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92" r:id="rId4"/>
    <p:sldId id="307" r:id="rId5"/>
    <p:sldId id="328" r:id="rId6"/>
    <p:sldId id="283" r:id="rId7"/>
    <p:sldId id="298" r:id="rId8"/>
    <p:sldId id="322" r:id="rId9"/>
    <p:sldId id="30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FCC"/>
    <a:srgbClr val="FF807B"/>
    <a:srgbClr val="FFA6A6"/>
    <a:srgbClr val="FF8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88" autoAdjust="0"/>
    <p:restoredTop sz="94660"/>
  </p:normalViewPr>
  <p:slideViewPr>
    <p:cSldViewPr snapToGrid="0">
      <p:cViewPr varScale="1">
        <p:scale>
          <a:sx n="158" d="100"/>
          <a:sy n="158" d="100"/>
        </p:scale>
        <p:origin x="244"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2B166C-7FEF-419D-B3FF-728FCFB94D87}" type="datetimeFigureOut">
              <a:rPr lang="en-GB" smtClean="0"/>
              <a:t>04/09/2023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68F09D-BD8F-4917-8CEF-528F76524A5F}" type="slidenum">
              <a:rPr lang="en-GB" smtClean="0"/>
              <a:t>‹#›</a:t>
            </a:fld>
            <a:endParaRPr lang="en-GB"/>
          </a:p>
        </p:txBody>
      </p:sp>
    </p:spTree>
    <p:extLst>
      <p:ext uri="{BB962C8B-B14F-4D97-AF65-F5344CB8AC3E}">
        <p14:creationId xmlns:p14="http://schemas.microsoft.com/office/powerpoint/2010/main" val="1179355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E68F09D-BD8F-4917-8CEF-528F76524A5F}" type="slidenum">
              <a:rPr lang="en-GB" smtClean="0"/>
              <a:t>3</a:t>
            </a:fld>
            <a:endParaRPr lang="en-GB"/>
          </a:p>
        </p:txBody>
      </p:sp>
    </p:spTree>
    <p:extLst>
      <p:ext uri="{BB962C8B-B14F-4D97-AF65-F5344CB8AC3E}">
        <p14:creationId xmlns:p14="http://schemas.microsoft.com/office/powerpoint/2010/main" val="243345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E68F09D-BD8F-4917-8CEF-528F76524A5F}" type="slidenum">
              <a:rPr lang="en-GB" smtClean="0"/>
              <a:t>7</a:t>
            </a:fld>
            <a:endParaRPr lang="en-GB"/>
          </a:p>
        </p:txBody>
      </p:sp>
    </p:spTree>
    <p:extLst>
      <p:ext uri="{BB962C8B-B14F-4D97-AF65-F5344CB8AC3E}">
        <p14:creationId xmlns:p14="http://schemas.microsoft.com/office/powerpoint/2010/main" val="1615489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FB55B1FE-B551-49A6-957A-76885892A996}" type="datetimeFigureOut">
              <a:rPr lang="en-GB" smtClean="0"/>
              <a:t>04/09/2023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3071197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B55B1FE-B551-49A6-957A-76885892A996}" type="datetimeFigureOut">
              <a:rPr lang="en-GB" smtClean="0"/>
              <a:t>04/09/2023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619494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B55B1FE-B551-49A6-957A-76885892A996}" type="datetimeFigureOut">
              <a:rPr lang="en-GB" smtClean="0"/>
              <a:t>04/09/2023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3436969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B55B1FE-B551-49A6-957A-76885892A996}" type="datetimeFigureOut">
              <a:rPr lang="en-GB" smtClean="0"/>
              <a:t>04/09/2023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2444621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B55B1FE-B551-49A6-957A-76885892A996}" type="datetimeFigureOut">
              <a:rPr lang="en-GB" smtClean="0"/>
              <a:t>04/09/2023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3150822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B55B1FE-B551-49A6-957A-76885892A996}" type="datetimeFigureOut">
              <a:rPr lang="en-GB" smtClean="0"/>
              <a:t>04/09/2023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2583251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FB55B1FE-B551-49A6-957A-76885892A996}" type="datetimeFigureOut">
              <a:rPr lang="en-GB" smtClean="0"/>
              <a:t>04/09/2023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205802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FB55B1FE-B551-49A6-957A-76885892A996}" type="datetimeFigureOut">
              <a:rPr lang="en-GB" smtClean="0"/>
              <a:t>04/09/2023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983085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55B1FE-B551-49A6-957A-76885892A996}" type="datetimeFigureOut">
              <a:rPr lang="en-GB" smtClean="0"/>
              <a:t>04/09/2023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1108337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B55B1FE-B551-49A6-957A-76885892A996}" type="datetimeFigureOut">
              <a:rPr lang="en-GB" smtClean="0"/>
              <a:t>04/09/2023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340205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B55B1FE-B551-49A6-957A-76885892A996}" type="datetimeFigureOut">
              <a:rPr lang="en-GB" smtClean="0"/>
              <a:t>04/09/2023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2285393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55B1FE-B551-49A6-957A-76885892A996}" type="datetimeFigureOut">
              <a:rPr lang="en-GB" smtClean="0"/>
              <a:t>04/09/2023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B80E6-9BBC-4B45-B173-13895F9AC936}" type="slidenum">
              <a:rPr lang="en-GB" smtClean="0"/>
              <a:t>‹#›</a:t>
            </a:fld>
            <a:endParaRPr lang="en-GB"/>
          </a:p>
        </p:txBody>
      </p:sp>
    </p:spTree>
    <p:extLst>
      <p:ext uri="{BB962C8B-B14F-4D97-AF65-F5344CB8AC3E}">
        <p14:creationId xmlns:p14="http://schemas.microsoft.com/office/powerpoint/2010/main" val="20231992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7.png"/><Relationship Id="rId7" Type="http://schemas.openxmlformats.org/officeDocument/2006/relationships/package" Target="../embeddings/Microsoft_Visio___1.vs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5.emf"/><Relationship Id="rId4" Type="http://schemas.openxmlformats.org/officeDocument/2006/relationships/package" Target="../embeddings/Microsoft_Visio___.vsdx"/><Relationship Id="rId9" Type="http://schemas.openxmlformats.org/officeDocument/2006/relationships/image" Target="../media/image8.gif"/></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26" Type="http://schemas.openxmlformats.org/officeDocument/2006/relationships/image" Target="../media/image33.png"/><Relationship Id="rId21" Type="http://schemas.openxmlformats.org/officeDocument/2006/relationships/image" Target="../media/image28.png"/><Relationship Id="rId42" Type="http://schemas.openxmlformats.org/officeDocument/2006/relationships/image" Target="../media/image49.png"/><Relationship Id="rId47" Type="http://schemas.openxmlformats.org/officeDocument/2006/relationships/image" Target="../media/image54.png"/><Relationship Id="rId63" Type="http://schemas.openxmlformats.org/officeDocument/2006/relationships/image" Target="../media/image70.png"/><Relationship Id="rId68" Type="http://schemas.openxmlformats.org/officeDocument/2006/relationships/image" Target="../media/image75.png"/><Relationship Id="rId84" Type="http://schemas.openxmlformats.org/officeDocument/2006/relationships/image" Target="../media/image91.png"/><Relationship Id="rId89" Type="http://schemas.openxmlformats.org/officeDocument/2006/relationships/image" Target="../media/image96.png"/><Relationship Id="rId16" Type="http://schemas.openxmlformats.org/officeDocument/2006/relationships/image" Target="../media/image23.png"/><Relationship Id="rId11" Type="http://schemas.openxmlformats.org/officeDocument/2006/relationships/image" Target="../media/image18.png"/><Relationship Id="rId32" Type="http://schemas.openxmlformats.org/officeDocument/2006/relationships/image" Target="../media/image39.png"/><Relationship Id="rId37" Type="http://schemas.openxmlformats.org/officeDocument/2006/relationships/image" Target="../media/image44.png"/><Relationship Id="rId53" Type="http://schemas.openxmlformats.org/officeDocument/2006/relationships/image" Target="../media/image60.png"/><Relationship Id="rId58" Type="http://schemas.openxmlformats.org/officeDocument/2006/relationships/image" Target="../media/image65.png"/><Relationship Id="rId74" Type="http://schemas.openxmlformats.org/officeDocument/2006/relationships/image" Target="../media/image81.png"/><Relationship Id="rId79" Type="http://schemas.openxmlformats.org/officeDocument/2006/relationships/image" Target="../media/image86.png"/><Relationship Id="rId102" Type="http://schemas.openxmlformats.org/officeDocument/2006/relationships/image" Target="../media/image109.png"/><Relationship Id="rId5" Type="http://schemas.openxmlformats.org/officeDocument/2006/relationships/image" Target="../media/image12.png"/><Relationship Id="rId90" Type="http://schemas.openxmlformats.org/officeDocument/2006/relationships/image" Target="../media/image97.png"/><Relationship Id="rId95" Type="http://schemas.openxmlformats.org/officeDocument/2006/relationships/image" Target="../media/image102.png"/><Relationship Id="rId22" Type="http://schemas.openxmlformats.org/officeDocument/2006/relationships/image" Target="../media/image29.png"/><Relationship Id="rId27" Type="http://schemas.openxmlformats.org/officeDocument/2006/relationships/image" Target="../media/image34.png"/><Relationship Id="rId43" Type="http://schemas.openxmlformats.org/officeDocument/2006/relationships/image" Target="../media/image50.png"/><Relationship Id="rId48" Type="http://schemas.openxmlformats.org/officeDocument/2006/relationships/image" Target="../media/image55.png"/><Relationship Id="rId64" Type="http://schemas.openxmlformats.org/officeDocument/2006/relationships/image" Target="../media/image71.png"/><Relationship Id="rId69" Type="http://schemas.openxmlformats.org/officeDocument/2006/relationships/image" Target="../media/image76.png"/><Relationship Id="rId80" Type="http://schemas.openxmlformats.org/officeDocument/2006/relationships/image" Target="../media/image87.png"/><Relationship Id="rId85" Type="http://schemas.openxmlformats.org/officeDocument/2006/relationships/image" Target="../media/image92.png"/><Relationship Id="rId12" Type="http://schemas.openxmlformats.org/officeDocument/2006/relationships/image" Target="../media/image19.png"/><Relationship Id="rId17" Type="http://schemas.openxmlformats.org/officeDocument/2006/relationships/image" Target="../media/image24.png"/><Relationship Id="rId33" Type="http://schemas.openxmlformats.org/officeDocument/2006/relationships/image" Target="../media/image40.png"/><Relationship Id="rId38" Type="http://schemas.openxmlformats.org/officeDocument/2006/relationships/image" Target="../media/image45.png"/><Relationship Id="rId59" Type="http://schemas.openxmlformats.org/officeDocument/2006/relationships/image" Target="../media/image66.png"/><Relationship Id="rId103" Type="http://schemas.openxmlformats.org/officeDocument/2006/relationships/image" Target="../media/image110.png"/><Relationship Id="rId20" Type="http://schemas.openxmlformats.org/officeDocument/2006/relationships/image" Target="../media/image27.png"/><Relationship Id="rId41" Type="http://schemas.openxmlformats.org/officeDocument/2006/relationships/image" Target="../media/image48.png"/><Relationship Id="rId54" Type="http://schemas.openxmlformats.org/officeDocument/2006/relationships/image" Target="../media/image61.png"/><Relationship Id="rId62" Type="http://schemas.openxmlformats.org/officeDocument/2006/relationships/image" Target="../media/image69.png"/><Relationship Id="rId70" Type="http://schemas.openxmlformats.org/officeDocument/2006/relationships/image" Target="../media/image77.png"/><Relationship Id="rId75" Type="http://schemas.openxmlformats.org/officeDocument/2006/relationships/image" Target="../media/image82.png"/><Relationship Id="rId83" Type="http://schemas.openxmlformats.org/officeDocument/2006/relationships/image" Target="../media/image90.png"/><Relationship Id="rId88" Type="http://schemas.openxmlformats.org/officeDocument/2006/relationships/image" Target="../media/image95.png"/><Relationship Id="rId91" Type="http://schemas.openxmlformats.org/officeDocument/2006/relationships/image" Target="../media/image98.png"/><Relationship Id="rId96"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image" Target="../media/image13.pn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png"/><Relationship Id="rId36" Type="http://schemas.openxmlformats.org/officeDocument/2006/relationships/image" Target="../media/image43.png"/><Relationship Id="rId49" Type="http://schemas.openxmlformats.org/officeDocument/2006/relationships/image" Target="../media/image56.png"/><Relationship Id="rId57" Type="http://schemas.openxmlformats.org/officeDocument/2006/relationships/image" Target="../media/image64.png"/><Relationship Id="rId10" Type="http://schemas.openxmlformats.org/officeDocument/2006/relationships/image" Target="../media/image17.png"/><Relationship Id="rId31" Type="http://schemas.openxmlformats.org/officeDocument/2006/relationships/image" Target="../media/image38.png"/><Relationship Id="rId44" Type="http://schemas.openxmlformats.org/officeDocument/2006/relationships/image" Target="../media/image51.png"/><Relationship Id="rId52" Type="http://schemas.openxmlformats.org/officeDocument/2006/relationships/image" Target="../media/image59.png"/><Relationship Id="rId60" Type="http://schemas.openxmlformats.org/officeDocument/2006/relationships/image" Target="../media/image67.png"/><Relationship Id="rId65" Type="http://schemas.openxmlformats.org/officeDocument/2006/relationships/image" Target="../media/image72.png"/><Relationship Id="rId73" Type="http://schemas.openxmlformats.org/officeDocument/2006/relationships/image" Target="../media/image80.png"/><Relationship Id="rId78" Type="http://schemas.openxmlformats.org/officeDocument/2006/relationships/image" Target="../media/image85.png"/><Relationship Id="rId81" Type="http://schemas.openxmlformats.org/officeDocument/2006/relationships/image" Target="../media/image88.png"/><Relationship Id="rId86" Type="http://schemas.openxmlformats.org/officeDocument/2006/relationships/image" Target="../media/image93.png"/><Relationship Id="rId94" Type="http://schemas.openxmlformats.org/officeDocument/2006/relationships/image" Target="../media/image101.png"/><Relationship Id="rId99" Type="http://schemas.openxmlformats.org/officeDocument/2006/relationships/image" Target="../media/image106.png"/><Relationship Id="rId101" Type="http://schemas.openxmlformats.org/officeDocument/2006/relationships/image" Target="../media/image108.png"/><Relationship Id="rId4" Type="http://schemas.openxmlformats.org/officeDocument/2006/relationships/image" Target="../media/image11.png"/><Relationship Id="rId9" Type="http://schemas.openxmlformats.org/officeDocument/2006/relationships/image" Target="../media/image16.png"/><Relationship Id="rId13" Type="http://schemas.openxmlformats.org/officeDocument/2006/relationships/image" Target="../media/image20.png"/><Relationship Id="rId18" Type="http://schemas.openxmlformats.org/officeDocument/2006/relationships/image" Target="../media/image25.png"/><Relationship Id="rId39" Type="http://schemas.openxmlformats.org/officeDocument/2006/relationships/image" Target="../media/image46.png"/><Relationship Id="rId34" Type="http://schemas.openxmlformats.org/officeDocument/2006/relationships/image" Target="../media/image41.png"/><Relationship Id="rId50" Type="http://schemas.openxmlformats.org/officeDocument/2006/relationships/image" Target="../media/image57.png"/><Relationship Id="rId55" Type="http://schemas.openxmlformats.org/officeDocument/2006/relationships/image" Target="../media/image62.png"/><Relationship Id="rId76" Type="http://schemas.openxmlformats.org/officeDocument/2006/relationships/image" Target="../media/image83.png"/><Relationship Id="rId97" Type="http://schemas.openxmlformats.org/officeDocument/2006/relationships/image" Target="../media/image104.png"/><Relationship Id="rId104" Type="http://schemas.openxmlformats.org/officeDocument/2006/relationships/image" Target="../media/image2.png"/><Relationship Id="rId7" Type="http://schemas.openxmlformats.org/officeDocument/2006/relationships/image" Target="../media/image14.png"/><Relationship Id="rId71" Type="http://schemas.openxmlformats.org/officeDocument/2006/relationships/image" Target="../media/image78.png"/><Relationship Id="rId92" Type="http://schemas.openxmlformats.org/officeDocument/2006/relationships/image" Target="../media/image99.png"/><Relationship Id="rId2" Type="http://schemas.openxmlformats.org/officeDocument/2006/relationships/notesSlide" Target="../notesSlides/notesSlide2.xml"/><Relationship Id="rId29" Type="http://schemas.openxmlformats.org/officeDocument/2006/relationships/image" Target="../media/image36.png"/><Relationship Id="rId24" Type="http://schemas.openxmlformats.org/officeDocument/2006/relationships/image" Target="../media/image31.png"/><Relationship Id="rId40" Type="http://schemas.openxmlformats.org/officeDocument/2006/relationships/image" Target="../media/image47.png"/><Relationship Id="rId45" Type="http://schemas.openxmlformats.org/officeDocument/2006/relationships/image" Target="../media/image52.png"/><Relationship Id="rId66" Type="http://schemas.openxmlformats.org/officeDocument/2006/relationships/image" Target="../media/image73.png"/><Relationship Id="rId87" Type="http://schemas.openxmlformats.org/officeDocument/2006/relationships/image" Target="../media/image94.png"/><Relationship Id="rId61" Type="http://schemas.openxmlformats.org/officeDocument/2006/relationships/image" Target="../media/image68.png"/><Relationship Id="rId82" Type="http://schemas.openxmlformats.org/officeDocument/2006/relationships/image" Target="../media/image89.png"/><Relationship Id="rId19" Type="http://schemas.openxmlformats.org/officeDocument/2006/relationships/image" Target="../media/image26.png"/><Relationship Id="rId14" Type="http://schemas.openxmlformats.org/officeDocument/2006/relationships/image" Target="../media/image21.png"/><Relationship Id="rId30" Type="http://schemas.openxmlformats.org/officeDocument/2006/relationships/image" Target="../media/image37.png"/><Relationship Id="rId35" Type="http://schemas.openxmlformats.org/officeDocument/2006/relationships/image" Target="../media/image42.png"/><Relationship Id="rId56" Type="http://schemas.openxmlformats.org/officeDocument/2006/relationships/image" Target="../media/image63.png"/><Relationship Id="rId77" Type="http://schemas.openxmlformats.org/officeDocument/2006/relationships/image" Target="../media/image84.png"/><Relationship Id="rId100" Type="http://schemas.openxmlformats.org/officeDocument/2006/relationships/image" Target="../media/image107.png"/><Relationship Id="rId105" Type="http://schemas.openxmlformats.org/officeDocument/2006/relationships/image" Target="../media/image111.png"/><Relationship Id="rId8" Type="http://schemas.openxmlformats.org/officeDocument/2006/relationships/image" Target="../media/image15.png"/><Relationship Id="rId51" Type="http://schemas.openxmlformats.org/officeDocument/2006/relationships/image" Target="../media/image58.png"/><Relationship Id="rId72" Type="http://schemas.openxmlformats.org/officeDocument/2006/relationships/image" Target="../media/image79.png"/><Relationship Id="rId93" Type="http://schemas.openxmlformats.org/officeDocument/2006/relationships/image" Target="../media/image100.png"/><Relationship Id="rId98" Type="http://schemas.openxmlformats.org/officeDocument/2006/relationships/image" Target="../media/image105.png"/><Relationship Id="rId3" Type="http://schemas.openxmlformats.org/officeDocument/2006/relationships/image" Target="../media/image10.png"/><Relationship Id="rId25" Type="http://schemas.openxmlformats.org/officeDocument/2006/relationships/image" Target="../media/image32.png"/><Relationship Id="rId46" Type="http://schemas.openxmlformats.org/officeDocument/2006/relationships/image" Target="../media/image53.png"/><Relationship Id="rId67" Type="http://schemas.openxmlformats.org/officeDocument/2006/relationships/image" Target="../media/image74.png"/></Relationships>
</file>

<file path=ppt/slides/_rels/slide8.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image" Target="../media/image112.emf"/><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15.emf"/><Relationship Id="rId4" Type="http://schemas.openxmlformats.org/officeDocument/2006/relationships/image" Target="../media/image114.emf"/></Relationships>
</file>

<file path=ppt/slides/_rels/slide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emf"/><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7522"/>
          <a:stretch/>
        </p:blipFill>
        <p:spPr>
          <a:xfrm>
            <a:off x="18473" y="-79176"/>
            <a:ext cx="12164290" cy="3801431"/>
          </a:xfrm>
          <a:prstGeom prst="rect">
            <a:avLst/>
          </a:prstGeom>
        </p:spPr>
      </p:pic>
      <p:sp>
        <p:nvSpPr>
          <p:cNvPr id="5" name="标题 8">
            <a:extLst>
              <a:ext uri="{FF2B5EF4-FFF2-40B4-BE49-F238E27FC236}">
                <a16:creationId xmlns:a16="http://schemas.microsoft.com/office/drawing/2014/main" id="{BE22D33D-47A4-47A7-A570-1ED753483685}"/>
              </a:ext>
            </a:extLst>
          </p:cNvPr>
          <p:cNvSpPr txBox="1">
            <a:spLocks/>
          </p:cNvSpPr>
          <p:nvPr/>
        </p:nvSpPr>
        <p:spPr>
          <a:xfrm>
            <a:off x="1797979" y="4026007"/>
            <a:ext cx="8854089"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r>
              <a:rPr lang="en-GB" sz="3000" dirty="0" smtClean="0"/>
              <a:t>Discussion </a:t>
            </a:r>
            <a:r>
              <a:rPr lang="en-GB" sz="3000" dirty="0"/>
              <a:t>on R19 Multicast and Broadcast Service</a:t>
            </a:r>
            <a:endParaRPr lang="en-US" altLang="zh-CN" sz="3000" dirty="0"/>
          </a:p>
        </p:txBody>
      </p:sp>
      <p:sp>
        <p:nvSpPr>
          <p:cNvPr id="7" name="文本占位符 4">
            <a:extLst>
              <a:ext uri="{FF2B5EF4-FFF2-40B4-BE49-F238E27FC236}">
                <a16:creationId xmlns:a16="http://schemas.microsoft.com/office/drawing/2014/main" id="{E02A5F4B-A0FC-4361-B00C-0A5F476FBE8F}"/>
              </a:ext>
            </a:extLst>
          </p:cNvPr>
          <p:cNvSpPr txBox="1">
            <a:spLocks/>
          </p:cNvSpPr>
          <p:nvPr/>
        </p:nvSpPr>
        <p:spPr>
          <a:xfrm>
            <a:off x="602696" y="6214074"/>
            <a:ext cx="6535842" cy="643926"/>
          </a:xfrm>
          <a:prstGeom prst="rect">
            <a:avLst/>
          </a:prstGeom>
        </p:spPr>
        <p:txBody>
          <a:bodyPr/>
          <a:lst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solidFill>
                  <a:srgbClr val="C00000"/>
                </a:solidFill>
              </a:rPr>
              <a:t>TCL New Technology </a:t>
            </a:r>
            <a:endParaRPr lang="zh-CN" altLang="en-US" sz="2400" dirty="0">
              <a:solidFill>
                <a:srgbClr val="C00000"/>
              </a:solidFill>
            </a:endParaRPr>
          </a:p>
        </p:txBody>
      </p:sp>
      <p:pic>
        <p:nvPicPr>
          <p:cNvPr id="2" name="Picture 1"/>
          <p:cNvPicPr>
            <a:picLocks noChangeAspect="1"/>
          </p:cNvPicPr>
          <p:nvPr/>
        </p:nvPicPr>
        <p:blipFill>
          <a:blip r:embed="rId3"/>
          <a:stretch>
            <a:fillRect/>
          </a:stretch>
        </p:blipFill>
        <p:spPr>
          <a:xfrm>
            <a:off x="10927794" y="6369349"/>
            <a:ext cx="762000" cy="333375"/>
          </a:xfrm>
          <a:prstGeom prst="rect">
            <a:avLst/>
          </a:prstGeom>
        </p:spPr>
      </p:pic>
      <p:sp>
        <p:nvSpPr>
          <p:cNvPr id="9" name="Rectangle 8"/>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spTree>
    <p:extLst>
      <p:ext uri="{BB962C8B-B14F-4D97-AF65-F5344CB8AC3E}">
        <p14:creationId xmlns:p14="http://schemas.microsoft.com/office/powerpoint/2010/main" val="42692754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of Contents </a:t>
            </a:r>
            <a:endParaRPr lang="en-GB" dirty="0"/>
          </a:p>
        </p:txBody>
      </p:sp>
      <p:sp>
        <p:nvSpPr>
          <p:cNvPr id="3" name="Content Placeholder 2"/>
          <p:cNvSpPr>
            <a:spLocks noGrp="1"/>
          </p:cNvSpPr>
          <p:nvPr>
            <p:ph idx="1"/>
          </p:nvPr>
        </p:nvSpPr>
        <p:spPr>
          <a:xfrm>
            <a:off x="1504062" y="1966325"/>
            <a:ext cx="9183875" cy="3422750"/>
          </a:xfrm>
        </p:spPr>
        <p:txBody>
          <a:bodyPr>
            <a:normAutofit/>
          </a:bodyPr>
          <a:lstStyle/>
          <a:p>
            <a:endParaRPr lang="en-US" dirty="0"/>
          </a:p>
          <a:p>
            <a:r>
              <a:rPr lang="en-GB" altLang="en-US" dirty="0" smtClean="0"/>
              <a:t>CP </a:t>
            </a:r>
            <a:r>
              <a:rPr lang="en-GB" altLang="en-US" dirty="0"/>
              <a:t>extension </a:t>
            </a:r>
            <a:r>
              <a:rPr lang="en-GB" altLang="en-US" dirty="0" smtClean="0"/>
              <a:t>support</a:t>
            </a:r>
            <a:endParaRPr lang="en-GB" dirty="0"/>
          </a:p>
          <a:p>
            <a:r>
              <a:rPr lang="en-GB" dirty="0"/>
              <a:t> </a:t>
            </a:r>
            <a:r>
              <a:rPr lang="en-GB" altLang="en-US" dirty="0" smtClean="0"/>
              <a:t>Inter-</a:t>
            </a:r>
            <a:r>
              <a:rPr lang="en-GB" altLang="en-US" dirty="0" err="1" smtClean="0"/>
              <a:t>gNB</a:t>
            </a:r>
            <a:r>
              <a:rPr lang="en-GB" altLang="en-US" dirty="0" smtClean="0"/>
              <a:t>/CUs </a:t>
            </a:r>
            <a:r>
              <a:rPr lang="en-GB" altLang="en-US" dirty="0"/>
              <a:t>SFN operations</a:t>
            </a:r>
            <a:r>
              <a:rPr lang="en-GB" dirty="0" smtClean="0"/>
              <a:t> </a:t>
            </a:r>
            <a:endParaRPr lang="en-GB" dirty="0"/>
          </a:p>
          <a:p>
            <a:r>
              <a:rPr lang="en-GB" dirty="0"/>
              <a:t> </a:t>
            </a:r>
            <a:r>
              <a:rPr lang="en-GB" altLang="en-US" dirty="0"/>
              <a:t>ATSC and MBS convergence </a:t>
            </a:r>
          </a:p>
          <a:p>
            <a:r>
              <a:rPr lang="en-GB" dirty="0" smtClean="0"/>
              <a:t>DTT </a:t>
            </a:r>
            <a:r>
              <a:rPr lang="en-GB" altLang="en-US" dirty="0"/>
              <a:t>MBS &amp; NTN convergence</a:t>
            </a:r>
          </a:p>
        </p:txBody>
      </p:sp>
      <p:pic>
        <p:nvPicPr>
          <p:cNvPr id="5" name="Picture 4"/>
          <p:cNvPicPr>
            <a:picLocks noChangeAspect="1"/>
          </p:cNvPicPr>
          <p:nvPr/>
        </p:nvPicPr>
        <p:blipFill>
          <a:blip r:embed="rId2"/>
          <a:stretch>
            <a:fillRect/>
          </a:stretch>
        </p:blipFill>
        <p:spPr>
          <a:xfrm>
            <a:off x="10933545" y="6428112"/>
            <a:ext cx="762000" cy="333375"/>
          </a:xfrm>
          <a:prstGeom prst="rect">
            <a:avLst/>
          </a:prstGeom>
        </p:spPr>
      </p:pic>
      <p:sp>
        <p:nvSpPr>
          <p:cNvPr id="8" name="Rectangle 7"/>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spTree>
    <p:extLst>
      <p:ext uri="{BB962C8B-B14F-4D97-AF65-F5344CB8AC3E}">
        <p14:creationId xmlns:p14="http://schemas.microsoft.com/office/powerpoint/2010/main" val="14959317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549" y="371942"/>
            <a:ext cx="10515600" cy="1325563"/>
          </a:xfrm>
        </p:spPr>
        <p:txBody>
          <a:bodyPr/>
          <a:lstStyle/>
          <a:p>
            <a:r>
              <a:rPr lang="en-GB" altLang="en-US" dirty="0"/>
              <a:t>CP </a:t>
            </a:r>
            <a:r>
              <a:rPr lang="en-GB" altLang="en-US" dirty="0" smtClean="0"/>
              <a:t>Extension Support</a:t>
            </a:r>
            <a:endParaRPr lang="en-GB" dirty="0"/>
          </a:p>
        </p:txBody>
      </p:sp>
      <p:sp>
        <p:nvSpPr>
          <p:cNvPr id="6" name="Rectangle 3"/>
          <p:cNvSpPr>
            <a:spLocks noChangeArrowheads="1"/>
          </p:cNvSpPr>
          <p:nvPr/>
        </p:nvSpPr>
        <p:spPr bwMode="auto">
          <a:xfrm>
            <a:off x="6689688" y="5798277"/>
            <a:ext cx="436346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SFN Operation and CP extension are very </a:t>
            </a:r>
            <a:r>
              <a:rPr kumimoji="0" lang="en-GB"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necessary </a:t>
            </a:r>
            <a:r>
              <a:rPr lang="en-GB" altLang="en-US" sz="1000" b="1" dirty="0" smtClean="0">
                <a:latin typeface="Arial" panose="020B0604020202020204" pitchFamily="34" charset="0"/>
                <a:ea typeface="Times New Roman" panose="02020603050405020304" pitchFamily="18" charset="0"/>
                <a:cs typeface="Arial" panose="020B0604020202020204" pitchFamily="34" charset="0"/>
              </a:rPr>
              <a:t>for </a:t>
            </a: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NR MBS for guaranteeing enough coverage </a:t>
            </a:r>
            <a:r>
              <a:rPr kumimoji="0" lang="en-GB"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for media </a:t>
            </a:r>
            <a:r>
              <a:rPr lang="en-GB" altLang="en-US" sz="1000" b="1" dirty="0">
                <a:latin typeface="Arial" panose="020B0604020202020204" pitchFamily="34" charset="0"/>
                <a:ea typeface="Times New Roman" panose="02020603050405020304" pitchFamily="18" charset="0"/>
                <a:cs typeface="Arial" panose="020B0604020202020204" pitchFamily="34" charset="0"/>
              </a:rPr>
              <a:t>broadcast delivery as NR MBS is based on NR </a:t>
            </a:r>
            <a:r>
              <a:rPr lang="en-GB" altLang="en-US" sz="1000" b="1" dirty="0" smtClean="0">
                <a:latin typeface="Arial" panose="020B0604020202020204" pitchFamily="34" charset="0"/>
                <a:ea typeface="Times New Roman" panose="02020603050405020304" pitchFamily="18" charset="0"/>
                <a:cs typeface="Arial" panose="020B0604020202020204" pitchFamily="34" charset="0"/>
              </a:rPr>
              <a:t>MFN cells operation only </a:t>
            </a:r>
            <a:endParaRPr lang="en-GB" altLang="en-US" sz="1000" b="1"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AAF67519-BF5D-493D-87CB-E6646838A54A}"/>
              </a:ext>
            </a:extLst>
          </p:cNvPr>
          <p:cNvSpPr txBox="1"/>
          <p:nvPr/>
        </p:nvSpPr>
        <p:spPr>
          <a:xfrm>
            <a:off x="837864" y="1866297"/>
            <a:ext cx="5039271" cy="4593565"/>
          </a:xfrm>
          <a:prstGeom prst="rect">
            <a:avLst/>
          </a:prstGeom>
          <a:noFill/>
        </p:spPr>
        <p:txBody>
          <a:bodyPr wrap="square">
            <a:spAutoFit/>
          </a:bodyPr>
          <a:lstStyle/>
          <a:p>
            <a:pPr hangingPunct="0">
              <a:spcAft>
                <a:spcPts val="900"/>
              </a:spcAft>
            </a:pPr>
            <a:r>
              <a:rPr lang="en-US" altLang="zh-CN" sz="1900" dirty="0" smtClean="0">
                <a:latin typeface="Arial" panose="020B0604020202020204" pitchFamily="34" charset="0"/>
                <a:cs typeface="Arial" panose="020B0604020202020204" pitchFamily="34" charset="0"/>
              </a:rPr>
              <a:t>In </a:t>
            </a:r>
            <a:r>
              <a:rPr lang="en-US" altLang="zh-CN" sz="1900" dirty="0">
                <a:latin typeface="Arial" panose="020B0604020202020204" pitchFamily="34" charset="0"/>
                <a:cs typeface="Arial" panose="020B0604020202020204" pitchFamily="34" charset="0"/>
              </a:rPr>
              <a:t>NR MBS the numerologies and cyclic prefix (CP) types is designed based on i.e., normal CP e.g., 15 kHz and 30 kHz as defined per TS </a:t>
            </a:r>
            <a:r>
              <a:rPr lang="en-US" altLang="zh-CN" sz="1900" dirty="0" smtClean="0">
                <a:latin typeface="Arial" panose="020B0604020202020204" pitchFamily="34" charset="0"/>
                <a:cs typeface="Arial" panose="020B0604020202020204" pitchFamily="34" charset="0"/>
              </a:rPr>
              <a:t>38.211. Such as </a:t>
            </a:r>
            <a:r>
              <a:rPr lang="en-US" altLang="zh-CN" sz="1900" dirty="0">
                <a:latin typeface="Arial" panose="020B0604020202020204" pitchFamily="34" charset="0"/>
                <a:cs typeface="Arial" panose="020B0604020202020204" pitchFamily="34" charset="0"/>
              </a:rPr>
              <a:t>numerologies </a:t>
            </a:r>
            <a:r>
              <a:rPr lang="en-US" altLang="zh-CN" sz="1900" dirty="0" smtClean="0">
                <a:latin typeface="Arial" panose="020B0604020202020204" pitchFamily="34" charset="0"/>
                <a:cs typeface="Arial" panose="020B0604020202020204" pitchFamily="34" charset="0"/>
              </a:rPr>
              <a:t>limits </a:t>
            </a:r>
            <a:r>
              <a:rPr lang="en-US" altLang="zh-CN" sz="1900" dirty="0">
                <a:latin typeface="Arial" panose="020B0604020202020204" pitchFamily="34" charset="0"/>
                <a:cs typeface="Arial" panose="020B0604020202020204" pitchFamily="34" charset="0"/>
              </a:rPr>
              <a:t>the reachable coverage of SFN transmission especially for MBS </a:t>
            </a:r>
            <a:r>
              <a:rPr lang="en-US" altLang="zh-CN" sz="1900" dirty="0" smtClean="0">
                <a:latin typeface="Arial" panose="020B0604020202020204" pitchFamily="34" charset="0"/>
                <a:cs typeface="Arial" panose="020B0604020202020204" pitchFamily="34" charset="0"/>
              </a:rPr>
              <a:t>broadcast, </a:t>
            </a:r>
            <a:r>
              <a:rPr lang="en-GB" altLang="en-US" sz="1900" dirty="0">
                <a:latin typeface="Arial" panose="020B0604020202020204" pitchFamily="34" charset="0"/>
                <a:cs typeface="Arial" panose="020B0604020202020204" pitchFamily="34" charset="0"/>
              </a:rPr>
              <a:t>SFN operation </a:t>
            </a:r>
            <a:r>
              <a:rPr lang="en-US" altLang="zh-CN" sz="1900" dirty="0" smtClean="0">
                <a:latin typeface="Arial" panose="020B0604020202020204" pitchFamily="34" charset="0"/>
                <a:cs typeface="Arial" panose="020B0604020202020204" pitchFamily="34" charset="0"/>
              </a:rPr>
              <a:t>CP extension beyond 15</a:t>
            </a:r>
            <a:r>
              <a:rPr lang="en-US" altLang="zh-CN" sz="1900" dirty="0">
                <a:latin typeface="Arial" panose="020B0604020202020204" pitchFamily="34" charset="0"/>
                <a:cs typeface="Arial" panose="020B0604020202020204" pitchFamily="34" charset="0"/>
              </a:rPr>
              <a:t> </a:t>
            </a:r>
            <a:r>
              <a:rPr lang="en-US" altLang="zh-CN" sz="1900" dirty="0" smtClean="0">
                <a:latin typeface="Arial" panose="020B0604020202020204" pitchFamily="34" charset="0"/>
                <a:cs typeface="Arial" panose="020B0604020202020204" pitchFamily="34" charset="0"/>
              </a:rPr>
              <a:t>and 30 </a:t>
            </a:r>
            <a:r>
              <a:rPr lang="en-US" altLang="zh-CN" sz="1900" dirty="0">
                <a:latin typeface="Arial" panose="020B0604020202020204" pitchFamily="34" charset="0"/>
                <a:cs typeface="Arial" panose="020B0604020202020204" pitchFamily="34" charset="0"/>
              </a:rPr>
              <a:t>kHz</a:t>
            </a:r>
            <a:r>
              <a:rPr lang="en-US" altLang="zh-CN" sz="1900" dirty="0" smtClean="0">
                <a:latin typeface="Arial" panose="020B0604020202020204" pitchFamily="34" charset="0"/>
                <a:cs typeface="Arial" panose="020B0604020202020204" pitchFamily="34" charset="0"/>
              </a:rPr>
              <a:t> SCS </a:t>
            </a:r>
            <a:r>
              <a:rPr lang="en-GB" altLang="en-US" sz="1900" dirty="0">
                <a:latin typeface="Arial" panose="020B0604020202020204" pitchFamily="34" charset="0"/>
                <a:cs typeface="Arial" panose="020B0604020202020204" pitchFamily="34" charset="0"/>
              </a:rPr>
              <a:t>is necessary</a:t>
            </a:r>
            <a:r>
              <a:rPr lang="en-US" altLang="zh-CN" sz="1900" dirty="0">
                <a:latin typeface="Arial" panose="020B0604020202020204" pitchFamily="34" charset="0"/>
                <a:cs typeface="Arial" panose="020B0604020202020204" pitchFamily="34" charset="0"/>
              </a:rPr>
              <a:t> </a:t>
            </a:r>
            <a:r>
              <a:rPr lang="en-US" altLang="zh-CN" sz="1900" dirty="0" smtClean="0">
                <a:latin typeface="Arial" panose="020B0604020202020204" pitchFamily="34" charset="0"/>
                <a:cs typeface="Arial" panose="020B0604020202020204" pitchFamily="34" charset="0"/>
              </a:rPr>
              <a:t>to increase </a:t>
            </a:r>
            <a:r>
              <a:rPr lang="en-US" altLang="zh-CN" sz="1900" dirty="0">
                <a:latin typeface="Arial" panose="020B0604020202020204" pitchFamily="34" charset="0"/>
                <a:cs typeface="Arial" panose="020B0604020202020204" pitchFamily="34" charset="0"/>
              </a:rPr>
              <a:t>the theoretical </a:t>
            </a:r>
            <a:r>
              <a:rPr lang="en-US" altLang="zh-CN" sz="1900" dirty="0" smtClean="0">
                <a:latin typeface="Arial" panose="020B0604020202020204" pitchFamily="34" charset="0"/>
                <a:cs typeface="Arial" panose="020B0604020202020204" pitchFamily="34" charset="0"/>
              </a:rPr>
              <a:t>coverage distance and improve the performance</a:t>
            </a:r>
            <a:r>
              <a:rPr lang="en-GB" sz="1900" dirty="0" smtClean="0">
                <a:latin typeface="Arial" panose="020B0604020202020204" pitchFamily="34" charset="0"/>
                <a:ea typeface="宋体" panose="02010600030101010101" pitchFamily="2" charset="-122"/>
                <a:cs typeface="Arial" panose="020B0604020202020204" pitchFamily="34" charset="0"/>
              </a:rPr>
              <a:t>: </a:t>
            </a:r>
            <a:endParaRPr lang="en-GB" sz="1900" dirty="0">
              <a:latin typeface="Arial" panose="020B0604020202020204" pitchFamily="34" charset="0"/>
              <a:ea typeface="宋体" panose="02010600030101010101" pitchFamily="2" charset="-122"/>
              <a:cs typeface="Arial" panose="020B0604020202020204" pitchFamily="34" charset="0"/>
            </a:endParaRPr>
          </a:p>
          <a:p>
            <a:pPr marL="468630" indent="-285750" hangingPunct="0">
              <a:spcAft>
                <a:spcPts val="900"/>
              </a:spcAft>
              <a:buFont typeface="Arial" panose="020B0604020202020204" pitchFamily="34" charset="0"/>
              <a:buChar char="•"/>
            </a:pPr>
            <a:r>
              <a:rPr lang="en-GB" altLang="en-US" sz="1900" dirty="0" smtClean="0">
                <a:latin typeface="Arial" panose="020B0604020202020204" pitchFamily="34" charset="0"/>
                <a:cs typeface="Arial" panose="020B0604020202020204" pitchFamily="34" charset="0"/>
              </a:rPr>
              <a:t>Study </a:t>
            </a:r>
            <a:r>
              <a:rPr lang="en-GB" altLang="en-US" sz="1900" dirty="0" smtClean="0">
                <a:latin typeface="Arial" panose="020B0604020202020204" pitchFamily="34" charset="0"/>
                <a:cs typeface="Arial" panose="020B0604020202020204" pitchFamily="34" charset="0"/>
              </a:rPr>
              <a:t>enhancements </a:t>
            </a:r>
            <a:r>
              <a:rPr lang="en-GB" altLang="en-US" sz="1900" dirty="0" smtClean="0">
                <a:latin typeface="Arial" panose="020B0604020202020204" pitchFamily="34" charset="0"/>
                <a:cs typeface="Arial" panose="020B0604020202020204" pitchFamily="34" charset="0"/>
              </a:rPr>
              <a:t>to support SFN operation and </a:t>
            </a:r>
            <a:r>
              <a:rPr lang="en-US" altLang="zh-CN" sz="1900" dirty="0" smtClean="0">
                <a:latin typeface="Arial" panose="020B0604020202020204" pitchFamily="34" charset="0"/>
                <a:cs typeface="Arial" panose="020B0604020202020204" pitchFamily="34" charset="0"/>
              </a:rPr>
              <a:t>CP </a:t>
            </a:r>
            <a:r>
              <a:rPr lang="en-US" altLang="zh-CN" sz="1900" dirty="0">
                <a:latin typeface="Arial" panose="020B0604020202020204" pitchFamily="34" charset="0"/>
                <a:cs typeface="Arial" panose="020B0604020202020204" pitchFamily="34" charset="0"/>
              </a:rPr>
              <a:t>extension beyond 15 and 30 </a:t>
            </a:r>
            <a:r>
              <a:rPr lang="en-US" altLang="zh-CN" sz="1900" dirty="0" smtClean="0">
                <a:latin typeface="Arial" panose="020B0604020202020204" pitchFamily="34" charset="0"/>
                <a:cs typeface="Arial" panose="020B0604020202020204" pitchFamily="34" charset="0"/>
              </a:rPr>
              <a:t>kHz to support wider broadcast coverage </a:t>
            </a:r>
            <a:r>
              <a:rPr lang="en-US" altLang="zh-CN" sz="1900" dirty="0">
                <a:latin typeface="Arial" panose="020B0604020202020204" pitchFamily="34" charset="0"/>
                <a:cs typeface="Arial" panose="020B0604020202020204" pitchFamily="34" charset="0"/>
              </a:rPr>
              <a:t>and improve the </a:t>
            </a:r>
            <a:r>
              <a:rPr lang="en-US" altLang="zh-CN" sz="1900" dirty="0" smtClean="0">
                <a:latin typeface="Arial" panose="020B0604020202020204" pitchFamily="34" charset="0"/>
                <a:cs typeface="Arial" panose="020B0604020202020204" pitchFamily="34" charset="0"/>
              </a:rPr>
              <a:t>performance (RAN1).</a:t>
            </a:r>
            <a:endParaRPr lang="en-GB" sz="1900"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TextBox 10">
            <a:extLst>
              <a:ext uri="{FF2B5EF4-FFF2-40B4-BE49-F238E27FC236}">
                <a16:creationId xmlns:a16="http://schemas.microsoft.com/office/drawing/2014/main" id="{162B1C1B-835E-4041-8CBD-A16DA788AFFD}"/>
              </a:ext>
            </a:extLst>
          </p:cNvPr>
          <p:cNvSpPr txBox="1"/>
          <p:nvPr/>
        </p:nvSpPr>
        <p:spPr>
          <a:xfrm>
            <a:off x="767697" y="1528714"/>
            <a:ext cx="4235097" cy="369332"/>
          </a:xfrm>
          <a:prstGeom prst="rect">
            <a:avLst/>
          </a:prstGeom>
          <a:noFill/>
        </p:spPr>
        <p:txBody>
          <a:bodyPr wrap="square">
            <a:spAutoFit/>
          </a:bodyPr>
          <a:lstStyle/>
          <a:p>
            <a:pPr lvl="0">
              <a:defRPr/>
            </a:pPr>
            <a:r>
              <a:rPr lang="en-US" sz="1800" b="1" u="sng" dirty="0">
                <a:solidFill>
                  <a:schemeClr val="dk1"/>
                </a:solidFill>
                <a:latin typeface="Arial" panose="020B0604020202020204" pitchFamily="34" charset="0"/>
                <a:cs typeface="Arial" panose="020B0604020202020204" pitchFamily="34" charset="0"/>
              </a:rPr>
              <a:t>Key objectives include:</a:t>
            </a:r>
          </a:p>
        </p:txBody>
      </p:sp>
      <p:sp>
        <p:nvSpPr>
          <p:cNvPr id="13" name="圆角矩形 200">
            <a:extLst>
              <a:ext uri="{FF2B5EF4-FFF2-40B4-BE49-F238E27FC236}">
                <a16:creationId xmlns:a16="http://schemas.microsoft.com/office/drawing/2014/main" id="{83EAEF2D-E98F-40D1-B0B4-F9483FADC325}"/>
              </a:ext>
            </a:extLst>
          </p:cNvPr>
          <p:cNvSpPr/>
          <p:nvPr/>
        </p:nvSpPr>
        <p:spPr>
          <a:xfrm>
            <a:off x="767697" y="1509251"/>
            <a:ext cx="5175904" cy="5022178"/>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圆角矩形 200">
            <a:extLst>
              <a:ext uri="{FF2B5EF4-FFF2-40B4-BE49-F238E27FC236}">
                <a16:creationId xmlns:a16="http://schemas.microsoft.com/office/drawing/2014/main" id="{2714F145-EEC3-4FAD-9A55-958545D8870A}"/>
              </a:ext>
            </a:extLst>
          </p:cNvPr>
          <p:cNvSpPr/>
          <p:nvPr/>
        </p:nvSpPr>
        <p:spPr>
          <a:xfrm>
            <a:off x="6210827" y="1418829"/>
            <a:ext cx="5408725" cy="4908919"/>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Picture 14">
            <a:extLst>
              <a:ext uri="{FF2B5EF4-FFF2-40B4-BE49-F238E27FC236}">
                <a16:creationId xmlns:a16="http://schemas.microsoft.com/office/drawing/2014/main" id="{1B0A7E46-BBDF-4569-BE92-4D1F43989F31}"/>
              </a:ext>
            </a:extLst>
          </p:cNvPr>
          <p:cNvPicPr>
            <a:picLocks noChangeAspect="1"/>
          </p:cNvPicPr>
          <p:nvPr/>
        </p:nvPicPr>
        <p:blipFill>
          <a:blip r:embed="rId3"/>
          <a:stretch>
            <a:fillRect/>
          </a:stretch>
        </p:blipFill>
        <p:spPr>
          <a:xfrm>
            <a:off x="7532202" y="3566577"/>
            <a:ext cx="2633833" cy="1950203"/>
          </a:xfrm>
          <a:prstGeom prst="rect">
            <a:avLst/>
          </a:prstGeom>
        </p:spPr>
      </p:pic>
      <p:pic>
        <p:nvPicPr>
          <p:cNvPr id="16" name="Picture 15">
            <a:extLst>
              <a:ext uri="{FF2B5EF4-FFF2-40B4-BE49-F238E27FC236}">
                <a16:creationId xmlns:a16="http://schemas.microsoft.com/office/drawing/2014/main" id="{8649E329-FB6A-4B80-89FC-113116B6D95B}"/>
              </a:ext>
            </a:extLst>
          </p:cNvPr>
          <p:cNvPicPr>
            <a:picLocks noChangeAspect="1"/>
          </p:cNvPicPr>
          <p:nvPr/>
        </p:nvPicPr>
        <p:blipFill>
          <a:blip r:embed="rId4"/>
          <a:stretch>
            <a:fillRect/>
          </a:stretch>
        </p:blipFill>
        <p:spPr>
          <a:xfrm>
            <a:off x="7569643" y="1519721"/>
            <a:ext cx="2603552" cy="1946008"/>
          </a:xfrm>
          <a:prstGeom prst="rect">
            <a:avLst/>
          </a:prstGeom>
        </p:spPr>
      </p:pic>
      <p:pic>
        <p:nvPicPr>
          <p:cNvPr id="12" name="Picture 11"/>
          <p:cNvPicPr>
            <a:picLocks noChangeAspect="1"/>
          </p:cNvPicPr>
          <p:nvPr/>
        </p:nvPicPr>
        <p:blipFill>
          <a:blip r:embed="rId5"/>
          <a:stretch>
            <a:fillRect/>
          </a:stretch>
        </p:blipFill>
        <p:spPr>
          <a:xfrm>
            <a:off x="10933545" y="6428112"/>
            <a:ext cx="762000" cy="333375"/>
          </a:xfrm>
          <a:prstGeom prst="rect">
            <a:avLst/>
          </a:prstGeom>
        </p:spPr>
      </p:pic>
      <p:sp>
        <p:nvSpPr>
          <p:cNvPr id="19" name="Down Arrow 2">
            <a:extLst>
              <a:ext uri="{FF2B5EF4-FFF2-40B4-BE49-F238E27FC236}">
                <a16:creationId xmlns:a16="http://schemas.microsoft.com/office/drawing/2014/main" id="{DAAF75B9-C29D-4DDE-96A5-C88B7A999CD4}"/>
              </a:ext>
            </a:extLst>
          </p:cNvPr>
          <p:cNvSpPr/>
          <p:nvPr/>
        </p:nvSpPr>
        <p:spPr>
          <a:xfrm>
            <a:off x="8769475" y="3362674"/>
            <a:ext cx="229336" cy="261170"/>
          </a:xfrm>
          <a:prstGeom prst="downArrow">
            <a:avLst/>
          </a:prstGeom>
          <a:solidFill>
            <a:srgbClr val="FF807B"/>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spTree>
    <p:extLst>
      <p:ext uri="{BB962C8B-B14F-4D97-AF65-F5344CB8AC3E}">
        <p14:creationId xmlns:p14="http://schemas.microsoft.com/office/powerpoint/2010/main" val="1006656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1101" y="388312"/>
            <a:ext cx="10515600" cy="1325563"/>
          </a:xfrm>
        </p:spPr>
        <p:txBody>
          <a:bodyPr/>
          <a:lstStyle/>
          <a:p>
            <a:r>
              <a:rPr lang="en-GB" altLang="en-US" dirty="0" smtClean="0"/>
              <a:t>Inter-</a:t>
            </a:r>
            <a:r>
              <a:rPr lang="en-GB" altLang="en-US" dirty="0" err="1" smtClean="0"/>
              <a:t>gNB</a:t>
            </a:r>
            <a:r>
              <a:rPr lang="en-GB" altLang="en-US" dirty="0" smtClean="0"/>
              <a:t>/CUs </a:t>
            </a:r>
            <a:r>
              <a:rPr lang="en-GB" altLang="en-US" dirty="0"/>
              <a:t>SFN O</a:t>
            </a:r>
            <a:r>
              <a:rPr lang="en-GB" altLang="en-US" dirty="0" smtClean="0"/>
              <a:t>perations</a:t>
            </a:r>
            <a:endParaRPr lang="en-GB"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7526" y="4202777"/>
            <a:ext cx="2488328" cy="1196355"/>
          </a:xfrm>
          <a:prstGeom prst="rect">
            <a:avLst/>
          </a:prstGeom>
        </p:spPr>
      </p:pic>
      <p:sp>
        <p:nvSpPr>
          <p:cNvPr id="8" name="Rectangle 7"/>
          <p:cNvSpPr/>
          <p:nvPr/>
        </p:nvSpPr>
        <p:spPr>
          <a:xfrm>
            <a:off x="663636" y="5998132"/>
            <a:ext cx="5175904" cy="307777"/>
          </a:xfrm>
          <a:prstGeom prst="rect">
            <a:avLst/>
          </a:prstGeom>
        </p:spPr>
        <p:txBody>
          <a:bodyPr wrap="none">
            <a:spAutoFit/>
          </a:bodyPr>
          <a:lstStyle/>
          <a:p>
            <a:pPr hangingPunct="0"/>
            <a:r>
              <a:rPr lang="en-GB" sz="1400" b="1" dirty="0"/>
              <a:t>3GPP TS 25.446: </a:t>
            </a:r>
            <a:r>
              <a:rPr lang="en-GB" sz="1400" dirty="0"/>
              <a:t>"MBMS synchronisation protocol (SYNC)".(2022-04)</a:t>
            </a:r>
            <a:endParaRPr lang="en-GB" sz="1400" b="1" dirty="0">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1328337367"/>
              </p:ext>
            </p:extLst>
          </p:nvPr>
        </p:nvGraphicFramePr>
        <p:xfrm>
          <a:off x="6017526" y="2115741"/>
          <a:ext cx="2553248" cy="1273406"/>
        </p:xfrm>
        <a:graphic>
          <a:graphicData uri="http://schemas.openxmlformats.org/presentationml/2006/ole">
            <mc:AlternateContent xmlns:mc="http://schemas.openxmlformats.org/markup-compatibility/2006">
              <mc:Choice xmlns:v="urn:schemas-microsoft-com:vml" Requires="v">
                <p:oleObj spid="_x0000_s46298" name="Visio" r:id="rId4" imgW="7363041" imgH="3762103" progId="Visio.Drawing.15">
                  <p:embed/>
                </p:oleObj>
              </mc:Choice>
              <mc:Fallback>
                <p:oleObj name="Visio" r:id="rId4" imgW="7363041" imgH="3762103" progId="Visio.Drawing.15">
                  <p:embed/>
                  <p:pic>
                    <p:nvPicPr>
                      <p:cNvPr id="9" name="Object 8"/>
                      <p:cNvPicPr>
                        <a:picLocks noChangeAspect="1" noChangeArrowheads="1"/>
                      </p:cNvPicPr>
                      <p:nvPr/>
                    </p:nvPicPr>
                    <p:blipFill>
                      <a:blip r:embed="rId5"/>
                      <a:srcRect/>
                      <a:stretch>
                        <a:fillRect/>
                      </a:stretch>
                    </p:blipFill>
                    <p:spPr bwMode="auto">
                      <a:xfrm>
                        <a:off x="6017526" y="2115741"/>
                        <a:ext cx="2553248" cy="1273406"/>
                      </a:xfrm>
                      <a:prstGeom prst="rect">
                        <a:avLst/>
                      </a:prstGeom>
                      <a:noFill/>
                    </p:spPr>
                  </p:pic>
                </p:oleObj>
              </mc:Fallback>
            </mc:AlternateContent>
          </a:graphicData>
        </a:graphic>
      </p:graphicFrame>
      <p:sp>
        <p:nvSpPr>
          <p:cNvPr id="10" name="Down Arrow 9"/>
          <p:cNvSpPr/>
          <p:nvPr/>
        </p:nvSpPr>
        <p:spPr>
          <a:xfrm>
            <a:off x="7160451" y="3270391"/>
            <a:ext cx="267397" cy="608013"/>
          </a:xfrm>
          <a:prstGeom prst="downArrow">
            <a:avLst/>
          </a:prstGeom>
          <a:solidFill>
            <a:srgbClr val="FF807B"/>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B21B3A0-983F-40C5-B007-D22465DCD42D}"/>
              </a:ext>
            </a:extLst>
          </p:cNvPr>
          <p:cNvSpPr/>
          <p:nvPr/>
        </p:nvSpPr>
        <p:spPr>
          <a:xfrm>
            <a:off x="651101" y="1860140"/>
            <a:ext cx="4974108" cy="4508927"/>
          </a:xfrm>
          <a:prstGeom prst="rect">
            <a:avLst/>
          </a:prstGeom>
        </p:spPr>
        <p:txBody>
          <a:bodyPr wrap="square">
            <a:spAutoFit/>
          </a:bodyPr>
          <a:lstStyle/>
          <a:p>
            <a:pPr marL="182880" hangingPunct="0">
              <a:spcAft>
                <a:spcPts val="900"/>
              </a:spcAft>
            </a:pPr>
            <a:r>
              <a:rPr lang="en-US" dirty="0" smtClean="0">
                <a:latin typeface="Arial" panose="020B0604020202020204" pitchFamily="34" charset="0"/>
                <a:ea typeface="宋体" panose="02010600030101010101" pitchFamily="2" charset="-122"/>
                <a:cs typeface="Arial" panose="020B0604020202020204" pitchFamily="34" charset="0"/>
              </a:rPr>
              <a:t>LTE </a:t>
            </a:r>
            <a:r>
              <a:rPr lang="en-US" dirty="0">
                <a:latin typeface="Arial" panose="020B0604020202020204" pitchFamily="34" charset="0"/>
                <a:ea typeface="宋体" panose="02010600030101010101" pitchFamily="2" charset="-122"/>
                <a:cs typeface="Arial" panose="020B0604020202020204" pitchFamily="34" charset="0"/>
              </a:rPr>
              <a:t>MBS </a:t>
            </a:r>
            <a:r>
              <a:rPr lang="en-US" dirty="0" smtClean="0">
                <a:latin typeface="Arial" panose="020B0604020202020204" pitchFamily="34" charset="0"/>
                <a:ea typeface="宋体" panose="02010600030101010101" pitchFamily="2" charset="-122"/>
                <a:cs typeface="Arial" panose="020B0604020202020204" pitchFamily="34" charset="0"/>
              </a:rPr>
              <a:t>employs </a:t>
            </a:r>
            <a:r>
              <a:rPr lang="en-US" dirty="0">
                <a:latin typeface="Arial" panose="020B0604020202020204" pitchFamily="34" charset="0"/>
                <a:ea typeface="宋体" panose="02010600030101010101" pitchFamily="2" charset="-122"/>
                <a:cs typeface="Arial" panose="020B0604020202020204" pitchFamily="34" charset="0"/>
              </a:rPr>
              <a:t>sync </a:t>
            </a:r>
            <a:r>
              <a:rPr lang="en-US" dirty="0" smtClean="0">
                <a:latin typeface="Arial" panose="020B0604020202020204" pitchFamily="34" charset="0"/>
                <a:ea typeface="宋体" panose="02010600030101010101" pitchFamily="2" charset="-122"/>
                <a:cs typeface="Arial" panose="020B0604020202020204" pitchFamily="34" charset="0"/>
              </a:rPr>
              <a:t>protocols to </a:t>
            </a:r>
            <a:r>
              <a:rPr lang="en-US" dirty="0">
                <a:latin typeface="Arial" panose="020B0604020202020204" pitchFamily="34" charset="0"/>
                <a:ea typeface="宋体" panose="02010600030101010101" pitchFamily="2" charset="-122"/>
                <a:cs typeface="Arial" panose="020B0604020202020204" pitchFamily="34" charset="0"/>
              </a:rPr>
              <a:t>achieve to guarantee coordination between </a:t>
            </a:r>
            <a:r>
              <a:rPr lang="en-GB" dirty="0">
                <a:latin typeface="Arial" panose="020B0604020202020204" pitchFamily="34" charset="0"/>
                <a:ea typeface="宋体" panose="02010600030101010101" pitchFamily="2" charset="-122"/>
                <a:cs typeface="Arial" panose="020B0604020202020204" pitchFamily="34" charset="0"/>
              </a:rPr>
              <a:t>5G MBS core </a:t>
            </a:r>
            <a:r>
              <a:rPr lang="en-US" dirty="0">
                <a:latin typeface="Arial" panose="020B0604020202020204" pitchFamily="34" charset="0"/>
                <a:ea typeface="宋体" panose="02010600030101010101" pitchFamily="2" charset="-122"/>
                <a:cs typeface="Arial" panose="020B0604020202020204" pitchFamily="34" charset="0"/>
              </a:rPr>
              <a:t>network and NG-RAN nodes to achieve </a:t>
            </a:r>
            <a:r>
              <a:rPr lang="en-GB" dirty="0">
                <a:latin typeface="Arial" panose="020B0604020202020204" pitchFamily="34" charset="0"/>
                <a:ea typeface="宋体" panose="02010600030101010101" pitchFamily="2" charset="-122"/>
                <a:cs typeface="Arial" panose="020B0604020202020204" pitchFamily="34" charset="0"/>
              </a:rPr>
              <a:t>SFN transmission </a:t>
            </a:r>
            <a:r>
              <a:rPr lang="en-US" dirty="0">
                <a:latin typeface="Arial" panose="020B0604020202020204" pitchFamily="34" charset="0"/>
                <a:ea typeface="宋体" panose="02010600030101010101" pitchFamily="2" charset="-122"/>
                <a:cs typeface="Arial" panose="020B0604020202020204" pitchFamily="34" charset="0"/>
              </a:rPr>
              <a:t>and/or to guarantee MBS media content synchronization to </a:t>
            </a:r>
            <a:r>
              <a:rPr lang="en-US" dirty="0" smtClean="0">
                <a:latin typeface="Arial" panose="020B0604020202020204" pitchFamily="34" charset="0"/>
                <a:ea typeface="宋体" panose="02010600030101010101" pitchFamily="2" charset="-122"/>
                <a:cs typeface="Arial" panose="020B0604020202020204" pitchFamily="34" charset="0"/>
              </a:rPr>
              <a:t>users [TS 25.446]. In </a:t>
            </a:r>
            <a:r>
              <a:rPr lang="en-US" altLang="zh-CN" dirty="0" smtClean="0">
                <a:latin typeface="Arial" panose="020B0604020202020204" pitchFamily="34" charset="0"/>
                <a:ea typeface="宋体" panose="02010600030101010101" pitchFamily="2" charset="-122"/>
                <a:cs typeface="Arial" panose="020B0604020202020204" pitchFamily="34" charset="0"/>
              </a:rPr>
              <a:t>NR MBS only inter </a:t>
            </a:r>
            <a:r>
              <a:rPr lang="en-US" altLang="zh-CN" dirty="0" err="1" smtClean="0">
                <a:latin typeface="Arial" panose="020B0604020202020204" pitchFamily="34" charset="0"/>
                <a:ea typeface="宋体" panose="02010600030101010101" pitchFamily="2" charset="-122"/>
                <a:cs typeface="Arial" panose="020B0604020202020204" pitchFamily="34" charset="0"/>
              </a:rPr>
              <a:t>gNB</a:t>
            </a:r>
            <a:r>
              <a:rPr lang="en-US" altLang="zh-CN" dirty="0" smtClean="0">
                <a:latin typeface="Arial" panose="020B0604020202020204" pitchFamily="34" charset="0"/>
                <a:ea typeface="宋体" panose="02010600030101010101" pitchFamily="2" charset="-122"/>
                <a:cs typeface="Arial" panose="020B0604020202020204" pitchFamily="34" charset="0"/>
              </a:rPr>
              <a:t>-DU is </a:t>
            </a:r>
            <a:r>
              <a:rPr lang="en-US" dirty="0" smtClean="0">
                <a:latin typeface="Arial" panose="020B0604020202020204" pitchFamily="34" charset="0"/>
                <a:ea typeface="宋体" panose="02010600030101010101" pitchFamily="2" charset="-122"/>
                <a:cs typeface="Arial" panose="020B0604020202020204" pitchFamily="34" charset="0"/>
              </a:rPr>
              <a:t>supported, </a:t>
            </a:r>
            <a:r>
              <a:rPr lang="en-US" dirty="0">
                <a:latin typeface="Arial" panose="020B0604020202020204" pitchFamily="34" charset="0"/>
                <a:ea typeface="宋体" panose="02010600030101010101" pitchFamily="2" charset="-122"/>
                <a:cs typeface="Arial" panose="020B0604020202020204" pitchFamily="34" charset="0"/>
              </a:rPr>
              <a:t>to </a:t>
            </a:r>
            <a:r>
              <a:rPr lang="en-GB" altLang="en-US" dirty="0">
                <a:latin typeface="Arial" panose="020B0604020202020204" pitchFamily="34" charset="0"/>
                <a:ea typeface="宋体" panose="02010600030101010101" pitchFamily="2" charset="-122"/>
                <a:cs typeface="Arial" panose="020B0604020202020204" pitchFamily="34" charset="0"/>
              </a:rPr>
              <a:t>support inter </a:t>
            </a:r>
            <a:r>
              <a:rPr lang="en-GB" altLang="en-US" dirty="0" err="1" smtClean="0">
                <a:latin typeface="Arial" panose="020B0604020202020204" pitchFamily="34" charset="0"/>
                <a:ea typeface="宋体" panose="02010600030101010101" pitchFamily="2" charset="-122"/>
                <a:cs typeface="Arial" panose="020B0604020202020204" pitchFamily="34" charset="0"/>
              </a:rPr>
              <a:t>gNB</a:t>
            </a:r>
            <a:r>
              <a:rPr lang="en-GB" altLang="en-US" dirty="0" smtClean="0">
                <a:latin typeface="Arial" panose="020B0604020202020204" pitchFamily="34" charset="0"/>
                <a:ea typeface="宋体" panose="02010600030101010101" pitchFamily="2" charset="-122"/>
                <a:cs typeface="Arial" panose="020B0604020202020204" pitchFamily="34" charset="0"/>
              </a:rPr>
              <a:t>-DU </a:t>
            </a:r>
            <a:r>
              <a:rPr lang="en-GB" altLang="en-US" dirty="0" smtClean="0">
                <a:latin typeface="Arial" panose="020B0604020202020204" pitchFamily="34" charset="0"/>
                <a:cs typeface="Arial" panose="020B0604020202020204" pitchFamily="34" charset="0"/>
              </a:rPr>
              <a:t>SFN </a:t>
            </a:r>
            <a:r>
              <a:rPr lang="en-GB" altLang="en-US" dirty="0">
                <a:latin typeface="Arial" panose="020B0604020202020204" pitchFamily="34" charset="0"/>
                <a:cs typeface="Arial" panose="020B0604020202020204" pitchFamily="34" charset="0"/>
              </a:rPr>
              <a:t>operation </a:t>
            </a:r>
            <a:r>
              <a:rPr lang="en-GB" altLang="en-US" dirty="0" smtClean="0">
                <a:latin typeface="Arial" panose="020B0604020202020204" pitchFamily="34" charset="0"/>
                <a:cs typeface="Arial" panose="020B0604020202020204" pitchFamily="34" charset="0"/>
              </a:rPr>
              <a:t>for </a:t>
            </a:r>
            <a:r>
              <a:rPr lang="en-US" dirty="0" smtClean="0">
                <a:latin typeface="Arial" panose="020B0604020202020204" pitchFamily="34" charset="0"/>
                <a:ea typeface="宋体" panose="02010600030101010101" pitchFamily="2" charset="-122"/>
                <a:cs typeface="Arial" panose="020B0604020202020204" pitchFamily="34" charset="0"/>
              </a:rPr>
              <a:t>NR MBS coverage enhancing:</a:t>
            </a:r>
            <a:endParaRPr lang="en-US" dirty="0">
              <a:latin typeface="Arial" panose="020B0604020202020204" pitchFamily="34" charset="0"/>
              <a:ea typeface="宋体" panose="02010600030101010101" pitchFamily="2" charset="-122"/>
              <a:cs typeface="Arial" panose="020B0604020202020204" pitchFamily="34" charset="0"/>
            </a:endParaRPr>
          </a:p>
          <a:p>
            <a:pPr marL="468630" indent="-285750" hangingPunct="0">
              <a:spcAft>
                <a:spcPts val="900"/>
              </a:spcAft>
              <a:buFont typeface="Arial" panose="020B0604020202020204" pitchFamily="34" charset="0"/>
              <a:buChar char="•"/>
            </a:pPr>
            <a:r>
              <a:rPr lang="en-US" dirty="0" smtClean="0">
                <a:latin typeface="Arial" panose="020B0604020202020204" pitchFamily="34" charset="0"/>
                <a:ea typeface="Times New Roman" panose="02020603050405020304" pitchFamily="18" charset="0"/>
                <a:cs typeface="Arial" panose="020B0604020202020204" pitchFamily="34" charset="0"/>
              </a:rPr>
              <a:t>Study </a:t>
            </a:r>
            <a:r>
              <a:rPr lang="en-US" dirty="0">
                <a:latin typeface="Arial" panose="020B0604020202020204" pitchFamily="34" charset="0"/>
                <a:ea typeface="Times New Roman" panose="02020603050405020304" pitchFamily="18" charset="0"/>
                <a:cs typeface="Arial" panose="020B0604020202020204" pitchFamily="34" charset="0"/>
              </a:rPr>
              <a:t>enhancements to support coordination between </a:t>
            </a:r>
            <a:r>
              <a:rPr lang="en-GB" dirty="0">
                <a:latin typeface="Arial" panose="020B0604020202020204" pitchFamily="34" charset="0"/>
                <a:ea typeface="Times New Roman" panose="02020603050405020304" pitchFamily="18" charset="0"/>
                <a:cs typeface="Arial" panose="020B0604020202020204" pitchFamily="34" charset="0"/>
              </a:rPr>
              <a:t>5G MBS core </a:t>
            </a:r>
            <a:r>
              <a:rPr lang="en-US" dirty="0">
                <a:latin typeface="Arial" panose="020B0604020202020204" pitchFamily="34" charset="0"/>
                <a:ea typeface="Times New Roman" panose="02020603050405020304" pitchFamily="18" charset="0"/>
                <a:cs typeface="Arial" panose="020B0604020202020204" pitchFamily="34" charset="0"/>
              </a:rPr>
              <a:t>network and NG-RAN nodes to achieve MBS media content synchronization  with UE </a:t>
            </a:r>
            <a:r>
              <a:rPr lang="en-GB" dirty="0">
                <a:latin typeface="Arial" panose="020B0604020202020204" pitchFamily="34" charset="0"/>
                <a:ea typeface="Times New Roman" panose="02020603050405020304" pitchFamily="18" charset="0"/>
                <a:cs typeface="Arial" panose="020B0604020202020204" pitchFamily="34" charset="0"/>
              </a:rPr>
              <a:t>and/</a:t>
            </a:r>
            <a:r>
              <a:rPr lang="en-US" dirty="0">
                <a:latin typeface="Arial" panose="020B0604020202020204" pitchFamily="34" charset="0"/>
                <a:ea typeface="Times New Roman" panose="02020603050405020304" pitchFamily="18" charset="0"/>
                <a:cs typeface="Arial" panose="020B0604020202020204" pitchFamily="34" charset="0"/>
              </a:rPr>
              <a:t>or</a:t>
            </a:r>
            <a:r>
              <a:rPr lang="en-GB" dirty="0">
                <a:latin typeface="Arial" panose="020B0604020202020204" pitchFamily="34" charset="0"/>
                <a:ea typeface="Times New Roman" panose="02020603050405020304" pitchFamily="18" charset="0"/>
                <a:cs typeface="Arial" panose="020B0604020202020204" pitchFamily="34" charset="0"/>
              </a:rPr>
              <a:t> to guarantee SFN </a:t>
            </a:r>
            <a:r>
              <a:rPr lang="en-GB" dirty="0" smtClean="0">
                <a:latin typeface="Arial" panose="020B0604020202020204" pitchFamily="34" charset="0"/>
                <a:ea typeface="Times New Roman" panose="02020603050405020304" pitchFamily="18" charset="0"/>
                <a:cs typeface="Arial" panose="020B0604020202020204" pitchFamily="34" charset="0"/>
              </a:rPr>
              <a:t>transmission across </a:t>
            </a:r>
            <a:r>
              <a:rPr lang="en-GB" dirty="0" err="1" smtClean="0">
                <a:latin typeface="Arial" panose="020B0604020202020204" pitchFamily="34" charset="0"/>
                <a:ea typeface="Times New Roman" panose="02020603050405020304" pitchFamily="18" charset="0"/>
                <a:cs typeface="Arial" panose="020B0604020202020204" pitchFamily="34" charset="0"/>
              </a:rPr>
              <a:t>gNB</a:t>
            </a:r>
            <a:r>
              <a:rPr lang="en-GB" dirty="0" smtClean="0">
                <a:latin typeface="Arial" panose="020B0604020202020204" pitchFamily="34" charset="0"/>
                <a:ea typeface="Times New Roman" panose="02020603050405020304" pitchFamily="18" charset="0"/>
                <a:cs typeface="Arial" panose="020B0604020202020204" pitchFamily="34" charset="0"/>
              </a:rPr>
              <a:t>-DUs/CUs(SA2, RAN2/RAN3)</a:t>
            </a:r>
            <a:endParaRPr lang="en-GB" dirty="0">
              <a:latin typeface="Arial" panose="020B0604020202020204" pitchFamily="34" charset="0"/>
              <a:ea typeface="Times New Roman" panose="02020603050405020304" pitchFamily="18" charset="0"/>
              <a:cs typeface="Arial" panose="020B0604020202020204" pitchFamily="34" charset="0"/>
            </a:endParaRPr>
          </a:p>
          <a:p>
            <a:pPr marL="468630" indent="-285750" hangingPunct="0">
              <a:spcAft>
                <a:spcPts val="900"/>
              </a:spcAft>
              <a:buFont typeface="Arial" panose="020B0604020202020204" pitchFamily="34" charset="0"/>
              <a:buChar char="•"/>
            </a:pPr>
            <a:endParaRPr lang="en-GB" sz="2000" u="sng" dirty="0">
              <a:solidFill>
                <a:srgbClr val="759FCC"/>
              </a:solidFill>
              <a:latin typeface="Arial" panose="020B0604020202020204" pitchFamily="34" charset="0"/>
              <a:ea typeface="Times New Roman" panose="02020603050405020304" pitchFamily="18" charset="0"/>
              <a:cs typeface="Arial" panose="020B0604020202020204" pitchFamily="34" charset="0"/>
            </a:endParaRPr>
          </a:p>
        </p:txBody>
      </p:sp>
      <p:sp>
        <p:nvSpPr>
          <p:cNvPr id="13" name="圆角矩形 200">
            <a:extLst>
              <a:ext uri="{FF2B5EF4-FFF2-40B4-BE49-F238E27FC236}">
                <a16:creationId xmlns:a16="http://schemas.microsoft.com/office/drawing/2014/main" id="{F4072B41-B197-4039-B070-066085849A5F}"/>
              </a:ext>
            </a:extLst>
          </p:cNvPr>
          <p:cNvSpPr/>
          <p:nvPr/>
        </p:nvSpPr>
        <p:spPr>
          <a:xfrm>
            <a:off x="5827005" y="1735132"/>
            <a:ext cx="5674773" cy="3818184"/>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TextBox 13">
            <a:extLst>
              <a:ext uri="{FF2B5EF4-FFF2-40B4-BE49-F238E27FC236}">
                <a16:creationId xmlns:a16="http://schemas.microsoft.com/office/drawing/2014/main" id="{52EE9320-CE02-4892-8A37-55314F0B8E57}"/>
              </a:ext>
            </a:extLst>
          </p:cNvPr>
          <p:cNvSpPr txBox="1"/>
          <p:nvPr/>
        </p:nvSpPr>
        <p:spPr>
          <a:xfrm>
            <a:off x="708338" y="1568137"/>
            <a:ext cx="2969341" cy="369332"/>
          </a:xfrm>
          <a:prstGeom prst="rect">
            <a:avLst/>
          </a:prstGeom>
          <a:noFill/>
        </p:spPr>
        <p:txBody>
          <a:bodyPr wrap="square">
            <a:spAutoFit/>
          </a:bodyPr>
          <a:lstStyle/>
          <a:p>
            <a:pPr lvl="0">
              <a:defRPr/>
            </a:pPr>
            <a:r>
              <a:rPr lang="en-US" sz="1800" b="1" u="sng" dirty="0">
                <a:solidFill>
                  <a:schemeClr val="dk1"/>
                </a:solidFill>
                <a:latin typeface="Arial" panose="020B0604020202020204" pitchFamily="34" charset="0"/>
                <a:cs typeface="Arial" panose="020B0604020202020204" pitchFamily="34" charset="0"/>
              </a:rPr>
              <a:t>Key objectives include:</a:t>
            </a:r>
          </a:p>
        </p:txBody>
      </p:sp>
      <p:sp>
        <p:nvSpPr>
          <p:cNvPr id="15" name="圆角矩形 200">
            <a:extLst>
              <a:ext uri="{FF2B5EF4-FFF2-40B4-BE49-F238E27FC236}">
                <a16:creationId xmlns:a16="http://schemas.microsoft.com/office/drawing/2014/main" id="{09D0EAF0-DC42-4A9B-8374-D27216926549}"/>
              </a:ext>
            </a:extLst>
          </p:cNvPr>
          <p:cNvSpPr/>
          <p:nvPr/>
        </p:nvSpPr>
        <p:spPr>
          <a:xfrm>
            <a:off x="708339" y="1509250"/>
            <a:ext cx="4939049" cy="4429995"/>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Picture 11"/>
          <p:cNvPicPr>
            <a:picLocks noChangeAspect="1"/>
          </p:cNvPicPr>
          <p:nvPr/>
        </p:nvPicPr>
        <p:blipFill>
          <a:blip r:embed="rId6"/>
          <a:stretch>
            <a:fillRect/>
          </a:stretch>
        </p:blipFill>
        <p:spPr>
          <a:xfrm>
            <a:off x="10933545" y="6428112"/>
            <a:ext cx="762000" cy="333375"/>
          </a:xfrm>
          <a:prstGeom prst="rect">
            <a:avLst/>
          </a:prstGeom>
        </p:spPr>
      </p:pic>
      <p:graphicFrame>
        <p:nvGraphicFramePr>
          <p:cNvPr id="17" name="Object 16">
            <a:extLst>
              <a:ext uri="{FF2B5EF4-FFF2-40B4-BE49-F238E27FC236}">
                <a16:creationId xmlns:a16="http://schemas.microsoft.com/office/drawing/2014/main" id="{9950B0D6-D026-4EF9-8B56-F8A398FCBD80}"/>
              </a:ext>
            </a:extLst>
          </p:cNvPr>
          <p:cNvGraphicFramePr>
            <a:graphicFrameLocks noChangeAspect="1"/>
          </p:cNvGraphicFramePr>
          <p:nvPr>
            <p:extLst>
              <p:ext uri="{D42A27DB-BD31-4B8C-83A1-F6EECF244321}">
                <p14:modId xmlns:p14="http://schemas.microsoft.com/office/powerpoint/2010/main" val="3756931472"/>
              </p:ext>
            </p:extLst>
          </p:nvPr>
        </p:nvGraphicFramePr>
        <p:xfrm>
          <a:off x="8826522" y="2007649"/>
          <a:ext cx="2544152" cy="1425247"/>
        </p:xfrm>
        <a:graphic>
          <a:graphicData uri="http://schemas.openxmlformats.org/presentationml/2006/ole">
            <mc:AlternateContent xmlns:mc="http://schemas.openxmlformats.org/markup-compatibility/2006">
              <mc:Choice xmlns:v="urn:schemas-microsoft-com:vml" Requires="v">
                <p:oleObj spid="_x0000_s46299" name="Visio" r:id="rId7" imgW="7363041" imgH="3838460" progId="Visio.Drawing.15">
                  <p:embed/>
                </p:oleObj>
              </mc:Choice>
              <mc:Fallback>
                <p:oleObj name="Visio" r:id="rId7" imgW="7363041" imgH="3838460" progId="Visio.Drawing.15">
                  <p:embed/>
                  <p:pic>
                    <p:nvPicPr>
                      <p:cNvPr id="17" name="Object 16">
                        <a:extLst>
                          <a:ext uri="{FF2B5EF4-FFF2-40B4-BE49-F238E27FC236}">
                            <a16:creationId xmlns:a16="http://schemas.microsoft.com/office/drawing/2014/main" id="{9950B0D6-D026-4EF9-8B56-F8A398FCBD80}"/>
                          </a:ext>
                        </a:extLst>
                      </p:cNvPr>
                      <p:cNvPicPr>
                        <a:picLocks noChangeAspect="1" noChangeArrowheads="1"/>
                      </p:cNvPicPr>
                      <p:nvPr/>
                    </p:nvPicPr>
                    <p:blipFill>
                      <a:blip r:embed="rId8"/>
                      <a:srcRect/>
                      <a:stretch>
                        <a:fillRect/>
                      </a:stretch>
                    </p:blipFill>
                    <p:spPr bwMode="auto">
                      <a:xfrm>
                        <a:off x="8826522" y="2007649"/>
                        <a:ext cx="2544152" cy="1425247"/>
                      </a:xfrm>
                      <a:prstGeom prst="rect">
                        <a:avLst/>
                      </a:prstGeom>
                      <a:noFill/>
                    </p:spPr>
                  </p:pic>
                </p:oleObj>
              </mc:Fallback>
            </mc:AlternateContent>
          </a:graphicData>
        </a:graphic>
      </p:graphicFrame>
      <p:pic>
        <p:nvPicPr>
          <p:cNvPr id="18" name="Picture 13" descr="Question Mark - Free image on Pixabay">
            <a:extLst>
              <a:ext uri="{FF2B5EF4-FFF2-40B4-BE49-F238E27FC236}">
                <a16:creationId xmlns:a16="http://schemas.microsoft.com/office/drawing/2014/main" id="{9C7CB1AB-1EBC-421C-A344-1A2733B8ECB9}"/>
              </a:ext>
            </a:extLst>
          </p:cNvPr>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869385" y="4297761"/>
            <a:ext cx="854083" cy="854083"/>
          </a:xfrm>
          <a:prstGeom prst="rect">
            <a:avLst/>
          </a:prstGeom>
          <a:noFill/>
          <a:extLst>
            <a:ext uri="{909E8E84-426E-40DD-AFC4-6F175D3DCCD1}">
              <a14:hiddenFill xmlns:a14="http://schemas.microsoft.com/office/drawing/2010/main">
                <a:solidFill>
                  <a:srgbClr val="FFFFFF"/>
                </a:solidFill>
              </a14:hiddenFill>
            </a:ext>
          </a:extLst>
        </p:spPr>
      </p:pic>
      <p:sp>
        <p:nvSpPr>
          <p:cNvPr id="19" name="Down Arrow 18"/>
          <p:cNvSpPr/>
          <p:nvPr/>
        </p:nvSpPr>
        <p:spPr>
          <a:xfrm rot="16200000">
            <a:off x="8580196" y="3587338"/>
            <a:ext cx="267397" cy="175472"/>
          </a:xfrm>
          <a:prstGeom prst="downArrow">
            <a:avLst/>
          </a:prstGeom>
          <a:solidFill>
            <a:srgbClr val="FF807B"/>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Down Arrow 19"/>
          <p:cNvSpPr/>
          <p:nvPr/>
        </p:nvSpPr>
        <p:spPr>
          <a:xfrm>
            <a:off x="10006979" y="3270391"/>
            <a:ext cx="267397" cy="567111"/>
          </a:xfrm>
          <a:prstGeom prst="downArrow">
            <a:avLst/>
          </a:prstGeom>
          <a:solidFill>
            <a:srgbClr val="FF807B"/>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圆角矩形 200">
            <a:extLst>
              <a:ext uri="{FF2B5EF4-FFF2-40B4-BE49-F238E27FC236}">
                <a16:creationId xmlns:a16="http://schemas.microsoft.com/office/drawing/2014/main" id="{F4072B41-B197-4039-B070-066085849A5F}"/>
              </a:ext>
            </a:extLst>
          </p:cNvPr>
          <p:cNvSpPr/>
          <p:nvPr/>
        </p:nvSpPr>
        <p:spPr>
          <a:xfrm>
            <a:off x="5979696" y="1877023"/>
            <a:ext cx="2599700" cy="3530028"/>
          </a:xfrm>
          <a:prstGeom prst="roundRect">
            <a:avLst>
              <a:gd name="adj" fmla="val 1727"/>
            </a:avLst>
          </a:prstGeom>
          <a:noFill/>
          <a:ln w="9525">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圆角矩形 200">
            <a:extLst>
              <a:ext uri="{FF2B5EF4-FFF2-40B4-BE49-F238E27FC236}">
                <a16:creationId xmlns:a16="http://schemas.microsoft.com/office/drawing/2014/main" id="{F4072B41-B197-4039-B070-066085849A5F}"/>
              </a:ext>
            </a:extLst>
          </p:cNvPr>
          <p:cNvSpPr/>
          <p:nvPr/>
        </p:nvSpPr>
        <p:spPr>
          <a:xfrm>
            <a:off x="8826521" y="1860484"/>
            <a:ext cx="2520053" cy="3538647"/>
          </a:xfrm>
          <a:prstGeom prst="roundRect">
            <a:avLst>
              <a:gd name="adj" fmla="val 1727"/>
            </a:avLst>
          </a:prstGeom>
          <a:noFill/>
          <a:ln w="9525">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Rectangle 22"/>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spTree>
    <p:extLst>
      <p:ext uri="{BB962C8B-B14F-4D97-AF65-F5344CB8AC3E}">
        <p14:creationId xmlns:p14="http://schemas.microsoft.com/office/powerpoint/2010/main" val="22070683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MBS </a:t>
            </a:r>
            <a:r>
              <a:rPr lang="en-GB" dirty="0"/>
              <a:t>&amp; DTT Convergence </a:t>
            </a:r>
          </a:p>
        </p:txBody>
      </p:sp>
      <p:sp>
        <p:nvSpPr>
          <p:cNvPr id="5" name="TextBox 4">
            <a:extLst>
              <a:ext uri="{FF2B5EF4-FFF2-40B4-BE49-F238E27FC236}">
                <a16:creationId xmlns:a16="http://schemas.microsoft.com/office/drawing/2014/main" id="{5B105BBD-D5F3-4D08-B42B-57969F01DBFD}"/>
              </a:ext>
            </a:extLst>
          </p:cNvPr>
          <p:cNvSpPr txBox="1"/>
          <p:nvPr/>
        </p:nvSpPr>
        <p:spPr>
          <a:xfrm>
            <a:off x="762442" y="5685856"/>
            <a:ext cx="10591358" cy="646331"/>
          </a:xfrm>
          <a:prstGeom prst="rect">
            <a:avLst/>
          </a:prstGeom>
          <a:noFill/>
        </p:spPr>
        <p:txBody>
          <a:bodyPr wrap="square">
            <a:spAutoFit/>
          </a:bodyPr>
          <a:lstStyle/>
          <a:p>
            <a:r>
              <a:rPr lang="en-US" sz="1200" b="1" dirty="0"/>
              <a:t>ETSI TS 103 720: “5G Broadcast System for linear TV and radio services; LTE-based 5G terrestrial broadcast system”.</a:t>
            </a:r>
          </a:p>
          <a:p>
            <a:r>
              <a:rPr lang="en-US" sz="1200" b="1" dirty="0"/>
              <a:t> DVB C100: Commercial Requirements for DVB-I over 5G</a:t>
            </a:r>
          </a:p>
          <a:p>
            <a:r>
              <a:rPr lang="en-US" sz="1200" b="1" dirty="0"/>
              <a:t>TG3-262r0 </a:t>
            </a:r>
            <a:r>
              <a:rPr lang="en-GB" sz="1200" b="1" dirty="0"/>
              <a:t>: </a:t>
            </a:r>
            <a:r>
              <a:rPr lang="en-US" sz="1200" b="1" dirty="0"/>
              <a:t>ATSC 3.0 – 5G Harmonization</a:t>
            </a:r>
          </a:p>
        </p:txBody>
      </p:sp>
      <p:sp>
        <p:nvSpPr>
          <p:cNvPr id="8" name="圆角矩形 200">
            <a:extLst>
              <a:ext uri="{FF2B5EF4-FFF2-40B4-BE49-F238E27FC236}">
                <a16:creationId xmlns:a16="http://schemas.microsoft.com/office/drawing/2014/main" id="{1384F791-BDF6-458A-A00A-3FD47DCE8B29}"/>
              </a:ext>
            </a:extLst>
          </p:cNvPr>
          <p:cNvSpPr/>
          <p:nvPr/>
        </p:nvSpPr>
        <p:spPr>
          <a:xfrm>
            <a:off x="824955" y="1451241"/>
            <a:ext cx="10528846" cy="4205771"/>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3"/>
          <p:cNvSpPr/>
          <p:nvPr/>
        </p:nvSpPr>
        <p:spPr>
          <a:xfrm>
            <a:off x="997889" y="1545884"/>
            <a:ext cx="9680712" cy="4016484"/>
          </a:xfrm>
          <a:prstGeom prst="rect">
            <a:avLst/>
          </a:prstGeom>
        </p:spPr>
        <p:txBody>
          <a:bodyPr wrap="square">
            <a:spAutoFit/>
          </a:bodyPr>
          <a:lstStyle/>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Benefits for Mobile network operators (MNO</a:t>
            </a:r>
            <a:r>
              <a:rPr lang="en-GB" sz="1700" u="sng" dirty="0" smtClean="0">
                <a:latin typeface="Arial" panose="020B0604020202020204" pitchFamily="34" charset="0"/>
                <a:cs typeface="Arial" panose="020B0604020202020204" pitchFamily="34" charset="0"/>
              </a:rPr>
              <a:t>)</a:t>
            </a:r>
            <a:r>
              <a:rPr lang="en-GB" sz="1700" dirty="0" smtClean="0">
                <a:latin typeface="Arial" panose="020B0604020202020204" pitchFamily="34" charset="0"/>
                <a:cs typeface="Arial" panose="020B0604020202020204" pitchFamily="34" charset="0"/>
              </a:rPr>
              <a:t>: </a:t>
            </a:r>
            <a:r>
              <a:rPr lang="en-GB" sz="1700" dirty="0">
                <a:latin typeface="Arial" panose="020B0604020202020204" pitchFamily="34" charset="0"/>
                <a:cs typeface="Arial" panose="020B0604020202020204" pitchFamily="34" charset="0"/>
              </a:rPr>
              <a:t>R</a:t>
            </a:r>
            <a:r>
              <a:rPr lang="en-GB" sz="1700" dirty="0" smtClean="0">
                <a:latin typeface="Arial" panose="020B0604020202020204" pitchFamily="34" charset="0"/>
                <a:cs typeface="Arial" panose="020B0604020202020204" pitchFamily="34" charset="0"/>
              </a:rPr>
              <a:t>educing </a:t>
            </a:r>
            <a:r>
              <a:rPr lang="en-GB" sz="1700" dirty="0">
                <a:latin typeface="Arial" panose="020B0604020202020204" pitchFamily="34" charset="0"/>
                <a:cs typeface="Arial" panose="020B0604020202020204" pitchFamily="34" charset="0"/>
              </a:rPr>
              <a:t>load in cellular spectrum, improving spectral efficiency and enhancing the converge media content delivery </a:t>
            </a:r>
          </a:p>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Benefits for broadcast network operators (BNO): </a:t>
            </a:r>
            <a:r>
              <a:rPr lang="en-GB" sz="1700" dirty="0">
                <a:latin typeface="Arial" panose="020B0604020202020204" pitchFamily="34" charset="0"/>
                <a:cs typeface="Arial" panose="020B0604020202020204" pitchFamily="34" charset="0"/>
              </a:rPr>
              <a:t>E</a:t>
            </a:r>
            <a:r>
              <a:rPr lang="en-GB" sz="1700" dirty="0" smtClean="0">
                <a:latin typeface="Arial" panose="020B0604020202020204" pitchFamily="34" charset="0"/>
                <a:cs typeface="Arial" panose="020B0604020202020204" pitchFamily="34" charset="0"/>
              </a:rPr>
              <a:t>xpanding </a:t>
            </a:r>
            <a:r>
              <a:rPr lang="en-GB" sz="1700" dirty="0">
                <a:latin typeface="Arial" panose="020B0604020202020204" pitchFamily="34" charset="0"/>
                <a:cs typeface="Arial" panose="020B0604020202020204" pitchFamily="34" charset="0"/>
              </a:rPr>
              <a:t>the market by access of 5G mobile cellular users, improving performance via load balancing and spectrum sharing.  </a:t>
            </a:r>
          </a:p>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DTT </a:t>
            </a:r>
            <a:r>
              <a:rPr lang="en-GB" sz="1700" u="sng" dirty="0" smtClean="0">
                <a:latin typeface="Arial" panose="020B0604020202020204" pitchFamily="34" charset="0"/>
                <a:cs typeface="Arial" panose="020B0604020202020204" pitchFamily="34" charset="0"/>
              </a:rPr>
              <a:t>technologies:</a:t>
            </a:r>
            <a:r>
              <a:rPr lang="en-GB" sz="1700" dirty="0">
                <a:latin typeface="Arial" panose="020B0604020202020204" pitchFamily="34" charset="0"/>
                <a:cs typeface="Arial" panose="020B0604020202020204" pitchFamily="34" charset="0"/>
              </a:rPr>
              <a:t> ATSC , DVB, DTMB or ISDB including MBMS share almost the same system architecture : broadcasting servers, gateways and transmitters. The major difference between these  technologies is that they use different transmission and radio configuration.</a:t>
            </a:r>
          </a:p>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DVB</a:t>
            </a:r>
            <a:r>
              <a:rPr lang="en-GB" sz="1700" dirty="0">
                <a:latin typeface="Arial" panose="020B0604020202020204" pitchFamily="34" charset="0"/>
                <a:cs typeface="Arial" panose="020B0604020202020204" pitchFamily="34" charset="0"/>
              </a:rPr>
              <a:t> already support interworking with 5G LTE broadcast via service configuration [</a:t>
            </a:r>
            <a:r>
              <a:rPr lang="en-US" sz="1700" dirty="0">
                <a:latin typeface="Arial" panose="020B0604020202020204" pitchFamily="34" charset="0"/>
                <a:cs typeface="Arial" panose="020B0604020202020204" pitchFamily="34" charset="0"/>
              </a:rPr>
              <a:t>ETSI TS 103 720] &amp; [</a:t>
            </a:r>
            <a:r>
              <a:rPr lang="en-GB" sz="1700" dirty="0">
                <a:latin typeface="Arial" panose="020B0604020202020204" pitchFamily="34" charset="0"/>
                <a:cs typeface="Arial" panose="020B0604020202020204" pitchFamily="34" charset="0"/>
              </a:rPr>
              <a:t>ESTI TS </a:t>
            </a:r>
            <a:r>
              <a:rPr lang="en-GB" sz="1700" dirty="0" smtClean="0">
                <a:latin typeface="Arial" panose="020B0604020202020204" pitchFamily="34" charset="0"/>
                <a:cs typeface="Arial" panose="020B0604020202020204" pitchFamily="34" charset="0"/>
              </a:rPr>
              <a:t>124117]. </a:t>
            </a:r>
          </a:p>
          <a:p>
            <a:pPr marL="285750" indent="-285750">
              <a:buFont typeface="Courier New" panose="02070309020205020404" pitchFamily="49" charset="0"/>
              <a:buChar char="o"/>
            </a:pPr>
            <a:r>
              <a:rPr lang="en-GB" sz="1700" u="sng" dirty="0" smtClean="0">
                <a:latin typeface="Arial" panose="020B0604020202020204" pitchFamily="34" charset="0"/>
                <a:cs typeface="Arial" panose="020B0604020202020204" pitchFamily="34" charset="0"/>
              </a:rPr>
              <a:t>DVB </a:t>
            </a:r>
            <a:r>
              <a:rPr lang="en-GB" sz="1700" dirty="0">
                <a:latin typeface="Arial" panose="020B0604020202020204" pitchFamily="34" charset="0"/>
                <a:cs typeface="Arial" panose="020B0604020202020204" pitchFamily="34" charset="0"/>
              </a:rPr>
              <a:t>also support </a:t>
            </a:r>
            <a:r>
              <a:rPr lang="en-GB" sz="1700" dirty="0" smtClean="0">
                <a:latin typeface="Arial" panose="020B0604020202020204" pitchFamily="34" charset="0"/>
                <a:cs typeface="Arial" panose="020B0604020202020204" pitchFamily="34" charset="0"/>
              </a:rPr>
              <a:t>media-codec </a:t>
            </a:r>
            <a:r>
              <a:rPr lang="en-GB" sz="1700" dirty="0">
                <a:latin typeface="Arial" panose="020B0604020202020204" pitchFamily="34" charset="0"/>
                <a:cs typeface="Arial" panose="020B0604020202020204" pitchFamily="34" charset="0"/>
              </a:rPr>
              <a:t>level convergence with 5G NR MBS system </a:t>
            </a:r>
            <a:r>
              <a:rPr lang="en-US" sz="1700" dirty="0">
                <a:latin typeface="Arial" panose="020B0604020202020204" pitchFamily="34" charset="0"/>
                <a:cs typeface="Arial" panose="020B0604020202020204" pitchFamily="34" charset="0"/>
              </a:rPr>
              <a:t>: S</a:t>
            </a:r>
            <a:r>
              <a:rPr lang="en-US" sz="1700" dirty="0" smtClean="0">
                <a:latin typeface="Arial" panose="020B0604020202020204" pitchFamily="34" charset="0"/>
                <a:cs typeface="Arial" panose="020B0604020202020204" pitchFamily="34" charset="0"/>
              </a:rPr>
              <a:t>ome </a:t>
            </a:r>
            <a:r>
              <a:rPr lang="en-US" sz="1700" dirty="0">
                <a:latin typeface="Arial" panose="020B0604020202020204" pitchFamily="34" charset="0"/>
                <a:cs typeface="Arial" panose="020B0604020202020204" pitchFamily="34" charset="0"/>
              </a:rPr>
              <a:t>codecs defined in DVB specifications </a:t>
            </a:r>
            <a:r>
              <a:rPr lang="en-US" sz="1700" dirty="0" smtClean="0">
                <a:latin typeface="Arial" panose="020B0604020202020204" pitchFamily="34" charset="0"/>
                <a:cs typeface="Arial" panose="020B0604020202020204" pitchFamily="34" charset="0"/>
              </a:rPr>
              <a:t>support </a:t>
            </a:r>
            <a:r>
              <a:rPr lang="en-US" sz="1700" dirty="0">
                <a:latin typeface="Arial" panose="020B0604020202020204" pitchFamily="34" charset="0"/>
                <a:cs typeface="Arial" panose="020B0604020202020204" pitchFamily="34" charset="0"/>
              </a:rPr>
              <a:t>5G Media Streaming </a:t>
            </a:r>
            <a:r>
              <a:rPr lang="en-US" sz="1700" dirty="0" smtClean="0">
                <a:latin typeface="Arial" panose="020B0604020202020204" pitchFamily="34" charset="0"/>
                <a:cs typeface="Arial" panose="020B0604020202020204" pitchFamily="34" charset="0"/>
              </a:rPr>
              <a:t>segment formats </a:t>
            </a:r>
            <a:r>
              <a:rPr lang="en-US" sz="1700" dirty="0">
                <a:latin typeface="Arial" panose="020B0604020202020204" pitchFamily="34" charset="0"/>
                <a:cs typeface="Arial" panose="020B0604020202020204" pitchFamily="34" charset="0"/>
              </a:rPr>
              <a:t>defined based on </a:t>
            </a:r>
            <a:r>
              <a:rPr lang="en-US" sz="1700" dirty="0" smtClean="0">
                <a:latin typeface="Arial" panose="020B0604020202020204" pitchFamily="34" charset="0"/>
                <a:cs typeface="Arial" panose="020B0604020202020204" pitchFamily="34" charset="0"/>
              </a:rPr>
              <a:t>Common </a:t>
            </a:r>
            <a:r>
              <a:rPr lang="en-US" sz="1700" dirty="0">
                <a:latin typeface="Arial" panose="020B0604020202020204" pitchFamily="34" charset="0"/>
                <a:cs typeface="Arial" panose="020B0604020202020204" pitchFamily="34" charset="0"/>
              </a:rPr>
              <a:t>Media Application Format (CMAF</a:t>
            </a:r>
            <a:r>
              <a:rPr lang="en-US" sz="1700" dirty="0" smtClean="0">
                <a:latin typeface="Arial" panose="020B0604020202020204" pitchFamily="34" charset="0"/>
                <a:cs typeface="Arial" panose="020B0604020202020204" pitchFamily="34" charset="0"/>
              </a:rPr>
              <a:t>)[</a:t>
            </a:r>
            <a:r>
              <a:rPr lang="en-GB" sz="1700" dirty="0">
                <a:latin typeface="Arial" panose="020B0604020202020204" pitchFamily="34" charset="0"/>
                <a:cs typeface="Arial" panose="020B0604020202020204" pitchFamily="34" charset="0"/>
              </a:rPr>
              <a:t>DVB-I </a:t>
            </a:r>
            <a:r>
              <a:rPr lang="en-US" sz="1700" dirty="0">
                <a:latin typeface="Arial" panose="020B0604020202020204" pitchFamily="34" charset="0"/>
                <a:cs typeface="Arial" panose="020B0604020202020204" pitchFamily="34" charset="0"/>
              </a:rPr>
              <a:t>DVB C100: ]</a:t>
            </a:r>
          </a:p>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ATSC</a:t>
            </a:r>
            <a:r>
              <a:rPr lang="en-GB" sz="1700" dirty="0">
                <a:latin typeface="Arial" panose="020B0604020202020204" pitchFamily="34" charset="0"/>
                <a:cs typeface="Arial" panose="020B0604020202020204" pitchFamily="34" charset="0"/>
              </a:rPr>
              <a:t> is currently  discussing interworking of </a:t>
            </a:r>
            <a:r>
              <a:rPr lang="en-US" sz="1700" dirty="0">
                <a:latin typeface="Arial" panose="020B0604020202020204" pitchFamily="34" charset="0"/>
                <a:cs typeface="Arial" panose="020B0604020202020204" pitchFamily="34" charset="0"/>
              </a:rPr>
              <a:t>ATSC 3.0 with MBS via an Interworking Function </a:t>
            </a:r>
            <a:r>
              <a:rPr lang="en-US" sz="1700" u="sng" dirty="0">
                <a:latin typeface="Arial" panose="020B0604020202020204" pitchFamily="34" charset="0"/>
                <a:cs typeface="Arial" panose="020B0604020202020204" pitchFamily="34" charset="0"/>
              </a:rPr>
              <a:t>(A3IWF) </a:t>
            </a:r>
            <a:r>
              <a:rPr lang="en-US" sz="1700" dirty="0">
                <a:latin typeface="Arial" panose="020B0604020202020204" pitchFamily="34" charset="0"/>
                <a:cs typeface="Arial" panose="020B0604020202020204" pitchFamily="34" charset="0"/>
              </a:rPr>
              <a:t>and  studio-to- Transmitter Link as </a:t>
            </a:r>
            <a:r>
              <a:rPr lang="en-US" sz="1700" dirty="0" err="1">
                <a:latin typeface="Arial" panose="020B0604020202020204" pitchFamily="34" charset="0"/>
                <a:cs typeface="Arial" panose="020B0604020202020204" pitchFamily="34" charset="0"/>
              </a:rPr>
              <a:t>xMB</a:t>
            </a:r>
            <a:r>
              <a:rPr lang="en-US" sz="1700" dirty="0">
                <a:latin typeface="Arial" panose="020B0604020202020204" pitchFamily="34" charset="0"/>
                <a:cs typeface="Arial" panose="020B0604020202020204" pitchFamily="34" charset="0"/>
              </a:rPr>
              <a:t> interface to ATSC transmitter TG3-262r0 </a:t>
            </a:r>
          </a:p>
          <a:p>
            <a:pPr marL="285750" indent="-285750">
              <a:buFont typeface="Courier New" panose="02070309020205020404" pitchFamily="49" charset="0"/>
              <a:buChar char="o"/>
            </a:pPr>
            <a:r>
              <a:rPr lang="en-US" sz="1700" u="sng" dirty="0">
                <a:latin typeface="Arial" panose="020B0604020202020204" pitchFamily="34" charset="0"/>
                <a:cs typeface="Arial" panose="020B0604020202020204" pitchFamily="34" charset="0"/>
              </a:rPr>
              <a:t>DTMB</a:t>
            </a:r>
            <a:r>
              <a:rPr lang="en-US" sz="1700" dirty="0">
                <a:latin typeface="Arial" panose="020B0604020202020204" pitchFamily="34" charset="0"/>
                <a:cs typeface="Arial" panose="020B0604020202020204" pitchFamily="34" charset="0"/>
              </a:rPr>
              <a:t>: CBN &amp; ABS and Huawei are developing interworking of </a:t>
            </a:r>
            <a:r>
              <a:rPr lang="en-GB" sz="1700" dirty="0">
                <a:latin typeface="Arial" panose="020B0604020202020204" pitchFamily="34" charset="0"/>
                <a:cs typeface="Arial" panose="020B0604020202020204" pitchFamily="34" charset="0"/>
              </a:rPr>
              <a:t>5G LTE broadcast with NR</a:t>
            </a:r>
          </a:p>
        </p:txBody>
      </p:sp>
      <p:pic>
        <p:nvPicPr>
          <p:cNvPr id="7" name="Picture 6"/>
          <p:cNvPicPr>
            <a:picLocks noChangeAspect="1"/>
          </p:cNvPicPr>
          <p:nvPr/>
        </p:nvPicPr>
        <p:blipFill>
          <a:blip r:embed="rId2"/>
          <a:stretch>
            <a:fillRect/>
          </a:stretch>
        </p:blipFill>
        <p:spPr>
          <a:xfrm>
            <a:off x="10933545" y="6428112"/>
            <a:ext cx="762000" cy="333375"/>
          </a:xfrm>
          <a:prstGeom prst="rect">
            <a:avLst/>
          </a:prstGeom>
        </p:spPr>
      </p:pic>
      <p:sp>
        <p:nvSpPr>
          <p:cNvPr id="9" name="Rectangle 8"/>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spTree>
    <p:extLst>
      <p:ext uri="{BB962C8B-B14F-4D97-AF65-F5344CB8AC3E}">
        <p14:creationId xmlns:p14="http://schemas.microsoft.com/office/powerpoint/2010/main" val="12796890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295" y="342785"/>
            <a:ext cx="11002934" cy="1325563"/>
          </a:xfrm>
        </p:spPr>
        <p:txBody>
          <a:bodyPr/>
          <a:lstStyle/>
          <a:p>
            <a:pPr marL="228600" hangingPunct="0">
              <a:spcAft>
                <a:spcPts val="900"/>
              </a:spcAft>
            </a:pPr>
            <a:r>
              <a:rPr lang="en-GB" dirty="0"/>
              <a:t>MBS &amp; DTT </a:t>
            </a:r>
            <a:r>
              <a:rPr lang="en-GB" dirty="0" smtClean="0"/>
              <a:t>Convergence, Architecture-Based  </a:t>
            </a:r>
            <a:endParaRPr lang="en-GB" dirty="0"/>
          </a:p>
        </p:txBody>
      </p:sp>
      <p:sp>
        <p:nvSpPr>
          <p:cNvPr id="5" name="Rectangle 4"/>
          <p:cNvSpPr/>
          <p:nvPr/>
        </p:nvSpPr>
        <p:spPr>
          <a:xfrm>
            <a:off x="5663096" y="5438625"/>
            <a:ext cx="6096000" cy="646331"/>
          </a:xfrm>
          <a:prstGeom prst="rect">
            <a:avLst/>
          </a:prstGeom>
        </p:spPr>
        <p:txBody>
          <a:bodyPr>
            <a:spAutoFit/>
          </a:bodyPr>
          <a:lstStyle/>
          <a:p>
            <a:pPr marL="228600" algn="ctr" hangingPunct="0">
              <a:spcAft>
                <a:spcPts val="900"/>
              </a:spcAft>
            </a:pPr>
            <a:r>
              <a:rPr lang="en-US" b="1" dirty="0">
                <a:latin typeface="Arial" panose="020B0604020202020204" pitchFamily="34" charset="0"/>
                <a:ea typeface="等线" panose="02010600030101010101" pitchFamily="2" charset="-122"/>
                <a:cs typeface="Arial" panose="020B0604020202020204" pitchFamily="34" charset="0"/>
              </a:rPr>
              <a:t>Figure 1</a:t>
            </a:r>
            <a:r>
              <a:rPr lang="en-US" dirty="0">
                <a:latin typeface="Arial" panose="020B0604020202020204" pitchFamily="34" charset="0"/>
                <a:ea typeface="等线" panose="02010600030101010101" pitchFamily="2" charset="-122"/>
                <a:cs typeface="Arial" panose="020B0604020202020204" pitchFamily="34" charset="0"/>
              </a:rPr>
              <a:t>: Possible architecture for MBS &amp; DTT interworking</a:t>
            </a:r>
            <a:endParaRPr lang="en-GB" sz="16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434" name="Object 433"/>
          <p:cNvGraphicFramePr>
            <a:graphicFrameLocks noChangeAspect="1"/>
          </p:cNvGraphicFramePr>
          <p:nvPr>
            <p:extLst>
              <p:ext uri="{D42A27DB-BD31-4B8C-83A1-F6EECF244321}">
                <p14:modId xmlns:p14="http://schemas.microsoft.com/office/powerpoint/2010/main" val="485123627"/>
              </p:ext>
            </p:extLst>
          </p:nvPr>
        </p:nvGraphicFramePr>
        <p:xfrm>
          <a:off x="5663096" y="2503708"/>
          <a:ext cx="5924755" cy="2591761"/>
        </p:xfrm>
        <a:graphic>
          <a:graphicData uri="http://schemas.openxmlformats.org/presentationml/2006/ole">
            <mc:AlternateContent xmlns:mc="http://schemas.openxmlformats.org/markup-compatibility/2006">
              <mc:Choice xmlns:v="urn:schemas-microsoft-com:vml" Requires="v">
                <p:oleObj spid="_x0000_s25809" name="Visio" r:id="rId3" imgW="7258383" imgH="3130895" progId="Visio.Drawing.11">
                  <p:embed/>
                </p:oleObj>
              </mc:Choice>
              <mc:Fallback>
                <p:oleObj name="Visio" r:id="rId3" imgW="7258383" imgH="3130895" progId="Visio.Drawing.11">
                  <p:embed/>
                  <p:pic>
                    <p:nvPicPr>
                      <p:cNvPr id="4" name="Object 3"/>
                      <p:cNvPicPr>
                        <a:picLocks noChangeAspect="1" noChangeArrowheads="1"/>
                      </p:cNvPicPr>
                      <p:nvPr/>
                    </p:nvPicPr>
                    <p:blipFill>
                      <a:blip r:embed="rId4"/>
                      <a:srcRect/>
                      <a:stretch>
                        <a:fillRect/>
                      </a:stretch>
                    </p:blipFill>
                    <p:spPr bwMode="auto">
                      <a:xfrm>
                        <a:off x="5663096" y="2503708"/>
                        <a:ext cx="5924755" cy="2591761"/>
                      </a:xfrm>
                      <a:prstGeom prst="rect">
                        <a:avLst/>
                      </a:prstGeom>
                      <a:noFill/>
                    </p:spPr>
                  </p:pic>
                </p:oleObj>
              </mc:Fallback>
            </mc:AlternateContent>
          </a:graphicData>
        </a:graphic>
      </p:graphicFrame>
      <p:sp>
        <p:nvSpPr>
          <p:cNvPr id="8" name="圆角矩形 200">
            <a:extLst>
              <a:ext uri="{FF2B5EF4-FFF2-40B4-BE49-F238E27FC236}">
                <a16:creationId xmlns:a16="http://schemas.microsoft.com/office/drawing/2014/main" id="{2CE9DD18-5F9B-44B2-8236-8D1EAD4CACEB}"/>
              </a:ext>
            </a:extLst>
          </p:cNvPr>
          <p:cNvSpPr/>
          <p:nvPr/>
        </p:nvSpPr>
        <p:spPr>
          <a:xfrm>
            <a:off x="5615183" y="1451241"/>
            <a:ext cx="6041941" cy="4779742"/>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Rectangle 8">
            <a:extLst>
              <a:ext uri="{FF2B5EF4-FFF2-40B4-BE49-F238E27FC236}">
                <a16:creationId xmlns:a16="http://schemas.microsoft.com/office/drawing/2014/main" id="{937A73DB-6F97-4640-91AC-EDB598E34444}"/>
              </a:ext>
            </a:extLst>
          </p:cNvPr>
          <p:cNvSpPr/>
          <p:nvPr/>
        </p:nvSpPr>
        <p:spPr>
          <a:xfrm>
            <a:off x="936171" y="1921645"/>
            <a:ext cx="4443829" cy="3847207"/>
          </a:xfrm>
          <a:prstGeom prst="rect">
            <a:avLst/>
          </a:prstGeom>
        </p:spPr>
        <p:txBody>
          <a:bodyPr wrap="square">
            <a:spAutoFit/>
          </a:bodyPr>
          <a:lstStyle/>
          <a:p>
            <a:pPr lvl="0">
              <a:defRPr/>
            </a:pPr>
            <a:r>
              <a:rPr lang="en-US" sz="2000" b="1" u="sng" dirty="0" smtClean="0">
                <a:solidFill>
                  <a:schemeClr val="dk1"/>
                </a:solidFill>
                <a:latin typeface="Arial" panose="020B0604020202020204" pitchFamily="34" charset="0"/>
                <a:cs typeface="Arial" panose="020B0604020202020204" pitchFamily="34" charset="0"/>
              </a:rPr>
              <a:t>Key </a:t>
            </a:r>
            <a:r>
              <a:rPr lang="en-US" sz="2000" b="1" u="sng" dirty="0">
                <a:solidFill>
                  <a:schemeClr val="dk1"/>
                </a:solidFill>
                <a:latin typeface="Arial" panose="020B0604020202020204" pitchFamily="34" charset="0"/>
                <a:cs typeface="Arial" panose="020B0604020202020204" pitchFamily="34" charset="0"/>
              </a:rPr>
              <a:t>objectives include:</a:t>
            </a:r>
          </a:p>
          <a:p>
            <a:pPr lvl="0">
              <a:defRPr/>
            </a:pPr>
            <a:r>
              <a:rPr lang="en-GB" sz="1600" dirty="0" smtClean="0">
                <a:latin typeface="Arial" panose="020B0604020202020204" pitchFamily="34" charset="0"/>
                <a:ea typeface="宋体" panose="02010600030101010101" pitchFamily="2" charset="-122"/>
                <a:cs typeface="Arial" panose="020B0604020202020204" pitchFamily="34" charset="0"/>
              </a:rPr>
              <a:t>Study enhancements needed to support MBS and </a:t>
            </a:r>
            <a:r>
              <a:rPr lang="en-GB" sz="1600" dirty="0">
                <a:latin typeface="Arial" panose="020B0604020202020204" pitchFamily="34" charset="0"/>
                <a:ea typeface="宋体" panose="02010600030101010101" pitchFamily="2" charset="-122"/>
                <a:cs typeface="Arial" panose="020B0604020202020204" pitchFamily="34" charset="0"/>
              </a:rPr>
              <a:t>DTT </a:t>
            </a:r>
            <a:r>
              <a:rPr lang="en-GB" sz="1600" dirty="0" smtClean="0">
                <a:latin typeface="Arial" panose="020B0604020202020204" pitchFamily="34" charset="0"/>
                <a:ea typeface="宋体" panose="02010600030101010101" pitchFamily="2" charset="-122"/>
                <a:cs typeface="Arial" panose="020B0604020202020204" pitchFamily="34" charset="0"/>
              </a:rPr>
              <a:t>integration</a:t>
            </a:r>
            <a:r>
              <a:rPr lang="en-GB" sz="1600" dirty="0">
                <a:latin typeface="Arial" panose="020B0604020202020204" pitchFamily="34" charset="0"/>
                <a:ea typeface="宋体" panose="02010600030101010101" pitchFamily="2" charset="-122"/>
                <a:cs typeface="Arial" panose="020B0604020202020204" pitchFamily="34" charset="0"/>
              </a:rPr>
              <a:t>: More </a:t>
            </a:r>
            <a:r>
              <a:rPr lang="en-GB" sz="1600" dirty="0" smtClean="0">
                <a:latin typeface="Arial" panose="020B0604020202020204" pitchFamily="34" charset="0"/>
                <a:ea typeface="宋体" panose="02010600030101010101" pitchFamily="2" charset="-122"/>
                <a:cs typeface="Arial" panose="020B0604020202020204" pitchFamily="34" charset="0"/>
              </a:rPr>
              <a:t>specifically</a:t>
            </a:r>
            <a:endParaRPr lang="en-GB" sz="1600" dirty="0"/>
          </a:p>
          <a:p>
            <a:pPr marL="171450" lvl="0" indent="-171450">
              <a:buFont typeface="Arial" panose="020B0604020202020204" pitchFamily="34" charset="0"/>
              <a:buChar char="•"/>
              <a:defRPr/>
            </a:pPr>
            <a:r>
              <a:rPr lang="en-GB" sz="1600" dirty="0" smtClean="0">
                <a:latin typeface="Arial" panose="020B0604020202020204" pitchFamily="34" charset="0"/>
                <a:ea typeface="Times New Roman" panose="02020603050405020304" pitchFamily="18" charset="0"/>
                <a:cs typeface="Arial" panose="020B0604020202020204" pitchFamily="34" charset="0"/>
              </a:rPr>
              <a:t>Definition and/or enhancements of network </a:t>
            </a:r>
            <a:r>
              <a:rPr lang="en-US" sz="1600" dirty="0" smtClean="0">
                <a:latin typeface="Arial" panose="020B0604020202020204" pitchFamily="34" charset="0"/>
                <a:ea typeface="Times New Roman" panose="02020603050405020304" pitchFamily="18" charset="0"/>
                <a:cs typeface="Arial" panose="020B0604020202020204" pitchFamily="34" charset="0"/>
              </a:rPr>
              <a:t>functions</a:t>
            </a:r>
            <a:r>
              <a:rPr lang="en-US" sz="1600" dirty="0">
                <a:latin typeface="Arial" panose="020B0604020202020204" pitchFamily="34" charset="0"/>
                <a:ea typeface="Times New Roman" panose="02020603050405020304" pitchFamily="18" charset="0"/>
                <a:cs typeface="Arial" panose="020B0604020202020204" pitchFamily="34" charset="0"/>
              </a:rPr>
              <a:t>, entities and interfaces </a:t>
            </a:r>
            <a:r>
              <a:rPr lang="en-US" sz="1600" dirty="0" smtClean="0">
                <a:latin typeface="Arial" panose="020B0604020202020204" pitchFamily="34" charset="0"/>
                <a:ea typeface="Times New Roman" panose="02020603050405020304" pitchFamily="18" charset="0"/>
                <a:cs typeface="Arial" panose="020B0604020202020204" pitchFamily="34" charset="0"/>
              </a:rPr>
              <a:t>to  </a:t>
            </a:r>
            <a:r>
              <a:rPr lang="en-US" sz="1600" dirty="0">
                <a:latin typeface="Arial" panose="020B0604020202020204" pitchFamily="34" charset="0"/>
                <a:ea typeface="Times New Roman" panose="02020603050405020304" pitchFamily="18" charset="0"/>
                <a:cs typeface="Arial" panose="020B0604020202020204" pitchFamily="34" charset="0"/>
              </a:rPr>
              <a:t>interworking of MBS &amp; </a:t>
            </a:r>
            <a:r>
              <a:rPr lang="en-US" sz="1600" dirty="0" smtClean="0">
                <a:latin typeface="Arial" panose="020B0604020202020204" pitchFamily="34" charset="0"/>
                <a:ea typeface="Times New Roman" panose="02020603050405020304" pitchFamily="18" charset="0"/>
                <a:cs typeface="Arial" panose="020B0604020202020204" pitchFamily="34" charset="0"/>
              </a:rPr>
              <a:t>DTT as well as the </a:t>
            </a:r>
            <a:r>
              <a:rPr lang="en-US" sz="1600" dirty="0">
                <a:latin typeface="Arial" panose="020B0604020202020204" pitchFamily="34" charset="0"/>
                <a:ea typeface="Times New Roman" panose="02020603050405020304" pitchFamily="18" charset="0"/>
                <a:cs typeface="Arial" panose="020B0604020202020204" pitchFamily="34" charset="0"/>
              </a:rPr>
              <a:t>i</a:t>
            </a:r>
            <a:r>
              <a:rPr lang="en-US" sz="1600" dirty="0" smtClean="0">
                <a:latin typeface="Arial" panose="020B0604020202020204" pitchFamily="34" charset="0"/>
                <a:ea typeface="Times New Roman" panose="02020603050405020304" pitchFamily="18" charset="0"/>
                <a:cs typeface="Arial" panose="020B0604020202020204" pitchFamily="34" charset="0"/>
              </a:rPr>
              <a:t>nterworking </a:t>
            </a:r>
            <a:r>
              <a:rPr lang="en-US" sz="1600" dirty="0">
                <a:latin typeface="Arial" panose="020B0604020202020204" pitchFamily="34" charset="0"/>
                <a:ea typeface="Times New Roman" panose="02020603050405020304" pitchFamily="18" charset="0"/>
                <a:cs typeface="Arial" panose="020B0604020202020204" pitchFamily="34" charset="0"/>
              </a:rPr>
              <a:t>options for DTT and MBS i.e., whether is a service, a session, a transport and/or a radio architecture </a:t>
            </a:r>
            <a:r>
              <a:rPr lang="en-US" sz="1600" dirty="0" smtClean="0">
                <a:latin typeface="Arial" panose="020B0604020202020204" pitchFamily="34" charset="0"/>
                <a:ea typeface="Times New Roman" panose="02020603050405020304" pitchFamily="18" charset="0"/>
                <a:cs typeface="Arial" panose="020B0604020202020204" pitchFamily="34" charset="0"/>
              </a:rPr>
              <a:t>based</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smtClean="0">
                <a:latin typeface="Arial" panose="020B0604020202020204" pitchFamily="34" charset="0"/>
                <a:ea typeface="Times New Roman" panose="02020603050405020304" pitchFamily="18" charset="0"/>
                <a:cs typeface="Arial" panose="020B0604020202020204" pitchFamily="34" charset="0"/>
              </a:rPr>
              <a:t>(SA2,RAN2/RAN3).</a:t>
            </a:r>
            <a:endParaRPr lang="en-GB" sz="1600" dirty="0">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defRPr/>
            </a:pPr>
            <a:r>
              <a:rPr lang="en-US" sz="1600" dirty="0" smtClean="0">
                <a:latin typeface="Arial" panose="020B0604020202020204" pitchFamily="34" charset="0"/>
                <a:ea typeface="Times New Roman" panose="02020603050405020304" pitchFamily="18" charset="0"/>
                <a:cs typeface="Arial" panose="020B0604020202020204" pitchFamily="34" charset="0"/>
              </a:rPr>
              <a:t>UP </a:t>
            </a:r>
            <a:r>
              <a:rPr lang="en-US" sz="1600" dirty="0">
                <a:latin typeface="Arial" panose="020B0604020202020204" pitchFamily="34" charset="0"/>
                <a:ea typeface="Times New Roman" panose="02020603050405020304" pitchFamily="18" charset="0"/>
                <a:cs typeface="Arial" panose="020B0604020202020204" pitchFamily="34" charset="0"/>
              </a:rPr>
              <a:t>and CP signaling enhancements e.g., service announcement, headers and GTP-U tunnels configurations for delivery of MBS/DTT services over 5G MBS and DTT </a:t>
            </a:r>
            <a:r>
              <a:rPr lang="en-GB" sz="1600" dirty="0">
                <a:latin typeface="Arial" panose="020B0604020202020204" pitchFamily="34" charset="0"/>
                <a:ea typeface="Times New Roman" panose="02020603050405020304" pitchFamily="18" charset="0"/>
                <a:cs typeface="Arial" panose="020B0604020202020204" pitchFamily="34" charset="0"/>
              </a:rPr>
              <a:t>broadcasting</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smtClean="0">
                <a:latin typeface="Arial" panose="020B0604020202020204" pitchFamily="34" charset="0"/>
                <a:ea typeface="Times New Roman" panose="02020603050405020304" pitchFamily="18" charset="0"/>
                <a:cs typeface="Arial" panose="020B0604020202020204" pitchFamily="34" charset="0"/>
              </a:rPr>
              <a:t>systems</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smtClean="0">
                <a:latin typeface="Arial" panose="020B0604020202020204" pitchFamily="34" charset="0"/>
                <a:ea typeface="Times New Roman" panose="02020603050405020304" pitchFamily="18" charset="0"/>
                <a:cs typeface="Arial" panose="020B0604020202020204" pitchFamily="34" charset="0"/>
              </a:rPr>
              <a:t>(SA2 , RAN2/RAN3)</a:t>
            </a:r>
            <a:endParaRPr lang="en-GB" sz="1600" dirty="0">
              <a:latin typeface="Arial" panose="020B0604020202020204" pitchFamily="34" charset="0"/>
              <a:ea typeface="Times New Roman" panose="02020603050405020304" pitchFamily="18" charset="0"/>
              <a:cs typeface="Arial" panose="020B0604020202020204" pitchFamily="34" charset="0"/>
            </a:endParaRPr>
          </a:p>
        </p:txBody>
      </p:sp>
      <p:pic>
        <p:nvPicPr>
          <p:cNvPr id="10" name="Picture 9"/>
          <p:cNvPicPr>
            <a:picLocks noChangeAspect="1"/>
          </p:cNvPicPr>
          <p:nvPr/>
        </p:nvPicPr>
        <p:blipFill>
          <a:blip r:embed="rId5"/>
          <a:stretch>
            <a:fillRect/>
          </a:stretch>
        </p:blipFill>
        <p:spPr>
          <a:xfrm>
            <a:off x="10933545" y="6428112"/>
            <a:ext cx="762000" cy="333375"/>
          </a:xfrm>
          <a:prstGeom prst="rect">
            <a:avLst/>
          </a:prstGeom>
        </p:spPr>
      </p:pic>
      <p:sp>
        <p:nvSpPr>
          <p:cNvPr id="11" name="Rectangle 10"/>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sp>
        <p:nvSpPr>
          <p:cNvPr id="12" name="圆角矩形 200">
            <a:extLst>
              <a:ext uri="{FF2B5EF4-FFF2-40B4-BE49-F238E27FC236}">
                <a16:creationId xmlns:a16="http://schemas.microsoft.com/office/drawing/2014/main" id="{2CE9DD18-5F9B-44B2-8236-8D1EAD4CACEB}"/>
              </a:ext>
            </a:extLst>
          </p:cNvPr>
          <p:cNvSpPr/>
          <p:nvPr/>
        </p:nvSpPr>
        <p:spPr>
          <a:xfrm>
            <a:off x="784611" y="1515832"/>
            <a:ext cx="4662463" cy="4749985"/>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795729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670" y="421912"/>
            <a:ext cx="10515600" cy="1325563"/>
          </a:xfrm>
        </p:spPr>
        <p:txBody>
          <a:bodyPr>
            <a:normAutofit fontScale="90000"/>
          </a:bodyPr>
          <a:lstStyle/>
          <a:p>
            <a:r>
              <a:rPr lang="en-GB" dirty="0"/>
              <a:t/>
            </a:r>
            <a:br>
              <a:rPr lang="en-GB" dirty="0"/>
            </a:br>
            <a:r>
              <a:rPr lang="en-GB" dirty="0"/>
              <a:t>MBS &amp; DTT </a:t>
            </a:r>
            <a:r>
              <a:rPr lang="en-GB" dirty="0" smtClean="0"/>
              <a:t>Convergence, Radio-Based</a:t>
            </a:r>
            <a:r>
              <a:rPr lang="en-GB" dirty="0"/>
              <a:t/>
            </a:r>
            <a:br>
              <a:rPr lang="en-GB" dirty="0"/>
            </a:br>
            <a:endParaRPr lang="en-GB" dirty="0"/>
          </a:p>
        </p:txBody>
      </p:sp>
      <p:sp>
        <p:nvSpPr>
          <p:cNvPr id="4" name="Rectangle 69"/>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34818" name="Rectangle 756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pSp>
        <p:nvGrpSpPr>
          <p:cNvPr id="34819" name="Group 94"/>
          <p:cNvGrpSpPr>
            <a:grpSpLocks/>
          </p:cNvGrpSpPr>
          <p:nvPr/>
        </p:nvGrpSpPr>
        <p:grpSpPr bwMode="auto">
          <a:xfrm>
            <a:off x="6443881" y="4155069"/>
            <a:ext cx="4237741" cy="1644741"/>
            <a:chOff x="0" y="0"/>
            <a:chExt cx="9941" cy="5097"/>
          </a:xfrm>
        </p:grpSpPr>
        <p:grpSp>
          <p:nvGrpSpPr>
            <p:cNvPr id="34820" name="Group 7559"/>
            <p:cNvGrpSpPr>
              <a:grpSpLocks/>
            </p:cNvGrpSpPr>
            <p:nvPr/>
          </p:nvGrpSpPr>
          <p:grpSpPr bwMode="auto">
            <a:xfrm>
              <a:off x="201" y="1465"/>
              <a:ext cx="9160" cy="2"/>
              <a:chOff x="201" y="1465"/>
              <a:chExt cx="9160" cy="2"/>
            </a:xfrm>
          </p:grpSpPr>
          <p:sp>
            <p:nvSpPr>
              <p:cNvPr id="42445" name="Freeform 7560"/>
              <p:cNvSpPr>
                <a:spLocks/>
              </p:cNvSpPr>
              <p:nvPr/>
            </p:nvSpPr>
            <p:spPr bwMode="auto">
              <a:xfrm>
                <a:off x="201" y="1465"/>
                <a:ext cx="9160" cy="2"/>
              </a:xfrm>
              <a:custGeom>
                <a:avLst/>
                <a:gdLst>
                  <a:gd name="T0" fmla="+- 0 201 201"/>
                  <a:gd name="T1" fmla="*/ T0 w 9160"/>
                  <a:gd name="T2" fmla="+- 0 9361 201"/>
                  <a:gd name="T3" fmla="*/ T2 w 9160"/>
                </a:gdLst>
                <a:ahLst/>
                <a:cxnLst>
                  <a:cxn ang="0">
                    <a:pos x="T1" y="0"/>
                  </a:cxn>
                  <a:cxn ang="0">
                    <a:pos x="T3" y="0"/>
                  </a:cxn>
                </a:cxnLst>
                <a:rect l="0" t="0" r="r" b="b"/>
                <a:pathLst>
                  <a:path w="9160">
                    <a:moveTo>
                      <a:pt x="0" y="0"/>
                    </a:moveTo>
                    <a:lnTo>
                      <a:pt x="9160" y="0"/>
                    </a:lnTo>
                  </a:path>
                </a:pathLst>
              </a:custGeom>
              <a:noFill/>
              <a:ln w="328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1" name="Group 7557"/>
            <p:cNvGrpSpPr>
              <a:grpSpLocks/>
            </p:cNvGrpSpPr>
            <p:nvPr/>
          </p:nvGrpSpPr>
          <p:grpSpPr bwMode="auto">
            <a:xfrm>
              <a:off x="186" y="1450"/>
              <a:ext cx="9403" cy="2"/>
              <a:chOff x="186" y="1450"/>
              <a:chExt cx="9403" cy="2"/>
            </a:xfrm>
          </p:grpSpPr>
          <p:sp>
            <p:nvSpPr>
              <p:cNvPr id="42444" name="Freeform 7558"/>
              <p:cNvSpPr>
                <a:spLocks/>
              </p:cNvSpPr>
              <p:nvPr/>
            </p:nvSpPr>
            <p:spPr bwMode="auto">
              <a:xfrm>
                <a:off x="186" y="1450"/>
                <a:ext cx="9403" cy="2"/>
              </a:xfrm>
              <a:custGeom>
                <a:avLst/>
                <a:gdLst>
                  <a:gd name="T0" fmla="+- 0 186 186"/>
                  <a:gd name="T1" fmla="*/ T0 w 9403"/>
                  <a:gd name="T2" fmla="+- 0 9589 186"/>
                  <a:gd name="T3" fmla="*/ T2 w 9403"/>
                </a:gdLst>
                <a:ahLst/>
                <a:cxnLst>
                  <a:cxn ang="0">
                    <a:pos x="T1" y="0"/>
                  </a:cxn>
                  <a:cxn ang="0">
                    <a:pos x="T3" y="0"/>
                  </a:cxn>
                </a:cxnLst>
                <a:rect l="0" t="0" r="r" b="b"/>
                <a:pathLst>
                  <a:path w="9403">
                    <a:moveTo>
                      <a:pt x="0" y="0"/>
                    </a:moveTo>
                    <a:lnTo>
                      <a:pt x="9403" y="0"/>
                    </a:lnTo>
                  </a:path>
                </a:pathLst>
              </a:custGeom>
              <a:noFill/>
              <a:ln w="3251">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2" name="Group 7553"/>
            <p:cNvGrpSpPr>
              <a:grpSpLocks/>
            </p:cNvGrpSpPr>
            <p:nvPr/>
          </p:nvGrpSpPr>
          <p:grpSpPr bwMode="auto">
            <a:xfrm>
              <a:off x="1909" y="1130"/>
              <a:ext cx="72" cy="659"/>
              <a:chOff x="1909" y="1130"/>
              <a:chExt cx="72" cy="659"/>
            </a:xfrm>
          </p:grpSpPr>
          <p:sp>
            <p:nvSpPr>
              <p:cNvPr id="42441" name="Freeform 7556"/>
              <p:cNvSpPr>
                <a:spLocks/>
              </p:cNvSpPr>
              <p:nvPr/>
            </p:nvSpPr>
            <p:spPr bwMode="auto">
              <a:xfrm>
                <a:off x="1909" y="1130"/>
                <a:ext cx="72" cy="659"/>
              </a:xfrm>
              <a:custGeom>
                <a:avLst/>
                <a:gdLst>
                  <a:gd name="T0" fmla="+- 0 1980 1909"/>
                  <a:gd name="T1" fmla="*/ T0 w 72"/>
                  <a:gd name="T2" fmla="+- 0 1468 1130"/>
                  <a:gd name="T3" fmla="*/ 1468 h 659"/>
                  <a:gd name="T4" fmla="+- 0 1971 1909"/>
                  <a:gd name="T5" fmla="*/ T4 w 72"/>
                  <a:gd name="T6" fmla="+- 0 1468 1130"/>
                  <a:gd name="T7" fmla="*/ 1468 h 659"/>
                  <a:gd name="T8" fmla="+- 0 1970 1909"/>
                  <a:gd name="T9" fmla="*/ T8 w 72"/>
                  <a:gd name="T10" fmla="+- 0 1470 1130"/>
                  <a:gd name="T11" fmla="*/ 1470 h 659"/>
                  <a:gd name="T12" fmla="+- 0 1969 1909"/>
                  <a:gd name="T13" fmla="*/ T12 w 72"/>
                  <a:gd name="T14" fmla="+- 0 1473 1130"/>
                  <a:gd name="T15" fmla="*/ 1473 h 659"/>
                  <a:gd name="T16" fmla="+- 0 1968 1909"/>
                  <a:gd name="T17" fmla="*/ T16 w 72"/>
                  <a:gd name="T18" fmla="+- 0 1475 1130"/>
                  <a:gd name="T19" fmla="*/ 1475 h 659"/>
                  <a:gd name="T20" fmla="+- 0 1968 1909"/>
                  <a:gd name="T21" fmla="*/ T20 w 72"/>
                  <a:gd name="T22" fmla="+- 0 1771 1130"/>
                  <a:gd name="T23" fmla="*/ 1771 h 659"/>
                  <a:gd name="T24" fmla="+- 0 1968 1909"/>
                  <a:gd name="T25" fmla="*/ T24 w 72"/>
                  <a:gd name="T26" fmla="+- 0 1772 1130"/>
                  <a:gd name="T27" fmla="*/ 1772 h 659"/>
                  <a:gd name="T28" fmla="+- 0 1967 1909"/>
                  <a:gd name="T29" fmla="*/ T28 w 72"/>
                  <a:gd name="T30" fmla="+- 0 1773 1130"/>
                  <a:gd name="T31" fmla="*/ 1773 h 659"/>
                  <a:gd name="T32" fmla="+- 0 1909 1909"/>
                  <a:gd name="T33" fmla="*/ T32 w 72"/>
                  <a:gd name="T34" fmla="+- 0 1773 1130"/>
                  <a:gd name="T35" fmla="*/ 1773 h 659"/>
                  <a:gd name="T36" fmla="+- 0 1909 1909"/>
                  <a:gd name="T37" fmla="*/ T36 w 72"/>
                  <a:gd name="T38" fmla="+- 0 1788 1130"/>
                  <a:gd name="T39" fmla="*/ 1788 h 659"/>
                  <a:gd name="T40" fmla="+- 0 1981 1909"/>
                  <a:gd name="T41" fmla="*/ T40 w 72"/>
                  <a:gd name="T42" fmla="+- 0 1788 1130"/>
                  <a:gd name="T43" fmla="*/ 1788 h 659"/>
                  <a:gd name="T44" fmla="+- 0 1980 1909"/>
                  <a:gd name="T45" fmla="*/ T44 w 72"/>
                  <a:gd name="T46" fmla="+- 0 1786 1130"/>
                  <a:gd name="T47" fmla="*/ 1786 h 659"/>
                  <a:gd name="T48" fmla="+- 0 1980 1909"/>
                  <a:gd name="T49" fmla="*/ T48 w 72"/>
                  <a:gd name="T50" fmla="+- 0 1468 1130"/>
                  <a:gd name="T51"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72" h="659">
                    <a:moveTo>
                      <a:pt x="71" y="338"/>
                    </a:moveTo>
                    <a:lnTo>
                      <a:pt x="62" y="338"/>
                    </a:lnTo>
                    <a:lnTo>
                      <a:pt x="61" y="340"/>
                    </a:lnTo>
                    <a:lnTo>
                      <a:pt x="60" y="343"/>
                    </a:lnTo>
                    <a:lnTo>
                      <a:pt x="59" y="345"/>
                    </a:lnTo>
                    <a:lnTo>
                      <a:pt x="59" y="641"/>
                    </a:lnTo>
                    <a:lnTo>
                      <a:pt x="59" y="642"/>
                    </a:lnTo>
                    <a:lnTo>
                      <a:pt x="58" y="643"/>
                    </a:lnTo>
                    <a:lnTo>
                      <a:pt x="0" y="643"/>
                    </a:lnTo>
                    <a:lnTo>
                      <a:pt x="0" y="658"/>
                    </a:lnTo>
                    <a:lnTo>
                      <a:pt x="72" y="658"/>
                    </a:lnTo>
                    <a:lnTo>
                      <a:pt x="71" y="656"/>
                    </a:lnTo>
                    <a:lnTo>
                      <a:pt x="71"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42" name="Freeform 7555"/>
              <p:cNvSpPr>
                <a:spLocks/>
              </p:cNvSpPr>
              <p:nvPr/>
            </p:nvSpPr>
            <p:spPr bwMode="auto">
              <a:xfrm>
                <a:off x="1909" y="1130"/>
                <a:ext cx="72" cy="659"/>
              </a:xfrm>
              <a:custGeom>
                <a:avLst/>
                <a:gdLst>
                  <a:gd name="T0" fmla="+- 0 1974 1909"/>
                  <a:gd name="T1" fmla="*/ T0 w 72"/>
                  <a:gd name="T2" fmla="+- 0 1452 1130"/>
                  <a:gd name="T3" fmla="*/ 1452 h 659"/>
                  <a:gd name="T4" fmla="+- 0 1974 1909"/>
                  <a:gd name="T5" fmla="*/ T4 w 72"/>
                  <a:gd name="T6" fmla="+- 0 1455 1130"/>
                  <a:gd name="T7" fmla="*/ 1455 h 659"/>
                  <a:gd name="T8" fmla="+- 0 1973 1909"/>
                  <a:gd name="T9" fmla="*/ T8 w 72"/>
                  <a:gd name="T10" fmla="+- 0 1458 1130"/>
                  <a:gd name="T11" fmla="*/ 1458 h 659"/>
                  <a:gd name="T12" fmla="+- 0 1972 1909"/>
                  <a:gd name="T13" fmla="*/ T12 w 72"/>
                  <a:gd name="T14" fmla="+- 0 1462 1130"/>
                  <a:gd name="T15" fmla="*/ 1462 h 659"/>
                  <a:gd name="T16" fmla="+- 0 1980 1909"/>
                  <a:gd name="T17" fmla="*/ T16 w 72"/>
                  <a:gd name="T18" fmla="+- 0 1462 1130"/>
                  <a:gd name="T19" fmla="*/ 1462 h 659"/>
                  <a:gd name="T20" fmla="+- 0 1980 1909"/>
                  <a:gd name="T21" fmla="*/ T20 w 72"/>
                  <a:gd name="T22" fmla="+- 0 1453 1130"/>
                  <a:gd name="T23" fmla="*/ 1453 h 659"/>
                  <a:gd name="T24" fmla="+- 0 1975 1909"/>
                  <a:gd name="T25" fmla="*/ T24 w 72"/>
                  <a:gd name="T26" fmla="+- 0 1453 1130"/>
                  <a:gd name="T27" fmla="*/ 1453 h 659"/>
                  <a:gd name="T28" fmla="+- 0 1974 1909"/>
                  <a:gd name="T29" fmla="*/ T28 w 72"/>
                  <a:gd name="T30" fmla="+- 0 1452 1130"/>
                  <a:gd name="T31" fmla="*/ 1452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72" h="659">
                    <a:moveTo>
                      <a:pt x="65" y="322"/>
                    </a:moveTo>
                    <a:lnTo>
                      <a:pt x="65" y="325"/>
                    </a:lnTo>
                    <a:lnTo>
                      <a:pt x="64" y="328"/>
                    </a:lnTo>
                    <a:lnTo>
                      <a:pt x="63" y="332"/>
                    </a:lnTo>
                    <a:lnTo>
                      <a:pt x="71" y="332"/>
                    </a:lnTo>
                    <a:lnTo>
                      <a:pt x="71" y="323"/>
                    </a:lnTo>
                    <a:lnTo>
                      <a:pt x="66" y="323"/>
                    </a:lnTo>
                    <a:lnTo>
                      <a:pt x="65" y="32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43" name="Freeform 7554"/>
              <p:cNvSpPr>
                <a:spLocks/>
              </p:cNvSpPr>
              <p:nvPr/>
            </p:nvSpPr>
            <p:spPr bwMode="auto">
              <a:xfrm>
                <a:off x="1909" y="1130"/>
                <a:ext cx="72" cy="659"/>
              </a:xfrm>
              <a:custGeom>
                <a:avLst/>
                <a:gdLst>
                  <a:gd name="T0" fmla="+- 0 1968 1909"/>
                  <a:gd name="T1" fmla="*/ T0 w 72"/>
                  <a:gd name="T2" fmla="+- 0 1130 1130"/>
                  <a:gd name="T3" fmla="*/ 1130 h 659"/>
                  <a:gd name="T4" fmla="+- 0 1968 1909"/>
                  <a:gd name="T5" fmla="*/ T4 w 72"/>
                  <a:gd name="T6" fmla="+- 0 1407 1130"/>
                  <a:gd name="T7" fmla="*/ 1407 h 659"/>
                  <a:gd name="T8" fmla="+- 0 1971 1909"/>
                  <a:gd name="T9" fmla="*/ T8 w 72"/>
                  <a:gd name="T10" fmla="+- 0 1412 1130"/>
                  <a:gd name="T11" fmla="*/ 1412 h 659"/>
                  <a:gd name="T12" fmla="+- 0 1972 1909"/>
                  <a:gd name="T13" fmla="*/ T12 w 72"/>
                  <a:gd name="T14" fmla="+- 0 1416 1130"/>
                  <a:gd name="T15" fmla="*/ 1416 h 659"/>
                  <a:gd name="T16" fmla="+- 0 1974 1909"/>
                  <a:gd name="T17" fmla="*/ T16 w 72"/>
                  <a:gd name="T18" fmla="+- 0 1428 1130"/>
                  <a:gd name="T19" fmla="*/ 1428 h 659"/>
                  <a:gd name="T20" fmla="+- 0 1974 1909"/>
                  <a:gd name="T21" fmla="*/ T20 w 72"/>
                  <a:gd name="T22" fmla="+- 0 1434 1130"/>
                  <a:gd name="T23" fmla="*/ 1434 h 659"/>
                  <a:gd name="T24" fmla="+- 0 1974 1909"/>
                  <a:gd name="T25" fmla="*/ T24 w 72"/>
                  <a:gd name="T26" fmla="+- 0 1448 1130"/>
                  <a:gd name="T27" fmla="*/ 1448 h 659"/>
                  <a:gd name="T28" fmla="+- 0 1975 1909"/>
                  <a:gd name="T29" fmla="*/ T28 w 72"/>
                  <a:gd name="T30" fmla="+- 0 1448 1130"/>
                  <a:gd name="T31" fmla="*/ 1448 h 659"/>
                  <a:gd name="T32" fmla="+- 0 1980 1909"/>
                  <a:gd name="T33" fmla="*/ T32 w 72"/>
                  <a:gd name="T34" fmla="+- 0 1448 1130"/>
                  <a:gd name="T35" fmla="*/ 1448 h 659"/>
                  <a:gd name="T36" fmla="+- 0 1980 1909"/>
                  <a:gd name="T37" fmla="*/ T36 w 72"/>
                  <a:gd name="T38" fmla="+- 0 1131 1130"/>
                  <a:gd name="T39" fmla="*/ 1131 h 659"/>
                  <a:gd name="T40" fmla="+- 0 1981 1909"/>
                  <a:gd name="T41" fmla="*/ T40 w 72"/>
                  <a:gd name="T42" fmla="+- 0 1130 1130"/>
                  <a:gd name="T43" fmla="*/ 1130 h 659"/>
                  <a:gd name="T44" fmla="+- 0 1968 1909"/>
                  <a:gd name="T45" fmla="*/ T44 w 72"/>
                  <a:gd name="T46" fmla="+- 0 1130 1130"/>
                  <a:gd name="T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72" h="659">
                    <a:moveTo>
                      <a:pt x="59" y="0"/>
                    </a:moveTo>
                    <a:lnTo>
                      <a:pt x="59" y="277"/>
                    </a:lnTo>
                    <a:lnTo>
                      <a:pt x="62" y="282"/>
                    </a:lnTo>
                    <a:lnTo>
                      <a:pt x="63" y="286"/>
                    </a:lnTo>
                    <a:lnTo>
                      <a:pt x="65" y="298"/>
                    </a:lnTo>
                    <a:lnTo>
                      <a:pt x="65" y="304"/>
                    </a:lnTo>
                    <a:lnTo>
                      <a:pt x="65" y="318"/>
                    </a:lnTo>
                    <a:lnTo>
                      <a:pt x="66" y="318"/>
                    </a:lnTo>
                    <a:lnTo>
                      <a:pt x="71" y="318"/>
                    </a:lnTo>
                    <a:lnTo>
                      <a:pt x="71" y="1"/>
                    </a:lnTo>
                    <a:lnTo>
                      <a:pt x="72" y="0"/>
                    </a:lnTo>
                    <a:lnTo>
                      <a:pt x="5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23" name="Group 7551"/>
            <p:cNvGrpSpPr>
              <a:grpSpLocks/>
            </p:cNvGrpSpPr>
            <p:nvPr/>
          </p:nvGrpSpPr>
          <p:grpSpPr bwMode="auto">
            <a:xfrm>
              <a:off x="1971" y="1462"/>
              <a:ext cx="9" cy="6"/>
              <a:chOff x="1971" y="1462"/>
              <a:chExt cx="9" cy="6"/>
            </a:xfrm>
          </p:grpSpPr>
          <p:sp>
            <p:nvSpPr>
              <p:cNvPr id="42440" name="Freeform 7552"/>
              <p:cNvSpPr>
                <a:spLocks/>
              </p:cNvSpPr>
              <p:nvPr/>
            </p:nvSpPr>
            <p:spPr bwMode="auto">
              <a:xfrm>
                <a:off x="1971" y="1462"/>
                <a:ext cx="9" cy="6"/>
              </a:xfrm>
              <a:custGeom>
                <a:avLst/>
                <a:gdLst>
                  <a:gd name="T0" fmla="+- 0 1980 1971"/>
                  <a:gd name="T1" fmla="*/ T0 w 9"/>
                  <a:gd name="T2" fmla="+- 0 1462 1462"/>
                  <a:gd name="T3" fmla="*/ 1462 h 6"/>
                  <a:gd name="T4" fmla="+- 0 1972 1971"/>
                  <a:gd name="T5" fmla="*/ T4 w 9"/>
                  <a:gd name="T6" fmla="+- 0 1462 1462"/>
                  <a:gd name="T7" fmla="*/ 1462 h 6"/>
                  <a:gd name="T8" fmla="+- 0 1972 1971"/>
                  <a:gd name="T9" fmla="*/ T8 w 9"/>
                  <a:gd name="T10" fmla="+- 0 1464 1462"/>
                  <a:gd name="T11" fmla="*/ 1464 h 6"/>
                  <a:gd name="T12" fmla="+- 0 1972 1971"/>
                  <a:gd name="T13" fmla="*/ T12 w 9"/>
                  <a:gd name="T14" fmla="+- 0 1466 1462"/>
                  <a:gd name="T15" fmla="*/ 1466 h 6"/>
                  <a:gd name="T16" fmla="+- 0 1971 1971"/>
                  <a:gd name="T17" fmla="*/ T16 w 9"/>
                  <a:gd name="T18" fmla="+- 0 1468 1462"/>
                  <a:gd name="T19" fmla="*/ 1468 h 6"/>
                  <a:gd name="T20" fmla="+- 0 1980 1971"/>
                  <a:gd name="T21" fmla="*/ T20 w 9"/>
                  <a:gd name="T22" fmla="+- 0 1468 1462"/>
                  <a:gd name="T23" fmla="*/ 1468 h 6"/>
                  <a:gd name="T24" fmla="+- 0 1980 1971"/>
                  <a:gd name="T25" fmla="*/ T24 w 9"/>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9" h="6">
                    <a:moveTo>
                      <a:pt x="9" y="0"/>
                    </a:moveTo>
                    <a:lnTo>
                      <a:pt x="1" y="0"/>
                    </a:lnTo>
                    <a:lnTo>
                      <a:pt x="1" y="2"/>
                    </a:lnTo>
                    <a:lnTo>
                      <a:pt x="1" y="4"/>
                    </a:lnTo>
                    <a:lnTo>
                      <a:pt x="0" y="6"/>
                    </a:lnTo>
                    <a:lnTo>
                      <a:pt x="9" y="6"/>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24" name="Group 7548"/>
            <p:cNvGrpSpPr>
              <a:grpSpLocks/>
            </p:cNvGrpSpPr>
            <p:nvPr/>
          </p:nvGrpSpPr>
          <p:grpSpPr bwMode="auto">
            <a:xfrm>
              <a:off x="1974" y="1448"/>
              <a:ext cx="6" cy="6"/>
              <a:chOff x="1974" y="1448"/>
              <a:chExt cx="6" cy="6"/>
            </a:xfrm>
          </p:grpSpPr>
          <p:sp>
            <p:nvSpPr>
              <p:cNvPr id="42439" name="Freeform 7550"/>
              <p:cNvSpPr>
                <a:spLocks/>
              </p:cNvSpPr>
              <p:nvPr/>
            </p:nvSpPr>
            <p:spPr bwMode="auto">
              <a:xfrm>
                <a:off x="1974" y="1448"/>
                <a:ext cx="6" cy="6"/>
              </a:xfrm>
              <a:custGeom>
                <a:avLst/>
                <a:gdLst>
                  <a:gd name="T0" fmla="+- 0 1980 1974"/>
                  <a:gd name="T1" fmla="*/ T0 w 6"/>
                  <a:gd name="T2" fmla="+- 0 1448 1448"/>
                  <a:gd name="T3" fmla="*/ 1448 h 6"/>
                  <a:gd name="T4" fmla="+- 0 1975 1974"/>
                  <a:gd name="T5" fmla="*/ T4 w 6"/>
                  <a:gd name="T6" fmla="+- 0 1448 1448"/>
                  <a:gd name="T7" fmla="*/ 1448 h 6"/>
                  <a:gd name="T8" fmla="+- 0 1974 1974"/>
                  <a:gd name="T9" fmla="*/ T8 w 6"/>
                  <a:gd name="T10" fmla="+- 0 1448 1448"/>
                  <a:gd name="T11" fmla="*/ 1448 h 6"/>
                  <a:gd name="T12" fmla="+- 0 1974 1974"/>
                  <a:gd name="T13" fmla="*/ T12 w 6"/>
                  <a:gd name="T14" fmla="+- 0 1452 1448"/>
                  <a:gd name="T15" fmla="*/ 1452 h 6"/>
                  <a:gd name="T16" fmla="+- 0 1975 1974"/>
                  <a:gd name="T17" fmla="*/ T16 w 6"/>
                  <a:gd name="T18" fmla="+- 0 1453 1448"/>
                  <a:gd name="T19" fmla="*/ 1453 h 6"/>
                  <a:gd name="T20" fmla="+- 0 1980 1974"/>
                  <a:gd name="T21" fmla="*/ T20 w 6"/>
                  <a:gd name="T22" fmla="+- 0 1453 1448"/>
                  <a:gd name="T23" fmla="*/ 1453 h 6"/>
                  <a:gd name="T24" fmla="+- 0 1980 1974"/>
                  <a:gd name="T25" fmla="*/ T24 w 6"/>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6" h="6">
                    <a:moveTo>
                      <a:pt x="6" y="0"/>
                    </a:moveTo>
                    <a:lnTo>
                      <a:pt x="1" y="0"/>
                    </a:lnTo>
                    <a:lnTo>
                      <a:pt x="0" y="0"/>
                    </a:lnTo>
                    <a:lnTo>
                      <a:pt x="0" y="4"/>
                    </a:lnTo>
                    <a:lnTo>
                      <a:pt x="1" y="5"/>
                    </a:lnTo>
                    <a:lnTo>
                      <a:pt x="6" y="5"/>
                    </a:lnTo>
                    <a:lnTo>
                      <a:pt x="6"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389" name="Picture 75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9"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25" name="Group 7546"/>
            <p:cNvGrpSpPr>
              <a:grpSpLocks/>
            </p:cNvGrpSpPr>
            <p:nvPr/>
          </p:nvGrpSpPr>
          <p:grpSpPr bwMode="auto">
            <a:xfrm>
              <a:off x="1886" y="1116"/>
              <a:ext cx="82" cy="2"/>
              <a:chOff x="1886" y="1116"/>
              <a:chExt cx="82" cy="2"/>
            </a:xfrm>
          </p:grpSpPr>
          <p:sp>
            <p:nvSpPr>
              <p:cNvPr id="42438" name="Freeform 7547"/>
              <p:cNvSpPr>
                <a:spLocks/>
              </p:cNvSpPr>
              <p:nvPr/>
            </p:nvSpPr>
            <p:spPr bwMode="auto">
              <a:xfrm>
                <a:off x="1886" y="1116"/>
                <a:ext cx="82" cy="2"/>
              </a:xfrm>
              <a:custGeom>
                <a:avLst/>
                <a:gdLst>
                  <a:gd name="T0" fmla="+- 0 1886 1886"/>
                  <a:gd name="T1" fmla="*/ T0 w 82"/>
                  <a:gd name="T2" fmla="+- 0 1968 188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6" name="Group 7544"/>
            <p:cNvGrpSpPr>
              <a:grpSpLocks/>
            </p:cNvGrpSpPr>
            <p:nvPr/>
          </p:nvGrpSpPr>
          <p:grpSpPr bwMode="auto">
            <a:xfrm>
              <a:off x="1887" y="1772"/>
              <a:ext cx="80" cy="2"/>
              <a:chOff x="1887" y="1772"/>
              <a:chExt cx="80" cy="2"/>
            </a:xfrm>
          </p:grpSpPr>
          <p:sp>
            <p:nvSpPr>
              <p:cNvPr id="42437" name="Freeform 7545"/>
              <p:cNvSpPr>
                <a:spLocks/>
              </p:cNvSpPr>
              <p:nvPr/>
            </p:nvSpPr>
            <p:spPr bwMode="auto">
              <a:xfrm>
                <a:off x="1887" y="1772"/>
                <a:ext cx="80" cy="2"/>
              </a:xfrm>
              <a:custGeom>
                <a:avLst/>
                <a:gdLst>
                  <a:gd name="T0" fmla="+- 0 1887 1887"/>
                  <a:gd name="T1" fmla="*/ T0 w 80"/>
                  <a:gd name="T2" fmla="+- 0 1967 188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7" name="Group 7542"/>
            <p:cNvGrpSpPr>
              <a:grpSpLocks/>
            </p:cNvGrpSpPr>
            <p:nvPr/>
          </p:nvGrpSpPr>
          <p:grpSpPr bwMode="auto">
            <a:xfrm>
              <a:off x="1889" y="1770"/>
              <a:ext cx="80" cy="2"/>
              <a:chOff x="1889" y="1770"/>
              <a:chExt cx="80" cy="2"/>
            </a:xfrm>
          </p:grpSpPr>
          <p:sp>
            <p:nvSpPr>
              <p:cNvPr id="42436" name="Freeform 7543"/>
              <p:cNvSpPr>
                <a:spLocks/>
              </p:cNvSpPr>
              <p:nvPr/>
            </p:nvSpPr>
            <p:spPr bwMode="auto">
              <a:xfrm>
                <a:off x="1889" y="1770"/>
                <a:ext cx="80" cy="2"/>
              </a:xfrm>
              <a:custGeom>
                <a:avLst/>
                <a:gdLst>
                  <a:gd name="T0" fmla="+- 0 1889 1889"/>
                  <a:gd name="T1" fmla="*/ T0 w 80"/>
                  <a:gd name="T2" fmla="+- 0 1968 188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8" name="Group 7539"/>
            <p:cNvGrpSpPr>
              <a:grpSpLocks/>
            </p:cNvGrpSpPr>
            <p:nvPr/>
          </p:nvGrpSpPr>
          <p:grpSpPr bwMode="auto">
            <a:xfrm>
              <a:off x="1911" y="1395"/>
              <a:ext cx="63" cy="94"/>
              <a:chOff x="1911" y="1395"/>
              <a:chExt cx="63" cy="94"/>
            </a:xfrm>
          </p:grpSpPr>
          <p:sp>
            <p:nvSpPr>
              <p:cNvPr id="42434" name="Freeform 7541"/>
              <p:cNvSpPr>
                <a:spLocks/>
              </p:cNvSpPr>
              <p:nvPr/>
            </p:nvSpPr>
            <p:spPr bwMode="auto">
              <a:xfrm>
                <a:off x="1911" y="1395"/>
                <a:ext cx="63" cy="94"/>
              </a:xfrm>
              <a:custGeom>
                <a:avLst/>
                <a:gdLst>
                  <a:gd name="T0" fmla="+- 0 1950 1911"/>
                  <a:gd name="T1" fmla="*/ T0 w 63"/>
                  <a:gd name="T2" fmla="+- 0 1395 1395"/>
                  <a:gd name="T3" fmla="*/ 1395 h 94"/>
                  <a:gd name="T4" fmla="+- 0 1938 1911"/>
                  <a:gd name="T5" fmla="*/ T4 w 63"/>
                  <a:gd name="T6" fmla="+- 0 1395 1395"/>
                  <a:gd name="T7" fmla="*/ 1395 h 94"/>
                  <a:gd name="T8" fmla="+- 0 1933 1911"/>
                  <a:gd name="T9" fmla="*/ T8 w 63"/>
                  <a:gd name="T10" fmla="+- 0 1396 1395"/>
                  <a:gd name="T11" fmla="*/ 1396 h 94"/>
                  <a:gd name="T12" fmla="+- 0 1911 1911"/>
                  <a:gd name="T13" fmla="*/ T12 w 63"/>
                  <a:gd name="T14" fmla="+- 0 1450 1395"/>
                  <a:gd name="T15" fmla="*/ 1450 h 94"/>
                  <a:gd name="T16" fmla="+- 0 1912 1911"/>
                  <a:gd name="T17" fmla="*/ T16 w 63"/>
                  <a:gd name="T18" fmla="+- 0 1456 1395"/>
                  <a:gd name="T19" fmla="*/ 1456 h 94"/>
                  <a:gd name="T20" fmla="+- 0 1936 1911"/>
                  <a:gd name="T21" fmla="*/ T20 w 63"/>
                  <a:gd name="T22" fmla="+- 0 1489 1395"/>
                  <a:gd name="T23" fmla="*/ 1489 h 94"/>
                  <a:gd name="T24" fmla="+- 0 1948 1911"/>
                  <a:gd name="T25" fmla="*/ T24 w 63"/>
                  <a:gd name="T26" fmla="+- 0 1489 1395"/>
                  <a:gd name="T27" fmla="*/ 1489 h 94"/>
                  <a:gd name="T28" fmla="+- 0 1953 1911"/>
                  <a:gd name="T29" fmla="*/ T28 w 63"/>
                  <a:gd name="T30" fmla="+- 0 1487 1395"/>
                  <a:gd name="T31" fmla="*/ 1487 h 94"/>
                  <a:gd name="T32" fmla="+- 0 1961 1911"/>
                  <a:gd name="T33" fmla="*/ T32 w 63"/>
                  <a:gd name="T34" fmla="+- 0 1483 1395"/>
                  <a:gd name="T35" fmla="*/ 1483 h 94"/>
                  <a:gd name="T36" fmla="+- 0 1965 1911"/>
                  <a:gd name="T37" fmla="*/ T36 w 63"/>
                  <a:gd name="T38" fmla="+- 0 1480 1395"/>
                  <a:gd name="T39" fmla="*/ 1480 h 94"/>
                  <a:gd name="T40" fmla="+- 0 1968 1911"/>
                  <a:gd name="T41" fmla="*/ T40 w 63"/>
                  <a:gd name="T42" fmla="+- 0 1474 1395"/>
                  <a:gd name="T43" fmla="*/ 1474 h 94"/>
                  <a:gd name="T44" fmla="+- 0 1940 1911"/>
                  <a:gd name="T45" fmla="*/ T44 w 63"/>
                  <a:gd name="T46" fmla="+- 0 1474 1395"/>
                  <a:gd name="T47" fmla="*/ 1474 h 94"/>
                  <a:gd name="T48" fmla="+- 0 1938 1911"/>
                  <a:gd name="T49" fmla="*/ T48 w 63"/>
                  <a:gd name="T50" fmla="+- 0 1473 1395"/>
                  <a:gd name="T51" fmla="*/ 1473 h 94"/>
                  <a:gd name="T52" fmla="+- 0 1929 1911"/>
                  <a:gd name="T53" fmla="*/ T52 w 63"/>
                  <a:gd name="T54" fmla="+- 0 1449 1395"/>
                  <a:gd name="T55" fmla="*/ 1449 h 94"/>
                  <a:gd name="T56" fmla="+- 0 1930 1911"/>
                  <a:gd name="T57" fmla="*/ T56 w 63"/>
                  <a:gd name="T58" fmla="+- 0 1432 1395"/>
                  <a:gd name="T59" fmla="*/ 1432 h 94"/>
                  <a:gd name="T60" fmla="+- 0 1940 1911"/>
                  <a:gd name="T61" fmla="*/ T60 w 63"/>
                  <a:gd name="T62" fmla="+- 0 1410 1395"/>
                  <a:gd name="T63" fmla="*/ 1410 h 94"/>
                  <a:gd name="T64" fmla="+- 0 1970 1911"/>
                  <a:gd name="T65" fmla="*/ T64 w 63"/>
                  <a:gd name="T66" fmla="+- 0 1410 1395"/>
                  <a:gd name="T67" fmla="*/ 1410 h 94"/>
                  <a:gd name="T68" fmla="+- 0 1966 1911"/>
                  <a:gd name="T69" fmla="*/ T68 w 63"/>
                  <a:gd name="T70" fmla="+- 0 1404 1395"/>
                  <a:gd name="T71" fmla="*/ 1404 h 94"/>
                  <a:gd name="T72" fmla="+- 0 1963 1911"/>
                  <a:gd name="T73" fmla="*/ T72 w 63"/>
                  <a:gd name="T74" fmla="+- 0 1401 1395"/>
                  <a:gd name="T75" fmla="*/ 1401 h 94"/>
                  <a:gd name="T76" fmla="+- 0 1955 1911"/>
                  <a:gd name="T77" fmla="*/ T76 w 63"/>
                  <a:gd name="T78" fmla="+- 0 1396 1395"/>
                  <a:gd name="T79" fmla="*/ 1396 h 94"/>
                  <a:gd name="T80" fmla="+- 0 1950 1911"/>
                  <a:gd name="T81" fmla="*/ T80 w 63"/>
                  <a:gd name="T82" fmla="+- 0 1395 1395"/>
                  <a:gd name="T83"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5"/>
                    </a:lnTo>
                    <a:lnTo>
                      <a:pt x="1" y="61"/>
                    </a:lnTo>
                    <a:lnTo>
                      <a:pt x="25" y="94"/>
                    </a:lnTo>
                    <a:lnTo>
                      <a:pt x="37" y="94"/>
                    </a:lnTo>
                    <a:lnTo>
                      <a:pt x="42" y="92"/>
                    </a:lnTo>
                    <a:lnTo>
                      <a:pt x="50" y="88"/>
                    </a:lnTo>
                    <a:lnTo>
                      <a:pt x="54" y="85"/>
                    </a:lnTo>
                    <a:lnTo>
                      <a:pt x="57" y="79"/>
                    </a:lnTo>
                    <a:lnTo>
                      <a:pt x="29" y="79"/>
                    </a:lnTo>
                    <a:lnTo>
                      <a:pt x="27" y="78"/>
                    </a:lnTo>
                    <a:lnTo>
                      <a:pt x="18" y="54"/>
                    </a:lnTo>
                    <a:lnTo>
                      <a:pt x="19" y="37"/>
                    </a:lnTo>
                    <a:lnTo>
                      <a:pt x="29" y="15"/>
                    </a:lnTo>
                    <a:lnTo>
                      <a:pt x="59" y="15"/>
                    </a:lnTo>
                    <a:lnTo>
                      <a:pt x="55" y="9"/>
                    </a:lnTo>
                    <a:lnTo>
                      <a:pt x="52" y="6"/>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35" name="Freeform 7540"/>
              <p:cNvSpPr>
                <a:spLocks/>
              </p:cNvSpPr>
              <p:nvPr/>
            </p:nvSpPr>
            <p:spPr bwMode="auto">
              <a:xfrm>
                <a:off x="1911" y="1395"/>
                <a:ext cx="63" cy="94"/>
              </a:xfrm>
              <a:custGeom>
                <a:avLst/>
                <a:gdLst>
                  <a:gd name="T0" fmla="+- 0 1970 1911"/>
                  <a:gd name="T1" fmla="*/ T0 w 63"/>
                  <a:gd name="T2" fmla="+- 0 1410 1395"/>
                  <a:gd name="T3" fmla="*/ 1410 h 94"/>
                  <a:gd name="T4" fmla="+- 0 1943 1911"/>
                  <a:gd name="T5" fmla="*/ T4 w 63"/>
                  <a:gd name="T6" fmla="+- 0 1410 1395"/>
                  <a:gd name="T7" fmla="*/ 1410 h 94"/>
                  <a:gd name="T8" fmla="+- 0 1947 1911"/>
                  <a:gd name="T9" fmla="*/ T8 w 63"/>
                  <a:gd name="T10" fmla="+- 0 1410 1395"/>
                  <a:gd name="T11" fmla="*/ 1410 h 94"/>
                  <a:gd name="T12" fmla="+- 0 1951 1911"/>
                  <a:gd name="T13" fmla="*/ T12 w 63"/>
                  <a:gd name="T14" fmla="+- 0 1413 1395"/>
                  <a:gd name="T15" fmla="*/ 1413 h 94"/>
                  <a:gd name="T16" fmla="+- 0 1956 1911"/>
                  <a:gd name="T17" fmla="*/ T16 w 63"/>
                  <a:gd name="T18" fmla="+- 0 1450 1395"/>
                  <a:gd name="T19" fmla="*/ 1450 h 94"/>
                  <a:gd name="T20" fmla="+- 0 1956 1911"/>
                  <a:gd name="T21" fmla="*/ T20 w 63"/>
                  <a:gd name="T22" fmla="+- 0 1455 1395"/>
                  <a:gd name="T23" fmla="*/ 1455 h 94"/>
                  <a:gd name="T24" fmla="+- 0 1943 1911"/>
                  <a:gd name="T25" fmla="*/ T24 w 63"/>
                  <a:gd name="T26" fmla="+- 0 1474 1395"/>
                  <a:gd name="T27" fmla="*/ 1474 h 94"/>
                  <a:gd name="T28" fmla="+- 0 1968 1911"/>
                  <a:gd name="T29" fmla="*/ T28 w 63"/>
                  <a:gd name="T30" fmla="+- 0 1474 1395"/>
                  <a:gd name="T31" fmla="*/ 1474 h 94"/>
                  <a:gd name="T32" fmla="+- 0 1970 1911"/>
                  <a:gd name="T33" fmla="*/ T32 w 63"/>
                  <a:gd name="T34" fmla="+- 0 1472 1395"/>
                  <a:gd name="T35" fmla="*/ 1472 h 94"/>
                  <a:gd name="T36" fmla="+- 0 1972 1911"/>
                  <a:gd name="T37" fmla="*/ T36 w 63"/>
                  <a:gd name="T38" fmla="+- 0 1467 1395"/>
                  <a:gd name="T39" fmla="*/ 1467 h 94"/>
                  <a:gd name="T40" fmla="+- 0 1974 1911"/>
                  <a:gd name="T41" fmla="*/ T40 w 63"/>
                  <a:gd name="T42" fmla="+- 0 1455 1395"/>
                  <a:gd name="T43" fmla="*/ 1455 h 94"/>
                  <a:gd name="T44" fmla="+- 0 1974 1911"/>
                  <a:gd name="T45" fmla="*/ T44 w 63"/>
                  <a:gd name="T46" fmla="+- 0 1450 1395"/>
                  <a:gd name="T47" fmla="*/ 1450 h 94"/>
                  <a:gd name="T48" fmla="+- 0 1974 1911"/>
                  <a:gd name="T49" fmla="*/ T48 w 63"/>
                  <a:gd name="T50" fmla="+- 0 1432 1395"/>
                  <a:gd name="T51" fmla="*/ 1432 h 94"/>
                  <a:gd name="T52" fmla="+- 0 1974 1911"/>
                  <a:gd name="T53" fmla="*/ T52 w 63"/>
                  <a:gd name="T54" fmla="+- 0 1428 1395"/>
                  <a:gd name="T55" fmla="*/ 1428 h 94"/>
                  <a:gd name="T56" fmla="+- 0 1972 1911"/>
                  <a:gd name="T57" fmla="*/ T56 w 63"/>
                  <a:gd name="T58" fmla="+- 0 1416 1395"/>
                  <a:gd name="T59" fmla="*/ 1416 h 94"/>
                  <a:gd name="T60" fmla="+- 0 1971 1911"/>
                  <a:gd name="T61" fmla="*/ T60 w 63"/>
                  <a:gd name="T62" fmla="+- 0 1412 1395"/>
                  <a:gd name="T63" fmla="*/ 1412 h 94"/>
                  <a:gd name="T64" fmla="+- 0 1970 1911"/>
                  <a:gd name="T65" fmla="*/ T64 w 63"/>
                  <a:gd name="T66" fmla="+- 0 1410 1395"/>
                  <a:gd name="T67" fmla="*/ 14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5"/>
                    </a:moveTo>
                    <a:lnTo>
                      <a:pt x="32" y="15"/>
                    </a:lnTo>
                    <a:lnTo>
                      <a:pt x="36" y="15"/>
                    </a:lnTo>
                    <a:lnTo>
                      <a:pt x="40" y="18"/>
                    </a:lnTo>
                    <a:lnTo>
                      <a:pt x="45" y="55"/>
                    </a:lnTo>
                    <a:lnTo>
                      <a:pt x="45" y="60"/>
                    </a:lnTo>
                    <a:lnTo>
                      <a:pt x="32" y="79"/>
                    </a:lnTo>
                    <a:lnTo>
                      <a:pt x="57" y="79"/>
                    </a:lnTo>
                    <a:lnTo>
                      <a:pt x="59" y="77"/>
                    </a:lnTo>
                    <a:lnTo>
                      <a:pt x="61" y="72"/>
                    </a:lnTo>
                    <a:lnTo>
                      <a:pt x="63" y="60"/>
                    </a:lnTo>
                    <a:lnTo>
                      <a:pt x="63" y="55"/>
                    </a:lnTo>
                    <a:lnTo>
                      <a:pt x="63" y="37"/>
                    </a:lnTo>
                    <a:lnTo>
                      <a:pt x="63" y="33"/>
                    </a:lnTo>
                    <a:lnTo>
                      <a:pt x="61" y="21"/>
                    </a:lnTo>
                    <a:lnTo>
                      <a:pt x="60" y="17"/>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29" name="Group 7534"/>
            <p:cNvGrpSpPr>
              <a:grpSpLocks/>
            </p:cNvGrpSpPr>
            <p:nvPr/>
          </p:nvGrpSpPr>
          <p:grpSpPr bwMode="auto">
            <a:xfrm>
              <a:off x="1981" y="1130"/>
              <a:ext cx="80" cy="659"/>
              <a:chOff x="1981" y="1130"/>
              <a:chExt cx="80" cy="659"/>
            </a:xfrm>
          </p:grpSpPr>
          <p:sp>
            <p:nvSpPr>
              <p:cNvPr id="42429" name="Freeform 7538"/>
              <p:cNvSpPr>
                <a:spLocks/>
              </p:cNvSpPr>
              <p:nvPr/>
            </p:nvSpPr>
            <p:spPr bwMode="auto">
              <a:xfrm>
                <a:off x="1981" y="1130"/>
                <a:ext cx="80" cy="659"/>
              </a:xfrm>
              <a:custGeom>
                <a:avLst/>
                <a:gdLst>
                  <a:gd name="T0" fmla="+- 0 2059 1981"/>
                  <a:gd name="T1" fmla="*/ T0 w 80"/>
                  <a:gd name="T2" fmla="+- 0 1453 1130"/>
                  <a:gd name="T3" fmla="*/ 1453 h 659"/>
                  <a:gd name="T4" fmla="+- 0 1982 1981"/>
                  <a:gd name="T5" fmla="*/ T4 w 80"/>
                  <a:gd name="T6" fmla="+- 0 1453 1130"/>
                  <a:gd name="T7" fmla="*/ 1453 h 659"/>
                  <a:gd name="T8" fmla="+- 0 1982 1981"/>
                  <a:gd name="T9" fmla="*/ T8 w 80"/>
                  <a:gd name="T10" fmla="+- 0 1462 1130"/>
                  <a:gd name="T11" fmla="*/ 1462 h 659"/>
                  <a:gd name="T12" fmla="+- 0 2050 1981"/>
                  <a:gd name="T13" fmla="*/ T12 w 80"/>
                  <a:gd name="T14" fmla="+- 0 1462 1130"/>
                  <a:gd name="T15" fmla="*/ 1462 h 659"/>
                  <a:gd name="T16" fmla="+- 0 2053 1981"/>
                  <a:gd name="T17" fmla="*/ T16 w 80"/>
                  <a:gd name="T18" fmla="+- 0 1465 1130"/>
                  <a:gd name="T19" fmla="*/ 1465 h 659"/>
                  <a:gd name="T20" fmla="+- 0 2050 1981"/>
                  <a:gd name="T21" fmla="*/ T20 w 80"/>
                  <a:gd name="T22" fmla="+- 0 1468 1130"/>
                  <a:gd name="T23" fmla="*/ 1468 h 659"/>
                  <a:gd name="T24" fmla="+- 0 1982 1981"/>
                  <a:gd name="T25" fmla="*/ T24 w 80"/>
                  <a:gd name="T26" fmla="+- 0 1468 1130"/>
                  <a:gd name="T27" fmla="*/ 1468 h 659"/>
                  <a:gd name="T28" fmla="+- 0 1982 1981"/>
                  <a:gd name="T29" fmla="*/ T28 w 80"/>
                  <a:gd name="T30" fmla="+- 0 1786 1130"/>
                  <a:gd name="T31" fmla="*/ 1786 h 659"/>
                  <a:gd name="T32" fmla="+- 0 1981 1981"/>
                  <a:gd name="T33" fmla="*/ T32 w 80"/>
                  <a:gd name="T34" fmla="+- 0 1788 1130"/>
                  <a:gd name="T35" fmla="*/ 1788 h 659"/>
                  <a:gd name="T36" fmla="+- 0 2060 1981"/>
                  <a:gd name="T37" fmla="*/ T36 w 80"/>
                  <a:gd name="T38" fmla="+- 0 1788 1130"/>
                  <a:gd name="T39" fmla="*/ 1788 h 659"/>
                  <a:gd name="T40" fmla="+- 0 2059 1981"/>
                  <a:gd name="T41" fmla="*/ T40 w 80"/>
                  <a:gd name="T42" fmla="+- 0 1786 1130"/>
                  <a:gd name="T43" fmla="*/ 1786 h 659"/>
                  <a:gd name="T44" fmla="+- 0 2059 1981"/>
                  <a:gd name="T45" fmla="*/ T44 w 80"/>
                  <a:gd name="T46" fmla="+- 0 1453 1130"/>
                  <a:gd name="T47"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8" y="323"/>
                    </a:moveTo>
                    <a:lnTo>
                      <a:pt x="1" y="323"/>
                    </a:lnTo>
                    <a:lnTo>
                      <a:pt x="1" y="332"/>
                    </a:lnTo>
                    <a:lnTo>
                      <a:pt x="69" y="332"/>
                    </a:lnTo>
                    <a:lnTo>
                      <a:pt x="72" y="335"/>
                    </a:lnTo>
                    <a:lnTo>
                      <a:pt x="69" y="338"/>
                    </a:lnTo>
                    <a:lnTo>
                      <a:pt x="1" y="338"/>
                    </a:lnTo>
                    <a:lnTo>
                      <a:pt x="1" y="656"/>
                    </a:lnTo>
                    <a:lnTo>
                      <a:pt x="0" y="658"/>
                    </a:lnTo>
                    <a:lnTo>
                      <a:pt x="79" y="658"/>
                    </a:lnTo>
                    <a:lnTo>
                      <a:pt x="78" y="656"/>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30" name="Freeform 7537"/>
              <p:cNvSpPr>
                <a:spLocks/>
              </p:cNvSpPr>
              <p:nvPr/>
            </p:nvSpPr>
            <p:spPr bwMode="auto">
              <a:xfrm>
                <a:off x="1981" y="1130"/>
                <a:ext cx="80" cy="659"/>
              </a:xfrm>
              <a:custGeom>
                <a:avLst/>
                <a:gdLst>
                  <a:gd name="T0" fmla="+- 0 2015 1981"/>
                  <a:gd name="T1" fmla="*/ T0 w 80"/>
                  <a:gd name="T2" fmla="+- 0 1462 1130"/>
                  <a:gd name="T3" fmla="*/ 1462 h 659"/>
                  <a:gd name="T4" fmla="+- 0 1990 1981"/>
                  <a:gd name="T5" fmla="*/ T4 w 80"/>
                  <a:gd name="T6" fmla="+- 0 1462 1130"/>
                  <a:gd name="T7" fmla="*/ 1462 h 659"/>
                  <a:gd name="T8" fmla="+- 0 1992 1981"/>
                  <a:gd name="T9" fmla="*/ T8 w 80"/>
                  <a:gd name="T10" fmla="+- 0 1465 1130"/>
                  <a:gd name="T11" fmla="*/ 1465 h 659"/>
                  <a:gd name="T12" fmla="+- 0 1990 1981"/>
                  <a:gd name="T13" fmla="*/ T12 w 80"/>
                  <a:gd name="T14" fmla="+- 0 1468 1130"/>
                  <a:gd name="T15" fmla="*/ 1468 h 659"/>
                  <a:gd name="T16" fmla="+- 0 2015 1981"/>
                  <a:gd name="T17" fmla="*/ T16 w 80"/>
                  <a:gd name="T18" fmla="+- 0 1468 1130"/>
                  <a:gd name="T19" fmla="*/ 1468 h 659"/>
                  <a:gd name="T20" fmla="+- 0 2013 1981"/>
                  <a:gd name="T21" fmla="*/ T20 w 80"/>
                  <a:gd name="T22" fmla="+- 0 1465 1130"/>
                  <a:gd name="T23" fmla="*/ 1465 h 659"/>
                  <a:gd name="T24" fmla="+- 0 2015 1981"/>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4" y="332"/>
                    </a:moveTo>
                    <a:lnTo>
                      <a:pt x="9" y="332"/>
                    </a:lnTo>
                    <a:lnTo>
                      <a:pt x="11" y="335"/>
                    </a:lnTo>
                    <a:lnTo>
                      <a:pt x="9" y="338"/>
                    </a:lnTo>
                    <a:lnTo>
                      <a:pt x="34" y="338"/>
                    </a:lnTo>
                    <a:lnTo>
                      <a:pt x="32" y="335"/>
                    </a:lnTo>
                    <a:lnTo>
                      <a:pt x="3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31" name="Freeform 7536"/>
              <p:cNvSpPr>
                <a:spLocks/>
              </p:cNvSpPr>
              <p:nvPr/>
            </p:nvSpPr>
            <p:spPr bwMode="auto">
              <a:xfrm>
                <a:off x="1981" y="1130"/>
                <a:ext cx="80" cy="659"/>
              </a:xfrm>
              <a:custGeom>
                <a:avLst/>
                <a:gdLst>
                  <a:gd name="T0" fmla="+- 0 2036 1981"/>
                  <a:gd name="T1" fmla="*/ T0 w 80"/>
                  <a:gd name="T2" fmla="+- 0 1448 1130"/>
                  <a:gd name="T3" fmla="*/ 1448 h 659"/>
                  <a:gd name="T4" fmla="+- 0 2011 1981"/>
                  <a:gd name="T5" fmla="*/ T4 w 80"/>
                  <a:gd name="T6" fmla="+- 0 1448 1130"/>
                  <a:gd name="T7" fmla="*/ 1448 h 659"/>
                  <a:gd name="T8" fmla="+- 0 2013 1981"/>
                  <a:gd name="T9" fmla="*/ T8 w 80"/>
                  <a:gd name="T10" fmla="+- 0 1450 1130"/>
                  <a:gd name="T11" fmla="*/ 1450 h 659"/>
                  <a:gd name="T12" fmla="+- 0 2011 1981"/>
                  <a:gd name="T13" fmla="*/ T12 w 80"/>
                  <a:gd name="T14" fmla="+- 0 1453 1130"/>
                  <a:gd name="T15" fmla="*/ 1453 h 659"/>
                  <a:gd name="T16" fmla="+- 0 2036 1981"/>
                  <a:gd name="T17" fmla="*/ T16 w 80"/>
                  <a:gd name="T18" fmla="+- 0 1453 1130"/>
                  <a:gd name="T19" fmla="*/ 1453 h 659"/>
                  <a:gd name="T20" fmla="+- 0 2034 1981"/>
                  <a:gd name="T21" fmla="*/ T20 w 80"/>
                  <a:gd name="T22" fmla="+- 0 1450 1130"/>
                  <a:gd name="T23" fmla="*/ 1450 h 659"/>
                  <a:gd name="T24" fmla="+- 0 2036 1981"/>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5" y="318"/>
                    </a:moveTo>
                    <a:lnTo>
                      <a:pt x="30" y="318"/>
                    </a:lnTo>
                    <a:lnTo>
                      <a:pt x="32" y="320"/>
                    </a:lnTo>
                    <a:lnTo>
                      <a:pt x="30" y="323"/>
                    </a:lnTo>
                    <a:lnTo>
                      <a:pt x="55" y="323"/>
                    </a:lnTo>
                    <a:lnTo>
                      <a:pt x="53" y="320"/>
                    </a:lnTo>
                    <a:lnTo>
                      <a:pt x="5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33" name="Freeform 7535"/>
              <p:cNvSpPr>
                <a:spLocks/>
              </p:cNvSpPr>
              <p:nvPr/>
            </p:nvSpPr>
            <p:spPr bwMode="auto">
              <a:xfrm>
                <a:off x="1981" y="1130"/>
                <a:ext cx="80" cy="659"/>
              </a:xfrm>
              <a:custGeom>
                <a:avLst/>
                <a:gdLst>
                  <a:gd name="T0" fmla="+- 0 2060 1981"/>
                  <a:gd name="T1" fmla="*/ T0 w 80"/>
                  <a:gd name="T2" fmla="+- 0 1130 1130"/>
                  <a:gd name="T3" fmla="*/ 1130 h 659"/>
                  <a:gd name="T4" fmla="+- 0 1981 1981"/>
                  <a:gd name="T5" fmla="*/ T4 w 80"/>
                  <a:gd name="T6" fmla="+- 0 1130 1130"/>
                  <a:gd name="T7" fmla="*/ 1130 h 659"/>
                  <a:gd name="T8" fmla="+- 0 1982 1981"/>
                  <a:gd name="T9" fmla="*/ T8 w 80"/>
                  <a:gd name="T10" fmla="+- 0 1131 1130"/>
                  <a:gd name="T11" fmla="*/ 1131 h 659"/>
                  <a:gd name="T12" fmla="+- 0 1982 1981"/>
                  <a:gd name="T13" fmla="*/ T12 w 80"/>
                  <a:gd name="T14" fmla="+- 0 1448 1130"/>
                  <a:gd name="T15" fmla="*/ 1448 h 659"/>
                  <a:gd name="T16" fmla="+- 0 2059 1981"/>
                  <a:gd name="T17" fmla="*/ T16 w 80"/>
                  <a:gd name="T18" fmla="+- 0 1448 1130"/>
                  <a:gd name="T19" fmla="*/ 1448 h 659"/>
                  <a:gd name="T20" fmla="+- 0 2059 1981"/>
                  <a:gd name="T21" fmla="*/ T20 w 80"/>
                  <a:gd name="T22" fmla="+- 0 1131 1130"/>
                  <a:gd name="T23" fmla="*/ 1131 h 659"/>
                  <a:gd name="T24" fmla="+- 0 2060 1981"/>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30" name="Group 7532"/>
            <p:cNvGrpSpPr>
              <a:grpSpLocks/>
            </p:cNvGrpSpPr>
            <p:nvPr/>
          </p:nvGrpSpPr>
          <p:grpSpPr bwMode="auto">
            <a:xfrm>
              <a:off x="1982" y="1465"/>
              <a:ext cx="71" cy="2"/>
              <a:chOff x="1982" y="1465"/>
              <a:chExt cx="71" cy="2"/>
            </a:xfrm>
          </p:grpSpPr>
          <p:sp>
            <p:nvSpPr>
              <p:cNvPr id="42428" name="Freeform 7533"/>
              <p:cNvSpPr>
                <a:spLocks/>
              </p:cNvSpPr>
              <p:nvPr/>
            </p:nvSpPr>
            <p:spPr bwMode="auto">
              <a:xfrm>
                <a:off x="1982" y="1465"/>
                <a:ext cx="71" cy="2"/>
              </a:xfrm>
              <a:custGeom>
                <a:avLst/>
                <a:gdLst>
                  <a:gd name="T0" fmla="+- 0 1982 1982"/>
                  <a:gd name="T1" fmla="*/ T0 w 71"/>
                  <a:gd name="T2" fmla="+- 0 2052 1982"/>
                  <a:gd name="T3" fmla="*/ T2 w 71"/>
                </a:gdLst>
                <a:ahLst/>
                <a:cxnLst>
                  <a:cxn ang="0">
                    <a:pos x="T1" y="0"/>
                  </a:cxn>
                  <a:cxn ang="0">
                    <a:pos x="T3" y="0"/>
                  </a:cxn>
                </a:cxnLst>
                <a:rect l="0" t="0" r="r" b="b"/>
                <a:pathLst>
                  <a:path w="71">
                    <a:moveTo>
                      <a:pt x="0" y="0"/>
                    </a:moveTo>
                    <a:lnTo>
                      <a:pt x="7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1" name="Group 7530"/>
            <p:cNvGrpSpPr>
              <a:grpSpLocks/>
            </p:cNvGrpSpPr>
            <p:nvPr/>
          </p:nvGrpSpPr>
          <p:grpSpPr bwMode="auto">
            <a:xfrm>
              <a:off x="1982" y="1450"/>
              <a:ext cx="77" cy="2"/>
              <a:chOff x="1982" y="1450"/>
              <a:chExt cx="77" cy="2"/>
            </a:xfrm>
          </p:grpSpPr>
          <p:sp>
            <p:nvSpPr>
              <p:cNvPr id="42427" name="Freeform 7531"/>
              <p:cNvSpPr>
                <a:spLocks/>
              </p:cNvSpPr>
              <p:nvPr/>
            </p:nvSpPr>
            <p:spPr bwMode="auto">
              <a:xfrm>
                <a:off x="1982" y="1450"/>
                <a:ext cx="77" cy="2"/>
              </a:xfrm>
              <a:custGeom>
                <a:avLst/>
                <a:gdLst>
                  <a:gd name="T0" fmla="+- 0 1982 1982"/>
                  <a:gd name="T1" fmla="*/ T0 w 77"/>
                  <a:gd name="T2" fmla="+- 0 2059 1982"/>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2" name="Group 7528"/>
            <p:cNvGrpSpPr>
              <a:grpSpLocks/>
            </p:cNvGrpSpPr>
            <p:nvPr/>
          </p:nvGrpSpPr>
          <p:grpSpPr bwMode="auto">
            <a:xfrm>
              <a:off x="1981" y="1468"/>
              <a:ext cx="2" cy="320"/>
              <a:chOff x="1981" y="1468"/>
              <a:chExt cx="2" cy="320"/>
            </a:xfrm>
          </p:grpSpPr>
          <p:sp>
            <p:nvSpPr>
              <p:cNvPr id="42426" name="Freeform 7529"/>
              <p:cNvSpPr>
                <a:spLocks/>
              </p:cNvSpPr>
              <p:nvPr/>
            </p:nvSpPr>
            <p:spPr bwMode="auto">
              <a:xfrm>
                <a:off x="1981"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3" name="Group 7526"/>
            <p:cNvGrpSpPr>
              <a:grpSpLocks/>
            </p:cNvGrpSpPr>
            <p:nvPr/>
          </p:nvGrpSpPr>
          <p:grpSpPr bwMode="auto">
            <a:xfrm>
              <a:off x="1980" y="1458"/>
              <a:ext cx="3" cy="2"/>
              <a:chOff x="1980" y="1458"/>
              <a:chExt cx="3" cy="2"/>
            </a:xfrm>
          </p:grpSpPr>
          <p:sp>
            <p:nvSpPr>
              <p:cNvPr id="42425" name="Freeform 7527"/>
              <p:cNvSpPr>
                <a:spLocks/>
              </p:cNvSpPr>
              <p:nvPr/>
            </p:nvSpPr>
            <p:spPr bwMode="auto">
              <a:xfrm>
                <a:off x="1980" y="1458"/>
                <a:ext cx="3" cy="2"/>
              </a:xfrm>
              <a:custGeom>
                <a:avLst/>
                <a:gdLst>
                  <a:gd name="T0" fmla="+- 0 1980 1980"/>
                  <a:gd name="T1" fmla="*/ T0 w 3"/>
                  <a:gd name="T2" fmla="+- 0 1982 1980"/>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4" name="Group 7524"/>
            <p:cNvGrpSpPr>
              <a:grpSpLocks/>
            </p:cNvGrpSpPr>
            <p:nvPr/>
          </p:nvGrpSpPr>
          <p:grpSpPr bwMode="auto">
            <a:xfrm>
              <a:off x="1981" y="1130"/>
              <a:ext cx="2" cy="318"/>
              <a:chOff x="1981" y="1130"/>
              <a:chExt cx="2" cy="318"/>
            </a:xfrm>
          </p:grpSpPr>
          <p:sp>
            <p:nvSpPr>
              <p:cNvPr id="42424" name="Freeform 7525"/>
              <p:cNvSpPr>
                <a:spLocks/>
              </p:cNvSpPr>
              <p:nvPr/>
            </p:nvSpPr>
            <p:spPr bwMode="auto">
              <a:xfrm>
                <a:off x="1981"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5" name="Group 7522"/>
            <p:cNvGrpSpPr>
              <a:grpSpLocks/>
            </p:cNvGrpSpPr>
            <p:nvPr/>
          </p:nvGrpSpPr>
          <p:grpSpPr bwMode="auto">
            <a:xfrm>
              <a:off x="1980" y="1465"/>
              <a:ext cx="3" cy="2"/>
              <a:chOff x="1980" y="1465"/>
              <a:chExt cx="3" cy="2"/>
            </a:xfrm>
          </p:grpSpPr>
          <p:sp>
            <p:nvSpPr>
              <p:cNvPr id="42423" name="Freeform 7523"/>
              <p:cNvSpPr>
                <a:spLocks/>
              </p:cNvSpPr>
              <p:nvPr/>
            </p:nvSpPr>
            <p:spPr bwMode="auto">
              <a:xfrm>
                <a:off x="1980" y="1465"/>
                <a:ext cx="3" cy="2"/>
              </a:xfrm>
              <a:custGeom>
                <a:avLst/>
                <a:gdLst>
                  <a:gd name="T0" fmla="+- 0 1980 1980"/>
                  <a:gd name="T1" fmla="*/ T0 w 3"/>
                  <a:gd name="T2" fmla="+- 0 1982 1980"/>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6" name="Group 7519"/>
            <p:cNvGrpSpPr>
              <a:grpSpLocks/>
            </p:cNvGrpSpPr>
            <p:nvPr/>
          </p:nvGrpSpPr>
          <p:grpSpPr bwMode="auto">
            <a:xfrm>
              <a:off x="1980" y="1450"/>
              <a:ext cx="3" cy="2"/>
              <a:chOff x="1980" y="1450"/>
              <a:chExt cx="3" cy="2"/>
            </a:xfrm>
          </p:grpSpPr>
          <p:sp>
            <p:nvSpPr>
              <p:cNvPr id="42422" name="Freeform 7521"/>
              <p:cNvSpPr>
                <a:spLocks/>
              </p:cNvSpPr>
              <p:nvPr/>
            </p:nvSpPr>
            <p:spPr bwMode="auto">
              <a:xfrm>
                <a:off x="1980" y="1450"/>
                <a:ext cx="3" cy="2"/>
              </a:xfrm>
              <a:custGeom>
                <a:avLst/>
                <a:gdLst>
                  <a:gd name="T0" fmla="+- 0 1980 1980"/>
                  <a:gd name="T1" fmla="*/ T0 w 3"/>
                  <a:gd name="T2" fmla="+- 0 1982 1980"/>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360" name="Picture 75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6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37" name="Group 7517"/>
            <p:cNvGrpSpPr>
              <a:grpSpLocks/>
            </p:cNvGrpSpPr>
            <p:nvPr/>
          </p:nvGrpSpPr>
          <p:grpSpPr bwMode="auto">
            <a:xfrm>
              <a:off x="1967" y="1117"/>
              <a:ext cx="2" cy="656"/>
              <a:chOff x="1967" y="1117"/>
              <a:chExt cx="2" cy="656"/>
            </a:xfrm>
          </p:grpSpPr>
          <p:sp>
            <p:nvSpPr>
              <p:cNvPr id="42421" name="Freeform 7518"/>
              <p:cNvSpPr>
                <a:spLocks/>
              </p:cNvSpPr>
              <p:nvPr/>
            </p:nvSpPr>
            <p:spPr bwMode="auto">
              <a:xfrm>
                <a:off x="1967"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8" name="Group 7515"/>
            <p:cNvGrpSpPr>
              <a:grpSpLocks/>
            </p:cNvGrpSpPr>
            <p:nvPr/>
          </p:nvGrpSpPr>
          <p:grpSpPr bwMode="auto">
            <a:xfrm>
              <a:off x="1965" y="1116"/>
              <a:ext cx="82" cy="2"/>
              <a:chOff x="1965" y="1116"/>
              <a:chExt cx="82" cy="2"/>
            </a:xfrm>
          </p:grpSpPr>
          <p:sp>
            <p:nvSpPr>
              <p:cNvPr id="42420" name="Freeform 7516"/>
              <p:cNvSpPr>
                <a:spLocks/>
              </p:cNvSpPr>
              <p:nvPr/>
            </p:nvSpPr>
            <p:spPr bwMode="auto">
              <a:xfrm>
                <a:off x="1965" y="1116"/>
                <a:ext cx="82" cy="2"/>
              </a:xfrm>
              <a:custGeom>
                <a:avLst/>
                <a:gdLst>
                  <a:gd name="T0" fmla="+- 0 1965 1965"/>
                  <a:gd name="T1" fmla="*/ T0 w 82"/>
                  <a:gd name="T2" fmla="+- 0 2047 196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9" name="Group 7513"/>
            <p:cNvGrpSpPr>
              <a:grpSpLocks/>
            </p:cNvGrpSpPr>
            <p:nvPr/>
          </p:nvGrpSpPr>
          <p:grpSpPr bwMode="auto">
            <a:xfrm>
              <a:off x="1967" y="1772"/>
              <a:ext cx="80" cy="2"/>
              <a:chOff x="1967" y="1772"/>
              <a:chExt cx="80" cy="2"/>
            </a:xfrm>
          </p:grpSpPr>
          <p:sp>
            <p:nvSpPr>
              <p:cNvPr id="42419" name="Freeform 7514"/>
              <p:cNvSpPr>
                <a:spLocks/>
              </p:cNvSpPr>
              <p:nvPr/>
            </p:nvSpPr>
            <p:spPr bwMode="auto">
              <a:xfrm>
                <a:off x="1967" y="1772"/>
                <a:ext cx="80" cy="2"/>
              </a:xfrm>
              <a:custGeom>
                <a:avLst/>
                <a:gdLst>
                  <a:gd name="T0" fmla="+- 0 1967 1967"/>
                  <a:gd name="T1" fmla="*/ T0 w 80"/>
                  <a:gd name="T2" fmla="+- 0 2047 196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0" name="Group 7511"/>
            <p:cNvGrpSpPr>
              <a:grpSpLocks/>
            </p:cNvGrpSpPr>
            <p:nvPr/>
          </p:nvGrpSpPr>
          <p:grpSpPr bwMode="auto">
            <a:xfrm>
              <a:off x="1968" y="1770"/>
              <a:ext cx="80" cy="2"/>
              <a:chOff x="1968" y="1770"/>
              <a:chExt cx="80" cy="2"/>
            </a:xfrm>
          </p:grpSpPr>
          <p:sp>
            <p:nvSpPr>
              <p:cNvPr id="42418" name="Freeform 7512"/>
              <p:cNvSpPr>
                <a:spLocks/>
              </p:cNvSpPr>
              <p:nvPr/>
            </p:nvSpPr>
            <p:spPr bwMode="auto">
              <a:xfrm>
                <a:off x="1968" y="1770"/>
                <a:ext cx="80" cy="2"/>
              </a:xfrm>
              <a:custGeom>
                <a:avLst/>
                <a:gdLst>
                  <a:gd name="T0" fmla="+- 0 1968 1968"/>
                  <a:gd name="T1" fmla="*/ T0 w 80"/>
                  <a:gd name="T2" fmla="+- 0 2047 196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1" name="Group 7507"/>
            <p:cNvGrpSpPr>
              <a:grpSpLocks/>
            </p:cNvGrpSpPr>
            <p:nvPr/>
          </p:nvGrpSpPr>
          <p:grpSpPr bwMode="auto">
            <a:xfrm>
              <a:off x="1996" y="1409"/>
              <a:ext cx="38" cy="66"/>
              <a:chOff x="1996" y="1409"/>
              <a:chExt cx="38" cy="66"/>
            </a:xfrm>
          </p:grpSpPr>
          <p:sp>
            <p:nvSpPr>
              <p:cNvPr id="42415" name="Freeform 7510"/>
              <p:cNvSpPr>
                <a:spLocks/>
              </p:cNvSpPr>
              <p:nvPr/>
            </p:nvSpPr>
            <p:spPr bwMode="auto">
              <a:xfrm>
                <a:off x="1996" y="1409"/>
                <a:ext cx="38" cy="66"/>
              </a:xfrm>
              <a:custGeom>
                <a:avLst/>
                <a:gdLst>
                  <a:gd name="T0" fmla="+- 0 2031 1996"/>
                  <a:gd name="T1" fmla="*/ T0 w 38"/>
                  <a:gd name="T2" fmla="+- 0 1468 1409"/>
                  <a:gd name="T3" fmla="*/ 1468 h 66"/>
                  <a:gd name="T4" fmla="+- 0 1997 1996"/>
                  <a:gd name="T5" fmla="*/ T4 w 38"/>
                  <a:gd name="T6" fmla="+- 0 1468 1409"/>
                  <a:gd name="T7" fmla="*/ 1468 h 66"/>
                  <a:gd name="T8" fmla="+- 0 1997 1996"/>
                  <a:gd name="T9" fmla="*/ T8 w 38"/>
                  <a:gd name="T10" fmla="+- 0 1468 1409"/>
                  <a:gd name="T11" fmla="*/ 1468 h 66"/>
                  <a:gd name="T12" fmla="+- 0 1996 1996"/>
                  <a:gd name="T13" fmla="*/ T12 w 38"/>
                  <a:gd name="T14" fmla="+- 0 1468 1409"/>
                  <a:gd name="T15" fmla="*/ 1468 h 66"/>
                  <a:gd name="T16" fmla="+- 0 1996 1996"/>
                  <a:gd name="T17" fmla="*/ T16 w 38"/>
                  <a:gd name="T18" fmla="+- 0 1470 1409"/>
                  <a:gd name="T19" fmla="*/ 1470 h 66"/>
                  <a:gd name="T20" fmla="+- 0 1996 1996"/>
                  <a:gd name="T21" fmla="*/ T20 w 38"/>
                  <a:gd name="T22" fmla="+- 0 1473 1409"/>
                  <a:gd name="T23" fmla="*/ 1473 h 66"/>
                  <a:gd name="T24" fmla="+- 0 1996 1996"/>
                  <a:gd name="T25" fmla="*/ T24 w 38"/>
                  <a:gd name="T26" fmla="+- 0 1474 1409"/>
                  <a:gd name="T27" fmla="*/ 1474 h 66"/>
                  <a:gd name="T28" fmla="+- 0 1997 1996"/>
                  <a:gd name="T29" fmla="*/ T28 w 38"/>
                  <a:gd name="T30" fmla="+- 0 1474 1409"/>
                  <a:gd name="T31" fmla="*/ 1474 h 66"/>
                  <a:gd name="T32" fmla="+- 0 2032 1996"/>
                  <a:gd name="T33" fmla="*/ T32 w 38"/>
                  <a:gd name="T34" fmla="+- 0 1474 1409"/>
                  <a:gd name="T35" fmla="*/ 1474 h 66"/>
                  <a:gd name="T36" fmla="+- 0 2032 1996"/>
                  <a:gd name="T37" fmla="*/ T36 w 38"/>
                  <a:gd name="T38" fmla="+- 0 1474 1409"/>
                  <a:gd name="T39" fmla="*/ 1474 h 66"/>
                  <a:gd name="T40" fmla="+- 0 2033 1996"/>
                  <a:gd name="T41" fmla="*/ T40 w 38"/>
                  <a:gd name="T42" fmla="+- 0 1473 1409"/>
                  <a:gd name="T43" fmla="*/ 1473 h 66"/>
                  <a:gd name="T44" fmla="+- 0 2033 1996"/>
                  <a:gd name="T45" fmla="*/ T44 w 38"/>
                  <a:gd name="T46" fmla="+- 0 1470 1409"/>
                  <a:gd name="T47" fmla="*/ 1470 h 66"/>
                  <a:gd name="T48" fmla="+- 0 2032 1996"/>
                  <a:gd name="T49" fmla="*/ T48 w 38"/>
                  <a:gd name="T50" fmla="+- 0 1468 1409"/>
                  <a:gd name="T51" fmla="*/ 1468 h 66"/>
                  <a:gd name="T52" fmla="+- 0 2032 1996"/>
                  <a:gd name="T53" fmla="*/ T52 w 38"/>
                  <a:gd name="T54" fmla="+- 0 1468 1409"/>
                  <a:gd name="T55" fmla="*/ 1468 h 66"/>
                  <a:gd name="T56" fmla="+- 0 2031 1996"/>
                  <a:gd name="T57" fmla="*/ T56 w 38"/>
                  <a:gd name="T58" fmla="+- 0 1468 1409"/>
                  <a:gd name="T59" fmla="*/ 146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59"/>
                    </a:lnTo>
                    <a:lnTo>
                      <a:pt x="0" y="61"/>
                    </a:lnTo>
                    <a:lnTo>
                      <a:pt x="0" y="64"/>
                    </a:lnTo>
                    <a:lnTo>
                      <a:pt x="0" y="65"/>
                    </a:lnTo>
                    <a:lnTo>
                      <a:pt x="1" y="65"/>
                    </a:lnTo>
                    <a:lnTo>
                      <a:pt x="36" y="65"/>
                    </a:lnTo>
                    <a:lnTo>
                      <a:pt x="37" y="64"/>
                    </a:lnTo>
                    <a:lnTo>
                      <a:pt x="37" y="61"/>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16" name="Freeform 7509"/>
              <p:cNvSpPr>
                <a:spLocks/>
              </p:cNvSpPr>
              <p:nvPr/>
            </p:nvSpPr>
            <p:spPr bwMode="auto">
              <a:xfrm>
                <a:off x="1996" y="1409"/>
                <a:ext cx="38" cy="66"/>
              </a:xfrm>
              <a:custGeom>
                <a:avLst/>
                <a:gdLst>
                  <a:gd name="T0" fmla="+- 0 2019 1996"/>
                  <a:gd name="T1" fmla="*/ T0 w 38"/>
                  <a:gd name="T2" fmla="+- 0 1418 1409"/>
                  <a:gd name="T3" fmla="*/ 1418 h 66"/>
                  <a:gd name="T4" fmla="+- 0 2011 1996"/>
                  <a:gd name="T5" fmla="*/ T4 w 38"/>
                  <a:gd name="T6" fmla="+- 0 1418 1409"/>
                  <a:gd name="T7" fmla="*/ 1418 h 66"/>
                  <a:gd name="T8" fmla="+- 0 2011 1996"/>
                  <a:gd name="T9" fmla="*/ T8 w 38"/>
                  <a:gd name="T10" fmla="+- 0 1468 1409"/>
                  <a:gd name="T11" fmla="*/ 1468 h 66"/>
                  <a:gd name="T12" fmla="+- 0 2019 1996"/>
                  <a:gd name="T13" fmla="*/ T12 w 38"/>
                  <a:gd name="T14" fmla="+- 0 1468 1409"/>
                  <a:gd name="T15" fmla="*/ 1468 h 66"/>
                  <a:gd name="T16" fmla="+- 0 2019 1996"/>
                  <a:gd name="T17" fmla="*/ T16 w 38"/>
                  <a:gd name="T18" fmla="+- 0 1418 1409"/>
                  <a:gd name="T19" fmla="*/ 141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17" name="Freeform 7508"/>
              <p:cNvSpPr>
                <a:spLocks/>
              </p:cNvSpPr>
              <p:nvPr/>
            </p:nvSpPr>
            <p:spPr bwMode="auto">
              <a:xfrm>
                <a:off x="1996" y="1409"/>
                <a:ext cx="38" cy="66"/>
              </a:xfrm>
              <a:custGeom>
                <a:avLst/>
                <a:gdLst>
                  <a:gd name="T0" fmla="+- 0 2017 1996"/>
                  <a:gd name="T1" fmla="*/ T0 w 38"/>
                  <a:gd name="T2" fmla="+- 0 1409 1409"/>
                  <a:gd name="T3" fmla="*/ 1409 h 66"/>
                  <a:gd name="T4" fmla="+- 0 1996 1996"/>
                  <a:gd name="T5" fmla="*/ T4 w 38"/>
                  <a:gd name="T6" fmla="+- 0 1425 1409"/>
                  <a:gd name="T7" fmla="*/ 1425 h 66"/>
                  <a:gd name="T8" fmla="+- 0 1996 1996"/>
                  <a:gd name="T9" fmla="*/ T8 w 38"/>
                  <a:gd name="T10" fmla="+- 0 1426 1409"/>
                  <a:gd name="T11" fmla="*/ 1426 h 66"/>
                  <a:gd name="T12" fmla="+- 0 1997 1996"/>
                  <a:gd name="T13" fmla="*/ T12 w 38"/>
                  <a:gd name="T14" fmla="+- 0 1426 1409"/>
                  <a:gd name="T15" fmla="*/ 1426 h 66"/>
                  <a:gd name="T16" fmla="+- 0 1998 1996"/>
                  <a:gd name="T17" fmla="*/ T16 w 38"/>
                  <a:gd name="T18" fmla="+- 0 1425 1409"/>
                  <a:gd name="T19" fmla="*/ 1425 h 66"/>
                  <a:gd name="T20" fmla="+- 0 2011 1996"/>
                  <a:gd name="T21" fmla="*/ T20 w 38"/>
                  <a:gd name="T22" fmla="+- 0 1418 1409"/>
                  <a:gd name="T23" fmla="*/ 1418 h 66"/>
                  <a:gd name="T24" fmla="+- 0 2019 1996"/>
                  <a:gd name="T25" fmla="*/ T24 w 38"/>
                  <a:gd name="T26" fmla="+- 0 1418 1409"/>
                  <a:gd name="T27" fmla="*/ 1418 h 66"/>
                  <a:gd name="T28" fmla="+- 0 2019 1996"/>
                  <a:gd name="T29" fmla="*/ T28 w 38"/>
                  <a:gd name="T30" fmla="+- 0 1409 1409"/>
                  <a:gd name="T31" fmla="*/ 1409 h 66"/>
                  <a:gd name="T32" fmla="+- 0 2019 1996"/>
                  <a:gd name="T33" fmla="*/ T32 w 38"/>
                  <a:gd name="T34" fmla="+- 0 1409 1409"/>
                  <a:gd name="T35" fmla="*/ 1409 h 66"/>
                  <a:gd name="T36" fmla="+- 0 2017 1996"/>
                  <a:gd name="T37" fmla="*/ T36 w 38"/>
                  <a:gd name="T38" fmla="+- 0 1409 1409"/>
                  <a:gd name="T39" fmla="*/ 140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42" name="Group 7503"/>
            <p:cNvGrpSpPr>
              <a:grpSpLocks/>
            </p:cNvGrpSpPr>
            <p:nvPr/>
          </p:nvGrpSpPr>
          <p:grpSpPr bwMode="auto">
            <a:xfrm>
              <a:off x="2060" y="1130"/>
              <a:ext cx="80" cy="659"/>
              <a:chOff x="2060" y="1130"/>
              <a:chExt cx="80" cy="659"/>
            </a:xfrm>
          </p:grpSpPr>
          <p:sp>
            <p:nvSpPr>
              <p:cNvPr id="42412" name="Freeform 7506"/>
              <p:cNvSpPr>
                <a:spLocks/>
              </p:cNvSpPr>
              <p:nvPr/>
            </p:nvSpPr>
            <p:spPr bwMode="auto">
              <a:xfrm>
                <a:off x="2060" y="1130"/>
                <a:ext cx="80" cy="659"/>
              </a:xfrm>
              <a:custGeom>
                <a:avLst/>
                <a:gdLst>
                  <a:gd name="T0" fmla="+- 0 2060 2060"/>
                  <a:gd name="T1" fmla="*/ T0 w 80"/>
                  <a:gd name="T2" fmla="+- 0 1130 1130"/>
                  <a:gd name="T3" fmla="*/ 1130 h 659"/>
                  <a:gd name="T4" fmla="+- 0 2062 2060"/>
                  <a:gd name="T5" fmla="*/ T4 w 80"/>
                  <a:gd name="T6" fmla="+- 0 1131 1130"/>
                  <a:gd name="T7" fmla="*/ 1131 h 659"/>
                  <a:gd name="T8" fmla="+- 0 2062 2060"/>
                  <a:gd name="T9" fmla="*/ T8 w 80"/>
                  <a:gd name="T10" fmla="+- 0 1448 1130"/>
                  <a:gd name="T11" fmla="*/ 1448 h 659"/>
                  <a:gd name="T12" fmla="+- 0 2134 2060"/>
                  <a:gd name="T13" fmla="*/ T12 w 80"/>
                  <a:gd name="T14" fmla="+- 0 1448 1130"/>
                  <a:gd name="T15" fmla="*/ 1448 h 659"/>
                  <a:gd name="T16" fmla="+- 0 2137 2060"/>
                  <a:gd name="T17" fmla="*/ T16 w 80"/>
                  <a:gd name="T18" fmla="+- 0 1450 1130"/>
                  <a:gd name="T19" fmla="*/ 1450 h 659"/>
                  <a:gd name="T20" fmla="+- 0 2134 2060"/>
                  <a:gd name="T21" fmla="*/ T20 w 80"/>
                  <a:gd name="T22" fmla="+- 0 1453 1130"/>
                  <a:gd name="T23" fmla="*/ 1453 h 659"/>
                  <a:gd name="T24" fmla="+- 0 2062 2060"/>
                  <a:gd name="T25" fmla="*/ T24 w 80"/>
                  <a:gd name="T26" fmla="+- 0 1453 1130"/>
                  <a:gd name="T27" fmla="*/ 1453 h 659"/>
                  <a:gd name="T28" fmla="+- 0 2062 2060"/>
                  <a:gd name="T29" fmla="*/ T28 w 80"/>
                  <a:gd name="T30" fmla="+- 0 1786 1130"/>
                  <a:gd name="T31" fmla="*/ 1786 h 659"/>
                  <a:gd name="T32" fmla="+- 0 2060 2060"/>
                  <a:gd name="T33" fmla="*/ T32 w 80"/>
                  <a:gd name="T34" fmla="+- 0 1788 1130"/>
                  <a:gd name="T35" fmla="*/ 1788 h 659"/>
                  <a:gd name="T36" fmla="+- 0 2139 2060"/>
                  <a:gd name="T37" fmla="*/ T36 w 80"/>
                  <a:gd name="T38" fmla="+- 0 1788 1130"/>
                  <a:gd name="T39" fmla="*/ 1788 h 659"/>
                  <a:gd name="T40" fmla="+- 0 2138 2060"/>
                  <a:gd name="T41" fmla="*/ T40 w 80"/>
                  <a:gd name="T42" fmla="+- 0 1786 1130"/>
                  <a:gd name="T43" fmla="*/ 1786 h 659"/>
                  <a:gd name="T44" fmla="+- 0 2138 2060"/>
                  <a:gd name="T45" fmla="*/ T44 w 80"/>
                  <a:gd name="T46" fmla="+- 0 1468 1130"/>
                  <a:gd name="T47" fmla="*/ 1468 h 659"/>
                  <a:gd name="T48" fmla="+- 0 2076 2060"/>
                  <a:gd name="T49" fmla="*/ T48 w 80"/>
                  <a:gd name="T50" fmla="+- 0 1468 1130"/>
                  <a:gd name="T51" fmla="*/ 1468 h 659"/>
                  <a:gd name="T52" fmla="+- 0 2073 2060"/>
                  <a:gd name="T53" fmla="*/ T52 w 80"/>
                  <a:gd name="T54" fmla="+- 0 1465 1130"/>
                  <a:gd name="T55" fmla="*/ 1465 h 659"/>
                  <a:gd name="T56" fmla="+- 0 2076 2060"/>
                  <a:gd name="T57" fmla="*/ T56 w 80"/>
                  <a:gd name="T58" fmla="+- 0 1462 1130"/>
                  <a:gd name="T59" fmla="*/ 1462 h 659"/>
                  <a:gd name="T60" fmla="+- 0 2138 2060"/>
                  <a:gd name="T61" fmla="*/ T60 w 80"/>
                  <a:gd name="T62" fmla="+- 0 1462 1130"/>
                  <a:gd name="T63" fmla="*/ 1462 h 659"/>
                  <a:gd name="T64" fmla="+- 0 2138 2060"/>
                  <a:gd name="T65" fmla="*/ T64 w 80"/>
                  <a:gd name="T66" fmla="+- 0 1131 1130"/>
                  <a:gd name="T67" fmla="*/ 1131 h 659"/>
                  <a:gd name="T68" fmla="+- 0 2139 2060"/>
                  <a:gd name="T69" fmla="*/ T68 w 80"/>
                  <a:gd name="T70" fmla="+- 0 1130 1130"/>
                  <a:gd name="T71" fmla="*/ 1130 h 659"/>
                  <a:gd name="T72" fmla="+- 0 2060 2060"/>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0" y="0"/>
                    </a:moveTo>
                    <a:lnTo>
                      <a:pt x="2" y="1"/>
                    </a:lnTo>
                    <a:lnTo>
                      <a:pt x="2" y="318"/>
                    </a:lnTo>
                    <a:lnTo>
                      <a:pt x="74" y="318"/>
                    </a:lnTo>
                    <a:lnTo>
                      <a:pt x="77" y="320"/>
                    </a:lnTo>
                    <a:lnTo>
                      <a:pt x="74" y="323"/>
                    </a:lnTo>
                    <a:lnTo>
                      <a:pt x="2" y="323"/>
                    </a:lnTo>
                    <a:lnTo>
                      <a:pt x="2" y="656"/>
                    </a:lnTo>
                    <a:lnTo>
                      <a:pt x="0" y="658"/>
                    </a:lnTo>
                    <a:lnTo>
                      <a:pt x="79" y="658"/>
                    </a:lnTo>
                    <a:lnTo>
                      <a:pt x="78" y="656"/>
                    </a:lnTo>
                    <a:lnTo>
                      <a:pt x="78" y="338"/>
                    </a:lnTo>
                    <a:lnTo>
                      <a:pt x="16" y="338"/>
                    </a:lnTo>
                    <a:lnTo>
                      <a:pt x="13" y="335"/>
                    </a:lnTo>
                    <a:lnTo>
                      <a:pt x="16" y="332"/>
                    </a:lnTo>
                    <a:lnTo>
                      <a:pt x="78" y="332"/>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13" name="Freeform 7505"/>
              <p:cNvSpPr>
                <a:spLocks/>
              </p:cNvSpPr>
              <p:nvPr/>
            </p:nvSpPr>
            <p:spPr bwMode="auto">
              <a:xfrm>
                <a:off x="2060" y="1130"/>
                <a:ext cx="80" cy="659"/>
              </a:xfrm>
              <a:custGeom>
                <a:avLst/>
                <a:gdLst>
                  <a:gd name="T0" fmla="+- 0 2136 2060"/>
                  <a:gd name="T1" fmla="*/ T0 w 80"/>
                  <a:gd name="T2" fmla="+- 0 1462 1130"/>
                  <a:gd name="T3" fmla="*/ 1462 h 659"/>
                  <a:gd name="T4" fmla="+- 0 2110 2060"/>
                  <a:gd name="T5" fmla="*/ T4 w 80"/>
                  <a:gd name="T6" fmla="+- 0 1462 1130"/>
                  <a:gd name="T7" fmla="*/ 1462 h 659"/>
                  <a:gd name="T8" fmla="+- 0 2113 2060"/>
                  <a:gd name="T9" fmla="*/ T8 w 80"/>
                  <a:gd name="T10" fmla="+- 0 1465 1130"/>
                  <a:gd name="T11" fmla="*/ 1465 h 659"/>
                  <a:gd name="T12" fmla="+- 0 2110 2060"/>
                  <a:gd name="T13" fmla="*/ T12 w 80"/>
                  <a:gd name="T14" fmla="+- 0 1468 1130"/>
                  <a:gd name="T15" fmla="*/ 1468 h 659"/>
                  <a:gd name="T16" fmla="+- 0 2136 2060"/>
                  <a:gd name="T17" fmla="*/ T16 w 80"/>
                  <a:gd name="T18" fmla="+- 0 1468 1130"/>
                  <a:gd name="T19" fmla="*/ 1468 h 659"/>
                  <a:gd name="T20" fmla="+- 0 2134 2060"/>
                  <a:gd name="T21" fmla="*/ T20 w 80"/>
                  <a:gd name="T22" fmla="+- 0 1465 1130"/>
                  <a:gd name="T23" fmla="*/ 1465 h 659"/>
                  <a:gd name="T24" fmla="+- 0 2136 2060"/>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6" y="332"/>
                    </a:moveTo>
                    <a:lnTo>
                      <a:pt x="50" y="332"/>
                    </a:lnTo>
                    <a:lnTo>
                      <a:pt x="53" y="335"/>
                    </a:lnTo>
                    <a:lnTo>
                      <a:pt x="50" y="338"/>
                    </a:lnTo>
                    <a:lnTo>
                      <a:pt x="76" y="338"/>
                    </a:lnTo>
                    <a:lnTo>
                      <a:pt x="74" y="335"/>
                    </a:lnTo>
                    <a:lnTo>
                      <a:pt x="7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14" name="Freeform 7504"/>
              <p:cNvSpPr>
                <a:spLocks/>
              </p:cNvSpPr>
              <p:nvPr/>
            </p:nvSpPr>
            <p:spPr bwMode="auto">
              <a:xfrm>
                <a:off x="2060" y="1130"/>
                <a:ext cx="80" cy="659"/>
              </a:xfrm>
              <a:custGeom>
                <a:avLst/>
                <a:gdLst>
                  <a:gd name="T0" fmla="+- 0 2098 2060"/>
                  <a:gd name="T1" fmla="*/ T0 w 80"/>
                  <a:gd name="T2" fmla="+- 0 1448 1130"/>
                  <a:gd name="T3" fmla="*/ 1448 h 659"/>
                  <a:gd name="T4" fmla="+- 0 2072 2060"/>
                  <a:gd name="T5" fmla="*/ T4 w 80"/>
                  <a:gd name="T6" fmla="+- 0 1448 1130"/>
                  <a:gd name="T7" fmla="*/ 1448 h 659"/>
                  <a:gd name="T8" fmla="+- 0 2075 2060"/>
                  <a:gd name="T9" fmla="*/ T8 w 80"/>
                  <a:gd name="T10" fmla="+- 0 1450 1130"/>
                  <a:gd name="T11" fmla="*/ 1450 h 659"/>
                  <a:gd name="T12" fmla="+- 0 2072 2060"/>
                  <a:gd name="T13" fmla="*/ T12 w 80"/>
                  <a:gd name="T14" fmla="+- 0 1453 1130"/>
                  <a:gd name="T15" fmla="*/ 1453 h 659"/>
                  <a:gd name="T16" fmla="+- 0 2098 2060"/>
                  <a:gd name="T17" fmla="*/ T16 w 80"/>
                  <a:gd name="T18" fmla="+- 0 1453 1130"/>
                  <a:gd name="T19" fmla="*/ 1453 h 659"/>
                  <a:gd name="T20" fmla="+- 0 2096 2060"/>
                  <a:gd name="T21" fmla="*/ T20 w 80"/>
                  <a:gd name="T22" fmla="+- 0 1450 1130"/>
                  <a:gd name="T23" fmla="*/ 1450 h 659"/>
                  <a:gd name="T24" fmla="+- 0 2098 2060"/>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8" y="318"/>
                    </a:moveTo>
                    <a:lnTo>
                      <a:pt x="12" y="318"/>
                    </a:lnTo>
                    <a:lnTo>
                      <a:pt x="15" y="320"/>
                    </a:lnTo>
                    <a:lnTo>
                      <a:pt x="12" y="323"/>
                    </a:lnTo>
                    <a:lnTo>
                      <a:pt x="38" y="323"/>
                    </a:lnTo>
                    <a:lnTo>
                      <a:pt x="36" y="320"/>
                    </a:lnTo>
                    <a:lnTo>
                      <a:pt x="3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43" name="Group 7501"/>
            <p:cNvGrpSpPr>
              <a:grpSpLocks/>
            </p:cNvGrpSpPr>
            <p:nvPr/>
          </p:nvGrpSpPr>
          <p:grpSpPr bwMode="auto">
            <a:xfrm>
              <a:off x="2073" y="1465"/>
              <a:ext cx="66" cy="2"/>
              <a:chOff x="2073" y="1465"/>
              <a:chExt cx="66" cy="2"/>
            </a:xfrm>
          </p:grpSpPr>
          <p:sp>
            <p:nvSpPr>
              <p:cNvPr id="42411" name="Freeform 7502"/>
              <p:cNvSpPr>
                <a:spLocks/>
              </p:cNvSpPr>
              <p:nvPr/>
            </p:nvSpPr>
            <p:spPr bwMode="auto">
              <a:xfrm>
                <a:off x="2073" y="1465"/>
                <a:ext cx="66" cy="2"/>
              </a:xfrm>
              <a:custGeom>
                <a:avLst/>
                <a:gdLst>
                  <a:gd name="T0" fmla="+- 0 2073 2073"/>
                  <a:gd name="T1" fmla="*/ T0 w 66"/>
                  <a:gd name="T2" fmla="+- 0 2138 2073"/>
                  <a:gd name="T3" fmla="*/ T2 w 66"/>
                </a:gdLst>
                <a:ahLst/>
                <a:cxnLst>
                  <a:cxn ang="0">
                    <a:pos x="T1" y="0"/>
                  </a:cxn>
                  <a:cxn ang="0">
                    <a:pos x="T3" y="0"/>
                  </a:cxn>
                </a:cxnLst>
                <a:rect l="0" t="0" r="r" b="b"/>
                <a:pathLst>
                  <a:path w="66">
                    <a:moveTo>
                      <a:pt x="0" y="0"/>
                    </a:moveTo>
                    <a:lnTo>
                      <a:pt x="6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4" name="Group 7499"/>
            <p:cNvGrpSpPr>
              <a:grpSpLocks/>
            </p:cNvGrpSpPr>
            <p:nvPr/>
          </p:nvGrpSpPr>
          <p:grpSpPr bwMode="auto">
            <a:xfrm>
              <a:off x="2062" y="1450"/>
              <a:ext cx="75" cy="2"/>
              <a:chOff x="2062" y="1450"/>
              <a:chExt cx="75" cy="2"/>
            </a:xfrm>
          </p:grpSpPr>
          <p:sp>
            <p:nvSpPr>
              <p:cNvPr id="42410" name="Freeform 7500"/>
              <p:cNvSpPr>
                <a:spLocks/>
              </p:cNvSpPr>
              <p:nvPr/>
            </p:nvSpPr>
            <p:spPr bwMode="auto">
              <a:xfrm>
                <a:off x="2062" y="1450"/>
                <a:ext cx="75" cy="2"/>
              </a:xfrm>
              <a:custGeom>
                <a:avLst/>
                <a:gdLst>
                  <a:gd name="T0" fmla="+- 0 2062 2062"/>
                  <a:gd name="T1" fmla="*/ T0 w 75"/>
                  <a:gd name="T2" fmla="+- 0 2137 2062"/>
                  <a:gd name="T3" fmla="*/ T2 w 75"/>
                </a:gdLst>
                <a:ahLst/>
                <a:cxnLst>
                  <a:cxn ang="0">
                    <a:pos x="T1" y="0"/>
                  </a:cxn>
                  <a:cxn ang="0">
                    <a:pos x="T3" y="0"/>
                  </a:cxn>
                </a:cxnLst>
                <a:rect l="0" t="0" r="r" b="b"/>
                <a:pathLst>
                  <a:path w="75">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5" name="Group 7497"/>
            <p:cNvGrpSpPr>
              <a:grpSpLocks/>
            </p:cNvGrpSpPr>
            <p:nvPr/>
          </p:nvGrpSpPr>
          <p:grpSpPr bwMode="auto">
            <a:xfrm>
              <a:off x="2060" y="1454"/>
              <a:ext cx="2" cy="334"/>
              <a:chOff x="2060" y="1454"/>
              <a:chExt cx="2" cy="334"/>
            </a:xfrm>
          </p:grpSpPr>
          <p:sp>
            <p:nvSpPr>
              <p:cNvPr id="42409" name="Freeform 7498"/>
              <p:cNvSpPr>
                <a:spLocks/>
              </p:cNvSpPr>
              <p:nvPr/>
            </p:nvSpPr>
            <p:spPr bwMode="auto">
              <a:xfrm>
                <a:off x="2060"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6" name="Group 7495"/>
            <p:cNvGrpSpPr>
              <a:grpSpLocks/>
            </p:cNvGrpSpPr>
            <p:nvPr/>
          </p:nvGrpSpPr>
          <p:grpSpPr bwMode="auto">
            <a:xfrm>
              <a:off x="2060" y="1130"/>
              <a:ext cx="2" cy="318"/>
              <a:chOff x="2060" y="1130"/>
              <a:chExt cx="2" cy="318"/>
            </a:xfrm>
          </p:grpSpPr>
          <p:sp>
            <p:nvSpPr>
              <p:cNvPr id="42408" name="Freeform 7496"/>
              <p:cNvSpPr>
                <a:spLocks/>
              </p:cNvSpPr>
              <p:nvPr/>
            </p:nvSpPr>
            <p:spPr bwMode="auto">
              <a:xfrm>
                <a:off x="206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7" name="Group 7492"/>
            <p:cNvGrpSpPr>
              <a:grpSpLocks/>
            </p:cNvGrpSpPr>
            <p:nvPr/>
          </p:nvGrpSpPr>
          <p:grpSpPr bwMode="auto">
            <a:xfrm>
              <a:off x="2059" y="1450"/>
              <a:ext cx="3" cy="2"/>
              <a:chOff x="2059" y="1450"/>
              <a:chExt cx="3" cy="2"/>
            </a:xfrm>
          </p:grpSpPr>
          <p:sp>
            <p:nvSpPr>
              <p:cNvPr id="42407" name="Freeform 7494"/>
              <p:cNvSpPr>
                <a:spLocks/>
              </p:cNvSpPr>
              <p:nvPr/>
            </p:nvSpPr>
            <p:spPr bwMode="auto">
              <a:xfrm>
                <a:off x="2059" y="1450"/>
                <a:ext cx="3" cy="2"/>
              </a:xfrm>
              <a:custGeom>
                <a:avLst/>
                <a:gdLst>
                  <a:gd name="T0" fmla="+- 0 2059 2059"/>
                  <a:gd name="T1" fmla="*/ T0 w 3"/>
                  <a:gd name="T2" fmla="+- 0 2062 2059"/>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333" name="Picture 749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48" name="Group 7490"/>
            <p:cNvGrpSpPr>
              <a:grpSpLocks/>
            </p:cNvGrpSpPr>
            <p:nvPr/>
          </p:nvGrpSpPr>
          <p:grpSpPr bwMode="auto">
            <a:xfrm>
              <a:off x="2045" y="1117"/>
              <a:ext cx="3" cy="656"/>
              <a:chOff x="2045" y="1117"/>
              <a:chExt cx="3" cy="656"/>
            </a:xfrm>
          </p:grpSpPr>
          <p:sp>
            <p:nvSpPr>
              <p:cNvPr id="42406" name="Freeform 7491"/>
              <p:cNvSpPr>
                <a:spLocks/>
              </p:cNvSpPr>
              <p:nvPr/>
            </p:nvSpPr>
            <p:spPr bwMode="auto">
              <a:xfrm>
                <a:off x="2045" y="1117"/>
                <a:ext cx="3" cy="656"/>
              </a:xfrm>
              <a:custGeom>
                <a:avLst/>
                <a:gdLst>
                  <a:gd name="T0" fmla="+- 0 2045 2045"/>
                  <a:gd name="T1" fmla="*/ T0 w 3"/>
                  <a:gd name="T2" fmla="+- 0 1773 1117"/>
                  <a:gd name="T3" fmla="*/ 1773 h 656"/>
                  <a:gd name="T4" fmla="+- 0 2047 2045"/>
                  <a:gd name="T5" fmla="*/ T4 w 3"/>
                  <a:gd name="T6" fmla="+- 0 1773 1117"/>
                  <a:gd name="T7" fmla="*/ 1773 h 656"/>
                  <a:gd name="T8" fmla="+- 0 2047 2045"/>
                  <a:gd name="T9" fmla="*/ T8 w 3"/>
                  <a:gd name="T10" fmla="+- 0 1117 1117"/>
                  <a:gd name="T11" fmla="*/ 1117 h 656"/>
                  <a:gd name="T12" fmla="+- 0 2045 2045"/>
                  <a:gd name="T13" fmla="*/ T12 w 3"/>
                  <a:gd name="T14" fmla="+- 0 1117 1117"/>
                  <a:gd name="T15" fmla="*/ 1117 h 656"/>
                  <a:gd name="T16" fmla="+- 0 2045 204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49" name="Group 7488"/>
            <p:cNvGrpSpPr>
              <a:grpSpLocks/>
            </p:cNvGrpSpPr>
            <p:nvPr/>
          </p:nvGrpSpPr>
          <p:grpSpPr bwMode="auto">
            <a:xfrm>
              <a:off x="2045" y="1116"/>
              <a:ext cx="82" cy="2"/>
              <a:chOff x="2045" y="1116"/>
              <a:chExt cx="82" cy="2"/>
            </a:xfrm>
          </p:grpSpPr>
          <p:sp>
            <p:nvSpPr>
              <p:cNvPr id="42404" name="Freeform 7489"/>
              <p:cNvSpPr>
                <a:spLocks/>
              </p:cNvSpPr>
              <p:nvPr/>
            </p:nvSpPr>
            <p:spPr bwMode="auto">
              <a:xfrm>
                <a:off x="2045" y="1116"/>
                <a:ext cx="82" cy="2"/>
              </a:xfrm>
              <a:custGeom>
                <a:avLst/>
                <a:gdLst>
                  <a:gd name="T0" fmla="+- 0 2045 2045"/>
                  <a:gd name="T1" fmla="*/ T0 w 82"/>
                  <a:gd name="T2" fmla="+- 0 2126 2045"/>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50" name="Group 7486"/>
            <p:cNvGrpSpPr>
              <a:grpSpLocks/>
            </p:cNvGrpSpPr>
            <p:nvPr/>
          </p:nvGrpSpPr>
          <p:grpSpPr bwMode="auto">
            <a:xfrm>
              <a:off x="2046" y="1772"/>
              <a:ext cx="80" cy="2"/>
              <a:chOff x="2046" y="1772"/>
              <a:chExt cx="80" cy="2"/>
            </a:xfrm>
          </p:grpSpPr>
          <p:sp>
            <p:nvSpPr>
              <p:cNvPr id="42403" name="Freeform 7487"/>
              <p:cNvSpPr>
                <a:spLocks/>
              </p:cNvSpPr>
              <p:nvPr/>
            </p:nvSpPr>
            <p:spPr bwMode="auto">
              <a:xfrm>
                <a:off x="2046" y="1772"/>
                <a:ext cx="80" cy="2"/>
              </a:xfrm>
              <a:custGeom>
                <a:avLst/>
                <a:gdLst>
                  <a:gd name="T0" fmla="+- 0 2046 2046"/>
                  <a:gd name="T1" fmla="*/ T0 w 80"/>
                  <a:gd name="T2" fmla="+- 0 2126 204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51" name="Group 7484"/>
            <p:cNvGrpSpPr>
              <a:grpSpLocks/>
            </p:cNvGrpSpPr>
            <p:nvPr/>
          </p:nvGrpSpPr>
          <p:grpSpPr bwMode="auto">
            <a:xfrm>
              <a:off x="2047" y="1770"/>
              <a:ext cx="80" cy="2"/>
              <a:chOff x="2047" y="1770"/>
              <a:chExt cx="80" cy="2"/>
            </a:xfrm>
          </p:grpSpPr>
          <p:sp>
            <p:nvSpPr>
              <p:cNvPr id="42402" name="Freeform 7485"/>
              <p:cNvSpPr>
                <a:spLocks/>
              </p:cNvSpPr>
              <p:nvPr/>
            </p:nvSpPr>
            <p:spPr bwMode="auto">
              <a:xfrm>
                <a:off x="2047" y="1770"/>
                <a:ext cx="80" cy="2"/>
              </a:xfrm>
              <a:custGeom>
                <a:avLst/>
                <a:gdLst>
                  <a:gd name="T0" fmla="+- 0 2047 2047"/>
                  <a:gd name="T1" fmla="*/ T0 w 80"/>
                  <a:gd name="T2" fmla="+- 0 2126 204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52" name="Group 7481"/>
            <p:cNvGrpSpPr>
              <a:grpSpLocks/>
            </p:cNvGrpSpPr>
            <p:nvPr/>
          </p:nvGrpSpPr>
          <p:grpSpPr bwMode="auto">
            <a:xfrm>
              <a:off x="2072" y="1408"/>
              <a:ext cx="40" cy="67"/>
              <a:chOff x="2072" y="1408"/>
              <a:chExt cx="40" cy="67"/>
            </a:xfrm>
          </p:grpSpPr>
          <p:sp>
            <p:nvSpPr>
              <p:cNvPr id="42400" name="Freeform 7483"/>
              <p:cNvSpPr>
                <a:spLocks/>
              </p:cNvSpPr>
              <p:nvPr/>
            </p:nvSpPr>
            <p:spPr bwMode="auto">
              <a:xfrm>
                <a:off x="2072" y="1408"/>
                <a:ext cx="40" cy="67"/>
              </a:xfrm>
              <a:custGeom>
                <a:avLst/>
                <a:gdLst>
                  <a:gd name="T0" fmla="+- 0 2107 2072"/>
                  <a:gd name="T1" fmla="*/ T0 w 40"/>
                  <a:gd name="T2" fmla="+- 0 1416 1408"/>
                  <a:gd name="T3" fmla="*/ 1416 h 67"/>
                  <a:gd name="T4" fmla="+- 0 2089 2072"/>
                  <a:gd name="T5" fmla="*/ T4 w 40"/>
                  <a:gd name="T6" fmla="+- 0 1416 1408"/>
                  <a:gd name="T7" fmla="*/ 1416 h 67"/>
                  <a:gd name="T8" fmla="+- 0 2093 2072"/>
                  <a:gd name="T9" fmla="*/ T8 w 40"/>
                  <a:gd name="T10" fmla="+- 0 1417 1408"/>
                  <a:gd name="T11" fmla="*/ 1417 h 67"/>
                  <a:gd name="T12" fmla="+- 0 2097 2072"/>
                  <a:gd name="T13" fmla="*/ T12 w 40"/>
                  <a:gd name="T14" fmla="+- 0 1419 1408"/>
                  <a:gd name="T15" fmla="*/ 1419 h 67"/>
                  <a:gd name="T16" fmla="+- 0 2099 2072"/>
                  <a:gd name="T17" fmla="*/ T16 w 40"/>
                  <a:gd name="T18" fmla="+- 0 1422 1408"/>
                  <a:gd name="T19" fmla="*/ 1422 h 67"/>
                  <a:gd name="T20" fmla="+- 0 2099 2072"/>
                  <a:gd name="T21" fmla="*/ T20 w 40"/>
                  <a:gd name="T22" fmla="+- 0 1426 1408"/>
                  <a:gd name="T23" fmla="*/ 1426 h 67"/>
                  <a:gd name="T24" fmla="+- 0 2099 2072"/>
                  <a:gd name="T25" fmla="*/ T24 w 40"/>
                  <a:gd name="T26" fmla="+- 0 1431 1408"/>
                  <a:gd name="T27" fmla="*/ 1431 h 67"/>
                  <a:gd name="T28" fmla="+- 0 2074 2072"/>
                  <a:gd name="T29" fmla="*/ T28 w 40"/>
                  <a:gd name="T30" fmla="+- 0 1465 1408"/>
                  <a:gd name="T31" fmla="*/ 1465 h 67"/>
                  <a:gd name="T32" fmla="+- 0 2073 2072"/>
                  <a:gd name="T33" fmla="*/ T32 w 40"/>
                  <a:gd name="T34" fmla="+- 0 1467 1408"/>
                  <a:gd name="T35" fmla="*/ 1467 h 67"/>
                  <a:gd name="T36" fmla="+- 0 2072 2072"/>
                  <a:gd name="T37" fmla="*/ T36 w 40"/>
                  <a:gd name="T38" fmla="+- 0 1468 1408"/>
                  <a:gd name="T39" fmla="*/ 1468 h 67"/>
                  <a:gd name="T40" fmla="+- 0 2072 2072"/>
                  <a:gd name="T41" fmla="*/ T40 w 40"/>
                  <a:gd name="T42" fmla="+- 0 1468 1408"/>
                  <a:gd name="T43" fmla="*/ 1468 h 67"/>
                  <a:gd name="T44" fmla="+- 0 2072 2072"/>
                  <a:gd name="T45" fmla="*/ T44 w 40"/>
                  <a:gd name="T46" fmla="+- 0 1473 1408"/>
                  <a:gd name="T47" fmla="*/ 1473 h 67"/>
                  <a:gd name="T48" fmla="+- 0 2072 2072"/>
                  <a:gd name="T49" fmla="*/ T48 w 40"/>
                  <a:gd name="T50" fmla="+- 0 1474 1408"/>
                  <a:gd name="T51" fmla="*/ 1474 h 67"/>
                  <a:gd name="T52" fmla="+- 0 2073 2072"/>
                  <a:gd name="T53" fmla="*/ T52 w 40"/>
                  <a:gd name="T54" fmla="+- 0 1474 1408"/>
                  <a:gd name="T55" fmla="*/ 1474 h 67"/>
                  <a:gd name="T56" fmla="+- 0 2110 2072"/>
                  <a:gd name="T57" fmla="*/ T56 w 40"/>
                  <a:gd name="T58" fmla="+- 0 1475 1408"/>
                  <a:gd name="T59" fmla="*/ 1475 h 67"/>
                  <a:gd name="T60" fmla="+- 0 2111 2072"/>
                  <a:gd name="T61" fmla="*/ T60 w 40"/>
                  <a:gd name="T62" fmla="+- 0 1474 1408"/>
                  <a:gd name="T63" fmla="*/ 1474 h 67"/>
                  <a:gd name="T64" fmla="+- 0 2112 2072"/>
                  <a:gd name="T65" fmla="*/ T64 w 40"/>
                  <a:gd name="T66" fmla="+- 0 1474 1408"/>
                  <a:gd name="T67" fmla="*/ 1474 h 67"/>
                  <a:gd name="T68" fmla="+- 0 2112 2072"/>
                  <a:gd name="T69" fmla="*/ T68 w 40"/>
                  <a:gd name="T70" fmla="+- 0 1473 1408"/>
                  <a:gd name="T71" fmla="*/ 1473 h 67"/>
                  <a:gd name="T72" fmla="+- 0 2112 2072"/>
                  <a:gd name="T73" fmla="*/ T72 w 40"/>
                  <a:gd name="T74" fmla="+- 0 1469 1408"/>
                  <a:gd name="T75" fmla="*/ 1469 h 67"/>
                  <a:gd name="T76" fmla="+- 0 2111 2072"/>
                  <a:gd name="T77" fmla="*/ T76 w 40"/>
                  <a:gd name="T78" fmla="+- 0 1468 1408"/>
                  <a:gd name="T79" fmla="*/ 1468 h 67"/>
                  <a:gd name="T80" fmla="+- 0 2111 2072"/>
                  <a:gd name="T81" fmla="*/ T80 w 40"/>
                  <a:gd name="T82" fmla="+- 0 1467 1408"/>
                  <a:gd name="T83" fmla="*/ 1467 h 67"/>
                  <a:gd name="T84" fmla="+- 0 2110 2072"/>
                  <a:gd name="T85" fmla="*/ T84 w 40"/>
                  <a:gd name="T86" fmla="+- 0 1467 1408"/>
                  <a:gd name="T87" fmla="*/ 1467 h 67"/>
                  <a:gd name="T88" fmla="+- 0 2082 2072"/>
                  <a:gd name="T89" fmla="*/ T88 w 40"/>
                  <a:gd name="T90" fmla="+- 0 1467 1408"/>
                  <a:gd name="T91" fmla="*/ 1467 h 67"/>
                  <a:gd name="T92" fmla="+- 0 2092 2072"/>
                  <a:gd name="T93" fmla="*/ T92 w 40"/>
                  <a:gd name="T94" fmla="+- 0 1456 1408"/>
                  <a:gd name="T95" fmla="*/ 1456 h 67"/>
                  <a:gd name="T96" fmla="+- 0 2109 2072"/>
                  <a:gd name="T97" fmla="*/ T96 w 40"/>
                  <a:gd name="T98" fmla="+- 0 1429 1408"/>
                  <a:gd name="T99" fmla="*/ 1429 h 67"/>
                  <a:gd name="T100" fmla="+- 0 2109 2072"/>
                  <a:gd name="T101" fmla="*/ T100 w 40"/>
                  <a:gd name="T102" fmla="+- 0 1421 1408"/>
                  <a:gd name="T103" fmla="*/ 1421 h 67"/>
                  <a:gd name="T104" fmla="+- 0 2109 2072"/>
                  <a:gd name="T105" fmla="*/ T104 w 40"/>
                  <a:gd name="T106" fmla="+- 0 1420 1408"/>
                  <a:gd name="T107" fmla="*/ 1420 h 67"/>
                  <a:gd name="T108" fmla="+- 0 2107 2072"/>
                  <a:gd name="T109" fmla="*/ T108 w 40"/>
                  <a:gd name="T110" fmla="+- 0 1416 1408"/>
                  <a:gd name="T111" fmla="*/ 1416 h 67"/>
                  <a:gd name="T112" fmla="+- 0 2107 2072"/>
                  <a:gd name="T113" fmla="*/ T112 w 40"/>
                  <a:gd name="T114" fmla="+- 0 1416 1408"/>
                  <a:gd name="T115" fmla="*/ 141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8"/>
                    </a:lnTo>
                    <a:lnTo>
                      <a:pt x="27" y="23"/>
                    </a:lnTo>
                    <a:lnTo>
                      <a:pt x="2" y="57"/>
                    </a:lnTo>
                    <a:lnTo>
                      <a:pt x="1" y="59"/>
                    </a:lnTo>
                    <a:lnTo>
                      <a:pt x="0" y="60"/>
                    </a:lnTo>
                    <a:lnTo>
                      <a:pt x="0" y="65"/>
                    </a:lnTo>
                    <a:lnTo>
                      <a:pt x="0" y="66"/>
                    </a:lnTo>
                    <a:lnTo>
                      <a:pt x="1" y="66"/>
                    </a:lnTo>
                    <a:lnTo>
                      <a:pt x="38" y="67"/>
                    </a:lnTo>
                    <a:lnTo>
                      <a:pt x="39" y="66"/>
                    </a:lnTo>
                    <a:lnTo>
                      <a:pt x="40" y="66"/>
                    </a:lnTo>
                    <a:lnTo>
                      <a:pt x="40" y="65"/>
                    </a:lnTo>
                    <a:lnTo>
                      <a:pt x="40" y="61"/>
                    </a:lnTo>
                    <a:lnTo>
                      <a:pt x="39" y="60"/>
                    </a:lnTo>
                    <a:lnTo>
                      <a:pt x="39" y="59"/>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01" name="Freeform 7482"/>
              <p:cNvSpPr>
                <a:spLocks/>
              </p:cNvSpPr>
              <p:nvPr/>
            </p:nvSpPr>
            <p:spPr bwMode="auto">
              <a:xfrm>
                <a:off x="2072" y="1408"/>
                <a:ext cx="40" cy="67"/>
              </a:xfrm>
              <a:custGeom>
                <a:avLst/>
                <a:gdLst>
                  <a:gd name="T0" fmla="+- 0 2094 2072"/>
                  <a:gd name="T1" fmla="*/ T0 w 40"/>
                  <a:gd name="T2" fmla="+- 0 1408 1408"/>
                  <a:gd name="T3" fmla="*/ 1408 h 67"/>
                  <a:gd name="T4" fmla="+- 0 2073 2072"/>
                  <a:gd name="T5" fmla="*/ T4 w 40"/>
                  <a:gd name="T6" fmla="+- 0 1419 1408"/>
                  <a:gd name="T7" fmla="*/ 1419 h 67"/>
                  <a:gd name="T8" fmla="+- 0 2073 2072"/>
                  <a:gd name="T9" fmla="*/ T8 w 40"/>
                  <a:gd name="T10" fmla="+- 0 1420 1408"/>
                  <a:gd name="T11" fmla="*/ 1420 h 67"/>
                  <a:gd name="T12" fmla="+- 0 2074 2072"/>
                  <a:gd name="T13" fmla="*/ T12 w 40"/>
                  <a:gd name="T14" fmla="+- 0 1421 1408"/>
                  <a:gd name="T15" fmla="*/ 1421 h 67"/>
                  <a:gd name="T16" fmla="+- 0 2074 2072"/>
                  <a:gd name="T17" fmla="*/ T16 w 40"/>
                  <a:gd name="T18" fmla="+- 0 1421 1408"/>
                  <a:gd name="T19" fmla="*/ 1421 h 67"/>
                  <a:gd name="T20" fmla="+- 0 2076 2072"/>
                  <a:gd name="T21" fmla="*/ T20 w 40"/>
                  <a:gd name="T22" fmla="+- 0 1420 1408"/>
                  <a:gd name="T23" fmla="*/ 1420 h 67"/>
                  <a:gd name="T24" fmla="+- 0 2079 2072"/>
                  <a:gd name="T25" fmla="*/ T24 w 40"/>
                  <a:gd name="T26" fmla="+- 0 1418 1408"/>
                  <a:gd name="T27" fmla="*/ 1418 h 67"/>
                  <a:gd name="T28" fmla="+- 0 2083 2072"/>
                  <a:gd name="T29" fmla="*/ T28 w 40"/>
                  <a:gd name="T30" fmla="+- 0 1417 1408"/>
                  <a:gd name="T31" fmla="*/ 1417 h 67"/>
                  <a:gd name="T32" fmla="+- 0 2085 2072"/>
                  <a:gd name="T33" fmla="*/ T32 w 40"/>
                  <a:gd name="T34" fmla="+- 0 1416 1408"/>
                  <a:gd name="T35" fmla="*/ 1416 h 67"/>
                  <a:gd name="T36" fmla="+- 0 2087 2072"/>
                  <a:gd name="T37" fmla="*/ T36 w 40"/>
                  <a:gd name="T38" fmla="+- 0 1416 1408"/>
                  <a:gd name="T39" fmla="*/ 1416 h 67"/>
                  <a:gd name="T40" fmla="+- 0 2107 2072"/>
                  <a:gd name="T41" fmla="*/ T40 w 40"/>
                  <a:gd name="T42" fmla="+- 0 1416 1408"/>
                  <a:gd name="T43" fmla="*/ 1416 h 67"/>
                  <a:gd name="T44" fmla="+- 0 2106 2072"/>
                  <a:gd name="T45" fmla="*/ T44 w 40"/>
                  <a:gd name="T46" fmla="+- 0 1415 1408"/>
                  <a:gd name="T47" fmla="*/ 1415 h 67"/>
                  <a:gd name="T48" fmla="+- 0 2103 2072"/>
                  <a:gd name="T49" fmla="*/ T48 w 40"/>
                  <a:gd name="T50" fmla="+- 0 1411 1408"/>
                  <a:gd name="T51" fmla="*/ 1411 h 67"/>
                  <a:gd name="T52" fmla="+- 0 2101 2072"/>
                  <a:gd name="T53" fmla="*/ T52 w 40"/>
                  <a:gd name="T54" fmla="+- 0 1410 1408"/>
                  <a:gd name="T55" fmla="*/ 1410 h 67"/>
                  <a:gd name="T56" fmla="+- 0 2096 2072"/>
                  <a:gd name="T57" fmla="*/ T56 w 40"/>
                  <a:gd name="T58" fmla="+- 0 1408 1408"/>
                  <a:gd name="T59" fmla="*/ 1408 h 67"/>
                  <a:gd name="T60" fmla="+- 0 2094 2072"/>
                  <a:gd name="T61" fmla="*/ T60 w 40"/>
                  <a:gd name="T62" fmla="+- 0 1408 1408"/>
                  <a:gd name="T63" fmla="*/ 140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53" name="Group 7476"/>
            <p:cNvGrpSpPr>
              <a:grpSpLocks/>
            </p:cNvGrpSpPr>
            <p:nvPr/>
          </p:nvGrpSpPr>
          <p:grpSpPr bwMode="auto">
            <a:xfrm>
              <a:off x="2139" y="1130"/>
              <a:ext cx="80" cy="658"/>
              <a:chOff x="2139" y="1130"/>
              <a:chExt cx="80" cy="658"/>
            </a:xfrm>
          </p:grpSpPr>
          <p:sp>
            <p:nvSpPr>
              <p:cNvPr id="42396" name="Freeform 7480"/>
              <p:cNvSpPr>
                <a:spLocks/>
              </p:cNvSpPr>
              <p:nvPr/>
            </p:nvSpPr>
            <p:spPr bwMode="auto">
              <a:xfrm>
                <a:off x="2139" y="1130"/>
                <a:ext cx="80" cy="658"/>
              </a:xfrm>
              <a:custGeom>
                <a:avLst/>
                <a:gdLst>
                  <a:gd name="T0" fmla="+- 0 2217 2139"/>
                  <a:gd name="T1" fmla="*/ T0 w 80"/>
                  <a:gd name="T2" fmla="+- 0 1468 1130"/>
                  <a:gd name="T3" fmla="*/ 1468 h 658"/>
                  <a:gd name="T4" fmla="+- 0 2141 2139"/>
                  <a:gd name="T5" fmla="*/ T4 w 80"/>
                  <a:gd name="T6" fmla="+- 0 1468 1130"/>
                  <a:gd name="T7" fmla="*/ 1468 h 658"/>
                  <a:gd name="T8" fmla="+- 0 2141 2139"/>
                  <a:gd name="T9" fmla="*/ T8 w 80"/>
                  <a:gd name="T10" fmla="+- 0 1786 1130"/>
                  <a:gd name="T11" fmla="*/ 1786 h 658"/>
                  <a:gd name="T12" fmla="+- 0 2139 2139"/>
                  <a:gd name="T13" fmla="*/ T12 w 80"/>
                  <a:gd name="T14" fmla="+- 0 1788 1130"/>
                  <a:gd name="T15" fmla="*/ 1788 h 658"/>
                  <a:gd name="T16" fmla="+- 0 2219 2139"/>
                  <a:gd name="T17" fmla="*/ T16 w 80"/>
                  <a:gd name="T18" fmla="+- 0 1788 1130"/>
                  <a:gd name="T19" fmla="*/ 1788 h 658"/>
                  <a:gd name="T20" fmla="+- 0 2217 2139"/>
                  <a:gd name="T21" fmla="*/ T20 w 80"/>
                  <a:gd name="T22" fmla="+- 0 1786 1130"/>
                  <a:gd name="T23" fmla="*/ 1786 h 658"/>
                  <a:gd name="T24" fmla="+- 0 2217 2139"/>
                  <a:gd name="T25" fmla="*/ T24 w 80"/>
                  <a:gd name="T26" fmla="+- 0 1468 1130"/>
                  <a:gd name="T27" fmla="*/ 146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8"/>
                    </a:moveTo>
                    <a:lnTo>
                      <a:pt x="2" y="338"/>
                    </a:lnTo>
                    <a:lnTo>
                      <a:pt x="2" y="656"/>
                    </a:lnTo>
                    <a:lnTo>
                      <a:pt x="0" y="658"/>
                    </a:lnTo>
                    <a:lnTo>
                      <a:pt x="80"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97" name="Freeform 7479"/>
              <p:cNvSpPr>
                <a:spLocks/>
              </p:cNvSpPr>
              <p:nvPr/>
            </p:nvSpPr>
            <p:spPr bwMode="auto">
              <a:xfrm>
                <a:off x="2139" y="1130"/>
                <a:ext cx="80" cy="658"/>
              </a:xfrm>
              <a:custGeom>
                <a:avLst/>
                <a:gdLst>
                  <a:gd name="T0" fmla="+- 0 2196 2139"/>
                  <a:gd name="T1" fmla="*/ T0 w 80"/>
                  <a:gd name="T2" fmla="+- 0 1462 1130"/>
                  <a:gd name="T3" fmla="*/ 1462 h 658"/>
                  <a:gd name="T4" fmla="+- 0 2171 2139"/>
                  <a:gd name="T5" fmla="*/ T4 w 80"/>
                  <a:gd name="T6" fmla="+- 0 1462 1130"/>
                  <a:gd name="T7" fmla="*/ 1462 h 658"/>
                  <a:gd name="T8" fmla="+- 0 2174 2139"/>
                  <a:gd name="T9" fmla="*/ T8 w 80"/>
                  <a:gd name="T10" fmla="+- 0 1465 1130"/>
                  <a:gd name="T11" fmla="*/ 1465 h 658"/>
                  <a:gd name="T12" fmla="+- 0 2171 2139"/>
                  <a:gd name="T13" fmla="*/ T12 w 80"/>
                  <a:gd name="T14" fmla="+- 0 1468 1130"/>
                  <a:gd name="T15" fmla="*/ 1468 h 658"/>
                  <a:gd name="T16" fmla="+- 0 2196 2139"/>
                  <a:gd name="T17" fmla="*/ T16 w 80"/>
                  <a:gd name="T18" fmla="+- 0 1468 1130"/>
                  <a:gd name="T19" fmla="*/ 1468 h 658"/>
                  <a:gd name="T20" fmla="+- 0 2194 2139"/>
                  <a:gd name="T21" fmla="*/ T20 w 80"/>
                  <a:gd name="T22" fmla="+- 0 1465 1130"/>
                  <a:gd name="T23" fmla="*/ 1465 h 658"/>
                  <a:gd name="T24" fmla="+- 0 2196 2139"/>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332"/>
                    </a:moveTo>
                    <a:lnTo>
                      <a:pt x="32" y="332"/>
                    </a:lnTo>
                    <a:lnTo>
                      <a:pt x="35" y="335"/>
                    </a:lnTo>
                    <a:lnTo>
                      <a:pt x="32" y="338"/>
                    </a:lnTo>
                    <a:lnTo>
                      <a:pt x="57" y="338"/>
                    </a:lnTo>
                    <a:lnTo>
                      <a:pt x="55" y="335"/>
                    </a:lnTo>
                    <a:lnTo>
                      <a:pt x="57"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98" name="Freeform 7478"/>
              <p:cNvSpPr>
                <a:spLocks/>
              </p:cNvSpPr>
              <p:nvPr/>
            </p:nvSpPr>
            <p:spPr bwMode="auto">
              <a:xfrm>
                <a:off x="2139" y="1130"/>
                <a:ext cx="80" cy="658"/>
              </a:xfrm>
              <a:custGeom>
                <a:avLst/>
                <a:gdLst>
                  <a:gd name="T0" fmla="+- 0 2219 2139"/>
                  <a:gd name="T1" fmla="*/ T0 w 80"/>
                  <a:gd name="T2" fmla="+- 0 1130 1130"/>
                  <a:gd name="T3" fmla="*/ 1130 h 658"/>
                  <a:gd name="T4" fmla="+- 0 2139 2139"/>
                  <a:gd name="T5" fmla="*/ T4 w 80"/>
                  <a:gd name="T6" fmla="+- 0 1130 1130"/>
                  <a:gd name="T7" fmla="*/ 1130 h 658"/>
                  <a:gd name="T8" fmla="+- 0 2141 2139"/>
                  <a:gd name="T9" fmla="*/ T8 w 80"/>
                  <a:gd name="T10" fmla="+- 0 1131 1130"/>
                  <a:gd name="T11" fmla="*/ 1131 h 658"/>
                  <a:gd name="T12" fmla="+- 0 2141 2139"/>
                  <a:gd name="T13" fmla="*/ T12 w 80"/>
                  <a:gd name="T14" fmla="+- 0 1462 1130"/>
                  <a:gd name="T15" fmla="*/ 1462 h 658"/>
                  <a:gd name="T16" fmla="+- 0 2217 2139"/>
                  <a:gd name="T17" fmla="*/ T16 w 80"/>
                  <a:gd name="T18" fmla="+- 0 1462 1130"/>
                  <a:gd name="T19" fmla="*/ 1462 h 658"/>
                  <a:gd name="T20" fmla="+- 0 2217 2139"/>
                  <a:gd name="T21" fmla="*/ T20 w 80"/>
                  <a:gd name="T22" fmla="+- 0 1453 1130"/>
                  <a:gd name="T23" fmla="*/ 1453 h 658"/>
                  <a:gd name="T24" fmla="+- 0 2160 2139"/>
                  <a:gd name="T25" fmla="*/ T24 w 80"/>
                  <a:gd name="T26" fmla="+- 0 1453 1130"/>
                  <a:gd name="T27" fmla="*/ 1453 h 658"/>
                  <a:gd name="T28" fmla="+- 0 2157 2139"/>
                  <a:gd name="T29" fmla="*/ T28 w 80"/>
                  <a:gd name="T30" fmla="+- 0 1450 1130"/>
                  <a:gd name="T31" fmla="*/ 1450 h 658"/>
                  <a:gd name="T32" fmla="+- 0 2160 2139"/>
                  <a:gd name="T33" fmla="*/ T32 w 80"/>
                  <a:gd name="T34" fmla="+- 0 1448 1130"/>
                  <a:gd name="T35" fmla="*/ 1448 h 658"/>
                  <a:gd name="T36" fmla="+- 0 2217 2139"/>
                  <a:gd name="T37" fmla="*/ T36 w 80"/>
                  <a:gd name="T38" fmla="+- 0 1448 1130"/>
                  <a:gd name="T39" fmla="*/ 1448 h 658"/>
                  <a:gd name="T40" fmla="+- 0 2217 2139"/>
                  <a:gd name="T41" fmla="*/ T40 w 80"/>
                  <a:gd name="T42" fmla="+- 0 1131 1130"/>
                  <a:gd name="T43" fmla="*/ 1131 h 658"/>
                  <a:gd name="T44" fmla="+- 0 2219 2139"/>
                  <a:gd name="T45" fmla="*/ T44 w 80"/>
                  <a:gd name="T46" fmla="+- 0 1130 1130"/>
                  <a:gd name="T47"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80" y="0"/>
                    </a:moveTo>
                    <a:lnTo>
                      <a:pt x="0" y="0"/>
                    </a:lnTo>
                    <a:lnTo>
                      <a:pt x="2" y="1"/>
                    </a:lnTo>
                    <a:lnTo>
                      <a:pt x="2" y="332"/>
                    </a:lnTo>
                    <a:lnTo>
                      <a:pt x="78" y="332"/>
                    </a:lnTo>
                    <a:lnTo>
                      <a:pt x="78" y="323"/>
                    </a:lnTo>
                    <a:lnTo>
                      <a:pt x="21" y="323"/>
                    </a:lnTo>
                    <a:lnTo>
                      <a:pt x="18" y="320"/>
                    </a:lnTo>
                    <a:lnTo>
                      <a:pt x="21"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99" name="Freeform 7477"/>
              <p:cNvSpPr>
                <a:spLocks/>
              </p:cNvSpPr>
              <p:nvPr/>
            </p:nvSpPr>
            <p:spPr bwMode="auto">
              <a:xfrm>
                <a:off x="2139" y="1130"/>
                <a:ext cx="80" cy="658"/>
              </a:xfrm>
              <a:custGeom>
                <a:avLst/>
                <a:gdLst>
                  <a:gd name="T0" fmla="+- 0 2217 2139"/>
                  <a:gd name="T1" fmla="*/ T0 w 80"/>
                  <a:gd name="T2" fmla="+- 0 1448 1130"/>
                  <a:gd name="T3" fmla="*/ 1448 h 658"/>
                  <a:gd name="T4" fmla="+- 0 2196 2139"/>
                  <a:gd name="T5" fmla="*/ T4 w 80"/>
                  <a:gd name="T6" fmla="+- 0 1448 1130"/>
                  <a:gd name="T7" fmla="*/ 1448 h 658"/>
                  <a:gd name="T8" fmla="+- 0 2198 2139"/>
                  <a:gd name="T9" fmla="*/ T8 w 80"/>
                  <a:gd name="T10" fmla="+- 0 1450 1130"/>
                  <a:gd name="T11" fmla="*/ 1450 h 658"/>
                  <a:gd name="T12" fmla="+- 0 2196 2139"/>
                  <a:gd name="T13" fmla="*/ T12 w 80"/>
                  <a:gd name="T14" fmla="+- 0 1453 1130"/>
                  <a:gd name="T15" fmla="*/ 1453 h 658"/>
                  <a:gd name="T16" fmla="+- 0 2217 2139"/>
                  <a:gd name="T17" fmla="*/ T16 w 80"/>
                  <a:gd name="T18" fmla="+- 0 1453 1130"/>
                  <a:gd name="T19" fmla="*/ 1453 h 658"/>
                  <a:gd name="T20" fmla="+- 0 2217 2139"/>
                  <a:gd name="T21" fmla="*/ T20 w 80"/>
                  <a:gd name="T22" fmla="+- 0 1448 1130"/>
                  <a:gd name="T23" fmla="*/ 1448 h 658"/>
                </a:gdLst>
                <a:ahLst/>
                <a:cxnLst>
                  <a:cxn ang="0">
                    <a:pos x="T1" y="T3"/>
                  </a:cxn>
                  <a:cxn ang="0">
                    <a:pos x="T5" y="T7"/>
                  </a:cxn>
                  <a:cxn ang="0">
                    <a:pos x="T9" y="T11"/>
                  </a:cxn>
                  <a:cxn ang="0">
                    <a:pos x="T13" y="T15"/>
                  </a:cxn>
                  <a:cxn ang="0">
                    <a:pos x="T17" y="T19"/>
                  </a:cxn>
                  <a:cxn ang="0">
                    <a:pos x="T21" y="T23"/>
                  </a:cxn>
                </a:cxnLst>
                <a:rect l="0" t="0" r="r" b="b"/>
                <a:pathLst>
                  <a:path w="80" h="658">
                    <a:moveTo>
                      <a:pt x="78" y="318"/>
                    </a:moveTo>
                    <a:lnTo>
                      <a:pt x="57" y="318"/>
                    </a:lnTo>
                    <a:lnTo>
                      <a:pt x="59" y="320"/>
                    </a:lnTo>
                    <a:lnTo>
                      <a:pt x="57"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57" name="Group 7474"/>
            <p:cNvGrpSpPr>
              <a:grpSpLocks/>
            </p:cNvGrpSpPr>
            <p:nvPr/>
          </p:nvGrpSpPr>
          <p:grpSpPr bwMode="auto">
            <a:xfrm>
              <a:off x="2141" y="1465"/>
              <a:ext cx="77" cy="2"/>
              <a:chOff x="2141" y="1465"/>
              <a:chExt cx="77" cy="2"/>
            </a:xfrm>
          </p:grpSpPr>
          <p:sp>
            <p:nvSpPr>
              <p:cNvPr id="42395" name="Freeform 7475"/>
              <p:cNvSpPr>
                <a:spLocks/>
              </p:cNvSpPr>
              <p:nvPr/>
            </p:nvSpPr>
            <p:spPr bwMode="auto">
              <a:xfrm>
                <a:off x="2141" y="1465"/>
                <a:ext cx="77" cy="2"/>
              </a:xfrm>
              <a:custGeom>
                <a:avLst/>
                <a:gdLst>
                  <a:gd name="T0" fmla="+- 0 2141 2141"/>
                  <a:gd name="T1" fmla="*/ T0 w 77"/>
                  <a:gd name="T2" fmla="+- 0 2217 2141"/>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58" name="Group 7472"/>
            <p:cNvGrpSpPr>
              <a:grpSpLocks/>
            </p:cNvGrpSpPr>
            <p:nvPr/>
          </p:nvGrpSpPr>
          <p:grpSpPr bwMode="auto">
            <a:xfrm>
              <a:off x="2157" y="1448"/>
              <a:ext cx="42" cy="6"/>
              <a:chOff x="2157" y="1448"/>
              <a:chExt cx="42" cy="6"/>
            </a:xfrm>
          </p:grpSpPr>
          <p:sp>
            <p:nvSpPr>
              <p:cNvPr id="42394" name="Freeform 7473"/>
              <p:cNvSpPr>
                <a:spLocks/>
              </p:cNvSpPr>
              <p:nvPr/>
            </p:nvSpPr>
            <p:spPr bwMode="auto">
              <a:xfrm>
                <a:off x="2157" y="1448"/>
                <a:ext cx="42" cy="6"/>
              </a:xfrm>
              <a:custGeom>
                <a:avLst/>
                <a:gdLst>
                  <a:gd name="T0" fmla="+- 0 2196 2157"/>
                  <a:gd name="T1" fmla="*/ T0 w 42"/>
                  <a:gd name="T2" fmla="+- 0 1448 1448"/>
                  <a:gd name="T3" fmla="*/ 1448 h 6"/>
                  <a:gd name="T4" fmla="+- 0 2160 2157"/>
                  <a:gd name="T5" fmla="*/ T4 w 42"/>
                  <a:gd name="T6" fmla="+- 0 1448 1448"/>
                  <a:gd name="T7" fmla="*/ 1448 h 6"/>
                  <a:gd name="T8" fmla="+- 0 2157 2157"/>
                  <a:gd name="T9" fmla="*/ T8 w 42"/>
                  <a:gd name="T10" fmla="+- 0 1450 1448"/>
                  <a:gd name="T11" fmla="*/ 1450 h 6"/>
                  <a:gd name="T12" fmla="+- 0 2160 2157"/>
                  <a:gd name="T13" fmla="*/ T12 w 42"/>
                  <a:gd name="T14" fmla="+- 0 1453 1448"/>
                  <a:gd name="T15" fmla="*/ 1453 h 6"/>
                  <a:gd name="T16" fmla="+- 0 2196 2157"/>
                  <a:gd name="T17" fmla="*/ T16 w 42"/>
                  <a:gd name="T18" fmla="+- 0 1453 1448"/>
                  <a:gd name="T19" fmla="*/ 1453 h 6"/>
                  <a:gd name="T20" fmla="+- 0 2198 2157"/>
                  <a:gd name="T21" fmla="*/ T20 w 42"/>
                  <a:gd name="T22" fmla="+- 0 1450 1448"/>
                  <a:gd name="T23" fmla="*/ 1450 h 6"/>
                  <a:gd name="T24" fmla="+- 0 2196 2157"/>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2"/>
                    </a:lnTo>
                    <a:lnTo>
                      <a:pt x="3" y="5"/>
                    </a:lnTo>
                    <a:lnTo>
                      <a:pt x="39" y="5"/>
                    </a:lnTo>
                    <a:lnTo>
                      <a:pt x="41" y="2"/>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59" name="Group 7470"/>
            <p:cNvGrpSpPr>
              <a:grpSpLocks/>
            </p:cNvGrpSpPr>
            <p:nvPr/>
          </p:nvGrpSpPr>
          <p:grpSpPr bwMode="auto">
            <a:xfrm>
              <a:off x="2139" y="1468"/>
              <a:ext cx="2" cy="320"/>
              <a:chOff x="2139" y="1468"/>
              <a:chExt cx="2" cy="320"/>
            </a:xfrm>
          </p:grpSpPr>
          <p:sp>
            <p:nvSpPr>
              <p:cNvPr id="42393" name="Freeform 7471"/>
              <p:cNvSpPr>
                <a:spLocks/>
              </p:cNvSpPr>
              <p:nvPr/>
            </p:nvSpPr>
            <p:spPr bwMode="auto">
              <a:xfrm>
                <a:off x="213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0" name="Group 7468"/>
            <p:cNvGrpSpPr>
              <a:grpSpLocks/>
            </p:cNvGrpSpPr>
            <p:nvPr/>
          </p:nvGrpSpPr>
          <p:grpSpPr bwMode="auto">
            <a:xfrm>
              <a:off x="2139" y="1130"/>
              <a:ext cx="2" cy="332"/>
              <a:chOff x="2139" y="1130"/>
              <a:chExt cx="2" cy="332"/>
            </a:xfrm>
          </p:grpSpPr>
          <p:sp>
            <p:nvSpPr>
              <p:cNvPr id="42392" name="Freeform 7469"/>
              <p:cNvSpPr>
                <a:spLocks/>
              </p:cNvSpPr>
              <p:nvPr/>
            </p:nvSpPr>
            <p:spPr bwMode="auto">
              <a:xfrm>
                <a:off x="2139"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1" name="Group 7465"/>
            <p:cNvGrpSpPr>
              <a:grpSpLocks/>
            </p:cNvGrpSpPr>
            <p:nvPr/>
          </p:nvGrpSpPr>
          <p:grpSpPr bwMode="auto">
            <a:xfrm>
              <a:off x="2138" y="1465"/>
              <a:ext cx="3" cy="2"/>
              <a:chOff x="2138" y="1465"/>
              <a:chExt cx="3" cy="2"/>
            </a:xfrm>
          </p:grpSpPr>
          <p:sp>
            <p:nvSpPr>
              <p:cNvPr id="42391" name="Freeform 7467"/>
              <p:cNvSpPr>
                <a:spLocks/>
              </p:cNvSpPr>
              <p:nvPr/>
            </p:nvSpPr>
            <p:spPr bwMode="auto">
              <a:xfrm>
                <a:off x="2138" y="1465"/>
                <a:ext cx="3" cy="2"/>
              </a:xfrm>
              <a:custGeom>
                <a:avLst/>
                <a:gdLst>
                  <a:gd name="T0" fmla="+- 0 2138 2138"/>
                  <a:gd name="T1" fmla="*/ T0 w 3"/>
                  <a:gd name="T2" fmla="+- 0 2141 2138"/>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306" name="Picture 74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62" name="Group 7463"/>
            <p:cNvGrpSpPr>
              <a:grpSpLocks/>
            </p:cNvGrpSpPr>
            <p:nvPr/>
          </p:nvGrpSpPr>
          <p:grpSpPr bwMode="auto">
            <a:xfrm>
              <a:off x="2124" y="1117"/>
              <a:ext cx="3" cy="656"/>
              <a:chOff x="2124" y="1117"/>
              <a:chExt cx="3" cy="656"/>
            </a:xfrm>
          </p:grpSpPr>
          <p:sp>
            <p:nvSpPr>
              <p:cNvPr id="42390" name="Freeform 7464"/>
              <p:cNvSpPr>
                <a:spLocks/>
              </p:cNvSpPr>
              <p:nvPr/>
            </p:nvSpPr>
            <p:spPr bwMode="auto">
              <a:xfrm>
                <a:off x="2124" y="1117"/>
                <a:ext cx="3" cy="656"/>
              </a:xfrm>
              <a:custGeom>
                <a:avLst/>
                <a:gdLst>
                  <a:gd name="T0" fmla="+- 0 2124 2124"/>
                  <a:gd name="T1" fmla="*/ T0 w 3"/>
                  <a:gd name="T2" fmla="+- 0 1773 1117"/>
                  <a:gd name="T3" fmla="*/ 1773 h 656"/>
                  <a:gd name="T4" fmla="+- 0 2126 2124"/>
                  <a:gd name="T5" fmla="*/ T4 w 3"/>
                  <a:gd name="T6" fmla="+- 0 1773 1117"/>
                  <a:gd name="T7" fmla="*/ 1773 h 656"/>
                  <a:gd name="T8" fmla="+- 0 2126 2124"/>
                  <a:gd name="T9" fmla="*/ T8 w 3"/>
                  <a:gd name="T10" fmla="+- 0 1117 1117"/>
                  <a:gd name="T11" fmla="*/ 1117 h 656"/>
                  <a:gd name="T12" fmla="+- 0 2124 2124"/>
                  <a:gd name="T13" fmla="*/ T12 w 3"/>
                  <a:gd name="T14" fmla="+- 0 1117 1117"/>
                  <a:gd name="T15" fmla="*/ 1117 h 656"/>
                  <a:gd name="T16" fmla="+- 0 2124 212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63" name="Group 7461"/>
            <p:cNvGrpSpPr>
              <a:grpSpLocks/>
            </p:cNvGrpSpPr>
            <p:nvPr/>
          </p:nvGrpSpPr>
          <p:grpSpPr bwMode="auto">
            <a:xfrm>
              <a:off x="2124" y="1116"/>
              <a:ext cx="82" cy="2"/>
              <a:chOff x="2124" y="1116"/>
              <a:chExt cx="82" cy="2"/>
            </a:xfrm>
          </p:grpSpPr>
          <p:sp>
            <p:nvSpPr>
              <p:cNvPr id="42389" name="Freeform 7462"/>
              <p:cNvSpPr>
                <a:spLocks/>
              </p:cNvSpPr>
              <p:nvPr/>
            </p:nvSpPr>
            <p:spPr bwMode="auto">
              <a:xfrm>
                <a:off x="2124" y="1116"/>
                <a:ext cx="82" cy="2"/>
              </a:xfrm>
              <a:custGeom>
                <a:avLst/>
                <a:gdLst>
                  <a:gd name="T0" fmla="+- 0 2124 2124"/>
                  <a:gd name="T1" fmla="*/ T0 w 82"/>
                  <a:gd name="T2" fmla="+- 0 2206 212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4" name="Group 7459"/>
            <p:cNvGrpSpPr>
              <a:grpSpLocks/>
            </p:cNvGrpSpPr>
            <p:nvPr/>
          </p:nvGrpSpPr>
          <p:grpSpPr bwMode="auto">
            <a:xfrm>
              <a:off x="2125" y="1772"/>
              <a:ext cx="80" cy="2"/>
              <a:chOff x="2125" y="1772"/>
              <a:chExt cx="80" cy="2"/>
            </a:xfrm>
          </p:grpSpPr>
          <p:sp>
            <p:nvSpPr>
              <p:cNvPr id="42388" name="Freeform 7460"/>
              <p:cNvSpPr>
                <a:spLocks/>
              </p:cNvSpPr>
              <p:nvPr/>
            </p:nvSpPr>
            <p:spPr bwMode="auto">
              <a:xfrm>
                <a:off x="2125" y="1772"/>
                <a:ext cx="80" cy="2"/>
              </a:xfrm>
              <a:custGeom>
                <a:avLst/>
                <a:gdLst>
                  <a:gd name="T0" fmla="+- 0 2125 2125"/>
                  <a:gd name="T1" fmla="*/ T0 w 80"/>
                  <a:gd name="T2" fmla="+- 0 2205 212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5" name="Group 7457"/>
            <p:cNvGrpSpPr>
              <a:grpSpLocks/>
            </p:cNvGrpSpPr>
            <p:nvPr/>
          </p:nvGrpSpPr>
          <p:grpSpPr bwMode="auto">
            <a:xfrm>
              <a:off x="2126" y="1770"/>
              <a:ext cx="80" cy="2"/>
              <a:chOff x="2126" y="1770"/>
              <a:chExt cx="80" cy="2"/>
            </a:xfrm>
          </p:grpSpPr>
          <p:sp>
            <p:nvSpPr>
              <p:cNvPr id="42387" name="Freeform 7458"/>
              <p:cNvSpPr>
                <a:spLocks/>
              </p:cNvSpPr>
              <p:nvPr/>
            </p:nvSpPr>
            <p:spPr bwMode="auto">
              <a:xfrm>
                <a:off x="2126" y="1770"/>
                <a:ext cx="80" cy="2"/>
              </a:xfrm>
              <a:custGeom>
                <a:avLst/>
                <a:gdLst>
                  <a:gd name="T0" fmla="+- 0 2126 2126"/>
                  <a:gd name="T1" fmla="*/ T0 w 80"/>
                  <a:gd name="T2" fmla="+- 0 2206 21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6" name="Group 7453"/>
            <p:cNvGrpSpPr>
              <a:grpSpLocks/>
            </p:cNvGrpSpPr>
            <p:nvPr/>
          </p:nvGrpSpPr>
          <p:grpSpPr bwMode="auto">
            <a:xfrm>
              <a:off x="2150" y="1408"/>
              <a:ext cx="41" cy="68"/>
              <a:chOff x="2150" y="1408"/>
              <a:chExt cx="41" cy="68"/>
            </a:xfrm>
          </p:grpSpPr>
          <p:sp>
            <p:nvSpPr>
              <p:cNvPr id="42384" name="Freeform 7456"/>
              <p:cNvSpPr>
                <a:spLocks/>
              </p:cNvSpPr>
              <p:nvPr/>
            </p:nvSpPr>
            <p:spPr bwMode="auto">
              <a:xfrm>
                <a:off x="2150" y="1408"/>
                <a:ext cx="41" cy="68"/>
              </a:xfrm>
              <a:custGeom>
                <a:avLst/>
                <a:gdLst>
                  <a:gd name="T0" fmla="+- 0 2152 2150"/>
                  <a:gd name="T1" fmla="*/ T0 w 41"/>
                  <a:gd name="T2" fmla="+- 0 1463 1408"/>
                  <a:gd name="T3" fmla="*/ 1463 h 68"/>
                  <a:gd name="T4" fmla="+- 0 2151 2150"/>
                  <a:gd name="T5" fmla="*/ T4 w 41"/>
                  <a:gd name="T6" fmla="+- 0 1464 1408"/>
                  <a:gd name="T7" fmla="*/ 1464 h 68"/>
                  <a:gd name="T8" fmla="+- 0 2151 2150"/>
                  <a:gd name="T9" fmla="*/ T8 w 41"/>
                  <a:gd name="T10" fmla="+- 0 1465 1408"/>
                  <a:gd name="T11" fmla="*/ 1465 h 68"/>
                  <a:gd name="T12" fmla="+- 0 2150 2150"/>
                  <a:gd name="T13" fmla="*/ T12 w 41"/>
                  <a:gd name="T14" fmla="+- 0 1468 1408"/>
                  <a:gd name="T15" fmla="*/ 1468 h 68"/>
                  <a:gd name="T16" fmla="+- 0 2151 2150"/>
                  <a:gd name="T17" fmla="*/ T16 w 41"/>
                  <a:gd name="T18" fmla="+- 0 1470 1408"/>
                  <a:gd name="T19" fmla="*/ 1470 h 68"/>
                  <a:gd name="T20" fmla="+- 0 2172 2150"/>
                  <a:gd name="T21" fmla="*/ T20 w 41"/>
                  <a:gd name="T22" fmla="+- 0 1476 1408"/>
                  <a:gd name="T23" fmla="*/ 1476 h 68"/>
                  <a:gd name="T24" fmla="+- 0 2175 2150"/>
                  <a:gd name="T25" fmla="*/ T24 w 41"/>
                  <a:gd name="T26" fmla="+- 0 1475 1408"/>
                  <a:gd name="T27" fmla="*/ 1475 h 68"/>
                  <a:gd name="T28" fmla="+- 0 2180 2150"/>
                  <a:gd name="T29" fmla="*/ T28 w 41"/>
                  <a:gd name="T30" fmla="+- 0 1473 1408"/>
                  <a:gd name="T31" fmla="*/ 1473 h 68"/>
                  <a:gd name="T32" fmla="+- 0 2183 2150"/>
                  <a:gd name="T33" fmla="*/ T32 w 41"/>
                  <a:gd name="T34" fmla="+- 0 1472 1408"/>
                  <a:gd name="T35" fmla="*/ 1472 h 68"/>
                  <a:gd name="T36" fmla="+- 0 2187 2150"/>
                  <a:gd name="T37" fmla="*/ T36 w 41"/>
                  <a:gd name="T38" fmla="+- 0 1468 1408"/>
                  <a:gd name="T39" fmla="*/ 1468 h 68"/>
                  <a:gd name="T40" fmla="+- 0 2166 2150"/>
                  <a:gd name="T41" fmla="*/ T40 w 41"/>
                  <a:gd name="T42" fmla="+- 0 1468 1408"/>
                  <a:gd name="T43" fmla="*/ 1468 h 68"/>
                  <a:gd name="T44" fmla="+- 0 2163 2150"/>
                  <a:gd name="T45" fmla="*/ T44 w 41"/>
                  <a:gd name="T46" fmla="+- 0 1468 1408"/>
                  <a:gd name="T47" fmla="*/ 1468 h 68"/>
                  <a:gd name="T48" fmla="+- 0 2160 2150"/>
                  <a:gd name="T49" fmla="*/ T48 w 41"/>
                  <a:gd name="T50" fmla="+- 0 1467 1408"/>
                  <a:gd name="T51" fmla="*/ 1467 h 68"/>
                  <a:gd name="T52" fmla="+- 0 2158 2150"/>
                  <a:gd name="T53" fmla="*/ T52 w 41"/>
                  <a:gd name="T54" fmla="+- 0 1466 1408"/>
                  <a:gd name="T55" fmla="*/ 1466 h 68"/>
                  <a:gd name="T56" fmla="+- 0 2157 2150"/>
                  <a:gd name="T57" fmla="*/ T56 w 41"/>
                  <a:gd name="T58" fmla="+- 0 1466 1408"/>
                  <a:gd name="T59" fmla="*/ 1466 h 68"/>
                  <a:gd name="T60" fmla="+- 0 2154 2150"/>
                  <a:gd name="T61" fmla="*/ T60 w 41"/>
                  <a:gd name="T62" fmla="+- 0 1464 1408"/>
                  <a:gd name="T63" fmla="*/ 1464 h 68"/>
                  <a:gd name="T64" fmla="+- 0 2152 2150"/>
                  <a:gd name="T65" fmla="*/ T64 w 41"/>
                  <a:gd name="T66" fmla="+- 0 1463 1408"/>
                  <a:gd name="T67" fmla="*/ 146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0"/>
                    </a:lnTo>
                    <a:lnTo>
                      <a:pt x="1" y="62"/>
                    </a:lnTo>
                    <a:lnTo>
                      <a:pt x="22" y="68"/>
                    </a:lnTo>
                    <a:lnTo>
                      <a:pt x="25" y="67"/>
                    </a:lnTo>
                    <a:lnTo>
                      <a:pt x="30" y="65"/>
                    </a:lnTo>
                    <a:lnTo>
                      <a:pt x="33" y="64"/>
                    </a:lnTo>
                    <a:lnTo>
                      <a:pt x="37" y="60"/>
                    </a:lnTo>
                    <a:lnTo>
                      <a:pt x="16" y="60"/>
                    </a:lnTo>
                    <a:lnTo>
                      <a:pt x="13" y="60"/>
                    </a:lnTo>
                    <a:lnTo>
                      <a:pt x="10" y="59"/>
                    </a:lnTo>
                    <a:lnTo>
                      <a:pt x="8" y="58"/>
                    </a:lnTo>
                    <a:lnTo>
                      <a:pt x="7" y="58"/>
                    </a:lnTo>
                    <a:lnTo>
                      <a:pt x="4"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5" name="Freeform 7455"/>
              <p:cNvSpPr>
                <a:spLocks/>
              </p:cNvSpPr>
              <p:nvPr/>
            </p:nvSpPr>
            <p:spPr bwMode="auto">
              <a:xfrm>
                <a:off x="2150" y="1408"/>
                <a:ext cx="41" cy="68"/>
              </a:xfrm>
              <a:custGeom>
                <a:avLst/>
                <a:gdLst>
                  <a:gd name="T0" fmla="+- 0 2186 2150"/>
                  <a:gd name="T1" fmla="*/ T0 w 41"/>
                  <a:gd name="T2" fmla="+- 0 1415 1408"/>
                  <a:gd name="T3" fmla="*/ 1415 h 68"/>
                  <a:gd name="T4" fmla="+- 0 2168 2150"/>
                  <a:gd name="T5" fmla="*/ T4 w 41"/>
                  <a:gd name="T6" fmla="+- 0 1415 1408"/>
                  <a:gd name="T7" fmla="*/ 1415 h 68"/>
                  <a:gd name="T8" fmla="+- 0 2173 2150"/>
                  <a:gd name="T9" fmla="*/ T8 w 41"/>
                  <a:gd name="T10" fmla="+- 0 1416 1408"/>
                  <a:gd name="T11" fmla="*/ 1416 h 68"/>
                  <a:gd name="T12" fmla="+- 0 2176 2150"/>
                  <a:gd name="T13" fmla="*/ T12 w 41"/>
                  <a:gd name="T14" fmla="+- 0 1418 1408"/>
                  <a:gd name="T15" fmla="*/ 1418 h 68"/>
                  <a:gd name="T16" fmla="+- 0 2178 2150"/>
                  <a:gd name="T17" fmla="*/ T16 w 41"/>
                  <a:gd name="T18" fmla="+- 0 1421 1408"/>
                  <a:gd name="T19" fmla="*/ 1421 h 68"/>
                  <a:gd name="T20" fmla="+- 0 2179 2150"/>
                  <a:gd name="T21" fmla="*/ T20 w 41"/>
                  <a:gd name="T22" fmla="+- 0 1425 1408"/>
                  <a:gd name="T23" fmla="*/ 1425 h 68"/>
                  <a:gd name="T24" fmla="+- 0 2179 2150"/>
                  <a:gd name="T25" fmla="*/ T24 w 41"/>
                  <a:gd name="T26" fmla="+- 0 1427 1408"/>
                  <a:gd name="T27" fmla="*/ 1427 h 68"/>
                  <a:gd name="T28" fmla="+- 0 2158 2150"/>
                  <a:gd name="T29" fmla="*/ T28 w 41"/>
                  <a:gd name="T30" fmla="+- 0 1438 1408"/>
                  <a:gd name="T31" fmla="*/ 1438 h 68"/>
                  <a:gd name="T32" fmla="+- 0 2157 2150"/>
                  <a:gd name="T33" fmla="*/ T32 w 41"/>
                  <a:gd name="T34" fmla="+- 0 1438 1408"/>
                  <a:gd name="T35" fmla="*/ 1438 h 68"/>
                  <a:gd name="T36" fmla="+- 0 2157 2150"/>
                  <a:gd name="T37" fmla="*/ T36 w 41"/>
                  <a:gd name="T38" fmla="+- 0 1439 1408"/>
                  <a:gd name="T39" fmla="*/ 1439 h 68"/>
                  <a:gd name="T40" fmla="+- 0 2157 2150"/>
                  <a:gd name="T41" fmla="*/ T40 w 41"/>
                  <a:gd name="T42" fmla="+- 0 1443 1408"/>
                  <a:gd name="T43" fmla="*/ 1443 h 68"/>
                  <a:gd name="T44" fmla="+- 0 2158 2150"/>
                  <a:gd name="T45" fmla="*/ T44 w 41"/>
                  <a:gd name="T46" fmla="+- 0 1444 1408"/>
                  <a:gd name="T47" fmla="*/ 1444 h 68"/>
                  <a:gd name="T48" fmla="+- 0 2158 2150"/>
                  <a:gd name="T49" fmla="*/ T48 w 41"/>
                  <a:gd name="T50" fmla="+- 0 1444 1408"/>
                  <a:gd name="T51" fmla="*/ 1444 h 68"/>
                  <a:gd name="T52" fmla="+- 0 2168 2150"/>
                  <a:gd name="T53" fmla="*/ T52 w 41"/>
                  <a:gd name="T54" fmla="+- 0 1444 1408"/>
                  <a:gd name="T55" fmla="*/ 1444 h 68"/>
                  <a:gd name="T56" fmla="+- 0 2170 2150"/>
                  <a:gd name="T57" fmla="*/ T56 w 41"/>
                  <a:gd name="T58" fmla="+- 0 1445 1408"/>
                  <a:gd name="T59" fmla="*/ 1445 h 68"/>
                  <a:gd name="T60" fmla="+- 0 2181 2150"/>
                  <a:gd name="T61" fmla="*/ T60 w 41"/>
                  <a:gd name="T62" fmla="+- 0 1455 1408"/>
                  <a:gd name="T63" fmla="*/ 1455 h 68"/>
                  <a:gd name="T64" fmla="+- 0 2181 2150"/>
                  <a:gd name="T65" fmla="*/ T64 w 41"/>
                  <a:gd name="T66" fmla="+- 0 1457 1408"/>
                  <a:gd name="T67" fmla="*/ 1457 h 68"/>
                  <a:gd name="T68" fmla="+- 0 2170 2150"/>
                  <a:gd name="T69" fmla="*/ T68 w 41"/>
                  <a:gd name="T70" fmla="+- 0 1468 1408"/>
                  <a:gd name="T71" fmla="*/ 1468 h 68"/>
                  <a:gd name="T72" fmla="+- 0 2187 2150"/>
                  <a:gd name="T73" fmla="*/ T72 w 41"/>
                  <a:gd name="T74" fmla="+- 0 1468 1408"/>
                  <a:gd name="T75" fmla="*/ 1468 h 68"/>
                  <a:gd name="T76" fmla="+- 0 2188 2150"/>
                  <a:gd name="T77" fmla="*/ T76 w 41"/>
                  <a:gd name="T78" fmla="+- 0 1466 1408"/>
                  <a:gd name="T79" fmla="*/ 1466 h 68"/>
                  <a:gd name="T80" fmla="+- 0 2190 2150"/>
                  <a:gd name="T81" fmla="*/ T80 w 41"/>
                  <a:gd name="T82" fmla="+- 0 1462 1408"/>
                  <a:gd name="T83" fmla="*/ 1462 h 68"/>
                  <a:gd name="T84" fmla="+- 0 2191 2150"/>
                  <a:gd name="T85" fmla="*/ T84 w 41"/>
                  <a:gd name="T86" fmla="+- 0 1459 1408"/>
                  <a:gd name="T87" fmla="*/ 1459 h 68"/>
                  <a:gd name="T88" fmla="+- 0 2191 2150"/>
                  <a:gd name="T89" fmla="*/ T88 w 41"/>
                  <a:gd name="T90" fmla="+- 0 1453 1408"/>
                  <a:gd name="T91" fmla="*/ 1453 h 68"/>
                  <a:gd name="T92" fmla="+- 0 2176 2150"/>
                  <a:gd name="T93" fmla="*/ T92 w 41"/>
                  <a:gd name="T94" fmla="+- 0 1440 1408"/>
                  <a:gd name="T95" fmla="*/ 1440 h 68"/>
                  <a:gd name="T96" fmla="+- 0 2188 2150"/>
                  <a:gd name="T97" fmla="*/ T96 w 41"/>
                  <a:gd name="T98" fmla="+- 0 1427 1408"/>
                  <a:gd name="T99" fmla="*/ 1427 h 68"/>
                  <a:gd name="T100" fmla="+- 0 2187 2150"/>
                  <a:gd name="T101" fmla="*/ T100 w 41"/>
                  <a:gd name="T102" fmla="+- 0 1420 1408"/>
                  <a:gd name="T103" fmla="*/ 1420 h 68"/>
                  <a:gd name="T104" fmla="+- 0 2187 2150"/>
                  <a:gd name="T105" fmla="*/ T104 w 41"/>
                  <a:gd name="T106" fmla="+- 0 1420 1408"/>
                  <a:gd name="T107" fmla="*/ 1420 h 68"/>
                  <a:gd name="T108" fmla="+- 0 2186 2150"/>
                  <a:gd name="T109" fmla="*/ T108 w 41"/>
                  <a:gd name="T110" fmla="+- 0 1416 1408"/>
                  <a:gd name="T111" fmla="*/ 1416 h 68"/>
                  <a:gd name="T112" fmla="+- 0 2186 2150"/>
                  <a:gd name="T113" fmla="*/ T112 w 41"/>
                  <a:gd name="T114" fmla="+- 0 1415 1408"/>
                  <a:gd name="T115"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6" y="7"/>
                    </a:moveTo>
                    <a:lnTo>
                      <a:pt x="18" y="7"/>
                    </a:lnTo>
                    <a:lnTo>
                      <a:pt x="23" y="8"/>
                    </a:lnTo>
                    <a:lnTo>
                      <a:pt x="26" y="10"/>
                    </a:lnTo>
                    <a:lnTo>
                      <a:pt x="28" y="13"/>
                    </a:lnTo>
                    <a:lnTo>
                      <a:pt x="29" y="17"/>
                    </a:lnTo>
                    <a:lnTo>
                      <a:pt x="29" y="19"/>
                    </a:lnTo>
                    <a:lnTo>
                      <a:pt x="8" y="30"/>
                    </a:lnTo>
                    <a:lnTo>
                      <a:pt x="7" y="30"/>
                    </a:lnTo>
                    <a:lnTo>
                      <a:pt x="7" y="31"/>
                    </a:lnTo>
                    <a:lnTo>
                      <a:pt x="7" y="35"/>
                    </a:lnTo>
                    <a:lnTo>
                      <a:pt x="8" y="36"/>
                    </a:lnTo>
                    <a:lnTo>
                      <a:pt x="18" y="36"/>
                    </a:lnTo>
                    <a:lnTo>
                      <a:pt x="20" y="37"/>
                    </a:lnTo>
                    <a:lnTo>
                      <a:pt x="31" y="47"/>
                    </a:lnTo>
                    <a:lnTo>
                      <a:pt x="31" y="49"/>
                    </a:lnTo>
                    <a:lnTo>
                      <a:pt x="20" y="60"/>
                    </a:lnTo>
                    <a:lnTo>
                      <a:pt x="37" y="60"/>
                    </a:lnTo>
                    <a:lnTo>
                      <a:pt x="38" y="58"/>
                    </a:lnTo>
                    <a:lnTo>
                      <a:pt x="40" y="54"/>
                    </a:lnTo>
                    <a:lnTo>
                      <a:pt x="41" y="51"/>
                    </a:lnTo>
                    <a:lnTo>
                      <a:pt x="41" y="45"/>
                    </a:lnTo>
                    <a:lnTo>
                      <a:pt x="26" y="32"/>
                    </a:lnTo>
                    <a:lnTo>
                      <a:pt x="38" y="19"/>
                    </a:lnTo>
                    <a:lnTo>
                      <a:pt x="37" y="12"/>
                    </a:lnTo>
                    <a:lnTo>
                      <a:pt x="36" y="8"/>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6" name="Freeform 7454"/>
              <p:cNvSpPr>
                <a:spLocks/>
              </p:cNvSpPr>
              <p:nvPr/>
            </p:nvSpPr>
            <p:spPr bwMode="auto">
              <a:xfrm>
                <a:off x="2150" y="1408"/>
                <a:ext cx="41" cy="68"/>
              </a:xfrm>
              <a:custGeom>
                <a:avLst/>
                <a:gdLst>
                  <a:gd name="T0" fmla="+- 0 2173 2150"/>
                  <a:gd name="T1" fmla="*/ T0 w 41"/>
                  <a:gd name="T2" fmla="+- 0 1408 1408"/>
                  <a:gd name="T3" fmla="*/ 1408 h 68"/>
                  <a:gd name="T4" fmla="+- 0 2152 2150"/>
                  <a:gd name="T5" fmla="*/ T4 w 41"/>
                  <a:gd name="T6" fmla="+- 0 1420 1408"/>
                  <a:gd name="T7" fmla="*/ 1420 h 68"/>
                  <a:gd name="T8" fmla="+- 0 2153 2150"/>
                  <a:gd name="T9" fmla="*/ T8 w 41"/>
                  <a:gd name="T10" fmla="+- 0 1420 1408"/>
                  <a:gd name="T11" fmla="*/ 1420 h 68"/>
                  <a:gd name="T12" fmla="+- 0 2153 2150"/>
                  <a:gd name="T13" fmla="*/ T12 w 41"/>
                  <a:gd name="T14" fmla="+- 0 1421 1408"/>
                  <a:gd name="T15" fmla="*/ 1421 h 68"/>
                  <a:gd name="T16" fmla="+- 0 2154 2150"/>
                  <a:gd name="T17" fmla="*/ T16 w 41"/>
                  <a:gd name="T18" fmla="+- 0 1421 1408"/>
                  <a:gd name="T19" fmla="*/ 1421 h 68"/>
                  <a:gd name="T20" fmla="+- 0 2155 2150"/>
                  <a:gd name="T21" fmla="*/ T20 w 41"/>
                  <a:gd name="T22" fmla="+- 0 1420 1408"/>
                  <a:gd name="T23" fmla="*/ 1420 h 68"/>
                  <a:gd name="T24" fmla="+- 0 2158 2150"/>
                  <a:gd name="T25" fmla="*/ T24 w 41"/>
                  <a:gd name="T26" fmla="+- 0 1418 1408"/>
                  <a:gd name="T27" fmla="*/ 1418 h 68"/>
                  <a:gd name="T28" fmla="+- 0 2163 2150"/>
                  <a:gd name="T29" fmla="*/ T28 w 41"/>
                  <a:gd name="T30" fmla="+- 0 1416 1408"/>
                  <a:gd name="T31" fmla="*/ 1416 h 68"/>
                  <a:gd name="T32" fmla="+- 0 2164 2150"/>
                  <a:gd name="T33" fmla="*/ T32 w 41"/>
                  <a:gd name="T34" fmla="+- 0 1416 1408"/>
                  <a:gd name="T35" fmla="*/ 1416 h 68"/>
                  <a:gd name="T36" fmla="+- 0 2166 2150"/>
                  <a:gd name="T37" fmla="*/ T36 w 41"/>
                  <a:gd name="T38" fmla="+- 0 1415 1408"/>
                  <a:gd name="T39" fmla="*/ 1415 h 68"/>
                  <a:gd name="T40" fmla="+- 0 2186 2150"/>
                  <a:gd name="T41" fmla="*/ T40 w 41"/>
                  <a:gd name="T42" fmla="+- 0 1415 1408"/>
                  <a:gd name="T43" fmla="*/ 1415 h 68"/>
                  <a:gd name="T44" fmla="+- 0 2185 2150"/>
                  <a:gd name="T45" fmla="*/ T44 w 41"/>
                  <a:gd name="T46" fmla="+- 0 1414 1408"/>
                  <a:gd name="T47" fmla="*/ 1414 h 68"/>
                  <a:gd name="T48" fmla="+- 0 2182 2150"/>
                  <a:gd name="T49" fmla="*/ T48 w 41"/>
                  <a:gd name="T50" fmla="+- 0 1411 1408"/>
                  <a:gd name="T51" fmla="*/ 1411 h 68"/>
                  <a:gd name="T52" fmla="+- 0 2180 2150"/>
                  <a:gd name="T53" fmla="*/ T52 w 41"/>
                  <a:gd name="T54" fmla="+- 0 1410 1408"/>
                  <a:gd name="T55" fmla="*/ 1410 h 68"/>
                  <a:gd name="T56" fmla="+- 0 2175 2150"/>
                  <a:gd name="T57" fmla="*/ T56 w 41"/>
                  <a:gd name="T58" fmla="+- 0 1408 1408"/>
                  <a:gd name="T59" fmla="*/ 1408 h 68"/>
                  <a:gd name="T60" fmla="+- 0 2173 2150"/>
                  <a:gd name="T61" fmla="*/ T60 w 41"/>
                  <a:gd name="T62" fmla="+- 0 1408 1408"/>
                  <a:gd name="T63"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2"/>
                    </a:lnTo>
                    <a:lnTo>
                      <a:pt x="3" y="12"/>
                    </a:lnTo>
                    <a:lnTo>
                      <a:pt x="3" y="13"/>
                    </a:lnTo>
                    <a:lnTo>
                      <a:pt x="4" y="13"/>
                    </a:lnTo>
                    <a:lnTo>
                      <a:pt x="5" y="12"/>
                    </a:lnTo>
                    <a:lnTo>
                      <a:pt x="8" y="10"/>
                    </a:lnTo>
                    <a:lnTo>
                      <a:pt x="13" y="8"/>
                    </a:lnTo>
                    <a:lnTo>
                      <a:pt x="14" y="8"/>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67" name="Group 7448"/>
            <p:cNvGrpSpPr>
              <a:grpSpLocks/>
            </p:cNvGrpSpPr>
            <p:nvPr/>
          </p:nvGrpSpPr>
          <p:grpSpPr bwMode="auto">
            <a:xfrm>
              <a:off x="2219" y="1130"/>
              <a:ext cx="80" cy="658"/>
              <a:chOff x="2219" y="1130"/>
              <a:chExt cx="80" cy="658"/>
            </a:xfrm>
          </p:grpSpPr>
          <p:sp>
            <p:nvSpPr>
              <p:cNvPr id="42380" name="Freeform 7452"/>
              <p:cNvSpPr>
                <a:spLocks/>
              </p:cNvSpPr>
              <p:nvPr/>
            </p:nvSpPr>
            <p:spPr bwMode="auto">
              <a:xfrm>
                <a:off x="2219" y="1130"/>
                <a:ext cx="80" cy="658"/>
              </a:xfrm>
              <a:custGeom>
                <a:avLst/>
                <a:gdLst>
                  <a:gd name="T0" fmla="+- 0 2220 2219"/>
                  <a:gd name="T1" fmla="*/ T0 w 80"/>
                  <a:gd name="T2" fmla="+- 0 1452 1130"/>
                  <a:gd name="T3" fmla="*/ 1452 h 658"/>
                  <a:gd name="T4" fmla="+- 0 2220 2219"/>
                  <a:gd name="T5" fmla="*/ T4 w 80"/>
                  <a:gd name="T6" fmla="+- 0 1462 1130"/>
                  <a:gd name="T7" fmla="*/ 1462 h 658"/>
                  <a:gd name="T8" fmla="+- 0 2292 2219"/>
                  <a:gd name="T9" fmla="*/ T8 w 80"/>
                  <a:gd name="T10" fmla="+- 0 1462 1130"/>
                  <a:gd name="T11" fmla="*/ 1462 h 658"/>
                  <a:gd name="T12" fmla="+- 0 2295 2219"/>
                  <a:gd name="T13" fmla="*/ T12 w 80"/>
                  <a:gd name="T14" fmla="+- 0 1465 1130"/>
                  <a:gd name="T15" fmla="*/ 1465 h 658"/>
                  <a:gd name="T16" fmla="+- 0 2292 2219"/>
                  <a:gd name="T17" fmla="*/ T16 w 80"/>
                  <a:gd name="T18" fmla="+- 0 1468 1130"/>
                  <a:gd name="T19" fmla="*/ 1468 h 658"/>
                  <a:gd name="T20" fmla="+- 0 2220 2219"/>
                  <a:gd name="T21" fmla="*/ T20 w 80"/>
                  <a:gd name="T22" fmla="+- 0 1468 1130"/>
                  <a:gd name="T23" fmla="*/ 1468 h 658"/>
                  <a:gd name="T24" fmla="+- 0 2220 2219"/>
                  <a:gd name="T25" fmla="*/ T24 w 80"/>
                  <a:gd name="T26" fmla="+- 0 1786 1130"/>
                  <a:gd name="T27" fmla="*/ 1786 h 658"/>
                  <a:gd name="T28" fmla="+- 0 2219 2219"/>
                  <a:gd name="T29" fmla="*/ T28 w 80"/>
                  <a:gd name="T30" fmla="+- 0 1788 1130"/>
                  <a:gd name="T31" fmla="*/ 1788 h 658"/>
                  <a:gd name="T32" fmla="+- 0 2298 2219"/>
                  <a:gd name="T33" fmla="*/ T32 w 80"/>
                  <a:gd name="T34" fmla="+- 0 1788 1130"/>
                  <a:gd name="T35" fmla="*/ 1788 h 658"/>
                  <a:gd name="T36" fmla="+- 0 2297 2219"/>
                  <a:gd name="T37" fmla="*/ T36 w 80"/>
                  <a:gd name="T38" fmla="+- 0 1786 1130"/>
                  <a:gd name="T39" fmla="*/ 1786 h 658"/>
                  <a:gd name="T40" fmla="+- 0 2297 2219"/>
                  <a:gd name="T41" fmla="*/ T40 w 80"/>
                  <a:gd name="T42" fmla="+- 0 1453 1130"/>
                  <a:gd name="T43" fmla="*/ 1453 h 658"/>
                  <a:gd name="T44" fmla="+- 0 2221 2219"/>
                  <a:gd name="T45" fmla="*/ T44 w 80"/>
                  <a:gd name="T46" fmla="+- 0 1453 1130"/>
                  <a:gd name="T47" fmla="*/ 1453 h 658"/>
                  <a:gd name="T48" fmla="+- 0 2220 2219"/>
                  <a:gd name="T49" fmla="*/ T48 w 80"/>
                  <a:gd name="T50" fmla="+- 0 1452 1130"/>
                  <a:gd name="T51" fmla="*/ 1452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1" y="322"/>
                    </a:moveTo>
                    <a:lnTo>
                      <a:pt x="1" y="332"/>
                    </a:lnTo>
                    <a:lnTo>
                      <a:pt x="73" y="332"/>
                    </a:lnTo>
                    <a:lnTo>
                      <a:pt x="76" y="335"/>
                    </a:lnTo>
                    <a:lnTo>
                      <a:pt x="73" y="338"/>
                    </a:lnTo>
                    <a:lnTo>
                      <a:pt x="1" y="338"/>
                    </a:lnTo>
                    <a:lnTo>
                      <a:pt x="1" y="656"/>
                    </a:lnTo>
                    <a:lnTo>
                      <a:pt x="0" y="658"/>
                    </a:lnTo>
                    <a:lnTo>
                      <a:pt x="79" y="658"/>
                    </a:lnTo>
                    <a:lnTo>
                      <a:pt x="78" y="656"/>
                    </a:lnTo>
                    <a:lnTo>
                      <a:pt x="78" y="323"/>
                    </a:lnTo>
                    <a:lnTo>
                      <a:pt x="2" y="323"/>
                    </a:lnTo>
                    <a:lnTo>
                      <a:pt x="1" y="32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1" name="Freeform 7451"/>
              <p:cNvSpPr>
                <a:spLocks/>
              </p:cNvSpPr>
              <p:nvPr/>
            </p:nvSpPr>
            <p:spPr bwMode="auto">
              <a:xfrm>
                <a:off x="2219" y="1130"/>
                <a:ext cx="80" cy="658"/>
              </a:xfrm>
              <a:custGeom>
                <a:avLst/>
                <a:gdLst>
                  <a:gd name="T0" fmla="+- 0 2257 2219"/>
                  <a:gd name="T1" fmla="*/ T0 w 80"/>
                  <a:gd name="T2" fmla="+- 0 1462 1130"/>
                  <a:gd name="T3" fmla="*/ 1462 h 658"/>
                  <a:gd name="T4" fmla="+- 0 2232 2219"/>
                  <a:gd name="T5" fmla="*/ T4 w 80"/>
                  <a:gd name="T6" fmla="+- 0 1462 1130"/>
                  <a:gd name="T7" fmla="*/ 1462 h 658"/>
                  <a:gd name="T8" fmla="+- 0 2234 2219"/>
                  <a:gd name="T9" fmla="*/ T8 w 80"/>
                  <a:gd name="T10" fmla="+- 0 1465 1130"/>
                  <a:gd name="T11" fmla="*/ 1465 h 658"/>
                  <a:gd name="T12" fmla="+- 0 2232 2219"/>
                  <a:gd name="T13" fmla="*/ T12 w 80"/>
                  <a:gd name="T14" fmla="+- 0 1468 1130"/>
                  <a:gd name="T15" fmla="*/ 1468 h 658"/>
                  <a:gd name="T16" fmla="+- 0 2257 2219"/>
                  <a:gd name="T17" fmla="*/ T16 w 80"/>
                  <a:gd name="T18" fmla="+- 0 1468 1130"/>
                  <a:gd name="T19" fmla="*/ 1468 h 658"/>
                  <a:gd name="T20" fmla="+- 0 2254 2219"/>
                  <a:gd name="T21" fmla="*/ T20 w 80"/>
                  <a:gd name="T22" fmla="+- 0 1465 1130"/>
                  <a:gd name="T23" fmla="*/ 1465 h 658"/>
                  <a:gd name="T24" fmla="+- 0 2257 2219"/>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8" y="332"/>
                    </a:moveTo>
                    <a:lnTo>
                      <a:pt x="13" y="332"/>
                    </a:lnTo>
                    <a:lnTo>
                      <a:pt x="15" y="335"/>
                    </a:lnTo>
                    <a:lnTo>
                      <a:pt x="13" y="338"/>
                    </a:lnTo>
                    <a:lnTo>
                      <a:pt x="38" y="338"/>
                    </a:lnTo>
                    <a:lnTo>
                      <a:pt x="35" y="335"/>
                    </a:lnTo>
                    <a:lnTo>
                      <a:pt x="3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2" name="Freeform 7450"/>
              <p:cNvSpPr>
                <a:spLocks/>
              </p:cNvSpPr>
              <p:nvPr/>
            </p:nvSpPr>
            <p:spPr bwMode="auto">
              <a:xfrm>
                <a:off x="2219" y="1130"/>
                <a:ext cx="80" cy="658"/>
              </a:xfrm>
              <a:custGeom>
                <a:avLst/>
                <a:gdLst>
                  <a:gd name="T0" fmla="+- 0 2283 2219"/>
                  <a:gd name="T1" fmla="*/ T0 w 80"/>
                  <a:gd name="T2" fmla="+- 0 1448 1130"/>
                  <a:gd name="T3" fmla="*/ 1448 h 658"/>
                  <a:gd name="T4" fmla="+- 0 2257 2219"/>
                  <a:gd name="T5" fmla="*/ T4 w 80"/>
                  <a:gd name="T6" fmla="+- 0 1448 1130"/>
                  <a:gd name="T7" fmla="*/ 1448 h 658"/>
                  <a:gd name="T8" fmla="+- 0 2260 2219"/>
                  <a:gd name="T9" fmla="*/ T8 w 80"/>
                  <a:gd name="T10" fmla="+- 0 1450 1130"/>
                  <a:gd name="T11" fmla="*/ 1450 h 658"/>
                  <a:gd name="T12" fmla="+- 0 2257 2219"/>
                  <a:gd name="T13" fmla="*/ T12 w 80"/>
                  <a:gd name="T14" fmla="+- 0 1453 1130"/>
                  <a:gd name="T15" fmla="*/ 1453 h 658"/>
                  <a:gd name="T16" fmla="+- 0 2283 2219"/>
                  <a:gd name="T17" fmla="*/ T16 w 80"/>
                  <a:gd name="T18" fmla="+- 0 1453 1130"/>
                  <a:gd name="T19" fmla="*/ 1453 h 658"/>
                  <a:gd name="T20" fmla="+- 0 2280 2219"/>
                  <a:gd name="T21" fmla="*/ T20 w 80"/>
                  <a:gd name="T22" fmla="+- 0 1450 1130"/>
                  <a:gd name="T23" fmla="*/ 1450 h 658"/>
                  <a:gd name="T24" fmla="+- 0 2283 2219"/>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318"/>
                    </a:moveTo>
                    <a:lnTo>
                      <a:pt x="38" y="318"/>
                    </a:lnTo>
                    <a:lnTo>
                      <a:pt x="41" y="320"/>
                    </a:lnTo>
                    <a:lnTo>
                      <a:pt x="38" y="323"/>
                    </a:lnTo>
                    <a:lnTo>
                      <a:pt x="64" y="323"/>
                    </a:lnTo>
                    <a:lnTo>
                      <a:pt x="61" y="320"/>
                    </a:lnTo>
                    <a:lnTo>
                      <a:pt x="6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3" name="Freeform 7449"/>
              <p:cNvSpPr>
                <a:spLocks/>
              </p:cNvSpPr>
              <p:nvPr/>
            </p:nvSpPr>
            <p:spPr bwMode="auto">
              <a:xfrm>
                <a:off x="2219" y="1130"/>
                <a:ext cx="80" cy="658"/>
              </a:xfrm>
              <a:custGeom>
                <a:avLst/>
                <a:gdLst>
                  <a:gd name="T0" fmla="+- 0 2298 2219"/>
                  <a:gd name="T1" fmla="*/ T0 w 80"/>
                  <a:gd name="T2" fmla="+- 0 1130 1130"/>
                  <a:gd name="T3" fmla="*/ 1130 h 658"/>
                  <a:gd name="T4" fmla="+- 0 2219 2219"/>
                  <a:gd name="T5" fmla="*/ T4 w 80"/>
                  <a:gd name="T6" fmla="+- 0 1130 1130"/>
                  <a:gd name="T7" fmla="*/ 1130 h 658"/>
                  <a:gd name="T8" fmla="+- 0 2220 2219"/>
                  <a:gd name="T9" fmla="*/ T8 w 80"/>
                  <a:gd name="T10" fmla="+- 0 1131 1130"/>
                  <a:gd name="T11" fmla="*/ 1131 h 658"/>
                  <a:gd name="T12" fmla="+- 0 2220 2219"/>
                  <a:gd name="T13" fmla="*/ T12 w 80"/>
                  <a:gd name="T14" fmla="+- 0 1449 1130"/>
                  <a:gd name="T15" fmla="*/ 1449 h 658"/>
                  <a:gd name="T16" fmla="+- 0 2221 2219"/>
                  <a:gd name="T17" fmla="*/ T16 w 80"/>
                  <a:gd name="T18" fmla="+- 0 1448 1130"/>
                  <a:gd name="T19" fmla="*/ 1448 h 658"/>
                  <a:gd name="T20" fmla="+- 0 2297 2219"/>
                  <a:gd name="T21" fmla="*/ T20 w 80"/>
                  <a:gd name="T22" fmla="+- 0 1448 1130"/>
                  <a:gd name="T23" fmla="*/ 1448 h 658"/>
                  <a:gd name="T24" fmla="+- 0 2297 2219"/>
                  <a:gd name="T25" fmla="*/ T24 w 80"/>
                  <a:gd name="T26" fmla="+- 0 1131 1130"/>
                  <a:gd name="T27" fmla="*/ 1131 h 658"/>
                  <a:gd name="T28" fmla="+- 0 2298 2219"/>
                  <a:gd name="T29" fmla="*/ T28 w 80"/>
                  <a:gd name="T30" fmla="+- 0 1130 1130"/>
                  <a:gd name="T31" fmla="*/ 1130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9" y="0"/>
                    </a:moveTo>
                    <a:lnTo>
                      <a:pt x="0" y="0"/>
                    </a:lnTo>
                    <a:lnTo>
                      <a:pt x="1" y="1"/>
                    </a:lnTo>
                    <a:lnTo>
                      <a:pt x="1" y="319"/>
                    </a:lnTo>
                    <a:lnTo>
                      <a:pt x="2"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68" name="Group 7446"/>
            <p:cNvGrpSpPr>
              <a:grpSpLocks/>
            </p:cNvGrpSpPr>
            <p:nvPr/>
          </p:nvGrpSpPr>
          <p:grpSpPr bwMode="auto">
            <a:xfrm>
              <a:off x="2220" y="1465"/>
              <a:ext cx="75" cy="2"/>
              <a:chOff x="2220" y="1465"/>
              <a:chExt cx="75" cy="2"/>
            </a:xfrm>
          </p:grpSpPr>
          <p:sp>
            <p:nvSpPr>
              <p:cNvPr id="42379" name="Freeform 7447"/>
              <p:cNvSpPr>
                <a:spLocks/>
              </p:cNvSpPr>
              <p:nvPr/>
            </p:nvSpPr>
            <p:spPr bwMode="auto">
              <a:xfrm>
                <a:off x="2220" y="1465"/>
                <a:ext cx="75" cy="2"/>
              </a:xfrm>
              <a:custGeom>
                <a:avLst/>
                <a:gdLst>
                  <a:gd name="T0" fmla="+- 0 2220 2220"/>
                  <a:gd name="T1" fmla="*/ T0 w 75"/>
                  <a:gd name="T2" fmla="+- 0 2295 2220"/>
                  <a:gd name="T3" fmla="*/ T2 w 75"/>
                </a:gdLst>
                <a:ahLst/>
                <a:cxnLst>
                  <a:cxn ang="0">
                    <a:pos x="T1" y="0"/>
                  </a:cxn>
                  <a:cxn ang="0">
                    <a:pos x="T3" y="0"/>
                  </a:cxn>
                </a:cxnLst>
                <a:rect l="0" t="0" r="r" b="b"/>
                <a:pathLst>
                  <a:path w="75">
                    <a:moveTo>
                      <a:pt x="0" y="0"/>
                    </a:moveTo>
                    <a:lnTo>
                      <a:pt x="7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2" name="Group 7444"/>
            <p:cNvGrpSpPr>
              <a:grpSpLocks/>
            </p:cNvGrpSpPr>
            <p:nvPr/>
          </p:nvGrpSpPr>
          <p:grpSpPr bwMode="auto">
            <a:xfrm>
              <a:off x="2220" y="1450"/>
              <a:ext cx="77" cy="2"/>
              <a:chOff x="2220" y="1450"/>
              <a:chExt cx="77" cy="2"/>
            </a:xfrm>
          </p:grpSpPr>
          <p:sp>
            <p:nvSpPr>
              <p:cNvPr id="42378" name="Freeform 7445"/>
              <p:cNvSpPr>
                <a:spLocks/>
              </p:cNvSpPr>
              <p:nvPr/>
            </p:nvSpPr>
            <p:spPr bwMode="auto">
              <a:xfrm>
                <a:off x="2220" y="1450"/>
                <a:ext cx="77" cy="2"/>
              </a:xfrm>
              <a:custGeom>
                <a:avLst/>
                <a:gdLst>
                  <a:gd name="T0" fmla="+- 0 2220 2220"/>
                  <a:gd name="T1" fmla="*/ T0 w 77"/>
                  <a:gd name="T2" fmla="+- 0 2297 222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3" name="Group 7442"/>
            <p:cNvGrpSpPr>
              <a:grpSpLocks/>
            </p:cNvGrpSpPr>
            <p:nvPr/>
          </p:nvGrpSpPr>
          <p:grpSpPr bwMode="auto">
            <a:xfrm>
              <a:off x="2219" y="1468"/>
              <a:ext cx="2" cy="320"/>
              <a:chOff x="2219" y="1468"/>
              <a:chExt cx="2" cy="320"/>
            </a:xfrm>
          </p:grpSpPr>
          <p:sp>
            <p:nvSpPr>
              <p:cNvPr id="42376" name="Freeform 7443"/>
              <p:cNvSpPr>
                <a:spLocks/>
              </p:cNvSpPr>
              <p:nvPr/>
            </p:nvSpPr>
            <p:spPr bwMode="auto">
              <a:xfrm>
                <a:off x="221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4" name="Group 7440"/>
            <p:cNvGrpSpPr>
              <a:grpSpLocks/>
            </p:cNvGrpSpPr>
            <p:nvPr/>
          </p:nvGrpSpPr>
          <p:grpSpPr bwMode="auto">
            <a:xfrm>
              <a:off x="2219" y="1130"/>
              <a:ext cx="2" cy="332"/>
              <a:chOff x="2219" y="1130"/>
              <a:chExt cx="2" cy="332"/>
            </a:xfrm>
          </p:grpSpPr>
          <p:sp>
            <p:nvSpPr>
              <p:cNvPr id="42375" name="Freeform 7441"/>
              <p:cNvSpPr>
                <a:spLocks/>
              </p:cNvSpPr>
              <p:nvPr/>
            </p:nvSpPr>
            <p:spPr bwMode="auto">
              <a:xfrm>
                <a:off x="2219"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5" name="Group 7438"/>
            <p:cNvGrpSpPr>
              <a:grpSpLocks/>
            </p:cNvGrpSpPr>
            <p:nvPr/>
          </p:nvGrpSpPr>
          <p:grpSpPr bwMode="auto">
            <a:xfrm>
              <a:off x="2217" y="1465"/>
              <a:ext cx="3" cy="2"/>
              <a:chOff x="2217" y="1465"/>
              <a:chExt cx="3" cy="2"/>
            </a:xfrm>
          </p:grpSpPr>
          <p:sp>
            <p:nvSpPr>
              <p:cNvPr id="42374" name="Freeform 7439"/>
              <p:cNvSpPr>
                <a:spLocks/>
              </p:cNvSpPr>
              <p:nvPr/>
            </p:nvSpPr>
            <p:spPr bwMode="auto">
              <a:xfrm>
                <a:off x="2217" y="1465"/>
                <a:ext cx="3" cy="2"/>
              </a:xfrm>
              <a:custGeom>
                <a:avLst/>
                <a:gdLst>
                  <a:gd name="T0" fmla="+- 0 2217 2217"/>
                  <a:gd name="T1" fmla="*/ T0 w 3"/>
                  <a:gd name="T2" fmla="+- 0 2220 2217"/>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6" name="Group 7435"/>
            <p:cNvGrpSpPr>
              <a:grpSpLocks/>
            </p:cNvGrpSpPr>
            <p:nvPr/>
          </p:nvGrpSpPr>
          <p:grpSpPr bwMode="auto">
            <a:xfrm>
              <a:off x="2219" y="1449"/>
              <a:ext cx="2" cy="3"/>
              <a:chOff x="2219" y="1449"/>
              <a:chExt cx="2" cy="3"/>
            </a:xfrm>
          </p:grpSpPr>
          <p:sp>
            <p:nvSpPr>
              <p:cNvPr id="42373" name="Freeform 7437"/>
              <p:cNvSpPr>
                <a:spLocks/>
              </p:cNvSpPr>
              <p:nvPr/>
            </p:nvSpPr>
            <p:spPr bwMode="auto">
              <a:xfrm>
                <a:off x="2219" y="1449"/>
                <a:ext cx="2" cy="3"/>
              </a:xfrm>
              <a:custGeom>
                <a:avLst/>
                <a:gdLst>
                  <a:gd name="T0" fmla="+- 0 2220 2219"/>
                  <a:gd name="T1" fmla="*/ T0 w 2"/>
                  <a:gd name="T2" fmla="+- 0 1449 1449"/>
                  <a:gd name="T3" fmla="*/ 1449 h 3"/>
                  <a:gd name="T4" fmla="+- 0 2219 2219"/>
                  <a:gd name="T5" fmla="*/ T4 w 2"/>
                  <a:gd name="T6" fmla="+- 0 1450 1449"/>
                  <a:gd name="T7" fmla="*/ 1450 h 3"/>
                  <a:gd name="T8" fmla="+- 0 2220 2219"/>
                  <a:gd name="T9" fmla="*/ T8 w 2"/>
                  <a:gd name="T10" fmla="+- 0 1452 1449"/>
                  <a:gd name="T11" fmla="*/ 1452 h 3"/>
                  <a:gd name="T12" fmla="+- 0 2220 2219"/>
                  <a:gd name="T13" fmla="*/ T12 w 2"/>
                  <a:gd name="T14" fmla="+- 0 1449 1449"/>
                  <a:gd name="T15" fmla="*/ 1449 h 3"/>
                </a:gdLst>
                <a:ahLst/>
                <a:cxnLst>
                  <a:cxn ang="0">
                    <a:pos x="T1" y="T3"/>
                  </a:cxn>
                  <a:cxn ang="0">
                    <a:pos x="T5" y="T7"/>
                  </a:cxn>
                  <a:cxn ang="0">
                    <a:pos x="T9" y="T11"/>
                  </a:cxn>
                  <a:cxn ang="0">
                    <a:pos x="T13" y="T15"/>
                  </a:cxn>
                </a:cxnLst>
                <a:rect l="0" t="0" r="r" b="b"/>
                <a:pathLst>
                  <a:path w="2" h="3">
                    <a:moveTo>
                      <a:pt x="1" y="0"/>
                    </a:moveTo>
                    <a:lnTo>
                      <a:pt x="0" y="1"/>
                    </a:lnTo>
                    <a:lnTo>
                      <a:pt x="1" y="3"/>
                    </a:lnTo>
                    <a:lnTo>
                      <a:pt x="1"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276" name="Picture 74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77" name="Group 7433"/>
            <p:cNvGrpSpPr>
              <a:grpSpLocks/>
            </p:cNvGrpSpPr>
            <p:nvPr/>
          </p:nvGrpSpPr>
          <p:grpSpPr bwMode="auto">
            <a:xfrm>
              <a:off x="2203" y="1117"/>
              <a:ext cx="3" cy="656"/>
              <a:chOff x="2203" y="1117"/>
              <a:chExt cx="3" cy="656"/>
            </a:xfrm>
          </p:grpSpPr>
          <p:sp>
            <p:nvSpPr>
              <p:cNvPr id="42372" name="Freeform 7434"/>
              <p:cNvSpPr>
                <a:spLocks/>
              </p:cNvSpPr>
              <p:nvPr/>
            </p:nvSpPr>
            <p:spPr bwMode="auto">
              <a:xfrm>
                <a:off x="2203" y="1117"/>
                <a:ext cx="3" cy="656"/>
              </a:xfrm>
              <a:custGeom>
                <a:avLst/>
                <a:gdLst>
                  <a:gd name="T0" fmla="+- 0 2203 2203"/>
                  <a:gd name="T1" fmla="*/ T0 w 3"/>
                  <a:gd name="T2" fmla="+- 0 1773 1117"/>
                  <a:gd name="T3" fmla="*/ 1773 h 656"/>
                  <a:gd name="T4" fmla="+- 0 2206 2203"/>
                  <a:gd name="T5" fmla="*/ T4 w 3"/>
                  <a:gd name="T6" fmla="+- 0 1773 1117"/>
                  <a:gd name="T7" fmla="*/ 1773 h 656"/>
                  <a:gd name="T8" fmla="+- 0 2206 2203"/>
                  <a:gd name="T9" fmla="*/ T8 w 3"/>
                  <a:gd name="T10" fmla="+- 0 1117 1117"/>
                  <a:gd name="T11" fmla="*/ 1117 h 656"/>
                  <a:gd name="T12" fmla="+- 0 2203 2203"/>
                  <a:gd name="T13" fmla="*/ T12 w 3"/>
                  <a:gd name="T14" fmla="+- 0 1117 1117"/>
                  <a:gd name="T15" fmla="*/ 1117 h 656"/>
                  <a:gd name="T16" fmla="+- 0 2203 220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80" name="Group 7431"/>
            <p:cNvGrpSpPr>
              <a:grpSpLocks/>
            </p:cNvGrpSpPr>
            <p:nvPr/>
          </p:nvGrpSpPr>
          <p:grpSpPr bwMode="auto">
            <a:xfrm>
              <a:off x="2203" y="1116"/>
              <a:ext cx="82" cy="2"/>
              <a:chOff x="2203" y="1116"/>
              <a:chExt cx="82" cy="2"/>
            </a:xfrm>
          </p:grpSpPr>
          <p:sp>
            <p:nvSpPr>
              <p:cNvPr id="42371" name="Freeform 7432"/>
              <p:cNvSpPr>
                <a:spLocks/>
              </p:cNvSpPr>
              <p:nvPr/>
            </p:nvSpPr>
            <p:spPr bwMode="auto">
              <a:xfrm>
                <a:off x="2203" y="1116"/>
                <a:ext cx="82" cy="2"/>
              </a:xfrm>
              <a:custGeom>
                <a:avLst/>
                <a:gdLst>
                  <a:gd name="T0" fmla="+- 0 2203 2203"/>
                  <a:gd name="T1" fmla="*/ T0 w 82"/>
                  <a:gd name="T2" fmla="+- 0 2285 220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1" name="Group 7429"/>
            <p:cNvGrpSpPr>
              <a:grpSpLocks/>
            </p:cNvGrpSpPr>
            <p:nvPr/>
          </p:nvGrpSpPr>
          <p:grpSpPr bwMode="auto">
            <a:xfrm>
              <a:off x="2204" y="1772"/>
              <a:ext cx="80" cy="2"/>
              <a:chOff x="2204" y="1772"/>
              <a:chExt cx="80" cy="2"/>
            </a:xfrm>
          </p:grpSpPr>
          <p:sp>
            <p:nvSpPr>
              <p:cNvPr id="42370" name="Freeform 7430"/>
              <p:cNvSpPr>
                <a:spLocks/>
              </p:cNvSpPr>
              <p:nvPr/>
            </p:nvSpPr>
            <p:spPr bwMode="auto">
              <a:xfrm>
                <a:off x="2204" y="1772"/>
                <a:ext cx="80" cy="2"/>
              </a:xfrm>
              <a:custGeom>
                <a:avLst/>
                <a:gdLst>
                  <a:gd name="T0" fmla="+- 0 2204 2204"/>
                  <a:gd name="T1" fmla="*/ T0 w 80"/>
                  <a:gd name="T2" fmla="+- 0 2284 22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2" name="Group 7427"/>
            <p:cNvGrpSpPr>
              <a:grpSpLocks/>
            </p:cNvGrpSpPr>
            <p:nvPr/>
          </p:nvGrpSpPr>
          <p:grpSpPr bwMode="auto">
            <a:xfrm>
              <a:off x="2206" y="1770"/>
              <a:ext cx="80" cy="2"/>
              <a:chOff x="2206" y="1770"/>
              <a:chExt cx="80" cy="2"/>
            </a:xfrm>
          </p:grpSpPr>
          <p:sp>
            <p:nvSpPr>
              <p:cNvPr id="42369" name="Freeform 7428"/>
              <p:cNvSpPr>
                <a:spLocks/>
              </p:cNvSpPr>
              <p:nvPr/>
            </p:nvSpPr>
            <p:spPr bwMode="auto">
              <a:xfrm>
                <a:off x="2206" y="1770"/>
                <a:ext cx="80" cy="2"/>
              </a:xfrm>
              <a:custGeom>
                <a:avLst/>
                <a:gdLst>
                  <a:gd name="T0" fmla="+- 0 2206 2206"/>
                  <a:gd name="T1" fmla="*/ T0 w 80"/>
                  <a:gd name="T2" fmla="+- 0 2285 220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3" name="Group 7424"/>
            <p:cNvGrpSpPr>
              <a:grpSpLocks/>
            </p:cNvGrpSpPr>
            <p:nvPr/>
          </p:nvGrpSpPr>
          <p:grpSpPr bwMode="auto">
            <a:xfrm>
              <a:off x="2227" y="1409"/>
              <a:ext cx="47" cy="67"/>
              <a:chOff x="2227" y="1409"/>
              <a:chExt cx="47" cy="67"/>
            </a:xfrm>
          </p:grpSpPr>
          <p:sp>
            <p:nvSpPr>
              <p:cNvPr id="42367" name="Freeform 7426"/>
              <p:cNvSpPr>
                <a:spLocks/>
              </p:cNvSpPr>
              <p:nvPr/>
            </p:nvSpPr>
            <p:spPr bwMode="auto">
              <a:xfrm>
                <a:off x="2227" y="1409"/>
                <a:ext cx="47" cy="67"/>
              </a:xfrm>
              <a:custGeom>
                <a:avLst/>
                <a:gdLst>
                  <a:gd name="T0" fmla="+- 0 2255 2227"/>
                  <a:gd name="T1" fmla="*/ T0 w 47"/>
                  <a:gd name="T2" fmla="+- 0 1409 1409"/>
                  <a:gd name="T3" fmla="*/ 1409 h 67"/>
                  <a:gd name="T4" fmla="+- 0 2227 2227"/>
                  <a:gd name="T5" fmla="*/ T4 w 47"/>
                  <a:gd name="T6" fmla="+- 0 1458 1409"/>
                  <a:gd name="T7" fmla="*/ 1458 h 67"/>
                  <a:gd name="T8" fmla="+- 0 2227 2227"/>
                  <a:gd name="T9" fmla="*/ T8 w 47"/>
                  <a:gd name="T10" fmla="+- 0 1459 1409"/>
                  <a:gd name="T11" fmla="*/ 1459 h 67"/>
                  <a:gd name="T12" fmla="+- 0 2228 2227"/>
                  <a:gd name="T13" fmla="*/ T12 w 47"/>
                  <a:gd name="T14" fmla="+- 0 1459 1409"/>
                  <a:gd name="T15" fmla="*/ 1459 h 67"/>
                  <a:gd name="T16" fmla="+- 0 2256 2227"/>
                  <a:gd name="T17" fmla="*/ T16 w 47"/>
                  <a:gd name="T18" fmla="+- 0 1460 1409"/>
                  <a:gd name="T19" fmla="*/ 1460 h 67"/>
                  <a:gd name="T20" fmla="+- 0 2256 2227"/>
                  <a:gd name="T21" fmla="*/ T20 w 47"/>
                  <a:gd name="T22" fmla="+- 0 1474 1409"/>
                  <a:gd name="T23" fmla="*/ 1474 h 67"/>
                  <a:gd name="T24" fmla="+- 0 2257 2227"/>
                  <a:gd name="T25" fmla="*/ T24 w 47"/>
                  <a:gd name="T26" fmla="+- 0 1475 1409"/>
                  <a:gd name="T27" fmla="*/ 1475 h 67"/>
                  <a:gd name="T28" fmla="+- 0 2258 2227"/>
                  <a:gd name="T29" fmla="*/ T28 w 47"/>
                  <a:gd name="T30" fmla="+- 0 1475 1409"/>
                  <a:gd name="T31" fmla="*/ 1475 h 67"/>
                  <a:gd name="T32" fmla="+- 0 2262 2227"/>
                  <a:gd name="T33" fmla="*/ T32 w 47"/>
                  <a:gd name="T34" fmla="+- 0 1475 1409"/>
                  <a:gd name="T35" fmla="*/ 1475 h 67"/>
                  <a:gd name="T36" fmla="+- 0 2263 2227"/>
                  <a:gd name="T37" fmla="*/ T36 w 47"/>
                  <a:gd name="T38" fmla="+- 0 1475 1409"/>
                  <a:gd name="T39" fmla="*/ 1475 h 67"/>
                  <a:gd name="T40" fmla="+- 0 2264 2227"/>
                  <a:gd name="T41" fmla="*/ T40 w 47"/>
                  <a:gd name="T42" fmla="+- 0 1474 1409"/>
                  <a:gd name="T43" fmla="*/ 1474 h 67"/>
                  <a:gd name="T44" fmla="+- 0 2264 2227"/>
                  <a:gd name="T45" fmla="*/ T44 w 47"/>
                  <a:gd name="T46" fmla="+- 0 1473 1409"/>
                  <a:gd name="T47" fmla="*/ 1473 h 67"/>
                  <a:gd name="T48" fmla="+- 0 2264 2227"/>
                  <a:gd name="T49" fmla="*/ T48 w 47"/>
                  <a:gd name="T50" fmla="+- 0 1460 1409"/>
                  <a:gd name="T51" fmla="*/ 1460 h 67"/>
                  <a:gd name="T52" fmla="+- 0 2271 2227"/>
                  <a:gd name="T53" fmla="*/ T52 w 47"/>
                  <a:gd name="T54" fmla="+- 0 1460 1409"/>
                  <a:gd name="T55" fmla="*/ 1460 h 67"/>
                  <a:gd name="T56" fmla="+- 0 2273 2227"/>
                  <a:gd name="T57" fmla="*/ T56 w 47"/>
                  <a:gd name="T58" fmla="+- 0 1459 1409"/>
                  <a:gd name="T59" fmla="*/ 1459 h 67"/>
                  <a:gd name="T60" fmla="+- 0 2273 2227"/>
                  <a:gd name="T61" fmla="*/ T60 w 47"/>
                  <a:gd name="T62" fmla="+- 0 1456 1409"/>
                  <a:gd name="T63" fmla="*/ 1456 h 67"/>
                  <a:gd name="T64" fmla="+- 0 2273 2227"/>
                  <a:gd name="T65" fmla="*/ T64 w 47"/>
                  <a:gd name="T66" fmla="+- 0 1453 1409"/>
                  <a:gd name="T67" fmla="*/ 1453 h 67"/>
                  <a:gd name="T68" fmla="+- 0 2271 2227"/>
                  <a:gd name="T69" fmla="*/ T68 w 47"/>
                  <a:gd name="T70" fmla="+- 0 1452 1409"/>
                  <a:gd name="T71" fmla="*/ 1452 h 67"/>
                  <a:gd name="T72" fmla="+- 0 2235 2227"/>
                  <a:gd name="T73" fmla="*/ T72 w 47"/>
                  <a:gd name="T74" fmla="+- 0 1452 1409"/>
                  <a:gd name="T75" fmla="*/ 1452 h 67"/>
                  <a:gd name="T76" fmla="+- 0 2256 2227"/>
                  <a:gd name="T77" fmla="*/ T76 w 47"/>
                  <a:gd name="T78" fmla="+- 0 1416 1409"/>
                  <a:gd name="T79" fmla="*/ 1416 h 67"/>
                  <a:gd name="T80" fmla="+- 0 2264 2227"/>
                  <a:gd name="T81" fmla="*/ T80 w 47"/>
                  <a:gd name="T82" fmla="+- 0 1416 1409"/>
                  <a:gd name="T83" fmla="*/ 1416 h 67"/>
                  <a:gd name="T84" fmla="+- 0 2264 2227"/>
                  <a:gd name="T85" fmla="*/ T84 w 47"/>
                  <a:gd name="T86" fmla="+- 0 1410 1409"/>
                  <a:gd name="T87" fmla="*/ 1410 h 67"/>
                  <a:gd name="T88" fmla="+- 0 2264 2227"/>
                  <a:gd name="T89" fmla="*/ T88 w 47"/>
                  <a:gd name="T90" fmla="+- 0 1410 1409"/>
                  <a:gd name="T91" fmla="*/ 1410 h 67"/>
                  <a:gd name="T92" fmla="+- 0 2263 2227"/>
                  <a:gd name="T93" fmla="*/ T92 w 47"/>
                  <a:gd name="T94" fmla="+- 0 1409 1409"/>
                  <a:gd name="T95" fmla="*/ 1409 h 67"/>
                  <a:gd name="T96" fmla="+- 0 2261 2227"/>
                  <a:gd name="T97" fmla="*/ T96 w 47"/>
                  <a:gd name="T98" fmla="+- 0 1409 1409"/>
                  <a:gd name="T99" fmla="*/ 1409 h 67"/>
                  <a:gd name="T100" fmla="+- 0 2255 2227"/>
                  <a:gd name="T101" fmla="*/ T100 w 47"/>
                  <a:gd name="T102" fmla="+- 0 1409 1409"/>
                  <a:gd name="T103" fmla="*/ 140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0"/>
                    </a:lnTo>
                    <a:lnTo>
                      <a:pt x="29" y="51"/>
                    </a:lnTo>
                    <a:lnTo>
                      <a:pt x="29" y="65"/>
                    </a:lnTo>
                    <a:lnTo>
                      <a:pt x="30" y="66"/>
                    </a:lnTo>
                    <a:lnTo>
                      <a:pt x="31" y="66"/>
                    </a:lnTo>
                    <a:lnTo>
                      <a:pt x="35" y="66"/>
                    </a:lnTo>
                    <a:lnTo>
                      <a:pt x="36" y="66"/>
                    </a:lnTo>
                    <a:lnTo>
                      <a:pt x="37" y="65"/>
                    </a:lnTo>
                    <a:lnTo>
                      <a:pt x="37" y="64"/>
                    </a:lnTo>
                    <a:lnTo>
                      <a:pt x="37" y="51"/>
                    </a:lnTo>
                    <a:lnTo>
                      <a:pt x="44" y="51"/>
                    </a:lnTo>
                    <a:lnTo>
                      <a:pt x="46" y="50"/>
                    </a:lnTo>
                    <a:lnTo>
                      <a:pt x="46" y="47"/>
                    </a:lnTo>
                    <a:lnTo>
                      <a:pt x="46" y="44"/>
                    </a:lnTo>
                    <a:lnTo>
                      <a:pt x="44" y="43"/>
                    </a:lnTo>
                    <a:lnTo>
                      <a:pt x="8" y="43"/>
                    </a:lnTo>
                    <a:lnTo>
                      <a:pt x="29" y="7"/>
                    </a:lnTo>
                    <a:lnTo>
                      <a:pt x="37" y="7"/>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68" name="Freeform 7425"/>
              <p:cNvSpPr>
                <a:spLocks/>
              </p:cNvSpPr>
              <p:nvPr/>
            </p:nvSpPr>
            <p:spPr bwMode="auto">
              <a:xfrm>
                <a:off x="2227" y="1409"/>
                <a:ext cx="47" cy="67"/>
              </a:xfrm>
              <a:custGeom>
                <a:avLst/>
                <a:gdLst>
                  <a:gd name="T0" fmla="+- 0 2264 2227"/>
                  <a:gd name="T1" fmla="*/ T0 w 47"/>
                  <a:gd name="T2" fmla="+- 0 1416 1409"/>
                  <a:gd name="T3" fmla="*/ 1416 h 67"/>
                  <a:gd name="T4" fmla="+- 0 2256 2227"/>
                  <a:gd name="T5" fmla="*/ T4 w 47"/>
                  <a:gd name="T6" fmla="+- 0 1416 1409"/>
                  <a:gd name="T7" fmla="*/ 1416 h 67"/>
                  <a:gd name="T8" fmla="+- 0 2256 2227"/>
                  <a:gd name="T9" fmla="*/ T8 w 47"/>
                  <a:gd name="T10" fmla="+- 0 1452 1409"/>
                  <a:gd name="T11" fmla="*/ 1452 h 67"/>
                  <a:gd name="T12" fmla="+- 0 2264 2227"/>
                  <a:gd name="T13" fmla="*/ T12 w 47"/>
                  <a:gd name="T14" fmla="+- 0 1452 1409"/>
                  <a:gd name="T15" fmla="*/ 1452 h 67"/>
                  <a:gd name="T16" fmla="+- 0 2264 2227"/>
                  <a:gd name="T17" fmla="*/ T16 w 47"/>
                  <a:gd name="T18" fmla="+- 0 1416 1409"/>
                  <a:gd name="T19" fmla="*/ 1416 h 67"/>
                </a:gdLst>
                <a:ahLst/>
                <a:cxnLst>
                  <a:cxn ang="0">
                    <a:pos x="T1" y="T3"/>
                  </a:cxn>
                  <a:cxn ang="0">
                    <a:pos x="T5" y="T7"/>
                  </a:cxn>
                  <a:cxn ang="0">
                    <a:pos x="T9" y="T11"/>
                  </a:cxn>
                  <a:cxn ang="0">
                    <a:pos x="T13" y="T15"/>
                  </a:cxn>
                  <a:cxn ang="0">
                    <a:pos x="T17" y="T19"/>
                  </a:cxn>
                </a:cxnLst>
                <a:rect l="0" t="0" r="r" b="b"/>
                <a:pathLst>
                  <a:path w="47" h="67">
                    <a:moveTo>
                      <a:pt x="37" y="7"/>
                    </a:moveTo>
                    <a:lnTo>
                      <a:pt x="29" y="7"/>
                    </a:lnTo>
                    <a:lnTo>
                      <a:pt x="29" y="43"/>
                    </a:lnTo>
                    <a:lnTo>
                      <a:pt x="37" y="43"/>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84" name="Group 7419"/>
            <p:cNvGrpSpPr>
              <a:grpSpLocks/>
            </p:cNvGrpSpPr>
            <p:nvPr/>
          </p:nvGrpSpPr>
          <p:grpSpPr bwMode="auto">
            <a:xfrm>
              <a:off x="2298" y="1130"/>
              <a:ext cx="80" cy="659"/>
              <a:chOff x="2298" y="1130"/>
              <a:chExt cx="80" cy="659"/>
            </a:xfrm>
          </p:grpSpPr>
          <p:sp>
            <p:nvSpPr>
              <p:cNvPr id="42363" name="Freeform 7423"/>
              <p:cNvSpPr>
                <a:spLocks/>
              </p:cNvSpPr>
              <p:nvPr/>
            </p:nvSpPr>
            <p:spPr bwMode="auto">
              <a:xfrm>
                <a:off x="2298" y="1130"/>
                <a:ext cx="80" cy="659"/>
              </a:xfrm>
              <a:custGeom>
                <a:avLst/>
                <a:gdLst>
                  <a:gd name="T0" fmla="+- 0 2376 2298"/>
                  <a:gd name="T1" fmla="*/ T0 w 80"/>
                  <a:gd name="T2" fmla="+- 0 1453 1130"/>
                  <a:gd name="T3" fmla="*/ 1453 h 659"/>
                  <a:gd name="T4" fmla="+- 0 2299 2298"/>
                  <a:gd name="T5" fmla="*/ T4 w 80"/>
                  <a:gd name="T6" fmla="+- 0 1453 1130"/>
                  <a:gd name="T7" fmla="*/ 1453 h 659"/>
                  <a:gd name="T8" fmla="+- 0 2299 2298"/>
                  <a:gd name="T9" fmla="*/ T8 w 80"/>
                  <a:gd name="T10" fmla="+- 0 1786 1130"/>
                  <a:gd name="T11" fmla="*/ 1786 h 659"/>
                  <a:gd name="T12" fmla="+- 0 2298 2298"/>
                  <a:gd name="T13" fmla="*/ T12 w 80"/>
                  <a:gd name="T14" fmla="+- 0 1788 1130"/>
                  <a:gd name="T15" fmla="*/ 1788 h 659"/>
                  <a:gd name="T16" fmla="+- 0 2377 2298"/>
                  <a:gd name="T17" fmla="*/ T16 w 80"/>
                  <a:gd name="T18" fmla="+- 0 1788 1130"/>
                  <a:gd name="T19" fmla="*/ 1788 h 659"/>
                  <a:gd name="T20" fmla="+- 0 2376 2298"/>
                  <a:gd name="T21" fmla="*/ T20 w 80"/>
                  <a:gd name="T22" fmla="+- 0 1786 1130"/>
                  <a:gd name="T23" fmla="*/ 1786 h 659"/>
                  <a:gd name="T24" fmla="+- 0 2376 2298"/>
                  <a:gd name="T25" fmla="*/ T24 w 80"/>
                  <a:gd name="T26" fmla="+- 0 1468 1130"/>
                  <a:gd name="T27" fmla="*/ 1468 h 659"/>
                  <a:gd name="T28" fmla="+- 0 2317 2298"/>
                  <a:gd name="T29" fmla="*/ T28 w 80"/>
                  <a:gd name="T30" fmla="+- 0 1468 1130"/>
                  <a:gd name="T31" fmla="*/ 1468 h 659"/>
                  <a:gd name="T32" fmla="+- 0 2315 2298"/>
                  <a:gd name="T33" fmla="*/ T32 w 80"/>
                  <a:gd name="T34" fmla="+- 0 1465 1130"/>
                  <a:gd name="T35" fmla="*/ 1465 h 659"/>
                  <a:gd name="T36" fmla="+- 0 2317 2298"/>
                  <a:gd name="T37" fmla="*/ T36 w 80"/>
                  <a:gd name="T38" fmla="+- 0 1462 1130"/>
                  <a:gd name="T39" fmla="*/ 1462 h 659"/>
                  <a:gd name="T40" fmla="+- 0 2376 2298"/>
                  <a:gd name="T41" fmla="*/ T40 w 80"/>
                  <a:gd name="T42" fmla="+- 0 1462 1130"/>
                  <a:gd name="T43" fmla="*/ 1462 h 659"/>
                  <a:gd name="T44" fmla="+- 0 2376 2298"/>
                  <a:gd name="T45" fmla="*/ T44 w 80"/>
                  <a:gd name="T46" fmla="+- 0 1453 1130"/>
                  <a:gd name="T47"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8" y="323"/>
                    </a:moveTo>
                    <a:lnTo>
                      <a:pt x="1" y="323"/>
                    </a:lnTo>
                    <a:lnTo>
                      <a:pt x="1" y="656"/>
                    </a:lnTo>
                    <a:lnTo>
                      <a:pt x="0" y="658"/>
                    </a:lnTo>
                    <a:lnTo>
                      <a:pt x="79" y="658"/>
                    </a:lnTo>
                    <a:lnTo>
                      <a:pt x="78" y="656"/>
                    </a:lnTo>
                    <a:lnTo>
                      <a:pt x="78" y="338"/>
                    </a:lnTo>
                    <a:lnTo>
                      <a:pt x="19" y="338"/>
                    </a:lnTo>
                    <a:lnTo>
                      <a:pt x="17" y="335"/>
                    </a:lnTo>
                    <a:lnTo>
                      <a:pt x="19"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64" name="Freeform 7422"/>
              <p:cNvSpPr>
                <a:spLocks/>
              </p:cNvSpPr>
              <p:nvPr/>
            </p:nvSpPr>
            <p:spPr bwMode="auto">
              <a:xfrm>
                <a:off x="2298" y="1130"/>
                <a:ext cx="80" cy="659"/>
              </a:xfrm>
              <a:custGeom>
                <a:avLst/>
                <a:gdLst>
                  <a:gd name="T0" fmla="+- 0 2376 2298"/>
                  <a:gd name="T1" fmla="*/ T0 w 80"/>
                  <a:gd name="T2" fmla="+- 0 1462 1130"/>
                  <a:gd name="T3" fmla="*/ 1462 h 659"/>
                  <a:gd name="T4" fmla="+- 0 2353 2298"/>
                  <a:gd name="T5" fmla="*/ T4 w 80"/>
                  <a:gd name="T6" fmla="+- 0 1462 1130"/>
                  <a:gd name="T7" fmla="*/ 1462 h 659"/>
                  <a:gd name="T8" fmla="+- 0 2355 2298"/>
                  <a:gd name="T9" fmla="*/ T8 w 80"/>
                  <a:gd name="T10" fmla="+- 0 1465 1130"/>
                  <a:gd name="T11" fmla="*/ 1465 h 659"/>
                  <a:gd name="T12" fmla="+- 0 2353 2298"/>
                  <a:gd name="T13" fmla="*/ T12 w 80"/>
                  <a:gd name="T14" fmla="+- 0 1468 1130"/>
                  <a:gd name="T15" fmla="*/ 1468 h 659"/>
                  <a:gd name="T16" fmla="+- 0 2376 2298"/>
                  <a:gd name="T17" fmla="*/ T16 w 80"/>
                  <a:gd name="T18" fmla="+- 0 1468 1130"/>
                  <a:gd name="T19" fmla="*/ 1468 h 659"/>
                  <a:gd name="T20" fmla="+- 0 2376 2298"/>
                  <a:gd name="T21" fmla="*/ T20 w 80"/>
                  <a:gd name="T22" fmla="+- 0 1466 1130"/>
                  <a:gd name="T23" fmla="*/ 1466 h 659"/>
                  <a:gd name="T24" fmla="+- 0 2375 2298"/>
                  <a:gd name="T25" fmla="*/ T24 w 80"/>
                  <a:gd name="T26" fmla="+- 0 1465 1130"/>
                  <a:gd name="T27" fmla="*/ 1465 h 659"/>
                  <a:gd name="T28" fmla="+- 0 2376 2298"/>
                  <a:gd name="T29" fmla="*/ T28 w 80"/>
                  <a:gd name="T30" fmla="+- 0 1464 1130"/>
                  <a:gd name="T31" fmla="*/ 1464 h 659"/>
                  <a:gd name="T32" fmla="+- 0 2376 2298"/>
                  <a:gd name="T33" fmla="*/ T32 w 80"/>
                  <a:gd name="T34" fmla="+- 0 1462 1130"/>
                  <a:gd name="T35" fmla="*/ 1462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9">
                    <a:moveTo>
                      <a:pt x="78" y="332"/>
                    </a:moveTo>
                    <a:lnTo>
                      <a:pt x="55" y="332"/>
                    </a:lnTo>
                    <a:lnTo>
                      <a:pt x="57" y="335"/>
                    </a:lnTo>
                    <a:lnTo>
                      <a:pt x="55" y="338"/>
                    </a:lnTo>
                    <a:lnTo>
                      <a:pt x="78" y="338"/>
                    </a:lnTo>
                    <a:lnTo>
                      <a:pt x="78" y="336"/>
                    </a:lnTo>
                    <a:lnTo>
                      <a:pt x="77" y="335"/>
                    </a:lnTo>
                    <a:lnTo>
                      <a:pt x="78" y="334"/>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65" name="Freeform 7421"/>
              <p:cNvSpPr>
                <a:spLocks/>
              </p:cNvSpPr>
              <p:nvPr/>
            </p:nvSpPr>
            <p:spPr bwMode="auto">
              <a:xfrm>
                <a:off x="2298" y="1130"/>
                <a:ext cx="80" cy="659"/>
              </a:xfrm>
              <a:custGeom>
                <a:avLst/>
                <a:gdLst>
                  <a:gd name="T0" fmla="+- 0 2344 2298"/>
                  <a:gd name="T1" fmla="*/ T0 w 80"/>
                  <a:gd name="T2" fmla="+- 0 1448 1130"/>
                  <a:gd name="T3" fmla="*/ 1448 h 659"/>
                  <a:gd name="T4" fmla="+- 0 2319 2298"/>
                  <a:gd name="T5" fmla="*/ T4 w 80"/>
                  <a:gd name="T6" fmla="+- 0 1448 1130"/>
                  <a:gd name="T7" fmla="*/ 1448 h 659"/>
                  <a:gd name="T8" fmla="+- 0 2321 2298"/>
                  <a:gd name="T9" fmla="*/ T8 w 80"/>
                  <a:gd name="T10" fmla="+- 0 1450 1130"/>
                  <a:gd name="T11" fmla="*/ 1450 h 659"/>
                  <a:gd name="T12" fmla="+- 0 2319 2298"/>
                  <a:gd name="T13" fmla="*/ T12 w 80"/>
                  <a:gd name="T14" fmla="+- 0 1453 1130"/>
                  <a:gd name="T15" fmla="*/ 1453 h 659"/>
                  <a:gd name="T16" fmla="+- 0 2344 2298"/>
                  <a:gd name="T17" fmla="*/ T16 w 80"/>
                  <a:gd name="T18" fmla="+- 0 1453 1130"/>
                  <a:gd name="T19" fmla="*/ 1453 h 659"/>
                  <a:gd name="T20" fmla="+- 0 2342 2298"/>
                  <a:gd name="T21" fmla="*/ T20 w 80"/>
                  <a:gd name="T22" fmla="+- 0 1450 1130"/>
                  <a:gd name="T23" fmla="*/ 1450 h 659"/>
                  <a:gd name="T24" fmla="+- 0 2344 2298"/>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6" y="318"/>
                    </a:moveTo>
                    <a:lnTo>
                      <a:pt x="21" y="318"/>
                    </a:lnTo>
                    <a:lnTo>
                      <a:pt x="23" y="320"/>
                    </a:lnTo>
                    <a:lnTo>
                      <a:pt x="21" y="323"/>
                    </a:lnTo>
                    <a:lnTo>
                      <a:pt x="46" y="323"/>
                    </a:lnTo>
                    <a:lnTo>
                      <a:pt x="44" y="320"/>
                    </a:lnTo>
                    <a:lnTo>
                      <a:pt x="4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66" name="Freeform 7420"/>
              <p:cNvSpPr>
                <a:spLocks/>
              </p:cNvSpPr>
              <p:nvPr/>
            </p:nvSpPr>
            <p:spPr bwMode="auto">
              <a:xfrm>
                <a:off x="2298" y="1130"/>
                <a:ext cx="80" cy="659"/>
              </a:xfrm>
              <a:custGeom>
                <a:avLst/>
                <a:gdLst>
                  <a:gd name="T0" fmla="+- 0 2377 2298"/>
                  <a:gd name="T1" fmla="*/ T0 w 80"/>
                  <a:gd name="T2" fmla="+- 0 1130 1130"/>
                  <a:gd name="T3" fmla="*/ 1130 h 659"/>
                  <a:gd name="T4" fmla="+- 0 2298 2298"/>
                  <a:gd name="T5" fmla="*/ T4 w 80"/>
                  <a:gd name="T6" fmla="+- 0 1130 1130"/>
                  <a:gd name="T7" fmla="*/ 1130 h 659"/>
                  <a:gd name="T8" fmla="+- 0 2299 2298"/>
                  <a:gd name="T9" fmla="*/ T8 w 80"/>
                  <a:gd name="T10" fmla="+- 0 1131 1130"/>
                  <a:gd name="T11" fmla="*/ 1131 h 659"/>
                  <a:gd name="T12" fmla="+- 0 2299 2298"/>
                  <a:gd name="T13" fmla="*/ T12 w 80"/>
                  <a:gd name="T14" fmla="+- 0 1448 1130"/>
                  <a:gd name="T15" fmla="*/ 1448 h 659"/>
                  <a:gd name="T16" fmla="+- 0 2376 2298"/>
                  <a:gd name="T17" fmla="*/ T16 w 80"/>
                  <a:gd name="T18" fmla="+- 0 1448 1130"/>
                  <a:gd name="T19" fmla="*/ 1448 h 659"/>
                  <a:gd name="T20" fmla="+- 0 2376 2298"/>
                  <a:gd name="T21" fmla="*/ T20 w 80"/>
                  <a:gd name="T22" fmla="+- 0 1131 1130"/>
                  <a:gd name="T23" fmla="*/ 1131 h 659"/>
                  <a:gd name="T24" fmla="+- 0 2377 2298"/>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85" name="Group 7417"/>
            <p:cNvGrpSpPr>
              <a:grpSpLocks/>
            </p:cNvGrpSpPr>
            <p:nvPr/>
          </p:nvGrpSpPr>
          <p:grpSpPr bwMode="auto">
            <a:xfrm>
              <a:off x="2315" y="1465"/>
              <a:ext cx="62" cy="2"/>
              <a:chOff x="2315" y="1465"/>
              <a:chExt cx="62" cy="2"/>
            </a:xfrm>
          </p:grpSpPr>
          <p:sp>
            <p:nvSpPr>
              <p:cNvPr id="42362" name="Freeform 7418"/>
              <p:cNvSpPr>
                <a:spLocks/>
              </p:cNvSpPr>
              <p:nvPr/>
            </p:nvSpPr>
            <p:spPr bwMode="auto">
              <a:xfrm>
                <a:off x="2315" y="1465"/>
                <a:ext cx="62" cy="2"/>
              </a:xfrm>
              <a:custGeom>
                <a:avLst/>
                <a:gdLst>
                  <a:gd name="T0" fmla="+- 0 2315 2315"/>
                  <a:gd name="T1" fmla="*/ T0 w 62"/>
                  <a:gd name="T2" fmla="+- 0 2376 2315"/>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6" name="Group 7415"/>
            <p:cNvGrpSpPr>
              <a:grpSpLocks/>
            </p:cNvGrpSpPr>
            <p:nvPr/>
          </p:nvGrpSpPr>
          <p:grpSpPr bwMode="auto">
            <a:xfrm>
              <a:off x="2299" y="1450"/>
              <a:ext cx="77" cy="2"/>
              <a:chOff x="2299" y="1450"/>
              <a:chExt cx="77" cy="2"/>
            </a:xfrm>
          </p:grpSpPr>
          <p:sp>
            <p:nvSpPr>
              <p:cNvPr id="42361" name="Freeform 7416"/>
              <p:cNvSpPr>
                <a:spLocks/>
              </p:cNvSpPr>
              <p:nvPr/>
            </p:nvSpPr>
            <p:spPr bwMode="auto">
              <a:xfrm>
                <a:off x="2299" y="1450"/>
                <a:ext cx="77" cy="2"/>
              </a:xfrm>
              <a:custGeom>
                <a:avLst/>
                <a:gdLst>
                  <a:gd name="T0" fmla="+- 0 2299 2299"/>
                  <a:gd name="T1" fmla="*/ T0 w 77"/>
                  <a:gd name="T2" fmla="+- 0 2376 2299"/>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7" name="Group 7413"/>
            <p:cNvGrpSpPr>
              <a:grpSpLocks/>
            </p:cNvGrpSpPr>
            <p:nvPr/>
          </p:nvGrpSpPr>
          <p:grpSpPr bwMode="auto">
            <a:xfrm>
              <a:off x="2298" y="1454"/>
              <a:ext cx="2" cy="334"/>
              <a:chOff x="2298" y="1454"/>
              <a:chExt cx="2" cy="334"/>
            </a:xfrm>
          </p:grpSpPr>
          <p:sp>
            <p:nvSpPr>
              <p:cNvPr id="42360" name="Freeform 7414"/>
              <p:cNvSpPr>
                <a:spLocks/>
              </p:cNvSpPr>
              <p:nvPr/>
            </p:nvSpPr>
            <p:spPr bwMode="auto">
              <a:xfrm>
                <a:off x="2298"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8" name="Group 7411"/>
            <p:cNvGrpSpPr>
              <a:grpSpLocks/>
            </p:cNvGrpSpPr>
            <p:nvPr/>
          </p:nvGrpSpPr>
          <p:grpSpPr bwMode="auto">
            <a:xfrm>
              <a:off x="2298" y="1130"/>
              <a:ext cx="2" cy="318"/>
              <a:chOff x="2298" y="1130"/>
              <a:chExt cx="2" cy="318"/>
            </a:xfrm>
          </p:grpSpPr>
          <p:sp>
            <p:nvSpPr>
              <p:cNvPr id="42359" name="Freeform 7412"/>
              <p:cNvSpPr>
                <a:spLocks/>
              </p:cNvSpPr>
              <p:nvPr/>
            </p:nvSpPr>
            <p:spPr bwMode="auto">
              <a:xfrm>
                <a:off x="2298"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9" name="Group 7408"/>
            <p:cNvGrpSpPr>
              <a:grpSpLocks/>
            </p:cNvGrpSpPr>
            <p:nvPr/>
          </p:nvGrpSpPr>
          <p:grpSpPr bwMode="auto">
            <a:xfrm>
              <a:off x="2297" y="1450"/>
              <a:ext cx="3" cy="2"/>
              <a:chOff x="2297" y="1450"/>
              <a:chExt cx="3" cy="2"/>
            </a:xfrm>
          </p:grpSpPr>
          <p:sp>
            <p:nvSpPr>
              <p:cNvPr id="42357" name="Freeform 7410"/>
              <p:cNvSpPr>
                <a:spLocks/>
              </p:cNvSpPr>
              <p:nvPr/>
            </p:nvSpPr>
            <p:spPr bwMode="auto">
              <a:xfrm>
                <a:off x="2297" y="1450"/>
                <a:ext cx="3" cy="2"/>
              </a:xfrm>
              <a:custGeom>
                <a:avLst/>
                <a:gdLst>
                  <a:gd name="T0" fmla="+- 0 2297 2297"/>
                  <a:gd name="T1" fmla="*/ T0 w 3"/>
                  <a:gd name="T2" fmla="+- 0 2299 2297"/>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249" name="Picture 74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90" name="Group 7406"/>
            <p:cNvGrpSpPr>
              <a:grpSpLocks/>
            </p:cNvGrpSpPr>
            <p:nvPr/>
          </p:nvGrpSpPr>
          <p:grpSpPr bwMode="auto">
            <a:xfrm>
              <a:off x="2282" y="1117"/>
              <a:ext cx="3" cy="656"/>
              <a:chOff x="2282" y="1117"/>
              <a:chExt cx="3" cy="656"/>
            </a:xfrm>
          </p:grpSpPr>
          <p:sp>
            <p:nvSpPr>
              <p:cNvPr id="42356" name="Freeform 7407"/>
              <p:cNvSpPr>
                <a:spLocks/>
              </p:cNvSpPr>
              <p:nvPr/>
            </p:nvSpPr>
            <p:spPr bwMode="auto">
              <a:xfrm>
                <a:off x="2282" y="1117"/>
                <a:ext cx="3" cy="656"/>
              </a:xfrm>
              <a:custGeom>
                <a:avLst/>
                <a:gdLst>
                  <a:gd name="T0" fmla="+- 0 2282 2282"/>
                  <a:gd name="T1" fmla="*/ T0 w 3"/>
                  <a:gd name="T2" fmla="+- 0 1773 1117"/>
                  <a:gd name="T3" fmla="*/ 1773 h 656"/>
                  <a:gd name="T4" fmla="+- 0 2285 2282"/>
                  <a:gd name="T5" fmla="*/ T4 w 3"/>
                  <a:gd name="T6" fmla="+- 0 1773 1117"/>
                  <a:gd name="T7" fmla="*/ 1773 h 656"/>
                  <a:gd name="T8" fmla="+- 0 2285 2282"/>
                  <a:gd name="T9" fmla="*/ T8 w 3"/>
                  <a:gd name="T10" fmla="+- 0 1117 1117"/>
                  <a:gd name="T11" fmla="*/ 1117 h 656"/>
                  <a:gd name="T12" fmla="+- 0 2282 2282"/>
                  <a:gd name="T13" fmla="*/ T12 w 3"/>
                  <a:gd name="T14" fmla="+- 0 1117 1117"/>
                  <a:gd name="T15" fmla="*/ 1117 h 656"/>
                  <a:gd name="T16" fmla="+- 0 2282 228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91" name="Group 7404"/>
            <p:cNvGrpSpPr>
              <a:grpSpLocks/>
            </p:cNvGrpSpPr>
            <p:nvPr/>
          </p:nvGrpSpPr>
          <p:grpSpPr bwMode="auto">
            <a:xfrm>
              <a:off x="2282" y="1116"/>
              <a:ext cx="82" cy="2"/>
              <a:chOff x="2282" y="1116"/>
              <a:chExt cx="82" cy="2"/>
            </a:xfrm>
          </p:grpSpPr>
          <p:sp>
            <p:nvSpPr>
              <p:cNvPr id="42355" name="Freeform 7405"/>
              <p:cNvSpPr>
                <a:spLocks/>
              </p:cNvSpPr>
              <p:nvPr/>
            </p:nvSpPr>
            <p:spPr bwMode="auto">
              <a:xfrm>
                <a:off x="2282" y="1116"/>
                <a:ext cx="82" cy="2"/>
              </a:xfrm>
              <a:custGeom>
                <a:avLst/>
                <a:gdLst>
                  <a:gd name="T0" fmla="+- 0 2282 2282"/>
                  <a:gd name="T1" fmla="*/ T0 w 82"/>
                  <a:gd name="T2" fmla="+- 0 2364 228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2" name="Group 7402"/>
            <p:cNvGrpSpPr>
              <a:grpSpLocks/>
            </p:cNvGrpSpPr>
            <p:nvPr/>
          </p:nvGrpSpPr>
          <p:grpSpPr bwMode="auto">
            <a:xfrm>
              <a:off x="2284" y="1772"/>
              <a:ext cx="80" cy="2"/>
              <a:chOff x="2284" y="1772"/>
              <a:chExt cx="80" cy="2"/>
            </a:xfrm>
          </p:grpSpPr>
          <p:sp>
            <p:nvSpPr>
              <p:cNvPr id="42354" name="Freeform 7403"/>
              <p:cNvSpPr>
                <a:spLocks/>
              </p:cNvSpPr>
              <p:nvPr/>
            </p:nvSpPr>
            <p:spPr bwMode="auto">
              <a:xfrm>
                <a:off x="2284" y="1772"/>
                <a:ext cx="80" cy="2"/>
              </a:xfrm>
              <a:custGeom>
                <a:avLst/>
                <a:gdLst>
                  <a:gd name="T0" fmla="+- 0 2284 2284"/>
                  <a:gd name="T1" fmla="*/ T0 w 80"/>
                  <a:gd name="T2" fmla="+- 0 2364 228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3" name="Group 7400"/>
            <p:cNvGrpSpPr>
              <a:grpSpLocks/>
            </p:cNvGrpSpPr>
            <p:nvPr/>
          </p:nvGrpSpPr>
          <p:grpSpPr bwMode="auto">
            <a:xfrm>
              <a:off x="2285" y="1770"/>
              <a:ext cx="80" cy="2"/>
              <a:chOff x="2285" y="1770"/>
              <a:chExt cx="80" cy="2"/>
            </a:xfrm>
          </p:grpSpPr>
          <p:sp>
            <p:nvSpPr>
              <p:cNvPr id="42353" name="Freeform 7401"/>
              <p:cNvSpPr>
                <a:spLocks/>
              </p:cNvSpPr>
              <p:nvPr/>
            </p:nvSpPr>
            <p:spPr bwMode="auto">
              <a:xfrm>
                <a:off x="2285" y="1770"/>
                <a:ext cx="80" cy="2"/>
              </a:xfrm>
              <a:custGeom>
                <a:avLst/>
                <a:gdLst>
                  <a:gd name="T0" fmla="+- 0 2285 2285"/>
                  <a:gd name="T1" fmla="*/ T0 w 80"/>
                  <a:gd name="T2" fmla="+- 0 2364 228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4" name="Group 7395"/>
            <p:cNvGrpSpPr>
              <a:grpSpLocks/>
            </p:cNvGrpSpPr>
            <p:nvPr/>
          </p:nvGrpSpPr>
          <p:grpSpPr bwMode="auto">
            <a:xfrm>
              <a:off x="2309" y="1409"/>
              <a:ext cx="41" cy="67"/>
              <a:chOff x="2309" y="1409"/>
              <a:chExt cx="41" cy="67"/>
            </a:xfrm>
          </p:grpSpPr>
          <p:sp>
            <p:nvSpPr>
              <p:cNvPr id="42349" name="Freeform 7399"/>
              <p:cNvSpPr>
                <a:spLocks/>
              </p:cNvSpPr>
              <p:nvPr/>
            </p:nvSpPr>
            <p:spPr bwMode="auto">
              <a:xfrm>
                <a:off x="2309" y="1409"/>
                <a:ext cx="41" cy="67"/>
              </a:xfrm>
              <a:custGeom>
                <a:avLst/>
                <a:gdLst>
                  <a:gd name="T0" fmla="+- 0 2310 2309"/>
                  <a:gd name="T1" fmla="*/ T0 w 41"/>
                  <a:gd name="T2" fmla="+- 0 1464 1409"/>
                  <a:gd name="T3" fmla="*/ 1464 h 67"/>
                  <a:gd name="T4" fmla="+- 0 2310 2309"/>
                  <a:gd name="T5" fmla="*/ T4 w 41"/>
                  <a:gd name="T6" fmla="+- 0 1465 1409"/>
                  <a:gd name="T7" fmla="*/ 1465 h 67"/>
                  <a:gd name="T8" fmla="+- 0 2309 2309"/>
                  <a:gd name="T9" fmla="*/ T8 w 41"/>
                  <a:gd name="T10" fmla="+- 0 1465 1409"/>
                  <a:gd name="T11" fmla="*/ 1465 h 67"/>
                  <a:gd name="T12" fmla="+- 0 2309 2309"/>
                  <a:gd name="T13" fmla="*/ T12 w 41"/>
                  <a:gd name="T14" fmla="+- 0 1466 1409"/>
                  <a:gd name="T15" fmla="*/ 1466 h 67"/>
                  <a:gd name="T16" fmla="+- 0 2309 2309"/>
                  <a:gd name="T17" fmla="*/ T16 w 41"/>
                  <a:gd name="T18" fmla="+- 0 1468 1409"/>
                  <a:gd name="T19" fmla="*/ 1468 h 67"/>
                  <a:gd name="T20" fmla="+- 0 2309 2309"/>
                  <a:gd name="T21" fmla="*/ T20 w 41"/>
                  <a:gd name="T22" fmla="+- 0 1470 1409"/>
                  <a:gd name="T23" fmla="*/ 1470 h 67"/>
                  <a:gd name="T24" fmla="+- 0 2329 2309"/>
                  <a:gd name="T25" fmla="*/ T24 w 41"/>
                  <a:gd name="T26" fmla="+- 0 1476 1409"/>
                  <a:gd name="T27" fmla="*/ 1476 h 67"/>
                  <a:gd name="T28" fmla="+- 0 2332 2309"/>
                  <a:gd name="T29" fmla="*/ T28 w 41"/>
                  <a:gd name="T30" fmla="+- 0 1475 1409"/>
                  <a:gd name="T31" fmla="*/ 1475 h 67"/>
                  <a:gd name="T32" fmla="+- 0 2338 2309"/>
                  <a:gd name="T33" fmla="*/ T32 w 41"/>
                  <a:gd name="T34" fmla="+- 0 1473 1409"/>
                  <a:gd name="T35" fmla="*/ 1473 h 67"/>
                  <a:gd name="T36" fmla="+- 0 2341 2309"/>
                  <a:gd name="T37" fmla="*/ T36 w 41"/>
                  <a:gd name="T38" fmla="+- 0 1472 1409"/>
                  <a:gd name="T39" fmla="*/ 1472 h 67"/>
                  <a:gd name="T40" fmla="+- 0 2344 2309"/>
                  <a:gd name="T41" fmla="*/ T40 w 41"/>
                  <a:gd name="T42" fmla="+- 0 1468 1409"/>
                  <a:gd name="T43" fmla="*/ 1468 h 67"/>
                  <a:gd name="T44" fmla="+- 0 2323 2309"/>
                  <a:gd name="T45" fmla="*/ T44 w 41"/>
                  <a:gd name="T46" fmla="+- 0 1468 1409"/>
                  <a:gd name="T47" fmla="*/ 1468 h 67"/>
                  <a:gd name="T48" fmla="+- 0 2321 2309"/>
                  <a:gd name="T49" fmla="*/ T48 w 41"/>
                  <a:gd name="T50" fmla="+- 0 1468 1409"/>
                  <a:gd name="T51" fmla="*/ 1468 h 67"/>
                  <a:gd name="T52" fmla="+- 0 2319 2309"/>
                  <a:gd name="T53" fmla="*/ T52 w 41"/>
                  <a:gd name="T54" fmla="+- 0 1468 1409"/>
                  <a:gd name="T55" fmla="*/ 1468 h 67"/>
                  <a:gd name="T56" fmla="+- 0 2315 2309"/>
                  <a:gd name="T57" fmla="*/ T56 w 41"/>
                  <a:gd name="T58" fmla="+- 0 1466 1409"/>
                  <a:gd name="T59" fmla="*/ 1466 h 67"/>
                  <a:gd name="T60" fmla="+- 0 2312 2309"/>
                  <a:gd name="T61" fmla="*/ T60 w 41"/>
                  <a:gd name="T62" fmla="+- 0 1465 1409"/>
                  <a:gd name="T63" fmla="*/ 1465 h 67"/>
                  <a:gd name="T64" fmla="+- 0 2310 2309"/>
                  <a:gd name="T65" fmla="*/ T64 w 41"/>
                  <a:gd name="T66" fmla="+- 0 1464 1409"/>
                  <a:gd name="T67" fmla="*/ 146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59"/>
                    </a:lnTo>
                    <a:lnTo>
                      <a:pt x="0" y="61"/>
                    </a:lnTo>
                    <a:lnTo>
                      <a:pt x="20" y="67"/>
                    </a:lnTo>
                    <a:lnTo>
                      <a:pt x="23" y="66"/>
                    </a:lnTo>
                    <a:lnTo>
                      <a:pt x="29" y="64"/>
                    </a:lnTo>
                    <a:lnTo>
                      <a:pt x="32" y="63"/>
                    </a:lnTo>
                    <a:lnTo>
                      <a:pt x="35" y="59"/>
                    </a:lnTo>
                    <a:lnTo>
                      <a:pt x="14" y="59"/>
                    </a:lnTo>
                    <a:lnTo>
                      <a:pt x="12" y="59"/>
                    </a:lnTo>
                    <a:lnTo>
                      <a:pt x="10" y="59"/>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50" name="Freeform 7398"/>
              <p:cNvSpPr>
                <a:spLocks/>
              </p:cNvSpPr>
              <p:nvPr/>
            </p:nvSpPr>
            <p:spPr bwMode="auto">
              <a:xfrm>
                <a:off x="2309" y="1409"/>
                <a:ext cx="41" cy="67"/>
              </a:xfrm>
              <a:custGeom>
                <a:avLst/>
                <a:gdLst>
                  <a:gd name="T0" fmla="+- 0 2346 2309"/>
                  <a:gd name="T1" fmla="*/ T0 w 41"/>
                  <a:gd name="T2" fmla="+- 0 1442 1409"/>
                  <a:gd name="T3" fmla="*/ 1442 h 67"/>
                  <a:gd name="T4" fmla="+- 0 2327 2309"/>
                  <a:gd name="T5" fmla="*/ T4 w 41"/>
                  <a:gd name="T6" fmla="+- 0 1442 1409"/>
                  <a:gd name="T7" fmla="*/ 1442 h 67"/>
                  <a:gd name="T8" fmla="+- 0 2329 2309"/>
                  <a:gd name="T9" fmla="*/ T8 w 41"/>
                  <a:gd name="T10" fmla="+- 0 1442 1409"/>
                  <a:gd name="T11" fmla="*/ 1442 h 67"/>
                  <a:gd name="T12" fmla="+- 0 2333 2309"/>
                  <a:gd name="T13" fmla="*/ T12 w 41"/>
                  <a:gd name="T14" fmla="+- 0 1443 1409"/>
                  <a:gd name="T15" fmla="*/ 1443 h 67"/>
                  <a:gd name="T16" fmla="+- 0 2340 2309"/>
                  <a:gd name="T17" fmla="*/ T16 w 41"/>
                  <a:gd name="T18" fmla="+- 0 1452 1409"/>
                  <a:gd name="T19" fmla="*/ 1452 h 67"/>
                  <a:gd name="T20" fmla="+- 0 2340 2309"/>
                  <a:gd name="T21" fmla="*/ T20 w 41"/>
                  <a:gd name="T22" fmla="+- 0 1457 1409"/>
                  <a:gd name="T23" fmla="*/ 1457 h 67"/>
                  <a:gd name="T24" fmla="+- 0 2327 2309"/>
                  <a:gd name="T25" fmla="*/ T24 w 41"/>
                  <a:gd name="T26" fmla="+- 0 1468 1409"/>
                  <a:gd name="T27" fmla="*/ 1468 h 67"/>
                  <a:gd name="T28" fmla="+- 0 2344 2309"/>
                  <a:gd name="T29" fmla="*/ T28 w 41"/>
                  <a:gd name="T30" fmla="+- 0 1468 1409"/>
                  <a:gd name="T31" fmla="*/ 1468 h 67"/>
                  <a:gd name="T32" fmla="+- 0 2345 2309"/>
                  <a:gd name="T33" fmla="*/ T32 w 41"/>
                  <a:gd name="T34" fmla="+- 0 1468 1409"/>
                  <a:gd name="T35" fmla="*/ 1468 h 67"/>
                  <a:gd name="T36" fmla="+- 0 2347 2309"/>
                  <a:gd name="T37" fmla="*/ T36 w 41"/>
                  <a:gd name="T38" fmla="+- 0 1466 1409"/>
                  <a:gd name="T39" fmla="*/ 1466 h 67"/>
                  <a:gd name="T40" fmla="+- 0 2349 2309"/>
                  <a:gd name="T41" fmla="*/ T40 w 41"/>
                  <a:gd name="T42" fmla="+- 0 1460 1409"/>
                  <a:gd name="T43" fmla="*/ 1460 h 67"/>
                  <a:gd name="T44" fmla="+- 0 2350 2309"/>
                  <a:gd name="T45" fmla="*/ T44 w 41"/>
                  <a:gd name="T46" fmla="+- 0 1457 1409"/>
                  <a:gd name="T47" fmla="*/ 1457 h 67"/>
                  <a:gd name="T48" fmla="+- 0 2349 2309"/>
                  <a:gd name="T49" fmla="*/ T48 w 41"/>
                  <a:gd name="T50" fmla="+- 0 1450 1409"/>
                  <a:gd name="T51" fmla="*/ 1450 h 67"/>
                  <a:gd name="T52" fmla="+- 0 2349 2309"/>
                  <a:gd name="T53" fmla="*/ T52 w 41"/>
                  <a:gd name="T54" fmla="+- 0 1448 1409"/>
                  <a:gd name="T55" fmla="*/ 1448 h 67"/>
                  <a:gd name="T56" fmla="+- 0 2347 2309"/>
                  <a:gd name="T57" fmla="*/ T56 w 41"/>
                  <a:gd name="T58" fmla="+- 0 1443 1409"/>
                  <a:gd name="T59" fmla="*/ 1443 h 67"/>
                  <a:gd name="T60" fmla="+- 0 2346 2309"/>
                  <a:gd name="T61" fmla="*/ T60 w 41"/>
                  <a:gd name="T62" fmla="+- 0 1442 1409"/>
                  <a:gd name="T63" fmla="*/ 144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4" y="34"/>
                    </a:lnTo>
                    <a:lnTo>
                      <a:pt x="31" y="43"/>
                    </a:lnTo>
                    <a:lnTo>
                      <a:pt x="31" y="48"/>
                    </a:lnTo>
                    <a:lnTo>
                      <a:pt x="18" y="59"/>
                    </a:lnTo>
                    <a:lnTo>
                      <a:pt x="35" y="59"/>
                    </a:lnTo>
                    <a:lnTo>
                      <a:pt x="36" y="59"/>
                    </a:lnTo>
                    <a:lnTo>
                      <a:pt x="38" y="57"/>
                    </a:lnTo>
                    <a:lnTo>
                      <a:pt x="40" y="51"/>
                    </a:lnTo>
                    <a:lnTo>
                      <a:pt x="41" y="48"/>
                    </a:lnTo>
                    <a:lnTo>
                      <a:pt x="40" y="41"/>
                    </a:lnTo>
                    <a:lnTo>
                      <a:pt x="40" y="39"/>
                    </a:lnTo>
                    <a:lnTo>
                      <a:pt x="38"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51" name="Freeform 7397"/>
              <p:cNvSpPr>
                <a:spLocks/>
              </p:cNvSpPr>
              <p:nvPr/>
            </p:nvSpPr>
            <p:spPr bwMode="auto">
              <a:xfrm>
                <a:off x="2309" y="1409"/>
                <a:ext cx="41" cy="67"/>
              </a:xfrm>
              <a:custGeom>
                <a:avLst/>
                <a:gdLst>
                  <a:gd name="T0" fmla="+- 0 2344 2309"/>
                  <a:gd name="T1" fmla="*/ T0 w 41"/>
                  <a:gd name="T2" fmla="+- 0 1409 1409"/>
                  <a:gd name="T3" fmla="*/ 1409 h 67"/>
                  <a:gd name="T4" fmla="+- 0 2315 2309"/>
                  <a:gd name="T5" fmla="*/ T4 w 41"/>
                  <a:gd name="T6" fmla="+- 0 1409 1409"/>
                  <a:gd name="T7" fmla="*/ 1409 h 67"/>
                  <a:gd name="T8" fmla="+- 0 2313 2309"/>
                  <a:gd name="T9" fmla="*/ T8 w 41"/>
                  <a:gd name="T10" fmla="+- 0 1410 1409"/>
                  <a:gd name="T11" fmla="*/ 1410 h 67"/>
                  <a:gd name="T12" fmla="+- 0 2312 2309"/>
                  <a:gd name="T13" fmla="*/ T12 w 41"/>
                  <a:gd name="T14" fmla="+- 0 1412 1409"/>
                  <a:gd name="T15" fmla="*/ 1412 h 67"/>
                  <a:gd name="T16" fmla="+- 0 2312 2309"/>
                  <a:gd name="T17" fmla="*/ T16 w 41"/>
                  <a:gd name="T18" fmla="+- 0 1439 1409"/>
                  <a:gd name="T19" fmla="*/ 1439 h 67"/>
                  <a:gd name="T20" fmla="+- 0 2313 2309"/>
                  <a:gd name="T21" fmla="*/ T20 w 41"/>
                  <a:gd name="T22" fmla="+- 0 1441 1409"/>
                  <a:gd name="T23" fmla="*/ 1441 h 67"/>
                  <a:gd name="T24" fmla="+- 0 2315 2309"/>
                  <a:gd name="T25" fmla="*/ T24 w 41"/>
                  <a:gd name="T26" fmla="+- 0 1442 1409"/>
                  <a:gd name="T27" fmla="*/ 1442 h 67"/>
                  <a:gd name="T28" fmla="+- 0 2319 2309"/>
                  <a:gd name="T29" fmla="*/ T28 w 41"/>
                  <a:gd name="T30" fmla="+- 0 1442 1409"/>
                  <a:gd name="T31" fmla="*/ 1442 h 67"/>
                  <a:gd name="T32" fmla="+- 0 2320 2309"/>
                  <a:gd name="T33" fmla="*/ T32 w 41"/>
                  <a:gd name="T34" fmla="+- 0 1442 1409"/>
                  <a:gd name="T35" fmla="*/ 1442 h 67"/>
                  <a:gd name="T36" fmla="+- 0 2327 2309"/>
                  <a:gd name="T37" fmla="*/ T36 w 41"/>
                  <a:gd name="T38" fmla="+- 0 1442 1409"/>
                  <a:gd name="T39" fmla="*/ 1442 h 67"/>
                  <a:gd name="T40" fmla="+- 0 2346 2309"/>
                  <a:gd name="T41" fmla="*/ T40 w 41"/>
                  <a:gd name="T42" fmla="+- 0 1442 1409"/>
                  <a:gd name="T43" fmla="*/ 1442 h 67"/>
                  <a:gd name="T44" fmla="+- 0 2342 2309"/>
                  <a:gd name="T45" fmla="*/ T44 w 41"/>
                  <a:gd name="T46" fmla="+- 0 1438 1409"/>
                  <a:gd name="T47" fmla="*/ 1438 h 67"/>
                  <a:gd name="T48" fmla="+- 0 2340 2309"/>
                  <a:gd name="T49" fmla="*/ T48 w 41"/>
                  <a:gd name="T50" fmla="+- 0 1437 1409"/>
                  <a:gd name="T51" fmla="*/ 1437 h 67"/>
                  <a:gd name="T52" fmla="+- 0 2334 2309"/>
                  <a:gd name="T53" fmla="*/ T52 w 41"/>
                  <a:gd name="T54" fmla="+- 0 1435 1409"/>
                  <a:gd name="T55" fmla="*/ 1435 h 67"/>
                  <a:gd name="T56" fmla="+- 0 2334 2309"/>
                  <a:gd name="T57" fmla="*/ T56 w 41"/>
                  <a:gd name="T58" fmla="+- 0 1435 1409"/>
                  <a:gd name="T59" fmla="*/ 1435 h 67"/>
                  <a:gd name="T60" fmla="+- 0 2320 2309"/>
                  <a:gd name="T61" fmla="*/ T60 w 41"/>
                  <a:gd name="T62" fmla="+- 0 1435 1409"/>
                  <a:gd name="T63" fmla="*/ 1435 h 67"/>
                  <a:gd name="T64" fmla="+- 0 2320 2309"/>
                  <a:gd name="T65" fmla="*/ T64 w 41"/>
                  <a:gd name="T66" fmla="+- 0 1417 1409"/>
                  <a:gd name="T67" fmla="*/ 1417 h 67"/>
                  <a:gd name="T68" fmla="+- 0 2344 2309"/>
                  <a:gd name="T69" fmla="*/ T68 w 41"/>
                  <a:gd name="T70" fmla="+- 0 1417 1409"/>
                  <a:gd name="T71" fmla="*/ 1417 h 67"/>
                  <a:gd name="T72" fmla="+- 0 2345 2309"/>
                  <a:gd name="T73" fmla="*/ T72 w 41"/>
                  <a:gd name="T74" fmla="+- 0 1416 1409"/>
                  <a:gd name="T75" fmla="*/ 1416 h 67"/>
                  <a:gd name="T76" fmla="+- 0 2346 2309"/>
                  <a:gd name="T77" fmla="*/ T76 w 41"/>
                  <a:gd name="T78" fmla="+- 0 1413 1409"/>
                  <a:gd name="T79" fmla="*/ 1413 h 67"/>
                  <a:gd name="T80" fmla="+- 0 2345 2309"/>
                  <a:gd name="T81" fmla="*/ T80 w 41"/>
                  <a:gd name="T82" fmla="+- 0 1411 1409"/>
                  <a:gd name="T83" fmla="*/ 1411 h 67"/>
                  <a:gd name="T84" fmla="+- 0 2345 2309"/>
                  <a:gd name="T85" fmla="*/ T84 w 41"/>
                  <a:gd name="T86" fmla="+- 0 1410 1409"/>
                  <a:gd name="T87" fmla="*/ 1410 h 67"/>
                  <a:gd name="T88" fmla="+- 0 2344 2309"/>
                  <a:gd name="T89" fmla="*/ T88 w 41"/>
                  <a:gd name="T90" fmla="+- 0 1409 1409"/>
                  <a:gd name="T91" fmla="*/ 1409 h 67"/>
                  <a:gd name="T92" fmla="+- 0 2344 2309"/>
                  <a:gd name="T93" fmla="*/ T92 w 41"/>
                  <a:gd name="T94" fmla="+- 0 1409 1409"/>
                  <a:gd name="T95" fmla="*/ 140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1"/>
                    </a:lnTo>
                    <a:lnTo>
                      <a:pt x="3" y="3"/>
                    </a:lnTo>
                    <a:lnTo>
                      <a:pt x="3" y="30"/>
                    </a:lnTo>
                    <a:lnTo>
                      <a:pt x="4" y="32"/>
                    </a:lnTo>
                    <a:lnTo>
                      <a:pt x="6" y="33"/>
                    </a:lnTo>
                    <a:lnTo>
                      <a:pt x="10" y="33"/>
                    </a:lnTo>
                    <a:lnTo>
                      <a:pt x="11" y="33"/>
                    </a:lnTo>
                    <a:lnTo>
                      <a:pt x="18" y="33"/>
                    </a:lnTo>
                    <a:lnTo>
                      <a:pt x="37" y="33"/>
                    </a:lnTo>
                    <a:lnTo>
                      <a:pt x="33" y="29"/>
                    </a:lnTo>
                    <a:lnTo>
                      <a:pt x="31" y="28"/>
                    </a:lnTo>
                    <a:lnTo>
                      <a:pt x="25" y="26"/>
                    </a:lnTo>
                    <a:lnTo>
                      <a:pt x="11" y="26"/>
                    </a:lnTo>
                    <a:lnTo>
                      <a:pt x="11" y="8"/>
                    </a:lnTo>
                    <a:lnTo>
                      <a:pt x="35" y="8"/>
                    </a:lnTo>
                    <a:lnTo>
                      <a:pt x="36" y="7"/>
                    </a:lnTo>
                    <a:lnTo>
                      <a:pt x="37"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52" name="Freeform 7396"/>
              <p:cNvSpPr>
                <a:spLocks/>
              </p:cNvSpPr>
              <p:nvPr/>
            </p:nvSpPr>
            <p:spPr bwMode="auto">
              <a:xfrm>
                <a:off x="2309" y="1409"/>
                <a:ext cx="41" cy="67"/>
              </a:xfrm>
              <a:custGeom>
                <a:avLst/>
                <a:gdLst>
                  <a:gd name="T0" fmla="+- 0 2331 2309"/>
                  <a:gd name="T1" fmla="*/ T0 w 41"/>
                  <a:gd name="T2" fmla="+- 0 1435 1409"/>
                  <a:gd name="T3" fmla="*/ 1435 h 67"/>
                  <a:gd name="T4" fmla="+- 0 2323 2309"/>
                  <a:gd name="T5" fmla="*/ T4 w 41"/>
                  <a:gd name="T6" fmla="+- 0 1435 1409"/>
                  <a:gd name="T7" fmla="*/ 1435 h 67"/>
                  <a:gd name="T8" fmla="+- 0 2320 2309"/>
                  <a:gd name="T9" fmla="*/ T8 w 41"/>
                  <a:gd name="T10" fmla="+- 0 1435 1409"/>
                  <a:gd name="T11" fmla="*/ 1435 h 67"/>
                  <a:gd name="T12" fmla="+- 0 2334 2309"/>
                  <a:gd name="T13" fmla="*/ T12 w 41"/>
                  <a:gd name="T14" fmla="+- 0 1435 1409"/>
                  <a:gd name="T15" fmla="*/ 1435 h 67"/>
                  <a:gd name="T16" fmla="+- 0 2331 2309"/>
                  <a:gd name="T17" fmla="*/ T16 w 41"/>
                  <a:gd name="T18" fmla="+- 0 1435 1409"/>
                  <a:gd name="T19" fmla="*/ 1435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95" name="Group 7389"/>
            <p:cNvGrpSpPr>
              <a:grpSpLocks/>
            </p:cNvGrpSpPr>
            <p:nvPr/>
          </p:nvGrpSpPr>
          <p:grpSpPr bwMode="auto">
            <a:xfrm>
              <a:off x="2377" y="1130"/>
              <a:ext cx="80" cy="659"/>
              <a:chOff x="2377" y="1130"/>
              <a:chExt cx="80" cy="659"/>
            </a:xfrm>
          </p:grpSpPr>
          <p:sp>
            <p:nvSpPr>
              <p:cNvPr id="42344" name="Freeform 7394"/>
              <p:cNvSpPr>
                <a:spLocks/>
              </p:cNvSpPr>
              <p:nvPr/>
            </p:nvSpPr>
            <p:spPr bwMode="auto">
              <a:xfrm>
                <a:off x="2377" y="1130"/>
                <a:ext cx="80" cy="659"/>
              </a:xfrm>
              <a:custGeom>
                <a:avLst/>
                <a:gdLst>
                  <a:gd name="T0" fmla="+- 0 2441 2377"/>
                  <a:gd name="T1" fmla="*/ T0 w 80"/>
                  <a:gd name="T2" fmla="+- 0 1468 1130"/>
                  <a:gd name="T3" fmla="*/ 1468 h 659"/>
                  <a:gd name="T4" fmla="+- 0 2379 2377"/>
                  <a:gd name="T5" fmla="*/ T4 w 80"/>
                  <a:gd name="T6" fmla="+- 0 1468 1130"/>
                  <a:gd name="T7" fmla="*/ 1468 h 659"/>
                  <a:gd name="T8" fmla="+- 0 2379 2377"/>
                  <a:gd name="T9" fmla="*/ T8 w 80"/>
                  <a:gd name="T10" fmla="+- 0 1786 1130"/>
                  <a:gd name="T11" fmla="*/ 1786 h 659"/>
                  <a:gd name="T12" fmla="+- 0 2377 2377"/>
                  <a:gd name="T13" fmla="*/ T12 w 80"/>
                  <a:gd name="T14" fmla="+- 0 1788 1130"/>
                  <a:gd name="T15" fmla="*/ 1788 h 659"/>
                  <a:gd name="T16" fmla="+- 0 2456 2377"/>
                  <a:gd name="T17" fmla="*/ T16 w 80"/>
                  <a:gd name="T18" fmla="+- 0 1788 1130"/>
                  <a:gd name="T19" fmla="*/ 1788 h 659"/>
                  <a:gd name="T20" fmla="+- 0 2455 2377"/>
                  <a:gd name="T21" fmla="*/ T20 w 80"/>
                  <a:gd name="T22" fmla="+- 0 1786 1130"/>
                  <a:gd name="T23" fmla="*/ 1786 h 659"/>
                  <a:gd name="T24" fmla="+- 0 2455 2377"/>
                  <a:gd name="T25" fmla="*/ T24 w 80"/>
                  <a:gd name="T26" fmla="+- 0 1773 1130"/>
                  <a:gd name="T27" fmla="*/ 1773 h 659"/>
                  <a:gd name="T28" fmla="+- 0 2442 2377"/>
                  <a:gd name="T29" fmla="*/ T28 w 80"/>
                  <a:gd name="T30" fmla="+- 0 1773 1130"/>
                  <a:gd name="T31" fmla="*/ 1773 h 659"/>
                  <a:gd name="T32" fmla="+- 0 2441 2377"/>
                  <a:gd name="T33" fmla="*/ T32 w 80"/>
                  <a:gd name="T34" fmla="+- 0 1772 1130"/>
                  <a:gd name="T35" fmla="*/ 1772 h 659"/>
                  <a:gd name="T36" fmla="+- 0 2441 2377"/>
                  <a:gd name="T37" fmla="*/ T36 w 80"/>
                  <a:gd name="T38" fmla="+- 0 1771 1130"/>
                  <a:gd name="T39" fmla="*/ 1771 h 659"/>
                  <a:gd name="T40" fmla="+- 0 2441 2377"/>
                  <a:gd name="T41" fmla="*/ T40 w 80"/>
                  <a:gd name="T42" fmla="+- 0 1468 1130"/>
                  <a:gd name="T43"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338"/>
                    </a:moveTo>
                    <a:lnTo>
                      <a:pt x="2" y="338"/>
                    </a:lnTo>
                    <a:lnTo>
                      <a:pt x="2" y="656"/>
                    </a:lnTo>
                    <a:lnTo>
                      <a:pt x="0" y="658"/>
                    </a:lnTo>
                    <a:lnTo>
                      <a:pt x="79" y="658"/>
                    </a:lnTo>
                    <a:lnTo>
                      <a:pt x="78" y="656"/>
                    </a:lnTo>
                    <a:lnTo>
                      <a:pt x="78" y="643"/>
                    </a:lnTo>
                    <a:lnTo>
                      <a:pt x="65" y="643"/>
                    </a:lnTo>
                    <a:lnTo>
                      <a:pt x="64" y="642"/>
                    </a:lnTo>
                    <a:lnTo>
                      <a:pt x="64" y="641"/>
                    </a:lnTo>
                    <a:lnTo>
                      <a:pt x="64"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45" name="Freeform 7393"/>
              <p:cNvSpPr>
                <a:spLocks/>
              </p:cNvSpPr>
              <p:nvPr/>
            </p:nvSpPr>
            <p:spPr bwMode="auto">
              <a:xfrm>
                <a:off x="2377" y="1130"/>
                <a:ext cx="80" cy="659"/>
              </a:xfrm>
              <a:custGeom>
                <a:avLst/>
                <a:gdLst>
                  <a:gd name="T0" fmla="+- 0 2438 2377"/>
                  <a:gd name="T1" fmla="*/ T0 w 80"/>
                  <a:gd name="T2" fmla="+- 0 1462 1130"/>
                  <a:gd name="T3" fmla="*/ 1462 h 659"/>
                  <a:gd name="T4" fmla="+- 0 2413 2377"/>
                  <a:gd name="T5" fmla="*/ T4 w 80"/>
                  <a:gd name="T6" fmla="+- 0 1462 1130"/>
                  <a:gd name="T7" fmla="*/ 1462 h 659"/>
                  <a:gd name="T8" fmla="+- 0 2415 2377"/>
                  <a:gd name="T9" fmla="*/ T8 w 80"/>
                  <a:gd name="T10" fmla="+- 0 1465 1130"/>
                  <a:gd name="T11" fmla="*/ 1465 h 659"/>
                  <a:gd name="T12" fmla="+- 0 2413 2377"/>
                  <a:gd name="T13" fmla="*/ T12 w 80"/>
                  <a:gd name="T14" fmla="+- 0 1468 1130"/>
                  <a:gd name="T15" fmla="*/ 1468 h 659"/>
                  <a:gd name="T16" fmla="+- 0 2438 2377"/>
                  <a:gd name="T17" fmla="*/ T16 w 80"/>
                  <a:gd name="T18" fmla="+- 0 1468 1130"/>
                  <a:gd name="T19" fmla="*/ 1468 h 659"/>
                  <a:gd name="T20" fmla="+- 0 2435 2377"/>
                  <a:gd name="T21" fmla="*/ T20 w 80"/>
                  <a:gd name="T22" fmla="+- 0 1465 1130"/>
                  <a:gd name="T23" fmla="*/ 1465 h 659"/>
                  <a:gd name="T24" fmla="+- 0 2438 2377"/>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1" y="332"/>
                    </a:moveTo>
                    <a:lnTo>
                      <a:pt x="36" y="332"/>
                    </a:lnTo>
                    <a:lnTo>
                      <a:pt x="38" y="335"/>
                    </a:lnTo>
                    <a:lnTo>
                      <a:pt x="36" y="338"/>
                    </a:lnTo>
                    <a:lnTo>
                      <a:pt x="61" y="338"/>
                    </a:lnTo>
                    <a:lnTo>
                      <a:pt x="58" y="335"/>
                    </a:lnTo>
                    <a:lnTo>
                      <a:pt x="6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46" name="Freeform 7392"/>
              <p:cNvSpPr>
                <a:spLocks/>
              </p:cNvSpPr>
              <p:nvPr/>
            </p:nvSpPr>
            <p:spPr bwMode="auto">
              <a:xfrm>
                <a:off x="2377" y="1130"/>
                <a:ext cx="80" cy="659"/>
              </a:xfrm>
              <a:custGeom>
                <a:avLst/>
                <a:gdLst>
                  <a:gd name="T0" fmla="+- 0 2441 2377"/>
                  <a:gd name="T1" fmla="*/ T0 w 80"/>
                  <a:gd name="T2" fmla="+- 0 1453 1130"/>
                  <a:gd name="T3" fmla="*/ 1453 h 659"/>
                  <a:gd name="T4" fmla="+- 0 2379 2377"/>
                  <a:gd name="T5" fmla="*/ T4 w 80"/>
                  <a:gd name="T6" fmla="+- 0 1453 1130"/>
                  <a:gd name="T7" fmla="*/ 1453 h 659"/>
                  <a:gd name="T8" fmla="+- 0 2379 2377"/>
                  <a:gd name="T9" fmla="*/ T8 w 80"/>
                  <a:gd name="T10" fmla="+- 0 1462 1130"/>
                  <a:gd name="T11" fmla="*/ 1462 h 659"/>
                  <a:gd name="T12" fmla="+- 0 2441 2377"/>
                  <a:gd name="T13" fmla="*/ T12 w 80"/>
                  <a:gd name="T14" fmla="+- 0 1462 1130"/>
                  <a:gd name="T15" fmla="*/ 1462 h 659"/>
                  <a:gd name="T16" fmla="+- 0 2441 2377"/>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64" y="323"/>
                    </a:moveTo>
                    <a:lnTo>
                      <a:pt x="2" y="323"/>
                    </a:lnTo>
                    <a:lnTo>
                      <a:pt x="2"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47" name="Freeform 7391"/>
              <p:cNvSpPr>
                <a:spLocks/>
              </p:cNvSpPr>
              <p:nvPr/>
            </p:nvSpPr>
            <p:spPr bwMode="auto">
              <a:xfrm>
                <a:off x="2377" y="1130"/>
                <a:ext cx="80" cy="659"/>
              </a:xfrm>
              <a:custGeom>
                <a:avLst/>
                <a:gdLst>
                  <a:gd name="T0" fmla="+- 0 2406 2377"/>
                  <a:gd name="T1" fmla="*/ T0 w 80"/>
                  <a:gd name="T2" fmla="+- 0 1448 1130"/>
                  <a:gd name="T3" fmla="*/ 1448 h 659"/>
                  <a:gd name="T4" fmla="+- 0 2380 2377"/>
                  <a:gd name="T5" fmla="*/ T4 w 80"/>
                  <a:gd name="T6" fmla="+- 0 1448 1130"/>
                  <a:gd name="T7" fmla="*/ 1448 h 659"/>
                  <a:gd name="T8" fmla="+- 0 2383 2377"/>
                  <a:gd name="T9" fmla="*/ T8 w 80"/>
                  <a:gd name="T10" fmla="+- 0 1450 1130"/>
                  <a:gd name="T11" fmla="*/ 1450 h 659"/>
                  <a:gd name="T12" fmla="+- 0 2380 2377"/>
                  <a:gd name="T13" fmla="*/ T12 w 80"/>
                  <a:gd name="T14" fmla="+- 0 1453 1130"/>
                  <a:gd name="T15" fmla="*/ 1453 h 659"/>
                  <a:gd name="T16" fmla="+- 0 2406 2377"/>
                  <a:gd name="T17" fmla="*/ T16 w 80"/>
                  <a:gd name="T18" fmla="+- 0 1453 1130"/>
                  <a:gd name="T19" fmla="*/ 1453 h 659"/>
                  <a:gd name="T20" fmla="+- 0 2403 2377"/>
                  <a:gd name="T21" fmla="*/ T20 w 80"/>
                  <a:gd name="T22" fmla="+- 0 1450 1130"/>
                  <a:gd name="T23" fmla="*/ 1450 h 659"/>
                  <a:gd name="T24" fmla="+- 0 2406 2377"/>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29" y="318"/>
                    </a:moveTo>
                    <a:lnTo>
                      <a:pt x="3" y="318"/>
                    </a:lnTo>
                    <a:lnTo>
                      <a:pt x="6" y="320"/>
                    </a:lnTo>
                    <a:lnTo>
                      <a:pt x="3" y="323"/>
                    </a:lnTo>
                    <a:lnTo>
                      <a:pt x="29" y="323"/>
                    </a:lnTo>
                    <a:lnTo>
                      <a:pt x="26" y="320"/>
                    </a:lnTo>
                    <a:lnTo>
                      <a:pt x="2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48" name="Freeform 7390"/>
              <p:cNvSpPr>
                <a:spLocks/>
              </p:cNvSpPr>
              <p:nvPr/>
            </p:nvSpPr>
            <p:spPr bwMode="auto">
              <a:xfrm>
                <a:off x="2377" y="1130"/>
                <a:ext cx="80" cy="659"/>
              </a:xfrm>
              <a:custGeom>
                <a:avLst/>
                <a:gdLst>
                  <a:gd name="T0" fmla="+- 0 2441 2377"/>
                  <a:gd name="T1" fmla="*/ T0 w 80"/>
                  <a:gd name="T2" fmla="+- 0 1130 1130"/>
                  <a:gd name="T3" fmla="*/ 1130 h 659"/>
                  <a:gd name="T4" fmla="+- 0 2377 2377"/>
                  <a:gd name="T5" fmla="*/ T4 w 80"/>
                  <a:gd name="T6" fmla="+- 0 1130 1130"/>
                  <a:gd name="T7" fmla="*/ 1130 h 659"/>
                  <a:gd name="T8" fmla="+- 0 2379 2377"/>
                  <a:gd name="T9" fmla="*/ T8 w 80"/>
                  <a:gd name="T10" fmla="+- 0 1131 1130"/>
                  <a:gd name="T11" fmla="*/ 1131 h 659"/>
                  <a:gd name="T12" fmla="+- 0 2379 2377"/>
                  <a:gd name="T13" fmla="*/ T12 w 80"/>
                  <a:gd name="T14" fmla="+- 0 1448 1130"/>
                  <a:gd name="T15" fmla="*/ 1448 h 659"/>
                  <a:gd name="T16" fmla="+- 0 2441 2377"/>
                  <a:gd name="T17" fmla="*/ T16 w 80"/>
                  <a:gd name="T18" fmla="+- 0 1448 1130"/>
                  <a:gd name="T19" fmla="*/ 1448 h 659"/>
                  <a:gd name="T20" fmla="+- 0 2441 2377"/>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2" y="1"/>
                    </a:lnTo>
                    <a:lnTo>
                      <a:pt x="2"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96" name="Group 7387"/>
            <p:cNvGrpSpPr>
              <a:grpSpLocks/>
            </p:cNvGrpSpPr>
            <p:nvPr/>
          </p:nvGrpSpPr>
          <p:grpSpPr bwMode="auto">
            <a:xfrm>
              <a:off x="2379" y="1465"/>
              <a:ext cx="63" cy="2"/>
              <a:chOff x="2379" y="1465"/>
              <a:chExt cx="63" cy="2"/>
            </a:xfrm>
          </p:grpSpPr>
          <p:sp>
            <p:nvSpPr>
              <p:cNvPr id="42343" name="Freeform 7388"/>
              <p:cNvSpPr>
                <a:spLocks/>
              </p:cNvSpPr>
              <p:nvPr/>
            </p:nvSpPr>
            <p:spPr bwMode="auto">
              <a:xfrm>
                <a:off x="2379" y="1465"/>
                <a:ext cx="63" cy="2"/>
              </a:xfrm>
              <a:custGeom>
                <a:avLst/>
                <a:gdLst>
                  <a:gd name="T0" fmla="+- 0 2379 2379"/>
                  <a:gd name="T1" fmla="*/ T0 w 63"/>
                  <a:gd name="T2" fmla="+- 0 2441 2379"/>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7" name="Group 7385"/>
            <p:cNvGrpSpPr>
              <a:grpSpLocks/>
            </p:cNvGrpSpPr>
            <p:nvPr/>
          </p:nvGrpSpPr>
          <p:grpSpPr bwMode="auto">
            <a:xfrm>
              <a:off x="2379" y="1450"/>
              <a:ext cx="63" cy="2"/>
              <a:chOff x="2379" y="1450"/>
              <a:chExt cx="63" cy="2"/>
            </a:xfrm>
          </p:grpSpPr>
          <p:sp>
            <p:nvSpPr>
              <p:cNvPr id="42342" name="Freeform 7386"/>
              <p:cNvSpPr>
                <a:spLocks/>
              </p:cNvSpPr>
              <p:nvPr/>
            </p:nvSpPr>
            <p:spPr bwMode="auto">
              <a:xfrm>
                <a:off x="2379" y="1450"/>
                <a:ext cx="63" cy="2"/>
              </a:xfrm>
              <a:custGeom>
                <a:avLst/>
                <a:gdLst>
                  <a:gd name="T0" fmla="+- 0 2379 2379"/>
                  <a:gd name="T1" fmla="*/ T0 w 63"/>
                  <a:gd name="T2" fmla="+- 0 2441 237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8" name="Group 7383"/>
            <p:cNvGrpSpPr>
              <a:grpSpLocks/>
            </p:cNvGrpSpPr>
            <p:nvPr/>
          </p:nvGrpSpPr>
          <p:grpSpPr bwMode="auto">
            <a:xfrm>
              <a:off x="2377" y="1454"/>
              <a:ext cx="2" cy="334"/>
              <a:chOff x="2377" y="1454"/>
              <a:chExt cx="2" cy="334"/>
            </a:xfrm>
          </p:grpSpPr>
          <p:sp>
            <p:nvSpPr>
              <p:cNvPr id="42341" name="Freeform 7384"/>
              <p:cNvSpPr>
                <a:spLocks/>
              </p:cNvSpPr>
              <p:nvPr/>
            </p:nvSpPr>
            <p:spPr bwMode="auto">
              <a:xfrm>
                <a:off x="2377"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9" name="Group 7381"/>
            <p:cNvGrpSpPr>
              <a:grpSpLocks/>
            </p:cNvGrpSpPr>
            <p:nvPr/>
          </p:nvGrpSpPr>
          <p:grpSpPr bwMode="auto">
            <a:xfrm>
              <a:off x="2377" y="1130"/>
              <a:ext cx="2" cy="318"/>
              <a:chOff x="2377" y="1130"/>
              <a:chExt cx="2" cy="318"/>
            </a:xfrm>
          </p:grpSpPr>
          <p:sp>
            <p:nvSpPr>
              <p:cNvPr id="42340" name="Freeform 7382"/>
              <p:cNvSpPr>
                <a:spLocks/>
              </p:cNvSpPr>
              <p:nvPr/>
            </p:nvSpPr>
            <p:spPr bwMode="auto">
              <a:xfrm>
                <a:off x="2377"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00" name="Group 7379"/>
            <p:cNvGrpSpPr>
              <a:grpSpLocks/>
            </p:cNvGrpSpPr>
            <p:nvPr/>
          </p:nvGrpSpPr>
          <p:grpSpPr bwMode="auto">
            <a:xfrm>
              <a:off x="2376" y="1462"/>
              <a:ext cx="3" cy="6"/>
              <a:chOff x="2376" y="1462"/>
              <a:chExt cx="3" cy="6"/>
            </a:xfrm>
          </p:grpSpPr>
          <p:sp>
            <p:nvSpPr>
              <p:cNvPr id="42339" name="Freeform 7380"/>
              <p:cNvSpPr>
                <a:spLocks/>
              </p:cNvSpPr>
              <p:nvPr/>
            </p:nvSpPr>
            <p:spPr bwMode="auto">
              <a:xfrm>
                <a:off x="2376" y="1462"/>
                <a:ext cx="3" cy="6"/>
              </a:xfrm>
              <a:custGeom>
                <a:avLst/>
                <a:gdLst>
                  <a:gd name="T0" fmla="+- 0 2379 2376"/>
                  <a:gd name="T1" fmla="*/ T0 w 3"/>
                  <a:gd name="T2" fmla="+- 0 1462 1462"/>
                  <a:gd name="T3" fmla="*/ 1462 h 6"/>
                  <a:gd name="T4" fmla="+- 0 2377 2376"/>
                  <a:gd name="T5" fmla="*/ T4 w 3"/>
                  <a:gd name="T6" fmla="+- 0 1462 1462"/>
                  <a:gd name="T7" fmla="*/ 1462 h 6"/>
                  <a:gd name="T8" fmla="+- 0 2376 2376"/>
                  <a:gd name="T9" fmla="*/ T8 w 3"/>
                  <a:gd name="T10" fmla="+- 0 1464 1462"/>
                  <a:gd name="T11" fmla="*/ 1464 h 6"/>
                  <a:gd name="T12" fmla="+- 0 2376 2376"/>
                  <a:gd name="T13" fmla="*/ T12 w 3"/>
                  <a:gd name="T14" fmla="+- 0 1466 1462"/>
                  <a:gd name="T15" fmla="*/ 1466 h 6"/>
                  <a:gd name="T16" fmla="+- 0 2377 2376"/>
                  <a:gd name="T17" fmla="*/ T16 w 3"/>
                  <a:gd name="T18" fmla="+- 0 1468 1462"/>
                  <a:gd name="T19" fmla="*/ 1468 h 6"/>
                  <a:gd name="T20" fmla="+- 0 2379 2376"/>
                  <a:gd name="T21" fmla="*/ T20 w 3"/>
                  <a:gd name="T22" fmla="+- 0 1468 1462"/>
                  <a:gd name="T23" fmla="*/ 1468 h 6"/>
                  <a:gd name="T24" fmla="+- 0 2379 2376"/>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1" y="0"/>
                    </a:lnTo>
                    <a:lnTo>
                      <a:pt x="0" y="2"/>
                    </a:lnTo>
                    <a:lnTo>
                      <a:pt x="0" y="4"/>
                    </a:lnTo>
                    <a:lnTo>
                      <a:pt x="1" y="6"/>
                    </a:lnTo>
                    <a:lnTo>
                      <a:pt x="3" y="6"/>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01" name="Group 7376"/>
            <p:cNvGrpSpPr>
              <a:grpSpLocks/>
            </p:cNvGrpSpPr>
            <p:nvPr/>
          </p:nvGrpSpPr>
          <p:grpSpPr bwMode="auto">
            <a:xfrm>
              <a:off x="2376" y="1450"/>
              <a:ext cx="3" cy="2"/>
              <a:chOff x="2376" y="1450"/>
              <a:chExt cx="3" cy="2"/>
            </a:xfrm>
          </p:grpSpPr>
          <p:sp>
            <p:nvSpPr>
              <p:cNvPr id="42338" name="Freeform 7378"/>
              <p:cNvSpPr>
                <a:spLocks/>
              </p:cNvSpPr>
              <p:nvPr/>
            </p:nvSpPr>
            <p:spPr bwMode="auto">
              <a:xfrm>
                <a:off x="2376" y="1450"/>
                <a:ext cx="3" cy="2"/>
              </a:xfrm>
              <a:custGeom>
                <a:avLst/>
                <a:gdLst>
                  <a:gd name="T0" fmla="+- 0 2376 2376"/>
                  <a:gd name="T1" fmla="*/ T0 w 3"/>
                  <a:gd name="T2" fmla="+- 0 2379 2376"/>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217" name="Picture 73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02" name="Group 7374"/>
            <p:cNvGrpSpPr>
              <a:grpSpLocks/>
            </p:cNvGrpSpPr>
            <p:nvPr/>
          </p:nvGrpSpPr>
          <p:grpSpPr bwMode="auto">
            <a:xfrm>
              <a:off x="2362" y="1117"/>
              <a:ext cx="3" cy="656"/>
              <a:chOff x="2362" y="1117"/>
              <a:chExt cx="3" cy="656"/>
            </a:xfrm>
          </p:grpSpPr>
          <p:sp>
            <p:nvSpPr>
              <p:cNvPr id="42337" name="Freeform 7375"/>
              <p:cNvSpPr>
                <a:spLocks/>
              </p:cNvSpPr>
              <p:nvPr/>
            </p:nvSpPr>
            <p:spPr bwMode="auto">
              <a:xfrm>
                <a:off x="2362" y="1117"/>
                <a:ext cx="3" cy="656"/>
              </a:xfrm>
              <a:custGeom>
                <a:avLst/>
                <a:gdLst>
                  <a:gd name="T0" fmla="+- 0 2362 2362"/>
                  <a:gd name="T1" fmla="*/ T0 w 3"/>
                  <a:gd name="T2" fmla="+- 0 1773 1117"/>
                  <a:gd name="T3" fmla="*/ 1773 h 656"/>
                  <a:gd name="T4" fmla="+- 0 2364 2362"/>
                  <a:gd name="T5" fmla="*/ T4 w 3"/>
                  <a:gd name="T6" fmla="+- 0 1773 1117"/>
                  <a:gd name="T7" fmla="*/ 1773 h 656"/>
                  <a:gd name="T8" fmla="+- 0 2364 2362"/>
                  <a:gd name="T9" fmla="*/ T8 w 3"/>
                  <a:gd name="T10" fmla="+- 0 1117 1117"/>
                  <a:gd name="T11" fmla="*/ 1117 h 656"/>
                  <a:gd name="T12" fmla="+- 0 2362 2362"/>
                  <a:gd name="T13" fmla="*/ T12 w 3"/>
                  <a:gd name="T14" fmla="+- 0 1117 1117"/>
                  <a:gd name="T15" fmla="*/ 1117 h 656"/>
                  <a:gd name="T16" fmla="+- 0 2362 236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03" name="Group 7372"/>
            <p:cNvGrpSpPr>
              <a:grpSpLocks/>
            </p:cNvGrpSpPr>
            <p:nvPr/>
          </p:nvGrpSpPr>
          <p:grpSpPr bwMode="auto">
            <a:xfrm>
              <a:off x="2362" y="1116"/>
              <a:ext cx="82" cy="2"/>
              <a:chOff x="2362" y="1116"/>
              <a:chExt cx="82" cy="2"/>
            </a:xfrm>
          </p:grpSpPr>
          <p:sp>
            <p:nvSpPr>
              <p:cNvPr id="42336" name="Freeform 7373"/>
              <p:cNvSpPr>
                <a:spLocks/>
              </p:cNvSpPr>
              <p:nvPr/>
            </p:nvSpPr>
            <p:spPr bwMode="auto">
              <a:xfrm>
                <a:off x="2362" y="1116"/>
                <a:ext cx="82" cy="2"/>
              </a:xfrm>
              <a:custGeom>
                <a:avLst/>
                <a:gdLst>
                  <a:gd name="T0" fmla="+- 0 2362 2362"/>
                  <a:gd name="T1" fmla="*/ T0 w 82"/>
                  <a:gd name="T2" fmla="+- 0 2443 2362"/>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04" name="Group 7370"/>
            <p:cNvGrpSpPr>
              <a:grpSpLocks/>
            </p:cNvGrpSpPr>
            <p:nvPr/>
          </p:nvGrpSpPr>
          <p:grpSpPr bwMode="auto">
            <a:xfrm>
              <a:off x="2363" y="1772"/>
              <a:ext cx="80" cy="2"/>
              <a:chOff x="2363" y="1772"/>
              <a:chExt cx="80" cy="2"/>
            </a:xfrm>
          </p:grpSpPr>
          <p:sp>
            <p:nvSpPr>
              <p:cNvPr id="42335" name="Freeform 7371"/>
              <p:cNvSpPr>
                <a:spLocks/>
              </p:cNvSpPr>
              <p:nvPr/>
            </p:nvSpPr>
            <p:spPr bwMode="auto">
              <a:xfrm>
                <a:off x="2363" y="1772"/>
                <a:ext cx="80" cy="2"/>
              </a:xfrm>
              <a:custGeom>
                <a:avLst/>
                <a:gdLst>
                  <a:gd name="T0" fmla="+- 0 2363 2363"/>
                  <a:gd name="T1" fmla="*/ T0 w 80"/>
                  <a:gd name="T2" fmla="+- 0 2443 236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05" name="Group 7368"/>
            <p:cNvGrpSpPr>
              <a:grpSpLocks/>
            </p:cNvGrpSpPr>
            <p:nvPr/>
          </p:nvGrpSpPr>
          <p:grpSpPr bwMode="auto">
            <a:xfrm>
              <a:off x="2364" y="1770"/>
              <a:ext cx="80" cy="2"/>
              <a:chOff x="2364" y="1770"/>
              <a:chExt cx="80" cy="2"/>
            </a:xfrm>
          </p:grpSpPr>
          <p:sp>
            <p:nvSpPr>
              <p:cNvPr id="42334" name="Freeform 7369"/>
              <p:cNvSpPr>
                <a:spLocks/>
              </p:cNvSpPr>
              <p:nvPr/>
            </p:nvSpPr>
            <p:spPr bwMode="auto">
              <a:xfrm>
                <a:off x="2364" y="1770"/>
                <a:ext cx="80" cy="2"/>
              </a:xfrm>
              <a:custGeom>
                <a:avLst/>
                <a:gdLst>
                  <a:gd name="T0" fmla="+- 0 2364 2364"/>
                  <a:gd name="T1" fmla="*/ T0 w 80"/>
                  <a:gd name="T2" fmla="+- 0 2443 236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06" name="Group 7363"/>
            <p:cNvGrpSpPr>
              <a:grpSpLocks/>
            </p:cNvGrpSpPr>
            <p:nvPr/>
          </p:nvGrpSpPr>
          <p:grpSpPr bwMode="auto">
            <a:xfrm>
              <a:off x="2389" y="1408"/>
              <a:ext cx="42" cy="68"/>
              <a:chOff x="2389" y="1408"/>
              <a:chExt cx="42" cy="68"/>
            </a:xfrm>
          </p:grpSpPr>
          <p:sp>
            <p:nvSpPr>
              <p:cNvPr id="42329" name="Freeform 7367"/>
              <p:cNvSpPr>
                <a:spLocks/>
              </p:cNvSpPr>
              <p:nvPr/>
            </p:nvSpPr>
            <p:spPr bwMode="auto">
              <a:xfrm>
                <a:off x="2389" y="1408"/>
                <a:ext cx="42" cy="68"/>
              </a:xfrm>
              <a:custGeom>
                <a:avLst/>
                <a:gdLst>
                  <a:gd name="T0" fmla="+- 0 2415 2389"/>
                  <a:gd name="T1" fmla="*/ T0 w 42"/>
                  <a:gd name="T2" fmla="+- 0 1408 1408"/>
                  <a:gd name="T3" fmla="*/ 1408 h 68"/>
                  <a:gd name="T4" fmla="+- 0 2412 2389"/>
                  <a:gd name="T5" fmla="*/ T4 w 42"/>
                  <a:gd name="T6" fmla="+- 0 1408 1408"/>
                  <a:gd name="T7" fmla="*/ 1408 h 68"/>
                  <a:gd name="T8" fmla="+- 0 2408 2389"/>
                  <a:gd name="T9" fmla="*/ T8 w 42"/>
                  <a:gd name="T10" fmla="+- 0 1409 1408"/>
                  <a:gd name="T11" fmla="*/ 1409 h 68"/>
                  <a:gd name="T12" fmla="+- 0 2389 2389"/>
                  <a:gd name="T13" fmla="*/ T12 w 42"/>
                  <a:gd name="T14" fmla="+- 0 1452 1408"/>
                  <a:gd name="T15" fmla="*/ 1452 h 68"/>
                  <a:gd name="T16" fmla="+- 0 2389 2389"/>
                  <a:gd name="T17" fmla="*/ T16 w 42"/>
                  <a:gd name="T18" fmla="+- 0 1456 1408"/>
                  <a:gd name="T19" fmla="*/ 1456 h 68"/>
                  <a:gd name="T20" fmla="+- 0 2406 2389"/>
                  <a:gd name="T21" fmla="*/ T20 w 42"/>
                  <a:gd name="T22" fmla="+- 0 1476 1408"/>
                  <a:gd name="T23" fmla="*/ 1476 h 68"/>
                  <a:gd name="T24" fmla="+- 0 2413 2389"/>
                  <a:gd name="T25" fmla="*/ T24 w 42"/>
                  <a:gd name="T26" fmla="+- 0 1476 1408"/>
                  <a:gd name="T27" fmla="*/ 1476 h 68"/>
                  <a:gd name="T28" fmla="+- 0 2416 2389"/>
                  <a:gd name="T29" fmla="*/ T28 w 42"/>
                  <a:gd name="T30" fmla="+- 0 1475 1408"/>
                  <a:gd name="T31" fmla="*/ 1475 h 68"/>
                  <a:gd name="T32" fmla="+- 0 2421 2389"/>
                  <a:gd name="T33" fmla="*/ T32 w 42"/>
                  <a:gd name="T34" fmla="+- 0 1472 1408"/>
                  <a:gd name="T35" fmla="*/ 1472 h 68"/>
                  <a:gd name="T36" fmla="+- 0 2424 2389"/>
                  <a:gd name="T37" fmla="*/ T36 w 42"/>
                  <a:gd name="T38" fmla="+- 0 1471 1408"/>
                  <a:gd name="T39" fmla="*/ 1471 h 68"/>
                  <a:gd name="T40" fmla="+- 0 2426 2389"/>
                  <a:gd name="T41" fmla="*/ T40 w 42"/>
                  <a:gd name="T42" fmla="+- 0 1469 1408"/>
                  <a:gd name="T43" fmla="*/ 1469 h 68"/>
                  <a:gd name="T44" fmla="+- 0 2408 2389"/>
                  <a:gd name="T45" fmla="*/ T44 w 42"/>
                  <a:gd name="T46" fmla="+- 0 1469 1408"/>
                  <a:gd name="T47" fmla="*/ 1469 h 68"/>
                  <a:gd name="T48" fmla="+- 0 2406 2389"/>
                  <a:gd name="T49" fmla="*/ T48 w 42"/>
                  <a:gd name="T50" fmla="+- 0 1468 1408"/>
                  <a:gd name="T51" fmla="*/ 1468 h 68"/>
                  <a:gd name="T52" fmla="+- 0 2397 2389"/>
                  <a:gd name="T53" fmla="*/ T52 w 42"/>
                  <a:gd name="T54" fmla="+- 0 1446 1408"/>
                  <a:gd name="T55" fmla="*/ 1446 h 68"/>
                  <a:gd name="T56" fmla="+- 0 2400 2389"/>
                  <a:gd name="T57" fmla="*/ T56 w 42"/>
                  <a:gd name="T58" fmla="+- 0 1444 1408"/>
                  <a:gd name="T59" fmla="*/ 1444 h 68"/>
                  <a:gd name="T60" fmla="+- 0 2403 2389"/>
                  <a:gd name="T61" fmla="*/ T60 w 42"/>
                  <a:gd name="T62" fmla="+- 0 1442 1408"/>
                  <a:gd name="T63" fmla="*/ 1442 h 68"/>
                  <a:gd name="T64" fmla="+- 0 2407 2389"/>
                  <a:gd name="T65" fmla="*/ T64 w 42"/>
                  <a:gd name="T66" fmla="+- 0 1442 1408"/>
                  <a:gd name="T67" fmla="*/ 1442 h 68"/>
                  <a:gd name="T68" fmla="+- 0 2410 2389"/>
                  <a:gd name="T69" fmla="*/ T68 w 42"/>
                  <a:gd name="T70" fmla="+- 0 1441 1408"/>
                  <a:gd name="T71" fmla="*/ 1441 h 68"/>
                  <a:gd name="T72" fmla="+- 0 2428 2389"/>
                  <a:gd name="T73" fmla="*/ T72 w 42"/>
                  <a:gd name="T74" fmla="+- 0 1441 1408"/>
                  <a:gd name="T75" fmla="*/ 1441 h 68"/>
                  <a:gd name="T76" fmla="+- 0 2426 2389"/>
                  <a:gd name="T77" fmla="*/ T76 w 42"/>
                  <a:gd name="T78" fmla="+- 0 1439 1408"/>
                  <a:gd name="T79" fmla="*/ 1439 h 68"/>
                  <a:gd name="T80" fmla="+- 0 2397 2389"/>
                  <a:gd name="T81" fmla="*/ T80 w 42"/>
                  <a:gd name="T82" fmla="+- 0 1439 1408"/>
                  <a:gd name="T83" fmla="*/ 1439 h 68"/>
                  <a:gd name="T84" fmla="+- 0 2397 2389"/>
                  <a:gd name="T85" fmla="*/ T84 w 42"/>
                  <a:gd name="T86" fmla="+- 0 1435 1408"/>
                  <a:gd name="T87" fmla="*/ 1435 h 68"/>
                  <a:gd name="T88" fmla="+- 0 2412 2389"/>
                  <a:gd name="T89" fmla="*/ T88 w 42"/>
                  <a:gd name="T90" fmla="+- 0 1415 1408"/>
                  <a:gd name="T91" fmla="*/ 1415 h 68"/>
                  <a:gd name="T92" fmla="+- 0 2427 2389"/>
                  <a:gd name="T93" fmla="*/ T92 w 42"/>
                  <a:gd name="T94" fmla="+- 0 1415 1408"/>
                  <a:gd name="T95" fmla="*/ 1415 h 68"/>
                  <a:gd name="T96" fmla="+- 0 2427 2389"/>
                  <a:gd name="T97" fmla="*/ T96 w 42"/>
                  <a:gd name="T98" fmla="+- 0 1412 1408"/>
                  <a:gd name="T99" fmla="*/ 1412 h 68"/>
                  <a:gd name="T100" fmla="+- 0 2419 2389"/>
                  <a:gd name="T101" fmla="*/ T100 w 42"/>
                  <a:gd name="T102" fmla="+- 0 1408 1408"/>
                  <a:gd name="T103" fmla="*/ 1408 h 68"/>
                  <a:gd name="T104" fmla="+- 0 2415 2389"/>
                  <a:gd name="T105" fmla="*/ T104 w 42"/>
                  <a:gd name="T106" fmla="+- 0 1408 1408"/>
                  <a:gd name="T107"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6" y="0"/>
                    </a:moveTo>
                    <a:lnTo>
                      <a:pt x="23" y="0"/>
                    </a:lnTo>
                    <a:lnTo>
                      <a:pt x="19" y="1"/>
                    </a:lnTo>
                    <a:lnTo>
                      <a:pt x="0" y="44"/>
                    </a:lnTo>
                    <a:lnTo>
                      <a:pt x="0" y="48"/>
                    </a:lnTo>
                    <a:lnTo>
                      <a:pt x="17" y="68"/>
                    </a:lnTo>
                    <a:lnTo>
                      <a:pt x="24" y="68"/>
                    </a:lnTo>
                    <a:lnTo>
                      <a:pt x="27" y="67"/>
                    </a:lnTo>
                    <a:lnTo>
                      <a:pt x="32" y="64"/>
                    </a:lnTo>
                    <a:lnTo>
                      <a:pt x="35" y="63"/>
                    </a:lnTo>
                    <a:lnTo>
                      <a:pt x="37" y="61"/>
                    </a:lnTo>
                    <a:lnTo>
                      <a:pt x="19" y="61"/>
                    </a:lnTo>
                    <a:lnTo>
                      <a:pt x="17" y="60"/>
                    </a:lnTo>
                    <a:lnTo>
                      <a:pt x="8" y="38"/>
                    </a:lnTo>
                    <a:lnTo>
                      <a:pt x="11" y="36"/>
                    </a:lnTo>
                    <a:lnTo>
                      <a:pt x="14" y="34"/>
                    </a:lnTo>
                    <a:lnTo>
                      <a:pt x="18" y="34"/>
                    </a:lnTo>
                    <a:lnTo>
                      <a:pt x="21" y="33"/>
                    </a:lnTo>
                    <a:lnTo>
                      <a:pt x="39" y="33"/>
                    </a:lnTo>
                    <a:lnTo>
                      <a:pt x="37" y="31"/>
                    </a:lnTo>
                    <a:lnTo>
                      <a:pt x="8" y="31"/>
                    </a:lnTo>
                    <a:lnTo>
                      <a:pt x="8" y="27"/>
                    </a:lnTo>
                    <a:lnTo>
                      <a:pt x="23" y="7"/>
                    </a:lnTo>
                    <a:lnTo>
                      <a:pt x="38" y="7"/>
                    </a:lnTo>
                    <a:lnTo>
                      <a:pt x="38" y="4"/>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30" name="Freeform 7366"/>
              <p:cNvSpPr>
                <a:spLocks/>
              </p:cNvSpPr>
              <p:nvPr/>
            </p:nvSpPr>
            <p:spPr bwMode="auto">
              <a:xfrm>
                <a:off x="2389" y="1408"/>
                <a:ext cx="42" cy="68"/>
              </a:xfrm>
              <a:custGeom>
                <a:avLst/>
                <a:gdLst>
                  <a:gd name="T0" fmla="+- 0 2428 2389"/>
                  <a:gd name="T1" fmla="*/ T0 w 42"/>
                  <a:gd name="T2" fmla="+- 0 1441 1408"/>
                  <a:gd name="T3" fmla="*/ 1441 h 68"/>
                  <a:gd name="T4" fmla="+- 0 2413 2389"/>
                  <a:gd name="T5" fmla="*/ T4 w 42"/>
                  <a:gd name="T6" fmla="+- 0 1441 1408"/>
                  <a:gd name="T7" fmla="*/ 1441 h 68"/>
                  <a:gd name="T8" fmla="+- 0 2415 2389"/>
                  <a:gd name="T9" fmla="*/ T8 w 42"/>
                  <a:gd name="T10" fmla="+- 0 1442 1408"/>
                  <a:gd name="T11" fmla="*/ 1442 h 68"/>
                  <a:gd name="T12" fmla="+- 0 2416 2389"/>
                  <a:gd name="T13" fmla="*/ T12 w 42"/>
                  <a:gd name="T14" fmla="+- 0 1442 1408"/>
                  <a:gd name="T15" fmla="*/ 1442 h 68"/>
                  <a:gd name="T16" fmla="+- 0 2420 2389"/>
                  <a:gd name="T17" fmla="*/ T16 w 42"/>
                  <a:gd name="T18" fmla="+- 0 1445 1408"/>
                  <a:gd name="T19" fmla="*/ 1445 h 68"/>
                  <a:gd name="T20" fmla="+- 0 2421 2389"/>
                  <a:gd name="T21" fmla="*/ T20 w 42"/>
                  <a:gd name="T22" fmla="+- 0 1449 1408"/>
                  <a:gd name="T23" fmla="*/ 1449 h 68"/>
                  <a:gd name="T24" fmla="+- 0 2422 2389"/>
                  <a:gd name="T25" fmla="*/ T24 w 42"/>
                  <a:gd name="T26" fmla="+- 0 1451 1408"/>
                  <a:gd name="T27" fmla="*/ 1451 h 68"/>
                  <a:gd name="T28" fmla="+- 0 2422 2389"/>
                  <a:gd name="T29" fmla="*/ T28 w 42"/>
                  <a:gd name="T30" fmla="+- 0 1454 1408"/>
                  <a:gd name="T31" fmla="*/ 1454 h 68"/>
                  <a:gd name="T32" fmla="+- 0 2421 2389"/>
                  <a:gd name="T33" fmla="*/ T32 w 42"/>
                  <a:gd name="T34" fmla="+- 0 1459 1408"/>
                  <a:gd name="T35" fmla="*/ 1459 h 68"/>
                  <a:gd name="T36" fmla="+- 0 2419 2389"/>
                  <a:gd name="T37" fmla="*/ T36 w 42"/>
                  <a:gd name="T38" fmla="+- 0 1464 1408"/>
                  <a:gd name="T39" fmla="*/ 1464 h 68"/>
                  <a:gd name="T40" fmla="+- 0 2415 2389"/>
                  <a:gd name="T41" fmla="*/ T40 w 42"/>
                  <a:gd name="T42" fmla="+- 0 1467 1408"/>
                  <a:gd name="T43" fmla="*/ 1467 h 68"/>
                  <a:gd name="T44" fmla="+- 0 2414 2389"/>
                  <a:gd name="T45" fmla="*/ T44 w 42"/>
                  <a:gd name="T46" fmla="+- 0 1468 1408"/>
                  <a:gd name="T47" fmla="*/ 1468 h 68"/>
                  <a:gd name="T48" fmla="+- 0 2412 2389"/>
                  <a:gd name="T49" fmla="*/ T48 w 42"/>
                  <a:gd name="T50" fmla="+- 0 1469 1408"/>
                  <a:gd name="T51" fmla="*/ 1469 h 68"/>
                  <a:gd name="T52" fmla="+- 0 2426 2389"/>
                  <a:gd name="T53" fmla="*/ T52 w 42"/>
                  <a:gd name="T54" fmla="+- 0 1469 1408"/>
                  <a:gd name="T55" fmla="*/ 1469 h 68"/>
                  <a:gd name="T56" fmla="+- 0 2427 2389"/>
                  <a:gd name="T57" fmla="*/ T56 w 42"/>
                  <a:gd name="T58" fmla="+- 0 1467 1408"/>
                  <a:gd name="T59" fmla="*/ 1467 h 68"/>
                  <a:gd name="T60" fmla="+- 0 2429 2389"/>
                  <a:gd name="T61" fmla="*/ T60 w 42"/>
                  <a:gd name="T62" fmla="+- 0 1464 1408"/>
                  <a:gd name="T63" fmla="*/ 1464 h 68"/>
                  <a:gd name="T64" fmla="+- 0 2430 2389"/>
                  <a:gd name="T65" fmla="*/ T64 w 42"/>
                  <a:gd name="T66" fmla="+- 0 1459 1408"/>
                  <a:gd name="T67" fmla="*/ 1459 h 68"/>
                  <a:gd name="T68" fmla="+- 0 2431 2389"/>
                  <a:gd name="T69" fmla="*/ T68 w 42"/>
                  <a:gd name="T70" fmla="+- 0 1456 1408"/>
                  <a:gd name="T71" fmla="*/ 1456 h 68"/>
                  <a:gd name="T72" fmla="+- 0 2431 2389"/>
                  <a:gd name="T73" fmla="*/ T72 w 42"/>
                  <a:gd name="T74" fmla="+- 0 1450 1408"/>
                  <a:gd name="T75" fmla="*/ 1450 h 68"/>
                  <a:gd name="T76" fmla="+- 0 2430 2389"/>
                  <a:gd name="T77" fmla="*/ T76 w 42"/>
                  <a:gd name="T78" fmla="+- 0 1448 1408"/>
                  <a:gd name="T79" fmla="*/ 1448 h 68"/>
                  <a:gd name="T80" fmla="+- 0 2429 2389"/>
                  <a:gd name="T81" fmla="*/ T80 w 42"/>
                  <a:gd name="T82" fmla="+- 0 1444 1408"/>
                  <a:gd name="T83" fmla="*/ 1444 h 68"/>
                  <a:gd name="T84" fmla="+- 0 2428 2389"/>
                  <a:gd name="T85" fmla="*/ T84 w 42"/>
                  <a:gd name="T86" fmla="+- 0 1441 1408"/>
                  <a:gd name="T87" fmla="*/ 1441 h 68"/>
                  <a:gd name="T88" fmla="+- 0 2428 2389"/>
                  <a:gd name="T89" fmla="*/ T88 w 42"/>
                  <a:gd name="T90" fmla="+- 0 1441 1408"/>
                  <a:gd name="T91" fmla="*/ 144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4"/>
                    </a:lnTo>
                    <a:lnTo>
                      <a:pt x="27" y="34"/>
                    </a:lnTo>
                    <a:lnTo>
                      <a:pt x="31" y="37"/>
                    </a:lnTo>
                    <a:lnTo>
                      <a:pt x="32" y="41"/>
                    </a:lnTo>
                    <a:lnTo>
                      <a:pt x="33" y="43"/>
                    </a:lnTo>
                    <a:lnTo>
                      <a:pt x="33" y="46"/>
                    </a:lnTo>
                    <a:lnTo>
                      <a:pt x="32" y="51"/>
                    </a:lnTo>
                    <a:lnTo>
                      <a:pt x="30" y="56"/>
                    </a:lnTo>
                    <a:lnTo>
                      <a:pt x="26" y="59"/>
                    </a:lnTo>
                    <a:lnTo>
                      <a:pt x="25" y="60"/>
                    </a:lnTo>
                    <a:lnTo>
                      <a:pt x="23" y="61"/>
                    </a:lnTo>
                    <a:lnTo>
                      <a:pt x="37" y="61"/>
                    </a:lnTo>
                    <a:lnTo>
                      <a:pt x="38" y="59"/>
                    </a:lnTo>
                    <a:lnTo>
                      <a:pt x="40" y="56"/>
                    </a:lnTo>
                    <a:lnTo>
                      <a:pt x="41" y="51"/>
                    </a:lnTo>
                    <a:lnTo>
                      <a:pt x="42" y="48"/>
                    </a:lnTo>
                    <a:lnTo>
                      <a:pt x="42" y="42"/>
                    </a:lnTo>
                    <a:lnTo>
                      <a:pt x="41" y="40"/>
                    </a:lnTo>
                    <a:lnTo>
                      <a:pt x="40" y="36"/>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32" name="Freeform 7365"/>
              <p:cNvSpPr>
                <a:spLocks/>
              </p:cNvSpPr>
              <p:nvPr/>
            </p:nvSpPr>
            <p:spPr bwMode="auto">
              <a:xfrm>
                <a:off x="2389" y="1408"/>
                <a:ext cx="42" cy="68"/>
              </a:xfrm>
              <a:custGeom>
                <a:avLst/>
                <a:gdLst>
                  <a:gd name="T0" fmla="+- 0 2415 2389"/>
                  <a:gd name="T1" fmla="*/ T0 w 42"/>
                  <a:gd name="T2" fmla="+- 0 1434 1408"/>
                  <a:gd name="T3" fmla="*/ 1434 h 68"/>
                  <a:gd name="T4" fmla="+- 0 2412 2389"/>
                  <a:gd name="T5" fmla="*/ T4 w 42"/>
                  <a:gd name="T6" fmla="+- 0 1434 1408"/>
                  <a:gd name="T7" fmla="*/ 1434 h 68"/>
                  <a:gd name="T8" fmla="+- 0 2407 2389"/>
                  <a:gd name="T9" fmla="*/ T8 w 42"/>
                  <a:gd name="T10" fmla="+- 0 1435 1408"/>
                  <a:gd name="T11" fmla="*/ 1435 h 68"/>
                  <a:gd name="T12" fmla="+- 0 2403 2389"/>
                  <a:gd name="T13" fmla="*/ T12 w 42"/>
                  <a:gd name="T14" fmla="+- 0 1436 1408"/>
                  <a:gd name="T15" fmla="*/ 1436 h 68"/>
                  <a:gd name="T16" fmla="+- 0 2400 2389"/>
                  <a:gd name="T17" fmla="*/ T16 w 42"/>
                  <a:gd name="T18" fmla="+- 0 1437 1408"/>
                  <a:gd name="T19" fmla="*/ 1437 h 68"/>
                  <a:gd name="T20" fmla="+- 0 2397 2389"/>
                  <a:gd name="T21" fmla="*/ T20 w 42"/>
                  <a:gd name="T22" fmla="+- 0 1439 1408"/>
                  <a:gd name="T23" fmla="*/ 1439 h 68"/>
                  <a:gd name="T24" fmla="+- 0 2426 2389"/>
                  <a:gd name="T25" fmla="*/ T24 w 42"/>
                  <a:gd name="T26" fmla="+- 0 1439 1408"/>
                  <a:gd name="T27" fmla="*/ 1439 h 68"/>
                  <a:gd name="T28" fmla="+- 0 2425 2389"/>
                  <a:gd name="T29" fmla="*/ T28 w 42"/>
                  <a:gd name="T30" fmla="+- 0 1438 1408"/>
                  <a:gd name="T31" fmla="*/ 1438 h 68"/>
                  <a:gd name="T32" fmla="+- 0 2423 2389"/>
                  <a:gd name="T33" fmla="*/ T32 w 42"/>
                  <a:gd name="T34" fmla="+- 0 1437 1408"/>
                  <a:gd name="T35" fmla="*/ 1437 h 68"/>
                  <a:gd name="T36" fmla="+- 0 2418 2389"/>
                  <a:gd name="T37" fmla="*/ T36 w 42"/>
                  <a:gd name="T38" fmla="+- 0 1435 1408"/>
                  <a:gd name="T39" fmla="*/ 1435 h 68"/>
                  <a:gd name="T40" fmla="+- 0 2415 2389"/>
                  <a:gd name="T41" fmla="*/ T40 w 42"/>
                  <a:gd name="T42" fmla="+- 0 1434 1408"/>
                  <a:gd name="T43" fmla="*/ 143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6" y="26"/>
                    </a:moveTo>
                    <a:lnTo>
                      <a:pt x="23" y="26"/>
                    </a:lnTo>
                    <a:lnTo>
                      <a:pt x="18" y="27"/>
                    </a:lnTo>
                    <a:lnTo>
                      <a:pt x="14" y="28"/>
                    </a:lnTo>
                    <a:lnTo>
                      <a:pt x="11" y="29"/>
                    </a:lnTo>
                    <a:lnTo>
                      <a:pt x="8" y="31"/>
                    </a:lnTo>
                    <a:lnTo>
                      <a:pt x="37" y="31"/>
                    </a:lnTo>
                    <a:lnTo>
                      <a:pt x="36" y="30"/>
                    </a:lnTo>
                    <a:lnTo>
                      <a:pt x="34" y="29"/>
                    </a:lnTo>
                    <a:lnTo>
                      <a:pt x="29" y="27"/>
                    </a:lnTo>
                    <a:lnTo>
                      <a:pt x="26"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33" name="Freeform 7364"/>
              <p:cNvSpPr>
                <a:spLocks/>
              </p:cNvSpPr>
              <p:nvPr/>
            </p:nvSpPr>
            <p:spPr bwMode="auto">
              <a:xfrm>
                <a:off x="2389" y="1408"/>
                <a:ext cx="42" cy="68"/>
              </a:xfrm>
              <a:custGeom>
                <a:avLst/>
                <a:gdLst>
                  <a:gd name="T0" fmla="+- 0 2427 2389"/>
                  <a:gd name="T1" fmla="*/ T0 w 42"/>
                  <a:gd name="T2" fmla="+- 0 1415 1408"/>
                  <a:gd name="T3" fmla="*/ 1415 h 68"/>
                  <a:gd name="T4" fmla="+- 0 2415 2389"/>
                  <a:gd name="T5" fmla="*/ T4 w 42"/>
                  <a:gd name="T6" fmla="+- 0 1415 1408"/>
                  <a:gd name="T7" fmla="*/ 1415 h 68"/>
                  <a:gd name="T8" fmla="+- 0 2419 2389"/>
                  <a:gd name="T9" fmla="*/ T8 w 42"/>
                  <a:gd name="T10" fmla="+- 0 1415 1408"/>
                  <a:gd name="T11" fmla="*/ 1415 h 68"/>
                  <a:gd name="T12" fmla="+- 0 2422 2389"/>
                  <a:gd name="T13" fmla="*/ T12 w 42"/>
                  <a:gd name="T14" fmla="+- 0 1416 1408"/>
                  <a:gd name="T15" fmla="*/ 1416 h 68"/>
                  <a:gd name="T16" fmla="+- 0 2425 2389"/>
                  <a:gd name="T17" fmla="*/ T16 w 42"/>
                  <a:gd name="T18" fmla="+- 0 1417 1408"/>
                  <a:gd name="T19" fmla="*/ 1417 h 68"/>
                  <a:gd name="T20" fmla="+- 0 2426 2389"/>
                  <a:gd name="T21" fmla="*/ T20 w 42"/>
                  <a:gd name="T22" fmla="+- 0 1417 1408"/>
                  <a:gd name="T23" fmla="*/ 1417 h 68"/>
                  <a:gd name="T24" fmla="+- 0 2427 2389"/>
                  <a:gd name="T25" fmla="*/ T24 w 42"/>
                  <a:gd name="T26" fmla="+- 0 1417 1408"/>
                  <a:gd name="T27" fmla="*/ 1417 h 68"/>
                  <a:gd name="T28" fmla="+- 0 2427 2389"/>
                  <a:gd name="T29" fmla="*/ T28 w 42"/>
                  <a:gd name="T30" fmla="+- 0 1416 1408"/>
                  <a:gd name="T31" fmla="*/ 1416 h 68"/>
                  <a:gd name="T32" fmla="+- 0 2427 2389"/>
                  <a:gd name="T33" fmla="*/ T32 w 42"/>
                  <a:gd name="T34" fmla="+- 0 1415 1408"/>
                  <a:gd name="T35" fmla="*/ 1415 h 68"/>
                  <a:gd name="T36" fmla="+- 0 2427 2389"/>
                  <a:gd name="T37" fmla="*/ T36 w 42"/>
                  <a:gd name="T38" fmla="+- 0 1415 1408"/>
                  <a:gd name="T39"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8" y="7"/>
                    </a:moveTo>
                    <a:lnTo>
                      <a:pt x="26" y="7"/>
                    </a:lnTo>
                    <a:lnTo>
                      <a:pt x="30" y="7"/>
                    </a:lnTo>
                    <a:lnTo>
                      <a:pt x="33" y="8"/>
                    </a:lnTo>
                    <a:lnTo>
                      <a:pt x="36" y="9"/>
                    </a:lnTo>
                    <a:lnTo>
                      <a:pt x="37" y="9"/>
                    </a:lnTo>
                    <a:lnTo>
                      <a:pt x="38" y="9"/>
                    </a:lnTo>
                    <a:lnTo>
                      <a:pt x="38" y="8"/>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07" name="Group 7361"/>
            <p:cNvGrpSpPr>
              <a:grpSpLocks/>
            </p:cNvGrpSpPr>
            <p:nvPr/>
          </p:nvGrpSpPr>
          <p:grpSpPr bwMode="auto">
            <a:xfrm>
              <a:off x="2457" y="1773"/>
              <a:ext cx="80" cy="16"/>
              <a:chOff x="2457" y="1773"/>
              <a:chExt cx="80" cy="16"/>
            </a:xfrm>
          </p:grpSpPr>
          <p:sp>
            <p:nvSpPr>
              <p:cNvPr id="42328" name="Freeform 7362"/>
              <p:cNvSpPr>
                <a:spLocks/>
              </p:cNvSpPr>
              <p:nvPr/>
            </p:nvSpPr>
            <p:spPr bwMode="auto">
              <a:xfrm>
                <a:off x="2457" y="1773"/>
                <a:ext cx="80" cy="16"/>
              </a:xfrm>
              <a:custGeom>
                <a:avLst/>
                <a:gdLst>
                  <a:gd name="T0" fmla="+- 0 2535 2457"/>
                  <a:gd name="T1" fmla="*/ T0 w 80"/>
                  <a:gd name="T2" fmla="+- 0 1773 1773"/>
                  <a:gd name="T3" fmla="*/ 1773 h 16"/>
                  <a:gd name="T4" fmla="+- 0 2458 2457"/>
                  <a:gd name="T5" fmla="*/ T4 w 80"/>
                  <a:gd name="T6" fmla="+- 0 1773 1773"/>
                  <a:gd name="T7" fmla="*/ 1773 h 16"/>
                  <a:gd name="T8" fmla="+- 0 2458 2457"/>
                  <a:gd name="T9" fmla="*/ T8 w 80"/>
                  <a:gd name="T10" fmla="+- 0 1786 1773"/>
                  <a:gd name="T11" fmla="*/ 1786 h 16"/>
                  <a:gd name="T12" fmla="+- 0 2457 2457"/>
                  <a:gd name="T13" fmla="*/ T12 w 80"/>
                  <a:gd name="T14" fmla="+- 0 1788 1773"/>
                  <a:gd name="T15" fmla="*/ 1788 h 16"/>
                  <a:gd name="T16" fmla="+- 0 2536 2457"/>
                  <a:gd name="T17" fmla="*/ T16 w 80"/>
                  <a:gd name="T18" fmla="+- 0 1788 1773"/>
                  <a:gd name="T19" fmla="*/ 1788 h 16"/>
                  <a:gd name="T20" fmla="+- 0 2535 2457"/>
                  <a:gd name="T21" fmla="*/ T20 w 80"/>
                  <a:gd name="T22" fmla="+- 0 1786 1773"/>
                  <a:gd name="T23" fmla="*/ 1786 h 16"/>
                  <a:gd name="T24" fmla="+- 0 2535 2457"/>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08" name="Group 7358"/>
            <p:cNvGrpSpPr>
              <a:grpSpLocks/>
            </p:cNvGrpSpPr>
            <p:nvPr/>
          </p:nvGrpSpPr>
          <p:grpSpPr bwMode="auto">
            <a:xfrm>
              <a:off x="2455" y="1773"/>
              <a:ext cx="3" cy="15"/>
              <a:chOff x="2455" y="1773"/>
              <a:chExt cx="3" cy="15"/>
            </a:xfrm>
          </p:grpSpPr>
          <p:sp>
            <p:nvSpPr>
              <p:cNvPr id="42327" name="Freeform 7360"/>
              <p:cNvSpPr>
                <a:spLocks/>
              </p:cNvSpPr>
              <p:nvPr/>
            </p:nvSpPr>
            <p:spPr bwMode="auto">
              <a:xfrm>
                <a:off x="2455" y="1773"/>
                <a:ext cx="3" cy="15"/>
              </a:xfrm>
              <a:custGeom>
                <a:avLst/>
                <a:gdLst>
                  <a:gd name="T0" fmla="+- 0 2458 2455"/>
                  <a:gd name="T1" fmla="*/ T0 w 3"/>
                  <a:gd name="T2" fmla="+- 0 1773 1773"/>
                  <a:gd name="T3" fmla="*/ 1773 h 15"/>
                  <a:gd name="T4" fmla="+- 0 2455 2455"/>
                  <a:gd name="T5" fmla="*/ T4 w 3"/>
                  <a:gd name="T6" fmla="+- 0 1773 1773"/>
                  <a:gd name="T7" fmla="*/ 1773 h 15"/>
                  <a:gd name="T8" fmla="+- 0 2455 2455"/>
                  <a:gd name="T9" fmla="*/ T8 w 3"/>
                  <a:gd name="T10" fmla="+- 0 1786 1773"/>
                  <a:gd name="T11" fmla="*/ 1786 h 15"/>
                  <a:gd name="T12" fmla="+- 0 2457 2455"/>
                  <a:gd name="T13" fmla="*/ T12 w 3"/>
                  <a:gd name="T14" fmla="+- 0 1788 1773"/>
                  <a:gd name="T15" fmla="*/ 1788 h 15"/>
                  <a:gd name="T16" fmla="+- 0 2458 2455"/>
                  <a:gd name="T17" fmla="*/ T16 w 3"/>
                  <a:gd name="T18" fmla="+- 0 1786 1773"/>
                  <a:gd name="T19" fmla="*/ 1786 h 15"/>
                  <a:gd name="T20" fmla="+- 0 2458 245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99" name="Picture 735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43"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09" name="Group 7356"/>
            <p:cNvGrpSpPr>
              <a:grpSpLocks/>
            </p:cNvGrpSpPr>
            <p:nvPr/>
          </p:nvGrpSpPr>
          <p:grpSpPr bwMode="auto">
            <a:xfrm>
              <a:off x="2441" y="1117"/>
              <a:ext cx="3" cy="656"/>
              <a:chOff x="2441" y="1117"/>
              <a:chExt cx="3" cy="656"/>
            </a:xfrm>
          </p:grpSpPr>
          <p:sp>
            <p:nvSpPr>
              <p:cNvPr id="42326" name="Freeform 7357"/>
              <p:cNvSpPr>
                <a:spLocks/>
              </p:cNvSpPr>
              <p:nvPr/>
            </p:nvSpPr>
            <p:spPr bwMode="auto">
              <a:xfrm>
                <a:off x="2441" y="1117"/>
                <a:ext cx="3" cy="656"/>
              </a:xfrm>
              <a:custGeom>
                <a:avLst/>
                <a:gdLst>
                  <a:gd name="T0" fmla="+- 0 2441 2441"/>
                  <a:gd name="T1" fmla="*/ T0 w 3"/>
                  <a:gd name="T2" fmla="+- 0 1773 1117"/>
                  <a:gd name="T3" fmla="*/ 1773 h 656"/>
                  <a:gd name="T4" fmla="+- 0 2443 2441"/>
                  <a:gd name="T5" fmla="*/ T4 w 3"/>
                  <a:gd name="T6" fmla="+- 0 1773 1117"/>
                  <a:gd name="T7" fmla="*/ 1773 h 656"/>
                  <a:gd name="T8" fmla="+- 0 2443 2441"/>
                  <a:gd name="T9" fmla="*/ T8 w 3"/>
                  <a:gd name="T10" fmla="+- 0 1117 1117"/>
                  <a:gd name="T11" fmla="*/ 1117 h 656"/>
                  <a:gd name="T12" fmla="+- 0 2441 2441"/>
                  <a:gd name="T13" fmla="*/ T12 w 3"/>
                  <a:gd name="T14" fmla="+- 0 1117 1117"/>
                  <a:gd name="T15" fmla="*/ 1117 h 656"/>
                  <a:gd name="T16" fmla="+- 0 2441 244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10" name="Group 7354"/>
            <p:cNvGrpSpPr>
              <a:grpSpLocks/>
            </p:cNvGrpSpPr>
            <p:nvPr/>
          </p:nvGrpSpPr>
          <p:grpSpPr bwMode="auto">
            <a:xfrm>
              <a:off x="2441" y="1116"/>
              <a:ext cx="82" cy="2"/>
              <a:chOff x="2441" y="1116"/>
              <a:chExt cx="82" cy="2"/>
            </a:xfrm>
          </p:grpSpPr>
          <p:sp>
            <p:nvSpPr>
              <p:cNvPr id="42325" name="Freeform 7355"/>
              <p:cNvSpPr>
                <a:spLocks/>
              </p:cNvSpPr>
              <p:nvPr/>
            </p:nvSpPr>
            <p:spPr bwMode="auto">
              <a:xfrm>
                <a:off x="2441" y="1116"/>
                <a:ext cx="82" cy="2"/>
              </a:xfrm>
              <a:custGeom>
                <a:avLst/>
                <a:gdLst>
                  <a:gd name="T0" fmla="+- 0 2441 2441"/>
                  <a:gd name="T1" fmla="*/ T0 w 82"/>
                  <a:gd name="T2" fmla="+- 0 2523 244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1" name="Group 7352"/>
            <p:cNvGrpSpPr>
              <a:grpSpLocks/>
            </p:cNvGrpSpPr>
            <p:nvPr/>
          </p:nvGrpSpPr>
          <p:grpSpPr bwMode="auto">
            <a:xfrm>
              <a:off x="2442" y="1772"/>
              <a:ext cx="80" cy="2"/>
              <a:chOff x="2442" y="1772"/>
              <a:chExt cx="80" cy="2"/>
            </a:xfrm>
          </p:grpSpPr>
          <p:sp>
            <p:nvSpPr>
              <p:cNvPr id="42324" name="Freeform 7353"/>
              <p:cNvSpPr>
                <a:spLocks/>
              </p:cNvSpPr>
              <p:nvPr/>
            </p:nvSpPr>
            <p:spPr bwMode="auto">
              <a:xfrm>
                <a:off x="2442" y="1772"/>
                <a:ext cx="80" cy="2"/>
              </a:xfrm>
              <a:custGeom>
                <a:avLst/>
                <a:gdLst>
                  <a:gd name="T0" fmla="+- 0 2442 2442"/>
                  <a:gd name="T1" fmla="*/ T0 w 80"/>
                  <a:gd name="T2" fmla="+- 0 2522 244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2" name="Group 7350"/>
            <p:cNvGrpSpPr>
              <a:grpSpLocks/>
            </p:cNvGrpSpPr>
            <p:nvPr/>
          </p:nvGrpSpPr>
          <p:grpSpPr bwMode="auto">
            <a:xfrm>
              <a:off x="2443" y="1770"/>
              <a:ext cx="80" cy="2"/>
              <a:chOff x="2443" y="1770"/>
              <a:chExt cx="80" cy="2"/>
            </a:xfrm>
          </p:grpSpPr>
          <p:sp>
            <p:nvSpPr>
              <p:cNvPr id="42323" name="Freeform 7351"/>
              <p:cNvSpPr>
                <a:spLocks/>
              </p:cNvSpPr>
              <p:nvPr/>
            </p:nvSpPr>
            <p:spPr bwMode="auto">
              <a:xfrm>
                <a:off x="2443" y="1770"/>
                <a:ext cx="80" cy="2"/>
              </a:xfrm>
              <a:custGeom>
                <a:avLst/>
                <a:gdLst>
                  <a:gd name="T0" fmla="+- 0 2443 2443"/>
                  <a:gd name="T1" fmla="*/ T0 w 80"/>
                  <a:gd name="T2" fmla="+- 0 2523 24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3" name="Group 7348"/>
            <p:cNvGrpSpPr>
              <a:grpSpLocks/>
            </p:cNvGrpSpPr>
            <p:nvPr/>
          </p:nvGrpSpPr>
          <p:grpSpPr bwMode="auto">
            <a:xfrm>
              <a:off x="2467" y="1409"/>
              <a:ext cx="42" cy="66"/>
              <a:chOff x="2467" y="1409"/>
              <a:chExt cx="42" cy="66"/>
            </a:xfrm>
          </p:grpSpPr>
          <p:sp>
            <p:nvSpPr>
              <p:cNvPr id="42322" name="Freeform 7349"/>
              <p:cNvSpPr>
                <a:spLocks/>
              </p:cNvSpPr>
              <p:nvPr/>
            </p:nvSpPr>
            <p:spPr bwMode="auto">
              <a:xfrm>
                <a:off x="2467" y="1409"/>
                <a:ext cx="42" cy="66"/>
              </a:xfrm>
              <a:custGeom>
                <a:avLst/>
                <a:gdLst>
                  <a:gd name="T0" fmla="+- 0 2469 2467"/>
                  <a:gd name="T1" fmla="*/ T0 w 42"/>
                  <a:gd name="T2" fmla="+- 0 1409 1409"/>
                  <a:gd name="T3" fmla="*/ 1409 h 66"/>
                  <a:gd name="T4" fmla="+- 0 2468 2467"/>
                  <a:gd name="T5" fmla="*/ T4 w 42"/>
                  <a:gd name="T6" fmla="+- 0 1409 1409"/>
                  <a:gd name="T7" fmla="*/ 1409 h 66"/>
                  <a:gd name="T8" fmla="+- 0 2468 2467"/>
                  <a:gd name="T9" fmla="*/ T8 w 42"/>
                  <a:gd name="T10" fmla="+- 0 1410 1409"/>
                  <a:gd name="T11" fmla="*/ 1410 h 66"/>
                  <a:gd name="T12" fmla="+- 0 2467 2467"/>
                  <a:gd name="T13" fmla="*/ T12 w 42"/>
                  <a:gd name="T14" fmla="+- 0 1411 1409"/>
                  <a:gd name="T15" fmla="*/ 1411 h 66"/>
                  <a:gd name="T16" fmla="+- 0 2467 2467"/>
                  <a:gd name="T17" fmla="*/ T16 w 42"/>
                  <a:gd name="T18" fmla="+- 0 1413 1409"/>
                  <a:gd name="T19" fmla="*/ 1413 h 66"/>
                  <a:gd name="T20" fmla="+- 0 2468 2467"/>
                  <a:gd name="T21" fmla="*/ T20 w 42"/>
                  <a:gd name="T22" fmla="+- 0 1416 1409"/>
                  <a:gd name="T23" fmla="*/ 1416 h 66"/>
                  <a:gd name="T24" fmla="+- 0 2469 2467"/>
                  <a:gd name="T25" fmla="*/ T24 w 42"/>
                  <a:gd name="T26" fmla="+- 0 1417 1409"/>
                  <a:gd name="T27" fmla="*/ 1417 h 66"/>
                  <a:gd name="T28" fmla="+- 0 2500 2467"/>
                  <a:gd name="T29" fmla="*/ T28 w 42"/>
                  <a:gd name="T30" fmla="+- 0 1417 1409"/>
                  <a:gd name="T31" fmla="*/ 1417 h 66"/>
                  <a:gd name="T32" fmla="+- 0 2476 2467"/>
                  <a:gd name="T33" fmla="*/ T32 w 42"/>
                  <a:gd name="T34" fmla="+- 0 1472 1409"/>
                  <a:gd name="T35" fmla="*/ 1472 h 66"/>
                  <a:gd name="T36" fmla="+- 0 2476 2467"/>
                  <a:gd name="T37" fmla="*/ T36 w 42"/>
                  <a:gd name="T38" fmla="+- 0 1474 1409"/>
                  <a:gd name="T39" fmla="*/ 1474 h 66"/>
                  <a:gd name="T40" fmla="+- 0 2476 2467"/>
                  <a:gd name="T41" fmla="*/ T40 w 42"/>
                  <a:gd name="T42" fmla="+- 0 1474 1409"/>
                  <a:gd name="T43" fmla="*/ 1474 h 66"/>
                  <a:gd name="T44" fmla="+- 0 2477 2467"/>
                  <a:gd name="T45" fmla="*/ T44 w 42"/>
                  <a:gd name="T46" fmla="+- 0 1475 1409"/>
                  <a:gd name="T47" fmla="*/ 1475 h 66"/>
                  <a:gd name="T48" fmla="+- 0 2482 2467"/>
                  <a:gd name="T49" fmla="*/ T48 w 42"/>
                  <a:gd name="T50" fmla="+- 0 1475 1409"/>
                  <a:gd name="T51" fmla="*/ 1475 h 66"/>
                  <a:gd name="T52" fmla="+- 0 2483 2467"/>
                  <a:gd name="T53" fmla="*/ T52 w 42"/>
                  <a:gd name="T54" fmla="+- 0 1475 1409"/>
                  <a:gd name="T55" fmla="*/ 1475 h 66"/>
                  <a:gd name="T56" fmla="+- 0 2508 2467"/>
                  <a:gd name="T57" fmla="*/ T56 w 42"/>
                  <a:gd name="T58" fmla="+- 0 1418 1409"/>
                  <a:gd name="T59" fmla="*/ 1418 h 66"/>
                  <a:gd name="T60" fmla="+- 0 2509 2467"/>
                  <a:gd name="T61" fmla="*/ T60 w 42"/>
                  <a:gd name="T62" fmla="+- 0 1413 1409"/>
                  <a:gd name="T63" fmla="*/ 1413 h 66"/>
                  <a:gd name="T64" fmla="+- 0 2509 2467"/>
                  <a:gd name="T65" fmla="*/ T64 w 42"/>
                  <a:gd name="T66" fmla="+- 0 1411 1409"/>
                  <a:gd name="T67" fmla="*/ 1411 h 66"/>
                  <a:gd name="T68" fmla="+- 0 2509 2467"/>
                  <a:gd name="T69" fmla="*/ T68 w 42"/>
                  <a:gd name="T70" fmla="+- 0 1410 1409"/>
                  <a:gd name="T71" fmla="*/ 1410 h 66"/>
                  <a:gd name="T72" fmla="+- 0 2508 2467"/>
                  <a:gd name="T73" fmla="*/ T72 w 42"/>
                  <a:gd name="T74" fmla="+- 0 1409 1409"/>
                  <a:gd name="T75" fmla="*/ 1409 h 66"/>
                  <a:gd name="T76" fmla="+- 0 2469 2467"/>
                  <a:gd name="T77" fmla="*/ T76 w 42"/>
                  <a:gd name="T78" fmla="+- 0 1409 1409"/>
                  <a:gd name="T79" fmla="*/ 140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4"/>
                    </a:lnTo>
                    <a:lnTo>
                      <a:pt x="1" y="7"/>
                    </a:lnTo>
                    <a:lnTo>
                      <a:pt x="2" y="8"/>
                    </a:lnTo>
                    <a:lnTo>
                      <a:pt x="33" y="8"/>
                    </a:lnTo>
                    <a:lnTo>
                      <a:pt x="9" y="63"/>
                    </a:lnTo>
                    <a:lnTo>
                      <a:pt x="9" y="65"/>
                    </a:lnTo>
                    <a:lnTo>
                      <a:pt x="10" y="66"/>
                    </a:lnTo>
                    <a:lnTo>
                      <a:pt x="15" y="66"/>
                    </a:lnTo>
                    <a:lnTo>
                      <a:pt x="16" y="66"/>
                    </a:lnTo>
                    <a:lnTo>
                      <a:pt x="41" y="9"/>
                    </a:lnTo>
                    <a:lnTo>
                      <a:pt x="42" y="4"/>
                    </a:lnTo>
                    <a:lnTo>
                      <a:pt x="42" y="2"/>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14" name="Group 7346"/>
            <p:cNvGrpSpPr>
              <a:grpSpLocks/>
            </p:cNvGrpSpPr>
            <p:nvPr/>
          </p:nvGrpSpPr>
          <p:grpSpPr bwMode="auto">
            <a:xfrm>
              <a:off x="2536" y="1773"/>
              <a:ext cx="80" cy="16"/>
              <a:chOff x="2536" y="1773"/>
              <a:chExt cx="80" cy="16"/>
            </a:xfrm>
          </p:grpSpPr>
          <p:sp>
            <p:nvSpPr>
              <p:cNvPr id="42321" name="Freeform 7347"/>
              <p:cNvSpPr>
                <a:spLocks/>
              </p:cNvSpPr>
              <p:nvPr/>
            </p:nvSpPr>
            <p:spPr bwMode="auto">
              <a:xfrm>
                <a:off x="2536" y="1773"/>
                <a:ext cx="80" cy="16"/>
              </a:xfrm>
              <a:custGeom>
                <a:avLst/>
                <a:gdLst>
                  <a:gd name="T0" fmla="+- 0 2614 2536"/>
                  <a:gd name="T1" fmla="*/ T0 w 80"/>
                  <a:gd name="T2" fmla="+- 0 1773 1773"/>
                  <a:gd name="T3" fmla="*/ 1773 h 16"/>
                  <a:gd name="T4" fmla="+- 0 2537 2536"/>
                  <a:gd name="T5" fmla="*/ T4 w 80"/>
                  <a:gd name="T6" fmla="+- 0 1773 1773"/>
                  <a:gd name="T7" fmla="*/ 1773 h 16"/>
                  <a:gd name="T8" fmla="+- 0 2537 2536"/>
                  <a:gd name="T9" fmla="*/ T8 w 80"/>
                  <a:gd name="T10" fmla="+- 0 1786 1773"/>
                  <a:gd name="T11" fmla="*/ 1786 h 16"/>
                  <a:gd name="T12" fmla="+- 0 2536 2536"/>
                  <a:gd name="T13" fmla="*/ T12 w 80"/>
                  <a:gd name="T14" fmla="+- 0 1788 1773"/>
                  <a:gd name="T15" fmla="*/ 1788 h 16"/>
                  <a:gd name="T16" fmla="+- 0 2615 2536"/>
                  <a:gd name="T17" fmla="*/ T16 w 80"/>
                  <a:gd name="T18" fmla="+- 0 1788 1773"/>
                  <a:gd name="T19" fmla="*/ 1788 h 16"/>
                  <a:gd name="T20" fmla="+- 0 2614 2536"/>
                  <a:gd name="T21" fmla="*/ T20 w 80"/>
                  <a:gd name="T22" fmla="+- 0 1786 1773"/>
                  <a:gd name="T23" fmla="*/ 1786 h 16"/>
                  <a:gd name="T24" fmla="+- 0 2614 2536"/>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15" name="Group 7343"/>
            <p:cNvGrpSpPr>
              <a:grpSpLocks/>
            </p:cNvGrpSpPr>
            <p:nvPr/>
          </p:nvGrpSpPr>
          <p:grpSpPr bwMode="auto">
            <a:xfrm>
              <a:off x="2535" y="1773"/>
              <a:ext cx="3" cy="15"/>
              <a:chOff x="2535" y="1773"/>
              <a:chExt cx="3" cy="15"/>
            </a:xfrm>
          </p:grpSpPr>
          <p:sp>
            <p:nvSpPr>
              <p:cNvPr id="42320" name="Freeform 7345"/>
              <p:cNvSpPr>
                <a:spLocks/>
              </p:cNvSpPr>
              <p:nvPr/>
            </p:nvSpPr>
            <p:spPr bwMode="auto">
              <a:xfrm>
                <a:off x="2535" y="1773"/>
                <a:ext cx="3" cy="15"/>
              </a:xfrm>
              <a:custGeom>
                <a:avLst/>
                <a:gdLst>
                  <a:gd name="T0" fmla="+- 0 2537 2535"/>
                  <a:gd name="T1" fmla="*/ T0 w 3"/>
                  <a:gd name="T2" fmla="+- 0 1773 1773"/>
                  <a:gd name="T3" fmla="*/ 1773 h 15"/>
                  <a:gd name="T4" fmla="+- 0 2535 2535"/>
                  <a:gd name="T5" fmla="*/ T4 w 3"/>
                  <a:gd name="T6" fmla="+- 0 1773 1773"/>
                  <a:gd name="T7" fmla="*/ 1773 h 15"/>
                  <a:gd name="T8" fmla="+- 0 2535 2535"/>
                  <a:gd name="T9" fmla="*/ T8 w 3"/>
                  <a:gd name="T10" fmla="+- 0 1786 1773"/>
                  <a:gd name="T11" fmla="*/ 1786 h 15"/>
                  <a:gd name="T12" fmla="+- 0 2536 2535"/>
                  <a:gd name="T13" fmla="*/ T12 w 3"/>
                  <a:gd name="T14" fmla="+- 0 1788 1773"/>
                  <a:gd name="T15" fmla="*/ 1788 h 15"/>
                  <a:gd name="T16" fmla="+- 0 2537 2535"/>
                  <a:gd name="T17" fmla="*/ T16 w 3"/>
                  <a:gd name="T18" fmla="+- 0 1786 1773"/>
                  <a:gd name="T19" fmla="*/ 1786 h 15"/>
                  <a:gd name="T20" fmla="+- 0 2537 253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84" name="Picture 734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23"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16" name="Group 7341"/>
            <p:cNvGrpSpPr>
              <a:grpSpLocks/>
            </p:cNvGrpSpPr>
            <p:nvPr/>
          </p:nvGrpSpPr>
          <p:grpSpPr bwMode="auto">
            <a:xfrm>
              <a:off x="2520" y="1117"/>
              <a:ext cx="3" cy="656"/>
              <a:chOff x="2520" y="1117"/>
              <a:chExt cx="3" cy="656"/>
            </a:xfrm>
          </p:grpSpPr>
          <p:sp>
            <p:nvSpPr>
              <p:cNvPr id="42319" name="Freeform 7342"/>
              <p:cNvSpPr>
                <a:spLocks/>
              </p:cNvSpPr>
              <p:nvPr/>
            </p:nvSpPr>
            <p:spPr bwMode="auto">
              <a:xfrm>
                <a:off x="2520" y="1117"/>
                <a:ext cx="3" cy="656"/>
              </a:xfrm>
              <a:custGeom>
                <a:avLst/>
                <a:gdLst>
                  <a:gd name="T0" fmla="+- 0 2520 2520"/>
                  <a:gd name="T1" fmla="*/ T0 w 3"/>
                  <a:gd name="T2" fmla="+- 0 1773 1117"/>
                  <a:gd name="T3" fmla="*/ 1773 h 656"/>
                  <a:gd name="T4" fmla="+- 0 2523 2520"/>
                  <a:gd name="T5" fmla="*/ T4 w 3"/>
                  <a:gd name="T6" fmla="+- 0 1773 1117"/>
                  <a:gd name="T7" fmla="*/ 1773 h 656"/>
                  <a:gd name="T8" fmla="+- 0 2523 2520"/>
                  <a:gd name="T9" fmla="*/ T8 w 3"/>
                  <a:gd name="T10" fmla="+- 0 1117 1117"/>
                  <a:gd name="T11" fmla="*/ 1117 h 656"/>
                  <a:gd name="T12" fmla="+- 0 2520 2520"/>
                  <a:gd name="T13" fmla="*/ T12 w 3"/>
                  <a:gd name="T14" fmla="+- 0 1117 1117"/>
                  <a:gd name="T15" fmla="*/ 1117 h 656"/>
                  <a:gd name="T16" fmla="+- 0 2520 252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17" name="Group 7339"/>
            <p:cNvGrpSpPr>
              <a:grpSpLocks/>
            </p:cNvGrpSpPr>
            <p:nvPr/>
          </p:nvGrpSpPr>
          <p:grpSpPr bwMode="auto">
            <a:xfrm>
              <a:off x="2520" y="1116"/>
              <a:ext cx="82" cy="2"/>
              <a:chOff x="2520" y="1116"/>
              <a:chExt cx="82" cy="2"/>
            </a:xfrm>
          </p:grpSpPr>
          <p:sp>
            <p:nvSpPr>
              <p:cNvPr id="42318" name="Freeform 7340"/>
              <p:cNvSpPr>
                <a:spLocks/>
              </p:cNvSpPr>
              <p:nvPr/>
            </p:nvSpPr>
            <p:spPr bwMode="auto">
              <a:xfrm>
                <a:off x="2520" y="1116"/>
                <a:ext cx="82" cy="2"/>
              </a:xfrm>
              <a:custGeom>
                <a:avLst/>
                <a:gdLst>
                  <a:gd name="T0" fmla="+- 0 2520 2520"/>
                  <a:gd name="T1" fmla="*/ T0 w 82"/>
                  <a:gd name="T2" fmla="+- 0 2602 252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8" name="Group 7337"/>
            <p:cNvGrpSpPr>
              <a:grpSpLocks/>
            </p:cNvGrpSpPr>
            <p:nvPr/>
          </p:nvGrpSpPr>
          <p:grpSpPr bwMode="auto">
            <a:xfrm>
              <a:off x="2521" y="1772"/>
              <a:ext cx="80" cy="2"/>
              <a:chOff x="2521" y="1772"/>
              <a:chExt cx="80" cy="2"/>
            </a:xfrm>
          </p:grpSpPr>
          <p:sp>
            <p:nvSpPr>
              <p:cNvPr id="42317" name="Freeform 7338"/>
              <p:cNvSpPr>
                <a:spLocks/>
              </p:cNvSpPr>
              <p:nvPr/>
            </p:nvSpPr>
            <p:spPr bwMode="auto">
              <a:xfrm>
                <a:off x="2521" y="1772"/>
                <a:ext cx="80" cy="2"/>
              </a:xfrm>
              <a:custGeom>
                <a:avLst/>
                <a:gdLst>
                  <a:gd name="T0" fmla="+- 0 2521 2521"/>
                  <a:gd name="T1" fmla="*/ T0 w 80"/>
                  <a:gd name="T2" fmla="+- 0 2601 252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9" name="Group 7335"/>
            <p:cNvGrpSpPr>
              <a:grpSpLocks/>
            </p:cNvGrpSpPr>
            <p:nvPr/>
          </p:nvGrpSpPr>
          <p:grpSpPr bwMode="auto">
            <a:xfrm>
              <a:off x="2523" y="1770"/>
              <a:ext cx="80" cy="2"/>
              <a:chOff x="2523" y="1770"/>
              <a:chExt cx="80" cy="2"/>
            </a:xfrm>
          </p:grpSpPr>
          <p:sp>
            <p:nvSpPr>
              <p:cNvPr id="42316" name="Freeform 7336"/>
              <p:cNvSpPr>
                <a:spLocks/>
              </p:cNvSpPr>
              <p:nvPr/>
            </p:nvSpPr>
            <p:spPr bwMode="auto">
              <a:xfrm>
                <a:off x="2523" y="1770"/>
                <a:ext cx="80" cy="2"/>
              </a:xfrm>
              <a:custGeom>
                <a:avLst/>
                <a:gdLst>
                  <a:gd name="T0" fmla="+- 0 2523 2523"/>
                  <a:gd name="T1" fmla="*/ T0 w 80"/>
                  <a:gd name="T2" fmla="+- 0 2602 252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0" name="Group 7331"/>
            <p:cNvGrpSpPr>
              <a:grpSpLocks/>
            </p:cNvGrpSpPr>
            <p:nvPr/>
          </p:nvGrpSpPr>
          <p:grpSpPr bwMode="auto">
            <a:xfrm>
              <a:off x="2546" y="1395"/>
              <a:ext cx="63" cy="94"/>
              <a:chOff x="2546" y="1395"/>
              <a:chExt cx="63" cy="94"/>
            </a:xfrm>
          </p:grpSpPr>
          <p:sp>
            <p:nvSpPr>
              <p:cNvPr id="42313" name="Freeform 7334"/>
              <p:cNvSpPr>
                <a:spLocks/>
              </p:cNvSpPr>
              <p:nvPr/>
            </p:nvSpPr>
            <p:spPr bwMode="auto">
              <a:xfrm>
                <a:off x="2546" y="1395"/>
                <a:ext cx="63" cy="94"/>
              </a:xfrm>
              <a:custGeom>
                <a:avLst/>
                <a:gdLst>
                  <a:gd name="T0" fmla="+- 0 2583 2546"/>
                  <a:gd name="T1" fmla="*/ T0 w 63"/>
                  <a:gd name="T2" fmla="+- 0 1395 1395"/>
                  <a:gd name="T3" fmla="*/ 1395 h 94"/>
                  <a:gd name="T4" fmla="+- 0 2573 2546"/>
                  <a:gd name="T5" fmla="*/ T4 w 63"/>
                  <a:gd name="T6" fmla="+- 0 1395 1395"/>
                  <a:gd name="T7" fmla="*/ 1395 h 94"/>
                  <a:gd name="T8" fmla="+- 0 2569 2546"/>
                  <a:gd name="T9" fmla="*/ T8 w 63"/>
                  <a:gd name="T10" fmla="+- 0 1396 1395"/>
                  <a:gd name="T11" fmla="*/ 1396 h 94"/>
                  <a:gd name="T12" fmla="+- 0 2548 2546"/>
                  <a:gd name="T13" fmla="*/ T12 w 63"/>
                  <a:gd name="T14" fmla="+- 0 1423 1395"/>
                  <a:gd name="T15" fmla="*/ 1423 h 94"/>
                  <a:gd name="T16" fmla="+- 0 2549 2546"/>
                  <a:gd name="T17" fmla="*/ T16 w 63"/>
                  <a:gd name="T18" fmla="+- 0 1424 1395"/>
                  <a:gd name="T19" fmla="*/ 1424 h 94"/>
                  <a:gd name="T20" fmla="+- 0 2563 2546"/>
                  <a:gd name="T21" fmla="*/ T20 w 63"/>
                  <a:gd name="T22" fmla="+- 0 1442 1395"/>
                  <a:gd name="T23" fmla="*/ 1442 h 94"/>
                  <a:gd name="T24" fmla="+- 0 2561 2546"/>
                  <a:gd name="T25" fmla="*/ T24 w 63"/>
                  <a:gd name="T26" fmla="+- 0 1443 1395"/>
                  <a:gd name="T27" fmla="*/ 1443 h 94"/>
                  <a:gd name="T28" fmla="+- 0 2546 2546"/>
                  <a:gd name="T29" fmla="*/ T28 w 63"/>
                  <a:gd name="T30" fmla="+- 0 1463 1395"/>
                  <a:gd name="T31" fmla="*/ 1463 h 94"/>
                  <a:gd name="T32" fmla="+- 0 2546 2546"/>
                  <a:gd name="T33" fmla="*/ T32 w 63"/>
                  <a:gd name="T34" fmla="+- 0 1469 1395"/>
                  <a:gd name="T35" fmla="*/ 1469 h 94"/>
                  <a:gd name="T36" fmla="+- 0 2571 2546"/>
                  <a:gd name="T37" fmla="*/ T36 w 63"/>
                  <a:gd name="T38" fmla="+- 0 1489 1395"/>
                  <a:gd name="T39" fmla="*/ 1489 h 94"/>
                  <a:gd name="T40" fmla="+- 0 2581 2546"/>
                  <a:gd name="T41" fmla="*/ T40 w 63"/>
                  <a:gd name="T42" fmla="+- 0 1489 1395"/>
                  <a:gd name="T43" fmla="*/ 1489 h 94"/>
                  <a:gd name="T44" fmla="+- 0 2606 2546"/>
                  <a:gd name="T45" fmla="*/ T44 w 63"/>
                  <a:gd name="T46" fmla="+- 0 1475 1395"/>
                  <a:gd name="T47" fmla="*/ 1475 h 94"/>
                  <a:gd name="T48" fmla="+- 0 2573 2546"/>
                  <a:gd name="T49" fmla="*/ T48 w 63"/>
                  <a:gd name="T50" fmla="+- 0 1475 1395"/>
                  <a:gd name="T51" fmla="*/ 1475 h 94"/>
                  <a:gd name="T52" fmla="+- 0 2569 2546"/>
                  <a:gd name="T53" fmla="*/ T52 w 63"/>
                  <a:gd name="T54" fmla="+- 0 1474 1395"/>
                  <a:gd name="T55" fmla="*/ 1474 h 94"/>
                  <a:gd name="T56" fmla="+- 0 2565 2546"/>
                  <a:gd name="T57" fmla="*/ T56 w 63"/>
                  <a:gd name="T58" fmla="+- 0 1470 1395"/>
                  <a:gd name="T59" fmla="*/ 1470 h 94"/>
                  <a:gd name="T60" fmla="+- 0 2563 2546"/>
                  <a:gd name="T61" fmla="*/ T60 w 63"/>
                  <a:gd name="T62" fmla="+- 0 1468 1395"/>
                  <a:gd name="T63" fmla="*/ 1468 h 94"/>
                  <a:gd name="T64" fmla="+- 0 2564 2546"/>
                  <a:gd name="T65" fmla="*/ T64 w 63"/>
                  <a:gd name="T66" fmla="+- 0 1463 1395"/>
                  <a:gd name="T67" fmla="*/ 1463 h 94"/>
                  <a:gd name="T68" fmla="+- 0 2576 2546"/>
                  <a:gd name="T69" fmla="*/ T68 w 63"/>
                  <a:gd name="T70" fmla="+- 0 1448 1395"/>
                  <a:gd name="T71" fmla="*/ 1448 h 94"/>
                  <a:gd name="T72" fmla="+- 0 2602 2546"/>
                  <a:gd name="T73" fmla="*/ T72 w 63"/>
                  <a:gd name="T74" fmla="+- 0 1448 1395"/>
                  <a:gd name="T75" fmla="*/ 1448 h 94"/>
                  <a:gd name="T76" fmla="+- 0 2602 2546"/>
                  <a:gd name="T77" fmla="*/ T76 w 63"/>
                  <a:gd name="T78" fmla="+- 0 1448 1395"/>
                  <a:gd name="T79" fmla="*/ 1448 h 94"/>
                  <a:gd name="T80" fmla="+- 0 2600 2546"/>
                  <a:gd name="T81" fmla="*/ T80 w 63"/>
                  <a:gd name="T82" fmla="+- 0 1446 1395"/>
                  <a:gd name="T83" fmla="*/ 1446 h 94"/>
                  <a:gd name="T84" fmla="+- 0 2596 2546"/>
                  <a:gd name="T85" fmla="*/ T84 w 63"/>
                  <a:gd name="T86" fmla="+- 0 1443 1395"/>
                  <a:gd name="T87" fmla="*/ 1443 h 94"/>
                  <a:gd name="T88" fmla="+- 0 2593 2546"/>
                  <a:gd name="T89" fmla="*/ T88 w 63"/>
                  <a:gd name="T90" fmla="+- 0 1441 1395"/>
                  <a:gd name="T91" fmla="*/ 1441 h 94"/>
                  <a:gd name="T92" fmla="+- 0 2591 2546"/>
                  <a:gd name="T93" fmla="*/ T92 w 63"/>
                  <a:gd name="T94" fmla="+- 0 1439 1395"/>
                  <a:gd name="T95" fmla="*/ 1439 h 94"/>
                  <a:gd name="T96" fmla="+- 0 2593 2546"/>
                  <a:gd name="T97" fmla="*/ T96 w 63"/>
                  <a:gd name="T98" fmla="+- 0 1438 1395"/>
                  <a:gd name="T99" fmla="*/ 1438 h 94"/>
                  <a:gd name="T100" fmla="+- 0 2595 2546"/>
                  <a:gd name="T101" fmla="*/ T100 w 63"/>
                  <a:gd name="T102" fmla="+- 0 1437 1395"/>
                  <a:gd name="T103" fmla="*/ 1437 h 94"/>
                  <a:gd name="T104" fmla="+- 0 2599 2546"/>
                  <a:gd name="T105" fmla="*/ T104 w 63"/>
                  <a:gd name="T106" fmla="+- 0 1433 1395"/>
                  <a:gd name="T107" fmla="*/ 1433 h 94"/>
                  <a:gd name="T108" fmla="+- 0 2599 2546"/>
                  <a:gd name="T109" fmla="*/ T108 w 63"/>
                  <a:gd name="T110" fmla="+- 0 1433 1395"/>
                  <a:gd name="T111" fmla="*/ 1433 h 94"/>
                  <a:gd name="T112" fmla="+- 0 2578 2546"/>
                  <a:gd name="T113" fmla="*/ T112 w 63"/>
                  <a:gd name="T114" fmla="+- 0 1433 1395"/>
                  <a:gd name="T115" fmla="*/ 1433 h 94"/>
                  <a:gd name="T116" fmla="+- 0 2576 2546"/>
                  <a:gd name="T117" fmla="*/ T116 w 63"/>
                  <a:gd name="T118" fmla="+- 0 1432 1395"/>
                  <a:gd name="T119" fmla="*/ 1432 h 94"/>
                  <a:gd name="T120" fmla="+- 0 2566 2546"/>
                  <a:gd name="T121" fmla="*/ T120 w 63"/>
                  <a:gd name="T122" fmla="+- 0 1416 1395"/>
                  <a:gd name="T123" fmla="*/ 1416 h 94"/>
                  <a:gd name="T124" fmla="+- 0 2566 2546"/>
                  <a:gd name="T125" fmla="*/ T124 w 63"/>
                  <a:gd name="T126" fmla="+- 0 1413 1395"/>
                  <a:gd name="T127" fmla="*/ 1413 h 94"/>
                  <a:gd name="T128" fmla="+- 0 2570 2546"/>
                  <a:gd name="T129" fmla="*/ T128 w 63"/>
                  <a:gd name="T130" fmla="+- 0 1410 1395"/>
                  <a:gd name="T131" fmla="*/ 1410 h 94"/>
                  <a:gd name="T132" fmla="+- 0 2573 2546"/>
                  <a:gd name="T133" fmla="*/ T132 w 63"/>
                  <a:gd name="T134" fmla="+- 0 1409 1395"/>
                  <a:gd name="T135" fmla="*/ 1409 h 94"/>
                  <a:gd name="T136" fmla="+- 0 2604 2546"/>
                  <a:gd name="T137" fmla="*/ T136 w 63"/>
                  <a:gd name="T138" fmla="+- 0 1409 1395"/>
                  <a:gd name="T139" fmla="*/ 1409 h 94"/>
                  <a:gd name="T140" fmla="+- 0 2603 2546"/>
                  <a:gd name="T141" fmla="*/ T140 w 63"/>
                  <a:gd name="T142" fmla="+- 0 1406 1395"/>
                  <a:gd name="T143" fmla="*/ 1406 h 94"/>
                  <a:gd name="T144" fmla="+- 0 2601 2546"/>
                  <a:gd name="T145" fmla="*/ T144 w 63"/>
                  <a:gd name="T146" fmla="+- 0 1403 1395"/>
                  <a:gd name="T147" fmla="*/ 1403 h 94"/>
                  <a:gd name="T148" fmla="+- 0 2597 2546"/>
                  <a:gd name="T149" fmla="*/ T148 w 63"/>
                  <a:gd name="T150" fmla="+- 0 1400 1395"/>
                  <a:gd name="T151" fmla="*/ 1400 h 94"/>
                  <a:gd name="T152" fmla="+- 0 2594 2546"/>
                  <a:gd name="T153" fmla="*/ T152 w 63"/>
                  <a:gd name="T154" fmla="+- 0 1398 1395"/>
                  <a:gd name="T155" fmla="*/ 1398 h 94"/>
                  <a:gd name="T156" fmla="+- 0 2587 2546"/>
                  <a:gd name="T157" fmla="*/ T156 w 63"/>
                  <a:gd name="T158" fmla="+- 0 1396 1395"/>
                  <a:gd name="T159" fmla="*/ 1396 h 94"/>
                  <a:gd name="T160" fmla="+- 0 2583 2546"/>
                  <a:gd name="T161" fmla="*/ T160 w 63"/>
                  <a:gd name="T162" fmla="+- 0 1395 1395"/>
                  <a:gd name="T163"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7" y="0"/>
                    </a:lnTo>
                    <a:lnTo>
                      <a:pt x="23" y="1"/>
                    </a:lnTo>
                    <a:lnTo>
                      <a:pt x="2" y="28"/>
                    </a:lnTo>
                    <a:lnTo>
                      <a:pt x="3" y="29"/>
                    </a:lnTo>
                    <a:lnTo>
                      <a:pt x="17" y="47"/>
                    </a:lnTo>
                    <a:lnTo>
                      <a:pt x="15" y="48"/>
                    </a:lnTo>
                    <a:lnTo>
                      <a:pt x="0" y="68"/>
                    </a:lnTo>
                    <a:lnTo>
                      <a:pt x="0" y="74"/>
                    </a:lnTo>
                    <a:lnTo>
                      <a:pt x="25" y="94"/>
                    </a:lnTo>
                    <a:lnTo>
                      <a:pt x="35" y="94"/>
                    </a:lnTo>
                    <a:lnTo>
                      <a:pt x="60" y="80"/>
                    </a:lnTo>
                    <a:lnTo>
                      <a:pt x="27" y="80"/>
                    </a:lnTo>
                    <a:lnTo>
                      <a:pt x="23" y="79"/>
                    </a:lnTo>
                    <a:lnTo>
                      <a:pt x="19" y="75"/>
                    </a:lnTo>
                    <a:lnTo>
                      <a:pt x="17" y="73"/>
                    </a:lnTo>
                    <a:lnTo>
                      <a:pt x="18" y="68"/>
                    </a:lnTo>
                    <a:lnTo>
                      <a:pt x="30" y="53"/>
                    </a:lnTo>
                    <a:lnTo>
                      <a:pt x="56" y="53"/>
                    </a:lnTo>
                    <a:lnTo>
                      <a:pt x="54" y="51"/>
                    </a:lnTo>
                    <a:lnTo>
                      <a:pt x="50" y="48"/>
                    </a:lnTo>
                    <a:lnTo>
                      <a:pt x="47" y="46"/>
                    </a:lnTo>
                    <a:lnTo>
                      <a:pt x="45" y="44"/>
                    </a:lnTo>
                    <a:lnTo>
                      <a:pt x="47" y="43"/>
                    </a:lnTo>
                    <a:lnTo>
                      <a:pt x="49" y="42"/>
                    </a:lnTo>
                    <a:lnTo>
                      <a:pt x="53" y="38"/>
                    </a:lnTo>
                    <a:lnTo>
                      <a:pt x="32" y="38"/>
                    </a:lnTo>
                    <a:lnTo>
                      <a:pt x="30" y="37"/>
                    </a:lnTo>
                    <a:lnTo>
                      <a:pt x="20" y="21"/>
                    </a:lnTo>
                    <a:lnTo>
                      <a:pt x="20" y="18"/>
                    </a:lnTo>
                    <a:lnTo>
                      <a:pt x="24" y="15"/>
                    </a:lnTo>
                    <a:lnTo>
                      <a:pt x="27" y="14"/>
                    </a:lnTo>
                    <a:lnTo>
                      <a:pt x="58" y="14"/>
                    </a:lnTo>
                    <a:lnTo>
                      <a:pt x="57" y="11"/>
                    </a:lnTo>
                    <a:lnTo>
                      <a:pt x="55" y="8"/>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14" name="Freeform 7333"/>
              <p:cNvSpPr>
                <a:spLocks/>
              </p:cNvSpPr>
              <p:nvPr/>
            </p:nvSpPr>
            <p:spPr bwMode="auto">
              <a:xfrm>
                <a:off x="2546" y="1395"/>
                <a:ext cx="63" cy="94"/>
              </a:xfrm>
              <a:custGeom>
                <a:avLst/>
                <a:gdLst>
                  <a:gd name="T0" fmla="+- 0 2602 2546"/>
                  <a:gd name="T1" fmla="*/ T0 w 63"/>
                  <a:gd name="T2" fmla="+- 0 1448 1395"/>
                  <a:gd name="T3" fmla="*/ 1448 h 94"/>
                  <a:gd name="T4" fmla="+- 0 2576 2546"/>
                  <a:gd name="T5" fmla="*/ T4 w 63"/>
                  <a:gd name="T6" fmla="+- 0 1448 1395"/>
                  <a:gd name="T7" fmla="*/ 1448 h 94"/>
                  <a:gd name="T8" fmla="+- 0 2578 2546"/>
                  <a:gd name="T9" fmla="*/ T8 w 63"/>
                  <a:gd name="T10" fmla="+- 0 1449 1395"/>
                  <a:gd name="T11" fmla="*/ 1449 h 94"/>
                  <a:gd name="T12" fmla="+- 0 2581 2546"/>
                  <a:gd name="T13" fmla="*/ T12 w 63"/>
                  <a:gd name="T14" fmla="+- 0 1451 1395"/>
                  <a:gd name="T15" fmla="*/ 1451 h 94"/>
                  <a:gd name="T16" fmla="+- 0 2590 2546"/>
                  <a:gd name="T17" fmla="*/ T16 w 63"/>
                  <a:gd name="T18" fmla="+- 0 1468 1395"/>
                  <a:gd name="T19" fmla="*/ 1468 h 94"/>
                  <a:gd name="T20" fmla="+- 0 2589 2546"/>
                  <a:gd name="T21" fmla="*/ T20 w 63"/>
                  <a:gd name="T22" fmla="+- 0 1470 1395"/>
                  <a:gd name="T23" fmla="*/ 1470 h 94"/>
                  <a:gd name="T24" fmla="+- 0 2585 2546"/>
                  <a:gd name="T25" fmla="*/ T24 w 63"/>
                  <a:gd name="T26" fmla="+- 0 1474 1395"/>
                  <a:gd name="T27" fmla="*/ 1474 h 94"/>
                  <a:gd name="T28" fmla="+- 0 2582 2546"/>
                  <a:gd name="T29" fmla="*/ T28 w 63"/>
                  <a:gd name="T30" fmla="+- 0 1475 1395"/>
                  <a:gd name="T31" fmla="*/ 1475 h 94"/>
                  <a:gd name="T32" fmla="+- 0 2606 2546"/>
                  <a:gd name="T33" fmla="*/ T32 w 63"/>
                  <a:gd name="T34" fmla="+- 0 1475 1395"/>
                  <a:gd name="T35" fmla="*/ 1475 h 94"/>
                  <a:gd name="T36" fmla="+- 0 2607 2546"/>
                  <a:gd name="T37" fmla="*/ T36 w 63"/>
                  <a:gd name="T38" fmla="+- 0 1471 1395"/>
                  <a:gd name="T39" fmla="*/ 1471 h 94"/>
                  <a:gd name="T40" fmla="+- 0 2608 2546"/>
                  <a:gd name="T41" fmla="*/ T40 w 63"/>
                  <a:gd name="T42" fmla="+- 0 1468 1395"/>
                  <a:gd name="T43" fmla="*/ 1468 h 94"/>
                  <a:gd name="T44" fmla="+- 0 2608 2546"/>
                  <a:gd name="T45" fmla="*/ T44 w 63"/>
                  <a:gd name="T46" fmla="+- 0 1459 1395"/>
                  <a:gd name="T47" fmla="*/ 1459 h 94"/>
                  <a:gd name="T48" fmla="+- 0 2608 2546"/>
                  <a:gd name="T49" fmla="*/ T48 w 63"/>
                  <a:gd name="T50" fmla="+- 0 1458 1395"/>
                  <a:gd name="T51" fmla="*/ 1458 h 94"/>
                  <a:gd name="T52" fmla="+- 0 2606 2546"/>
                  <a:gd name="T53" fmla="*/ T52 w 63"/>
                  <a:gd name="T54" fmla="+- 0 1454 1395"/>
                  <a:gd name="T55" fmla="*/ 1454 h 94"/>
                  <a:gd name="T56" fmla="+- 0 2605 2546"/>
                  <a:gd name="T57" fmla="*/ T56 w 63"/>
                  <a:gd name="T58" fmla="+- 0 1451 1395"/>
                  <a:gd name="T59" fmla="*/ 1451 h 94"/>
                  <a:gd name="T60" fmla="+- 0 2602 2546"/>
                  <a:gd name="T61" fmla="*/ T60 w 63"/>
                  <a:gd name="T62" fmla="+- 0 1448 1395"/>
                  <a:gd name="T63" fmla="*/ 144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6" y="53"/>
                    </a:moveTo>
                    <a:lnTo>
                      <a:pt x="30" y="53"/>
                    </a:lnTo>
                    <a:lnTo>
                      <a:pt x="32" y="54"/>
                    </a:lnTo>
                    <a:lnTo>
                      <a:pt x="35" y="56"/>
                    </a:lnTo>
                    <a:lnTo>
                      <a:pt x="44" y="73"/>
                    </a:lnTo>
                    <a:lnTo>
                      <a:pt x="43" y="75"/>
                    </a:lnTo>
                    <a:lnTo>
                      <a:pt x="39" y="79"/>
                    </a:lnTo>
                    <a:lnTo>
                      <a:pt x="36" y="80"/>
                    </a:lnTo>
                    <a:lnTo>
                      <a:pt x="60" y="80"/>
                    </a:lnTo>
                    <a:lnTo>
                      <a:pt x="61" y="76"/>
                    </a:lnTo>
                    <a:lnTo>
                      <a:pt x="62" y="73"/>
                    </a:lnTo>
                    <a:lnTo>
                      <a:pt x="62" y="64"/>
                    </a:lnTo>
                    <a:lnTo>
                      <a:pt x="62" y="63"/>
                    </a:lnTo>
                    <a:lnTo>
                      <a:pt x="60" y="59"/>
                    </a:lnTo>
                    <a:lnTo>
                      <a:pt x="59" y="56"/>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15" name="Freeform 7332"/>
              <p:cNvSpPr>
                <a:spLocks/>
              </p:cNvSpPr>
              <p:nvPr/>
            </p:nvSpPr>
            <p:spPr bwMode="auto">
              <a:xfrm>
                <a:off x="2546" y="1395"/>
                <a:ext cx="63" cy="94"/>
              </a:xfrm>
              <a:custGeom>
                <a:avLst/>
                <a:gdLst>
                  <a:gd name="T0" fmla="+- 0 2604 2546"/>
                  <a:gd name="T1" fmla="*/ T0 w 63"/>
                  <a:gd name="T2" fmla="+- 0 1409 1395"/>
                  <a:gd name="T3" fmla="*/ 1409 h 94"/>
                  <a:gd name="T4" fmla="+- 0 2579 2546"/>
                  <a:gd name="T5" fmla="*/ T4 w 63"/>
                  <a:gd name="T6" fmla="+- 0 1409 1395"/>
                  <a:gd name="T7" fmla="*/ 1409 h 94"/>
                  <a:gd name="T8" fmla="+- 0 2581 2546"/>
                  <a:gd name="T9" fmla="*/ T8 w 63"/>
                  <a:gd name="T10" fmla="+- 0 1409 1395"/>
                  <a:gd name="T11" fmla="*/ 1409 h 94"/>
                  <a:gd name="T12" fmla="+- 0 2582 2546"/>
                  <a:gd name="T13" fmla="*/ T12 w 63"/>
                  <a:gd name="T14" fmla="+- 0 1409 1395"/>
                  <a:gd name="T15" fmla="*/ 1409 h 94"/>
                  <a:gd name="T16" fmla="+- 0 2586 2546"/>
                  <a:gd name="T17" fmla="*/ T16 w 63"/>
                  <a:gd name="T18" fmla="+- 0 1411 1395"/>
                  <a:gd name="T19" fmla="*/ 1411 h 94"/>
                  <a:gd name="T20" fmla="+- 0 2588 2546"/>
                  <a:gd name="T21" fmla="*/ T20 w 63"/>
                  <a:gd name="T22" fmla="+- 0 1415 1395"/>
                  <a:gd name="T23" fmla="*/ 1415 h 94"/>
                  <a:gd name="T24" fmla="+- 0 2588 2546"/>
                  <a:gd name="T25" fmla="*/ T24 w 63"/>
                  <a:gd name="T26" fmla="+- 0 1419 1395"/>
                  <a:gd name="T27" fmla="*/ 1419 h 94"/>
                  <a:gd name="T28" fmla="+- 0 2588 2546"/>
                  <a:gd name="T29" fmla="*/ T28 w 63"/>
                  <a:gd name="T30" fmla="+- 0 1422 1395"/>
                  <a:gd name="T31" fmla="*/ 1422 h 94"/>
                  <a:gd name="T32" fmla="+- 0 2587 2546"/>
                  <a:gd name="T33" fmla="*/ T32 w 63"/>
                  <a:gd name="T34" fmla="+- 0 1424 1395"/>
                  <a:gd name="T35" fmla="*/ 1424 h 94"/>
                  <a:gd name="T36" fmla="+- 0 2584 2546"/>
                  <a:gd name="T37" fmla="*/ T36 w 63"/>
                  <a:gd name="T38" fmla="+- 0 1429 1395"/>
                  <a:gd name="T39" fmla="*/ 1429 h 94"/>
                  <a:gd name="T40" fmla="+- 0 2581 2546"/>
                  <a:gd name="T41" fmla="*/ T40 w 63"/>
                  <a:gd name="T42" fmla="+- 0 1431 1395"/>
                  <a:gd name="T43" fmla="*/ 1431 h 94"/>
                  <a:gd name="T44" fmla="+- 0 2578 2546"/>
                  <a:gd name="T45" fmla="*/ T44 w 63"/>
                  <a:gd name="T46" fmla="+- 0 1433 1395"/>
                  <a:gd name="T47" fmla="*/ 1433 h 94"/>
                  <a:gd name="T48" fmla="+- 0 2599 2546"/>
                  <a:gd name="T49" fmla="*/ T48 w 63"/>
                  <a:gd name="T50" fmla="+- 0 1433 1395"/>
                  <a:gd name="T51" fmla="*/ 1433 h 94"/>
                  <a:gd name="T52" fmla="+- 0 2606 2546"/>
                  <a:gd name="T53" fmla="*/ T52 w 63"/>
                  <a:gd name="T54" fmla="+- 0 1420 1395"/>
                  <a:gd name="T55" fmla="*/ 1420 h 94"/>
                  <a:gd name="T56" fmla="+- 0 2605 2546"/>
                  <a:gd name="T57" fmla="*/ T56 w 63"/>
                  <a:gd name="T58" fmla="+- 0 1413 1395"/>
                  <a:gd name="T59" fmla="*/ 1413 h 94"/>
                  <a:gd name="T60" fmla="+- 0 2605 2546"/>
                  <a:gd name="T61" fmla="*/ T60 w 63"/>
                  <a:gd name="T62" fmla="+- 0 1411 1395"/>
                  <a:gd name="T63" fmla="*/ 1411 h 94"/>
                  <a:gd name="T64" fmla="+- 0 2604 2546"/>
                  <a:gd name="T65" fmla="*/ T64 w 63"/>
                  <a:gd name="T66" fmla="+- 0 1409 1395"/>
                  <a:gd name="T67" fmla="*/ 14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5" y="14"/>
                    </a:lnTo>
                    <a:lnTo>
                      <a:pt x="36" y="14"/>
                    </a:lnTo>
                    <a:lnTo>
                      <a:pt x="40" y="16"/>
                    </a:lnTo>
                    <a:lnTo>
                      <a:pt x="42" y="20"/>
                    </a:lnTo>
                    <a:lnTo>
                      <a:pt x="42" y="24"/>
                    </a:lnTo>
                    <a:lnTo>
                      <a:pt x="42" y="27"/>
                    </a:lnTo>
                    <a:lnTo>
                      <a:pt x="41" y="29"/>
                    </a:lnTo>
                    <a:lnTo>
                      <a:pt x="38" y="34"/>
                    </a:lnTo>
                    <a:lnTo>
                      <a:pt x="35" y="36"/>
                    </a:lnTo>
                    <a:lnTo>
                      <a:pt x="32" y="38"/>
                    </a:lnTo>
                    <a:lnTo>
                      <a:pt x="53" y="38"/>
                    </a:lnTo>
                    <a:lnTo>
                      <a:pt x="60" y="25"/>
                    </a:lnTo>
                    <a:lnTo>
                      <a:pt x="59"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21" name="Group 7329"/>
            <p:cNvGrpSpPr>
              <a:grpSpLocks/>
            </p:cNvGrpSpPr>
            <p:nvPr/>
          </p:nvGrpSpPr>
          <p:grpSpPr bwMode="auto">
            <a:xfrm>
              <a:off x="2615" y="1773"/>
              <a:ext cx="80" cy="16"/>
              <a:chOff x="2615" y="1773"/>
              <a:chExt cx="80" cy="16"/>
            </a:xfrm>
          </p:grpSpPr>
          <p:sp>
            <p:nvSpPr>
              <p:cNvPr id="42312" name="Freeform 7330"/>
              <p:cNvSpPr>
                <a:spLocks/>
              </p:cNvSpPr>
              <p:nvPr/>
            </p:nvSpPr>
            <p:spPr bwMode="auto">
              <a:xfrm>
                <a:off x="2615" y="1773"/>
                <a:ext cx="80" cy="16"/>
              </a:xfrm>
              <a:custGeom>
                <a:avLst/>
                <a:gdLst>
                  <a:gd name="T0" fmla="+- 0 2693 2615"/>
                  <a:gd name="T1" fmla="*/ T0 w 80"/>
                  <a:gd name="T2" fmla="+- 0 1773 1773"/>
                  <a:gd name="T3" fmla="*/ 1773 h 16"/>
                  <a:gd name="T4" fmla="+- 0 2616 2615"/>
                  <a:gd name="T5" fmla="*/ T4 w 80"/>
                  <a:gd name="T6" fmla="+- 0 1773 1773"/>
                  <a:gd name="T7" fmla="*/ 1773 h 16"/>
                  <a:gd name="T8" fmla="+- 0 2616 2615"/>
                  <a:gd name="T9" fmla="*/ T8 w 80"/>
                  <a:gd name="T10" fmla="+- 0 1786 1773"/>
                  <a:gd name="T11" fmla="*/ 1786 h 16"/>
                  <a:gd name="T12" fmla="+- 0 2615 2615"/>
                  <a:gd name="T13" fmla="*/ T12 w 80"/>
                  <a:gd name="T14" fmla="+- 0 1788 1773"/>
                  <a:gd name="T15" fmla="*/ 1788 h 16"/>
                  <a:gd name="T16" fmla="+- 0 2694 2615"/>
                  <a:gd name="T17" fmla="*/ T16 w 80"/>
                  <a:gd name="T18" fmla="+- 0 1788 1773"/>
                  <a:gd name="T19" fmla="*/ 1788 h 16"/>
                  <a:gd name="T20" fmla="+- 0 2693 2615"/>
                  <a:gd name="T21" fmla="*/ T20 w 80"/>
                  <a:gd name="T22" fmla="+- 0 1786 1773"/>
                  <a:gd name="T23" fmla="*/ 1786 h 16"/>
                  <a:gd name="T24" fmla="+- 0 2693 2615"/>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22" name="Group 7326"/>
            <p:cNvGrpSpPr>
              <a:grpSpLocks/>
            </p:cNvGrpSpPr>
            <p:nvPr/>
          </p:nvGrpSpPr>
          <p:grpSpPr bwMode="auto">
            <a:xfrm>
              <a:off x="2614" y="1773"/>
              <a:ext cx="3" cy="15"/>
              <a:chOff x="2614" y="1773"/>
              <a:chExt cx="3" cy="15"/>
            </a:xfrm>
          </p:grpSpPr>
          <p:sp>
            <p:nvSpPr>
              <p:cNvPr id="42311" name="Freeform 7328"/>
              <p:cNvSpPr>
                <a:spLocks/>
              </p:cNvSpPr>
              <p:nvPr/>
            </p:nvSpPr>
            <p:spPr bwMode="auto">
              <a:xfrm>
                <a:off x="2614" y="1773"/>
                <a:ext cx="3" cy="15"/>
              </a:xfrm>
              <a:custGeom>
                <a:avLst/>
                <a:gdLst>
                  <a:gd name="T0" fmla="+- 0 2616 2614"/>
                  <a:gd name="T1" fmla="*/ T0 w 3"/>
                  <a:gd name="T2" fmla="+- 0 1773 1773"/>
                  <a:gd name="T3" fmla="*/ 1773 h 15"/>
                  <a:gd name="T4" fmla="+- 0 2614 2614"/>
                  <a:gd name="T5" fmla="*/ T4 w 3"/>
                  <a:gd name="T6" fmla="+- 0 1773 1773"/>
                  <a:gd name="T7" fmla="*/ 1773 h 15"/>
                  <a:gd name="T8" fmla="+- 0 2614 2614"/>
                  <a:gd name="T9" fmla="*/ T8 w 3"/>
                  <a:gd name="T10" fmla="+- 0 1786 1773"/>
                  <a:gd name="T11" fmla="*/ 1786 h 15"/>
                  <a:gd name="T12" fmla="+- 0 2615 2614"/>
                  <a:gd name="T13" fmla="*/ T12 w 3"/>
                  <a:gd name="T14" fmla="+- 0 1788 1773"/>
                  <a:gd name="T15" fmla="*/ 1788 h 15"/>
                  <a:gd name="T16" fmla="+- 0 2616 2614"/>
                  <a:gd name="T17" fmla="*/ T16 w 3"/>
                  <a:gd name="T18" fmla="+- 0 1786 1773"/>
                  <a:gd name="T19" fmla="*/ 1786 h 15"/>
                  <a:gd name="T20" fmla="+- 0 2616 2614"/>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67" name="Picture 732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02"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23" name="Group 7324"/>
            <p:cNvGrpSpPr>
              <a:grpSpLocks/>
            </p:cNvGrpSpPr>
            <p:nvPr/>
          </p:nvGrpSpPr>
          <p:grpSpPr bwMode="auto">
            <a:xfrm>
              <a:off x="2601" y="1117"/>
              <a:ext cx="2" cy="656"/>
              <a:chOff x="2601" y="1117"/>
              <a:chExt cx="2" cy="656"/>
            </a:xfrm>
          </p:grpSpPr>
          <p:sp>
            <p:nvSpPr>
              <p:cNvPr id="42310" name="Freeform 7325"/>
              <p:cNvSpPr>
                <a:spLocks/>
              </p:cNvSpPr>
              <p:nvPr/>
            </p:nvSpPr>
            <p:spPr bwMode="auto">
              <a:xfrm>
                <a:off x="2601"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4" name="Group 7322"/>
            <p:cNvGrpSpPr>
              <a:grpSpLocks/>
            </p:cNvGrpSpPr>
            <p:nvPr/>
          </p:nvGrpSpPr>
          <p:grpSpPr bwMode="auto">
            <a:xfrm>
              <a:off x="2599" y="1116"/>
              <a:ext cx="82" cy="2"/>
              <a:chOff x="2599" y="1116"/>
              <a:chExt cx="82" cy="2"/>
            </a:xfrm>
          </p:grpSpPr>
          <p:sp>
            <p:nvSpPr>
              <p:cNvPr id="42309" name="Freeform 7323"/>
              <p:cNvSpPr>
                <a:spLocks/>
              </p:cNvSpPr>
              <p:nvPr/>
            </p:nvSpPr>
            <p:spPr bwMode="auto">
              <a:xfrm>
                <a:off x="2599" y="1116"/>
                <a:ext cx="82" cy="2"/>
              </a:xfrm>
              <a:custGeom>
                <a:avLst/>
                <a:gdLst>
                  <a:gd name="T0" fmla="+- 0 2599 2599"/>
                  <a:gd name="T1" fmla="*/ T0 w 82"/>
                  <a:gd name="T2" fmla="+- 0 2681 259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5" name="Group 7320"/>
            <p:cNvGrpSpPr>
              <a:grpSpLocks/>
            </p:cNvGrpSpPr>
            <p:nvPr/>
          </p:nvGrpSpPr>
          <p:grpSpPr bwMode="auto">
            <a:xfrm>
              <a:off x="2601" y="1772"/>
              <a:ext cx="80" cy="2"/>
              <a:chOff x="2601" y="1772"/>
              <a:chExt cx="80" cy="2"/>
            </a:xfrm>
          </p:grpSpPr>
          <p:sp>
            <p:nvSpPr>
              <p:cNvPr id="42308" name="Freeform 7321"/>
              <p:cNvSpPr>
                <a:spLocks/>
              </p:cNvSpPr>
              <p:nvPr/>
            </p:nvSpPr>
            <p:spPr bwMode="auto">
              <a:xfrm>
                <a:off x="2601" y="1772"/>
                <a:ext cx="80" cy="2"/>
              </a:xfrm>
              <a:custGeom>
                <a:avLst/>
                <a:gdLst>
                  <a:gd name="T0" fmla="+- 0 2601 2601"/>
                  <a:gd name="T1" fmla="*/ T0 w 80"/>
                  <a:gd name="T2" fmla="+- 0 2681 260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6" name="Group 7318"/>
            <p:cNvGrpSpPr>
              <a:grpSpLocks/>
            </p:cNvGrpSpPr>
            <p:nvPr/>
          </p:nvGrpSpPr>
          <p:grpSpPr bwMode="auto">
            <a:xfrm>
              <a:off x="2602" y="1770"/>
              <a:ext cx="80" cy="2"/>
              <a:chOff x="2602" y="1770"/>
              <a:chExt cx="80" cy="2"/>
            </a:xfrm>
          </p:grpSpPr>
          <p:sp>
            <p:nvSpPr>
              <p:cNvPr id="42307" name="Freeform 7319"/>
              <p:cNvSpPr>
                <a:spLocks/>
              </p:cNvSpPr>
              <p:nvPr/>
            </p:nvSpPr>
            <p:spPr bwMode="auto">
              <a:xfrm>
                <a:off x="2602" y="1770"/>
                <a:ext cx="80" cy="2"/>
              </a:xfrm>
              <a:custGeom>
                <a:avLst/>
                <a:gdLst>
                  <a:gd name="T0" fmla="+- 0 2602 2602"/>
                  <a:gd name="T1" fmla="*/ T0 w 80"/>
                  <a:gd name="T2" fmla="+- 0 2681 260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7" name="Group 7313"/>
            <p:cNvGrpSpPr>
              <a:grpSpLocks/>
            </p:cNvGrpSpPr>
            <p:nvPr/>
          </p:nvGrpSpPr>
          <p:grpSpPr bwMode="auto">
            <a:xfrm>
              <a:off x="2625" y="1408"/>
              <a:ext cx="43" cy="68"/>
              <a:chOff x="2625" y="1408"/>
              <a:chExt cx="43" cy="68"/>
            </a:xfrm>
          </p:grpSpPr>
          <p:sp>
            <p:nvSpPr>
              <p:cNvPr id="42302" name="Freeform 7317"/>
              <p:cNvSpPr>
                <a:spLocks/>
              </p:cNvSpPr>
              <p:nvPr/>
            </p:nvSpPr>
            <p:spPr bwMode="auto">
              <a:xfrm>
                <a:off x="2625" y="1408"/>
                <a:ext cx="43" cy="68"/>
              </a:xfrm>
              <a:custGeom>
                <a:avLst/>
                <a:gdLst>
                  <a:gd name="T0" fmla="+- 0 2628 2625"/>
                  <a:gd name="T1" fmla="*/ T0 w 43"/>
                  <a:gd name="T2" fmla="+- 0 1466 1408"/>
                  <a:gd name="T3" fmla="*/ 1466 h 68"/>
                  <a:gd name="T4" fmla="+- 0 2628 2625"/>
                  <a:gd name="T5" fmla="*/ T4 w 43"/>
                  <a:gd name="T6" fmla="+- 0 1466 1408"/>
                  <a:gd name="T7" fmla="*/ 1466 h 68"/>
                  <a:gd name="T8" fmla="+- 0 2627 2625"/>
                  <a:gd name="T9" fmla="*/ T8 w 43"/>
                  <a:gd name="T10" fmla="+- 0 1467 1408"/>
                  <a:gd name="T11" fmla="*/ 1467 h 68"/>
                  <a:gd name="T12" fmla="+- 0 2627 2625"/>
                  <a:gd name="T13" fmla="*/ T12 w 43"/>
                  <a:gd name="T14" fmla="+- 0 1467 1408"/>
                  <a:gd name="T15" fmla="*/ 1467 h 68"/>
                  <a:gd name="T16" fmla="+- 0 2627 2625"/>
                  <a:gd name="T17" fmla="*/ T16 w 43"/>
                  <a:gd name="T18" fmla="+- 0 1470 1408"/>
                  <a:gd name="T19" fmla="*/ 1470 h 68"/>
                  <a:gd name="T20" fmla="+- 0 2627 2625"/>
                  <a:gd name="T21" fmla="*/ T20 w 43"/>
                  <a:gd name="T22" fmla="+- 0 1472 1408"/>
                  <a:gd name="T23" fmla="*/ 1472 h 68"/>
                  <a:gd name="T24" fmla="+- 0 2640 2625"/>
                  <a:gd name="T25" fmla="*/ T24 w 43"/>
                  <a:gd name="T26" fmla="+- 0 1476 1408"/>
                  <a:gd name="T27" fmla="*/ 1476 h 68"/>
                  <a:gd name="T28" fmla="+- 0 2644 2625"/>
                  <a:gd name="T29" fmla="*/ T28 w 43"/>
                  <a:gd name="T30" fmla="+- 0 1476 1408"/>
                  <a:gd name="T31" fmla="*/ 1476 h 68"/>
                  <a:gd name="T32" fmla="+- 0 2647 2625"/>
                  <a:gd name="T33" fmla="*/ T32 w 43"/>
                  <a:gd name="T34" fmla="+- 0 1475 1408"/>
                  <a:gd name="T35" fmla="*/ 1475 h 68"/>
                  <a:gd name="T36" fmla="+- 0 2652 2625"/>
                  <a:gd name="T37" fmla="*/ T36 w 43"/>
                  <a:gd name="T38" fmla="+- 0 1473 1408"/>
                  <a:gd name="T39" fmla="*/ 1473 h 68"/>
                  <a:gd name="T40" fmla="+- 0 2655 2625"/>
                  <a:gd name="T41" fmla="*/ T40 w 43"/>
                  <a:gd name="T42" fmla="+- 0 1472 1408"/>
                  <a:gd name="T43" fmla="*/ 1472 h 68"/>
                  <a:gd name="T44" fmla="+- 0 2659 2625"/>
                  <a:gd name="T45" fmla="*/ T44 w 43"/>
                  <a:gd name="T46" fmla="+- 0 1469 1408"/>
                  <a:gd name="T47" fmla="*/ 1469 h 68"/>
                  <a:gd name="T48" fmla="+- 0 2640 2625"/>
                  <a:gd name="T49" fmla="*/ T48 w 43"/>
                  <a:gd name="T50" fmla="+- 0 1469 1408"/>
                  <a:gd name="T51" fmla="*/ 1469 h 68"/>
                  <a:gd name="T52" fmla="+- 0 2636 2625"/>
                  <a:gd name="T53" fmla="*/ T52 w 43"/>
                  <a:gd name="T54" fmla="+- 0 1468 1408"/>
                  <a:gd name="T55" fmla="*/ 1468 h 68"/>
                  <a:gd name="T56" fmla="+- 0 2632 2625"/>
                  <a:gd name="T57" fmla="*/ T56 w 43"/>
                  <a:gd name="T58" fmla="+- 0 1467 1408"/>
                  <a:gd name="T59" fmla="*/ 1467 h 68"/>
                  <a:gd name="T60" fmla="+- 0 2630 2625"/>
                  <a:gd name="T61" fmla="*/ T60 w 43"/>
                  <a:gd name="T62" fmla="+- 0 1466 1408"/>
                  <a:gd name="T63" fmla="*/ 1466 h 68"/>
                  <a:gd name="T64" fmla="+- 0 2628 2625"/>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7" y="65"/>
                    </a:lnTo>
                    <a:lnTo>
                      <a:pt x="30" y="64"/>
                    </a:lnTo>
                    <a:lnTo>
                      <a:pt x="34" y="61"/>
                    </a:lnTo>
                    <a:lnTo>
                      <a:pt x="15" y="61"/>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03" name="Freeform 7316"/>
              <p:cNvSpPr>
                <a:spLocks/>
              </p:cNvSpPr>
              <p:nvPr/>
            </p:nvSpPr>
            <p:spPr bwMode="auto">
              <a:xfrm>
                <a:off x="2625" y="1408"/>
                <a:ext cx="43" cy="68"/>
              </a:xfrm>
              <a:custGeom>
                <a:avLst/>
                <a:gdLst>
                  <a:gd name="T0" fmla="+- 0 2667 2625"/>
                  <a:gd name="T1" fmla="*/ T0 w 43"/>
                  <a:gd name="T2" fmla="+- 0 1445 1408"/>
                  <a:gd name="T3" fmla="*/ 1445 h 68"/>
                  <a:gd name="T4" fmla="+- 0 2659 2625"/>
                  <a:gd name="T5" fmla="*/ T4 w 43"/>
                  <a:gd name="T6" fmla="+- 0 1445 1408"/>
                  <a:gd name="T7" fmla="*/ 1445 h 68"/>
                  <a:gd name="T8" fmla="+- 0 2659 2625"/>
                  <a:gd name="T9" fmla="*/ T8 w 43"/>
                  <a:gd name="T10" fmla="+- 0 1449 1408"/>
                  <a:gd name="T11" fmla="*/ 1449 h 68"/>
                  <a:gd name="T12" fmla="+- 0 2658 2625"/>
                  <a:gd name="T13" fmla="*/ T12 w 43"/>
                  <a:gd name="T14" fmla="+- 0 1451 1408"/>
                  <a:gd name="T15" fmla="*/ 1451 h 68"/>
                  <a:gd name="T16" fmla="+- 0 2644 2625"/>
                  <a:gd name="T17" fmla="*/ T16 w 43"/>
                  <a:gd name="T18" fmla="+- 0 1469 1408"/>
                  <a:gd name="T19" fmla="*/ 1469 h 68"/>
                  <a:gd name="T20" fmla="+- 0 2659 2625"/>
                  <a:gd name="T21" fmla="*/ T20 w 43"/>
                  <a:gd name="T22" fmla="+- 0 1469 1408"/>
                  <a:gd name="T23" fmla="*/ 1469 h 68"/>
                  <a:gd name="T24" fmla="+- 0 2667 2625"/>
                  <a:gd name="T25" fmla="*/ T24 w 43"/>
                  <a:gd name="T26" fmla="+- 0 1451 1408"/>
                  <a:gd name="T27" fmla="*/ 1451 h 68"/>
                  <a:gd name="T28" fmla="+- 0 2667 2625"/>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04" name="Freeform 7315"/>
              <p:cNvSpPr>
                <a:spLocks/>
              </p:cNvSpPr>
              <p:nvPr/>
            </p:nvSpPr>
            <p:spPr bwMode="auto">
              <a:xfrm>
                <a:off x="2625" y="1408"/>
                <a:ext cx="43" cy="68"/>
              </a:xfrm>
              <a:custGeom>
                <a:avLst/>
                <a:gdLst>
                  <a:gd name="T0" fmla="+- 0 2649 2625"/>
                  <a:gd name="T1" fmla="*/ T0 w 43"/>
                  <a:gd name="T2" fmla="+- 0 1408 1408"/>
                  <a:gd name="T3" fmla="*/ 1408 h 68"/>
                  <a:gd name="T4" fmla="+- 0 2643 2625"/>
                  <a:gd name="T5" fmla="*/ T4 w 43"/>
                  <a:gd name="T6" fmla="+- 0 1408 1408"/>
                  <a:gd name="T7" fmla="*/ 1408 h 68"/>
                  <a:gd name="T8" fmla="+- 0 2640 2625"/>
                  <a:gd name="T9" fmla="*/ T8 w 43"/>
                  <a:gd name="T10" fmla="+- 0 1409 1408"/>
                  <a:gd name="T11" fmla="*/ 1409 h 68"/>
                  <a:gd name="T12" fmla="+- 0 2625 2625"/>
                  <a:gd name="T13" fmla="*/ T12 w 43"/>
                  <a:gd name="T14" fmla="+- 0 1434 1408"/>
                  <a:gd name="T15" fmla="*/ 1434 h 68"/>
                  <a:gd name="T16" fmla="+- 0 2625 2625"/>
                  <a:gd name="T17" fmla="*/ T16 w 43"/>
                  <a:gd name="T18" fmla="+- 0 1435 1408"/>
                  <a:gd name="T19" fmla="*/ 1435 h 68"/>
                  <a:gd name="T20" fmla="+- 0 2640 2625"/>
                  <a:gd name="T21" fmla="*/ T20 w 43"/>
                  <a:gd name="T22" fmla="+- 0 1449 1408"/>
                  <a:gd name="T23" fmla="*/ 1449 h 68"/>
                  <a:gd name="T24" fmla="+- 0 2647 2625"/>
                  <a:gd name="T25" fmla="*/ T24 w 43"/>
                  <a:gd name="T26" fmla="+- 0 1449 1408"/>
                  <a:gd name="T27" fmla="*/ 1449 h 68"/>
                  <a:gd name="T28" fmla="+- 0 2650 2625"/>
                  <a:gd name="T29" fmla="*/ T28 w 43"/>
                  <a:gd name="T30" fmla="+- 0 1449 1408"/>
                  <a:gd name="T31" fmla="*/ 1449 h 68"/>
                  <a:gd name="T32" fmla="+- 0 2655 2625"/>
                  <a:gd name="T33" fmla="*/ T32 w 43"/>
                  <a:gd name="T34" fmla="+- 0 1447 1408"/>
                  <a:gd name="T35" fmla="*/ 1447 h 68"/>
                  <a:gd name="T36" fmla="+- 0 2657 2625"/>
                  <a:gd name="T37" fmla="*/ T36 w 43"/>
                  <a:gd name="T38" fmla="+- 0 1446 1408"/>
                  <a:gd name="T39" fmla="*/ 1446 h 68"/>
                  <a:gd name="T40" fmla="+- 0 2659 2625"/>
                  <a:gd name="T41" fmla="*/ T40 w 43"/>
                  <a:gd name="T42" fmla="+- 0 1445 1408"/>
                  <a:gd name="T43" fmla="*/ 1445 h 68"/>
                  <a:gd name="T44" fmla="+- 0 2667 2625"/>
                  <a:gd name="T45" fmla="*/ T44 w 43"/>
                  <a:gd name="T46" fmla="+- 0 1445 1408"/>
                  <a:gd name="T47" fmla="*/ 1445 h 68"/>
                  <a:gd name="T48" fmla="+- 0 2667 2625"/>
                  <a:gd name="T49" fmla="*/ T48 w 43"/>
                  <a:gd name="T50" fmla="+- 0 1442 1408"/>
                  <a:gd name="T51" fmla="*/ 1442 h 68"/>
                  <a:gd name="T52" fmla="+- 0 2643 2625"/>
                  <a:gd name="T53" fmla="*/ T52 w 43"/>
                  <a:gd name="T54" fmla="+- 0 1442 1408"/>
                  <a:gd name="T55" fmla="*/ 1442 h 68"/>
                  <a:gd name="T56" fmla="+- 0 2641 2625"/>
                  <a:gd name="T57" fmla="*/ T56 w 43"/>
                  <a:gd name="T58" fmla="+- 0 1442 1408"/>
                  <a:gd name="T59" fmla="*/ 1442 h 68"/>
                  <a:gd name="T60" fmla="+- 0 2634 2625"/>
                  <a:gd name="T61" fmla="*/ T60 w 43"/>
                  <a:gd name="T62" fmla="+- 0 1433 1408"/>
                  <a:gd name="T63" fmla="*/ 1433 h 68"/>
                  <a:gd name="T64" fmla="+- 0 2634 2625"/>
                  <a:gd name="T65" fmla="*/ T64 w 43"/>
                  <a:gd name="T66" fmla="+- 0 1427 1408"/>
                  <a:gd name="T67" fmla="*/ 1427 h 68"/>
                  <a:gd name="T68" fmla="+- 0 2644 2625"/>
                  <a:gd name="T69" fmla="*/ T68 w 43"/>
                  <a:gd name="T70" fmla="+- 0 1415 1408"/>
                  <a:gd name="T71" fmla="*/ 1415 h 68"/>
                  <a:gd name="T72" fmla="+- 0 2662 2625"/>
                  <a:gd name="T73" fmla="*/ T72 w 43"/>
                  <a:gd name="T74" fmla="+- 0 1415 1408"/>
                  <a:gd name="T75" fmla="*/ 1415 h 68"/>
                  <a:gd name="T76" fmla="+- 0 2661 2625"/>
                  <a:gd name="T77" fmla="*/ T76 w 43"/>
                  <a:gd name="T78" fmla="+- 0 1413 1408"/>
                  <a:gd name="T79" fmla="*/ 1413 h 68"/>
                  <a:gd name="T80" fmla="+- 0 2658 2625"/>
                  <a:gd name="T81" fmla="*/ T80 w 43"/>
                  <a:gd name="T82" fmla="+- 0 1411 1408"/>
                  <a:gd name="T83" fmla="*/ 1411 h 68"/>
                  <a:gd name="T84" fmla="+- 0 2656 2625"/>
                  <a:gd name="T85" fmla="*/ T84 w 43"/>
                  <a:gd name="T86" fmla="+- 0 1410 1408"/>
                  <a:gd name="T87" fmla="*/ 1410 h 68"/>
                  <a:gd name="T88" fmla="+- 0 2652 2625"/>
                  <a:gd name="T89" fmla="*/ T88 w 43"/>
                  <a:gd name="T90" fmla="+- 0 1408 1408"/>
                  <a:gd name="T91" fmla="*/ 1408 h 68"/>
                  <a:gd name="T92" fmla="+- 0 2649 2625"/>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06" name="Freeform 7314"/>
              <p:cNvSpPr>
                <a:spLocks/>
              </p:cNvSpPr>
              <p:nvPr/>
            </p:nvSpPr>
            <p:spPr bwMode="auto">
              <a:xfrm>
                <a:off x="2625" y="1408"/>
                <a:ext cx="43" cy="68"/>
              </a:xfrm>
              <a:custGeom>
                <a:avLst/>
                <a:gdLst>
                  <a:gd name="T0" fmla="+- 0 2662 2625"/>
                  <a:gd name="T1" fmla="*/ T0 w 43"/>
                  <a:gd name="T2" fmla="+- 0 1415 1408"/>
                  <a:gd name="T3" fmla="*/ 1415 h 68"/>
                  <a:gd name="T4" fmla="+- 0 2648 2625"/>
                  <a:gd name="T5" fmla="*/ T4 w 43"/>
                  <a:gd name="T6" fmla="+- 0 1415 1408"/>
                  <a:gd name="T7" fmla="*/ 1415 h 68"/>
                  <a:gd name="T8" fmla="+- 0 2650 2625"/>
                  <a:gd name="T9" fmla="*/ T8 w 43"/>
                  <a:gd name="T10" fmla="+- 0 1415 1408"/>
                  <a:gd name="T11" fmla="*/ 1415 h 68"/>
                  <a:gd name="T12" fmla="+- 0 2653 2625"/>
                  <a:gd name="T13" fmla="*/ T12 w 43"/>
                  <a:gd name="T14" fmla="+- 0 1417 1408"/>
                  <a:gd name="T15" fmla="*/ 1417 h 68"/>
                  <a:gd name="T16" fmla="+- 0 2659 2625"/>
                  <a:gd name="T17" fmla="*/ T16 w 43"/>
                  <a:gd name="T18" fmla="+- 0 1438 1408"/>
                  <a:gd name="T19" fmla="*/ 1438 h 68"/>
                  <a:gd name="T20" fmla="+- 0 2657 2625"/>
                  <a:gd name="T21" fmla="*/ T20 w 43"/>
                  <a:gd name="T22" fmla="+- 0 1440 1408"/>
                  <a:gd name="T23" fmla="*/ 1440 h 68"/>
                  <a:gd name="T24" fmla="+- 0 2655 2625"/>
                  <a:gd name="T25" fmla="*/ T24 w 43"/>
                  <a:gd name="T26" fmla="+- 0 1441 1408"/>
                  <a:gd name="T27" fmla="*/ 1441 h 68"/>
                  <a:gd name="T28" fmla="+- 0 2650 2625"/>
                  <a:gd name="T29" fmla="*/ T28 w 43"/>
                  <a:gd name="T30" fmla="+- 0 1442 1408"/>
                  <a:gd name="T31" fmla="*/ 1442 h 68"/>
                  <a:gd name="T32" fmla="+- 0 2648 2625"/>
                  <a:gd name="T33" fmla="*/ T32 w 43"/>
                  <a:gd name="T34" fmla="+- 0 1442 1408"/>
                  <a:gd name="T35" fmla="*/ 1442 h 68"/>
                  <a:gd name="T36" fmla="+- 0 2667 2625"/>
                  <a:gd name="T37" fmla="*/ T36 w 43"/>
                  <a:gd name="T38" fmla="+- 0 1442 1408"/>
                  <a:gd name="T39" fmla="*/ 1442 h 68"/>
                  <a:gd name="T40" fmla="+- 0 2664 2625"/>
                  <a:gd name="T41" fmla="*/ T40 w 43"/>
                  <a:gd name="T42" fmla="+- 0 1419 1408"/>
                  <a:gd name="T43" fmla="*/ 1419 h 68"/>
                  <a:gd name="T44" fmla="+- 0 2662 2625"/>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28" name="Group 7311"/>
            <p:cNvGrpSpPr>
              <a:grpSpLocks/>
            </p:cNvGrpSpPr>
            <p:nvPr/>
          </p:nvGrpSpPr>
          <p:grpSpPr bwMode="auto">
            <a:xfrm>
              <a:off x="2694" y="1773"/>
              <a:ext cx="80" cy="16"/>
              <a:chOff x="2694" y="1773"/>
              <a:chExt cx="80" cy="16"/>
            </a:xfrm>
          </p:grpSpPr>
          <p:sp>
            <p:nvSpPr>
              <p:cNvPr id="42301" name="Freeform 7312"/>
              <p:cNvSpPr>
                <a:spLocks/>
              </p:cNvSpPr>
              <p:nvPr/>
            </p:nvSpPr>
            <p:spPr bwMode="auto">
              <a:xfrm>
                <a:off x="2694" y="1773"/>
                <a:ext cx="80" cy="16"/>
              </a:xfrm>
              <a:custGeom>
                <a:avLst/>
                <a:gdLst>
                  <a:gd name="T0" fmla="+- 0 2772 2694"/>
                  <a:gd name="T1" fmla="*/ T0 w 80"/>
                  <a:gd name="T2" fmla="+- 0 1773 1773"/>
                  <a:gd name="T3" fmla="*/ 1773 h 16"/>
                  <a:gd name="T4" fmla="+- 0 2696 2694"/>
                  <a:gd name="T5" fmla="*/ T4 w 80"/>
                  <a:gd name="T6" fmla="+- 0 1773 1773"/>
                  <a:gd name="T7" fmla="*/ 1773 h 16"/>
                  <a:gd name="T8" fmla="+- 0 2696 2694"/>
                  <a:gd name="T9" fmla="*/ T8 w 80"/>
                  <a:gd name="T10" fmla="+- 0 1786 1773"/>
                  <a:gd name="T11" fmla="*/ 1786 h 16"/>
                  <a:gd name="T12" fmla="+- 0 2694 2694"/>
                  <a:gd name="T13" fmla="*/ T12 w 80"/>
                  <a:gd name="T14" fmla="+- 0 1788 1773"/>
                  <a:gd name="T15" fmla="*/ 1788 h 16"/>
                  <a:gd name="T16" fmla="+- 0 2773 2694"/>
                  <a:gd name="T17" fmla="*/ T16 w 80"/>
                  <a:gd name="T18" fmla="+- 0 1788 1773"/>
                  <a:gd name="T19" fmla="*/ 1788 h 16"/>
                  <a:gd name="T20" fmla="+- 0 2772 2694"/>
                  <a:gd name="T21" fmla="*/ T20 w 80"/>
                  <a:gd name="T22" fmla="+- 0 1786 1773"/>
                  <a:gd name="T23" fmla="*/ 1786 h 16"/>
                  <a:gd name="T24" fmla="+- 0 2772 2694"/>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29" name="Group 7308"/>
            <p:cNvGrpSpPr>
              <a:grpSpLocks/>
            </p:cNvGrpSpPr>
            <p:nvPr/>
          </p:nvGrpSpPr>
          <p:grpSpPr bwMode="auto">
            <a:xfrm>
              <a:off x="2693" y="1773"/>
              <a:ext cx="3" cy="15"/>
              <a:chOff x="2693" y="1773"/>
              <a:chExt cx="3" cy="15"/>
            </a:xfrm>
          </p:grpSpPr>
          <p:sp>
            <p:nvSpPr>
              <p:cNvPr id="42300" name="Freeform 7310"/>
              <p:cNvSpPr>
                <a:spLocks/>
              </p:cNvSpPr>
              <p:nvPr/>
            </p:nvSpPr>
            <p:spPr bwMode="auto">
              <a:xfrm>
                <a:off x="2693" y="1773"/>
                <a:ext cx="3" cy="15"/>
              </a:xfrm>
              <a:custGeom>
                <a:avLst/>
                <a:gdLst>
                  <a:gd name="T0" fmla="+- 0 2696 2693"/>
                  <a:gd name="T1" fmla="*/ T0 w 3"/>
                  <a:gd name="T2" fmla="+- 0 1773 1773"/>
                  <a:gd name="T3" fmla="*/ 1773 h 15"/>
                  <a:gd name="T4" fmla="+- 0 2693 2693"/>
                  <a:gd name="T5" fmla="*/ T4 w 3"/>
                  <a:gd name="T6" fmla="+- 0 1773 1773"/>
                  <a:gd name="T7" fmla="*/ 1773 h 15"/>
                  <a:gd name="T8" fmla="+- 0 2693 2693"/>
                  <a:gd name="T9" fmla="*/ T8 w 3"/>
                  <a:gd name="T10" fmla="+- 0 1786 1773"/>
                  <a:gd name="T11" fmla="*/ 1786 h 15"/>
                  <a:gd name="T12" fmla="+- 0 2694 2693"/>
                  <a:gd name="T13" fmla="*/ T12 w 3"/>
                  <a:gd name="T14" fmla="+- 0 1788 1773"/>
                  <a:gd name="T15" fmla="*/ 1788 h 15"/>
                  <a:gd name="T16" fmla="+- 0 2696 2693"/>
                  <a:gd name="T17" fmla="*/ T16 w 3"/>
                  <a:gd name="T18" fmla="+- 0 1786 1773"/>
                  <a:gd name="T19" fmla="*/ 1786 h 15"/>
                  <a:gd name="T20" fmla="+- 0 2696 2693"/>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49" name="Picture 730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81"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30" name="Group 7306"/>
            <p:cNvGrpSpPr>
              <a:grpSpLocks/>
            </p:cNvGrpSpPr>
            <p:nvPr/>
          </p:nvGrpSpPr>
          <p:grpSpPr bwMode="auto">
            <a:xfrm>
              <a:off x="2679" y="1117"/>
              <a:ext cx="3" cy="656"/>
              <a:chOff x="2679" y="1117"/>
              <a:chExt cx="3" cy="656"/>
            </a:xfrm>
          </p:grpSpPr>
          <p:sp>
            <p:nvSpPr>
              <p:cNvPr id="42299" name="Freeform 7307"/>
              <p:cNvSpPr>
                <a:spLocks/>
              </p:cNvSpPr>
              <p:nvPr/>
            </p:nvSpPr>
            <p:spPr bwMode="auto">
              <a:xfrm>
                <a:off x="2679" y="1117"/>
                <a:ext cx="3" cy="656"/>
              </a:xfrm>
              <a:custGeom>
                <a:avLst/>
                <a:gdLst>
                  <a:gd name="T0" fmla="+- 0 2679 2679"/>
                  <a:gd name="T1" fmla="*/ T0 w 3"/>
                  <a:gd name="T2" fmla="+- 0 1773 1117"/>
                  <a:gd name="T3" fmla="*/ 1773 h 656"/>
                  <a:gd name="T4" fmla="+- 0 2681 2679"/>
                  <a:gd name="T5" fmla="*/ T4 w 3"/>
                  <a:gd name="T6" fmla="+- 0 1773 1117"/>
                  <a:gd name="T7" fmla="*/ 1773 h 656"/>
                  <a:gd name="T8" fmla="+- 0 2681 2679"/>
                  <a:gd name="T9" fmla="*/ T8 w 3"/>
                  <a:gd name="T10" fmla="+- 0 1117 1117"/>
                  <a:gd name="T11" fmla="*/ 1117 h 656"/>
                  <a:gd name="T12" fmla="+- 0 2679 2679"/>
                  <a:gd name="T13" fmla="*/ T12 w 3"/>
                  <a:gd name="T14" fmla="+- 0 1117 1117"/>
                  <a:gd name="T15" fmla="*/ 1117 h 656"/>
                  <a:gd name="T16" fmla="+- 0 2679 267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1" name="Group 7304"/>
            <p:cNvGrpSpPr>
              <a:grpSpLocks/>
            </p:cNvGrpSpPr>
            <p:nvPr/>
          </p:nvGrpSpPr>
          <p:grpSpPr bwMode="auto">
            <a:xfrm>
              <a:off x="2679" y="1116"/>
              <a:ext cx="82" cy="2"/>
              <a:chOff x="2679" y="1116"/>
              <a:chExt cx="82" cy="2"/>
            </a:xfrm>
          </p:grpSpPr>
          <p:sp>
            <p:nvSpPr>
              <p:cNvPr id="42298" name="Freeform 7305"/>
              <p:cNvSpPr>
                <a:spLocks/>
              </p:cNvSpPr>
              <p:nvPr/>
            </p:nvSpPr>
            <p:spPr bwMode="auto">
              <a:xfrm>
                <a:off x="2679" y="1116"/>
                <a:ext cx="82" cy="2"/>
              </a:xfrm>
              <a:custGeom>
                <a:avLst/>
                <a:gdLst>
                  <a:gd name="T0" fmla="+- 0 2679 2679"/>
                  <a:gd name="T1" fmla="*/ T0 w 82"/>
                  <a:gd name="T2" fmla="+- 0 2761 267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32" name="Group 7302"/>
            <p:cNvGrpSpPr>
              <a:grpSpLocks/>
            </p:cNvGrpSpPr>
            <p:nvPr/>
          </p:nvGrpSpPr>
          <p:grpSpPr bwMode="auto">
            <a:xfrm>
              <a:off x="2680" y="1772"/>
              <a:ext cx="80" cy="2"/>
              <a:chOff x="2680" y="1772"/>
              <a:chExt cx="80" cy="2"/>
            </a:xfrm>
          </p:grpSpPr>
          <p:sp>
            <p:nvSpPr>
              <p:cNvPr id="42297" name="Freeform 7303"/>
              <p:cNvSpPr>
                <a:spLocks/>
              </p:cNvSpPr>
              <p:nvPr/>
            </p:nvSpPr>
            <p:spPr bwMode="auto">
              <a:xfrm>
                <a:off x="2680" y="1772"/>
                <a:ext cx="80" cy="2"/>
              </a:xfrm>
              <a:custGeom>
                <a:avLst/>
                <a:gdLst>
                  <a:gd name="T0" fmla="+- 0 2680 2680"/>
                  <a:gd name="T1" fmla="*/ T0 w 80"/>
                  <a:gd name="T2" fmla="+- 0 2760 268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33" name="Group 7300"/>
            <p:cNvGrpSpPr>
              <a:grpSpLocks/>
            </p:cNvGrpSpPr>
            <p:nvPr/>
          </p:nvGrpSpPr>
          <p:grpSpPr bwMode="auto">
            <a:xfrm>
              <a:off x="2681" y="1770"/>
              <a:ext cx="80" cy="2"/>
              <a:chOff x="2681" y="1770"/>
              <a:chExt cx="80" cy="2"/>
            </a:xfrm>
          </p:grpSpPr>
          <p:sp>
            <p:nvSpPr>
              <p:cNvPr id="42296" name="Freeform 7301"/>
              <p:cNvSpPr>
                <a:spLocks/>
              </p:cNvSpPr>
              <p:nvPr/>
            </p:nvSpPr>
            <p:spPr bwMode="auto">
              <a:xfrm>
                <a:off x="2681" y="1770"/>
                <a:ext cx="80" cy="2"/>
              </a:xfrm>
              <a:custGeom>
                <a:avLst/>
                <a:gdLst>
                  <a:gd name="T0" fmla="+- 0 2681 2681"/>
                  <a:gd name="T1" fmla="*/ T0 w 80"/>
                  <a:gd name="T2" fmla="+- 0 2761 268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34" name="Group 7296"/>
            <p:cNvGrpSpPr>
              <a:grpSpLocks/>
            </p:cNvGrpSpPr>
            <p:nvPr/>
          </p:nvGrpSpPr>
          <p:grpSpPr bwMode="auto">
            <a:xfrm>
              <a:off x="2709" y="1347"/>
              <a:ext cx="38" cy="66"/>
              <a:chOff x="2709" y="1347"/>
              <a:chExt cx="38" cy="66"/>
            </a:xfrm>
          </p:grpSpPr>
          <p:sp>
            <p:nvSpPr>
              <p:cNvPr id="42293" name="Freeform 7299"/>
              <p:cNvSpPr>
                <a:spLocks/>
              </p:cNvSpPr>
              <p:nvPr/>
            </p:nvSpPr>
            <p:spPr bwMode="auto">
              <a:xfrm>
                <a:off x="2709" y="1347"/>
                <a:ext cx="38" cy="66"/>
              </a:xfrm>
              <a:custGeom>
                <a:avLst/>
                <a:gdLst>
                  <a:gd name="T0" fmla="+- 0 2744 2709"/>
                  <a:gd name="T1" fmla="*/ T0 w 38"/>
                  <a:gd name="T2" fmla="+- 0 1406 1347"/>
                  <a:gd name="T3" fmla="*/ 1406 h 66"/>
                  <a:gd name="T4" fmla="+- 0 2711 2709"/>
                  <a:gd name="T5" fmla="*/ T4 w 38"/>
                  <a:gd name="T6" fmla="+- 0 1406 1347"/>
                  <a:gd name="T7" fmla="*/ 1406 h 66"/>
                  <a:gd name="T8" fmla="+- 0 2710 2709"/>
                  <a:gd name="T9" fmla="*/ T8 w 38"/>
                  <a:gd name="T10" fmla="+- 0 1406 1347"/>
                  <a:gd name="T11" fmla="*/ 1406 h 66"/>
                  <a:gd name="T12" fmla="+- 0 2710 2709"/>
                  <a:gd name="T13" fmla="*/ T12 w 38"/>
                  <a:gd name="T14" fmla="+- 0 1407 1347"/>
                  <a:gd name="T15" fmla="*/ 1407 h 66"/>
                  <a:gd name="T16" fmla="+- 0 2709 2709"/>
                  <a:gd name="T17" fmla="*/ T16 w 38"/>
                  <a:gd name="T18" fmla="+- 0 1408 1347"/>
                  <a:gd name="T19" fmla="*/ 1408 h 66"/>
                  <a:gd name="T20" fmla="+- 0 2709 2709"/>
                  <a:gd name="T21" fmla="*/ T20 w 38"/>
                  <a:gd name="T22" fmla="+- 0 1411 1347"/>
                  <a:gd name="T23" fmla="*/ 1411 h 66"/>
                  <a:gd name="T24" fmla="+- 0 2710 2709"/>
                  <a:gd name="T25" fmla="*/ T24 w 38"/>
                  <a:gd name="T26" fmla="+- 0 1412 1347"/>
                  <a:gd name="T27" fmla="*/ 1412 h 66"/>
                  <a:gd name="T28" fmla="+- 0 2710 2709"/>
                  <a:gd name="T29" fmla="*/ T28 w 38"/>
                  <a:gd name="T30" fmla="+- 0 1413 1347"/>
                  <a:gd name="T31" fmla="*/ 1413 h 66"/>
                  <a:gd name="T32" fmla="+- 0 2745 2709"/>
                  <a:gd name="T33" fmla="*/ T32 w 38"/>
                  <a:gd name="T34" fmla="+- 0 1413 1347"/>
                  <a:gd name="T35" fmla="*/ 1413 h 66"/>
                  <a:gd name="T36" fmla="+- 0 2746 2709"/>
                  <a:gd name="T37" fmla="*/ T36 w 38"/>
                  <a:gd name="T38" fmla="+- 0 1412 1347"/>
                  <a:gd name="T39" fmla="*/ 1412 h 66"/>
                  <a:gd name="T40" fmla="+- 0 2746 2709"/>
                  <a:gd name="T41" fmla="*/ T40 w 38"/>
                  <a:gd name="T42" fmla="+- 0 1411 1347"/>
                  <a:gd name="T43" fmla="*/ 1411 h 66"/>
                  <a:gd name="T44" fmla="+- 0 2746 2709"/>
                  <a:gd name="T45" fmla="*/ T44 w 38"/>
                  <a:gd name="T46" fmla="+- 0 1408 1347"/>
                  <a:gd name="T47" fmla="*/ 1408 h 66"/>
                  <a:gd name="T48" fmla="+- 0 2746 2709"/>
                  <a:gd name="T49" fmla="*/ T48 w 38"/>
                  <a:gd name="T50" fmla="+- 0 1407 1347"/>
                  <a:gd name="T51" fmla="*/ 1407 h 66"/>
                  <a:gd name="T52" fmla="+- 0 2745 2709"/>
                  <a:gd name="T53" fmla="*/ T52 w 38"/>
                  <a:gd name="T54" fmla="+- 0 1406 1347"/>
                  <a:gd name="T55" fmla="*/ 1406 h 66"/>
                  <a:gd name="T56" fmla="+- 0 2744 2709"/>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94" name="Freeform 7298"/>
              <p:cNvSpPr>
                <a:spLocks/>
              </p:cNvSpPr>
              <p:nvPr/>
            </p:nvSpPr>
            <p:spPr bwMode="auto">
              <a:xfrm>
                <a:off x="2709" y="1347"/>
                <a:ext cx="38" cy="66"/>
              </a:xfrm>
              <a:custGeom>
                <a:avLst/>
                <a:gdLst>
                  <a:gd name="T0" fmla="+- 0 2733 2709"/>
                  <a:gd name="T1" fmla="*/ T0 w 38"/>
                  <a:gd name="T2" fmla="+- 0 1356 1347"/>
                  <a:gd name="T3" fmla="*/ 1356 h 66"/>
                  <a:gd name="T4" fmla="+- 0 2724 2709"/>
                  <a:gd name="T5" fmla="*/ T4 w 38"/>
                  <a:gd name="T6" fmla="+- 0 1356 1347"/>
                  <a:gd name="T7" fmla="*/ 1356 h 66"/>
                  <a:gd name="T8" fmla="+- 0 2724 2709"/>
                  <a:gd name="T9" fmla="*/ T8 w 38"/>
                  <a:gd name="T10" fmla="+- 0 1406 1347"/>
                  <a:gd name="T11" fmla="*/ 1406 h 66"/>
                  <a:gd name="T12" fmla="+- 0 2733 2709"/>
                  <a:gd name="T13" fmla="*/ T12 w 38"/>
                  <a:gd name="T14" fmla="+- 0 1406 1347"/>
                  <a:gd name="T15" fmla="*/ 1406 h 66"/>
                  <a:gd name="T16" fmla="+- 0 2733 2709"/>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95" name="Freeform 7297"/>
              <p:cNvSpPr>
                <a:spLocks/>
              </p:cNvSpPr>
              <p:nvPr/>
            </p:nvSpPr>
            <p:spPr bwMode="auto">
              <a:xfrm>
                <a:off x="2709" y="1347"/>
                <a:ext cx="38" cy="66"/>
              </a:xfrm>
              <a:custGeom>
                <a:avLst/>
                <a:gdLst>
                  <a:gd name="T0" fmla="+- 0 2731 2709"/>
                  <a:gd name="T1" fmla="*/ T0 w 38"/>
                  <a:gd name="T2" fmla="+- 0 1347 1347"/>
                  <a:gd name="T3" fmla="*/ 1347 h 66"/>
                  <a:gd name="T4" fmla="+- 0 2709 2709"/>
                  <a:gd name="T5" fmla="*/ T4 w 38"/>
                  <a:gd name="T6" fmla="+- 0 1363 1347"/>
                  <a:gd name="T7" fmla="*/ 1363 h 66"/>
                  <a:gd name="T8" fmla="+- 0 2709 2709"/>
                  <a:gd name="T9" fmla="*/ T8 w 38"/>
                  <a:gd name="T10" fmla="+- 0 1364 1347"/>
                  <a:gd name="T11" fmla="*/ 1364 h 66"/>
                  <a:gd name="T12" fmla="+- 0 2710 2709"/>
                  <a:gd name="T13" fmla="*/ T12 w 38"/>
                  <a:gd name="T14" fmla="+- 0 1364 1347"/>
                  <a:gd name="T15" fmla="*/ 1364 h 66"/>
                  <a:gd name="T16" fmla="+- 0 2712 2709"/>
                  <a:gd name="T17" fmla="*/ T16 w 38"/>
                  <a:gd name="T18" fmla="+- 0 1364 1347"/>
                  <a:gd name="T19" fmla="*/ 1364 h 66"/>
                  <a:gd name="T20" fmla="+- 0 2724 2709"/>
                  <a:gd name="T21" fmla="*/ T20 w 38"/>
                  <a:gd name="T22" fmla="+- 0 1356 1347"/>
                  <a:gd name="T23" fmla="*/ 1356 h 66"/>
                  <a:gd name="T24" fmla="+- 0 2733 2709"/>
                  <a:gd name="T25" fmla="*/ T24 w 38"/>
                  <a:gd name="T26" fmla="+- 0 1356 1347"/>
                  <a:gd name="T27" fmla="*/ 1356 h 66"/>
                  <a:gd name="T28" fmla="+- 0 2733 2709"/>
                  <a:gd name="T29" fmla="*/ T28 w 38"/>
                  <a:gd name="T30" fmla="+- 0 1348 1347"/>
                  <a:gd name="T31" fmla="*/ 1348 h 66"/>
                  <a:gd name="T32" fmla="+- 0 2732 2709"/>
                  <a:gd name="T33" fmla="*/ T32 w 38"/>
                  <a:gd name="T34" fmla="+- 0 1347 1347"/>
                  <a:gd name="T35" fmla="*/ 1347 h 66"/>
                  <a:gd name="T36" fmla="+- 0 2731 2709"/>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5" name="Group 7293"/>
            <p:cNvGrpSpPr>
              <a:grpSpLocks/>
            </p:cNvGrpSpPr>
            <p:nvPr/>
          </p:nvGrpSpPr>
          <p:grpSpPr bwMode="auto">
            <a:xfrm>
              <a:off x="2704" y="1470"/>
              <a:ext cx="45" cy="68"/>
              <a:chOff x="2704" y="1470"/>
              <a:chExt cx="45" cy="68"/>
            </a:xfrm>
          </p:grpSpPr>
          <p:sp>
            <p:nvSpPr>
              <p:cNvPr id="42291" name="Freeform 7295"/>
              <p:cNvSpPr>
                <a:spLocks/>
              </p:cNvSpPr>
              <p:nvPr/>
            </p:nvSpPr>
            <p:spPr bwMode="auto">
              <a:xfrm>
                <a:off x="2704" y="1470"/>
                <a:ext cx="45" cy="68"/>
              </a:xfrm>
              <a:custGeom>
                <a:avLst/>
                <a:gdLst>
                  <a:gd name="T0" fmla="+- 0 2731 2704"/>
                  <a:gd name="T1" fmla="*/ T0 w 45"/>
                  <a:gd name="T2" fmla="+- 0 1470 1470"/>
                  <a:gd name="T3" fmla="*/ 1470 h 68"/>
                  <a:gd name="T4" fmla="+- 0 2722 2704"/>
                  <a:gd name="T5" fmla="*/ T4 w 45"/>
                  <a:gd name="T6" fmla="+- 0 1470 1470"/>
                  <a:gd name="T7" fmla="*/ 1470 h 68"/>
                  <a:gd name="T8" fmla="+- 0 2719 2704"/>
                  <a:gd name="T9" fmla="*/ T8 w 45"/>
                  <a:gd name="T10" fmla="+- 0 1470 1470"/>
                  <a:gd name="T11" fmla="*/ 1470 h 68"/>
                  <a:gd name="T12" fmla="+- 0 2704 2704"/>
                  <a:gd name="T13" fmla="*/ T12 w 45"/>
                  <a:gd name="T14" fmla="+- 0 1509 1470"/>
                  <a:gd name="T15" fmla="*/ 1509 h 68"/>
                  <a:gd name="T16" fmla="+- 0 2704 2704"/>
                  <a:gd name="T17" fmla="*/ T16 w 45"/>
                  <a:gd name="T18" fmla="+- 0 1514 1470"/>
                  <a:gd name="T19" fmla="*/ 1514 h 68"/>
                  <a:gd name="T20" fmla="+- 0 2721 2704"/>
                  <a:gd name="T21" fmla="*/ T20 w 45"/>
                  <a:gd name="T22" fmla="+- 0 1537 1470"/>
                  <a:gd name="T23" fmla="*/ 1537 h 68"/>
                  <a:gd name="T24" fmla="+- 0 2730 2704"/>
                  <a:gd name="T25" fmla="*/ T24 w 45"/>
                  <a:gd name="T26" fmla="+- 0 1537 1470"/>
                  <a:gd name="T27" fmla="*/ 1537 h 68"/>
                  <a:gd name="T28" fmla="+- 0 2733 2704"/>
                  <a:gd name="T29" fmla="*/ T28 w 45"/>
                  <a:gd name="T30" fmla="+- 0 1536 1470"/>
                  <a:gd name="T31" fmla="*/ 1536 h 68"/>
                  <a:gd name="T32" fmla="+- 0 2739 2704"/>
                  <a:gd name="T33" fmla="*/ T32 w 45"/>
                  <a:gd name="T34" fmla="+- 0 1533 1470"/>
                  <a:gd name="T35" fmla="*/ 1533 h 68"/>
                  <a:gd name="T36" fmla="+- 0 2741 2704"/>
                  <a:gd name="T37" fmla="*/ T36 w 45"/>
                  <a:gd name="T38" fmla="+- 0 1531 1470"/>
                  <a:gd name="T39" fmla="*/ 1531 h 68"/>
                  <a:gd name="T40" fmla="+- 0 2742 2704"/>
                  <a:gd name="T41" fmla="*/ T40 w 45"/>
                  <a:gd name="T42" fmla="+- 0 1530 1470"/>
                  <a:gd name="T43" fmla="*/ 1530 h 68"/>
                  <a:gd name="T44" fmla="+- 0 2723 2704"/>
                  <a:gd name="T45" fmla="*/ T44 w 45"/>
                  <a:gd name="T46" fmla="+- 0 1530 1470"/>
                  <a:gd name="T47" fmla="*/ 1530 h 68"/>
                  <a:gd name="T48" fmla="+- 0 2721 2704"/>
                  <a:gd name="T49" fmla="*/ T48 w 45"/>
                  <a:gd name="T50" fmla="+- 0 1529 1470"/>
                  <a:gd name="T51" fmla="*/ 1529 h 68"/>
                  <a:gd name="T52" fmla="+- 0 2713 2704"/>
                  <a:gd name="T53" fmla="*/ T52 w 45"/>
                  <a:gd name="T54" fmla="+- 0 1509 1470"/>
                  <a:gd name="T55" fmla="*/ 1509 h 68"/>
                  <a:gd name="T56" fmla="+- 0 2713 2704"/>
                  <a:gd name="T57" fmla="*/ T56 w 45"/>
                  <a:gd name="T58" fmla="+- 0 1496 1470"/>
                  <a:gd name="T59" fmla="*/ 1496 h 68"/>
                  <a:gd name="T60" fmla="+- 0 2723 2704"/>
                  <a:gd name="T61" fmla="*/ T60 w 45"/>
                  <a:gd name="T62" fmla="+- 0 1477 1470"/>
                  <a:gd name="T63" fmla="*/ 1477 h 68"/>
                  <a:gd name="T64" fmla="+- 0 2743 2704"/>
                  <a:gd name="T65" fmla="*/ T64 w 45"/>
                  <a:gd name="T66" fmla="+- 0 1477 1470"/>
                  <a:gd name="T67" fmla="*/ 1477 h 68"/>
                  <a:gd name="T68" fmla="+- 0 2742 2704"/>
                  <a:gd name="T69" fmla="*/ T68 w 45"/>
                  <a:gd name="T70" fmla="+- 0 1475 1470"/>
                  <a:gd name="T71" fmla="*/ 1475 h 68"/>
                  <a:gd name="T72" fmla="+- 0 2740 2704"/>
                  <a:gd name="T73" fmla="*/ T72 w 45"/>
                  <a:gd name="T74" fmla="+- 0 1473 1470"/>
                  <a:gd name="T75" fmla="*/ 1473 h 68"/>
                  <a:gd name="T76" fmla="+- 0 2734 2704"/>
                  <a:gd name="T77" fmla="*/ T76 w 45"/>
                  <a:gd name="T78" fmla="+- 0 1470 1470"/>
                  <a:gd name="T79" fmla="*/ 1470 h 68"/>
                  <a:gd name="T80" fmla="+- 0 2731 2704"/>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6" y="67"/>
                    </a:lnTo>
                    <a:lnTo>
                      <a:pt x="29" y="66"/>
                    </a:lnTo>
                    <a:lnTo>
                      <a:pt x="35" y="63"/>
                    </a:lnTo>
                    <a:lnTo>
                      <a:pt x="37" y="61"/>
                    </a:lnTo>
                    <a:lnTo>
                      <a:pt x="38" y="60"/>
                    </a:lnTo>
                    <a:lnTo>
                      <a:pt x="19" y="60"/>
                    </a:lnTo>
                    <a:lnTo>
                      <a:pt x="17" y="59"/>
                    </a:lnTo>
                    <a:lnTo>
                      <a:pt x="9"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92" name="Freeform 7294"/>
              <p:cNvSpPr>
                <a:spLocks/>
              </p:cNvSpPr>
              <p:nvPr/>
            </p:nvSpPr>
            <p:spPr bwMode="auto">
              <a:xfrm>
                <a:off x="2704" y="1470"/>
                <a:ext cx="45" cy="68"/>
              </a:xfrm>
              <a:custGeom>
                <a:avLst/>
                <a:gdLst>
                  <a:gd name="T0" fmla="+- 0 2743 2704"/>
                  <a:gd name="T1" fmla="*/ T0 w 45"/>
                  <a:gd name="T2" fmla="+- 0 1477 1470"/>
                  <a:gd name="T3" fmla="*/ 1477 h 68"/>
                  <a:gd name="T4" fmla="+- 0 2726 2704"/>
                  <a:gd name="T5" fmla="*/ T4 w 45"/>
                  <a:gd name="T6" fmla="+- 0 1477 1470"/>
                  <a:gd name="T7" fmla="*/ 1477 h 68"/>
                  <a:gd name="T8" fmla="+- 0 2730 2704"/>
                  <a:gd name="T9" fmla="*/ T8 w 45"/>
                  <a:gd name="T10" fmla="+- 0 1477 1470"/>
                  <a:gd name="T11" fmla="*/ 1477 h 68"/>
                  <a:gd name="T12" fmla="+- 0 2734 2704"/>
                  <a:gd name="T13" fmla="*/ T12 w 45"/>
                  <a:gd name="T14" fmla="+- 0 1479 1470"/>
                  <a:gd name="T15" fmla="*/ 1479 h 68"/>
                  <a:gd name="T16" fmla="+- 0 2739 2704"/>
                  <a:gd name="T17" fmla="*/ T16 w 45"/>
                  <a:gd name="T18" fmla="+- 0 1509 1470"/>
                  <a:gd name="T19" fmla="*/ 1509 h 68"/>
                  <a:gd name="T20" fmla="+- 0 2739 2704"/>
                  <a:gd name="T21" fmla="*/ T20 w 45"/>
                  <a:gd name="T22" fmla="+- 0 1512 1470"/>
                  <a:gd name="T23" fmla="*/ 1512 h 68"/>
                  <a:gd name="T24" fmla="+- 0 2728 2704"/>
                  <a:gd name="T25" fmla="*/ T24 w 45"/>
                  <a:gd name="T26" fmla="+- 0 1530 1470"/>
                  <a:gd name="T27" fmla="*/ 1530 h 68"/>
                  <a:gd name="T28" fmla="+- 0 2742 2704"/>
                  <a:gd name="T29" fmla="*/ T28 w 45"/>
                  <a:gd name="T30" fmla="+- 0 1530 1470"/>
                  <a:gd name="T31" fmla="*/ 1530 h 68"/>
                  <a:gd name="T32" fmla="+- 0 2745 2704"/>
                  <a:gd name="T33" fmla="*/ T32 w 45"/>
                  <a:gd name="T34" fmla="+- 0 1525 1470"/>
                  <a:gd name="T35" fmla="*/ 1525 h 68"/>
                  <a:gd name="T36" fmla="+- 0 2746 2704"/>
                  <a:gd name="T37" fmla="*/ T36 w 45"/>
                  <a:gd name="T38" fmla="+- 0 1521 1470"/>
                  <a:gd name="T39" fmla="*/ 1521 h 68"/>
                  <a:gd name="T40" fmla="+- 0 2748 2704"/>
                  <a:gd name="T41" fmla="*/ T40 w 45"/>
                  <a:gd name="T42" fmla="+- 0 1513 1470"/>
                  <a:gd name="T43" fmla="*/ 1513 h 68"/>
                  <a:gd name="T44" fmla="+- 0 2748 2704"/>
                  <a:gd name="T45" fmla="*/ T44 w 45"/>
                  <a:gd name="T46" fmla="+- 0 1509 1470"/>
                  <a:gd name="T47" fmla="*/ 1509 h 68"/>
                  <a:gd name="T48" fmla="+- 0 2748 2704"/>
                  <a:gd name="T49" fmla="*/ T48 w 45"/>
                  <a:gd name="T50" fmla="+- 0 1496 1470"/>
                  <a:gd name="T51" fmla="*/ 1496 h 68"/>
                  <a:gd name="T52" fmla="+- 0 2748 2704"/>
                  <a:gd name="T53" fmla="*/ T52 w 45"/>
                  <a:gd name="T54" fmla="+- 0 1494 1470"/>
                  <a:gd name="T55" fmla="*/ 1494 h 68"/>
                  <a:gd name="T56" fmla="+- 0 2748 2704"/>
                  <a:gd name="T57" fmla="*/ T56 w 45"/>
                  <a:gd name="T58" fmla="+- 0 1492 1470"/>
                  <a:gd name="T59" fmla="*/ 1492 h 68"/>
                  <a:gd name="T60" fmla="+- 0 2746 2704"/>
                  <a:gd name="T61" fmla="*/ T60 w 45"/>
                  <a:gd name="T62" fmla="+- 0 1485 1470"/>
                  <a:gd name="T63" fmla="*/ 1485 h 68"/>
                  <a:gd name="T64" fmla="+- 0 2745 2704"/>
                  <a:gd name="T65" fmla="*/ T64 w 45"/>
                  <a:gd name="T66" fmla="+- 0 1481 1470"/>
                  <a:gd name="T67" fmla="*/ 1481 h 68"/>
                  <a:gd name="T68" fmla="+- 0 2743 2704"/>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7"/>
                    </a:lnTo>
                    <a:lnTo>
                      <a:pt x="30" y="9"/>
                    </a:lnTo>
                    <a:lnTo>
                      <a:pt x="35" y="39"/>
                    </a:lnTo>
                    <a:lnTo>
                      <a:pt x="35" y="42"/>
                    </a:lnTo>
                    <a:lnTo>
                      <a:pt x="24" y="60"/>
                    </a:lnTo>
                    <a:lnTo>
                      <a:pt x="38" y="60"/>
                    </a:lnTo>
                    <a:lnTo>
                      <a:pt x="41" y="55"/>
                    </a:lnTo>
                    <a:lnTo>
                      <a:pt x="42" y="51"/>
                    </a:lnTo>
                    <a:lnTo>
                      <a:pt x="44" y="43"/>
                    </a:lnTo>
                    <a:lnTo>
                      <a:pt x="44" y="39"/>
                    </a:lnTo>
                    <a:lnTo>
                      <a:pt x="44" y="26"/>
                    </a:lnTo>
                    <a:lnTo>
                      <a:pt x="44" y="24"/>
                    </a:lnTo>
                    <a:lnTo>
                      <a:pt x="44" y="22"/>
                    </a:lnTo>
                    <a:lnTo>
                      <a:pt x="42"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6" name="Group 7291"/>
            <p:cNvGrpSpPr>
              <a:grpSpLocks/>
            </p:cNvGrpSpPr>
            <p:nvPr/>
          </p:nvGrpSpPr>
          <p:grpSpPr bwMode="auto">
            <a:xfrm>
              <a:off x="2774" y="1773"/>
              <a:ext cx="80" cy="16"/>
              <a:chOff x="2774" y="1773"/>
              <a:chExt cx="80" cy="16"/>
            </a:xfrm>
          </p:grpSpPr>
          <p:sp>
            <p:nvSpPr>
              <p:cNvPr id="42290" name="Freeform 7292"/>
              <p:cNvSpPr>
                <a:spLocks/>
              </p:cNvSpPr>
              <p:nvPr/>
            </p:nvSpPr>
            <p:spPr bwMode="auto">
              <a:xfrm>
                <a:off x="2774" y="1773"/>
                <a:ext cx="80" cy="16"/>
              </a:xfrm>
              <a:custGeom>
                <a:avLst/>
                <a:gdLst>
                  <a:gd name="T0" fmla="+- 0 2852 2774"/>
                  <a:gd name="T1" fmla="*/ T0 w 80"/>
                  <a:gd name="T2" fmla="+- 0 1773 1773"/>
                  <a:gd name="T3" fmla="*/ 1773 h 16"/>
                  <a:gd name="T4" fmla="+- 0 2775 2774"/>
                  <a:gd name="T5" fmla="*/ T4 w 80"/>
                  <a:gd name="T6" fmla="+- 0 1773 1773"/>
                  <a:gd name="T7" fmla="*/ 1773 h 16"/>
                  <a:gd name="T8" fmla="+- 0 2775 2774"/>
                  <a:gd name="T9" fmla="*/ T8 w 80"/>
                  <a:gd name="T10" fmla="+- 0 1786 1773"/>
                  <a:gd name="T11" fmla="*/ 1786 h 16"/>
                  <a:gd name="T12" fmla="+- 0 2774 2774"/>
                  <a:gd name="T13" fmla="*/ T12 w 80"/>
                  <a:gd name="T14" fmla="+- 0 1788 1773"/>
                  <a:gd name="T15" fmla="*/ 1788 h 16"/>
                  <a:gd name="T16" fmla="+- 0 2853 2774"/>
                  <a:gd name="T17" fmla="*/ T16 w 80"/>
                  <a:gd name="T18" fmla="+- 0 1788 1773"/>
                  <a:gd name="T19" fmla="*/ 1788 h 16"/>
                  <a:gd name="T20" fmla="+- 0 2852 2774"/>
                  <a:gd name="T21" fmla="*/ T20 w 80"/>
                  <a:gd name="T22" fmla="+- 0 1786 1773"/>
                  <a:gd name="T23" fmla="*/ 1786 h 16"/>
                  <a:gd name="T24" fmla="+- 0 2852 2774"/>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7" name="Group 7288"/>
            <p:cNvGrpSpPr>
              <a:grpSpLocks/>
            </p:cNvGrpSpPr>
            <p:nvPr/>
          </p:nvGrpSpPr>
          <p:grpSpPr bwMode="auto">
            <a:xfrm>
              <a:off x="2772" y="1773"/>
              <a:ext cx="3" cy="15"/>
              <a:chOff x="2772" y="1773"/>
              <a:chExt cx="3" cy="15"/>
            </a:xfrm>
          </p:grpSpPr>
          <p:sp>
            <p:nvSpPr>
              <p:cNvPr id="42289" name="Freeform 7290"/>
              <p:cNvSpPr>
                <a:spLocks/>
              </p:cNvSpPr>
              <p:nvPr/>
            </p:nvSpPr>
            <p:spPr bwMode="auto">
              <a:xfrm>
                <a:off x="2772" y="1773"/>
                <a:ext cx="3" cy="15"/>
              </a:xfrm>
              <a:custGeom>
                <a:avLst/>
                <a:gdLst>
                  <a:gd name="T0" fmla="+- 0 2775 2772"/>
                  <a:gd name="T1" fmla="*/ T0 w 3"/>
                  <a:gd name="T2" fmla="+- 0 1773 1773"/>
                  <a:gd name="T3" fmla="*/ 1773 h 15"/>
                  <a:gd name="T4" fmla="+- 0 2772 2772"/>
                  <a:gd name="T5" fmla="*/ T4 w 3"/>
                  <a:gd name="T6" fmla="+- 0 1773 1773"/>
                  <a:gd name="T7" fmla="*/ 1773 h 15"/>
                  <a:gd name="T8" fmla="+- 0 2772 2772"/>
                  <a:gd name="T9" fmla="*/ T8 w 3"/>
                  <a:gd name="T10" fmla="+- 0 1786 1773"/>
                  <a:gd name="T11" fmla="*/ 1786 h 15"/>
                  <a:gd name="T12" fmla="+- 0 2774 2772"/>
                  <a:gd name="T13" fmla="*/ T12 w 3"/>
                  <a:gd name="T14" fmla="+- 0 1788 1773"/>
                  <a:gd name="T15" fmla="*/ 1788 h 15"/>
                  <a:gd name="T16" fmla="+- 0 2775 2772"/>
                  <a:gd name="T17" fmla="*/ T16 w 3"/>
                  <a:gd name="T18" fmla="+- 0 1786 1773"/>
                  <a:gd name="T19" fmla="*/ 1786 h 15"/>
                  <a:gd name="T20" fmla="+- 0 2775 2772"/>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29" name="Picture 728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61"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38" name="Group 7286"/>
            <p:cNvGrpSpPr>
              <a:grpSpLocks/>
            </p:cNvGrpSpPr>
            <p:nvPr/>
          </p:nvGrpSpPr>
          <p:grpSpPr bwMode="auto">
            <a:xfrm>
              <a:off x="2758" y="1117"/>
              <a:ext cx="3" cy="656"/>
              <a:chOff x="2758" y="1117"/>
              <a:chExt cx="3" cy="656"/>
            </a:xfrm>
          </p:grpSpPr>
          <p:sp>
            <p:nvSpPr>
              <p:cNvPr id="42288" name="Freeform 7287"/>
              <p:cNvSpPr>
                <a:spLocks/>
              </p:cNvSpPr>
              <p:nvPr/>
            </p:nvSpPr>
            <p:spPr bwMode="auto">
              <a:xfrm>
                <a:off x="2758" y="1117"/>
                <a:ext cx="3" cy="656"/>
              </a:xfrm>
              <a:custGeom>
                <a:avLst/>
                <a:gdLst>
                  <a:gd name="T0" fmla="+- 0 2758 2758"/>
                  <a:gd name="T1" fmla="*/ T0 w 3"/>
                  <a:gd name="T2" fmla="+- 0 1773 1117"/>
                  <a:gd name="T3" fmla="*/ 1773 h 656"/>
                  <a:gd name="T4" fmla="+- 0 2761 2758"/>
                  <a:gd name="T5" fmla="*/ T4 w 3"/>
                  <a:gd name="T6" fmla="+- 0 1773 1117"/>
                  <a:gd name="T7" fmla="*/ 1773 h 656"/>
                  <a:gd name="T8" fmla="+- 0 2761 2758"/>
                  <a:gd name="T9" fmla="*/ T8 w 3"/>
                  <a:gd name="T10" fmla="+- 0 1117 1117"/>
                  <a:gd name="T11" fmla="*/ 1117 h 656"/>
                  <a:gd name="T12" fmla="+- 0 2758 2758"/>
                  <a:gd name="T13" fmla="*/ T12 w 3"/>
                  <a:gd name="T14" fmla="+- 0 1117 1117"/>
                  <a:gd name="T15" fmla="*/ 1117 h 656"/>
                  <a:gd name="T16" fmla="+- 0 2758 275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9" name="Group 7284"/>
            <p:cNvGrpSpPr>
              <a:grpSpLocks/>
            </p:cNvGrpSpPr>
            <p:nvPr/>
          </p:nvGrpSpPr>
          <p:grpSpPr bwMode="auto">
            <a:xfrm>
              <a:off x="2758" y="1116"/>
              <a:ext cx="82" cy="2"/>
              <a:chOff x="2758" y="1116"/>
              <a:chExt cx="82" cy="2"/>
            </a:xfrm>
          </p:grpSpPr>
          <p:sp>
            <p:nvSpPr>
              <p:cNvPr id="42287" name="Freeform 7285"/>
              <p:cNvSpPr>
                <a:spLocks/>
              </p:cNvSpPr>
              <p:nvPr/>
            </p:nvSpPr>
            <p:spPr bwMode="auto">
              <a:xfrm>
                <a:off x="2758" y="1116"/>
                <a:ext cx="82" cy="2"/>
              </a:xfrm>
              <a:custGeom>
                <a:avLst/>
                <a:gdLst>
                  <a:gd name="T0" fmla="+- 0 2758 2758"/>
                  <a:gd name="T1" fmla="*/ T0 w 82"/>
                  <a:gd name="T2" fmla="+- 0 2840 275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0" name="Group 7282"/>
            <p:cNvGrpSpPr>
              <a:grpSpLocks/>
            </p:cNvGrpSpPr>
            <p:nvPr/>
          </p:nvGrpSpPr>
          <p:grpSpPr bwMode="auto">
            <a:xfrm>
              <a:off x="2759" y="1772"/>
              <a:ext cx="80" cy="2"/>
              <a:chOff x="2759" y="1772"/>
              <a:chExt cx="80" cy="2"/>
            </a:xfrm>
          </p:grpSpPr>
          <p:sp>
            <p:nvSpPr>
              <p:cNvPr id="42286" name="Freeform 7283"/>
              <p:cNvSpPr>
                <a:spLocks/>
              </p:cNvSpPr>
              <p:nvPr/>
            </p:nvSpPr>
            <p:spPr bwMode="auto">
              <a:xfrm>
                <a:off x="2759" y="1772"/>
                <a:ext cx="80" cy="2"/>
              </a:xfrm>
              <a:custGeom>
                <a:avLst/>
                <a:gdLst>
                  <a:gd name="T0" fmla="+- 0 2759 2759"/>
                  <a:gd name="T1" fmla="*/ T0 w 80"/>
                  <a:gd name="T2" fmla="+- 0 2839 275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1" name="Group 7280"/>
            <p:cNvGrpSpPr>
              <a:grpSpLocks/>
            </p:cNvGrpSpPr>
            <p:nvPr/>
          </p:nvGrpSpPr>
          <p:grpSpPr bwMode="auto">
            <a:xfrm>
              <a:off x="2761" y="1770"/>
              <a:ext cx="80" cy="2"/>
              <a:chOff x="2761" y="1770"/>
              <a:chExt cx="80" cy="2"/>
            </a:xfrm>
          </p:grpSpPr>
          <p:sp>
            <p:nvSpPr>
              <p:cNvPr id="42285" name="Freeform 7281"/>
              <p:cNvSpPr>
                <a:spLocks/>
              </p:cNvSpPr>
              <p:nvPr/>
            </p:nvSpPr>
            <p:spPr bwMode="auto">
              <a:xfrm>
                <a:off x="2761" y="1770"/>
                <a:ext cx="80" cy="2"/>
              </a:xfrm>
              <a:custGeom>
                <a:avLst/>
                <a:gdLst>
                  <a:gd name="T0" fmla="+- 0 2761 2761"/>
                  <a:gd name="T1" fmla="*/ T0 w 80"/>
                  <a:gd name="T2" fmla="+- 0 2840 276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2" name="Group 7276"/>
            <p:cNvGrpSpPr>
              <a:grpSpLocks/>
            </p:cNvGrpSpPr>
            <p:nvPr/>
          </p:nvGrpSpPr>
          <p:grpSpPr bwMode="auto">
            <a:xfrm>
              <a:off x="2788" y="1347"/>
              <a:ext cx="38" cy="66"/>
              <a:chOff x="2788" y="1347"/>
              <a:chExt cx="38" cy="66"/>
            </a:xfrm>
          </p:grpSpPr>
          <p:sp>
            <p:nvSpPr>
              <p:cNvPr id="42282" name="Freeform 7279"/>
              <p:cNvSpPr>
                <a:spLocks/>
              </p:cNvSpPr>
              <p:nvPr/>
            </p:nvSpPr>
            <p:spPr bwMode="auto">
              <a:xfrm>
                <a:off x="2788" y="1347"/>
                <a:ext cx="38" cy="66"/>
              </a:xfrm>
              <a:custGeom>
                <a:avLst/>
                <a:gdLst>
                  <a:gd name="T0" fmla="+- 0 2824 2788"/>
                  <a:gd name="T1" fmla="*/ T0 w 38"/>
                  <a:gd name="T2" fmla="+- 0 1406 1347"/>
                  <a:gd name="T3" fmla="*/ 1406 h 66"/>
                  <a:gd name="T4" fmla="+- 0 2790 2788"/>
                  <a:gd name="T5" fmla="*/ T4 w 38"/>
                  <a:gd name="T6" fmla="+- 0 1406 1347"/>
                  <a:gd name="T7" fmla="*/ 1406 h 66"/>
                  <a:gd name="T8" fmla="+- 0 2789 2788"/>
                  <a:gd name="T9" fmla="*/ T8 w 38"/>
                  <a:gd name="T10" fmla="+- 0 1406 1347"/>
                  <a:gd name="T11" fmla="*/ 1406 h 66"/>
                  <a:gd name="T12" fmla="+- 0 2789 2788"/>
                  <a:gd name="T13" fmla="*/ T12 w 38"/>
                  <a:gd name="T14" fmla="+- 0 1407 1347"/>
                  <a:gd name="T15" fmla="*/ 1407 h 66"/>
                  <a:gd name="T16" fmla="+- 0 2788 2788"/>
                  <a:gd name="T17" fmla="*/ T16 w 38"/>
                  <a:gd name="T18" fmla="+- 0 1408 1347"/>
                  <a:gd name="T19" fmla="*/ 1408 h 66"/>
                  <a:gd name="T20" fmla="+- 0 2788 2788"/>
                  <a:gd name="T21" fmla="*/ T20 w 38"/>
                  <a:gd name="T22" fmla="+- 0 1411 1347"/>
                  <a:gd name="T23" fmla="*/ 1411 h 66"/>
                  <a:gd name="T24" fmla="+- 0 2789 2788"/>
                  <a:gd name="T25" fmla="*/ T24 w 38"/>
                  <a:gd name="T26" fmla="+- 0 1412 1347"/>
                  <a:gd name="T27" fmla="*/ 1412 h 66"/>
                  <a:gd name="T28" fmla="+- 0 2789 2788"/>
                  <a:gd name="T29" fmla="*/ T28 w 38"/>
                  <a:gd name="T30" fmla="+- 0 1413 1347"/>
                  <a:gd name="T31" fmla="*/ 1413 h 66"/>
                  <a:gd name="T32" fmla="+- 0 2824 2788"/>
                  <a:gd name="T33" fmla="*/ T32 w 38"/>
                  <a:gd name="T34" fmla="+- 0 1413 1347"/>
                  <a:gd name="T35" fmla="*/ 1413 h 66"/>
                  <a:gd name="T36" fmla="+- 0 2825 2788"/>
                  <a:gd name="T37" fmla="*/ T36 w 38"/>
                  <a:gd name="T38" fmla="+- 0 1412 1347"/>
                  <a:gd name="T39" fmla="*/ 1412 h 66"/>
                  <a:gd name="T40" fmla="+- 0 2825 2788"/>
                  <a:gd name="T41" fmla="*/ T40 w 38"/>
                  <a:gd name="T42" fmla="+- 0 1411 1347"/>
                  <a:gd name="T43" fmla="*/ 1411 h 66"/>
                  <a:gd name="T44" fmla="+- 0 2825 2788"/>
                  <a:gd name="T45" fmla="*/ T44 w 38"/>
                  <a:gd name="T46" fmla="+- 0 1408 1347"/>
                  <a:gd name="T47" fmla="*/ 1408 h 66"/>
                  <a:gd name="T48" fmla="+- 0 2825 2788"/>
                  <a:gd name="T49" fmla="*/ T48 w 38"/>
                  <a:gd name="T50" fmla="+- 0 1407 1347"/>
                  <a:gd name="T51" fmla="*/ 1407 h 66"/>
                  <a:gd name="T52" fmla="+- 0 2825 2788"/>
                  <a:gd name="T53" fmla="*/ T52 w 38"/>
                  <a:gd name="T54" fmla="+- 0 1406 1347"/>
                  <a:gd name="T55" fmla="*/ 1406 h 66"/>
                  <a:gd name="T56" fmla="+- 0 2824 2788"/>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83" name="Freeform 7278"/>
              <p:cNvSpPr>
                <a:spLocks/>
              </p:cNvSpPr>
              <p:nvPr/>
            </p:nvSpPr>
            <p:spPr bwMode="auto">
              <a:xfrm>
                <a:off x="2788" y="1347"/>
                <a:ext cx="38" cy="66"/>
              </a:xfrm>
              <a:custGeom>
                <a:avLst/>
                <a:gdLst>
                  <a:gd name="T0" fmla="+- 0 2812 2788"/>
                  <a:gd name="T1" fmla="*/ T0 w 38"/>
                  <a:gd name="T2" fmla="+- 0 1356 1347"/>
                  <a:gd name="T3" fmla="*/ 1356 h 66"/>
                  <a:gd name="T4" fmla="+- 0 2804 2788"/>
                  <a:gd name="T5" fmla="*/ T4 w 38"/>
                  <a:gd name="T6" fmla="+- 0 1356 1347"/>
                  <a:gd name="T7" fmla="*/ 1356 h 66"/>
                  <a:gd name="T8" fmla="+- 0 2804 2788"/>
                  <a:gd name="T9" fmla="*/ T8 w 38"/>
                  <a:gd name="T10" fmla="+- 0 1406 1347"/>
                  <a:gd name="T11" fmla="*/ 1406 h 66"/>
                  <a:gd name="T12" fmla="+- 0 2812 2788"/>
                  <a:gd name="T13" fmla="*/ T12 w 38"/>
                  <a:gd name="T14" fmla="+- 0 1406 1347"/>
                  <a:gd name="T15" fmla="*/ 1406 h 66"/>
                  <a:gd name="T16" fmla="+- 0 2812 2788"/>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84" name="Freeform 7277"/>
              <p:cNvSpPr>
                <a:spLocks/>
              </p:cNvSpPr>
              <p:nvPr/>
            </p:nvSpPr>
            <p:spPr bwMode="auto">
              <a:xfrm>
                <a:off x="2788" y="1347"/>
                <a:ext cx="38" cy="66"/>
              </a:xfrm>
              <a:custGeom>
                <a:avLst/>
                <a:gdLst>
                  <a:gd name="T0" fmla="+- 0 2810 2788"/>
                  <a:gd name="T1" fmla="*/ T0 w 38"/>
                  <a:gd name="T2" fmla="+- 0 1347 1347"/>
                  <a:gd name="T3" fmla="*/ 1347 h 66"/>
                  <a:gd name="T4" fmla="+- 0 2788 2788"/>
                  <a:gd name="T5" fmla="*/ T4 w 38"/>
                  <a:gd name="T6" fmla="+- 0 1363 1347"/>
                  <a:gd name="T7" fmla="*/ 1363 h 66"/>
                  <a:gd name="T8" fmla="+- 0 2789 2788"/>
                  <a:gd name="T9" fmla="*/ T8 w 38"/>
                  <a:gd name="T10" fmla="+- 0 1364 1347"/>
                  <a:gd name="T11" fmla="*/ 1364 h 66"/>
                  <a:gd name="T12" fmla="+- 0 2790 2788"/>
                  <a:gd name="T13" fmla="*/ T12 w 38"/>
                  <a:gd name="T14" fmla="+- 0 1364 1347"/>
                  <a:gd name="T15" fmla="*/ 1364 h 66"/>
                  <a:gd name="T16" fmla="+- 0 2791 2788"/>
                  <a:gd name="T17" fmla="*/ T16 w 38"/>
                  <a:gd name="T18" fmla="+- 0 1364 1347"/>
                  <a:gd name="T19" fmla="*/ 1364 h 66"/>
                  <a:gd name="T20" fmla="+- 0 2804 2788"/>
                  <a:gd name="T21" fmla="*/ T20 w 38"/>
                  <a:gd name="T22" fmla="+- 0 1356 1347"/>
                  <a:gd name="T23" fmla="*/ 1356 h 66"/>
                  <a:gd name="T24" fmla="+- 0 2812 2788"/>
                  <a:gd name="T25" fmla="*/ T24 w 38"/>
                  <a:gd name="T26" fmla="+- 0 1356 1347"/>
                  <a:gd name="T27" fmla="*/ 1356 h 66"/>
                  <a:gd name="T28" fmla="+- 0 2812 2788"/>
                  <a:gd name="T29" fmla="*/ T28 w 38"/>
                  <a:gd name="T30" fmla="+- 0 1348 1347"/>
                  <a:gd name="T31" fmla="*/ 1348 h 66"/>
                  <a:gd name="T32" fmla="+- 0 2811 2788"/>
                  <a:gd name="T33" fmla="*/ T32 w 38"/>
                  <a:gd name="T34" fmla="+- 0 1347 1347"/>
                  <a:gd name="T35" fmla="*/ 1347 h 66"/>
                  <a:gd name="T36" fmla="+- 0 2810 2788"/>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43" name="Group 7272"/>
            <p:cNvGrpSpPr>
              <a:grpSpLocks/>
            </p:cNvGrpSpPr>
            <p:nvPr/>
          </p:nvGrpSpPr>
          <p:grpSpPr bwMode="auto">
            <a:xfrm>
              <a:off x="2788" y="1470"/>
              <a:ext cx="38" cy="66"/>
              <a:chOff x="2788" y="1470"/>
              <a:chExt cx="38" cy="66"/>
            </a:xfrm>
          </p:grpSpPr>
          <p:sp>
            <p:nvSpPr>
              <p:cNvPr id="42279" name="Freeform 7275"/>
              <p:cNvSpPr>
                <a:spLocks/>
              </p:cNvSpPr>
              <p:nvPr/>
            </p:nvSpPr>
            <p:spPr bwMode="auto">
              <a:xfrm>
                <a:off x="2788" y="1470"/>
                <a:ext cx="38" cy="66"/>
              </a:xfrm>
              <a:custGeom>
                <a:avLst/>
                <a:gdLst>
                  <a:gd name="T0" fmla="+- 0 2824 2788"/>
                  <a:gd name="T1" fmla="*/ T0 w 38"/>
                  <a:gd name="T2" fmla="+- 0 1529 1470"/>
                  <a:gd name="T3" fmla="*/ 1529 h 66"/>
                  <a:gd name="T4" fmla="+- 0 2790 2788"/>
                  <a:gd name="T5" fmla="*/ T4 w 38"/>
                  <a:gd name="T6" fmla="+- 0 1529 1470"/>
                  <a:gd name="T7" fmla="*/ 1529 h 66"/>
                  <a:gd name="T8" fmla="+- 0 2789 2788"/>
                  <a:gd name="T9" fmla="*/ T8 w 38"/>
                  <a:gd name="T10" fmla="+- 0 1529 1470"/>
                  <a:gd name="T11" fmla="*/ 1529 h 66"/>
                  <a:gd name="T12" fmla="+- 0 2789 2788"/>
                  <a:gd name="T13" fmla="*/ T12 w 38"/>
                  <a:gd name="T14" fmla="+- 0 1530 1470"/>
                  <a:gd name="T15" fmla="*/ 1530 h 66"/>
                  <a:gd name="T16" fmla="+- 0 2788 2788"/>
                  <a:gd name="T17" fmla="*/ T16 w 38"/>
                  <a:gd name="T18" fmla="+- 0 1531 1470"/>
                  <a:gd name="T19" fmla="*/ 1531 h 66"/>
                  <a:gd name="T20" fmla="+- 0 2788 2788"/>
                  <a:gd name="T21" fmla="*/ T20 w 38"/>
                  <a:gd name="T22" fmla="+- 0 1534 1470"/>
                  <a:gd name="T23" fmla="*/ 1534 h 66"/>
                  <a:gd name="T24" fmla="+- 0 2789 2788"/>
                  <a:gd name="T25" fmla="*/ T24 w 38"/>
                  <a:gd name="T26" fmla="+- 0 1535 1470"/>
                  <a:gd name="T27" fmla="*/ 1535 h 66"/>
                  <a:gd name="T28" fmla="+- 0 2789 2788"/>
                  <a:gd name="T29" fmla="*/ T28 w 38"/>
                  <a:gd name="T30" fmla="+- 0 1536 1470"/>
                  <a:gd name="T31" fmla="*/ 1536 h 66"/>
                  <a:gd name="T32" fmla="+- 0 2824 2788"/>
                  <a:gd name="T33" fmla="*/ T32 w 38"/>
                  <a:gd name="T34" fmla="+- 0 1536 1470"/>
                  <a:gd name="T35" fmla="*/ 1536 h 66"/>
                  <a:gd name="T36" fmla="+- 0 2825 2788"/>
                  <a:gd name="T37" fmla="*/ T36 w 38"/>
                  <a:gd name="T38" fmla="+- 0 1535 1470"/>
                  <a:gd name="T39" fmla="*/ 1535 h 66"/>
                  <a:gd name="T40" fmla="+- 0 2825 2788"/>
                  <a:gd name="T41" fmla="*/ T40 w 38"/>
                  <a:gd name="T42" fmla="+- 0 1534 1470"/>
                  <a:gd name="T43" fmla="*/ 1534 h 66"/>
                  <a:gd name="T44" fmla="+- 0 2825 2788"/>
                  <a:gd name="T45" fmla="*/ T44 w 38"/>
                  <a:gd name="T46" fmla="+- 0 1531 1470"/>
                  <a:gd name="T47" fmla="*/ 1531 h 66"/>
                  <a:gd name="T48" fmla="+- 0 2825 2788"/>
                  <a:gd name="T49" fmla="*/ T48 w 38"/>
                  <a:gd name="T50" fmla="+- 0 1530 1470"/>
                  <a:gd name="T51" fmla="*/ 1530 h 66"/>
                  <a:gd name="T52" fmla="+- 0 2825 2788"/>
                  <a:gd name="T53" fmla="*/ T52 w 38"/>
                  <a:gd name="T54" fmla="+- 0 1529 1470"/>
                  <a:gd name="T55" fmla="*/ 1529 h 66"/>
                  <a:gd name="T56" fmla="+- 0 2824 2788"/>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80" name="Freeform 7274"/>
              <p:cNvSpPr>
                <a:spLocks/>
              </p:cNvSpPr>
              <p:nvPr/>
            </p:nvSpPr>
            <p:spPr bwMode="auto">
              <a:xfrm>
                <a:off x="2788" y="1470"/>
                <a:ext cx="38" cy="66"/>
              </a:xfrm>
              <a:custGeom>
                <a:avLst/>
                <a:gdLst>
                  <a:gd name="T0" fmla="+- 0 2812 2788"/>
                  <a:gd name="T1" fmla="*/ T0 w 38"/>
                  <a:gd name="T2" fmla="+- 0 1479 1470"/>
                  <a:gd name="T3" fmla="*/ 1479 h 66"/>
                  <a:gd name="T4" fmla="+- 0 2804 2788"/>
                  <a:gd name="T5" fmla="*/ T4 w 38"/>
                  <a:gd name="T6" fmla="+- 0 1479 1470"/>
                  <a:gd name="T7" fmla="*/ 1479 h 66"/>
                  <a:gd name="T8" fmla="+- 0 2804 2788"/>
                  <a:gd name="T9" fmla="*/ T8 w 38"/>
                  <a:gd name="T10" fmla="+- 0 1529 1470"/>
                  <a:gd name="T11" fmla="*/ 1529 h 66"/>
                  <a:gd name="T12" fmla="+- 0 2812 2788"/>
                  <a:gd name="T13" fmla="*/ T12 w 38"/>
                  <a:gd name="T14" fmla="+- 0 1529 1470"/>
                  <a:gd name="T15" fmla="*/ 1529 h 66"/>
                  <a:gd name="T16" fmla="+- 0 2812 2788"/>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81" name="Freeform 7273"/>
              <p:cNvSpPr>
                <a:spLocks/>
              </p:cNvSpPr>
              <p:nvPr/>
            </p:nvSpPr>
            <p:spPr bwMode="auto">
              <a:xfrm>
                <a:off x="2788" y="1470"/>
                <a:ext cx="38" cy="66"/>
              </a:xfrm>
              <a:custGeom>
                <a:avLst/>
                <a:gdLst>
                  <a:gd name="T0" fmla="+- 0 2810 2788"/>
                  <a:gd name="T1" fmla="*/ T0 w 38"/>
                  <a:gd name="T2" fmla="+- 0 1470 1470"/>
                  <a:gd name="T3" fmla="*/ 1470 h 66"/>
                  <a:gd name="T4" fmla="+- 0 2788 2788"/>
                  <a:gd name="T5" fmla="*/ T4 w 38"/>
                  <a:gd name="T6" fmla="+- 0 1486 1470"/>
                  <a:gd name="T7" fmla="*/ 1486 h 66"/>
                  <a:gd name="T8" fmla="+- 0 2789 2788"/>
                  <a:gd name="T9" fmla="*/ T8 w 38"/>
                  <a:gd name="T10" fmla="+- 0 1487 1470"/>
                  <a:gd name="T11" fmla="*/ 1487 h 66"/>
                  <a:gd name="T12" fmla="+- 0 2790 2788"/>
                  <a:gd name="T13" fmla="*/ T12 w 38"/>
                  <a:gd name="T14" fmla="+- 0 1487 1470"/>
                  <a:gd name="T15" fmla="*/ 1487 h 66"/>
                  <a:gd name="T16" fmla="+- 0 2791 2788"/>
                  <a:gd name="T17" fmla="*/ T16 w 38"/>
                  <a:gd name="T18" fmla="+- 0 1487 1470"/>
                  <a:gd name="T19" fmla="*/ 1487 h 66"/>
                  <a:gd name="T20" fmla="+- 0 2804 2788"/>
                  <a:gd name="T21" fmla="*/ T20 w 38"/>
                  <a:gd name="T22" fmla="+- 0 1479 1470"/>
                  <a:gd name="T23" fmla="*/ 1479 h 66"/>
                  <a:gd name="T24" fmla="+- 0 2812 2788"/>
                  <a:gd name="T25" fmla="*/ T24 w 38"/>
                  <a:gd name="T26" fmla="+- 0 1479 1470"/>
                  <a:gd name="T27" fmla="*/ 1479 h 66"/>
                  <a:gd name="T28" fmla="+- 0 2812 2788"/>
                  <a:gd name="T29" fmla="*/ T28 w 38"/>
                  <a:gd name="T30" fmla="+- 0 1471 1470"/>
                  <a:gd name="T31" fmla="*/ 1471 h 66"/>
                  <a:gd name="T32" fmla="+- 0 2811 2788"/>
                  <a:gd name="T33" fmla="*/ T32 w 38"/>
                  <a:gd name="T34" fmla="+- 0 1470 1470"/>
                  <a:gd name="T35" fmla="*/ 1470 h 66"/>
                  <a:gd name="T36" fmla="+- 0 2810 2788"/>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44" name="Group 7270"/>
            <p:cNvGrpSpPr>
              <a:grpSpLocks/>
            </p:cNvGrpSpPr>
            <p:nvPr/>
          </p:nvGrpSpPr>
          <p:grpSpPr bwMode="auto">
            <a:xfrm>
              <a:off x="2853" y="1773"/>
              <a:ext cx="80" cy="16"/>
              <a:chOff x="2853" y="1773"/>
              <a:chExt cx="80" cy="16"/>
            </a:xfrm>
          </p:grpSpPr>
          <p:sp>
            <p:nvSpPr>
              <p:cNvPr id="42277" name="Freeform 7271"/>
              <p:cNvSpPr>
                <a:spLocks/>
              </p:cNvSpPr>
              <p:nvPr/>
            </p:nvSpPr>
            <p:spPr bwMode="auto">
              <a:xfrm>
                <a:off x="2853" y="1773"/>
                <a:ext cx="80" cy="16"/>
              </a:xfrm>
              <a:custGeom>
                <a:avLst/>
                <a:gdLst>
                  <a:gd name="T0" fmla="+- 0 2931 2853"/>
                  <a:gd name="T1" fmla="*/ T0 w 80"/>
                  <a:gd name="T2" fmla="+- 0 1773 1773"/>
                  <a:gd name="T3" fmla="*/ 1773 h 16"/>
                  <a:gd name="T4" fmla="+- 0 2854 2853"/>
                  <a:gd name="T5" fmla="*/ T4 w 80"/>
                  <a:gd name="T6" fmla="+- 0 1773 1773"/>
                  <a:gd name="T7" fmla="*/ 1773 h 16"/>
                  <a:gd name="T8" fmla="+- 0 2854 2853"/>
                  <a:gd name="T9" fmla="*/ T8 w 80"/>
                  <a:gd name="T10" fmla="+- 0 1786 1773"/>
                  <a:gd name="T11" fmla="*/ 1786 h 16"/>
                  <a:gd name="T12" fmla="+- 0 2853 2853"/>
                  <a:gd name="T13" fmla="*/ T12 w 80"/>
                  <a:gd name="T14" fmla="+- 0 1788 1773"/>
                  <a:gd name="T15" fmla="*/ 1788 h 16"/>
                  <a:gd name="T16" fmla="+- 0 2932 2853"/>
                  <a:gd name="T17" fmla="*/ T16 w 80"/>
                  <a:gd name="T18" fmla="+- 0 1788 1773"/>
                  <a:gd name="T19" fmla="*/ 1788 h 16"/>
                  <a:gd name="T20" fmla="+- 0 2931 2853"/>
                  <a:gd name="T21" fmla="*/ T20 w 80"/>
                  <a:gd name="T22" fmla="+- 0 1786 1773"/>
                  <a:gd name="T23" fmla="*/ 1786 h 16"/>
                  <a:gd name="T24" fmla="+- 0 2931 2853"/>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45" name="Group 7267"/>
            <p:cNvGrpSpPr>
              <a:grpSpLocks/>
            </p:cNvGrpSpPr>
            <p:nvPr/>
          </p:nvGrpSpPr>
          <p:grpSpPr bwMode="auto">
            <a:xfrm>
              <a:off x="2852" y="1773"/>
              <a:ext cx="3" cy="15"/>
              <a:chOff x="2852" y="1773"/>
              <a:chExt cx="3" cy="15"/>
            </a:xfrm>
          </p:grpSpPr>
          <p:sp>
            <p:nvSpPr>
              <p:cNvPr id="42276" name="Freeform 7269"/>
              <p:cNvSpPr>
                <a:spLocks/>
              </p:cNvSpPr>
              <p:nvPr/>
            </p:nvSpPr>
            <p:spPr bwMode="auto">
              <a:xfrm>
                <a:off x="2852" y="1773"/>
                <a:ext cx="3" cy="15"/>
              </a:xfrm>
              <a:custGeom>
                <a:avLst/>
                <a:gdLst>
                  <a:gd name="T0" fmla="+- 0 2854 2852"/>
                  <a:gd name="T1" fmla="*/ T0 w 3"/>
                  <a:gd name="T2" fmla="+- 0 1773 1773"/>
                  <a:gd name="T3" fmla="*/ 1773 h 15"/>
                  <a:gd name="T4" fmla="+- 0 2852 2852"/>
                  <a:gd name="T5" fmla="*/ T4 w 3"/>
                  <a:gd name="T6" fmla="+- 0 1773 1773"/>
                  <a:gd name="T7" fmla="*/ 1773 h 15"/>
                  <a:gd name="T8" fmla="+- 0 2852 2852"/>
                  <a:gd name="T9" fmla="*/ T8 w 3"/>
                  <a:gd name="T10" fmla="+- 0 1786 1773"/>
                  <a:gd name="T11" fmla="*/ 1786 h 15"/>
                  <a:gd name="T12" fmla="+- 0 2853 2852"/>
                  <a:gd name="T13" fmla="*/ T12 w 3"/>
                  <a:gd name="T14" fmla="+- 0 1788 1773"/>
                  <a:gd name="T15" fmla="*/ 1788 h 15"/>
                  <a:gd name="T16" fmla="+- 0 2854 2852"/>
                  <a:gd name="T17" fmla="*/ T16 w 3"/>
                  <a:gd name="T18" fmla="+- 0 1786 1773"/>
                  <a:gd name="T19" fmla="*/ 1786 h 15"/>
                  <a:gd name="T20" fmla="+- 0 2854 2852"/>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08" name="Picture 726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40"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46" name="Group 7265"/>
            <p:cNvGrpSpPr>
              <a:grpSpLocks/>
            </p:cNvGrpSpPr>
            <p:nvPr/>
          </p:nvGrpSpPr>
          <p:grpSpPr bwMode="auto">
            <a:xfrm>
              <a:off x="2837" y="1117"/>
              <a:ext cx="3" cy="656"/>
              <a:chOff x="2837" y="1117"/>
              <a:chExt cx="3" cy="656"/>
            </a:xfrm>
          </p:grpSpPr>
          <p:sp>
            <p:nvSpPr>
              <p:cNvPr id="42275" name="Freeform 7266"/>
              <p:cNvSpPr>
                <a:spLocks/>
              </p:cNvSpPr>
              <p:nvPr/>
            </p:nvSpPr>
            <p:spPr bwMode="auto">
              <a:xfrm>
                <a:off x="2837" y="1117"/>
                <a:ext cx="3" cy="656"/>
              </a:xfrm>
              <a:custGeom>
                <a:avLst/>
                <a:gdLst>
                  <a:gd name="T0" fmla="+- 0 2837 2837"/>
                  <a:gd name="T1" fmla="*/ T0 w 3"/>
                  <a:gd name="T2" fmla="+- 0 1773 1117"/>
                  <a:gd name="T3" fmla="*/ 1773 h 656"/>
                  <a:gd name="T4" fmla="+- 0 2840 2837"/>
                  <a:gd name="T5" fmla="*/ T4 w 3"/>
                  <a:gd name="T6" fmla="+- 0 1773 1117"/>
                  <a:gd name="T7" fmla="*/ 1773 h 656"/>
                  <a:gd name="T8" fmla="+- 0 2840 2837"/>
                  <a:gd name="T9" fmla="*/ T8 w 3"/>
                  <a:gd name="T10" fmla="+- 0 1117 1117"/>
                  <a:gd name="T11" fmla="*/ 1117 h 656"/>
                  <a:gd name="T12" fmla="+- 0 2837 2837"/>
                  <a:gd name="T13" fmla="*/ T12 w 3"/>
                  <a:gd name="T14" fmla="+- 0 1117 1117"/>
                  <a:gd name="T15" fmla="*/ 1117 h 656"/>
                  <a:gd name="T16" fmla="+- 0 2837 283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47" name="Group 7263"/>
            <p:cNvGrpSpPr>
              <a:grpSpLocks/>
            </p:cNvGrpSpPr>
            <p:nvPr/>
          </p:nvGrpSpPr>
          <p:grpSpPr bwMode="auto">
            <a:xfrm>
              <a:off x="2837" y="1116"/>
              <a:ext cx="82" cy="2"/>
              <a:chOff x="2837" y="1116"/>
              <a:chExt cx="82" cy="2"/>
            </a:xfrm>
          </p:grpSpPr>
          <p:sp>
            <p:nvSpPr>
              <p:cNvPr id="42274" name="Freeform 7264"/>
              <p:cNvSpPr>
                <a:spLocks/>
              </p:cNvSpPr>
              <p:nvPr/>
            </p:nvSpPr>
            <p:spPr bwMode="auto">
              <a:xfrm>
                <a:off x="2837" y="1116"/>
                <a:ext cx="82" cy="2"/>
              </a:xfrm>
              <a:custGeom>
                <a:avLst/>
                <a:gdLst>
                  <a:gd name="T0" fmla="+- 0 2837 2837"/>
                  <a:gd name="T1" fmla="*/ T0 w 82"/>
                  <a:gd name="T2" fmla="+- 0 2919 283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8" name="Group 7261"/>
            <p:cNvGrpSpPr>
              <a:grpSpLocks/>
            </p:cNvGrpSpPr>
            <p:nvPr/>
          </p:nvGrpSpPr>
          <p:grpSpPr bwMode="auto">
            <a:xfrm>
              <a:off x="2839" y="1772"/>
              <a:ext cx="80" cy="2"/>
              <a:chOff x="2839" y="1772"/>
              <a:chExt cx="80" cy="2"/>
            </a:xfrm>
          </p:grpSpPr>
          <p:sp>
            <p:nvSpPr>
              <p:cNvPr id="42273" name="Freeform 7262"/>
              <p:cNvSpPr>
                <a:spLocks/>
              </p:cNvSpPr>
              <p:nvPr/>
            </p:nvSpPr>
            <p:spPr bwMode="auto">
              <a:xfrm>
                <a:off x="2839" y="1772"/>
                <a:ext cx="80" cy="2"/>
              </a:xfrm>
              <a:custGeom>
                <a:avLst/>
                <a:gdLst>
                  <a:gd name="T0" fmla="+- 0 2839 2839"/>
                  <a:gd name="T1" fmla="*/ T0 w 80"/>
                  <a:gd name="T2" fmla="+- 0 2918 283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9" name="Group 7259"/>
            <p:cNvGrpSpPr>
              <a:grpSpLocks/>
            </p:cNvGrpSpPr>
            <p:nvPr/>
          </p:nvGrpSpPr>
          <p:grpSpPr bwMode="auto">
            <a:xfrm>
              <a:off x="2840" y="1770"/>
              <a:ext cx="80" cy="2"/>
              <a:chOff x="2840" y="1770"/>
              <a:chExt cx="80" cy="2"/>
            </a:xfrm>
          </p:grpSpPr>
          <p:sp>
            <p:nvSpPr>
              <p:cNvPr id="42272" name="Freeform 7260"/>
              <p:cNvSpPr>
                <a:spLocks/>
              </p:cNvSpPr>
              <p:nvPr/>
            </p:nvSpPr>
            <p:spPr bwMode="auto">
              <a:xfrm>
                <a:off x="2840" y="1770"/>
                <a:ext cx="80" cy="2"/>
              </a:xfrm>
              <a:custGeom>
                <a:avLst/>
                <a:gdLst>
                  <a:gd name="T0" fmla="+- 0 2840 2840"/>
                  <a:gd name="T1" fmla="*/ T0 w 80"/>
                  <a:gd name="T2" fmla="+- 0 2919 284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50" name="Group 7255"/>
            <p:cNvGrpSpPr>
              <a:grpSpLocks/>
            </p:cNvGrpSpPr>
            <p:nvPr/>
          </p:nvGrpSpPr>
          <p:grpSpPr bwMode="auto">
            <a:xfrm>
              <a:off x="2867" y="1347"/>
              <a:ext cx="38" cy="66"/>
              <a:chOff x="2867" y="1347"/>
              <a:chExt cx="38" cy="66"/>
            </a:xfrm>
          </p:grpSpPr>
          <p:sp>
            <p:nvSpPr>
              <p:cNvPr id="42269" name="Freeform 7258"/>
              <p:cNvSpPr>
                <a:spLocks/>
              </p:cNvSpPr>
              <p:nvPr/>
            </p:nvSpPr>
            <p:spPr bwMode="auto">
              <a:xfrm>
                <a:off x="2867" y="1347"/>
                <a:ext cx="38" cy="66"/>
              </a:xfrm>
              <a:custGeom>
                <a:avLst/>
                <a:gdLst>
                  <a:gd name="T0" fmla="+- 0 2903 2867"/>
                  <a:gd name="T1" fmla="*/ T0 w 38"/>
                  <a:gd name="T2" fmla="+- 0 1406 1347"/>
                  <a:gd name="T3" fmla="*/ 1406 h 66"/>
                  <a:gd name="T4" fmla="+- 0 2869 2867"/>
                  <a:gd name="T5" fmla="*/ T4 w 38"/>
                  <a:gd name="T6" fmla="+- 0 1406 1347"/>
                  <a:gd name="T7" fmla="*/ 1406 h 66"/>
                  <a:gd name="T8" fmla="+- 0 2869 2867"/>
                  <a:gd name="T9" fmla="*/ T8 w 38"/>
                  <a:gd name="T10" fmla="+- 0 1406 1347"/>
                  <a:gd name="T11" fmla="*/ 1406 h 66"/>
                  <a:gd name="T12" fmla="+- 0 2868 2867"/>
                  <a:gd name="T13" fmla="*/ T12 w 38"/>
                  <a:gd name="T14" fmla="+- 0 1407 1347"/>
                  <a:gd name="T15" fmla="*/ 1407 h 66"/>
                  <a:gd name="T16" fmla="+- 0 2868 2867"/>
                  <a:gd name="T17" fmla="*/ T16 w 38"/>
                  <a:gd name="T18" fmla="+- 0 1408 1347"/>
                  <a:gd name="T19" fmla="*/ 1408 h 66"/>
                  <a:gd name="T20" fmla="+- 0 2868 2867"/>
                  <a:gd name="T21" fmla="*/ T20 w 38"/>
                  <a:gd name="T22" fmla="+- 0 1411 1347"/>
                  <a:gd name="T23" fmla="*/ 1411 h 66"/>
                  <a:gd name="T24" fmla="+- 0 2868 2867"/>
                  <a:gd name="T25" fmla="*/ T24 w 38"/>
                  <a:gd name="T26" fmla="+- 0 1412 1347"/>
                  <a:gd name="T27" fmla="*/ 1412 h 66"/>
                  <a:gd name="T28" fmla="+- 0 2869 2867"/>
                  <a:gd name="T29" fmla="*/ T28 w 38"/>
                  <a:gd name="T30" fmla="+- 0 1413 1347"/>
                  <a:gd name="T31" fmla="*/ 1413 h 66"/>
                  <a:gd name="T32" fmla="+- 0 2904 2867"/>
                  <a:gd name="T33" fmla="*/ T32 w 38"/>
                  <a:gd name="T34" fmla="+- 0 1413 1347"/>
                  <a:gd name="T35" fmla="*/ 1413 h 66"/>
                  <a:gd name="T36" fmla="+- 0 2904 2867"/>
                  <a:gd name="T37" fmla="*/ T36 w 38"/>
                  <a:gd name="T38" fmla="+- 0 1412 1347"/>
                  <a:gd name="T39" fmla="*/ 1412 h 66"/>
                  <a:gd name="T40" fmla="+- 0 2905 2867"/>
                  <a:gd name="T41" fmla="*/ T40 w 38"/>
                  <a:gd name="T42" fmla="+- 0 1411 1347"/>
                  <a:gd name="T43" fmla="*/ 1411 h 66"/>
                  <a:gd name="T44" fmla="+- 0 2905 2867"/>
                  <a:gd name="T45" fmla="*/ T44 w 38"/>
                  <a:gd name="T46" fmla="+- 0 1408 1347"/>
                  <a:gd name="T47" fmla="*/ 1408 h 66"/>
                  <a:gd name="T48" fmla="+- 0 2904 2867"/>
                  <a:gd name="T49" fmla="*/ T48 w 38"/>
                  <a:gd name="T50" fmla="+- 0 1407 1347"/>
                  <a:gd name="T51" fmla="*/ 1407 h 66"/>
                  <a:gd name="T52" fmla="+- 0 2904 2867"/>
                  <a:gd name="T53" fmla="*/ T52 w 38"/>
                  <a:gd name="T54" fmla="+- 0 1406 1347"/>
                  <a:gd name="T55" fmla="*/ 1406 h 66"/>
                  <a:gd name="T56" fmla="+- 0 2903 2867"/>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70" name="Freeform 7257"/>
              <p:cNvSpPr>
                <a:spLocks/>
              </p:cNvSpPr>
              <p:nvPr/>
            </p:nvSpPr>
            <p:spPr bwMode="auto">
              <a:xfrm>
                <a:off x="2867" y="1347"/>
                <a:ext cx="38" cy="66"/>
              </a:xfrm>
              <a:custGeom>
                <a:avLst/>
                <a:gdLst>
                  <a:gd name="T0" fmla="+- 0 2891 2867"/>
                  <a:gd name="T1" fmla="*/ T0 w 38"/>
                  <a:gd name="T2" fmla="+- 0 1356 1347"/>
                  <a:gd name="T3" fmla="*/ 1356 h 66"/>
                  <a:gd name="T4" fmla="+- 0 2883 2867"/>
                  <a:gd name="T5" fmla="*/ T4 w 38"/>
                  <a:gd name="T6" fmla="+- 0 1356 1347"/>
                  <a:gd name="T7" fmla="*/ 1356 h 66"/>
                  <a:gd name="T8" fmla="+- 0 2883 2867"/>
                  <a:gd name="T9" fmla="*/ T8 w 38"/>
                  <a:gd name="T10" fmla="+- 0 1406 1347"/>
                  <a:gd name="T11" fmla="*/ 1406 h 66"/>
                  <a:gd name="T12" fmla="+- 0 2891 2867"/>
                  <a:gd name="T13" fmla="*/ T12 w 38"/>
                  <a:gd name="T14" fmla="+- 0 1406 1347"/>
                  <a:gd name="T15" fmla="*/ 1406 h 66"/>
                  <a:gd name="T16" fmla="+- 0 2891 2867"/>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71" name="Freeform 7256"/>
              <p:cNvSpPr>
                <a:spLocks/>
              </p:cNvSpPr>
              <p:nvPr/>
            </p:nvSpPr>
            <p:spPr bwMode="auto">
              <a:xfrm>
                <a:off x="2867" y="1347"/>
                <a:ext cx="38" cy="66"/>
              </a:xfrm>
              <a:custGeom>
                <a:avLst/>
                <a:gdLst>
                  <a:gd name="T0" fmla="+- 0 2889 2867"/>
                  <a:gd name="T1" fmla="*/ T0 w 38"/>
                  <a:gd name="T2" fmla="+- 0 1347 1347"/>
                  <a:gd name="T3" fmla="*/ 1347 h 66"/>
                  <a:gd name="T4" fmla="+- 0 2867 2867"/>
                  <a:gd name="T5" fmla="*/ T4 w 38"/>
                  <a:gd name="T6" fmla="+- 0 1363 1347"/>
                  <a:gd name="T7" fmla="*/ 1363 h 66"/>
                  <a:gd name="T8" fmla="+- 0 2868 2867"/>
                  <a:gd name="T9" fmla="*/ T8 w 38"/>
                  <a:gd name="T10" fmla="+- 0 1364 1347"/>
                  <a:gd name="T11" fmla="*/ 1364 h 66"/>
                  <a:gd name="T12" fmla="+- 0 2869 2867"/>
                  <a:gd name="T13" fmla="*/ T12 w 38"/>
                  <a:gd name="T14" fmla="+- 0 1364 1347"/>
                  <a:gd name="T15" fmla="*/ 1364 h 66"/>
                  <a:gd name="T16" fmla="+- 0 2870 2867"/>
                  <a:gd name="T17" fmla="*/ T16 w 38"/>
                  <a:gd name="T18" fmla="+- 0 1364 1347"/>
                  <a:gd name="T19" fmla="*/ 1364 h 66"/>
                  <a:gd name="T20" fmla="+- 0 2883 2867"/>
                  <a:gd name="T21" fmla="*/ T20 w 38"/>
                  <a:gd name="T22" fmla="+- 0 1356 1347"/>
                  <a:gd name="T23" fmla="*/ 1356 h 66"/>
                  <a:gd name="T24" fmla="+- 0 2891 2867"/>
                  <a:gd name="T25" fmla="*/ T24 w 38"/>
                  <a:gd name="T26" fmla="+- 0 1356 1347"/>
                  <a:gd name="T27" fmla="*/ 1356 h 66"/>
                  <a:gd name="T28" fmla="+- 0 2891 2867"/>
                  <a:gd name="T29" fmla="*/ T28 w 38"/>
                  <a:gd name="T30" fmla="+- 0 1348 1347"/>
                  <a:gd name="T31" fmla="*/ 1348 h 66"/>
                  <a:gd name="T32" fmla="+- 0 2891 2867"/>
                  <a:gd name="T33" fmla="*/ T32 w 38"/>
                  <a:gd name="T34" fmla="+- 0 1347 1347"/>
                  <a:gd name="T35" fmla="*/ 1347 h 66"/>
                  <a:gd name="T36" fmla="+- 0 2889 2867"/>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1" name="Group 7252"/>
            <p:cNvGrpSpPr>
              <a:grpSpLocks/>
            </p:cNvGrpSpPr>
            <p:nvPr/>
          </p:nvGrpSpPr>
          <p:grpSpPr bwMode="auto">
            <a:xfrm>
              <a:off x="2865" y="1470"/>
              <a:ext cx="40" cy="67"/>
              <a:chOff x="2865" y="1470"/>
              <a:chExt cx="40" cy="67"/>
            </a:xfrm>
          </p:grpSpPr>
          <p:sp>
            <p:nvSpPr>
              <p:cNvPr id="42267" name="Freeform 7254"/>
              <p:cNvSpPr>
                <a:spLocks/>
              </p:cNvSpPr>
              <p:nvPr/>
            </p:nvSpPr>
            <p:spPr bwMode="auto">
              <a:xfrm>
                <a:off x="2865" y="1470"/>
                <a:ext cx="40" cy="67"/>
              </a:xfrm>
              <a:custGeom>
                <a:avLst/>
                <a:gdLst>
                  <a:gd name="T0" fmla="+- 0 2899 2865"/>
                  <a:gd name="T1" fmla="*/ T0 w 40"/>
                  <a:gd name="T2" fmla="+- 0 1477 1470"/>
                  <a:gd name="T3" fmla="*/ 1477 h 67"/>
                  <a:gd name="T4" fmla="+- 0 2882 2865"/>
                  <a:gd name="T5" fmla="*/ T4 w 40"/>
                  <a:gd name="T6" fmla="+- 0 1477 1470"/>
                  <a:gd name="T7" fmla="*/ 1477 h 67"/>
                  <a:gd name="T8" fmla="+- 0 2886 2865"/>
                  <a:gd name="T9" fmla="*/ T8 w 40"/>
                  <a:gd name="T10" fmla="+- 0 1478 1470"/>
                  <a:gd name="T11" fmla="*/ 1478 h 67"/>
                  <a:gd name="T12" fmla="+- 0 2889 2865"/>
                  <a:gd name="T13" fmla="*/ T12 w 40"/>
                  <a:gd name="T14" fmla="+- 0 1480 1470"/>
                  <a:gd name="T15" fmla="*/ 1480 h 67"/>
                  <a:gd name="T16" fmla="+- 0 2891 2865"/>
                  <a:gd name="T17" fmla="*/ T16 w 40"/>
                  <a:gd name="T18" fmla="+- 0 1484 1470"/>
                  <a:gd name="T19" fmla="*/ 1484 h 67"/>
                  <a:gd name="T20" fmla="+- 0 2892 2865"/>
                  <a:gd name="T21" fmla="*/ T20 w 40"/>
                  <a:gd name="T22" fmla="+- 0 1488 1470"/>
                  <a:gd name="T23" fmla="*/ 1488 h 67"/>
                  <a:gd name="T24" fmla="+- 0 2892 2865"/>
                  <a:gd name="T25" fmla="*/ T24 w 40"/>
                  <a:gd name="T26" fmla="+- 0 1493 1470"/>
                  <a:gd name="T27" fmla="*/ 1493 h 67"/>
                  <a:gd name="T28" fmla="+- 0 2866 2865"/>
                  <a:gd name="T29" fmla="*/ T28 w 40"/>
                  <a:gd name="T30" fmla="+- 0 1527 1470"/>
                  <a:gd name="T31" fmla="*/ 1527 h 67"/>
                  <a:gd name="T32" fmla="+- 0 2865 2865"/>
                  <a:gd name="T33" fmla="*/ T32 w 40"/>
                  <a:gd name="T34" fmla="+- 0 1528 1470"/>
                  <a:gd name="T35" fmla="*/ 1528 h 67"/>
                  <a:gd name="T36" fmla="+- 0 2865 2865"/>
                  <a:gd name="T37" fmla="*/ T36 w 40"/>
                  <a:gd name="T38" fmla="+- 0 1529 1470"/>
                  <a:gd name="T39" fmla="*/ 1529 h 67"/>
                  <a:gd name="T40" fmla="+- 0 2865 2865"/>
                  <a:gd name="T41" fmla="*/ T40 w 40"/>
                  <a:gd name="T42" fmla="+- 0 1530 1470"/>
                  <a:gd name="T43" fmla="*/ 1530 h 67"/>
                  <a:gd name="T44" fmla="+- 0 2865 2865"/>
                  <a:gd name="T45" fmla="*/ T44 w 40"/>
                  <a:gd name="T46" fmla="+- 0 1534 1470"/>
                  <a:gd name="T47" fmla="*/ 1534 h 67"/>
                  <a:gd name="T48" fmla="+- 0 2865 2865"/>
                  <a:gd name="T49" fmla="*/ T48 w 40"/>
                  <a:gd name="T50" fmla="+- 0 1535 1470"/>
                  <a:gd name="T51" fmla="*/ 1535 h 67"/>
                  <a:gd name="T52" fmla="+- 0 2866 2865"/>
                  <a:gd name="T53" fmla="*/ T52 w 40"/>
                  <a:gd name="T54" fmla="+- 0 1536 1470"/>
                  <a:gd name="T55" fmla="*/ 1536 h 67"/>
                  <a:gd name="T56" fmla="+- 0 2903 2865"/>
                  <a:gd name="T57" fmla="*/ T56 w 40"/>
                  <a:gd name="T58" fmla="+- 0 1536 1470"/>
                  <a:gd name="T59" fmla="*/ 1536 h 67"/>
                  <a:gd name="T60" fmla="+- 0 2904 2865"/>
                  <a:gd name="T61" fmla="*/ T60 w 40"/>
                  <a:gd name="T62" fmla="+- 0 1536 1470"/>
                  <a:gd name="T63" fmla="*/ 1536 h 67"/>
                  <a:gd name="T64" fmla="+- 0 2904 2865"/>
                  <a:gd name="T65" fmla="*/ T64 w 40"/>
                  <a:gd name="T66" fmla="+- 0 1535 1470"/>
                  <a:gd name="T67" fmla="*/ 1535 h 67"/>
                  <a:gd name="T68" fmla="+- 0 2904 2865"/>
                  <a:gd name="T69" fmla="*/ T68 w 40"/>
                  <a:gd name="T70" fmla="+- 0 1534 1470"/>
                  <a:gd name="T71" fmla="*/ 1534 h 67"/>
                  <a:gd name="T72" fmla="+- 0 2904 2865"/>
                  <a:gd name="T73" fmla="*/ T72 w 40"/>
                  <a:gd name="T74" fmla="+- 0 1531 1470"/>
                  <a:gd name="T75" fmla="*/ 1531 h 67"/>
                  <a:gd name="T76" fmla="+- 0 2904 2865"/>
                  <a:gd name="T77" fmla="*/ T76 w 40"/>
                  <a:gd name="T78" fmla="+- 0 1530 1470"/>
                  <a:gd name="T79" fmla="*/ 1530 h 67"/>
                  <a:gd name="T80" fmla="+- 0 2903 2865"/>
                  <a:gd name="T81" fmla="*/ T80 w 40"/>
                  <a:gd name="T82" fmla="+- 0 1529 1470"/>
                  <a:gd name="T83" fmla="*/ 1529 h 67"/>
                  <a:gd name="T84" fmla="+- 0 2903 2865"/>
                  <a:gd name="T85" fmla="*/ T84 w 40"/>
                  <a:gd name="T86" fmla="+- 0 1529 1470"/>
                  <a:gd name="T87" fmla="*/ 1529 h 67"/>
                  <a:gd name="T88" fmla="+- 0 2875 2865"/>
                  <a:gd name="T89" fmla="*/ T88 w 40"/>
                  <a:gd name="T90" fmla="+- 0 1529 1470"/>
                  <a:gd name="T91" fmla="*/ 1529 h 67"/>
                  <a:gd name="T92" fmla="+- 0 2885 2865"/>
                  <a:gd name="T93" fmla="*/ T92 w 40"/>
                  <a:gd name="T94" fmla="+- 0 1518 1470"/>
                  <a:gd name="T95" fmla="*/ 1518 h 67"/>
                  <a:gd name="T96" fmla="+- 0 2902 2865"/>
                  <a:gd name="T97" fmla="*/ T96 w 40"/>
                  <a:gd name="T98" fmla="+- 0 1491 1470"/>
                  <a:gd name="T99" fmla="*/ 1491 h 67"/>
                  <a:gd name="T100" fmla="+- 0 2901 2865"/>
                  <a:gd name="T101" fmla="*/ T100 w 40"/>
                  <a:gd name="T102" fmla="+- 0 1483 1470"/>
                  <a:gd name="T103" fmla="*/ 1483 h 67"/>
                  <a:gd name="T104" fmla="+- 0 2901 2865"/>
                  <a:gd name="T105" fmla="*/ T104 w 40"/>
                  <a:gd name="T106" fmla="+- 0 1482 1470"/>
                  <a:gd name="T107" fmla="*/ 1482 h 67"/>
                  <a:gd name="T108" fmla="+- 0 2900 2865"/>
                  <a:gd name="T109" fmla="*/ T108 w 40"/>
                  <a:gd name="T110" fmla="+- 0 1478 1470"/>
                  <a:gd name="T111" fmla="*/ 1478 h 67"/>
                  <a:gd name="T112" fmla="+- 0 2899 2865"/>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7"/>
                    </a:moveTo>
                    <a:lnTo>
                      <a:pt x="17" y="7"/>
                    </a:lnTo>
                    <a:lnTo>
                      <a:pt x="21" y="8"/>
                    </a:lnTo>
                    <a:lnTo>
                      <a:pt x="24" y="10"/>
                    </a:lnTo>
                    <a:lnTo>
                      <a:pt x="26" y="14"/>
                    </a:lnTo>
                    <a:lnTo>
                      <a:pt x="27" y="18"/>
                    </a:lnTo>
                    <a:lnTo>
                      <a:pt x="27" y="23"/>
                    </a:lnTo>
                    <a:lnTo>
                      <a:pt x="1" y="57"/>
                    </a:lnTo>
                    <a:lnTo>
                      <a:pt x="0" y="58"/>
                    </a:lnTo>
                    <a:lnTo>
                      <a:pt x="0" y="59"/>
                    </a:lnTo>
                    <a:lnTo>
                      <a:pt x="0" y="60"/>
                    </a:lnTo>
                    <a:lnTo>
                      <a:pt x="0" y="64"/>
                    </a:lnTo>
                    <a:lnTo>
                      <a:pt x="0" y="65"/>
                    </a:lnTo>
                    <a:lnTo>
                      <a:pt x="1" y="66"/>
                    </a:lnTo>
                    <a:lnTo>
                      <a:pt x="38" y="66"/>
                    </a:lnTo>
                    <a:lnTo>
                      <a:pt x="39" y="66"/>
                    </a:lnTo>
                    <a:lnTo>
                      <a:pt x="39" y="65"/>
                    </a:lnTo>
                    <a:lnTo>
                      <a:pt x="39" y="64"/>
                    </a:lnTo>
                    <a:lnTo>
                      <a:pt x="39" y="61"/>
                    </a:lnTo>
                    <a:lnTo>
                      <a:pt x="39" y="60"/>
                    </a:lnTo>
                    <a:lnTo>
                      <a:pt x="38" y="59"/>
                    </a:lnTo>
                    <a:lnTo>
                      <a:pt x="10" y="59"/>
                    </a:lnTo>
                    <a:lnTo>
                      <a:pt x="20" y="48"/>
                    </a:lnTo>
                    <a:lnTo>
                      <a:pt x="37" y="21"/>
                    </a:lnTo>
                    <a:lnTo>
                      <a:pt x="36" y="13"/>
                    </a:lnTo>
                    <a:lnTo>
                      <a:pt x="36" y="12"/>
                    </a:lnTo>
                    <a:lnTo>
                      <a:pt x="35" y="8"/>
                    </a:lnTo>
                    <a:lnTo>
                      <a:pt x="3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68" name="Freeform 7253"/>
              <p:cNvSpPr>
                <a:spLocks/>
              </p:cNvSpPr>
              <p:nvPr/>
            </p:nvSpPr>
            <p:spPr bwMode="auto">
              <a:xfrm>
                <a:off x="2865" y="1470"/>
                <a:ext cx="40" cy="67"/>
              </a:xfrm>
              <a:custGeom>
                <a:avLst/>
                <a:gdLst>
                  <a:gd name="T0" fmla="+- 0 2886 2865"/>
                  <a:gd name="T1" fmla="*/ T0 w 40"/>
                  <a:gd name="T2" fmla="+- 0 1470 1470"/>
                  <a:gd name="T3" fmla="*/ 1470 h 67"/>
                  <a:gd name="T4" fmla="+- 0 2866 2865"/>
                  <a:gd name="T5" fmla="*/ T4 w 40"/>
                  <a:gd name="T6" fmla="+- 0 1481 1470"/>
                  <a:gd name="T7" fmla="*/ 1481 h 67"/>
                  <a:gd name="T8" fmla="+- 0 2866 2865"/>
                  <a:gd name="T9" fmla="*/ T8 w 40"/>
                  <a:gd name="T10" fmla="+- 0 1482 1470"/>
                  <a:gd name="T11" fmla="*/ 1482 h 67"/>
                  <a:gd name="T12" fmla="+- 0 2866 2865"/>
                  <a:gd name="T13" fmla="*/ T12 w 40"/>
                  <a:gd name="T14" fmla="+- 0 1483 1470"/>
                  <a:gd name="T15" fmla="*/ 1483 h 67"/>
                  <a:gd name="T16" fmla="+- 0 2867 2865"/>
                  <a:gd name="T17" fmla="*/ T16 w 40"/>
                  <a:gd name="T18" fmla="+- 0 1483 1470"/>
                  <a:gd name="T19" fmla="*/ 1483 h 67"/>
                  <a:gd name="T20" fmla="+- 0 2869 2865"/>
                  <a:gd name="T21" fmla="*/ T20 w 40"/>
                  <a:gd name="T22" fmla="+- 0 1482 1470"/>
                  <a:gd name="T23" fmla="*/ 1482 h 67"/>
                  <a:gd name="T24" fmla="+- 0 2872 2865"/>
                  <a:gd name="T25" fmla="*/ T24 w 40"/>
                  <a:gd name="T26" fmla="+- 0 1480 1470"/>
                  <a:gd name="T27" fmla="*/ 1480 h 67"/>
                  <a:gd name="T28" fmla="+- 0 2876 2865"/>
                  <a:gd name="T29" fmla="*/ T28 w 40"/>
                  <a:gd name="T30" fmla="+- 0 1478 1470"/>
                  <a:gd name="T31" fmla="*/ 1478 h 67"/>
                  <a:gd name="T32" fmla="+- 0 2878 2865"/>
                  <a:gd name="T33" fmla="*/ T32 w 40"/>
                  <a:gd name="T34" fmla="+- 0 1478 1470"/>
                  <a:gd name="T35" fmla="*/ 1478 h 67"/>
                  <a:gd name="T36" fmla="+- 0 2879 2865"/>
                  <a:gd name="T37" fmla="*/ T36 w 40"/>
                  <a:gd name="T38" fmla="+- 0 1477 1470"/>
                  <a:gd name="T39" fmla="*/ 1477 h 67"/>
                  <a:gd name="T40" fmla="+- 0 2899 2865"/>
                  <a:gd name="T41" fmla="*/ T40 w 40"/>
                  <a:gd name="T42" fmla="+- 0 1477 1470"/>
                  <a:gd name="T43" fmla="*/ 1477 h 67"/>
                  <a:gd name="T44" fmla="+- 0 2899 2865"/>
                  <a:gd name="T45" fmla="*/ T44 w 40"/>
                  <a:gd name="T46" fmla="+- 0 1476 1470"/>
                  <a:gd name="T47" fmla="*/ 1476 h 67"/>
                  <a:gd name="T48" fmla="+- 0 2896 2865"/>
                  <a:gd name="T49" fmla="*/ T48 w 40"/>
                  <a:gd name="T50" fmla="+- 0 1473 1470"/>
                  <a:gd name="T51" fmla="*/ 1473 h 67"/>
                  <a:gd name="T52" fmla="+- 0 2894 2865"/>
                  <a:gd name="T53" fmla="*/ T52 w 40"/>
                  <a:gd name="T54" fmla="+- 0 1472 1470"/>
                  <a:gd name="T55" fmla="*/ 1472 h 67"/>
                  <a:gd name="T56" fmla="+- 0 2889 2865"/>
                  <a:gd name="T57" fmla="*/ T56 w 40"/>
                  <a:gd name="T58" fmla="+- 0 1470 1470"/>
                  <a:gd name="T59" fmla="*/ 1470 h 67"/>
                  <a:gd name="T60" fmla="+- 0 2886 2865"/>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0"/>
                    </a:lnTo>
                    <a:lnTo>
                      <a:pt x="11" y="8"/>
                    </a:lnTo>
                    <a:lnTo>
                      <a:pt x="13" y="8"/>
                    </a:lnTo>
                    <a:lnTo>
                      <a:pt x="14" y="7"/>
                    </a:lnTo>
                    <a:lnTo>
                      <a:pt x="34"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2" name="Group 7250"/>
            <p:cNvGrpSpPr>
              <a:grpSpLocks/>
            </p:cNvGrpSpPr>
            <p:nvPr/>
          </p:nvGrpSpPr>
          <p:grpSpPr bwMode="auto">
            <a:xfrm>
              <a:off x="2932" y="1773"/>
              <a:ext cx="80" cy="16"/>
              <a:chOff x="2932" y="1773"/>
              <a:chExt cx="80" cy="16"/>
            </a:xfrm>
          </p:grpSpPr>
          <p:sp>
            <p:nvSpPr>
              <p:cNvPr id="42266" name="Freeform 7251"/>
              <p:cNvSpPr>
                <a:spLocks/>
              </p:cNvSpPr>
              <p:nvPr/>
            </p:nvSpPr>
            <p:spPr bwMode="auto">
              <a:xfrm>
                <a:off x="2932" y="1773"/>
                <a:ext cx="80" cy="16"/>
              </a:xfrm>
              <a:custGeom>
                <a:avLst/>
                <a:gdLst>
                  <a:gd name="T0" fmla="+- 0 3010 2932"/>
                  <a:gd name="T1" fmla="*/ T0 w 80"/>
                  <a:gd name="T2" fmla="+- 0 1773 1773"/>
                  <a:gd name="T3" fmla="*/ 1773 h 16"/>
                  <a:gd name="T4" fmla="+- 0 2934 2932"/>
                  <a:gd name="T5" fmla="*/ T4 w 80"/>
                  <a:gd name="T6" fmla="+- 0 1773 1773"/>
                  <a:gd name="T7" fmla="*/ 1773 h 16"/>
                  <a:gd name="T8" fmla="+- 0 2934 2932"/>
                  <a:gd name="T9" fmla="*/ T8 w 80"/>
                  <a:gd name="T10" fmla="+- 0 1786 1773"/>
                  <a:gd name="T11" fmla="*/ 1786 h 16"/>
                  <a:gd name="T12" fmla="+- 0 2932 2932"/>
                  <a:gd name="T13" fmla="*/ T12 w 80"/>
                  <a:gd name="T14" fmla="+- 0 1788 1773"/>
                  <a:gd name="T15" fmla="*/ 1788 h 16"/>
                  <a:gd name="T16" fmla="+- 0 3011 2932"/>
                  <a:gd name="T17" fmla="*/ T16 w 80"/>
                  <a:gd name="T18" fmla="+- 0 1788 1773"/>
                  <a:gd name="T19" fmla="*/ 1788 h 16"/>
                  <a:gd name="T20" fmla="+- 0 3010 2932"/>
                  <a:gd name="T21" fmla="*/ T20 w 80"/>
                  <a:gd name="T22" fmla="+- 0 1786 1773"/>
                  <a:gd name="T23" fmla="*/ 1786 h 16"/>
                  <a:gd name="T24" fmla="+- 0 3010 2932"/>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3" name="Group 7247"/>
            <p:cNvGrpSpPr>
              <a:grpSpLocks/>
            </p:cNvGrpSpPr>
            <p:nvPr/>
          </p:nvGrpSpPr>
          <p:grpSpPr bwMode="auto">
            <a:xfrm>
              <a:off x="2931" y="1773"/>
              <a:ext cx="3" cy="15"/>
              <a:chOff x="2931" y="1773"/>
              <a:chExt cx="3" cy="15"/>
            </a:xfrm>
          </p:grpSpPr>
          <p:sp>
            <p:nvSpPr>
              <p:cNvPr id="42265" name="Freeform 7249"/>
              <p:cNvSpPr>
                <a:spLocks/>
              </p:cNvSpPr>
              <p:nvPr/>
            </p:nvSpPr>
            <p:spPr bwMode="auto">
              <a:xfrm>
                <a:off x="2931" y="1773"/>
                <a:ext cx="3" cy="15"/>
              </a:xfrm>
              <a:custGeom>
                <a:avLst/>
                <a:gdLst>
                  <a:gd name="T0" fmla="+- 0 2934 2931"/>
                  <a:gd name="T1" fmla="*/ T0 w 3"/>
                  <a:gd name="T2" fmla="+- 0 1773 1773"/>
                  <a:gd name="T3" fmla="*/ 1773 h 15"/>
                  <a:gd name="T4" fmla="+- 0 2931 2931"/>
                  <a:gd name="T5" fmla="*/ T4 w 3"/>
                  <a:gd name="T6" fmla="+- 0 1773 1773"/>
                  <a:gd name="T7" fmla="*/ 1773 h 15"/>
                  <a:gd name="T8" fmla="+- 0 2931 2931"/>
                  <a:gd name="T9" fmla="*/ T8 w 3"/>
                  <a:gd name="T10" fmla="+- 0 1786 1773"/>
                  <a:gd name="T11" fmla="*/ 1786 h 15"/>
                  <a:gd name="T12" fmla="+- 0 2932 2931"/>
                  <a:gd name="T13" fmla="*/ T12 w 3"/>
                  <a:gd name="T14" fmla="+- 0 1788 1773"/>
                  <a:gd name="T15" fmla="*/ 1788 h 15"/>
                  <a:gd name="T16" fmla="+- 0 2934 2931"/>
                  <a:gd name="T17" fmla="*/ T16 w 3"/>
                  <a:gd name="T18" fmla="+- 0 1786 1773"/>
                  <a:gd name="T19" fmla="*/ 1786 h 15"/>
                  <a:gd name="T20" fmla="+- 0 2934 2931"/>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88" name="Picture 724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9"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54" name="Group 7245"/>
            <p:cNvGrpSpPr>
              <a:grpSpLocks/>
            </p:cNvGrpSpPr>
            <p:nvPr/>
          </p:nvGrpSpPr>
          <p:grpSpPr bwMode="auto">
            <a:xfrm>
              <a:off x="2917" y="1117"/>
              <a:ext cx="3" cy="656"/>
              <a:chOff x="2917" y="1117"/>
              <a:chExt cx="3" cy="656"/>
            </a:xfrm>
          </p:grpSpPr>
          <p:sp>
            <p:nvSpPr>
              <p:cNvPr id="42264" name="Freeform 7246"/>
              <p:cNvSpPr>
                <a:spLocks/>
              </p:cNvSpPr>
              <p:nvPr/>
            </p:nvSpPr>
            <p:spPr bwMode="auto">
              <a:xfrm>
                <a:off x="2917" y="1117"/>
                <a:ext cx="3" cy="656"/>
              </a:xfrm>
              <a:custGeom>
                <a:avLst/>
                <a:gdLst>
                  <a:gd name="T0" fmla="+- 0 2917 2917"/>
                  <a:gd name="T1" fmla="*/ T0 w 3"/>
                  <a:gd name="T2" fmla="+- 0 1773 1117"/>
                  <a:gd name="T3" fmla="*/ 1773 h 656"/>
                  <a:gd name="T4" fmla="+- 0 2919 2917"/>
                  <a:gd name="T5" fmla="*/ T4 w 3"/>
                  <a:gd name="T6" fmla="+- 0 1773 1117"/>
                  <a:gd name="T7" fmla="*/ 1773 h 656"/>
                  <a:gd name="T8" fmla="+- 0 2919 2917"/>
                  <a:gd name="T9" fmla="*/ T8 w 3"/>
                  <a:gd name="T10" fmla="+- 0 1117 1117"/>
                  <a:gd name="T11" fmla="*/ 1117 h 656"/>
                  <a:gd name="T12" fmla="+- 0 2917 2917"/>
                  <a:gd name="T13" fmla="*/ T12 w 3"/>
                  <a:gd name="T14" fmla="+- 0 1117 1117"/>
                  <a:gd name="T15" fmla="*/ 1117 h 656"/>
                  <a:gd name="T16" fmla="+- 0 2917 291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5" name="Group 7243"/>
            <p:cNvGrpSpPr>
              <a:grpSpLocks/>
            </p:cNvGrpSpPr>
            <p:nvPr/>
          </p:nvGrpSpPr>
          <p:grpSpPr bwMode="auto">
            <a:xfrm>
              <a:off x="2917" y="1116"/>
              <a:ext cx="82" cy="2"/>
              <a:chOff x="2917" y="1116"/>
              <a:chExt cx="82" cy="2"/>
            </a:xfrm>
          </p:grpSpPr>
          <p:sp>
            <p:nvSpPr>
              <p:cNvPr id="42263" name="Freeform 7244"/>
              <p:cNvSpPr>
                <a:spLocks/>
              </p:cNvSpPr>
              <p:nvPr/>
            </p:nvSpPr>
            <p:spPr bwMode="auto">
              <a:xfrm>
                <a:off x="2917" y="1116"/>
                <a:ext cx="82" cy="2"/>
              </a:xfrm>
              <a:custGeom>
                <a:avLst/>
                <a:gdLst>
                  <a:gd name="T0" fmla="+- 0 2917 2917"/>
                  <a:gd name="T1" fmla="*/ T0 w 82"/>
                  <a:gd name="T2" fmla="+- 0 2998 2917"/>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56" name="Group 7241"/>
            <p:cNvGrpSpPr>
              <a:grpSpLocks/>
            </p:cNvGrpSpPr>
            <p:nvPr/>
          </p:nvGrpSpPr>
          <p:grpSpPr bwMode="auto">
            <a:xfrm>
              <a:off x="2918" y="1772"/>
              <a:ext cx="80" cy="2"/>
              <a:chOff x="2918" y="1772"/>
              <a:chExt cx="80" cy="2"/>
            </a:xfrm>
          </p:grpSpPr>
          <p:sp>
            <p:nvSpPr>
              <p:cNvPr id="42262" name="Freeform 7242"/>
              <p:cNvSpPr>
                <a:spLocks/>
              </p:cNvSpPr>
              <p:nvPr/>
            </p:nvSpPr>
            <p:spPr bwMode="auto">
              <a:xfrm>
                <a:off x="2918" y="1772"/>
                <a:ext cx="80" cy="2"/>
              </a:xfrm>
              <a:custGeom>
                <a:avLst/>
                <a:gdLst>
                  <a:gd name="T0" fmla="+- 0 2918 2918"/>
                  <a:gd name="T1" fmla="*/ T0 w 80"/>
                  <a:gd name="T2" fmla="+- 0 2998 291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57" name="Group 7239"/>
            <p:cNvGrpSpPr>
              <a:grpSpLocks/>
            </p:cNvGrpSpPr>
            <p:nvPr/>
          </p:nvGrpSpPr>
          <p:grpSpPr bwMode="auto">
            <a:xfrm>
              <a:off x="2919" y="1770"/>
              <a:ext cx="80" cy="2"/>
              <a:chOff x="2919" y="1770"/>
              <a:chExt cx="80" cy="2"/>
            </a:xfrm>
          </p:grpSpPr>
          <p:sp>
            <p:nvSpPr>
              <p:cNvPr id="42261" name="Freeform 7240"/>
              <p:cNvSpPr>
                <a:spLocks/>
              </p:cNvSpPr>
              <p:nvPr/>
            </p:nvSpPr>
            <p:spPr bwMode="auto">
              <a:xfrm>
                <a:off x="2919" y="1770"/>
                <a:ext cx="80" cy="2"/>
              </a:xfrm>
              <a:custGeom>
                <a:avLst/>
                <a:gdLst>
                  <a:gd name="T0" fmla="+- 0 2919 2919"/>
                  <a:gd name="T1" fmla="*/ T0 w 80"/>
                  <a:gd name="T2" fmla="+- 0 2998 291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58" name="Group 7235"/>
            <p:cNvGrpSpPr>
              <a:grpSpLocks/>
            </p:cNvGrpSpPr>
            <p:nvPr/>
          </p:nvGrpSpPr>
          <p:grpSpPr bwMode="auto">
            <a:xfrm>
              <a:off x="2947" y="1347"/>
              <a:ext cx="38" cy="66"/>
              <a:chOff x="2947" y="1347"/>
              <a:chExt cx="38" cy="66"/>
            </a:xfrm>
          </p:grpSpPr>
          <p:sp>
            <p:nvSpPr>
              <p:cNvPr id="42258" name="Freeform 7238"/>
              <p:cNvSpPr>
                <a:spLocks/>
              </p:cNvSpPr>
              <p:nvPr/>
            </p:nvSpPr>
            <p:spPr bwMode="auto">
              <a:xfrm>
                <a:off x="2947" y="1347"/>
                <a:ext cx="38" cy="66"/>
              </a:xfrm>
              <a:custGeom>
                <a:avLst/>
                <a:gdLst>
                  <a:gd name="T0" fmla="+- 0 2982 2947"/>
                  <a:gd name="T1" fmla="*/ T0 w 38"/>
                  <a:gd name="T2" fmla="+- 0 1406 1347"/>
                  <a:gd name="T3" fmla="*/ 1406 h 66"/>
                  <a:gd name="T4" fmla="+- 0 2949 2947"/>
                  <a:gd name="T5" fmla="*/ T4 w 38"/>
                  <a:gd name="T6" fmla="+- 0 1406 1347"/>
                  <a:gd name="T7" fmla="*/ 1406 h 66"/>
                  <a:gd name="T8" fmla="+- 0 2948 2947"/>
                  <a:gd name="T9" fmla="*/ T8 w 38"/>
                  <a:gd name="T10" fmla="+- 0 1406 1347"/>
                  <a:gd name="T11" fmla="*/ 1406 h 66"/>
                  <a:gd name="T12" fmla="+- 0 2947 2947"/>
                  <a:gd name="T13" fmla="*/ T12 w 38"/>
                  <a:gd name="T14" fmla="+- 0 1407 1347"/>
                  <a:gd name="T15" fmla="*/ 1407 h 66"/>
                  <a:gd name="T16" fmla="+- 0 2947 2947"/>
                  <a:gd name="T17" fmla="*/ T16 w 38"/>
                  <a:gd name="T18" fmla="+- 0 1408 1347"/>
                  <a:gd name="T19" fmla="*/ 1408 h 66"/>
                  <a:gd name="T20" fmla="+- 0 2947 2947"/>
                  <a:gd name="T21" fmla="*/ T20 w 38"/>
                  <a:gd name="T22" fmla="+- 0 1411 1347"/>
                  <a:gd name="T23" fmla="*/ 1411 h 66"/>
                  <a:gd name="T24" fmla="+- 0 2947 2947"/>
                  <a:gd name="T25" fmla="*/ T24 w 38"/>
                  <a:gd name="T26" fmla="+- 0 1412 1347"/>
                  <a:gd name="T27" fmla="*/ 1412 h 66"/>
                  <a:gd name="T28" fmla="+- 0 2948 2947"/>
                  <a:gd name="T29" fmla="*/ T28 w 38"/>
                  <a:gd name="T30" fmla="+- 0 1413 1347"/>
                  <a:gd name="T31" fmla="*/ 1413 h 66"/>
                  <a:gd name="T32" fmla="+- 0 2983 2947"/>
                  <a:gd name="T33" fmla="*/ T32 w 38"/>
                  <a:gd name="T34" fmla="+- 0 1413 1347"/>
                  <a:gd name="T35" fmla="*/ 1413 h 66"/>
                  <a:gd name="T36" fmla="+- 0 2984 2947"/>
                  <a:gd name="T37" fmla="*/ T36 w 38"/>
                  <a:gd name="T38" fmla="+- 0 1412 1347"/>
                  <a:gd name="T39" fmla="*/ 1412 h 66"/>
                  <a:gd name="T40" fmla="+- 0 2984 2947"/>
                  <a:gd name="T41" fmla="*/ T40 w 38"/>
                  <a:gd name="T42" fmla="+- 0 1411 1347"/>
                  <a:gd name="T43" fmla="*/ 1411 h 66"/>
                  <a:gd name="T44" fmla="+- 0 2984 2947"/>
                  <a:gd name="T45" fmla="*/ T44 w 38"/>
                  <a:gd name="T46" fmla="+- 0 1408 1347"/>
                  <a:gd name="T47" fmla="*/ 1408 h 66"/>
                  <a:gd name="T48" fmla="+- 0 2984 2947"/>
                  <a:gd name="T49" fmla="*/ T48 w 38"/>
                  <a:gd name="T50" fmla="+- 0 1407 1347"/>
                  <a:gd name="T51" fmla="*/ 1407 h 66"/>
                  <a:gd name="T52" fmla="+- 0 2983 2947"/>
                  <a:gd name="T53" fmla="*/ T52 w 38"/>
                  <a:gd name="T54" fmla="+- 0 1406 1347"/>
                  <a:gd name="T55" fmla="*/ 1406 h 66"/>
                  <a:gd name="T56" fmla="+- 0 2982 2947"/>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59" name="Freeform 7237"/>
              <p:cNvSpPr>
                <a:spLocks/>
              </p:cNvSpPr>
              <p:nvPr/>
            </p:nvSpPr>
            <p:spPr bwMode="auto">
              <a:xfrm>
                <a:off x="2947" y="1347"/>
                <a:ext cx="38" cy="66"/>
              </a:xfrm>
              <a:custGeom>
                <a:avLst/>
                <a:gdLst>
                  <a:gd name="T0" fmla="+- 0 2971 2947"/>
                  <a:gd name="T1" fmla="*/ T0 w 38"/>
                  <a:gd name="T2" fmla="+- 0 1356 1347"/>
                  <a:gd name="T3" fmla="*/ 1356 h 66"/>
                  <a:gd name="T4" fmla="+- 0 2962 2947"/>
                  <a:gd name="T5" fmla="*/ T4 w 38"/>
                  <a:gd name="T6" fmla="+- 0 1356 1347"/>
                  <a:gd name="T7" fmla="*/ 1356 h 66"/>
                  <a:gd name="T8" fmla="+- 0 2962 2947"/>
                  <a:gd name="T9" fmla="*/ T8 w 38"/>
                  <a:gd name="T10" fmla="+- 0 1406 1347"/>
                  <a:gd name="T11" fmla="*/ 1406 h 66"/>
                  <a:gd name="T12" fmla="+- 0 2971 2947"/>
                  <a:gd name="T13" fmla="*/ T12 w 38"/>
                  <a:gd name="T14" fmla="+- 0 1406 1347"/>
                  <a:gd name="T15" fmla="*/ 1406 h 66"/>
                  <a:gd name="T16" fmla="+- 0 2971 2947"/>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60" name="Freeform 7236"/>
              <p:cNvSpPr>
                <a:spLocks/>
              </p:cNvSpPr>
              <p:nvPr/>
            </p:nvSpPr>
            <p:spPr bwMode="auto">
              <a:xfrm>
                <a:off x="2947" y="1347"/>
                <a:ext cx="38" cy="66"/>
              </a:xfrm>
              <a:custGeom>
                <a:avLst/>
                <a:gdLst>
                  <a:gd name="T0" fmla="+- 0 2969 2947"/>
                  <a:gd name="T1" fmla="*/ T0 w 38"/>
                  <a:gd name="T2" fmla="+- 0 1347 1347"/>
                  <a:gd name="T3" fmla="*/ 1347 h 66"/>
                  <a:gd name="T4" fmla="+- 0 2947 2947"/>
                  <a:gd name="T5" fmla="*/ T4 w 38"/>
                  <a:gd name="T6" fmla="+- 0 1363 1347"/>
                  <a:gd name="T7" fmla="*/ 1363 h 66"/>
                  <a:gd name="T8" fmla="+- 0 2947 2947"/>
                  <a:gd name="T9" fmla="*/ T8 w 38"/>
                  <a:gd name="T10" fmla="+- 0 1364 1347"/>
                  <a:gd name="T11" fmla="*/ 1364 h 66"/>
                  <a:gd name="T12" fmla="+- 0 2948 2947"/>
                  <a:gd name="T13" fmla="*/ T12 w 38"/>
                  <a:gd name="T14" fmla="+- 0 1364 1347"/>
                  <a:gd name="T15" fmla="*/ 1364 h 66"/>
                  <a:gd name="T16" fmla="+- 0 2950 2947"/>
                  <a:gd name="T17" fmla="*/ T16 w 38"/>
                  <a:gd name="T18" fmla="+- 0 1364 1347"/>
                  <a:gd name="T19" fmla="*/ 1364 h 66"/>
                  <a:gd name="T20" fmla="+- 0 2962 2947"/>
                  <a:gd name="T21" fmla="*/ T20 w 38"/>
                  <a:gd name="T22" fmla="+- 0 1356 1347"/>
                  <a:gd name="T23" fmla="*/ 1356 h 66"/>
                  <a:gd name="T24" fmla="+- 0 2971 2947"/>
                  <a:gd name="T25" fmla="*/ T24 w 38"/>
                  <a:gd name="T26" fmla="+- 0 1356 1347"/>
                  <a:gd name="T27" fmla="*/ 1356 h 66"/>
                  <a:gd name="T28" fmla="+- 0 2970 2947"/>
                  <a:gd name="T29" fmla="*/ T28 w 38"/>
                  <a:gd name="T30" fmla="+- 0 1348 1347"/>
                  <a:gd name="T31" fmla="*/ 1348 h 66"/>
                  <a:gd name="T32" fmla="+- 0 2970 2947"/>
                  <a:gd name="T33" fmla="*/ T32 w 38"/>
                  <a:gd name="T34" fmla="+- 0 1347 1347"/>
                  <a:gd name="T35" fmla="*/ 1347 h 66"/>
                  <a:gd name="T36" fmla="+- 0 2969 2947"/>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9" name="Group 7231"/>
            <p:cNvGrpSpPr>
              <a:grpSpLocks/>
            </p:cNvGrpSpPr>
            <p:nvPr/>
          </p:nvGrpSpPr>
          <p:grpSpPr bwMode="auto">
            <a:xfrm>
              <a:off x="2943" y="1470"/>
              <a:ext cx="41" cy="68"/>
              <a:chOff x="2943" y="1470"/>
              <a:chExt cx="41" cy="68"/>
            </a:xfrm>
          </p:grpSpPr>
          <p:sp>
            <p:nvSpPr>
              <p:cNvPr id="42255" name="Freeform 7234"/>
              <p:cNvSpPr>
                <a:spLocks/>
              </p:cNvSpPr>
              <p:nvPr/>
            </p:nvSpPr>
            <p:spPr bwMode="auto">
              <a:xfrm>
                <a:off x="2943" y="1470"/>
                <a:ext cx="41" cy="68"/>
              </a:xfrm>
              <a:custGeom>
                <a:avLst/>
                <a:gdLst>
                  <a:gd name="T0" fmla="+- 0 2944 2943"/>
                  <a:gd name="T1" fmla="*/ T0 w 41"/>
                  <a:gd name="T2" fmla="+- 0 1525 1470"/>
                  <a:gd name="T3" fmla="*/ 1525 h 68"/>
                  <a:gd name="T4" fmla="+- 0 2943 2943"/>
                  <a:gd name="T5" fmla="*/ T4 w 41"/>
                  <a:gd name="T6" fmla="+- 0 1526 1470"/>
                  <a:gd name="T7" fmla="*/ 1526 h 68"/>
                  <a:gd name="T8" fmla="+- 0 2943 2943"/>
                  <a:gd name="T9" fmla="*/ T8 w 41"/>
                  <a:gd name="T10" fmla="+- 0 1527 1470"/>
                  <a:gd name="T11" fmla="*/ 1527 h 68"/>
                  <a:gd name="T12" fmla="+- 0 2943 2943"/>
                  <a:gd name="T13" fmla="*/ T12 w 41"/>
                  <a:gd name="T14" fmla="+- 0 1530 1470"/>
                  <a:gd name="T15" fmla="*/ 1530 h 68"/>
                  <a:gd name="T16" fmla="+- 0 2943 2943"/>
                  <a:gd name="T17" fmla="*/ T16 w 41"/>
                  <a:gd name="T18" fmla="+- 0 1531 1470"/>
                  <a:gd name="T19" fmla="*/ 1531 h 68"/>
                  <a:gd name="T20" fmla="+- 0 2964 2943"/>
                  <a:gd name="T21" fmla="*/ T20 w 41"/>
                  <a:gd name="T22" fmla="+- 0 1537 1470"/>
                  <a:gd name="T23" fmla="*/ 1537 h 68"/>
                  <a:gd name="T24" fmla="+- 0 2968 2943"/>
                  <a:gd name="T25" fmla="*/ T24 w 41"/>
                  <a:gd name="T26" fmla="+- 0 1537 1470"/>
                  <a:gd name="T27" fmla="*/ 1537 h 68"/>
                  <a:gd name="T28" fmla="+- 0 2973 2943"/>
                  <a:gd name="T29" fmla="*/ T28 w 41"/>
                  <a:gd name="T30" fmla="+- 0 1535 1470"/>
                  <a:gd name="T31" fmla="*/ 1535 h 68"/>
                  <a:gd name="T32" fmla="+- 0 2976 2943"/>
                  <a:gd name="T33" fmla="*/ T32 w 41"/>
                  <a:gd name="T34" fmla="+- 0 1533 1470"/>
                  <a:gd name="T35" fmla="*/ 1533 h 68"/>
                  <a:gd name="T36" fmla="+- 0 2979 2943"/>
                  <a:gd name="T37" fmla="*/ T36 w 41"/>
                  <a:gd name="T38" fmla="+- 0 1530 1470"/>
                  <a:gd name="T39" fmla="*/ 1530 h 68"/>
                  <a:gd name="T40" fmla="+- 0 2958 2943"/>
                  <a:gd name="T41" fmla="*/ T40 w 41"/>
                  <a:gd name="T42" fmla="+- 0 1530 1470"/>
                  <a:gd name="T43" fmla="*/ 1530 h 68"/>
                  <a:gd name="T44" fmla="+- 0 2956 2943"/>
                  <a:gd name="T45" fmla="*/ T44 w 41"/>
                  <a:gd name="T46" fmla="+- 0 1530 1470"/>
                  <a:gd name="T47" fmla="*/ 1530 h 68"/>
                  <a:gd name="T48" fmla="+- 0 2953 2943"/>
                  <a:gd name="T49" fmla="*/ T48 w 41"/>
                  <a:gd name="T50" fmla="+- 0 1529 1470"/>
                  <a:gd name="T51" fmla="*/ 1529 h 68"/>
                  <a:gd name="T52" fmla="+- 0 2951 2943"/>
                  <a:gd name="T53" fmla="*/ T52 w 41"/>
                  <a:gd name="T54" fmla="+- 0 1528 1470"/>
                  <a:gd name="T55" fmla="*/ 1528 h 68"/>
                  <a:gd name="T56" fmla="+- 0 2950 2943"/>
                  <a:gd name="T57" fmla="*/ T56 w 41"/>
                  <a:gd name="T58" fmla="+- 0 1527 1470"/>
                  <a:gd name="T59" fmla="*/ 1527 h 68"/>
                  <a:gd name="T60" fmla="+- 0 2946 2943"/>
                  <a:gd name="T61" fmla="*/ T60 w 41"/>
                  <a:gd name="T62" fmla="+- 0 1526 1470"/>
                  <a:gd name="T63" fmla="*/ 1526 h 68"/>
                  <a:gd name="T64" fmla="+- 0 2944 2943"/>
                  <a:gd name="T65" fmla="*/ T64 w 41"/>
                  <a:gd name="T66" fmla="+- 0 1525 1470"/>
                  <a:gd name="T67" fmla="*/ 152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5" y="67"/>
                    </a:lnTo>
                    <a:lnTo>
                      <a:pt x="30" y="65"/>
                    </a:lnTo>
                    <a:lnTo>
                      <a:pt x="33" y="63"/>
                    </a:lnTo>
                    <a:lnTo>
                      <a:pt x="36" y="60"/>
                    </a:lnTo>
                    <a:lnTo>
                      <a:pt x="15" y="60"/>
                    </a:lnTo>
                    <a:lnTo>
                      <a:pt x="13" y="60"/>
                    </a:lnTo>
                    <a:lnTo>
                      <a:pt x="10" y="59"/>
                    </a:lnTo>
                    <a:lnTo>
                      <a:pt x="8" y="58"/>
                    </a:lnTo>
                    <a:lnTo>
                      <a:pt x="7"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56" name="Freeform 7233"/>
              <p:cNvSpPr>
                <a:spLocks/>
              </p:cNvSpPr>
              <p:nvPr/>
            </p:nvSpPr>
            <p:spPr bwMode="auto">
              <a:xfrm>
                <a:off x="2943" y="1470"/>
                <a:ext cx="41" cy="68"/>
              </a:xfrm>
              <a:custGeom>
                <a:avLst/>
                <a:gdLst>
                  <a:gd name="T0" fmla="+- 0 2978 2943"/>
                  <a:gd name="T1" fmla="*/ T0 w 41"/>
                  <a:gd name="T2" fmla="+- 0 1477 1470"/>
                  <a:gd name="T3" fmla="*/ 1477 h 68"/>
                  <a:gd name="T4" fmla="+- 0 2961 2943"/>
                  <a:gd name="T5" fmla="*/ T4 w 41"/>
                  <a:gd name="T6" fmla="+- 0 1477 1470"/>
                  <a:gd name="T7" fmla="*/ 1477 h 68"/>
                  <a:gd name="T8" fmla="+- 0 2965 2943"/>
                  <a:gd name="T9" fmla="*/ T8 w 41"/>
                  <a:gd name="T10" fmla="+- 0 1478 1470"/>
                  <a:gd name="T11" fmla="*/ 1478 h 68"/>
                  <a:gd name="T12" fmla="+- 0 2969 2943"/>
                  <a:gd name="T13" fmla="*/ T12 w 41"/>
                  <a:gd name="T14" fmla="+- 0 1480 1470"/>
                  <a:gd name="T15" fmla="*/ 1480 h 68"/>
                  <a:gd name="T16" fmla="+- 0 2971 2943"/>
                  <a:gd name="T17" fmla="*/ T16 w 41"/>
                  <a:gd name="T18" fmla="+- 0 1483 1470"/>
                  <a:gd name="T19" fmla="*/ 1483 h 68"/>
                  <a:gd name="T20" fmla="+- 0 2971 2943"/>
                  <a:gd name="T21" fmla="*/ T20 w 41"/>
                  <a:gd name="T22" fmla="+- 0 1487 1470"/>
                  <a:gd name="T23" fmla="*/ 1487 h 68"/>
                  <a:gd name="T24" fmla="+- 0 2971 2943"/>
                  <a:gd name="T25" fmla="*/ T24 w 41"/>
                  <a:gd name="T26" fmla="+- 0 1490 1470"/>
                  <a:gd name="T27" fmla="*/ 1490 h 68"/>
                  <a:gd name="T28" fmla="+- 0 2959 2943"/>
                  <a:gd name="T29" fmla="*/ T28 w 41"/>
                  <a:gd name="T30" fmla="+- 0 1499 1470"/>
                  <a:gd name="T31" fmla="*/ 1499 h 68"/>
                  <a:gd name="T32" fmla="+- 0 2952 2943"/>
                  <a:gd name="T33" fmla="*/ T32 w 41"/>
                  <a:gd name="T34" fmla="+- 0 1499 1470"/>
                  <a:gd name="T35" fmla="*/ 1499 h 68"/>
                  <a:gd name="T36" fmla="+- 0 2951 2943"/>
                  <a:gd name="T37" fmla="*/ T36 w 41"/>
                  <a:gd name="T38" fmla="+- 0 1499 1470"/>
                  <a:gd name="T39" fmla="*/ 1499 h 68"/>
                  <a:gd name="T40" fmla="+- 0 2950 2943"/>
                  <a:gd name="T41" fmla="*/ T40 w 41"/>
                  <a:gd name="T42" fmla="+- 0 1500 1470"/>
                  <a:gd name="T43" fmla="*/ 1500 h 68"/>
                  <a:gd name="T44" fmla="+- 0 2950 2943"/>
                  <a:gd name="T45" fmla="*/ T44 w 41"/>
                  <a:gd name="T46" fmla="+- 0 1501 1470"/>
                  <a:gd name="T47" fmla="*/ 1501 h 68"/>
                  <a:gd name="T48" fmla="+- 0 2950 2943"/>
                  <a:gd name="T49" fmla="*/ T48 w 41"/>
                  <a:gd name="T50" fmla="+- 0 1504 1470"/>
                  <a:gd name="T51" fmla="*/ 1504 h 68"/>
                  <a:gd name="T52" fmla="+- 0 2950 2943"/>
                  <a:gd name="T53" fmla="*/ T52 w 41"/>
                  <a:gd name="T54" fmla="+- 0 1505 1470"/>
                  <a:gd name="T55" fmla="*/ 1505 h 68"/>
                  <a:gd name="T56" fmla="+- 0 2951 2943"/>
                  <a:gd name="T57" fmla="*/ T56 w 41"/>
                  <a:gd name="T58" fmla="+- 0 1506 1470"/>
                  <a:gd name="T59" fmla="*/ 1506 h 68"/>
                  <a:gd name="T60" fmla="+- 0 2960 2943"/>
                  <a:gd name="T61" fmla="*/ T60 w 41"/>
                  <a:gd name="T62" fmla="+- 0 1506 1470"/>
                  <a:gd name="T63" fmla="*/ 1506 h 68"/>
                  <a:gd name="T64" fmla="+- 0 2963 2943"/>
                  <a:gd name="T65" fmla="*/ T64 w 41"/>
                  <a:gd name="T66" fmla="+- 0 1506 1470"/>
                  <a:gd name="T67" fmla="*/ 1506 h 68"/>
                  <a:gd name="T68" fmla="+- 0 2974 2943"/>
                  <a:gd name="T69" fmla="*/ T68 w 41"/>
                  <a:gd name="T70" fmla="+- 0 1516 1470"/>
                  <a:gd name="T71" fmla="*/ 1516 h 68"/>
                  <a:gd name="T72" fmla="+- 0 2974 2943"/>
                  <a:gd name="T73" fmla="*/ T72 w 41"/>
                  <a:gd name="T74" fmla="+- 0 1518 1470"/>
                  <a:gd name="T75" fmla="*/ 1518 h 68"/>
                  <a:gd name="T76" fmla="+- 0 2963 2943"/>
                  <a:gd name="T77" fmla="*/ T76 w 41"/>
                  <a:gd name="T78" fmla="+- 0 1530 1470"/>
                  <a:gd name="T79" fmla="*/ 1530 h 68"/>
                  <a:gd name="T80" fmla="+- 0 2979 2943"/>
                  <a:gd name="T81" fmla="*/ T80 w 41"/>
                  <a:gd name="T82" fmla="+- 0 1530 1470"/>
                  <a:gd name="T83" fmla="*/ 1530 h 68"/>
                  <a:gd name="T84" fmla="+- 0 2981 2943"/>
                  <a:gd name="T85" fmla="*/ T84 w 41"/>
                  <a:gd name="T86" fmla="+- 0 1528 1470"/>
                  <a:gd name="T87" fmla="*/ 1528 h 68"/>
                  <a:gd name="T88" fmla="+- 0 2983 2943"/>
                  <a:gd name="T89" fmla="*/ T88 w 41"/>
                  <a:gd name="T90" fmla="+- 0 1523 1470"/>
                  <a:gd name="T91" fmla="*/ 1523 h 68"/>
                  <a:gd name="T92" fmla="+- 0 2983 2943"/>
                  <a:gd name="T93" fmla="*/ T92 w 41"/>
                  <a:gd name="T94" fmla="+- 0 1520 1470"/>
                  <a:gd name="T95" fmla="*/ 1520 h 68"/>
                  <a:gd name="T96" fmla="+- 0 2983 2943"/>
                  <a:gd name="T97" fmla="*/ T96 w 41"/>
                  <a:gd name="T98" fmla="+- 0 1515 1470"/>
                  <a:gd name="T99" fmla="*/ 1515 h 68"/>
                  <a:gd name="T100" fmla="+- 0 2968 2943"/>
                  <a:gd name="T101" fmla="*/ T100 w 41"/>
                  <a:gd name="T102" fmla="+- 0 1502 1470"/>
                  <a:gd name="T103" fmla="*/ 1502 h 68"/>
                  <a:gd name="T104" fmla="+- 0 2980 2943"/>
                  <a:gd name="T105" fmla="*/ T104 w 41"/>
                  <a:gd name="T106" fmla="+- 0 1489 1470"/>
                  <a:gd name="T107" fmla="*/ 1489 h 68"/>
                  <a:gd name="T108" fmla="+- 0 2980 2943"/>
                  <a:gd name="T109" fmla="*/ T108 w 41"/>
                  <a:gd name="T110" fmla="+- 0 1481 1470"/>
                  <a:gd name="T111" fmla="*/ 1481 h 68"/>
                  <a:gd name="T112" fmla="+- 0 2980 2943"/>
                  <a:gd name="T113" fmla="*/ T112 w 41"/>
                  <a:gd name="T114" fmla="+- 0 1481 1470"/>
                  <a:gd name="T115" fmla="*/ 1481 h 68"/>
                  <a:gd name="T116" fmla="+- 0 2979 2943"/>
                  <a:gd name="T117" fmla="*/ T116 w 41"/>
                  <a:gd name="T118" fmla="+- 0 1477 1470"/>
                  <a:gd name="T119" fmla="*/ 1477 h 68"/>
                  <a:gd name="T120" fmla="+- 0 2978 2943"/>
                  <a:gd name="T121" fmla="*/ T120 w 41"/>
                  <a:gd name="T122" fmla="+- 0 1477 1470"/>
                  <a:gd name="T123"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8" y="7"/>
                    </a:lnTo>
                    <a:lnTo>
                      <a:pt x="22" y="8"/>
                    </a:lnTo>
                    <a:lnTo>
                      <a:pt x="26" y="10"/>
                    </a:lnTo>
                    <a:lnTo>
                      <a:pt x="28" y="13"/>
                    </a:lnTo>
                    <a:lnTo>
                      <a:pt x="28" y="17"/>
                    </a:lnTo>
                    <a:lnTo>
                      <a:pt x="28" y="20"/>
                    </a:lnTo>
                    <a:lnTo>
                      <a:pt x="16" y="29"/>
                    </a:lnTo>
                    <a:lnTo>
                      <a:pt x="9" y="29"/>
                    </a:lnTo>
                    <a:lnTo>
                      <a:pt x="8" y="29"/>
                    </a:lnTo>
                    <a:lnTo>
                      <a:pt x="7" y="30"/>
                    </a:lnTo>
                    <a:lnTo>
                      <a:pt x="7" y="31"/>
                    </a:lnTo>
                    <a:lnTo>
                      <a:pt x="7" y="34"/>
                    </a:lnTo>
                    <a:lnTo>
                      <a:pt x="7" y="35"/>
                    </a:lnTo>
                    <a:lnTo>
                      <a:pt x="8" y="36"/>
                    </a:lnTo>
                    <a:lnTo>
                      <a:pt x="17" y="36"/>
                    </a:lnTo>
                    <a:lnTo>
                      <a:pt x="20" y="36"/>
                    </a:lnTo>
                    <a:lnTo>
                      <a:pt x="31" y="46"/>
                    </a:lnTo>
                    <a:lnTo>
                      <a:pt x="31" y="48"/>
                    </a:lnTo>
                    <a:lnTo>
                      <a:pt x="20" y="60"/>
                    </a:lnTo>
                    <a:lnTo>
                      <a:pt x="36" y="60"/>
                    </a:lnTo>
                    <a:lnTo>
                      <a:pt x="38" y="58"/>
                    </a:lnTo>
                    <a:lnTo>
                      <a:pt x="40" y="53"/>
                    </a:lnTo>
                    <a:lnTo>
                      <a:pt x="40" y="50"/>
                    </a:lnTo>
                    <a:lnTo>
                      <a:pt x="40" y="45"/>
                    </a:lnTo>
                    <a:lnTo>
                      <a:pt x="25" y="32"/>
                    </a:lnTo>
                    <a:lnTo>
                      <a:pt x="37" y="19"/>
                    </a:lnTo>
                    <a:lnTo>
                      <a:pt x="37" y="11"/>
                    </a:lnTo>
                    <a:lnTo>
                      <a:pt x="36" y="7"/>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57" name="Freeform 7232"/>
              <p:cNvSpPr>
                <a:spLocks/>
              </p:cNvSpPr>
              <p:nvPr/>
            </p:nvSpPr>
            <p:spPr bwMode="auto">
              <a:xfrm>
                <a:off x="2943" y="1470"/>
                <a:ext cx="41" cy="68"/>
              </a:xfrm>
              <a:custGeom>
                <a:avLst/>
                <a:gdLst>
                  <a:gd name="T0" fmla="+- 0 2965 2943"/>
                  <a:gd name="T1" fmla="*/ T0 w 41"/>
                  <a:gd name="T2" fmla="+- 0 1470 1470"/>
                  <a:gd name="T3" fmla="*/ 1470 h 68"/>
                  <a:gd name="T4" fmla="+- 0 2945 2943"/>
                  <a:gd name="T5" fmla="*/ T4 w 41"/>
                  <a:gd name="T6" fmla="+- 0 1481 1470"/>
                  <a:gd name="T7" fmla="*/ 1481 h 68"/>
                  <a:gd name="T8" fmla="+- 0 2945 2943"/>
                  <a:gd name="T9" fmla="*/ T8 w 41"/>
                  <a:gd name="T10" fmla="+- 0 1482 1470"/>
                  <a:gd name="T11" fmla="*/ 1482 h 68"/>
                  <a:gd name="T12" fmla="+- 0 2946 2943"/>
                  <a:gd name="T13" fmla="*/ T12 w 41"/>
                  <a:gd name="T14" fmla="+- 0 1482 1470"/>
                  <a:gd name="T15" fmla="*/ 1482 h 68"/>
                  <a:gd name="T16" fmla="+- 0 2946 2943"/>
                  <a:gd name="T17" fmla="*/ T16 w 41"/>
                  <a:gd name="T18" fmla="+- 0 1482 1470"/>
                  <a:gd name="T19" fmla="*/ 1482 h 68"/>
                  <a:gd name="T20" fmla="+- 0 2948 2943"/>
                  <a:gd name="T21" fmla="*/ T20 w 41"/>
                  <a:gd name="T22" fmla="+- 0 1481 1470"/>
                  <a:gd name="T23" fmla="*/ 1481 h 68"/>
                  <a:gd name="T24" fmla="+- 0 2951 2943"/>
                  <a:gd name="T25" fmla="*/ T24 w 41"/>
                  <a:gd name="T26" fmla="+- 0 1480 1470"/>
                  <a:gd name="T27" fmla="*/ 1480 h 68"/>
                  <a:gd name="T28" fmla="+- 0 2956 2943"/>
                  <a:gd name="T29" fmla="*/ T28 w 41"/>
                  <a:gd name="T30" fmla="+- 0 1478 1470"/>
                  <a:gd name="T31" fmla="*/ 1478 h 68"/>
                  <a:gd name="T32" fmla="+- 0 2957 2943"/>
                  <a:gd name="T33" fmla="*/ T32 w 41"/>
                  <a:gd name="T34" fmla="+- 0 1477 1470"/>
                  <a:gd name="T35" fmla="*/ 1477 h 68"/>
                  <a:gd name="T36" fmla="+- 0 2959 2943"/>
                  <a:gd name="T37" fmla="*/ T36 w 41"/>
                  <a:gd name="T38" fmla="+- 0 1477 1470"/>
                  <a:gd name="T39" fmla="*/ 1477 h 68"/>
                  <a:gd name="T40" fmla="+- 0 2978 2943"/>
                  <a:gd name="T41" fmla="*/ T40 w 41"/>
                  <a:gd name="T42" fmla="+- 0 1477 1470"/>
                  <a:gd name="T43" fmla="*/ 1477 h 68"/>
                  <a:gd name="T44" fmla="+- 0 2977 2943"/>
                  <a:gd name="T45" fmla="*/ T44 w 41"/>
                  <a:gd name="T46" fmla="+- 0 1475 1470"/>
                  <a:gd name="T47" fmla="*/ 1475 h 68"/>
                  <a:gd name="T48" fmla="+- 0 2974 2943"/>
                  <a:gd name="T49" fmla="*/ T48 w 41"/>
                  <a:gd name="T50" fmla="+- 0 1473 1470"/>
                  <a:gd name="T51" fmla="*/ 1473 h 68"/>
                  <a:gd name="T52" fmla="+- 0 2973 2943"/>
                  <a:gd name="T53" fmla="*/ T52 w 41"/>
                  <a:gd name="T54" fmla="+- 0 1472 1470"/>
                  <a:gd name="T55" fmla="*/ 1472 h 68"/>
                  <a:gd name="T56" fmla="+- 0 2968 2943"/>
                  <a:gd name="T57" fmla="*/ T56 w 41"/>
                  <a:gd name="T58" fmla="+- 0 1470 1470"/>
                  <a:gd name="T59" fmla="*/ 1470 h 68"/>
                  <a:gd name="T60" fmla="+- 0 2965 2943"/>
                  <a:gd name="T61" fmla="*/ T60 w 41"/>
                  <a:gd name="T62" fmla="+- 0 1470 1470"/>
                  <a:gd name="T6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1"/>
                    </a:lnTo>
                    <a:lnTo>
                      <a:pt x="8" y="10"/>
                    </a:lnTo>
                    <a:lnTo>
                      <a:pt x="13" y="8"/>
                    </a:lnTo>
                    <a:lnTo>
                      <a:pt x="14" y="7"/>
                    </a:lnTo>
                    <a:lnTo>
                      <a:pt x="16" y="7"/>
                    </a:lnTo>
                    <a:lnTo>
                      <a:pt x="35" y="7"/>
                    </a:lnTo>
                    <a:lnTo>
                      <a:pt x="34" y="5"/>
                    </a:lnTo>
                    <a:lnTo>
                      <a:pt x="31" y="3"/>
                    </a:lnTo>
                    <a:lnTo>
                      <a:pt x="30"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0" name="Group 7229"/>
            <p:cNvGrpSpPr>
              <a:grpSpLocks/>
            </p:cNvGrpSpPr>
            <p:nvPr/>
          </p:nvGrpSpPr>
          <p:grpSpPr bwMode="auto">
            <a:xfrm>
              <a:off x="3011" y="1773"/>
              <a:ext cx="80" cy="16"/>
              <a:chOff x="3011" y="1773"/>
              <a:chExt cx="80" cy="16"/>
            </a:xfrm>
          </p:grpSpPr>
          <p:sp>
            <p:nvSpPr>
              <p:cNvPr id="42254" name="Freeform 7230"/>
              <p:cNvSpPr>
                <a:spLocks/>
              </p:cNvSpPr>
              <p:nvPr/>
            </p:nvSpPr>
            <p:spPr bwMode="auto">
              <a:xfrm>
                <a:off x="3011" y="1773"/>
                <a:ext cx="80" cy="16"/>
              </a:xfrm>
              <a:custGeom>
                <a:avLst/>
                <a:gdLst>
                  <a:gd name="T0" fmla="+- 0 3089 3011"/>
                  <a:gd name="T1" fmla="*/ T0 w 80"/>
                  <a:gd name="T2" fmla="+- 0 1773 1773"/>
                  <a:gd name="T3" fmla="*/ 1773 h 16"/>
                  <a:gd name="T4" fmla="+- 0 3013 3011"/>
                  <a:gd name="T5" fmla="*/ T4 w 80"/>
                  <a:gd name="T6" fmla="+- 0 1773 1773"/>
                  <a:gd name="T7" fmla="*/ 1773 h 16"/>
                  <a:gd name="T8" fmla="+- 0 3013 3011"/>
                  <a:gd name="T9" fmla="*/ T8 w 80"/>
                  <a:gd name="T10" fmla="+- 0 1786 1773"/>
                  <a:gd name="T11" fmla="*/ 1786 h 16"/>
                  <a:gd name="T12" fmla="+- 0 3011 3011"/>
                  <a:gd name="T13" fmla="*/ T12 w 80"/>
                  <a:gd name="T14" fmla="+- 0 1788 1773"/>
                  <a:gd name="T15" fmla="*/ 1788 h 16"/>
                  <a:gd name="T16" fmla="+- 0 3091 3011"/>
                  <a:gd name="T17" fmla="*/ T16 w 80"/>
                  <a:gd name="T18" fmla="+- 0 1788 1773"/>
                  <a:gd name="T19" fmla="*/ 1788 h 16"/>
                  <a:gd name="T20" fmla="+- 0 3089 3011"/>
                  <a:gd name="T21" fmla="*/ T20 w 80"/>
                  <a:gd name="T22" fmla="+- 0 1786 1773"/>
                  <a:gd name="T23" fmla="*/ 1786 h 16"/>
                  <a:gd name="T24" fmla="+- 0 3089 3011"/>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80"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1" name="Group 7226"/>
            <p:cNvGrpSpPr>
              <a:grpSpLocks/>
            </p:cNvGrpSpPr>
            <p:nvPr/>
          </p:nvGrpSpPr>
          <p:grpSpPr bwMode="auto">
            <a:xfrm>
              <a:off x="3010" y="1773"/>
              <a:ext cx="3" cy="15"/>
              <a:chOff x="3010" y="1773"/>
              <a:chExt cx="3" cy="15"/>
            </a:xfrm>
          </p:grpSpPr>
          <p:sp>
            <p:nvSpPr>
              <p:cNvPr id="42253" name="Freeform 7228"/>
              <p:cNvSpPr>
                <a:spLocks/>
              </p:cNvSpPr>
              <p:nvPr/>
            </p:nvSpPr>
            <p:spPr bwMode="auto">
              <a:xfrm>
                <a:off x="3010" y="1773"/>
                <a:ext cx="3" cy="15"/>
              </a:xfrm>
              <a:custGeom>
                <a:avLst/>
                <a:gdLst>
                  <a:gd name="T0" fmla="+- 0 3013 3010"/>
                  <a:gd name="T1" fmla="*/ T0 w 3"/>
                  <a:gd name="T2" fmla="+- 0 1773 1773"/>
                  <a:gd name="T3" fmla="*/ 1773 h 15"/>
                  <a:gd name="T4" fmla="+- 0 3010 3010"/>
                  <a:gd name="T5" fmla="*/ T4 w 3"/>
                  <a:gd name="T6" fmla="+- 0 1773 1773"/>
                  <a:gd name="T7" fmla="*/ 1773 h 15"/>
                  <a:gd name="T8" fmla="+- 0 3010 3010"/>
                  <a:gd name="T9" fmla="*/ T8 w 3"/>
                  <a:gd name="T10" fmla="+- 0 1786 1773"/>
                  <a:gd name="T11" fmla="*/ 1786 h 15"/>
                  <a:gd name="T12" fmla="+- 0 3011 3010"/>
                  <a:gd name="T13" fmla="*/ T12 w 3"/>
                  <a:gd name="T14" fmla="+- 0 1788 1773"/>
                  <a:gd name="T15" fmla="*/ 1788 h 15"/>
                  <a:gd name="T16" fmla="+- 0 3013 3010"/>
                  <a:gd name="T17" fmla="*/ T16 w 3"/>
                  <a:gd name="T18" fmla="+- 0 1786 1773"/>
                  <a:gd name="T19" fmla="*/ 1786 h 15"/>
                  <a:gd name="T20" fmla="+- 0 3013 3010"/>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67" name="Picture 722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98"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62" name="Group 7224"/>
            <p:cNvGrpSpPr>
              <a:grpSpLocks/>
            </p:cNvGrpSpPr>
            <p:nvPr/>
          </p:nvGrpSpPr>
          <p:grpSpPr bwMode="auto">
            <a:xfrm>
              <a:off x="2996" y="1117"/>
              <a:ext cx="3" cy="656"/>
              <a:chOff x="2996" y="1117"/>
              <a:chExt cx="3" cy="656"/>
            </a:xfrm>
          </p:grpSpPr>
          <p:sp>
            <p:nvSpPr>
              <p:cNvPr id="42252" name="Freeform 7225"/>
              <p:cNvSpPr>
                <a:spLocks/>
              </p:cNvSpPr>
              <p:nvPr/>
            </p:nvSpPr>
            <p:spPr bwMode="auto">
              <a:xfrm>
                <a:off x="2996" y="1117"/>
                <a:ext cx="3" cy="656"/>
              </a:xfrm>
              <a:custGeom>
                <a:avLst/>
                <a:gdLst>
                  <a:gd name="T0" fmla="+- 0 2996 2996"/>
                  <a:gd name="T1" fmla="*/ T0 w 3"/>
                  <a:gd name="T2" fmla="+- 0 1773 1117"/>
                  <a:gd name="T3" fmla="*/ 1773 h 656"/>
                  <a:gd name="T4" fmla="+- 0 2998 2996"/>
                  <a:gd name="T5" fmla="*/ T4 w 3"/>
                  <a:gd name="T6" fmla="+- 0 1773 1117"/>
                  <a:gd name="T7" fmla="*/ 1773 h 656"/>
                  <a:gd name="T8" fmla="+- 0 2998 2996"/>
                  <a:gd name="T9" fmla="*/ T8 w 3"/>
                  <a:gd name="T10" fmla="+- 0 1117 1117"/>
                  <a:gd name="T11" fmla="*/ 1117 h 656"/>
                  <a:gd name="T12" fmla="+- 0 2996 2996"/>
                  <a:gd name="T13" fmla="*/ T12 w 3"/>
                  <a:gd name="T14" fmla="+- 0 1117 1117"/>
                  <a:gd name="T15" fmla="*/ 1117 h 656"/>
                  <a:gd name="T16" fmla="+- 0 2996 299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3" name="Group 7222"/>
            <p:cNvGrpSpPr>
              <a:grpSpLocks/>
            </p:cNvGrpSpPr>
            <p:nvPr/>
          </p:nvGrpSpPr>
          <p:grpSpPr bwMode="auto">
            <a:xfrm>
              <a:off x="2996" y="1116"/>
              <a:ext cx="82" cy="2"/>
              <a:chOff x="2996" y="1116"/>
              <a:chExt cx="82" cy="2"/>
            </a:xfrm>
          </p:grpSpPr>
          <p:sp>
            <p:nvSpPr>
              <p:cNvPr id="42251" name="Freeform 7223"/>
              <p:cNvSpPr>
                <a:spLocks/>
              </p:cNvSpPr>
              <p:nvPr/>
            </p:nvSpPr>
            <p:spPr bwMode="auto">
              <a:xfrm>
                <a:off x="2996" y="1116"/>
                <a:ext cx="82" cy="2"/>
              </a:xfrm>
              <a:custGeom>
                <a:avLst/>
                <a:gdLst>
                  <a:gd name="T0" fmla="+- 0 2996 2996"/>
                  <a:gd name="T1" fmla="*/ T0 w 82"/>
                  <a:gd name="T2" fmla="+- 0 3078 299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64" name="Group 7220"/>
            <p:cNvGrpSpPr>
              <a:grpSpLocks/>
            </p:cNvGrpSpPr>
            <p:nvPr/>
          </p:nvGrpSpPr>
          <p:grpSpPr bwMode="auto">
            <a:xfrm>
              <a:off x="2997" y="1772"/>
              <a:ext cx="80" cy="2"/>
              <a:chOff x="2997" y="1772"/>
              <a:chExt cx="80" cy="2"/>
            </a:xfrm>
          </p:grpSpPr>
          <p:sp>
            <p:nvSpPr>
              <p:cNvPr id="42250" name="Freeform 7221"/>
              <p:cNvSpPr>
                <a:spLocks/>
              </p:cNvSpPr>
              <p:nvPr/>
            </p:nvSpPr>
            <p:spPr bwMode="auto">
              <a:xfrm>
                <a:off x="2997" y="1772"/>
                <a:ext cx="80" cy="2"/>
              </a:xfrm>
              <a:custGeom>
                <a:avLst/>
                <a:gdLst>
                  <a:gd name="T0" fmla="+- 0 2997 2997"/>
                  <a:gd name="T1" fmla="*/ T0 w 80"/>
                  <a:gd name="T2" fmla="+- 0 3077 299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65" name="Group 7218"/>
            <p:cNvGrpSpPr>
              <a:grpSpLocks/>
            </p:cNvGrpSpPr>
            <p:nvPr/>
          </p:nvGrpSpPr>
          <p:grpSpPr bwMode="auto">
            <a:xfrm>
              <a:off x="2998" y="1770"/>
              <a:ext cx="80" cy="2"/>
              <a:chOff x="2998" y="1770"/>
              <a:chExt cx="80" cy="2"/>
            </a:xfrm>
          </p:grpSpPr>
          <p:sp>
            <p:nvSpPr>
              <p:cNvPr id="42249" name="Freeform 7219"/>
              <p:cNvSpPr>
                <a:spLocks/>
              </p:cNvSpPr>
              <p:nvPr/>
            </p:nvSpPr>
            <p:spPr bwMode="auto">
              <a:xfrm>
                <a:off x="2998" y="1770"/>
                <a:ext cx="80" cy="2"/>
              </a:xfrm>
              <a:custGeom>
                <a:avLst/>
                <a:gdLst>
                  <a:gd name="T0" fmla="+- 0 2998 2998"/>
                  <a:gd name="T1" fmla="*/ T0 w 80"/>
                  <a:gd name="T2" fmla="+- 0 3078 29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66" name="Group 7214"/>
            <p:cNvGrpSpPr>
              <a:grpSpLocks/>
            </p:cNvGrpSpPr>
            <p:nvPr/>
          </p:nvGrpSpPr>
          <p:grpSpPr bwMode="auto">
            <a:xfrm>
              <a:off x="3026" y="1347"/>
              <a:ext cx="38" cy="66"/>
              <a:chOff x="3026" y="1347"/>
              <a:chExt cx="38" cy="66"/>
            </a:xfrm>
          </p:grpSpPr>
          <p:sp>
            <p:nvSpPr>
              <p:cNvPr id="42246" name="Freeform 7217"/>
              <p:cNvSpPr>
                <a:spLocks/>
              </p:cNvSpPr>
              <p:nvPr/>
            </p:nvSpPr>
            <p:spPr bwMode="auto">
              <a:xfrm>
                <a:off x="3026" y="1347"/>
                <a:ext cx="38" cy="66"/>
              </a:xfrm>
              <a:custGeom>
                <a:avLst/>
                <a:gdLst>
                  <a:gd name="T0" fmla="+- 0 3062 3026"/>
                  <a:gd name="T1" fmla="*/ T0 w 38"/>
                  <a:gd name="T2" fmla="+- 0 1406 1347"/>
                  <a:gd name="T3" fmla="*/ 1406 h 66"/>
                  <a:gd name="T4" fmla="+- 0 3028 3026"/>
                  <a:gd name="T5" fmla="*/ T4 w 38"/>
                  <a:gd name="T6" fmla="+- 0 1406 1347"/>
                  <a:gd name="T7" fmla="*/ 1406 h 66"/>
                  <a:gd name="T8" fmla="+- 0 3027 3026"/>
                  <a:gd name="T9" fmla="*/ T8 w 38"/>
                  <a:gd name="T10" fmla="+- 0 1406 1347"/>
                  <a:gd name="T11" fmla="*/ 1406 h 66"/>
                  <a:gd name="T12" fmla="+- 0 3027 3026"/>
                  <a:gd name="T13" fmla="*/ T12 w 38"/>
                  <a:gd name="T14" fmla="+- 0 1407 1347"/>
                  <a:gd name="T15" fmla="*/ 1407 h 66"/>
                  <a:gd name="T16" fmla="+- 0 3026 3026"/>
                  <a:gd name="T17" fmla="*/ T16 w 38"/>
                  <a:gd name="T18" fmla="+- 0 1408 1347"/>
                  <a:gd name="T19" fmla="*/ 1408 h 66"/>
                  <a:gd name="T20" fmla="+- 0 3026 3026"/>
                  <a:gd name="T21" fmla="*/ T20 w 38"/>
                  <a:gd name="T22" fmla="+- 0 1411 1347"/>
                  <a:gd name="T23" fmla="*/ 1411 h 66"/>
                  <a:gd name="T24" fmla="+- 0 3027 3026"/>
                  <a:gd name="T25" fmla="*/ T24 w 38"/>
                  <a:gd name="T26" fmla="+- 0 1412 1347"/>
                  <a:gd name="T27" fmla="*/ 1412 h 66"/>
                  <a:gd name="T28" fmla="+- 0 3027 3026"/>
                  <a:gd name="T29" fmla="*/ T28 w 38"/>
                  <a:gd name="T30" fmla="+- 0 1413 1347"/>
                  <a:gd name="T31" fmla="*/ 1413 h 66"/>
                  <a:gd name="T32" fmla="+- 0 3062 3026"/>
                  <a:gd name="T33" fmla="*/ T32 w 38"/>
                  <a:gd name="T34" fmla="+- 0 1413 1347"/>
                  <a:gd name="T35" fmla="*/ 1413 h 66"/>
                  <a:gd name="T36" fmla="+- 0 3063 3026"/>
                  <a:gd name="T37" fmla="*/ T36 w 38"/>
                  <a:gd name="T38" fmla="+- 0 1412 1347"/>
                  <a:gd name="T39" fmla="*/ 1412 h 66"/>
                  <a:gd name="T40" fmla="+- 0 3063 3026"/>
                  <a:gd name="T41" fmla="*/ T40 w 38"/>
                  <a:gd name="T42" fmla="+- 0 1411 1347"/>
                  <a:gd name="T43" fmla="*/ 1411 h 66"/>
                  <a:gd name="T44" fmla="+- 0 3063 3026"/>
                  <a:gd name="T45" fmla="*/ T44 w 38"/>
                  <a:gd name="T46" fmla="+- 0 1408 1347"/>
                  <a:gd name="T47" fmla="*/ 1408 h 66"/>
                  <a:gd name="T48" fmla="+- 0 3063 3026"/>
                  <a:gd name="T49" fmla="*/ T48 w 38"/>
                  <a:gd name="T50" fmla="+- 0 1407 1347"/>
                  <a:gd name="T51" fmla="*/ 1407 h 66"/>
                  <a:gd name="T52" fmla="+- 0 3062 3026"/>
                  <a:gd name="T53" fmla="*/ T52 w 38"/>
                  <a:gd name="T54" fmla="+- 0 1406 1347"/>
                  <a:gd name="T55" fmla="*/ 1406 h 66"/>
                  <a:gd name="T56" fmla="+- 0 3062 3026"/>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47" name="Freeform 7216"/>
              <p:cNvSpPr>
                <a:spLocks/>
              </p:cNvSpPr>
              <p:nvPr/>
            </p:nvSpPr>
            <p:spPr bwMode="auto">
              <a:xfrm>
                <a:off x="3026" y="1347"/>
                <a:ext cx="38" cy="66"/>
              </a:xfrm>
              <a:custGeom>
                <a:avLst/>
                <a:gdLst>
                  <a:gd name="T0" fmla="+- 0 3050 3026"/>
                  <a:gd name="T1" fmla="*/ T0 w 38"/>
                  <a:gd name="T2" fmla="+- 0 1356 1347"/>
                  <a:gd name="T3" fmla="*/ 1356 h 66"/>
                  <a:gd name="T4" fmla="+- 0 3041 3026"/>
                  <a:gd name="T5" fmla="*/ T4 w 38"/>
                  <a:gd name="T6" fmla="+- 0 1356 1347"/>
                  <a:gd name="T7" fmla="*/ 1356 h 66"/>
                  <a:gd name="T8" fmla="+- 0 3041 3026"/>
                  <a:gd name="T9" fmla="*/ T8 w 38"/>
                  <a:gd name="T10" fmla="+- 0 1406 1347"/>
                  <a:gd name="T11" fmla="*/ 1406 h 66"/>
                  <a:gd name="T12" fmla="+- 0 3050 3026"/>
                  <a:gd name="T13" fmla="*/ T12 w 38"/>
                  <a:gd name="T14" fmla="+- 0 1406 1347"/>
                  <a:gd name="T15" fmla="*/ 1406 h 66"/>
                  <a:gd name="T16" fmla="+- 0 3050 3026"/>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48" name="Freeform 7215"/>
              <p:cNvSpPr>
                <a:spLocks/>
              </p:cNvSpPr>
              <p:nvPr/>
            </p:nvSpPr>
            <p:spPr bwMode="auto">
              <a:xfrm>
                <a:off x="3026" y="1347"/>
                <a:ext cx="38" cy="66"/>
              </a:xfrm>
              <a:custGeom>
                <a:avLst/>
                <a:gdLst>
                  <a:gd name="T0" fmla="+- 0 3048 3026"/>
                  <a:gd name="T1" fmla="*/ T0 w 38"/>
                  <a:gd name="T2" fmla="+- 0 1347 1347"/>
                  <a:gd name="T3" fmla="*/ 1347 h 66"/>
                  <a:gd name="T4" fmla="+- 0 3026 3026"/>
                  <a:gd name="T5" fmla="*/ T4 w 38"/>
                  <a:gd name="T6" fmla="+- 0 1363 1347"/>
                  <a:gd name="T7" fmla="*/ 1363 h 66"/>
                  <a:gd name="T8" fmla="+- 0 3026 3026"/>
                  <a:gd name="T9" fmla="*/ T8 w 38"/>
                  <a:gd name="T10" fmla="+- 0 1364 1347"/>
                  <a:gd name="T11" fmla="*/ 1364 h 66"/>
                  <a:gd name="T12" fmla="+- 0 3027 3026"/>
                  <a:gd name="T13" fmla="*/ T12 w 38"/>
                  <a:gd name="T14" fmla="+- 0 1364 1347"/>
                  <a:gd name="T15" fmla="*/ 1364 h 66"/>
                  <a:gd name="T16" fmla="+- 0 3029 3026"/>
                  <a:gd name="T17" fmla="*/ T16 w 38"/>
                  <a:gd name="T18" fmla="+- 0 1364 1347"/>
                  <a:gd name="T19" fmla="*/ 1364 h 66"/>
                  <a:gd name="T20" fmla="+- 0 3041 3026"/>
                  <a:gd name="T21" fmla="*/ T20 w 38"/>
                  <a:gd name="T22" fmla="+- 0 1356 1347"/>
                  <a:gd name="T23" fmla="*/ 1356 h 66"/>
                  <a:gd name="T24" fmla="+- 0 3050 3026"/>
                  <a:gd name="T25" fmla="*/ T24 w 38"/>
                  <a:gd name="T26" fmla="+- 0 1356 1347"/>
                  <a:gd name="T27" fmla="*/ 1356 h 66"/>
                  <a:gd name="T28" fmla="+- 0 3050 3026"/>
                  <a:gd name="T29" fmla="*/ T28 w 38"/>
                  <a:gd name="T30" fmla="+- 0 1348 1347"/>
                  <a:gd name="T31" fmla="*/ 1348 h 66"/>
                  <a:gd name="T32" fmla="+- 0 3049 3026"/>
                  <a:gd name="T33" fmla="*/ T32 w 38"/>
                  <a:gd name="T34" fmla="+- 0 1347 1347"/>
                  <a:gd name="T35" fmla="*/ 1347 h 66"/>
                  <a:gd name="T36" fmla="+- 0 3048 3026"/>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7" name="Group 7211"/>
            <p:cNvGrpSpPr>
              <a:grpSpLocks/>
            </p:cNvGrpSpPr>
            <p:nvPr/>
          </p:nvGrpSpPr>
          <p:grpSpPr bwMode="auto">
            <a:xfrm>
              <a:off x="3020" y="1470"/>
              <a:ext cx="47" cy="67"/>
              <a:chOff x="3020" y="1470"/>
              <a:chExt cx="47" cy="67"/>
            </a:xfrm>
          </p:grpSpPr>
          <p:sp>
            <p:nvSpPr>
              <p:cNvPr id="42243" name="Freeform 7213"/>
              <p:cNvSpPr>
                <a:spLocks/>
              </p:cNvSpPr>
              <p:nvPr/>
            </p:nvSpPr>
            <p:spPr bwMode="auto">
              <a:xfrm>
                <a:off x="3020" y="1470"/>
                <a:ext cx="47" cy="67"/>
              </a:xfrm>
              <a:custGeom>
                <a:avLst/>
                <a:gdLst>
                  <a:gd name="T0" fmla="+- 0 3048 3020"/>
                  <a:gd name="T1" fmla="*/ T0 w 47"/>
                  <a:gd name="T2" fmla="+- 0 1470 1470"/>
                  <a:gd name="T3" fmla="*/ 1470 h 67"/>
                  <a:gd name="T4" fmla="+- 0 3020 3020"/>
                  <a:gd name="T5" fmla="*/ T4 w 47"/>
                  <a:gd name="T6" fmla="+- 0 1519 1470"/>
                  <a:gd name="T7" fmla="*/ 1519 h 67"/>
                  <a:gd name="T8" fmla="+- 0 3020 3020"/>
                  <a:gd name="T9" fmla="*/ T8 w 47"/>
                  <a:gd name="T10" fmla="+- 0 1520 1470"/>
                  <a:gd name="T11" fmla="*/ 1520 h 67"/>
                  <a:gd name="T12" fmla="+- 0 3021 3020"/>
                  <a:gd name="T13" fmla="*/ T12 w 47"/>
                  <a:gd name="T14" fmla="+- 0 1521 1470"/>
                  <a:gd name="T15" fmla="*/ 1521 h 67"/>
                  <a:gd name="T16" fmla="+- 0 3048 3020"/>
                  <a:gd name="T17" fmla="*/ T16 w 47"/>
                  <a:gd name="T18" fmla="+- 0 1521 1470"/>
                  <a:gd name="T19" fmla="*/ 1521 h 67"/>
                  <a:gd name="T20" fmla="+- 0 3049 3020"/>
                  <a:gd name="T21" fmla="*/ T20 w 47"/>
                  <a:gd name="T22" fmla="+- 0 1536 1470"/>
                  <a:gd name="T23" fmla="*/ 1536 h 67"/>
                  <a:gd name="T24" fmla="+- 0 3049 3020"/>
                  <a:gd name="T25" fmla="*/ T24 w 47"/>
                  <a:gd name="T26" fmla="+- 0 1536 1470"/>
                  <a:gd name="T27" fmla="*/ 1536 h 67"/>
                  <a:gd name="T28" fmla="+- 0 3051 3020"/>
                  <a:gd name="T29" fmla="*/ T28 w 47"/>
                  <a:gd name="T30" fmla="+- 0 1536 1470"/>
                  <a:gd name="T31" fmla="*/ 1536 h 67"/>
                  <a:gd name="T32" fmla="+- 0 3055 3020"/>
                  <a:gd name="T33" fmla="*/ T32 w 47"/>
                  <a:gd name="T34" fmla="+- 0 1536 1470"/>
                  <a:gd name="T35" fmla="*/ 1536 h 67"/>
                  <a:gd name="T36" fmla="+- 0 3056 3020"/>
                  <a:gd name="T37" fmla="*/ T36 w 47"/>
                  <a:gd name="T38" fmla="+- 0 1536 1470"/>
                  <a:gd name="T39" fmla="*/ 1536 h 67"/>
                  <a:gd name="T40" fmla="+- 0 3057 3020"/>
                  <a:gd name="T41" fmla="*/ T40 w 47"/>
                  <a:gd name="T42" fmla="+- 0 1536 1470"/>
                  <a:gd name="T43" fmla="*/ 1536 h 67"/>
                  <a:gd name="T44" fmla="+- 0 3057 3020"/>
                  <a:gd name="T45" fmla="*/ T44 w 47"/>
                  <a:gd name="T46" fmla="+- 0 1535 1470"/>
                  <a:gd name="T47" fmla="*/ 1535 h 67"/>
                  <a:gd name="T48" fmla="+- 0 3057 3020"/>
                  <a:gd name="T49" fmla="*/ T48 w 47"/>
                  <a:gd name="T50" fmla="+- 0 1521 1470"/>
                  <a:gd name="T51" fmla="*/ 1521 h 67"/>
                  <a:gd name="T52" fmla="+- 0 3064 3020"/>
                  <a:gd name="T53" fmla="*/ T52 w 47"/>
                  <a:gd name="T54" fmla="+- 0 1521 1470"/>
                  <a:gd name="T55" fmla="*/ 1521 h 67"/>
                  <a:gd name="T56" fmla="+- 0 3065 3020"/>
                  <a:gd name="T57" fmla="*/ T56 w 47"/>
                  <a:gd name="T58" fmla="+- 0 1520 1470"/>
                  <a:gd name="T59" fmla="*/ 1520 h 67"/>
                  <a:gd name="T60" fmla="+- 0 3066 3020"/>
                  <a:gd name="T61" fmla="*/ T60 w 47"/>
                  <a:gd name="T62" fmla="+- 0 1517 1470"/>
                  <a:gd name="T63" fmla="*/ 1517 h 67"/>
                  <a:gd name="T64" fmla="+- 0 3065 3020"/>
                  <a:gd name="T65" fmla="*/ T64 w 47"/>
                  <a:gd name="T66" fmla="+- 0 1515 1470"/>
                  <a:gd name="T67" fmla="*/ 1515 h 67"/>
                  <a:gd name="T68" fmla="+- 0 3064 3020"/>
                  <a:gd name="T69" fmla="*/ T68 w 47"/>
                  <a:gd name="T70" fmla="+- 0 1514 1470"/>
                  <a:gd name="T71" fmla="*/ 1514 h 67"/>
                  <a:gd name="T72" fmla="+- 0 3027 3020"/>
                  <a:gd name="T73" fmla="*/ T72 w 47"/>
                  <a:gd name="T74" fmla="+- 0 1514 1470"/>
                  <a:gd name="T75" fmla="*/ 1514 h 67"/>
                  <a:gd name="T76" fmla="+- 0 3048 3020"/>
                  <a:gd name="T77" fmla="*/ T76 w 47"/>
                  <a:gd name="T78" fmla="+- 0 1478 1470"/>
                  <a:gd name="T79" fmla="*/ 1478 h 67"/>
                  <a:gd name="T80" fmla="+- 0 3057 3020"/>
                  <a:gd name="T81" fmla="*/ T80 w 47"/>
                  <a:gd name="T82" fmla="+- 0 1478 1470"/>
                  <a:gd name="T83" fmla="*/ 1478 h 67"/>
                  <a:gd name="T84" fmla="+- 0 3057 3020"/>
                  <a:gd name="T85" fmla="*/ T84 w 47"/>
                  <a:gd name="T86" fmla="+- 0 1472 1470"/>
                  <a:gd name="T87" fmla="*/ 1472 h 67"/>
                  <a:gd name="T88" fmla="+- 0 3056 3020"/>
                  <a:gd name="T89" fmla="*/ T88 w 47"/>
                  <a:gd name="T90" fmla="+- 0 1471 1470"/>
                  <a:gd name="T91" fmla="*/ 1471 h 67"/>
                  <a:gd name="T92" fmla="+- 0 3055 3020"/>
                  <a:gd name="T93" fmla="*/ T92 w 47"/>
                  <a:gd name="T94" fmla="+- 0 1471 1470"/>
                  <a:gd name="T95" fmla="*/ 1471 h 67"/>
                  <a:gd name="T96" fmla="+- 0 3053 3020"/>
                  <a:gd name="T97" fmla="*/ T96 w 47"/>
                  <a:gd name="T98" fmla="+- 0 1470 1470"/>
                  <a:gd name="T99" fmla="*/ 1470 h 67"/>
                  <a:gd name="T100" fmla="+- 0 3048 3020"/>
                  <a:gd name="T101" fmla="*/ T100 w 47"/>
                  <a:gd name="T102" fmla="+- 0 1470 1470"/>
                  <a:gd name="T10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8" y="51"/>
                    </a:lnTo>
                    <a:lnTo>
                      <a:pt x="29" y="66"/>
                    </a:lnTo>
                    <a:lnTo>
                      <a:pt x="31" y="66"/>
                    </a:lnTo>
                    <a:lnTo>
                      <a:pt x="35" y="66"/>
                    </a:lnTo>
                    <a:lnTo>
                      <a:pt x="36" y="66"/>
                    </a:lnTo>
                    <a:lnTo>
                      <a:pt x="37" y="66"/>
                    </a:lnTo>
                    <a:lnTo>
                      <a:pt x="37" y="65"/>
                    </a:lnTo>
                    <a:lnTo>
                      <a:pt x="37" y="51"/>
                    </a:lnTo>
                    <a:lnTo>
                      <a:pt x="44" y="51"/>
                    </a:lnTo>
                    <a:lnTo>
                      <a:pt x="45" y="50"/>
                    </a:lnTo>
                    <a:lnTo>
                      <a:pt x="46" y="47"/>
                    </a:lnTo>
                    <a:lnTo>
                      <a:pt x="45" y="45"/>
                    </a:lnTo>
                    <a:lnTo>
                      <a:pt x="44" y="44"/>
                    </a:lnTo>
                    <a:lnTo>
                      <a:pt x="7" y="44"/>
                    </a:lnTo>
                    <a:lnTo>
                      <a:pt x="28" y="8"/>
                    </a:lnTo>
                    <a:lnTo>
                      <a:pt x="37" y="8"/>
                    </a:lnTo>
                    <a:lnTo>
                      <a:pt x="37" y="2"/>
                    </a:lnTo>
                    <a:lnTo>
                      <a:pt x="36" y="1"/>
                    </a:lnTo>
                    <a:lnTo>
                      <a:pt x="35" y="1"/>
                    </a:lnTo>
                    <a:lnTo>
                      <a:pt x="33"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45" name="Freeform 7212"/>
              <p:cNvSpPr>
                <a:spLocks/>
              </p:cNvSpPr>
              <p:nvPr/>
            </p:nvSpPr>
            <p:spPr bwMode="auto">
              <a:xfrm>
                <a:off x="3020" y="1470"/>
                <a:ext cx="47" cy="67"/>
              </a:xfrm>
              <a:custGeom>
                <a:avLst/>
                <a:gdLst>
                  <a:gd name="T0" fmla="+- 0 3057 3020"/>
                  <a:gd name="T1" fmla="*/ T0 w 47"/>
                  <a:gd name="T2" fmla="+- 0 1478 1470"/>
                  <a:gd name="T3" fmla="*/ 1478 h 67"/>
                  <a:gd name="T4" fmla="+- 0 3048 3020"/>
                  <a:gd name="T5" fmla="*/ T4 w 47"/>
                  <a:gd name="T6" fmla="+- 0 1478 1470"/>
                  <a:gd name="T7" fmla="*/ 1478 h 67"/>
                  <a:gd name="T8" fmla="+- 0 3048 3020"/>
                  <a:gd name="T9" fmla="*/ T8 w 47"/>
                  <a:gd name="T10" fmla="+- 0 1514 1470"/>
                  <a:gd name="T11" fmla="*/ 1514 h 67"/>
                  <a:gd name="T12" fmla="+- 0 3057 3020"/>
                  <a:gd name="T13" fmla="*/ T12 w 47"/>
                  <a:gd name="T14" fmla="+- 0 1514 1470"/>
                  <a:gd name="T15" fmla="*/ 1514 h 67"/>
                  <a:gd name="T16" fmla="+- 0 3057 3020"/>
                  <a:gd name="T17" fmla="*/ T16 w 47"/>
                  <a:gd name="T18" fmla="+- 0 1478 1470"/>
                  <a:gd name="T19" fmla="*/ 1478 h 67"/>
                </a:gdLst>
                <a:ahLst/>
                <a:cxnLst>
                  <a:cxn ang="0">
                    <a:pos x="T1" y="T3"/>
                  </a:cxn>
                  <a:cxn ang="0">
                    <a:pos x="T5" y="T7"/>
                  </a:cxn>
                  <a:cxn ang="0">
                    <a:pos x="T9" y="T11"/>
                  </a:cxn>
                  <a:cxn ang="0">
                    <a:pos x="T13" y="T15"/>
                  </a:cxn>
                  <a:cxn ang="0">
                    <a:pos x="T17" y="T19"/>
                  </a:cxn>
                </a:cxnLst>
                <a:rect l="0" t="0" r="r" b="b"/>
                <a:pathLst>
                  <a:path w="47" h="67">
                    <a:moveTo>
                      <a:pt x="37" y="8"/>
                    </a:moveTo>
                    <a:lnTo>
                      <a:pt x="28" y="8"/>
                    </a:lnTo>
                    <a:lnTo>
                      <a:pt x="28"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8" name="Group 7209"/>
            <p:cNvGrpSpPr>
              <a:grpSpLocks/>
            </p:cNvGrpSpPr>
            <p:nvPr/>
          </p:nvGrpSpPr>
          <p:grpSpPr bwMode="auto">
            <a:xfrm>
              <a:off x="3091" y="1773"/>
              <a:ext cx="80" cy="16"/>
              <a:chOff x="3091" y="1773"/>
              <a:chExt cx="80" cy="16"/>
            </a:xfrm>
          </p:grpSpPr>
          <p:sp>
            <p:nvSpPr>
              <p:cNvPr id="42242" name="Freeform 7210"/>
              <p:cNvSpPr>
                <a:spLocks/>
              </p:cNvSpPr>
              <p:nvPr/>
            </p:nvSpPr>
            <p:spPr bwMode="auto">
              <a:xfrm>
                <a:off x="3091" y="1773"/>
                <a:ext cx="80" cy="16"/>
              </a:xfrm>
              <a:custGeom>
                <a:avLst/>
                <a:gdLst>
                  <a:gd name="T0" fmla="+- 0 3169 3091"/>
                  <a:gd name="T1" fmla="*/ T0 w 80"/>
                  <a:gd name="T2" fmla="+- 0 1773 1773"/>
                  <a:gd name="T3" fmla="*/ 1773 h 16"/>
                  <a:gd name="T4" fmla="+- 0 3092 3091"/>
                  <a:gd name="T5" fmla="*/ T4 w 80"/>
                  <a:gd name="T6" fmla="+- 0 1773 1773"/>
                  <a:gd name="T7" fmla="*/ 1773 h 16"/>
                  <a:gd name="T8" fmla="+- 0 3092 3091"/>
                  <a:gd name="T9" fmla="*/ T8 w 80"/>
                  <a:gd name="T10" fmla="+- 0 1786 1773"/>
                  <a:gd name="T11" fmla="*/ 1786 h 16"/>
                  <a:gd name="T12" fmla="+- 0 3091 3091"/>
                  <a:gd name="T13" fmla="*/ T12 w 80"/>
                  <a:gd name="T14" fmla="+- 0 1788 1773"/>
                  <a:gd name="T15" fmla="*/ 1788 h 16"/>
                  <a:gd name="T16" fmla="+- 0 3170 3091"/>
                  <a:gd name="T17" fmla="*/ T16 w 80"/>
                  <a:gd name="T18" fmla="+- 0 1788 1773"/>
                  <a:gd name="T19" fmla="*/ 1788 h 16"/>
                  <a:gd name="T20" fmla="+- 0 3169 3091"/>
                  <a:gd name="T21" fmla="*/ T20 w 80"/>
                  <a:gd name="T22" fmla="+- 0 1786 1773"/>
                  <a:gd name="T23" fmla="*/ 1786 h 16"/>
                  <a:gd name="T24" fmla="+- 0 3169 3091"/>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9" name="Group 7206"/>
            <p:cNvGrpSpPr>
              <a:grpSpLocks/>
            </p:cNvGrpSpPr>
            <p:nvPr/>
          </p:nvGrpSpPr>
          <p:grpSpPr bwMode="auto">
            <a:xfrm>
              <a:off x="3089" y="1773"/>
              <a:ext cx="3" cy="15"/>
              <a:chOff x="3089" y="1773"/>
              <a:chExt cx="3" cy="15"/>
            </a:xfrm>
          </p:grpSpPr>
          <p:sp>
            <p:nvSpPr>
              <p:cNvPr id="42241" name="Freeform 7208"/>
              <p:cNvSpPr>
                <a:spLocks/>
              </p:cNvSpPr>
              <p:nvPr/>
            </p:nvSpPr>
            <p:spPr bwMode="auto">
              <a:xfrm>
                <a:off x="3089" y="1773"/>
                <a:ext cx="3" cy="15"/>
              </a:xfrm>
              <a:custGeom>
                <a:avLst/>
                <a:gdLst>
                  <a:gd name="T0" fmla="+- 0 3092 3089"/>
                  <a:gd name="T1" fmla="*/ T0 w 3"/>
                  <a:gd name="T2" fmla="+- 0 1773 1773"/>
                  <a:gd name="T3" fmla="*/ 1773 h 15"/>
                  <a:gd name="T4" fmla="+- 0 3089 3089"/>
                  <a:gd name="T5" fmla="*/ T4 w 3"/>
                  <a:gd name="T6" fmla="+- 0 1773 1773"/>
                  <a:gd name="T7" fmla="*/ 1773 h 15"/>
                  <a:gd name="T8" fmla="+- 0 3089 3089"/>
                  <a:gd name="T9" fmla="*/ T8 w 3"/>
                  <a:gd name="T10" fmla="+- 0 1786 1773"/>
                  <a:gd name="T11" fmla="*/ 1786 h 15"/>
                  <a:gd name="T12" fmla="+- 0 3091 3089"/>
                  <a:gd name="T13" fmla="*/ T12 w 3"/>
                  <a:gd name="T14" fmla="+- 0 1788 1773"/>
                  <a:gd name="T15" fmla="*/ 1788 h 15"/>
                  <a:gd name="T16" fmla="+- 0 3092 3089"/>
                  <a:gd name="T17" fmla="*/ T16 w 3"/>
                  <a:gd name="T18" fmla="+- 0 1786 1773"/>
                  <a:gd name="T19" fmla="*/ 1786 h 15"/>
                  <a:gd name="T20" fmla="+- 0 3092 3089"/>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47" name="Picture 720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78"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70" name="Group 7204"/>
            <p:cNvGrpSpPr>
              <a:grpSpLocks/>
            </p:cNvGrpSpPr>
            <p:nvPr/>
          </p:nvGrpSpPr>
          <p:grpSpPr bwMode="auto">
            <a:xfrm>
              <a:off x="3075" y="1117"/>
              <a:ext cx="3" cy="656"/>
              <a:chOff x="3075" y="1117"/>
              <a:chExt cx="3" cy="656"/>
            </a:xfrm>
          </p:grpSpPr>
          <p:sp>
            <p:nvSpPr>
              <p:cNvPr id="42240" name="Freeform 7205"/>
              <p:cNvSpPr>
                <a:spLocks/>
              </p:cNvSpPr>
              <p:nvPr/>
            </p:nvSpPr>
            <p:spPr bwMode="auto">
              <a:xfrm>
                <a:off x="3075" y="1117"/>
                <a:ext cx="3" cy="656"/>
              </a:xfrm>
              <a:custGeom>
                <a:avLst/>
                <a:gdLst>
                  <a:gd name="T0" fmla="+- 0 3075 3075"/>
                  <a:gd name="T1" fmla="*/ T0 w 3"/>
                  <a:gd name="T2" fmla="+- 0 1773 1117"/>
                  <a:gd name="T3" fmla="*/ 1773 h 656"/>
                  <a:gd name="T4" fmla="+- 0 3078 3075"/>
                  <a:gd name="T5" fmla="*/ T4 w 3"/>
                  <a:gd name="T6" fmla="+- 0 1773 1117"/>
                  <a:gd name="T7" fmla="*/ 1773 h 656"/>
                  <a:gd name="T8" fmla="+- 0 3078 3075"/>
                  <a:gd name="T9" fmla="*/ T8 w 3"/>
                  <a:gd name="T10" fmla="+- 0 1117 1117"/>
                  <a:gd name="T11" fmla="*/ 1117 h 656"/>
                  <a:gd name="T12" fmla="+- 0 3075 3075"/>
                  <a:gd name="T13" fmla="*/ T12 w 3"/>
                  <a:gd name="T14" fmla="+- 0 1117 1117"/>
                  <a:gd name="T15" fmla="*/ 1117 h 656"/>
                  <a:gd name="T16" fmla="+- 0 3075 307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1" name="Group 7202"/>
            <p:cNvGrpSpPr>
              <a:grpSpLocks/>
            </p:cNvGrpSpPr>
            <p:nvPr/>
          </p:nvGrpSpPr>
          <p:grpSpPr bwMode="auto">
            <a:xfrm>
              <a:off x="3075" y="1116"/>
              <a:ext cx="82" cy="2"/>
              <a:chOff x="3075" y="1116"/>
              <a:chExt cx="82" cy="2"/>
            </a:xfrm>
          </p:grpSpPr>
          <p:sp>
            <p:nvSpPr>
              <p:cNvPr id="42239" name="Freeform 7203"/>
              <p:cNvSpPr>
                <a:spLocks/>
              </p:cNvSpPr>
              <p:nvPr/>
            </p:nvSpPr>
            <p:spPr bwMode="auto">
              <a:xfrm>
                <a:off x="3075" y="1116"/>
                <a:ext cx="82" cy="2"/>
              </a:xfrm>
              <a:custGeom>
                <a:avLst/>
                <a:gdLst>
                  <a:gd name="T0" fmla="+- 0 3075 3075"/>
                  <a:gd name="T1" fmla="*/ T0 w 82"/>
                  <a:gd name="T2" fmla="+- 0 3157 307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72" name="Group 7200"/>
            <p:cNvGrpSpPr>
              <a:grpSpLocks/>
            </p:cNvGrpSpPr>
            <p:nvPr/>
          </p:nvGrpSpPr>
          <p:grpSpPr bwMode="auto">
            <a:xfrm>
              <a:off x="3076" y="1772"/>
              <a:ext cx="80" cy="2"/>
              <a:chOff x="3076" y="1772"/>
              <a:chExt cx="80" cy="2"/>
            </a:xfrm>
          </p:grpSpPr>
          <p:sp>
            <p:nvSpPr>
              <p:cNvPr id="42238" name="Freeform 7201"/>
              <p:cNvSpPr>
                <a:spLocks/>
              </p:cNvSpPr>
              <p:nvPr/>
            </p:nvSpPr>
            <p:spPr bwMode="auto">
              <a:xfrm>
                <a:off x="3076" y="1772"/>
                <a:ext cx="80" cy="2"/>
              </a:xfrm>
              <a:custGeom>
                <a:avLst/>
                <a:gdLst>
                  <a:gd name="T0" fmla="+- 0 3076 3076"/>
                  <a:gd name="T1" fmla="*/ T0 w 80"/>
                  <a:gd name="T2" fmla="+- 0 3156 30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73" name="Group 7198"/>
            <p:cNvGrpSpPr>
              <a:grpSpLocks/>
            </p:cNvGrpSpPr>
            <p:nvPr/>
          </p:nvGrpSpPr>
          <p:grpSpPr bwMode="auto">
            <a:xfrm>
              <a:off x="3078" y="1770"/>
              <a:ext cx="80" cy="2"/>
              <a:chOff x="3078" y="1770"/>
              <a:chExt cx="80" cy="2"/>
            </a:xfrm>
          </p:grpSpPr>
          <p:sp>
            <p:nvSpPr>
              <p:cNvPr id="42237" name="Freeform 7199"/>
              <p:cNvSpPr>
                <a:spLocks/>
              </p:cNvSpPr>
              <p:nvPr/>
            </p:nvSpPr>
            <p:spPr bwMode="auto">
              <a:xfrm>
                <a:off x="3078" y="1770"/>
                <a:ext cx="80" cy="2"/>
              </a:xfrm>
              <a:custGeom>
                <a:avLst/>
                <a:gdLst>
                  <a:gd name="T0" fmla="+- 0 3078 3078"/>
                  <a:gd name="T1" fmla="*/ T0 w 80"/>
                  <a:gd name="T2" fmla="+- 0 3157 307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74" name="Group 7194"/>
            <p:cNvGrpSpPr>
              <a:grpSpLocks/>
            </p:cNvGrpSpPr>
            <p:nvPr/>
          </p:nvGrpSpPr>
          <p:grpSpPr bwMode="auto">
            <a:xfrm>
              <a:off x="3105" y="1347"/>
              <a:ext cx="38" cy="66"/>
              <a:chOff x="3105" y="1347"/>
              <a:chExt cx="38" cy="66"/>
            </a:xfrm>
          </p:grpSpPr>
          <p:sp>
            <p:nvSpPr>
              <p:cNvPr id="42234" name="Freeform 7197"/>
              <p:cNvSpPr>
                <a:spLocks/>
              </p:cNvSpPr>
              <p:nvPr/>
            </p:nvSpPr>
            <p:spPr bwMode="auto">
              <a:xfrm>
                <a:off x="3105" y="1347"/>
                <a:ext cx="38" cy="66"/>
              </a:xfrm>
              <a:custGeom>
                <a:avLst/>
                <a:gdLst>
                  <a:gd name="T0" fmla="+- 0 3141 3105"/>
                  <a:gd name="T1" fmla="*/ T0 w 38"/>
                  <a:gd name="T2" fmla="+- 0 1406 1347"/>
                  <a:gd name="T3" fmla="*/ 1406 h 66"/>
                  <a:gd name="T4" fmla="+- 0 3107 3105"/>
                  <a:gd name="T5" fmla="*/ T4 w 38"/>
                  <a:gd name="T6" fmla="+- 0 1406 1347"/>
                  <a:gd name="T7" fmla="*/ 1406 h 66"/>
                  <a:gd name="T8" fmla="+- 0 3106 3105"/>
                  <a:gd name="T9" fmla="*/ T8 w 38"/>
                  <a:gd name="T10" fmla="+- 0 1406 1347"/>
                  <a:gd name="T11" fmla="*/ 1406 h 66"/>
                  <a:gd name="T12" fmla="+- 0 3106 3105"/>
                  <a:gd name="T13" fmla="*/ T12 w 38"/>
                  <a:gd name="T14" fmla="+- 0 1407 1347"/>
                  <a:gd name="T15" fmla="*/ 1407 h 66"/>
                  <a:gd name="T16" fmla="+- 0 3106 3105"/>
                  <a:gd name="T17" fmla="*/ T16 w 38"/>
                  <a:gd name="T18" fmla="+- 0 1408 1347"/>
                  <a:gd name="T19" fmla="*/ 1408 h 66"/>
                  <a:gd name="T20" fmla="+- 0 3106 3105"/>
                  <a:gd name="T21" fmla="*/ T20 w 38"/>
                  <a:gd name="T22" fmla="+- 0 1411 1347"/>
                  <a:gd name="T23" fmla="*/ 1411 h 66"/>
                  <a:gd name="T24" fmla="+- 0 3106 3105"/>
                  <a:gd name="T25" fmla="*/ T24 w 38"/>
                  <a:gd name="T26" fmla="+- 0 1412 1347"/>
                  <a:gd name="T27" fmla="*/ 1412 h 66"/>
                  <a:gd name="T28" fmla="+- 0 3107 3105"/>
                  <a:gd name="T29" fmla="*/ T28 w 38"/>
                  <a:gd name="T30" fmla="+- 0 1413 1347"/>
                  <a:gd name="T31" fmla="*/ 1413 h 66"/>
                  <a:gd name="T32" fmla="+- 0 3142 3105"/>
                  <a:gd name="T33" fmla="*/ T32 w 38"/>
                  <a:gd name="T34" fmla="+- 0 1413 1347"/>
                  <a:gd name="T35" fmla="*/ 1413 h 66"/>
                  <a:gd name="T36" fmla="+- 0 3142 3105"/>
                  <a:gd name="T37" fmla="*/ T36 w 38"/>
                  <a:gd name="T38" fmla="+- 0 1412 1347"/>
                  <a:gd name="T39" fmla="*/ 1412 h 66"/>
                  <a:gd name="T40" fmla="+- 0 3142 3105"/>
                  <a:gd name="T41" fmla="*/ T40 w 38"/>
                  <a:gd name="T42" fmla="+- 0 1411 1347"/>
                  <a:gd name="T43" fmla="*/ 1411 h 66"/>
                  <a:gd name="T44" fmla="+- 0 3142 3105"/>
                  <a:gd name="T45" fmla="*/ T44 w 38"/>
                  <a:gd name="T46" fmla="+- 0 1408 1347"/>
                  <a:gd name="T47" fmla="*/ 1408 h 66"/>
                  <a:gd name="T48" fmla="+- 0 3142 3105"/>
                  <a:gd name="T49" fmla="*/ T48 w 38"/>
                  <a:gd name="T50" fmla="+- 0 1407 1347"/>
                  <a:gd name="T51" fmla="*/ 1407 h 66"/>
                  <a:gd name="T52" fmla="+- 0 3142 3105"/>
                  <a:gd name="T53" fmla="*/ T52 w 38"/>
                  <a:gd name="T54" fmla="+- 0 1406 1347"/>
                  <a:gd name="T55" fmla="*/ 1406 h 66"/>
                  <a:gd name="T56" fmla="+- 0 3141 3105"/>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5" name="Freeform 7196"/>
              <p:cNvSpPr>
                <a:spLocks/>
              </p:cNvSpPr>
              <p:nvPr/>
            </p:nvSpPr>
            <p:spPr bwMode="auto">
              <a:xfrm>
                <a:off x="3105" y="1347"/>
                <a:ext cx="38" cy="66"/>
              </a:xfrm>
              <a:custGeom>
                <a:avLst/>
                <a:gdLst>
                  <a:gd name="T0" fmla="+- 0 3129 3105"/>
                  <a:gd name="T1" fmla="*/ T0 w 38"/>
                  <a:gd name="T2" fmla="+- 0 1356 1347"/>
                  <a:gd name="T3" fmla="*/ 1356 h 66"/>
                  <a:gd name="T4" fmla="+- 0 3121 3105"/>
                  <a:gd name="T5" fmla="*/ T4 w 38"/>
                  <a:gd name="T6" fmla="+- 0 1356 1347"/>
                  <a:gd name="T7" fmla="*/ 1356 h 66"/>
                  <a:gd name="T8" fmla="+- 0 3121 3105"/>
                  <a:gd name="T9" fmla="*/ T8 w 38"/>
                  <a:gd name="T10" fmla="+- 0 1406 1347"/>
                  <a:gd name="T11" fmla="*/ 1406 h 66"/>
                  <a:gd name="T12" fmla="+- 0 3129 3105"/>
                  <a:gd name="T13" fmla="*/ T12 w 38"/>
                  <a:gd name="T14" fmla="+- 0 1406 1347"/>
                  <a:gd name="T15" fmla="*/ 1406 h 66"/>
                  <a:gd name="T16" fmla="+- 0 3129 3105"/>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6" name="Freeform 7195"/>
              <p:cNvSpPr>
                <a:spLocks/>
              </p:cNvSpPr>
              <p:nvPr/>
            </p:nvSpPr>
            <p:spPr bwMode="auto">
              <a:xfrm>
                <a:off x="3105" y="1347"/>
                <a:ext cx="38" cy="66"/>
              </a:xfrm>
              <a:custGeom>
                <a:avLst/>
                <a:gdLst>
                  <a:gd name="T0" fmla="+- 0 3127 3105"/>
                  <a:gd name="T1" fmla="*/ T0 w 38"/>
                  <a:gd name="T2" fmla="+- 0 1347 1347"/>
                  <a:gd name="T3" fmla="*/ 1347 h 66"/>
                  <a:gd name="T4" fmla="+- 0 3105 3105"/>
                  <a:gd name="T5" fmla="*/ T4 w 38"/>
                  <a:gd name="T6" fmla="+- 0 1363 1347"/>
                  <a:gd name="T7" fmla="*/ 1363 h 66"/>
                  <a:gd name="T8" fmla="+- 0 3106 3105"/>
                  <a:gd name="T9" fmla="*/ T8 w 38"/>
                  <a:gd name="T10" fmla="+- 0 1364 1347"/>
                  <a:gd name="T11" fmla="*/ 1364 h 66"/>
                  <a:gd name="T12" fmla="+- 0 3107 3105"/>
                  <a:gd name="T13" fmla="*/ T12 w 38"/>
                  <a:gd name="T14" fmla="+- 0 1364 1347"/>
                  <a:gd name="T15" fmla="*/ 1364 h 66"/>
                  <a:gd name="T16" fmla="+- 0 3108 3105"/>
                  <a:gd name="T17" fmla="*/ T16 w 38"/>
                  <a:gd name="T18" fmla="+- 0 1364 1347"/>
                  <a:gd name="T19" fmla="*/ 1364 h 66"/>
                  <a:gd name="T20" fmla="+- 0 3121 3105"/>
                  <a:gd name="T21" fmla="*/ T20 w 38"/>
                  <a:gd name="T22" fmla="+- 0 1356 1347"/>
                  <a:gd name="T23" fmla="*/ 1356 h 66"/>
                  <a:gd name="T24" fmla="+- 0 3129 3105"/>
                  <a:gd name="T25" fmla="*/ T24 w 38"/>
                  <a:gd name="T26" fmla="+- 0 1356 1347"/>
                  <a:gd name="T27" fmla="*/ 1356 h 66"/>
                  <a:gd name="T28" fmla="+- 0 3129 3105"/>
                  <a:gd name="T29" fmla="*/ T28 w 38"/>
                  <a:gd name="T30" fmla="+- 0 1348 1347"/>
                  <a:gd name="T31" fmla="*/ 1348 h 66"/>
                  <a:gd name="T32" fmla="+- 0 3128 3105"/>
                  <a:gd name="T33" fmla="*/ T32 w 38"/>
                  <a:gd name="T34" fmla="+- 0 1347 1347"/>
                  <a:gd name="T35" fmla="*/ 1347 h 66"/>
                  <a:gd name="T36" fmla="+- 0 3127 3105"/>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5" name="Group 7189"/>
            <p:cNvGrpSpPr>
              <a:grpSpLocks/>
            </p:cNvGrpSpPr>
            <p:nvPr/>
          </p:nvGrpSpPr>
          <p:grpSpPr bwMode="auto">
            <a:xfrm>
              <a:off x="3102" y="1471"/>
              <a:ext cx="41" cy="67"/>
              <a:chOff x="3102" y="1471"/>
              <a:chExt cx="41" cy="67"/>
            </a:xfrm>
          </p:grpSpPr>
          <p:sp>
            <p:nvSpPr>
              <p:cNvPr id="42230" name="Freeform 7193"/>
              <p:cNvSpPr>
                <a:spLocks/>
              </p:cNvSpPr>
              <p:nvPr/>
            </p:nvSpPr>
            <p:spPr bwMode="auto">
              <a:xfrm>
                <a:off x="3102" y="1471"/>
                <a:ext cx="41" cy="67"/>
              </a:xfrm>
              <a:custGeom>
                <a:avLst/>
                <a:gdLst>
                  <a:gd name="T0" fmla="+- 0 3103 3102"/>
                  <a:gd name="T1" fmla="*/ T0 w 41"/>
                  <a:gd name="T2" fmla="+- 0 1526 1471"/>
                  <a:gd name="T3" fmla="*/ 1526 h 67"/>
                  <a:gd name="T4" fmla="+- 0 3102 3102"/>
                  <a:gd name="T5" fmla="*/ T4 w 41"/>
                  <a:gd name="T6" fmla="+- 0 1526 1471"/>
                  <a:gd name="T7" fmla="*/ 1526 h 67"/>
                  <a:gd name="T8" fmla="+- 0 3102 3102"/>
                  <a:gd name="T9" fmla="*/ T8 w 41"/>
                  <a:gd name="T10" fmla="+- 0 1527 1471"/>
                  <a:gd name="T11" fmla="*/ 1527 h 67"/>
                  <a:gd name="T12" fmla="+- 0 3102 3102"/>
                  <a:gd name="T13" fmla="*/ T12 w 41"/>
                  <a:gd name="T14" fmla="+- 0 1527 1471"/>
                  <a:gd name="T15" fmla="*/ 1527 h 67"/>
                  <a:gd name="T16" fmla="+- 0 3102 3102"/>
                  <a:gd name="T17" fmla="*/ T16 w 41"/>
                  <a:gd name="T18" fmla="+- 0 1530 1471"/>
                  <a:gd name="T19" fmla="*/ 1530 h 67"/>
                  <a:gd name="T20" fmla="+- 0 3102 3102"/>
                  <a:gd name="T21" fmla="*/ T20 w 41"/>
                  <a:gd name="T22" fmla="+- 0 1532 1471"/>
                  <a:gd name="T23" fmla="*/ 1532 h 67"/>
                  <a:gd name="T24" fmla="+- 0 3122 3102"/>
                  <a:gd name="T25" fmla="*/ T24 w 41"/>
                  <a:gd name="T26" fmla="+- 0 1537 1471"/>
                  <a:gd name="T27" fmla="*/ 1537 h 67"/>
                  <a:gd name="T28" fmla="+- 0 3125 3102"/>
                  <a:gd name="T29" fmla="*/ T28 w 41"/>
                  <a:gd name="T30" fmla="+- 0 1537 1471"/>
                  <a:gd name="T31" fmla="*/ 1537 h 67"/>
                  <a:gd name="T32" fmla="+- 0 3131 3102"/>
                  <a:gd name="T33" fmla="*/ T32 w 41"/>
                  <a:gd name="T34" fmla="+- 0 1535 1471"/>
                  <a:gd name="T35" fmla="*/ 1535 h 67"/>
                  <a:gd name="T36" fmla="+- 0 3133 3102"/>
                  <a:gd name="T37" fmla="*/ T36 w 41"/>
                  <a:gd name="T38" fmla="+- 0 1533 1471"/>
                  <a:gd name="T39" fmla="*/ 1533 h 67"/>
                  <a:gd name="T40" fmla="+- 0 3137 3102"/>
                  <a:gd name="T41" fmla="*/ T40 w 41"/>
                  <a:gd name="T42" fmla="+- 0 1530 1471"/>
                  <a:gd name="T43" fmla="*/ 1530 h 67"/>
                  <a:gd name="T44" fmla="+- 0 3115 3102"/>
                  <a:gd name="T45" fmla="*/ T44 w 41"/>
                  <a:gd name="T46" fmla="+- 0 1530 1471"/>
                  <a:gd name="T47" fmla="*/ 1530 h 67"/>
                  <a:gd name="T48" fmla="+- 0 3113 3102"/>
                  <a:gd name="T49" fmla="*/ T48 w 41"/>
                  <a:gd name="T50" fmla="+- 0 1530 1471"/>
                  <a:gd name="T51" fmla="*/ 1530 h 67"/>
                  <a:gd name="T52" fmla="+- 0 3112 3102"/>
                  <a:gd name="T53" fmla="*/ T52 w 41"/>
                  <a:gd name="T54" fmla="+- 0 1529 1471"/>
                  <a:gd name="T55" fmla="*/ 1529 h 67"/>
                  <a:gd name="T56" fmla="+- 0 3107 3102"/>
                  <a:gd name="T57" fmla="*/ T56 w 41"/>
                  <a:gd name="T58" fmla="+- 0 1528 1471"/>
                  <a:gd name="T59" fmla="*/ 1528 h 67"/>
                  <a:gd name="T60" fmla="+- 0 3104 3102"/>
                  <a:gd name="T61" fmla="*/ T60 w 41"/>
                  <a:gd name="T62" fmla="+- 0 1527 1471"/>
                  <a:gd name="T63" fmla="*/ 1527 h 67"/>
                  <a:gd name="T64" fmla="+- 0 3103 3102"/>
                  <a:gd name="T65" fmla="*/ T64 w 41"/>
                  <a:gd name="T66" fmla="+- 0 1526 1471"/>
                  <a:gd name="T67" fmla="*/ 15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0" y="55"/>
                    </a:lnTo>
                    <a:lnTo>
                      <a:pt x="0" y="56"/>
                    </a:lnTo>
                    <a:lnTo>
                      <a:pt x="0" y="59"/>
                    </a:lnTo>
                    <a:lnTo>
                      <a:pt x="0" y="61"/>
                    </a:lnTo>
                    <a:lnTo>
                      <a:pt x="20" y="66"/>
                    </a:lnTo>
                    <a:lnTo>
                      <a:pt x="23" y="66"/>
                    </a:lnTo>
                    <a:lnTo>
                      <a:pt x="29" y="64"/>
                    </a:lnTo>
                    <a:lnTo>
                      <a:pt x="31" y="62"/>
                    </a:lnTo>
                    <a:lnTo>
                      <a:pt x="35" y="59"/>
                    </a:lnTo>
                    <a:lnTo>
                      <a:pt x="13" y="59"/>
                    </a:lnTo>
                    <a:lnTo>
                      <a:pt x="11" y="59"/>
                    </a:lnTo>
                    <a:lnTo>
                      <a:pt x="10" y="58"/>
                    </a:lnTo>
                    <a:lnTo>
                      <a:pt x="5" y="57"/>
                    </a:lnTo>
                    <a:lnTo>
                      <a:pt x="2"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1" name="Freeform 7192"/>
              <p:cNvSpPr>
                <a:spLocks/>
              </p:cNvSpPr>
              <p:nvPr/>
            </p:nvSpPr>
            <p:spPr bwMode="auto">
              <a:xfrm>
                <a:off x="3102" y="1471"/>
                <a:ext cx="41" cy="67"/>
              </a:xfrm>
              <a:custGeom>
                <a:avLst/>
                <a:gdLst>
                  <a:gd name="T0" fmla="+- 0 3138 3102"/>
                  <a:gd name="T1" fmla="*/ T0 w 41"/>
                  <a:gd name="T2" fmla="+- 0 1503 1471"/>
                  <a:gd name="T3" fmla="*/ 1503 h 67"/>
                  <a:gd name="T4" fmla="+- 0 3120 3102"/>
                  <a:gd name="T5" fmla="*/ T4 w 41"/>
                  <a:gd name="T6" fmla="+- 0 1503 1471"/>
                  <a:gd name="T7" fmla="*/ 1503 h 67"/>
                  <a:gd name="T8" fmla="+- 0 3122 3102"/>
                  <a:gd name="T9" fmla="*/ T8 w 41"/>
                  <a:gd name="T10" fmla="+- 0 1503 1471"/>
                  <a:gd name="T11" fmla="*/ 1503 h 67"/>
                  <a:gd name="T12" fmla="+- 0 3126 3102"/>
                  <a:gd name="T13" fmla="*/ T12 w 41"/>
                  <a:gd name="T14" fmla="+- 0 1504 1471"/>
                  <a:gd name="T15" fmla="*/ 1504 h 67"/>
                  <a:gd name="T16" fmla="+- 0 3133 3102"/>
                  <a:gd name="T17" fmla="*/ T16 w 41"/>
                  <a:gd name="T18" fmla="+- 0 1514 1471"/>
                  <a:gd name="T19" fmla="*/ 1514 h 67"/>
                  <a:gd name="T20" fmla="+- 0 3133 3102"/>
                  <a:gd name="T21" fmla="*/ T20 w 41"/>
                  <a:gd name="T22" fmla="+- 0 1519 1471"/>
                  <a:gd name="T23" fmla="*/ 1519 h 67"/>
                  <a:gd name="T24" fmla="+- 0 3120 3102"/>
                  <a:gd name="T25" fmla="*/ T24 w 41"/>
                  <a:gd name="T26" fmla="+- 0 1530 1471"/>
                  <a:gd name="T27" fmla="*/ 1530 h 67"/>
                  <a:gd name="T28" fmla="+- 0 3137 3102"/>
                  <a:gd name="T29" fmla="*/ T28 w 41"/>
                  <a:gd name="T30" fmla="+- 0 1530 1471"/>
                  <a:gd name="T31" fmla="*/ 1530 h 67"/>
                  <a:gd name="T32" fmla="+- 0 3138 3102"/>
                  <a:gd name="T33" fmla="*/ T32 w 41"/>
                  <a:gd name="T34" fmla="+- 0 1530 1471"/>
                  <a:gd name="T35" fmla="*/ 1530 h 67"/>
                  <a:gd name="T36" fmla="+- 0 3139 3102"/>
                  <a:gd name="T37" fmla="*/ T36 w 41"/>
                  <a:gd name="T38" fmla="+- 0 1527 1471"/>
                  <a:gd name="T39" fmla="*/ 1527 h 67"/>
                  <a:gd name="T40" fmla="+- 0 3142 3102"/>
                  <a:gd name="T41" fmla="*/ T40 w 41"/>
                  <a:gd name="T42" fmla="+- 0 1522 1471"/>
                  <a:gd name="T43" fmla="*/ 1522 h 67"/>
                  <a:gd name="T44" fmla="+- 0 3142 3102"/>
                  <a:gd name="T45" fmla="*/ T44 w 41"/>
                  <a:gd name="T46" fmla="+- 0 1519 1471"/>
                  <a:gd name="T47" fmla="*/ 1519 h 67"/>
                  <a:gd name="T48" fmla="+- 0 3142 3102"/>
                  <a:gd name="T49" fmla="*/ T48 w 41"/>
                  <a:gd name="T50" fmla="+- 0 1512 1471"/>
                  <a:gd name="T51" fmla="*/ 1512 h 67"/>
                  <a:gd name="T52" fmla="+- 0 3142 3102"/>
                  <a:gd name="T53" fmla="*/ T52 w 41"/>
                  <a:gd name="T54" fmla="+- 0 1510 1471"/>
                  <a:gd name="T55" fmla="*/ 1510 h 67"/>
                  <a:gd name="T56" fmla="+- 0 3141 3102"/>
                  <a:gd name="T57" fmla="*/ T56 w 41"/>
                  <a:gd name="T58" fmla="+- 0 1507 1471"/>
                  <a:gd name="T59" fmla="*/ 1507 h 67"/>
                  <a:gd name="T60" fmla="+- 0 3140 3102"/>
                  <a:gd name="T61" fmla="*/ T60 w 41"/>
                  <a:gd name="T62" fmla="+- 0 1505 1471"/>
                  <a:gd name="T63" fmla="*/ 1505 h 67"/>
                  <a:gd name="T64" fmla="+- 0 3138 3102"/>
                  <a:gd name="T65" fmla="*/ T64 w 41"/>
                  <a:gd name="T66" fmla="+- 0 1503 1471"/>
                  <a:gd name="T67" fmla="*/ 150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36" y="32"/>
                    </a:moveTo>
                    <a:lnTo>
                      <a:pt x="18" y="32"/>
                    </a:lnTo>
                    <a:lnTo>
                      <a:pt x="20" y="32"/>
                    </a:lnTo>
                    <a:lnTo>
                      <a:pt x="24" y="33"/>
                    </a:lnTo>
                    <a:lnTo>
                      <a:pt x="31" y="43"/>
                    </a:lnTo>
                    <a:lnTo>
                      <a:pt x="31" y="48"/>
                    </a:lnTo>
                    <a:lnTo>
                      <a:pt x="18" y="59"/>
                    </a:lnTo>
                    <a:lnTo>
                      <a:pt x="35" y="59"/>
                    </a:lnTo>
                    <a:lnTo>
                      <a:pt x="36" y="59"/>
                    </a:lnTo>
                    <a:lnTo>
                      <a:pt x="37" y="56"/>
                    </a:lnTo>
                    <a:lnTo>
                      <a:pt x="40" y="51"/>
                    </a:lnTo>
                    <a:lnTo>
                      <a:pt x="40" y="48"/>
                    </a:lnTo>
                    <a:lnTo>
                      <a:pt x="40" y="41"/>
                    </a:lnTo>
                    <a:lnTo>
                      <a:pt x="40" y="39"/>
                    </a:lnTo>
                    <a:lnTo>
                      <a:pt x="39" y="36"/>
                    </a:lnTo>
                    <a:lnTo>
                      <a:pt x="38" y="34"/>
                    </a:lnTo>
                    <a:lnTo>
                      <a:pt x="3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2" name="Freeform 7191"/>
              <p:cNvSpPr>
                <a:spLocks/>
              </p:cNvSpPr>
              <p:nvPr/>
            </p:nvSpPr>
            <p:spPr bwMode="auto">
              <a:xfrm>
                <a:off x="3102" y="1471"/>
                <a:ext cx="41" cy="67"/>
              </a:xfrm>
              <a:custGeom>
                <a:avLst/>
                <a:gdLst>
                  <a:gd name="T0" fmla="+- 0 3136 3102"/>
                  <a:gd name="T1" fmla="*/ T0 w 41"/>
                  <a:gd name="T2" fmla="+- 0 1471 1471"/>
                  <a:gd name="T3" fmla="*/ 1471 h 67"/>
                  <a:gd name="T4" fmla="+- 0 3108 3102"/>
                  <a:gd name="T5" fmla="*/ T4 w 41"/>
                  <a:gd name="T6" fmla="+- 0 1471 1471"/>
                  <a:gd name="T7" fmla="*/ 1471 h 67"/>
                  <a:gd name="T8" fmla="+- 0 3106 3102"/>
                  <a:gd name="T9" fmla="*/ T8 w 41"/>
                  <a:gd name="T10" fmla="+- 0 1471 1471"/>
                  <a:gd name="T11" fmla="*/ 1471 h 67"/>
                  <a:gd name="T12" fmla="+- 0 3105 3102"/>
                  <a:gd name="T13" fmla="*/ T12 w 41"/>
                  <a:gd name="T14" fmla="+- 0 1473 1471"/>
                  <a:gd name="T15" fmla="*/ 1473 h 67"/>
                  <a:gd name="T16" fmla="+- 0 3105 3102"/>
                  <a:gd name="T17" fmla="*/ T16 w 41"/>
                  <a:gd name="T18" fmla="+- 0 1501 1471"/>
                  <a:gd name="T19" fmla="*/ 1501 h 67"/>
                  <a:gd name="T20" fmla="+- 0 3105 3102"/>
                  <a:gd name="T21" fmla="*/ T20 w 41"/>
                  <a:gd name="T22" fmla="+- 0 1503 1471"/>
                  <a:gd name="T23" fmla="*/ 1503 h 67"/>
                  <a:gd name="T24" fmla="+- 0 3107 3102"/>
                  <a:gd name="T25" fmla="*/ T24 w 41"/>
                  <a:gd name="T26" fmla="+- 0 1504 1471"/>
                  <a:gd name="T27" fmla="*/ 1504 h 67"/>
                  <a:gd name="T28" fmla="+- 0 3112 3102"/>
                  <a:gd name="T29" fmla="*/ T28 w 41"/>
                  <a:gd name="T30" fmla="+- 0 1503 1471"/>
                  <a:gd name="T31" fmla="*/ 1503 h 67"/>
                  <a:gd name="T32" fmla="+- 0 3113 3102"/>
                  <a:gd name="T33" fmla="*/ T32 w 41"/>
                  <a:gd name="T34" fmla="+- 0 1503 1471"/>
                  <a:gd name="T35" fmla="*/ 1503 h 67"/>
                  <a:gd name="T36" fmla="+- 0 3120 3102"/>
                  <a:gd name="T37" fmla="*/ T36 w 41"/>
                  <a:gd name="T38" fmla="+- 0 1503 1471"/>
                  <a:gd name="T39" fmla="*/ 1503 h 67"/>
                  <a:gd name="T40" fmla="+- 0 3138 3102"/>
                  <a:gd name="T41" fmla="*/ T40 w 41"/>
                  <a:gd name="T42" fmla="+- 0 1503 1471"/>
                  <a:gd name="T43" fmla="*/ 1503 h 67"/>
                  <a:gd name="T44" fmla="+- 0 3126 3102"/>
                  <a:gd name="T45" fmla="*/ T44 w 41"/>
                  <a:gd name="T46" fmla="+- 0 1497 1471"/>
                  <a:gd name="T47" fmla="*/ 1497 h 67"/>
                  <a:gd name="T48" fmla="+- 0 3112 3102"/>
                  <a:gd name="T49" fmla="*/ T48 w 41"/>
                  <a:gd name="T50" fmla="+- 0 1497 1471"/>
                  <a:gd name="T51" fmla="*/ 1497 h 67"/>
                  <a:gd name="T52" fmla="+- 0 3112 3102"/>
                  <a:gd name="T53" fmla="*/ T52 w 41"/>
                  <a:gd name="T54" fmla="+- 0 1478 1471"/>
                  <a:gd name="T55" fmla="*/ 1478 h 67"/>
                  <a:gd name="T56" fmla="+- 0 3136 3102"/>
                  <a:gd name="T57" fmla="*/ T56 w 41"/>
                  <a:gd name="T58" fmla="+- 0 1478 1471"/>
                  <a:gd name="T59" fmla="*/ 1478 h 67"/>
                  <a:gd name="T60" fmla="+- 0 3138 3102"/>
                  <a:gd name="T61" fmla="*/ T60 w 41"/>
                  <a:gd name="T62" fmla="+- 0 1477 1471"/>
                  <a:gd name="T63" fmla="*/ 1477 h 67"/>
                  <a:gd name="T64" fmla="+- 0 3138 3102"/>
                  <a:gd name="T65" fmla="*/ T64 w 41"/>
                  <a:gd name="T66" fmla="+- 0 1474 1471"/>
                  <a:gd name="T67" fmla="*/ 1474 h 67"/>
                  <a:gd name="T68" fmla="+- 0 3138 3102"/>
                  <a:gd name="T69" fmla="*/ T68 w 41"/>
                  <a:gd name="T70" fmla="+- 0 1473 1471"/>
                  <a:gd name="T71" fmla="*/ 1473 h 67"/>
                  <a:gd name="T72" fmla="+- 0 3138 3102"/>
                  <a:gd name="T73" fmla="*/ T72 w 41"/>
                  <a:gd name="T74" fmla="+- 0 1471 1471"/>
                  <a:gd name="T75" fmla="*/ 1471 h 67"/>
                  <a:gd name="T76" fmla="+- 0 3137 3102"/>
                  <a:gd name="T77" fmla="*/ T76 w 41"/>
                  <a:gd name="T78" fmla="+- 0 1471 1471"/>
                  <a:gd name="T79" fmla="*/ 1471 h 67"/>
                  <a:gd name="T80" fmla="+- 0 3136 3102"/>
                  <a:gd name="T81" fmla="*/ T80 w 41"/>
                  <a:gd name="T82" fmla="+- 0 1471 1471"/>
                  <a:gd name="T83" fmla="*/ 14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1" h="67">
                    <a:moveTo>
                      <a:pt x="34" y="0"/>
                    </a:moveTo>
                    <a:lnTo>
                      <a:pt x="6" y="0"/>
                    </a:lnTo>
                    <a:lnTo>
                      <a:pt x="4" y="0"/>
                    </a:lnTo>
                    <a:lnTo>
                      <a:pt x="3" y="2"/>
                    </a:lnTo>
                    <a:lnTo>
                      <a:pt x="3" y="30"/>
                    </a:lnTo>
                    <a:lnTo>
                      <a:pt x="3" y="32"/>
                    </a:lnTo>
                    <a:lnTo>
                      <a:pt x="5" y="33"/>
                    </a:lnTo>
                    <a:lnTo>
                      <a:pt x="10" y="32"/>
                    </a:lnTo>
                    <a:lnTo>
                      <a:pt x="11" y="32"/>
                    </a:lnTo>
                    <a:lnTo>
                      <a:pt x="18" y="32"/>
                    </a:lnTo>
                    <a:lnTo>
                      <a:pt x="36" y="32"/>
                    </a:lnTo>
                    <a:lnTo>
                      <a:pt x="24" y="26"/>
                    </a:lnTo>
                    <a:lnTo>
                      <a:pt x="10" y="26"/>
                    </a:lnTo>
                    <a:lnTo>
                      <a:pt x="10" y="7"/>
                    </a:lnTo>
                    <a:lnTo>
                      <a:pt x="34" y="7"/>
                    </a:lnTo>
                    <a:lnTo>
                      <a:pt x="36" y="6"/>
                    </a:lnTo>
                    <a:lnTo>
                      <a:pt x="36" y="3"/>
                    </a:lnTo>
                    <a:lnTo>
                      <a:pt x="36" y="2"/>
                    </a:lnTo>
                    <a:lnTo>
                      <a:pt x="36" y="0"/>
                    </a:lnTo>
                    <a:lnTo>
                      <a:pt x="35"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3" name="Freeform 7190"/>
              <p:cNvSpPr>
                <a:spLocks/>
              </p:cNvSpPr>
              <p:nvPr/>
            </p:nvSpPr>
            <p:spPr bwMode="auto">
              <a:xfrm>
                <a:off x="3102" y="1471"/>
                <a:ext cx="41" cy="67"/>
              </a:xfrm>
              <a:custGeom>
                <a:avLst/>
                <a:gdLst>
                  <a:gd name="T0" fmla="+- 0 3124 3102"/>
                  <a:gd name="T1" fmla="*/ T0 w 41"/>
                  <a:gd name="T2" fmla="+- 0 1496 1471"/>
                  <a:gd name="T3" fmla="*/ 1496 h 67"/>
                  <a:gd name="T4" fmla="+- 0 3116 3102"/>
                  <a:gd name="T5" fmla="*/ T4 w 41"/>
                  <a:gd name="T6" fmla="+- 0 1496 1471"/>
                  <a:gd name="T7" fmla="*/ 1496 h 67"/>
                  <a:gd name="T8" fmla="+- 0 3112 3102"/>
                  <a:gd name="T9" fmla="*/ T8 w 41"/>
                  <a:gd name="T10" fmla="+- 0 1497 1471"/>
                  <a:gd name="T11" fmla="*/ 1497 h 67"/>
                  <a:gd name="T12" fmla="+- 0 3126 3102"/>
                  <a:gd name="T13" fmla="*/ T12 w 41"/>
                  <a:gd name="T14" fmla="+- 0 1497 1471"/>
                  <a:gd name="T15" fmla="*/ 1497 h 67"/>
                  <a:gd name="T16" fmla="+- 0 3124 3102"/>
                  <a:gd name="T17" fmla="*/ T16 w 41"/>
                  <a:gd name="T18" fmla="+- 0 1496 1471"/>
                  <a:gd name="T19" fmla="*/ 149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0" y="26"/>
                    </a:lnTo>
                    <a:lnTo>
                      <a:pt x="24"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6" name="Group 7187"/>
            <p:cNvGrpSpPr>
              <a:grpSpLocks/>
            </p:cNvGrpSpPr>
            <p:nvPr/>
          </p:nvGrpSpPr>
          <p:grpSpPr bwMode="auto">
            <a:xfrm>
              <a:off x="3170" y="1773"/>
              <a:ext cx="80" cy="16"/>
              <a:chOff x="3170" y="1773"/>
              <a:chExt cx="80" cy="16"/>
            </a:xfrm>
          </p:grpSpPr>
          <p:sp>
            <p:nvSpPr>
              <p:cNvPr id="42229" name="Freeform 7188"/>
              <p:cNvSpPr>
                <a:spLocks/>
              </p:cNvSpPr>
              <p:nvPr/>
            </p:nvSpPr>
            <p:spPr bwMode="auto">
              <a:xfrm>
                <a:off x="3170" y="1773"/>
                <a:ext cx="80" cy="16"/>
              </a:xfrm>
              <a:custGeom>
                <a:avLst/>
                <a:gdLst>
                  <a:gd name="T0" fmla="+- 0 3248 3170"/>
                  <a:gd name="T1" fmla="*/ T0 w 80"/>
                  <a:gd name="T2" fmla="+- 0 1773 1773"/>
                  <a:gd name="T3" fmla="*/ 1773 h 16"/>
                  <a:gd name="T4" fmla="+- 0 3171 3170"/>
                  <a:gd name="T5" fmla="*/ T4 w 80"/>
                  <a:gd name="T6" fmla="+- 0 1773 1773"/>
                  <a:gd name="T7" fmla="*/ 1773 h 16"/>
                  <a:gd name="T8" fmla="+- 0 3171 3170"/>
                  <a:gd name="T9" fmla="*/ T8 w 80"/>
                  <a:gd name="T10" fmla="+- 0 1786 1773"/>
                  <a:gd name="T11" fmla="*/ 1786 h 16"/>
                  <a:gd name="T12" fmla="+- 0 3170 3170"/>
                  <a:gd name="T13" fmla="*/ T12 w 80"/>
                  <a:gd name="T14" fmla="+- 0 1788 1773"/>
                  <a:gd name="T15" fmla="*/ 1788 h 16"/>
                  <a:gd name="T16" fmla="+- 0 3249 3170"/>
                  <a:gd name="T17" fmla="*/ T16 w 80"/>
                  <a:gd name="T18" fmla="+- 0 1788 1773"/>
                  <a:gd name="T19" fmla="*/ 1788 h 16"/>
                  <a:gd name="T20" fmla="+- 0 3248 3170"/>
                  <a:gd name="T21" fmla="*/ T20 w 80"/>
                  <a:gd name="T22" fmla="+- 0 1786 1773"/>
                  <a:gd name="T23" fmla="*/ 1786 h 16"/>
                  <a:gd name="T24" fmla="+- 0 3248 3170"/>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7" name="Group 7184"/>
            <p:cNvGrpSpPr>
              <a:grpSpLocks/>
            </p:cNvGrpSpPr>
            <p:nvPr/>
          </p:nvGrpSpPr>
          <p:grpSpPr bwMode="auto">
            <a:xfrm>
              <a:off x="3169" y="1773"/>
              <a:ext cx="3" cy="15"/>
              <a:chOff x="3169" y="1773"/>
              <a:chExt cx="3" cy="15"/>
            </a:xfrm>
          </p:grpSpPr>
          <p:sp>
            <p:nvSpPr>
              <p:cNvPr id="42228" name="Freeform 7186"/>
              <p:cNvSpPr>
                <a:spLocks/>
              </p:cNvSpPr>
              <p:nvPr/>
            </p:nvSpPr>
            <p:spPr bwMode="auto">
              <a:xfrm>
                <a:off x="3169" y="1773"/>
                <a:ext cx="3" cy="15"/>
              </a:xfrm>
              <a:custGeom>
                <a:avLst/>
                <a:gdLst>
                  <a:gd name="T0" fmla="+- 0 3171 3169"/>
                  <a:gd name="T1" fmla="*/ T0 w 3"/>
                  <a:gd name="T2" fmla="+- 0 1773 1773"/>
                  <a:gd name="T3" fmla="*/ 1773 h 15"/>
                  <a:gd name="T4" fmla="+- 0 3169 3169"/>
                  <a:gd name="T5" fmla="*/ T4 w 3"/>
                  <a:gd name="T6" fmla="+- 0 1773 1773"/>
                  <a:gd name="T7" fmla="*/ 1773 h 15"/>
                  <a:gd name="T8" fmla="+- 0 3169 3169"/>
                  <a:gd name="T9" fmla="*/ T8 w 3"/>
                  <a:gd name="T10" fmla="+- 0 1786 1773"/>
                  <a:gd name="T11" fmla="*/ 1786 h 15"/>
                  <a:gd name="T12" fmla="+- 0 3170 3169"/>
                  <a:gd name="T13" fmla="*/ T12 w 3"/>
                  <a:gd name="T14" fmla="+- 0 1788 1773"/>
                  <a:gd name="T15" fmla="*/ 1788 h 15"/>
                  <a:gd name="T16" fmla="+- 0 3171 3169"/>
                  <a:gd name="T17" fmla="*/ T16 w 3"/>
                  <a:gd name="T18" fmla="+- 0 1786 1773"/>
                  <a:gd name="T19" fmla="*/ 1786 h 15"/>
                  <a:gd name="T20" fmla="+- 0 3171 3169"/>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25" name="Picture 718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57"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78" name="Group 7182"/>
            <p:cNvGrpSpPr>
              <a:grpSpLocks/>
            </p:cNvGrpSpPr>
            <p:nvPr/>
          </p:nvGrpSpPr>
          <p:grpSpPr bwMode="auto">
            <a:xfrm>
              <a:off x="3154" y="1117"/>
              <a:ext cx="3" cy="656"/>
              <a:chOff x="3154" y="1117"/>
              <a:chExt cx="3" cy="656"/>
            </a:xfrm>
          </p:grpSpPr>
          <p:sp>
            <p:nvSpPr>
              <p:cNvPr id="42227" name="Freeform 7183"/>
              <p:cNvSpPr>
                <a:spLocks/>
              </p:cNvSpPr>
              <p:nvPr/>
            </p:nvSpPr>
            <p:spPr bwMode="auto">
              <a:xfrm>
                <a:off x="3154" y="1117"/>
                <a:ext cx="3" cy="656"/>
              </a:xfrm>
              <a:custGeom>
                <a:avLst/>
                <a:gdLst>
                  <a:gd name="T0" fmla="+- 0 3154 3154"/>
                  <a:gd name="T1" fmla="*/ T0 w 3"/>
                  <a:gd name="T2" fmla="+- 0 1773 1117"/>
                  <a:gd name="T3" fmla="*/ 1773 h 656"/>
                  <a:gd name="T4" fmla="+- 0 3157 3154"/>
                  <a:gd name="T5" fmla="*/ T4 w 3"/>
                  <a:gd name="T6" fmla="+- 0 1773 1117"/>
                  <a:gd name="T7" fmla="*/ 1773 h 656"/>
                  <a:gd name="T8" fmla="+- 0 3157 3154"/>
                  <a:gd name="T9" fmla="*/ T8 w 3"/>
                  <a:gd name="T10" fmla="+- 0 1117 1117"/>
                  <a:gd name="T11" fmla="*/ 1117 h 656"/>
                  <a:gd name="T12" fmla="+- 0 3154 3154"/>
                  <a:gd name="T13" fmla="*/ T12 w 3"/>
                  <a:gd name="T14" fmla="+- 0 1117 1117"/>
                  <a:gd name="T15" fmla="*/ 1117 h 656"/>
                  <a:gd name="T16" fmla="+- 0 3154 315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9" name="Group 7180"/>
            <p:cNvGrpSpPr>
              <a:grpSpLocks/>
            </p:cNvGrpSpPr>
            <p:nvPr/>
          </p:nvGrpSpPr>
          <p:grpSpPr bwMode="auto">
            <a:xfrm>
              <a:off x="3154" y="1116"/>
              <a:ext cx="82" cy="2"/>
              <a:chOff x="3154" y="1116"/>
              <a:chExt cx="82" cy="2"/>
            </a:xfrm>
          </p:grpSpPr>
          <p:sp>
            <p:nvSpPr>
              <p:cNvPr id="42226" name="Freeform 7181"/>
              <p:cNvSpPr>
                <a:spLocks/>
              </p:cNvSpPr>
              <p:nvPr/>
            </p:nvSpPr>
            <p:spPr bwMode="auto">
              <a:xfrm>
                <a:off x="3154" y="1116"/>
                <a:ext cx="82" cy="2"/>
              </a:xfrm>
              <a:custGeom>
                <a:avLst/>
                <a:gdLst>
                  <a:gd name="T0" fmla="+- 0 3154 3154"/>
                  <a:gd name="T1" fmla="*/ T0 w 82"/>
                  <a:gd name="T2" fmla="+- 0 3236 315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0" name="Group 7178"/>
            <p:cNvGrpSpPr>
              <a:grpSpLocks/>
            </p:cNvGrpSpPr>
            <p:nvPr/>
          </p:nvGrpSpPr>
          <p:grpSpPr bwMode="auto">
            <a:xfrm>
              <a:off x="3156" y="1772"/>
              <a:ext cx="80" cy="2"/>
              <a:chOff x="3156" y="1772"/>
              <a:chExt cx="80" cy="2"/>
            </a:xfrm>
          </p:grpSpPr>
          <p:sp>
            <p:nvSpPr>
              <p:cNvPr id="42225" name="Freeform 7179"/>
              <p:cNvSpPr>
                <a:spLocks/>
              </p:cNvSpPr>
              <p:nvPr/>
            </p:nvSpPr>
            <p:spPr bwMode="auto">
              <a:xfrm>
                <a:off x="3156" y="1772"/>
                <a:ext cx="80" cy="2"/>
              </a:xfrm>
              <a:custGeom>
                <a:avLst/>
                <a:gdLst>
                  <a:gd name="T0" fmla="+- 0 3156 3156"/>
                  <a:gd name="T1" fmla="*/ T0 w 80"/>
                  <a:gd name="T2" fmla="+- 0 3236 315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1" name="Group 7176"/>
            <p:cNvGrpSpPr>
              <a:grpSpLocks/>
            </p:cNvGrpSpPr>
            <p:nvPr/>
          </p:nvGrpSpPr>
          <p:grpSpPr bwMode="auto">
            <a:xfrm>
              <a:off x="3157" y="1770"/>
              <a:ext cx="80" cy="2"/>
              <a:chOff x="3157" y="1770"/>
              <a:chExt cx="80" cy="2"/>
            </a:xfrm>
          </p:grpSpPr>
          <p:sp>
            <p:nvSpPr>
              <p:cNvPr id="42224" name="Freeform 7177"/>
              <p:cNvSpPr>
                <a:spLocks/>
              </p:cNvSpPr>
              <p:nvPr/>
            </p:nvSpPr>
            <p:spPr bwMode="auto">
              <a:xfrm>
                <a:off x="3157" y="1770"/>
                <a:ext cx="80" cy="2"/>
              </a:xfrm>
              <a:custGeom>
                <a:avLst/>
                <a:gdLst>
                  <a:gd name="T0" fmla="+- 0 3157 3157"/>
                  <a:gd name="T1" fmla="*/ T0 w 80"/>
                  <a:gd name="T2" fmla="+- 0 3236 315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2" name="Group 7172"/>
            <p:cNvGrpSpPr>
              <a:grpSpLocks/>
            </p:cNvGrpSpPr>
            <p:nvPr/>
          </p:nvGrpSpPr>
          <p:grpSpPr bwMode="auto">
            <a:xfrm>
              <a:off x="3186" y="1310"/>
              <a:ext cx="55" cy="91"/>
              <a:chOff x="3186" y="1310"/>
              <a:chExt cx="55" cy="91"/>
            </a:xfrm>
          </p:grpSpPr>
          <p:sp>
            <p:nvSpPr>
              <p:cNvPr id="42221" name="Freeform 7175"/>
              <p:cNvSpPr>
                <a:spLocks/>
              </p:cNvSpPr>
              <p:nvPr/>
            </p:nvSpPr>
            <p:spPr bwMode="auto">
              <a:xfrm>
                <a:off x="3186" y="1310"/>
                <a:ext cx="55" cy="91"/>
              </a:xfrm>
              <a:custGeom>
                <a:avLst/>
                <a:gdLst>
                  <a:gd name="T0" fmla="+- 0 3237 3186"/>
                  <a:gd name="T1" fmla="*/ T0 w 55"/>
                  <a:gd name="T2" fmla="+- 0 1387 1310"/>
                  <a:gd name="T3" fmla="*/ 1387 h 91"/>
                  <a:gd name="T4" fmla="+- 0 3189 3186"/>
                  <a:gd name="T5" fmla="*/ T4 w 55"/>
                  <a:gd name="T6" fmla="+- 0 1387 1310"/>
                  <a:gd name="T7" fmla="*/ 1387 h 91"/>
                  <a:gd name="T8" fmla="+- 0 3188 3186"/>
                  <a:gd name="T9" fmla="*/ T8 w 55"/>
                  <a:gd name="T10" fmla="+- 0 1387 1310"/>
                  <a:gd name="T11" fmla="*/ 1387 h 91"/>
                  <a:gd name="T12" fmla="+- 0 3187 3186"/>
                  <a:gd name="T13" fmla="*/ T12 w 55"/>
                  <a:gd name="T14" fmla="+- 0 1388 1310"/>
                  <a:gd name="T15" fmla="*/ 1388 h 91"/>
                  <a:gd name="T16" fmla="+- 0 3186 3186"/>
                  <a:gd name="T17" fmla="*/ T16 w 55"/>
                  <a:gd name="T18" fmla="+- 0 1390 1310"/>
                  <a:gd name="T19" fmla="*/ 1390 h 91"/>
                  <a:gd name="T20" fmla="+- 0 3186 3186"/>
                  <a:gd name="T21" fmla="*/ T20 w 55"/>
                  <a:gd name="T22" fmla="+- 0 1397 1310"/>
                  <a:gd name="T23" fmla="*/ 1397 h 91"/>
                  <a:gd name="T24" fmla="+- 0 3187 3186"/>
                  <a:gd name="T25" fmla="*/ T24 w 55"/>
                  <a:gd name="T26" fmla="+- 0 1399 1310"/>
                  <a:gd name="T27" fmla="*/ 1399 h 91"/>
                  <a:gd name="T28" fmla="+- 0 3188 3186"/>
                  <a:gd name="T29" fmla="*/ T28 w 55"/>
                  <a:gd name="T30" fmla="+- 0 1400 1310"/>
                  <a:gd name="T31" fmla="*/ 1400 h 91"/>
                  <a:gd name="T32" fmla="+- 0 3189 3186"/>
                  <a:gd name="T33" fmla="*/ T32 w 55"/>
                  <a:gd name="T34" fmla="+- 0 1401 1310"/>
                  <a:gd name="T35" fmla="*/ 1401 h 91"/>
                  <a:gd name="T36" fmla="+- 0 3237 3186"/>
                  <a:gd name="T37" fmla="*/ T36 w 55"/>
                  <a:gd name="T38" fmla="+- 0 1401 1310"/>
                  <a:gd name="T39" fmla="*/ 1401 h 91"/>
                  <a:gd name="T40" fmla="+- 0 3238 3186"/>
                  <a:gd name="T41" fmla="*/ T40 w 55"/>
                  <a:gd name="T42" fmla="+- 0 1400 1310"/>
                  <a:gd name="T43" fmla="*/ 1400 h 91"/>
                  <a:gd name="T44" fmla="+- 0 3239 3186"/>
                  <a:gd name="T45" fmla="*/ T44 w 55"/>
                  <a:gd name="T46" fmla="+- 0 1399 1310"/>
                  <a:gd name="T47" fmla="*/ 1399 h 91"/>
                  <a:gd name="T48" fmla="+- 0 3240 3186"/>
                  <a:gd name="T49" fmla="*/ T48 w 55"/>
                  <a:gd name="T50" fmla="+- 0 1397 1310"/>
                  <a:gd name="T51" fmla="*/ 1397 h 91"/>
                  <a:gd name="T52" fmla="+- 0 3240 3186"/>
                  <a:gd name="T53" fmla="*/ T52 w 55"/>
                  <a:gd name="T54" fmla="+- 0 1390 1310"/>
                  <a:gd name="T55" fmla="*/ 1390 h 91"/>
                  <a:gd name="T56" fmla="+- 0 3239 3186"/>
                  <a:gd name="T57" fmla="*/ T56 w 55"/>
                  <a:gd name="T58" fmla="+- 0 1388 1310"/>
                  <a:gd name="T59" fmla="*/ 1388 h 91"/>
                  <a:gd name="T60" fmla="+- 0 3239 3186"/>
                  <a:gd name="T61" fmla="*/ T60 w 55"/>
                  <a:gd name="T62" fmla="+- 0 1387 1310"/>
                  <a:gd name="T63" fmla="*/ 1387 h 91"/>
                  <a:gd name="T64" fmla="+- 0 3237 3186"/>
                  <a:gd name="T65" fmla="*/ T64 w 55"/>
                  <a:gd name="T66" fmla="+- 0 1387 1310"/>
                  <a:gd name="T67" fmla="*/ 1387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7"/>
                    </a:moveTo>
                    <a:lnTo>
                      <a:pt x="3" y="77"/>
                    </a:lnTo>
                    <a:lnTo>
                      <a:pt x="2" y="77"/>
                    </a:lnTo>
                    <a:lnTo>
                      <a:pt x="1" y="78"/>
                    </a:lnTo>
                    <a:lnTo>
                      <a:pt x="0" y="80"/>
                    </a:lnTo>
                    <a:lnTo>
                      <a:pt x="0" y="87"/>
                    </a:lnTo>
                    <a:lnTo>
                      <a:pt x="1" y="89"/>
                    </a:lnTo>
                    <a:lnTo>
                      <a:pt x="2" y="90"/>
                    </a:lnTo>
                    <a:lnTo>
                      <a:pt x="3" y="91"/>
                    </a:lnTo>
                    <a:lnTo>
                      <a:pt x="51" y="91"/>
                    </a:lnTo>
                    <a:lnTo>
                      <a:pt x="52" y="90"/>
                    </a:lnTo>
                    <a:lnTo>
                      <a:pt x="53" y="89"/>
                    </a:lnTo>
                    <a:lnTo>
                      <a:pt x="54" y="87"/>
                    </a:lnTo>
                    <a:lnTo>
                      <a:pt x="54" y="80"/>
                    </a:lnTo>
                    <a:lnTo>
                      <a:pt x="53" y="78"/>
                    </a:lnTo>
                    <a:lnTo>
                      <a:pt x="53"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22" name="Freeform 7174"/>
              <p:cNvSpPr>
                <a:spLocks/>
              </p:cNvSpPr>
              <p:nvPr/>
            </p:nvSpPr>
            <p:spPr bwMode="auto">
              <a:xfrm>
                <a:off x="3186" y="1310"/>
                <a:ext cx="55" cy="91"/>
              </a:xfrm>
              <a:custGeom>
                <a:avLst/>
                <a:gdLst>
                  <a:gd name="T0" fmla="+- 0 3223 3186"/>
                  <a:gd name="T1" fmla="*/ T0 w 55"/>
                  <a:gd name="T2" fmla="+- 0 1328 1310"/>
                  <a:gd name="T3" fmla="*/ 1328 h 91"/>
                  <a:gd name="T4" fmla="+- 0 3205 3186"/>
                  <a:gd name="T5" fmla="*/ T4 w 55"/>
                  <a:gd name="T6" fmla="+- 0 1328 1310"/>
                  <a:gd name="T7" fmla="*/ 1328 h 91"/>
                  <a:gd name="T8" fmla="+- 0 3205 3186"/>
                  <a:gd name="T9" fmla="*/ T8 w 55"/>
                  <a:gd name="T10" fmla="+- 0 1387 1310"/>
                  <a:gd name="T11" fmla="*/ 1387 h 91"/>
                  <a:gd name="T12" fmla="+- 0 3223 3186"/>
                  <a:gd name="T13" fmla="*/ T12 w 55"/>
                  <a:gd name="T14" fmla="+- 0 1387 1310"/>
                  <a:gd name="T15" fmla="*/ 1387 h 91"/>
                  <a:gd name="T16" fmla="+- 0 3223 3186"/>
                  <a:gd name="T17" fmla="*/ T16 w 55"/>
                  <a:gd name="T18" fmla="+- 0 1328 1310"/>
                  <a:gd name="T19" fmla="*/ 1328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23" name="Freeform 7173"/>
              <p:cNvSpPr>
                <a:spLocks/>
              </p:cNvSpPr>
              <p:nvPr/>
            </p:nvSpPr>
            <p:spPr bwMode="auto">
              <a:xfrm>
                <a:off x="3186" y="1310"/>
                <a:ext cx="55" cy="91"/>
              </a:xfrm>
              <a:custGeom>
                <a:avLst/>
                <a:gdLst>
                  <a:gd name="T0" fmla="+- 0 3219 3186"/>
                  <a:gd name="T1" fmla="*/ T0 w 55"/>
                  <a:gd name="T2" fmla="+- 0 1310 1310"/>
                  <a:gd name="T3" fmla="*/ 1310 h 91"/>
                  <a:gd name="T4" fmla="+- 0 3186 3186"/>
                  <a:gd name="T5" fmla="*/ T4 w 55"/>
                  <a:gd name="T6" fmla="+- 0 1330 1310"/>
                  <a:gd name="T7" fmla="*/ 1330 h 91"/>
                  <a:gd name="T8" fmla="+- 0 3186 3186"/>
                  <a:gd name="T9" fmla="*/ T8 w 55"/>
                  <a:gd name="T10" fmla="+- 0 1335 1310"/>
                  <a:gd name="T11" fmla="*/ 1335 h 91"/>
                  <a:gd name="T12" fmla="+- 0 3187 3186"/>
                  <a:gd name="T13" fmla="*/ T12 w 55"/>
                  <a:gd name="T14" fmla="+- 0 1337 1310"/>
                  <a:gd name="T15" fmla="*/ 1337 h 91"/>
                  <a:gd name="T16" fmla="+- 0 3188 3186"/>
                  <a:gd name="T17" fmla="*/ T16 w 55"/>
                  <a:gd name="T18" fmla="+- 0 1337 1310"/>
                  <a:gd name="T19" fmla="*/ 1337 h 91"/>
                  <a:gd name="T20" fmla="+- 0 3191 3186"/>
                  <a:gd name="T21" fmla="*/ T20 w 55"/>
                  <a:gd name="T22" fmla="+- 0 1336 1310"/>
                  <a:gd name="T23" fmla="*/ 1336 h 91"/>
                  <a:gd name="T24" fmla="+- 0 3205 3186"/>
                  <a:gd name="T25" fmla="*/ T24 w 55"/>
                  <a:gd name="T26" fmla="+- 0 1328 1310"/>
                  <a:gd name="T27" fmla="*/ 1328 h 91"/>
                  <a:gd name="T28" fmla="+- 0 3223 3186"/>
                  <a:gd name="T29" fmla="*/ T28 w 55"/>
                  <a:gd name="T30" fmla="+- 0 1328 1310"/>
                  <a:gd name="T31" fmla="*/ 1328 h 91"/>
                  <a:gd name="T32" fmla="+- 0 3223 3186"/>
                  <a:gd name="T33" fmla="*/ T32 w 55"/>
                  <a:gd name="T34" fmla="+- 0 1312 1310"/>
                  <a:gd name="T35" fmla="*/ 1312 h 91"/>
                  <a:gd name="T36" fmla="+- 0 3223 3186"/>
                  <a:gd name="T37" fmla="*/ T36 w 55"/>
                  <a:gd name="T38" fmla="+- 0 1311 1310"/>
                  <a:gd name="T39" fmla="*/ 1311 h 91"/>
                  <a:gd name="T40" fmla="+- 0 3222 3186"/>
                  <a:gd name="T41" fmla="*/ T40 w 55"/>
                  <a:gd name="T42" fmla="+- 0 1311 1310"/>
                  <a:gd name="T43" fmla="*/ 1311 h 91"/>
                  <a:gd name="T44" fmla="+- 0 3219 3186"/>
                  <a:gd name="T45" fmla="*/ T44 w 55"/>
                  <a:gd name="T46" fmla="+- 0 1310 1310"/>
                  <a:gd name="T47" fmla="*/ 131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5"/>
                    </a:lnTo>
                    <a:lnTo>
                      <a:pt x="1" y="27"/>
                    </a:lnTo>
                    <a:lnTo>
                      <a:pt x="2" y="27"/>
                    </a:lnTo>
                    <a:lnTo>
                      <a:pt x="5" y="26"/>
                    </a:lnTo>
                    <a:lnTo>
                      <a:pt x="19" y="18"/>
                    </a:lnTo>
                    <a:lnTo>
                      <a:pt x="37" y="18"/>
                    </a:lnTo>
                    <a:lnTo>
                      <a:pt x="37" y="2"/>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83" name="Group 7167"/>
            <p:cNvGrpSpPr>
              <a:grpSpLocks/>
            </p:cNvGrpSpPr>
            <p:nvPr/>
          </p:nvGrpSpPr>
          <p:grpSpPr bwMode="auto">
            <a:xfrm>
              <a:off x="3182" y="1482"/>
              <a:ext cx="61" cy="94"/>
              <a:chOff x="3182" y="1482"/>
              <a:chExt cx="61" cy="94"/>
            </a:xfrm>
          </p:grpSpPr>
          <p:sp>
            <p:nvSpPr>
              <p:cNvPr id="42217" name="Freeform 7171"/>
              <p:cNvSpPr>
                <a:spLocks/>
              </p:cNvSpPr>
              <p:nvPr/>
            </p:nvSpPr>
            <p:spPr bwMode="auto">
              <a:xfrm>
                <a:off x="3182" y="1482"/>
                <a:ext cx="61" cy="94"/>
              </a:xfrm>
              <a:custGeom>
                <a:avLst/>
                <a:gdLst>
                  <a:gd name="T0" fmla="+- 0 3219 3182"/>
                  <a:gd name="T1" fmla="*/ T0 w 61"/>
                  <a:gd name="T2" fmla="+- 0 1482 1482"/>
                  <a:gd name="T3" fmla="*/ 1482 h 94"/>
                  <a:gd name="T4" fmla="+- 0 3214 3182"/>
                  <a:gd name="T5" fmla="*/ T4 w 61"/>
                  <a:gd name="T6" fmla="+- 0 1482 1482"/>
                  <a:gd name="T7" fmla="*/ 1482 h 94"/>
                  <a:gd name="T8" fmla="+- 0 3209 3182"/>
                  <a:gd name="T9" fmla="*/ T8 w 61"/>
                  <a:gd name="T10" fmla="+- 0 1482 1482"/>
                  <a:gd name="T11" fmla="*/ 1482 h 94"/>
                  <a:gd name="T12" fmla="+- 0 3182 3182"/>
                  <a:gd name="T13" fmla="*/ T12 w 61"/>
                  <a:gd name="T14" fmla="+- 0 1524 1482"/>
                  <a:gd name="T15" fmla="*/ 1524 h 94"/>
                  <a:gd name="T16" fmla="+- 0 3182 3182"/>
                  <a:gd name="T17" fmla="*/ T16 w 61"/>
                  <a:gd name="T18" fmla="+- 0 1540 1482"/>
                  <a:gd name="T19" fmla="*/ 1540 h 94"/>
                  <a:gd name="T20" fmla="+- 0 3207 3182"/>
                  <a:gd name="T21" fmla="*/ T20 w 61"/>
                  <a:gd name="T22" fmla="+- 0 1575 1482"/>
                  <a:gd name="T23" fmla="*/ 1575 h 94"/>
                  <a:gd name="T24" fmla="+- 0 3216 3182"/>
                  <a:gd name="T25" fmla="*/ T24 w 61"/>
                  <a:gd name="T26" fmla="+- 0 1575 1482"/>
                  <a:gd name="T27" fmla="*/ 1575 h 94"/>
                  <a:gd name="T28" fmla="+- 0 3238 3182"/>
                  <a:gd name="T29" fmla="*/ T28 w 61"/>
                  <a:gd name="T30" fmla="+- 0 1561 1482"/>
                  <a:gd name="T31" fmla="*/ 1561 h 94"/>
                  <a:gd name="T32" fmla="+- 0 3210 3182"/>
                  <a:gd name="T33" fmla="*/ T32 w 61"/>
                  <a:gd name="T34" fmla="+- 0 1561 1482"/>
                  <a:gd name="T35" fmla="*/ 1561 h 94"/>
                  <a:gd name="T36" fmla="+- 0 3208 3182"/>
                  <a:gd name="T37" fmla="*/ T36 w 61"/>
                  <a:gd name="T38" fmla="+- 0 1560 1482"/>
                  <a:gd name="T39" fmla="*/ 1560 h 94"/>
                  <a:gd name="T40" fmla="+- 0 3199 3182"/>
                  <a:gd name="T41" fmla="*/ T40 w 61"/>
                  <a:gd name="T42" fmla="+- 0 1535 1482"/>
                  <a:gd name="T43" fmla="*/ 1535 h 94"/>
                  <a:gd name="T44" fmla="+- 0 3202 3182"/>
                  <a:gd name="T45" fmla="*/ T44 w 61"/>
                  <a:gd name="T46" fmla="+- 0 1533 1482"/>
                  <a:gd name="T47" fmla="*/ 1533 h 94"/>
                  <a:gd name="T48" fmla="+- 0 3206 3182"/>
                  <a:gd name="T49" fmla="*/ T48 w 61"/>
                  <a:gd name="T50" fmla="+- 0 1532 1482"/>
                  <a:gd name="T51" fmla="*/ 1532 h 94"/>
                  <a:gd name="T52" fmla="+- 0 3209 3182"/>
                  <a:gd name="T53" fmla="*/ T52 w 61"/>
                  <a:gd name="T54" fmla="+- 0 1531 1482"/>
                  <a:gd name="T55" fmla="*/ 1531 h 94"/>
                  <a:gd name="T56" fmla="+- 0 3213 3182"/>
                  <a:gd name="T57" fmla="*/ T56 w 61"/>
                  <a:gd name="T58" fmla="+- 0 1530 1482"/>
                  <a:gd name="T59" fmla="*/ 1530 h 94"/>
                  <a:gd name="T60" fmla="+- 0 3240 3182"/>
                  <a:gd name="T61" fmla="*/ T60 w 61"/>
                  <a:gd name="T62" fmla="+- 0 1530 1482"/>
                  <a:gd name="T63" fmla="*/ 1530 h 94"/>
                  <a:gd name="T64" fmla="+- 0 3240 3182"/>
                  <a:gd name="T65" fmla="*/ T64 w 61"/>
                  <a:gd name="T66" fmla="+- 0 1529 1482"/>
                  <a:gd name="T67" fmla="*/ 1529 h 94"/>
                  <a:gd name="T68" fmla="+- 0 3238 3182"/>
                  <a:gd name="T69" fmla="*/ T68 w 61"/>
                  <a:gd name="T70" fmla="+- 0 1526 1482"/>
                  <a:gd name="T71" fmla="*/ 1526 h 94"/>
                  <a:gd name="T72" fmla="+- 0 3235 3182"/>
                  <a:gd name="T73" fmla="*/ T72 w 61"/>
                  <a:gd name="T74" fmla="+- 0 1522 1482"/>
                  <a:gd name="T75" fmla="*/ 1522 h 94"/>
                  <a:gd name="T76" fmla="+- 0 3199 3182"/>
                  <a:gd name="T77" fmla="*/ T76 w 61"/>
                  <a:gd name="T78" fmla="+- 0 1522 1482"/>
                  <a:gd name="T79" fmla="*/ 1522 h 94"/>
                  <a:gd name="T80" fmla="+- 0 3199 3182"/>
                  <a:gd name="T81" fmla="*/ T80 w 61"/>
                  <a:gd name="T82" fmla="+- 0 1517 1482"/>
                  <a:gd name="T83" fmla="*/ 1517 h 94"/>
                  <a:gd name="T84" fmla="+- 0 3215 3182"/>
                  <a:gd name="T85" fmla="*/ T84 w 61"/>
                  <a:gd name="T86" fmla="+- 0 1496 1482"/>
                  <a:gd name="T87" fmla="*/ 1496 h 94"/>
                  <a:gd name="T88" fmla="+- 0 3237 3182"/>
                  <a:gd name="T89" fmla="*/ T88 w 61"/>
                  <a:gd name="T90" fmla="+- 0 1496 1482"/>
                  <a:gd name="T91" fmla="*/ 1496 h 94"/>
                  <a:gd name="T92" fmla="+- 0 3237 3182"/>
                  <a:gd name="T93" fmla="*/ T92 w 61"/>
                  <a:gd name="T94" fmla="+- 0 1489 1482"/>
                  <a:gd name="T95" fmla="*/ 1489 h 94"/>
                  <a:gd name="T96" fmla="+- 0 3224 3182"/>
                  <a:gd name="T97" fmla="*/ T96 w 61"/>
                  <a:gd name="T98" fmla="+- 0 1482 1482"/>
                  <a:gd name="T99" fmla="*/ 1482 h 94"/>
                  <a:gd name="T100" fmla="+- 0 3219 3182"/>
                  <a:gd name="T101" fmla="*/ T100 w 61"/>
                  <a:gd name="T102" fmla="+- 0 1482 1482"/>
                  <a:gd name="T103" fmla="*/ 14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0"/>
                    </a:lnTo>
                    <a:lnTo>
                      <a:pt x="0" y="42"/>
                    </a:lnTo>
                    <a:lnTo>
                      <a:pt x="0" y="58"/>
                    </a:lnTo>
                    <a:lnTo>
                      <a:pt x="25" y="93"/>
                    </a:lnTo>
                    <a:lnTo>
                      <a:pt x="34" y="93"/>
                    </a:lnTo>
                    <a:lnTo>
                      <a:pt x="56" y="79"/>
                    </a:lnTo>
                    <a:lnTo>
                      <a:pt x="28" y="79"/>
                    </a:lnTo>
                    <a:lnTo>
                      <a:pt x="26" y="78"/>
                    </a:lnTo>
                    <a:lnTo>
                      <a:pt x="17" y="53"/>
                    </a:lnTo>
                    <a:lnTo>
                      <a:pt x="20" y="51"/>
                    </a:lnTo>
                    <a:lnTo>
                      <a:pt x="24" y="50"/>
                    </a:lnTo>
                    <a:lnTo>
                      <a:pt x="27" y="49"/>
                    </a:lnTo>
                    <a:lnTo>
                      <a:pt x="31" y="48"/>
                    </a:lnTo>
                    <a:lnTo>
                      <a:pt x="58" y="48"/>
                    </a:lnTo>
                    <a:lnTo>
                      <a:pt x="58" y="47"/>
                    </a:lnTo>
                    <a:lnTo>
                      <a:pt x="56" y="44"/>
                    </a:lnTo>
                    <a:lnTo>
                      <a:pt x="53" y="40"/>
                    </a:lnTo>
                    <a:lnTo>
                      <a:pt x="17" y="40"/>
                    </a:lnTo>
                    <a:lnTo>
                      <a:pt x="17" y="35"/>
                    </a:lnTo>
                    <a:lnTo>
                      <a:pt x="33" y="14"/>
                    </a:lnTo>
                    <a:lnTo>
                      <a:pt x="55" y="14"/>
                    </a:lnTo>
                    <a:lnTo>
                      <a:pt x="55" y="7"/>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18" name="Freeform 7170"/>
              <p:cNvSpPr>
                <a:spLocks/>
              </p:cNvSpPr>
              <p:nvPr/>
            </p:nvSpPr>
            <p:spPr bwMode="auto">
              <a:xfrm>
                <a:off x="3182" y="1482"/>
                <a:ext cx="61" cy="94"/>
              </a:xfrm>
              <a:custGeom>
                <a:avLst/>
                <a:gdLst>
                  <a:gd name="T0" fmla="+- 0 3240 3182"/>
                  <a:gd name="T1" fmla="*/ T0 w 61"/>
                  <a:gd name="T2" fmla="+- 0 1530 1482"/>
                  <a:gd name="T3" fmla="*/ 1530 h 94"/>
                  <a:gd name="T4" fmla="+- 0 3215 3182"/>
                  <a:gd name="T5" fmla="*/ T4 w 61"/>
                  <a:gd name="T6" fmla="+- 0 1530 1482"/>
                  <a:gd name="T7" fmla="*/ 1530 h 94"/>
                  <a:gd name="T8" fmla="+- 0 3217 3182"/>
                  <a:gd name="T9" fmla="*/ T8 w 61"/>
                  <a:gd name="T10" fmla="+- 0 1531 1482"/>
                  <a:gd name="T11" fmla="*/ 1531 h 94"/>
                  <a:gd name="T12" fmla="+- 0 3218 3182"/>
                  <a:gd name="T13" fmla="*/ T12 w 61"/>
                  <a:gd name="T14" fmla="+- 0 1531 1482"/>
                  <a:gd name="T15" fmla="*/ 1531 h 94"/>
                  <a:gd name="T16" fmla="+- 0 3222 3182"/>
                  <a:gd name="T17" fmla="*/ T16 w 61"/>
                  <a:gd name="T18" fmla="+- 0 1534 1482"/>
                  <a:gd name="T19" fmla="*/ 1534 h 94"/>
                  <a:gd name="T20" fmla="+- 0 3224 3182"/>
                  <a:gd name="T21" fmla="*/ T20 w 61"/>
                  <a:gd name="T22" fmla="+- 0 1539 1482"/>
                  <a:gd name="T23" fmla="*/ 1539 h 94"/>
                  <a:gd name="T24" fmla="+- 0 3224 3182"/>
                  <a:gd name="T25" fmla="*/ T24 w 61"/>
                  <a:gd name="T26" fmla="+- 0 1540 1482"/>
                  <a:gd name="T27" fmla="*/ 1540 h 94"/>
                  <a:gd name="T28" fmla="+- 0 3225 3182"/>
                  <a:gd name="T29" fmla="*/ T28 w 61"/>
                  <a:gd name="T30" fmla="+- 0 1548 1482"/>
                  <a:gd name="T31" fmla="*/ 1548 h 94"/>
                  <a:gd name="T32" fmla="+- 0 3224 3182"/>
                  <a:gd name="T33" fmla="*/ T32 w 61"/>
                  <a:gd name="T34" fmla="+- 0 1549 1482"/>
                  <a:gd name="T35" fmla="*/ 1549 h 94"/>
                  <a:gd name="T36" fmla="+- 0 3214 3182"/>
                  <a:gd name="T37" fmla="*/ T36 w 61"/>
                  <a:gd name="T38" fmla="+- 0 1561 1482"/>
                  <a:gd name="T39" fmla="*/ 1561 h 94"/>
                  <a:gd name="T40" fmla="+- 0 3238 3182"/>
                  <a:gd name="T41" fmla="*/ T40 w 61"/>
                  <a:gd name="T42" fmla="+- 0 1561 1482"/>
                  <a:gd name="T43" fmla="*/ 1561 h 94"/>
                  <a:gd name="T44" fmla="+- 0 3239 3182"/>
                  <a:gd name="T45" fmla="*/ T44 w 61"/>
                  <a:gd name="T46" fmla="+- 0 1559 1482"/>
                  <a:gd name="T47" fmla="*/ 1559 h 94"/>
                  <a:gd name="T48" fmla="+- 0 3242 3182"/>
                  <a:gd name="T49" fmla="*/ T48 w 61"/>
                  <a:gd name="T50" fmla="+- 0 1552 1482"/>
                  <a:gd name="T51" fmla="*/ 1552 h 94"/>
                  <a:gd name="T52" fmla="+- 0 3242 3182"/>
                  <a:gd name="T53" fmla="*/ T52 w 61"/>
                  <a:gd name="T54" fmla="+- 0 1548 1482"/>
                  <a:gd name="T55" fmla="*/ 1548 h 94"/>
                  <a:gd name="T56" fmla="+- 0 3242 3182"/>
                  <a:gd name="T57" fmla="*/ T56 w 61"/>
                  <a:gd name="T58" fmla="+- 0 1539 1482"/>
                  <a:gd name="T59" fmla="*/ 1539 h 94"/>
                  <a:gd name="T60" fmla="+- 0 3242 3182"/>
                  <a:gd name="T61" fmla="*/ T60 w 61"/>
                  <a:gd name="T62" fmla="+- 0 1535 1482"/>
                  <a:gd name="T63" fmla="*/ 1535 h 94"/>
                  <a:gd name="T64" fmla="+- 0 3240 3182"/>
                  <a:gd name="T65" fmla="*/ T64 w 61"/>
                  <a:gd name="T66" fmla="+- 0 1530 1482"/>
                  <a:gd name="T67" fmla="*/ 153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8"/>
                    </a:moveTo>
                    <a:lnTo>
                      <a:pt x="33" y="48"/>
                    </a:lnTo>
                    <a:lnTo>
                      <a:pt x="35" y="49"/>
                    </a:lnTo>
                    <a:lnTo>
                      <a:pt x="36" y="49"/>
                    </a:lnTo>
                    <a:lnTo>
                      <a:pt x="40" y="52"/>
                    </a:lnTo>
                    <a:lnTo>
                      <a:pt x="42" y="57"/>
                    </a:lnTo>
                    <a:lnTo>
                      <a:pt x="42" y="58"/>
                    </a:lnTo>
                    <a:lnTo>
                      <a:pt x="43" y="66"/>
                    </a:lnTo>
                    <a:lnTo>
                      <a:pt x="42" y="67"/>
                    </a:lnTo>
                    <a:lnTo>
                      <a:pt x="32" y="79"/>
                    </a:lnTo>
                    <a:lnTo>
                      <a:pt x="56" y="79"/>
                    </a:lnTo>
                    <a:lnTo>
                      <a:pt x="57" y="77"/>
                    </a:lnTo>
                    <a:lnTo>
                      <a:pt x="60" y="70"/>
                    </a:lnTo>
                    <a:lnTo>
                      <a:pt x="60" y="66"/>
                    </a:lnTo>
                    <a:lnTo>
                      <a:pt x="60" y="57"/>
                    </a:lnTo>
                    <a:lnTo>
                      <a:pt x="60" y="53"/>
                    </a:lnTo>
                    <a:lnTo>
                      <a:pt x="5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19" name="Freeform 7169"/>
              <p:cNvSpPr>
                <a:spLocks/>
              </p:cNvSpPr>
              <p:nvPr/>
            </p:nvSpPr>
            <p:spPr bwMode="auto">
              <a:xfrm>
                <a:off x="3182" y="1482"/>
                <a:ext cx="61" cy="94"/>
              </a:xfrm>
              <a:custGeom>
                <a:avLst/>
                <a:gdLst>
                  <a:gd name="T0" fmla="+- 0 3222 3182"/>
                  <a:gd name="T1" fmla="*/ T0 w 61"/>
                  <a:gd name="T2" fmla="+- 0 1516 1482"/>
                  <a:gd name="T3" fmla="*/ 1516 h 94"/>
                  <a:gd name="T4" fmla="+- 0 3199 3182"/>
                  <a:gd name="T5" fmla="*/ T4 w 61"/>
                  <a:gd name="T6" fmla="+- 0 1522 1482"/>
                  <a:gd name="T7" fmla="*/ 1522 h 94"/>
                  <a:gd name="T8" fmla="+- 0 3235 3182"/>
                  <a:gd name="T9" fmla="*/ T8 w 61"/>
                  <a:gd name="T10" fmla="+- 0 1522 1482"/>
                  <a:gd name="T11" fmla="*/ 1522 h 94"/>
                  <a:gd name="T12" fmla="+- 0 3234 3182"/>
                  <a:gd name="T13" fmla="*/ T12 w 61"/>
                  <a:gd name="T14" fmla="+- 0 1521 1482"/>
                  <a:gd name="T15" fmla="*/ 1521 h 94"/>
                  <a:gd name="T16" fmla="+- 0 3232 3182"/>
                  <a:gd name="T17" fmla="*/ T16 w 61"/>
                  <a:gd name="T18" fmla="+- 0 1520 1482"/>
                  <a:gd name="T19" fmla="*/ 1520 h 94"/>
                  <a:gd name="T20" fmla="+- 0 3225 3182"/>
                  <a:gd name="T21" fmla="*/ T20 w 61"/>
                  <a:gd name="T22" fmla="+- 0 1517 1482"/>
                  <a:gd name="T23" fmla="*/ 1517 h 94"/>
                  <a:gd name="T24" fmla="+- 0 3222 3182"/>
                  <a:gd name="T25" fmla="*/ T24 w 61"/>
                  <a:gd name="T26" fmla="+- 0 1516 1482"/>
                  <a:gd name="T27" fmla="*/ 1516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4"/>
                    </a:moveTo>
                    <a:lnTo>
                      <a:pt x="17" y="40"/>
                    </a:lnTo>
                    <a:lnTo>
                      <a:pt x="53" y="40"/>
                    </a:lnTo>
                    <a:lnTo>
                      <a:pt x="52" y="39"/>
                    </a:lnTo>
                    <a:lnTo>
                      <a:pt x="50" y="38"/>
                    </a:lnTo>
                    <a:lnTo>
                      <a:pt x="43" y="35"/>
                    </a:lnTo>
                    <a:lnTo>
                      <a:pt x="4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20" name="Freeform 7168"/>
              <p:cNvSpPr>
                <a:spLocks/>
              </p:cNvSpPr>
              <p:nvPr/>
            </p:nvSpPr>
            <p:spPr bwMode="auto">
              <a:xfrm>
                <a:off x="3182" y="1482"/>
                <a:ext cx="61" cy="94"/>
              </a:xfrm>
              <a:custGeom>
                <a:avLst/>
                <a:gdLst>
                  <a:gd name="T0" fmla="+- 0 3237 3182"/>
                  <a:gd name="T1" fmla="*/ T0 w 61"/>
                  <a:gd name="T2" fmla="+- 0 1496 1482"/>
                  <a:gd name="T3" fmla="*/ 1496 h 94"/>
                  <a:gd name="T4" fmla="+- 0 3215 3182"/>
                  <a:gd name="T5" fmla="*/ T4 w 61"/>
                  <a:gd name="T6" fmla="+- 0 1496 1482"/>
                  <a:gd name="T7" fmla="*/ 1496 h 94"/>
                  <a:gd name="T8" fmla="+- 0 3223 3182"/>
                  <a:gd name="T9" fmla="*/ T8 w 61"/>
                  <a:gd name="T10" fmla="+- 0 1496 1482"/>
                  <a:gd name="T11" fmla="*/ 1496 h 94"/>
                  <a:gd name="T12" fmla="+- 0 3225 3182"/>
                  <a:gd name="T13" fmla="*/ T12 w 61"/>
                  <a:gd name="T14" fmla="+- 0 1496 1482"/>
                  <a:gd name="T15" fmla="*/ 1496 h 94"/>
                  <a:gd name="T16" fmla="+- 0 3229 3182"/>
                  <a:gd name="T17" fmla="*/ T16 w 61"/>
                  <a:gd name="T18" fmla="+- 0 1497 1482"/>
                  <a:gd name="T19" fmla="*/ 1497 h 94"/>
                  <a:gd name="T20" fmla="+- 0 3232 3182"/>
                  <a:gd name="T21" fmla="*/ T20 w 61"/>
                  <a:gd name="T22" fmla="+- 0 1498 1482"/>
                  <a:gd name="T23" fmla="*/ 1498 h 94"/>
                  <a:gd name="T24" fmla="+- 0 3234 3182"/>
                  <a:gd name="T25" fmla="*/ T24 w 61"/>
                  <a:gd name="T26" fmla="+- 0 1498 1482"/>
                  <a:gd name="T27" fmla="*/ 1498 h 94"/>
                  <a:gd name="T28" fmla="+- 0 3236 3182"/>
                  <a:gd name="T29" fmla="*/ T28 w 61"/>
                  <a:gd name="T30" fmla="+- 0 1498 1482"/>
                  <a:gd name="T31" fmla="*/ 1498 h 94"/>
                  <a:gd name="T32" fmla="+- 0 3236 3182"/>
                  <a:gd name="T33" fmla="*/ T32 w 61"/>
                  <a:gd name="T34" fmla="+- 0 1497 1482"/>
                  <a:gd name="T35" fmla="*/ 1497 h 94"/>
                  <a:gd name="T36" fmla="+- 0 3237 3182"/>
                  <a:gd name="T37" fmla="*/ T36 w 61"/>
                  <a:gd name="T38" fmla="+- 0 1496 1482"/>
                  <a:gd name="T39" fmla="*/ 149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3" y="14"/>
                    </a:lnTo>
                    <a:lnTo>
                      <a:pt x="41" y="14"/>
                    </a:lnTo>
                    <a:lnTo>
                      <a:pt x="43" y="14"/>
                    </a:lnTo>
                    <a:lnTo>
                      <a:pt x="47" y="15"/>
                    </a:lnTo>
                    <a:lnTo>
                      <a:pt x="50" y="16"/>
                    </a:lnTo>
                    <a:lnTo>
                      <a:pt x="52" y="16"/>
                    </a:lnTo>
                    <a:lnTo>
                      <a:pt x="54" y="16"/>
                    </a:lnTo>
                    <a:lnTo>
                      <a:pt x="54" y="15"/>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84" name="Group 7165"/>
            <p:cNvGrpSpPr>
              <a:grpSpLocks/>
            </p:cNvGrpSpPr>
            <p:nvPr/>
          </p:nvGrpSpPr>
          <p:grpSpPr bwMode="auto">
            <a:xfrm>
              <a:off x="3249" y="1773"/>
              <a:ext cx="80" cy="16"/>
              <a:chOff x="3249" y="1773"/>
              <a:chExt cx="80" cy="16"/>
            </a:xfrm>
          </p:grpSpPr>
          <p:sp>
            <p:nvSpPr>
              <p:cNvPr id="42216" name="Freeform 7166"/>
              <p:cNvSpPr>
                <a:spLocks/>
              </p:cNvSpPr>
              <p:nvPr/>
            </p:nvSpPr>
            <p:spPr bwMode="auto">
              <a:xfrm>
                <a:off x="3249" y="1773"/>
                <a:ext cx="80" cy="16"/>
              </a:xfrm>
              <a:custGeom>
                <a:avLst/>
                <a:gdLst>
                  <a:gd name="T0" fmla="+- 0 3327 3249"/>
                  <a:gd name="T1" fmla="*/ T0 w 80"/>
                  <a:gd name="T2" fmla="+- 0 1773 1773"/>
                  <a:gd name="T3" fmla="*/ 1773 h 16"/>
                  <a:gd name="T4" fmla="+- 0 3251 3249"/>
                  <a:gd name="T5" fmla="*/ T4 w 80"/>
                  <a:gd name="T6" fmla="+- 0 1773 1773"/>
                  <a:gd name="T7" fmla="*/ 1773 h 16"/>
                  <a:gd name="T8" fmla="+- 0 3251 3249"/>
                  <a:gd name="T9" fmla="*/ T8 w 80"/>
                  <a:gd name="T10" fmla="+- 0 1786 1773"/>
                  <a:gd name="T11" fmla="*/ 1786 h 16"/>
                  <a:gd name="T12" fmla="+- 0 3249 3249"/>
                  <a:gd name="T13" fmla="*/ T12 w 80"/>
                  <a:gd name="T14" fmla="+- 0 1788 1773"/>
                  <a:gd name="T15" fmla="*/ 1788 h 16"/>
                  <a:gd name="T16" fmla="+- 0 3328 3249"/>
                  <a:gd name="T17" fmla="*/ T16 w 80"/>
                  <a:gd name="T18" fmla="+- 0 1788 1773"/>
                  <a:gd name="T19" fmla="*/ 1788 h 16"/>
                  <a:gd name="T20" fmla="+- 0 3327 3249"/>
                  <a:gd name="T21" fmla="*/ T20 w 80"/>
                  <a:gd name="T22" fmla="+- 0 1786 1773"/>
                  <a:gd name="T23" fmla="*/ 1786 h 16"/>
                  <a:gd name="T24" fmla="+- 0 3327 3249"/>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85" name="Group 7162"/>
            <p:cNvGrpSpPr>
              <a:grpSpLocks/>
            </p:cNvGrpSpPr>
            <p:nvPr/>
          </p:nvGrpSpPr>
          <p:grpSpPr bwMode="auto">
            <a:xfrm>
              <a:off x="3248" y="1773"/>
              <a:ext cx="3" cy="15"/>
              <a:chOff x="3248" y="1773"/>
              <a:chExt cx="3" cy="15"/>
            </a:xfrm>
          </p:grpSpPr>
          <p:sp>
            <p:nvSpPr>
              <p:cNvPr id="42215" name="Freeform 7164"/>
              <p:cNvSpPr>
                <a:spLocks/>
              </p:cNvSpPr>
              <p:nvPr/>
            </p:nvSpPr>
            <p:spPr bwMode="auto">
              <a:xfrm>
                <a:off x="3248" y="1773"/>
                <a:ext cx="3" cy="15"/>
              </a:xfrm>
              <a:custGeom>
                <a:avLst/>
                <a:gdLst>
                  <a:gd name="T0" fmla="+- 0 3251 3248"/>
                  <a:gd name="T1" fmla="*/ T0 w 3"/>
                  <a:gd name="T2" fmla="+- 0 1773 1773"/>
                  <a:gd name="T3" fmla="*/ 1773 h 15"/>
                  <a:gd name="T4" fmla="+- 0 3248 3248"/>
                  <a:gd name="T5" fmla="*/ T4 w 3"/>
                  <a:gd name="T6" fmla="+- 0 1773 1773"/>
                  <a:gd name="T7" fmla="*/ 1773 h 15"/>
                  <a:gd name="T8" fmla="+- 0 3248 3248"/>
                  <a:gd name="T9" fmla="*/ T8 w 3"/>
                  <a:gd name="T10" fmla="+- 0 1786 1773"/>
                  <a:gd name="T11" fmla="*/ 1786 h 15"/>
                  <a:gd name="T12" fmla="+- 0 3249 3248"/>
                  <a:gd name="T13" fmla="*/ T12 w 3"/>
                  <a:gd name="T14" fmla="+- 0 1788 1773"/>
                  <a:gd name="T15" fmla="*/ 1788 h 15"/>
                  <a:gd name="T16" fmla="+- 0 3251 3248"/>
                  <a:gd name="T17" fmla="*/ T16 w 3"/>
                  <a:gd name="T18" fmla="+- 0 1786 1773"/>
                  <a:gd name="T19" fmla="*/ 1786 h 15"/>
                  <a:gd name="T20" fmla="+- 0 3251 3248"/>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03" name="Picture 716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36"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86" name="Group 7160"/>
            <p:cNvGrpSpPr>
              <a:grpSpLocks/>
            </p:cNvGrpSpPr>
            <p:nvPr/>
          </p:nvGrpSpPr>
          <p:grpSpPr bwMode="auto">
            <a:xfrm>
              <a:off x="3235" y="1117"/>
              <a:ext cx="2" cy="656"/>
              <a:chOff x="3235" y="1117"/>
              <a:chExt cx="2" cy="656"/>
            </a:xfrm>
          </p:grpSpPr>
          <p:sp>
            <p:nvSpPr>
              <p:cNvPr id="42214" name="Freeform 7161"/>
              <p:cNvSpPr>
                <a:spLocks/>
              </p:cNvSpPr>
              <p:nvPr/>
            </p:nvSpPr>
            <p:spPr bwMode="auto">
              <a:xfrm>
                <a:off x="3235"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7" name="Group 7158"/>
            <p:cNvGrpSpPr>
              <a:grpSpLocks/>
            </p:cNvGrpSpPr>
            <p:nvPr/>
          </p:nvGrpSpPr>
          <p:grpSpPr bwMode="auto">
            <a:xfrm>
              <a:off x="3234" y="1116"/>
              <a:ext cx="82" cy="2"/>
              <a:chOff x="3234" y="1116"/>
              <a:chExt cx="82" cy="2"/>
            </a:xfrm>
          </p:grpSpPr>
          <p:sp>
            <p:nvSpPr>
              <p:cNvPr id="42213" name="Freeform 7159"/>
              <p:cNvSpPr>
                <a:spLocks/>
              </p:cNvSpPr>
              <p:nvPr/>
            </p:nvSpPr>
            <p:spPr bwMode="auto">
              <a:xfrm>
                <a:off x="3234" y="1116"/>
                <a:ext cx="82" cy="2"/>
              </a:xfrm>
              <a:custGeom>
                <a:avLst/>
                <a:gdLst>
                  <a:gd name="T0" fmla="+- 0 3234 3234"/>
                  <a:gd name="T1" fmla="*/ T0 w 82"/>
                  <a:gd name="T2" fmla="+- 0 3315 323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8" name="Group 7156"/>
            <p:cNvGrpSpPr>
              <a:grpSpLocks/>
            </p:cNvGrpSpPr>
            <p:nvPr/>
          </p:nvGrpSpPr>
          <p:grpSpPr bwMode="auto">
            <a:xfrm>
              <a:off x="3235" y="1772"/>
              <a:ext cx="80" cy="2"/>
              <a:chOff x="3235" y="1772"/>
              <a:chExt cx="80" cy="2"/>
            </a:xfrm>
          </p:grpSpPr>
          <p:sp>
            <p:nvSpPr>
              <p:cNvPr id="42212" name="Freeform 7157"/>
              <p:cNvSpPr>
                <a:spLocks/>
              </p:cNvSpPr>
              <p:nvPr/>
            </p:nvSpPr>
            <p:spPr bwMode="auto">
              <a:xfrm>
                <a:off x="3235" y="1772"/>
                <a:ext cx="80" cy="2"/>
              </a:xfrm>
              <a:custGeom>
                <a:avLst/>
                <a:gdLst>
                  <a:gd name="T0" fmla="+- 0 3235 3235"/>
                  <a:gd name="T1" fmla="*/ T0 w 80"/>
                  <a:gd name="T2" fmla="+- 0 3315 323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9" name="Group 7154"/>
            <p:cNvGrpSpPr>
              <a:grpSpLocks/>
            </p:cNvGrpSpPr>
            <p:nvPr/>
          </p:nvGrpSpPr>
          <p:grpSpPr bwMode="auto">
            <a:xfrm>
              <a:off x="3236" y="1770"/>
              <a:ext cx="80" cy="2"/>
              <a:chOff x="3236" y="1770"/>
              <a:chExt cx="80" cy="2"/>
            </a:xfrm>
          </p:grpSpPr>
          <p:sp>
            <p:nvSpPr>
              <p:cNvPr id="42211" name="Freeform 7155"/>
              <p:cNvSpPr>
                <a:spLocks/>
              </p:cNvSpPr>
              <p:nvPr/>
            </p:nvSpPr>
            <p:spPr bwMode="auto">
              <a:xfrm>
                <a:off x="3236" y="1770"/>
                <a:ext cx="80" cy="2"/>
              </a:xfrm>
              <a:custGeom>
                <a:avLst/>
                <a:gdLst>
                  <a:gd name="T0" fmla="+- 0 3236 3236"/>
                  <a:gd name="T1" fmla="*/ T0 w 80"/>
                  <a:gd name="T2" fmla="+- 0 3315 323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90" name="Group 7150"/>
            <p:cNvGrpSpPr>
              <a:grpSpLocks/>
            </p:cNvGrpSpPr>
            <p:nvPr/>
          </p:nvGrpSpPr>
          <p:grpSpPr bwMode="auto">
            <a:xfrm>
              <a:off x="3264" y="1347"/>
              <a:ext cx="38" cy="66"/>
              <a:chOff x="3264" y="1347"/>
              <a:chExt cx="38" cy="66"/>
            </a:xfrm>
          </p:grpSpPr>
          <p:sp>
            <p:nvSpPr>
              <p:cNvPr id="42208" name="Freeform 7153"/>
              <p:cNvSpPr>
                <a:spLocks/>
              </p:cNvSpPr>
              <p:nvPr/>
            </p:nvSpPr>
            <p:spPr bwMode="auto">
              <a:xfrm>
                <a:off x="3264" y="1347"/>
                <a:ext cx="38" cy="66"/>
              </a:xfrm>
              <a:custGeom>
                <a:avLst/>
                <a:gdLst>
                  <a:gd name="T0" fmla="+- 0 3299 3264"/>
                  <a:gd name="T1" fmla="*/ T0 w 38"/>
                  <a:gd name="T2" fmla="+- 0 1406 1347"/>
                  <a:gd name="T3" fmla="*/ 1406 h 66"/>
                  <a:gd name="T4" fmla="+- 0 3266 3264"/>
                  <a:gd name="T5" fmla="*/ T4 w 38"/>
                  <a:gd name="T6" fmla="+- 0 1406 1347"/>
                  <a:gd name="T7" fmla="*/ 1406 h 66"/>
                  <a:gd name="T8" fmla="+- 0 3265 3264"/>
                  <a:gd name="T9" fmla="*/ T8 w 38"/>
                  <a:gd name="T10" fmla="+- 0 1406 1347"/>
                  <a:gd name="T11" fmla="*/ 1406 h 66"/>
                  <a:gd name="T12" fmla="+- 0 3264 3264"/>
                  <a:gd name="T13" fmla="*/ T12 w 38"/>
                  <a:gd name="T14" fmla="+- 0 1407 1347"/>
                  <a:gd name="T15" fmla="*/ 1407 h 66"/>
                  <a:gd name="T16" fmla="+- 0 3264 3264"/>
                  <a:gd name="T17" fmla="*/ T16 w 38"/>
                  <a:gd name="T18" fmla="+- 0 1408 1347"/>
                  <a:gd name="T19" fmla="*/ 1408 h 66"/>
                  <a:gd name="T20" fmla="+- 0 3264 3264"/>
                  <a:gd name="T21" fmla="*/ T20 w 38"/>
                  <a:gd name="T22" fmla="+- 0 1411 1347"/>
                  <a:gd name="T23" fmla="*/ 1411 h 66"/>
                  <a:gd name="T24" fmla="+- 0 3265 3264"/>
                  <a:gd name="T25" fmla="*/ T24 w 38"/>
                  <a:gd name="T26" fmla="+- 0 1412 1347"/>
                  <a:gd name="T27" fmla="*/ 1412 h 66"/>
                  <a:gd name="T28" fmla="+- 0 3265 3264"/>
                  <a:gd name="T29" fmla="*/ T28 w 38"/>
                  <a:gd name="T30" fmla="+- 0 1413 1347"/>
                  <a:gd name="T31" fmla="*/ 1413 h 66"/>
                  <a:gd name="T32" fmla="+- 0 3300 3264"/>
                  <a:gd name="T33" fmla="*/ T32 w 38"/>
                  <a:gd name="T34" fmla="+- 0 1413 1347"/>
                  <a:gd name="T35" fmla="*/ 1413 h 66"/>
                  <a:gd name="T36" fmla="+- 0 3301 3264"/>
                  <a:gd name="T37" fmla="*/ T36 w 38"/>
                  <a:gd name="T38" fmla="+- 0 1412 1347"/>
                  <a:gd name="T39" fmla="*/ 1412 h 66"/>
                  <a:gd name="T40" fmla="+- 0 3301 3264"/>
                  <a:gd name="T41" fmla="*/ T40 w 38"/>
                  <a:gd name="T42" fmla="+- 0 1411 1347"/>
                  <a:gd name="T43" fmla="*/ 1411 h 66"/>
                  <a:gd name="T44" fmla="+- 0 3301 3264"/>
                  <a:gd name="T45" fmla="*/ T44 w 38"/>
                  <a:gd name="T46" fmla="+- 0 1408 1347"/>
                  <a:gd name="T47" fmla="*/ 1408 h 66"/>
                  <a:gd name="T48" fmla="+- 0 3301 3264"/>
                  <a:gd name="T49" fmla="*/ T48 w 38"/>
                  <a:gd name="T50" fmla="+- 0 1407 1347"/>
                  <a:gd name="T51" fmla="*/ 1407 h 66"/>
                  <a:gd name="T52" fmla="+- 0 3300 3264"/>
                  <a:gd name="T53" fmla="*/ T52 w 38"/>
                  <a:gd name="T54" fmla="+- 0 1406 1347"/>
                  <a:gd name="T55" fmla="*/ 1406 h 66"/>
                  <a:gd name="T56" fmla="+- 0 3299 3264"/>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09" name="Freeform 7152"/>
              <p:cNvSpPr>
                <a:spLocks/>
              </p:cNvSpPr>
              <p:nvPr/>
            </p:nvSpPr>
            <p:spPr bwMode="auto">
              <a:xfrm>
                <a:off x="3264" y="1347"/>
                <a:ext cx="38" cy="66"/>
              </a:xfrm>
              <a:custGeom>
                <a:avLst/>
                <a:gdLst>
                  <a:gd name="T0" fmla="+- 0 3288 3264"/>
                  <a:gd name="T1" fmla="*/ T0 w 38"/>
                  <a:gd name="T2" fmla="+- 0 1356 1347"/>
                  <a:gd name="T3" fmla="*/ 1356 h 66"/>
                  <a:gd name="T4" fmla="+- 0 3279 3264"/>
                  <a:gd name="T5" fmla="*/ T4 w 38"/>
                  <a:gd name="T6" fmla="+- 0 1356 1347"/>
                  <a:gd name="T7" fmla="*/ 1356 h 66"/>
                  <a:gd name="T8" fmla="+- 0 3279 3264"/>
                  <a:gd name="T9" fmla="*/ T8 w 38"/>
                  <a:gd name="T10" fmla="+- 0 1406 1347"/>
                  <a:gd name="T11" fmla="*/ 1406 h 66"/>
                  <a:gd name="T12" fmla="+- 0 3288 3264"/>
                  <a:gd name="T13" fmla="*/ T12 w 38"/>
                  <a:gd name="T14" fmla="+- 0 1406 1347"/>
                  <a:gd name="T15" fmla="*/ 1406 h 66"/>
                  <a:gd name="T16" fmla="+- 0 3288 3264"/>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10" name="Freeform 7151"/>
              <p:cNvSpPr>
                <a:spLocks/>
              </p:cNvSpPr>
              <p:nvPr/>
            </p:nvSpPr>
            <p:spPr bwMode="auto">
              <a:xfrm>
                <a:off x="3264" y="1347"/>
                <a:ext cx="38" cy="66"/>
              </a:xfrm>
              <a:custGeom>
                <a:avLst/>
                <a:gdLst>
                  <a:gd name="T0" fmla="+- 0 3286 3264"/>
                  <a:gd name="T1" fmla="*/ T0 w 38"/>
                  <a:gd name="T2" fmla="+- 0 1347 1347"/>
                  <a:gd name="T3" fmla="*/ 1347 h 66"/>
                  <a:gd name="T4" fmla="+- 0 3264 3264"/>
                  <a:gd name="T5" fmla="*/ T4 w 38"/>
                  <a:gd name="T6" fmla="+- 0 1363 1347"/>
                  <a:gd name="T7" fmla="*/ 1363 h 66"/>
                  <a:gd name="T8" fmla="+- 0 3264 3264"/>
                  <a:gd name="T9" fmla="*/ T8 w 38"/>
                  <a:gd name="T10" fmla="+- 0 1364 1347"/>
                  <a:gd name="T11" fmla="*/ 1364 h 66"/>
                  <a:gd name="T12" fmla="+- 0 3265 3264"/>
                  <a:gd name="T13" fmla="*/ T12 w 38"/>
                  <a:gd name="T14" fmla="+- 0 1364 1347"/>
                  <a:gd name="T15" fmla="*/ 1364 h 66"/>
                  <a:gd name="T16" fmla="+- 0 3267 3264"/>
                  <a:gd name="T17" fmla="*/ T16 w 38"/>
                  <a:gd name="T18" fmla="+- 0 1364 1347"/>
                  <a:gd name="T19" fmla="*/ 1364 h 66"/>
                  <a:gd name="T20" fmla="+- 0 3279 3264"/>
                  <a:gd name="T21" fmla="*/ T20 w 38"/>
                  <a:gd name="T22" fmla="+- 0 1356 1347"/>
                  <a:gd name="T23" fmla="*/ 1356 h 66"/>
                  <a:gd name="T24" fmla="+- 0 3288 3264"/>
                  <a:gd name="T25" fmla="*/ T24 w 38"/>
                  <a:gd name="T26" fmla="+- 0 1356 1347"/>
                  <a:gd name="T27" fmla="*/ 1356 h 66"/>
                  <a:gd name="T28" fmla="+- 0 3288 3264"/>
                  <a:gd name="T29" fmla="*/ T28 w 38"/>
                  <a:gd name="T30" fmla="+- 0 1348 1347"/>
                  <a:gd name="T31" fmla="*/ 1348 h 66"/>
                  <a:gd name="T32" fmla="+- 0 3287 3264"/>
                  <a:gd name="T33" fmla="*/ T32 w 38"/>
                  <a:gd name="T34" fmla="+- 0 1347 1347"/>
                  <a:gd name="T35" fmla="*/ 1347 h 66"/>
                  <a:gd name="T36" fmla="+- 0 3286 3264"/>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1" name="Group 7148"/>
            <p:cNvGrpSpPr>
              <a:grpSpLocks/>
            </p:cNvGrpSpPr>
            <p:nvPr/>
          </p:nvGrpSpPr>
          <p:grpSpPr bwMode="auto">
            <a:xfrm>
              <a:off x="3260" y="1471"/>
              <a:ext cx="42" cy="66"/>
              <a:chOff x="3260" y="1471"/>
              <a:chExt cx="42" cy="66"/>
            </a:xfrm>
          </p:grpSpPr>
          <p:sp>
            <p:nvSpPr>
              <p:cNvPr id="42207" name="Freeform 7149"/>
              <p:cNvSpPr>
                <a:spLocks/>
              </p:cNvSpPr>
              <p:nvPr/>
            </p:nvSpPr>
            <p:spPr bwMode="auto">
              <a:xfrm>
                <a:off x="3260" y="1471"/>
                <a:ext cx="42" cy="66"/>
              </a:xfrm>
              <a:custGeom>
                <a:avLst/>
                <a:gdLst>
                  <a:gd name="T0" fmla="+- 0 3262 3260"/>
                  <a:gd name="T1" fmla="*/ T0 w 42"/>
                  <a:gd name="T2" fmla="+- 0 1471 1471"/>
                  <a:gd name="T3" fmla="*/ 1471 h 66"/>
                  <a:gd name="T4" fmla="+- 0 3261 3260"/>
                  <a:gd name="T5" fmla="*/ T4 w 42"/>
                  <a:gd name="T6" fmla="+- 0 1471 1471"/>
                  <a:gd name="T7" fmla="*/ 1471 h 66"/>
                  <a:gd name="T8" fmla="+- 0 3260 3260"/>
                  <a:gd name="T9" fmla="*/ T8 w 42"/>
                  <a:gd name="T10" fmla="+- 0 1471 1471"/>
                  <a:gd name="T11" fmla="*/ 1471 h 66"/>
                  <a:gd name="T12" fmla="+- 0 3260 3260"/>
                  <a:gd name="T13" fmla="*/ T12 w 42"/>
                  <a:gd name="T14" fmla="+- 0 1472 1471"/>
                  <a:gd name="T15" fmla="*/ 1472 h 66"/>
                  <a:gd name="T16" fmla="+- 0 3260 3260"/>
                  <a:gd name="T17" fmla="*/ T16 w 42"/>
                  <a:gd name="T18" fmla="+- 0 1474 1471"/>
                  <a:gd name="T19" fmla="*/ 1474 h 66"/>
                  <a:gd name="T20" fmla="+- 0 3260 3260"/>
                  <a:gd name="T21" fmla="*/ T20 w 42"/>
                  <a:gd name="T22" fmla="+- 0 1477 1471"/>
                  <a:gd name="T23" fmla="*/ 1477 h 66"/>
                  <a:gd name="T24" fmla="+- 0 3262 3260"/>
                  <a:gd name="T25" fmla="*/ T24 w 42"/>
                  <a:gd name="T26" fmla="+- 0 1478 1471"/>
                  <a:gd name="T27" fmla="*/ 1478 h 66"/>
                  <a:gd name="T28" fmla="+- 0 3293 3260"/>
                  <a:gd name="T29" fmla="*/ T28 w 42"/>
                  <a:gd name="T30" fmla="+- 0 1478 1471"/>
                  <a:gd name="T31" fmla="*/ 1478 h 66"/>
                  <a:gd name="T32" fmla="+- 0 3268 3260"/>
                  <a:gd name="T33" fmla="*/ T32 w 42"/>
                  <a:gd name="T34" fmla="+- 0 1534 1471"/>
                  <a:gd name="T35" fmla="*/ 1534 h 66"/>
                  <a:gd name="T36" fmla="+- 0 3268 3260"/>
                  <a:gd name="T37" fmla="*/ T36 w 42"/>
                  <a:gd name="T38" fmla="+- 0 1535 1471"/>
                  <a:gd name="T39" fmla="*/ 1535 h 66"/>
                  <a:gd name="T40" fmla="+- 0 3268 3260"/>
                  <a:gd name="T41" fmla="*/ T40 w 42"/>
                  <a:gd name="T42" fmla="+- 0 1536 1471"/>
                  <a:gd name="T43" fmla="*/ 1536 h 66"/>
                  <a:gd name="T44" fmla="+- 0 3270 3260"/>
                  <a:gd name="T45" fmla="*/ T44 w 42"/>
                  <a:gd name="T46" fmla="+- 0 1536 1471"/>
                  <a:gd name="T47" fmla="*/ 1536 h 66"/>
                  <a:gd name="T48" fmla="+- 0 3275 3260"/>
                  <a:gd name="T49" fmla="*/ T48 w 42"/>
                  <a:gd name="T50" fmla="+- 0 1536 1471"/>
                  <a:gd name="T51" fmla="*/ 1536 h 66"/>
                  <a:gd name="T52" fmla="+- 0 3276 3260"/>
                  <a:gd name="T53" fmla="*/ T52 w 42"/>
                  <a:gd name="T54" fmla="+- 0 1536 1471"/>
                  <a:gd name="T55" fmla="*/ 1536 h 66"/>
                  <a:gd name="T56" fmla="+- 0 3301 3260"/>
                  <a:gd name="T57" fmla="*/ T56 w 42"/>
                  <a:gd name="T58" fmla="+- 0 1480 1471"/>
                  <a:gd name="T59" fmla="*/ 1480 h 66"/>
                  <a:gd name="T60" fmla="+- 0 3302 3260"/>
                  <a:gd name="T61" fmla="*/ T60 w 42"/>
                  <a:gd name="T62" fmla="+- 0 1476 1471"/>
                  <a:gd name="T63" fmla="*/ 1476 h 66"/>
                  <a:gd name="T64" fmla="+- 0 3302 3260"/>
                  <a:gd name="T65" fmla="*/ T64 w 42"/>
                  <a:gd name="T66" fmla="+- 0 1472 1471"/>
                  <a:gd name="T67" fmla="*/ 1472 h 66"/>
                  <a:gd name="T68" fmla="+- 0 3301 3260"/>
                  <a:gd name="T69" fmla="*/ T68 w 42"/>
                  <a:gd name="T70" fmla="+- 0 1471 1471"/>
                  <a:gd name="T71" fmla="*/ 1471 h 66"/>
                  <a:gd name="T72" fmla="+- 0 3301 3260"/>
                  <a:gd name="T73" fmla="*/ T72 w 42"/>
                  <a:gd name="T74" fmla="+- 0 1471 1471"/>
                  <a:gd name="T75" fmla="*/ 1471 h 66"/>
                  <a:gd name="T76" fmla="+- 0 3262 3260"/>
                  <a:gd name="T77" fmla="*/ T76 w 42"/>
                  <a:gd name="T78" fmla="+- 0 1471 1471"/>
                  <a:gd name="T79" fmla="*/ 147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0"/>
                    </a:lnTo>
                    <a:lnTo>
                      <a:pt x="0" y="1"/>
                    </a:lnTo>
                    <a:lnTo>
                      <a:pt x="0" y="3"/>
                    </a:lnTo>
                    <a:lnTo>
                      <a:pt x="0" y="6"/>
                    </a:lnTo>
                    <a:lnTo>
                      <a:pt x="2" y="7"/>
                    </a:lnTo>
                    <a:lnTo>
                      <a:pt x="33" y="7"/>
                    </a:lnTo>
                    <a:lnTo>
                      <a:pt x="8" y="63"/>
                    </a:lnTo>
                    <a:lnTo>
                      <a:pt x="8" y="64"/>
                    </a:lnTo>
                    <a:lnTo>
                      <a:pt x="8" y="65"/>
                    </a:lnTo>
                    <a:lnTo>
                      <a:pt x="10" y="65"/>
                    </a:lnTo>
                    <a:lnTo>
                      <a:pt x="15" y="65"/>
                    </a:lnTo>
                    <a:lnTo>
                      <a:pt x="16" y="65"/>
                    </a:lnTo>
                    <a:lnTo>
                      <a:pt x="41" y="9"/>
                    </a:lnTo>
                    <a:lnTo>
                      <a:pt x="42" y="5"/>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2" name="Group 7146"/>
            <p:cNvGrpSpPr>
              <a:grpSpLocks/>
            </p:cNvGrpSpPr>
            <p:nvPr/>
          </p:nvGrpSpPr>
          <p:grpSpPr bwMode="auto">
            <a:xfrm>
              <a:off x="3329" y="1773"/>
              <a:ext cx="80" cy="16"/>
              <a:chOff x="3329" y="1773"/>
              <a:chExt cx="80" cy="16"/>
            </a:xfrm>
          </p:grpSpPr>
          <p:sp>
            <p:nvSpPr>
              <p:cNvPr id="42206" name="Freeform 7147"/>
              <p:cNvSpPr>
                <a:spLocks/>
              </p:cNvSpPr>
              <p:nvPr/>
            </p:nvSpPr>
            <p:spPr bwMode="auto">
              <a:xfrm>
                <a:off x="3329" y="1773"/>
                <a:ext cx="80" cy="16"/>
              </a:xfrm>
              <a:custGeom>
                <a:avLst/>
                <a:gdLst>
                  <a:gd name="T0" fmla="+- 0 3406 3329"/>
                  <a:gd name="T1" fmla="*/ T0 w 80"/>
                  <a:gd name="T2" fmla="+- 0 1773 1773"/>
                  <a:gd name="T3" fmla="*/ 1773 h 16"/>
                  <a:gd name="T4" fmla="+- 0 3330 3329"/>
                  <a:gd name="T5" fmla="*/ T4 w 80"/>
                  <a:gd name="T6" fmla="+- 0 1773 1773"/>
                  <a:gd name="T7" fmla="*/ 1773 h 16"/>
                  <a:gd name="T8" fmla="+- 0 3330 3329"/>
                  <a:gd name="T9" fmla="*/ T8 w 80"/>
                  <a:gd name="T10" fmla="+- 0 1786 1773"/>
                  <a:gd name="T11" fmla="*/ 1786 h 16"/>
                  <a:gd name="T12" fmla="+- 0 3329 3329"/>
                  <a:gd name="T13" fmla="*/ T12 w 80"/>
                  <a:gd name="T14" fmla="+- 0 1788 1773"/>
                  <a:gd name="T15" fmla="*/ 1788 h 16"/>
                  <a:gd name="T16" fmla="+- 0 3408 3329"/>
                  <a:gd name="T17" fmla="*/ T16 w 80"/>
                  <a:gd name="T18" fmla="+- 0 1788 1773"/>
                  <a:gd name="T19" fmla="*/ 1788 h 16"/>
                  <a:gd name="T20" fmla="+- 0 3406 3329"/>
                  <a:gd name="T21" fmla="*/ T20 w 80"/>
                  <a:gd name="T22" fmla="+- 0 1786 1773"/>
                  <a:gd name="T23" fmla="*/ 1786 h 16"/>
                  <a:gd name="T24" fmla="+- 0 3406 3329"/>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7" y="0"/>
                    </a:moveTo>
                    <a:lnTo>
                      <a:pt x="1" y="0"/>
                    </a:lnTo>
                    <a:lnTo>
                      <a:pt x="1" y="13"/>
                    </a:lnTo>
                    <a:lnTo>
                      <a:pt x="0" y="15"/>
                    </a:lnTo>
                    <a:lnTo>
                      <a:pt x="79" y="15"/>
                    </a:lnTo>
                    <a:lnTo>
                      <a:pt x="77" y="13"/>
                    </a:lnTo>
                    <a:lnTo>
                      <a:pt x="7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3" name="Group 7144"/>
            <p:cNvGrpSpPr>
              <a:grpSpLocks/>
            </p:cNvGrpSpPr>
            <p:nvPr/>
          </p:nvGrpSpPr>
          <p:grpSpPr bwMode="auto">
            <a:xfrm>
              <a:off x="3327" y="1773"/>
              <a:ext cx="3" cy="15"/>
              <a:chOff x="3327" y="1773"/>
              <a:chExt cx="3" cy="15"/>
            </a:xfrm>
          </p:grpSpPr>
          <p:sp>
            <p:nvSpPr>
              <p:cNvPr id="42205" name="Freeform 7145"/>
              <p:cNvSpPr>
                <a:spLocks/>
              </p:cNvSpPr>
              <p:nvPr/>
            </p:nvSpPr>
            <p:spPr bwMode="auto">
              <a:xfrm>
                <a:off x="3327" y="1773"/>
                <a:ext cx="3" cy="15"/>
              </a:xfrm>
              <a:custGeom>
                <a:avLst/>
                <a:gdLst>
                  <a:gd name="T0" fmla="+- 0 3330 3327"/>
                  <a:gd name="T1" fmla="*/ T0 w 3"/>
                  <a:gd name="T2" fmla="+- 0 1773 1773"/>
                  <a:gd name="T3" fmla="*/ 1773 h 15"/>
                  <a:gd name="T4" fmla="+- 0 3327 3327"/>
                  <a:gd name="T5" fmla="*/ T4 w 3"/>
                  <a:gd name="T6" fmla="+- 0 1773 1773"/>
                  <a:gd name="T7" fmla="*/ 1773 h 15"/>
                  <a:gd name="T8" fmla="+- 0 3327 3327"/>
                  <a:gd name="T9" fmla="*/ T8 w 3"/>
                  <a:gd name="T10" fmla="+- 0 1786 1773"/>
                  <a:gd name="T11" fmla="*/ 1786 h 15"/>
                  <a:gd name="T12" fmla="+- 0 3329 3327"/>
                  <a:gd name="T13" fmla="*/ T12 w 3"/>
                  <a:gd name="T14" fmla="+- 0 1788 1773"/>
                  <a:gd name="T15" fmla="*/ 1788 h 15"/>
                  <a:gd name="T16" fmla="+- 0 3330 3327"/>
                  <a:gd name="T17" fmla="*/ T16 w 3"/>
                  <a:gd name="T18" fmla="+- 0 1786 1773"/>
                  <a:gd name="T19" fmla="*/ 1786 h 15"/>
                  <a:gd name="T20" fmla="+- 0 3330 3327"/>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4" name="Group 7142"/>
            <p:cNvGrpSpPr>
              <a:grpSpLocks/>
            </p:cNvGrpSpPr>
            <p:nvPr/>
          </p:nvGrpSpPr>
          <p:grpSpPr bwMode="auto">
            <a:xfrm>
              <a:off x="3395" y="1130"/>
              <a:ext cx="14" cy="641"/>
              <a:chOff x="3395" y="1130"/>
              <a:chExt cx="14" cy="641"/>
            </a:xfrm>
          </p:grpSpPr>
          <p:sp>
            <p:nvSpPr>
              <p:cNvPr id="42204" name="Freeform 7143"/>
              <p:cNvSpPr>
                <a:spLocks/>
              </p:cNvSpPr>
              <p:nvPr/>
            </p:nvSpPr>
            <p:spPr bwMode="auto">
              <a:xfrm>
                <a:off x="3395" y="1130"/>
                <a:ext cx="14" cy="641"/>
              </a:xfrm>
              <a:custGeom>
                <a:avLst/>
                <a:gdLst>
                  <a:gd name="T0" fmla="+- 0 3395 3395"/>
                  <a:gd name="T1" fmla="*/ T0 w 14"/>
                  <a:gd name="T2" fmla="+- 0 1770 1130"/>
                  <a:gd name="T3" fmla="*/ 1770 h 641"/>
                  <a:gd name="T4" fmla="+- 0 3408 3395"/>
                  <a:gd name="T5" fmla="*/ T4 w 14"/>
                  <a:gd name="T6" fmla="+- 0 1770 1130"/>
                  <a:gd name="T7" fmla="*/ 1770 h 641"/>
                  <a:gd name="T8" fmla="+- 0 3408 3395"/>
                  <a:gd name="T9" fmla="*/ T8 w 14"/>
                  <a:gd name="T10" fmla="+- 0 1130 1130"/>
                  <a:gd name="T11" fmla="*/ 1130 h 641"/>
                  <a:gd name="T12" fmla="+- 0 3395 3395"/>
                  <a:gd name="T13" fmla="*/ T12 w 14"/>
                  <a:gd name="T14" fmla="+- 0 1130 1130"/>
                  <a:gd name="T15" fmla="*/ 1130 h 641"/>
                  <a:gd name="T16" fmla="+- 0 3395 3395"/>
                  <a:gd name="T17" fmla="*/ T16 w 14"/>
                  <a:gd name="T18" fmla="+- 0 1770 1130"/>
                  <a:gd name="T19" fmla="*/ 1770 h 641"/>
                </a:gdLst>
                <a:ahLst/>
                <a:cxnLst>
                  <a:cxn ang="0">
                    <a:pos x="T1" y="T3"/>
                  </a:cxn>
                  <a:cxn ang="0">
                    <a:pos x="T5" y="T7"/>
                  </a:cxn>
                  <a:cxn ang="0">
                    <a:pos x="T9" y="T11"/>
                  </a:cxn>
                  <a:cxn ang="0">
                    <a:pos x="T13" y="T15"/>
                  </a:cxn>
                  <a:cxn ang="0">
                    <a:pos x="T17" y="T19"/>
                  </a:cxn>
                </a:cxnLst>
                <a:rect l="0" t="0" r="r" b="b"/>
                <a:pathLst>
                  <a:path w="14" h="641">
                    <a:moveTo>
                      <a:pt x="0" y="640"/>
                    </a:moveTo>
                    <a:lnTo>
                      <a:pt x="13" y="640"/>
                    </a:lnTo>
                    <a:lnTo>
                      <a:pt x="13" y="0"/>
                    </a:lnTo>
                    <a:lnTo>
                      <a:pt x="0" y="0"/>
                    </a:lnTo>
                    <a:lnTo>
                      <a:pt x="0" y="64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5" name="Group 7140"/>
            <p:cNvGrpSpPr>
              <a:grpSpLocks/>
            </p:cNvGrpSpPr>
            <p:nvPr/>
          </p:nvGrpSpPr>
          <p:grpSpPr bwMode="auto">
            <a:xfrm>
              <a:off x="3402" y="1462"/>
              <a:ext cx="5" cy="6"/>
              <a:chOff x="3402" y="1462"/>
              <a:chExt cx="5" cy="6"/>
            </a:xfrm>
          </p:grpSpPr>
          <p:sp>
            <p:nvSpPr>
              <p:cNvPr id="42203" name="Freeform 7141"/>
              <p:cNvSpPr>
                <a:spLocks/>
              </p:cNvSpPr>
              <p:nvPr/>
            </p:nvSpPr>
            <p:spPr bwMode="auto">
              <a:xfrm>
                <a:off x="3402" y="1462"/>
                <a:ext cx="5" cy="6"/>
              </a:xfrm>
              <a:custGeom>
                <a:avLst/>
                <a:gdLst>
                  <a:gd name="T0" fmla="+- 0 3406 3402"/>
                  <a:gd name="T1" fmla="*/ T0 w 5"/>
                  <a:gd name="T2" fmla="+- 0 1462 1462"/>
                  <a:gd name="T3" fmla="*/ 1462 h 6"/>
                  <a:gd name="T4" fmla="+- 0 3404 3402"/>
                  <a:gd name="T5" fmla="*/ T4 w 5"/>
                  <a:gd name="T6" fmla="+- 0 1462 1462"/>
                  <a:gd name="T7" fmla="*/ 1462 h 6"/>
                  <a:gd name="T8" fmla="+- 0 3402 3402"/>
                  <a:gd name="T9" fmla="*/ T8 w 5"/>
                  <a:gd name="T10" fmla="+- 0 1465 1462"/>
                  <a:gd name="T11" fmla="*/ 1465 h 6"/>
                  <a:gd name="T12" fmla="+- 0 3404 3402"/>
                  <a:gd name="T13" fmla="*/ T12 w 5"/>
                  <a:gd name="T14" fmla="+- 0 1468 1462"/>
                  <a:gd name="T15" fmla="*/ 1468 h 6"/>
                  <a:gd name="T16" fmla="+- 0 3406 3402"/>
                  <a:gd name="T17" fmla="*/ T16 w 5"/>
                  <a:gd name="T18" fmla="+- 0 1468 1462"/>
                  <a:gd name="T19" fmla="*/ 1468 h 6"/>
                  <a:gd name="T20" fmla="+- 0 3406 3402"/>
                  <a:gd name="T21" fmla="*/ T20 w 5"/>
                  <a:gd name="T22" fmla="+- 0 1462 1462"/>
                  <a:gd name="T23" fmla="*/ 1462 h 6"/>
                </a:gdLst>
                <a:ahLst/>
                <a:cxnLst>
                  <a:cxn ang="0">
                    <a:pos x="T1" y="T3"/>
                  </a:cxn>
                  <a:cxn ang="0">
                    <a:pos x="T5" y="T7"/>
                  </a:cxn>
                  <a:cxn ang="0">
                    <a:pos x="T9" y="T11"/>
                  </a:cxn>
                  <a:cxn ang="0">
                    <a:pos x="T13" y="T15"/>
                  </a:cxn>
                  <a:cxn ang="0">
                    <a:pos x="T17" y="T19"/>
                  </a:cxn>
                  <a:cxn ang="0">
                    <a:pos x="T21" y="T23"/>
                  </a:cxn>
                </a:cxnLst>
                <a:rect l="0" t="0" r="r" b="b"/>
                <a:pathLst>
                  <a:path w="5" h="6">
                    <a:moveTo>
                      <a:pt x="4" y="0"/>
                    </a:moveTo>
                    <a:lnTo>
                      <a:pt x="2" y="0"/>
                    </a:lnTo>
                    <a:lnTo>
                      <a:pt x="0" y="3"/>
                    </a:lnTo>
                    <a:lnTo>
                      <a:pt x="2" y="6"/>
                    </a:lnTo>
                    <a:lnTo>
                      <a:pt x="4" y="6"/>
                    </a:lnTo>
                    <a:lnTo>
                      <a:pt x="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6" name="Group 7137"/>
            <p:cNvGrpSpPr>
              <a:grpSpLocks/>
            </p:cNvGrpSpPr>
            <p:nvPr/>
          </p:nvGrpSpPr>
          <p:grpSpPr bwMode="auto">
            <a:xfrm>
              <a:off x="3395" y="1450"/>
              <a:ext cx="12" cy="2"/>
              <a:chOff x="3395" y="1450"/>
              <a:chExt cx="12" cy="2"/>
            </a:xfrm>
          </p:grpSpPr>
          <p:sp>
            <p:nvSpPr>
              <p:cNvPr id="42202" name="Freeform 7139"/>
              <p:cNvSpPr>
                <a:spLocks/>
              </p:cNvSpPr>
              <p:nvPr/>
            </p:nvSpPr>
            <p:spPr bwMode="auto">
              <a:xfrm>
                <a:off x="3395" y="1450"/>
                <a:ext cx="12" cy="2"/>
              </a:xfrm>
              <a:custGeom>
                <a:avLst/>
                <a:gdLst>
                  <a:gd name="T0" fmla="+- 0 3395 3395"/>
                  <a:gd name="T1" fmla="*/ T0 w 12"/>
                  <a:gd name="T2" fmla="+- 0 3406 3395"/>
                  <a:gd name="T3" fmla="*/ T2 w 12"/>
                </a:gdLst>
                <a:ahLst/>
                <a:cxnLst>
                  <a:cxn ang="0">
                    <a:pos x="T1" y="0"/>
                  </a:cxn>
                  <a:cxn ang="0">
                    <a:pos x="T3" y="0"/>
                  </a:cxn>
                </a:cxnLst>
                <a:rect l="0" t="0" r="r" b="b"/>
                <a:pathLst>
                  <a:path w="12">
                    <a:moveTo>
                      <a:pt x="0" y="0"/>
                    </a:moveTo>
                    <a:lnTo>
                      <a:pt x="11" y="0"/>
                    </a:lnTo>
                  </a:path>
                </a:pathLst>
              </a:custGeom>
              <a:noFill/>
              <a:ln w="325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978" name="Picture 713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15"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97" name="Group 7135"/>
            <p:cNvGrpSpPr>
              <a:grpSpLocks/>
            </p:cNvGrpSpPr>
            <p:nvPr/>
          </p:nvGrpSpPr>
          <p:grpSpPr bwMode="auto">
            <a:xfrm>
              <a:off x="3313" y="1117"/>
              <a:ext cx="3" cy="656"/>
              <a:chOff x="3313" y="1117"/>
              <a:chExt cx="3" cy="656"/>
            </a:xfrm>
          </p:grpSpPr>
          <p:sp>
            <p:nvSpPr>
              <p:cNvPr id="42201" name="Freeform 7136"/>
              <p:cNvSpPr>
                <a:spLocks/>
              </p:cNvSpPr>
              <p:nvPr/>
            </p:nvSpPr>
            <p:spPr bwMode="auto">
              <a:xfrm>
                <a:off x="3313" y="1117"/>
                <a:ext cx="3" cy="656"/>
              </a:xfrm>
              <a:custGeom>
                <a:avLst/>
                <a:gdLst>
                  <a:gd name="T0" fmla="+- 0 3313 3313"/>
                  <a:gd name="T1" fmla="*/ T0 w 3"/>
                  <a:gd name="T2" fmla="+- 0 1773 1117"/>
                  <a:gd name="T3" fmla="*/ 1773 h 656"/>
                  <a:gd name="T4" fmla="+- 0 3315 3313"/>
                  <a:gd name="T5" fmla="*/ T4 w 3"/>
                  <a:gd name="T6" fmla="+- 0 1773 1117"/>
                  <a:gd name="T7" fmla="*/ 1773 h 656"/>
                  <a:gd name="T8" fmla="+- 0 3315 3313"/>
                  <a:gd name="T9" fmla="*/ T8 w 3"/>
                  <a:gd name="T10" fmla="+- 0 1117 1117"/>
                  <a:gd name="T11" fmla="*/ 1117 h 656"/>
                  <a:gd name="T12" fmla="+- 0 3313 3313"/>
                  <a:gd name="T13" fmla="*/ T12 w 3"/>
                  <a:gd name="T14" fmla="+- 0 1117 1117"/>
                  <a:gd name="T15" fmla="*/ 1117 h 656"/>
                  <a:gd name="T16" fmla="+- 0 3313 331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8" name="Group 7133"/>
            <p:cNvGrpSpPr>
              <a:grpSpLocks/>
            </p:cNvGrpSpPr>
            <p:nvPr/>
          </p:nvGrpSpPr>
          <p:grpSpPr bwMode="auto">
            <a:xfrm>
              <a:off x="3313" y="1116"/>
              <a:ext cx="82" cy="2"/>
              <a:chOff x="3313" y="1116"/>
              <a:chExt cx="82" cy="2"/>
            </a:xfrm>
          </p:grpSpPr>
          <p:sp>
            <p:nvSpPr>
              <p:cNvPr id="42200" name="Freeform 7134"/>
              <p:cNvSpPr>
                <a:spLocks/>
              </p:cNvSpPr>
              <p:nvPr/>
            </p:nvSpPr>
            <p:spPr bwMode="auto">
              <a:xfrm>
                <a:off x="3313" y="1116"/>
                <a:ext cx="82" cy="2"/>
              </a:xfrm>
              <a:custGeom>
                <a:avLst/>
                <a:gdLst>
                  <a:gd name="T0" fmla="+- 0 3313 3313"/>
                  <a:gd name="T1" fmla="*/ T0 w 82"/>
                  <a:gd name="T2" fmla="+- 0 3395 331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99" name="Group 7131"/>
            <p:cNvGrpSpPr>
              <a:grpSpLocks/>
            </p:cNvGrpSpPr>
            <p:nvPr/>
          </p:nvGrpSpPr>
          <p:grpSpPr bwMode="auto">
            <a:xfrm>
              <a:off x="3314" y="1772"/>
              <a:ext cx="80" cy="2"/>
              <a:chOff x="3314" y="1772"/>
              <a:chExt cx="80" cy="2"/>
            </a:xfrm>
          </p:grpSpPr>
          <p:sp>
            <p:nvSpPr>
              <p:cNvPr id="42199" name="Freeform 7132"/>
              <p:cNvSpPr>
                <a:spLocks/>
              </p:cNvSpPr>
              <p:nvPr/>
            </p:nvSpPr>
            <p:spPr bwMode="auto">
              <a:xfrm>
                <a:off x="3314" y="1772"/>
                <a:ext cx="80" cy="2"/>
              </a:xfrm>
              <a:custGeom>
                <a:avLst/>
                <a:gdLst>
                  <a:gd name="T0" fmla="+- 0 3314 3314"/>
                  <a:gd name="T1" fmla="*/ T0 w 80"/>
                  <a:gd name="T2" fmla="+- 0 3394 33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0" name="Group 7129"/>
            <p:cNvGrpSpPr>
              <a:grpSpLocks/>
            </p:cNvGrpSpPr>
            <p:nvPr/>
          </p:nvGrpSpPr>
          <p:grpSpPr bwMode="auto">
            <a:xfrm>
              <a:off x="3315" y="1770"/>
              <a:ext cx="80" cy="2"/>
              <a:chOff x="3315" y="1770"/>
              <a:chExt cx="80" cy="2"/>
            </a:xfrm>
          </p:grpSpPr>
          <p:sp>
            <p:nvSpPr>
              <p:cNvPr id="42198" name="Freeform 7130"/>
              <p:cNvSpPr>
                <a:spLocks/>
              </p:cNvSpPr>
              <p:nvPr/>
            </p:nvSpPr>
            <p:spPr bwMode="auto">
              <a:xfrm>
                <a:off x="3315" y="1770"/>
                <a:ext cx="80" cy="2"/>
              </a:xfrm>
              <a:custGeom>
                <a:avLst/>
                <a:gdLst>
                  <a:gd name="T0" fmla="+- 0 3315 3315"/>
                  <a:gd name="T1" fmla="*/ T0 w 80"/>
                  <a:gd name="T2" fmla="+- 0 3395 33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1" name="Group 7125"/>
            <p:cNvGrpSpPr>
              <a:grpSpLocks/>
            </p:cNvGrpSpPr>
            <p:nvPr/>
          </p:nvGrpSpPr>
          <p:grpSpPr bwMode="auto">
            <a:xfrm>
              <a:off x="3343" y="1347"/>
              <a:ext cx="38" cy="66"/>
              <a:chOff x="3343" y="1347"/>
              <a:chExt cx="38" cy="66"/>
            </a:xfrm>
          </p:grpSpPr>
          <p:sp>
            <p:nvSpPr>
              <p:cNvPr id="42195" name="Freeform 7128"/>
              <p:cNvSpPr>
                <a:spLocks/>
              </p:cNvSpPr>
              <p:nvPr/>
            </p:nvSpPr>
            <p:spPr bwMode="auto">
              <a:xfrm>
                <a:off x="3343" y="1347"/>
                <a:ext cx="38" cy="66"/>
              </a:xfrm>
              <a:custGeom>
                <a:avLst/>
                <a:gdLst>
                  <a:gd name="T0" fmla="+- 0 3379 3343"/>
                  <a:gd name="T1" fmla="*/ T0 w 38"/>
                  <a:gd name="T2" fmla="+- 0 1406 1347"/>
                  <a:gd name="T3" fmla="*/ 1406 h 66"/>
                  <a:gd name="T4" fmla="+- 0 3345 3343"/>
                  <a:gd name="T5" fmla="*/ T4 w 38"/>
                  <a:gd name="T6" fmla="+- 0 1406 1347"/>
                  <a:gd name="T7" fmla="*/ 1406 h 66"/>
                  <a:gd name="T8" fmla="+- 0 3344 3343"/>
                  <a:gd name="T9" fmla="*/ T8 w 38"/>
                  <a:gd name="T10" fmla="+- 0 1406 1347"/>
                  <a:gd name="T11" fmla="*/ 1406 h 66"/>
                  <a:gd name="T12" fmla="+- 0 3344 3343"/>
                  <a:gd name="T13" fmla="*/ T12 w 38"/>
                  <a:gd name="T14" fmla="+- 0 1407 1347"/>
                  <a:gd name="T15" fmla="*/ 1407 h 66"/>
                  <a:gd name="T16" fmla="+- 0 3343 3343"/>
                  <a:gd name="T17" fmla="*/ T16 w 38"/>
                  <a:gd name="T18" fmla="+- 0 1408 1347"/>
                  <a:gd name="T19" fmla="*/ 1408 h 66"/>
                  <a:gd name="T20" fmla="+- 0 3343 3343"/>
                  <a:gd name="T21" fmla="*/ T20 w 38"/>
                  <a:gd name="T22" fmla="+- 0 1411 1347"/>
                  <a:gd name="T23" fmla="*/ 1411 h 66"/>
                  <a:gd name="T24" fmla="+- 0 3344 3343"/>
                  <a:gd name="T25" fmla="*/ T24 w 38"/>
                  <a:gd name="T26" fmla="+- 0 1412 1347"/>
                  <a:gd name="T27" fmla="*/ 1412 h 66"/>
                  <a:gd name="T28" fmla="+- 0 3344 3343"/>
                  <a:gd name="T29" fmla="*/ T28 w 38"/>
                  <a:gd name="T30" fmla="+- 0 1413 1347"/>
                  <a:gd name="T31" fmla="*/ 1413 h 66"/>
                  <a:gd name="T32" fmla="+- 0 3379 3343"/>
                  <a:gd name="T33" fmla="*/ T32 w 38"/>
                  <a:gd name="T34" fmla="+- 0 1413 1347"/>
                  <a:gd name="T35" fmla="*/ 1413 h 66"/>
                  <a:gd name="T36" fmla="+- 0 3380 3343"/>
                  <a:gd name="T37" fmla="*/ T36 w 38"/>
                  <a:gd name="T38" fmla="+- 0 1412 1347"/>
                  <a:gd name="T39" fmla="*/ 1412 h 66"/>
                  <a:gd name="T40" fmla="+- 0 3380 3343"/>
                  <a:gd name="T41" fmla="*/ T40 w 38"/>
                  <a:gd name="T42" fmla="+- 0 1411 1347"/>
                  <a:gd name="T43" fmla="*/ 1411 h 66"/>
                  <a:gd name="T44" fmla="+- 0 3380 3343"/>
                  <a:gd name="T45" fmla="*/ T44 w 38"/>
                  <a:gd name="T46" fmla="+- 0 1408 1347"/>
                  <a:gd name="T47" fmla="*/ 1408 h 66"/>
                  <a:gd name="T48" fmla="+- 0 3380 3343"/>
                  <a:gd name="T49" fmla="*/ T48 w 38"/>
                  <a:gd name="T50" fmla="+- 0 1407 1347"/>
                  <a:gd name="T51" fmla="*/ 1407 h 66"/>
                  <a:gd name="T52" fmla="+- 0 3379 3343"/>
                  <a:gd name="T53" fmla="*/ T52 w 38"/>
                  <a:gd name="T54" fmla="+- 0 1406 1347"/>
                  <a:gd name="T55" fmla="*/ 1406 h 66"/>
                  <a:gd name="T56" fmla="+- 0 3379 3343"/>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96" name="Freeform 7127"/>
              <p:cNvSpPr>
                <a:spLocks/>
              </p:cNvSpPr>
              <p:nvPr/>
            </p:nvSpPr>
            <p:spPr bwMode="auto">
              <a:xfrm>
                <a:off x="3343" y="1347"/>
                <a:ext cx="38" cy="66"/>
              </a:xfrm>
              <a:custGeom>
                <a:avLst/>
                <a:gdLst>
                  <a:gd name="T0" fmla="+- 0 3367 3343"/>
                  <a:gd name="T1" fmla="*/ T0 w 38"/>
                  <a:gd name="T2" fmla="+- 0 1356 1347"/>
                  <a:gd name="T3" fmla="*/ 1356 h 66"/>
                  <a:gd name="T4" fmla="+- 0 3358 3343"/>
                  <a:gd name="T5" fmla="*/ T4 w 38"/>
                  <a:gd name="T6" fmla="+- 0 1356 1347"/>
                  <a:gd name="T7" fmla="*/ 1356 h 66"/>
                  <a:gd name="T8" fmla="+- 0 3358 3343"/>
                  <a:gd name="T9" fmla="*/ T8 w 38"/>
                  <a:gd name="T10" fmla="+- 0 1406 1347"/>
                  <a:gd name="T11" fmla="*/ 1406 h 66"/>
                  <a:gd name="T12" fmla="+- 0 3367 3343"/>
                  <a:gd name="T13" fmla="*/ T12 w 38"/>
                  <a:gd name="T14" fmla="+- 0 1406 1347"/>
                  <a:gd name="T15" fmla="*/ 1406 h 66"/>
                  <a:gd name="T16" fmla="+- 0 3367 3343"/>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97" name="Freeform 7126"/>
              <p:cNvSpPr>
                <a:spLocks/>
              </p:cNvSpPr>
              <p:nvPr/>
            </p:nvSpPr>
            <p:spPr bwMode="auto">
              <a:xfrm>
                <a:off x="3343" y="1347"/>
                <a:ext cx="38" cy="66"/>
              </a:xfrm>
              <a:custGeom>
                <a:avLst/>
                <a:gdLst>
                  <a:gd name="T0" fmla="+- 0 3365 3343"/>
                  <a:gd name="T1" fmla="*/ T0 w 38"/>
                  <a:gd name="T2" fmla="+- 0 1347 1347"/>
                  <a:gd name="T3" fmla="*/ 1347 h 66"/>
                  <a:gd name="T4" fmla="+- 0 3343 3343"/>
                  <a:gd name="T5" fmla="*/ T4 w 38"/>
                  <a:gd name="T6" fmla="+- 0 1363 1347"/>
                  <a:gd name="T7" fmla="*/ 1363 h 66"/>
                  <a:gd name="T8" fmla="+- 0 3344 3343"/>
                  <a:gd name="T9" fmla="*/ T8 w 38"/>
                  <a:gd name="T10" fmla="+- 0 1364 1347"/>
                  <a:gd name="T11" fmla="*/ 1364 h 66"/>
                  <a:gd name="T12" fmla="+- 0 3344 3343"/>
                  <a:gd name="T13" fmla="*/ T12 w 38"/>
                  <a:gd name="T14" fmla="+- 0 1364 1347"/>
                  <a:gd name="T15" fmla="*/ 1364 h 66"/>
                  <a:gd name="T16" fmla="+- 0 3346 3343"/>
                  <a:gd name="T17" fmla="*/ T16 w 38"/>
                  <a:gd name="T18" fmla="+- 0 1364 1347"/>
                  <a:gd name="T19" fmla="*/ 1364 h 66"/>
                  <a:gd name="T20" fmla="+- 0 3358 3343"/>
                  <a:gd name="T21" fmla="*/ T20 w 38"/>
                  <a:gd name="T22" fmla="+- 0 1356 1347"/>
                  <a:gd name="T23" fmla="*/ 1356 h 66"/>
                  <a:gd name="T24" fmla="+- 0 3367 3343"/>
                  <a:gd name="T25" fmla="*/ T24 w 38"/>
                  <a:gd name="T26" fmla="+- 0 1356 1347"/>
                  <a:gd name="T27" fmla="*/ 1356 h 66"/>
                  <a:gd name="T28" fmla="+- 0 3367 3343"/>
                  <a:gd name="T29" fmla="*/ T28 w 38"/>
                  <a:gd name="T30" fmla="+- 0 1348 1347"/>
                  <a:gd name="T31" fmla="*/ 1348 h 66"/>
                  <a:gd name="T32" fmla="+- 0 3366 3343"/>
                  <a:gd name="T33" fmla="*/ T32 w 38"/>
                  <a:gd name="T34" fmla="+- 0 1347 1347"/>
                  <a:gd name="T35" fmla="*/ 1347 h 66"/>
                  <a:gd name="T36" fmla="+- 0 3365 3343"/>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02" name="Group 7121"/>
            <p:cNvGrpSpPr>
              <a:grpSpLocks/>
            </p:cNvGrpSpPr>
            <p:nvPr/>
          </p:nvGrpSpPr>
          <p:grpSpPr bwMode="auto">
            <a:xfrm>
              <a:off x="3338" y="1470"/>
              <a:ext cx="44" cy="68"/>
              <a:chOff x="3338" y="1470"/>
              <a:chExt cx="44" cy="68"/>
            </a:xfrm>
          </p:grpSpPr>
          <p:sp>
            <p:nvSpPr>
              <p:cNvPr id="42192" name="Freeform 7124"/>
              <p:cNvSpPr>
                <a:spLocks/>
              </p:cNvSpPr>
              <p:nvPr/>
            </p:nvSpPr>
            <p:spPr bwMode="auto">
              <a:xfrm>
                <a:off x="3338" y="1470"/>
                <a:ext cx="44" cy="68"/>
              </a:xfrm>
              <a:custGeom>
                <a:avLst/>
                <a:gdLst>
                  <a:gd name="T0" fmla="+- 0 3364 3338"/>
                  <a:gd name="T1" fmla="*/ T0 w 44"/>
                  <a:gd name="T2" fmla="+- 0 1470 1470"/>
                  <a:gd name="T3" fmla="*/ 1470 h 68"/>
                  <a:gd name="T4" fmla="+- 0 3357 3338"/>
                  <a:gd name="T5" fmla="*/ T4 w 44"/>
                  <a:gd name="T6" fmla="+- 0 1470 1470"/>
                  <a:gd name="T7" fmla="*/ 1470 h 68"/>
                  <a:gd name="T8" fmla="+- 0 3354 3338"/>
                  <a:gd name="T9" fmla="*/ T8 w 44"/>
                  <a:gd name="T10" fmla="+- 0 1470 1470"/>
                  <a:gd name="T11" fmla="*/ 1470 h 68"/>
                  <a:gd name="T12" fmla="+- 0 3341 3338"/>
                  <a:gd name="T13" fmla="*/ T12 w 44"/>
                  <a:gd name="T14" fmla="+- 0 1488 1470"/>
                  <a:gd name="T15" fmla="*/ 1488 h 68"/>
                  <a:gd name="T16" fmla="+- 0 3341 3338"/>
                  <a:gd name="T17" fmla="*/ T16 w 44"/>
                  <a:gd name="T18" fmla="+- 0 1489 1470"/>
                  <a:gd name="T19" fmla="*/ 1489 h 68"/>
                  <a:gd name="T20" fmla="+- 0 3353 3338"/>
                  <a:gd name="T21" fmla="*/ T20 w 44"/>
                  <a:gd name="T22" fmla="+- 0 1503 1470"/>
                  <a:gd name="T23" fmla="*/ 1503 h 68"/>
                  <a:gd name="T24" fmla="+- 0 3351 3338"/>
                  <a:gd name="T25" fmla="*/ T24 w 44"/>
                  <a:gd name="T26" fmla="+- 0 1504 1470"/>
                  <a:gd name="T27" fmla="*/ 1504 h 68"/>
                  <a:gd name="T28" fmla="+- 0 3338 3338"/>
                  <a:gd name="T29" fmla="*/ T28 w 44"/>
                  <a:gd name="T30" fmla="+- 0 1519 1470"/>
                  <a:gd name="T31" fmla="*/ 1519 h 68"/>
                  <a:gd name="T32" fmla="+- 0 3338 3338"/>
                  <a:gd name="T33" fmla="*/ T32 w 44"/>
                  <a:gd name="T34" fmla="+- 0 1523 1470"/>
                  <a:gd name="T35" fmla="*/ 1523 h 68"/>
                  <a:gd name="T36" fmla="+- 0 3356 3338"/>
                  <a:gd name="T37" fmla="*/ T36 w 44"/>
                  <a:gd name="T38" fmla="+- 0 1537 1470"/>
                  <a:gd name="T39" fmla="*/ 1537 h 68"/>
                  <a:gd name="T40" fmla="+- 0 3363 3338"/>
                  <a:gd name="T41" fmla="*/ T40 w 44"/>
                  <a:gd name="T42" fmla="+- 0 1537 1470"/>
                  <a:gd name="T43" fmla="*/ 1537 h 68"/>
                  <a:gd name="T44" fmla="+- 0 3378 3338"/>
                  <a:gd name="T45" fmla="*/ T44 w 44"/>
                  <a:gd name="T46" fmla="+- 0 1530 1470"/>
                  <a:gd name="T47" fmla="*/ 1530 h 68"/>
                  <a:gd name="T48" fmla="+- 0 3356 3338"/>
                  <a:gd name="T49" fmla="*/ T48 w 44"/>
                  <a:gd name="T50" fmla="+- 0 1530 1470"/>
                  <a:gd name="T51" fmla="*/ 1530 h 68"/>
                  <a:gd name="T52" fmla="+- 0 3353 3338"/>
                  <a:gd name="T53" fmla="*/ T52 w 44"/>
                  <a:gd name="T54" fmla="+- 0 1529 1470"/>
                  <a:gd name="T55" fmla="*/ 1529 h 68"/>
                  <a:gd name="T56" fmla="+- 0 3348 3338"/>
                  <a:gd name="T57" fmla="*/ T56 w 44"/>
                  <a:gd name="T58" fmla="+- 0 1526 1470"/>
                  <a:gd name="T59" fmla="*/ 1526 h 68"/>
                  <a:gd name="T60" fmla="+- 0 3347 3338"/>
                  <a:gd name="T61" fmla="*/ T60 w 44"/>
                  <a:gd name="T62" fmla="+- 0 1523 1470"/>
                  <a:gd name="T63" fmla="*/ 1523 h 68"/>
                  <a:gd name="T64" fmla="+- 0 3347 3338"/>
                  <a:gd name="T65" fmla="*/ T64 w 44"/>
                  <a:gd name="T66" fmla="+- 0 1519 1470"/>
                  <a:gd name="T67" fmla="*/ 1519 h 68"/>
                  <a:gd name="T68" fmla="+- 0 3359 3338"/>
                  <a:gd name="T69" fmla="*/ T68 w 44"/>
                  <a:gd name="T70" fmla="+- 0 1506 1470"/>
                  <a:gd name="T71" fmla="*/ 1506 h 68"/>
                  <a:gd name="T72" fmla="+- 0 3374 3338"/>
                  <a:gd name="T73" fmla="*/ T72 w 44"/>
                  <a:gd name="T74" fmla="+- 0 1506 1470"/>
                  <a:gd name="T75" fmla="*/ 1506 h 68"/>
                  <a:gd name="T76" fmla="+- 0 3371 3338"/>
                  <a:gd name="T77" fmla="*/ T76 w 44"/>
                  <a:gd name="T78" fmla="+- 0 1504 1470"/>
                  <a:gd name="T79" fmla="*/ 1504 h 68"/>
                  <a:gd name="T80" fmla="+- 0 3369 3338"/>
                  <a:gd name="T81" fmla="*/ T80 w 44"/>
                  <a:gd name="T82" fmla="+- 0 1503 1470"/>
                  <a:gd name="T83" fmla="*/ 1503 h 68"/>
                  <a:gd name="T84" fmla="+- 0 3367 3338"/>
                  <a:gd name="T85" fmla="*/ T84 w 44"/>
                  <a:gd name="T86" fmla="+- 0 1502 1470"/>
                  <a:gd name="T87" fmla="*/ 1502 h 68"/>
                  <a:gd name="T88" fmla="+- 0 3369 3338"/>
                  <a:gd name="T89" fmla="*/ T88 w 44"/>
                  <a:gd name="T90" fmla="+- 0 1501 1470"/>
                  <a:gd name="T91" fmla="*/ 1501 h 68"/>
                  <a:gd name="T92" fmla="+- 0 3371 3338"/>
                  <a:gd name="T93" fmla="*/ T92 w 44"/>
                  <a:gd name="T94" fmla="+- 0 1500 1470"/>
                  <a:gd name="T95" fmla="*/ 1500 h 68"/>
                  <a:gd name="T96" fmla="+- 0 3372 3338"/>
                  <a:gd name="T97" fmla="*/ T96 w 44"/>
                  <a:gd name="T98" fmla="+- 0 1499 1470"/>
                  <a:gd name="T99" fmla="*/ 1499 h 68"/>
                  <a:gd name="T100" fmla="+- 0 3361 3338"/>
                  <a:gd name="T101" fmla="*/ T100 w 44"/>
                  <a:gd name="T102" fmla="+- 0 1499 1470"/>
                  <a:gd name="T103" fmla="*/ 1499 h 68"/>
                  <a:gd name="T104" fmla="+- 0 3359 3338"/>
                  <a:gd name="T105" fmla="*/ T104 w 44"/>
                  <a:gd name="T106" fmla="+- 0 1497 1470"/>
                  <a:gd name="T107" fmla="*/ 1497 h 68"/>
                  <a:gd name="T108" fmla="+- 0 3349 3338"/>
                  <a:gd name="T109" fmla="*/ T108 w 44"/>
                  <a:gd name="T110" fmla="+- 0 1486 1470"/>
                  <a:gd name="T111" fmla="*/ 1486 h 68"/>
                  <a:gd name="T112" fmla="+- 0 3349 3338"/>
                  <a:gd name="T113" fmla="*/ T112 w 44"/>
                  <a:gd name="T114" fmla="+- 0 1483 1470"/>
                  <a:gd name="T115" fmla="*/ 1483 h 68"/>
                  <a:gd name="T116" fmla="+- 0 3350 3338"/>
                  <a:gd name="T117" fmla="*/ T116 w 44"/>
                  <a:gd name="T118" fmla="+- 0 1481 1470"/>
                  <a:gd name="T119" fmla="*/ 1481 h 68"/>
                  <a:gd name="T120" fmla="+- 0 3354 3338"/>
                  <a:gd name="T121" fmla="*/ T120 w 44"/>
                  <a:gd name="T122" fmla="+- 0 1477 1470"/>
                  <a:gd name="T123" fmla="*/ 1477 h 68"/>
                  <a:gd name="T124" fmla="+- 0 3356 3338"/>
                  <a:gd name="T125" fmla="*/ T124 w 44"/>
                  <a:gd name="T126" fmla="+- 0 1476 1470"/>
                  <a:gd name="T127" fmla="*/ 1476 h 68"/>
                  <a:gd name="T128" fmla="+- 0 3377 3338"/>
                  <a:gd name="T129" fmla="*/ T128 w 44"/>
                  <a:gd name="T130" fmla="+- 0 1476 1470"/>
                  <a:gd name="T131" fmla="*/ 1476 h 68"/>
                  <a:gd name="T132" fmla="+- 0 3377 3338"/>
                  <a:gd name="T133" fmla="*/ T132 w 44"/>
                  <a:gd name="T134" fmla="+- 0 1475 1470"/>
                  <a:gd name="T135" fmla="*/ 1475 h 68"/>
                  <a:gd name="T136" fmla="+- 0 3373 3338"/>
                  <a:gd name="T137" fmla="*/ T136 w 44"/>
                  <a:gd name="T138" fmla="+- 0 1473 1470"/>
                  <a:gd name="T139" fmla="*/ 1473 h 68"/>
                  <a:gd name="T140" fmla="+- 0 3371 3338"/>
                  <a:gd name="T141" fmla="*/ T140 w 44"/>
                  <a:gd name="T142" fmla="+- 0 1472 1470"/>
                  <a:gd name="T143" fmla="*/ 1472 h 68"/>
                  <a:gd name="T144" fmla="+- 0 3367 3338"/>
                  <a:gd name="T145" fmla="*/ T144 w 44"/>
                  <a:gd name="T146" fmla="+- 0 1470 1470"/>
                  <a:gd name="T147" fmla="*/ 1470 h 68"/>
                  <a:gd name="T148" fmla="+- 0 3364 3338"/>
                  <a:gd name="T149" fmla="*/ T148 w 44"/>
                  <a:gd name="T150" fmla="+- 0 1470 1470"/>
                  <a:gd name="T151"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0"/>
                    </a:lnTo>
                    <a:lnTo>
                      <a:pt x="3" y="18"/>
                    </a:lnTo>
                    <a:lnTo>
                      <a:pt x="3" y="19"/>
                    </a:lnTo>
                    <a:lnTo>
                      <a:pt x="15" y="33"/>
                    </a:lnTo>
                    <a:lnTo>
                      <a:pt x="13" y="34"/>
                    </a:lnTo>
                    <a:lnTo>
                      <a:pt x="0" y="49"/>
                    </a:lnTo>
                    <a:lnTo>
                      <a:pt x="0" y="53"/>
                    </a:lnTo>
                    <a:lnTo>
                      <a:pt x="18" y="67"/>
                    </a:lnTo>
                    <a:lnTo>
                      <a:pt x="25" y="67"/>
                    </a:lnTo>
                    <a:lnTo>
                      <a:pt x="40" y="60"/>
                    </a:lnTo>
                    <a:lnTo>
                      <a:pt x="18" y="60"/>
                    </a:lnTo>
                    <a:lnTo>
                      <a:pt x="15" y="59"/>
                    </a:lnTo>
                    <a:lnTo>
                      <a:pt x="10" y="56"/>
                    </a:lnTo>
                    <a:lnTo>
                      <a:pt x="9" y="53"/>
                    </a:lnTo>
                    <a:lnTo>
                      <a:pt x="9" y="49"/>
                    </a:lnTo>
                    <a:lnTo>
                      <a:pt x="21" y="36"/>
                    </a:lnTo>
                    <a:lnTo>
                      <a:pt x="36" y="36"/>
                    </a:lnTo>
                    <a:lnTo>
                      <a:pt x="33" y="34"/>
                    </a:lnTo>
                    <a:lnTo>
                      <a:pt x="31" y="33"/>
                    </a:lnTo>
                    <a:lnTo>
                      <a:pt x="29" y="32"/>
                    </a:lnTo>
                    <a:lnTo>
                      <a:pt x="31" y="31"/>
                    </a:lnTo>
                    <a:lnTo>
                      <a:pt x="33" y="30"/>
                    </a:lnTo>
                    <a:lnTo>
                      <a:pt x="34" y="29"/>
                    </a:lnTo>
                    <a:lnTo>
                      <a:pt x="23" y="29"/>
                    </a:lnTo>
                    <a:lnTo>
                      <a:pt x="21" y="27"/>
                    </a:lnTo>
                    <a:lnTo>
                      <a:pt x="11" y="16"/>
                    </a:lnTo>
                    <a:lnTo>
                      <a:pt x="11" y="13"/>
                    </a:lnTo>
                    <a:lnTo>
                      <a:pt x="12" y="11"/>
                    </a:lnTo>
                    <a:lnTo>
                      <a:pt x="16" y="7"/>
                    </a:lnTo>
                    <a:lnTo>
                      <a:pt x="18" y="6"/>
                    </a:lnTo>
                    <a:lnTo>
                      <a:pt x="39" y="6"/>
                    </a:lnTo>
                    <a:lnTo>
                      <a:pt x="39" y="5"/>
                    </a:lnTo>
                    <a:lnTo>
                      <a:pt x="35" y="3"/>
                    </a:lnTo>
                    <a:lnTo>
                      <a:pt x="33" y="2"/>
                    </a:lnTo>
                    <a:lnTo>
                      <a:pt x="29"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93" name="Freeform 7123"/>
              <p:cNvSpPr>
                <a:spLocks/>
              </p:cNvSpPr>
              <p:nvPr/>
            </p:nvSpPr>
            <p:spPr bwMode="auto">
              <a:xfrm>
                <a:off x="3338" y="1470"/>
                <a:ext cx="44" cy="68"/>
              </a:xfrm>
              <a:custGeom>
                <a:avLst/>
                <a:gdLst>
                  <a:gd name="T0" fmla="+- 0 3374 3338"/>
                  <a:gd name="T1" fmla="*/ T0 w 44"/>
                  <a:gd name="T2" fmla="+- 0 1506 1470"/>
                  <a:gd name="T3" fmla="*/ 1506 h 68"/>
                  <a:gd name="T4" fmla="+- 0 3359 3338"/>
                  <a:gd name="T5" fmla="*/ T4 w 44"/>
                  <a:gd name="T6" fmla="+- 0 1506 1470"/>
                  <a:gd name="T7" fmla="*/ 1506 h 68"/>
                  <a:gd name="T8" fmla="+- 0 3362 3338"/>
                  <a:gd name="T9" fmla="*/ T8 w 44"/>
                  <a:gd name="T10" fmla="+- 0 1507 1470"/>
                  <a:gd name="T11" fmla="*/ 1507 h 68"/>
                  <a:gd name="T12" fmla="+- 0 3364 3338"/>
                  <a:gd name="T13" fmla="*/ T12 w 44"/>
                  <a:gd name="T14" fmla="+- 0 1508 1470"/>
                  <a:gd name="T15" fmla="*/ 1508 h 68"/>
                  <a:gd name="T16" fmla="+- 0 3373 3338"/>
                  <a:gd name="T17" fmla="*/ T16 w 44"/>
                  <a:gd name="T18" fmla="+- 0 1523 1470"/>
                  <a:gd name="T19" fmla="*/ 1523 h 68"/>
                  <a:gd name="T20" fmla="+- 0 3372 3338"/>
                  <a:gd name="T21" fmla="*/ T20 w 44"/>
                  <a:gd name="T22" fmla="+- 0 1526 1470"/>
                  <a:gd name="T23" fmla="*/ 1526 h 68"/>
                  <a:gd name="T24" fmla="+- 0 3368 3338"/>
                  <a:gd name="T25" fmla="*/ T24 w 44"/>
                  <a:gd name="T26" fmla="+- 0 1529 1470"/>
                  <a:gd name="T27" fmla="*/ 1529 h 68"/>
                  <a:gd name="T28" fmla="+- 0 3364 3338"/>
                  <a:gd name="T29" fmla="*/ T28 w 44"/>
                  <a:gd name="T30" fmla="+- 0 1530 1470"/>
                  <a:gd name="T31" fmla="*/ 1530 h 68"/>
                  <a:gd name="T32" fmla="+- 0 3378 3338"/>
                  <a:gd name="T33" fmla="*/ T32 w 44"/>
                  <a:gd name="T34" fmla="+- 0 1530 1470"/>
                  <a:gd name="T35" fmla="*/ 1530 h 68"/>
                  <a:gd name="T36" fmla="+- 0 3379 3338"/>
                  <a:gd name="T37" fmla="*/ T36 w 44"/>
                  <a:gd name="T38" fmla="+- 0 1529 1470"/>
                  <a:gd name="T39" fmla="*/ 1529 h 68"/>
                  <a:gd name="T40" fmla="+- 0 3381 3338"/>
                  <a:gd name="T41" fmla="*/ T40 w 44"/>
                  <a:gd name="T42" fmla="+- 0 1525 1470"/>
                  <a:gd name="T43" fmla="*/ 1525 h 68"/>
                  <a:gd name="T44" fmla="+- 0 3382 3338"/>
                  <a:gd name="T45" fmla="*/ T44 w 44"/>
                  <a:gd name="T46" fmla="+- 0 1522 1470"/>
                  <a:gd name="T47" fmla="*/ 1522 h 68"/>
                  <a:gd name="T48" fmla="+- 0 3382 3338"/>
                  <a:gd name="T49" fmla="*/ T48 w 44"/>
                  <a:gd name="T50" fmla="+- 0 1517 1470"/>
                  <a:gd name="T51" fmla="*/ 1517 h 68"/>
                  <a:gd name="T52" fmla="+- 0 3375 3338"/>
                  <a:gd name="T53" fmla="*/ T52 w 44"/>
                  <a:gd name="T54" fmla="+- 0 1507 1470"/>
                  <a:gd name="T55" fmla="*/ 1507 h 68"/>
                  <a:gd name="T56" fmla="+- 0 3374 3338"/>
                  <a:gd name="T57" fmla="*/ T56 w 44"/>
                  <a:gd name="T58" fmla="+- 0 1506 1470"/>
                  <a:gd name="T59" fmla="*/ 150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6"/>
                    </a:moveTo>
                    <a:lnTo>
                      <a:pt x="21" y="36"/>
                    </a:lnTo>
                    <a:lnTo>
                      <a:pt x="24" y="37"/>
                    </a:lnTo>
                    <a:lnTo>
                      <a:pt x="26" y="38"/>
                    </a:lnTo>
                    <a:lnTo>
                      <a:pt x="35" y="53"/>
                    </a:lnTo>
                    <a:lnTo>
                      <a:pt x="34" y="56"/>
                    </a:lnTo>
                    <a:lnTo>
                      <a:pt x="30" y="59"/>
                    </a:lnTo>
                    <a:lnTo>
                      <a:pt x="26" y="60"/>
                    </a:lnTo>
                    <a:lnTo>
                      <a:pt x="40" y="60"/>
                    </a:lnTo>
                    <a:lnTo>
                      <a:pt x="41" y="59"/>
                    </a:lnTo>
                    <a:lnTo>
                      <a:pt x="43" y="55"/>
                    </a:lnTo>
                    <a:lnTo>
                      <a:pt x="44" y="52"/>
                    </a:lnTo>
                    <a:lnTo>
                      <a:pt x="44" y="47"/>
                    </a:lnTo>
                    <a:lnTo>
                      <a:pt x="37" y="37"/>
                    </a:lnTo>
                    <a:lnTo>
                      <a:pt x="3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94" name="Freeform 7122"/>
              <p:cNvSpPr>
                <a:spLocks/>
              </p:cNvSpPr>
              <p:nvPr/>
            </p:nvSpPr>
            <p:spPr bwMode="auto">
              <a:xfrm>
                <a:off x="3338" y="1470"/>
                <a:ext cx="44" cy="68"/>
              </a:xfrm>
              <a:custGeom>
                <a:avLst/>
                <a:gdLst>
                  <a:gd name="T0" fmla="+- 0 3377 3338"/>
                  <a:gd name="T1" fmla="*/ T0 w 44"/>
                  <a:gd name="T2" fmla="+- 0 1476 1470"/>
                  <a:gd name="T3" fmla="*/ 1476 h 68"/>
                  <a:gd name="T4" fmla="+- 0 3360 3338"/>
                  <a:gd name="T5" fmla="*/ T4 w 44"/>
                  <a:gd name="T6" fmla="+- 0 1476 1470"/>
                  <a:gd name="T7" fmla="*/ 1476 h 68"/>
                  <a:gd name="T8" fmla="+- 0 3365 3338"/>
                  <a:gd name="T9" fmla="*/ T8 w 44"/>
                  <a:gd name="T10" fmla="+- 0 1477 1470"/>
                  <a:gd name="T11" fmla="*/ 1477 h 68"/>
                  <a:gd name="T12" fmla="+- 0 3368 3338"/>
                  <a:gd name="T13" fmla="*/ T12 w 44"/>
                  <a:gd name="T14" fmla="+- 0 1479 1470"/>
                  <a:gd name="T15" fmla="*/ 1479 h 68"/>
                  <a:gd name="T16" fmla="+- 0 3370 3338"/>
                  <a:gd name="T17" fmla="*/ T16 w 44"/>
                  <a:gd name="T18" fmla="+- 0 1482 1470"/>
                  <a:gd name="T19" fmla="*/ 1482 h 68"/>
                  <a:gd name="T20" fmla="+- 0 3371 3338"/>
                  <a:gd name="T21" fmla="*/ T20 w 44"/>
                  <a:gd name="T22" fmla="+- 0 1485 1470"/>
                  <a:gd name="T23" fmla="*/ 1485 h 68"/>
                  <a:gd name="T24" fmla="+- 0 3371 3338"/>
                  <a:gd name="T25" fmla="*/ T24 w 44"/>
                  <a:gd name="T26" fmla="+- 0 1488 1470"/>
                  <a:gd name="T27" fmla="*/ 1488 h 68"/>
                  <a:gd name="T28" fmla="+- 0 3370 3338"/>
                  <a:gd name="T29" fmla="*/ T28 w 44"/>
                  <a:gd name="T30" fmla="+- 0 1491 1470"/>
                  <a:gd name="T31" fmla="*/ 1491 h 68"/>
                  <a:gd name="T32" fmla="+- 0 3367 3338"/>
                  <a:gd name="T33" fmla="*/ T32 w 44"/>
                  <a:gd name="T34" fmla="+- 0 1495 1470"/>
                  <a:gd name="T35" fmla="*/ 1495 h 68"/>
                  <a:gd name="T36" fmla="+- 0 3364 3338"/>
                  <a:gd name="T37" fmla="*/ T36 w 44"/>
                  <a:gd name="T38" fmla="+- 0 1497 1470"/>
                  <a:gd name="T39" fmla="*/ 1497 h 68"/>
                  <a:gd name="T40" fmla="+- 0 3361 3338"/>
                  <a:gd name="T41" fmla="*/ T40 w 44"/>
                  <a:gd name="T42" fmla="+- 0 1499 1470"/>
                  <a:gd name="T43" fmla="*/ 1499 h 68"/>
                  <a:gd name="T44" fmla="+- 0 3372 3338"/>
                  <a:gd name="T45" fmla="*/ T44 w 44"/>
                  <a:gd name="T46" fmla="+- 0 1499 1470"/>
                  <a:gd name="T47" fmla="*/ 1499 h 68"/>
                  <a:gd name="T48" fmla="+- 0 3372 3338"/>
                  <a:gd name="T49" fmla="*/ T48 w 44"/>
                  <a:gd name="T50" fmla="+- 0 1498 1470"/>
                  <a:gd name="T51" fmla="*/ 1498 h 68"/>
                  <a:gd name="T52" fmla="+- 0 3376 3338"/>
                  <a:gd name="T53" fmla="*/ T52 w 44"/>
                  <a:gd name="T54" fmla="+- 0 1494 1470"/>
                  <a:gd name="T55" fmla="*/ 1494 h 68"/>
                  <a:gd name="T56" fmla="+- 0 3379 3338"/>
                  <a:gd name="T57" fmla="*/ T56 w 44"/>
                  <a:gd name="T58" fmla="+- 0 1490 1470"/>
                  <a:gd name="T59" fmla="*/ 1490 h 68"/>
                  <a:gd name="T60" fmla="+- 0 3379 3338"/>
                  <a:gd name="T61" fmla="*/ T60 w 44"/>
                  <a:gd name="T62" fmla="+- 0 1486 1470"/>
                  <a:gd name="T63" fmla="*/ 1486 h 68"/>
                  <a:gd name="T64" fmla="+- 0 3379 3338"/>
                  <a:gd name="T65" fmla="*/ T64 w 44"/>
                  <a:gd name="T66" fmla="+- 0 1482 1470"/>
                  <a:gd name="T67" fmla="*/ 1482 h 68"/>
                  <a:gd name="T68" fmla="+- 0 3379 3338"/>
                  <a:gd name="T69" fmla="*/ T68 w 44"/>
                  <a:gd name="T70" fmla="+- 0 1481 1470"/>
                  <a:gd name="T71" fmla="*/ 1481 h 68"/>
                  <a:gd name="T72" fmla="+- 0 3378 3338"/>
                  <a:gd name="T73" fmla="*/ T72 w 44"/>
                  <a:gd name="T74" fmla="+- 0 1477 1470"/>
                  <a:gd name="T75" fmla="*/ 1477 h 68"/>
                  <a:gd name="T76" fmla="+- 0 3377 3338"/>
                  <a:gd name="T77" fmla="*/ T76 w 44"/>
                  <a:gd name="T78" fmla="+- 0 1476 1470"/>
                  <a:gd name="T79" fmla="*/ 147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6"/>
                    </a:moveTo>
                    <a:lnTo>
                      <a:pt x="22" y="6"/>
                    </a:lnTo>
                    <a:lnTo>
                      <a:pt x="27" y="7"/>
                    </a:lnTo>
                    <a:lnTo>
                      <a:pt x="30" y="9"/>
                    </a:lnTo>
                    <a:lnTo>
                      <a:pt x="32" y="12"/>
                    </a:lnTo>
                    <a:lnTo>
                      <a:pt x="33" y="15"/>
                    </a:lnTo>
                    <a:lnTo>
                      <a:pt x="33" y="18"/>
                    </a:lnTo>
                    <a:lnTo>
                      <a:pt x="32" y="21"/>
                    </a:lnTo>
                    <a:lnTo>
                      <a:pt x="29" y="25"/>
                    </a:lnTo>
                    <a:lnTo>
                      <a:pt x="26" y="27"/>
                    </a:lnTo>
                    <a:lnTo>
                      <a:pt x="23" y="29"/>
                    </a:lnTo>
                    <a:lnTo>
                      <a:pt x="34" y="29"/>
                    </a:lnTo>
                    <a:lnTo>
                      <a:pt x="34" y="28"/>
                    </a:lnTo>
                    <a:lnTo>
                      <a:pt x="38" y="24"/>
                    </a:lnTo>
                    <a:lnTo>
                      <a:pt x="41" y="20"/>
                    </a:lnTo>
                    <a:lnTo>
                      <a:pt x="41" y="16"/>
                    </a:lnTo>
                    <a:lnTo>
                      <a:pt x="41" y="12"/>
                    </a:lnTo>
                    <a:lnTo>
                      <a:pt x="41" y="11"/>
                    </a:lnTo>
                    <a:lnTo>
                      <a:pt x="40" y="7"/>
                    </a:lnTo>
                    <a:lnTo>
                      <a:pt x="3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03" name="Group 7119"/>
            <p:cNvGrpSpPr>
              <a:grpSpLocks/>
            </p:cNvGrpSpPr>
            <p:nvPr/>
          </p:nvGrpSpPr>
          <p:grpSpPr bwMode="auto">
            <a:xfrm>
              <a:off x="3409" y="1787"/>
              <a:ext cx="78" cy="2"/>
              <a:chOff x="3409" y="1787"/>
              <a:chExt cx="78" cy="2"/>
            </a:xfrm>
          </p:grpSpPr>
          <p:sp>
            <p:nvSpPr>
              <p:cNvPr id="42191" name="Freeform 7120"/>
              <p:cNvSpPr>
                <a:spLocks/>
              </p:cNvSpPr>
              <p:nvPr/>
            </p:nvSpPr>
            <p:spPr bwMode="auto">
              <a:xfrm>
                <a:off x="3409" y="1787"/>
                <a:ext cx="78" cy="2"/>
              </a:xfrm>
              <a:custGeom>
                <a:avLst/>
                <a:gdLst>
                  <a:gd name="T0" fmla="+- 0 3409 3409"/>
                  <a:gd name="T1" fmla="*/ T0 w 78"/>
                  <a:gd name="T2" fmla="+- 0 3486 3409"/>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4" name="Group 7117"/>
            <p:cNvGrpSpPr>
              <a:grpSpLocks/>
            </p:cNvGrpSpPr>
            <p:nvPr/>
          </p:nvGrpSpPr>
          <p:grpSpPr bwMode="auto">
            <a:xfrm>
              <a:off x="3409" y="1779"/>
              <a:ext cx="77" cy="2"/>
              <a:chOff x="3409" y="1779"/>
              <a:chExt cx="77" cy="2"/>
            </a:xfrm>
          </p:grpSpPr>
          <p:sp>
            <p:nvSpPr>
              <p:cNvPr id="42189" name="Freeform 7118"/>
              <p:cNvSpPr>
                <a:spLocks/>
              </p:cNvSpPr>
              <p:nvPr/>
            </p:nvSpPr>
            <p:spPr bwMode="auto">
              <a:xfrm>
                <a:off x="3409" y="1779"/>
                <a:ext cx="77" cy="2"/>
              </a:xfrm>
              <a:custGeom>
                <a:avLst/>
                <a:gdLst>
                  <a:gd name="T0" fmla="+- 0 3409 3409"/>
                  <a:gd name="T1" fmla="*/ T0 w 77"/>
                  <a:gd name="T2" fmla="+- 0 3486 3409"/>
                  <a:gd name="T3" fmla="*/ T2 w 77"/>
                </a:gdLst>
                <a:ahLst/>
                <a:cxnLst>
                  <a:cxn ang="0">
                    <a:pos x="T1" y="0"/>
                  </a:cxn>
                  <a:cxn ang="0">
                    <a:pos x="T3" y="0"/>
                  </a:cxn>
                </a:cxnLst>
                <a:rect l="0" t="0" r="r" b="b"/>
                <a:pathLst>
                  <a:path w="77">
                    <a:moveTo>
                      <a:pt x="0" y="0"/>
                    </a:moveTo>
                    <a:lnTo>
                      <a:pt x="77"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5" name="Group 7115"/>
            <p:cNvGrpSpPr>
              <a:grpSpLocks/>
            </p:cNvGrpSpPr>
            <p:nvPr/>
          </p:nvGrpSpPr>
          <p:grpSpPr bwMode="auto">
            <a:xfrm>
              <a:off x="3480" y="1468"/>
              <a:ext cx="2" cy="303"/>
              <a:chOff x="3480" y="1468"/>
              <a:chExt cx="2" cy="303"/>
            </a:xfrm>
          </p:grpSpPr>
          <p:sp>
            <p:nvSpPr>
              <p:cNvPr id="42188" name="Freeform 7116"/>
              <p:cNvSpPr>
                <a:spLocks/>
              </p:cNvSpPr>
              <p:nvPr/>
            </p:nvSpPr>
            <p:spPr bwMode="auto">
              <a:xfrm>
                <a:off x="3480"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7468">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6" name="Group 7113"/>
            <p:cNvGrpSpPr>
              <a:grpSpLocks/>
            </p:cNvGrpSpPr>
            <p:nvPr/>
          </p:nvGrpSpPr>
          <p:grpSpPr bwMode="auto">
            <a:xfrm>
              <a:off x="3474" y="1458"/>
              <a:ext cx="12" cy="2"/>
              <a:chOff x="3474" y="1458"/>
              <a:chExt cx="12" cy="2"/>
            </a:xfrm>
          </p:grpSpPr>
          <p:sp>
            <p:nvSpPr>
              <p:cNvPr id="42187" name="Freeform 7114"/>
              <p:cNvSpPr>
                <a:spLocks/>
              </p:cNvSpPr>
              <p:nvPr/>
            </p:nvSpPr>
            <p:spPr bwMode="auto">
              <a:xfrm>
                <a:off x="3474" y="1458"/>
                <a:ext cx="12" cy="2"/>
              </a:xfrm>
              <a:custGeom>
                <a:avLst/>
                <a:gdLst>
                  <a:gd name="T0" fmla="+- 0 3474 3474"/>
                  <a:gd name="T1" fmla="*/ T0 w 12"/>
                  <a:gd name="T2" fmla="+- 0 3486 3474"/>
                  <a:gd name="T3" fmla="*/ T2 w 12"/>
                </a:gdLst>
                <a:ahLst/>
                <a:cxnLst>
                  <a:cxn ang="0">
                    <a:pos x="T1" y="0"/>
                  </a:cxn>
                  <a:cxn ang="0">
                    <a:pos x="T3" y="0"/>
                  </a:cxn>
                </a:cxnLst>
                <a:rect l="0" t="0" r="r" b="b"/>
                <a:pathLst>
                  <a:path w="12">
                    <a:moveTo>
                      <a:pt x="0" y="0"/>
                    </a:moveTo>
                    <a:lnTo>
                      <a:pt x="12" y="0"/>
                    </a:lnTo>
                  </a:path>
                </a:pathLst>
              </a:custGeom>
              <a:noFill/>
              <a:ln w="610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7" name="Group 7111"/>
            <p:cNvGrpSpPr>
              <a:grpSpLocks/>
            </p:cNvGrpSpPr>
            <p:nvPr/>
          </p:nvGrpSpPr>
          <p:grpSpPr bwMode="auto">
            <a:xfrm>
              <a:off x="3480" y="1130"/>
              <a:ext cx="2" cy="318"/>
              <a:chOff x="3480" y="1130"/>
              <a:chExt cx="2" cy="318"/>
            </a:xfrm>
          </p:grpSpPr>
          <p:sp>
            <p:nvSpPr>
              <p:cNvPr id="42186" name="Freeform 7112"/>
              <p:cNvSpPr>
                <a:spLocks/>
              </p:cNvSpPr>
              <p:nvPr/>
            </p:nvSpPr>
            <p:spPr bwMode="auto">
              <a:xfrm>
                <a:off x="348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7677">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8" name="Group 7109"/>
            <p:cNvGrpSpPr>
              <a:grpSpLocks/>
            </p:cNvGrpSpPr>
            <p:nvPr/>
          </p:nvGrpSpPr>
          <p:grpSpPr bwMode="auto">
            <a:xfrm>
              <a:off x="3474" y="1465"/>
              <a:ext cx="12" cy="2"/>
              <a:chOff x="3474" y="1465"/>
              <a:chExt cx="12" cy="2"/>
            </a:xfrm>
          </p:grpSpPr>
          <p:sp>
            <p:nvSpPr>
              <p:cNvPr id="42185" name="Freeform 7110"/>
              <p:cNvSpPr>
                <a:spLocks/>
              </p:cNvSpPr>
              <p:nvPr/>
            </p:nvSpPr>
            <p:spPr bwMode="auto">
              <a:xfrm>
                <a:off x="3474" y="1465"/>
                <a:ext cx="12" cy="2"/>
              </a:xfrm>
              <a:custGeom>
                <a:avLst/>
                <a:gdLst>
                  <a:gd name="T0" fmla="+- 0 3474 3474"/>
                  <a:gd name="T1" fmla="*/ T0 w 12"/>
                  <a:gd name="T2" fmla="+- 0 3486 3474"/>
                  <a:gd name="T3" fmla="*/ T2 w 12"/>
                </a:gdLst>
                <a:ahLst/>
                <a:cxnLst>
                  <a:cxn ang="0">
                    <a:pos x="T1" y="0"/>
                  </a:cxn>
                  <a:cxn ang="0">
                    <a:pos x="T3" y="0"/>
                  </a:cxn>
                </a:cxnLst>
                <a:rect l="0" t="0" r="r" b="b"/>
                <a:pathLst>
                  <a:path w="12">
                    <a:moveTo>
                      <a:pt x="0" y="0"/>
                    </a:moveTo>
                    <a:lnTo>
                      <a:pt x="12"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9" name="Group 7107"/>
            <p:cNvGrpSpPr>
              <a:grpSpLocks/>
            </p:cNvGrpSpPr>
            <p:nvPr/>
          </p:nvGrpSpPr>
          <p:grpSpPr bwMode="auto">
            <a:xfrm>
              <a:off x="3474" y="1450"/>
              <a:ext cx="12" cy="2"/>
              <a:chOff x="3474" y="1450"/>
              <a:chExt cx="12" cy="2"/>
            </a:xfrm>
          </p:grpSpPr>
          <p:sp>
            <p:nvSpPr>
              <p:cNvPr id="42184" name="Freeform 7108"/>
              <p:cNvSpPr>
                <a:spLocks/>
              </p:cNvSpPr>
              <p:nvPr/>
            </p:nvSpPr>
            <p:spPr bwMode="auto">
              <a:xfrm>
                <a:off x="3474" y="1450"/>
                <a:ext cx="12" cy="2"/>
              </a:xfrm>
              <a:custGeom>
                <a:avLst/>
                <a:gdLst>
                  <a:gd name="T0" fmla="+- 0 3474 3474"/>
                  <a:gd name="T1" fmla="*/ T0 w 12"/>
                  <a:gd name="T2" fmla="+- 0 3486 3474"/>
                  <a:gd name="T3" fmla="*/ T2 w 12"/>
                </a:gdLst>
                <a:ahLst/>
                <a:cxnLst>
                  <a:cxn ang="0">
                    <a:pos x="T1" y="0"/>
                  </a:cxn>
                  <a:cxn ang="0">
                    <a:pos x="T3" y="0"/>
                  </a:cxn>
                </a:cxnLst>
                <a:rect l="0" t="0" r="r" b="b"/>
                <a:pathLst>
                  <a:path w="12">
                    <a:moveTo>
                      <a:pt x="0" y="0"/>
                    </a:moveTo>
                    <a:lnTo>
                      <a:pt x="12" y="0"/>
                    </a:lnTo>
                  </a:path>
                </a:pathLst>
              </a:custGeom>
              <a:noFill/>
              <a:ln w="325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0" name="Group 7105"/>
            <p:cNvGrpSpPr>
              <a:grpSpLocks/>
            </p:cNvGrpSpPr>
            <p:nvPr/>
          </p:nvGrpSpPr>
          <p:grpSpPr bwMode="auto">
            <a:xfrm>
              <a:off x="3406" y="1773"/>
              <a:ext cx="3" cy="15"/>
              <a:chOff x="3406" y="1773"/>
              <a:chExt cx="3" cy="15"/>
            </a:xfrm>
          </p:grpSpPr>
          <p:sp>
            <p:nvSpPr>
              <p:cNvPr id="42183" name="Freeform 7106"/>
              <p:cNvSpPr>
                <a:spLocks/>
              </p:cNvSpPr>
              <p:nvPr/>
            </p:nvSpPr>
            <p:spPr bwMode="auto">
              <a:xfrm>
                <a:off x="3406" y="1773"/>
                <a:ext cx="3" cy="15"/>
              </a:xfrm>
              <a:custGeom>
                <a:avLst/>
                <a:gdLst>
                  <a:gd name="T0" fmla="+- 0 3409 3406"/>
                  <a:gd name="T1" fmla="*/ T0 w 3"/>
                  <a:gd name="T2" fmla="+- 0 1773 1773"/>
                  <a:gd name="T3" fmla="*/ 1773 h 15"/>
                  <a:gd name="T4" fmla="+- 0 3406 3406"/>
                  <a:gd name="T5" fmla="*/ T4 w 3"/>
                  <a:gd name="T6" fmla="+- 0 1773 1773"/>
                  <a:gd name="T7" fmla="*/ 1773 h 15"/>
                  <a:gd name="T8" fmla="+- 0 3406 3406"/>
                  <a:gd name="T9" fmla="*/ T8 w 3"/>
                  <a:gd name="T10" fmla="+- 0 1786 1773"/>
                  <a:gd name="T11" fmla="*/ 1786 h 15"/>
                  <a:gd name="T12" fmla="+- 0 3408 3406"/>
                  <a:gd name="T13" fmla="*/ T12 w 3"/>
                  <a:gd name="T14" fmla="+- 0 1788 1773"/>
                  <a:gd name="T15" fmla="*/ 1788 h 15"/>
                  <a:gd name="T16" fmla="+- 0 3409 3406"/>
                  <a:gd name="T17" fmla="*/ T16 w 3"/>
                  <a:gd name="T18" fmla="+- 0 1786 1773"/>
                  <a:gd name="T19" fmla="*/ 1786 h 15"/>
                  <a:gd name="T20" fmla="+- 0 3409 3406"/>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11" name="Group 7099"/>
            <p:cNvGrpSpPr>
              <a:grpSpLocks/>
            </p:cNvGrpSpPr>
            <p:nvPr/>
          </p:nvGrpSpPr>
          <p:grpSpPr bwMode="auto">
            <a:xfrm>
              <a:off x="3408" y="1130"/>
              <a:ext cx="64" cy="641"/>
              <a:chOff x="3408" y="1130"/>
              <a:chExt cx="64" cy="641"/>
            </a:xfrm>
          </p:grpSpPr>
          <p:sp>
            <p:nvSpPr>
              <p:cNvPr id="42178" name="Freeform 7104"/>
              <p:cNvSpPr>
                <a:spLocks/>
              </p:cNvSpPr>
              <p:nvPr/>
            </p:nvSpPr>
            <p:spPr bwMode="auto">
              <a:xfrm>
                <a:off x="3408" y="1130"/>
                <a:ext cx="64" cy="641"/>
              </a:xfrm>
              <a:custGeom>
                <a:avLst/>
                <a:gdLst>
                  <a:gd name="T0" fmla="+- 0 3471 3408"/>
                  <a:gd name="T1" fmla="*/ T0 w 64"/>
                  <a:gd name="T2" fmla="+- 0 1468 1130"/>
                  <a:gd name="T3" fmla="*/ 1468 h 641"/>
                  <a:gd name="T4" fmla="+- 0 3409 3408"/>
                  <a:gd name="T5" fmla="*/ T4 w 64"/>
                  <a:gd name="T6" fmla="+- 0 1468 1130"/>
                  <a:gd name="T7" fmla="*/ 1468 h 641"/>
                  <a:gd name="T8" fmla="+- 0 3409 3408"/>
                  <a:gd name="T9" fmla="*/ T8 w 64"/>
                  <a:gd name="T10" fmla="+- 0 1770 1130"/>
                  <a:gd name="T11" fmla="*/ 1770 h 641"/>
                  <a:gd name="T12" fmla="+- 0 3471 3408"/>
                  <a:gd name="T13" fmla="*/ T12 w 64"/>
                  <a:gd name="T14" fmla="+- 0 1770 1130"/>
                  <a:gd name="T15" fmla="*/ 1770 h 641"/>
                  <a:gd name="T16" fmla="+- 0 3471 3408"/>
                  <a:gd name="T17" fmla="*/ T16 w 64"/>
                  <a:gd name="T18" fmla="+- 0 1468 1130"/>
                  <a:gd name="T19" fmla="*/ 1468 h 641"/>
                </a:gdLst>
                <a:ahLst/>
                <a:cxnLst>
                  <a:cxn ang="0">
                    <a:pos x="T1" y="T3"/>
                  </a:cxn>
                  <a:cxn ang="0">
                    <a:pos x="T5" y="T7"/>
                  </a:cxn>
                  <a:cxn ang="0">
                    <a:pos x="T9" y="T11"/>
                  </a:cxn>
                  <a:cxn ang="0">
                    <a:pos x="T13" y="T15"/>
                  </a:cxn>
                  <a:cxn ang="0">
                    <a:pos x="T17" y="T19"/>
                  </a:cxn>
                </a:cxnLst>
                <a:rect l="0" t="0" r="r" b="b"/>
                <a:pathLst>
                  <a:path w="64" h="641">
                    <a:moveTo>
                      <a:pt x="63" y="338"/>
                    </a:moveTo>
                    <a:lnTo>
                      <a:pt x="1" y="338"/>
                    </a:lnTo>
                    <a:lnTo>
                      <a:pt x="1" y="640"/>
                    </a:lnTo>
                    <a:lnTo>
                      <a:pt x="63" y="640"/>
                    </a:lnTo>
                    <a:lnTo>
                      <a:pt x="63"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79" name="Freeform 7103"/>
              <p:cNvSpPr>
                <a:spLocks/>
              </p:cNvSpPr>
              <p:nvPr/>
            </p:nvSpPr>
            <p:spPr bwMode="auto">
              <a:xfrm>
                <a:off x="3408" y="1130"/>
                <a:ext cx="64" cy="641"/>
              </a:xfrm>
              <a:custGeom>
                <a:avLst/>
                <a:gdLst>
                  <a:gd name="T0" fmla="+- 0 3464 3408"/>
                  <a:gd name="T1" fmla="*/ T0 w 64"/>
                  <a:gd name="T2" fmla="+- 0 1462 1130"/>
                  <a:gd name="T3" fmla="*/ 1462 h 641"/>
                  <a:gd name="T4" fmla="+- 0 3440 3408"/>
                  <a:gd name="T5" fmla="*/ T4 w 64"/>
                  <a:gd name="T6" fmla="+- 0 1462 1130"/>
                  <a:gd name="T7" fmla="*/ 1462 h 641"/>
                  <a:gd name="T8" fmla="+- 0 3442 3408"/>
                  <a:gd name="T9" fmla="*/ T8 w 64"/>
                  <a:gd name="T10" fmla="+- 0 1465 1130"/>
                  <a:gd name="T11" fmla="*/ 1465 h 641"/>
                  <a:gd name="T12" fmla="+- 0 3440 3408"/>
                  <a:gd name="T13" fmla="*/ T12 w 64"/>
                  <a:gd name="T14" fmla="+- 0 1468 1130"/>
                  <a:gd name="T15" fmla="*/ 1468 h 641"/>
                  <a:gd name="T16" fmla="+- 0 3464 3408"/>
                  <a:gd name="T17" fmla="*/ T16 w 64"/>
                  <a:gd name="T18" fmla="+- 0 1468 1130"/>
                  <a:gd name="T19" fmla="*/ 1468 h 641"/>
                  <a:gd name="T20" fmla="+- 0 3462 3408"/>
                  <a:gd name="T21" fmla="*/ T20 w 64"/>
                  <a:gd name="T22" fmla="+- 0 1465 1130"/>
                  <a:gd name="T23" fmla="*/ 1465 h 641"/>
                  <a:gd name="T24" fmla="+- 0 3464 3408"/>
                  <a:gd name="T25" fmla="*/ T24 w 64"/>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56" y="332"/>
                    </a:moveTo>
                    <a:lnTo>
                      <a:pt x="32" y="332"/>
                    </a:lnTo>
                    <a:lnTo>
                      <a:pt x="34" y="335"/>
                    </a:lnTo>
                    <a:lnTo>
                      <a:pt x="32" y="338"/>
                    </a:lnTo>
                    <a:lnTo>
                      <a:pt x="56" y="338"/>
                    </a:lnTo>
                    <a:lnTo>
                      <a:pt x="54" y="335"/>
                    </a:lnTo>
                    <a:lnTo>
                      <a:pt x="5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80" name="Freeform 7102"/>
              <p:cNvSpPr>
                <a:spLocks/>
              </p:cNvSpPr>
              <p:nvPr/>
            </p:nvSpPr>
            <p:spPr bwMode="auto">
              <a:xfrm>
                <a:off x="3408" y="1130"/>
                <a:ext cx="64" cy="641"/>
              </a:xfrm>
              <a:custGeom>
                <a:avLst/>
                <a:gdLst>
                  <a:gd name="T0" fmla="+- 0 3471 3408"/>
                  <a:gd name="T1" fmla="*/ T0 w 64"/>
                  <a:gd name="T2" fmla="+- 0 1453 1130"/>
                  <a:gd name="T3" fmla="*/ 1453 h 641"/>
                  <a:gd name="T4" fmla="+- 0 3409 3408"/>
                  <a:gd name="T5" fmla="*/ T4 w 64"/>
                  <a:gd name="T6" fmla="+- 0 1453 1130"/>
                  <a:gd name="T7" fmla="*/ 1453 h 641"/>
                  <a:gd name="T8" fmla="+- 0 3409 3408"/>
                  <a:gd name="T9" fmla="*/ T8 w 64"/>
                  <a:gd name="T10" fmla="+- 0 1462 1130"/>
                  <a:gd name="T11" fmla="*/ 1462 h 641"/>
                  <a:gd name="T12" fmla="+- 0 3471 3408"/>
                  <a:gd name="T13" fmla="*/ T12 w 64"/>
                  <a:gd name="T14" fmla="+- 0 1462 1130"/>
                  <a:gd name="T15" fmla="*/ 1462 h 641"/>
                  <a:gd name="T16" fmla="+- 0 3471 3408"/>
                  <a:gd name="T17" fmla="*/ T16 w 64"/>
                  <a:gd name="T18" fmla="+- 0 1453 1130"/>
                  <a:gd name="T19" fmla="*/ 1453 h 641"/>
                </a:gdLst>
                <a:ahLst/>
                <a:cxnLst>
                  <a:cxn ang="0">
                    <a:pos x="T1" y="T3"/>
                  </a:cxn>
                  <a:cxn ang="0">
                    <a:pos x="T5" y="T7"/>
                  </a:cxn>
                  <a:cxn ang="0">
                    <a:pos x="T9" y="T11"/>
                  </a:cxn>
                  <a:cxn ang="0">
                    <a:pos x="T13" y="T15"/>
                  </a:cxn>
                  <a:cxn ang="0">
                    <a:pos x="T17" y="T19"/>
                  </a:cxn>
                </a:cxnLst>
                <a:rect l="0" t="0" r="r" b="b"/>
                <a:pathLst>
                  <a:path w="64" h="641">
                    <a:moveTo>
                      <a:pt x="63" y="323"/>
                    </a:moveTo>
                    <a:lnTo>
                      <a:pt x="1" y="323"/>
                    </a:lnTo>
                    <a:lnTo>
                      <a:pt x="1" y="332"/>
                    </a:lnTo>
                    <a:lnTo>
                      <a:pt x="63" y="332"/>
                    </a:lnTo>
                    <a:lnTo>
                      <a:pt x="63"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81" name="Freeform 7101"/>
              <p:cNvSpPr>
                <a:spLocks/>
              </p:cNvSpPr>
              <p:nvPr/>
            </p:nvSpPr>
            <p:spPr bwMode="auto">
              <a:xfrm>
                <a:off x="3408" y="1130"/>
                <a:ext cx="64" cy="641"/>
              </a:xfrm>
              <a:custGeom>
                <a:avLst/>
                <a:gdLst>
                  <a:gd name="T0" fmla="+- 0 3453 3408"/>
                  <a:gd name="T1" fmla="*/ T0 w 64"/>
                  <a:gd name="T2" fmla="+- 0 1448 1130"/>
                  <a:gd name="T3" fmla="*/ 1448 h 641"/>
                  <a:gd name="T4" fmla="+- 0 3427 3408"/>
                  <a:gd name="T5" fmla="*/ T4 w 64"/>
                  <a:gd name="T6" fmla="+- 0 1448 1130"/>
                  <a:gd name="T7" fmla="*/ 1448 h 641"/>
                  <a:gd name="T8" fmla="+- 0 3430 3408"/>
                  <a:gd name="T9" fmla="*/ T8 w 64"/>
                  <a:gd name="T10" fmla="+- 0 1450 1130"/>
                  <a:gd name="T11" fmla="*/ 1450 h 641"/>
                  <a:gd name="T12" fmla="+- 0 3427 3408"/>
                  <a:gd name="T13" fmla="*/ T12 w 64"/>
                  <a:gd name="T14" fmla="+- 0 1453 1130"/>
                  <a:gd name="T15" fmla="*/ 1453 h 641"/>
                  <a:gd name="T16" fmla="+- 0 3453 3408"/>
                  <a:gd name="T17" fmla="*/ T16 w 64"/>
                  <a:gd name="T18" fmla="+- 0 1453 1130"/>
                  <a:gd name="T19" fmla="*/ 1453 h 641"/>
                  <a:gd name="T20" fmla="+- 0 3451 3408"/>
                  <a:gd name="T21" fmla="*/ T20 w 64"/>
                  <a:gd name="T22" fmla="+- 0 1450 1130"/>
                  <a:gd name="T23" fmla="*/ 1450 h 641"/>
                  <a:gd name="T24" fmla="+- 0 3453 3408"/>
                  <a:gd name="T25" fmla="*/ T24 w 64"/>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45" y="318"/>
                    </a:moveTo>
                    <a:lnTo>
                      <a:pt x="19" y="318"/>
                    </a:lnTo>
                    <a:lnTo>
                      <a:pt x="22" y="320"/>
                    </a:lnTo>
                    <a:lnTo>
                      <a:pt x="19" y="323"/>
                    </a:lnTo>
                    <a:lnTo>
                      <a:pt x="45" y="323"/>
                    </a:lnTo>
                    <a:lnTo>
                      <a:pt x="43" y="320"/>
                    </a:lnTo>
                    <a:lnTo>
                      <a:pt x="4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82" name="Freeform 7100"/>
              <p:cNvSpPr>
                <a:spLocks/>
              </p:cNvSpPr>
              <p:nvPr/>
            </p:nvSpPr>
            <p:spPr bwMode="auto">
              <a:xfrm>
                <a:off x="3408" y="1130"/>
                <a:ext cx="64" cy="641"/>
              </a:xfrm>
              <a:custGeom>
                <a:avLst/>
                <a:gdLst>
                  <a:gd name="T0" fmla="+- 0 3471 3408"/>
                  <a:gd name="T1" fmla="*/ T0 w 64"/>
                  <a:gd name="T2" fmla="+- 0 1130 1130"/>
                  <a:gd name="T3" fmla="*/ 1130 h 641"/>
                  <a:gd name="T4" fmla="+- 0 3408 3408"/>
                  <a:gd name="T5" fmla="*/ T4 w 64"/>
                  <a:gd name="T6" fmla="+- 0 1130 1130"/>
                  <a:gd name="T7" fmla="*/ 1130 h 641"/>
                  <a:gd name="T8" fmla="+- 0 3409 3408"/>
                  <a:gd name="T9" fmla="*/ T8 w 64"/>
                  <a:gd name="T10" fmla="+- 0 1131 1130"/>
                  <a:gd name="T11" fmla="*/ 1131 h 641"/>
                  <a:gd name="T12" fmla="+- 0 3409 3408"/>
                  <a:gd name="T13" fmla="*/ T12 w 64"/>
                  <a:gd name="T14" fmla="+- 0 1448 1130"/>
                  <a:gd name="T15" fmla="*/ 1448 h 641"/>
                  <a:gd name="T16" fmla="+- 0 3471 3408"/>
                  <a:gd name="T17" fmla="*/ T16 w 64"/>
                  <a:gd name="T18" fmla="+- 0 1448 1130"/>
                  <a:gd name="T19" fmla="*/ 1448 h 641"/>
                  <a:gd name="T20" fmla="+- 0 3471 3408"/>
                  <a:gd name="T21" fmla="*/ T20 w 64"/>
                  <a:gd name="T22" fmla="+- 0 1130 1130"/>
                  <a:gd name="T23" fmla="*/ 1130 h 641"/>
                </a:gdLst>
                <a:ahLst/>
                <a:cxnLst>
                  <a:cxn ang="0">
                    <a:pos x="T1" y="T3"/>
                  </a:cxn>
                  <a:cxn ang="0">
                    <a:pos x="T5" y="T7"/>
                  </a:cxn>
                  <a:cxn ang="0">
                    <a:pos x="T9" y="T11"/>
                  </a:cxn>
                  <a:cxn ang="0">
                    <a:pos x="T13" y="T15"/>
                  </a:cxn>
                  <a:cxn ang="0">
                    <a:pos x="T17" y="T19"/>
                  </a:cxn>
                  <a:cxn ang="0">
                    <a:pos x="T21" y="T23"/>
                  </a:cxn>
                </a:cxnLst>
                <a:rect l="0" t="0" r="r" b="b"/>
                <a:pathLst>
                  <a:path w="64" h="641">
                    <a:moveTo>
                      <a:pt x="63" y="0"/>
                    </a:moveTo>
                    <a:lnTo>
                      <a:pt x="0" y="0"/>
                    </a:lnTo>
                    <a:lnTo>
                      <a:pt x="1" y="1"/>
                    </a:lnTo>
                    <a:lnTo>
                      <a:pt x="1" y="318"/>
                    </a:lnTo>
                    <a:lnTo>
                      <a:pt x="63" y="318"/>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12" name="Group 7097"/>
            <p:cNvGrpSpPr>
              <a:grpSpLocks/>
            </p:cNvGrpSpPr>
            <p:nvPr/>
          </p:nvGrpSpPr>
          <p:grpSpPr bwMode="auto">
            <a:xfrm>
              <a:off x="3409" y="1465"/>
              <a:ext cx="63" cy="2"/>
              <a:chOff x="3409" y="1465"/>
              <a:chExt cx="63" cy="2"/>
            </a:xfrm>
          </p:grpSpPr>
          <p:sp>
            <p:nvSpPr>
              <p:cNvPr id="42177" name="Freeform 7098"/>
              <p:cNvSpPr>
                <a:spLocks/>
              </p:cNvSpPr>
              <p:nvPr/>
            </p:nvSpPr>
            <p:spPr bwMode="auto">
              <a:xfrm>
                <a:off x="3409" y="1465"/>
                <a:ext cx="63" cy="2"/>
              </a:xfrm>
              <a:custGeom>
                <a:avLst/>
                <a:gdLst>
                  <a:gd name="T0" fmla="+- 0 3409 3409"/>
                  <a:gd name="T1" fmla="*/ T0 w 63"/>
                  <a:gd name="T2" fmla="+- 0 3471 3409"/>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3" name="Group 7095"/>
            <p:cNvGrpSpPr>
              <a:grpSpLocks/>
            </p:cNvGrpSpPr>
            <p:nvPr/>
          </p:nvGrpSpPr>
          <p:grpSpPr bwMode="auto">
            <a:xfrm>
              <a:off x="3409" y="1450"/>
              <a:ext cx="63" cy="2"/>
              <a:chOff x="3409" y="1450"/>
              <a:chExt cx="63" cy="2"/>
            </a:xfrm>
          </p:grpSpPr>
          <p:sp>
            <p:nvSpPr>
              <p:cNvPr id="42176" name="Freeform 7096"/>
              <p:cNvSpPr>
                <a:spLocks/>
              </p:cNvSpPr>
              <p:nvPr/>
            </p:nvSpPr>
            <p:spPr bwMode="auto">
              <a:xfrm>
                <a:off x="3409" y="1450"/>
                <a:ext cx="63" cy="2"/>
              </a:xfrm>
              <a:custGeom>
                <a:avLst/>
                <a:gdLst>
                  <a:gd name="T0" fmla="+- 0 3409 3409"/>
                  <a:gd name="T1" fmla="*/ T0 w 63"/>
                  <a:gd name="T2" fmla="+- 0 3471 340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4" name="Group 7093"/>
            <p:cNvGrpSpPr>
              <a:grpSpLocks/>
            </p:cNvGrpSpPr>
            <p:nvPr/>
          </p:nvGrpSpPr>
          <p:grpSpPr bwMode="auto">
            <a:xfrm>
              <a:off x="3408" y="1468"/>
              <a:ext cx="2" cy="303"/>
              <a:chOff x="3408" y="1468"/>
              <a:chExt cx="2" cy="303"/>
            </a:xfrm>
          </p:grpSpPr>
          <p:sp>
            <p:nvSpPr>
              <p:cNvPr id="42175" name="Freeform 7094"/>
              <p:cNvSpPr>
                <a:spLocks/>
              </p:cNvSpPr>
              <p:nvPr/>
            </p:nvSpPr>
            <p:spPr bwMode="auto">
              <a:xfrm>
                <a:off x="3408"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5" name="Group 7091"/>
            <p:cNvGrpSpPr>
              <a:grpSpLocks/>
            </p:cNvGrpSpPr>
            <p:nvPr/>
          </p:nvGrpSpPr>
          <p:grpSpPr bwMode="auto">
            <a:xfrm>
              <a:off x="3406" y="1458"/>
              <a:ext cx="3" cy="2"/>
              <a:chOff x="3406" y="1458"/>
              <a:chExt cx="3" cy="2"/>
            </a:xfrm>
          </p:grpSpPr>
          <p:sp>
            <p:nvSpPr>
              <p:cNvPr id="42174" name="Freeform 7092"/>
              <p:cNvSpPr>
                <a:spLocks/>
              </p:cNvSpPr>
              <p:nvPr/>
            </p:nvSpPr>
            <p:spPr bwMode="auto">
              <a:xfrm>
                <a:off x="3406" y="1458"/>
                <a:ext cx="3" cy="2"/>
              </a:xfrm>
              <a:custGeom>
                <a:avLst/>
                <a:gdLst>
                  <a:gd name="T0" fmla="+- 0 3406 3406"/>
                  <a:gd name="T1" fmla="*/ T0 w 3"/>
                  <a:gd name="T2" fmla="+- 0 3409 3406"/>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6" name="Group 7089"/>
            <p:cNvGrpSpPr>
              <a:grpSpLocks/>
            </p:cNvGrpSpPr>
            <p:nvPr/>
          </p:nvGrpSpPr>
          <p:grpSpPr bwMode="auto">
            <a:xfrm>
              <a:off x="3408" y="1130"/>
              <a:ext cx="2" cy="318"/>
              <a:chOff x="3408" y="1130"/>
              <a:chExt cx="2" cy="318"/>
            </a:xfrm>
          </p:grpSpPr>
          <p:sp>
            <p:nvSpPr>
              <p:cNvPr id="42173" name="Freeform 7090"/>
              <p:cNvSpPr>
                <a:spLocks/>
              </p:cNvSpPr>
              <p:nvPr/>
            </p:nvSpPr>
            <p:spPr bwMode="auto">
              <a:xfrm>
                <a:off x="3408"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7" name="Group 7087"/>
            <p:cNvGrpSpPr>
              <a:grpSpLocks/>
            </p:cNvGrpSpPr>
            <p:nvPr/>
          </p:nvGrpSpPr>
          <p:grpSpPr bwMode="auto">
            <a:xfrm>
              <a:off x="3406" y="1465"/>
              <a:ext cx="3" cy="2"/>
              <a:chOff x="3406" y="1465"/>
              <a:chExt cx="3" cy="2"/>
            </a:xfrm>
          </p:grpSpPr>
          <p:sp>
            <p:nvSpPr>
              <p:cNvPr id="42172" name="Freeform 7088"/>
              <p:cNvSpPr>
                <a:spLocks/>
              </p:cNvSpPr>
              <p:nvPr/>
            </p:nvSpPr>
            <p:spPr bwMode="auto">
              <a:xfrm>
                <a:off x="3406" y="1465"/>
                <a:ext cx="3" cy="2"/>
              </a:xfrm>
              <a:custGeom>
                <a:avLst/>
                <a:gdLst>
                  <a:gd name="T0" fmla="+- 0 3406 3406"/>
                  <a:gd name="T1" fmla="*/ T0 w 3"/>
                  <a:gd name="T2" fmla="+- 0 3409 3406"/>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8" name="Group 7084"/>
            <p:cNvGrpSpPr>
              <a:grpSpLocks/>
            </p:cNvGrpSpPr>
            <p:nvPr/>
          </p:nvGrpSpPr>
          <p:grpSpPr bwMode="auto">
            <a:xfrm>
              <a:off x="3406" y="1450"/>
              <a:ext cx="3" cy="2"/>
              <a:chOff x="3406" y="1450"/>
              <a:chExt cx="3" cy="2"/>
            </a:xfrm>
          </p:grpSpPr>
          <p:sp>
            <p:nvSpPr>
              <p:cNvPr id="42171" name="Freeform 7086"/>
              <p:cNvSpPr>
                <a:spLocks/>
              </p:cNvSpPr>
              <p:nvPr/>
            </p:nvSpPr>
            <p:spPr bwMode="auto">
              <a:xfrm>
                <a:off x="3406" y="1450"/>
                <a:ext cx="3" cy="2"/>
              </a:xfrm>
              <a:custGeom>
                <a:avLst/>
                <a:gdLst>
                  <a:gd name="T0" fmla="+- 0 3406 3406"/>
                  <a:gd name="T1" fmla="*/ T0 w 3"/>
                  <a:gd name="T2" fmla="+- 0 3409 3406"/>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925" name="Picture 70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19" name="Group 7082"/>
            <p:cNvGrpSpPr>
              <a:grpSpLocks/>
            </p:cNvGrpSpPr>
            <p:nvPr/>
          </p:nvGrpSpPr>
          <p:grpSpPr bwMode="auto">
            <a:xfrm>
              <a:off x="3392" y="1117"/>
              <a:ext cx="3" cy="656"/>
              <a:chOff x="3392" y="1117"/>
              <a:chExt cx="3" cy="656"/>
            </a:xfrm>
          </p:grpSpPr>
          <p:sp>
            <p:nvSpPr>
              <p:cNvPr id="42170" name="Freeform 7083"/>
              <p:cNvSpPr>
                <a:spLocks/>
              </p:cNvSpPr>
              <p:nvPr/>
            </p:nvSpPr>
            <p:spPr bwMode="auto">
              <a:xfrm>
                <a:off x="3392" y="1117"/>
                <a:ext cx="3" cy="656"/>
              </a:xfrm>
              <a:custGeom>
                <a:avLst/>
                <a:gdLst>
                  <a:gd name="T0" fmla="+- 0 3392 3392"/>
                  <a:gd name="T1" fmla="*/ T0 w 3"/>
                  <a:gd name="T2" fmla="+- 0 1773 1117"/>
                  <a:gd name="T3" fmla="*/ 1773 h 656"/>
                  <a:gd name="T4" fmla="+- 0 3395 3392"/>
                  <a:gd name="T5" fmla="*/ T4 w 3"/>
                  <a:gd name="T6" fmla="+- 0 1773 1117"/>
                  <a:gd name="T7" fmla="*/ 1773 h 656"/>
                  <a:gd name="T8" fmla="+- 0 3395 3392"/>
                  <a:gd name="T9" fmla="*/ T8 w 3"/>
                  <a:gd name="T10" fmla="+- 0 1117 1117"/>
                  <a:gd name="T11" fmla="*/ 1117 h 656"/>
                  <a:gd name="T12" fmla="+- 0 3392 3392"/>
                  <a:gd name="T13" fmla="*/ T12 w 3"/>
                  <a:gd name="T14" fmla="+- 0 1117 1117"/>
                  <a:gd name="T15" fmla="*/ 1117 h 656"/>
                  <a:gd name="T16" fmla="+- 0 3392 339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0" name="Group 7080"/>
            <p:cNvGrpSpPr>
              <a:grpSpLocks/>
            </p:cNvGrpSpPr>
            <p:nvPr/>
          </p:nvGrpSpPr>
          <p:grpSpPr bwMode="auto">
            <a:xfrm>
              <a:off x="3392" y="1116"/>
              <a:ext cx="82" cy="2"/>
              <a:chOff x="3392" y="1116"/>
              <a:chExt cx="82" cy="2"/>
            </a:xfrm>
          </p:grpSpPr>
          <p:sp>
            <p:nvSpPr>
              <p:cNvPr id="42169" name="Freeform 7081"/>
              <p:cNvSpPr>
                <a:spLocks/>
              </p:cNvSpPr>
              <p:nvPr/>
            </p:nvSpPr>
            <p:spPr bwMode="auto">
              <a:xfrm>
                <a:off x="3392" y="1116"/>
                <a:ext cx="82" cy="2"/>
              </a:xfrm>
              <a:custGeom>
                <a:avLst/>
                <a:gdLst>
                  <a:gd name="T0" fmla="+- 0 3392 3392"/>
                  <a:gd name="T1" fmla="*/ T0 w 82"/>
                  <a:gd name="T2" fmla="+- 0 3474 339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21" name="Group 7078"/>
            <p:cNvGrpSpPr>
              <a:grpSpLocks/>
            </p:cNvGrpSpPr>
            <p:nvPr/>
          </p:nvGrpSpPr>
          <p:grpSpPr bwMode="auto">
            <a:xfrm>
              <a:off x="3393" y="1772"/>
              <a:ext cx="80" cy="2"/>
              <a:chOff x="3393" y="1772"/>
              <a:chExt cx="80" cy="2"/>
            </a:xfrm>
          </p:grpSpPr>
          <p:sp>
            <p:nvSpPr>
              <p:cNvPr id="42168" name="Freeform 7079"/>
              <p:cNvSpPr>
                <a:spLocks/>
              </p:cNvSpPr>
              <p:nvPr/>
            </p:nvSpPr>
            <p:spPr bwMode="auto">
              <a:xfrm>
                <a:off x="3393" y="1772"/>
                <a:ext cx="80" cy="2"/>
              </a:xfrm>
              <a:custGeom>
                <a:avLst/>
                <a:gdLst>
                  <a:gd name="T0" fmla="+- 0 3393 3393"/>
                  <a:gd name="T1" fmla="*/ T0 w 80"/>
                  <a:gd name="T2" fmla="+- 0 3473 33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22" name="Group 7076"/>
            <p:cNvGrpSpPr>
              <a:grpSpLocks/>
            </p:cNvGrpSpPr>
            <p:nvPr/>
          </p:nvGrpSpPr>
          <p:grpSpPr bwMode="auto">
            <a:xfrm>
              <a:off x="3395" y="1770"/>
              <a:ext cx="80" cy="2"/>
              <a:chOff x="3395" y="1770"/>
              <a:chExt cx="80" cy="2"/>
            </a:xfrm>
          </p:grpSpPr>
          <p:sp>
            <p:nvSpPr>
              <p:cNvPr id="42167" name="Freeform 7077"/>
              <p:cNvSpPr>
                <a:spLocks/>
              </p:cNvSpPr>
              <p:nvPr/>
            </p:nvSpPr>
            <p:spPr bwMode="auto">
              <a:xfrm>
                <a:off x="3395" y="1770"/>
                <a:ext cx="80" cy="2"/>
              </a:xfrm>
              <a:custGeom>
                <a:avLst/>
                <a:gdLst>
                  <a:gd name="T0" fmla="+- 0 3395 3395"/>
                  <a:gd name="T1" fmla="*/ T0 w 80"/>
                  <a:gd name="T2" fmla="+- 0 3474 339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23" name="Group 7072"/>
            <p:cNvGrpSpPr>
              <a:grpSpLocks/>
            </p:cNvGrpSpPr>
            <p:nvPr/>
          </p:nvGrpSpPr>
          <p:grpSpPr bwMode="auto">
            <a:xfrm>
              <a:off x="3422" y="1347"/>
              <a:ext cx="38" cy="66"/>
              <a:chOff x="3422" y="1347"/>
              <a:chExt cx="38" cy="66"/>
            </a:xfrm>
          </p:grpSpPr>
          <p:sp>
            <p:nvSpPr>
              <p:cNvPr id="42164" name="Freeform 7075"/>
              <p:cNvSpPr>
                <a:spLocks/>
              </p:cNvSpPr>
              <p:nvPr/>
            </p:nvSpPr>
            <p:spPr bwMode="auto">
              <a:xfrm>
                <a:off x="3422" y="1347"/>
                <a:ext cx="38" cy="66"/>
              </a:xfrm>
              <a:custGeom>
                <a:avLst/>
                <a:gdLst>
                  <a:gd name="T0" fmla="+- 0 3458 3422"/>
                  <a:gd name="T1" fmla="*/ T0 w 38"/>
                  <a:gd name="T2" fmla="+- 0 1406 1347"/>
                  <a:gd name="T3" fmla="*/ 1406 h 66"/>
                  <a:gd name="T4" fmla="+- 0 3424 3422"/>
                  <a:gd name="T5" fmla="*/ T4 w 38"/>
                  <a:gd name="T6" fmla="+- 0 1406 1347"/>
                  <a:gd name="T7" fmla="*/ 1406 h 66"/>
                  <a:gd name="T8" fmla="+- 0 3424 3422"/>
                  <a:gd name="T9" fmla="*/ T8 w 38"/>
                  <a:gd name="T10" fmla="+- 0 1406 1347"/>
                  <a:gd name="T11" fmla="*/ 1406 h 66"/>
                  <a:gd name="T12" fmla="+- 0 3423 3422"/>
                  <a:gd name="T13" fmla="*/ T12 w 38"/>
                  <a:gd name="T14" fmla="+- 0 1407 1347"/>
                  <a:gd name="T15" fmla="*/ 1407 h 66"/>
                  <a:gd name="T16" fmla="+- 0 3423 3422"/>
                  <a:gd name="T17" fmla="*/ T16 w 38"/>
                  <a:gd name="T18" fmla="+- 0 1408 1347"/>
                  <a:gd name="T19" fmla="*/ 1408 h 66"/>
                  <a:gd name="T20" fmla="+- 0 3423 3422"/>
                  <a:gd name="T21" fmla="*/ T20 w 38"/>
                  <a:gd name="T22" fmla="+- 0 1411 1347"/>
                  <a:gd name="T23" fmla="*/ 1411 h 66"/>
                  <a:gd name="T24" fmla="+- 0 3423 3422"/>
                  <a:gd name="T25" fmla="*/ T24 w 38"/>
                  <a:gd name="T26" fmla="+- 0 1412 1347"/>
                  <a:gd name="T27" fmla="*/ 1412 h 66"/>
                  <a:gd name="T28" fmla="+- 0 3424 3422"/>
                  <a:gd name="T29" fmla="*/ T28 w 38"/>
                  <a:gd name="T30" fmla="+- 0 1413 1347"/>
                  <a:gd name="T31" fmla="*/ 1413 h 66"/>
                  <a:gd name="T32" fmla="+- 0 3459 3422"/>
                  <a:gd name="T33" fmla="*/ T32 w 38"/>
                  <a:gd name="T34" fmla="+- 0 1413 1347"/>
                  <a:gd name="T35" fmla="*/ 1413 h 66"/>
                  <a:gd name="T36" fmla="+- 0 3459 3422"/>
                  <a:gd name="T37" fmla="*/ T36 w 38"/>
                  <a:gd name="T38" fmla="+- 0 1412 1347"/>
                  <a:gd name="T39" fmla="*/ 1412 h 66"/>
                  <a:gd name="T40" fmla="+- 0 3460 3422"/>
                  <a:gd name="T41" fmla="*/ T40 w 38"/>
                  <a:gd name="T42" fmla="+- 0 1411 1347"/>
                  <a:gd name="T43" fmla="*/ 1411 h 66"/>
                  <a:gd name="T44" fmla="+- 0 3460 3422"/>
                  <a:gd name="T45" fmla="*/ T44 w 38"/>
                  <a:gd name="T46" fmla="+- 0 1408 1347"/>
                  <a:gd name="T47" fmla="*/ 1408 h 66"/>
                  <a:gd name="T48" fmla="+- 0 3459 3422"/>
                  <a:gd name="T49" fmla="*/ T48 w 38"/>
                  <a:gd name="T50" fmla="+- 0 1407 1347"/>
                  <a:gd name="T51" fmla="*/ 1407 h 66"/>
                  <a:gd name="T52" fmla="+- 0 3459 3422"/>
                  <a:gd name="T53" fmla="*/ T52 w 38"/>
                  <a:gd name="T54" fmla="+- 0 1406 1347"/>
                  <a:gd name="T55" fmla="*/ 1406 h 66"/>
                  <a:gd name="T56" fmla="+- 0 3458 3422"/>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5" name="Freeform 7074"/>
              <p:cNvSpPr>
                <a:spLocks/>
              </p:cNvSpPr>
              <p:nvPr/>
            </p:nvSpPr>
            <p:spPr bwMode="auto">
              <a:xfrm>
                <a:off x="3422" y="1347"/>
                <a:ext cx="38" cy="66"/>
              </a:xfrm>
              <a:custGeom>
                <a:avLst/>
                <a:gdLst>
                  <a:gd name="T0" fmla="+- 0 3446 3422"/>
                  <a:gd name="T1" fmla="*/ T0 w 38"/>
                  <a:gd name="T2" fmla="+- 0 1356 1347"/>
                  <a:gd name="T3" fmla="*/ 1356 h 66"/>
                  <a:gd name="T4" fmla="+- 0 3438 3422"/>
                  <a:gd name="T5" fmla="*/ T4 w 38"/>
                  <a:gd name="T6" fmla="+- 0 1356 1347"/>
                  <a:gd name="T7" fmla="*/ 1356 h 66"/>
                  <a:gd name="T8" fmla="+- 0 3438 3422"/>
                  <a:gd name="T9" fmla="*/ T8 w 38"/>
                  <a:gd name="T10" fmla="+- 0 1406 1347"/>
                  <a:gd name="T11" fmla="*/ 1406 h 66"/>
                  <a:gd name="T12" fmla="+- 0 3446 3422"/>
                  <a:gd name="T13" fmla="*/ T12 w 38"/>
                  <a:gd name="T14" fmla="+- 0 1406 1347"/>
                  <a:gd name="T15" fmla="*/ 1406 h 66"/>
                  <a:gd name="T16" fmla="+- 0 3446 3422"/>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6" name="Freeform 7073"/>
              <p:cNvSpPr>
                <a:spLocks/>
              </p:cNvSpPr>
              <p:nvPr/>
            </p:nvSpPr>
            <p:spPr bwMode="auto">
              <a:xfrm>
                <a:off x="3422" y="1347"/>
                <a:ext cx="38" cy="66"/>
              </a:xfrm>
              <a:custGeom>
                <a:avLst/>
                <a:gdLst>
                  <a:gd name="T0" fmla="+- 0 3444 3422"/>
                  <a:gd name="T1" fmla="*/ T0 w 38"/>
                  <a:gd name="T2" fmla="+- 0 1347 1347"/>
                  <a:gd name="T3" fmla="*/ 1347 h 66"/>
                  <a:gd name="T4" fmla="+- 0 3422 3422"/>
                  <a:gd name="T5" fmla="*/ T4 w 38"/>
                  <a:gd name="T6" fmla="+- 0 1363 1347"/>
                  <a:gd name="T7" fmla="*/ 1363 h 66"/>
                  <a:gd name="T8" fmla="+- 0 3423 3422"/>
                  <a:gd name="T9" fmla="*/ T8 w 38"/>
                  <a:gd name="T10" fmla="+- 0 1364 1347"/>
                  <a:gd name="T11" fmla="*/ 1364 h 66"/>
                  <a:gd name="T12" fmla="+- 0 3424 3422"/>
                  <a:gd name="T13" fmla="*/ T12 w 38"/>
                  <a:gd name="T14" fmla="+- 0 1364 1347"/>
                  <a:gd name="T15" fmla="*/ 1364 h 66"/>
                  <a:gd name="T16" fmla="+- 0 3425 3422"/>
                  <a:gd name="T17" fmla="*/ T16 w 38"/>
                  <a:gd name="T18" fmla="+- 0 1364 1347"/>
                  <a:gd name="T19" fmla="*/ 1364 h 66"/>
                  <a:gd name="T20" fmla="+- 0 3438 3422"/>
                  <a:gd name="T21" fmla="*/ T20 w 38"/>
                  <a:gd name="T22" fmla="+- 0 1356 1347"/>
                  <a:gd name="T23" fmla="*/ 1356 h 66"/>
                  <a:gd name="T24" fmla="+- 0 3446 3422"/>
                  <a:gd name="T25" fmla="*/ T24 w 38"/>
                  <a:gd name="T26" fmla="+- 0 1356 1347"/>
                  <a:gd name="T27" fmla="*/ 1356 h 66"/>
                  <a:gd name="T28" fmla="+- 0 3446 3422"/>
                  <a:gd name="T29" fmla="*/ T28 w 38"/>
                  <a:gd name="T30" fmla="+- 0 1348 1347"/>
                  <a:gd name="T31" fmla="*/ 1348 h 66"/>
                  <a:gd name="T32" fmla="+- 0 3446 3422"/>
                  <a:gd name="T33" fmla="*/ T32 w 38"/>
                  <a:gd name="T34" fmla="+- 0 1347 1347"/>
                  <a:gd name="T35" fmla="*/ 1347 h 66"/>
                  <a:gd name="T36" fmla="+- 0 3444 3422"/>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4" name="Group 7067"/>
            <p:cNvGrpSpPr>
              <a:grpSpLocks/>
            </p:cNvGrpSpPr>
            <p:nvPr/>
          </p:nvGrpSpPr>
          <p:grpSpPr bwMode="auto">
            <a:xfrm>
              <a:off x="3418" y="1470"/>
              <a:ext cx="43" cy="68"/>
              <a:chOff x="3418" y="1470"/>
              <a:chExt cx="43" cy="68"/>
            </a:xfrm>
          </p:grpSpPr>
          <p:sp>
            <p:nvSpPr>
              <p:cNvPr id="42160" name="Freeform 7071"/>
              <p:cNvSpPr>
                <a:spLocks/>
              </p:cNvSpPr>
              <p:nvPr/>
            </p:nvSpPr>
            <p:spPr bwMode="auto">
              <a:xfrm>
                <a:off x="3418" y="1470"/>
                <a:ext cx="43" cy="68"/>
              </a:xfrm>
              <a:custGeom>
                <a:avLst/>
                <a:gdLst>
                  <a:gd name="T0" fmla="+- 0 3421 3418"/>
                  <a:gd name="T1" fmla="*/ T0 w 43"/>
                  <a:gd name="T2" fmla="+- 0 1528 1470"/>
                  <a:gd name="T3" fmla="*/ 1528 h 68"/>
                  <a:gd name="T4" fmla="+- 0 3420 3418"/>
                  <a:gd name="T5" fmla="*/ T4 w 43"/>
                  <a:gd name="T6" fmla="+- 0 1528 1470"/>
                  <a:gd name="T7" fmla="*/ 1528 h 68"/>
                  <a:gd name="T8" fmla="+- 0 3420 3418"/>
                  <a:gd name="T9" fmla="*/ T8 w 43"/>
                  <a:gd name="T10" fmla="+- 0 1528 1470"/>
                  <a:gd name="T11" fmla="*/ 1528 h 68"/>
                  <a:gd name="T12" fmla="+- 0 3420 3418"/>
                  <a:gd name="T13" fmla="*/ T12 w 43"/>
                  <a:gd name="T14" fmla="+- 0 1529 1470"/>
                  <a:gd name="T15" fmla="*/ 1529 h 68"/>
                  <a:gd name="T16" fmla="+- 0 3419 3418"/>
                  <a:gd name="T17" fmla="*/ T16 w 43"/>
                  <a:gd name="T18" fmla="+- 0 1531 1470"/>
                  <a:gd name="T19" fmla="*/ 1531 h 68"/>
                  <a:gd name="T20" fmla="+- 0 3420 3418"/>
                  <a:gd name="T21" fmla="*/ T20 w 43"/>
                  <a:gd name="T22" fmla="+- 0 1533 1470"/>
                  <a:gd name="T23" fmla="*/ 1533 h 68"/>
                  <a:gd name="T24" fmla="+- 0 3432 3418"/>
                  <a:gd name="T25" fmla="*/ T24 w 43"/>
                  <a:gd name="T26" fmla="+- 0 1537 1470"/>
                  <a:gd name="T27" fmla="*/ 1537 h 68"/>
                  <a:gd name="T28" fmla="+- 0 3436 3418"/>
                  <a:gd name="T29" fmla="*/ T28 w 43"/>
                  <a:gd name="T30" fmla="+- 0 1537 1470"/>
                  <a:gd name="T31" fmla="*/ 1537 h 68"/>
                  <a:gd name="T32" fmla="+- 0 3439 3418"/>
                  <a:gd name="T33" fmla="*/ T32 w 43"/>
                  <a:gd name="T34" fmla="+- 0 1537 1470"/>
                  <a:gd name="T35" fmla="*/ 1537 h 68"/>
                  <a:gd name="T36" fmla="+- 0 3445 3418"/>
                  <a:gd name="T37" fmla="*/ T36 w 43"/>
                  <a:gd name="T38" fmla="+- 0 1535 1470"/>
                  <a:gd name="T39" fmla="*/ 1535 h 68"/>
                  <a:gd name="T40" fmla="+- 0 3448 3418"/>
                  <a:gd name="T41" fmla="*/ T40 w 43"/>
                  <a:gd name="T42" fmla="+- 0 1533 1470"/>
                  <a:gd name="T43" fmla="*/ 1533 h 68"/>
                  <a:gd name="T44" fmla="+- 0 3451 3418"/>
                  <a:gd name="T45" fmla="*/ T44 w 43"/>
                  <a:gd name="T46" fmla="+- 0 1530 1470"/>
                  <a:gd name="T47" fmla="*/ 1530 h 68"/>
                  <a:gd name="T48" fmla="+- 0 3433 3418"/>
                  <a:gd name="T49" fmla="*/ T48 w 43"/>
                  <a:gd name="T50" fmla="+- 0 1530 1470"/>
                  <a:gd name="T51" fmla="*/ 1530 h 68"/>
                  <a:gd name="T52" fmla="+- 0 3428 3418"/>
                  <a:gd name="T53" fmla="*/ T52 w 43"/>
                  <a:gd name="T54" fmla="+- 0 1530 1470"/>
                  <a:gd name="T55" fmla="*/ 1530 h 68"/>
                  <a:gd name="T56" fmla="+- 0 3425 3418"/>
                  <a:gd name="T57" fmla="*/ T56 w 43"/>
                  <a:gd name="T58" fmla="+- 0 1529 1470"/>
                  <a:gd name="T59" fmla="*/ 1529 h 68"/>
                  <a:gd name="T60" fmla="+- 0 3422 3418"/>
                  <a:gd name="T61" fmla="*/ T60 w 43"/>
                  <a:gd name="T62" fmla="+- 0 1528 1470"/>
                  <a:gd name="T63" fmla="*/ 1528 h 68"/>
                  <a:gd name="T64" fmla="+- 0 3421 3418"/>
                  <a:gd name="T65" fmla="*/ T64 w 43"/>
                  <a:gd name="T66" fmla="+- 0 1528 1470"/>
                  <a:gd name="T67" fmla="*/ 152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61"/>
                    </a:lnTo>
                    <a:lnTo>
                      <a:pt x="2" y="63"/>
                    </a:lnTo>
                    <a:lnTo>
                      <a:pt x="14" y="67"/>
                    </a:lnTo>
                    <a:lnTo>
                      <a:pt x="18" y="67"/>
                    </a:lnTo>
                    <a:lnTo>
                      <a:pt x="21" y="67"/>
                    </a:lnTo>
                    <a:lnTo>
                      <a:pt x="27" y="65"/>
                    </a:lnTo>
                    <a:lnTo>
                      <a:pt x="30" y="63"/>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1" name="Freeform 7070"/>
              <p:cNvSpPr>
                <a:spLocks/>
              </p:cNvSpPr>
              <p:nvPr/>
            </p:nvSpPr>
            <p:spPr bwMode="auto">
              <a:xfrm>
                <a:off x="3418" y="1470"/>
                <a:ext cx="43" cy="68"/>
              </a:xfrm>
              <a:custGeom>
                <a:avLst/>
                <a:gdLst>
                  <a:gd name="T0" fmla="+- 0 3460 3418"/>
                  <a:gd name="T1" fmla="*/ T0 w 43"/>
                  <a:gd name="T2" fmla="+- 0 1507 1470"/>
                  <a:gd name="T3" fmla="*/ 1507 h 68"/>
                  <a:gd name="T4" fmla="+- 0 3451 3418"/>
                  <a:gd name="T5" fmla="*/ T4 w 43"/>
                  <a:gd name="T6" fmla="+- 0 1507 1470"/>
                  <a:gd name="T7" fmla="*/ 1507 h 68"/>
                  <a:gd name="T8" fmla="+- 0 3451 3418"/>
                  <a:gd name="T9" fmla="*/ T8 w 43"/>
                  <a:gd name="T10" fmla="+- 0 1511 1470"/>
                  <a:gd name="T11" fmla="*/ 1511 h 68"/>
                  <a:gd name="T12" fmla="+- 0 3451 3418"/>
                  <a:gd name="T13" fmla="*/ T12 w 43"/>
                  <a:gd name="T14" fmla="+- 0 1513 1470"/>
                  <a:gd name="T15" fmla="*/ 1513 h 68"/>
                  <a:gd name="T16" fmla="+- 0 3436 3418"/>
                  <a:gd name="T17" fmla="*/ T16 w 43"/>
                  <a:gd name="T18" fmla="+- 0 1530 1470"/>
                  <a:gd name="T19" fmla="*/ 1530 h 68"/>
                  <a:gd name="T20" fmla="+- 0 3451 3418"/>
                  <a:gd name="T21" fmla="*/ T20 w 43"/>
                  <a:gd name="T22" fmla="+- 0 1530 1470"/>
                  <a:gd name="T23" fmla="*/ 1530 h 68"/>
                  <a:gd name="T24" fmla="+- 0 3459 3418"/>
                  <a:gd name="T25" fmla="*/ T24 w 43"/>
                  <a:gd name="T26" fmla="+- 0 1512 1470"/>
                  <a:gd name="T27" fmla="*/ 1512 h 68"/>
                  <a:gd name="T28" fmla="+- 0 3460 3418"/>
                  <a:gd name="T29" fmla="*/ T28 w 43"/>
                  <a:gd name="T30" fmla="+- 0 1507 1470"/>
                  <a:gd name="T31" fmla="*/ 150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2" name="Freeform 7069"/>
              <p:cNvSpPr>
                <a:spLocks/>
              </p:cNvSpPr>
              <p:nvPr/>
            </p:nvSpPr>
            <p:spPr bwMode="auto">
              <a:xfrm>
                <a:off x="3418" y="1470"/>
                <a:ext cx="43" cy="68"/>
              </a:xfrm>
              <a:custGeom>
                <a:avLst/>
                <a:gdLst>
                  <a:gd name="T0" fmla="+- 0 3442 3418"/>
                  <a:gd name="T1" fmla="*/ T0 w 43"/>
                  <a:gd name="T2" fmla="+- 0 1470 1470"/>
                  <a:gd name="T3" fmla="*/ 1470 h 68"/>
                  <a:gd name="T4" fmla="+- 0 3435 3418"/>
                  <a:gd name="T5" fmla="*/ T4 w 43"/>
                  <a:gd name="T6" fmla="+- 0 1470 1470"/>
                  <a:gd name="T7" fmla="*/ 1470 h 68"/>
                  <a:gd name="T8" fmla="+- 0 3432 3418"/>
                  <a:gd name="T9" fmla="*/ T8 w 43"/>
                  <a:gd name="T10" fmla="+- 0 1470 1470"/>
                  <a:gd name="T11" fmla="*/ 1470 h 68"/>
                  <a:gd name="T12" fmla="+- 0 3418 3418"/>
                  <a:gd name="T13" fmla="*/ T12 w 43"/>
                  <a:gd name="T14" fmla="+- 0 1495 1470"/>
                  <a:gd name="T15" fmla="*/ 1495 h 68"/>
                  <a:gd name="T16" fmla="+- 0 3418 3418"/>
                  <a:gd name="T17" fmla="*/ T16 w 43"/>
                  <a:gd name="T18" fmla="+- 0 1497 1470"/>
                  <a:gd name="T19" fmla="*/ 1497 h 68"/>
                  <a:gd name="T20" fmla="+- 0 3433 3418"/>
                  <a:gd name="T21" fmla="*/ T20 w 43"/>
                  <a:gd name="T22" fmla="+- 0 1511 1470"/>
                  <a:gd name="T23" fmla="*/ 1511 h 68"/>
                  <a:gd name="T24" fmla="+- 0 3440 3418"/>
                  <a:gd name="T25" fmla="*/ T24 w 43"/>
                  <a:gd name="T26" fmla="+- 0 1511 1470"/>
                  <a:gd name="T27" fmla="*/ 1511 h 68"/>
                  <a:gd name="T28" fmla="+- 0 3443 3418"/>
                  <a:gd name="T29" fmla="*/ T28 w 43"/>
                  <a:gd name="T30" fmla="+- 0 1510 1470"/>
                  <a:gd name="T31" fmla="*/ 1510 h 68"/>
                  <a:gd name="T32" fmla="+- 0 3448 3418"/>
                  <a:gd name="T33" fmla="*/ T32 w 43"/>
                  <a:gd name="T34" fmla="+- 0 1509 1470"/>
                  <a:gd name="T35" fmla="*/ 1509 h 68"/>
                  <a:gd name="T36" fmla="+- 0 3450 3418"/>
                  <a:gd name="T37" fmla="*/ T36 w 43"/>
                  <a:gd name="T38" fmla="+- 0 1508 1470"/>
                  <a:gd name="T39" fmla="*/ 1508 h 68"/>
                  <a:gd name="T40" fmla="+- 0 3451 3418"/>
                  <a:gd name="T41" fmla="*/ T40 w 43"/>
                  <a:gd name="T42" fmla="+- 0 1507 1470"/>
                  <a:gd name="T43" fmla="*/ 1507 h 68"/>
                  <a:gd name="T44" fmla="+- 0 3460 3418"/>
                  <a:gd name="T45" fmla="*/ T44 w 43"/>
                  <a:gd name="T46" fmla="+- 0 1507 1470"/>
                  <a:gd name="T47" fmla="*/ 1507 h 68"/>
                  <a:gd name="T48" fmla="+- 0 3460 3418"/>
                  <a:gd name="T49" fmla="*/ T48 w 43"/>
                  <a:gd name="T50" fmla="+- 0 1504 1470"/>
                  <a:gd name="T51" fmla="*/ 1504 h 68"/>
                  <a:gd name="T52" fmla="+- 0 3436 3418"/>
                  <a:gd name="T53" fmla="*/ T52 w 43"/>
                  <a:gd name="T54" fmla="+- 0 1504 1470"/>
                  <a:gd name="T55" fmla="*/ 1504 h 68"/>
                  <a:gd name="T56" fmla="+- 0 3434 3418"/>
                  <a:gd name="T57" fmla="*/ T56 w 43"/>
                  <a:gd name="T58" fmla="+- 0 1504 1470"/>
                  <a:gd name="T59" fmla="*/ 1504 h 68"/>
                  <a:gd name="T60" fmla="+- 0 3426 3418"/>
                  <a:gd name="T61" fmla="*/ T60 w 43"/>
                  <a:gd name="T62" fmla="+- 0 1494 1470"/>
                  <a:gd name="T63" fmla="*/ 1494 h 68"/>
                  <a:gd name="T64" fmla="+- 0 3427 3418"/>
                  <a:gd name="T65" fmla="*/ T64 w 43"/>
                  <a:gd name="T66" fmla="+- 0 1488 1470"/>
                  <a:gd name="T67" fmla="*/ 1488 h 68"/>
                  <a:gd name="T68" fmla="+- 0 3436 3418"/>
                  <a:gd name="T69" fmla="*/ T68 w 43"/>
                  <a:gd name="T70" fmla="+- 0 1477 1470"/>
                  <a:gd name="T71" fmla="*/ 1477 h 68"/>
                  <a:gd name="T72" fmla="+- 0 3455 3418"/>
                  <a:gd name="T73" fmla="*/ T72 w 43"/>
                  <a:gd name="T74" fmla="+- 0 1477 1470"/>
                  <a:gd name="T75" fmla="*/ 1477 h 68"/>
                  <a:gd name="T76" fmla="+- 0 3453 3418"/>
                  <a:gd name="T77" fmla="*/ T76 w 43"/>
                  <a:gd name="T78" fmla="+- 0 1475 1470"/>
                  <a:gd name="T79" fmla="*/ 1475 h 68"/>
                  <a:gd name="T80" fmla="+- 0 3450 3418"/>
                  <a:gd name="T81" fmla="*/ T80 w 43"/>
                  <a:gd name="T82" fmla="+- 0 1472 1470"/>
                  <a:gd name="T83" fmla="*/ 1472 h 68"/>
                  <a:gd name="T84" fmla="+- 0 3448 3418"/>
                  <a:gd name="T85" fmla="*/ T84 w 43"/>
                  <a:gd name="T86" fmla="+- 0 1471 1470"/>
                  <a:gd name="T87" fmla="*/ 1471 h 68"/>
                  <a:gd name="T88" fmla="+- 0 3444 3418"/>
                  <a:gd name="T89" fmla="*/ T88 w 43"/>
                  <a:gd name="T90" fmla="+- 0 1470 1470"/>
                  <a:gd name="T91" fmla="*/ 1470 h 68"/>
                  <a:gd name="T92" fmla="+- 0 3442 3418"/>
                  <a:gd name="T93" fmla="*/ T92 w 43"/>
                  <a:gd name="T94" fmla="+- 0 1470 1470"/>
                  <a:gd name="T95"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0"/>
                    </a:lnTo>
                    <a:lnTo>
                      <a:pt x="0" y="25"/>
                    </a:lnTo>
                    <a:lnTo>
                      <a:pt x="0" y="27"/>
                    </a:lnTo>
                    <a:lnTo>
                      <a:pt x="15" y="41"/>
                    </a:lnTo>
                    <a:lnTo>
                      <a:pt x="22" y="41"/>
                    </a:lnTo>
                    <a:lnTo>
                      <a:pt x="25" y="40"/>
                    </a:lnTo>
                    <a:lnTo>
                      <a:pt x="30" y="39"/>
                    </a:lnTo>
                    <a:lnTo>
                      <a:pt x="32" y="38"/>
                    </a:lnTo>
                    <a:lnTo>
                      <a:pt x="33" y="37"/>
                    </a:lnTo>
                    <a:lnTo>
                      <a:pt x="42" y="37"/>
                    </a:lnTo>
                    <a:lnTo>
                      <a:pt x="42" y="34"/>
                    </a:lnTo>
                    <a:lnTo>
                      <a:pt x="18" y="34"/>
                    </a:lnTo>
                    <a:lnTo>
                      <a:pt x="16" y="34"/>
                    </a:lnTo>
                    <a:lnTo>
                      <a:pt x="8" y="24"/>
                    </a:lnTo>
                    <a:lnTo>
                      <a:pt x="9" y="18"/>
                    </a:lnTo>
                    <a:lnTo>
                      <a:pt x="18" y="7"/>
                    </a:lnTo>
                    <a:lnTo>
                      <a:pt x="37" y="7"/>
                    </a:lnTo>
                    <a:lnTo>
                      <a:pt x="35" y="5"/>
                    </a:lnTo>
                    <a:lnTo>
                      <a:pt x="32" y="2"/>
                    </a:lnTo>
                    <a:lnTo>
                      <a:pt x="30"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3" name="Freeform 7068"/>
              <p:cNvSpPr>
                <a:spLocks/>
              </p:cNvSpPr>
              <p:nvPr/>
            </p:nvSpPr>
            <p:spPr bwMode="auto">
              <a:xfrm>
                <a:off x="3418" y="1470"/>
                <a:ext cx="43" cy="68"/>
              </a:xfrm>
              <a:custGeom>
                <a:avLst/>
                <a:gdLst>
                  <a:gd name="T0" fmla="+- 0 3455 3418"/>
                  <a:gd name="T1" fmla="*/ T0 w 43"/>
                  <a:gd name="T2" fmla="+- 0 1477 1470"/>
                  <a:gd name="T3" fmla="*/ 1477 h 68"/>
                  <a:gd name="T4" fmla="+- 0 3441 3418"/>
                  <a:gd name="T5" fmla="*/ T4 w 43"/>
                  <a:gd name="T6" fmla="+- 0 1477 1470"/>
                  <a:gd name="T7" fmla="*/ 1477 h 68"/>
                  <a:gd name="T8" fmla="+- 0 3442 3418"/>
                  <a:gd name="T9" fmla="*/ T8 w 43"/>
                  <a:gd name="T10" fmla="+- 0 1477 1470"/>
                  <a:gd name="T11" fmla="*/ 1477 h 68"/>
                  <a:gd name="T12" fmla="+- 0 3446 3418"/>
                  <a:gd name="T13" fmla="*/ T12 w 43"/>
                  <a:gd name="T14" fmla="+- 0 1479 1470"/>
                  <a:gd name="T15" fmla="*/ 1479 h 68"/>
                  <a:gd name="T16" fmla="+- 0 3451 3418"/>
                  <a:gd name="T17" fmla="*/ T16 w 43"/>
                  <a:gd name="T18" fmla="+- 0 1500 1470"/>
                  <a:gd name="T19" fmla="*/ 1500 h 68"/>
                  <a:gd name="T20" fmla="+- 0 3450 3418"/>
                  <a:gd name="T21" fmla="*/ T20 w 43"/>
                  <a:gd name="T22" fmla="+- 0 1501 1470"/>
                  <a:gd name="T23" fmla="*/ 1501 h 68"/>
                  <a:gd name="T24" fmla="+- 0 3448 3418"/>
                  <a:gd name="T25" fmla="*/ T24 w 43"/>
                  <a:gd name="T26" fmla="+- 0 1502 1470"/>
                  <a:gd name="T27" fmla="*/ 1502 h 68"/>
                  <a:gd name="T28" fmla="+- 0 3443 3418"/>
                  <a:gd name="T29" fmla="*/ T28 w 43"/>
                  <a:gd name="T30" fmla="+- 0 1504 1470"/>
                  <a:gd name="T31" fmla="*/ 1504 h 68"/>
                  <a:gd name="T32" fmla="+- 0 3441 3418"/>
                  <a:gd name="T33" fmla="*/ T32 w 43"/>
                  <a:gd name="T34" fmla="+- 0 1504 1470"/>
                  <a:gd name="T35" fmla="*/ 1504 h 68"/>
                  <a:gd name="T36" fmla="+- 0 3460 3418"/>
                  <a:gd name="T37" fmla="*/ T36 w 43"/>
                  <a:gd name="T38" fmla="+- 0 1504 1470"/>
                  <a:gd name="T39" fmla="*/ 1504 h 68"/>
                  <a:gd name="T40" fmla="+- 0 3457 3418"/>
                  <a:gd name="T41" fmla="*/ T40 w 43"/>
                  <a:gd name="T42" fmla="+- 0 1480 1470"/>
                  <a:gd name="T43" fmla="*/ 1480 h 68"/>
                  <a:gd name="T44" fmla="+- 0 3455 3418"/>
                  <a:gd name="T45" fmla="*/ T44 w 43"/>
                  <a:gd name="T46" fmla="+- 0 1477 1470"/>
                  <a:gd name="T4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4" y="7"/>
                    </a:lnTo>
                    <a:lnTo>
                      <a:pt x="28" y="9"/>
                    </a:lnTo>
                    <a:lnTo>
                      <a:pt x="33" y="30"/>
                    </a:lnTo>
                    <a:lnTo>
                      <a:pt x="32" y="31"/>
                    </a:lnTo>
                    <a:lnTo>
                      <a:pt x="30" y="32"/>
                    </a:lnTo>
                    <a:lnTo>
                      <a:pt x="25" y="34"/>
                    </a:lnTo>
                    <a:lnTo>
                      <a:pt x="23" y="34"/>
                    </a:lnTo>
                    <a:lnTo>
                      <a:pt x="42"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5" name="Group 7065"/>
            <p:cNvGrpSpPr>
              <a:grpSpLocks/>
            </p:cNvGrpSpPr>
            <p:nvPr/>
          </p:nvGrpSpPr>
          <p:grpSpPr bwMode="auto">
            <a:xfrm>
              <a:off x="3487" y="1130"/>
              <a:ext cx="80" cy="659"/>
              <a:chOff x="3487" y="1130"/>
              <a:chExt cx="80" cy="659"/>
            </a:xfrm>
          </p:grpSpPr>
          <p:sp>
            <p:nvSpPr>
              <p:cNvPr id="42159" name="Freeform 7066"/>
              <p:cNvSpPr>
                <a:spLocks/>
              </p:cNvSpPr>
              <p:nvPr/>
            </p:nvSpPr>
            <p:spPr bwMode="auto">
              <a:xfrm>
                <a:off x="3487" y="1130"/>
                <a:ext cx="80" cy="659"/>
              </a:xfrm>
              <a:custGeom>
                <a:avLst/>
                <a:gdLst>
                  <a:gd name="T0" fmla="+- 0 3553 3487"/>
                  <a:gd name="T1" fmla="*/ T0 w 80"/>
                  <a:gd name="T2" fmla="+- 0 1130 1130"/>
                  <a:gd name="T3" fmla="*/ 1130 h 659"/>
                  <a:gd name="T4" fmla="+- 0 3553 3487"/>
                  <a:gd name="T5" fmla="*/ T4 w 80"/>
                  <a:gd name="T6" fmla="+- 0 1462 1130"/>
                  <a:gd name="T7" fmla="*/ 1462 h 659"/>
                  <a:gd name="T8" fmla="+- 0 3560 3487"/>
                  <a:gd name="T9" fmla="*/ T8 w 80"/>
                  <a:gd name="T10" fmla="+- 0 1462 1130"/>
                  <a:gd name="T11" fmla="*/ 1462 h 659"/>
                  <a:gd name="T12" fmla="+- 0 3563 3487"/>
                  <a:gd name="T13" fmla="*/ T12 w 80"/>
                  <a:gd name="T14" fmla="+- 0 1465 1130"/>
                  <a:gd name="T15" fmla="*/ 1465 h 659"/>
                  <a:gd name="T16" fmla="+- 0 3560 3487"/>
                  <a:gd name="T17" fmla="*/ T16 w 80"/>
                  <a:gd name="T18" fmla="+- 0 1468 1130"/>
                  <a:gd name="T19" fmla="*/ 1468 h 659"/>
                  <a:gd name="T20" fmla="+- 0 3553 3487"/>
                  <a:gd name="T21" fmla="*/ T20 w 80"/>
                  <a:gd name="T22" fmla="+- 0 1468 1130"/>
                  <a:gd name="T23" fmla="*/ 1468 h 659"/>
                  <a:gd name="T24" fmla="+- 0 3553 3487"/>
                  <a:gd name="T25" fmla="*/ T24 w 80"/>
                  <a:gd name="T26" fmla="+- 0 1771 1130"/>
                  <a:gd name="T27" fmla="*/ 1771 h 659"/>
                  <a:gd name="T28" fmla="+- 0 3553 3487"/>
                  <a:gd name="T29" fmla="*/ T28 w 80"/>
                  <a:gd name="T30" fmla="+- 0 1772 1130"/>
                  <a:gd name="T31" fmla="*/ 1772 h 659"/>
                  <a:gd name="T32" fmla="+- 0 3552 3487"/>
                  <a:gd name="T33" fmla="*/ T32 w 80"/>
                  <a:gd name="T34" fmla="+- 0 1773 1130"/>
                  <a:gd name="T35" fmla="*/ 1773 h 659"/>
                  <a:gd name="T36" fmla="+- 0 3488 3487"/>
                  <a:gd name="T37" fmla="*/ T36 w 80"/>
                  <a:gd name="T38" fmla="+- 0 1773 1130"/>
                  <a:gd name="T39" fmla="*/ 1773 h 659"/>
                  <a:gd name="T40" fmla="+- 0 3488 3487"/>
                  <a:gd name="T41" fmla="*/ T40 w 80"/>
                  <a:gd name="T42" fmla="+- 0 1786 1130"/>
                  <a:gd name="T43" fmla="*/ 1786 h 659"/>
                  <a:gd name="T44" fmla="+- 0 3487 3487"/>
                  <a:gd name="T45" fmla="*/ T44 w 80"/>
                  <a:gd name="T46" fmla="+- 0 1788 1130"/>
                  <a:gd name="T47" fmla="*/ 1788 h 659"/>
                  <a:gd name="T48" fmla="+- 0 3566 3487"/>
                  <a:gd name="T49" fmla="*/ T48 w 80"/>
                  <a:gd name="T50" fmla="+- 0 1788 1130"/>
                  <a:gd name="T51" fmla="*/ 1788 h 659"/>
                  <a:gd name="T52" fmla="+- 0 3565 3487"/>
                  <a:gd name="T53" fmla="*/ T52 w 80"/>
                  <a:gd name="T54" fmla="+- 0 1786 1130"/>
                  <a:gd name="T55" fmla="*/ 1786 h 659"/>
                  <a:gd name="T56" fmla="+- 0 3565 3487"/>
                  <a:gd name="T57" fmla="*/ T56 w 80"/>
                  <a:gd name="T58" fmla="+- 0 1131 1130"/>
                  <a:gd name="T59" fmla="*/ 1131 h 659"/>
                  <a:gd name="T60" fmla="+- 0 3566 3487"/>
                  <a:gd name="T61" fmla="*/ T60 w 80"/>
                  <a:gd name="T62" fmla="+- 0 1130 1130"/>
                  <a:gd name="T63" fmla="*/ 1130 h 659"/>
                  <a:gd name="T64" fmla="+- 0 3553 3487"/>
                  <a:gd name="T65" fmla="*/ T64 w 80"/>
                  <a:gd name="T66" fmla="+- 0 1130 1130"/>
                  <a:gd name="T6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80" h="659">
                    <a:moveTo>
                      <a:pt x="66" y="0"/>
                    </a:moveTo>
                    <a:lnTo>
                      <a:pt x="66" y="332"/>
                    </a:lnTo>
                    <a:lnTo>
                      <a:pt x="73" y="332"/>
                    </a:lnTo>
                    <a:lnTo>
                      <a:pt x="76" y="335"/>
                    </a:lnTo>
                    <a:lnTo>
                      <a:pt x="73" y="338"/>
                    </a:lnTo>
                    <a:lnTo>
                      <a:pt x="66" y="338"/>
                    </a:lnTo>
                    <a:lnTo>
                      <a:pt x="66" y="641"/>
                    </a:lnTo>
                    <a:lnTo>
                      <a:pt x="66" y="642"/>
                    </a:lnTo>
                    <a:lnTo>
                      <a:pt x="65" y="643"/>
                    </a:lnTo>
                    <a:lnTo>
                      <a:pt x="1" y="643"/>
                    </a:lnTo>
                    <a:lnTo>
                      <a:pt x="1" y="656"/>
                    </a:lnTo>
                    <a:lnTo>
                      <a:pt x="0" y="658"/>
                    </a:lnTo>
                    <a:lnTo>
                      <a:pt x="79" y="658"/>
                    </a:lnTo>
                    <a:lnTo>
                      <a:pt x="78" y="656"/>
                    </a:lnTo>
                    <a:lnTo>
                      <a:pt x="78"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6" name="Group 7063"/>
            <p:cNvGrpSpPr>
              <a:grpSpLocks/>
            </p:cNvGrpSpPr>
            <p:nvPr/>
          </p:nvGrpSpPr>
          <p:grpSpPr bwMode="auto">
            <a:xfrm>
              <a:off x="3553" y="1462"/>
              <a:ext cx="10" cy="6"/>
              <a:chOff x="3553" y="1462"/>
              <a:chExt cx="10" cy="6"/>
            </a:xfrm>
          </p:grpSpPr>
          <p:sp>
            <p:nvSpPr>
              <p:cNvPr id="42158" name="Freeform 7064"/>
              <p:cNvSpPr>
                <a:spLocks/>
              </p:cNvSpPr>
              <p:nvPr/>
            </p:nvSpPr>
            <p:spPr bwMode="auto">
              <a:xfrm>
                <a:off x="3553" y="1462"/>
                <a:ext cx="10" cy="6"/>
              </a:xfrm>
              <a:custGeom>
                <a:avLst/>
                <a:gdLst>
                  <a:gd name="T0" fmla="+- 0 3560 3553"/>
                  <a:gd name="T1" fmla="*/ T0 w 10"/>
                  <a:gd name="T2" fmla="+- 0 1462 1462"/>
                  <a:gd name="T3" fmla="*/ 1462 h 6"/>
                  <a:gd name="T4" fmla="+- 0 3553 3553"/>
                  <a:gd name="T5" fmla="*/ T4 w 10"/>
                  <a:gd name="T6" fmla="+- 0 1462 1462"/>
                  <a:gd name="T7" fmla="*/ 1462 h 6"/>
                  <a:gd name="T8" fmla="+- 0 3553 3553"/>
                  <a:gd name="T9" fmla="*/ T8 w 10"/>
                  <a:gd name="T10" fmla="+- 0 1468 1462"/>
                  <a:gd name="T11" fmla="*/ 1468 h 6"/>
                  <a:gd name="T12" fmla="+- 0 3560 3553"/>
                  <a:gd name="T13" fmla="*/ T12 w 10"/>
                  <a:gd name="T14" fmla="+- 0 1468 1462"/>
                  <a:gd name="T15" fmla="*/ 1468 h 6"/>
                  <a:gd name="T16" fmla="+- 0 3563 3553"/>
                  <a:gd name="T17" fmla="*/ T16 w 10"/>
                  <a:gd name="T18" fmla="+- 0 1465 1462"/>
                  <a:gd name="T19" fmla="*/ 1465 h 6"/>
                  <a:gd name="T20" fmla="+- 0 3560 3553"/>
                  <a:gd name="T21" fmla="*/ T20 w 10"/>
                  <a:gd name="T22" fmla="+- 0 1462 1462"/>
                  <a:gd name="T23" fmla="*/ 1462 h 6"/>
                </a:gdLst>
                <a:ahLst/>
                <a:cxnLst>
                  <a:cxn ang="0">
                    <a:pos x="T1" y="T3"/>
                  </a:cxn>
                  <a:cxn ang="0">
                    <a:pos x="T5" y="T7"/>
                  </a:cxn>
                  <a:cxn ang="0">
                    <a:pos x="T9" y="T11"/>
                  </a:cxn>
                  <a:cxn ang="0">
                    <a:pos x="T13" y="T15"/>
                  </a:cxn>
                  <a:cxn ang="0">
                    <a:pos x="T17" y="T19"/>
                  </a:cxn>
                  <a:cxn ang="0">
                    <a:pos x="T21" y="T23"/>
                  </a:cxn>
                </a:cxnLst>
                <a:rect l="0" t="0" r="r" b="b"/>
                <a:pathLst>
                  <a:path w="10" h="6">
                    <a:moveTo>
                      <a:pt x="7" y="0"/>
                    </a:moveTo>
                    <a:lnTo>
                      <a:pt x="0" y="0"/>
                    </a:lnTo>
                    <a:lnTo>
                      <a:pt x="0" y="6"/>
                    </a:lnTo>
                    <a:lnTo>
                      <a:pt x="7" y="6"/>
                    </a:lnTo>
                    <a:lnTo>
                      <a:pt x="10" y="3"/>
                    </a:lnTo>
                    <a:lnTo>
                      <a:pt x="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7" name="Group 7061"/>
            <p:cNvGrpSpPr>
              <a:grpSpLocks/>
            </p:cNvGrpSpPr>
            <p:nvPr/>
          </p:nvGrpSpPr>
          <p:grpSpPr bwMode="auto">
            <a:xfrm>
              <a:off x="3486" y="1773"/>
              <a:ext cx="3" cy="15"/>
              <a:chOff x="3486" y="1773"/>
              <a:chExt cx="3" cy="15"/>
            </a:xfrm>
          </p:grpSpPr>
          <p:sp>
            <p:nvSpPr>
              <p:cNvPr id="42157" name="Freeform 7062"/>
              <p:cNvSpPr>
                <a:spLocks/>
              </p:cNvSpPr>
              <p:nvPr/>
            </p:nvSpPr>
            <p:spPr bwMode="auto">
              <a:xfrm>
                <a:off x="3486" y="1773"/>
                <a:ext cx="3" cy="15"/>
              </a:xfrm>
              <a:custGeom>
                <a:avLst/>
                <a:gdLst>
                  <a:gd name="T0" fmla="+- 0 3488 3486"/>
                  <a:gd name="T1" fmla="*/ T0 w 3"/>
                  <a:gd name="T2" fmla="+- 0 1773 1773"/>
                  <a:gd name="T3" fmla="*/ 1773 h 15"/>
                  <a:gd name="T4" fmla="+- 0 3486 3486"/>
                  <a:gd name="T5" fmla="*/ T4 w 3"/>
                  <a:gd name="T6" fmla="+- 0 1773 1773"/>
                  <a:gd name="T7" fmla="*/ 1773 h 15"/>
                  <a:gd name="T8" fmla="+- 0 3486 3486"/>
                  <a:gd name="T9" fmla="*/ T8 w 3"/>
                  <a:gd name="T10" fmla="+- 0 1786 1773"/>
                  <a:gd name="T11" fmla="*/ 1786 h 15"/>
                  <a:gd name="T12" fmla="+- 0 3487 3486"/>
                  <a:gd name="T13" fmla="*/ T12 w 3"/>
                  <a:gd name="T14" fmla="+- 0 1788 1773"/>
                  <a:gd name="T15" fmla="*/ 1788 h 15"/>
                  <a:gd name="T16" fmla="+- 0 3488 3486"/>
                  <a:gd name="T17" fmla="*/ T16 w 3"/>
                  <a:gd name="T18" fmla="+- 0 1786 1773"/>
                  <a:gd name="T19" fmla="*/ 1786 h 15"/>
                  <a:gd name="T20" fmla="+- 0 3488 3486"/>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8" name="Group 7055"/>
            <p:cNvGrpSpPr>
              <a:grpSpLocks/>
            </p:cNvGrpSpPr>
            <p:nvPr/>
          </p:nvGrpSpPr>
          <p:grpSpPr bwMode="auto">
            <a:xfrm>
              <a:off x="3487" y="1130"/>
              <a:ext cx="64" cy="641"/>
              <a:chOff x="3487" y="1130"/>
              <a:chExt cx="64" cy="641"/>
            </a:xfrm>
          </p:grpSpPr>
          <p:sp>
            <p:nvSpPr>
              <p:cNvPr id="42152" name="Freeform 7060"/>
              <p:cNvSpPr>
                <a:spLocks/>
              </p:cNvSpPr>
              <p:nvPr/>
            </p:nvSpPr>
            <p:spPr bwMode="auto">
              <a:xfrm>
                <a:off x="3487" y="1130"/>
                <a:ext cx="64" cy="641"/>
              </a:xfrm>
              <a:custGeom>
                <a:avLst/>
                <a:gdLst>
                  <a:gd name="T0" fmla="+- 0 3551 3487"/>
                  <a:gd name="T1" fmla="*/ T0 w 64"/>
                  <a:gd name="T2" fmla="+- 0 1468 1130"/>
                  <a:gd name="T3" fmla="*/ 1468 h 641"/>
                  <a:gd name="T4" fmla="+- 0 3488 3487"/>
                  <a:gd name="T5" fmla="*/ T4 w 64"/>
                  <a:gd name="T6" fmla="+- 0 1468 1130"/>
                  <a:gd name="T7" fmla="*/ 1468 h 641"/>
                  <a:gd name="T8" fmla="+- 0 3488 3487"/>
                  <a:gd name="T9" fmla="*/ T8 w 64"/>
                  <a:gd name="T10" fmla="+- 0 1770 1130"/>
                  <a:gd name="T11" fmla="*/ 1770 h 641"/>
                  <a:gd name="T12" fmla="+- 0 3551 3487"/>
                  <a:gd name="T13" fmla="*/ T12 w 64"/>
                  <a:gd name="T14" fmla="+- 0 1770 1130"/>
                  <a:gd name="T15" fmla="*/ 1770 h 641"/>
                  <a:gd name="T16" fmla="+- 0 3551 3487"/>
                  <a:gd name="T17" fmla="*/ T16 w 64"/>
                  <a:gd name="T18" fmla="+- 0 1468 1130"/>
                  <a:gd name="T19" fmla="*/ 1468 h 641"/>
                </a:gdLst>
                <a:ahLst/>
                <a:cxnLst>
                  <a:cxn ang="0">
                    <a:pos x="T1" y="T3"/>
                  </a:cxn>
                  <a:cxn ang="0">
                    <a:pos x="T5" y="T7"/>
                  </a:cxn>
                  <a:cxn ang="0">
                    <a:pos x="T9" y="T11"/>
                  </a:cxn>
                  <a:cxn ang="0">
                    <a:pos x="T13" y="T15"/>
                  </a:cxn>
                  <a:cxn ang="0">
                    <a:pos x="T17" y="T19"/>
                  </a:cxn>
                </a:cxnLst>
                <a:rect l="0" t="0" r="r" b="b"/>
                <a:pathLst>
                  <a:path w="64" h="641">
                    <a:moveTo>
                      <a:pt x="64" y="338"/>
                    </a:moveTo>
                    <a:lnTo>
                      <a:pt x="1" y="338"/>
                    </a:lnTo>
                    <a:lnTo>
                      <a:pt x="1" y="640"/>
                    </a:lnTo>
                    <a:lnTo>
                      <a:pt x="64" y="640"/>
                    </a:lnTo>
                    <a:lnTo>
                      <a:pt x="64"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53" name="Freeform 7059"/>
              <p:cNvSpPr>
                <a:spLocks/>
              </p:cNvSpPr>
              <p:nvPr/>
            </p:nvSpPr>
            <p:spPr bwMode="auto">
              <a:xfrm>
                <a:off x="3487" y="1130"/>
                <a:ext cx="64" cy="641"/>
              </a:xfrm>
              <a:custGeom>
                <a:avLst/>
                <a:gdLst>
                  <a:gd name="T0" fmla="+- 0 3525 3487"/>
                  <a:gd name="T1" fmla="*/ T0 w 64"/>
                  <a:gd name="T2" fmla="+- 0 1462 1130"/>
                  <a:gd name="T3" fmla="*/ 1462 h 641"/>
                  <a:gd name="T4" fmla="+- 0 3500 3487"/>
                  <a:gd name="T5" fmla="*/ T4 w 64"/>
                  <a:gd name="T6" fmla="+- 0 1462 1130"/>
                  <a:gd name="T7" fmla="*/ 1462 h 641"/>
                  <a:gd name="T8" fmla="+- 0 3502 3487"/>
                  <a:gd name="T9" fmla="*/ T8 w 64"/>
                  <a:gd name="T10" fmla="+- 0 1465 1130"/>
                  <a:gd name="T11" fmla="*/ 1465 h 641"/>
                  <a:gd name="T12" fmla="+- 0 3500 3487"/>
                  <a:gd name="T13" fmla="*/ T12 w 64"/>
                  <a:gd name="T14" fmla="+- 0 1468 1130"/>
                  <a:gd name="T15" fmla="*/ 1468 h 641"/>
                  <a:gd name="T16" fmla="+- 0 3525 3487"/>
                  <a:gd name="T17" fmla="*/ T16 w 64"/>
                  <a:gd name="T18" fmla="+- 0 1468 1130"/>
                  <a:gd name="T19" fmla="*/ 1468 h 641"/>
                  <a:gd name="T20" fmla="+- 0 3522 3487"/>
                  <a:gd name="T21" fmla="*/ T20 w 64"/>
                  <a:gd name="T22" fmla="+- 0 1465 1130"/>
                  <a:gd name="T23" fmla="*/ 1465 h 641"/>
                  <a:gd name="T24" fmla="+- 0 3525 3487"/>
                  <a:gd name="T25" fmla="*/ T24 w 64"/>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8" y="332"/>
                    </a:moveTo>
                    <a:lnTo>
                      <a:pt x="13" y="332"/>
                    </a:lnTo>
                    <a:lnTo>
                      <a:pt x="15" y="335"/>
                    </a:lnTo>
                    <a:lnTo>
                      <a:pt x="13" y="338"/>
                    </a:lnTo>
                    <a:lnTo>
                      <a:pt x="38" y="338"/>
                    </a:lnTo>
                    <a:lnTo>
                      <a:pt x="35" y="335"/>
                    </a:lnTo>
                    <a:lnTo>
                      <a:pt x="3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54" name="Freeform 7058"/>
              <p:cNvSpPr>
                <a:spLocks/>
              </p:cNvSpPr>
              <p:nvPr/>
            </p:nvSpPr>
            <p:spPr bwMode="auto">
              <a:xfrm>
                <a:off x="3487" y="1130"/>
                <a:ext cx="64" cy="641"/>
              </a:xfrm>
              <a:custGeom>
                <a:avLst/>
                <a:gdLst>
                  <a:gd name="T0" fmla="+- 0 3551 3487"/>
                  <a:gd name="T1" fmla="*/ T0 w 64"/>
                  <a:gd name="T2" fmla="+- 0 1453 1130"/>
                  <a:gd name="T3" fmla="*/ 1453 h 641"/>
                  <a:gd name="T4" fmla="+- 0 3515 3487"/>
                  <a:gd name="T5" fmla="*/ T4 w 64"/>
                  <a:gd name="T6" fmla="+- 0 1453 1130"/>
                  <a:gd name="T7" fmla="*/ 1453 h 641"/>
                  <a:gd name="T8" fmla="+- 0 3488 3487"/>
                  <a:gd name="T9" fmla="*/ T8 w 64"/>
                  <a:gd name="T10" fmla="+- 0 1453 1130"/>
                  <a:gd name="T11" fmla="*/ 1453 h 641"/>
                  <a:gd name="T12" fmla="+- 0 3488 3487"/>
                  <a:gd name="T13" fmla="*/ T12 w 64"/>
                  <a:gd name="T14" fmla="+- 0 1462 1130"/>
                  <a:gd name="T15" fmla="*/ 1462 h 641"/>
                  <a:gd name="T16" fmla="+- 0 3551 3487"/>
                  <a:gd name="T17" fmla="*/ T16 w 64"/>
                  <a:gd name="T18" fmla="+- 0 1462 1130"/>
                  <a:gd name="T19" fmla="*/ 1462 h 641"/>
                  <a:gd name="T20" fmla="+- 0 3551 3487"/>
                  <a:gd name="T21" fmla="*/ T20 w 64"/>
                  <a:gd name="T22" fmla="+- 0 1453 1130"/>
                  <a:gd name="T23" fmla="*/ 1453 h 641"/>
                </a:gdLst>
                <a:ahLst/>
                <a:cxnLst>
                  <a:cxn ang="0">
                    <a:pos x="T1" y="T3"/>
                  </a:cxn>
                  <a:cxn ang="0">
                    <a:pos x="T5" y="T7"/>
                  </a:cxn>
                  <a:cxn ang="0">
                    <a:pos x="T9" y="T11"/>
                  </a:cxn>
                  <a:cxn ang="0">
                    <a:pos x="T13" y="T15"/>
                  </a:cxn>
                  <a:cxn ang="0">
                    <a:pos x="T17" y="T19"/>
                  </a:cxn>
                  <a:cxn ang="0">
                    <a:pos x="T21" y="T23"/>
                  </a:cxn>
                </a:cxnLst>
                <a:rect l="0" t="0" r="r" b="b"/>
                <a:pathLst>
                  <a:path w="64" h="641">
                    <a:moveTo>
                      <a:pt x="64" y="323"/>
                    </a:moveTo>
                    <a:lnTo>
                      <a:pt x="28" y="323"/>
                    </a:lnTo>
                    <a:lnTo>
                      <a:pt x="1" y="323"/>
                    </a:lnTo>
                    <a:lnTo>
                      <a:pt x="1"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55" name="Freeform 7057"/>
              <p:cNvSpPr>
                <a:spLocks/>
              </p:cNvSpPr>
              <p:nvPr/>
            </p:nvSpPr>
            <p:spPr bwMode="auto">
              <a:xfrm>
                <a:off x="3487" y="1130"/>
                <a:ext cx="64" cy="641"/>
              </a:xfrm>
              <a:custGeom>
                <a:avLst/>
                <a:gdLst>
                  <a:gd name="T0" fmla="+- 0 3515 3487"/>
                  <a:gd name="T1" fmla="*/ T0 w 64"/>
                  <a:gd name="T2" fmla="+- 0 1448 1130"/>
                  <a:gd name="T3" fmla="*/ 1448 h 641"/>
                  <a:gd name="T4" fmla="+- 0 3489 3487"/>
                  <a:gd name="T5" fmla="*/ T4 w 64"/>
                  <a:gd name="T6" fmla="+- 0 1448 1130"/>
                  <a:gd name="T7" fmla="*/ 1448 h 641"/>
                  <a:gd name="T8" fmla="+- 0 3492 3487"/>
                  <a:gd name="T9" fmla="*/ T8 w 64"/>
                  <a:gd name="T10" fmla="+- 0 1450 1130"/>
                  <a:gd name="T11" fmla="*/ 1450 h 641"/>
                  <a:gd name="T12" fmla="+- 0 3489 3487"/>
                  <a:gd name="T13" fmla="*/ T12 w 64"/>
                  <a:gd name="T14" fmla="+- 0 1453 1130"/>
                  <a:gd name="T15" fmla="*/ 1453 h 641"/>
                  <a:gd name="T16" fmla="+- 0 3515 3487"/>
                  <a:gd name="T17" fmla="*/ T16 w 64"/>
                  <a:gd name="T18" fmla="+- 0 1453 1130"/>
                  <a:gd name="T19" fmla="*/ 1453 h 641"/>
                  <a:gd name="T20" fmla="+- 0 3512 3487"/>
                  <a:gd name="T21" fmla="*/ T20 w 64"/>
                  <a:gd name="T22" fmla="+- 0 1450 1130"/>
                  <a:gd name="T23" fmla="*/ 1450 h 641"/>
                  <a:gd name="T24" fmla="+- 0 3515 3487"/>
                  <a:gd name="T25" fmla="*/ T24 w 64"/>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28" y="318"/>
                    </a:moveTo>
                    <a:lnTo>
                      <a:pt x="2" y="318"/>
                    </a:lnTo>
                    <a:lnTo>
                      <a:pt x="5" y="320"/>
                    </a:lnTo>
                    <a:lnTo>
                      <a:pt x="2" y="323"/>
                    </a:lnTo>
                    <a:lnTo>
                      <a:pt x="28" y="323"/>
                    </a:lnTo>
                    <a:lnTo>
                      <a:pt x="25" y="320"/>
                    </a:lnTo>
                    <a:lnTo>
                      <a:pt x="2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56" name="Freeform 7056"/>
              <p:cNvSpPr>
                <a:spLocks/>
              </p:cNvSpPr>
              <p:nvPr/>
            </p:nvSpPr>
            <p:spPr bwMode="auto">
              <a:xfrm>
                <a:off x="3487" y="1130"/>
                <a:ext cx="64" cy="641"/>
              </a:xfrm>
              <a:custGeom>
                <a:avLst/>
                <a:gdLst>
                  <a:gd name="T0" fmla="+- 0 3551 3487"/>
                  <a:gd name="T1" fmla="*/ T0 w 64"/>
                  <a:gd name="T2" fmla="+- 0 1130 1130"/>
                  <a:gd name="T3" fmla="*/ 1130 h 641"/>
                  <a:gd name="T4" fmla="+- 0 3487 3487"/>
                  <a:gd name="T5" fmla="*/ T4 w 64"/>
                  <a:gd name="T6" fmla="+- 0 1130 1130"/>
                  <a:gd name="T7" fmla="*/ 1130 h 641"/>
                  <a:gd name="T8" fmla="+- 0 3488 3487"/>
                  <a:gd name="T9" fmla="*/ T8 w 64"/>
                  <a:gd name="T10" fmla="+- 0 1131 1130"/>
                  <a:gd name="T11" fmla="*/ 1131 h 641"/>
                  <a:gd name="T12" fmla="+- 0 3488 3487"/>
                  <a:gd name="T13" fmla="*/ T12 w 64"/>
                  <a:gd name="T14" fmla="+- 0 1448 1130"/>
                  <a:gd name="T15" fmla="*/ 1448 h 641"/>
                  <a:gd name="T16" fmla="+- 0 3551 3487"/>
                  <a:gd name="T17" fmla="*/ T16 w 64"/>
                  <a:gd name="T18" fmla="+- 0 1448 1130"/>
                  <a:gd name="T19" fmla="*/ 1448 h 641"/>
                  <a:gd name="T20" fmla="+- 0 3551 3487"/>
                  <a:gd name="T21" fmla="*/ T20 w 64"/>
                  <a:gd name="T22" fmla="+- 0 1130 1130"/>
                  <a:gd name="T23" fmla="*/ 1130 h 641"/>
                </a:gdLst>
                <a:ahLst/>
                <a:cxnLst>
                  <a:cxn ang="0">
                    <a:pos x="T1" y="T3"/>
                  </a:cxn>
                  <a:cxn ang="0">
                    <a:pos x="T5" y="T7"/>
                  </a:cxn>
                  <a:cxn ang="0">
                    <a:pos x="T9" y="T11"/>
                  </a:cxn>
                  <a:cxn ang="0">
                    <a:pos x="T13" y="T15"/>
                  </a:cxn>
                  <a:cxn ang="0">
                    <a:pos x="T17" y="T19"/>
                  </a:cxn>
                  <a:cxn ang="0">
                    <a:pos x="T21" y="T23"/>
                  </a:cxn>
                </a:cxnLst>
                <a:rect l="0" t="0" r="r" b="b"/>
                <a:pathLst>
                  <a:path w="64" h="641">
                    <a:moveTo>
                      <a:pt x="64" y="0"/>
                    </a:moveTo>
                    <a:lnTo>
                      <a:pt x="0" y="0"/>
                    </a:lnTo>
                    <a:lnTo>
                      <a:pt x="1" y="1"/>
                    </a:lnTo>
                    <a:lnTo>
                      <a:pt x="1"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9" name="Group 7053"/>
            <p:cNvGrpSpPr>
              <a:grpSpLocks/>
            </p:cNvGrpSpPr>
            <p:nvPr/>
          </p:nvGrpSpPr>
          <p:grpSpPr bwMode="auto">
            <a:xfrm>
              <a:off x="3488" y="1465"/>
              <a:ext cx="63" cy="2"/>
              <a:chOff x="3488" y="1465"/>
              <a:chExt cx="63" cy="2"/>
            </a:xfrm>
          </p:grpSpPr>
          <p:sp>
            <p:nvSpPr>
              <p:cNvPr id="42151" name="Freeform 7054"/>
              <p:cNvSpPr>
                <a:spLocks/>
              </p:cNvSpPr>
              <p:nvPr/>
            </p:nvSpPr>
            <p:spPr bwMode="auto">
              <a:xfrm>
                <a:off x="3488" y="1465"/>
                <a:ext cx="63" cy="2"/>
              </a:xfrm>
              <a:custGeom>
                <a:avLst/>
                <a:gdLst>
                  <a:gd name="T0" fmla="+- 0 3488 3488"/>
                  <a:gd name="T1" fmla="*/ T0 w 63"/>
                  <a:gd name="T2" fmla="+- 0 3551 3488"/>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0" name="Group 7051"/>
            <p:cNvGrpSpPr>
              <a:grpSpLocks/>
            </p:cNvGrpSpPr>
            <p:nvPr/>
          </p:nvGrpSpPr>
          <p:grpSpPr bwMode="auto">
            <a:xfrm>
              <a:off x="3488" y="1450"/>
              <a:ext cx="63" cy="2"/>
              <a:chOff x="3488" y="1450"/>
              <a:chExt cx="63" cy="2"/>
            </a:xfrm>
          </p:grpSpPr>
          <p:sp>
            <p:nvSpPr>
              <p:cNvPr id="42150" name="Freeform 7052"/>
              <p:cNvSpPr>
                <a:spLocks/>
              </p:cNvSpPr>
              <p:nvPr/>
            </p:nvSpPr>
            <p:spPr bwMode="auto">
              <a:xfrm>
                <a:off x="3488" y="1450"/>
                <a:ext cx="63" cy="2"/>
              </a:xfrm>
              <a:custGeom>
                <a:avLst/>
                <a:gdLst>
                  <a:gd name="T0" fmla="+- 0 3488 3488"/>
                  <a:gd name="T1" fmla="*/ T0 w 63"/>
                  <a:gd name="T2" fmla="+- 0 3551 3488"/>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1" name="Group 7049"/>
            <p:cNvGrpSpPr>
              <a:grpSpLocks/>
            </p:cNvGrpSpPr>
            <p:nvPr/>
          </p:nvGrpSpPr>
          <p:grpSpPr bwMode="auto">
            <a:xfrm>
              <a:off x="3487" y="1468"/>
              <a:ext cx="2" cy="303"/>
              <a:chOff x="3487" y="1468"/>
              <a:chExt cx="2" cy="303"/>
            </a:xfrm>
          </p:grpSpPr>
          <p:sp>
            <p:nvSpPr>
              <p:cNvPr id="42149" name="Freeform 7050"/>
              <p:cNvSpPr>
                <a:spLocks/>
              </p:cNvSpPr>
              <p:nvPr/>
            </p:nvSpPr>
            <p:spPr bwMode="auto">
              <a:xfrm>
                <a:off x="3487"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2" name="Group 7047"/>
            <p:cNvGrpSpPr>
              <a:grpSpLocks/>
            </p:cNvGrpSpPr>
            <p:nvPr/>
          </p:nvGrpSpPr>
          <p:grpSpPr bwMode="auto">
            <a:xfrm>
              <a:off x="3487" y="1130"/>
              <a:ext cx="2" cy="333"/>
              <a:chOff x="3487" y="1130"/>
              <a:chExt cx="2" cy="333"/>
            </a:xfrm>
          </p:grpSpPr>
          <p:sp>
            <p:nvSpPr>
              <p:cNvPr id="42147" name="Freeform 7048"/>
              <p:cNvSpPr>
                <a:spLocks/>
              </p:cNvSpPr>
              <p:nvPr/>
            </p:nvSpPr>
            <p:spPr bwMode="auto">
              <a:xfrm>
                <a:off x="3487" y="1130"/>
                <a:ext cx="2" cy="333"/>
              </a:xfrm>
              <a:custGeom>
                <a:avLst/>
                <a:gdLst>
                  <a:gd name="T0" fmla="+- 0 1130 1130"/>
                  <a:gd name="T1" fmla="*/ 1130 h 333"/>
                  <a:gd name="T2" fmla="+- 0 1462 1130"/>
                  <a:gd name="T3" fmla="*/ 1462 h 333"/>
                </a:gdLst>
                <a:ahLst/>
                <a:cxnLst>
                  <a:cxn ang="0">
                    <a:pos x="0" y="T1"/>
                  </a:cxn>
                  <a:cxn ang="0">
                    <a:pos x="0" y="T3"/>
                  </a:cxn>
                </a:cxnLst>
                <a:rect l="0" t="0" r="r" b="b"/>
                <a:pathLst>
                  <a:path h="333">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3" name="Group 7045"/>
            <p:cNvGrpSpPr>
              <a:grpSpLocks/>
            </p:cNvGrpSpPr>
            <p:nvPr/>
          </p:nvGrpSpPr>
          <p:grpSpPr bwMode="auto">
            <a:xfrm>
              <a:off x="3486" y="1465"/>
              <a:ext cx="3" cy="2"/>
              <a:chOff x="3486" y="1465"/>
              <a:chExt cx="3" cy="2"/>
            </a:xfrm>
          </p:grpSpPr>
          <p:sp>
            <p:nvSpPr>
              <p:cNvPr id="42146" name="Freeform 7046"/>
              <p:cNvSpPr>
                <a:spLocks/>
              </p:cNvSpPr>
              <p:nvPr/>
            </p:nvSpPr>
            <p:spPr bwMode="auto">
              <a:xfrm>
                <a:off x="3486" y="1465"/>
                <a:ext cx="3" cy="2"/>
              </a:xfrm>
              <a:custGeom>
                <a:avLst/>
                <a:gdLst>
                  <a:gd name="T0" fmla="+- 0 3486 3486"/>
                  <a:gd name="T1" fmla="*/ T0 w 3"/>
                  <a:gd name="T2" fmla="+- 0 3488 3486"/>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4" name="Group 7042"/>
            <p:cNvGrpSpPr>
              <a:grpSpLocks/>
            </p:cNvGrpSpPr>
            <p:nvPr/>
          </p:nvGrpSpPr>
          <p:grpSpPr bwMode="auto">
            <a:xfrm>
              <a:off x="3486" y="1450"/>
              <a:ext cx="3" cy="2"/>
              <a:chOff x="3486" y="1450"/>
              <a:chExt cx="3" cy="2"/>
            </a:xfrm>
          </p:grpSpPr>
          <p:sp>
            <p:nvSpPr>
              <p:cNvPr id="42145" name="Freeform 7044"/>
              <p:cNvSpPr>
                <a:spLocks/>
              </p:cNvSpPr>
              <p:nvPr/>
            </p:nvSpPr>
            <p:spPr bwMode="auto">
              <a:xfrm>
                <a:off x="3486" y="1450"/>
                <a:ext cx="3" cy="2"/>
              </a:xfrm>
              <a:custGeom>
                <a:avLst/>
                <a:gdLst>
                  <a:gd name="T0" fmla="+- 0 3486 3486"/>
                  <a:gd name="T1" fmla="*/ T0 w 3"/>
                  <a:gd name="T2" fmla="+- 0 3488 3486"/>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883" name="Picture 704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7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35" name="Group 7040"/>
            <p:cNvGrpSpPr>
              <a:grpSpLocks/>
            </p:cNvGrpSpPr>
            <p:nvPr/>
          </p:nvGrpSpPr>
          <p:grpSpPr bwMode="auto">
            <a:xfrm>
              <a:off x="3471" y="1117"/>
              <a:ext cx="3" cy="656"/>
              <a:chOff x="3471" y="1117"/>
              <a:chExt cx="3" cy="656"/>
            </a:xfrm>
          </p:grpSpPr>
          <p:sp>
            <p:nvSpPr>
              <p:cNvPr id="42144" name="Freeform 7041"/>
              <p:cNvSpPr>
                <a:spLocks/>
              </p:cNvSpPr>
              <p:nvPr/>
            </p:nvSpPr>
            <p:spPr bwMode="auto">
              <a:xfrm>
                <a:off x="3471" y="1117"/>
                <a:ext cx="3" cy="656"/>
              </a:xfrm>
              <a:custGeom>
                <a:avLst/>
                <a:gdLst>
                  <a:gd name="T0" fmla="+- 0 3471 3471"/>
                  <a:gd name="T1" fmla="*/ T0 w 3"/>
                  <a:gd name="T2" fmla="+- 0 1773 1117"/>
                  <a:gd name="T3" fmla="*/ 1773 h 656"/>
                  <a:gd name="T4" fmla="+- 0 3474 3471"/>
                  <a:gd name="T5" fmla="*/ T4 w 3"/>
                  <a:gd name="T6" fmla="+- 0 1773 1117"/>
                  <a:gd name="T7" fmla="*/ 1773 h 656"/>
                  <a:gd name="T8" fmla="+- 0 3474 3471"/>
                  <a:gd name="T9" fmla="*/ T8 w 3"/>
                  <a:gd name="T10" fmla="+- 0 1117 1117"/>
                  <a:gd name="T11" fmla="*/ 1117 h 656"/>
                  <a:gd name="T12" fmla="+- 0 3471 3471"/>
                  <a:gd name="T13" fmla="*/ T12 w 3"/>
                  <a:gd name="T14" fmla="+- 0 1117 1117"/>
                  <a:gd name="T15" fmla="*/ 1117 h 656"/>
                  <a:gd name="T16" fmla="+- 0 3471 347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36" name="Group 7038"/>
            <p:cNvGrpSpPr>
              <a:grpSpLocks/>
            </p:cNvGrpSpPr>
            <p:nvPr/>
          </p:nvGrpSpPr>
          <p:grpSpPr bwMode="auto">
            <a:xfrm>
              <a:off x="3471" y="1116"/>
              <a:ext cx="82" cy="2"/>
              <a:chOff x="3471" y="1116"/>
              <a:chExt cx="82" cy="2"/>
            </a:xfrm>
          </p:grpSpPr>
          <p:sp>
            <p:nvSpPr>
              <p:cNvPr id="42143" name="Freeform 7039"/>
              <p:cNvSpPr>
                <a:spLocks/>
              </p:cNvSpPr>
              <p:nvPr/>
            </p:nvSpPr>
            <p:spPr bwMode="auto">
              <a:xfrm>
                <a:off x="3471" y="1116"/>
                <a:ext cx="82" cy="2"/>
              </a:xfrm>
              <a:custGeom>
                <a:avLst/>
                <a:gdLst>
                  <a:gd name="T0" fmla="+- 0 3471 3471"/>
                  <a:gd name="T1" fmla="*/ T0 w 82"/>
                  <a:gd name="T2" fmla="+- 0 3553 347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7" name="Group 7036"/>
            <p:cNvGrpSpPr>
              <a:grpSpLocks/>
            </p:cNvGrpSpPr>
            <p:nvPr/>
          </p:nvGrpSpPr>
          <p:grpSpPr bwMode="auto">
            <a:xfrm>
              <a:off x="3473" y="1772"/>
              <a:ext cx="80" cy="2"/>
              <a:chOff x="3473" y="1772"/>
              <a:chExt cx="80" cy="2"/>
            </a:xfrm>
          </p:grpSpPr>
          <p:sp>
            <p:nvSpPr>
              <p:cNvPr id="42142" name="Freeform 7037"/>
              <p:cNvSpPr>
                <a:spLocks/>
              </p:cNvSpPr>
              <p:nvPr/>
            </p:nvSpPr>
            <p:spPr bwMode="auto">
              <a:xfrm>
                <a:off x="3473" y="1772"/>
                <a:ext cx="80" cy="2"/>
              </a:xfrm>
              <a:custGeom>
                <a:avLst/>
                <a:gdLst>
                  <a:gd name="T0" fmla="+- 0 3473 3473"/>
                  <a:gd name="T1" fmla="*/ T0 w 80"/>
                  <a:gd name="T2" fmla="+- 0 3553 347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8" name="Group 7034"/>
            <p:cNvGrpSpPr>
              <a:grpSpLocks/>
            </p:cNvGrpSpPr>
            <p:nvPr/>
          </p:nvGrpSpPr>
          <p:grpSpPr bwMode="auto">
            <a:xfrm>
              <a:off x="3474" y="1770"/>
              <a:ext cx="80" cy="2"/>
              <a:chOff x="3474" y="1770"/>
              <a:chExt cx="80" cy="2"/>
            </a:xfrm>
          </p:grpSpPr>
          <p:sp>
            <p:nvSpPr>
              <p:cNvPr id="42141" name="Freeform 7035"/>
              <p:cNvSpPr>
                <a:spLocks/>
              </p:cNvSpPr>
              <p:nvPr/>
            </p:nvSpPr>
            <p:spPr bwMode="auto">
              <a:xfrm>
                <a:off x="3474" y="1770"/>
                <a:ext cx="80" cy="2"/>
              </a:xfrm>
              <a:custGeom>
                <a:avLst/>
                <a:gdLst>
                  <a:gd name="T0" fmla="+- 0 3474 3474"/>
                  <a:gd name="T1" fmla="*/ T0 w 80"/>
                  <a:gd name="T2" fmla="+- 0 3553 347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9" name="Group 7031"/>
            <p:cNvGrpSpPr>
              <a:grpSpLocks/>
            </p:cNvGrpSpPr>
            <p:nvPr/>
          </p:nvGrpSpPr>
          <p:grpSpPr bwMode="auto">
            <a:xfrm>
              <a:off x="3499" y="1346"/>
              <a:ext cx="40" cy="67"/>
              <a:chOff x="3499" y="1346"/>
              <a:chExt cx="40" cy="67"/>
            </a:xfrm>
          </p:grpSpPr>
          <p:sp>
            <p:nvSpPr>
              <p:cNvPr id="42139" name="Freeform 7033"/>
              <p:cNvSpPr>
                <a:spLocks/>
              </p:cNvSpPr>
              <p:nvPr/>
            </p:nvSpPr>
            <p:spPr bwMode="auto">
              <a:xfrm>
                <a:off x="3499" y="1346"/>
                <a:ext cx="40" cy="67"/>
              </a:xfrm>
              <a:custGeom>
                <a:avLst/>
                <a:gdLst>
                  <a:gd name="T0" fmla="+- 0 3534 3499"/>
                  <a:gd name="T1" fmla="*/ T0 w 40"/>
                  <a:gd name="T2" fmla="+- 0 1354 1346"/>
                  <a:gd name="T3" fmla="*/ 1354 h 67"/>
                  <a:gd name="T4" fmla="+- 0 3516 3499"/>
                  <a:gd name="T5" fmla="*/ T4 w 40"/>
                  <a:gd name="T6" fmla="+- 0 1354 1346"/>
                  <a:gd name="T7" fmla="*/ 1354 h 67"/>
                  <a:gd name="T8" fmla="+- 0 3520 3499"/>
                  <a:gd name="T9" fmla="*/ T8 w 40"/>
                  <a:gd name="T10" fmla="+- 0 1355 1346"/>
                  <a:gd name="T11" fmla="*/ 1355 h 67"/>
                  <a:gd name="T12" fmla="+- 0 3524 3499"/>
                  <a:gd name="T13" fmla="*/ T12 w 40"/>
                  <a:gd name="T14" fmla="+- 0 1357 1346"/>
                  <a:gd name="T15" fmla="*/ 1357 h 67"/>
                  <a:gd name="T16" fmla="+- 0 3526 3499"/>
                  <a:gd name="T17" fmla="*/ T16 w 40"/>
                  <a:gd name="T18" fmla="+- 0 1361 1346"/>
                  <a:gd name="T19" fmla="*/ 1361 h 67"/>
                  <a:gd name="T20" fmla="+- 0 3526 3499"/>
                  <a:gd name="T21" fmla="*/ T20 w 40"/>
                  <a:gd name="T22" fmla="+- 0 1365 1346"/>
                  <a:gd name="T23" fmla="*/ 1365 h 67"/>
                  <a:gd name="T24" fmla="+- 0 3526 3499"/>
                  <a:gd name="T25" fmla="*/ T24 w 40"/>
                  <a:gd name="T26" fmla="+- 0 1370 1346"/>
                  <a:gd name="T27" fmla="*/ 1370 h 67"/>
                  <a:gd name="T28" fmla="+- 0 3500 3499"/>
                  <a:gd name="T29" fmla="*/ T28 w 40"/>
                  <a:gd name="T30" fmla="+- 0 1404 1346"/>
                  <a:gd name="T31" fmla="*/ 1404 h 67"/>
                  <a:gd name="T32" fmla="+- 0 3500 3499"/>
                  <a:gd name="T33" fmla="*/ T32 w 40"/>
                  <a:gd name="T34" fmla="+- 0 1405 1346"/>
                  <a:gd name="T35" fmla="*/ 1405 h 67"/>
                  <a:gd name="T36" fmla="+- 0 3499 3499"/>
                  <a:gd name="T37" fmla="*/ T36 w 40"/>
                  <a:gd name="T38" fmla="+- 0 1406 1346"/>
                  <a:gd name="T39" fmla="*/ 1406 h 67"/>
                  <a:gd name="T40" fmla="+- 0 3499 3499"/>
                  <a:gd name="T41" fmla="*/ T40 w 40"/>
                  <a:gd name="T42" fmla="+- 0 1407 1346"/>
                  <a:gd name="T43" fmla="*/ 1407 h 67"/>
                  <a:gd name="T44" fmla="+- 0 3499 3499"/>
                  <a:gd name="T45" fmla="*/ T44 w 40"/>
                  <a:gd name="T46" fmla="+- 0 1411 1346"/>
                  <a:gd name="T47" fmla="*/ 1411 h 67"/>
                  <a:gd name="T48" fmla="+- 0 3499 3499"/>
                  <a:gd name="T49" fmla="*/ T48 w 40"/>
                  <a:gd name="T50" fmla="+- 0 1412 1346"/>
                  <a:gd name="T51" fmla="*/ 1412 h 67"/>
                  <a:gd name="T52" fmla="+- 0 3500 3499"/>
                  <a:gd name="T53" fmla="*/ T52 w 40"/>
                  <a:gd name="T54" fmla="+- 0 1413 1346"/>
                  <a:gd name="T55" fmla="*/ 1413 h 67"/>
                  <a:gd name="T56" fmla="+- 0 3537 3499"/>
                  <a:gd name="T57" fmla="*/ T56 w 40"/>
                  <a:gd name="T58" fmla="+- 0 1413 1346"/>
                  <a:gd name="T59" fmla="*/ 1413 h 67"/>
                  <a:gd name="T60" fmla="+- 0 3538 3499"/>
                  <a:gd name="T61" fmla="*/ T60 w 40"/>
                  <a:gd name="T62" fmla="+- 0 1413 1346"/>
                  <a:gd name="T63" fmla="*/ 1413 h 67"/>
                  <a:gd name="T64" fmla="+- 0 3538 3499"/>
                  <a:gd name="T65" fmla="*/ T64 w 40"/>
                  <a:gd name="T66" fmla="+- 0 1412 1346"/>
                  <a:gd name="T67" fmla="*/ 1412 h 67"/>
                  <a:gd name="T68" fmla="+- 0 3539 3499"/>
                  <a:gd name="T69" fmla="*/ T68 w 40"/>
                  <a:gd name="T70" fmla="+- 0 1411 1346"/>
                  <a:gd name="T71" fmla="*/ 1411 h 67"/>
                  <a:gd name="T72" fmla="+- 0 3539 3499"/>
                  <a:gd name="T73" fmla="*/ T72 w 40"/>
                  <a:gd name="T74" fmla="+- 0 1407 1346"/>
                  <a:gd name="T75" fmla="*/ 1407 h 67"/>
                  <a:gd name="T76" fmla="+- 0 3538 3499"/>
                  <a:gd name="T77" fmla="*/ T76 w 40"/>
                  <a:gd name="T78" fmla="+- 0 1407 1346"/>
                  <a:gd name="T79" fmla="*/ 1407 h 67"/>
                  <a:gd name="T80" fmla="+- 0 3538 3499"/>
                  <a:gd name="T81" fmla="*/ T80 w 40"/>
                  <a:gd name="T82" fmla="+- 0 1406 1346"/>
                  <a:gd name="T83" fmla="*/ 1406 h 67"/>
                  <a:gd name="T84" fmla="+- 0 3537 3499"/>
                  <a:gd name="T85" fmla="*/ T84 w 40"/>
                  <a:gd name="T86" fmla="+- 0 1406 1346"/>
                  <a:gd name="T87" fmla="*/ 1406 h 67"/>
                  <a:gd name="T88" fmla="+- 0 3509 3499"/>
                  <a:gd name="T89" fmla="*/ T88 w 40"/>
                  <a:gd name="T90" fmla="+- 0 1406 1346"/>
                  <a:gd name="T91" fmla="*/ 1406 h 67"/>
                  <a:gd name="T92" fmla="+- 0 3519 3499"/>
                  <a:gd name="T93" fmla="*/ T92 w 40"/>
                  <a:gd name="T94" fmla="+- 0 1395 1346"/>
                  <a:gd name="T95" fmla="*/ 1395 h 67"/>
                  <a:gd name="T96" fmla="+- 0 3536 3499"/>
                  <a:gd name="T97" fmla="*/ T96 w 40"/>
                  <a:gd name="T98" fmla="+- 0 1368 1346"/>
                  <a:gd name="T99" fmla="*/ 1368 h 67"/>
                  <a:gd name="T100" fmla="+- 0 3536 3499"/>
                  <a:gd name="T101" fmla="*/ T100 w 40"/>
                  <a:gd name="T102" fmla="+- 0 1359 1346"/>
                  <a:gd name="T103" fmla="*/ 1359 h 67"/>
                  <a:gd name="T104" fmla="+- 0 3535 3499"/>
                  <a:gd name="T105" fmla="*/ T104 w 40"/>
                  <a:gd name="T106" fmla="+- 0 1359 1346"/>
                  <a:gd name="T107" fmla="*/ 1359 h 67"/>
                  <a:gd name="T108" fmla="+- 0 3534 3499"/>
                  <a:gd name="T109" fmla="*/ T108 w 40"/>
                  <a:gd name="T110" fmla="+- 0 1355 1346"/>
                  <a:gd name="T111" fmla="*/ 1355 h 67"/>
                  <a:gd name="T112" fmla="+- 0 3534 3499"/>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5"/>
                    </a:lnTo>
                    <a:lnTo>
                      <a:pt x="27" y="19"/>
                    </a:lnTo>
                    <a:lnTo>
                      <a:pt x="27" y="24"/>
                    </a:lnTo>
                    <a:lnTo>
                      <a:pt x="1" y="58"/>
                    </a:lnTo>
                    <a:lnTo>
                      <a:pt x="1" y="59"/>
                    </a:lnTo>
                    <a:lnTo>
                      <a:pt x="0" y="60"/>
                    </a:lnTo>
                    <a:lnTo>
                      <a:pt x="0" y="61"/>
                    </a:lnTo>
                    <a:lnTo>
                      <a:pt x="0" y="65"/>
                    </a:lnTo>
                    <a:lnTo>
                      <a:pt x="0" y="66"/>
                    </a:lnTo>
                    <a:lnTo>
                      <a:pt x="1" y="67"/>
                    </a:lnTo>
                    <a:lnTo>
                      <a:pt x="38" y="67"/>
                    </a:lnTo>
                    <a:lnTo>
                      <a:pt x="39" y="67"/>
                    </a:lnTo>
                    <a:lnTo>
                      <a:pt x="39" y="66"/>
                    </a:lnTo>
                    <a:lnTo>
                      <a:pt x="40" y="65"/>
                    </a:lnTo>
                    <a:lnTo>
                      <a:pt x="40" y="61"/>
                    </a:lnTo>
                    <a:lnTo>
                      <a:pt x="39" y="61"/>
                    </a:lnTo>
                    <a:lnTo>
                      <a:pt x="39" y="60"/>
                    </a:lnTo>
                    <a:lnTo>
                      <a:pt x="38" y="60"/>
                    </a:lnTo>
                    <a:lnTo>
                      <a:pt x="10" y="60"/>
                    </a:lnTo>
                    <a:lnTo>
                      <a:pt x="20" y="49"/>
                    </a:lnTo>
                    <a:lnTo>
                      <a:pt x="37" y="22"/>
                    </a:lnTo>
                    <a:lnTo>
                      <a:pt x="37" y="13"/>
                    </a:lnTo>
                    <a:lnTo>
                      <a:pt x="36"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40" name="Freeform 7032"/>
              <p:cNvSpPr>
                <a:spLocks/>
              </p:cNvSpPr>
              <p:nvPr/>
            </p:nvSpPr>
            <p:spPr bwMode="auto">
              <a:xfrm>
                <a:off x="3499" y="1346"/>
                <a:ext cx="40" cy="67"/>
              </a:xfrm>
              <a:custGeom>
                <a:avLst/>
                <a:gdLst>
                  <a:gd name="T0" fmla="+- 0 3520 3499"/>
                  <a:gd name="T1" fmla="*/ T0 w 40"/>
                  <a:gd name="T2" fmla="+- 0 1346 1346"/>
                  <a:gd name="T3" fmla="*/ 1346 h 67"/>
                  <a:gd name="T4" fmla="+- 0 3500 3499"/>
                  <a:gd name="T5" fmla="*/ T4 w 40"/>
                  <a:gd name="T6" fmla="+- 0 1358 1346"/>
                  <a:gd name="T7" fmla="*/ 1358 h 67"/>
                  <a:gd name="T8" fmla="+- 0 3500 3499"/>
                  <a:gd name="T9" fmla="*/ T8 w 40"/>
                  <a:gd name="T10" fmla="+- 0 1359 1346"/>
                  <a:gd name="T11" fmla="*/ 1359 h 67"/>
                  <a:gd name="T12" fmla="+- 0 3501 3499"/>
                  <a:gd name="T13" fmla="*/ T12 w 40"/>
                  <a:gd name="T14" fmla="+- 0 1359 1346"/>
                  <a:gd name="T15" fmla="*/ 1359 h 67"/>
                  <a:gd name="T16" fmla="+- 0 3501 3499"/>
                  <a:gd name="T17" fmla="*/ T16 w 40"/>
                  <a:gd name="T18" fmla="+- 0 1360 1346"/>
                  <a:gd name="T19" fmla="*/ 1360 h 67"/>
                  <a:gd name="T20" fmla="+- 0 3503 3499"/>
                  <a:gd name="T21" fmla="*/ T20 w 40"/>
                  <a:gd name="T22" fmla="+- 0 1359 1346"/>
                  <a:gd name="T23" fmla="*/ 1359 h 67"/>
                  <a:gd name="T24" fmla="+- 0 3506 3499"/>
                  <a:gd name="T25" fmla="*/ T24 w 40"/>
                  <a:gd name="T26" fmla="+- 0 1357 1346"/>
                  <a:gd name="T27" fmla="*/ 1357 h 67"/>
                  <a:gd name="T28" fmla="+- 0 3510 3499"/>
                  <a:gd name="T29" fmla="*/ T28 w 40"/>
                  <a:gd name="T30" fmla="+- 0 1355 1346"/>
                  <a:gd name="T31" fmla="*/ 1355 h 67"/>
                  <a:gd name="T32" fmla="+- 0 3512 3499"/>
                  <a:gd name="T33" fmla="*/ T32 w 40"/>
                  <a:gd name="T34" fmla="+- 0 1354 1346"/>
                  <a:gd name="T35" fmla="*/ 1354 h 67"/>
                  <a:gd name="T36" fmla="+- 0 3514 3499"/>
                  <a:gd name="T37" fmla="*/ T36 w 40"/>
                  <a:gd name="T38" fmla="+- 0 1354 1346"/>
                  <a:gd name="T39" fmla="*/ 1354 h 67"/>
                  <a:gd name="T40" fmla="+- 0 3534 3499"/>
                  <a:gd name="T41" fmla="*/ T40 w 40"/>
                  <a:gd name="T42" fmla="+- 0 1354 1346"/>
                  <a:gd name="T43" fmla="*/ 1354 h 67"/>
                  <a:gd name="T44" fmla="+- 0 3533 3499"/>
                  <a:gd name="T45" fmla="*/ T44 w 40"/>
                  <a:gd name="T46" fmla="+- 0 1353 1346"/>
                  <a:gd name="T47" fmla="*/ 1353 h 67"/>
                  <a:gd name="T48" fmla="+- 0 3530 3499"/>
                  <a:gd name="T49" fmla="*/ T48 w 40"/>
                  <a:gd name="T50" fmla="+- 0 1350 1346"/>
                  <a:gd name="T51" fmla="*/ 1350 h 67"/>
                  <a:gd name="T52" fmla="+- 0 3528 3499"/>
                  <a:gd name="T53" fmla="*/ T52 w 40"/>
                  <a:gd name="T54" fmla="+- 0 1349 1346"/>
                  <a:gd name="T55" fmla="*/ 1349 h 67"/>
                  <a:gd name="T56" fmla="+- 0 3523 3499"/>
                  <a:gd name="T57" fmla="*/ T56 w 40"/>
                  <a:gd name="T58" fmla="+- 0 1347 1346"/>
                  <a:gd name="T59" fmla="*/ 1347 h 67"/>
                  <a:gd name="T60" fmla="+- 0 3520 3499"/>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2"/>
                    </a:lnTo>
                    <a:lnTo>
                      <a:pt x="1" y="13"/>
                    </a:lnTo>
                    <a:lnTo>
                      <a:pt x="2" y="13"/>
                    </a:lnTo>
                    <a:lnTo>
                      <a:pt x="2" y="14"/>
                    </a:lnTo>
                    <a:lnTo>
                      <a:pt x="4" y="13"/>
                    </a:lnTo>
                    <a:lnTo>
                      <a:pt x="7" y="11"/>
                    </a:lnTo>
                    <a:lnTo>
                      <a:pt x="11" y="9"/>
                    </a:lnTo>
                    <a:lnTo>
                      <a:pt x="13" y="8"/>
                    </a:lnTo>
                    <a:lnTo>
                      <a:pt x="15" y="8"/>
                    </a:lnTo>
                    <a:lnTo>
                      <a:pt x="35" y="8"/>
                    </a:lnTo>
                    <a:lnTo>
                      <a:pt x="34" y="7"/>
                    </a:lnTo>
                    <a:lnTo>
                      <a:pt x="31" y="4"/>
                    </a:lnTo>
                    <a:lnTo>
                      <a:pt x="29" y="3"/>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40" name="Group 7028"/>
            <p:cNvGrpSpPr>
              <a:grpSpLocks/>
            </p:cNvGrpSpPr>
            <p:nvPr/>
          </p:nvGrpSpPr>
          <p:grpSpPr bwMode="auto">
            <a:xfrm>
              <a:off x="3496" y="1470"/>
              <a:ext cx="45" cy="68"/>
              <a:chOff x="3496" y="1470"/>
              <a:chExt cx="45" cy="68"/>
            </a:xfrm>
          </p:grpSpPr>
          <p:sp>
            <p:nvSpPr>
              <p:cNvPr id="42137" name="Freeform 7030"/>
              <p:cNvSpPr>
                <a:spLocks/>
              </p:cNvSpPr>
              <p:nvPr/>
            </p:nvSpPr>
            <p:spPr bwMode="auto">
              <a:xfrm>
                <a:off x="3496" y="1470"/>
                <a:ext cx="45" cy="68"/>
              </a:xfrm>
              <a:custGeom>
                <a:avLst/>
                <a:gdLst>
                  <a:gd name="T0" fmla="+- 0 3523 3496"/>
                  <a:gd name="T1" fmla="*/ T0 w 45"/>
                  <a:gd name="T2" fmla="+- 0 1470 1470"/>
                  <a:gd name="T3" fmla="*/ 1470 h 68"/>
                  <a:gd name="T4" fmla="+- 0 3515 3496"/>
                  <a:gd name="T5" fmla="*/ T4 w 45"/>
                  <a:gd name="T6" fmla="+- 0 1470 1470"/>
                  <a:gd name="T7" fmla="*/ 1470 h 68"/>
                  <a:gd name="T8" fmla="+- 0 3511 3496"/>
                  <a:gd name="T9" fmla="*/ T8 w 45"/>
                  <a:gd name="T10" fmla="+- 0 1470 1470"/>
                  <a:gd name="T11" fmla="*/ 1470 h 68"/>
                  <a:gd name="T12" fmla="+- 0 3496 3496"/>
                  <a:gd name="T13" fmla="*/ T12 w 45"/>
                  <a:gd name="T14" fmla="+- 0 1509 1470"/>
                  <a:gd name="T15" fmla="*/ 1509 h 68"/>
                  <a:gd name="T16" fmla="+- 0 3497 3496"/>
                  <a:gd name="T17" fmla="*/ T16 w 45"/>
                  <a:gd name="T18" fmla="+- 0 1514 1470"/>
                  <a:gd name="T19" fmla="*/ 1514 h 68"/>
                  <a:gd name="T20" fmla="+- 0 3514 3496"/>
                  <a:gd name="T21" fmla="*/ T20 w 45"/>
                  <a:gd name="T22" fmla="+- 0 1537 1470"/>
                  <a:gd name="T23" fmla="*/ 1537 h 68"/>
                  <a:gd name="T24" fmla="+- 0 3522 3496"/>
                  <a:gd name="T25" fmla="*/ T24 w 45"/>
                  <a:gd name="T26" fmla="+- 0 1537 1470"/>
                  <a:gd name="T27" fmla="*/ 1537 h 68"/>
                  <a:gd name="T28" fmla="+- 0 3526 3496"/>
                  <a:gd name="T29" fmla="*/ T28 w 45"/>
                  <a:gd name="T30" fmla="+- 0 1536 1470"/>
                  <a:gd name="T31" fmla="*/ 1536 h 68"/>
                  <a:gd name="T32" fmla="+- 0 3532 3496"/>
                  <a:gd name="T33" fmla="*/ T32 w 45"/>
                  <a:gd name="T34" fmla="+- 0 1533 1470"/>
                  <a:gd name="T35" fmla="*/ 1533 h 68"/>
                  <a:gd name="T36" fmla="+- 0 3534 3496"/>
                  <a:gd name="T37" fmla="*/ T36 w 45"/>
                  <a:gd name="T38" fmla="+- 0 1531 1470"/>
                  <a:gd name="T39" fmla="*/ 1531 h 68"/>
                  <a:gd name="T40" fmla="+- 0 3535 3496"/>
                  <a:gd name="T41" fmla="*/ T40 w 45"/>
                  <a:gd name="T42" fmla="+- 0 1530 1470"/>
                  <a:gd name="T43" fmla="*/ 1530 h 68"/>
                  <a:gd name="T44" fmla="+- 0 3516 3496"/>
                  <a:gd name="T45" fmla="*/ T44 w 45"/>
                  <a:gd name="T46" fmla="+- 0 1530 1470"/>
                  <a:gd name="T47" fmla="*/ 1530 h 68"/>
                  <a:gd name="T48" fmla="+- 0 3514 3496"/>
                  <a:gd name="T49" fmla="*/ T48 w 45"/>
                  <a:gd name="T50" fmla="+- 0 1529 1470"/>
                  <a:gd name="T51" fmla="*/ 1529 h 68"/>
                  <a:gd name="T52" fmla="+- 0 3505 3496"/>
                  <a:gd name="T53" fmla="*/ T52 w 45"/>
                  <a:gd name="T54" fmla="+- 0 1509 1470"/>
                  <a:gd name="T55" fmla="*/ 1509 h 68"/>
                  <a:gd name="T56" fmla="+- 0 3505 3496"/>
                  <a:gd name="T57" fmla="*/ T56 w 45"/>
                  <a:gd name="T58" fmla="+- 0 1496 1470"/>
                  <a:gd name="T59" fmla="*/ 1496 h 68"/>
                  <a:gd name="T60" fmla="+- 0 3516 3496"/>
                  <a:gd name="T61" fmla="*/ T60 w 45"/>
                  <a:gd name="T62" fmla="+- 0 1477 1470"/>
                  <a:gd name="T63" fmla="*/ 1477 h 68"/>
                  <a:gd name="T64" fmla="+- 0 3535 3496"/>
                  <a:gd name="T65" fmla="*/ T64 w 45"/>
                  <a:gd name="T66" fmla="+- 0 1477 1470"/>
                  <a:gd name="T67" fmla="*/ 1477 h 68"/>
                  <a:gd name="T68" fmla="+- 0 3535 3496"/>
                  <a:gd name="T69" fmla="*/ T68 w 45"/>
                  <a:gd name="T70" fmla="+- 0 1475 1470"/>
                  <a:gd name="T71" fmla="*/ 1475 h 68"/>
                  <a:gd name="T72" fmla="+- 0 3532 3496"/>
                  <a:gd name="T73" fmla="*/ T72 w 45"/>
                  <a:gd name="T74" fmla="+- 0 1473 1470"/>
                  <a:gd name="T75" fmla="*/ 1473 h 68"/>
                  <a:gd name="T76" fmla="+- 0 3527 3496"/>
                  <a:gd name="T77" fmla="*/ T76 w 45"/>
                  <a:gd name="T78" fmla="+- 0 1470 1470"/>
                  <a:gd name="T79" fmla="*/ 1470 h 68"/>
                  <a:gd name="T80" fmla="+- 0 3523 3496"/>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1" y="44"/>
                    </a:lnTo>
                    <a:lnTo>
                      <a:pt x="18" y="67"/>
                    </a:lnTo>
                    <a:lnTo>
                      <a:pt x="26" y="67"/>
                    </a:lnTo>
                    <a:lnTo>
                      <a:pt x="30" y="66"/>
                    </a:lnTo>
                    <a:lnTo>
                      <a:pt x="36" y="63"/>
                    </a:lnTo>
                    <a:lnTo>
                      <a:pt x="38" y="61"/>
                    </a:lnTo>
                    <a:lnTo>
                      <a:pt x="39" y="60"/>
                    </a:lnTo>
                    <a:lnTo>
                      <a:pt x="20" y="60"/>
                    </a:lnTo>
                    <a:lnTo>
                      <a:pt x="18" y="59"/>
                    </a:lnTo>
                    <a:lnTo>
                      <a:pt x="9" y="39"/>
                    </a:lnTo>
                    <a:lnTo>
                      <a:pt x="9" y="26"/>
                    </a:lnTo>
                    <a:lnTo>
                      <a:pt x="20" y="7"/>
                    </a:lnTo>
                    <a:lnTo>
                      <a:pt x="39" y="7"/>
                    </a:lnTo>
                    <a:lnTo>
                      <a:pt x="39" y="5"/>
                    </a:lnTo>
                    <a:lnTo>
                      <a:pt x="36"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38" name="Freeform 7029"/>
              <p:cNvSpPr>
                <a:spLocks/>
              </p:cNvSpPr>
              <p:nvPr/>
            </p:nvSpPr>
            <p:spPr bwMode="auto">
              <a:xfrm>
                <a:off x="3496" y="1470"/>
                <a:ext cx="45" cy="68"/>
              </a:xfrm>
              <a:custGeom>
                <a:avLst/>
                <a:gdLst>
                  <a:gd name="T0" fmla="+- 0 3535 3496"/>
                  <a:gd name="T1" fmla="*/ T0 w 45"/>
                  <a:gd name="T2" fmla="+- 0 1477 1470"/>
                  <a:gd name="T3" fmla="*/ 1477 h 68"/>
                  <a:gd name="T4" fmla="+- 0 3519 3496"/>
                  <a:gd name="T5" fmla="*/ T4 w 45"/>
                  <a:gd name="T6" fmla="+- 0 1477 1470"/>
                  <a:gd name="T7" fmla="*/ 1477 h 68"/>
                  <a:gd name="T8" fmla="+- 0 3523 3496"/>
                  <a:gd name="T9" fmla="*/ T8 w 45"/>
                  <a:gd name="T10" fmla="+- 0 1477 1470"/>
                  <a:gd name="T11" fmla="*/ 1477 h 68"/>
                  <a:gd name="T12" fmla="+- 0 3527 3496"/>
                  <a:gd name="T13" fmla="*/ T12 w 45"/>
                  <a:gd name="T14" fmla="+- 0 1479 1470"/>
                  <a:gd name="T15" fmla="*/ 1479 h 68"/>
                  <a:gd name="T16" fmla="+- 0 3532 3496"/>
                  <a:gd name="T17" fmla="*/ T16 w 45"/>
                  <a:gd name="T18" fmla="+- 0 1509 1470"/>
                  <a:gd name="T19" fmla="*/ 1509 h 68"/>
                  <a:gd name="T20" fmla="+- 0 3532 3496"/>
                  <a:gd name="T21" fmla="*/ T20 w 45"/>
                  <a:gd name="T22" fmla="+- 0 1512 1470"/>
                  <a:gd name="T23" fmla="*/ 1512 h 68"/>
                  <a:gd name="T24" fmla="+- 0 3520 3496"/>
                  <a:gd name="T25" fmla="*/ T24 w 45"/>
                  <a:gd name="T26" fmla="+- 0 1530 1470"/>
                  <a:gd name="T27" fmla="*/ 1530 h 68"/>
                  <a:gd name="T28" fmla="+- 0 3535 3496"/>
                  <a:gd name="T29" fmla="*/ T28 w 45"/>
                  <a:gd name="T30" fmla="+- 0 1530 1470"/>
                  <a:gd name="T31" fmla="*/ 1530 h 68"/>
                  <a:gd name="T32" fmla="+- 0 3538 3496"/>
                  <a:gd name="T33" fmla="*/ T32 w 45"/>
                  <a:gd name="T34" fmla="+- 0 1525 1470"/>
                  <a:gd name="T35" fmla="*/ 1525 h 68"/>
                  <a:gd name="T36" fmla="+- 0 3539 3496"/>
                  <a:gd name="T37" fmla="*/ T36 w 45"/>
                  <a:gd name="T38" fmla="+- 0 1521 1470"/>
                  <a:gd name="T39" fmla="*/ 1521 h 68"/>
                  <a:gd name="T40" fmla="+- 0 3541 3496"/>
                  <a:gd name="T41" fmla="*/ T40 w 45"/>
                  <a:gd name="T42" fmla="+- 0 1513 1470"/>
                  <a:gd name="T43" fmla="*/ 1513 h 68"/>
                  <a:gd name="T44" fmla="+- 0 3541 3496"/>
                  <a:gd name="T45" fmla="*/ T44 w 45"/>
                  <a:gd name="T46" fmla="+- 0 1509 1470"/>
                  <a:gd name="T47" fmla="*/ 1509 h 68"/>
                  <a:gd name="T48" fmla="+- 0 3541 3496"/>
                  <a:gd name="T49" fmla="*/ T48 w 45"/>
                  <a:gd name="T50" fmla="+- 0 1496 1470"/>
                  <a:gd name="T51" fmla="*/ 1496 h 68"/>
                  <a:gd name="T52" fmla="+- 0 3541 3496"/>
                  <a:gd name="T53" fmla="*/ T52 w 45"/>
                  <a:gd name="T54" fmla="+- 0 1494 1470"/>
                  <a:gd name="T55" fmla="*/ 1494 h 68"/>
                  <a:gd name="T56" fmla="+- 0 3540 3496"/>
                  <a:gd name="T57" fmla="*/ T56 w 45"/>
                  <a:gd name="T58" fmla="+- 0 1492 1470"/>
                  <a:gd name="T59" fmla="*/ 1492 h 68"/>
                  <a:gd name="T60" fmla="+- 0 3539 3496"/>
                  <a:gd name="T61" fmla="*/ T60 w 45"/>
                  <a:gd name="T62" fmla="+- 0 1485 1470"/>
                  <a:gd name="T63" fmla="*/ 1485 h 68"/>
                  <a:gd name="T64" fmla="+- 0 3538 3496"/>
                  <a:gd name="T65" fmla="*/ T64 w 45"/>
                  <a:gd name="T66" fmla="+- 0 1481 1470"/>
                  <a:gd name="T67" fmla="*/ 1481 h 68"/>
                  <a:gd name="T68" fmla="+- 0 3535 3496"/>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7"/>
                    </a:lnTo>
                    <a:lnTo>
                      <a:pt x="31" y="9"/>
                    </a:lnTo>
                    <a:lnTo>
                      <a:pt x="36" y="39"/>
                    </a:lnTo>
                    <a:lnTo>
                      <a:pt x="36" y="42"/>
                    </a:lnTo>
                    <a:lnTo>
                      <a:pt x="24" y="60"/>
                    </a:lnTo>
                    <a:lnTo>
                      <a:pt x="39" y="60"/>
                    </a:lnTo>
                    <a:lnTo>
                      <a:pt x="42" y="55"/>
                    </a:lnTo>
                    <a:lnTo>
                      <a:pt x="43" y="51"/>
                    </a:lnTo>
                    <a:lnTo>
                      <a:pt x="45" y="43"/>
                    </a:lnTo>
                    <a:lnTo>
                      <a:pt x="45" y="39"/>
                    </a:lnTo>
                    <a:lnTo>
                      <a:pt x="45" y="26"/>
                    </a:lnTo>
                    <a:lnTo>
                      <a:pt x="45"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41" name="Group 7024"/>
            <p:cNvGrpSpPr>
              <a:grpSpLocks/>
            </p:cNvGrpSpPr>
            <p:nvPr/>
          </p:nvGrpSpPr>
          <p:grpSpPr bwMode="auto">
            <a:xfrm>
              <a:off x="3566" y="1130"/>
              <a:ext cx="80" cy="659"/>
              <a:chOff x="3566" y="1130"/>
              <a:chExt cx="80" cy="659"/>
            </a:xfrm>
          </p:grpSpPr>
          <p:sp>
            <p:nvSpPr>
              <p:cNvPr id="42134" name="Freeform 7027"/>
              <p:cNvSpPr>
                <a:spLocks/>
              </p:cNvSpPr>
              <p:nvPr/>
            </p:nvSpPr>
            <p:spPr bwMode="auto">
              <a:xfrm>
                <a:off x="3566" y="1130"/>
                <a:ext cx="80" cy="659"/>
              </a:xfrm>
              <a:custGeom>
                <a:avLst/>
                <a:gdLst>
                  <a:gd name="T0" fmla="+- 0 3646 3566"/>
                  <a:gd name="T1" fmla="*/ T0 w 80"/>
                  <a:gd name="T2" fmla="+- 0 1130 1130"/>
                  <a:gd name="T3" fmla="*/ 1130 h 659"/>
                  <a:gd name="T4" fmla="+- 0 3566 3566"/>
                  <a:gd name="T5" fmla="*/ T4 w 80"/>
                  <a:gd name="T6" fmla="+- 0 1130 1130"/>
                  <a:gd name="T7" fmla="*/ 1130 h 659"/>
                  <a:gd name="T8" fmla="+- 0 3568 3566"/>
                  <a:gd name="T9" fmla="*/ T8 w 80"/>
                  <a:gd name="T10" fmla="+- 0 1131 1130"/>
                  <a:gd name="T11" fmla="*/ 1131 h 659"/>
                  <a:gd name="T12" fmla="+- 0 3568 3566"/>
                  <a:gd name="T13" fmla="*/ T12 w 80"/>
                  <a:gd name="T14" fmla="+- 0 1786 1130"/>
                  <a:gd name="T15" fmla="*/ 1786 h 659"/>
                  <a:gd name="T16" fmla="+- 0 3566 3566"/>
                  <a:gd name="T17" fmla="*/ T16 w 80"/>
                  <a:gd name="T18" fmla="+- 0 1788 1130"/>
                  <a:gd name="T19" fmla="*/ 1788 h 659"/>
                  <a:gd name="T20" fmla="+- 0 3645 3566"/>
                  <a:gd name="T21" fmla="*/ T20 w 80"/>
                  <a:gd name="T22" fmla="+- 0 1788 1130"/>
                  <a:gd name="T23" fmla="*/ 1788 h 659"/>
                  <a:gd name="T24" fmla="+- 0 3644 3566"/>
                  <a:gd name="T25" fmla="*/ T24 w 80"/>
                  <a:gd name="T26" fmla="+- 0 1786 1130"/>
                  <a:gd name="T27" fmla="*/ 1786 h 659"/>
                  <a:gd name="T28" fmla="+- 0 3644 3566"/>
                  <a:gd name="T29" fmla="*/ T28 w 80"/>
                  <a:gd name="T30" fmla="+- 0 1468 1130"/>
                  <a:gd name="T31" fmla="*/ 1468 h 659"/>
                  <a:gd name="T32" fmla="+- 0 3585 3566"/>
                  <a:gd name="T33" fmla="*/ T32 w 80"/>
                  <a:gd name="T34" fmla="+- 0 1468 1130"/>
                  <a:gd name="T35" fmla="*/ 1468 h 659"/>
                  <a:gd name="T36" fmla="+- 0 3583 3566"/>
                  <a:gd name="T37" fmla="*/ T36 w 80"/>
                  <a:gd name="T38" fmla="+- 0 1465 1130"/>
                  <a:gd name="T39" fmla="*/ 1465 h 659"/>
                  <a:gd name="T40" fmla="+- 0 3585 3566"/>
                  <a:gd name="T41" fmla="*/ T40 w 80"/>
                  <a:gd name="T42" fmla="+- 0 1462 1130"/>
                  <a:gd name="T43" fmla="*/ 1462 h 659"/>
                  <a:gd name="T44" fmla="+- 0 3644 3566"/>
                  <a:gd name="T45" fmla="*/ T44 w 80"/>
                  <a:gd name="T46" fmla="+- 0 1462 1130"/>
                  <a:gd name="T47" fmla="*/ 1462 h 659"/>
                  <a:gd name="T48" fmla="+- 0 3644 3566"/>
                  <a:gd name="T49" fmla="*/ T48 w 80"/>
                  <a:gd name="T50" fmla="+- 0 1453 1130"/>
                  <a:gd name="T51" fmla="*/ 1453 h 659"/>
                  <a:gd name="T52" fmla="+- 0 3576 3566"/>
                  <a:gd name="T53" fmla="*/ T52 w 80"/>
                  <a:gd name="T54" fmla="+- 0 1453 1130"/>
                  <a:gd name="T55" fmla="*/ 1453 h 659"/>
                  <a:gd name="T56" fmla="+- 0 3574 3566"/>
                  <a:gd name="T57" fmla="*/ T56 w 80"/>
                  <a:gd name="T58" fmla="+- 0 1450 1130"/>
                  <a:gd name="T59" fmla="*/ 1450 h 659"/>
                  <a:gd name="T60" fmla="+- 0 3576 3566"/>
                  <a:gd name="T61" fmla="*/ T60 w 80"/>
                  <a:gd name="T62" fmla="+- 0 1448 1130"/>
                  <a:gd name="T63" fmla="*/ 1448 h 659"/>
                  <a:gd name="T64" fmla="+- 0 3644 3566"/>
                  <a:gd name="T65" fmla="*/ T64 w 80"/>
                  <a:gd name="T66" fmla="+- 0 1448 1130"/>
                  <a:gd name="T67" fmla="*/ 1448 h 659"/>
                  <a:gd name="T68" fmla="+- 0 3644 3566"/>
                  <a:gd name="T69" fmla="*/ T68 w 80"/>
                  <a:gd name="T70" fmla="+- 0 1131 1130"/>
                  <a:gd name="T71" fmla="*/ 1131 h 659"/>
                  <a:gd name="T72" fmla="+- 0 3646 3566"/>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80" y="0"/>
                    </a:moveTo>
                    <a:lnTo>
                      <a:pt x="0" y="0"/>
                    </a:lnTo>
                    <a:lnTo>
                      <a:pt x="2" y="1"/>
                    </a:lnTo>
                    <a:lnTo>
                      <a:pt x="2" y="656"/>
                    </a:lnTo>
                    <a:lnTo>
                      <a:pt x="0" y="658"/>
                    </a:lnTo>
                    <a:lnTo>
                      <a:pt x="79" y="658"/>
                    </a:lnTo>
                    <a:lnTo>
                      <a:pt x="78" y="656"/>
                    </a:lnTo>
                    <a:lnTo>
                      <a:pt x="78" y="338"/>
                    </a:lnTo>
                    <a:lnTo>
                      <a:pt x="19" y="338"/>
                    </a:lnTo>
                    <a:lnTo>
                      <a:pt x="17" y="335"/>
                    </a:lnTo>
                    <a:lnTo>
                      <a:pt x="19" y="332"/>
                    </a:lnTo>
                    <a:lnTo>
                      <a:pt x="78" y="332"/>
                    </a:lnTo>
                    <a:lnTo>
                      <a:pt x="78" y="323"/>
                    </a:lnTo>
                    <a:lnTo>
                      <a:pt x="10" y="323"/>
                    </a:lnTo>
                    <a:lnTo>
                      <a:pt x="8" y="320"/>
                    </a:lnTo>
                    <a:lnTo>
                      <a:pt x="10"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35" name="Freeform 7026"/>
              <p:cNvSpPr>
                <a:spLocks/>
              </p:cNvSpPr>
              <p:nvPr/>
            </p:nvSpPr>
            <p:spPr bwMode="auto">
              <a:xfrm>
                <a:off x="3566" y="1130"/>
                <a:ext cx="80" cy="659"/>
              </a:xfrm>
              <a:custGeom>
                <a:avLst/>
                <a:gdLst>
                  <a:gd name="T0" fmla="+- 0 3644 3566"/>
                  <a:gd name="T1" fmla="*/ T0 w 80"/>
                  <a:gd name="T2" fmla="+- 0 1462 1130"/>
                  <a:gd name="T3" fmla="*/ 1462 h 659"/>
                  <a:gd name="T4" fmla="+- 0 3621 3566"/>
                  <a:gd name="T5" fmla="*/ T4 w 80"/>
                  <a:gd name="T6" fmla="+- 0 1462 1130"/>
                  <a:gd name="T7" fmla="*/ 1462 h 659"/>
                  <a:gd name="T8" fmla="+- 0 3623 3566"/>
                  <a:gd name="T9" fmla="*/ T8 w 80"/>
                  <a:gd name="T10" fmla="+- 0 1465 1130"/>
                  <a:gd name="T11" fmla="*/ 1465 h 659"/>
                  <a:gd name="T12" fmla="+- 0 3621 3566"/>
                  <a:gd name="T13" fmla="*/ T12 w 80"/>
                  <a:gd name="T14" fmla="+- 0 1468 1130"/>
                  <a:gd name="T15" fmla="*/ 1468 h 659"/>
                  <a:gd name="T16" fmla="+- 0 3644 3566"/>
                  <a:gd name="T17" fmla="*/ T16 w 80"/>
                  <a:gd name="T18" fmla="+- 0 1468 1130"/>
                  <a:gd name="T19" fmla="*/ 1468 h 659"/>
                  <a:gd name="T20" fmla="+- 0 3644 3566"/>
                  <a:gd name="T21" fmla="*/ T20 w 80"/>
                  <a:gd name="T22" fmla="+- 0 1466 1130"/>
                  <a:gd name="T23" fmla="*/ 1466 h 659"/>
                  <a:gd name="T24" fmla="+- 0 3643 3566"/>
                  <a:gd name="T25" fmla="*/ T24 w 80"/>
                  <a:gd name="T26" fmla="+- 0 1465 1130"/>
                  <a:gd name="T27" fmla="*/ 1465 h 659"/>
                  <a:gd name="T28" fmla="+- 0 3644 3566"/>
                  <a:gd name="T29" fmla="*/ T28 w 80"/>
                  <a:gd name="T30" fmla="+- 0 1464 1130"/>
                  <a:gd name="T31" fmla="*/ 1464 h 659"/>
                  <a:gd name="T32" fmla="+- 0 3644 3566"/>
                  <a:gd name="T33" fmla="*/ T32 w 80"/>
                  <a:gd name="T34" fmla="+- 0 1462 1130"/>
                  <a:gd name="T35" fmla="*/ 1462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9">
                    <a:moveTo>
                      <a:pt x="78" y="332"/>
                    </a:moveTo>
                    <a:lnTo>
                      <a:pt x="55" y="332"/>
                    </a:lnTo>
                    <a:lnTo>
                      <a:pt x="57" y="335"/>
                    </a:lnTo>
                    <a:lnTo>
                      <a:pt x="55" y="338"/>
                    </a:lnTo>
                    <a:lnTo>
                      <a:pt x="78" y="338"/>
                    </a:lnTo>
                    <a:lnTo>
                      <a:pt x="78" y="336"/>
                    </a:lnTo>
                    <a:lnTo>
                      <a:pt x="77" y="335"/>
                    </a:lnTo>
                    <a:lnTo>
                      <a:pt x="78" y="334"/>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36" name="Freeform 7025"/>
              <p:cNvSpPr>
                <a:spLocks/>
              </p:cNvSpPr>
              <p:nvPr/>
            </p:nvSpPr>
            <p:spPr bwMode="auto">
              <a:xfrm>
                <a:off x="3566" y="1130"/>
                <a:ext cx="80" cy="659"/>
              </a:xfrm>
              <a:custGeom>
                <a:avLst/>
                <a:gdLst>
                  <a:gd name="T0" fmla="+- 0 3638 3566"/>
                  <a:gd name="T1" fmla="*/ T0 w 80"/>
                  <a:gd name="T2" fmla="+- 0 1448 1130"/>
                  <a:gd name="T3" fmla="*/ 1448 h 659"/>
                  <a:gd name="T4" fmla="+- 0 3612 3566"/>
                  <a:gd name="T5" fmla="*/ T4 w 80"/>
                  <a:gd name="T6" fmla="+- 0 1448 1130"/>
                  <a:gd name="T7" fmla="*/ 1448 h 659"/>
                  <a:gd name="T8" fmla="+- 0 3615 3566"/>
                  <a:gd name="T9" fmla="*/ T8 w 80"/>
                  <a:gd name="T10" fmla="+- 0 1450 1130"/>
                  <a:gd name="T11" fmla="*/ 1450 h 659"/>
                  <a:gd name="T12" fmla="+- 0 3612 3566"/>
                  <a:gd name="T13" fmla="*/ T12 w 80"/>
                  <a:gd name="T14" fmla="+- 0 1453 1130"/>
                  <a:gd name="T15" fmla="*/ 1453 h 659"/>
                  <a:gd name="T16" fmla="+- 0 3638 3566"/>
                  <a:gd name="T17" fmla="*/ T16 w 80"/>
                  <a:gd name="T18" fmla="+- 0 1453 1130"/>
                  <a:gd name="T19" fmla="*/ 1453 h 659"/>
                  <a:gd name="T20" fmla="+- 0 3635 3566"/>
                  <a:gd name="T21" fmla="*/ T20 w 80"/>
                  <a:gd name="T22" fmla="+- 0 1450 1130"/>
                  <a:gd name="T23" fmla="*/ 1450 h 659"/>
                  <a:gd name="T24" fmla="+- 0 3638 356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2" y="318"/>
                    </a:moveTo>
                    <a:lnTo>
                      <a:pt x="46" y="318"/>
                    </a:lnTo>
                    <a:lnTo>
                      <a:pt x="49" y="320"/>
                    </a:lnTo>
                    <a:lnTo>
                      <a:pt x="46" y="323"/>
                    </a:lnTo>
                    <a:lnTo>
                      <a:pt x="72" y="323"/>
                    </a:lnTo>
                    <a:lnTo>
                      <a:pt x="69" y="320"/>
                    </a:lnTo>
                    <a:lnTo>
                      <a:pt x="7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42" name="Group 7022"/>
            <p:cNvGrpSpPr>
              <a:grpSpLocks/>
            </p:cNvGrpSpPr>
            <p:nvPr/>
          </p:nvGrpSpPr>
          <p:grpSpPr bwMode="auto">
            <a:xfrm>
              <a:off x="3583" y="1465"/>
              <a:ext cx="62" cy="2"/>
              <a:chOff x="3583" y="1465"/>
              <a:chExt cx="62" cy="2"/>
            </a:xfrm>
          </p:grpSpPr>
          <p:sp>
            <p:nvSpPr>
              <p:cNvPr id="42133" name="Freeform 7023"/>
              <p:cNvSpPr>
                <a:spLocks/>
              </p:cNvSpPr>
              <p:nvPr/>
            </p:nvSpPr>
            <p:spPr bwMode="auto">
              <a:xfrm>
                <a:off x="3583" y="1465"/>
                <a:ext cx="62" cy="2"/>
              </a:xfrm>
              <a:custGeom>
                <a:avLst/>
                <a:gdLst>
                  <a:gd name="T0" fmla="+- 0 3583 3583"/>
                  <a:gd name="T1" fmla="*/ T0 w 62"/>
                  <a:gd name="T2" fmla="+- 0 3644 3583"/>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3" name="Group 7020"/>
            <p:cNvGrpSpPr>
              <a:grpSpLocks/>
            </p:cNvGrpSpPr>
            <p:nvPr/>
          </p:nvGrpSpPr>
          <p:grpSpPr bwMode="auto">
            <a:xfrm>
              <a:off x="3574" y="1450"/>
              <a:ext cx="71" cy="2"/>
              <a:chOff x="3574" y="1450"/>
              <a:chExt cx="71" cy="2"/>
            </a:xfrm>
          </p:grpSpPr>
          <p:sp>
            <p:nvSpPr>
              <p:cNvPr id="42132" name="Freeform 7021"/>
              <p:cNvSpPr>
                <a:spLocks/>
              </p:cNvSpPr>
              <p:nvPr/>
            </p:nvSpPr>
            <p:spPr bwMode="auto">
              <a:xfrm>
                <a:off x="3574" y="1450"/>
                <a:ext cx="71" cy="2"/>
              </a:xfrm>
              <a:custGeom>
                <a:avLst/>
                <a:gdLst>
                  <a:gd name="T0" fmla="+- 0 3574 3574"/>
                  <a:gd name="T1" fmla="*/ T0 w 71"/>
                  <a:gd name="T2" fmla="+- 0 3644 3574"/>
                  <a:gd name="T3" fmla="*/ T2 w 71"/>
                </a:gdLst>
                <a:ahLst/>
                <a:cxnLst>
                  <a:cxn ang="0">
                    <a:pos x="T1" y="0"/>
                  </a:cxn>
                  <a:cxn ang="0">
                    <a:pos x="T3" y="0"/>
                  </a:cxn>
                </a:cxnLst>
                <a:rect l="0" t="0" r="r" b="b"/>
                <a:pathLst>
                  <a:path w="71">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4" name="Group 7017"/>
            <p:cNvGrpSpPr>
              <a:grpSpLocks/>
            </p:cNvGrpSpPr>
            <p:nvPr/>
          </p:nvGrpSpPr>
          <p:grpSpPr bwMode="auto">
            <a:xfrm>
              <a:off x="3565" y="1130"/>
              <a:ext cx="3" cy="658"/>
              <a:chOff x="3565" y="1130"/>
              <a:chExt cx="3" cy="658"/>
            </a:xfrm>
          </p:grpSpPr>
          <p:sp>
            <p:nvSpPr>
              <p:cNvPr id="42131" name="Freeform 7019"/>
              <p:cNvSpPr>
                <a:spLocks/>
              </p:cNvSpPr>
              <p:nvPr/>
            </p:nvSpPr>
            <p:spPr bwMode="auto">
              <a:xfrm>
                <a:off x="3565" y="1130"/>
                <a:ext cx="3" cy="658"/>
              </a:xfrm>
              <a:custGeom>
                <a:avLst/>
                <a:gdLst>
                  <a:gd name="T0" fmla="+- 0 3565 3565"/>
                  <a:gd name="T1" fmla="*/ T0 w 3"/>
                  <a:gd name="T2" fmla="+- 0 1788 1130"/>
                  <a:gd name="T3" fmla="*/ 1788 h 658"/>
                  <a:gd name="T4" fmla="+- 0 3568 3565"/>
                  <a:gd name="T5" fmla="*/ T4 w 3"/>
                  <a:gd name="T6" fmla="+- 0 1788 1130"/>
                  <a:gd name="T7" fmla="*/ 1788 h 658"/>
                  <a:gd name="T8" fmla="+- 0 3568 3565"/>
                  <a:gd name="T9" fmla="*/ T8 w 3"/>
                  <a:gd name="T10" fmla="+- 0 1130 1130"/>
                  <a:gd name="T11" fmla="*/ 1130 h 658"/>
                  <a:gd name="T12" fmla="+- 0 3565 3565"/>
                  <a:gd name="T13" fmla="*/ T12 w 3"/>
                  <a:gd name="T14" fmla="+- 0 1130 1130"/>
                  <a:gd name="T15" fmla="*/ 1130 h 658"/>
                  <a:gd name="T16" fmla="+- 0 3565 3565"/>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858" name="Picture 70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45" name="Group 7015"/>
            <p:cNvGrpSpPr>
              <a:grpSpLocks/>
            </p:cNvGrpSpPr>
            <p:nvPr/>
          </p:nvGrpSpPr>
          <p:grpSpPr bwMode="auto">
            <a:xfrm>
              <a:off x="3551" y="1117"/>
              <a:ext cx="3" cy="656"/>
              <a:chOff x="3551" y="1117"/>
              <a:chExt cx="3" cy="656"/>
            </a:xfrm>
          </p:grpSpPr>
          <p:sp>
            <p:nvSpPr>
              <p:cNvPr id="42130" name="Freeform 7016"/>
              <p:cNvSpPr>
                <a:spLocks/>
              </p:cNvSpPr>
              <p:nvPr/>
            </p:nvSpPr>
            <p:spPr bwMode="auto">
              <a:xfrm>
                <a:off x="3551" y="1117"/>
                <a:ext cx="3" cy="656"/>
              </a:xfrm>
              <a:custGeom>
                <a:avLst/>
                <a:gdLst>
                  <a:gd name="T0" fmla="+- 0 3551 3551"/>
                  <a:gd name="T1" fmla="*/ T0 w 3"/>
                  <a:gd name="T2" fmla="+- 0 1773 1117"/>
                  <a:gd name="T3" fmla="*/ 1773 h 656"/>
                  <a:gd name="T4" fmla="+- 0 3553 3551"/>
                  <a:gd name="T5" fmla="*/ T4 w 3"/>
                  <a:gd name="T6" fmla="+- 0 1773 1117"/>
                  <a:gd name="T7" fmla="*/ 1773 h 656"/>
                  <a:gd name="T8" fmla="+- 0 3553 3551"/>
                  <a:gd name="T9" fmla="*/ T8 w 3"/>
                  <a:gd name="T10" fmla="+- 0 1117 1117"/>
                  <a:gd name="T11" fmla="*/ 1117 h 656"/>
                  <a:gd name="T12" fmla="+- 0 3551 3551"/>
                  <a:gd name="T13" fmla="*/ T12 w 3"/>
                  <a:gd name="T14" fmla="+- 0 1117 1117"/>
                  <a:gd name="T15" fmla="*/ 1117 h 656"/>
                  <a:gd name="T16" fmla="+- 0 3551 355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46" name="Group 7013"/>
            <p:cNvGrpSpPr>
              <a:grpSpLocks/>
            </p:cNvGrpSpPr>
            <p:nvPr/>
          </p:nvGrpSpPr>
          <p:grpSpPr bwMode="auto">
            <a:xfrm>
              <a:off x="3551" y="1116"/>
              <a:ext cx="82" cy="2"/>
              <a:chOff x="3551" y="1116"/>
              <a:chExt cx="82" cy="2"/>
            </a:xfrm>
          </p:grpSpPr>
          <p:sp>
            <p:nvSpPr>
              <p:cNvPr id="42129" name="Freeform 7014"/>
              <p:cNvSpPr>
                <a:spLocks/>
              </p:cNvSpPr>
              <p:nvPr/>
            </p:nvSpPr>
            <p:spPr bwMode="auto">
              <a:xfrm>
                <a:off x="3551" y="1116"/>
                <a:ext cx="82" cy="2"/>
              </a:xfrm>
              <a:custGeom>
                <a:avLst/>
                <a:gdLst>
                  <a:gd name="T0" fmla="+- 0 3551 3551"/>
                  <a:gd name="T1" fmla="*/ T0 w 82"/>
                  <a:gd name="T2" fmla="+- 0 3633 355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7" name="Group 7011"/>
            <p:cNvGrpSpPr>
              <a:grpSpLocks/>
            </p:cNvGrpSpPr>
            <p:nvPr/>
          </p:nvGrpSpPr>
          <p:grpSpPr bwMode="auto">
            <a:xfrm>
              <a:off x="3552" y="1772"/>
              <a:ext cx="80" cy="2"/>
              <a:chOff x="3552" y="1772"/>
              <a:chExt cx="80" cy="2"/>
            </a:xfrm>
          </p:grpSpPr>
          <p:sp>
            <p:nvSpPr>
              <p:cNvPr id="42128" name="Freeform 7012"/>
              <p:cNvSpPr>
                <a:spLocks/>
              </p:cNvSpPr>
              <p:nvPr/>
            </p:nvSpPr>
            <p:spPr bwMode="auto">
              <a:xfrm>
                <a:off x="3552" y="1772"/>
                <a:ext cx="80" cy="2"/>
              </a:xfrm>
              <a:custGeom>
                <a:avLst/>
                <a:gdLst>
                  <a:gd name="T0" fmla="+- 0 3552 3552"/>
                  <a:gd name="T1" fmla="*/ T0 w 80"/>
                  <a:gd name="T2" fmla="+- 0 3632 355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8" name="Group 7009"/>
            <p:cNvGrpSpPr>
              <a:grpSpLocks/>
            </p:cNvGrpSpPr>
            <p:nvPr/>
          </p:nvGrpSpPr>
          <p:grpSpPr bwMode="auto">
            <a:xfrm>
              <a:off x="3553" y="1770"/>
              <a:ext cx="80" cy="2"/>
              <a:chOff x="3553" y="1770"/>
              <a:chExt cx="80" cy="2"/>
            </a:xfrm>
          </p:grpSpPr>
          <p:sp>
            <p:nvSpPr>
              <p:cNvPr id="42127" name="Freeform 7010"/>
              <p:cNvSpPr>
                <a:spLocks/>
              </p:cNvSpPr>
              <p:nvPr/>
            </p:nvSpPr>
            <p:spPr bwMode="auto">
              <a:xfrm>
                <a:off x="3553" y="1770"/>
                <a:ext cx="80" cy="2"/>
              </a:xfrm>
              <a:custGeom>
                <a:avLst/>
                <a:gdLst>
                  <a:gd name="T0" fmla="+- 0 3553 3553"/>
                  <a:gd name="T1" fmla="*/ T0 w 80"/>
                  <a:gd name="T2" fmla="+- 0 3633 355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9" name="Group 7006"/>
            <p:cNvGrpSpPr>
              <a:grpSpLocks/>
            </p:cNvGrpSpPr>
            <p:nvPr/>
          </p:nvGrpSpPr>
          <p:grpSpPr bwMode="auto">
            <a:xfrm>
              <a:off x="3578" y="1346"/>
              <a:ext cx="40" cy="67"/>
              <a:chOff x="3578" y="1346"/>
              <a:chExt cx="40" cy="67"/>
            </a:xfrm>
          </p:grpSpPr>
          <p:sp>
            <p:nvSpPr>
              <p:cNvPr id="42125" name="Freeform 7008"/>
              <p:cNvSpPr>
                <a:spLocks/>
              </p:cNvSpPr>
              <p:nvPr/>
            </p:nvSpPr>
            <p:spPr bwMode="auto">
              <a:xfrm>
                <a:off x="3578" y="1346"/>
                <a:ext cx="40" cy="67"/>
              </a:xfrm>
              <a:custGeom>
                <a:avLst/>
                <a:gdLst>
                  <a:gd name="T0" fmla="+- 0 3613 3578"/>
                  <a:gd name="T1" fmla="*/ T0 w 40"/>
                  <a:gd name="T2" fmla="+- 0 1354 1346"/>
                  <a:gd name="T3" fmla="*/ 1354 h 67"/>
                  <a:gd name="T4" fmla="+- 0 3595 3578"/>
                  <a:gd name="T5" fmla="*/ T4 w 40"/>
                  <a:gd name="T6" fmla="+- 0 1354 1346"/>
                  <a:gd name="T7" fmla="*/ 1354 h 67"/>
                  <a:gd name="T8" fmla="+- 0 3600 3578"/>
                  <a:gd name="T9" fmla="*/ T8 w 40"/>
                  <a:gd name="T10" fmla="+- 0 1355 1346"/>
                  <a:gd name="T11" fmla="*/ 1355 h 67"/>
                  <a:gd name="T12" fmla="+- 0 3603 3578"/>
                  <a:gd name="T13" fmla="*/ T12 w 40"/>
                  <a:gd name="T14" fmla="+- 0 1357 1346"/>
                  <a:gd name="T15" fmla="*/ 1357 h 67"/>
                  <a:gd name="T16" fmla="+- 0 3605 3578"/>
                  <a:gd name="T17" fmla="*/ T16 w 40"/>
                  <a:gd name="T18" fmla="+- 0 1361 1346"/>
                  <a:gd name="T19" fmla="*/ 1361 h 67"/>
                  <a:gd name="T20" fmla="+- 0 3606 3578"/>
                  <a:gd name="T21" fmla="*/ T20 w 40"/>
                  <a:gd name="T22" fmla="+- 0 1365 1346"/>
                  <a:gd name="T23" fmla="*/ 1365 h 67"/>
                  <a:gd name="T24" fmla="+- 0 3605 3578"/>
                  <a:gd name="T25" fmla="*/ T24 w 40"/>
                  <a:gd name="T26" fmla="+- 0 1370 1346"/>
                  <a:gd name="T27" fmla="*/ 1370 h 67"/>
                  <a:gd name="T28" fmla="+- 0 3580 3578"/>
                  <a:gd name="T29" fmla="*/ T28 w 40"/>
                  <a:gd name="T30" fmla="+- 0 1404 1346"/>
                  <a:gd name="T31" fmla="*/ 1404 h 67"/>
                  <a:gd name="T32" fmla="+- 0 3579 3578"/>
                  <a:gd name="T33" fmla="*/ T32 w 40"/>
                  <a:gd name="T34" fmla="+- 0 1405 1346"/>
                  <a:gd name="T35" fmla="*/ 1405 h 67"/>
                  <a:gd name="T36" fmla="+- 0 3578 3578"/>
                  <a:gd name="T37" fmla="*/ T36 w 40"/>
                  <a:gd name="T38" fmla="+- 0 1406 1346"/>
                  <a:gd name="T39" fmla="*/ 1406 h 67"/>
                  <a:gd name="T40" fmla="+- 0 3578 3578"/>
                  <a:gd name="T41" fmla="*/ T40 w 40"/>
                  <a:gd name="T42" fmla="+- 0 1407 1346"/>
                  <a:gd name="T43" fmla="*/ 1407 h 67"/>
                  <a:gd name="T44" fmla="+- 0 3578 3578"/>
                  <a:gd name="T45" fmla="*/ T44 w 40"/>
                  <a:gd name="T46" fmla="+- 0 1411 1346"/>
                  <a:gd name="T47" fmla="*/ 1411 h 67"/>
                  <a:gd name="T48" fmla="+- 0 3578 3578"/>
                  <a:gd name="T49" fmla="*/ T48 w 40"/>
                  <a:gd name="T50" fmla="+- 0 1412 1346"/>
                  <a:gd name="T51" fmla="*/ 1412 h 67"/>
                  <a:gd name="T52" fmla="+- 0 3579 3578"/>
                  <a:gd name="T53" fmla="*/ T52 w 40"/>
                  <a:gd name="T54" fmla="+- 0 1413 1346"/>
                  <a:gd name="T55" fmla="*/ 1413 h 67"/>
                  <a:gd name="T56" fmla="+- 0 3616 3578"/>
                  <a:gd name="T57" fmla="*/ T56 w 40"/>
                  <a:gd name="T58" fmla="+- 0 1413 1346"/>
                  <a:gd name="T59" fmla="*/ 1413 h 67"/>
                  <a:gd name="T60" fmla="+- 0 3617 3578"/>
                  <a:gd name="T61" fmla="*/ T60 w 40"/>
                  <a:gd name="T62" fmla="+- 0 1413 1346"/>
                  <a:gd name="T63" fmla="*/ 1413 h 67"/>
                  <a:gd name="T64" fmla="+- 0 3618 3578"/>
                  <a:gd name="T65" fmla="*/ T64 w 40"/>
                  <a:gd name="T66" fmla="+- 0 1412 1346"/>
                  <a:gd name="T67" fmla="*/ 1412 h 67"/>
                  <a:gd name="T68" fmla="+- 0 3618 3578"/>
                  <a:gd name="T69" fmla="*/ T68 w 40"/>
                  <a:gd name="T70" fmla="+- 0 1411 1346"/>
                  <a:gd name="T71" fmla="*/ 1411 h 67"/>
                  <a:gd name="T72" fmla="+- 0 3618 3578"/>
                  <a:gd name="T73" fmla="*/ T72 w 40"/>
                  <a:gd name="T74" fmla="+- 0 1407 1346"/>
                  <a:gd name="T75" fmla="*/ 1407 h 67"/>
                  <a:gd name="T76" fmla="+- 0 3618 3578"/>
                  <a:gd name="T77" fmla="*/ T76 w 40"/>
                  <a:gd name="T78" fmla="+- 0 1407 1346"/>
                  <a:gd name="T79" fmla="*/ 1407 h 67"/>
                  <a:gd name="T80" fmla="+- 0 3617 3578"/>
                  <a:gd name="T81" fmla="*/ T80 w 40"/>
                  <a:gd name="T82" fmla="+- 0 1406 1346"/>
                  <a:gd name="T83" fmla="*/ 1406 h 67"/>
                  <a:gd name="T84" fmla="+- 0 3616 3578"/>
                  <a:gd name="T85" fmla="*/ T84 w 40"/>
                  <a:gd name="T86" fmla="+- 0 1406 1346"/>
                  <a:gd name="T87" fmla="*/ 1406 h 67"/>
                  <a:gd name="T88" fmla="+- 0 3588 3578"/>
                  <a:gd name="T89" fmla="*/ T88 w 40"/>
                  <a:gd name="T90" fmla="+- 0 1406 1346"/>
                  <a:gd name="T91" fmla="*/ 1406 h 67"/>
                  <a:gd name="T92" fmla="+- 0 3598 3578"/>
                  <a:gd name="T93" fmla="*/ T92 w 40"/>
                  <a:gd name="T94" fmla="+- 0 1395 1346"/>
                  <a:gd name="T95" fmla="*/ 1395 h 67"/>
                  <a:gd name="T96" fmla="+- 0 3615 3578"/>
                  <a:gd name="T97" fmla="*/ T96 w 40"/>
                  <a:gd name="T98" fmla="+- 0 1366 1346"/>
                  <a:gd name="T99" fmla="*/ 1366 h 67"/>
                  <a:gd name="T100" fmla="+- 0 3615 3578"/>
                  <a:gd name="T101" fmla="*/ T100 w 40"/>
                  <a:gd name="T102" fmla="+- 0 1361 1346"/>
                  <a:gd name="T103" fmla="*/ 1361 h 67"/>
                  <a:gd name="T104" fmla="+- 0 3615 3578"/>
                  <a:gd name="T105" fmla="*/ T104 w 40"/>
                  <a:gd name="T106" fmla="+- 0 1359 1346"/>
                  <a:gd name="T107" fmla="*/ 1359 h 67"/>
                  <a:gd name="T108" fmla="+- 0 3613 3578"/>
                  <a:gd name="T109" fmla="*/ T108 w 40"/>
                  <a:gd name="T110" fmla="+- 0 1355 1346"/>
                  <a:gd name="T111" fmla="*/ 1355 h 67"/>
                  <a:gd name="T112" fmla="+- 0 3613 3578"/>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0" y="60"/>
                    </a:lnTo>
                    <a:lnTo>
                      <a:pt x="0" y="61"/>
                    </a:lnTo>
                    <a:lnTo>
                      <a:pt x="0" y="65"/>
                    </a:lnTo>
                    <a:lnTo>
                      <a:pt x="0" y="66"/>
                    </a:lnTo>
                    <a:lnTo>
                      <a:pt x="1" y="67"/>
                    </a:lnTo>
                    <a:lnTo>
                      <a:pt x="38" y="67"/>
                    </a:lnTo>
                    <a:lnTo>
                      <a:pt x="39" y="67"/>
                    </a:lnTo>
                    <a:lnTo>
                      <a:pt x="40" y="66"/>
                    </a:lnTo>
                    <a:lnTo>
                      <a:pt x="40" y="65"/>
                    </a:lnTo>
                    <a:lnTo>
                      <a:pt x="40" y="61"/>
                    </a:lnTo>
                    <a:lnTo>
                      <a:pt x="39" y="60"/>
                    </a:lnTo>
                    <a:lnTo>
                      <a:pt x="38" y="60"/>
                    </a:lnTo>
                    <a:lnTo>
                      <a:pt x="10" y="60"/>
                    </a:lnTo>
                    <a:lnTo>
                      <a:pt x="20" y="49"/>
                    </a:lnTo>
                    <a:lnTo>
                      <a:pt x="37" y="20"/>
                    </a:lnTo>
                    <a:lnTo>
                      <a:pt x="37" y="15"/>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6" name="Freeform 7007"/>
              <p:cNvSpPr>
                <a:spLocks/>
              </p:cNvSpPr>
              <p:nvPr/>
            </p:nvSpPr>
            <p:spPr bwMode="auto">
              <a:xfrm>
                <a:off x="3578" y="1346"/>
                <a:ext cx="40" cy="67"/>
              </a:xfrm>
              <a:custGeom>
                <a:avLst/>
                <a:gdLst>
                  <a:gd name="T0" fmla="+- 0 3600 3578"/>
                  <a:gd name="T1" fmla="*/ T0 w 40"/>
                  <a:gd name="T2" fmla="+- 0 1346 1346"/>
                  <a:gd name="T3" fmla="*/ 1346 h 67"/>
                  <a:gd name="T4" fmla="+- 0 3579 3578"/>
                  <a:gd name="T5" fmla="*/ T4 w 40"/>
                  <a:gd name="T6" fmla="+- 0 1358 1346"/>
                  <a:gd name="T7" fmla="*/ 1358 h 67"/>
                  <a:gd name="T8" fmla="+- 0 3579 3578"/>
                  <a:gd name="T9" fmla="*/ T8 w 40"/>
                  <a:gd name="T10" fmla="+- 0 1359 1346"/>
                  <a:gd name="T11" fmla="*/ 1359 h 67"/>
                  <a:gd name="T12" fmla="+- 0 3580 3578"/>
                  <a:gd name="T13" fmla="*/ T12 w 40"/>
                  <a:gd name="T14" fmla="+- 0 1359 1346"/>
                  <a:gd name="T15" fmla="*/ 1359 h 67"/>
                  <a:gd name="T16" fmla="+- 0 3580 3578"/>
                  <a:gd name="T17" fmla="*/ T16 w 40"/>
                  <a:gd name="T18" fmla="+- 0 1360 1346"/>
                  <a:gd name="T19" fmla="*/ 1360 h 67"/>
                  <a:gd name="T20" fmla="+- 0 3582 3578"/>
                  <a:gd name="T21" fmla="*/ T20 w 40"/>
                  <a:gd name="T22" fmla="+- 0 1359 1346"/>
                  <a:gd name="T23" fmla="*/ 1359 h 67"/>
                  <a:gd name="T24" fmla="+- 0 3585 3578"/>
                  <a:gd name="T25" fmla="*/ T24 w 40"/>
                  <a:gd name="T26" fmla="+- 0 1357 1346"/>
                  <a:gd name="T27" fmla="*/ 1357 h 67"/>
                  <a:gd name="T28" fmla="+- 0 3589 3578"/>
                  <a:gd name="T29" fmla="*/ T28 w 40"/>
                  <a:gd name="T30" fmla="+- 0 1355 1346"/>
                  <a:gd name="T31" fmla="*/ 1355 h 67"/>
                  <a:gd name="T32" fmla="+- 0 3591 3578"/>
                  <a:gd name="T33" fmla="*/ T32 w 40"/>
                  <a:gd name="T34" fmla="+- 0 1354 1346"/>
                  <a:gd name="T35" fmla="*/ 1354 h 67"/>
                  <a:gd name="T36" fmla="+- 0 3593 3578"/>
                  <a:gd name="T37" fmla="*/ T36 w 40"/>
                  <a:gd name="T38" fmla="+- 0 1354 1346"/>
                  <a:gd name="T39" fmla="*/ 1354 h 67"/>
                  <a:gd name="T40" fmla="+- 0 3613 3578"/>
                  <a:gd name="T41" fmla="*/ T40 w 40"/>
                  <a:gd name="T42" fmla="+- 0 1354 1346"/>
                  <a:gd name="T43" fmla="*/ 1354 h 67"/>
                  <a:gd name="T44" fmla="+- 0 3612 3578"/>
                  <a:gd name="T45" fmla="*/ T44 w 40"/>
                  <a:gd name="T46" fmla="+- 0 1353 1346"/>
                  <a:gd name="T47" fmla="*/ 1353 h 67"/>
                  <a:gd name="T48" fmla="+- 0 3609 3578"/>
                  <a:gd name="T49" fmla="*/ T48 w 40"/>
                  <a:gd name="T50" fmla="+- 0 1350 1346"/>
                  <a:gd name="T51" fmla="*/ 1350 h 67"/>
                  <a:gd name="T52" fmla="+- 0 3607 3578"/>
                  <a:gd name="T53" fmla="*/ T52 w 40"/>
                  <a:gd name="T54" fmla="+- 0 1349 1346"/>
                  <a:gd name="T55" fmla="*/ 1349 h 67"/>
                  <a:gd name="T56" fmla="+- 0 3602 3578"/>
                  <a:gd name="T57" fmla="*/ T56 w 40"/>
                  <a:gd name="T58" fmla="+- 0 1347 1346"/>
                  <a:gd name="T59" fmla="*/ 1347 h 67"/>
                  <a:gd name="T60" fmla="+- 0 3600 3578"/>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1" y="13"/>
                    </a:lnTo>
                    <a:lnTo>
                      <a:pt x="2" y="13"/>
                    </a:lnTo>
                    <a:lnTo>
                      <a:pt x="2" y="14"/>
                    </a:lnTo>
                    <a:lnTo>
                      <a:pt x="4" y="13"/>
                    </a:lnTo>
                    <a:lnTo>
                      <a:pt x="7" y="11"/>
                    </a:lnTo>
                    <a:lnTo>
                      <a:pt x="11" y="9"/>
                    </a:lnTo>
                    <a:lnTo>
                      <a:pt x="13" y="8"/>
                    </a:lnTo>
                    <a:lnTo>
                      <a:pt x="15" y="8"/>
                    </a:lnTo>
                    <a:lnTo>
                      <a:pt x="35" y="8"/>
                    </a:lnTo>
                    <a:lnTo>
                      <a:pt x="34" y="7"/>
                    </a:lnTo>
                    <a:lnTo>
                      <a:pt x="31" y="4"/>
                    </a:lnTo>
                    <a:lnTo>
                      <a:pt x="29" y="3"/>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0" name="Group 7002"/>
            <p:cNvGrpSpPr>
              <a:grpSpLocks/>
            </p:cNvGrpSpPr>
            <p:nvPr/>
          </p:nvGrpSpPr>
          <p:grpSpPr bwMode="auto">
            <a:xfrm>
              <a:off x="3581" y="1470"/>
              <a:ext cx="38" cy="66"/>
              <a:chOff x="3581" y="1470"/>
              <a:chExt cx="38" cy="66"/>
            </a:xfrm>
          </p:grpSpPr>
          <p:sp>
            <p:nvSpPr>
              <p:cNvPr id="42122" name="Freeform 7005"/>
              <p:cNvSpPr>
                <a:spLocks/>
              </p:cNvSpPr>
              <p:nvPr/>
            </p:nvSpPr>
            <p:spPr bwMode="auto">
              <a:xfrm>
                <a:off x="3581" y="1470"/>
                <a:ext cx="38" cy="66"/>
              </a:xfrm>
              <a:custGeom>
                <a:avLst/>
                <a:gdLst>
                  <a:gd name="T0" fmla="+- 0 3616 3581"/>
                  <a:gd name="T1" fmla="*/ T0 w 38"/>
                  <a:gd name="T2" fmla="+- 0 1529 1470"/>
                  <a:gd name="T3" fmla="*/ 1529 h 66"/>
                  <a:gd name="T4" fmla="+- 0 3583 3581"/>
                  <a:gd name="T5" fmla="*/ T4 w 38"/>
                  <a:gd name="T6" fmla="+- 0 1529 1470"/>
                  <a:gd name="T7" fmla="*/ 1529 h 66"/>
                  <a:gd name="T8" fmla="+- 0 3582 3581"/>
                  <a:gd name="T9" fmla="*/ T8 w 38"/>
                  <a:gd name="T10" fmla="+- 0 1529 1470"/>
                  <a:gd name="T11" fmla="*/ 1529 h 66"/>
                  <a:gd name="T12" fmla="+- 0 3582 3581"/>
                  <a:gd name="T13" fmla="*/ T12 w 38"/>
                  <a:gd name="T14" fmla="+- 0 1530 1470"/>
                  <a:gd name="T15" fmla="*/ 1530 h 66"/>
                  <a:gd name="T16" fmla="+- 0 3581 3581"/>
                  <a:gd name="T17" fmla="*/ T16 w 38"/>
                  <a:gd name="T18" fmla="+- 0 1531 1470"/>
                  <a:gd name="T19" fmla="*/ 1531 h 66"/>
                  <a:gd name="T20" fmla="+- 0 3581 3581"/>
                  <a:gd name="T21" fmla="*/ T20 w 38"/>
                  <a:gd name="T22" fmla="+- 0 1534 1470"/>
                  <a:gd name="T23" fmla="*/ 1534 h 66"/>
                  <a:gd name="T24" fmla="+- 0 3582 3581"/>
                  <a:gd name="T25" fmla="*/ T24 w 38"/>
                  <a:gd name="T26" fmla="+- 0 1535 1470"/>
                  <a:gd name="T27" fmla="*/ 1535 h 66"/>
                  <a:gd name="T28" fmla="+- 0 3582 3581"/>
                  <a:gd name="T29" fmla="*/ T28 w 38"/>
                  <a:gd name="T30" fmla="+- 0 1536 1470"/>
                  <a:gd name="T31" fmla="*/ 1536 h 66"/>
                  <a:gd name="T32" fmla="+- 0 3617 3581"/>
                  <a:gd name="T33" fmla="*/ T32 w 38"/>
                  <a:gd name="T34" fmla="+- 0 1536 1470"/>
                  <a:gd name="T35" fmla="*/ 1536 h 66"/>
                  <a:gd name="T36" fmla="+- 0 3618 3581"/>
                  <a:gd name="T37" fmla="*/ T36 w 38"/>
                  <a:gd name="T38" fmla="+- 0 1535 1470"/>
                  <a:gd name="T39" fmla="*/ 1535 h 66"/>
                  <a:gd name="T40" fmla="+- 0 3618 3581"/>
                  <a:gd name="T41" fmla="*/ T40 w 38"/>
                  <a:gd name="T42" fmla="+- 0 1534 1470"/>
                  <a:gd name="T43" fmla="*/ 1534 h 66"/>
                  <a:gd name="T44" fmla="+- 0 3618 3581"/>
                  <a:gd name="T45" fmla="*/ T44 w 38"/>
                  <a:gd name="T46" fmla="+- 0 1531 1470"/>
                  <a:gd name="T47" fmla="*/ 1531 h 66"/>
                  <a:gd name="T48" fmla="+- 0 3618 3581"/>
                  <a:gd name="T49" fmla="*/ T48 w 38"/>
                  <a:gd name="T50" fmla="+- 0 1530 1470"/>
                  <a:gd name="T51" fmla="*/ 1530 h 66"/>
                  <a:gd name="T52" fmla="+- 0 3617 3581"/>
                  <a:gd name="T53" fmla="*/ T52 w 38"/>
                  <a:gd name="T54" fmla="+- 0 1529 1470"/>
                  <a:gd name="T55" fmla="*/ 1529 h 66"/>
                  <a:gd name="T56" fmla="+- 0 3616 3581"/>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3" name="Freeform 7004"/>
              <p:cNvSpPr>
                <a:spLocks/>
              </p:cNvSpPr>
              <p:nvPr/>
            </p:nvSpPr>
            <p:spPr bwMode="auto">
              <a:xfrm>
                <a:off x="3581" y="1470"/>
                <a:ext cx="38" cy="66"/>
              </a:xfrm>
              <a:custGeom>
                <a:avLst/>
                <a:gdLst>
                  <a:gd name="T0" fmla="+- 0 3605 3581"/>
                  <a:gd name="T1" fmla="*/ T0 w 38"/>
                  <a:gd name="T2" fmla="+- 0 1479 1470"/>
                  <a:gd name="T3" fmla="*/ 1479 h 66"/>
                  <a:gd name="T4" fmla="+- 0 3596 3581"/>
                  <a:gd name="T5" fmla="*/ T4 w 38"/>
                  <a:gd name="T6" fmla="+- 0 1479 1470"/>
                  <a:gd name="T7" fmla="*/ 1479 h 66"/>
                  <a:gd name="T8" fmla="+- 0 3596 3581"/>
                  <a:gd name="T9" fmla="*/ T8 w 38"/>
                  <a:gd name="T10" fmla="+- 0 1529 1470"/>
                  <a:gd name="T11" fmla="*/ 1529 h 66"/>
                  <a:gd name="T12" fmla="+- 0 3605 3581"/>
                  <a:gd name="T13" fmla="*/ T12 w 38"/>
                  <a:gd name="T14" fmla="+- 0 1529 1470"/>
                  <a:gd name="T15" fmla="*/ 1529 h 66"/>
                  <a:gd name="T16" fmla="+- 0 3605 3581"/>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4" name="Freeform 7003"/>
              <p:cNvSpPr>
                <a:spLocks/>
              </p:cNvSpPr>
              <p:nvPr/>
            </p:nvSpPr>
            <p:spPr bwMode="auto">
              <a:xfrm>
                <a:off x="3581" y="1470"/>
                <a:ext cx="38" cy="66"/>
              </a:xfrm>
              <a:custGeom>
                <a:avLst/>
                <a:gdLst>
                  <a:gd name="T0" fmla="+- 0 3603 3581"/>
                  <a:gd name="T1" fmla="*/ T0 w 38"/>
                  <a:gd name="T2" fmla="+- 0 1470 1470"/>
                  <a:gd name="T3" fmla="*/ 1470 h 66"/>
                  <a:gd name="T4" fmla="+- 0 3581 3581"/>
                  <a:gd name="T5" fmla="*/ T4 w 38"/>
                  <a:gd name="T6" fmla="+- 0 1486 1470"/>
                  <a:gd name="T7" fmla="*/ 1486 h 66"/>
                  <a:gd name="T8" fmla="+- 0 3581 3581"/>
                  <a:gd name="T9" fmla="*/ T8 w 38"/>
                  <a:gd name="T10" fmla="+- 0 1487 1470"/>
                  <a:gd name="T11" fmla="*/ 1487 h 66"/>
                  <a:gd name="T12" fmla="+- 0 3582 3581"/>
                  <a:gd name="T13" fmla="*/ T12 w 38"/>
                  <a:gd name="T14" fmla="+- 0 1487 1470"/>
                  <a:gd name="T15" fmla="*/ 1487 h 66"/>
                  <a:gd name="T16" fmla="+- 0 3584 3581"/>
                  <a:gd name="T17" fmla="*/ T16 w 38"/>
                  <a:gd name="T18" fmla="+- 0 1487 1470"/>
                  <a:gd name="T19" fmla="*/ 1487 h 66"/>
                  <a:gd name="T20" fmla="+- 0 3596 3581"/>
                  <a:gd name="T21" fmla="*/ T20 w 38"/>
                  <a:gd name="T22" fmla="+- 0 1479 1470"/>
                  <a:gd name="T23" fmla="*/ 1479 h 66"/>
                  <a:gd name="T24" fmla="+- 0 3605 3581"/>
                  <a:gd name="T25" fmla="*/ T24 w 38"/>
                  <a:gd name="T26" fmla="+- 0 1479 1470"/>
                  <a:gd name="T27" fmla="*/ 1479 h 66"/>
                  <a:gd name="T28" fmla="+- 0 3605 3581"/>
                  <a:gd name="T29" fmla="*/ T28 w 38"/>
                  <a:gd name="T30" fmla="+- 0 1471 1470"/>
                  <a:gd name="T31" fmla="*/ 1471 h 66"/>
                  <a:gd name="T32" fmla="+- 0 3604 3581"/>
                  <a:gd name="T33" fmla="*/ T32 w 38"/>
                  <a:gd name="T34" fmla="+- 0 1470 1470"/>
                  <a:gd name="T35" fmla="*/ 1470 h 66"/>
                  <a:gd name="T36" fmla="+- 0 3603 3581"/>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1" name="Group 6996"/>
            <p:cNvGrpSpPr>
              <a:grpSpLocks/>
            </p:cNvGrpSpPr>
            <p:nvPr/>
          </p:nvGrpSpPr>
          <p:grpSpPr bwMode="auto">
            <a:xfrm>
              <a:off x="3646" y="1130"/>
              <a:ext cx="80" cy="659"/>
              <a:chOff x="3646" y="1130"/>
              <a:chExt cx="80" cy="659"/>
            </a:xfrm>
          </p:grpSpPr>
          <p:sp>
            <p:nvSpPr>
              <p:cNvPr id="42117" name="Freeform 7001"/>
              <p:cNvSpPr>
                <a:spLocks/>
              </p:cNvSpPr>
              <p:nvPr/>
            </p:nvSpPr>
            <p:spPr bwMode="auto">
              <a:xfrm>
                <a:off x="3646" y="1130"/>
                <a:ext cx="80" cy="659"/>
              </a:xfrm>
              <a:custGeom>
                <a:avLst/>
                <a:gdLst>
                  <a:gd name="T0" fmla="+- 0 3724 3646"/>
                  <a:gd name="T1" fmla="*/ T0 w 80"/>
                  <a:gd name="T2" fmla="+- 0 1468 1130"/>
                  <a:gd name="T3" fmla="*/ 1468 h 659"/>
                  <a:gd name="T4" fmla="+- 0 3647 3646"/>
                  <a:gd name="T5" fmla="*/ T4 w 80"/>
                  <a:gd name="T6" fmla="+- 0 1468 1130"/>
                  <a:gd name="T7" fmla="*/ 1468 h 659"/>
                  <a:gd name="T8" fmla="+- 0 3647 3646"/>
                  <a:gd name="T9" fmla="*/ T8 w 80"/>
                  <a:gd name="T10" fmla="+- 0 1786 1130"/>
                  <a:gd name="T11" fmla="*/ 1786 h 659"/>
                  <a:gd name="T12" fmla="+- 0 3646 3646"/>
                  <a:gd name="T13" fmla="*/ T12 w 80"/>
                  <a:gd name="T14" fmla="+- 0 1788 1130"/>
                  <a:gd name="T15" fmla="*/ 1788 h 659"/>
                  <a:gd name="T16" fmla="+- 0 3725 3646"/>
                  <a:gd name="T17" fmla="*/ T16 w 80"/>
                  <a:gd name="T18" fmla="+- 0 1788 1130"/>
                  <a:gd name="T19" fmla="*/ 1788 h 659"/>
                  <a:gd name="T20" fmla="+- 0 3724 3646"/>
                  <a:gd name="T21" fmla="*/ T20 w 80"/>
                  <a:gd name="T22" fmla="+- 0 1786 1130"/>
                  <a:gd name="T23" fmla="*/ 1786 h 659"/>
                  <a:gd name="T24" fmla="+- 0 3724 3646"/>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18" name="Freeform 7000"/>
              <p:cNvSpPr>
                <a:spLocks/>
              </p:cNvSpPr>
              <p:nvPr/>
            </p:nvSpPr>
            <p:spPr bwMode="auto">
              <a:xfrm>
                <a:off x="3646" y="1130"/>
                <a:ext cx="80" cy="659"/>
              </a:xfrm>
              <a:custGeom>
                <a:avLst/>
                <a:gdLst>
                  <a:gd name="T0" fmla="+- 0 3706 3646"/>
                  <a:gd name="T1" fmla="*/ T0 w 80"/>
                  <a:gd name="T2" fmla="+- 0 1462 1130"/>
                  <a:gd name="T3" fmla="*/ 1462 h 659"/>
                  <a:gd name="T4" fmla="+- 0 3681 3646"/>
                  <a:gd name="T5" fmla="*/ T4 w 80"/>
                  <a:gd name="T6" fmla="+- 0 1462 1130"/>
                  <a:gd name="T7" fmla="*/ 1462 h 659"/>
                  <a:gd name="T8" fmla="+- 0 3683 3646"/>
                  <a:gd name="T9" fmla="*/ T8 w 80"/>
                  <a:gd name="T10" fmla="+- 0 1465 1130"/>
                  <a:gd name="T11" fmla="*/ 1465 h 659"/>
                  <a:gd name="T12" fmla="+- 0 3681 3646"/>
                  <a:gd name="T13" fmla="*/ T12 w 80"/>
                  <a:gd name="T14" fmla="+- 0 1468 1130"/>
                  <a:gd name="T15" fmla="*/ 1468 h 659"/>
                  <a:gd name="T16" fmla="+- 0 3706 3646"/>
                  <a:gd name="T17" fmla="*/ T16 w 80"/>
                  <a:gd name="T18" fmla="+- 0 1468 1130"/>
                  <a:gd name="T19" fmla="*/ 1468 h 659"/>
                  <a:gd name="T20" fmla="+- 0 3703 3646"/>
                  <a:gd name="T21" fmla="*/ T20 w 80"/>
                  <a:gd name="T22" fmla="+- 0 1465 1130"/>
                  <a:gd name="T23" fmla="*/ 1465 h 659"/>
                  <a:gd name="T24" fmla="+- 0 3706 3646"/>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0" y="332"/>
                    </a:moveTo>
                    <a:lnTo>
                      <a:pt x="35" y="332"/>
                    </a:lnTo>
                    <a:lnTo>
                      <a:pt x="37" y="335"/>
                    </a:lnTo>
                    <a:lnTo>
                      <a:pt x="35" y="338"/>
                    </a:lnTo>
                    <a:lnTo>
                      <a:pt x="60" y="338"/>
                    </a:lnTo>
                    <a:lnTo>
                      <a:pt x="57" y="335"/>
                    </a:lnTo>
                    <a:lnTo>
                      <a:pt x="6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19" name="Freeform 6999"/>
              <p:cNvSpPr>
                <a:spLocks/>
              </p:cNvSpPr>
              <p:nvPr/>
            </p:nvSpPr>
            <p:spPr bwMode="auto">
              <a:xfrm>
                <a:off x="3646" y="1130"/>
                <a:ext cx="80" cy="659"/>
              </a:xfrm>
              <a:custGeom>
                <a:avLst/>
                <a:gdLst>
                  <a:gd name="T0" fmla="+- 0 3724 3646"/>
                  <a:gd name="T1" fmla="*/ T0 w 80"/>
                  <a:gd name="T2" fmla="+- 0 1453 1130"/>
                  <a:gd name="T3" fmla="*/ 1453 h 659"/>
                  <a:gd name="T4" fmla="+- 0 3647 3646"/>
                  <a:gd name="T5" fmla="*/ T4 w 80"/>
                  <a:gd name="T6" fmla="+- 0 1453 1130"/>
                  <a:gd name="T7" fmla="*/ 1453 h 659"/>
                  <a:gd name="T8" fmla="+- 0 3647 3646"/>
                  <a:gd name="T9" fmla="*/ T8 w 80"/>
                  <a:gd name="T10" fmla="+- 0 1462 1130"/>
                  <a:gd name="T11" fmla="*/ 1462 h 659"/>
                  <a:gd name="T12" fmla="+- 0 3724 3646"/>
                  <a:gd name="T13" fmla="*/ T12 w 80"/>
                  <a:gd name="T14" fmla="+- 0 1462 1130"/>
                  <a:gd name="T15" fmla="*/ 1462 h 659"/>
                  <a:gd name="T16" fmla="+- 0 3724 3646"/>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0" name="Freeform 6998"/>
              <p:cNvSpPr>
                <a:spLocks/>
              </p:cNvSpPr>
              <p:nvPr/>
            </p:nvSpPr>
            <p:spPr bwMode="auto">
              <a:xfrm>
                <a:off x="3646" y="1130"/>
                <a:ext cx="80" cy="659"/>
              </a:xfrm>
              <a:custGeom>
                <a:avLst/>
                <a:gdLst>
                  <a:gd name="T0" fmla="+- 0 3699 3646"/>
                  <a:gd name="T1" fmla="*/ T0 w 80"/>
                  <a:gd name="T2" fmla="+- 0 1448 1130"/>
                  <a:gd name="T3" fmla="*/ 1448 h 659"/>
                  <a:gd name="T4" fmla="+- 0 3674 3646"/>
                  <a:gd name="T5" fmla="*/ T4 w 80"/>
                  <a:gd name="T6" fmla="+- 0 1448 1130"/>
                  <a:gd name="T7" fmla="*/ 1448 h 659"/>
                  <a:gd name="T8" fmla="+- 0 3676 3646"/>
                  <a:gd name="T9" fmla="*/ T8 w 80"/>
                  <a:gd name="T10" fmla="+- 0 1450 1130"/>
                  <a:gd name="T11" fmla="*/ 1450 h 659"/>
                  <a:gd name="T12" fmla="+- 0 3674 3646"/>
                  <a:gd name="T13" fmla="*/ T12 w 80"/>
                  <a:gd name="T14" fmla="+- 0 1453 1130"/>
                  <a:gd name="T15" fmla="*/ 1453 h 659"/>
                  <a:gd name="T16" fmla="+- 0 3699 3646"/>
                  <a:gd name="T17" fmla="*/ T16 w 80"/>
                  <a:gd name="T18" fmla="+- 0 1453 1130"/>
                  <a:gd name="T19" fmla="*/ 1453 h 659"/>
                  <a:gd name="T20" fmla="+- 0 3697 3646"/>
                  <a:gd name="T21" fmla="*/ T20 w 80"/>
                  <a:gd name="T22" fmla="+- 0 1450 1130"/>
                  <a:gd name="T23" fmla="*/ 1450 h 659"/>
                  <a:gd name="T24" fmla="+- 0 3699 364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3" y="318"/>
                    </a:moveTo>
                    <a:lnTo>
                      <a:pt x="28" y="318"/>
                    </a:lnTo>
                    <a:lnTo>
                      <a:pt x="30" y="320"/>
                    </a:lnTo>
                    <a:lnTo>
                      <a:pt x="28" y="323"/>
                    </a:lnTo>
                    <a:lnTo>
                      <a:pt x="53" y="323"/>
                    </a:lnTo>
                    <a:lnTo>
                      <a:pt x="51" y="320"/>
                    </a:lnTo>
                    <a:lnTo>
                      <a:pt x="5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1" name="Freeform 6997"/>
              <p:cNvSpPr>
                <a:spLocks/>
              </p:cNvSpPr>
              <p:nvPr/>
            </p:nvSpPr>
            <p:spPr bwMode="auto">
              <a:xfrm>
                <a:off x="3646" y="1130"/>
                <a:ext cx="80" cy="659"/>
              </a:xfrm>
              <a:custGeom>
                <a:avLst/>
                <a:gdLst>
                  <a:gd name="T0" fmla="+- 0 3646 3646"/>
                  <a:gd name="T1" fmla="*/ T0 w 80"/>
                  <a:gd name="T2" fmla="+- 0 1130 1130"/>
                  <a:gd name="T3" fmla="*/ 1130 h 659"/>
                  <a:gd name="T4" fmla="+- 0 3647 3646"/>
                  <a:gd name="T5" fmla="*/ T4 w 80"/>
                  <a:gd name="T6" fmla="+- 0 1131 1130"/>
                  <a:gd name="T7" fmla="*/ 1131 h 659"/>
                  <a:gd name="T8" fmla="+- 0 3647 3646"/>
                  <a:gd name="T9" fmla="*/ T8 w 80"/>
                  <a:gd name="T10" fmla="+- 0 1448 1130"/>
                  <a:gd name="T11" fmla="*/ 1448 h 659"/>
                  <a:gd name="T12" fmla="+- 0 3724 3646"/>
                  <a:gd name="T13" fmla="*/ T12 w 80"/>
                  <a:gd name="T14" fmla="+- 0 1448 1130"/>
                  <a:gd name="T15" fmla="*/ 1448 h 659"/>
                  <a:gd name="T16" fmla="+- 0 3724 3646"/>
                  <a:gd name="T17" fmla="*/ T16 w 80"/>
                  <a:gd name="T18" fmla="+- 0 1131 1130"/>
                  <a:gd name="T19" fmla="*/ 1131 h 659"/>
                  <a:gd name="T20" fmla="+- 0 3725 3646"/>
                  <a:gd name="T21" fmla="*/ T20 w 80"/>
                  <a:gd name="T22" fmla="+- 0 1130 1130"/>
                  <a:gd name="T23" fmla="*/ 1130 h 659"/>
                  <a:gd name="T24" fmla="+- 0 3646 3646"/>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2" name="Group 6994"/>
            <p:cNvGrpSpPr>
              <a:grpSpLocks/>
            </p:cNvGrpSpPr>
            <p:nvPr/>
          </p:nvGrpSpPr>
          <p:grpSpPr bwMode="auto">
            <a:xfrm>
              <a:off x="3647" y="1465"/>
              <a:ext cx="77" cy="2"/>
              <a:chOff x="3647" y="1465"/>
              <a:chExt cx="77" cy="2"/>
            </a:xfrm>
          </p:grpSpPr>
          <p:sp>
            <p:nvSpPr>
              <p:cNvPr id="42116" name="Freeform 6995"/>
              <p:cNvSpPr>
                <a:spLocks/>
              </p:cNvSpPr>
              <p:nvPr/>
            </p:nvSpPr>
            <p:spPr bwMode="auto">
              <a:xfrm>
                <a:off x="3647" y="1465"/>
                <a:ext cx="77" cy="2"/>
              </a:xfrm>
              <a:custGeom>
                <a:avLst/>
                <a:gdLst>
                  <a:gd name="T0" fmla="+- 0 3647 3647"/>
                  <a:gd name="T1" fmla="*/ T0 w 77"/>
                  <a:gd name="T2" fmla="+- 0 3724 3647"/>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53" name="Group 6992"/>
            <p:cNvGrpSpPr>
              <a:grpSpLocks/>
            </p:cNvGrpSpPr>
            <p:nvPr/>
          </p:nvGrpSpPr>
          <p:grpSpPr bwMode="auto">
            <a:xfrm>
              <a:off x="3647" y="1450"/>
              <a:ext cx="77" cy="2"/>
              <a:chOff x="3647" y="1450"/>
              <a:chExt cx="77" cy="2"/>
            </a:xfrm>
          </p:grpSpPr>
          <p:sp>
            <p:nvSpPr>
              <p:cNvPr id="42115" name="Freeform 6993"/>
              <p:cNvSpPr>
                <a:spLocks/>
              </p:cNvSpPr>
              <p:nvPr/>
            </p:nvSpPr>
            <p:spPr bwMode="auto">
              <a:xfrm>
                <a:off x="3647" y="1450"/>
                <a:ext cx="77" cy="2"/>
              </a:xfrm>
              <a:custGeom>
                <a:avLst/>
                <a:gdLst>
                  <a:gd name="T0" fmla="+- 0 3647 3647"/>
                  <a:gd name="T1" fmla="*/ T0 w 77"/>
                  <a:gd name="T2" fmla="+- 0 3724 3647"/>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54" name="Group 6990"/>
            <p:cNvGrpSpPr>
              <a:grpSpLocks/>
            </p:cNvGrpSpPr>
            <p:nvPr/>
          </p:nvGrpSpPr>
          <p:grpSpPr bwMode="auto">
            <a:xfrm>
              <a:off x="3646" y="1454"/>
              <a:ext cx="2" cy="334"/>
              <a:chOff x="3646" y="1454"/>
              <a:chExt cx="2" cy="334"/>
            </a:xfrm>
          </p:grpSpPr>
          <p:sp>
            <p:nvSpPr>
              <p:cNvPr id="42114" name="Freeform 6991"/>
              <p:cNvSpPr>
                <a:spLocks/>
              </p:cNvSpPr>
              <p:nvPr/>
            </p:nvSpPr>
            <p:spPr bwMode="auto">
              <a:xfrm>
                <a:off x="3646"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55" name="Group 6988"/>
            <p:cNvGrpSpPr>
              <a:grpSpLocks/>
            </p:cNvGrpSpPr>
            <p:nvPr/>
          </p:nvGrpSpPr>
          <p:grpSpPr bwMode="auto">
            <a:xfrm>
              <a:off x="3646" y="1130"/>
              <a:ext cx="2" cy="318"/>
              <a:chOff x="3646" y="1130"/>
              <a:chExt cx="2" cy="318"/>
            </a:xfrm>
          </p:grpSpPr>
          <p:sp>
            <p:nvSpPr>
              <p:cNvPr id="42113" name="Freeform 6989"/>
              <p:cNvSpPr>
                <a:spLocks/>
              </p:cNvSpPr>
              <p:nvPr/>
            </p:nvSpPr>
            <p:spPr bwMode="auto">
              <a:xfrm>
                <a:off x="3646"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56" name="Group 6986"/>
            <p:cNvGrpSpPr>
              <a:grpSpLocks/>
            </p:cNvGrpSpPr>
            <p:nvPr/>
          </p:nvGrpSpPr>
          <p:grpSpPr bwMode="auto">
            <a:xfrm>
              <a:off x="3644" y="1462"/>
              <a:ext cx="3" cy="6"/>
              <a:chOff x="3644" y="1462"/>
              <a:chExt cx="3" cy="6"/>
            </a:xfrm>
          </p:grpSpPr>
          <p:sp>
            <p:nvSpPr>
              <p:cNvPr id="42112" name="Freeform 6987"/>
              <p:cNvSpPr>
                <a:spLocks/>
              </p:cNvSpPr>
              <p:nvPr/>
            </p:nvSpPr>
            <p:spPr bwMode="auto">
              <a:xfrm>
                <a:off x="3644" y="1462"/>
                <a:ext cx="3" cy="6"/>
              </a:xfrm>
              <a:custGeom>
                <a:avLst/>
                <a:gdLst>
                  <a:gd name="T0" fmla="+- 0 3647 3644"/>
                  <a:gd name="T1" fmla="*/ T0 w 3"/>
                  <a:gd name="T2" fmla="+- 0 1462 1462"/>
                  <a:gd name="T3" fmla="*/ 1462 h 6"/>
                  <a:gd name="T4" fmla="+- 0 3645 3644"/>
                  <a:gd name="T5" fmla="*/ T4 w 3"/>
                  <a:gd name="T6" fmla="+- 0 1462 1462"/>
                  <a:gd name="T7" fmla="*/ 1462 h 6"/>
                  <a:gd name="T8" fmla="+- 0 3644 3644"/>
                  <a:gd name="T9" fmla="*/ T8 w 3"/>
                  <a:gd name="T10" fmla="+- 0 1464 1462"/>
                  <a:gd name="T11" fmla="*/ 1464 h 6"/>
                  <a:gd name="T12" fmla="+- 0 3644 3644"/>
                  <a:gd name="T13" fmla="*/ T12 w 3"/>
                  <a:gd name="T14" fmla="+- 0 1466 1462"/>
                  <a:gd name="T15" fmla="*/ 1466 h 6"/>
                  <a:gd name="T16" fmla="+- 0 3645 3644"/>
                  <a:gd name="T17" fmla="*/ T16 w 3"/>
                  <a:gd name="T18" fmla="+- 0 1468 1462"/>
                  <a:gd name="T19" fmla="*/ 1468 h 6"/>
                  <a:gd name="T20" fmla="+- 0 3647 3644"/>
                  <a:gd name="T21" fmla="*/ T20 w 3"/>
                  <a:gd name="T22" fmla="+- 0 1468 1462"/>
                  <a:gd name="T23" fmla="*/ 1468 h 6"/>
                  <a:gd name="T24" fmla="+- 0 3647 3644"/>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1" y="0"/>
                    </a:lnTo>
                    <a:lnTo>
                      <a:pt x="0" y="2"/>
                    </a:lnTo>
                    <a:lnTo>
                      <a:pt x="0" y="4"/>
                    </a:lnTo>
                    <a:lnTo>
                      <a:pt x="1" y="6"/>
                    </a:lnTo>
                    <a:lnTo>
                      <a:pt x="3" y="6"/>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7" name="Group 6983"/>
            <p:cNvGrpSpPr>
              <a:grpSpLocks/>
            </p:cNvGrpSpPr>
            <p:nvPr/>
          </p:nvGrpSpPr>
          <p:grpSpPr bwMode="auto">
            <a:xfrm>
              <a:off x="3644" y="1450"/>
              <a:ext cx="3" cy="2"/>
              <a:chOff x="3644" y="1450"/>
              <a:chExt cx="3" cy="2"/>
            </a:xfrm>
          </p:grpSpPr>
          <p:sp>
            <p:nvSpPr>
              <p:cNvPr id="42111" name="Freeform 6985"/>
              <p:cNvSpPr>
                <a:spLocks/>
              </p:cNvSpPr>
              <p:nvPr/>
            </p:nvSpPr>
            <p:spPr bwMode="auto">
              <a:xfrm>
                <a:off x="3644" y="1450"/>
                <a:ext cx="3" cy="2"/>
              </a:xfrm>
              <a:custGeom>
                <a:avLst/>
                <a:gdLst>
                  <a:gd name="T0" fmla="+- 0 3644 3644"/>
                  <a:gd name="T1" fmla="*/ T0 w 3"/>
                  <a:gd name="T2" fmla="+- 0 3647 3644"/>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824" name="Picture 698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3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58" name="Group 6981"/>
            <p:cNvGrpSpPr>
              <a:grpSpLocks/>
            </p:cNvGrpSpPr>
            <p:nvPr/>
          </p:nvGrpSpPr>
          <p:grpSpPr bwMode="auto">
            <a:xfrm>
              <a:off x="3630" y="1117"/>
              <a:ext cx="3" cy="656"/>
              <a:chOff x="3630" y="1117"/>
              <a:chExt cx="3" cy="656"/>
            </a:xfrm>
          </p:grpSpPr>
          <p:sp>
            <p:nvSpPr>
              <p:cNvPr id="42110" name="Freeform 6982"/>
              <p:cNvSpPr>
                <a:spLocks/>
              </p:cNvSpPr>
              <p:nvPr/>
            </p:nvSpPr>
            <p:spPr bwMode="auto">
              <a:xfrm>
                <a:off x="3630" y="1117"/>
                <a:ext cx="3" cy="656"/>
              </a:xfrm>
              <a:custGeom>
                <a:avLst/>
                <a:gdLst>
                  <a:gd name="T0" fmla="+- 0 3630 3630"/>
                  <a:gd name="T1" fmla="*/ T0 w 3"/>
                  <a:gd name="T2" fmla="+- 0 1773 1117"/>
                  <a:gd name="T3" fmla="*/ 1773 h 656"/>
                  <a:gd name="T4" fmla="+- 0 3633 3630"/>
                  <a:gd name="T5" fmla="*/ T4 w 3"/>
                  <a:gd name="T6" fmla="+- 0 1773 1117"/>
                  <a:gd name="T7" fmla="*/ 1773 h 656"/>
                  <a:gd name="T8" fmla="+- 0 3633 3630"/>
                  <a:gd name="T9" fmla="*/ T8 w 3"/>
                  <a:gd name="T10" fmla="+- 0 1117 1117"/>
                  <a:gd name="T11" fmla="*/ 1117 h 656"/>
                  <a:gd name="T12" fmla="+- 0 3630 3630"/>
                  <a:gd name="T13" fmla="*/ T12 w 3"/>
                  <a:gd name="T14" fmla="+- 0 1117 1117"/>
                  <a:gd name="T15" fmla="*/ 1117 h 656"/>
                  <a:gd name="T16" fmla="+- 0 3630 363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9" name="Group 6979"/>
            <p:cNvGrpSpPr>
              <a:grpSpLocks/>
            </p:cNvGrpSpPr>
            <p:nvPr/>
          </p:nvGrpSpPr>
          <p:grpSpPr bwMode="auto">
            <a:xfrm>
              <a:off x="3630" y="1116"/>
              <a:ext cx="82" cy="2"/>
              <a:chOff x="3630" y="1116"/>
              <a:chExt cx="82" cy="2"/>
            </a:xfrm>
          </p:grpSpPr>
          <p:sp>
            <p:nvSpPr>
              <p:cNvPr id="42109" name="Freeform 6980"/>
              <p:cNvSpPr>
                <a:spLocks/>
              </p:cNvSpPr>
              <p:nvPr/>
            </p:nvSpPr>
            <p:spPr bwMode="auto">
              <a:xfrm>
                <a:off x="3630" y="1116"/>
                <a:ext cx="82" cy="2"/>
              </a:xfrm>
              <a:custGeom>
                <a:avLst/>
                <a:gdLst>
                  <a:gd name="T0" fmla="+- 0 3630 3630"/>
                  <a:gd name="T1" fmla="*/ T0 w 82"/>
                  <a:gd name="T2" fmla="+- 0 3712 363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0" name="Group 6977"/>
            <p:cNvGrpSpPr>
              <a:grpSpLocks/>
            </p:cNvGrpSpPr>
            <p:nvPr/>
          </p:nvGrpSpPr>
          <p:grpSpPr bwMode="auto">
            <a:xfrm>
              <a:off x="3631" y="1772"/>
              <a:ext cx="80" cy="2"/>
              <a:chOff x="3631" y="1772"/>
              <a:chExt cx="80" cy="2"/>
            </a:xfrm>
          </p:grpSpPr>
          <p:sp>
            <p:nvSpPr>
              <p:cNvPr id="42108" name="Freeform 6978"/>
              <p:cNvSpPr>
                <a:spLocks/>
              </p:cNvSpPr>
              <p:nvPr/>
            </p:nvSpPr>
            <p:spPr bwMode="auto">
              <a:xfrm>
                <a:off x="3631" y="1772"/>
                <a:ext cx="80" cy="2"/>
              </a:xfrm>
              <a:custGeom>
                <a:avLst/>
                <a:gdLst>
                  <a:gd name="T0" fmla="+- 0 3631 3631"/>
                  <a:gd name="T1" fmla="*/ T0 w 80"/>
                  <a:gd name="T2" fmla="+- 0 3711 363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1" name="Group 6975"/>
            <p:cNvGrpSpPr>
              <a:grpSpLocks/>
            </p:cNvGrpSpPr>
            <p:nvPr/>
          </p:nvGrpSpPr>
          <p:grpSpPr bwMode="auto">
            <a:xfrm>
              <a:off x="3633" y="1770"/>
              <a:ext cx="80" cy="2"/>
              <a:chOff x="3633" y="1770"/>
              <a:chExt cx="80" cy="2"/>
            </a:xfrm>
          </p:grpSpPr>
          <p:sp>
            <p:nvSpPr>
              <p:cNvPr id="42107" name="Freeform 6976"/>
              <p:cNvSpPr>
                <a:spLocks/>
              </p:cNvSpPr>
              <p:nvPr/>
            </p:nvSpPr>
            <p:spPr bwMode="auto">
              <a:xfrm>
                <a:off x="3633" y="1770"/>
                <a:ext cx="80" cy="2"/>
              </a:xfrm>
              <a:custGeom>
                <a:avLst/>
                <a:gdLst>
                  <a:gd name="T0" fmla="+- 0 3633 3633"/>
                  <a:gd name="T1" fmla="*/ T0 w 80"/>
                  <a:gd name="T2" fmla="+- 0 3712 363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2" name="Group 6972"/>
            <p:cNvGrpSpPr>
              <a:grpSpLocks/>
            </p:cNvGrpSpPr>
            <p:nvPr/>
          </p:nvGrpSpPr>
          <p:grpSpPr bwMode="auto">
            <a:xfrm>
              <a:off x="3657" y="1346"/>
              <a:ext cx="40" cy="67"/>
              <a:chOff x="3657" y="1346"/>
              <a:chExt cx="40" cy="67"/>
            </a:xfrm>
          </p:grpSpPr>
          <p:sp>
            <p:nvSpPr>
              <p:cNvPr id="42105" name="Freeform 6974"/>
              <p:cNvSpPr>
                <a:spLocks/>
              </p:cNvSpPr>
              <p:nvPr/>
            </p:nvSpPr>
            <p:spPr bwMode="auto">
              <a:xfrm>
                <a:off x="3657" y="1346"/>
                <a:ext cx="40" cy="67"/>
              </a:xfrm>
              <a:custGeom>
                <a:avLst/>
                <a:gdLst>
                  <a:gd name="T0" fmla="+- 0 3692 3657"/>
                  <a:gd name="T1" fmla="*/ T0 w 40"/>
                  <a:gd name="T2" fmla="+- 0 1354 1346"/>
                  <a:gd name="T3" fmla="*/ 1354 h 67"/>
                  <a:gd name="T4" fmla="+- 0 3674 3657"/>
                  <a:gd name="T5" fmla="*/ T4 w 40"/>
                  <a:gd name="T6" fmla="+- 0 1354 1346"/>
                  <a:gd name="T7" fmla="*/ 1354 h 67"/>
                  <a:gd name="T8" fmla="+- 0 3679 3657"/>
                  <a:gd name="T9" fmla="*/ T8 w 40"/>
                  <a:gd name="T10" fmla="+- 0 1355 1346"/>
                  <a:gd name="T11" fmla="*/ 1355 h 67"/>
                  <a:gd name="T12" fmla="+- 0 3682 3657"/>
                  <a:gd name="T13" fmla="*/ T12 w 40"/>
                  <a:gd name="T14" fmla="+- 0 1357 1346"/>
                  <a:gd name="T15" fmla="*/ 1357 h 67"/>
                  <a:gd name="T16" fmla="+- 0 3684 3657"/>
                  <a:gd name="T17" fmla="*/ T16 w 40"/>
                  <a:gd name="T18" fmla="+- 0 1361 1346"/>
                  <a:gd name="T19" fmla="*/ 1361 h 67"/>
                  <a:gd name="T20" fmla="+- 0 3685 3657"/>
                  <a:gd name="T21" fmla="*/ T20 w 40"/>
                  <a:gd name="T22" fmla="+- 0 1365 1346"/>
                  <a:gd name="T23" fmla="*/ 1365 h 67"/>
                  <a:gd name="T24" fmla="+- 0 3684 3657"/>
                  <a:gd name="T25" fmla="*/ T24 w 40"/>
                  <a:gd name="T26" fmla="+- 0 1370 1346"/>
                  <a:gd name="T27" fmla="*/ 1370 h 67"/>
                  <a:gd name="T28" fmla="+- 0 3659 3657"/>
                  <a:gd name="T29" fmla="*/ T28 w 40"/>
                  <a:gd name="T30" fmla="+- 0 1404 1346"/>
                  <a:gd name="T31" fmla="*/ 1404 h 67"/>
                  <a:gd name="T32" fmla="+- 0 3658 3657"/>
                  <a:gd name="T33" fmla="*/ T32 w 40"/>
                  <a:gd name="T34" fmla="+- 0 1405 1346"/>
                  <a:gd name="T35" fmla="*/ 1405 h 67"/>
                  <a:gd name="T36" fmla="+- 0 3657 3657"/>
                  <a:gd name="T37" fmla="*/ T36 w 40"/>
                  <a:gd name="T38" fmla="+- 0 1406 1346"/>
                  <a:gd name="T39" fmla="*/ 1406 h 67"/>
                  <a:gd name="T40" fmla="+- 0 3657 3657"/>
                  <a:gd name="T41" fmla="*/ T40 w 40"/>
                  <a:gd name="T42" fmla="+- 0 1407 1346"/>
                  <a:gd name="T43" fmla="*/ 1407 h 67"/>
                  <a:gd name="T44" fmla="+- 0 3657 3657"/>
                  <a:gd name="T45" fmla="*/ T44 w 40"/>
                  <a:gd name="T46" fmla="+- 0 1411 1346"/>
                  <a:gd name="T47" fmla="*/ 1411 h 67"/>
                  <a:gd name="T48" fmla="+- 0 3658 3657"/>
                  <a:gd name="T49" fmla="*/ T48 w 40"/>
                  <a:gd name="T50" fmla="+- 0 1412 1346"/>
                  <a:gd name="T51" fmla="*/ 1412 h 67"/>
                  <a:gd name="T52" fmla="+- 0 3659 3657"/>
                  <a:gd name="T53" fmla="*/ T52 w 40"/>
                  <a:gd name="T54" fmla="+- 0 1413 1346"/>
                  <a:gd name="T55" fmla="*/ 1413 h 67"/>
                  <a:gd name="T56" fmla="+- 0 3695 3657"/>
                  <a:gd name="T57" fmla="*/ T56 w 40"/>
                  <a:gd name="T58" fmla="+- 0 1413 1346"/>
                  <a:gd name="T59" fmla="*/ 1413 h 67"/>
                  <a:gd name="T60" fmla="+- 0 3696 3657"/>
                  <a:gd name="T61" fmla="*/ T60 w 40"/>
                  <a:gd name="T62" fmla="+- 0 1413 1346"/>
                  <a:gd name="T63" fmla="*/ 1413 h 67"/>
                  <a:gd name="T64" fmla="+- 0 3697 3657"/>
                  <a:gd name="T65" fmla="*/ T64 w 40"/>
                  <a:gd name="T66" fmla="+- 0 1412 1346"/>
                  <a:gd name="T67" fmla="*/ 1412 h 67"/>
                  <a:gd name="T68" fmla="+- 0 3697 3657"/>
                  <a:gd name="T69" fmla="*/ T68 w 40"/>
                  <a:gd name="T70" fmla="+- 0 1411 1346"/>
                  <a:gd name="T71" fmla="*/ 1411 h 67"/>
                  <a:gd name="T72" fmla="+- 0 3697 3657"/>
                  <a:gd name="T73" fmla="*/ T72 w 40"/>
                  <a:gd name="T74" fmla="+- 0 1407 1346"/>
                  <a:gd name="T75" fmla="*/ 1407 h 67"/>
                  <a:gd name="T76" fmla="+- 0 3697 3657"/>
                  <a:gd name="T77" fmla="*/ T76 w 40"/>
                  <a:gd name="T78" fmla="+- 0 1407 1346"/>
                  <a:gd name="T79" fmla="*/ 1407 h 67"/>
                  <a:gd name="T80" fmla="+- 0 3696 3657"/>
                  <a:gd name="T81" fmla="*/ T80 w 40"/>
                  <a:gd name="T82" fmla="+- 0 1406 1346"/>
                  <a:gd name="T83" fmla="*/ 1406 h 67"/>
                  <a:gd name="T84" fmla="+- 0 3695 3657"/>
                  <a:gd name="T85" fmla="*/ T84 w 40"/>
                  <a:gd name="T86" fmla="+- 0 1406 1346"/>
                  <a:gd name="T87" fmla="*/ 1406 h 67"/>
                  <a:gd name="T88" fmla="+- 0 3667 3657"/>
                  <a:gd name="T89" fmla="*/ T88 w 40"/>
                  <a:gd name="T90" fmla="+- 0 1406 1346"/>
                  <a:gd name="T91" fmla="*/ 1406 h 67"/>
                  <a:gd name="T92" fmla="+- 0 3678 3657"/>
                  <a:gd name="T93" fmla="*/ T92 w 40"/>
                  <a:gd name="T94" fmla="+- 0 1395 1346"/>
                  <a:gd name="T95" fmla="*/ 1395 h 67"/>
                  <a:gd name="T96" fmla="+- 0 3694 3657"/>
                  <a:gd name="T97" fmla="*/ T96 w 40"/>
                  <a:gd name="T98" fmla="+- 0 1368 1346"/>
                  <a:gd name="T99" fmla="*/ 1368 h 67"/>
                  <a:gd name="T100" fmla="+- 0 3694 3657"/>
                  <a:gd name="T101" fmla="*/ T100 w 40"/>
                  <a:gd name="T102" fmla="+- 0 1359 1346"/>
                  <a:gd name="T103" fmla="*/ 1359 h 67"/>
                  <a:gd name="T104" fmla="+- 0 3694 3657"/>
                  <a:gd name="T105" fmla="*/ T104 w 40"/>
                  <a:gd name="T106" fmla="+- 0 1359 1346"/>
                  <a:gd name="T107" fmla="*/ 1359 h 67"/>
                  <a:gd name="T108" fmla="+- 0 3693 3657"/>
                  <a:gd name="T109" fmla="*/ T108 w 40"/>
                  <a:gd name="T110" fmla="+- 0 1355 1346"/>
                  <a:gd name="T111" fmla="*/ 1355 h 67"/>
                  <a:gd name="T112" fmla="+- 0 3692 3657"/>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0" y="60"/>
                    </a:lnTo>
                    <a:lnTo>
                      <a:pt x="0" y="61"/>
                    </a:lnTo>
                    <a:lnTo>
                      <a:pt x="0" y="65"/>
                    </a:lnTo>
                    <a:lnTo>
                      <a:pt x="1" y="66"/>
                    </a:lnTo>
                    <a:lnTo>
                      <a:pt x="2" y="67"/>
                    </a:lnTo>
                    <a:lnTo>
                      <a:pt x="38" y="67"/>
                    </a:lnTo>
                    <a:lnTo>
                      <a:pt x="39" y="67"/>
                    </a:lnTo>
                    <a:lnTo>
                      <a:pt x="40" y="66"/>
                    </a:lnTo>
                    <a:lnTo>
                      <a:pt x="40" y="65"/>
                    </a:lnTo>
                    <a:lnTo>
                      <a:pt x="40" y="61"/>
                    </a:lnTo>
                    <a:lnTo>
                      <a:pt x="39" y="60"/>
                    </a:lnTo>
                    <a:lnTo>
                      <a:pt x="38" y="60"/>
                    </a:lnTo>
                    <a:lnTo>
                      <a:pt x="10" y="60"/>
                    </a:lnTo>
                    <a:lnTo>
                      <a:pt x="21" y="49"/>
                    </a:lnTo>
                    <a:lnTo>
                      <a:pt x="37" y="22"/>
                    </a:lnTo>
                    <a:lnTo>
                      <a:pt x="37" y="13"/>
                    </a:lnTo>
                    <a:lnTo>
                      <a:pt x="36"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06" name="Freeform 6973"/>
              <p:cNvSpPr>
                <a:spLocks/>
              </p:cNvSpPr>
              <p:nvPr/>
            </p:nvSpPr>
            <p:spPr bwMode="auto">
              <a:xfrm>
                <a:off x="3657" y="1346"/>
                <a:ext cx="40" cy="67"/>
              </a:xfrm>
              <a:custGeom>
                <a:avLst/>
                <a:gdLst>
                  <a:gd name="T0" fmla="+- 0 3679 3657"/>
                  <a:gd name="T1" fmla="*/ T0 w 40"/>
                  <a:gd name="T2" fmla="+- 0 1346 1346"/>
                  <a:gd name="T3" fmla="*/ 1346 h 67"/>
                  <a:gd name="T4" fmla="+- 0 3658 3657"/>
                  <a:gd name="T5" fmla="*/ T4 w 40"/>
                  <a:gd name="T6" fmla="+- 0 1358 1346"/>
                  <a:gd name="T7" fmla="*/ 1358 h 67"/>
                  <a:gd name="T8" fmla="+- 0 3659 3657"/>
                  <a:gd name="T9" fmla="*/ T8 w 40"/>
                  <a:gd name="T10" fmla="+- 0 1359 1346"/>
                  <a:gd name="T11" fmla="*/ 1359 h 67"/>
                  <a:gd name="T12" fmla="+- 0 3659 3657"/>
                  <a:gd name="T13" fmla="*/ T12 w 40"/>
                  <a:gd name="T14" fmla="+- 0 1359 1346"/>
                  <a:gd name="T15" fmla="*/ 1359 h 67"/>
                  <a:gd name="T16" fmla="+- 0 3660 3657"/>
                  <a:gd name="T17" fmla="*/ T16 w 40"/>
                  <a:gd name="T18" fmla="+- 0 1360 1346"/>
                  <a:gd name="T19" fmla="*/ 1360 h 67"/>
                  <a:gd name="T20" fmla="+- 0 3661 3657"/>
                  <a:gd name="T21" fmla="*/ T20 w 40"/>
                  <a:gd name="T22" fmla="+- 0 1359 1346"/>
                  <a:gd name="T23" fmla="*/ 1359 h 67"/>
                  <a:gd name="T24" fmla="+- 0 3665 3657"/>
                  <a:gd name="T25" fmla="*/ T24 w 40"/>
                  <a:gd name="T26" fmla="+- 0 1357 1346"/>
                  <a:gd name="T27" fmla="*/ 1357 h 67"/>
                  <a:gd name="T28" fmla="+- 0 3669 3657"/>
                  <a:gd name="T29" fmla="*/ T28 w 40"/>
                  <a:gd name="T30" fmla="+- 0 1355 1346"/>
                  <a:gd name="T31" fmla="*/ 1355 h 67"/>
                  <a:gd name="T32" fmla="+- 0 3670 3657"/>
                  <a:gd name="T33" fmla="*/ T32 w 40"/>
                  <a:gd name="T34" fmla="+- 0 1354 1346"/>
                  <a:gd name="T35" fmla="*/ 1354 h 67"/>
                  <a:gd name="T36" fmla="+- 0 3672 3657"/>
                  <a:gd name="T37" fmla="*/ T36 w 40"/>
                  <a:gd name="T38" fmla="+- 0 1354 1346"/>
                  <a:gd name="T39" fmla="*/ 1354 h 67"/>
                  <a:gd name="T40" fmla="+- 0 3692 3657"/>
                  <a:gd name="T41" fmla="*/ T40 w 40"/>
                  <a:gd name="T42" fmla="+- 0 1354 1346"/>
                  <a:gd name="T43" fmla="*/ 1354 h 67"/>
                  <a:gd name="T44" fmla="+- 0 3691 3657"/>
                  <a:gd name="T45" fmla="*/ T44 w 40"/>
                  <a:gd name="T46" fmla="+- 0 1353 1346"/>
                  <a:gd name="T47" fmla="*/ 1353 h 67"/>
                  <a:gd name="T48" fmla="+- 0 3688 3657"/>
                  <a:gd name="T49" fmla="*/ T48 w 40"/>
                  <a:gd name="T50" fmla="+- 0 1350 1346"/>
                  <a:gd name="T51" fmla="*/ 1350 h 67"/>
                  <a:gd name="T52" fmla="+- 0 3686 3657"/>
                  <a:gd name="T53" fmla="*/ T52 w 40"/>
                  <a:gd name="T54" fmla="+- 0 1349 1346"/>
                  <a:gd name="T55" fmla="*/ 1349 h 67"/>
                  <a:gd name="T56" fmla="+- 0 3682 3657"/>
                  <a:gd name="T57" fmla="*/ T56 w 40"/>
                  <a:gd name="T58" fmla="+- 0 1347 1346"/>
                  <a:gd name="T59" fmla="*/ 1347 h 67"/>
                  <a:gd name="T60" fmla="+- 0 3679 3657"/>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2" y="13"/>
                    </a:lnTo>
                    <a:lnTo>
                      <a:pt x="3" y="14"/>
                    </a:lnTo>
                    <a:lnTo>
                      <a:pt x="4" y="13"/>
                    </a:lnTo>
                    <a:lnTo>
                      <a:pt x="8" y="11"/>
                    </a:lnTo>
                    <a:lnTo>
                      <a:pt x="12" y="9"/>
                    </a:lnTo>
                    <a:lnTo>
                      <a:pt x="13" y="8"/>
                    </a:lnTo>
                    <a:lnTo>
                      <a:pt x="15" y="8"/>
                    </a:lnTo>
                    <a:lnTo>
                      <a:pt x="35" y="8"/>
                    </a:lnTo>
                    <a:lnTo>
                      <a:pt x="34" y="7"/>
                    </a:lnTo>
                    <a:lnTo>
                      <a:pt x="31" y="4"/>
                    </a:lnTo>
                    <a:lnTo>
                      <a:pt x="29" y="3"/>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63" name="Group 6969"/>
            <p:cNvGrpSpPr>
              <a:grpSpLocks/>
            </p:cNvGrpSpPr>
            <p:nvPr/>
          </p:nvGrpSpPr>
          <p:grpSpPr bwMode="auto">
            <a:xfrm>
              <a:off x="3657" y="1470"/>
              <a:ext cx="40" cy="67"/>
              <a:chOff x="3657" y="1470"/>
              <a:chExt cx="40" cy="67"/>
            </a:xfrm>
          </p:grpSpPr>
          <p:sp>
            <p:nvSpPr>
              <p:cNvPr id="42103" name="Freeform 6971"/>
              <p:cNvSpPr>
                <a:spLocks/>
              </p:cNvSpPr>
              <p:nvPr/>
            </p:nvSpPr>
            <p:spPr bwMode="auto">
              <a:xfrm>
                <a:off x="3657" y="1470"/>
                <a:ext cx="40" cy="67"/>
              </a:xfrm>
              <a:custGeom>
                <a:avLst/>
                <a:gdLst>
                  <a:gd name="T0" fmla="+- 0 3692 3657"/>
                  <a:gd name="T1" fmla="*/ T0 w 40"/>
                  <a:gd name="T2" fmla="+- 0 1477 1470"/>
                  <a:gd name="T3" fmla="*/ 1477 h 67"/>
                  <a:gd name="T4" fmla="+- 0 3674 3657"/>
                  <a:gd name="T5" fmla="*/ T4 w 40"/>
                  <a:gd name="T6" fmla="+- 0 1477 1470"/>
                  <a:gd name="T7" fmla="*/ 1477 h 67"/>
                  <a:gd name="T8" fmla="+- 0 3679 3657"/>
                  <a:gd name="T9" fmla="*/ T8 w 40"/>
                  <a:gd name="T10" fmla="+- 0 1478 1470"/>
                  <a:gd name="T11" fmla="*/ 1478 h 67"/>
                  <a:gd name="T12" fmla="+- 0 3682 3657"/>
                  <a:gd name="T13" fmla="*/ T12 w 40"/>
                  <a:gd name="T14" fmla="+- 0 1480 1470"/>
                  <a:gd name="T15" fmla="*/ 1480 h 67"/>
                  <a:gd name="T16" fmla="+- 0 3684 3657"/>
                  <a:gd name="T17" fmla="*/ T16 w 40"/>
                  <a:gd name="T18" fmla="+- 0 1484 1470"/>
                  <a:gd name="T19" fmla="*/ 1484 h 67"/>
                  <a:gd name="T20" fmla="+- 0 3685 3657"/>
                  <a:gd name="T21" fmla="*/ T20 w 40"/>
                  <a:gd name="T22" fmla="+- 0 1488 1470"/>
                  <a:gd name="T23" fmla="*/ 1488 h 67"/>
                  <a:gd name="T24" fmla="+- 0 3684 3657"/>
                  <a:gd name="T25" fmla="*/ T24 w 40"/>
                  <a:gd name="T26" fmla="+- 0 1493 1470"/>
                  <a:gd name="T27" fmla="*/ 1493 h 67"/>
                  <a:gd name="T28" fmla="+- 0 3659 3657"/>
                  <a:gd name="T29" fmla="*/ T28 w 40"/>
                  <a:gd name="T30" fmla="+- 0 1527 1470"/>
                  <a:gd name="T31" fmla="*/ 1527 h 67"/>
                  <a:gd name="T32" fmla="+- 0 3658 3657"/>
                  <a:gd name="T33" fmla="*/ T32 w 40"/>
                  <a:gd name="T34" fmla="+- 0 1528 1470"/>
                  <a:gd name="T35" fmla="*/ 1528 h 67"/>
                  <a:gd name="T36" fmla="+- 0 3657 3657"/>
                  <a:gd name="T37" fmla="*/ T36 w 40"/>
                  <a:gd name="T38" fmla="+- 0 1529 1470"/>
                  <a:gd name="T39" fmla="*/ 1529 h 67"/>
                  <a:gd name="T40" fmla="+- 0 3657 3657"/>
                  <a:gd name="T41" fmla="*/ T40 w 40"/>
                  <a:gd name="T42" fmla="+- 0 1530 1470"/>
                  <a:gd name="T43" fmla="*/ 1530 h 67"/>
                  <a:gd name="T44" fmla="+- 0 3657 3657"/>
                  <a:gd name="T45" fmla="*/ T44 w 40"/>
                  <a:gd name="T46" fmla="+- 0 1534 1470"/>
                  <a:gd name="T47" fmla="*/ 1534 h 67"/>
                  <a:gd name="T48" fmla="+- 0 3658 3657"/>
                  <a:gd name="T49" fmla="*/ T48 w 40"/>
                  <a:gd name="T50" fmla="+- 0 1535 1470"/>
                  <a:gd name="T51" fmla="*/ 1535 h 67"/>
                  <a:gd name="T52" fmla="+- 0 3659 3657"/>
                  <a:gd name="T53" fmla="*/ T52 w 40"/>
                  <a:gd name="T54" fmla="+- 0 1536 1470"/>
                  <a:gd name="T55" fmla="*/ 1536 h 67"/>
                  <a:gd name="T56" fmla="+- 0 3695 3657"/>
                  <a:gd name="T57" fmla="*/ T56 w 40"/>
                  <a:gd name="T58" fmla="+- 0 1536 1470"/>
                  <a:gd name="T59" fmla="*/ 1536 h 67"/>
                  <a:gd name="T60" fmla="+- 0 3696 3657"/>
                  <a:gd name="T61" fmla="*/ T60 w 40"/>
                  <a:gd name="T62" fmla="+- 0 1536 1470"/>
                  <a:gd name="T63" fmla="*/ 1536 h 67"/>
                  <a:gd name="T64" fmla="+- 0 3697 3657"/>
                  <a:gd name="T65" fmla="*/ T64 w 40"/>
                  <a:gd name="T66" fmla="+- 0 1535 1470"/>
                  <a:gd name="T67" fmla="*/ 1535 h 67"/>
                  <a:gd name="T68" fmla="+- 0 3697 3657"/>
                  <a:gd name="T69" fmla="*/ T68 w 40"/>
                  <a:gd name="T70" fmla="+- 0 1534 1470"/>
                  <a:gd name="T71" fmla="*/ 1534 h 67"/>
                  <a:gd name="T72" fmla="+- 0 3697 3657"/>
                  <a:gd name="T73" fmla="*/ T72 w 40"/>
                  <a:gd name="T74" fmla="+- 0 1531 1470"/>
                  <a:gd name="T75" fmla="*/ 1531 h 67"/>
                  <a:gd name="T76" fmla="+- 0 3697 3657"/>
                  <a:gd name="T77" fmla="*/ T76 w 40"/>
                  <a:gd name="T78" fmla="+- 0 1530 1470"/>
                  <a:gd name="T79" fmla="*/ 1530 h 67"/>
                  <a:gd name="T80" fmla="+- 0 3696 3657"/>
                  <a:gd name="T81" fmla="*/ T80 w 40"/>
                  <a:gd name="T82" fmla="+- 0 1529 1470"/>
                  <a:gd name="T83" fmla="*/ 1529 h 67"/>
                  <a:gd name="T84" fmla="+- 0 3695 3657"/>
                  <a:gd name="T85" fmla="*/ T84 w 40"/>
                  <a:gd name="T86" fmla="+- 0 1529 1470"/>
                  <a:gd name="T87" fmla="*/ 1529 h 67"/>
                  <a:gd name="T88" fmla="+- 0 3667 3657"/>
                  <a:gd name="T89" fmla="*/ T88 w 40"/>
                  <a:gd name="T90" fmla="+- 0 1529 1470"/>
                  <a:gd name="T91" fmla="*/ 1529 h 67"/>
                  <a:gd name="T92" fmla="+- 0 3678 3657"/>
                  <a:gd name="T93" fmla="*/ T92 w 40"/>
                  <a:gd name="T94" fmla="+- 0 1518 1470"/>
                  <a:gd name="T95" fmla="*/ 1518 h 67"/>
                  <a:gd name="T96" fmla="+- 0 3694 3657"/>
                  <a:gd name="T97" fmla="*/ T96 w 40"/>
                  <a:gd name="T98" fmla="+- 0 1491 1470"/>
                  <a:gd name="T99" fmla="*/ 1491 h 67"/>
                  <a:gd name="T100" fmla="+- 0 3694 3657"/>
                  <a:gd name="T101" fmla="*/ T100 w 40"/>
                  <a:gd name="T102" fmla="+- 0 1483 1470"/>
                  <a:gd name="T103" fmla="*/ 1483 h 67"/>
                  <a:gd name="T104" fmla="+- 0 3694 3657"/>
                  <a:gd name="T105" fmla="*/ T104 w 40"/>
                  <a:gd name="T106" fmla="+- 0 1482 1470"/>
                  <a:gd name="T107" fmla="*/ 1482 h 67"/>
                  <a:gd name="T108" fmla="+- 0 3693 3657"/>
                  <a:gd name="T109" fmla="*/ T108 w 40"/>
                  <a:gd name="T110" fmla="+- 0 1478 1470"/>
                  <a:gd name="T111" fmla="*/ 1478 h 67"/>
                  <a:gd name="T112" fmla="+- 0 3692 3657"/>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2" y="8"/>
                    </a:lnTo>
                    <a:lnTo>
                      <a:pt x="25" y="10"/>
                    </a:lnTo>
                    <a:lnTo>
                      <a:pt x="27" y="14"/>
                    </a:lnTo>
                    <a:lnTo>
                      <a:pt x="28" y="18"/>
                    </a:lnTo>
                    <a:lnTo>
                      <a:pt x="27" y="23"/>
                    </a:lnTo>
                    <a:lnTo>
                      <a:pt x="2" y="57"/>
                    </a:lnTo>
                    <a:lnTo>
                      <a:pt x="1" y="58"/>
                    </a:lnTo>
                    <a:lnTo>
                      <a:pt x="0" y="59"/>
                    </a:lnTo>
                    <a:lnTo>
                      <a:pt x="0" y="60"/>
                    </a:lnTo>
                    <a:lnTo>
                      <a:pt x="0" y="64"/>
                    </a:lnTo>
                    <a:lnTo>
                      <a:pt x="1" y="65"/>
                    </a:lnTo>
                    <a:lnTo>
                      <a:pt x="2" y="66"/>
                    </a:lnTo>
                    <a:lnTo>
                      <a:pt x="38" y="66"/>
                    </a:lnTo>
                    <a:lnTo>
                      <a:pt x="39" y="66"/>
                    </a:lnTo>
                    <a:lnTo>
                      <a:pt x="40" y="65"/>
                    </a:lnTo>
                    <a:lnTo>
                      <a:pt x="40" y="64"/>
                    </a:lnTo>
                    <a:lnTo>
                      <a:pt x="40" y="61"/>
                    </a:lnTo>
                    <a:lnTo>
                      <a:pt x="40" y="60"/>
                    </a:lnTo>
                    <a:lnTo>
                      <a:pt x="39" y="59"/>
                    </a:lnTo>
                    <a:lnTo>
                      <a:pt x="38" y="59"/>
                    </a:lnTo>
                    <a:lnTo>
                      <a:pt x="10" y="59"/>
                    </a:lnTo>
                    <a:lnTo>
                      <a:pt x="21" y="48"/>
                    </a:lnTo>
                    <a:lnTo>
                      <a:pt x="37" y="21"/>
                    </a:lnTo>
                    <a:lnTo>
                      <a:pt x="37" y="13"/>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04" name="Freeform 6970"/>
              <p:cNvSpPr>
                <a:spLocks/>
              </p:cNvSpPr>
              <p:nvPr/>
            </p:nvSpPr>
            <p:spPr bwMode="auto">
              <a:xfrm>
                <a:off x="3657" y="1470"/>
                <a:ext cx="40" cy="67"/>
              </a:xfrm>
              <a:custGeom>
                <a:avLst/>
                <a:gdLst>
                  <a:gd name="T0" fmla="+- 0 3679 3657"/>
                  <a:gd name="T1" fmla="*/ T0 w 40"/>
                  <a:gd name="T2" fmla="+- 0 1470 1470"/>
                  <a:gd name="T3" fmla="*/ 1470 h 67"/>
                  <a:gd name="T4" fmla="+- 0 3658 3657"/>
                  <a:gd name="T5" fmla="*/ T4 w 40"/>
                  <a:gd name="T6" fmla="+- 0 1481 1470"/>
                  <a:gd name="T7" fmla="*/ 1481 h 67"/>
                  <a:gd name="T8" fmla="+- 0 3659 3657"/>
                  <a:gd name="T9" fmla="*/ T8 w 40"/>
                  <a:gd name="T10" fmla="+- 0 1482 1470"/>
                  <a:gd name="T11" fmla="*/ 1482 h 67"/>
                  <a:gd name="T12" fmla="+- 0 3659 3657"/>
                  <a:gd name="T13" fmla="*/ T12 w 40"/>
                  <a:gd name="T14" fmla="+- 0 1483 1470"/>
                  <a:gd name="T15" fmla="*/ 1483 h 67"/>
                  <a:gd name="T16" fmla="+- 0 3660 3657"/>
                  <a:gd name="T17" fmla="*/ T16 w 40"/>
                  <a:gd name="T18" fmla="+- 0 1483 1470"/>
                  <a:gd name="T19" fmla="*/ 1483 h 67"/>
                  <a:gd name="T20" fmla="+- 0 3661 3657"/>
                  <a:gd name="T21" fmla="*/ T20 w 40"/>
                  <a:gd name="T22" fmla="+- 0 1482 1470"/>
                  <a:gd name="T23" fmla="*/ 1482 h 67"/>
                  <a:gd name="T24" fmla="+- 0 3665 3657"/>
                  <a:gd name="T25" fmla="*/ T24 w 40"/>
                  <a:gd name="T26" fmla="+- 0 1480 1470"/>
                  <a:gd name="T27" fmla="*/ 1480 h 67"/>
                  <a:gd name="T28" fmla="+- 0 3669 3657"/>
                  <a:gd name="T29" fmla="*/ T28 w 40"/>
                  <a:gd name="T30" fmla="+- 0 1478 1470"/>
                  <a:gd name="T31" fmla="*/ 1478 h 67"/>
                  <a:gd name="T32" fmla="+- 0 3670 3657"/>
                  <a:gd name="T33" fmla="*/ T32 w 40"/>
                  <a:gd name="T34" fmla="+- 0 1478 1470"/>
                  <a:gd name="T35" fmla="*/ 1478 h 67"/>
                  <a:gd name="T36" fmla="+- 0 3672 3657"/>
                  <a:gd name="T37" fmla="*/ T36 w 40"/>
                  <a:gd name="T38" fmla="+- 0 1477 1470"/>
                  <a:gd name="T39" fmla="*/ 1477 h 67"/>
                  <a:gd name="T40" fmla="+- 0 3692 3657"/>
                  <a:gd name="T41" fmla="*/ T40 w 40"/>
                  <a:gd name="T42" fmla="+- 0 1477 1470"/>
                  <a:gd name="T43" fmla="*/ 1477 h 67"/>
                  <a:gd name="T44" fmla="+- 0 3691 3657"/>
                  <a:gd name="T45" fmla="*/ T44 w 40"/>
                  <a:gd name="T46" fmla="+- 0 1476 1470"/>
                  <a:gd name="T47" fmla="*/ 1476 h 67"/>
                  <a:gd name="T48" fmla="+- 0 3688 3657"/>
                  <a:gd name="T49" fmla="*/ T48 w 40"/>
                  <a:gd name="T50" fmla="+- 0 1473 1470"/>
                  <a:gd name="T51" fmla="*/ 1473 h 67"/>
                  <a:gd name="T52" fmla="+- 0 3686 3657"/>
                  <a:gd name="T53" fmla="*/ T52 w 40"/>
                  <a:gd name="T54" fmla="+- 0 1472 1470"/>
                  <a:gd name="T55" fmla="*/ 1472 h 67"/>
                  <a:gd name="T56" fmla="+- 0 3682 3657"/>
                  <a:gd name="T57" fmla="*/ T56 w 40"/>
                  <a:gd name="T58" fmla="+- 0 1470 1470"/>
                  <a:gd name="T59" fmla="*/ 1470 h 67"/>
                  <a:gd name="T60" fmla="+- 0 3679 3657"/>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8"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64" name="Group 6964"/>
            <p:cNvGrpSpPr>
              <a:grpSpLocks/>
            </p:cNvGrpSpPr>
            <p:nvPr/>
          </p:nvGrpSpPr>
          <p:grpSpPr bwMode="auto">
            <a:xfrm>
              <a:off x="3725" y="1130"/>
              <a:ext cx="80" cy="658"/>
              <a:chOff x="3725" y="1130"/>
              <a:chExt cx="80" cy="658"/>
            </a:xfrm>
          </p:grpSpPr>
          <p:sp>
            <p:nvSpPr>
              <p:cNvPr id="42098" name="Freeform 6968"/>
              <p:cNvSpPr>
                <a:spLocks/>
              </p:cNvSpPr>
              <p:nvPr/>
            </p:nvSpPr>
            <p:spPr bwMode="auto">
              <a:xfrm>
                <a:off x="3725" y="1130"/>
                <a:ext cx="80" cy="658"/>
              </a:xfrm>
              <a:custGeom>
                <a:avLst/>
                <a:gdLst>
                  <a:gd name="T0" fmla="+- 0 3803 3725"/>
                  <a:gd name="T1" fmla="*/ T0 w 80"/>
                  <a:gd name="T2" fmla="+- 0 1466 1130"/>
                  <a:gd name="T3" fmla="*/ 1466 h 658"/>
                  <a:gd name="T4" fmla="+- 0 3802 3725"/>
                  <a:gd name="T5" fmla="*/ T4 w 80"/>
                  <a:gd name="T6" fmla="+- 0 1468 1130"/>
                  <a:gd name="T7" fmla="*/ 1468 h 658"/>
                  <a:gd name="T8" fmla="+- 0 3726 3725"/>
                  <a:gd name="T9" fmla="*/ T8 w 80"/>
                  <a:gd name="T10" fmla="+- 0 1468 1130"/>
                  <a:gd name="T11" fmla="*/ 1468 h 658"/>
                  <a:gd name="T12" fmla="+- 0 3726 3725"/>
                  <a:gd name="T13" fmla="*/ T12 w 80"/>
                  <a:gd name="T14" fmla="+- 0 1786 1130"/>
                  <a:gd name="T15" fmla="*/ 1786 h 658"/>
                  <a:gd name="T16" fmla="+- 0 3725 3725"/>
                  <a:gd name="T17" fmla="*/ T16 w 80"/>
                  <a:gd name="T18" fmla="+- 0 1788 1130"/>
                  <a:gd name="T19" fmla="*/ 1788 h 658"/>
                  <a:gd name="T20" fmla="+- 0 3804 3725"/>
                  <a:gd name="T21" fmla="*/ T20 w 80"/>
                  <a:gd name="T22" fmla="+- 0 1788 1130"/>
                  <a:gd name="T23" fmla="*/ 1788 h 658"/>
                  <a:gd name="T24" fmla="+- 0 3803 3725"/>
                  <a:gd name="T25" fmla="*/ T24 w 80"/>
                  <a:gd name="T26" fmla="+- 0 1786 1130"/>
                  <a:gd name="T27" fmla="*/ 1786 h 658"/>
                  <a:gd name="T28" fmla="+- 0 3803 3725"/>
                  <a:gd name="T29" fmla="*/ T28 w 80"/>
                  <a:gd name="T30" fmla="+- 0 1466 1130"/>
                  <a:gd name="T31" fmla="*/ 1466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336"/>
                    </a:moveTo>
                    <a:lnTo>
                      <a:pt x="77" y="338"/>
                    </a:lnTo>
                    <a:lnTo>
                      <a:pt x="1" y="338"/>
                    </a:lnTo>
                    <a:lnTo>
                      <a:pt x="1" y="656"/>
                    </a:lnTo>
                    <a:lnTo>
                      <a:pt x="0" y="658"/>
                    </a:lnTo>
                    <a:lnTo>
                      <a:pt x="79" y="658"/>
                    </a:lnTo>
                    <a:lnTo>
                      <a:pt x="78" y="656"/>
                    </a:lnTo>
                    <a:lnTo>
                      <a:pt x="78" y="33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99" name="Freeform 6967"/>
              <p:cNvSpPr>
                <a:spLocks/>
              </p:cNvSpPr>
              <p:nvPr/>
            </p:nvSpPr>
            <p:spPr bwMode="auto">
              <a:xfrm>
                <a:off x="3725" y="1130"/>
                <a:ext cx="80" cy="658"/>
              </a:xfrm>
              <a:custGeom>
                <a:avLst/>
                <a:gdLst>
                  <a:gd name="T0" fmla="+- 0 3767 3725"/>
                  <a:gd name="T1" fmla="*/ T0 w 80"/>
                  <a:gd name="T2" fmla="+- 0 1462 1130"/>
                  <a:gd name="T3" fmla="*/ 1462 h 658"/>
                  <a:gd name="T4" fmla="+- 0 3741 3725"/>
                  <a:gd name="T5" fmla="*/ T4 w 80"/>
                  <a:gd name="T6" fmla="+- 0 1462 1130"/>
                  <a:gd name="T7" fmla="*/ 1462 h 658"/>
                  <a:gd name="T8" fmla="+- 0 3744 3725"/>
                  <a:gd name="T9" fmla="*/ T8 w 80"/>
                  <a:gd name="T10" fmla="+- 0 1465 1130"/>
                  <a:gd name="T11" fmla="*/ 1465 h 658"/>
                  <a:gd name="T12" fmla="+- 0 3741 3725"/>
                  <a:gd name="T13" fmla="*/ T12 w 80"/>
                  <a:gd name="T14" fmla="+- 0 1468 1130"/>
                  <a:gd name="T15" fmla="*/ 1468 h 658"/>
                  <a:gd name="T16" fmla="+- 0 3767 3725"/>
                  <a:gd name="T17" fmla="*/ T16 w 80"/>
                  <a:gd name="T18" fmla="+- 0 1468 1130"/>
                  <a:gd name="T19" fmla="*/ 1468 h 658"/>
                  <a:gd name="T20" fmla="+- 0 3764 3725"/>
                  <a:gd name="T21" fmla="*/ T20 w 80"/>
                  <a:gd name="T22" fmla="+- 0 1465 1130"/>
                  <a:gd name="T23" fmla="*/ 1465 h 658"/>
                  <a:gd name="T24" fmla="+- 0 3767 3725"/>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332"/>
                    </a:moveTo>
                    <a:lnTo>
                      <a:pt x="16" y="332"/>
                    </a:lnTo>
                    <a:lnTo>
                      <a:pt x="19" y="335"/>
                    </a:lnTo>
                    <a:lnTo>
                      <a:pt x="16" y="338"/>
                    </a:lnTo>
                    <a:lnTo>
                      <a:pt x="42" y="338"/>
                    </a:lnTo>
                    <a:lnTo>
                      <a:pt x="39" y="335"/>
                    </a:lnTo>
                    <a:lnTo>
                      <a:pt x="4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00" name="Freeform 6966"/>
              <p:cNvSpPr>
                <a:spLocks/>
              </p:cNvSpPr>
              <p:nvPr/>
            </p:nvSpPr>
            <p:spPr bwMode="auto">
              <a:xfrm>
                <a:off x="3725" y="1130"/>
                <a:ext cx="80" cy="658"/>
              </a:xfrm>
              <a:custGeom>
                <a:avLst/>
                <a:gdLst>
                  <a:gd name="T0" fmla="+- 0 3804 3725"/>
                  <a:gd name="T1" fmla="*/ T0 w 80"/>
                  <a:gd name="T2" fmla="+- 0 1130 1130"/>
                  <a:gd name="T3" fmla="*/ 1130 h 658"/>
                  <a:gd name="T4" fmla="+- 0 3725 3725"/>
                  <a:gd name="T5" fmla="*/ T4 w 80"/>
                  <a:gd name="T6" fmla="+- 0 1130 1130"/>
                  <a:gd name="T7" fmla="*/ 1130 h 658"/>
                  <a:gd name="T8" fmla="+- 0 3726 3725"/>
                  <a:gd name="T9" fmla="*/ T8 w 80"/>
                  <a:gd name="T10" fmla="+- 0 1131 1130"/>
                  <a:gd name="T11" fmla="*/ 1131 h 658"/>
                  <a:gd name="T12" fmla="+- 0 3726 3725"/>
                  <a:gd name="T13" fmla="*/ T12 w 80"/>
                  <a:gd name="T14" fmla="+- 0 1448 1130"/>
                  <a:gd name="T15" fmla="*/ 1448 h 658"/>
                  <a:gd name="T16" fmla="+- 0 3797 3725"/>
                  <a:gd name="T17" fmla="*/ T16 w 80"/>
                  <a:gd name="T18" fmla="+- 0 1448 1130"/>
                  <a:gd name="T19" fmla="*/ 1448 h 658"/>
                  <a:gd name="T20" fmla="+- 0 3800 3725"/>
                  <a:gd name="T21" fmla="*/ T20 w 80"/>
                  <a:gd name="T22" fmla="+- 0 1450 1130"/>
                  <a:gd name="T23" fmla="*/ 1450 h 658"/>
                  <a:gd name="T24" fmla="+- 0 3797 3725"/>
                  <a:gd name="T25" fmla="*/ T24 w 80"/>
                  <a:gd name="T26" fmla="+- 0 1453 1130"/>
                  <a:gd name="T27" fmla="*/ 1453 h 658"/>
                  <a:gd name="T28" fmla="+- 0 3726 3725"/>
                  <a:gd name="T29" fmla="*/ T28 w 80"/>
                  <a:gd name="T30" fmla="+- 0 1453 1130"/>
                  <a:gd name="T31" fmla="*/ 1453 h 658"/>
                  <a:gd name="T32" fmla="+- 0 3726 3725"/>
                  <a:gd name="T33" fmla="*/ T32 w 80"/>
                  <a:gd name="T34" fmla="+- 0 1462 1130"/>
                  <a:gd name="T35" fmla="*/ 1462 h 658"/>
                  <a:gd name="T36" fmla="+- 0 3802 3725"/>
                  <a:gd name="T37" fmla="*/ T36 w 80"/>
                  <a:gd name="T38" fmla="+- 0 1462 1130"/>
                  <a:gd name="T39" fmla="*/ 1462 h 658"/>
                  <a:gd name="T40" fmla="+- 0 3803 3725"/>
                  <a:gd name="T41" fmla="*/ T40 w 80"/>
                  <a:gd name="T42" fmla="+- 0 1463 1130"/>
                  <a:gd name="T43" fmla="*/ 1463 h 658"/>
                  <a:gd name="T44" fmla="+- 0 3803 3725"/>
                  <a:gd name="T45" fmla="*/ T44 w 80"/>
                  <a:gd name="T46" fmla="+- 0 1131 1130"/>
                  <a:gd name="T47" fmla="*/ 1131 h 658"/>
                  <a:gd name="T48" fmla="+- 0 3804 3725"/>
                  <a:gd name="T49" fmla="*/ T48 w 80"/>
                  <a:gd name="T50" fmla="+- 0 1130 1130"/>
                  <a:gd name="T51"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1"/>
                    </a:lnTo>
                    <a:lnTo>
                      <a:pt x="1" y="318"/>
                    </a:lnTo>
                    <a:lnTo>
                      <a:pt x="72" y="318"/>
                    </a:lnTo>
                    <a:lnTo>
                      <a:pt x="75" y="320"/>
                    </a:lnTo>
                    <a:lnTo>
                      <a:pt x="72" y="323"/>
                    </a:lnTo>
                    <a:lnTo>
                      <a:pt x="1" y="323"/>
                    </a:lnTo>
                    <a:lnTo>
                      <a:pt x="1" y="332"/>
                    </a:lnTo>
                    <a:lnTo>
                      <a:pt x="77" y="332"/>
                    </a:lnTo>
                    <a:lnTo>
                      <a:pt x="78" y="333"/>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02" name="Freeform 6965"/>
              <p:cNvSpPr>
                <a:spLocks/>
              </p:cNvSpPr>
              <p:nvPr/>
            </p:nvSpPr>
            <p:spPr bwMode="auto">
              <a:xfrm>
                <a:off x="3725" y="1130"/>
                <a:ext cx="80" cy="658"/>
              </a:xfrm>
              <a:custGeom>
                <a:avLst/>
                <a:gdLst>
                  <a:gd name="T0" fmla="+- 0 3761 3725"/>
                  <a:gd name="T1" fmla="*/ T0 w 80"/>
                  <a:gd name="T2" fmla="+- 0 1448 1130"/>
                  <a:gd name="T3" fmla="*/ 1448 h 658"/>
                  <a:gd name="T4" fmla="+- 0 3735 3725"/>
                  <a:gd name="T5" fmla="*/ T4 w 80"/>
                  <a:gd name="T6" fmla="+- 0 1448 1130"/>
                  <a:gd name="T7" fmla="*/ 1448 h 658"/>
                  <a:gd name="T8" fmla="+- 0 3738 3725"/>
                  <a:gd name="T9" fmla="*/ T8 w 80"/>
                  <a:gd name="T10" fmla="+- 0 1450 1130"/>
                  <a:gd name="T11" fmla="*/ 1450 h 658"/>
                  <a:gd name="T12" fmla="+- 0 3735 3725"/>
                  <a:gd name="T13" fmla="*/ T12 w 80"/>
                  <a:gd name="T14" fmla="+- 0 1453 1130"/>
                  <a:gd name="T15" fmla="*/ 1453 h 658"/>
                  <a:gd name="T16" fmla="+- 0 3761 3725"/>
                  <a:gd name="T17" fmla="*/ T16 w 80"/>
                  <a:gd name="T18" fmla="+- 0 1453 1130"/>
                  <a:gd name="T19" fmla="*/ 1453 h 658"/>
                  <a:gd name="T20" fmla="+- 0 3758 3725"/>
                  <a:gd name="T21" fmla="*/ T20 w 80"/>
                  <a:gd name="T22" fmla="+- 0 1450 1130"/>
                  <a:gd name="T23" fmla="*/ 1450 h 658"/>
                  <a:gd name="T24" fmla="+- 0 3761 3725"/>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318"/>
                    </a:moveTo>
                    <a:lnTo>
                      <a:pt x="10" y="318"/>
                    </a:lnTo>
                    <a:lnTo>
                      <a:pt x="13" y="320"/>
                    </a:lnTo>
                    <a:lnTo>
                      <a:pt x="10" y="323"/>
                    </a:lnTo>
                    <a:lnTo>
                      <a:pt x="36" y="323"/>
                    </a:lnTo>
                    <a:lnTo>
                      <a:pt x="33" y="320"/>
                    </a:lnTo>
                    <a:lnTo>
                      <a:pt x="3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65" name="Group 6962"/>
            <p:cNvGrpSpPr>
              <a:grpSpLocks/>
            </p:cNvGrpSpPr>
            <p:nvPr/>
          </p:nvGrpSpPr>
          <p:grpSpPr bwMode="auto">
            <a:xfrm>
              <a:off x="3726" y="1465"/>
              <a:ext cx="77" cy="2"/>
              <a:chOff x="3726" y="1465"/>
              <a:chExt cx="77" cy="2"/>
            </a:xfrm>
          </p:grpSpPr>
          <p:sp>
            <p:nvSpPr>
              <p:cNvPr id="42097" name="Freeform 6963"/>
              <p:cNvSpPr>
                <a:spLocks/>
              </p:cNvSpPr>
              <p:nvPr/>
            </p:nvSpPr>
            <p:spPr bwMode="auto">
              <a:xfrm>
                <a:off x="3726" y="1465"/>
                <a:ext cx="77" cy="2"/>
              </a:xfrm>
              <a:custGeom>
                <a:avLst/>
                <a:gdLst>
                  <a:gd name="T0" fmla="+- 0 3726 3726"/>
                  <a:gd name="T1" fmla="*/ T0 w 77"/>
                  <a:gd name="T2" fmla="+- 0 3803 3726"/>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6" name="Group 6960"/>
            <p:cNvGrpSpPr>
              <a:grpSpLocks/>
            </p:cNvGrpSpPr>
            <p:nvPr/>
          </p:nvGrpSpPr>
          <p:grpSpPr bwMode="auto">
            <a:xfrm>
              <a:off x="3726" y="1450"/>
              <a:ext cx="74" cy="2"/>
              <a:chOff x="3726" y="1450"/>
              <a:chExt cx="74" cy="2"/>
            </a:xfrm>
          </p:grpSpPr>
          <p:sp>
            <p:nvSpPr>
              <p:cNvPr id="42096" name="Freeform 6961"/>
              <p:cNvSpPr>
                <a:spLocks/>
              </p:cNvSpPr>
              <p:nvPr/>
            </p:nvSpPr>
            <p:spPr bwMode="auto">
              <a:xfrm>
                <a:off x="3726" y="1450"/>
                <a:ext cx="74" cy="2"/>
              </a:xfrm>
              <a:custGeom>
                <a:avLst/>
                <a:gdLst>
                  <a:gd name="T0" fmla="+- 0 3726 3726"/>
                  <a:gd name="T1" fmla="*/ T0 w 74"/>
                  <a:gd name="T2" fmla="+- 0 3800 3726"/>
                  <a:gd name="T3" fmla="*/ T2 w 74"/>
                </a:gdLst>
                <a:ahLst/>
                <a:cxnLst>
                  <a:cxn ang="0">
                    <a:pos x="T1" y="0"/>
                  </a:cxn>
                  <a:cxn ang="0">
                    <a:pos x="T3" y="0"/>
                  </a:cxn>
                </a:cxnLst>
                <a:rect l="0" t="0" r="r" b="b"/>
                <a:pathLst>
                  <a:path w="74">
                    <a:moveTo>
                      <a:pt x="0" y="0"/>
                    </a:moveTo>
                    <a:lnTo>
                      <a:pt x="74"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7" name="Group 6958"/>
            <p:cNvGrpSpPr>
              <a:grpSpLocks/>
            </p:cNvGrpSpPr>
            <p:nvPr/>
          </p:nvGrpSpPr>
          <p:grpSpPr bwMode="auto">
            <a:xfrm>
              <a:off x="3725" y="1468"/>
              <a:ext cx="2" cy="320"/>
              <a:chOff x="3725" y="1468"/>
              <a:chExt cx="2" cy="320"/>
            </a:xfrm>
          </p:grpSpPr>
          <p:sp>
            <p:nvSpPr>
              <p:cNvPr id="42095" name="Freeform 6959"/>
              <p:cNvSpPr>
                <a:spLocks/>
              </p:cNvSpPr>
              <p:nvPr/>
            </p:nvSpPr>
            <p:spPr bwMode="auto">
              <a:xfrm>
                <a:off x="3725"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8" name="Group 6956"/>
            <p:cNvGrpSpPr>
              <a:grpSpLocks/>
            </p:cNvGrpSpPr>
            <p:nvPr/>
          </p:nvGrpSpPr>
          <p:grpSpPr bwMode="auto">
            <a:xfrm>
              <a:off x="3724" y="1458"/>
              <a:ext cx="3" cy="2"/>
              <a:chOff x="3724" y="1458"/>
              <a:chExt cx="3" cy="2"/>
            </a:xfrm>
          </p:grpSpPr>
          <p:sp>
            <p:nvSpPr>
              <p:cNvPr id="42094" name="Freeform 6957"/>
              <p:cNvSpPr>
                <a:spLocks/>
              </p:cNvSpPr>
              <p:nvPr/>
            </p:nvSpPr>
            <p:spPr bwMode="auto">
              <a:xfrm>
                <a:off x="3724" y="1458"/>
                <a:ext cx="3" cy="2"/>
              </a:xfrm>
              <a:custGeom>
                <a:avLst/>
                <a:gdLst>
                  <a:gd name="T0" fmla="+- 0 3724 3724"/>
                  <a:gd name="T1" fmla="*/ T0 w 3"/>
                  <a:gd name="T2" fmla="+- 0 3726 3724"/>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9" name="Group 6954"/>
            <p:cNvGrpSpPr>
              <a:grpSpLocks/>
            </p:cNvGrpSpPr>
            <p:nvPr/>
          </p:nvGrpSpPr>
          <p:grpSpPr bwMode="auto">
            <a:xfrm>
              <a:off x="3725" y="1130"/>
              <a:ext cx="2" cy="318"/>
              <a:chOff x="3725" y="1130"/>
              <a:chExt cx="2" cy="318"/>
            </a:xfrm>
          </p:grpSpPr>
          <p:sp>
            <p:nvSpPr>
              <p:cNvPr id="42093" name="Freeform 6955"/>
              <p:cNvSpPr>
                <a:spLocks/>
              </p:cNvSpPr>
              <p:nvPr/>
            </p:nvSpPr>
            <p:spPr bwMode="auto">
              <a:xfrm>
                <a:off x="3725"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0" name="Group 6952"/>
            <p:cNvGrpSpPr>
              <a:grpSpLocks/>
            </p:cNvGrpSpPr>
            <p:nvPr/>
          </p:nvGrpSpPr>
          <p:grpSpPr bwMode="auto">
            <a:xfrm>
              <a:off x="3724" y="1465"/>
              <a:ext cx="3" cy="2"/>
              <a:chOff x="3724" y="1465"/>
              <a:chExt cx="3" cy="2"/>
            </a:xfrm>
          </p:grpSpPr>
          <p:sp>
            <p:nvSpPr>
              <p:cNvPr id="42092" name="Freeform 6953"/>
              <p:cNvSpPr>
                <a:spLocks/>
              </p:cNvSpPr>
              <p:nvPr/>
            </p:nvSpPr>
            <p:spPr bwMode="auto">
              <a:xfrm>
                <a:off x="3724" y="1465"/>
                <a:ext cx="3" cy="2"/>
              </a:xfrm>
              <a:custGeom>
                <a:avLst/>
                <a:gdLst>
                  <a:gd name="T0" fmla="+- 0 3724 3724"/>
                  <a:gd name="T1" fmla="*/ T0 w 3"/>
                  <a:gd name="T2" fmla="+- 0 3726 3724"/>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1" name="Group 6949"/>
            <p:cNvGrpSpPr>
              <a:grpSpLocks/>
            </p:cNvGrpSpPr>
            <p:nvPr/>
          </p:nvGrpSpPr>
          <p:grpSpPr bwMode="auto">
            <a:xfrm>
              <a:off x="3724" y="1450"/>
              <a:ext cx="3" cy="2"/>
              <a:chOff x="3724" y="1450"/>
              <a:chExt cx="3" cy="2"/>
            </a:xfrm>
          </p:grpSpPr>
          <p:sp>
            <p:nvSpPr>
              <p:cNvPr id="42091" name="Freeform 6951"/>
              <p:cNvSpPr>
                <a:spLocks/>
              </p:cNvSpPr>
              <p:nvPr/>
            </p:nvSpPr>
            <p:spPr bwMode="auto">
              <a:xfrm>
                <a:off x="3724" y="1450"/>
                <a:ext cx="3" cy="2"/>
              </a:xfrm>
              <a:custGeom>
                <a:avLst/>
                <a:gdLst>
                  <a:gd name="T0" fmla="+- 0 3724 3724"/>
                  <a:gd name="T1" fmla="*/ T0 w 3"/>
                  <a:gd name="T2" fmla="+- 0 3726 3724"/>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790" name="Picture 69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72" name="Group 6947"/>
            <p:cNvGrpSpPr>
              <a:grpSpLocks/>
            </p:cNvGrpSpPr>
            <p:nvPr/>
          </p:nvGrpSpPr>
          <p:grpSpPr bwMode="auto">
            <a:xfrm>
              <a:off x="3709" y="1117"/>
              <a:ext cx="3" cy="656"/>
              <a:chOff x="3709" y="1117"/>
              <a:chExt cx="3" cy="656"/>
            </a:xfrm>
          </p:grpSpPr>
          <p:sp>
            <p:nvSpPr>
              <p:cNvPr id="42090" name="Freeform 6948"/>
              <p:cNvSpPr>
                <a:spLocks/>
              </p:cNvSpPr>
              <p:nvPr/>
            </p:nvSpPr>
            <p:spPr bwMode="auto">
              <a:xfrm>
                <a:off x="3709" y="1117"/>
                <a:ext cx="3" cy="656"/>
              </a:xfrm>
              <a:custGeom>
                <a:avLst/>
                <a:gdLst>
                  <a:gd name="T0" fmla="+- 0 3709 3709"/>
                  <a:gd name="T1" fmla="*/ T0 w 3"/>
                  <a:gd name="T2" fmla="+- 0 1773 1117"/>
                  <a:gd name="T3" fmla="*/ 1773 h 656"/>
                  <a:gd name="T4" fmla="+- 0 3712 3709"/>
                  <a:gd name="T5" fmla="*/ T4 w 3"/>
                  <a:gd name="T6" fmla="+- 0 1773 1117"/>
                  <a:gd name="T7" fmla="*/ 1773 h 656"/>
                  <a:gd name="T8" fmla="+- 0 3712 3709"/>
                  <a:gd name="T9" fmla="*/ T8 w 3"/>
                  <a:gd name="T10" fmla="+- 0 1117 1117"/>
                  <a:gd name="T11" fmla="*/ 1117 h 656"/>
                  <a:gd name="T12" fmla="+- 0 3709 3709"/>
                  <a:gd name="T13" fmla="*/ T12 w 3"/>
                  <a:gd name="T14" fmla="+- 0 1117 1117"/>
                  <a:gd name="T15" fmla="*/ 1117 h 656"/>
                  <a:gd name="T16" fmla="+- 0 3709 370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73" name="Group 6945"/>
            <p:cNvGrpSpPr>
              <a:grpSpLocks/>
            </p:cNvGrpSpPr>
            <p:nvPr/>
          </p:nvGrpSpPr>
          <p:grpSpPr bwMode="auto">
            <a:xfrm>
              <a:off x="3709" y="1116"/>
              <a:ext cx="82" cy="2"/>
              <a:chOff x="3709" y="1116"/>
              <a:chExt cx="82" cy="2"/>
            </a:xfrm>
          </p:grpSpPr>
          <p:sp>
            <p:nvSpPr>
              <p:cNvPr id="42089" name="Freeform 6946"/>
              <p:cNvSpPr>
                <a:spLocks/>
              </p:cNvSpPr>
              <p:nvPr/>
            </p:nvSpPr>
            <p:spPr bwMode="auto">
              <a:xfrm>
                <a:off x="3709" y="1116"/>
                <a:ext cx="82" cy="2"/>
              </a:xfrm>
              <a:custGeom>
                <a:avLst/>
                <a:gdLst>
                  <a:gd name="T0" fmla="+- 0 3709 3709"/>
                  <a:gd name="T1" fmla="*/ T0 w 82"/>
                  <a:gd name="T2" fmla="+- 0 3791 370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4" name="Group 6943"/>
            <p:cNvGrpSpPr>
              <a:grpSpLocks/>
            </p:cNvGrpSpPr>
            <p:nvPr/>
          </p:nvGrpSpPr>
          <p:grpSpPr bwMode="auto">
            <a:xfrm>
              <a:off x="3710" y="1772"/>
              <a:ext cx="80" cy="2"/>
              <a:chOff x="3710" y="1772"/>
              <a:chExt cx="80" cy="2"/>
            </a:xfrm>
          </p:grpSpPr>
          <p:sp>
            <p:nvSpPr>
              <p:cNvPr id="42088" name="Freeform 6944"/>
              <p:cNvSpPr>
                <a:spLocks/>
              </p:cNvSpPr>
              <p:nvPr/>
            </p:nvSpPr>
            <p:spPr bwMode="auto">
              <a:xfrm>
                <a:off x="3710" y="1772"/>
                <a:ext cx="80" cy="2"/>
              </a:xfrm>
              <a:custGeom>
                <a:avLst/>
                <a:gdLst>
                  <a:gd name="T0" fmla="+- 0 3710 3710"/>
                  <a:gd name="T1" fmla="*/ T0 w 80"/>
                  <a:gd name="T2" fmla="+- 0 3790 371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5" name="Group 6941"/>
            <p:cNvGrpSpPr>
              <a:grpSpLocks/>
            </p:cNvGrpSpPr>
            <p:nvPr/>
          </p:nvGrpSpPr>
          <p:grpSpPr bwMode="auto">
            <a:xfrm>
              <a:off x="3712" y="1770"/>
              <a:ext cx="80" cy="2"/>
              <a:chOff x="3712" y="1770"/>
              <a:chExt cx="80" cy="2"/>
            </a:xfrm>
          </p:grpSpPr>
          <p:sp>
            <p:nvSpPr>
              <p:cNvPr id="42087" name="Freeform 6942"/>
              <p:cNvSpPr>
                <a:spLocks/>
              </p:cNvSpPr>
              <p:nvPr/>
            </p:nvSpPr>
            <p:spPr bwMode="auto">
              <a:xfrm>
                <a:off x="3712" y="1770"/>
                <a:ext cx="80" cy="2"/>
              </a:xfrm>
              <a:custGeom>
                <a:avLst/>
                <a:gdLst>
                  <a:gd name="T0" fmla="+- 0 3712 3712"/>
                  <a:gd name="T1" fmla="*/ T0 w 80"/>
                  <a:gd name="T2" fmla="+- 0 3791 371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6" name="Group 6938"/>
            <p:cNvGrpSpPr>
              <a:grpSpLocks/>
            </p:cNvGrpSpPr>
            <p:nvPr/>
          </p:nvGrpSpPr>
          <p:grpSpPr bwMode="auto">
            <a:xfrm>
              <a:off x="3736" y="1346"/>
              <a:ext cx="40" cy="67"/>
              <a:chOff x="3736" y="1346"/>
              <a:chExt cx="40" cy="67"/>
            </a:xfrm>
          </p:grpSpPr>
          <p:sp>
            <p:nvSpPr>
              <p:cNvPr id="42085" name="Freeform 6940"/>
              <p:cNvSpPr>
                <a:spLocks/>
              </p:cNvSpPr>
              <p:nvPr/>
            </p:nvSpPr>
            <p:spPr bwMode="auto">
              <a:xfrm>
                <a:off x="3736" y="1346"/>
                <a:ext cx="40" cy="67"/>
              </a:xfrm>
              <a:custGeom>
                <a:avLst/>
                <a:gdLst>
                  <a:gd name="T0" fmla="+- 0 3771 3736"/>
                  <a:gd name="T1" fmla="*/ T0 w 40"/>
                  <a:gd name="T2" fmla="+- 0 1354 1346"/>
                  <a:gd name="T3" fmla="*/ 1354 h 67"/>
                  <a:gd name="T4" fmla="+- 0 3753 3736"/>
                  <a:gd name="T5" fmla="*/ T4 w 40"/>
                  <a:gd name="T6" fmla="+- 0 1354 1346"/>
                  <a:gd name="T7" fmla="*/ 1354 h 67"/>
                  <a:gd name="T8" fmla="+- 0 3758 3736"/>
                  <a:gd name="T9" fmla="*/ T8 w 40"/>
                  <a:gd name="T10" fmla="+- 0 1355 1346"/>
                  <a:gd name="T11" fmla="*/ 1355 h 67"/>
                  <a:gd name="T12" fmla="+- 0 3761 3736"/>
                  <a:gd name="T13" fmla="*/ T12 w 40"/>
                  <a:gd name="T14" fmla="+- 0 1357 1346"/>
                  <a:gd name="T15" fmla="*/ 1357 h 67"/>
                  <a:gd name="T16" fmla="+- 0 3763 3736"/>
                  <a:gd name="T17" fmla="*/ T16 w 40"/>
                  <a:gd name="T18" fmla="+- 0 1361 1346"/>
                  <a:gd name="T19" fmla="*/ 1361 h 67"/>
                  <a:gd name="T20" fmla="+- 0 3764 3736"/>
                  <a:gd name="T21" fmla="*/ T20 w 40"/>
                  <a:gd name="T22" fmla="+- 0 1365 1346"/>
                  <a:gd name="T23" fmla="*/ 1365 h 67"/>
                  <a:gd name="T24" fmla="+- 0 3764 3736"/>
                  <a:gd name="T25" fmla="*/ T24 w 40"/>
                  <a:gd name="T26" fmla="+- 0 1370 1346"/>
                  <a:gd name="T27" fmla="*/ 1370 h 67"/>
                  <a:gd name="T28" fmla="+- 0 3738 3736"/>
                  <a:gd name="T29" fmla="*/ T28 w 40"/>
                  <a:gd name="T30" fmla="+- 0 1404 1346"/>
                  <a:gd name="T31" fmla="*/ 1404 h 67"/>
                  <a:gd name="T32" fmla="+- 0 3737 3736"/>
                  <a:gd name="T33" fmla="*/ T32 w 40"/>
                  <a:gd name="T34" fmla="+- 0 1405 1346"/>
                  <a:gd name="T35" fmla="*/ 1405 h 67"/>
                  <a:gd name="T36" fmla="+- 0 3737 3736"/>
                  <a:gd name="T37" fmla="*/ T36 w 40"/>
                  <a:gd name="T38" fmla="+- 0 1406 1346"/>
                  <a:gd name="T39" fmla="*/ 1406 h 67"/>
                  <a:gd name="T40" fmla="+- 0 3737 3736"/>
                  <a:gd name="T41" fmla="*/ T40 w 40"/>
                  <a:gd name="T42" fmla="+- 0 1407 1346"/>
                  <a:gd name="T43" fmla="*/ 1407 h 67"/>
                  <a:gd name="T44" fmla="+- 0 3736 3736"/>
                  <a:gd name="T45" fmla="*/ T44 w 40"/>
                  <a:gd name="T46" fmla="+- 0 1411 1346"/>
                  <a:gd name="T47" fmla="*/ 1411 h 67"/>
                  <a:gd name="T48" fmla="+- 0 3737 3736"/>
                  <a:gd name="T49" fmla="*/ T48 w 40"/>
                  <a:gd name="T50" fmla="+- 0 1412 1346"/>
                  <a:gd name="T51" fmla="*/ 1412 h 67"/>
                  <a:gd name="T52" fmla="+- 0 3738 3736"/>
                  <a:gd name="T53" fmla="*/ T52 w 40"/>
                  <a:gd name="T54" fmla="+- 0 1413 1346"/>
                  <a:gd name="T55" fmla="*/ 1413 h 67"/>
                  <a:gd name="T56" fmla="+- 0 3775 3736"/>
                  <a:gd name="T57" fmla="*/ T56 w 40"/>
                  <a:gd name="T58" fmla="+- 0 1413 1346"/>
                  <a:gd name="T59" fmla="*/ 1413 h 67"/>
                  <a:gd name="T60" fmla="+- 0 3776 3736"/>
                  <a:gd name="T61" fmla="*/ T60 w 40"/>
                  <a:gd name="T62" fmla="+- 0 1413 1346"/>
                  <a:gd name="T63" fmla="*/ 1413 h 67"/>
                  <a:gd name="T64" fmla="+- 0 3776 3736"/>
                  <a:gd name="T65" fmla="*/ T64 w 40"/>
                  <a:gd name="T66" fmla="+- 0 1412 1346"/>
                  <a:gd name="T67" fmla="*/ 1412 h 67"/>
                  <a:gd name="T68" fmla="+- 0 3776 3736"/>
                  <a:gd name="T69" fmla="*/ T68 w 40"/>
                  <a:gd name="T70" fmla="+- 0 1411 1346"/>
                  <a:gd name="T71" fmla="*/ 1411 h 67"/>
                  <a:gd name="T72" fmla="+- 0 3776 3736"/>
                  <a:gd name="T73" fmla="*/ T72 w 40"/>
                  <a:gd name="T74" fmla="+- 0 1407 1346"/>
                  <a:gd name="T75" fmla="*/ 1407 h 67"/>
                  <a:gd name="T76" fmla="+- 0 3776 3736"/>
                  <a:gd name="T77" fmla="*/ T76 w 40"/>
                  <a:gd name="T78" fmla="+- 0 1407 1346"/>
                  <a:gd name="T79" fmla="*/ 1407 h 67"/>
                  <a:gd name="T80" fmla="+- 0 3775 3736"/>
                  <a:gd name="T81" fmla="*/ T80 w 40"/>
                  <a:gd name="T82" fmla="+- 0 1406 1346"/>
                  <a:gd name="T83" fmla="*/ 1406 h 67"/>
                  <a:gd name="T84" fmla="+- 0 3775 3736"/>
                  <a:gd name="T85" fmla="*/ T84 w 40"/>
                  <a:gd name="T86" fmla="+- 0 1406 1346"/>
                  <a:gd name="T87" fmla="*/ 1406 h 67"/>
                  <a:gd name="T88" fmla="+- 0 3747 3736"/>
                  <a:gd name="T89" fmla="*/ T88 w 40"/>
                  <a:gd name="T90" fmla="+- 0 1406 1346"/>
                  <a:gd name="T91" fmla="*/ 1406 h 67"/>
                  <a:gd name="T92" fmla="+- 0 3757 3736"/>
                  <a:gd name="T93" fmla="*/ T92 w 40"/>
                  <a:gd name="T94" fmla="+- 0 1395 1346"/>
                  <a:gd name="T95" fmla="*/ 1395 h 67"/>
                  <a:gd name="T96" fmla="+- 0 3774 3736"/>
                  <a:gd name="T97" fmla="*/ T96 w 40"/>
                  <a:gd name="T98" fmla="+- 0 1366 1346"/>
                  <a:gd name="T99" fmla="*/ 1366 h 67"/>
                  <a:gd name="T100" fmla="+- 0 3774 3736"/>
                  <a:gd name="T101" fmla="*/ T100 w 40"/>
                  <a:gd name="T102" fmla="+- 0 1361 1346"/>
                  <a:gd name="T103" fmla="*/ 1361 h 67"/>
                  <a:gd name="T104" fmla="+- 0 3773 3736"/>
                  <a:gd name="T105" fmla="*/ T104 w 40"/>
                  <a:gd name="T106" fmla="+- 0 1359 1346"/>
                  <a:gd name="T107" fmla="*/ 1359 h 67"/>
                  <a:gd name="T108" fmla="+- 0 3772 3736"/>
                  <a:gd name="T109" fmla="*/ T108 w 40"/>
                  <a:gd name="T110" fmla="+- 0 1355 1346"/>
                  <a:gd name="T111" fmla="*/ 1355 h 67"/>
                  <a:gd name="T112" fmla="+- 0 3771 3736"/>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8" y="24"/>
                    </a:lnTo>
                    <a:lnTo>
                      <a:pt x="2" y="58"/>
                    </a:lnTo>
                    <a:lnTo>
                      <a:pt x="1" y="59"/>
                    </a:lnTo>
                    <a:lnTo>
                      <a:pt x="1" y="60"/>
                    </a:lnTo>
                    <a:lnTo>
                      <a:pt x="1" y="61"/>
                    </a:lnTo>
                    <a:lnTo>
                      <a:pt x="0" y="65"/>
                    </a:lnTo>
                    <a:lnTo>
                      <a:pt x="1" y="66"/>
                    </a:lnTo>
                    <a:lnTo>
                      <a:pt x="2" y="67"/>
                    </a:lnTo>
                    <a:lnTo>
                      <a:pt x="39" y="67"/>
                    </a:lnTo>
                    <a:lnTo>
                      <a:pt x="40" y="67"/>
                    </a:lnTo>
                    <a:lnTo>
                      <a:pt x="40" y="66"/>
                    </a:lnTo>
                    <a:lnTo>
                      <a:pt x="40" y="65"/>
                    </a:lnTo>
                    <a:lnTo>
                      <a:pt x="40" y="61"/>
                    </a:lnTo>
                    <a:lnTo>
                      <a:pt x="39" y="60"/>
                    </a:lnTo>
                    <a:lnTo>
                      <a:pt x="11" y="60"/>
                    </a:lnTo>
                    <a:lnTo>
                      <a:pt x="21" y="49"/>
                    </a:lnTo>
                    <a:lnTo>
                      <a:pt x="38" y="20"/>
                    </a:lnTo>
                    <a:lnTo>
                      <a:pt x="38" y="15"/>
                    </a:lnTo>
                    <a:lnTo>
                      <a:pt x="37" y="13"/>
                    </a:lnTo>
                    <a:lnTo>
                      <a:pt x="36"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6" name="Freeform 6939"/>
              <p:cNvSpPr>
                <a:spLocks/>
              </p:cNvSpPr>
              <p:nvPr/>
            </p:nvSpPr>
            <p:spPr bwMode="auto">
              <a:xfrm>
                <a:off x="3736" y="1346"/>
                <a:ext cx="40" cy="67"/>
              </a:xfrm>
              <a:custGeom>
                <a:avLst/>
                <a:gdLst>
                  <a:gd name="T0" fmla="+- 0 3758 3736"/>
                  <a:gd name="T1" fmla="*/ T0 w 40"/>
                  <a:gd name="T2" fmla="+- 0 1346 1346"/>
                  <a:gd name="T3" fmla="*/ 1346 h 67"/>
                  <a:gd name="T4" fmla="+- 0 3738 3736"/>
                  <a:gd name="T5" fmla="*/ T4 w 40"/>
                  <a:gd name="T6" fmla="+- 0 1358 1346"/>
                  <a:gd name="T7" fmla="*/ 1358 h 67"/>
                  <a:gd name="T8" fmla="+- 0 3738 3736"/>
                  <a:gd name="T9" fmla="*/ T8 w 40"/>
                  <a:gd name="T10" fmla="+- 0 1359 1346"/>
                  <a:gd name="T11" fmla="*/ 1359 h 67"/>
                  <a:gd name="T12" fmla="+- 0 3738 3736"/>
                  <a:gd name="T13" fmla="*/ T12 w 40"/>
                  <a:gd name="T14" fmla="+- 0 1359 1346"/>
                  <a:gd name="T15" fmla="*/ 1359 h 67"/>
                  <a:gd name="T16" fmla="+- 0 3739 3736"/>
                  <a:gd name="T17" fmla="*/ T16 w 40"/>
                  <a:gd name="T18" fmla="+- 0 1360 1346"/>
                  <a:gd name="T19" fmla="*/ 1360 h 67"/>
                  <a:gd name="T20" fmla="+- 0 3741 3736"/>
                  <a:gd name="T21" fmla="*/ T20 w 40"/>
                  <a:gd name="T22" fmla="+- 0 1359 1346"/>
                  <a:gd name="T23" fmla="*/ 1359 h 67"/>
                  <a:gd name="T24" fmla="+- 0 3744 3736"/>
                  <a:gd name="T25" fmla="*/ T24 w 40"/>
                  <a:gd name="T26" fmla="+- 0 1357 1346"/>
                  <a:gd name="T27" fmla="*/ 1357 h 67"/>
                  <a:gd name="T28" fmla="+- 0 3748 3736"/>
                  <a:gd name="T29" fmla="*/ T28 w 40"/>
                  <a:gd name="T30" fmla="+- 0 1355 1346"/>
                  <a:gd name="T31" fmla="*/ 1355 h 67"/>
                  <a:gd name="T32" fmla="+- 0 3750 3736"/>
                  <a:gd name="T33" fmla="*/ T32 w 40"/>
                  <a:gd name="T34" fmla="+- 0 1354 1346"/>
                  <a:gd name="T35" fmla="*/ 1354 h 67"/>
                  <a:gd name="T36" fmla="+- 0 3751 3736"/>
                  <a:gd name="T37" fmla="*/ T36 w 40"/>
                  <a:gd name="T38" fmla="+- 0 1354 1346"/>
                  <a:gd name="T39" fmla="*/ 1354 h 67"/>
                  <a:gd name="T40" fmla="+- 0 3771 3736"/>
                  <a:gd name="T41" fmla="*/ T40 w 40"/>
                  <a:gd name="T42" fmla="+- 0 1354 1346"/>
                  <a:gd name="T43" fmla="*/ 1354 h 67"/>
                  <a:gd name="T44" fmla="+- 0 3771 3736"/>
                  <a:gd name="T45" fmla="*/ T44 w 40"/>
                  <a:gd name="T46" fmla="+- 0 1353 1346"/>
                  <a:gd name="T47" fmla="*/ 1353 h 67"/>
                  <a:gd name="T48" fmla="+- 0 3768 3736"/>
                  <a:gd name="T49" fmla="*/ T48 w 40"/>
                  <a:gd name="T50" fmla="+- 0 1350 1346"/>
                  <a:gd name="T51" fmla="*/ 1350 h 67"/>
                  <a:gd name="T52" fmla="+- 0 3766 3736"/>
                  <a:gd name="T53" fmla="*/ T52 w 40"/>
                  <a:gd name="T54" fmla="+- 0 1349 1346"/>
                  <a:gd name="T55" fmla="*/ 1349 h 67"/>
                  <a:gd name="T56" fmla="+- 0 3761 3736"/>
                  <a:gd name="T57" fmla="*/ T56 w 40"/>
                  <a:gd name="T58" fmla="+- 0 1347 1346"/>
                  <a:gd name="T59" fmla="*/ 1347 h 67"/>
                  <a:gd name="T60" fmla="+- 0 3758 3736"/>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2"/>
                    </a:lnTo>
                    <a:lnTo>
                      <a:pt x="2" y="13"/>
                    </a:lnTo>
                    <a:lnTo>
                      <a:pt x="3" y="14"/>
                    </a:lnTo>
                    <a:lnTo>
                      <a:pt x="5" y="13"/>
                    </a:lnTo>
                    <a:lnTo>
                      <a:pt x="8" y="11"/>
                    </a:lnTo>
                    <a:lnTo>
                      <a:pt x="12" y="9"/>
                    </a:lnTo>
                    <a:lnTo>
                      <a:pt x="14" y="8"/>
                    </a:lnTo>
                    <a:lnTo>
                      <a:pt x="15" y="8"/>
                    </a:lnTo>
                    <a:lnTo>
                      <a:pt x="35" y="8"/>
                    </a:lnTo>
                    <a:lnTo>
                      <a:pt x="35" y="7"/>
                    </a:lnTo>
                    <a:lnTo>
                      <a:pt x="32" y="4"/>
                    </a:lnTo>
                    <a:lnTo>
                      <a:pt x="30" y="3"/>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77" name="Group 6934"/>
            <p:cNvGrpSpPr>
              <a:grpSpLocks/>
            </p:cNvGrpSpPr>
            <p:nvPr/>
          </p:nvGrpSpPr>
          <p:grpSpPr bwMode="auto">
            <a:xfrm>
              <a:off x="3736" y="1470"/>
              <a:ext cx="41" cy="68"/>
              <a:chOff x="3736" y="1470"/>
              <a:chExt cx="41" cy="68"/>
            </a:xfrm>
          </p:grpSpPr>
          <p:sp>
            <p:nvSpPr>
              <p:cNvPr id="42082" name="Freeform 6937"/>
              <p:cNvSpPr>
                <a:spLocks/>
              </p:cNvSpPr>
              <p:nvPr/>
            </p:nvSpPr>
            <p:spPr bwMode="auto">
              <a:xfrm>
                <a:off x="3736" y="1470"/>
                <a:ext cx="41" cy="68"/>
              </a:xfrm>
              <a:custGeom>
                <a:avLst/>
                <a:gdLst>
                  <a:gd name="T0" fmla="+- 0 3737 3736"/>
                  <a:gd name="T1" fmla="*/ T0 w 41"/>
                  <a:gd name="T2" fmla="+- 0 1525 1470"/>
                  <a:gd name="T3" fmla="*/ 1525 h 68"/>
                  <a:gd name="T4" fmla="+- 0 3736 3736"/>
                  <a:gd name="T5" fmla="*/ T4 w 41"/>
                  <a:gd name="T6" fmla="+- 0 1526 1470"/>
                  <a:gd name="T7" fmla="*/ 1526 h 68"/>
                  <a:gd name="T8" fmla="+- 0 3736 3736"/>
                  <a:gd name="T9" fmla="*/ T8 w 41"/>
                  <a:gd name="T10" fmla="+- 0 1527 1470"/>
                  <a:gd name="T11" fmla="*/ 1527 h 68"/>
                  <a:gd name="T12" fmla="+- 0 3736 3736"/>
                  <a:gd name="T13" fmla="*/ T12 w 41"/>
                  <a:gd name="T14" fmla="+- 0 1530 1470"/>
                  <a:gd name="T15" fmla="*/ 1530 h 68"/>
                  <a:gd name="T16" fmla="+- 0 3736 3736"/>
                  <a:gd name="T17" fmla="*/ T16 w 41"/>
                  <a:gd name="T18" fmla="+- 0 1531 1470"/>
                  <a:gd name="T19" fmla="*/ 1531 h 68"/>
                  <a:gd name="T20" fmla="+- 0 3757 3736"/>
                  <a:gd name="T21" fmla="*/ T20 w 41"/>
                  <a:gd name="T22" fmla="+- 0 1537 1470"/>
                  <a:gd name="T23" fmla="*/ 1537 h 68"/>
                  <a:gd name="T24" fmla="+- 0 3760 3736"/>
                  <a:gd name="T25" fmla="*/ T24 w 41"/>
                  <a:gd name="T26" fmla="+- 0 1537 1470"/>
                  <a:gd name="T27" fmla="*/ 1537 h 68"/>
                  <a:gd name="T28" fmla="+- 0 3766 3736"/>
                  <a:gd name="T29" fmla="*/ T28 w 41"/>
                  <a:gd name="T30" fmla="+- 0 1535 1470"/>
                  <a:gd name="T31" fmla="*/ 1535 h 68"/>
                  <a:gd name="T32" fmla="+- 0 3768 3736"/>
                  <a:gd name="T33" fmla="*/ T32 w 41"/>
                  <a:gd name="T34" fmla="+- 0 1533 1470"/>
                  <a:gd name="T35" fmla="*/ 1533 h 68"/>
                  <a:gd name="T36" fmla="+- 0 3772 3736"/>
                  <a:gd name="T37" fmla="*/ T36 w 41"/>
                  <a:gd name="T38" fmla="+- 0 1530 1470"/>
                  <a:gd name="T39" fmla="*/ 1530 h 68"/>
                  <a:gd name="T40" fmla="+- 0 3751 3736"/>
                  <a:gd name="T41" fmla="*/ T40 w 41"/>
                  <a:gd name="T42" fmla="+- 0 1530 1470"/>
                  <a:gd name="T43" fmla="*/ 1530 h 68"/>
                  <a:gd name="T44" fmla="+- 0 3749 3736"/>
                  <a:gd name="T45" fmla="*/ T44 w 41"/>
                  <a:gd name="T46" fmla="+- 0 1530 1470"/>
                  <a:gd name="T47" fmla="*/ 1530 h 68"/>
                  <a:gd name="T48" fmla="+- 0 3745 3736"/>
                  <a:gd name="T49" fmla="*/ T48 w 41"/>
                  <a:gd name="T50" fmla="+- 0 1529 1470"/>
                  <a:gd name="T51" fmla="*/ 1529 h 68"/>
                  <a:gd name="T52" fmla="+- 0 3744 3736"/>
                  <a:gd name="T53" fmla="*/ T52 w 41"/>
                  <a:gd name="T54" fmla="+- 0 1528 1470"/>
                  <a:gd name="T55" fmla="*/ 1528 h 68"/>
                  <a:gd name="T56" fmla="+- 0 3742 3736"/>
                  <a:gd name="T57" fmla="*/ T56 w 41"/>
                  <a:gd name="T58" fmla="+- 0 1527 1470"/>
                  <a:gd name="T59" fmla="*/ 1527 h 68"/>
                  <a:gd name="T60" fmla="+- 0 3739 3736"/>
                  <a:gd name="T61" fmla="*/ T60 w 41"/>
                  <a:gd name="T62" fmla="+- 0 1526 1470"/>
                  <a:gd name="T63" fmla="*/ 1526 h 68"/>
                  <a:gd name="T64" fmla="+- 0 3737 3736"/>
                  <a:gd name="T65" fmla="*/ T64 w 41"/>
                  <a:gd name="T66" fmla="+- 0 1525 1470"/>
                  <a:gd name="T67" fmla="*/ 152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4" y="67"/>
                    </a:lnTo>
                    <a:lnTo>
                      <a:pt x="30" y="65"/>
                    </a:lnTo>
                    <a:lnTo>
                      <a:pt x="32" y="63"/>
                    </a:lnTo>
                    <a:lnTo>
                      <a:pt x="36" y="60"/>
                    </a:lnTo>
                    <a:lnTo>
                      <a:pt x="15" y="60"/>
                    </a:lnTo>
                    <a:lnTo>
                      <a:pt x="13" y="60"/>
                    </a:lnTo>
                    <a:lnTo>
                      <a:pt x="9" y="59"/>
                    </a:lnTo>
                    <a:lnTo>
                      <a:pt x="8" y="58"/>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3" name="Freeform 6936"/>
              <p:cNvSpPr>
                <a:spLocks/>
              </p:cNvSpPr>
              <p:nvPr/>
            </p:nvSpPr>
            <p:spPr bwMode="auto">
              <a:xfrm>
                <a:off x="3736" y="1470"/>
                <a:ext cx="41" cy="68"/>
              </a:xfrm>
              <a:custGeom>
                <a:avLst/>
                <a:gdLst>
                  <a:gd name="T0" fmla="+- 0 3771 3736"/>
                  <a:gd name="T1" fmla="*/ T0 w 41"/>
                  <a:gd name="T2" fmla="+- 0 1477 1470"/>
                  <a:gd name="T3" fmla="*/ 1477 h 68"/>
                  <a:gd name="T4" fmla="+- 0 3753 3736"/>
                  <a:gd name="T5" fmla="*/ T4 w 41"/>
                  <a:gd name="T6" fmla="+- 0 1477 1470"/>
                  <a:gd name="T7" fmla="*/ 1477 h 68"/>
                  <a:gd name="T8" fmla="+- 0 3758 3736"/>
                  <a:gd name="T9" fmla="*/ T8 w 41"/>
                  <a:gd name="T10" fmla="+- 0 1478 1470"/>
                  <a:gd name="T11" fmla="*/ 1478 h 68"/>
                  <a:gd name="T12" fmla="+- 0 3761 3736"/>
                  <a:gd name="T13" fmla="*/ T12 w 41"/>
                  <a:gd name="T14" fmla="+- 0 1480 1470"/>
                  <a:gd name="T15" fmla="*/ 1480 h 68"/>
                  <a:gd name="T16" fmla="+- 0 3763 3736"/>
                  <a:gd name="T17" fmla="*/ T16 w 41"/>
                  <a:gd name="T18" fmla="+- 0 1483 1470"/>
                  <a:gd name="T19" fmla="*/ 1483 h 68"/>
                  <a:gd name="T20" fmla="+- 0 3764 3736"/>
                  <a:gd name="T21" fmla="*/ T20 w 41"/>
                  <a:gd name="T22" fmla="+- 0 1487 1470"/>
                  <a:gd name="T23" fmla="*/ 1487 h 68"/>
                  <a:gd name="T24" fmla="+- 0 3764 3736"/>
                  <a:gd name="T25" fmla="*/ T24 w 41"/>
                  <a:gd name="T26" fmla="+- 0 1490 1470"/>
                  <a:gd name="T27" fmla="*/ 1490 h 68"/>
                  <a:gd name="T28" fmla="+- 0 3752 3736"/>
                  <a:gd name="T29" fmla="*/ T28 w 41"/>
                  <a:gd name="T30" fmla="+- 0 1499 1470"/>
                  <a:gd name="T31" fmla="*/ 1499 h 68"/>
                  <a:gd name="T32" fmla="+- 0 3744 3736"/>
                  <a:gd name="T33" fmla="*/ T32 w 41"/>
                  <a:gd name="T34" fmla="+- 0 1499 1470"/>
                  <a:gd name="T35" fmla="*/ 1499 h 68"/>
                  <a:gd name="T36" fmla="+- 0 3743 3736"/>
                  <a:gd name="T37" fmla="*/ T36 w 41"/>
                  <a:gd name="T38" fmla="+- 0 1499 1470"/>
                  <a:gd name="T39" fmla="*/ 1499 h 68"/>
                  <a:gd name="T40" fmla="+- 0 3743 3736"/>
                  <a:gd name="T41" fmla="*/ T40 w 41"/>
                  <a:gd name="T42" fmla="+- 0 1500 1470"/>
                  <a:gd name="T43" fmla="*/ 1500 h 68"/>
                  <a:gd name="T44" fmla="+- 0 3743 3736"/>
                  <a:gd name="T45" fmla="*/ T44 w 41"/>
                  <a:gd name="T46" fmla="+- 0 1501 1470"/>
                  <a:gd name="T47" fmla="*/ 1501 h 68"/>
                  <a:gd name="T48" fmla="+- 0 3743 3736"/>
                  <a:gd name="T49" fmla="*/ T48 w 41"/>
                  <a:gd name="T50" fmla="+- 0 1504 1470"/>
                  <a:gd name="T51" fmla="*/ 1504 h 68"/>
                  <a:gd name="T52" fmla="+- 0 3743 3736"/>
                  <a:gd name="T53" fmla="*/ T52 w 41"/>
                  <a:gd name="T54" fmla="+- 0 1505 1470"/>
                  <a:gd name="T55" fmla="*/ 1505 h 68"/>
                  <a:gd name="T56" fmla="+- 0 3744 3736"/>
                  <a:gd name="T57" fmla="*/ T56 w 41"/>
                  <a:gd name="T58" fmla="+- 0 1506 1470"/>
                  <a:gd name="T59" fmla="*/ 1506 h 68"/>
                  <a:gd name="T60" fmla="+- 0 3753 3736"/>
                  <a:gd name="T61" fmla="*/ T60 w 41"/>
                  <a:gd name="T62" fmla="+- 0 1506 1470"/>
                  <a:gd name="T63" fmla="*/ 1506 h 68"/>
                  <a:gd name="T64" fmla="+- 0 3755 3736"/>
                  <a:gd name="T65" fmla="*/ T64 w 41"/>
                  <a:gd name="T66" fmla="+- 0 1506 1470"/>
                  <a:gd name="T67" fmla="*/ 1506 h 68"/>
                  <a:gd name="T68" fmla="+- 0 3767 3736"/>
                  <a:gd name="T69" fmla="*/ T68 w 41"/>
                  <a:gd name="T70" fmla="+- 0 1516 1470"/>
                  <a:gd name="T71" fmla="*/ 1516 h 68"/>
                  <a:gd name="T72" fmla="+- 0 3767 3736"/>
                  <a:gd name="T73" fmla="*/ T72 w 41"/>
                  <a:gd name="T74" fmla="+- 0 1518 1470"/>
                  <a:gd name="T75" fmla="*/ 1518 h 68"/>
                  <a:gd name="T76" fmla="+- 0 3755 3736"/>
                  <a:gd name="T77" fmla="*/ T76 w 41"/>
                  <a:gd name="T78" fmla="+- 0 1530 1470"/>
                  <a:gd name="T79" fmla="*/ 1530 h 68"/>
                  <a:gd name="T80" fmla="+- 0 3772 3736"/>
                  <a:gd name="T81" fmla="*/ T80 w 41"/>
                  <a:gd name="T82" fmla="+- 0 1530 1470"/>
                  <a:gd name="T83" fmla="*/ 1530 h 68"/>
                  <a:gd name="T84" fmla="+- 0 3774 3736"/>
                  <a:gd name="T85" fmla="*/ T84 w 41"/>
                  <a:gd name="T86" fmla="+- 0 1528 1470"/>
                  <a:gd name="T87" fmla="*/ 1528 h 68"/>
                  <a:gd name="T88" fmla="+- 0 3776 3736"/>
                  <a:gd name="T89" fmla="*/ T88 w 41"/>
                  <a:gd name="T90" fmla="+- 0 1523 1470"/>
                  <a:gd name="T91" fmla="*/ 1523 h 68"/>
                  <a:gd name="T92" fmla="+- 0 3776 3736"/>
                  <a:gd name="T93" fmla="*/ T92 w 41"/>
                  <a:gd name="T94" fmla="+- 0 1520 1470"/>
                  <a:gd name="T95" fmla="*/ 1520 h 68"/>
                  <a:gd name="T96" fmla="+- 0 3776 3736"/>
                  <a:gd name="T97" fmla="*/ T96 w 41"/>
                  <a:gd name="T98" fmla="+- 0 1515 1470"/>
                  <a:gd name="T99" fmla="*/ 1515 h 68"/>
                  <a:gd name="T100" fmla="+- 0 3761 3736"/>
                  <a:gd name="T101" fmla="*/ T100 w 41"/>
                  <a:gd name="T102" fmla="+- 0 1502 1470"/>
                  <a:gd name="T103" fmla="*/ 1502 h 68"/>
                  <a:gd name="T104" fmla="+- 0 3773 3736"/>
                  <a:gd name="T105" fmla="*/ T104 w 41"/>
                  <a:gd name="T106" fmla="+- 0 1489 1470"/>
                  <a:gd name="T107" fmla="*/ 1489 h 68"/>
                  <a:gd name="T108" fmla="+- 0 3773 3736"/>
                  <a:gd name="T109" fmla="*/ T108 w 41"/>
                  <a:gd name="T110" fmla="+- 0 1481 1470"/>
                  <a:gd name="T111" fmla="*/ 1481 h 68"/>
                  <a:gd name="T112" fmla="+- 0 3773 3736"/>
                  <a:gd name="T113" fmla="*/ T112 w 41"/>
                  <a:gd name="T114" fmla="+- 0 1481 1470"/>
                  <a:gd name="T115" fmla="*/ 1481 h 68"/>
                  <a:gd name="T116" fmla="+- 0 3771 3736"/>
                  <a:gd name="T117" fmla="*/ T116 w 41"/>
                  <a:gd name="T118" fmla="+- 0 1477 1470"/>
                  <a:gd name="T119" fmla="*/ 1477 h 68"/>
                  <a:gd name="T120" fmla="+- 0 3771 3736"/>
                  <a:gd name="T121" fmla="*/ T120 w 41"/>
                  <a:gd name="T122" fmla="+- 0 1477 1470"/>
                  <a:gd name="T123"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7" y="7"/>
                    </a:lnTo>
                    <a:lnTo>
                      <a:pt x="22" y="8"/>
                    </a:lnTo>
                    <a:lnTo>
                      <a:pt x="25" y="10"/>
                    </a:lnTo>
                    <a:lnTo>
                      <a:pt x="27" y="13"/>
                    </a:lnTo>
                    <a:lnTo>
                      <a:pt x="28" y="17"/>
                    </a:lnTo>
                    <a:lnTo>
                      <a:pt x="28" y="20"/>
                    </a:lnTo>
                    <a:lnTo>
                      <a:pt x="16" y="29"/>
                    </a:lnTo>
                    <a:lnTo>
                      <a:pt x="8" y="29"/>
                    </a:lnTo>
                    <a:lnTo>
                      <a:pt x="7" y="29"/>
                    </a:lnTo>
                    <a:lnTo>
                      <a:pt x="7" y="30"/>
                    </a:lnTo>
                    <a:lnTo>
                      <a:pt x="7" y="31"/>
                    </a:lnTo>
                    <a:lnTo>
                      <a:pt x="7" y="34"/>
                    </a:lnTo>
                    <a:lnTo>
                      <a:pt x="7" y="35"/>
                    </a:lnTo>
                    <a:lnTo>
                      <a:pt x="8" y="36"/>
                    </a:lnTo>
                    <a:lnTo>
                      <a:pt x="17" y="36"/>
                    </a:lnTo>
                    <a:lnTo>
                      <a:pt x="19" y="36"/>
                    </a:lnTo>
                    <a:lnTo>
                      <a:pt x="31" y="46"/>
                    </a:lnTo>
                    <a:lnTo>
                      <a:pt x="31" y="48"/>
                    </a:lnTo>
                    <a:lnTo>
                      <a:pt x="19" y="60"/>
                    </a:lnTo>
                    <a:lnTo>
                      <a:pt x="36" y="60"/>
                    </a:lnTo>
                    <a:lnTo>
                      <a:pt x="38" y="58"/>
                    </a:lnTo>
                    <a:lnTo>
                      <a:pt x="40" y="53"/>
                    </a:lnTo>
                    <a:lnTo>
                      <a:pt x="40" y="50"/>
                    </a:lnTo>
                    <a:lnTo>
                      <a:pt x="40" y="45"/>
                    </a:lnTo>
                    <a:lnTo>
                      <a:pt x="25" y="32"/>
                    </a:lnTo>
                    <a:lnTo>
                      <a:pt x="37" y="19"/>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4" name="Freeform 6935"/>
              <p:cNvSpPr>
                <a:spLocks/>
              </p:cNvSpPr>
              <p:nvPr/>
            </p:nvSpPr>
            <p:spPr bwMode="auto">
              <a:xfrm>
                <a:off x="3736" y="1470"/>
                <a:ext cx="41" cy="68"/>
              </a:xfrm>
              <a:custGeom>
                <a:avLst/>
                <a:gdLst>
                  <a:gd name="T0" fmla="+- 0 3758 3736"/>
                  <a:gd name="T1" fmla="*/ T0 w 41"/>
                  <a:gd name="T2" fmla="+- 0 1470 1470"/>
                  <a:gd name="T3" fmla="*/ 1470 h 68"/>
                  <a:gd name="T4" fmla="+- 0 3738 3736"/>
                  <a:gd name="T5" fmla="*/ T4 w 41"/>
                  <a:gd name="T6" fmla="+- 0 1481 1470"/>
                  <a:gd name="T7" fmla="*/ 1481 h 68"/>
                  <a:gd name="T8" fmla="+- 0 3738 3736"/>
                  <a:gd name="T9" fmla="*/ T8 w 41"/>
                  <a:gd name="T10" fmla="+- 0 1482 1470"/>
                  <a:gd name="T11" fmla="*/ 1482 h 68"/>
                  <a:gd name="T12" fmla="+- 0 3738 3736"/>
                  <a:gd name="T13" fmla="*/ T12 w 41"/>
                  <a:gd name="T14" fmla="+- 0 1482 1470"/>
                  <a:gd name="T15" fmla="*/ 1482 h 68"/>
                  <a:gd name="T16" fmla="+- 0 3739 3736"/>
                  <a:gd name="T17" fmla="*/ T16 w 41"/>
                  <a:gd name="T18" fmla="+- 0 1482 1470"/>
                  <a:gd name="T19" fmla="*/ 1482 h 68"/>
                  <a:gd name="T20" fmla="+- 0 3741 3736"/>
                  <a:gd name="T21" fmla="*/ T20 w 41"/>
                  <a:gd name="T22" fmla="+- 0 1481 1470"/>
                  <a:gd name="T23" fmla="*/ 1481 h 68"/>
                  <a:gd name="T24" fmla="+- 0 3744 3736"/>
                  <a:gd name="T25" fmla="*/ T24 w 41"/>
                  <a:gd name="T26" fmla="+- 0 1480 1470"/>
                  <a:gd name="T27" fmla="*/ 1480 h 68"/>
                  <a:gd name="T28" fmla="+- 0 3749 3736"/>
                  <a:gd name="T29" fmla="*/ T28 w 41"/>
                  <a:gd name="T30" fmla="+- 0 1478 1470"/>
                  <a:gd name="T31" fmla="*/ 1478 h 68"/>
                  <a:gd name="T32" fmla="+- 0 3750 3736"/>
                  <a:gd name="T33" fmla="*/ T32 w 41"/>
                  <a:gd name="T34" fmla="+- 0 1477 1470"/>
                  <a:gd name="T35" fmla="*/ 1477 h 68"/>
                  <a:gd name="T36" fmla="+- 0 3752 3736"/>
                  <a:gd name="T37" fmla="*/ T36 w 41"/>
                  <a:gd name="T38" fmla="+- 0 1477 1470"/>
                  <a:gd name="T39" fmla="*/ 1477 h 68"/>
                  <a:gd name="T40" fmla="+- 0 3771 3736"/>
                  <a:gd name="T41" fmla="*/ T40 w 41"/>
                  <a:gd name="T42" fmla="+- 0 1477 1470"/>
                  <a:gd name="T43" fmla="*/ 1477 h 68"/>
                  <a:gd name="T44" fmla="+- 0 3770 3736"/>
                  <a:gd name="T45" fmla="*/ T44 w 41"/>
                  <a:gd name="T46" fmla="+- 0 1475 1470"/>
                  <a:gd name="T47" fmla="*/ 1475 h 68"/>
                  <a:gd name="T48" fmla="+- 0 3767 3736"/>
                  <a:gd name="T49" fmla="*/ T48 w 41"/>
                  <a:gd name="T50" fmla="+- 0 1473 1470"/>
                  <a:gd name="T51" fmla="*/ 1473 h 68"/>
                  <a:gd name="T52" fmla="+- 0 3765 3736"/>
                  <a:gd name="T53" fmla="*/ T52 w 41"/>
                  <a:gd name="T54" fmla="+- 0 1472 1470"/>
                  <a:gd name="T55" fmla="*/ 1472 h 68"/>
                  <a:gd name="T56" fmla="+- 0 3761 3736"/>
                  <a:gd name="T57" fmla="*/ T56 w 41"/>
                  <a:gd name="T58" fmla="+- 0 1470 1470"/>
                  <a:gd name="T59" fmla="*/ 1470 h 68"/>
                  <a:gd name="T60" fmla="+- 0 3758 3736"/>
                  <a:gd name="T61" fmla="*/ T60 w 41"/>
                  <a:gd name="T62" fmla="+- 0 1470 1470"/>
                  <a:gd name="T6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1"/>
                    </a:lnTo>
                    <a:lnTo>
                      <a:pt x="8" y="10"/>
                    </a:lnTo>
                    <a:lnTo>
                      <a:pt x="13" y="8"/>
                    </a:lnTo>
                    <a:lnTo>
                      <a:pt x="14" y="7"/>
                    </a:lnTo>
                    <a:lnTo>
                      <a:pt x="16" y="7"/>
                    </a:lnTo>
                    <a:lnTo>
                      <a:pt x="35" y="7"/>
                    </a:lnTo>
                    <a:lnTo>
                      <a:pt x="34" y="5"/>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78" name="Group 6927"/>
            <p:cNvGrpSpPr>
              <a:grpSpLocks/>
            </p:cNvGrpSpPr>
            <p:nvPr/>
          </p:nvGrpSpPr>
          <p:grpSpPr bwMode="auto">
            <a:xfrm>
              <a:off x="3804" y="1130"/>
              <a:ext cx="80" cy="658"/>
              <a:chOff x="3804" y="1130"/>
              <a:chExt cx="80" cy="658"/>
            </a:xfrm>
          </p:grpSpPr>
          <p:sp>
            <p:nvSpPr>
              <p:cNvPr id="42076" name="Freeform 6933"/>
              <p:cNvSpPr>
                <a:spLocks/>
              </p:cNvSpPr>
              <p:nvPr/>
            </p:nvSpPr>
            <p:spPr bwMode="auto">
              <a:xfrm>
                <a:off x="3804" y="1130"/>
                <a:ext cx="80" cy="658"/>
              </a:xfrm>
              <a:custGeom>
                <a:avLst/>
                <a:gdLst>
                  <a:gd name="T0" fmla="+- 0 3883 3804"/>
                  <a:gd name="T1" fmla="*/ T0 w 80"/>
                  <a:gd name="T2" fmla="+- 0 1130 1130"/>
                  <a:gd name="T3" fmla="*/ 1130 h 658"/>
                  <a:gd name="T4" fmla="+- 0 3804 3804"/>
                  <a:gd name="T5" fmla="*/ T4 w 80"/>
                  <a:gd name="T6" fmla="+- 0 1130 1130"/>
                  <a:gd name="T7" fmla="*/ 1130 h 658"/>
                  <a:gd name="T8" fmla="+- 0 3805 3804"/>
                  <a:gd name="T9" fmla="*/ T8 w 80"/>
                  <a:gd name="T10" fmla="+- 0 1131 1130"/>
                  <a:gd name="T11" fmla="*/ 1131 h 658"/>
                  <a:gd name="T12" fmla="+- 0 3805 3804"/>
                  <a:gd name="T13" fmla="*/ T12 w 80"/>
                  <a:gd name="T14" fmla="+- 0 1786 1130"/>
                  <a:gd name="T15" fmla="*/ 1786 h 658"/>
                  <a:gd name="T16" fmla="+- 0 3804 3804"/>
                  <a:gd name="T17" fmla="*/ T16 w 80"/>
                  <a:gd name="T18" fmla="+- 0 1788 1130"/>
                  <a:gd name="T19" fmla="*/ 1788 h 658"/>
                  <a:gd name="T20" fmla="+- 0 3883 3804"/>
                  <a:gd name="T21" fmla="*/ T20 w 80"/>
                  <a:gd name="T22" fmla="+- 0 1788 1130"/>
                  <a:gd name="T23" fmla="*/ 1788 h 658"/>
                  <a:gd name="T24" fmla="+- 0 3882 3804"/>
                  <a:gd name="T25" fmla="*/ T24 w 80"/>
                  <a:gd name="T26" fmla="+- 0 1786 1130"/>
                  <a:gd name="T27" fmla="*/ 1786 h 658"/>
                  <a:gd name="T28" fmla="+- 0 3882 3804"/>
                  <a:gd name="T29" fmla="*/ T28 w 80"/>
                  <a:gd name="T30" fmla="+- 0 1573 1130"/>
                  <a:gd name="T31" fmla="*/ 1573 h 658"/>
                  <a:gd name="T32" fmla="+- 0 3854 3804"/>
                  <a:gd name="T33" fmla="*/ T32 w 80"/>
                  <a:gd name="T34" fmla="+- 0 1573 1130"/>
                  <a:gd name="T35" fmla="*/ 1573 h 658"/>
                  <a:gd name="T36" fmla="+- 0 3852 3804"/>
                  <a:gd name="T37" fmla="*/ T36 w 80"/>
                  <a:gd name="T38" fmla="+- 0 1573 1130"/>
                  <a:gd name="T39" fmla="*/ 1573 h 658"/>
                  <a:gd name="T40" fmla="+- 0 3850 3804"/>
                  <a:gd name="T41" fmla="*/ T40 w 80"/>
                  <a:gd name="T42" fmla="+- 0 1572 1130"/>
                  <a:gd name="T43" fmla="*/ 1572 h 658"/>
                  <a:gd name="T44" fmla="+- 0 3850 3804"/>
                  <a:gd name="T45" fmla="*/ T44 w 80"/>
                  <a:gd name="T46" fmla="+- 0 1571 1130"/>
                  <a:gd name="T47" fmla="*/ 1571 h 658"/>
                  <a:gd name="T48" fmla="+- 0 3850 3804"/>
                  <a:gd name="T49" fmla="*/ T48 w 80"/>
                  <a:gd name="T50" fmla="+- 0 1554 1130"/>
                  <a:gd name="T51" fmla="*/ 1554 h 658"/>
                  <a:gd name="T52" fmla="+- 0 3816 3804"/>
                  <a:gd name="T53" fmla="*/ T52 w 80"/>
                  <a:gd name="T54" fmla="+- 0 1554 1130"/>
                  <a:gd name="T55" fmla="*/ 1554 h 658"/>
                  <a:gd name="T56" fmla="+- 0 3815 3804"/>
                  <a:gd name="T57" fmla="*/ T56 w 80"/>
                  <a:gd name="T58" fmla="+- 0 1554 1130"/>
                  <a:gd name="T59" fmla="*/ 1554 h 658"/>
                  <a:gd name="T60" fmla="+- 0 3813 3804"/>
                  <a:gd name="T61" fmla="*/ T60 w 80"/>
                  <a:gd name="T62" fmla="+- 0 1553 1130"/>
                  <a:gd name="T63" fmla="*/ 1553 h 658"/>
                  <a:gd name="T64" fmla="+- 0 3813 3804"/>
                  <a:gd name="T65" fmla="*/ T64 w 80"/>
                  <a:gd name="T66" fmla="+- 0 1551 1130"/>
                  <a:gd name="T67" fmla="*/ 1551 h 658"/>
                  <a:gd name="T68" fmla="+- 0 3813 3804"/>
                  <a:gd name="T69" fmla="*/ T68 w 80"/>
                  <a:gd name="T70" fmla="+- 0 1540 1130"/>
                  <a:gd name="T71" fmla="*/ 1540 h 658"/>
                  <a:gd name="T72" fmla="+- 0 3842 3804"/>
                  <a:gd name="T73" fmla="*/ T72 w 80"/>
                  <a:gd name="T74" fmla="+- 0 1485 1130"/>
                  <a:gd name="T75" fmla="*/ 1485 h 658"/>
                  <a:gd name="T76" fmla="+- 0 3855 3804"/>
                  <a:gd name="T77" fmla="*/ T76 w 80"/>
                  <a:gd name="T78" fmla="+- 0 1483 1130"/>
                  <a:gd name="T79" fmla="*/ 1483 h 658"/>
                  <a:gd name="T80" fmla="+- 0 3882 3804"/>
                  <a:gd name="T81" fmla="*/ T80 w 80"/>
                  <a:gd name="T82" fmla="+- 0 1483 1130"/>
                  <a:gd name="T83" fmla="*/ 1483 h 658"/>
                  <a:gd name="T84" fmla="+- 0 3882 3804"/>
                  <a:gd name="T85" fmla="*/ T84 w 80"/>
                  <a:gd name="T86" fmla="+- 0 1468 1130"/>
                  <a:gd name="T87" fmla="*/ 1468 h 658"/>
                  <a:gd name="T88" fmla="+- 0 3827 3804"/>
                  <a:gd name="T89" fmla="*/ T88 w 80"/>
                  <a:gd name="T90" fmla="+- 0 1468 1130"/>
                  <a:gd name="T91" fmla="*/ 1468 h 658"/>
                  <a:gd name="T92" fmla="+- 0 3824 3804"/>
                  <a:gd name="T93" fmla="*/ T92 w 80"/>
                  <a:gd name="T94" fmla="+- 0 1465 1130"/>
                  <a:gd name="T95" fmla="*/ 1465 h 658"/>
                  <a:gd name="T96" fmla="+- 0 3827 3804"/>
                  <a:gd name="T97" fmla="*/ T96 w 80"/>
                  <a:gd name="T98" fmla="+- 0 1462 1130"/>
                  <a:gd name="T99" fmla="*/ 1462 h 658"/>
                  <a:gd name="T100" fmla="+- 0 3882 3804"/>
                  <a:gd name="T101" fmla="*/ T100 w 80"/>
                  <a:gd name="T102" fmla="+- 0 1462 1130"/>
                  <a:gd name="T103" fmla="*/ 1462 h 658"/>
                  <a:gd name="T104" fmla="+- 0 3882 3804"/>
                  <a:gd name="T105" fmla="*/ T104 w 80"/>
                  <a:gd name="T106" fmla="+- 0 1453 1130"/>
                  <a:gd name="T107" fmla="*/ 1453 h 658"/>
                  <a:gd name="T108" fmla="+- 0 3823 3804"/>
                  <a:gd name="T109" fmla="*/ T108 w 80"/>
                  <a:gd name="T110" fmla="+- 0 1453 1130"/>
                  <a:gd name="T111" fmla="*/ 1453 h 658"/>
                  <a:gd name="T112" fmla="+- 0 3820 3804"/>
                  <a:gd name="T113" fmla="*/ T112 w 80"/>
                  <a:gd name="T114" fmla="+- 0 1450 1130"/>
                  <a:gd name="T115" fmla="*/ 1450 h 658"/>
                  <a:gd name="T116" fmla="+- 0 3823 3804"/>
                  <a:gd name="T117" fmla="*/ T116 w 80"/>
                  <a:gd name="T118" fmla="+- 0 1448 1130"/>
                  <a:gd name="T119" fmla="*/ 1448 h 658"/>
                  <a:gd name="T120" fmla="+- 0 3882 3804"/>
                  <a:gd name="T121" fmla="*/ T120 w 80"/>
                  <a:gd name="T122" fmla="+- 0 1448 1130"/>
                  <a:gd name="T123" fmla="*/ 1448 h 658"/>
                  <a:gd name="T124" fmla="+- 0 3882 3804"/>
                  <a:gd name="T125" fmla="*/ T124 w 80"/>
                  <a:gd name="T126" fmla="+- 0 1401 1130"/>
                  <a:gd name="T127" fmla="*/ 1401 h 658"/>
                  <a:gd name="T128" fmla="+- 0 3822 3804"/>
                  <a:gd name="T129" fmla="*/ T128 w 80"/>
                  <a:gd name="T130" fmla="+- 0 1401 1130"/>
                  <a:gd name="T131" fmla="*/ 1401 h 658"/>
                  <a:gd name="T132" fmla="+- 0 3819 3804"/>
                  <a:gd name="T133" fmla="*/ T132 w 80"/>
                  <a:gd name="T134" fmla="+- 0 1400 1130"/>
                  <a:gd name="T135" fmla="*/ 1400 h 658"/>
                  <a:gd name="T136" fmla="+- 0 3817 3804"/>
                  <a:gd name="T137" fmla="*/ T136 w 80"/>
                  <a:gd name="T138" fmla="+- 0 1399 1130"/>
                  <a:gd name="T139" fmla="*/ 1399 h 658"/>
                  <a:gd name="T140" fmla="+- 0 3816 3804"/>
                  <a:gd name="T141" fmla="*/ T140 w 80"/>
                  <a:gd name="T142" fmla="+- 0 1397 1130"/>
                  <a:gd name="T143" fmla="*/ 1397 h 658"/>
                  <a:gd name="T144" fmla="+- 0 3816 3804"/>
                  <a:gd name="T145" fmla="*/ T144 w 80"/>
                  <a:gd name="T146" fmla="+- 0 1393 1130"/>
                  <a:gd name="T147" fmla="*/ 1393 h 658"/>
                  <a:gd name="T148" fmla="+- 0 3816 3804"/>
                  <a:gd name="T149" fmla="*/ T148 w 80"/>
                  <a:gd name="T150" fmla="+- 0 1389 1130"/>
                  <a:gd name="T151" fmla="*/ 1389 h 658"/>
                  <a:gd name="T152" fmla="+- 0 3839 3804"/>
                  <a:gd name="T153" fmla="*/ T152 w 80"/>
                  <a:gd name="T154" fmla="+- 0 1361 1130"/>
                  <a:gd name="T155" fmla="*/ 1361 h 658"/>
                  <a:gd name="T156" fmla="+- 0 3841 3804"/>
                  <a:gd name="T157" fmla="*/ T156 w 80"/>
                  <a:gd name="T158" fmla="+- 0 1358 1130"/>
                  <a:gd name="T159" fmla="*/ 1358 h 658"/>
                  <a:gd name="T160" fmla="+- 0 3850 3804"/>
                  <a:gd name="T161" fmla="*/ T160 w 80"/>
                  <a:gd name="T162" fmla="+- 0 1339 1130"/>
                  <a:gd name="T163" fmla="*/ 1339 h 658"/>
                  <a:gd name="T164" fmla="+- 0 3850 3804"/>
                  <a:gd name="T165" fmla="*/ T164 w 80"/>
                  <a:gd name="T166" fmla="+- 0 1336 1130"/>
                  <a:gd name="T167" fmla="*/ 1336 h 658"/>
                  <a:gd name="T168" fmla="+- 0 3849 3804"/>
                  <a:gd name="T169" fmla="*/ T168 w 80"/>
                  <a:gd name="T170" fmla="+- 0 1333 1130"/>
                  <a:gd name="T171" fmla="*/ 1333 h 658"/>
                  <a:gd name="T172" fmla="+- 0 3820 3804"/>
                  <a:gd name="T173" fmla="*/ T172 w 80"/>
                  <a:gd name="T174" fmla="+- 0 1333 1130"/>
                  <a:gd name="T175" fmla="*/ 1333 h 658"/>
                  <a:gd name="T176" fmla="+- 0 3819 3804"/>
                  <a:gd name="T177" fmla="*/ T176 w 80"/>
                  <a:gd name="T178" fmla="+- 0 1332 1130"/>
                  <a:gd name="T179" fmla="*/ 1332 h 658"/>
                  <a:gd name="T180" fmla="+- 0 3818 3804"/>
                  <a:gd name="T181" fmla="*/ T180 w 80"/>
                  <a:gd name="T182" fmla="+- 0 1331 1130"/>
                  <a:gd name="T183" fmla="*/ 1331 h 658"/>
                  <a:gd name="T184" fmla="+- 0 3818 3804"/>
                  <a:gd name="T185" fmla="*/ T184 w 80"/>
                  <a:gd name="T186" fmla="+- 0 1329 1130"/>
                  <a:gd name="T187" fmla="*/ 1329 h 658"/>
                  <a:gd name="T188" fmla="+- 0 3818 3804"/>
                  <a:gd name="T189" fmla="*/ T188 w 80"/>
                  <a:gd name="T190" fmla="+- 0 1326 1130"/>
                  <a:gd name="T191" fmla="*/ 1326 h 658"/>
                  <a:gd name="T192" fmla="+- 0 3818 3804"/>
                  <a:gd name="T193" fmla="*/ T192 w 80"/>
                  <a:gd name="T194" fmla="+- 0 1321 1130"/>
                  <a:gd name="T195" fmla="*/ 1321 h 658"/>
                  <a:gd name="T196" fmla="+- 0 3841 3804"/>
                  <a:gd name="T197" fmla="*/ T196 w 80"/>
                  <a:gd name="T198" fmla="+- 0 1309 1130"/>
                  <a:gd name="T199" fmla="*/ 1309 h 658"/>
                  <a:gd name="T200" fmla="+- 0 3882 3804"/>
                  <a:gd name="T201" fmla="*/ T200 w 80"/>
                  <a:gd name="T202" fmla="+- 0 1309 1130"/>
                  <a:gd name="T203" fmla="*/ 1309 h 658"/>
                  <a:gd name="T204" fmla="+- 0 3882 3804"/>
                  <a:gd name="T205" fmla="*/ T204 w 80"/>
                  <a:gd name="T206" fmla="+- 0 1131 1130"/>
                  <a:gd name="T207" fmla="*/ 1131 h 658"/>
                  <a:gd name="T208" fmla="+- 0 3883 3804"/>
                  <a:gd name="T209" fmla="*/ T208 w 80"/>
                  <a:gd name="T210" fmla="+- 0 1130 1130"/>
                  <a:gd name="T211"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Lst>
                <a:rect l="0" t="0" r="r" b="b"/>
                <a:pathLst>
                  <a:path w="80" h="658">
                    <a:moveTo>
                      <a:pt x="79" y="0"/>
                    </a:moveTo>
                    <a:lnTo>
                      <a:pt x="0" y="0"/>
                    </a:lnTo>
                    <a:lnTo>
                      <a:pt x="1" y="1"/>
                    </a:lnTo>
                    <a:lnTo>
                      <a:pt x="1" y="656"/>
                    </a:lnTo>
                    <a:lnTo>
                      <a:pt x="0" y="658"/>
                    </a:lnTo>
                    <a:lnTo>
                      <a:pt x="79" y="658"/>
                    </a:lnTo>
                    <a:lnTo>
                      <a:pt x="78" y="656"/>
                    </a:lnTo>
                    <a:lnTo>
                      <a:pt x="78" y="443"/>
                    </a:lnTo>
                    <a:lnTo>
                      <a:pt x="50" y="443"/>
                    </a:lnTo>
                    <a:lnTo>
                      <a:pt x="48" y="443"/>
                    </a:lnTo>
                    <a:lnTo>
                      <a:pt x="46" y="442"/>
                    </a:lnTo>
                    <a:lnTo>
                      <a:pt x="46" y="441"/>
                    </a:lnTo>
                    <a:lnTo>
                      <a:pt x="46" y="424"/>
                    </a:lnTo>
                    <a:lnTo>
                      <a:pt x="12" y="424"/>
                    </a:lnTo>
                    <a:lnTo>
                      <a:pt x="11" y="424"/>
                    </a:lnTo>
                    <a:lnTo>
                      <a:pt x="9" y="423"/>
                    </a:lnTo>
                    <a:lnTo>
                      <a:pt x="9" y="421"/>
                    </a:lnTo>
                    <a:lnTo>
                      <a:pt x="9" y="410"/>
                    </a:lnTo>
                    <a:lnTo>
                      <a:pt x="38" y="355"/>
                    </a:lnTo>
                    <a:lnTo>
                      <a:pt x="51" y="353"/>
                    </a:lnTo>
                    <a:lnTo>
                      <a:pt x="78" y="353"/>
                    </a:lnTo>
                    <a:lnTo>
                      <a:pt x="78" y="338"/>
                    </a:lnTo>
                    <a:lnTo>
                      <a:pt x="23" y="338"/>
                    </a:lnTo>
                    <a:lnTo>
                      <a:pt x="20" y="335"/>
                    </a:lnTo>
                    <a:lnTo>
                      <a:pt x="23" y="332"/>
                    </a:lnTo>
                    <a:lnTo>
                      <a:pt x="78" y="332"/>
                    </a:lnTo>
                    <a:lnTo>
                      <a:pt x="78" y="323"/>
                    </a:lnTo>
                    <a:lnTo>
                      <a:pt x="19" y="323"/>
                    </a:lnTo>
                    <a:lnTo>
                      <a:pt x="16" y="320"/>
                    </a:lnTo>
                    <a:lnTo>
                      <a:pt x="19" y="318"/>
                    </a:lnTo>
                    <a:lnTo>
                      <a:pt x="78" y="318"/>
                    </a:lnTo>
                    <a:lnTo>
                      <a:pt x="78" y="271"/>
                    </a:lnTo>
                    <a:lnTo>
                      <a:pt x="18" y="271"/>
                    </a:lnTo>
                    <a:lnTo>
                      <a:pt x="15" y="270"/>
                    </a:lnTo>
                    <a:lnTo>
                      <a:pt x="13" y="269"/>
                    </a:lnTo>
                    <a:lnTo>
                      <a:pt x="12" y="267"/>
                    </a:lnTo>
                    <a:lnTo>
                      <a:pt x="12" y="263"/>
                    </a:lnTo>
                    <a:lnTo>
                      <a:pt x="12" y="259"/>
                    </a:lnTo>
                    <a:lnTo>
                      <a:pt x="35" y="231"/>
                    </a:lnTo>
                    <a:lnTo>
                      <a:pt x="37" y="228"/>
                    </a:lnTo>
                    <a:lnTo>
                      <a:pt x="46" y="209"/>
                    </a:lnTo>
                    <a:lnTo>
                      <a:pt x="46" y="206"/>
                    </a:lnTo>
                    <a:lnTo>
                      <a:pt x="45" y="203"/>
                    </a:lnTo>
                    <a:lnTo>
                      <a:pt x="16" y="203"/>
                    </a:lnTo>
                    <a:lnTo>
                      <a:pt x="15" y="202"/>
                    </a:lnTo>
                    <a:lnTo>
                      <a:pt x="14" y="201"/>
                    </a:lnTo>
                    <a:lnTo>
                      <a:pt x="14" y="199"/>
                    </a:lnTo>
                    <a:lnTo>
                      <a:pt x="14" y="196"/>
                    </a:lnTo>
                    <a:lnTo>
                      <a:pt x="14" y="191"/>
                    </a:lnTo>
                    <a:lnTo>
                      <a:pt x="37" y="179"/>
                    </a:lnTo>
                    <a:lnTo>
                      <a:pt x="78" y="179"/>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77" name="Freeform 6932"/>
              <p:cNvSpPr>
                <a:spLocks/>
              </p:cNvSpPr>
              <p:nvPr/>
            </p:nvSpPr>
            <p:spPr bwMode="auto">
              <a:xfrm>
                <a:off x="3804" y="1130"/>
                <a:ext cx="80" cy="658"/>
              </a:xfrm>
              <a:custGeom>
                <a:avLst/>
                <a:gdLst>
                  <a:gd name="T0" fmla="+- 0 3882 3804"/>
                  <a:gd name="T1" fmla="*/ T0 w 80"/>
                  <a:gd name="T2" fmla="+- 0 1483 1130"/>
                  <a:gd name="T3" fmla="*/ 1483 h 658"/>
                  <a:gd name="T4" fmla="+- 0 3855 3804"/>
                  <a:gd name="T5" fmla="*/ T4 w 80"/>
                  <a:gd name="T6" fmla="+- 0 1483 1130"/>
                  <a:gd name="T7" fmla="*/ 1483 h 658"/>
                  <a:gd name="T8" fmla="+- 0 3861 3804"/>
                  <a:gd name="T9" fmla="*/ T8 w 80"/>
                  <a:gd name="T10" fmla="+- 0 1483 1130"/>
                  <a:gd name="T11" fmla="*/ 1483 h 658"/>
                  <a:gd name="T12" fmla="+- 0 3864 3804"/>
                  <a:gd name="T13" fmla="*/ T12 w 80"/>
                  <a:gd name="T14" fmla="+- 0 1483 1130"/>
                  <a:gd name="T15" fmla="*/ 1483 h 658"/>
                  <a:gd name="T16" fmla="+- 0 3867 3804"/>
                  <a:gd name="T17" fmla="*/ T16 w 80"/>
                  <a:gd name="T18" fmla="+- 0 1484 1130"/>
                  <a:gd name="T19" fmla="*/ 1484 h 658"/>
                  <a:gd name="T20" fmla="+- 0 3867 3804"/>
                  <a:gd name="T21" fmla="*/ T20 w 80"/>
                  <a:gd name="T22" fmla="+- 0 1486 1130"/>
                  <a:gd name="T23" fmla="*/ 1486 h 658"/>
                  <a:gd name="T24" fmla="+- 0 3867 3804"/>
                  <a:gd name="T25" fmla="*/ T24 w 80"/>
                  <a:gd name="T26" fmla="+- 0 1540 1130"/>
                  <a:gd name="T27" fmla="*/ 1540 h 658"/>
                  <a:gd name="T28" fmla="+- 0 3875 3804"/>
                  <a:gd name="T29" fmla="*/ T28 w 80"/>
                  <a:gd name="T30" fmla="+- 0 1540 1130"/>
                  <a:gd name="T31" fmla="*/ 1540 h 658"/>
                  <a:gd name="T32" fmla="+- 0 3877 3804"/>
                  <a:gd name="T33" fmla="*/ T32 w 80"/>
                  <a:gd name="T34" fmla="+- 0 1542 1130"/>
                  <a:gd name="T35" fmla="*/ 1542 h 658"/>
                  <a:gd name="T36" fmla="+- 0 3878 3804"/>
                  <a:gd name="T37" fmla="*/ T36 w 80"/>
                  <a:gd name="T38" fmla="+- 0 1543 1130"/>
                  <a:gd name="T39" fmla="*/ 1543 h 658"/>
                  <a:gd name="T40" fmla="+- 0 3878 3804"/>
                  <a:gd name="T41" fmla="*/ T40 w 80"/>
                  <a:gd name="T42" fmla="+- 0 1551 1130"/>
                  <a:gd name="T43" fmla="*/ 1551 h 658"/>
                  <a:gd name="T44" fmla="+- 0 3878 3804"/>
                  <a:gd name="T45" fmla="*/ T44 w 80"/>
                  <a:gd name="T46" fmla="+- 0 1551 1130"/>
                  <a:gd name="T47" fmla="*/ 1551 h 658"/>
                  <a:gd name="T48" fmla="+- 0 3877 3804"/>
                  <a:gd name="T49" fmla="*/ T48 w 80"/>
                  <a:gd name="T50" fmla="+- 0 1553 1130"/>
                  <a:gd name="T51" fmla="*/ 1553 h 658"/>
                  <a:gd name="T52" fmla="+- 0 3875 3804"/>
                  <a:gd name="T53" fmla="*/ T52 w 80"/>
                  <a:gd name="T54" fmla="+- 0 1554 1130"/>
                  <a:gd name="T55" fmla="*/ 1554 h 658"/>
                  <a:gd name="T56" fmla="+- 0 3867 3804"/>
                  <a:gd name="T57" fmla="*/ T56 w 80"/>
                  <a:gd name="T58" fmla="+- 0 1554 1130"/>
                  <a:gd name="T59" fmla="*/ 1554 h 658"/>
                  <a:gd name="T60" fmla="+- 0 3867 3804"/>
                  <a:gd name="T61" fmla="*/ T60 w 80"/>
                  <a:gd name="T62" fmla="+- 0 1571 1130"/>
                  <a:gd name="T63" fmla="*/ 1571 h 658"/>
                  <a:gd name="T64" fmla="+- 0 3867 3804"/>
                  <a:gd name="T65" fmla="*/ T64 w 80"/>
                  <a:gd name="T66" fmla="+- 0 1572 1130"/>
                  <a:gd name="T67" fmla="*/ 1572 h 658"/>
                  <a:gd name="T68" fmla="+- 0 3865 3804"/>
                  <a:gd name="T69" fmla="*/ T68 w 80"/>
                  <a:gd name="T70" fmla="+- 0 1573 1130"/>
                  <a:gd name="T71" fmla="*/ 1573 h 658"/>
                  <a:gd name="T72" fmla="+- 0 3863 3804"/>
                  <a:gd name="T73" fmla="*/ T72 w 80"/>
                  <a:gd name="T74" fmla="+- 0 1573 1130"/>
                  <a:gd name="T75" fmla="*/ 1573 h 658"/>
                  <a:gd name="T76" fmla="+- 0 3882 3804"/>
                  <a:gd name="T77" fmla="*/ T76 w 80"/>
                  <a:gd name="T78" fmla="+- 0 1573 1130"/>
                  <a:gd name="T79" fmla="*/ 1573 h 658"/>
                  <a:gd name="T80" fmla="+- 0 3882 3804"/>
                  <a:gd name="T81" fmla="*/ T80 w 80"/>
                  <a:gd name="T82" fmla="+- 0 1483 1130"/>
                  <a:gd name="T83" fmla="*/ 1483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0" h="658">
                    <a:moveTo>
                      <a:pt x="78" y="353"/>
                    </a:moveTo>
                    <a:lnTo>
                      <a:pt x="51" y="353"/>
                    </a:lnTo>
                    <a:lnTo>
                      <a:pt x="57" y="353"/>
                    </a:lnTo>
                    <a:lnTo>
                      <a:pt x="60" y="353"/>
                    </a:lnTo>
                    <a:lnTo>
                      <a:pt x="63" y="354"/>
                    </a:lnTo>
                    <a:lnTo>
                      <a:pt x="63" y="356"/>
                    </a:lnTo>
                    <a:lnTo>
                      <a:pt x="63" y="410"/>
                    </a:lnTo>
                    <a:lnTo>
                      <a:pt x="71" y="410"/>
                    </a:lnTo>
                    <a:lnTo>
                      <a:pt x="73" y="412"/>
                    </a:lnTo>
                    <a:lnTo>
                      <a:pt x="74" y="413"/>
                    </a:lnTo>
                    <a:lnTo>
                      <a:pt x="74" y="421"/>
                    </a:lnTo>
                    <a:lnTo>
                      <a:pt x="73" y="423"/>
                    </a:lnTo>
                    <a:lnTo>
                      <a:pt x="71" y="424"/>
                    </a:lnTo>
                    <a:lnTo>
                      <a:pt x="63" y="424"/>
                    </a:lnTo>
                    <a:lnTo>
                      <a:pt x="63" y="441"/>
                    </a:lnTo>
                    <a:lnTo>
                      <a:pt x="63" y="442"/>
                    </a:lnTo>
                    <a:lnTo>
                      <a:pt x="61" y="443"/>
                    </a:lnTo>
                    <a:lnTo>
                      <a:pt x="59" y="443"/>
                    </a:lnTo>
                    <a:lnTo>
                      <a:pt x="78" y="443"/>
                    </a:lnTo>
                    <a:lnTo>
                      <a:pt x="78" y="35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78" name="Freeform 6931"/>
              <p:cNvSpPr>
                <a:spLocks/>
              </p:cNvSpPr>
              <p:nvPr/>
            </p:nvSpPr>
            <p:spPr bwMode="auto">
              <a:xfrm>
                <a:off x="3804" y="1130"/>
                <a:ext cx="80" cy="658"/>
              </a:xfrm>
              <a:custGeom>
                <a:avLst/>
                <a:gdLst>
                  <a:gd name="T0" fmla="+- 0 3882 3804"/>
                  <a:gd name="T1" fmla="*/ T0 w 80"/>
                  <a:gd name="T2" fmla="+- 0 1462 1130"/>
                  <a:gd name="T3" fmla="*/ 1462 h 658"/>
                  <a:gd name="T4" fmla="+- 0 3862 3804"/>
                  <a:gd name="T5" fmla="*/ T4 w 80"/>
                  <a:gd name="T6" fmla="+- 0 1462 1130"/>
                  <a:gd name="T7" fmla="*/ 1462 h 658"/>
                  <a:gd name="T8" fmla="+- 0 3864 3804"/>
                  <a:gd name="T9" fmla="*/ T8 w 80"/>
                  <a:gd name="T10" fmla="+- 0 1465 1130"/>
                  <a:gd name="T11" fmla="*/ 1465 h 658"/>
                  <a:gd name="T12" fmla="+- 0 3862 3804"/>
                  <a:gd name="T13" fmla="*/ T12 w 80"/>
                  <a:gd name="T14" fmla="+- 0 1468 1130"/>
                  <a:gd name="T15" fmla="*/ 1468 h 658"/>
                  <a:gd name="T16" fmla="+- 0 3882 3804"/>
                  <a:gd name="T17" fmla="*/ T16 w 80"/>
                  <a:gd name="T18" fmla="+- 0 1468 1130"/>
                  <a:gd name="T19" fmla="*/ 1468 h 658"/>
                  <a:gd name="T20" fmla="+- 0 3882 3804"/>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58" y="332"/>
                    </a:lnTo>
                    <a:lnTo>
                      <a:pt x="60" y="335"/>
                    </a:lnTo>
                    <a:lnTo>
                      <a:pt x="58"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79" name="Freeform 6930"/>
              <p:cNvSpPr>
                <a:spLocks/>
              </p:cNvSpPr>
              <p:nvPr/>
            </p:nvSpPr>
            <p:spPr bwMode="auto">
              <a:xfrm>
                <a:off x="3804" y="1130"/>
                <a:ext cx="80" cy="658"/>
              </a:xfrm>
              <a:custGeom>
                <a:avLst/>
                <a:gdLst>
                  <a:gd name="T0" fmla="+- 0 3882 3804"/>
                  <a:gd name="T1" fmla="*/ T0 w 80"/>
                  <a:gd name="T2" fmla="+- 0 1448 1130"/>
                  <a:gd name="T3" fmla="*/ 1448 h 658"/>
                  <a:gd name="T4" fmla="+- 0 3859 3804"/>
                  <a:gd name="T5" fmla="*/ T4 w 80"/>
                  <a:gd name="T6" fmla="+- 0 1448 1130"/>
                  <a:gd name="T7" fmla="*/ 1448 h 658"/>
                  <a:gd name="T8" fmla="+- 0 3861 3804"/>
                  <a:gd name="T9" fmla="*/ T8 w 80"/>
                  <a:gd name="T10" fmla="+- 0 1450 1130"/>
                  <a:gd name="T11" fmla="*/ 1450 h 658"/>
                  <a:gd name="T12" fmla="+- 0 3859 3804"/>
                  <a:gd name="T13" fmla="*/ T12 w 80"/>
                  <a:gd name="T14" fmla="+- 0 1453 1130"/>
                  <a:gd name="T15" fmla="*/ 1453 h 658"/>
                  <a:gd name="T16" fmla="+- 0 3882 3804"/>
                  <a:gd name="T17" fmla="*/ T16 w 80"/>
                  <a:gd name="T18" fmla="+- 0 1453 1130"/>
                  <a:gd name="T19" fmla="*/ 1453 h 658"/>
                  <a:gd name="T20" fmla="+- 0 3882 3804"/>
                  <a:gd name="T21" fmla="*/ T20 w 80"/>
                  <a:gd name="T22" fmla="+- 0 1451 1130"/>
                  <a:gd name="T23" fmla="*/ 1451 h 658"/>
                  <a:gd name="T24" fmla="+- 0 3882 3804"/>
                  <a:gd name="T25" fmla="*/ T24 w 80"/>
                  <a:gd name="T26" fmla="+- 0 1450 1130"/>
                  <a:gd name="T27" fmla="*/ 1450 h 658"/>
                  <a:gd name="T28" fmla="+- 0 3882 3804"/>
                  <a:gd name="T29" fmla="*/ T28 w 80"/>
                  <a:gd name="T30" fmla="+- 0 1450 1130"/>
                  <a:gd name="T31" fmla="*/ 1450 h 658"/>
                  <a:gd name="T32" fmla="+- 0 3882 3804"/>
                  <a:gd name="T33" fmla="*/ T32 w 80"/>
                  <a:gd name="T34" fmla="+- 0 1448 1130"/>
                  <a:gd name="T35" fmla="*/ 1448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318"/>
                    </a:moveTo>
                    <a:lnTo>
                      <a:pt x="55" y="318"/>
                    </a:lnTo>
                    <a:lnTo>
                      <a:pt x="57" y="320"/>
                    </a:lnTo>
                    <a:lnTo>
                      <a:pt x="55" y="323"/>
                    </a:lnTo>
                    <a:lnTo>
                      <a:pt x="78" y="323"/>
                    </a:lnTo>
                    <a:lnTo>
                      <a:pt x="78" y="321"/>
                    </a:lnTo>
                    <a:lnTo>
                      <a:pt x="78" y="320"/>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0" name="Freeform 6929"/>
              <p:cNvSpPr>
                <a:spLocks/>
              </p:cNvSpPr>
              <p:nvPr/>
            </p:nvSpPr>
            <p:spPr bwMode="auto">
              <a:xfrm>
                <a:off x="3804" y="1130"/>
                <a:ext cx="80" cy="658"/>
              </a:xfrm>
              <a:custGeom>
                <a:avLst/>
                <a:gdLst>
                  <a:gd name="T0" fmla="+- 0 3882 3804"/>
                  <a:gd name="T1" fmla="*/ T0 w 80"/>
                  <a:gd name="T2" fmla="+- 0 1309 1130"/>
                  <a:gd name="T3" fmla="*/ 1309 h 658"/>
                  <a:gd name="T4" fmla="+- 0 3849 3804"/>
                  <a:gd name="T5" fmla="*/ T4 w 80"/>
                  <a:gd name="T6" fmla="+- 0 1309 1130"/>
                  <a:gd name="T7" fmla="*/ 1309 h 658"/>
                  <a:gd name="T8" fmla="+- 0 3853 3804"/>
                  <a:gd name="T9" fmla="*/ T8 w 80"/>
                  <a:gd name="T10" fmla="+- 0 1310 1130"/>
                  <a:gd name="T11" fmla="*/ 1310 h 658"/>
                  <a:gd name="T12" fmla="+- 0 3860 3804"/>
                  <a:gd name="T13" fmla="*/ T12 w 80"/>
                  <a:gd name="T14" fmla="+- 0 1312 1130"/>
                  <a:gd name="T15" fmla="*/ 1312 h 658"/>
                  <a:gd name="T16" fmla="+- 0 3871 3804"/>
                  <a:gd name="T17" fmla="*/ T16 w 80"/>
                  <a:gd name="T18" fmla="+- 0 1337 1130"/>
                  <a:gd name="T19" fmla="*/ 1337 h 658"/>
                  <a:gd name="T20" fmla="+- 0 3871 3804"/>
                  <a:gd name="T21" fmla="*/ T20 w 80"/>
                  <a:gd name="T22" fmla="+- 0 1339 1130"/>
                  <a:gd name="T23" fmla="*/ 1339 h 658"/>
                  <a:gd name="T24" fmla="+- 0 3848 3804"/>
                  <a:gd name="T25" fmla="*/ T24 w 80"/>
                  <a:gd name="T26" fmla="+- 0 1375 1130"/>
                  <a:gd name="T27" fmla="*/ 1375 h 658"/>
                  <a:gd name="T28" fmla="+- 0 3837 3804"/>
                  <a:gd name="T29" fmla="*/ T28 w 80"/>
                  <a:gd name="T30" fmla="+- 0 1386 1130"/>
                  <a:gd name="T31" fmla="*/ 1386 h 658"/>
                  <a:gd name="T32" fmla="+- 0 3872 3804"/>
                  <a:gd name="T33" fmla="*/ T32 w 80"/>
                  <a:gd name="T34" fmla="+- 0 1386 1130"/>
                  <a:gd name="T35" fmla="*/ 1386 h 658"/>
                  <a:gd name="T36" fmla="+- 0 3873 3804"/>
                  <a:gd name="T37" fmla="*/ T36 w 80"/>
                  <a:gd name="T38" fmla="+- 0 1386 1130"/>
                  <a:gd name="T39" fmla="*/ 1386 h 658"/>
                  <a:gd name="T40" fmla="+- 0 3874 3804"/>
                  <a:gd name="T41" fmla="*/ T40 w 80"/>
                  <a:gd name="T42" fmla="+- 0 1388 1130"/>
                  <a:gd name="T43" fmla="*/ 1388 h 658"/>
                  <a:gd name="T44" fmla="+- 0 3875 3804"/>
                  <a:gd name="T45" fmla="*/ T44 w 80"/>
                  <a:gd name="T46" fmla="+- 0 1390 1130"/>
                  <a:gd name="T47" fmla="*/ 1390 h 658"/>
                  <a:gd name="T48" fmla="+- 0 3875 3804"/>
                  <a:gd name="T49" fmla="*/ T48 w 80"/>
                  <a:gd name="T50" fmla="+- 0 1397 1130"/>
                  <a:gd name="T51" fmla="*/ 1397 h 658"/>
                  <a:gd name="T52" fmla="+- 0 3874 3804"/>
                  <a:gd name="T53" fmla="*/ T52 w 80"/>
                  <a:gd name="T54" fmla="+- 0 1399 1130"/>
                  <a:gd name="T55" fmla="*/ 1399 h 658"/>
                  <a:gd name="T56" fmla="+- 0 3874 3804"/>
                  <a:gd name="T57" fmla="*/ T56 w 80"/>
                  <a:gd name="T58" fmla="+- 0 1400 1130"/>
                  <a:gd name="T59" fmla="*/ 1400 h 658"/>
                  <a:gd name="T60" fmla="+- 0 3872 3804"/>
                  <a:gd name="T61" fmla="*/ T60 w 80"/>
                  <a:gd name="T62" fmla="+- 0 1401 1130"/>
                  <a:gd name="T63" fmla="*/ 1401 h 658"/>
                  <a:gd name="T64" fmla="+- 0 3882 3804"/>
                  <a:gd name="T65" fmla="*/ T64 w 80"/>
                  <a:gd name="T66" fmla="+- 0 1401 1130"/>
                  <a:gd name="T67" fmla="*/ 1401 h 658"/>
                  <a:gd name="T68" fmla="+- 0 3882 3804"/>
                  <a:gd name="T69" fmla="*/ T68 w 80"/>
                  <a:gd name="T70" fmla="+- 0 1309 1130"/>
                  <a:gd name="T71" fmla="*/ 130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80" h="658">
                    <a:moveTo>
                      <a:pt x="78" y="179"/>
                    </a:moveTo>
                    <a:lnTo>
                      <a:pt x="45" y="179"/>
                    </a:lnTo>
                    <a:lnTo>
                      <a:pt x="49" y="180"/>
                    </a:lnTo>
                    <a:lnTo>
                      <a:pt x="56" y="182"/>
                    </a:lnTo>
                    <a:lnTo>
                      <a:pt x="67" y="207"/>
                    </a:lnTo>
                    <a:lnTo>
                      <a:pt x="67" y="209"/>
                    </a:lnTo>
                    <a:lnTo>
                      <a:pt x="44" y="245"/>
                    </a:lnTo>
                    <a:lnTo>
                      <a:pt x="33" y="256"/>
                    </a:lnTo>
                    <a:lnTo>
                      <a:pt x="68" y="256"/>
                    </a:lnTo>
                    <a:lnTo>
                      <a:pt x="69" y="256"/>
                    </a:lnTo>
                    <a:lnTo>
                      <a:pt x="70" y="258"/>
                    </a:lnTo>
                    <a:lnTo>
                      <a:pt x="71" y="260"/>
                    </a:lnTo>
                    <a:lnTo>
                      <a:pt x="71" y="267"/>
                    </a:lnTo>
                    <a:lnTo>
                      <a:pt x="70" y="269"/>
                    </a:lnTo>
                    <a:lnTo>
                      <a:pt x="70" y="270"/>
                    </a:lnTo>
                    <a:lnTo>
                      <a:pt x="68" y="271"/>
                    </a:lnTo>
                    <a:lnTo>
                      <a:pt x="78" y="271"/>
                    </a:lnTo>
                    <a:lnTo>
                      <a:pt x="78" y="17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1" name="Freeform 6928"/>
              <p:cNvSpPr>
                <a:spLocks/>
              </p:cNvSpPr>
              <p:nvPr/>
            </p:nvSpPr>
            <p:spPr bwMode="auto">
              <a:xfrm>
                <a:off x="3804" y="1130"/>
                <a:ext cx="80" cy="658"/>
              </a:xfrm>
              <a:custGeom>
                <a:avLst/>
                <a:gdLst>
                  <a:gd name="T0" fmla="+- 0 3841 3804"/>
                  <a:gd name="T1" fmla="*/ T0 w 80"/>
                  <a:gd name="T2" fmla="+- 0 1326 1130"/>
                  <a:gd name="T3" fmla="*/ 1326 h 658"/>
                  <a:gd name="T4" fmla="+- 0 3836 3804"/>
                  <a:gd name="T5" fmla="*/ T4 w 80"/>
                  <a:gd name="T6" fmla="+- 0 1326 1130"/>
                  <a:gd name="T7" fmla="*/ 1326 h 658"/>
                  <a:gd name="T8" fmla="+- 0 3834 3804"/>
                  <a:gd name="T9" fmla="*/ T8 w 80"/>
                  <a:gd name="T10" fmla="+- 0 1326 1130"/>
                  <a:gd name="T11" fmla="*/ 1326 h 658"/>
                  <a:gd name="T12" fmla="+- 0 3830 3804"/>
                  <a:gd name="T13" fmla="*/ T12 w 80"/>
                  <a:gd name="T14" fmla="+- 0 1327 1130"/>
                  <a:gd name="T15" fmla="*/ 1327 h 658"/>
                  <a:gd name="T16" fmla="+- 0 3828 3804"/>
                  <a:gd name="T17" fmla="*/ T16 w 80"/>
                  <a:gd name="T18" fmla="+- 0 1328 1130"/>
                  <a:gd name="T19" fmla="*/ 1328 h 658"/>
                  <a:gd name="T20" fmla="+- 0 3826 3804"/>
                  <a:gd name="T21" fmla="*/ T20 w 80"/>
                  <a:gd name="T22" fmla="+- 0 1329 1130"/>
                  <a:gd name="T23" fmla="*/ 1329 h 658"/>
                  <a:gd name="T24" fmla="+- 0 3822 3804"/>
                  <a:gd name="T25" fmla="*/ T24 w 80"/>
                  <a:gd name="T26" fmla="+- 0 1331 1130"/>
                  <a:gd name="T27" fmla="*/ 1331 h 658"/>
                  <a:gd name="T28" fmla="+- 0 3820 3804"/>
                  <a:gd name="T29" fmla="*/ T28 w 80"/>
                  <a:gd name="T30" fmla="+- 0 1333 1130"/>
                  <a:gd name="T31" fmla="*/ 1333 h 658"/>
                  <a:gd name="T32" fmla="+- 0 3849 3804"/>
                  <a:gd name="T33" fmla="*/ T32 w 80"/>
                  <a:gd name="T34" fmla="+- 0 1333 1130"/>
                  <a:gd name="T35" fmla="*/ 1333 h 658"/>
                  <a:gd name="T36" fmla="+- 0 3847 3804"/>
                  <a:gd name="T37" fmla="*/ T36 w 80"/>
                  <a:gd name="T38" fmla="+- 0 1329 1130"/>
                  <a:gd name="T39" fmla="*/ 1329 h 658"/>
                  <a:gd name="T40" fmla="+- 0 3844 3804"/>
                  <a:gd name="T41" fmla="*/ T40 w 80"/>
                  <a:gd name="T42" fmla="+- 0 1327 1130"/>
                  <a:gd name="T43" fmla="*/ 1327 h 658"/>
                  <a:gd name="T44" fmla="+- 0 3842 3804"/>
                  <a:gd name="T45" fmla="*/ T44 w 80"/>
                  <a:gd name="T46" fmla="+- 0 1326 1130"/>
                  <a:gd name="T47" fmla="*/ 1326 h 658"/>
                  <a:gd name="T48" fmla="+- 0 3841 3804"/>
                  <a:gd name="T49" fmla="*/ T48 w 80"/>
                  <a:gd name="T50" fmla="+- 0 1326 1130"/>
                  <a:gd name="T51" fmla="*/ 1326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37" y="196"/>
                    </a:moveTo>
                    <a:lnTo>
                      <a:pt x="32" y="196"/>
                    </a:lnTo>
                    <a:lnTo>
                      <a:pt x="30" y="196"/>
                    </a:lnTo>
                    <a:lnTo>
                      <a:pt x="26" y="197"/>
                    </a:lnTo>
                    <a:lnTo>
                      <a:pt x="24" y="198"/>
                    </a:lnTo>
                    <a:lnTo>
                      <a:pt x="22" y="199"/>
                    </a:lnTo>
                    <a:lnTo>
                      <a:pt x="18" y="201"/>
                    </a:lnTo>
                    <a:lnTo>
                      <a:pt x="16" y="203"/>
                    </a:lnTo>
                    <a:lnTo>
                      <a:pt x="45" y="203"/>
                    </a:lnTo>
                    <a:lnTo>
                      <a:pt x="43" y="199"/>
                    </a:lnTo>
                    <a:lnTo>
                      <a:pt x="40" y="197"/>
                    </a:lnTo>
                    <a:lnTo>
                      <a:pt x="38" y="196"/>
                    </a:lnTo>
                    <a:lnTo>
                      <a:pt x="37" y="1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79" name="Group 6925"/>
            <p:cNvGrpSpPr>
              <a:grpSpLocks/>
            </p:cNvGrpSpPr>
            <p:nvPr/>
          </p:nvGrpSpPr>
          <p:grpSpPr bwMode="auto">
            <a:xfrm>
              <a:off x="3824" y="1462"/>
              <a:ext cx="40" cy="6"/>
              <a:chOff x="3824" y="1462"/>
              <a:chExt cx="40" cy="6"/>
            </a:xfrm>
          </p:grpSpPr>
          <p:sp>
            <p:nvSpPr>
              <p:cNvPr id="42075" name="Freeform 6926"/>
              <p:cNvSpPr>
                <a:spLocks/>
              </p:cNvSpPr>
              <p:nvPr/>
            </p:nvSpPr>
            <p:spPr bwMode="auto">
              <a:xfrm>
                <a:off x="3824" y="1462"/>
                <a:ext cx="40" cy="6"/>
              </a:xfrm>
              <a:custGeom>
                <a:avLst/>
                <a:gdLst>
                  <a:gd name="T0" fmla="+- 0 3862 3824"/>
                  <a:gd name="T1" fmla="*/ T0 w 40"/>
                  <a:gd name="T2" fmla="+- 0 1462 1462"/>
                  <a:gd name="T3" fmla="*/ 1462 h 6"/>
                  <a:gd name="T4" fmla="+- 0 3827 3824"/>
                  <a:gd name="T5" fmla="*/ T4 w 40"/>
                  <a:gd name="T6" fmla="+- 0 1462 1462"/>
                  <a:gd name="T7" fmla="*/ 1462 h 6"/>
                  <a:gd name="T8" fmla="+- 0 3824 3824"/>
                  <a:gd name="T9" fmla="*/ T8 w 40"/>
                  <a:gd name="T10" fmla="+- 0 1465 1462"/>
                  <a:gd name="T11" fmla="*/ 1465 h 6"/>
                  <a:gd name="T12" fmla="+- 0 3827 3824"/>
                  <a:gd name="T13" fmla="*/ T12 w 40"/>
                  <a:gd name="T14" fmla="+- 0 1468 1462"/>
                  <a:gd name="T15" fmla="*/ 1468 h 6"/>
                  <a:gd name="T16" fmla="+- 0 3862 3824"/>
                  <a:gd name="T17" fmla="*/ T16 w 40"/>
                  <a:gd name="T18" fmla="+- 0 1468 1462"/>
                  <a:gd name="T19" fmla="*/ 1468 h 6"/>
                  <a:gd name="T20" fmla="+- 0 3864 3824"/>
                  <a:gd name="T21" fmla="*/ T20 w 40"/>
                  <a:gd name="T22" fmla="+- 0 1465 1462"/>
                  <a:gd name="T23" fmla="*/ 1465 h 6"/>
                  <a:gd name="T24" fmla="+- 0 3862 3824"/>
                  <a:gd name="T25" fmla="*/ T24 w 40"/>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8" y="0"/>
                    </a:moveTo>
                    <a:lnTo>
                      <a:pt x="3" y="0"/>
                    </a:lnTo>
                    <a:lnTo>
                      <a:pt x="0" y="3"/>
                    </a:lnTo>
                    <a:lnTo>
                      <a:pt x="3" y="6"/>
                    </a:lnTo>
                    <a:lnTo>
                      <a:pt x="38" y="6"/>
                    </a:lnTo>
                    <a:lnTo>
                      <a:pt x="40" y="3"/>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0" name="Group 6923"/>
            <p:cNvGrpSpPr>
              <a:grpSpLocks/>
            </p:cNvGrpSpPr>
            <p:nvPr/>
          </p:nvGrpSpPr>
          <p:grpSpPr bwMode="auto">
            <a:xfrm>
              <a:off x="3820" y="1450"/>
              <a:ext cx="62" cy="2"/>
              <a:chOff x="3820" y="1450"/>
              <a:chExt cx="62" cy="2"/>
            </a:xfrm>
          </p:grpSpPr>
          <p:sp>
            <p:nvSpPr>
              <p:cNvPr id="42074" name="Freeform 6924"/>
              <p:cNvSpPr>
                <a:spLocks/>
              </p:cNvSpPr>
              <p:nvPr/>
            </p:nvSpPr>
            <p:spPr bwMode="auto">
              <a:xfrm>
                <a:off x="3820" y="1450"/>
                <a:ext cx="62" cy="2"/>
              </a:xfrm>
              <a:custGeom>
                <a:avLst/>
                <a:gdLst>
                  <a:gd name="T0" fmla="+- 0 3820 3820"/>
                  <a:gd name="T1" fmla="*/ T0 w 62"/>
                  <a:gd name="T2" fmla="+- 0 3882 3820"/>
                  <a:gd name="T3" fmla="*/ T2 w 62"/>
                </a:gdLst>
                <a:ahLst/>
                <a:cxnLst>
                  <a:cxn ang="0">
                    <a:pos x="T1" y="0"/>
                  </a:cxn>
                  <a:cxn ang="0">
                    <a:pos x="T3" y="0"/>
                  </a:cxn>
                </a:cxnLst>
                <a:rect l="0" t="0" r="r" b="b"/>
                <a:pathLst>
                  <a:path w="62">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81" name="Group 6921"/>
            <p:cNvGrpSpPr>
              <a:grpSpLocks/>
            </p:cNvGrpSpPr>
            <p:nvPr/>
          </p:nvGrpSpPr>
          <p:grpSpPr bwMode="auto">
            <a:xfrm>
              <a:off x="3827" y="1499"/>
              <a:ext cx="24" cy="42"/>
              <a:chOff x="3827" y="1499"/>
              <a:chExt cx="24" cy="42"/>
            </a:xfrm>
          </p:grpSpPr>
          <p:sp>
            <p:nvSpPr>
              <p:cNvPr id="42073" name="Freeform 6922"/>
              <p:cNvSpPr>
                <a:spLocks/>
              </p:cNvSpPr>
              <p:nvPr/>
            </p:nvSpPr>
            <p:spPr bwMode="auto">
              <a:xfrm>
                <a:off x="3827" y="1499"/>
                <a:ext cx="24" cy="42"/>
              </a:xfrm>
              <a:custGeom>
                <a:avLst/>
                <a:gdLst>
                  <a:gd name="T0" fmla="+- 0 3850 3827"/>
                  <a:gd name="T1" fmla="*/ T0 w 24"/>
                  <a:gd name="T2" fmla="+- 0 1499 1499"/>
                  <a:gd name="T3" fmla="*/ 1499 h 42"/>
                  <a:gd name="T4" fmla="+- 0 3827 3827"/>
                  <a:gd name="T5" fmla="*/ T4 w 24"/>
                  <a:gd name="T6" fmla="+- 0 1540 1499"/>
                  <a:gd name="T7" fmla="*/ 1540 h 42"/>
                  <a:gd name="T8" fmla="+- 0 3850 3827"/>
                  <a:gd name="T9" fmla="*/ T8 w 24"/>
                  <a:gd name="T10" fmla="+- 0 1540 1499"/>
                  <a:gd name="T11" fmla="*/ 1540 h 42"/>
                  <a:gd name="T12" fmla="+- 0 3850 3827"/>
                  <a:gd name="T13" fmla="*/ T12 w 24"/>
                  <a:gd name="T14" fmla="+- 0 1499 1499"/>
                  <a:gd name="T15" fmla="*/ 1499 h 42"/>
                </a:gdLst>
                <a:ahLst/>
                <a:cxnLst>
                  <a:cxn ang="0">
                    <a:pos x="T1" y="T3"/>
                  </a:cxn>
                  <a:cxn ang="0">
                    <a:pos x="T5" y="T7"/>
                  </a:cxn>
                  <a:cxn ang="0">
                    <a:pos x="T9" y="T11"/>
                  </a:cxn>
                  <a:cxn ang="0">
                    <a:pos x="T13" y="T15"/>
                  </a:cxn>
                </a:cxnLst>
                <a:rect l="0" t="0" r="r" b="b"/>
                <a:pathLst>
                  <a:path w="24" h="42">
                    <a:moveTo>
                      <a:pt x="23" y="0"/>
                    </a:moveTo>
                    <a:lnTo>
                      <a:pt x="0" y="41"/>
                    </a:lnTo>
                    <a:lnTo>
                      <a:pt x="23" y="41"/>
                    </a:lnTo>
                    <a:lnTo>
                      <a:pt x="2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2" name="Group 6919"/>
            <p:cNvGrpSpPr>
              <a:grpSpLocks/>
            </p:cNvGrpSpPr>
            <p:nvPr/>
          </p:nvGrpSpPr>
          <p:grpSpPr bwMode="auto">
            <a:xfrm>
              <a:off x="3803" y="1130"/>
              <a:ext cx="3" cy="658"/>
              <a:chOff x="3803" y="1130"/>
              <a:chExt cx="3" cy="658"/>
            </a:xfrm>
          </p:grpSpPr>
          <p:sp>
            <p:nvSpPr>
              <p:cNvPr id="42072" name="Freeform 6920"/>
              <p:cNvSpPr>
                <a:spLocks/>
              </p:cNvSpPr>
              <p:nvPr/>
            </p:nvSpPr>
            <p:spPr bwMode="auto">
              <a:xfrm>
                <a:off x="3803" y="1130"/>
                <a:ext cx="3" cy="658"/>
              </a:xfrm>
              <a:custGeom>
                <a:avLst/>
                <a:gdLst>
                  <a:gd name="T0" fmla="+- 0 3803 3803"/>
                  <a:gd name="T1" fmla="*/ T0 w 3"/>
                  <a:gd name="T2" fmla="+- 0 1788 1130"/>
                  <a:gd name="T3" fmla="*/ 1788 h 658"/>
                  <a:gd name="T4" fmla="+- 0 3805 3803"/>
                  <a:gd name="T5" fmla="*/ T4 w 3"/>
                  <a:gd name="T6" fmla="+- 0 1788 1130"/>
                  <a:gd name="T7" fmla="*/ 1788 h 658"/>
                  <a:gd name="T8" fmla="+- 0 3805 3803"/>
                  <a:gd name="T9" fmla="*/ T8 w 3"/>
                  <a:gd name="T10" fmla="+- 0 1130 1130"/>
                  <a:gd name="T11" fmla="*/ 1130 h 658"/>
                  <a:gd name="T12" fmla="+- 0 3803 3803"/>
                  <a:gd name="T13" fmla="*/ T12 w 3"/>
                  <a:gd name="T14" fmla="+- 0 1130 1130"/>
                  <a:gd name="T15" fmla="*/ 1130 h 658"/>
                  <a:gd name="T16" fmla="+- 0 3803 3803"/>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3" name="Group 6916"/>
            <p:cNvGrpSpPr>
              <a:grpSpLocks/>
            </p:cNvGrpSpPr>
            <p:nvPr/>
          </p:nvGrpSpPr>
          <p:grpSpPr bwMode="auto">
            <a:xfrm>
              <a:off x="3803" y="1463"/>
              <a:ext cx="2" cy="4"/>
              <a:chOff x="3803" y="1463"/>
              <a:chExt cx="2" cy="4"/>
            </a:xfrm>
          </p:grpSpPr>
          <p:sp>
            <p:nvSpPr>
              <p:cNvPr id="42071" name="Freeform 6918"/>
              <p:cNvSpPr>
                <a:spLocks/>
              </p:cNvSpPr>
              <p:nvPr/>
            </p:nvSpPr>
            <p:spPr bwMode="auto">
              <a:xfrm>
                <a:off x="3803" y="1463"/>
                <a:ext cx="2" cy="4"/>
              </a:xfrm>
              <a:custGeom>
                <a:avLst/>
                <a:gdLst>
                  <a:gd name="T0" fmla="+- 0 3803 3803"/>
                  <a:gd name="T1" fmla="*/ T0 w 2"/>
                  <a:gd name="T2" fmla="+- 0 1463 1463"/>
                  <a:gd name="T3" fmla="*/ 1463 h 4"/>
                  <a:gd name="T4" fmla="+- 0 3803 3803"/>
                  <a:gd name="T5" fmla="*/ T4 w 2"/>
                  <a:gd name="T6" fmla="+- 0 1466 1463"/>
                  <a:gd name="T7" fmla="*/ 1466 h 4"/>
                  <a:gd name="T8" fmla="+- 0 3804 3803"/>
                  <a:gd name="T9" fmla="*/ T8 w 2"/>
                  <a:gd name="T10" fmla="+- 0 1465 1463"/>
                  <a:gd name="T11" fmla="*/ 1465 h 4"/>
                  <a:gd name="T12" fmla="+- 0 3803 3803"/>
                  <a:gd name="T13" fmla="*/ T12 w 2"/>
                  <a:gd name="T14" fmla="+- 0 1463 1463"/>
                  <a:gd name="T15" fmla="*/ 1463 h 4"/>
                </a:gdLst>
                <a:ahLst/>
                <a:cxnLst>
                  <a:cxn ang="0">
                    <a:pos x="T1" y="T3"/>
                  </a:cxn>
                  <a:cxn ang="0">
                    <a:pos x="T5" y="T7"/>
                  </a:cxn>
                  <a:cxn ang="0">
                    <a:pos x="T9" y="T11"/>
                  </a:cxn>
                  <a:cxn ang="0">
                    <a:pos x="T13" y="T15"/>
                  </a:cxn>
                </a:cxnLst>
                <a:rect l="0" t="0" r="r" b="b"/>
                <a:pathLst>
                  <a:path w="2" h="4">
                    <a:moveTo>
                      <a:pt x="0" y="0"/>
                    </a:moveTo>
                    <a:lnTo>
                      <a:pt x="0" y="3"/>
                    </a:lnTo>
                    <a:lnTo>
                      <a:pt x="1"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757" name="Picture 69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84" name="Group 6914"/>
            <p:cNvGrpSpPr>
              <a:grpSpLocks/>
            </p:cNvGrpSpPr>
            <p:nvPr/>
          </p:nvGrpSpPr>
          <p:grpSpPr bwMode="auto">
            <a:xfrm>
              <a:off x="3788" y="1117"/>
              <a:ext cx="3" cy="656"/>
              <a:chOff x="3788" y="1117"/>
              <a:chExt cx="3" cy="656"/>
            </a:xfrm>
          </p:grpSpPr>
          <p:sp>
            <p:nvSpPr>
              <p:cNvPr id="42070" name="Freeform 6915"/>
              <p:cNvSpPr>
                <a:spLocks/>
              </p:cNvSpPr>
              <p:nvPr/>
            </p:nvSpPr>
            <p:spPr bwMode="auto">
              <a:xfrm>
                <a:off x="3788" y="1117"/>
                <a:ext cx="3" cy="656"/>
              </a:xfrm>
              <a:custGeom>
                <a:avLst/>
                <a:gdLst>
                  <a:gd name="T0" fmla="+- 0 3788 3788"/>
                  <a:gd name="T1" fmla="*/ T0 w 3"/>
                  <a:gd name="T2" fmla="+- 0 1773 1117"/>
                  <a:gd name="T3" fmla="*/ 1773 h 656"/>
                  <a:gd name="T4" fmla="+- 0 3791 3788"/>
                  <a:gd name="T5" fmla="*/ T4 w 3"/>
                  <a:gd name="T6" fmla="+- 0 1773 1117"/>
                  <a:gd name="T7" fmla="*/ 1773 h 656"/>
                  <a:gd name="T8" fmla="+- 0 3791 3788"/>
                  <a:gd name="T9" fmla="*/ T8 w 3"/>
                  <a:gd name="T10" fmla="+- 0 1117 1117"/>
                  <a:gd name="T11" fmla="*/ 1117 h 656"/>
                  <a:gd name="T12" fmla="+- 0 3788 3788"/>
                  <a:gd name="T13" fmla="*/ T12 w 3"/>
                  <a:gd name="T14" fmla="+- 0 1117 1117"/>
                  <a:gd name="T15" fmla="*/ 1117 h 656"/>
                  <a:gd name="T16" fmla="+- 0 3788 378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5" name="Group 6912"/>
            <p:cNvGrpSpPr>
              <a:grpSpLocks/>
            </p:cNvGrpSpPr>
            <p:nvPr/>
          </p:nvGrpSpPr>
          <p:grpSpPr bwMode="auto">
            <a:xfrm>
              <a:off x="3788" y="1116"/>
              <a:ext cx="82" cy="2"/>
              <a:chOff x="3788" y="1116"/>
              <a:chExt cx="82" cy="2"/>
            </a:xfrm>
          </p:grpSpPr>
          <p:sp>
            <p:nvSpPr>
              <p:cNvPr id="42069" name="Freeform 6913"/>
              <p:cNvSpPr>
                <a:spLocks/>
              </p:cNvSpPr>
              <p:nvPr/>
            </p:nvSpPr>
            <p:spPr bwMode="auto">
              <a:xfrm>
                <a:off x="3788" y="1116"/>
                <a:ext cx="82" cy="2"/>
              </a:xfrm>
              <a:custGeom>
                <a:avLst/>
                <a:gdLst>
                  <a:gd name="T0" fmla="+- 0 3788 3788"/>
                  <a:gd name="T1" fmla="*/ T0 w 82"/>
                  <a:gd name="T2" fmla="+- 0 3870 378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86" name="Group 6910"/>
            <p:cNvGrpSpPr>
              <a:grpSpLocks/>
            </p:cNvGrpSpPr>
            <p:nvPr/>
          </p:nvGrpSpPr>
          <p:grpSpPr bwMode="auto">
            <a:xfrm>
              <a:off x="3790" y="1772"/>
              <a:ext cx="80" cy="2"/>
              <a:chOff x="3790" y="1772"/>
              <a:chExt cx="80" cy="2"/>
            </a:xfrm>
          </p:grpSpPr>
          <p:sp>
            <p:nvSpPr>
              <p:cNvPr id="42068" name="Freeform 6911"/>
              <p:cNvSpPr>
                <a:spLocks/>
              </p:cNvSpPr>
              <p:nvPr/>
            </p:nvSpPr>
            <p:spPr bwMode="auto">
              <a:xfrm>
                <a:off x="3790" y="1772"/>
                <a:ext cx="80" cy="2"/>
              </a:xfrm>
              <a:custGeom>
                <a:avLst/>
                <a:gdLst>
                  <a:gd name="T0" fmla="+- 0 3790 3790"/>
                  <a:gd name="T1" fmla="*/ T0 w 80"/>
                  <a:gd name="T2" fmla="+- 0 3870 379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87" name="Group 6908"/>
            <p:cNvGrpSpPr>
              <a:grpSpLocks/>
            </p:cNvGrpSpPr>
            <p:nvPr/>
          </p:nvGrpSpPr>
          <p:grpSpPr bwMode="auto">
            <a:xfrm>
              <a:off x="3791" y="1770"/>
              <a:ext cx="80" cy="2"/>
              <a:chOff x="3791" y="1770"/>
              <a:chExt cx="80" cy="2"/>
            </a:xfrm>
          </p:grpSpPr>
          <p:sp>
            <p:nvSpPr>
              <p:cNvPr id="42067" name="Freeform 6909"/>
              <p:cNvSpPr>
                <a:spLocks/>
              </p:cNvSpPr>
              <p:nvPr/>
            </p:nvSpPr>
            <p:spPr bwMode="auto">
              <a:xfrm>
                <a:off x="3791" y="1770"/>
                <a:ext cx="80" cy="2"/>
              </a:xfrm>
              <a:custGeom>
                <a:avLst/>
                <a:gdLst>
                  <a:gd name="T0" fmla="+- 0 3791 3791"/>
                  <a:gd name="T1" fmla="*/ T0 w 80"/>
                  <a:gd name="T2" fmla="+- 0 3870 379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88" name="Group 6905"/>
            <p:cNvGrpSpPr>
              <a:grpSpLocks/>
            </p:cNvGrpSpPr>
            <p:nvPr/>
          </p:nvGrpSpPr>
          <p:grpSpPr bwMode="auto">
            <a:xfrm>
              <a:off x="3816" y="1309"/>
              <a:ext cx="59" cy="92"/>
              <a:chOff x="3816" y="1309"/>
              <a:chExt cx="59" cy="92"/>
            </a:xfrm>
          </p:grpSpPr>
          <p:sp>
            <p:nvSpPr>
              <p:cNvPr id="42065" name="Freeform 6907"/>
              <p:cNvSpPr>
                <a:spLocks/>
              </p:cNvSpPr>
              <p:nvPr/>
            </p:nvSpPr>
            <p:spPr bwMode="auto">
              <a:xfrm>
                <a:off x="3816" y="1309"/>
                <a:ext cx="59" cy="92"/>
              </a:xfrm>
              <a:custGeom>
                <a:avLst/>
                <a:gdLst>
                  <a:gd name="T0" fmla="+- 0 3871 3816"/>
                  <a:gd name="T1" fmla="*/ T0 w 59"/>
                  <a:gd name="T2" fmla="+- 0 1326 1309"/>
                  <a:gd name="T3" fmla="*/ 1326 h 92"/>
                  <a:gd name="T4" fmla="+- 0 3841 3816"/>
                  <a:gd name="T5" fmla="*/ T4 w 59"/>
                  <a:gd name="T6" fmla="+- 0 1326 1309"/>
                  <a:gd name="T7" fmla="*/ 1326 h 92"/>
                  <a:gd name="T8" fmla="+- 0 3842 3816"/>
                  <a:gd name="T9" fmla="*/ T8 w 59"/>
                  <a:gd name="T10" fmla="+- 0 1326 1309"/>
                  <a:gd name="T11" fmla="*/ 1326 h 92"/>
                  <a:gd name="T12" fmla="+- 0 3844 3816"/>
                  <a:gd name="T13" fmla="*/ T12 w 59"/>
                  <a:gd name="T14" fmla="+- 0 1327 1309"/>
                  <a:gd name="T15" fmla="*/ 1327 h 92"/>
                  <a:gd name="T16" fmla="+- 0 3847 3816"/>
                  <a:gd name="T17" fmla="*/ T16 w 59"/>
                  <a:gd name="T18" fmla="+- 0 1329 1309"/>
                  <a:gd name="T19" fmla="*/ 1329 h 92"/>
                  <a:gd name="T20" fmla="+- 0 3849 3816"/>
                  <a:gd name="T21" fmla="*/ T20 w 59"/>
                  <a:gd name="T22" fmla="+- 0 1333 1309"/>
                  <a:gd name="T23" fmla="*/ 1333 h 92"/>
                  <a:gd name="T24" fmla="+- 0 3850 3816"/>
                  <a:gd name="T25" fmla="*/ T24 w 59"/>
                  <a:gd name="T26" fmla="+- 0 1336 1309"/>
                  <a:gd name="T27" fmla="*/ 1336 h 92"/>
                  <a:gd name="T28" fmla="+- 0 3850 3816"/>
                  <a:gd name="T29" fmla="*/ T28 w 59"/>
                  <a:gd name="T30" fmla="+- 0 1339 1309"/>
                  <a:gd name="T31" fmla="*/ 1339 h 92"/>
                  <a:gd name="T32" fmla="+- 0 3850 3816"/>
                  <a:gd name="T33" fmla="*/ T32 w 59"/>
                  <a:gd name="T34" fmla="+- 0 1340 1309"/>
                  <a:gd name="T35" fmla="*/ 1340 h 92"/>
                  <a:gd name="T36" fmla="+- 0 3836 3816"/>
                  <a:gd name="T37" fmla="*/ T36 w 59"/>
                  <a:gd name="T38" fmla="+- 0 1364 1309"/>
                  <a:gd name="T39" fmla="*/ 1364 h 92"/>
                  <a:gd name="T40" fmla="+- 0 3820 3816"/>
                  <a:gd name="T41" fmla="*/ T40 w 59"/>
                  <a:gd name="T42" fmla="+- 0 1381 1309"/>
                  <a:gd name="T43" fmla="*/ 1381 h 92"/>
                  <a:gd name="T44" fmla="+- 0 3818 3816"/>
                  <a:gd name="T45" fmla="*/ T44 w 59"/>
                  <a:gd name="T46" fmla="+- 0 1384 1309"/>
                  <a:gd name="T47" fmla="*/ 1384 h 92"/>
                  <a:gd name="T48" fmla="+- 0 3817 3816"/>
                  <a:gd name="T49" fmla="*/ T48 w 59"/>
                  <a:gd name="T50" fmla="+- 0 1386 1309"/>
                  <a:gd name="T51" fmla="*/ 1386 h 92"/>
                  <a:gd name="T52" fmla="+- 0 3816 3816"/>
                  <a:gd name="T53" fmla="*/ T52 w 59"/>
                  <a:gd name="T54" fmla="+- 0 1389 1309"/>
                  <a:gd name="T55" fmla="*/ 1389 h 92"/>
                  <a:gd name="T56" fmla="+- 0 3816 3816"/>
                  <a:gd name="T57" fmla="*/ T56 w 59"/>
                  <a:gd name="T58" fmla="+- 0 1393 1309"/>
                  <a:gd name="T59" fmla="*/ 1393 h 92"/>
                  <a:gd name="T60" fmla="+- 0 3816 3816"/>
                  <a:gd name="T61" fmla="*/ T60 w 59"/>
                  <a:gd name="T62" fmla="+- 0 1397 1309"/>
                  <a:gd name="T63" fmla="*/ 1397 h 92"/>
                  <a:gd name="T64" fmla="+- 0 3817 3816"/>
                  <a:gd name="T65" fmla="*/ T64 w 59"/>
                  <a:gd name="T66" fmla="+- 0 1399 1309"/>
                  <a:gd name="T67" fmla="*/ 1399 h 92"/>
                  <a:gd name="T68" fmla="+- 0 3819 3816"/>
                  <a:gd name="T69" fmla="*/ T68 w 59"/>
                  <a:gd name="T70" fmla="+- 0 1400 1309"/>
                  <a:gd name="T71" fmla="*/ 1400 h 92"/>
                  <a:gd name="T72" fmla="+- 0 3822 3816"/>
                  <a:gd name="T73" fmla="*/ T72 w 59"/>
                  <a:gd name="T74" fmla="+- 0 1401 1309"/>
                  <a:gd name="T75" fmla="*/ 1401 h 92"/>
                  <a:gd name="T76" fmla="+- 0 3872 3816"/>
                  <a:gd name="T77" fmla="*/ T76 w 59"/>
                  <a:gd name="T78" fmla="+- 0 1401 1309"/>
                  <a:gd name="T79" fmla="*/ 1401 h 92"/>
                  <a:gd name="T80" fmla="+- 0 3874 3816"/>
                  <a:gd name="T81" fmla="*/ T80 w 59"/>
                  <a:gd name="T82" fmla="+- 0 1400 1309"/>
                  <a:gd name="T83" fmla="*/ 1400 h 92"/>
                  <a:gd name="T84" fmla="+- 0 3874 3816"/>
                  <a:gd name="T85" fmla="*/ T84 w 59"/>
                  <a:gd name="T86" fmla="+- 0 1399 1309"/>
                  <a:gd name="T87" fmla="*/ 1399 h 92"/>
                  <a:gd name="T88" fmla="+- 0 3875 3816"/>
                  <a:gd name="T89" fmla="*/ T88 w 59"/>
                  <a:gd name="T90" fmla="+- 0 1397 1309"/>
                  <a:gd name="T91" fmla="*/ 1397 h 92"/>
                  <a:gd name="T92" fmla="+- 0 3875 3816"/>
                  <a:gd name="T93" fmla="*/ T92 w 59"/>
                  <a:gd name="T94" fmla="+- 0 1390 1309"/>
                  <a:gd name="T95" fmla="*/ 1390 h 92"/>
                  <a:gd name="T96" fmla="+- 0 3874 3816"/>
                  <a:gd name="T97" fmla="*/ T96 w 59"/>
                  <a:gd name="T98" fmla="+- 0 1388 1309"/>
                  <a:gd name="T99" fmla="*/ 1388 h 92"/>
                  <a:gd name="T100" fmla="+- 0 3873 3816"/>
                  <a:gd name="T101" fmla="*/ T100 w 59"/>
                  <a:gd name="T102" fmla="+- 0 1386 1309"/>
                  <a:gd name="T103" fmla="*/ 1386 h 92"/>
                  <a:gd name="T104" fmla="+- 0 3872 3816"/>
                  <a:gd name="T105" fmla="*/ T104 w 59"/>
                  <a:gd name="T106" fmla="+- 0 1386 1309"/>
                  <a:gd name="T107" fmla="*/ 1386 h 92"/>
                  <a:gd name="T108" fmla="+- 0 3837 3816"/>
                  <a:gd name="T109" fmla="*/ T108 w 59"/>
                  <a:gd name="T110" fmla="+- 0 1386 1309"/>
                  <a:gd name="T111" fmla="*/ 1386 h 92"/>
                  <a:gd name="T112" fmla="+- 0 3848 3816"/>
                  <a:gd name="T113" fmla="*/ T112 w 59"/>
                  <a:gd name="T114" fmla="+- 0 1375 1309"/>
                  <a:gd name="T115" fmla="*/ 1375 h 92"/>
                  <a:gd name="T116" fmla="+- 0 3871 3816"/>
                  <a:gd name="T117" fmla="*/ T116 w 59"/>
                  <a:gd name="T118" fmla="+- 0 1337 1309"/>
                  <a:gd name="T119" fmla="*/ 1337 h 92"/>
                  <a:gd name="T120" fmla="+- 0 3871 3816"/>
                  <a:gd name="T121" fmla="*/ T120 w 59"/>
                  <a:gd name="T122" fmla="+- 0 1328 1309"/>
                  <a:gd name="T123" fmla="*/ 1328 h 92"/>
                  <a:gd name="T124" fmla="+- 0 3871 3816"/>
                  <a:gd name="T125" fmla="*/ T124 w 59"/>
                  <a:gd name="T126" fmla="+- 0 1327 1309"/>
                  <a:gd name="T127" fmla="*/ 1327 h 92"/>
                  <a:gd name="T128" fmla="+- 0 3871 3816"/>
                  <a:gd name="T129" fmla="*/ T128 w 59"/>
                  <a:gd name="T130" fmla="+- 0 1326 1309"/>
                  <a:gd name="T131" fmla="*/ 1326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59" h="92">
                    <a:moveTo>
                      <a:pt x="55" y="17"/>
                    </a:moveTo>
                    <a:lnTo>
                      <a:pt x="25" y="17"/>
                    </a:lnTo>
                    <a:lnTo>
                      <a:pt x="26" y="17"/>
                    </a:lnTo>
                    <a:lnTo>
                      <a:pt x="28" y="18"/>
                    </a:lnTo>
                    <a:lnTo>
                      <a:pt x="31" y="20"/>
                    </a:lnTo>
                    <a:lnTo>
                      <a:pt x="33" y="24"/>
                    </a:lnTo>
                    <a:lnTo>
                      <a:pt x="34" y="27"/>
                    </a:lnTo>
                    <a:lnTo>
                      <a:pt x="34" y="30"/>
                    </a:lnTo>
                    <a:lnTo>
                      <a:pt x="34" y="31"/>
                    </a:lnTo>
                    <a:lnTo>
                      <a:pt x="20" y="55"/>
                    </a:lnTo>
                    <a:lnTo>
                      <a:pt x="4" y="72"/>
                    </a:lnTo>
                    <a:lnTo>
                      <a:pt x="2" y="75"/>
                    </a:lnTo>
                    <a:lnTo>
                      <a:pt x="1" y="77"/>
                    </a:lnTo>
                    <a:lnTo>
                      <a:pt x="0" y="80"/>
                    </a:lnTo>
                    <a:lnTo>
                      <a:pt x="0" y="84"/>
                    </a:lnTo>
                    <a:lnTo>
                      <a:pt x="0" y="88"/>
                    </a:lnTo>
                    <a:lnTo>
                      <a:pt x="1" y="90"/>
                    </a:lnTo>
                    <a:lnTo>
                      <a:pt x="3" y="91"/>
                    </a:lnTo>
                    <a:lnTo>
                      <a:pt x="6" y="92"/>
                    </a:lnTo>
                    <a:lnTo>
                      <a:pt x="56" y="92"/>
                    </a:lnTo>
                    <a:lnTo>
                      <a:pt x="58" y="91"/>
                    </a:lnTo>
                    <a:lnTo>
                      <a:pt x="58" y="90"/>
                    </a:lnTo>
                    <a:lnTo>
                      <a:pt x="59" y="88"/>
                    </a:lnTo>
                    <a:lnTo>
                      <a:pt x="59" y="81"/>
                    </a:lnTo>
                    <a:lnTo>
                      <a:pt x="58" y="79"/>
                    </a:lnTo>
                    <a:lnTo>
                      <a:pt x="57" y="77"/>
                    </a:lnTo>
                    <a:lnTo>
                      <a:pt x="56" y="77"/>
                    </a:lnTo>
                    <a:lnTo>
                      <a:pt x="21" y="77"/>
                    </a:lnTo>
                    <a:lnTo>
                      <a:pt x="32" y="66"/>
                    </a:lnTo>
                    <a:lnTo>
                      <a:pt x="55" y="28"/>
                    </a:lnTo>
                    <a:lnTo>
                      <a:pt x="55" y="19"/>
                    </a:lnTo>
                    <a:lnTo>
                      <a:pt x="55" y="18"/>
                    </a:lnTo>
                    <a:lnTo>
                      <a:pt x="5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6" name="Freeform 6906"/>
              <p:cNvSpPr>
                <a:spLocks/>
              </p:cNvSpPr>
              <p:nvPr/>
            </p:nvSpPr>
            <p:spPr bwMode="auto">
              <a:xfrm>
                <a:off x="3816" y="1309"/>
                <a:ext cx="59" cy="92"/>
              </a:xfrm>
              <a:custGeom>
                <a:avLst/>
                <a:gdLst>
                  <a:gd name="T0" fmla="+- 0 3849 3816"/>
                  <a:gd name="T1" fmla="*/ T0 w 59"/>
                  <a:gd name="T2" fmla="+- 0 1309 1309"/>
                  <a:gd name="T3" fmla="*/ 1309 h 92"/>
                  <a:gd name="T4" fmla="+- 0 3841 3816"/>
                  <a:gd name="T5" fmla="*/ T4 w 59"/>
                  <a:gd name="T6" fmla="+- 0 1309 1309"/>
                  <a:gd name="T7" fmla="*/ 1309 h 92"/>
                  <a:gd name="T8" fmla="+- 0 3838 3816"/>
                  <a:gd name="T9" fmla="*/ T8 w 59"/>
                  <a:gd name="T10" fmla="+- 0 1309 1309"/>
                  <a:gd name="T11" fmla="*/ 1309 h 92"/>
                  <a:gd name="T12" fmla="+- 0 3818 3816"/>
                  <a:gd name="T13" fmla="*/ T12 w 59"/>
                  <a:gd name="T14" fmla="+- 0 1326 1309"/>
                  <a:gd name="T15" fmla="*/ 1326 h 92"/>
                  <a:gd name="T16" fmla="+- 0 3818 3816"/>
                  <a:gd name="T17" fmla="*/ T16 w 59"/>
                  <a:gd name="T18" fmla="+- 0 1329 1309"/>
                  <a:gd name="T19" fmla="*/ 1329 h 92"/>
                  <a:gd name="T20" fmla="+- 0 3818 3816"/>
                  <a:gd name="T21" fmla="*/ T20 w 59"/>
                  <a:gd name="T22" fmla="+- 0 1331 1309"/>
                  <a:gd name="T23" fmla="*/ 1331 h 92"/>
                  <a:gd name="T24" fmla="+- 0 3819 3816"/>
                  <a:gd name="T25" fmla="*/ T24 w 59"/>
                  <a:gd name="T26" fmla="+- 0 1332 1309"/>
                  <a:gd name="T27" fmla="*/ 1332 h 92"/>
                  <a:gd name="T28" fmla="+- 0 3820 3816"/>
                  <a:gd name="T29" fmla="*/ T28 w 59"/>
                  <a:gd name="T30" fmla="+- 0 1332 1309"/>
                  <a:gd name="T31" fmla="*/ 1332 h 92"/>
                  <a:gd name="T32" fmla="+- 0 3822 3816"/>
                  <a:gd name="T33" fmla="*/ T32 w 59"/>
                  <a:gd name="T34" fmla="+- 0 1331 1309"/>
                  <a:gd name="T35" fmla="*/ 1331 h 92"/>
                  <a:gd name="T36" fmla="+- 0 3826 3816"/>
                  <a:gd name="T37" fmla="*/ T36 w 59"/>
                  <a:gd name="T38" fmla="+- 0 1329 1309"/>
                  <a:gd name="T39" fmla="*/ 1329 h 92"/>
                  <a:gd name="T40" fmla="+- 0 3828 3816"/>
                  <a:gd name="T41" fmla="*/ T40 w 59"/>
                  <a:gd name="T42" fmla="+- 0 1328 1309"/>
                  <a:gd name="T43" fmla="*/ 1328 h 92"/>
                  <a:gd name="T44" fmla="+- 0 3830 3816"/>
                  <a:gd name="T45" fmla="*/ T44 w 59"/>
                  <a:gd name="T46" fmla="+- 0 1327 1309"/>
                  <a:gd name="T47" fmla="*/ 1327 h 92"/>
                  <a:gd name="T48" fmla="+- 0 3834 3816"/>
                  <a:gd name="T49" fmla="*/ T48 w 59"/>
                  <a:gd name="T50" fmla="+- 0 1326 1309"/>
                  <a:gd name="T51" fmla="*/ 1326 h 92"/>
                  <a:gd name="T52" fmla="+- 0 3836 3816"/>
                  <a:gd name="T53" fmla="*/ T52 w 59"/>
                  <a:gd name="T54" fmla="+- 0 1326 1309"/>
                  <a:gd name="T55" fmla="*/ 1326 h 92"/>
                  <a:gd name="T56" fmla="+- 0 3871 3816"/>
                  <a:gd name="T57" fmla="*/ T56 w 59"/>
                  <a:gd name="T58" fmla="+- 0 1326 1309"/>
                  <a:gd name="T59" fmla="*/ 1326 h 92"/>
                  <a:gd name="T60" fmla="+- 0 3869 3816"/>
                  <a:gd name="T61" fmla="*/ T60 w 59"/>
                  <a:gd name="T62" fmla="+- 0 1321 1309"/>
                  <a:gd name="T63" fmla="*/ 1321 h 92"/>
                  <a:gd name="T64" fmla="+- 0 3867 3816"/>
                  <a:gd name="T65" fmla="*/ T64 w 59"/>
                  <a:gd name="T66" fmla="+- 0 1318 1309"/>
                  <a:gd name="T67" fmla="*/ 1318 h 92"/>
                  <a:gd name="T68" fmla="+- 0 3863 3816"/>
                  <a:gd name="T69" fmla="*/ T68 w 59"/>
                  <a:gd name="T70" fmla="+- 0 1314 1309"/>
                  <a:gd name="T71" fmla="*/ 1314 h 92"/>
                  <a:gd name="T72" fmla="+- 0 3860 3816"/>
                  <a:gd name="T73" fmla="*/ T72 w 59"/>
                  <a:gd name="T74" fmla="+- 0 1312 1309"/>
                  <a:gd name="T75" fmla="*/ 1312 h 92"/>
                  <a:gd name="T76" fmla="+- 0 3853 3816"/>
                  <a:gd name="T77" fmla="*/ T76 w 59"/>
                  <a:gd name="T78" fmla="+- 0 1310 1309"/>
                  <a:gd name="T79" fmla="*/ 1310 h 92"/>
                  <a:gd name="T80" fmla="+- 0 3849 3816"/>
                  <a:gd name="T81" fmla="*/ T80 w 59"/>
                  <a:gd name="T82" fmla="+- 0 1309 1309"/>
                  <a:gd name="T83" fmla="*/ 1309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5" y="0"/>
                    </a:lnTo>
                    <a:lnTo>
                      <a:pt x="22" y="0"/>
                    </a:lnTo>
                    <a:lnTo>
                      <a:pt x="2" y="17"/>
                    </a:lnTo>
                    <a:lnTo>
                      <a:pt x="2" y="20"/>
                    </a:lnTo>
                    <a:lnTo>
                      <a:pt x="2" y="22"/>
                    </a:lnTo>
                    <a:lnTo>
                      <a:pt x="3" y="23"/>
                    </a:lnTo>
                    <a:lnTo>
                      <a:pt x="4" y="23"/>
                    </a:lnTo>
                    <a:lnTo>
                      <a:pt x="6" y="22"/>
                    </a:lnTo>
                    <a:lnTo>
                      <a:pt x="10" y="20"/>
                    </a:lnTo>
                    <a:lnTo>
                      <a:pt x="12" y="19"/>
                    </a:lnTo>
                    <a:lnTo>
                      <a:pt x="14" y="18"/>
                    </a:lnTo>
                    <a:lnTo>
                      <a:pt x="18" y="17"/>
                    </a:lnTo>
                    <a:lnTo>
                      <a:pt x="20" y="17"/>
                    </a:lnTo>
                    <a:lnTo>
                      <a:pt x="55" y="17"/>
                    </a:lnTo>
                    <a:lnTo>
                      <a:pt x="53" y="12"/>
                    </a:lnTo>
                    <a:lnTo>
                      <a:pt x="51" y="9"/>
                    </a:lnTo>
                    <a:lnTo>
                      <a:pt x="47" y="5"/>
                    </a:lnTo>
                    <a:lnTo>
                      <a:pt x="44" y="3"/>
                    </a:lnTo>
                    <a:lnTo>
                      <a:pt x="37"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9" name="Group 6901"/>
            <p:cNvGrpSpPr>
              <a:grpSpLocks/>
            </p:cNvGrpSpPr>
            <p:nvPr/>
          </p:nvGrpSpPr>
          <p:grpSpPr bwMode="auto">
            <a:xfrm>
              <a:off x="3812" y="1483"/>
              <a:ext cx="66" cy="91"/>
              <a:chOff x="3812" y="1483"/>
              <a:chExt cx="66" cy="91"/>
            </a:xfrm>
          </p:grpSpPr>
          <p:sp>
            <p:nvSpPr>
              <p:cNvPr id="42062" name="Freeform 6904"/>
              <p:cNvSpPr>
                <a:spLocks/>
              </p:cNvSpPr>
              <p:nvPr/>
            </p:nvSpPr>
            <p:spPr bwMode="auto">
              <a:xfrm>
                <a:off x="3812" y="1483"/>
                <a:ext cx="66" cy="91"/>
              </a:xfrm>
              <a:custGeom>
                <a:avLst/>
                <a:gdLst>
                  <a:gd name="T0" fmla="+- 0 3867 3812"/>
                  <a:gd name="T1" fmla="*/ T0 w 66"/>
                  <a:gd name="T2" fmla="+- 0 1554 1483"/>
                  <a:gd name="T3" fmla="*/ 1554 h 91"/>
                  <a:gd name="T4" fmla="+- 0 3850 3812"/>
                  <a:gd name="T5" fmla="*/ T4 w 66"/>
                  <a:gd name="T6" fmla="+- 0 1554 1483"/>
                  <a:gd name="T7" fmla="*/ 1554 h 91"/>
                  <a:gd name="T8" fmla="+- 0 3850 3812"/>
                  <a:gd name="T9" fmla="*/ T8 w 66"/>
                  <a:gd name="T10" fmla="+- 0 1571 1483"/>
                  <a:gd name="T11" fmla="*/ 1571 h 91"/>
                  <a:gd name="T12" fmla="+- 0 3850 3812"/>
                  <a:gd name="T13" fmla="*/ T12 w 66"/>
                  <a:gd name="T14" fmla="+- 0 1572 1483"/>
                  <a:gd name="T15" fmla="*/ 1572 h 91"/>
                  <a:gd name="T16" fmla="+- 0 3852 3812"/>
                  <a:gd name="T17" fmla="*/ T16 w 66"/>
                  <a:gd name="T18" fmla="+- 0 1573 1483"/>
                  <a:gd name="T19" fmla="*/ 1573 h 91"/>
                  <a:gd name="T20" fmla="+- 0 3854 3812"/>
                  <a:gd name="T21" fmla="*/ T20 w 66"/>
                  <a:gd name="T22" fmla="+- 0 1573 1483"/>
                  <a:gd name="T23" fmla="*/ 1573 h 91"/>
                  <a:gd name="T24" fmla="+- 0 3863 3812"/>
                  <a:gd name="T25" fmla="*/ T24 w 66"/>
                  <a:gd name="T26" fmla="+- 0 1573 1483"/>
                  <a:gd name="T27" fmla="*/ 1573 h 91"/>
                  <a:gd name="T28" fmla="+- 0 3865 3812"/>
                  <a:gd name="T29" fmla="*/ T28 w 66"/>
                  <a:gd name="T30" fmla="+- 0 1573 1483"/>
                  <a:gd name="T31" fmla="*/ 1573 h 91"/>
                  <a:gd name="T32" fmla="+- 0 3867 3812"/>
                  <a:gd name="T33" fmla="*/ T32 w 66"/>
                  <a:gd name="T34" fmla="+- 0 1572 1483"/>
                  <a:gd name="T35" fmla="*/ 1572 h 91"/>
                  <a:gd name="T36" fmla="+- 0 3867 3812"/>
                  <a:gd name="T37" fmla="*/ T36 w 66"/>
                  <a:gd name="T38" fmla="+- 0 1571 1483"/>
                  <a:gd name="T39" fmla="*/ 1571 h 91"/>
                  <a:gd name="T40" fmla="+- 0 3867 3812"/>
                  <a:gd name="T41" fmla="*/ T40 w 66"/>
                  <a:gd name="T42" fmla="+- 0 1554 1483"/>
                  <a:gd name="T43" fmla="*/ 155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6" h="91">
                    <a:moveTo>
                      <a:pt x="55" y="71"/>
                    </a:moveTo>
                    <a:lnTo>
                      <a:pt x="38" y="71"/>
                    </a:lnTo>
                    <a:lnTo>
                      <a:pt x="38" y="88"/>
                    </a:lnTo>
                    <a:lnTo>
                      <a:pt x="38" y="89"/>
                    </a:lnTo>
                    <a:lnTo>
                      <a:pt x="40" y="90"/>
                    </a:lnTo>
                    <a:lnTo>
                      <a:pt x="42" y="90"/>
                    </a:lnTo>
                    <a:lnTo>
                      <a:pt x="51" y="90"/>
                    </a:lnTo>
                    <a:lnTo>
                      <a:pt x="53" y="90"/>
                    </a:lnTo>
                    <a:lnTo>
                      <a:pt x="55" y="89"/>
                    </a:lnTo>
                    <a:lnTo>
                      <a:pt x="55" y="88"/>
                    </a:lnTo>
                    <a:lnTo>
                      <a:pt x="55"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3" name="Freeform 6903"/>
              <p:cNvSpPr>
                <a:spLocks/>
              </p:cNvSpPr>
              <p:nvPr/>
            </p:nvSpPr>
            <p:spPr bwMode="auto">
              <a:xfrm>
                <a:off x="3812" y="1483"/>
                <a:ext cx="66" cy="91"/>
              </a:xfrm>
              <a:custGeom>
                <a:avLst/>
                <a:gdLst>
                  <a:gd name="T0" fmla="+- 0 3849 3812"/>
                  <a:gd name="T1" fmla="*/ T0 w 66"/>
                  <a:gd name="T2" fmla="+- 0 1483 1483"/>
                  <a:gd name="T3" fmla="*/ 1483 h 91"/>
                  <a:gd name="T4" fmla="+- 0 3815 3812"/>
                  <a:gd name="T5" fmla="*/ T4 w 66"/>
                  <a:gd name="T6" fmla="+- 0 1534 1483"/>
                  <a:gd name="T7" fmla="*/ 1534 h 91"/>
                  <a:gd name="T8" fmla="+- 0 3812 3812"/>
                  <a:gd name="T9" fmla="*/ T8 w 66"/>
                  <a:gd name="T10" fmla="+- 0 1550 1483"/>
                  <a:gd name="T11" fmla="*/ 1550 h 91"/>
                  <a:gd name="T12" fmla="+- 0 3813 3812"/>
                  <a:gd name="T13" fmla="*/ T12 w 66"/>
                  <a:gd name="T14" fmla="+- 0 1551 1483"/>
                  <a:gd name="T15" fmla="*/ 1551 h 91"/>
                  <a:gd name="T16" fmla="+- 0 3813 3812"/>
                  <a:gd name="T17" fmla="*/ T16 w 66"/>
                  <a:gd name="T18" fmla="+- 0 1553 1483"/>
                  <a:gd name="T19" fmla="*/ 1553 h 91"/>
                  <a:gd name="T20" fmla="+- 0 3815 3812"/>
                  <a:gd name="T21" fmla="*/ T20 w 66"/>
                  <a:gd name="T22" fmla="+- 0 1554 1483"/>
                  <a:gd name="T23" fmla="*/ 1554 h 91"/>
                  <a:gd name="T24" fmla="+- 0 3816 3812"/>
                  <a:gd name="T25" fmla="*/ T24 w 66"/>
                  <a:gd name="T26" fmla="+- 0 1554 1483"/>
                  <a:gd name="T27" fmla="*/ 1554 h 91"/>
                  <a:gd name="T28" fmla="+- 0 3875 3812"/>
                  <a:gd name="T29" fmla="*/ T28 w 66"/>
                  <a:gd name="T30" fmla="+- 0 1554 1483"/>
                  <a:gd name="T31" fmla="*/ 1554 h 91"/>
                  <a:gd name="T32" fmla="+- 0 3877 3812"/>
                  <a:gd name="T33" fmla="*/ T32 w 66"/>
                  <a:gd name="T34" fmla="+- 0 1553 1483"/>
                  <a:gd name="T35" fmla="*/ 1553 h 91"/>
                  <a:gd name="T36" fmla="+- 0 3878 3812"/>
                  <a:gd name="T37" fmla="*/ T36 w 66"/>
                  <a:gd name="T38" fmla="+- 0 1551 1483"/>
                  <a:gd name="T39" fmla="*/ 1551 h 91"/>
                  <a:gd name="T40" fmla="+- 0 3878 3812"/>
                  <a:gd name="T41" fmla="*/ T40 w 66"/>
                  <a:gd name="T42" fmla="+- 0 1551 1483"/>
                  <a:gd name="T43" fmla="*/ 1551 h 91"/>
                  <a:gd name="T44" fmla="+- 0 3878 3812"/>
                  <a:gd name="T45" fmla="*/ T44 w 66"/>
                  <a:gd name="T46" fmla="+- 0 1545 1483"/>
                  <a:gd name="T47" fmla="*/ 1545 h 91"/>
                  <a:gd name="T48" fmla="+- 0 3878 3812"/>
                  <a:gd name="T49" fmla="*/ T48 w 66"/>
                  <a:gd name="T50" fmla="+- 0 1543 1483"/>
                  <a:gd name="T51" fmla="*/ 1543 h 91"/>
                  <a:gd name="T52" fmla="+- 0 3877 3812"/>
                  <a:gd name="T53" fmla="*/ T52 w 66"/>
                  <a:gd name="T54" fmla="+- 0 1542 1483"/>
                  <a:gd name="T55" fmla="*/ 1542 h 91"/>
                  <a:gd name="T56" fmla="+- 0 3875 3812"/>
                  <a:gd name="T57" fmla="*/ T56 w 66"/>
                  <a:gd name="T58" fmla="+- 0 1540 1483"/>
                  <a:gd name="T59" fmla="*/ 1540 h 91"/>
                  <a:gd name="T60" fmla="+- 0 3827 3812"/>
                  <a:gd name="T61" fmla="*/ T60 w 66"/>
                  <a:gd name="T62" fmla="+- 0 1540 1483"/>
                  <a:gd name="T63" fmla="*/ 1540 h 91"/>
                  <a:gd name="T64" fmla="+- 0 3850 3812"/>
                  <a:gd name="T65" fmla="*/ T64 w 66"/>
                  <a:gd name="T66" fmla="+- 0 1499 1483"/>
                  <a:gd name="T67" fmla="*/ 1499 h 91"/>
                  <a:gd name="T68" fmla="+- 0 3867 3812"/>
                  <a:gd name="T69" fmla="*/ T68 w 66"/>
                  <a:gd name="T70" fmla="+- 0 1499 1483"/>
                  <a:gd name="T71" fmla="*/ 1499 h 91"/>
                  <a:gd name="T72" fmla="+- 0 3867 3812"/>
                  <a:gd name="T73" fmla="*/ T72 w 66"/>
                  <a:gd name="T74" fmla="+- 0 1486 1483"/>
                  <a:gd name="T75" fmla="*/ 1486 h 91"/>
                  <a:gd name="T76" fmla="+- 0 3867 3812"/>
                  <a:gd name="T77" fmla="*/ T76 w 66"/>
                  <a:gd name="T78" fmla="+- 0 1484 1483"/>
                  <a:gd name="T79" fmla="*/ 1484 h 91"/>
                  <a:gd name="T80" fmla="+- 0 3864 3812"/>
                  <a:gd name="T81" fmla="*/ T80 w 66"/>
                  <a:gd name="T82" fmla="+- 0 1483 1483"/>
                  <a:gd name="T83" fmla="*/ 1483 h 91"/>
                  <a:gd name="T84" fmla="+- 0 3861 3812"/>
                  <a:gd name="T85" fmla="*/ T84 w 66"/>
                  <a:gd name="T86" fmla="+- 0 1483 1483"/>
                  <a:gd name="T87" fmla="*/ 1483 h 91"/>
                  <a:gd name="T88" fmla="+- 0 3849 3812"/>
                  <a:gd name="T89" fmla="*/ T88 w 66"/>
                  <a:gd name="T90" fmla="+- 0 1483 1483"/>
                  <a:gd name="T91" fmla="*/ 1483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6" h="91">
                    <a:moveTo>
                      <a:pt x="37" y="0"/>
                    </a:moveTo>
                    <a:lnTo>
                      <a:pt x="3" y="51"/>
                    </a:lnTo>
                    <a:lnTo>
                      <a:pt x="0" y="67"/>
                    </a:lnTo>
                    <a:lnTo>
                      <a:pt x="1" y="68"/>
                    </a:lnTo>
                    <a:lnTo>
                      <a:pt x="1" y="70"/>
                    </a:lnTo>
                    <a:lnTo>
                      <a:pt x="3" y="71"/>
                    </a:lnTo>
                    <a:lnTo>
                      <a:pt x="4" y="71"/>
                    </a:lnTo>
                    <a:lnTo>
                      <a:pt x="63" y="71"/>
                    </a:lnTo>
                    <a:lnTo>
                      <a:pt x="65" y="70"/>
                    </a:lnTo>
                    <a:lnTo>
                      <a:pt x="66" y="68"/>
                    </a:lnTo>
                    <a:lnTo>
                      <a:pt x="66" y="62"/>
                    </a:lnTo>
                    <a:lnTo>
                      <a:pt x="66" y="60"/>
                    </a:lnTo>
                    <a:lnTo>
                      <a:pt x="65" y="59"/>
                    </a:lnTo>
                    <a:lnTo>
                      <a:pt x="63" y="57"/>
                    </a:lnTo>
                    <a:lnTo>
                      <a:pt x="15" y="57"/>
                    </a:lnTo>
                    <a:lnTo>
                      <a:pt x="38" y="16"/>
                    </a:lnTo>
                    <a:lnTo>
                      <a:pt x="55" y="16"/>
                    </a:lnTo>
                    <a:lnTo>
                      <a:pt x="55" y="3"/>
                    </a:lnTo>
                    <a:lnTo>
                      <a:pt x="55" y="1"/>
                    </a:lnTo>
                    <a:lnTo>
                      <a:pt x="52" y="0"/>
                    </a:lnTo>
                    <a:lnTo>
                      <a:pt x="49"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4" name="Freeform 6902"/>
              <p:cNvSpPr>
                <a:spLocks/>
              </p:cNvSpPr>
              <p:nvPr/>
            </p:nvSpPr>
            <p:spPr bwMode="auto">
              <a:xfrm>
                <a:off x="3812" y="1483"/>
                <a:ext cx="66" cy="91"/>
              </a:xfrm>
              <a:custGeom>
                <a:avLst/>
                <a:gdLst>
                  <a:gd name="T0" fmla="+- 0 3867 3812"/>
                  <a:gd name="T1" fmla="*/ T0 w 66"/>
                  <a:gd name="T2" fmla="+- 0 1499 1483"/>
                  <a:gd name="T3" fmla="*/ 1499 h 91"/>
                  <a:gd name="T4" fmla="+- 0 3850 3812"/>
                  <a:gd name="T5" fmla="*/ T4 w 66"/>
                  <a:gd name="T6" fmla="+- 0 1499 1483"/>
                  <a:gd name="T7" fmla="*/ 1499 h 91"/>
                  <a:gd name="T8" fmla="+- 0 3850 3812"/>
                  <a:gd name="T9" fmla="*/ T8 w 66"/>
                  <a:gd name="T10" fmla="+- 0 1540 1483"/>
                  <a:gd name="T11" fmla="*/ 1540 h 91"/>
                  <a:gd name="T12" fmla="+- 0 3867 3812"/>
                  <a:gd name="T13" fmla="*/ T12 w 66"/>
                  <a:gd name="T14" fmla="+- 0 1540 1483"/>
                  <a:gd name="T15" fmla="*/ 1540 h 91"/>
                  <a:gd name="T16" fmla="+- 0 3867 3812"/>
                  <a:gd name="T17" fmla="*/ T16 w 66"/>
                  <a:gd name="T18" fmla="+- 0 1499 1483"/>
                  <a:gd name="T19" fmla="*/ 1499 h 91"/>
                </a:gdLst>
                <a:ahLst/>
                <a:cxnLst>
                  <a:cxn ang="0">
                    <a:pos x="T1" y="T3"/>
                  </a:cxn>
                  <a:cxn ang="0">
                    <a:pos x="T5" y="T7"/>
                  </a:cxn>
                  <a:cxn ang="0">
                    <a:pos x="T9" y="T11"/>
                  </a:cxn>
                  <a:cxn ang="0">
                    <a:pos x="T13" y="T15"/>
                  </a:cxn>
                  <a:cxn ang="0">
                    <a:pos x="T17" y="T19"/>
                  </a:cxn>
                </a:cxnLst>
                <a:rect l="0" t="0" r="r" b="b"/>
                <a:pathLst>
                  <a:path w="66" h="91">
                    <a:moveTo>
                      <a:pt x="55" y="16"/>
                    </a:moveTo>
                    <a:lnTo>
                      <a:pt x="38" y="16"/>
                    </a:lnTo>
                    <a:lnTo>
                      <a:pt x="38" y="57"/>
                    </a:lnTo>
                    <a:lnTo>
                      <a:pt x="55" y="5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90" name="Group 6895"/>
            <p:cNvGrpSpPr>
              <a:grpSpLocks/>
            </p:cNvGrpSpPr>
            <p:nvPr/>
          </p:nvGrpSpPr>
          <p:grpSpPr bwMode="auto">
            <a:xfrm>
              <a:off x="3883" y="1130"/>
              <a:ext cx="80" cy="659"/>
              <a:chOff x="3883" y="1130"/>
              <a:chExt cx="80" cy="659"/>
            </a:xfrm>
          </p:grpSpPr>
          <p:sp>
            <p:nvSpPr>
              <p:cNvPr id="42056" name="Freeform 6900"/>
              <p:cNvSpPr>
                <a:spLocks/>
              </p:cNvSpPr>
              <p:nvPr/>
            </p:nvSpPr>
            <p:spPr bwMode="auto">
              <a:xfrm>
                <a:off x="3883" y="1130"/>
                <a:ext cx="80" cy="659"/>
              </a:xfrm>
              <a:custGeom>
                <a:avLst/>
                <a:gdLst>
                  <a:gd name="T0" fmla="+- 0 3885 3883"/>
                  <a:gd name="T1" fmla="*/ T0 w 80"/>
                  <a:gd name="T2" fmla="+- 0 1465 1130"/>
                  <a:gd name="T3" fmla="*/ 1465 h 659"/>
                  <a:gd name="T4" fmla="+- 0 3885 3883"/>
                  <a:gd name="T5" fmla="*/ T4 w 80"/>
                  <a:gd name="T6" fmla="+- 0 1786 1130"/>
                  <a:gd name="T7" fmla="*/ 1786 h 659"/>
                  <a:gd name="T8" fmla="+- 0 3883 3883"/>
                  <a:gd name="T9" fmla="*/ T8 w 80"/>
                  <a:gd name="T10" fmla="+- 0 1788 1130"/>
                  <a:gd name="T11" fmla="*/ 1788 h 659"/>
                  <a:gd name="T12" fmla="+- 0 3963 3883"/>
                  <a:gd name="T13" fmla="*/ T12 w 80"/>
                  <a:gd name="T14" fmla="+- 0 1788 1130"/>
                  <a:gd name="T15" fmla="*/ 1788 h 659"/>
                  <a:gd name="T16" fmla="+- 0 3961 3883"/>
                  <a:gd name="T17" fmla="*/ T16 w 80"/>
                  <a:gd name="T18" fmla="+- 0 1786 1130"/>
                  <a:gd name="T19" fmla="*/ 1786 h 659"/>
                  <a:gd name="T20" fmla="+- 0 3961 3883"/>
                  <a:gd name="T21" fmla="*/ T20 w 80"/>
                  <a:gd name="T22" fmla="+- 0 1468 1130"/>
                  <a:gd name="T23" fmla="*/ 1468 h 659"/>
                  <a:gd name="T24" fmla="+- 0 3888 3883"/>
                  <a:gd name="T25" fmla="*/ T24 w 80"/>
                  <a:gd name="T26" fmla="+- 0 1468 1130"/>
                  <a:gd name="T27" fmla="*/ 1468 h 659"/>
                  <a:gd name="T28" fmla="+- 0 3885 3883"/>
                  <a:gd name="T29" fmla="*/ T28 w 80"/>
                  <a:gd name="T30" fmla="+- 0 1465 1130"/>
                  <a:gd name="T31" fmla="*/ 1465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2" y="335"/>
                    </a:moveTo>
                    <a:lnTo>
                      <a:pt x="2" y="656"/>
                    </a:lnTo>
                    <a:lnTo>
                      <a:pt x="0" y="658"/>
                    </a:lnTo>
                    <a:lnTo>
                      <a:pt x="80" y="658"/>
                    </a:lnTo>
                    <a:lnTo>
                      <a:pt x="78" y="656"/>
                    </a:lnTo>
                    <a:lnTo>
                      <a:pt x="78" y="338"/>
                    </a:lnTo>
                    <a:lnTo>
                      <a:pt x="5" y="338"/>
                    </a:lnTo>
                    <a:lnTo>
                      <a:pt x="2" y="3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57" name="Freeform 6899"/>
              <p:cNvSpPr>
                <a:spLocks/>
              </p:cNvSpPr>
              <p:nvPr/>
            </p:nvSpPr>
            <p:spPr bwMode="auto">
              <a:xfrm>
                <a:off x="3883" y="1130"/>
                <a:ext cx="80" cy="659"/>
              </a:xfrm>
              <a:custGeom>
                <a:avLst/>
                <a:gdLst>
                  <a:gd name="T0" fmla="+- 0 3948 3883"/>
                  <a:gd name="T1" fmla="*/ T0 w 80"/>
                  <a:gd name="T2" fmla="+- 0 1462 1130"/>
                  <a:gd name="T3" fmla="*/ 1462 h 659"/>
                  <a:gd name="T4" fmla="+- 0 3922 3883"/>
                  <a:gd name="T5" fmla="*/ T4 w 80"/>
                  <a:gd name="T6" fmla="+- 0 1462 1130"/>
                  <a:gd name="T7" fmla="*/ 1462 h 659"/>
                  <a:gd name="T8" fmla="+- 0 3925 3883"/>
                  <a:gd name="T9" fmla="*/ T8 w 80"/>
                  <a:gd name="T10" fmla="+- 0 1465 1130"/>
                  <a:gd name="T11" fmla="*/ 1465 h 659"/>
                  <a:gd name="T12" fmla="+- 0 3922 3883"/>
                  <a:gd name="T13" fmla="*/ T12 w 80"/>
                  <a:gd name="T14" fmla="+- 0 1468 1130"/>
                  <a:gd name="T15" fmla="*/ 1468 h 659"/>
                  <a:gd name="T16" fmla="+- 0 3948 3883"/>
                  <a:gd name="T17" fmla="*/ T16 w 80"/>
                  <a:gd name="T18" fmla="+- 0 1468 1130"/>
                  <a:gd name="T19" fmla="*/ 1468 h 659"/>
                  <a:gd name="T20" fmla="+- 0 3946 3883"/>
                  <a:gd name="T21" fmla="*/ T20 w 80"/>
                  <a:gd name="T22" fmla="+- 0 1465 1130"/>
                  <a:gd name="T23" fmla="*/ 1465 h 659"/>
                  <a:gd name="T24" fmla="+- 0 3948 3883"/>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5" y="332"/>
                    </a:moveTo>
                    <a:lnTo>
                      <a:pt x="39" y="332"/>
                    </a:lnTo>
                    <a:lnTo>
                      <a:pt x="42" y="335"/>
                    </a:lnTo>
                    <a:lnTo>
                      <a:pt x="39" y="338"/>
                    </a:lnTo>
                    <a:lnTo>
                      <a:pt x="65" y="338"/>
                    </a:lnTo>
                    <a:lnTo>
                      <a:pt x="63" y="335"/>
                    </a:lnTo>
                    <a:lnTo>
                      <a:pt x="6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59" name="Freeform 6898"/>
              <p:cNvSpPr>
                <a:spLocks/>
              </p:cNvSpPr>
              <p:nvPr/>
            </p:nvSpPr>
            <p:spPr bwMode="auto">
              <a:xfrm>
                <a:off x="3883" y="1130"/>
                <a:ext cx="80" cy="659"/>
              </a:xfrm>
              <a:custGeom>
                <a:avLst/>
                <a:gdLst>
                  <a:gd name="T0" fmla="+- 0 3961 3883"/>
                  <a:gd name="T1" fmla="*/ T0 w 80"/>
                  <a:gd name="T2" fmla="+- 0 1453 1130"/>
                  <a:gd name="T3" fmla="*/ 1453 h 659"/>
                  <a:gd name="T4" fmla="+- 0 3885 3883"/>
                  <a:gd name="T5" fmla="*/ T4 w 80"/>
                  <a:gd name="T6" fmla="+- 0 1453 1130"/>
                  <a:gd name="T7" fmla="*/ 1453 h 659"/>
                  <a:gd name="T8" fmla="+- 0 3885 3883"/>
                  <a:gd name="T9" fmla="*/ T8 w 80"/>
                  <a:gd name="T10" fmla="+- 0 1465 1130"/>
                  <a:gd name="T11" fmla="*/ 1465 h 659"/>
                  <a:gd name="T12" fmla="+- 0 3888 3883"/>
                  <a:gd name="T13" fmla="*/ T12 w 80"/>
                  <a:gd name="T14" fmla="+- 0 1462 1130"/>
                  <a:gd name="T15" fmla="*/ 1462 h 659"/>
                  <a:gd name="T16" fmla="+- 0 3961 3883"/>
                  <a:gd name="T17" fmla="*/ T16 w 80"/>
                  <a:gd name="T18" fmla="+- 0 1462 1130"/>
                  <a:gd name="T19" fmla="*/ 1462 h 659"/>
                  <a:gd name="T20" fmla="+- 0 3961 3883"/>
                  <a:gd name="T21" fmla="*/ T20 w 80"/>
                  <a:gd name="T22" fmla="+- 0 1453 1130"/>
                  <a:gd name="T23" fmla="*/ 1453 h 659"/>
                </a:gdLst>
                <a:ahLst/>
                <a:cxnLst>
                  <a:cxn ang="0">
                    <a:pos x="T1" y="T3"/>
                  </a:cxn>
                  <a:cxn ang="0">
                    <a:pos x="T5" y="T7"/>
                  </a:cxn>
                  <a:cxn ang="0">
                    <a:pos x="T9" y="T11"/>
                  </a:cxn>
                  <a:cxn ang="0">
                    <a:pos x="T13" y="T15"/>
                  </a:cxn>
                  <a:cxn ang="0">
                    <a:pos x="T17" y="T19"/>
                  </a:cxn>
                  <a:cxn ang="0">
                    <a:pos x="T21" y="T23"/>
                  </a:cxn>
                </a:cxnLst>
                <a:rect l="0" t="0" r="r" b="b"/>
                <a:pathLst>
                  <a:path w="80" h="659">
                    <a:moveTo>
                      <a:pt x="78" y="323"/>
                    </a:moveTo>
                    <a:lnTo>
                      <a:pt x="2" y="323"/>
                    </a:lnTo>
                    <a:lnTo>
                      <a:pt x="2" y="335"/>
                    </a:lnTo>
                    <a:lnTo>
                      <a:pt x="5"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0" name="Freeform 6897"/>
              <p:cNvSpPr>
                <a:spLocks/>
              </p:cNvSpPr>
              <p:nvPr/>
            </p:nvSpPr>
            <p:spPr bwMode="auto">
              <a:xfrm>
                <a:off x="3883" y="1130"/>
                <a:ext cx="80" cy="659"/>
              </a:xfrm>
              <a:custGeom>
                <a:avLst/>
                <a:gdLst>
                  <a:gd name="T0" fmla="+- 0 3946 3883"/>
                  <a:gd name="T1" fmla="*/ T0 w 80"/>
                  <a:gd name="T2" fmla="+- 0 1448 1130"/>
                  <a:gd name="T3" fmla="*/ 1448 h 659"/>
                  <a:gd name="T4" fmla="+- 0 3920 3883"/>
                  <a:gd name="T5" fmla="*/ T4 w 80"/>
                  <a:gd name="T6" fmla="+- 0 1448 1130"/>
                  <a:gd name="T7" fmla="*/ 1448 h 659"/>
                  <a:gd name="T8" fmla="+- 0 3923 3883"/>
                  <a:gd name="T9" fmla="*/ T8 w 80"/>
                  <a:gd name="T10" fmla="+- 0 1450 1130"/>
                  <a:gd name="T11" fmla="*/ 1450 h 659"/>
                  <a:gd name="T12" fmla="+- 0 3920 3883"/>
                  <a:gd name="T13" fmla="*/ T12 w 80"/>
                  <a:gd name="T14" fmla="+- 0 1453 1130"/>
                  <a:gd name="T15" fmla="*/ 1453 h 659"/>
                  <a:gd name="T16" fmla="+- 0 3946 3883"/>
                  <a:gd name="T17" fmla="*/ T16 w 80"/>
                  <a:gd name="T18" fmla="+- 0 1453 1130"/>
                  <a:gd name="T19" fmla="*/ 1453 h 659"/>
                  <a:gd name="T20" fmla="+- 0 3943 3883"/>
                  <a:gd name="T21" fmla="*/ T20 w 80"/>
                  <a:gd name="T22" fmla="+- 0 1450 1130"/>
                  <a:gd name="T23" fmla="*/ 1450 h 659"/>
                  <a:gd name="T24" fmla="+- 0 3946 3883"/>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3" y="318"/>
                    </a:moveTo>
                    <a:lnTo>
                      <a:pt x="37" y="318"/>
                    </a:lnTo>
                    <a:lnTo>
                      <a:pt x="40" y="320"/>
                    </a:lnTo>
                    <a:lnTo>
                      <a:pt x="37" y="323"/>
                    </a:lnTo>
                    <a:lnTo>
                      <a:pt x="63" y="323"/>
                    </a:lnTo>
                    <a:lnTo>
                      <a:pt x="60" y="320"/>
                    </a:lnTo>
                    <a:lnTo>
                      <a:pt x="6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1" name="Freeform 6896"/>
              <p:cNvSpPr>
                <a:spLocks/>
              </p:cNvSpPr>
              <p:nvPr/>
            </p:nvSpPr>
            <p:spPr bwMode="auto">
              <a:xfrm>
                <a:off x="3883" y="1130"/>
                <a:ext cx="80" cy="659"/>
              </a:xfrm>
              <a:custGeom>
                <a:avLst/>
                <a:gdLst>
                  <a:gd name="T0" fmla="+- 0 3963 3883"/>
                  <a:gd name="T1" fmla="*/ T0 w 80"/>
                  <a:gd name="T2" fmla="+- 0 1130 1130"/>
                  <a:gd name="T3" fmla="*/ 1130 h 659"/>
                  <a:gd name="T4" fmla="+- 0 3883 3883"/>
                  <a:gd name="T5" fmla="*/ T4 w 80"/>
                  <a:gd name="T6" fmla="+- 0 1130 1130"/>
                  <a:gd name="T7" fmla="*/ 1130 h 659"/>
                  <a:gd name="T8" fmla="+- 0 3885 3883"/>
                  <a:gd name="T9" fmla="*/ T8 w 80"/>
                  <a:gd name="T10" fmla="+- 0 1131 1130"/>
                  <a:gd name="T11" fmla="*/ 1131 h 659"/>
                  <a:gd name="T12" fmla="+- 0 3885 3883"/>
                  <a:gd name="T13" fmla="*/ T12 w 80"/>
                  <a:gd name="T14" fmla="+- 0 1448 1130"/>
                  <a:gd name="T15" fmla="*/ 1448 h 659"/>
                  <a:gd name="T16" fmla="+- 0 3961 3883"/>
                  <a:gd name="T17" fmla="*/ T16 w 80"/>
                  <a:gd name="T18" fmla="+- 0 1448 1130"/>
                  <a:gd name="T19" fmla="*/ 1448 h 659"/>
                  <a:gd name="T20" fmla="+- 0 3961 3883"/>
                  <a:gd name="T21" fmla="*/ T20 w 80"/>
                  <a:gd name="T22" fmla="+- 0 1131 1130"/>
                  <a:gd name="T23" fmla="*/ 1131 h 659"/>
                  <a:gd name="T24" fmla="+- 0 3963 3883"/>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91" name="Group 6893"/>
            <p:cNvGrpSpPr>
              <a:grpSpLocks/>
            </p:cNvGrpSpPr>
            <p:nvPr/>
          </p:nvGrpSpPr>
          <p:grpSpPr bwMode="auto">
            <a:xfrm>
              <a:off x="3885" y="1465"/>
              <a:ext cx="77" cy="2"/>
              <a:chOff x="3885" y="1465"/>
              <a:chExt cx="77" cy="2"/>
            </a:xfrm>
          </p:grpSpPr>
          <p:sp>
            <p:nvSpPr>
              <p:cNvPr id="42055" name="Freeform 6894"/>
              <p:cNvSpPr>
                <a:spLocks/>
              </p:cNvSpPr>
              <p:nvPr/>
            </p:nvSpPr>
            <p:spPr bwMode="auto">
              <a:xfrm>
                <a:off x="3885" y="1465"/>
                <a:ext cx="77" cy="2"/>
              </a:xfrm>
              <a:custGeom>
                <a:avLst/>
                <a:gdLst>
                  <a:gd name="T0" fmla="+- 0 3885 3885"/>
                  <a:gd name="T1" fmla="*/ T0 w 77"/>
                  <a:gd name="T2" fmla="+- 0 3961 3885"/>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2" name="Group 6891"/>
            <p:cNvGrpSpPr>
              <a:grpSpLocks/>
            </p:cNvGrpSpPr>
            <p:nvPr/>
          </p:nvGrpSpPr>
          <p:grpSpPr bwMode="auto">
            <a:xfrm>
              <a:off x="3885" y="1450"/>
              <a:ext cx="77" cy="2"/>
              <a:chOff x="3885" y="1450"/>
              <a:chExt cx="77" cy="2"/>
            </a:xfrm>
          </p:grpSpPr>
          <p:sp>
            <p:nvSpPr>
              <p:cNvPr id="42054" name="Freeform 6892"/>
              <p:cNvSpPr>
                <a:spLocks/>
              </p:cNvSpPr>
              <p:nvPr/>
            </p:nvSpPr>
            <p:spPr bwMode="auto">
              <a:xfrm>
                <a:off x="3885" y="1450"/>
                <a:ext cx="77" cy="2"/>
              </a:xfrm>
              <a:custGeom>
                <a:avLst/>
                <a:gdLst>
                  <a:gd name="T0" fmla="+- 0 3885 3885"/>
                  <a:gd name="T1" fmla="*/ T0 w 77"/>
                  <a:gd name="T2" fmla="+- 0 3961 3885"/>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3" name="Group 6889"/>
            <p:cNvGrpSpPr>
              <a:grpSpLocks/>
            </p:cNvGrpSpPr>
            <p:nvPr/>
          </p:nvGrpSpPr>
          <p:grpSpPr bwMode="auto">
            <a:xfrm>
              <a:off x="3882" y="1130"/>
              <a:ext cx="3" cy="658"/>
              <a:chOff x="3882" y="1130"/>
              <a:chExt cx="3" cy="658"/>
            </a:xfrm>
          </p:grpSpPr>
          <p:sp>
            <p:nvSpPr>
              <p:cNvPr id="42053" name="Freeform 6890"/>
              <p:cNvSpPr>
                <a:spLocks/>
              </p:cNvSpPr>
              <p:nvPr/>
            </p:nvSpPr>
            <p:spPr bwMode="auto">
              <a:xfrm>
                <a:off x="3882" y="1130"/>
                <a:ext cx="3" cy="658"/>
              </a:xfrm>
              <a:custGeom>
                <a:avLst/>
                <a:gdLst>
                  <a:gd name="T0" fmla="+- 0 3882 3882"/>
                  <a:gd name="T1" fmla="*/ T0 w 3"/>
                  <a:gd name="T2" fmla="+- 0 1788 1130"/>
                  <a:gd name="T3" fmla="*/ 1788 h 658"/>
                  <a:gd name="T4" fmla="+- 0 3885 3882"/>
                  <a:gd name="T5" fmla="*/ T4 w 3"/>
                  <a:gd name="T6" fmla="+- 0 1788 1130"/>
                  <a:gd name="T7" fmla="*/ 1788 h 658"/>
                  <a:gd name="T8" fmla="+- 0 3885 3882"/>
                  <a:gd name="T9" fmla="*/ T8 w 3"/>
                  <a:gd name="T10" fmla="+- 0 1130 1130"/>
                  <a:gd name="T11" fmla="*/ 1130 h 658"/>
                  <a:gd name="T12" fmla="+- 0 3882 3882"/>
                  <a:gd name="T13" fmla="*/ T12 w 3"/>
                  <a:gd name="T14" fmla="+- 0 1130 1130"/>
                  <a:gd name="T15" fmla="*/ 1130 h 658"/>
                  <a:gd name="T16" fmla="+- 0 3882 3882"/>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94" name="Group 6886"/>
            <p:cNvGrpSpPr>
              <a:grpSpLocks/>
            </p:cNvGrpSpPr>
            <p:nvPr/>
          </p:nvGrpSpPr>
          <p:grpSpPr bwMode="auto">
            <a:xfrm>
              <a:off x="3882" y="1448"/>
              <a:ext cx="3" cy="6"/>
              <a:chOff x="3882" y="1448"/>
              <a:chExt cx="3" cy="6"/>
            </a:xfrm>
          </p:grpSpPr>
          <p:sp>
            <p:nvSpPr>
              <p:cNvPr id="42052" name="Freeform 6888"/>
              <p:cNvSpPr>
                <a:spLocks/>
              </p:cNvSpPr>
              <p:nvPr/>
            </p:nvSpPr>
            <p:spPr bwMode="auto">
              <a:xfrm>
                <a:off x="3882" y="1448"/>
                <a:ext cx="3" cy="6"/>
              </a:xfrm>
              <a:custGeom>
                <a:avLst/>
                <a:gdLst>
                  <a:gd name="T0" fmla="+- 0 3885 3882"/>
                  <a:gd name="T1" fmla="*/ T0 w 3"/>
                  <a:gd name="T2" fmla="+- 0 1448 1448"/>
                  <a:gd name="T3" fmla="*/ 1448 h 6"/>
                  <a:gd name="T4" fmla="+- 0 3884 3882"/>
                  <a:gd name="T5" fmla="*/ T4 w 3"/>
                  <a:gd name="T6" fmla="+- 0 1448 1448"/>
                  <a:gd name="T7" fmla="*/ 1448 h 6"/>
                  <a:gd name="T8" fmla="+- 0 3882 3882"/>
                  <a:gd name="T9" fmla="*/ T8 w 3"/>
                  <a:gd name="T10" fmla="+- 0 1450 1448"/>
                  <a:gd name="T11" fmla="*/ 1450 h 6"/>
                  <a:gd name="T12" fmla="+- 0 3882 3882"/>
                  <a:gd name="T13" fmla="*/ T12 w 3"/>
                  <a:gd name="T14" fmla="+- 0 1451 1448"/>
                  <a:gd name="T15" fmla="*/ 1451 h 6"/>
                  <a:gd name="T16" fmla="+- 0 3884 3882"/>
                  <a:gd name="T17" fmla="*/ T16 w 3"/>
                  <a:gd name="T18" fmla="+- 0 1453 1448"/>
                  <a:gd name="T19" fmla="*/ 1453 h 6"/>
                  <a:gd name="T20" fmla="+- 0 3885 3882"/>
                  <a:gd name="T21" fmla="*/ T20 w 3"/>
                  <a:gd name="T22" fmla="+- 0 1453 1448"/>
                  <a:gd name="T23" fmla="*/ 1453 h 6"/>
                  <a:gd name="T24" fmla="+- 0 3885 3882"/>
                  <a:gd name="T25" fmla="*/ T24 w 3"/>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2" y="0"/>
                    </a:lnTo>
                    <a:lnTo>
                      <a:pt x="0" y="2"/>
                    </a:lnTo>
                    <a:lnTo>
                      <a:pt x="0" y="3"/>
                    </a:lnTo>
                    <a:lnTo>
                      <a:pt x="2" y="5"/>
                    </a:lnTo>
                    <a:lnTo>
                      <a:pt x="3" y="5"/>
                    </a:lnTo>
                    <a:lnTo>
                      <a:pt x="3"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727" name="Picture 688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95" name="Group 6884"/>
            <p:cNvGrpSpPr>
              <a:grpSpLocks/>
            </p:cNvGrpSpPr>
            <p:nvPr/>
          </p:nvGrpSpPr>
          <p:grpSpPr bwMode="auto">
            <a:xfrm>
              <a:off x="3868" y="1117"/>
              <a:ext cx="3" cy="656"/>
              <a:chOff x="3868" y="1117"/>
              <a:chExt cx="3" cy="656"/>
            </a:xfrm>
          </p:grpSpPr>
          <p:sp>
            <p:nvSpPr>
              <p:cNvPr id="42051" name="Freeform 6885"/>
              <p:cNvSpPr>
                <a:spLocks/>
              </p:cNvSpPr>
              <p:nvPr/>
            </p:nvSpPr>
            <p:spPr bwMode="auto">
              <a:xfrm>
                <a:off x="3868" y="1117"/>
                <a:ext cx="3" cy="656"/>
              </a:xfrm>
              <a:custGeom>
                <a:avLst/>
                <a:gdLst>
                  <a:gd name="T0" fmla="+- 0 3868 3868"/>
                  <a:gd name="T1" fmla="*/ T0 w 3"/>
                  <a:gd name="T2" fmla="+- 0 1773 1117"/>
                  <a:gd name="T3" fmla="*/ 1773 h 656"/>
                  <a:gd name="T4" fmla="+- 0 3870 3868"/>
                  <a:gd name="T5" fmla="*/ T4 w 3"/>
                  <a:gd name="T6" fmla="+- 0 1773 1117"/>
                  <a:gd name="T7" fmla="*/ 1773 h 656"/>
                  <a:gd name="T8" fmla="+- 0 3870 3868"/>
                  <a:gd name="T9" fmla="*/ T8 w 3"/>
                  <a:gd name="T10" fmla="+- 0 1117 1117"/>
                  <a:gd name="T11" fmla="*/ 1117 h 656"/>
                  <a:gd name="T12" fmla="+- 0 3868 3868"/>
                  <a:gd name="T13" fmla="*/ T12 w 3"/>
                  <a:gd name="T14" fmla="+- 0 1117 1117"/>
                  <a:gd name="T15" fmla="*/ 1117 h 656"/>
                  <a:gd name="T16" fmla="+- 0 3868 386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96" name="Group 6882"/>
            <p:cNvGrpSpPr>
              <a:grpSpLocks/>
            </p:cNvGrpSpPr>
            <p:nvPr/>
          </p:nvGrpSpPr>
          <p:grpSpPr bwMode="auto">
            <a:xfrm>
              <a:off x="3868" y="1116"/>
              <a:ext cx="82" cy="2"/>
              <a:chOff x="3868" y="1116"/>
              <a:chExt cx="82" cy="2"/>
            </a:xfrm>
          </p:grpSpPr>
          <p:sp>
            <p:nvSpPr>
              <p:cNvPr id="42050" name="Freeform 6883"/>
              <p:cNvSpPr>
                <a:spLocks/>
              </p:cNvSpPr>
              <p:nvPr/>
            </p:nvSpPr>
            <p:spPr bwMode="auto">
              <a:xfrm>
                <a:off x="3868" y="1116"/>
                <a:ext cx="82" cy="2"/>
              </a:xfrm>
              <a:custGeom>
                <a:avLst/>
                <a:gdLst>
                  <a:gd name="T0" fmla="+- 0 3868 3868"/>
                  <a:gd name="T1" fmla="*/ T0 w 82"/>
                  <a:gd name="T2" fmla="+- 0 3950 386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7" name="Group 6880"/>
            <p:cNvGrpSpPr>
              <a:grpSpLocks/>
            </p:cNvGrpSpPr>
            <p:nvPr/>
          </p:nvGrpSpPr>
          <p:grpSpPr bwMode="auto">
            <a:xfrm>
              <a:off x="3869" y="1772"/>
              <a:ext cx="80" cy="2"/>
              <a:chOff x="3869" y="1772"/>
              <a:chExt cx="80" cy="2"/>
            </a:xfrm>
          </p:grpSpPr>
          <p:sp>
            <p:nvSpPr>
              <p:cNvPr id="42049" name="Freeform 6881"/>
              <p:cNvSpPr>
                <a:spLocks/>
              </p:cNvSpPr>
              <p:nvPr/>
            </p:nvSpPr>
            <p:spPr bwMode="auto">
              <a:xfrm>
                <a:off x="3869" y="1772"/>
                <a:ext cx="80" cy="2"/>
              </a:xfrm>
              <a:custGeom>
                <a:avLst/>
                <a:gdLst>
                  <a:gd name="T0" fmla="+- 0 3869 3869"/>
                  <a:gd name="T1" fmla="*/ T0 w 80"/>
                  <a:gd name="T2" fmla="+- 0 3949 386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8" name="Group 6878"/>
            <p:cNvGrpSpPr>
              <a:grpSpLocks/>
            </p:cNvGrpSpPr>
            <p:nvPr/>
          </p:nvGrpSpPr>
          <p:grpSpPr bwMode="auto">
            <a:xfrm>
              <a:off x="3870" y="1770"/>
              <a:ext cx="80" cy="2"/>
              <a:chOff x="3870" y="1770"/>
              <a:chExt cx="80" cy="2"/>
            </a:xfrm>
          </p:grpSpPr>
          <p:sp>
            <p:nvSpPr>
              <p:cNvPr id="42048" name="Freeform 6879"/>
              <p:cNvSpPr>
                <a:spLocks/>
              </p:cNvSpPr>
              <p:nvPr/>
            </p:nvSpPr>
            <p:spPr bwMode="auto">
              <a:xfrm>
                <a:off x="3870" y="1770"/>
                <a:ext cx="80" cy="2"/>
              </a:xfrm>
              <a:custGeom>
                <a:avLst/>
                <a:gdLst>
                  <a:gd name="T0" fmla="+- 0 3870 3870"/>
                  <a:gd name="T1" fmla="*/ T0 w 80"/>
                  <a:gd name="T2" fmla="+- 0 3950 387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9" name="Group 6875"/>
            <p:cNvGrpSpPr>
              <a:grpSpLocks/>
            </p:cNvGrpSpPr>
            <p:nvPr/>
          </p:nvGrpSpPr>
          <p:grpSpPr bwMode="auto">
            <a:xfrm>
              <a:off x="3895" y="1346"/>
              <a:ext cx="40" cy="67"/>
              <a:chOff x="3895" y="1346"/>
              <a:chExt cx="40" cy="67"/>
            </a:xfrm>
          </p:grpSpPr>
          <p:sp>
            <p:nvSpPr>
              <p:cNvPr id="42046" name="Freeform 6877"/>
              <p:cNvSpPr>
                <a:spLocks/>
              </p:cNvSpPr>
              <p:nvPr/>
            </p:nvSpPr>
            <p:spPr bwMode="auto">
              <a:xfrm>
                <a:off x="3895" y="1346"/>
                <a:ext cx="40" cy="67"/>
              </a:xfrm>
              <a:custGeom>
                <a:avLst/>
                <a:gdLst>
                  <a:gd name="T0" fmla="+- 0 3930 3895"/>
                  <a:gd name="T1" fmla="*/ T0 w 40"/>
                  <a:gd name="T2" fmla="+- 0 1354 1346"/>
                  <a:gd name="T3" fmla="*/ 1354 h 67"/>
                  <a:gd name="T4" fmla="+- 0 3912 3895"/>
                  <a:gd name="T5" fmla="*/ T4 w 40"/>
                  <a:gd name="T6" fmla="+- 0 1354 1346"/>
                  <a:gd name="T7" fmla="*/ 1354 h 67"/>
                  <a:gd name="T8" fmla="+- 0 3917 3895"/>
                  <a:gd name="T9" fmla="*/ T8 w 40"/>
                  <a:gd name="T10" fmla="+- 0 1355 1346"/>
                  <a:gd name="T11" fmla="*/ 1355 h 67"/>
                  <a:gd name="T12" fmla="+- 0 3920 3895"/>
                  <a:gd name="T13" fmla="*/ T12 w 40"/>
                  <a:gd name="T14" fmla="+- 0 1357 1346"/>
                  <a:gd name="T15" fmla="*/ 1357 h 67"/>
                  <a:gd name="T16" fmla="+- 0 3922 3895"/>
                  <a:gd name="T17" fmla="*/ T16 w 40"/>
                  <a:gd name="T18" fmla="+- 0 1361 1346"/>
                  <a:gd name="T19" fmla="*/ 1361 h 67"/>
                  <a:gd name="T20" fmla="+- 0 3923 3895"/>
                  <a:gd name="T21" fmla="*/ T20 w 40"/>
                  <a:gd name="T22" fmla="+- 0 1365 1346"/>
                  <a:gd name="T23" fmla="*/ 1365 h 67"/>
                  <a:gd name="T24" fmla="+- 0 3922 3895"/>
                  <a:gd name="T25" fmla="*/ T24 w 40"/>
                  <a:gd name="T26" fmla="+- 0 1370 1346"/>
                  <a:gd name="T27" fmla="*/ 1370 h 67"/>
                  <a:gd name="T28" fmla="+- 0 3897 3895"/>
                  <a:gd name="T29" fmla="*/ T28 w 40"/>
                  <a:gd name="T30" fmla="+- 0 1404 1346"/>
                  <a:gd name="T31" fmla="*/ 1404 h 67"/>
                  <a:gd name="T32" fmla="+- 0 3896 3895"/>
                  <a:gd name="T33" fmla="*/ T32 w 40"/>
                  <a:gd name="T34" fmla="+- 0 1405 1346"/>
                  <a:gd name="T35" fmla="*/ 1405 h 67"/>
                  <a:gd name="T36" fmla="+- 0 3895 3895"/>
                  <a:gd name="T37" fmla="*/ T36 w 40"/>
                  <a:gd name="T38" fmla="+- 0 1406 1346"/>
                  <a:gd name="T39" fmla="*/ 1406 h 67"/>
                  <a:gd name="T40" fmla="+- 0 3895 3895"/>
                  <a:gd name="T41" fmla="*/ T40 w 40"/>
                  <a:gd name="T42" fmla="+- 0 1407 1346"/>
                  <a:gd name="T43" fmla="*/ 1407 h 67"/>
                  <a:gd name="T44" fmla="+- 0 3895 3895"/>
                  <a:gd name="T45" fmla="*/ T44 w 40"/>
                  <a:gd name="T46" fmla="+- 0 1411 1346"/>
                  <a:gd name="T47" fmla="*/ 1411 h 67"/>
                  <a:gd name="T48" fmla="+- 0 3896 3895"/>
                  <a:gd name="T49" fmla="*/ T48 w 40"/>
                  <a:gd name="T50" fmla="+- 0 1412 1346"/>
                  <a:gd name="T51" fmla="*/ 1412 h 67"/>
                  <a:gd name="T52" fmla="+- 0 3896 3895"/>
                  <a:gd name="T53" fmla="*/ T52 w 40"/>
                  <a:gd name="T54" fmla="+- 0 1413 1346"/>
                  <a:gd name="T55" fmla="*/ 1413 h 67"/>
                  <a:gd name="T56" fmla="+- 0 3933 3895"/>
                  <a:gd name="T57" fmla="*/ T56 w 40"/>
                  <a:gd name="T58" fmla="+- 0 1413 1346"/>
                  <a:gd name="T59" fmla="*/ 1413 h 67"/>
                  <a:gd name="T60" fmla="+- 0 3934 3895"/>
                  <a:gd name="T61" fmla="*/ T60 w 40"/>
                  <a:gd name="T62" fmla="+- 0 1413 1346"/>
                  <a:gd name="T63" fmla="*/ 1413 h 67"/>
                  <a:gd name="T64" fmla="+- 0 3935 3895"/>
                  <a:gd name="T65" fmla="*/ T64 w 40"/>
                  <a:gd name="T66" fmla="+- 0 1412 1346"/>
                  <a:gd name="T67" fmla="*/ 1412 h 67"/>
                  <a:gd name="T68" fmla="+- 0 3935 3895"/>
                  <a:gd name="T69" fmla="*/ T68 w 40"/>
                  <a:gd name="T70" fmla="+- 0 1411 1346"/>
                  <a:gd name="T71" fmla="*/ 1411 h 67"/>
                  <a:gd name="T72" fmla="+- 0 3935 3895"/>
                  <a:gd name="T73" fmla="*/ T72 w 40"/>
                  <a:gd name="T74" fmla="+- 0 1407 1346"/>
                  <a:gd name="T75" fmla="*/ 1407 h 67"/>
                  <a:gd name="T76" fmla="+- 0 3935 3895"/>
                  <a:gd name="T77" fmla="*/ T76 w 40"/>
                  <a:gd name="T78" fmla="+- 0 1407 1346"/>
                  <a:gd name="T79" fmla="*/ 1407 h 67"/>
                  <a:gd name="T80" fmla="+- 0 3934 3895"/>
                  <a:gd name="T81" fmla="*/ T80 w 40"/>
                  <a:gd name="T82" fmla="+- 0 1406 1346"/>
                  <a:gd name="T83" fmla="*/ 1406 h 67"/>
                  <a:gd name="T84" fmla="+- 0 3933 3895"/>
                  <a:gd name="T85" fmla="*/ T84 w 40"/>
                  <a:gd name="T86" fmla="+- 0 1406 1346"/>
                  <a:gd name="T87" fmla="*/ 1406 h 67"/>
                  <a:gd name="T88" fmla="+- 0 3905 3895"/>
                  <a:gd name="T89" fmla="*/ T88 w 40"/>
                  <a:gd name="T90" fmla="+- 0 1406 1346"/>
                  <a:gd name="T91" fmla="*/ 1406 h 67"/>
                  <a:gd name="T92" fmla="+- 0 3915 3895"/>
                  <a:gd name="T93" fmla="*/ T92 w 40"/>
                  <a:gd name="T94" fmla="+- 0 1395 1346"/>
                  <a:gd name="T95" fmla="*/ 1395 h 67"/>
                  <a:gd name="T96" fmla="+- 0 3932 3895"/>
                  <a:gd name="T97" fmla="*/ T96 w 40"/>
                  <a:gd name="T98" fmla="+- 0 1368 1346"/>
                  <a:gd name="T99" fmla="*/ 1368 h 67"/>
                  <a:gd name="T100" fmla="+- 0 3932 3895"/>
                  <a:gd name="T101" fmla="*/ T100 w 40"/>
                  <a:gd name="T102" fmla="+- 0 1359 1346"/>
                  <a:gd name="T103" fmla="*/ 1359 h 67"/>
                  <a:gd name="T104" fmla="+- 0 3932 3895"/>
                  <a:gd name="T105" fmla="*/ T104 w 40"/>
                  <a:gd name="T106" fmla="+- 0 1359 1346"/>
                  <a:gd name="T107" fmla="*/ 1359 h 67"/>
                  <a:gd name="T108" fmla="+- 0 3930 3895"/>
                  <a:gd name="T109" fmla="*/ T108 w 40"/>
                  <a:gd name="T110" fmla="+- 0 1355 1346"/>
                  <a:gd name="T111" fmla="*/ 1355 h 67"/>
                  <a:gd name="T112" fmla="+- 0 3930 3895"/>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0" y="60"/>
                    </a:lnTo>
                    <a:lnTo>
                      <a:pt x="0" y="61"/>
                    </a:lnTo>
                    <a:lnTo>
                      <a:pt x="0" y="65"/>
                    </a:lnTo>
                    <a:lnTo>
                      <a:pt x="1" y="66"/>
                    </a:lnTo>
                    <a:lnTo>
                      <a:pt x="1" y="67"/>
                    </a:lnTo>
                    <a:lnTo>
                      <a:pt x="38" y="67"/>
                    </a:lnTo>
                    <a:lnTo>
                      <a:pt x="39" y="67"/>
                    </a:lnTo>
                    <a:lnTo>
                      <a:pt x="40" y="66"/>
                    </a:lnTo>
                    <a:lnTo>
                      <a:pt x="40" y="65"/>
                    </a:lnTo>
                    <a:lnTo>
                      <a:pt x="40" y="61"/>
                    </a:lnTo>
                    <a:lnTo>
                      <a:pt x="39" y="60"/>
                    </a:lnTo>
                    <a:lnTo>
                      <a:pt x="38" y="60"/>
                    </a:lnTo>
                    <a:lnTo>
                      <a:pt x="10" y="60"/>
                    </a:lnTo>
                    <a:lnTo>
                      <a:pt x="20" y="49"/>
                    </a:lnTo>
                    <a:lnTo>
                      <a:pt x="37" y="22"/>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7" name="Freeform 6876"/>
              <p:cNvSpPr>
                <a:spLocks/>
              </p:cNvSpPr>
              <p:nvPr/>
            </p:nvSpPr>
            <p:spPr bwMode="auto">
              <a:xfrm>
                <a:off x="3895" y="1346"/>
                <a:ext cx="40" cy="67"/>
              </a:xfrm>
              <a:custGeom>
                <a:avLst/>
                <a:gdLst>
                  <a:gd name="T0" fmla="+- 0 3917 3895"/>
                  <a:gd name="T1" fmla="*/ T0 w 40"/>
                  <a:gd name="T2" fmla="+- 0 1346 1346"/>
                  <a:gd name="T3" fmla="*/ 1346 h 67"/>
                  <a:gd name="T4" fmla="+- 0 3896 3895"/>
                  <a:gd name="T5" fmla="*/ T4 w 40"/>
                  <a:gd name="T6" fmla="+- 0 1358 1346"/>
                  <a:gd name="T7" fmla="*/ 1358 h 67"/>
                  <a:gd name="T8" fmla="+- 0 3896 3895"/>
                  <a:gd name="T9" fmla="*/ T8 w 40"/>
                  <a:gd name="T10" fmla="+- 0 1359 1346"/>
                  <a:gd name="T11" fmla="*/ 1359 h 67"/>
                  <a:gd name="T12" fmla="+- 0 3897 3895"/>
                  <a:gd name="T13" fmla="*/ T12 w 40"/>
                  <a:gd name="T14" fmla="+- 0 1359 1346"/>
                  <a:gd name="T15" fmla="*/ 1359 h 67"/>
                  <a:gd name="T16" fmla="+- 0 3897 3895"/>
                  <a:gd name="T17" fmla="*/ T16 w 40"/>
                  <a:gd name="T18" fmla="+- 0 1360 1346"/>
                  <a:gd name="T19" fmla="*/ 1360 h 67"/>
                  <a:gd name="T20" fmla="+- 0 3899 3895"/>
                  <a:gd name="T21" fmla="*/ T20 w 40"/>
                  <a:gd name="T22" fmla="+- 0 1359 1346"/>
                  <a:gd name="T23" fmla="*/ 1359 h 67"/>
                  <a:gd name="T24" fmla="+- 0 3902 3895"/>
                  <a:gd name="T25" fmla="*/ T24 w 40"/>
                  <a:gd name="T26" fmla="+- 0 1357 1346"/>
                  <a:gd name="T27" fmla="*/ 1357 h 67"/>
                  <a:gd name="T28" fmla="+- 0 3907 3895"/>
                  <a:gd name="T29" fmla="*/ T28 w 40"/>
                  <a:gd name="T30" fmla="+- 0 1355 1346"/>
                  <a:gd name="T31" fmla="*/ 1355 h 67"/>
                  <a:gd name="T32" fmla="+- 0 3908 3895"/>
                  <a:gd name="T33" fmla="*/ T32 w 40"/>
                  <a:gd name="T34" fmla="+- 0 1354 1346"/>
                  <a:gd name="T35" fmla="*/ 1354 h 67"/>
                  <a:gd name="T36" fmla="+- 0 3910 3895"/>
                  <a:gd name="T37" fmla="*/ T36 w 40"/>
                  <a:gd name="T38" fmla="+- 0 1354 1346"/>
                  <a:gd name="T39" fmla="*/ 1354 h 67"/>
                  <a:gd name="T40" fmla="+- 0 3930 3895"/>
                  <a:gd name="T41" fmla="*/ T40 w 40"/>
                  <a:gd name="T42" fmla="+- 0 1354 1346"/>
                  <a:gd name="T43" fmla="*/ 1354 h 67"/>
                  <a:gd name="T44" fmla="+- 0 3929 3895"/>
                  <a:gd name="T45" fmla="*/ T44 w 40"/>
                  <a:gd name="T46" fmla="+- 0 1353 1346"/>
                  <a:gd name="T47" fmla="*/ 1353 h 67"/>
                  <a:gd name="T48" fmla="+- 0 3926 3895"/>
                  <a:gd name="T49" fmla="*/ T48 w 40"/>
                  <a:gd name="T50" fmla="+- 0 1350 1346"/>
                  <a:gd name="T51" fmla="*/ 1350 h 67"/>
                  <a:gd name="T52" fmla="+- 0 3924 3895"/>
                  <a:gd name="T53" fmla="*/ T52 w 40"/>
                  <a:gd name="T54" fmla="+- 0 1349 1346"/>
                  <a:gd name="T55" fmla="*/ 1349 h 67"/>
                  <a:gd name="T56" fmla="+- 0 3919 3895"/>
                  <a:gd name="T57" fmla="*/ T56 w 40"/>
                  <a:gd name="T58" fmla="+- 0 1347 1346"/>
                  <a:gd name="T59" fmla="*/ 1347 h 67"/>
                  <a:gd name="T60" fmla="+- 0 3917 3895"/>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1" y="13"/>
                    </a:lnTo>
                    <a:lnTo>
                      <a:pt x="2" y="13"/>
                    </a:lnTo>
                    <a:lnTo>
                      <a:pt x="2" y="14"/>
                    </a:lnTo>
                    <a:lnTo>
                      <a:pt x="4" y="13"/>
                    </a:lnTo>
                    <a:lnTo>
                      <a:pt x="7" y="11"/>
                    </a:lnTo>
                    <a:lnTo>
                      <a:pt x="12" y="9"/>
                    </a:lnTo>
                    <a:lnTo>
                      <a:pt x="13" y="8"/>
                    </a:lnTo>
                    <a:lnTo>
                      <a:pt x="15" y="8"/>
                    </a:lnTo>
                    <a:lnTo>
                      <a:pt x="35" y="8"/>
                    </a:lnTo>
                    <a:lnTo>
                      <a:pt x="34" y="7"/>
                    </a:lnTo>
                    <a:lnTo>
                      <a:pt x="31" y="4"/>
                    </a:lnTo>
                    <a:lnTo>
                      <a:pt x="29" y="3"/>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00" name="Group 6870"/>
            <p:cNvGrpSpPr>
              <a:grpSpLocks/>
            </p:cNvGrpSpPr>
            <p:nvPr/>
          </p:nvGrpSpPr>
          <p:grpSpPr bwMode="auto">
            <a:xfrm>
              <a:off x="3894" y="1471"/>
              <a:ext cx="41" cy="67"/>
              <a:chOff x="3894" y="1471"/>
              <a:chExt cx="41" cy="67"/>
            </a:xfrm>
          </p:grpSpPr>
          <p:sp>
            <p:nvSpPr>
              <p:cNvPr id="42042" name="Freeform 6874"/>
              <p:cNvSpPr>
                <a:spLocks/>
              </p:cNvSpPr>
              <p:nvPr/>
            </p:nvSpPr>
            <p:spPr bwMode="auto">
              <a:xfrm>
                <a:off x="3894" y="1471"/>
                <a:ext cx="41" cy="67"/>
              </a:xfrm>
              <a:custGeom>
                <a:avLst/>
                <a:gdLst>
                  <a:gd name="T0" fmla="+- 0 3896 3894"/>
                  <a:gd name="T1" fmla="*/ T0 w 41"/>
                  <a:gd name="T2" fmla="+- 0 1526 1471"/>
                  <a:gd name="T3" fmla="*/ 1526 h 67"/>
                  <a:gd name="T4" fmla="+- 0 3895 3894"/>
                  <a:gd name="T5" fmla="*/ T4 w 41"/>
                  <a:gd name="T6" fmla="+- 0 1526 1471"/>
                  <a:gd name="T7" fmla="*/ 1526 h 67"/>
                  <a:gd name="T8" fmla="+- 0 3895 3894"/>
                  <a:gd name="T9" fmla="*/ T8 w 41"/>
                  <a:gd name="T10" fmla="+- 0 1527 1471"/>
                  <a:gd name="T11" fmla="*/ 1527 h 67"/>
                  <a:gd name="T12" fmla="+- 0 3894 3894"/>
                  <a:gd name="T13" fmla="*/ T12 w 41"/>
                  <a:gd name="T14" fmla="+- 0 1527 1471"/>
                  <a:gd name="T15" fmla="*/ 1527 h 67"/>
                  <a:gd name="T16" fmla="+- 0 3894 3894"/>
                  <a:gd name="T17" fmla="*/ T16 w 41"/>
                  <a:gd name="T18" fmla="+- 0 1530 1471"/>
                  <a:gd name="T19" fmla="*/ 1530 h 67"/>
                  <a:gd name="T20" fmla="+- 0 3894 3894"/>
                  <a:gd name="T21" fmla="*/ T20 w 41"/>
                  <a:gd name="T22" fmla="+- 0 1532 1471"/>
                  <a:gd name="T23" fmla="*/ 1532 h 67"/>
                  <a:gd name="T24" fmla="+- 0 3914 3894"/>
                  <a:gd name="T25" fmla="*/ T24 w 41"/>
                  <a:gd name="T26" fmla="+- 0 1537 1471"/>
                  <a:gd name="T27" fmla="*/ 1537 h 67"/>
                  <a:gd name="T28" fmla="+- 0 3918 3894"/>
                  <a:gd name="T29" fmla="*/ T28 w 41"/>
                  <a:gd name="T30" fmla="+- 0 1537 1471"/>
                  <a:gd name="T31" fmla="*/ 1537 h 67"/>
                  <a:gd name="T32" fmla="+- 0 3924 3894"/>
                  <a:gd name="T33" fmla="*/ T32 w 41"/>
                  <a:gd name="T34" fmla="+- 0 1535 1471"/>
                  <a:gd name="T35" fmla="*/ 1535 h 67"/>
                  <a:gd name="T36" fmla="+- 0 3926 3894"/>
                  <a:gd name="T37" fmla="*/ T36 w 41"/>
                  <a:gd name="T38" fmla="+- 0 1533 1471"/>
                  <a:gd name="T39" fmla="*/ 1533 h 67"/>
                  <a:gd name="T40" fmla="+- 0 3930 3894"/>
                  <a:gd name="T41" fmla="*/ T40 w 41"/>
                  <a:gd name="T42" fmla="+- 0 1530 1471"/>
                  <a:gd name="T43" fmla="*/ 1530 h 67"/>
                  <a:gd name="T44" fmla="+- 0 3908 3894"/>
                  <a:gd name="T45" fmla="*/ T44 w 41"/>
                  <a:gd name="T46" fmla="+- 0 1530 1471"/>
                  <a:gd name="T47" fmla="*/ 1530 h 67"/>
                  <a:gd name="T48" fmla="+- 0 3906 3894"/>
                  <a:gd name="T49" fmla="*/ T48 w 41"/>
                  <a:gd name="T50" fmla="+- 0 1530 1471"/>
                  <a:gd name="T51" fmla="*/ 1530 h 67"/>
                  <a:gd name="T52" fmla="+- 0 3904 3894"/>
                  <a:gd name="T53" fmla="*/ T52 w 41"/>
                  <a:gd name="T54" fmla="+- 0 1529 1471"/>
                  <a:gd name="T55" fmla="*/ 1529 h 67"/>
                  <a:gd name="T56" fmla="+- 0 3900 3894"/>
                  <a:gd name="T57" fmla="*/ T56 w 41"/>
                  <a:gd name="T58" fmla="+- 0 1528 1471"/>
                  <a:gd name="T59" fmla="*/ 1528 h 67"/>
                  <a:gd name="T60" fmla="+- 0 3897 3894"/>
                  <a:gd name="T61" fmla="*/ T60 w 41"/>
                  <a:gd name="T62" fmla="+- 0 1527 1471"/>
                  <a:gd name="T63" fmla="*/ 1527 h 67"/>
                  <a:gd name="T64" fmla="+- 0 3896 3894"/>
                  <a:gd name="T65" fmla="*/ T64 w 41"/>
                  <a:gd name="T66" fmla="+- 0 1526 1471"/>
                  <a:gd name="T67" fmla="*/ 15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5"/>
                    </a:lnTo>
                    <a:lnTo>
                      <a:pt x="1" y="56"/>
                    </a:lnTo>
                    <a:lnTo>
                      <a:pt x="0" y="56"/>
                    </a:lnTo>
                    <a:lnTo>
                      <a:pt x="0" y="59"/>
                    </a:lnTo>
                    <a:lnTo>
                      <a:pt x="0" y="61"/>
                    </a:lnTo>
                    <a:lnTo>
                      <a:pt x="20" y="66"/>
                    </a:lnTo>
                    <a:lnTo>
                      <a:pt x="24" y="66"/>
                    </a:lnTo>
                    <a:lnTo>
                      <a:pt x="30" y="64"/>
                    </a:lnTo>
                    <a:lnTo>
                      <a:pt x="32" y="62"/>
                    </a:lnTo>
                    <a:lnTo>
                      <a:pt x="36" y="59"/>
                    </a:lnTo>
                    <a:lnTo>
                      <a:pt x="14" y="59"/>
                    </a:lnTo>
                    <a:lnTo>
                      <a:pt x="12" y="59"/>
                    </a:lnTo>
                    <a:lnTo>
                      <a:pt x="10" y="58"/>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3" name="Freeform 6873"/>
              <p:cNvSpPr>
                <a:spLocks/>
              </p:cNvSpPr>
              <p:nvPr/>
            </p:nvSpPr>
            <p:spPr bwMode="auto">
              <a:xfrm>
                <a:off x="3894" y="1471"/>
                <a:ext cx="41" cy="67"/>
              </a:xfrm>
              <a:custGeom>
                <a:avLst/>
                <a:gdLst>
                  <a:gd name="T0" fmla="+- 0 3931 3894"/>
                  <a:gd name="T1" fmla="*/ T0 w 41"/>
                  <a:gd name="T2" fmla="+- 0 1503 1471"/>
                  <a:gd name="T3" fmla="*/ 1503 h 67"/>
                  <a:gd name="T4" fmla="+- 0 3912 3894"/>
                  <a:gd name="T5" fmla="*/ T4 w 41"/>
                  <a:gd name="T6" fmla="+- 0 1503 1471"/>
                  <a:gd name="T7" fmla="*/ 1503 h 67"/>
                  <a:gd name="T8" fmla="+- 0 3915 3894"/>
                  <a:gd name="T9" fmla="*/ T8 w 41"/>
                  <a:gd name="T10" fmla="+- 0 1503 1471"/>
                  <a:gd name="T11" fmla="*/ 1503 h 67"/>
                  <a:gd name="T12" fmla="+- 0 3919 3894"/>
                  <a:gd name="T13" fmla="*/ T12 w 41"/>
                  <a:gd name="T14" fmla="+- 0 1504 1471"/>
                  <a:gd name="T15" fmla="*/ 1504 h 67"/>
                  <a:gd name="T16" fmla="+- 0 3926 3894"/>
                  <a:gd name="T17" fmla="*/ T16 w 41"/>
                  <a:gd name="T18" fmla="+- 0 1514 1471"/>
                  <a:gd name="T19" fmla="*/ 1514 h 67"/>
                  <a:gd name="T20" fmla="+- 0 3926 3894"/>
                  <a:gd name="T21" fmla="*/ T20 w 41"/>
                  <a:gd name="T22" fmla="+- 0 1519 1471"/>
                  <a:gd name="T23" fmla="*/ 1519 h 67"/>
                  <a:gd name="T24" fmla="+- 0 3913 3894"/>
                  <a:gd name="T25" fmla="*/ T24 w 41"/>
                  <a:gd name="T26" fmla="+- 0 1530 1471"/>
                  <a:gd name="T27" fmla="*/ 1530 h 67"/>
                  <a:gd name="T28" fmla="+- 0 3930 3894"/>
                  <a:gd name="T29" fmla="*/ T28 w 41"/>
                  <a:gd name="T30" fmla="+- 0 1530 1471"/>
                  <a:gd name="T31" fmla="*/ 1530 h 67"/>
                  <a:gd name="T32" fmla="+- 0 3930 3894"/>
                  <a:gd name="T33" fmla="*/ T32 w 41"/>
                  <a:gd name="T34" fmla="+- 0 1530 1471"/>
                  <a:gd name="T35" fmla="*/ 1530 h 67"/>
                  <a:gd name="T36" fmla="+- 0 3932 3894"/>
                  <a:gd name="T37" fmla="*/ T36 w 41"/>
                  <a:gd name="T38" fmla="+- 0 1527 1471"/>
                  <a:gd name="T39" fmla="*/ 1527 h 67"/>
                  <a:gd name="T40" fmla="+- 0 3934 3894"/>
                  <a:gd name="T41" fmla="*/ T40 w 41"/>
                  <a:gd name="T42" fmla="+- 0 1522 1471"/>
                  <a:gd name="T43" fmla="*/ 1522 h 67"/>
                  <a:gd name="T44" fmla="+- 0 3935 3894"/>
                  <a:gd name="T45" fmla="*/ T44 w 41"/>
                  <a:gd name="T46" fmla="+- 0 1519 1471"/>
                  <a:gd name="T47" fmla="*/ 1519 h 67"/>
                  <a:gd name="T48" fmla="+- 0 3935 3894"/>
                  <a:gd name="T49" fmla="*/ T48 w 41"/>
                  <a:gd name="T50" fmla="+- 0 1512 1471"/>
                  <a:gd name="T51" fmla="*/ 1512 h 67"/>
                  <a:gd name="T52" fmla="+- 0 3934 3894"/>
                  <a:gd name="T53" fmla="*/ T52 w 41"/>
                  <a:gd name="T54" fmla="+- 0 1510 1471"/>
                  <a:gd name="T55" fmla="*/ 1510 h 67"/>
                  <a:gd name="T56" fmla="+- 0 3932 3894"/>
                  <a:gd name="T57" fmla="*/ T56 w 41"/>
                  <a:gd name="T58" fmla="+- 0 1505 1471"/>
                  <a:gd name="T59" fmla="*/ 1505 h 67"/>
                  <a:gd name="T60" fmla="+- 0 3931 3894"/>
                  <a:gd name="T61" fmla="*/ T60 w 41"/>
                  <a:gd name="T62" fmla="+- 0 1503 1471"/>
                  <a:gd name="T63" fmla="*/ 150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2"/>
                    </a:lnTo>
                    <a:lnTo>
                      <a:pt x="25" y="33"/>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4" name="Freeform 6872"/>
              <p:cNvSpPr>
                <a:spLocks/>
              </p:cNvSpPr>
              <p:nvPr/>
            </p:nvSpPr>
            <p:spPr bwMode="auto">
              <a:xfrm>
                <a:off x="3894" y="1471"/>
                <a:ext cx="41" cy="67"/>
              </a:xfrm>
              <a:custGeom>
                <a:avLst/>
                <a:gdLst>
                  <a:gd name="T0" fmla="+- 0 3929 3894"/>
                  <a:gd name="T1" fmla="*/ T0 w 41"/>
                  <a:gd name="T2" fmla="+- 0 1471 1471"/>
                  <a:gd name="T3" fmla="*/ 1471 h 67"/>
                  <a:gd name="T4" fmla="+- 0 3900 3894"/>
                  <a:gd name="T5" fmla="*/ T4 w 41"/>
                  <a:gd name="T6" fmla="+- 0 1471 1471"/>
                  <a:gd name="T7" fmla="*/ 1471 h 67"/>
                  <a:gd name="T8" fmla="+- 0 3898 3894"/>
                  <a:gd name="T9" fmla="*/ T8 w 41"/>
                  <a:gd name="T10" fmla="+- 0 1471 1471"/>
                  <a:gd name="T11" fmla="*/ 1471 h 67"/>
                  <a:gd name="T12" fmla="+- 0 3897 3894"/>
                  <a:gd name="T13" fmla="*/ T12 w 41"/>
                  <a:gd name="T14" fmla="+- 0 1474 1471"/>
                  <a:gd name="T15" fmla="*/ 1474 h 67"/>
                  <a:gd name="T16" fmla="+- 0 3897 3894"/>
                  <a:gd name="T17" fmla="*/ T16 w 41"/>
                  <a:gd name="T18" fmla="+- 0 1501 1471"/>
                  <a:gd name="T19" fmla="*/ 1501 h 67"/>
                  <a:gd name="T20" fmla="+- 0 3898 3894"/>
                  <a:gd name="T21" fmla="*/ T20 w 41"/>
                  <a:gd name="T22" fmla="+- 0 1503 1471"/>
                  <a:gd name="T23" fmla="*/ 1503 h 67"/>
                  <a:gd name="T24" fmla="+- 0 3900 3894"/>
                  <a:gd name="T25" fmla="*/ T24 w 41"/>
                  <a:gd name="T26" fmla="+- 0 1504 1471"/>
                  <a:gd name="T27" fmla="*/ 1504 h 67"/>
                  <a:gd name="T28" fmla="+- 0 3904 3894"/>
                  <a:gd name="T29" fmla="*/ T28 w 41"/>
                  <a:gd name="T30" fmla="+- 0 1503 1471"/>
                  <a:gd name="T31" fmla="*/ 1503 h 67"/>
                  <a:gd name="T32" fmla="+- 0 3906 3894"/>
                  <a:gd name="T33" fmla="*/ T32 w 41"/>
                  <a:gd name="T34" fmla="+- 0 1503 1471"/>
                  <a:gd name="T35" fmla="*/ 1503 h 67"/>
                  <a:gd name="T36" fmla="+- 0 3912 3894"/>
                  <a:gd name="T37" fmla="*/ T36 w 41"/>
                  <a:gd name="T38" fmla="+- 0 1503 1471"/>
                  <a:gd name="T39" fmla="*/ 1503 h 67"/>
                  <a:gd name="T40" fmla="+- 0 3931 3894"/>
                  <a:gd name="T41" fmla="*/ T40 w 41"/>
                  <a:gd name="T42" fmla="+- 0 1503 1471"/>
                  <a:gd name="T43" fmla="*/ 1503 h 67"/>
                  <a:gd name="T44" fmla="+- 0 3927 3894"/>
                  <a:gd name="T45" fmla="*/ T44 w 41"/>
                  <a:gd name="T46" fmla="+- 0 1500 1471"/>
                  <a:gd name="T47" fmla="*/ 1500 h 67"/>
                  <a:gd name="T48" fmla="+- 0 3925 3894"/>
                  <a:gd name="T49" fmla="*/ T48 w 41"/>
                  <a:gd name="T50" fmla="+- 0 1498 1471"/>
                  <a:gd name="T51" fmla="*/ 1498 h 67"/>
                  <a:gd name="T52" fmla="+- 0 3920 3894"/>
                  <a:gd name="T53" fmla="*/ T52 w 41"/>
                  <a:gd name="T54" fmla="+- 0 1497 1471"/>
                  <a:gd name="T55" fmla="*/ 1497 h 67"/>
                  <a:gd name="T56" fmla="+- 0 3919 3894"/>
                  <a:gd name="T57" fmla="*/ T56 w 41"/>
                  <a:gd name="T58" fmla="+- 0 1497 1471"/>
                  <a:gd name="T59" fmla="*/ 1497 h 67"/>
                  <a:gd name="T60" fmla="+- 0 3905 3894"/>
                  <a:gd name="T61" fmla="*/ T60 w 41"/>
                  <a:gd name="T62" fmla="+- 0 1497 1471"/>
                  <a:gd name="T63" fmla="*/ 1497 h 67"/>
                  <a:gd name="T64" fmla="+- 0 3905 3894"/>
                  <a:gd name="T65" fmla="*/ T64 w 41"/>
                  <a:gd name="T66" fmla="+- 0 1478 1471"/>
                  <a:gd name="T67" fmla="*/ 1478 h 67"/>
                  <a:gd name="T68" fmla="+- 0 3929 3894"/>
                  <a:gd name="T69" fmla="*/ T68 w 41"/>
                  <a:gd name="T70" fmla="+- 0 1478 1471"/>
                  <a:gd name="T71" fmla="*/ 1478 h 67"/>
                  <a:gd name="T72" fmla="+- 0 3930 3894"/>
                  <a:gd name="T73" fmla="*/ T72 w 41"/>
                  <a:gd name="T74" fmla="+- 0 1477 1471"/>
                  <a:gd name="T75" fmla="*/ 1477 h 67"/>
                  <a:gd name="T76" fmla="+- 0 3931 3894"/>
                  <a:gd name="T77" fmla="*/ T76 w 41"/>
                  <a:gd name="T78" fmla="+- 0 1474 1471"/>
                  <a:gd name="T79" fmla="*/ 1474 h 67"/>
                  <a:gd name="T80" fmla="+- 0 3931 3894"/>
                  <a:gd name="T81" fmla="*/ T80 w 41"/>
                  <a:gd name="T82" fmla="+- 0 1473 1471"/>
                  <a:gd name="T83" fmla="*/ 1473 h 67"/>
                  <a:gd name="T84" fmla="+- 0 3930 3894"/>
                  <a:gd name="T85" fmla="*/ T84 w 41"/>
                  <a:gd name="T86" fmla="+- 0 1471 1471"/>
                  <a:gd name="T87" fmla="*/ 1471 h 67"/>
                  <a:gd name="T88" fmla="+- 0 3930 3894"/>
                  <a:gd name="T89" fmla="*/ T88 w 41"/>
                  <a:gd name="T90" fmla="+- 0 1471 1471"/>
                  <a:gd name="T91" fmla="*/ 1471 h 67"/>
                  <a:gd name="T92" fmla="+- 0 3929 3894"/>
                  <a:gd name="T93" fmla="*/ T92 w 41"/>
                  <a:gd name="T94" fmla="+- 0 1471 1471"/>
                  <a:gd name="T95" fmla="*/ 14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2"/>
                    </a:lnTo>
                    <a:lnTo>
                      <a:pt x="12" y="32"/>
                    </a:lnTo>
                    <a:lnTo>
                      <a:pt x="18" y="32"/>
                    </a:lnTo>
                    <a:lnTo>
                      <a:pt x="37" y="32"/>
                    </a:lnTo>
                    <a:lnTo>
                      <a:pt x="33" y="29"/>
                    </a:lnTo>
                    <a:lnTo>
                      <a:pt x="31" y="27"/>
                    </a:lnTo>
                    <a:lnTo>
                      <a:pt x="26" y="26"/>
                    </a:lnTo>
                    <a:lnTo>
                      <a:pt x="25" y="26"/>
                    </a:lnTo>
                    <a:lnTo>
                      <a:pt x="11" y="26"/>
                    </a:lnTo>
                    <a:lnTo>
                      <a:pt x="11" y="7"/>
                    </a:lnTo>
                    <a:lnTo>
                      <a:pt x="35" y="7"/>
                    </a:lnTo>
                    <a:lnTo>
                      <a:pt x="36" y="6"/>
                    </a:lnTo>
                    <a:lnTo>
                      <a:pt x="37" y="3"/>
                    </a:lnTo>
                    <a:lnTo>
                      <a:pt x="37" y="2"/>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5" name="Freeform 6871"/>
              <p:cNvSpPr>
                <a:spLocks/>
              </p:cNvSpPr>
              <p:nvPr/>
            </p:nvSpPr>
            <p:spPr bwMode="auto">
              <a:xfrm>
                <a:off x="3894" y="1471"/>
                <a:ext cx="41" cy="67"/>
              </a:xfrm>
              <a:custGeom>
                <a:avLst/>
                <a:gdLst>
                  <a:gd name="T0" fmla="+- 0 3916 3894"/>
                  <a:gd name="T1" fmla="*/ T0 w 41"/>
                  <a:gd name="T2" fmla="+- 0 1496 1471"/>
                  <a:gd name="T3" fmla="*/ 1496 h 67"/>
                  <a:gd name="T4" fmla="+- 0 3908 3894"/>
                  <a:gd name="T5" fmla="*/ T4 w 41"/>
                  <a:gd name="T6" fmla="+- 0 1496 1471"/>
                  <a:gd name="T7" fmla="*/ 1496 h 67"/>
                  <a:gd name="T8" fmla="+- 0 3905 3894"/>
                  <a:gd name="T9" fmla="*/ T8 w 41"/>
                  <a:gd name="T10" fmla="+- 0 1497 1471"/>
                  <a:gd name="T11" fmla="*/ 1497 h 67"/>
                  <a:gd name="T12" fmla="+- 0 3919 3894"/>
                  <a:gd name="T13" fmla="*/ T12 w 41"/>
                  <a:gd name="T14" fmla="+- 0 1497 1471"/>
                  <a:gd name="T15" fmla="*/ 1497 h 67"/>
                  <a:gd name="T16" fmla="+- 0 3916 3894"/>
                  <a:gd name="T17" fmla="*/ T16 w 41"/>
                  <a:gd name="T18" fmla="+- 0 1496 1471"/>
                  <a:gd name="T19" fmla="*/ 149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01" name="Group 6864"/>
            <p:cNvGrpSpPr>
              <a:grpSpLocks/>
            </p:cNvGrpSpPr>
            <p:nvPr/>
          </p:nvGrpSpPr>
          <p:grpSpPr bwMode="auto">
            <a:xfrm>
              <a:off x="3963" y="1130"/>
              <a:ext cx="80" cy="659"/>
              <a:chOff x="3963" y="1130"/>
              <a:chExt cx="80" cy="659"/>
            </a:xfrm>
          </p:grpSpPr>
          <p:sp>
            <p:nvSpPr>
              <p:cNvPr id="42037" name="Freeform 6869"/>
              <p:cNvSpPr>
                <a:spLocks/>
              </p:cNvSpPr>
              <p:nvPr/>
            </p:nvSpPr>
            <p:spPr bwMode="auto">
              <a:xfrm>
                <a:off x="3963" y="1130"/>
                <a:ext cx="80" cy="659"/>
              </a:xfrm>
              <a:custGeom>
                <a:avLst/>
                <a:gdLst>
                  <a:gd name="T0" fmla="+- 0 4041 3963"/>
                  <a:gd name="T1" fmla="*/ T0 w 80"/>
                  <a:gd name="T2" fmla="+- 0 1468 1130"/>
                  <a:gd name="T3" fmla="*/ 1468 h 659"/>
                  <a:gd name="T4" fmla="+- 0 3964 3963"/>
                  <a:gd name="T5" fmla="*/ T4 w 80"/>
                  <a:gd name="T6" fmla="+- 0 1468 1130"/>
                  <a:gd name="T7" fmla="*/ 1468 h 659"/>
                  <a:gd name="T8" fmla="+- 0 3964 3963"/>
                  <a:gd name="T9" fmla="*/ T8 w 80"/>
                  <a:gd name="T10" fmla="+- 0 1786 1130"/>
                  <a:gd name="T11" fmla="*/ 1786 h 659"/>
                  <a:gd name="T12" fmla="+- 0 3963 3963"/>
                  <a:gd name="T13" fmla="*/ T12 w 80"/>
                  <a:gd name="T14" fmla="+- 0 1788 1130"/>
                  <a:gd name="T15" fmla="*/ 1788 h 659"/>
                  <a:gd name="T16" fmla="+- 0 4042 3963"/>
                  <a:gd name="T17" fmla="*/ T16 w 80"/>
                  <a:gd name="T18" fmla="+- 0 1788 1130"/>
                  <a:gd name="T19" fmla="*/ 1788 h 659"/>
                  <a:gd name="T20" fmla="+- 0 4041 3963"/>
                  <a:gd name="T21" fmla="*/ T20 w 80"/>
                  <a:gd name="T22" fmla="+- 0 1786 1130"/>
                  <a:gd name="T23" fmla="*/ 1786 h 659"/>
                  <a:gd name="T24" fmla="+- 0 4041 3963"/>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38" name="Freeform 6868"/>
              <p:cNvSpPr>
                <a:spLocks/>
              </p:cNvSpPr>
              <p:nvPr/>
            </p:nvSpPr>
            <p:spPr bwMode="auto">
              <a:xfrm>
                <a:off x="3963" y="1130"/>
                <a:ext cx="80" cy="659"/>
              </a:xfrm>
              <a:custGeom>
                <a:avLst/>
                <a:gdLst>
                  <a:gd name="T0" fmla="+- 0 4008 3963"/>
                  <a:gd name="T1" fmla="*/ T0 w 80"/>
                  <a:gd name="T2" fmla="+- 0 1462 1130"/>
                  <a:gd name="T3" fmla="*/ 1462 h 659"/>
                  <a:gd name="T4" fmla="+- 0 3983 3963"/>
                  <a:gd name="T5" fmla="*/ T4 w 80"/>
                  <a:gd name="T6" fmla="+- 0 1462 1130"/>
                  <a:gd name="T7" fmla="*/ 1462 h 659"/>
                  <a:gd name="T8" fmla="+- 0 3985 3963"/>
                  <a:gd name="T9" fmla="*/ T8 w 80"/>
                  <a:gd name="T10" fmla="+- 0 1465 1130"/>
                  <a:gd name="T11" fmla="*/ 1465 h 659"/>
                  <a:gd name="T12" fmla="+- 0 3983 3963"/>
                  <a:gd name="T13" fmla="*/ T12 w 80"/>
                  <a:gd name="T14" fmla="+- 0 1468 1130"/>
                  <a:gd name="T15" fmla="*/ 1468 h 659"/>
                  <a:gd name="T16" fmla="+- 0 4008 3963"/>
                  <a:gd name="T17" fmla="*/ T16 w 80"/>
                  <a:gd name="T18" fmla="+- 0 1468 1130"/>
                  <a:gd name="T19" fmla="*/ 1468 h 659"/>
                  <a:gd name="T20" fmla="+- 0 4006 3963"/>
                  <a:gd name="T21" fmla="*/ T20 w 80"/>
                  <a:gd name="T22" fmla="+- 0 1465 1130"/>
                  <a:gd name="T23" fmla="*/ 1465 h 659"/>
                  <a:gd name="T24" fmla="+- 0 4008 3963"/>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5" y="332"/>
                    </a:moveTo>
                    <a:lnTo>
                      <a:pt x="20" y="332"/>
                    </a:lnTo>
                    <a:lnTo>
                      <a:pt x="22" y="335"/>
                    </a:lnTo>
                    <a:lnTo>
                      <a:pt x="20" y="338"/>
                    </a:lnTo>
                    <a:lnTo>
                      <a:pt x="45" y="338"/>
                    </a:lnTo>
                    <a:lnTo>
                      <a:pt x="43" y="335"/>
                    </a:lnTo>
                    <a:lnTo>
                      <a:pt x="4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39" name="Freeform 6867"/>
              <p:cNvSpPr>
                <a:spLocks/>
              </p:cNvSpPr>
              <p:nvPr/>
            </p:nvSpPr>
            <p:spPr bwMode="auto">
              <a:xfrm>
                <a:off x="3963" y="1130"/>
                <a:ext cx="80" cy="659"/>
              </a:xfrm>
              <a:custGeom>
                <a:avLst/>
                <a:gdLst>
                  <a:gd name="T0" fmla="+- 0 4041 3963"/>
                  <a:gd name="T1" fmla="*/ T0 w 80"/>
                  <a:gd name="T2" fmla="+- 0 1453 1130"/>
                  <a:gd name="T3" fmla="*/ 1453 h 659"/>
                  <a:gd name="T4" fmla="+- 0 3964 3963"/>
                  <a:gd name="T5" fmla="*/ T4 w 80"/>
                  <a:gd name="T6" fmla="+- 0 1453 1130"/>
                  <a:gd name="T7" fmla="*/ 1453 h 659"/>
                  <a:gd name="T8" fmla="+- 0 3964 3963"/>
                  <a:gd name="T9" fmla="*/ T8 w 80"/>
                  <a:gd name="T10" fmla="+- 0 1462 1130"/>
                  <a:gd name="T11" fmla="*/ 1462 h 659"/>
                  <a:gd name="T12" fmla="+- 0 4041 3963"/>
                  <a:gd name="T13" fmla="*/ T12 w 80"/>
                  <a:gd name="T14" fmla="+- 0 1462 1130"/>
                  <a:gd name="T15" fmla="*/ 1462 h 659"/>
                  <a:gd name="T16" fmla="+- 0 4041 3963"/>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0" name="Freeform 6866"/>
              <p:cNvSpPr>
                <a:spLocks/>
              </p:cNvSpPr>
              <p:nvPr/>
            </p:nvSpPr>
            <p:spPr bwMode="auto">
              <a:xfrm>
                <a:off x="3963" y="1130"/>
                <a:ext cx="80" cy="659"/>
              </a:xfrm>
              <a:custGeom>
                <a:avLst/>
                <a:gdLst>
                  <a:gd name="T0" fmla="+- 0 4007 3963"/>
                  <a:gd name="T1" fmla="*/ T0 w 80"/>
                  <a:gd name="T2" fmla="+- 0 1448 1130"/>
                  <a:gd name="T3" fmla="*/ 1448 h 659"/>
                  <a:gd name="T4" fmla="+- 0 3982 3963"/>
                  <a:gd name="T5" fmla="*/ T4 w 80"/>
                  <a:gd name="T6" fmla="+- 0 1448 1130"/>
                  <a:gd name="T7" fmla="*/ 1448 h 659"/>
                  <a:gd name="T8" fmla="+- 0 3984 3963"/>
                  <a:gd name="T9" fmla="*/ T8 w 80"/>
                  <a:gd name="T10" fmla="+- 0 1450 1130"/>
                  <a:gd name="T11" fmla="*/ 1450 h 659"/>
                  <a:gd name="T12" fmla="+- 0 3982 3963"/>
                  <a:gd name="T13" fmla="*/ T12 w 80"/>
                  <a:gd name="T14" fmla="+- 0 1453 1130"/>
                  <a:gd name="T15" fmla="*/ 1453 h 659"/>
                  <a:gd name="T16" fmla="+- 0 4007 3963"/>
                  <a:gd name="T17" fmla="*/ T16 w 80"/>
                  <a:gd name="T18" fmla="+- 0 1453 1130"/>
                  <a:gd name="T19" fmla="*/ 1453 h 659"/>
                  <a:gd name="T20" fmla="+- 0 4005 3963"/>
                  <a:gd name="T21" fmla="*/ T20 w 80"/>
                  <a:gd name="T22" fmla="+- 0 1450 1130"/>
                  <a:gd name="T23" fmla="*/ 1450 h 659"/>
                  <a:gd name="T24" fmla="+- 0 4007 3963"/>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4" y="318"/>
                    </a:moveTo>
                    <a:lnTo>
                      <a:pt x="19" y="318"/>
                    </a:lnTo>
                    <a:lnTo>
                      <a:pt x="21" y="320"/>
                    </a:lnTo>
                    <a:lnTo>
                      <a:pt x="19" y="323"/>
                    </a:lnTo>
                    <a:lnTo>
                      <a:pt x="44" y="323"/>
                    </a:lnTo>
                    <a:lnTo>
                      <a:pt x="42" y="320"/>
                    </a:lnTo>
                    <a:lnTo>
                      <a:pt x="4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1" name="Freeform 6865"/>
              <p:cNvSpPr>
                <a:spLocks/>
              </p:cNvSpPr>
              <p:nvPr/>
            </p:nvSpPr>
            <p:spPr bwMode="auto">
              <a:xfrm>
                <a:off x="3963" y="1130"/>
                <a:ext cx="80" cy="659"/>
              </a:xfrm>
              <a:custGeom>
                <a:avLst/>
                <a:gdLst>
                  <a:gd name="T0" fmla="+- 0 3963 3963"/>
                  <a:gd name="T1" fmla="*/ T0 w 80"/>
                  <a:gd name="T2" fmla="+- 0 1130 1130"/>
                  <a:gd name="T3" fmla="*/ 1130 h 659"/>
                  <a:gd name="T4" fmla="+- 0 3964 3963"/>
                  <a:gd name="T5" fmla="*/ T4 w 80"/>
                  <a:gd name="T6" fmla="+- 0 1131 1130"/>
                  <a:gd name="T7" fmla="*/ 1131 h 659"/>
                  <a:gd name="T8" fmla="+- 0 3964 3963"/>
                  <a:gd name="T9" fmla="*/ T8 w 80"/>
                  <a:gd name="T10" fmla="+- 0 1448 1130"/>
                  <a:gd name="T11" fmla="*/ 1448 h 659"/>
                  <a:gd name="T12" fmla="+- 0 4041 3963"/>
                  <a:gd name="T13" fmla="*/ T12 w 80"/>
                  <a:gd name="T14" fmla="+- 0 1448 1130"/>
                  <a:gd name="T15" fmla="*/ 1448 h 659"/>
                  <a:gd name="T16" fmla="+- 0 4041 3963"/>
                  <a:gd name="T17" fmla="*/ T16 w 80"/>
                  <a:gd name="T18" fmla="+- 0 1131 1130"/>
                  <a:gd name="T19" fmla="*/ 1131 h 659"/>
                  <a:gd name="T20" fmla="+- 0 4042 3963"/>
                  <a:gd name="T21" fmla="*/ T20 w 80"/>
                  <a:gd name="T22" fmla="+- 0 1130 1130"/>
                  <a:gd name="T23" fmla="*/ 1130 h 659"/>
                  <a:gd name="T24" fmla="+- 0 3963 3963"/>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02" name="Group 6862"/>
            <p:cNvGrpSpPr>
              <a:grpSpLocks/>
            </p:cNvGrpSpPr>
            <p:nvPr/>
          </p:nvGrpSpPr>
          <p:grpSpPr bwMode="auto">
            <a:xfrm>
              <a:off x="3964" y="1465"/>
              <a:ext cx="77" cy="2"/>
              <a:chOff x="3964" y="1465"/>
              <a:chExt cx="77" cy="2"/>
            </a:xfrm>
          </p:grpSpPr>
          <p:sp>
            <p:nvSpPr>
              <p:cNvPr id="42036" name="Freeform 6863"/>
              <p:cNvSpPr>
                <a:spLocks/>
              </p:cNvSpPr>
              <p:nvPr/>
            </p:nvSpPr>
            <p:spPr bwMode="auto">
              <a:xfrm>
                <a:off x="3964" y="1465"/>
                <a:ext cx="77" cy="2"/>
              </a:xfrm>
              <a:custGeom>
                <a:avLst/>
                <a:gdLst>
                  <a:gd name="T0" fmla="+- 0 3964 3964"/>
                  <a:gd name="T1" fmla="*/ T0 w 77"/>
                  <a:gd name="T2" fmla="+- 0 4041 3964"/>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3" name="Group 6860"/>
            <p:cNvGrpSpPr>
              <a:grpSpLocks/>
            </p:cNvGrpSpPr>
            <p:nvPr/>
          </p:nvGrpSpPr>
          <p:grpSpPr bwMode="auto">
            <a:xfrm>
              <a:off x="3964" y="1450"/>
              <a:ext cx="77" cy="2"/>
              <a:chOff x="3964" y="1450"/>
              <a:chExt cx="77" cy="2"/>
            </a:xfrm>
          </p:grpSpPr>
          <p:sp>
            <p:nvSpPr>
              <p:cNvPr id="42035" name="Freeform 6861"/>
              <p:cNvSpPr>
                <a:spLocks/>
              </p:cNvSpPr>
              <p:nvPr/>
            </p:nvSpPr>
            <p:spPr bwMode="auto">
              <a:xfrm>
                <a:off x="3964" y="1450"/>
                <a:ext cx="77" cy="2"/>
              </a:xfrm>
              <a:custGeom>
                <a:avLst/>
                <a:gdLst>
                  <a:gd name="T0" fmla="+- 0 3964 3964"/>
                  <a:gd name="T1" fmla="*/ T0 w 77"/>
                  <a:gd name="T2" fmla="+- 0 4041 3964"/>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4" name="Group 6858"/>
            <p:cNvGrpSpPr>
              <a:grpSpLocks/>
            </p:cNvGrpSpPr>
            <p:nvPr/>
          </p:nvGrpSpPr>
          <p:grpSpPr bwMode="auto">
            <a:xfrm>
              <a:off x="3963" y="1468"/>
              <a:ext cx="2" cy="320"/>
              <a:chOff x="3963" y="1468"/>
              <a:chExt cx="2" cy="320"/>
            </a:xfrm>
          </p:grpSpPr>
          <p:sp>
            <p:nvSpPr>
              <p:cNvPr id="42034" name="Freeform 6859"/>
              <p:cNvSpPr>
                <a:spLocks/>
              </p:cNvSpPr>
              <p:nvPr/>
            </p:nvSpPr>
            <p:spPr bwMode="auto">
              <a:xfrm>
                <a:off x="3963"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5" name="Group 6856"/>
            <p:cNvGrpSpPr>
              <a:grpSpLocks/>
            </p:cNvGrpSpPr>
            <p:nvPr/>
          </p:nvGrpSpPr>
          <p:grpSpPr bwMode="auto">
            <a:xfrm>
              <a:off x="3961" y="1458"/>
              <a:ext cx="3" cy="2"/>
              <a:chOff x="3961" y="1458"/>
              <a:chExt cx="3" cy="2"/>
            </a:xfrm>
          </p:grpSpPr>
          <p:sp>
            <p:nvSpPr>
              <p:cNvPr id="42033" name="Freeform 6857"/>
              <p:cNvSpPr>
                <a:spLocks/>
              </p:cNvSpPr>
              <p:nvPr/>
            </p:nvSpPr>
            <p:spPr bwMode="auto">
              <a:xfrm>
                <a:off x="3961" y="1458"/>
                <a:ext cx="3" cy="2"/>
              </a:xfrm>
              <a:custGeom>
                <a:avLst/>
                <a:gdLst>
                  <a:gd name="T0" fmla="+- 0 3961 3961"/>
                  <a:gd name="T1" fmla="*/ T0 w 3"/>
                  <a:gd name="T2" fmla="+- 0 3964 3961"/>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6" name="Group 6854"/>
            <p:cNvGrpSpPr>
              <a:grpSpLocks/>
            </p:cNvGrpSpPr>
            <p:nvPr/>
          </p:nvGrpSpPr>
          <p:grpSpPr bwMode="auto">
            <a:xfrm>
              <a:off x="3963" y="1130"/>
              <a:ext cx="2" cy="318"/>
              <a:chOff x="3963" y="1130"/>
              <a:chExt cx="2" cy="318"/>
            </a:xfrm>
          </p:grpSpPr>
          <p:sp>
            <p:nvSpPr>
              <p:cNvPr id="42032" name="Freeform 6855"/>
              <p:cNvSpPr>
                <a:spLocks/>
              </p:cNvSpPr>
              <p:nvPr/>
            </p:nvSpPr>
            <p:spPr bwMode="auto">
              <a:xfrm>
                <a:off x="3963"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7" name="Group 6852"/>
            <p:cNvGrpSpPr>
              <a:grpSpLocks/>
            </p:cNvGrpSpPr>
            <p:nvPr/>
          </p:nvGrpSpPr>
          <p:grpSpPr bwMode="auto">
            <a:xfrm>
              <a:off x="3961" y="1465"/>
              <a:ext cx="3" cy="2"/>
              <a:chOff x="3961" y="1465"/>
              <a:chExt cx="3" cy="2"/>
            </a:xfrm>
          </p:grpSpPr>
          <p:sp>
            <p:nvSpPr>
              <p:cNvPr id="42031" name="Freeform 6853"/>
              <p:cNvSpPr>
                <a:spLocks/>
              </p:cNvSpPr>
              <p:nvPr/>
            </p:nvSpPr>
            <p:spPr bwMode="auto">
              <a:xfrm>
                <a:off x="3961" y="1465"/>
                <a:ext cx="3" cy="2"/>
              </a:xfrm>
              <a:custGeom>
                <a:avLst/>
                <a:gdLst>
                  <a:gd name="T0" fmla="+- 0 3961 3961"/>
                  <a:gd name="T1" fmla="*/ T0 w 3"/>
                  <a:gd name="T2" fmla="+- 0 3964 3961"/>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8" name="Group 6849"/>
            <p:cNvGrpSpPr>
              <a:grpSpLocks/>
            </p:cNvGrpSpPr>
            <p:nvPr/>
          </p:nvGrpSpPr>
          <p:grpSpPr bwMode="auto">
            <a:xfrm>
              <a:off x="3961" y="1450"/>
              <a:ext cx="3" cy="2"/>
              <a:chOff x="3961" y="1450"/>
              <a:chExt cx="3" cy="2"/>
            </a:xfrm>
          </p:grpSpPr>
          <p:sp>
            <p:nvSpPr>
              <p:cNvPr id="42030" name="Freeform 6851"/>
              <p:cNvSpPr>
                <a:spLocks/>
              </p:cNvSpPr>
              <p:nvPr/>
            </p:nvSpPr>
            <p:spPr bwMode="auto">
              <a:xfrm>
                <a:off x="3961" y="1450"/>
                <a:ext cx="3" cy="2"/>
              </a:xfrm>
              <a:custGeom>
                <a:avLst/>
                <a:gdLst>
                  <a:gd name="T0" fmla="+- 0 3961 3961"/>
                  <a:gd name="T1" fmla="*/ T0 w 3"/>
                  <a:gd name="T2" fmla="+- 0 3964 3961"/>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690" name="Picture 68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09" name="Group 6847"/>
            <p:cNvGrpSpPr>
              <a:grpSpLocks/>
            </p:cNvGrpSpPr>
            <p:nvPr/>
          </p:nvGrpSpPr>
          <p:grpSpPr bwMode="auto">
            <a:xfrm>
              <a:off x="3947" y="1117"/>
              <a:ext cx="3" cy="656"/>
              <a:chOff x="3947" y="1117"/>
              <a:chExt cx="3" cy="656"/>
            </a:xfrm>
          </p:grpSpPr>
          <p:sp>
            <p:nvSpPr>
              <p:cNvPr id="42029" name="Freeform 6848"/>
              <p:cNvSpPr>
                <a:spLocks/>
              </p:cNvSpPr>
              <p:nvPr/>
            </p:nvSpPr>
            <p:spPr bwMode="auto">
              <a:xfrm>
                <a:off x="3947" y="1117"/>
                <a:ext cx="3" cy="656"/>
              </a:xfrm>
              <a:custGeom>
                <a:avLst/>
                <a:gdLst>
                  <a:gd name="T0" fmla="+- 0 3947 3947"/>
                  <a:gd name="T1" fmla="*/ T0 w 3"/>
                  <a:gd name="T2" fmla="+- 0 1773 1117"/>
                  <a:gd name="T3" fmla="*/ 1773 h 656"/>
                  <a:gd name="T4" fmla="+- 0 3950 3947"/>
                  <a:gd name="T5" fmla="*/ T4 w 3"/>
                  <a:gd name="T6" fmla="+- 0 1773 1117"/>
                  <a:gd name="T7" fmla="*/ 1773 h 656"/>
                  <a:gd name="T8" fmla="+- 0 3950 3947"/>
                  <a:gd name="T9" fmla="*/ T8 w 3"/>
                  <a:gd name="T10" fmla="+- 0 1117 1117"/>
                  <a:gd name="T11" fmla="*/ 1117 h 656"/>
                  <a:gd name="T12" fmla="+- 0 3947 3947"/>
                  <a:gd name="T13" fmla="*/ T12 w 3"/>
                  <a:gd name="T14" fmla="+- 0 1117 1117"/>
                  <a:gd name="T15" fmla="*/ 1117 h 656"/>
                  <a:gd name="T16" fmla="+- 0 3947 394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10" name="Group 6845"/>
            <p:cNvGrpSpPr>
              <a:grpSpLocks/>
            </p:cNvGrpSpPr>
            <p:nvPr/>
          </p:nvGrpSpPr>
          <p:grpSpPr bwMode="auto">
            <a:xfrm>
              <a:off x="3947" y="1116"/>
              <a:ext cx="82" cy="2"/>
              <a:chOff x="3947" y="1116"/>
              <a:chExt cx="82" cy="2"/>
            </a:xfrm>
          </p:grpSpPr>
          <p:sp>
            <p:nvSpPr>
              <p:cNvPr id="42028" name="Freeform 6846"/>
              <p:cNvSpPr>
                <a:spLocks/>
              </p:cNvSpPr>
              <p:nvPr/>
            </p:nvSpPr>
            <p:spPr bwMode="auto">
              <a:xfrm>
                <a:off x="3947" y="1116"/>
                <a:ext cx="82" cy="2"/>
              </a:xfrm>
              <a:custGeom>
                <a:avLst/>
                <a:gdLst>
                  <a:gd name="T0" fmla="+- 0 3947 3947"/>
                  <a:gd name="T1" fmla="*/ T0 w 82"/>
                  <a:gd name="T2" fmla="+- 0 4029 394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1" name="Group 6843"/>
            <p:cNvGrpSpPr>
              <a:grpSpLocks/>
            </p:cNvGrpSpPr>
            <p:nvPr/>
          </p:nvGrpSpPr>
          <p:grpSpPr bwMode="auto">
            <a:xfrm>
              <a:off x="3948" y="1772"/>
              <a:ext cx="80" cy="2"/>
              <a:chOff x="3948" y="1772"/>
              <a:chExt cx="80" cy="2"/>
            </a:xfrm>
          </p:grpSpPr>
          <p:sp>
            <p:nvSpPr>
              <p:cNvPr id="42027" name="Freeform 6844"/>
              <p:cNvSpPr>
                <a:spLocks/>
              </p:cNvSpPr>
              <p:nvPr/>
            </p:nvSpPr>
            <p:spPr bwMode="auto">
              <a:xfrm>
                <a:off x="3948" y="1772"/>
                <a:ext cx="80" cy="2"/>
              </a:xfrm>
              <a:custGeom>
                <a:avLst/>
                <a:gdLst>
                  <a:gd name="T0" fmla="+- 0 3948 3948"/>
                  <a:gd name="T1" fmla="*/ T0 w 80"/>
                  <a:gd name="T2" fmla="+- 0 4028 394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2" name="Group 6841"/>
            <p:cNvGrpSpPr>
              <a:grpSpLocks/>
            </p:cNvGrpSpPr>
            <p:nvPr/>
          </p:nvGrpSpPr>
          <p:grpSpPr bwMode="auto">
            <a:xfrm>
              <a:off x="3950" y="1770"/>
              <a:ext cx="80" cy="2"/>
              <a:chOff x="3950" y="1770"/>
              <a:chExt cx="80" cy="2"/>
            </a:xfrm>
          </p:grpSpPr>
          <p:sp>
            <p:nvSpPr>
              <p:cNvPr id="42026" name="Freeform 6842"/>
              <p:cNvSpPr>
                <a:spLocks/>
              </p:cNvSpPr>
              <p:nvPr/>
            </p:nvSpPr>
            <p:spPr bwMode="auto">
              <a:xfrm>
                <a:off x="3950" y="1770"/>
                <a:ext cx="80" cy="2"/>
              </a:xfrm>
              <a:custGeom>
                <a:avLst/>
                <a:gdLst>
                  <a:gd name="T0" fmla="+- 0 3950 3950"/>
                  <a:gd name="T1" fmla="*/ T0 w 80"/>
                  <a:gd name="T2" fmla="+- 0 4029 395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3" name="Group 6838"/>
            <p:cNvGrpSpPr>
              <a:grpSpLocks/>
            </p:cNvGrpSpPr>
            <p:nvPr/>
          </p:nvGrpSpPr>
          <p:grpSpPr bwMode="auto">
            <a:xfrm>
              <a:off x="3974" y="1346"/>
              <a:ext cx="40" cy="67"/>
              <a:chOff x="3974" y="1346"/>
              <a:chExt cx="40" cy="67"/>
            </a:xfrm>
          </p:grpSpPr>
          <p:sp>
            <p:nvSpPr>
              <p:cNvPr id="42024" name="Freeform 6840"/>
              <p:cNvSpPr>
                <a:spLocks/>
              </p:cNvSpPr>
              <p:nvPr/>
            </p:nvSpPr>
            <p:spPr bwMode="auto">
              <a:xfrm>
                <a:off x="3974" y="1346"/>
                <a:ext cx="40" cy="67"/>
              </a:xfrm>
              <a:custGeom>
                <a:avLst/>
                <a:gdLst>
                  <a:gd name="T0" fmla="+- 0 4009 3974"/>
                  <a:gd name="T1" fmla="*/ T0 w 40"/>
                  <a:gd name="T2" fmla="+- 0 1354 1346"/>
                  <a:gd name="T3" fmla="*/ 1354 h 67"/>
                  <a:gd name="T4" fmla="+- 0 3991 3974"/>
                  <a:gd name="T5" fmla="*/ T4 w 40"/>
                  <a:gd name="T6" fmla="+- 0 1354 1346"/>
                  <a:gd name="T7" fmla="*/ 1354 h 67"/>
                  <a:gd name="T8" fmla="+- 0 3996 3974"/>
                  <a:gd name="T9" fmla="*/ T8 w 40"/>
                  <a:gd name="T10" fmla="+- 0 1355 1346"/>
                  <a:gd name="T11" fmla="*/ 1355 h 67"/>
                  <a:gd name="T12" fmla="+- 0 3999 3974"/>
                  <a:gd name="T13" fmla="*/ T12 w 40"/>
                  <a:gd name="T14" fmla="+- 0 1357 1346"/>
                  <a:gd name="T15" fmla="*/ 1357 h 67"/>
                  <a:gd name="T16" fmla="+- 0 4001 3974"/>
                  <a:gd name="T17" fmla="*/ T16 w 40"/>
                  <a:gd name="T18" fmla="+- 0 1361 1346"/>
                  <a:gd name="T19" fmla="*/ 1361 h 67"/>
                  <a:gd name="T20" fmla="+- 0 4002 3974"/>
                  <a:gd name="T21" fmla="*/ T20 w 40"/>
                  <a:gd name="T22" fmla="+- 0 1365 1346"/>
                  <a:gd name="T23" fmla="*/ 1365 h 67"/>
                  <a:gd name="T24" fmla="+- 0 4001 3974"/>
                  <a:gd name="T25" fmla="*/ T24 w 40"/>
                  <a:gd name="T26" fmla="+- 0 1370 1346"/>
                  <a:gd name="T27" fmla="*/ 1370 h 67"/>
                  <a:gd name="T28" fmla="+- 0 3976 3974"/>
                  <a:gd name="T29" fmla="*/ T28 w 40"/>
                  <a:gd name="T30" fmla="+- 0 1404 1346"/>
                  <a:gd name="T31" fmla="*/ 1404 h 67"/>
                  <a:gd name="T32" fmla="+- 0 3975 3974"/>
                  <a:gd name="T33" fmla="*/ T32 w 40"/>
                  <a:gd name="T34" fmla="+- 0 1405 1346"/>
                  <a:gd name="T35" fmla="*/ 1405 h 67"/>
                  <a:gd name="T36" fmla="+- 0 3975 3974"/>
                  <a:gd name="T37" fmla="*/ T36 w 40"/>
                  <a:gd name="T38" fmla="+- 0 1406 1346"/>
                  <a:gd name="T39" fmla="*/ 1406 h 67"/>
                  <a:gd name="T40" fmla="+- 0 3974 3974"/>
                  <a:gd name="T41" fmla="*/ T40 w 40"/>
                  <a:gd name="T42" fmla="+- 0 1407 1346"/>
                  <a:gd name="T43" fmla="*/ 1407 h 67"/>
                  <a:gd name="T44" fmla="+- 0 3974 3974"/>
                  <a:gd name="T45" fmla="*/ T44 w 40"/>
                  <a:gd name="T46" fmla="+- 0 1411 1346"/>
                  <a:gd name="T47" fmla="*/ 1411 h 67"/>
                  <a:gd name="T48" fmla="+- 0 3975 3974"/>
                  <a:gd name="T49" fmla="*/ T48 w 40"/>
                  <a:gd name="T50" fmla="+- 0 1412 1346"/>
                  <a:gd name="T51" fmla="*/ 1412 h 67"/>
                  <a:gd name="T52" fmla="+- 0 3976 3974"/>
                  <a:gd name="T53" fmla="*/ T52 w 40"/>
                  <a:gd name="T54" fmla="+- 0 1413 1346"/>
                  <a:gd name="T55" fmla="*/ 1413 h 67"/>
                  <a:gd name="T56" fmla="+- 0 4013 3974"/>
                  <a:gd name="T57" fmla="*/ T56 w 40"/>
                  <a:gd name="T58" fmla="+- 0 1413 1346"/>
                  <a:gd name="T59" fmla="*/ 1413 h 67"/>
                  <a:gd name="T60" fmla="+- 0 4013 3974"/>
                  <a:gd name="T61" fmla="*/ T60 w 40"/>
                  <a:gd name="T62" fmla="+- 0 1413 1346"/>
                  <a:gd name="T63" fmla="*/ 1413 h 67"/>
                  <a:gd name="T64" fmla="+- 0 4014 3974"/>
                  <a:gd name="T65" fmla="*/ T64 w 40"/>
                  <a:gd name="T66" fmla="+- 0 1412 1346"/>
                  <a:gd name="T67" fmla="*/ 1412 h 67"/>
                  <a:gd name="T68" fmla="+- 0 4014 3974"/>
                  <a:gd name="T69" fmla="*/ T68 w 40"/>
                  <a:gd name="T70" fmla="+- 0 1411 1346"/>
                  <a:gd name="T71" fmla="*/ 1411 h 67"/>
                  <a:gd name="T72" fmla="+- 0 4014 3974"/>
                  <a:gd name="T73" fmla="*/ T72 w 40"/>
                  <a:gd name="T74" fmla="+- 0 1407 1346"/>
                  <a:gd name="T75" fmla="*/ 1407 h 67"/>
                  <a:gd name="T76" fmla="+- 0 4014 3974"/>
                  <a:gd name="T77" fmla="*/ T76 w 40"/>
                  <a:gd name="T78" fmla="+- 0 1407 1346"/>
                  <a:gd name="T79" fmla="*/ 1407 h 67"/>
                  <a:gd name="T80" fmla="+- 0 4013 3974"/>
                  <a:gd name="T81" fmla="*/ T80 w 40"/>
                  <a:gd name="T82" fmla="+- 0 1406 1346"/>
                  <a:gd name="T83" fmla="*/ 1406 h 67"/>
                  <a:gd name="T84" fmla="+- 0 4012 3974"/>
                  <a:gd name="T85" fmla="*/ T84 w 40"/>
                  <a:gd name="T86" fmla="+- 0 1406 1346"/>
                  <a:gd name="T87" fmla="*/ 1406 h 67"/>
                  <a:gd name="T88" fmla="+- 0 3984 3974"/>
                  <a:gd name="T89" fmla="*/ T88 w 40"/>
                  <a:gd name="T90" fmla="+- 0 1406 1346"/>
                  <a:gd name="T91" fmla="*/ 1406 h 67"/>
                  <a:gd name="T92" fmla="+- 0 3995 3974"/>
                  <a:gd name="T93" fmla="*/ T92 w 40"/>
                  <a:gd name="T94" fmla="+- 0 1395 1346"/>
                  <a:gd name="T95" fmla="*/ 1395 h 67"/>
                  <a:gd name="T96" fmla="+- 0 4011 3974"/>
                  <a:gd name="T97" fmla="*/ T96 w 40"/>
                  <a:gd name="T98" fmla="+- 0 1366 1346"/>
                  <a:gd name="T99" fmla="*/ 1366 h 67"/>
                  <a:gd name="T100" fmla="+- 0 4011 3974"/>
                  <a:gd name="T101" fmla="*/ T100 w 40"/>
                  <a:gd name="T102" fmla="+- 0 1361 1346"/>
                  <a:gd name="T103" fmla="*/ 1361 h 67"/>
                  <a:gd name="T104" fmla="+- 0 4011 3974"/>
                  <a:gd name="T105" fmla="*/ T104 w 40"/>
                  <a:gd name="T106" fmla="+- 0 1359 1346"/>
                  <a:gd name="T107" fmla="*/ 1359 h 67"/>
                  <a:gd name="T108" fmla="+- 0 4010 3974"/>
                  <a:gd name="T109" fmla="*/ T108 w 40"/>
                  <a:gd name="T110" fmla="+- 0 1355 1346"/>
                  <a:gd name="T111" fmla="*/ 1355 h 67"/>
                  <a:gd name="T112" fmla="+- 0 4009 3974"/>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1" y="60"/>
                    </a:lnTo>
                    <a:lnTo>
                      <a:pt x="0" y="61"/>
                    </a:lnTo>
                    <a:lnTo>
                      <a:pt x="0" y="65"/>
                    </a:lnTo>
                    <a:lnTo>
                      <a:pt x="1" y="66"/>
                    </a:lnTo>
                    <a:lnTo>
                      <a:pt x="2" y="67"/>
                    </a:lnTo>
                    <a:lnTo>
                      <a:pt x="39" y="67"/>
                    </a:lnTo>
                    <a:lnTo>
                      <a:pt x="40" y="66"/>
                    </a:lnTo>
                    <a:lnTo>
                      <a:pt x="40" y="65"/>
                    </a:lnTo>
                    <a:lnTo>
                      <a:pt x="40" y="61"/>
                    </a:lnTo>
                    <a:lnTo>
                      <a:pt x="39" y="60"/>
                    </a:lnTo>
                    <a:lnTo>
                      <a:pt x="38" y="60"/>
                    </a:lnTo>
                    <a:lnTo>
                      <a:pt x="10" y="60"/>
                    </a:lnTo>
                    <a:lnTo>
                      <a:pt x="21" y="49"/>
                    </a:lnTo>
                    <a:lnTo>
                      <a:pt x="37" y="20"/>
                    </a:lnTo>
                    <a:lnTo>
                      <a:pt x="37" y="15"/>
                    </a:lnTo>
                    <a:lnTo>
                      <a:pt x="37" y="13"/>
                    </a:lnTo>
                    <a:lnTo>
                      <a:pt x="36"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25" name="Freeform 6839"/>
              <p:cNvSpPr>
                <a:spLocks/>
              </p:cNvSpPr>
              <p:nvPr/>
            </p:nvSpPr>
            <p:spPr bwMode="auto">
              <a:xfrm>
                <a:off x="3974" y="1346"/>
                <a:ext cx="40" cy="67"/>
              </a:xfrm>
              <a:custGeom>
                <a:avLst/>
                <a:gdLst>
                  <a:gd name="T0" fmla="+- 0 3996 3974"/>
                  <a:gd name="T1" fmla="*/ T0 w 40"/>
                  <a:gd name="T2" fmla="+- 0 1346 1346"/>
                  <a:gd name="T3" fmla="*/ 1346 h 67"/>
                  <a:gd name="T4" fmla="+- 0 3975 3974"/>
                  <a:gd name="T5" fmla="*/ T4 w 40"/>
                  <a:gd name="T6" fmla="+- 0 1358 1346"/>
                  <a:gd name="T7" fmla="*/ 1358 h 67"/>
                  <a:gd name="T8" fmla="+- 0 3976 3974"/>
                  <a:gd name="T9" fmla="*/ T8 w 40"/>
                  <a:gd name="T10" fmla="+- 0 1359 1346"/>
                  <a:gd name="T11" fmla="*/ 1359 h 67"/>
                  <a:gd name="T12" fmla="+- 0 3976 3974"/>
                  <a:gd name="T13" fmla="*/ T12 w 40"/>
                  <a:gd name="T14" fmla="+- 0 1359 1346"/>
                  <a:gd name="T15" fmla="*/ 1359 h 67"/>
                  <a:gd name="T16" fmla="+- 0 3977 3974"/>
                  <a:gd name="T17" fmla="*/ T16 w 40"/>
                  <a:gd name="T18" fmla="+- 0 1360 1346"/>
                  <a:gd name="T19" fmla="*/ 1360 h 67"/>
                  <a:gd name="T20" fmla="+- 0 3979 3974"/>
                  <a:gd name="T21" fmla="*/ T20 w 40"/>
                  <a:gd name="T22" fmla="+- 0 1359 1346"/>
                  <a:gd name="T23" fmla="*/ 1359 h 67"/>
                  <a:gd name="T24" fmla="+- 0 3982 3974"/>
                  <a:gd name="T25" fmla="*/ T24 w 40"/>
                  <a:gd name="T26" fmla="+- 0 1357 1346"/>
                  <a:gd name="T27" fmla="*/ 1357 h 67"/>
                  <a:gd name="T28" fmla="+- 0 3986 3974"/>
                  <a:gd name="T29" fmla="*/ T28 w 40"/>
                  <a:gd name="T30" fmla="+- 0 1355 1346"/>
                  <a:gd name="T31" fmla="*/ 1355 h 67"/>
                  <a:gd name="T32" fmla="+- 0 3987 3974"/>
                  <a:gd name="T33" fmla="*/ T32 w 40"/>
                  <a:gd name="T34" fmla="+- 0 1354 1346"/>
                  <a:gd name="T35" fmla="*/ 1354 h 67"/>
                  <a:gd name="T36" fmla="+- 0 3989 3974"/>
                  <a:gd name="T37" fmla="*/ T36 w 40"/>
                  <a:gd name="T38" fmla="+- 0 1354 1346"/>
                  <a:gd name="T39" fmla="*/ 1354 h 67"/>
                  <a:gd name="T40" fmla="+- 0 4009 3974"/>
                  <a:gd name="T41" fmla="*/ T40 w 40"/>
                  <a:gd name="T42" fmla="+- 0 1354 1346"/>
                  <a:gd name="T43" fmla="*/ 1354 h 67"/>
                  <a:gd name="T44" fmla="+- 0 4008 3974"/>
                  <a:gd name="T45" fmla="*/ T44 w 40"/>
                  <a:gd name="T46" fmla="+- 0 1353 1346"/>
                  <a:gd name="T47" fmla="*/ 1353 h 67"/>
                  <a:gd name="T48" fmla="+- 0 4005 3974"/>
                  <a:gd name="T49" fmla="*/ T48 w 40"/>
                  <a:gd name="T50" fmla="+- 0 1350 1346"/>
                  <a:gd name="T51" fmla="*/ 1350 h 67"/>
                  <a:gd name="T52" fmla="+- 0 4003 3974"/>
                  <a:gd name="T53" fmla="*/ T52 w 40"/>
                  <a:gd name="T54" fmla="+- 0 1349 1346"/>
                  <a:gd name="T55" fmla="*/ 1349 h 67"/>
                  <a:gd name="T56" fmla="+- 0 3999 3974"/>
                  <a:gd name="T57" fmla="*/ T56 w 40"/>
                  <a:gd name="T58" fmla="+- 0 1347 1346"/>
                  <a:gd name="T59" fmla="*/ 1347 h 67"/>
                  <a:gd name="T60" fmla="+- 0 3996 3974"/>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2" y="13"/>
                    </a:lnTo>
                    <a:lnTo>
                      <a:pt x="3" y="14"/>
                    </a:lnTo>
                    <a:lnTo>
                      <a:pt x="5" y="13"/>
                    </a:lnTo>
                    <a:lnTo>
                      <a:pt x="8" y="11"/>
                    </a:lnTo>
                    <a:lnTo>
                      <a:pt x="12" y="9"/>
                    </a:lnTo>
                    <a:lnTo>
                      <a:pt x="13" y="8"/>
                    </a:lnTo>
                    <a:lnTo>
                      <a:pt x="15" y="8"/>
                    </a:lnTo>
                    <a:lnTo>
                      <a:pt x="35" y="8"/>
                    </a:lnTo>
                    <a:lnTo>
                      <a:pt x="34" y="7"/>
                    </a:lnTo>
                    <a:lnTo>
                      <a:pt x="31" y="4"/>
                    </a:lnTo>
                    <a:lnTo>
                      <a:pt x="29" y="3"/>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14" name="Group 6833"/>
            <p:cNvGrpSpPr>
              <a:grpSpLocks/>
            </p:cNvGrpSpPr>
            <p:nvPr/>
          </p:nvGrpSpPr>
          <p:grpSpPr bwMode="auto">
            <a:xfrm>
              <a:off x="3974" y="1470"/>
              <a:ext cx="42" cy="68"/>
              <a:chOff x="3974" y="1470"/>
              <a:chExt cx="42" cy="68"/>
            </a:xfrm>
          </p:grpSpPr>
          <p:sp>
            <p:nvSpPr>
              <p:cNvPr id="42020" name="Freeform 6837"/>
              <p:cNvSpPr>
                <a:spLocks/>
              </p:cNvSpPr>
              <p:nvPr/>
            </p:nvSpPr>
            <p:spPr bwMode="auto">
              <a:xfrm>
                <a:off x="3974" y="1470"/>
                <a:ext cx="42" cy="68"/>
              </a:xfrm>
              <a:custGeom>
                <a:avLst/>
                <a:gdLst>
                  <a:gd name="T0" fmla="+- 0 4001 3974"/>
                  <a:gd name="T1" fmla="*/ T0 w 42"/>
                  <a:gd name="T2" fmla="+- 0 1470 1470"/>
                  <a:gd name="T3" fmla="*/ 1470 h 68"/>
                  <a:gd name="T4" fmla="+- 0 3997 3974"/>
                  <a:gd name="T5" fmla="*/ T4 w 42"/>
                  <a:gd name="T6" fmla="+- 0 1470 1470"/>
                  <a:gd name="T7" fmla="*/ 1470 h 68"/>
                  <a:gd name="T8" fmla="+- 0 3994 3974"/>
                  <a:gd name="T9" fmla="*/ T8 w 42"/>
                  <a:gd name="T10" fmla="+- 0 1470 1470"/>
                  <a:gd name="T11" fmla="*/ 1470 h 68"/>
                  <a:gd name="T12" fmla="+- 0 3974 3974"/>
                  <a:gd name="T13" fmla="*/ T12 w 42"/>
                  <a:gd name="T14" fmla="+- 0 1514 1470"/>
                  <a:gd name="T15" fmla="*/ 1514 h 68"/>
                  <a:gd name="T16" fmla="+- 0 3974 3974"/>
                  <a:gd name="T17" fmla="*/ T16 w 42"/>
                  <a:gd name="T18" fmla="+- 0 1517 1470"/>
                  <a:gd name="T19" fmla="*/ 1517 h 68"/>
                  <a:gd name="T20" fmla="+- 0 3992 3974"/>
                  <a:gd name="T21" fmla="*/ T20 w 42"/>
                  <a:gd name="T22" fmla="+- 0 1537 1470"/>
                  <a:gd name="T23" fmla="*/ 1537 h 68"/>
                  <a:gd name="T24" fmla="+- 0 3998 3974"/>
                  <a:gd name="T25" fmla="*/ T24 w 42"/>
                  <a:gd name="T26" fmla="+- 0 1537 1470"/>
                  <a:gd name="T27" fmla="*/ 1537 h 68"/>
                  <a:gd name="T28" fmla="+- 0 4001 3974"/>
                  <a:gd name="T29" fmla="*/ T28 w 42"/>
                  <a:gd name="T30" fmla="+- 0 1537 1470"/>
                  <a:gd name="T31" fmla="*/ 1537 h 68"/>
                  <a:gd name="T32" fmla="+- 0 4007 3974"/>
                  <a:gd name="T33" fmla="*/ T32 w 42"/>
                  <a:gd name="T34" fmla="+- 0 1534 1470"/>
                  <a:gd name="T35" fmla="*/ 1534 h 68"/>
                  <a:gd name="T36" fmla="+- 0 4009 3974"/>
                  <a:gd name="T37" fmla="*/ T36 w 42"/>
                  <a:gd name="T38" fmla="+- 0 1532 1470"/>
                  <a:gd name="T39" fmla="*/ 1532 h 68"/>
                  <a:gd name="T40" fmla="+- 0 4011 3974"/>
                  <a:gd name="T41" fmla="*/ T40 w 42"/>
                  <a:gd name="T42" fmla="+- 0 1530 1470"/>
                  <a:gd name="T43" fmla="*/ 1530 h 68"/>
                  <a:gd name="T44" fmla="+- 0 3993 3974"/>
                  <a:gd name="T45" fmla="*/ T44 w 42"/>
                  <a:gd name="T46" fmla="+- 0 1530 1470"/>
                  <a:gd name="T47" fmla="*/ 1530 h 68"/>
                  <a:gd name="T48" fmla="+- 0 3991 3974"/>
                  <a:gd name="T49" fmla="*/ T48 w 42"/>
                  <a:gd name="T50" fmla="+- 0 1530 1470"/>
                  <a:gd name="T51" fmla="*/ 1530 h 68"/>
                  <a:gd name="T52" fmla="+- 0 3982 3974"/>
                  <a:gd name="T53" fmla="*/ T52 w 42"/>
                  <a:gd name="T54" fmla="+- 0 1507 1470"/>
                  <a:gd name="T55" fmla="*/ 1507 h 68"/>
                  <a:gd name="T56" fmla="+- 0 3985 3974"/>
                  <a:gd name="T57" fmla="*/ T56 w 42"/>
                  <a:gd name="T58" fmla="+- 0 1505 1470"/>
                  <a:gd name="T59" fmla="*/ 1505 h 68"/>
                  <a:gd name="T60" fmla="+- 0 3989 3974"/>
                  <a:gd name="T61" fmla="*/ T60 w 42"/>
                  <a:gd name="T62" fmla="+- 0 1504 1470"/>
                  <a:gd name="T63" fmla="*/ 1504 h 68"/>
                  <a:gd name="T64" fmla="+- 0 3992 3974"/>
                  <a:gd name="T65" fmla="*/ T64 w 42"/>
                  <a:gd name="T66" fmla="+- 0 1503 1470"/>
                  <a:gd name="T67" fmla="*/ 1503 h 68"/>
                  <a:gd name="T68" fmla="+- 0 3996 3974"/>
                  <a:gd name="T69" fmla="*/ T68 w 42"/>
                  <a:gd name="T70" fmla="+- 0 1503 1470"/>
                  <a:gd name="T71" fmla="*/ 1503 h 68"/>
                  <a:gd name="T72" fmla="+- 0 4013 3974"/>
                  <a:gd name="T73" fmla="*/ T72 w 42"/>
                  <a:gd name="T74" fmla="+- 0 1503 1470"/>
                  <a:gd name="T75" fmla="*/ 1503 h 68"/>
                  <a:gd name="T76" fmla="+- 0 4011 3974"/>
                  <a:gd name="T77" fmla="*/ T76 w 42"/>
                  <a:gd name="T78" fmla="+- 0 1500 1470"/>
                  <a:gd name="T79" fmla="*/ 1500 h 68"/>
                  <a:gd name="T80" fmla="+- 0 3982 3974"/>
                  <a:gd name="T81" fmla="*/ T80 w 42"/>
                  <a:gd name="T82" fmla="+- 0 1500 1470"/>
                  <a:gd name="T83" fmla="*/ 1500 h 68"/>
                  <a:gd name="T84" fmla="+- 0 3982 3974"/>
                  <a:gd name="T85" fmla="*/ T84 w 42"/>
                  <a:gd name="T86" fmla="+- 0 1496 1470"/>
                  <a:gd name="T87" fmla="*/ 1496 h 68"/>
                  <a:gd name="T88" fmla="+- 0 3997 3974"/>
                  <a:gd name="T89" fmla="*/ T88 w 42"/>
                  <a:gd name="T90" fmla="+- 0 1477 1470"/>
                  <a:gd name="T91" fmla="*/ 1477 h 68"/>
                  <a:gd name="T92" fmla="+- 0 4013 3974"/>
                  <a:gd name="T93" fmla="*/ T92 w 42"/>
                  <a:gd name="T94" fmla="+- 0 1477 1470"/>
                  <a:gd name="T95" fmla="*/ 1477 h 68"/>
                  <a:gd name="T96" fmla="+- 0 4013 3974"/>
                  <a:gd name="T97" fmla="*/ T96 w 42"/>
                  <a:gd name="T98" fmla="+- 0 1473 1470"/>
                  <a:gd name="T99" fmla="*/ 1473 h 68"/>
                  <a:gd name="T100" fmla="+- 0 4004 3974"/>
                  <a:gd name="T101" fmla="*/ T100 w 42"/>
                  <a:gd name="T102" fmla="+- 0 1470 1470"/>
                  <a:gd name="T103" fmla="*/ 1470 h 68"/>
                  <a:gd name="T104" fmla="+- 0 4001 3974"/>
                  <a:gd name="T105" fmla="*/ T104 w 42"/>
                  <a:gd name="T106" fmla="+- 0 1470 1470"/>
                  <a:gd name="T107"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7" y="0"/>
                    </a:moveTo>
                    <a:lnTo>
                      <a:pt x="23" y="0"/>
                    </a:lnTo>
                    <a:lnTo>
                      <a:pt x="20" y="0"/>
                    </a:lnTo>
                    <a:lnTo>
                      <a:pt x="0" y="44"/>
                    </a:lnTo>
                    <a:lnTo>
                      <a:pt x="0" y="47"/>
                    </a:lnTo>
                    <a:lnTo>
                      <a:pt x="18" y="67"/>
                    </a:lnTo>
                    <a:lnTo>
                      <a:pt x="24" y="67"/>
                    </a:lnTo>
                    <a:lnTo>
                      <a:pt x="27" y="67"/>
                    </a:lnTo>
                    <a:lnTo>
                      <a:pt x="33" y="64"/>
                    </a:lnTo>
                    <a:lnTo>
                      <a:pt x="35" y="62"/>
                    </a:lnTo>
                    <a:lnTo>
                      <a:pt x="37" y="60"/>
                    </a:lnTo>
                    <a:lnTo>
                      <a:pt x="19" y="60"/>
                    </a:lnTo>
                    <a:lnTo>
                      <a:pt x="17" y="60"/>
                    </a:lnTo>
                    <a:lnTo>
                      <a:pt x="8" y="37"/>
                    </a:lnTo>
                    <a:lnTo>
                      <a:pt x="11" y="35"/>
                    </a:lnTo>
                    <a:lnTo>
                      <a:pt x="15" y="34"/>
                    </a:lnTo>
                    <a:lnTo>
                      <a:pt x="18" y="33"/>
                    </a:lnTo>
                    <a:lnTo>
                      <a:pt x="22" y="33"/>
                    </a:lnTo>
                    <a:lnTo>
                      <a:pt x="39" y="33"/>
                    </a:lnTo>
                    <a:lnTo>
                      <a:pt x="37" y="30"/>
                    </a:lnTo>
                    <a:lnTo>
                      <a:pt x="8" y="30"/>
                    </a:lnTo>
                    <a:lnTo>
                      <a:pt x="8" y="26"/>
                    </a:lnTo>
                    <a:lnTo>
                      <a:pt x="23" y="7"/>
                    </a:lnTo>
                    <a:lnTo>
                      <a:pt x="39" y="7"/>
                    </a:lnTo>
                    <a:lnTo>
                      <a:pt x="39"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21" name="Freeform 6836"/>
              <p:cNvSpPr>
                <a:spLocks/>
              </p:cNvSpPr>
              <p:nvPr/>
            </p:nvSpPr>
            <p:spPr bwMode="auto">
              <a:xfrm>
                <a:off x="3974" y="1470"/>
                <a:ext cx="42" cy="68"/>
              </a:xfrm>
              <a:custGeom>
                <a:avLst/>
                <a:gdLst>
                  <a:gd name="T0" fmla="+- 0 4013 3974"/>
                  <a:gd name="T1" fmla="*/ T0 w 42"/>
                  <a:gd name="T2" fmla="+- 0 1503 1470"/>
                  <a:gd name="T3" fmla="*/ 1503 h 68"/>
                  <a:gd name="T4" fmla="+- 0 3998 3974"/>
                  <a:gd name="T5" fmla="*/ T4 w 42"/>
                  <a:gd name="T6" fmla="+- 0 1503 1470"/>
                  <a:gd name="T7" fmla="*/ 1503 h 68"/>
                  <a:gd name="T8" fmla="+- 0 4000 3974"/>
                  <a:gd name="T9" fmla="*/ T8 w 42"/>
                  <a:gd name="T10" fmla="+- 0 1503 1470"/>
                  <a:gd name="T11" fmla="*/ 1503 h 68"/>
                  <a:gd name="T12" fmla="+- 0 4001 3974"/>
                  <a:gd name="T13" fmla="*/ T12 w 42"/>
                  <a:gd name="T14" fmla="+- 0 1504 1470"/>
                  <a:gd name="T15" fmla="*/ 1504 h 68"/>
                  <a:gd name="T16" fmla="+- 0 4005 3974"/>
                  <a:gd name="T17" fmla="*/ T16 w 42"/>
                  <a:gd name="T18" fmla="+- 0 1506 1470"/>
                  <a:gd name="T19" fmla="*/ 1506 h 68"/>
                  <a:gd name="T20" fmla="+- 0 4007 3974"/>
                  <a:gd name="T21" fmla="*/ T20 w 42"/>
                  <a:gd name="T22" fmla="+- 0 1510 1470"/>
                  <a:gd name="T23" fmla="*/ 1510 h 68"/>
                  <a:gd name="T24" fmla="+- 0 4007 3974"/>
                  <a:gd name="T25" fmla="*/ T24 w 42"/>
                  <a:gd name="T26" fmla="+- 0 1512 1470"/>
                  <a:gd name="T27" fmla="*/ 1512 h 68"/>
                  <a:gd name="T28" fmla="+- 0 4007 3974"/>
                  <a:gd name="T29" fmla="*/ T28 w 42"/>
                  <a:gd name="T30" fmla="+- 0 1516 1470"/>
                  <a:gd name="T31" fmla="*/ 1516 h 68"/>
                  <a:gd name="T32" fmla="+- 0 4007 3974"/>
                  <a:gd name="T33" fmla="*/ T32 w 42"/>
                  <a:gd name="T34" fmla="+- 0 1521 1470"/>
                  <a:gd name="T35" fmla="*/ 1521 h 68"/>
                  <a:gd name="T36" fmla="+- 0 4004 3974"/>
                  <a:gd name="T37" fmla="*/ T36 w 42"/>
                  <a:gd name="T38" fmla="+- 0 1526 1470"/>
                  <a:gd name="T39" fmla="*/ 1526 h 68"/>
                  <a:gd name="T40" fmla="+- 0 4001 3974"/>
                  <a:gd name="T41" fmla="*/ T40 w 42"/>
                  <a:gd name="T42" fmla="+- 0 1529 1470"/>
                  <a:gd name="T43" fmla="*/ 1529 h 68"/>
                  <a:gd name="T44" fmla="+- 0 3999 3974"/>
                  <a:gd name="T45" fmla="*/ T44 w 42"/>
                  <a:gd name="T46" fmla="+- 0 1530 1470"/>
                  <a:gd name="T47" fmla="*/ 1530 h 68"/>
                  <a:gd name="T48" fmla="+- 0 3997 3974"/>
                  <a:gd name="T49" fmla="*/ T48 w 42"/>
                  <a:gd name="T50" fmla="+- 0 1530 1470"/>
                  <a:gd name="T51" fmla="*/ 1530 h 68"/>
                  <a:gd name="T52" fmla="+- 0 4011 3974"/>
                  <a:gd name="T53" fmla="*/ T52 w 42"/>
                  <a:gd name="T54" fmla="+- 0 1530 1470"/>
                  <a:gd name="T55" fmla="*/ 1530 h 68"/>
                  <a:gd name="T56" fmla="+- 0 4013 3974"/>
                  <a:gd name="T57" fmla="*/ T56 w 42"/>
                  <a:gd name="T58" fmla="+- 0 1528 1470"/>
                  <a:gd name="T59" fmla="*/ 1528 h 68"/>
                  <a:gd name="T60" fmla="+- 0 4014 3974"/>
                  <a:gd name="T61" fmla="*/ T60 w 42"/>
                  <a:gd name="T62" fmla="+- 0 1526 1470"/>
                  <a:gd name="T63" fmla="*/ 1526 h 68"/>
                  <a:gd name="T64" fmla="+- 0 4016 3974"/>
                  <a:gd name="T65" fmla="*/ T64 w 42"/>
                  <a:gd name="T66" fmla="+- 0 1521 1470"/>
                  <a:gd name="T67" fmla="*/ 1521 h 68"/>
                  <a:gd name="T68" fmla="+- 0 4016 3974"/>
                  <a:gd name="T69" fmla="*/ T68 w 42"/>
                  <a:gd name="T70" fmla="+- 0 1518 1470"/>
                  <a:gd name="T71" fmla="*/ 1518 h 68"/>
                  <a:gd name="T72" fmla="+- 0 4016 3974"/>
                  <a:gd name="T73" fmla="*/ T72 w 42"/>
                  <a:gd name="T74" fmla="+- 0 1511 1470"/>
                  <a:gd name="T75" fmla="*/ 1511 h 68"/>
                  <a:gd name="T76" fmla="+- 0 4016 3974"/>
                  <a:gd name="T77" fmla="*/ T76 w 42"/>
                  <a:gd name="T78" fmla="+- 0 1510 1470"/>
                  <a:gd name="T79" fmla="*/ 1510 h 68"/>
                  <a:gd name="T80" fmla="+- 0 4014 3974"/>
                  <a:gd name="T81" fmla="*/ T80 w 42"/>
                  <a:gd name="T82" fmla="+- 0 1505 1470"/>
                  <a:gd name="T83" fmla="*/ 1505 h 68"/>
                  <a:gd name="T84" fmla="+- 0 4013 3974"/>
                  <a:gd name="T85" fmla="*/ T84 w 42"/>
                  <a:gd name="T86" fmla="+- 0 1503 1470"/>
                  <a:gd name="T87" fmla="*/ 1503 h 68"/>
                  <a:gd name="T88" fmla="+- 0 4013 3974"/>
                  <a:gd name="T89" fmla="*/ T88 w 42"/>
                  <a:gd name="T90" fmla="+- 0 1503 1470"/>
                  <a:gd name="T91" fmla="*/ 150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3"/>
                    </a:lnTo>
                    <a:lnTo>
                      <a:pt x="27" y="34"/>
                    </a:lnTo>
                    <a:lnTo>
                      <a:pt x="31" y="36"/>
                    </a:lnTo>
                    <a:lnTo>
                      <a:pt x="33" y="40"/>
                    </a:lnTo>
                    <a:lnTo>
                      <a:pt x="33" y="42"/>
                    </a:lnTo>
                    <a:lnTo>
                      <a:pt x="33" y="46"/>
                    </a:lnTo>
                    <a:lnTo>
                      <a:pt x="33" y="51"/>
                    </a:lnTo>
                    <a:lnTo>
                      <a:pt x="30" y="56"/>
                    </a:lnTo>
                    <a:lnTo>
                      <a:pt x="27" y="59"/>
                    </a:lnTo>
                    <a:lnTo>
                      <a:pt x="25" y="60"/>
                    </a:lnTo>
                    <a:lnTo>
                      <a:pt x="23" y="60"/>
                    </a:lnTo>
                    <a:lnTo>
                      <a:pt x="37" y="60"/>
                    </a:lnTo>
                    <a:lnTo>
                      <a:pt x="39" y="58"/>
                    </a:lnTo>
                    <a:lnTo>
                      <a:pt x="40" y="56"/>
                    </a:lnTo>
                    <a:lnTo>
                      <a:pt x="42" y="51"/>
                    </a:lnTo>
                    <a:lnTo>
                      <a:pt x="42" y="48"/>
                    </a:lnTo>
                    <a:lnTo>
                      <a:pt x="42" y="41"/>
                    </a:lnTo>
                    <a:lnTo>
                      <a:pt x="42" y="40"/>
                    </a:lnTo>
                    <a:lnTo>
                      <a:pt x="40" y="35"/>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22" name="Freeform 6835"/>
              <p:cNvSpPr>
                <a:spLocks/>
              </p:cNvSpPr>
              <p:nvPr/>
            </p:nvSpPr>
            <p:spPr bwMode="auto">
              <a:xfrm>
                <a:off x="3974" y="1470"/>
                <a:ext cx="42" cy="68"/>
              </a:xfrm>
              <a:custGeom>
                <a:avLst/>
                <a:gdLst>
                  <a:gd name="T0" fmla="+- 0 4001 3974"/>
                  <a:gd name="T1" fmla="*/ T0 w 42"/>
                  <a:gd name="T2" fmla="+- 0 1496 1470"/>
                  <a:gd name="T3" fmla="*/ 1496 h 68"/>
                  <a:gd name="T4" fmla="+- 0 3997 3974"/>
                  <a:gd name="T5" fmla="*/ T4 w 42"/>
                  <a:gd name="T6" fmla="+- 0 1496 1470"/>
                  <a:gd name="T7" fmla="*/ 1496 h 68"/>
                  <a:gd name="T8" fmla="+- 0 3993 3974"/>
                  <a:gd name="T9" fmla="*/ T8 w 42"/>
                  <a:gd name="T10" fmla="+- 0 1496 1470"/>
                  <a:gd name="T11" fmla="*/ 1496 h 68"/>
                  <a:gd name="T12" fmla="+- 0 3989 3974"/>
                  <a:gd name="T13" fmla="*/ T12 w 42"/>
                  <a:gd name="T14" fmla="+- 0 1497 1470"/>
                  <a:gd name="T15" fmla="*/ 1497 h 68"/>
                  <a:gd name="T16" fmla="+- 0 3985 3974"/>
                  <a:gd name="T17" fmla="*/ T16 w 42"/>
                  <a:gd name="T18" fmla="+- 0 1499 1470"/>
                  <a:gd name="T19" fmla="*/ 1499 h 68"/>
                  <a:gd name="T20" fmla="+- 0 3982 3974"/>
                  <a:gd name="T21" fmla="*/ T20 w 42"/>
                  <a:gd name="T22" fmla="+- 0 1500 1470"/>
                  <a:gd name="T23" fmla="*/ 1500 h 68"/>
                  <a:gd name="T24" fmla="+- 0 4011 3974"/>
                  <a:gd name="T25" fmla="*/ T24 w 42"/>
                  <a:gd name="T26" fmla="+- 0 1500 1470"/>
                  <a:gd name="T27" fmla="*/ 1500 h 68"/>
                  <a:gd name="T28" fmla="+- 0 4010 3974"/>
                  <a:gd name="T29" fmla="*/ T28 w 42"/>
                  <a:gd name="T30" fmla="+- 0 1500 1470"/>
                  <a:gd name="T31" fmla="*/ 1500 h 68"/>
                  <a:gd name="T32" fmla="+- 0 4009 3974"/>
                  <a:gd name="T33" fmla="*/ T32 w 42"/>
                  <a:gd name="T34" fmla="+- 0 1498 1470"/>
                  <a:gd name="T35" fmla="*/ 1498 h 68"/>
                  <a:gd name="T36" fmla="+- 0 4004 3974"/>
                  <a:gd name="T37" fmla="*/ T36 w 42"/>
                  <a:gd name="T38" fmla="+- 0 1496 1470"/>
                  <a:gd name="T39" fmla="*/ 1496 h 68"/>
                  <a:gd name="T40" fmla="+- 0 4001 3974"/>
                  <a:gd name="T41" fmla="*/ T40 w 42"/>
                  <a:gd name="T42" fmla="+- 0 1496 1470"/>
                  <a:gd name="T43" fmla="*/ 149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3" y="26"/>
                    </a:lnTo>
                    <a:lnTo>
                      <a:pt x="19" y="26"/>
                    </a:lnTo>
                    <a:lnTo>
                      <a:pt x="15" y="27"/>
                    </a:lnTo>
                    <a:lnTo>
                      <a:pt x="11" y="29"/>
                    </a:lnTo>
                    <a:lnTo>
                      <a:pt x="8" y="30"/>
                    </a:lnTo>
                    <a:lnTo>
                      <a:pt x="37" y="30"/>
                    </a:lnTo>
                    <a:lnTo>
                      <a:pt x="36" y="30"/>
                    </a:lnTo>
                    <a:lnTo>
                      <a:pt x="35" y="28"/>
                    </a:lnTo>
                    <a:lnTo>
                      <a:pt x="30" y="26"/>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23" name="Freeform 6834"/>
              <p:cNvSpPr>
                <a:spLocks/>
              </p:cNvSpPr>
              <p:nvPr/>
            </p:nvSpPr>
            <p:spPr bwMode="auto">
              <a:xfrm>
                <a:off x="3974" y="1470"/>
                <a:ext cx="42" cy="68"/>
              </a:xfrm>
              <a:custGeom>
                <a:avLst/>
                <a:gdLst>
                  <a:gd name="T0" fmla="+- 0 4013 3974"/>
                  <a:gd name="T1" fmla="*/ T0 w 42"/>
                  <a:gd name="T2" fmla="+- 0 1477 1470"/>
                  <a:gd name="T3" fmla="*/ 1477 h 68"/>
                  <a:gd name="T4" fmla="+- 0 4000 3974"/>
                  <a:gd name="T5" fmla="*/ T4 w 42"/>
                  <a:gd name="T6" fmla="+- 0 1477 1470"/>
                  <a:gd name="T7" fmla="*/ 1477 h 68"/>
                  <a:gd name="T8" fmla="+- 0 4004 3974"/>
                  <a:gd name="T9" fmla="*/ T8 w 42"/>
                  <a:gd name="T10" fmla="+- 0 1477 1470"/>
                  <a:gd name="T11" fmla="*/ 1477 h 68"/>
                  <a:gd name="T12" fmla="+- 0 4008 3974"/>
                  <a:gd name="T13" fmla="*/ T12 w 42"/>
                  <a:gd name="T14" fmla="+- 0 1478 1470"/>
                  <a:gd name="T15" fmla="*/ 1478 h 68"/>
                  <a:gd name="T16" fmla="+- 0 4010 3974"/>
                  <a:gd name="T17" fmla="*/ T16 w 42"/>
                  <a:gd name="T18" fmla="+- 0 1479 1470"/>
                  <a:gd name="T19" fmla="*/ 1479 h 68"/>
                  <a:gd name="T20" fmla="+- 0 4011 3974"/>
                  <a:gd name="T21" fmla="*/ T20 w 42"/>
                  <a:gd name="T22" fmla="+- 0 1479 1470"/>
                  <a:gd name="T23" fmla="*/ 1479 h 68"/>
                  <a:gd name="T24" fmla="+- 0 4012 3974"/>
                  <a:gd name="T25" fmla="*/ T24 w 42"/>
                  <a:gd name="T26" fmla="+- 0 1479 1470"/>
                  <a:gd name="T27" fmla="*/ 1479 h 68"/>
                  <a:gd name="T28" fmla="+- 0 4013 3974"/>
                  <a:gd name="T29" fmla="*/ T28 w 42"/>
                  <a:gd name="T30" fmla="+- 0 1478 1470"/>
                  <a:gd name="T31" fmla="*/ 1478 h 68"/>
                  <a:gd name="T32" fmla="+- 0 4013 3974"/>
                  <a:gd name="T33" fmla="*/ T32 w 42"/>
                  <a:gd name="T34" fmla="+- 0 1477 1470"/>
                  <a:gd name="T35" fmla="*/ 1477 h 68"/>
                  <a:gd name="T36" fmla="+- 0 4013 3974"/>
                  <a:gd name="T37" fmla="*/ T36 w 42"/>
                  <a:gd name="T38" fmla="+- 0 1477 1470"/>
                  <a:gd name="T39"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0" y="7"/>
                    </a:lnTo>
                    <a:lnTo>
                      <a:pt x="34" y="8"/>
                    </a:lnTo>
                    <a:lnTo>
                      <a:pt x="36" y="9"/>
                    </a:lnTo>
                    <a:lnTo>
                      <a:pt x="37" y="9"/>
                    </a:lnTo>
                    <a:lnTo>
                      <a:pt x="38"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15" name="Group 6829"/>
            <p:cNvGrpSpPr>
              <a:grpSpLocks/>
            </p:cNvGrpSpPr>
            <p:nvPr/>
          </p:nvGrpSpPr>
          <p:grpSpPr bwMode="auto">
            <a:xfrm>
              <a:off x="4042" y="1130"/>
              <a:ext cx="80" cy="658"/>
              <a:chOff x="4042" y="1130"/>
              <a:chExt cx="80" cy="658"/>
            </a:xfrm>
          </p:grpSpPr>
          <p:sp>
            <p:nvSpPr>
              <p:cNvPr id="42016" name="Freeform 6832"/>
              <p:cNvSpPr>
                <a:spLocks/>
              </p:cNvSpPr>
              <p:nvPr/>
            </p:nvSpPr>
            <p:spPr bwMode="auto">
              <a:xfrm>
                <a:off x="4042" y="1130"/>
                <a:ext cx="80" cy="658"/>
              </a:xfrm>
              <a:custGeom>
                <a:avLst/>
                <a:gdLst>
                  <a:gd name="T0" fmla="+- 0 4121 4042"/>
                  <a:gd name="T1" fmla="*/ T0 w 80"/>
                  <a:gd name="T2" fmla="+- 0 1130 1130"/>
                  <a:gd name="T3" fmla="*/ 1130 h 658"/>
                  <a:gd name="T4" fmla="+- 0 4042 4042"/>
                  <a:gd name="T5" fmla="*/ T4 w 80"/>
                  <a:gd name="T6" fmla="+- 0 1130 1130"/>
                  <a:gd name="T7" fmla="*/ 1130 h 658"/>
                  <a:gd name="T8" fmla="+- 0 4043 4042"/>
                  <a:gd name="T9" fmla="*/ T8 w 80"/>
                  <a:gd name="T10" fmla="+- 0 1131 1130"/>
                  <a:gd name="T11" fmla="*/ 1131 h 658"/>
                  <a:gd name="T12" fmla="+- 0 4043 4042"/>
                  <a:gd name="T13" fmla="*/ T12 w 80"/>
                  <a:gd name="T14" fmla="+- 0 1448 1130"/>
                  <a:gd name="T15" fmla="*/ 1448 h 658"/>
                  <a:gd name="T16" fmla="+- 0 4046 4042"/>
                  <a:gd name="T17" fmla="*/ T16 w 80"/>
                  <a:gd name="T18" fmla="+- 0 1450 1130"/>
                  <a:gd name="T19" fmla="*/ 1450 h 658"/>
                  <a:gd name="T20" fmla="+- 0 4043 4042"/>
                  <a:gd name="T21" fmla="*/ T20 w 80"/>
                  <a:gd name="T22" fmla="+- 0 1453 1130"/>
                  <a:gd name="T23" fmla="*/ 1453 h 658"/>
                  <a:gd name="T24" fmla="+- 0 4043 4042"/>
                  <a:gd name="T25" fmla="*/ T24 w 80"/>
                  <a:gd name="T26" fmla="+- 0 1462 1130"/>
                  <a:gd name="T27" fmla="*/ 1462 h 658"/>
                  <a:gd name="T28" fmla="+- 0 4046 4042"/>
                  <a:gd name="T29" fmla="*/ T28 w 80"/>
                  <a:gd name="T30" fmla="+- 0 1465 1130"/>
                  <a:gd name="T31" fmla="*/ 1465 h 658"/>
                  <a:gd name="T32" fmla="+- 0 4043 4042"/>
                  <a:gd name="T33" fmla="*/ T32 w 80"/>
                  <a:gd name="T34" fmla="+- 0 1468 1130"/>
                  <a:gd name="T35" fmla="*/ 1468 h 658"/>
                  <a:gd name="T36" fmla="+- 0 4043 4042"/>
                  <a:gd name="T37" fmla="*/ T36 w 80"/>
                  <a:gd name="T38" fmla="+- 0 1786 1130"/>
                  <a:gd name="T39" fmla="*/ 1786 h 658"/>
                  <a:gd name="T40" fmla="+- 0 4042 4042"/>
                  <a:gd name="T41" fmla="*/ T40 w 80"/>
                  <a:gd name="T42" fmla="+- 0 1788 1130"/>
                  <a:gd name="T43" fmla="*/ 1788 h 658"/>
                  <a:gd name="T44" fmla="+- 0 4121 4042"/>
                  <a:gd name="T45" fmla="*/ T44 w 80"/>
                  <a:gd name="T46" fmla="+- 0 1788 1130"/>
                  <a:gd name="T47" fmla="*/ 1788 h 658"/>
                  <a:gd name="T48" fmla="+- 0 4120 4042"/>
                  <a:gd name="T49" fmla="*/ T48 w 80"/>
                  <a:gd name="T50" fmla="+- 0 1786 1130"/>
                  <a:gd name="T51" fmla="*/ 1786 h 658"/>
                  <a:gd name="T52" fmla="+- 0 4120 4042"/>
                  <a:gd name="T53" fmla="*/ T52 w 80"/>
                  <a:gd name="T54" fmla="+- 0 1468 1130"/>
                  <a:gd name="T55" fmla="*/ 1468 h 658"/>
                  <a:gd name="T56" fmla="+- 0 4069 4042"/>
                  <a:gd name="T57" fmla="*/ T56 w 80"/>
                  <a:gd name="T58" fmla="+- 0 1468 1130"/>
                  <a:gd name="T59" fmla="*/ 1468 h 658"/>
                  <a:gd name="T60" fmla="+- 0 4066 4042"/>
                  <a:gd name="T61" fmla="*/ T60 w 80"/>
                  <a:gd name="T62" fmla="+- 0 1465 1130"/>
                  <a:gd name="T63" fmla="*/ 1465 h 658"/>
                  <a:gd name="T64" fmla="+- 0 4069 4042"/>
                  <a:gd name="T65" fmla="*/ T64 w 80"/>
                  <a:gd name="T66" fmla="+- 0 1462 1130"/>
                  <a:gd name="T67" fmla="*/ 1462 h 658"/>
                  <a:gd name="T68" fmla="+- 0 4120 4042"/>
                  <a:gd name="T69" fmla="*/ T68 w 80"/>
                  <a:gd name="T70" fmla="+- 0 1462 1130"/>
                  <a:gd name="T71" fmla="*/ 1462 h 658"/>
                  <a:gd name="T72" fmla="+- 0 4120 4042"/>
                  <a:gd name="T73" fmla="*/ T72 w 80"/>
                  <a:gd name="T74" fmla="+- 0 1453 1130"/>
                  <a:gd name="T75" fmla="*/ 1453 h 658"/>
                  <a:gd name="T76" fmla="+- 0 4069 4042"/>
                  <a:gd name="T77" fmla="*/ T76 w 80"/>
                  <a:gd name="T78" fmla="+- 0 1453 1130"/>
                  <a:gd name="T79" fmla="*/ 1453 h 658"/>
                  <a:gd name="T80" fmla="+- 0 4066 4042"/>
                  <a:gd name="T81" fmla="*/ T80 w 80"/>
                  <a:gd name="T82" fmla="+- 0 1450 1130"/>
                  <a:gd name="T83" fmla="*/ 1450 h 658"/>
                  <a:gd name="T84" fmla="+- 0 4069 4042"/>
                  <a:gd name="T85" fmla="*/ T84 w 80"/>
                  <a:gd name="T86" fmla="+- 0 1448 1130"/>
                  <a:gd name="T87" fmla="*/ 1448 h 658"/>
                  <a:gd name="T88" fmla="+- 0 4120 4042"/>
                  <a:gd name="T89" fmla="*/ T88 w 80"/>
                  <a:gd name="T90" fmla="+- 0 1448 1130"/>
                  <a:gd name="T91" fmla="*/ 1448 h 658"/>
                  <a:gd name="T92" fmla="+- 0 4120 4042"/>
                  <a:gd name="T93" fmla="*/ T92 w 80"/>
                  <a:gd name="T94" fmla="+- 0 1131 1130"/>
                  <a:gd name="T95" fmla="*/ 1131 h 658"/>
                  <a:gd name="T96" fmla="+- 0 4121 4042"/>
                  <a:gd name="T97" fmla="*/ T96 w 80"/>
                  <a:gd name="T98" fmla="+- 0 1130 1130"/>
                  <a:gd name="T99"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80" h="658">
                    <a:moveTo>
                      <a:pt x="79" y="0"/>
                    </a:moveTo>
                    <a:lnTo>
                      <a:pt x="0" y="0"/>
                    </a:lnTo>
                    <a:lnTo>
                      <a:pt x="1" y="1"/>
                    </a:lnTo>
                    <a:lnTo>
                      <a:pt x="1" y="318"/>
                    </a:lnTo>
                    <a:lnTo>
                      <a:pt x="4" y="320"/>
                    </a:lnTo>
                    <a:lnTo>
                      <a:pt x="1" y="323"/>
                    </a:lnTo>
                    <a:lnTo>
                      <a:pt x="1" y="332"/>
                    </a:lnTo>
                    <a:lnTo>
                      <a:pt x="4" y="335"/>
                    </a:lnTo>
                    <a:lnTo>
                      <a:pt x="1" y="338"/>
                    </a:lnTo>
                    <a:lnTo>
                      <a:pt x="1" y="656"/>
                    </a:lnTo>
                    <a:lnTo>
                      <a:pt x="0" y="658"/>
                    </a:lnTo>
                    <a:lnTo>
                      <a:pt x="79" y="658"/>
                    </a:lnTo>
                    <a:lnTo>
                      <a:pt x="78" y="656"/>
                    </a:lnTo>
                    <a:lnTo>
                      <a:pt x="78" y="338"/>
                    </a:lnTo>
                    <a:lnTo>
                      <a:pt x="27" y="338"/>
                    </a:lnTo>
                    <a:lnTo>
                      <a:pt x="24" y="335"/>
                    </a:lnTo>
                    <a:lnTo>
                      <a:pt x="27" y="332"/>
                    </a:lnTo>
                    <a:lnTo>
                      <a:pt x="78" y="332"/>
                    </a:lnTo>
                    <a:lnTo>
                      <a:pt x="78" y="323"/>
                    </a:lnTo>
                    <a:lnTo>
                      <a:pt x="27" y="323"/>
                    </a:lnTo>
                    <a:lnTo>
                      <a:pt x="24" y="320"/>
                    </a:lnTo>
                    <a:lnTo>
                      <a:pt x="27"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17" name="Freeform 6831"/>
              <p:cNvSpPr>
                <a:spLocks/>
              </p:cNvSpPr>
              <p:nvPr/>
            </p:nvSpPr>
            <p:spPr bwMode="auto">
              <a:xfrm>
                <a:off x="4042" y="1130"/>
                <a:ext cx="80" cy="658"/>
              </a:xfrm>
              <a:custGeom>
                <a:avLst/>
                <a:gdLst>
                  <a:gd name="T0" fmla="+- 0 4120 4042"/>
                  <a:gd name="T1" fmla="*/ T0 w 80"/>
                  <a:gd name="T2" fmla="+- 0 1462 1130"/>
                  <a:gd name="T3" fmla="*/ 1462 h 658"/>
                  <a:gd name="T4" fmla="+- 0 4104 4042"/>
                  <a:gd name="T5" fmla="*/ T4 w 80"/>
                  <a:gd name="T6" fmla="+- 0 1462 1130"/>
                  <a:gd name="T7" fmla="*/ 1462 h 658"/>
                  <a:gd name="T8" fmla="+- 0 4106 4042"/>
                  <a:gd name="T9" fmla="*/ T8 w 80"/>
                  <a:gd name="T10" fmla="+- 0 1465 1130"/>
                  <a:gd name="T11" fmla="*/ 1465 h 658"/>
                  <a:gd name="T12" fmla="+- 0 4104 4042"/>
                  <a:gd name="T13" fmla="*/ T12 w 80"/>
                  <a:gd name="T14" fmla="+- 0 1468 1130"/>
                  <a:gd name="T15" fmla="*/ 1468 h 658"/>
                  <a:gd name="T16" fmla="+- 0 4120 4042"/>
                  <a:gd name="T17" fmla="*/ T16 w 80"/>
                  <a:gd name="T18" fmla="+- 0 1468 1130"/>
                  <a:gd name="T19" fmla="*/ 1468 h 658"/>
                  <a:gd name="T20" fmla="+- 0 4120 4042"/>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62" y="332"/>
                    </a:lnTo>
                    <a:lnTo>
                      <a:pt x="64" y="335"/>
                    </a:lnTo>
                    <a:lnTo>
                      <a:pt x="62"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19" name="Freeform 6830"/>
              <p:cNvSpPr>
                <a:spLocks/>
              </p:cNvSpPr>
              <p:nvPr/>
            </p:nvSpPr>
            <p:spPr bwMode="auto">
              <a:xfrm>
                <a:off x="4042" y="1130"/>
                <a:ext cx="80" cy="658"/>
              </a:xfrm>
              <a:custGeom>
                <a:avLst/>
                <a:gdLst>
                  <a:gd name="T0" fmla="+- 0 4120 4042"/>
                  <a:gd name="T1" fmla="*/ T0 w 80"/>
                  <a:gd name="T2" fmla="+- 0 1448 1130"/>
                  <a:gd name="T3" fmla="*/ 1448 h 658"/>
                  <a:gd name="T4" fmla="+- 0 4105 4042"/>
                  <a:gd name="T5" fmla="*/ T4 w 80"/>
                  <a:gd name="T6" fmla="+- 0 1448 1130"/>
                  <a:gd name="T7" fmla="*/ 1448 h 658"/>
                  <a:gd name="T8" fmla="+- 0 4108 4042"/>
                  <a:gd name="T9" fmla="*/ T8 w 80"/>
                  <a:gd name="T10" fmla="+- 0 1450 1130"/>
                  <a:gd name="T11" fmla="*/ 1450 h 658"/>
                  <a:gd name="T12" fmla="+- 0 4105 4042"/>
                  <a:gd name="T13" fmla="*/ T12 w 80"/>
                  <a:gd name="T14" fmla="+- 0 1453 1130"/>
                  <a:gd name="T15" fmla="*/ 1453 h 658"/>
                  <a:gd name="T16" fmla="+- 0 4120 4042"/>
                  <a:gd name="T17" fmla="*/ T16 w 80"/>
                  <a:gd name="T18" fmla="+- 0 1453 1130"/>
                  <a:gd name="T19" fmla="*/ 1453 h 658"/>
                  <a:gd name="T20" fmla="+- 0 4120 4042"/>
                  <a:gd name="T21" fmla="*/ T20 w 80"/>
                  <a:gd name="T22" fmla="+- 0 1448 1130"/>
                  <a:gd name="T23" fmla="*/ 1448 h 658"/>
                </a:gdLst>
                <a:ahLst/>
                <a:cxnLst>
                  <a:cxn ang="0">
                    <a:pos x="T1" y="T3"/>
                  </a:cxn>
                  <a:cxn ang="0">
                    <a:pos x="T5" y="T7"/>
                  </a:cxn>
                  <a:cxn ang="0">
                    <a:pos x="T9" y="T11"/>
                  </a:cxn>
                  <a:cxn ang="0">
                    <a:pos x="T13" y="T15"/>
                  </a:cxn>
                  <a:cxn ang="0">
                    <a:pos x="T17" y="T19"/>
                  </a:cxn>
                  <a:cxn ang="0">
                    <a:pos x="T21" y="T23"/>
                  </a:cxn>
                </a:cxnLst>
                <a:rect l="0" t="0" r="r" b="b"/>
                <a:pathLst>
                  <a:path w="80" h="658">
                    <a:moveTo>
                      <a:pt x="78" y="318"/>
                    </a:moveTo>
                    <a:lnTo>
                      <a:pt x="63" y="318"/>
                    </a:lnTo>
                    <a:lnTo>
                      <a:pt x="66" y="320"/>
                    </a:lnTo>
                    <a:lnTo>
                      <a:pt x="63"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16" name="Group 6827"/>
            <p:cNvGrpSpPr>
              <a:grpSpLocks/>
            </p:cNvGrpSpPr>
            <p:nvPr/>
          </p:nvGrpSpPr>
          <p:grpSpPr bwMode="auto">
            <a:xfrm>
              <a:off x="4043" y="1465"/>
              <a:ext cx="64" cy="2"/>
              <a:chOff x="4043" y="1465"/>
              <a:chExt cx="64" cy="2"/>
            </a:xfrm>
          </p:grpSpPr>
          <p:sp>
            <p:nvSpPr>
              <p:cNvPr id="42015" name="Freeform 6828"/>
              <p:cNvSpPr>
                <a:spLocks/>
              </p:cNvSpPr>
              <p:nvPr/>
            </p:nvSpPr>
            <p:spPr bwMode="auto">
              <a:xfrm>
                <a:off x="4043" y="1465"/>
                <a:ext cx="64" cy="2"/>
              </a:xfrm>
              <a:custGeom>
                <a:avLst/>
                <a:gdLst>
                  <a:gd name="T0" fmla="+- 0 4043 4043"/>
                  <a:gd name="T1" fmla="*/ T0 w 64"/>
                  <a:gd name="T2" fmla="+- 0 4106 4043"/>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7" name="Group 6825"/>
            <p:cNvGrpSpPr>
              <a:grpSpLocks/>
            </p:cNvGrpSpPr>
            <p:nvPr/>
          </p:nvGrpSpPr>
          <p:grpSpPr bwMode="auto">
            <a:xfrm>
              <a:off x="4043" y="1450"/>
              <a:ext cx="65" cy="2"/>
              <a:chOff x="4043" y="1450"/>
              <a:chExt cx="65" cy="2"/>
            </a:xfrm>
          </p:grpSpPr>
          <p:sp>
            <p:nvSpPr>
              <p:cNvPr id="42014" name="Freeform 6826"/>
              <p:cNvSpPr>
                <a:spLocks/>
              </p:cNvSpPr>
              <p:nvPr/>
            </p:nvSpPr>
            <p:spPr bwMode="auto">
              <a:xfrm>
                <a:off x="4043" y="1450"/>
                <a:ext cx="65" cy="2"/>
              </a:xfrm>
              <a:custGeom>
                <a:avLst/>
                <a:gdLst>
                  <a:gd name="T0" fmla="+- 0 4043 4043"/>
                  <a:gd name="T1" fmla="*/ T0 w 65"/>
                  <a:gd name="T2" fmla="+- 0 4108 4043"/>
                  <a:gd name="T3" fmla="*/ T2 w 65"/>
                </a:gdLst>
                <a:ahLst/>
                <a:cxnLst>
                  <a:cxn ang="0">
                    <a:pos x="T1" y="0"/>
                  </a:cxn>
                  <a:cxn ang="0">
                    <a:pos x="T3" y="0"/>
                  </a:cxn>
                </a:cxnLst>
                <a:rect l="0" t="0" r="r" b="b"/>
                <a:pathLst>
                  <a:path w="65">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8" name="Group 6823"/>
            <p:cNvGrpSpPr>
              <a:grpSpLocks/>
            </p:cNvGrpSpPr>
            <p:nvPr/>
          </p:nvGrpSpPr>
          <p:grpSpPr bwMode="auto">
            <a:xfrm>
              <a:off x="4042" y="1468"/>
              <a:ext cx="2" cy="320"/>
              <a:chOff x="4042" y="1468"/>
              <a:chExt cx="2" cy="320"/>
            </a:xfrm>
          </p:grpSpPr>
          <p:sp>
            <p:nvSpPr>
              <p:cNvPr id="42013" name="Freeform 6824"/>
              <p:cNvSpPr>
                <a:spLocks/>
              </p:cNvSpPr>
              <p:nvPr/>
            </p:nvSpPr>
            <p:spPr bwMode="auto">
              <a:xfrm>
                <a:off x="4042"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9" name="Group 6821"/>
            <p:cNvGrpSpPr>
              <a:grpSpLocks/>
            </p:cNvGrpSpPr>
            <p:nvPr/>
          </p:nvGrpSpPr>
          <p:grpSpPr bwMode="auto">
            <a:xfrm>
              <a:off x="4041" y="1458"/>
              <a:ext cx="3" cy="2"/>
              <a:chOff x="4041" y="1458"/>
              <a:chExt cx="3" cy="2"/>
            </a:xfrm>
          </p:grpSpPr>
          <p:sp>
            <p:nvSpPr>
              <p:cNvPr id="42012" name="Freeform 6822"/>
              <p:cNvSpPr>
                <a:spLocks/>
              </p:cNvSpPr>
              <p:nvPr/>
            </p:nvSpPr>
            <p:spPr bwMode="auto">
              <a:xfrm>
                <a:off x="4041" y="1458"/>
                <a:ext cx="3" cy="2"/>
              </a:xfrm>
              <a:custGeom>
                <a:avLst/>
                <a:gdLst>
                  <a:gd name="T0" fmla="+- 0 4041 4041"/>
                  <a:gd name="T1" fmla="*/ T0 w 3"/>
                  <a:gd name="T2" fmla="+- 0 4043 4041"/>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0" name="Group 6819"/>
            <p:cNvGrpSpPr>
              <a:grpSpLocks/>
            </p:cNvGrpSpPr>
            <p:nvPr/>
          </p:nvGrpSpPr>
          <p:grpSpPr bwMode="auto">
            <a:xfrm>
              <a:off x="4042" y="1130"/>
              <a:ext cx="2" cy="318"/>
              <a:chOff x="4042" y="1130"/>
              <a:chExt cx="2" cy="318"/>
            </a:xfrm>
          </p:grpSpPr>
          <p:sp>
            <p:nvSpPr>
              <p:cNvPr id="42011" name="Freeform 6820"/>
              <p:cNvSpPr>
                <a:spLocks/>
              </p:cNvSpPr>
              <p:nvPr/>
            </p:nvSpPr>
            <p:spPr bwMode="auto">
              <a:xfrm>
                <a:off x="4042"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1" name="Group 6817"/>
            <p:cNvGrpSpPr>
              <a:grpSpLocks/>
            </p:cNvGrpSpPr>
            <p:nvPr/>
          </p:nvGrpSpPr>
          <p:grpSpPr bwMode="auto">
            <a:xfrm>
              <a:off x="4041" y="1465"/>
              <a:ext cx="3" cy="2"/>
              <a:chOff x="4041" y="1465"/>
              <a:chExt cx="3" cy="2"/>
            </a:xfrm>
          </p:grpSpPr>
          <p:sp>
            <p:nvSpPr>
              <p:cNvPr id="42010" name="Freeform 6818"/>
              <p:cNvSpPr>
                <a:spLocks/>
              </p:cNvSpPr>
              <p:nvPr/>
            </p:nvSpPr>
            <p:spPr bwMode="auto">
              <a:xfrm>
                <a:off x="4041" y="1465"/>
                <a:ext cx="3" cy="2"/>
              </a:xfrm>
              <a:custGeom>
                <a:avLst/>
                <a:gdLst>
                  <a:gd name="T0" fmla="+- 0 4041 4041"/>
                  <a:gd name="T1" fmla="*/ T0 w 3"/>
                  <a:gd name="T2" fmla="+- 0 4043 4041"/>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2" name="Group 6814"/>
            <p:cNvGrpSpPr>
              <a:grpSpLocks/>
            </p:cNvGrpSpPr>
            <p:nvPr/>
          </p:nvGrpSpPr>
          <p:grpSpPr bwMode="auto">
            <a:xfrm>
              <a:off x="4041" y="1450"/>
              <a:ext cx="3" cy="2"/>
              <a:chOff x="4041" y="1450"/>
              <a:chExt cx="3" cy="2"/>
            </a:xfrm>
          </p:grpSpPr>
          <p:sp>
            <p:nvSpPr>
              <p:cNvPr id="42009" name="Freeform 6816"/>
              <p:cNvSpPr>
                <a:spLocks/>
              </p:cNvSpPr>
              <p:nvPr/>
            </p:nvSpPr>
            <p:spPr bwMode="auto">
              <a:xfrm>
                <a:off x="4041" y="1450"/>
                <a:ext cx="3" cy="2"/>
              </a:xfrm>
              <a:custGeom>
                <a:avLst/>
                <a:gdLst>
                  <a:gd name="T0" fmla="+- 0 4041 4041"/>
                  <a:gd name="T1" fmla="*/ T0 w 3"/>
                  <a:gd name="T2" fmla="+- 0 4043 4041"/>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655" name="Picture 68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23" name="Group 6812"/>
            <p:cNvGrpSpPr>
              <a:grpSpLocks/>
            </p:cNvGrpSpPr>
            <p:nvPr/>
          </p:nvGrpSpPr>
          <p:grpSpPr bwMode="auto">
            <a:xfrm>
              <a:off x="4026" y="1117"/>
              <a:ext cx="3" cy="656"/>
              <a:chOff x="4026" y="1117"/>
              <a:chExt cx="3" cy="656"/>
            </a:xfrm>
          </p:grpSpPr>
          <p:sp>
            <p:nvSpPr>
              <p:cNvPr id="42008" name="Freeform 6813"/>
              <p:cNvSpPr>
                <a:spLocks/>
              </p:cNvSpPr>
              <p:nvPr/>
            </p:nvSpPr>
            <p:spPr bwMode="auto">
              <a:xfrm>
                <a:off x="4026" y="1117"/>
                <a:ext cx="3" cy="656"/>
              </a:xfrm>
              <a:custGeom>
                <a:avLst/>
                <a:gdLst>
                  <a:gd name="T0" fmla="+- 0 4026 4026"/>
                  <a:gd name="T1" fmla="*/ T0 w 3"/>
                  <a:gd name="T2" fmla="+- 0 1773 1117"/>
                  <a:gd name="T3" fmla="*/ 1773 h 656"/>
                  <a:gd name="T4" fmla="+- 0 4029 4026"/>
                  <a:gd name="T5" fmla="*/ T4 w 3"/>
                  <a:gd name="T6" fmla="+- 0 1773 1117"/>
                  <a:gd name="T7" fmla="*/ 1773 h 656"/>
                  <a:gd name="T8" fmla="+- 0 4029 4026"/>
                  <a:gd name="T9" fmla="*/ T8 w 3"/>
                  <a:gd name="T10" fmla="+- 0 1117 1117"/>
                  <a:gd name="T11" fmla="*/ 1117 h 656"/>
                  <a:gd name="T12" fmla="+- 0 4026 4026"/>
                  <a:gd name="T13" fmla="*/ T12 w 3"/>
                  <a:gd name="T14" fmla="+- 0 1117 1117"/>
                  <a:gd name="T15" fmla="*/ 1117 h 656"/>
                  <a:gd name="T16" fmla="+- 0 4026 402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24" name="Group 6810"/>
            <p:cNvGrpSpPr>
              <a:grpSpLocks/>
            </p:cNvGrpSpPr>
            <p:nvPr/>
          </p:nvGrpSpPr>
          <p:grpSpPr bwMode="auto">
            <a:xfrm>
              <a:off x="4026" y="1116"/>
              <a:ext cx="82" cy="2"/>
              <a:chOff x="4026" y="1116"/>
              <a:chExt cx="82" cy="2"/>
            </a:xfrm>
          </p:grpSpPr>
          <p:sp>
            <p:nvSpPr>
              <p:cNvPr id="42007" name="Freeform 6811"/>
              <p:cNvSpPr>
                <a:spLocks/>
              </p:cNvSpPr>
              <p:nvPr/>
            </p:nvSpPr>
            <p:spPr bwMode="auto">
              <a:xfrm>
                <a:off x="4026" y="1116"/>
                <a:ext cx="82" cy="2"/>
              </a:xfrm>
              <a:custGeom>
                <a:avLst/>
                <a:gdLst>
                  <a:gd name="T0" fmla="+- 0 4026 4026"/>
                  <a:gd name="T1" fmla="*/ T0 w 82"/>
                  <a:gd name="T2" fmla="+- 0 4108 402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5" name="Group 6808"/>
            <p:cNvGrpSpPr>
              <a:grpSpLocks/>
            </p:cNvGrpSpPr>
            <p:nvPr/>
          </p:nvGrpSpPr>
          <p:grpSpPr bwMode="auto">
            <a:xfrm>
              <a:off x="4028" y="1772"/>
              <a:ext cx="80" cy="2"/>
              <a:chOff x="4028" y="1772"/>
              <a:chExt cx="80" cy="2"/>
            </a:xfrm>
          </p:grpSpPr>
          <p:sp>
            <p:nvSpPr>
              <p:cNvPr id="42006" name="Freeform 6809"/>
              <p:cNvSpPr>
                <a:spLocks/>
              </p:cNvSpPr>
              <p:nvPr/>
            </p:nvSpPr>
            <p:spPr bwMode="auto">
              <a:xfrm>
                <a:off x="4028" y="1772"/>
                <a:ext cx="80" cy="2"/>
              </a:xfrm>
              <a:custGeom>
                <a:avLst/>
                <a:gdLst>
                  <a:gd name="T0" fmla="+- 0 4028 4028"/>
                  <a:gd name="T1" fmla="*/ T0 w 80"/>
                  <a:gd name="T2" fmla="+- 0 4108 402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6" name="Group 6806"/>
            <p:cNvGrpSpPr>
              <a:grpSpLocks/>
            </p:cNvGrpSpPr>
            <p:nvPr/>
          </p:nvGrpSpPr>
          <p:grpSpPr bwMode="auto">
            <a:xfrm>
              <a:off x="4029" y="1770"/>
              <a:ext cx="80" cy="2"/>
              <a:chOff x="4029" y="1770"/>
              <a:chExt cx="80" cy="2"/>
            </a:xfrm>
          </p:grpSpPr>
          <p:sp>
            <p:nvSpPr>
              <p:cNvPr id="42005" name="Freeform 6807"/>
              <p:cNvSpPr>
                <a:spLocks/>
              </p:cNvSpPr>
              <p:nvPr/>
            </p:nvSpPr>
            <p:spPr bwMode="auto">
              <a:xfrm>
                <a:off x="4029" y="1770"/>
                <a:ext cx="80" cy="2"/>
              </a:xfrm>
              <a:custGeom>
                <a:avLst/>
                <a:gdLst>
                  <a:gd name="T0" fmla="+- 0 4029 4029"/>
                  <a:gd name="T1" fmla="*/ T0 w 80"/>
                  <a:gd name="T2" fmla="+- 0 4108 402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7" name="Group 6803"/>
            <p:cNvGrpSpPr>
              <a:grpSpLocks/>
            </p:cNvGrpSpPr>
            <p:nvPr/>
          </p:nvGrpSpPr>
          <p:grpSpPr bwMode="auto">
            <a:xfrm>
              <a:off x="4054" y="1346"/>
              <a:ext cx="40" cy="67"/>
              <a:chOff x="4054" y="1346"/>
              <a:chExt cx="40" cy="67"/>
            </a:xfrm>
          </p:grpSpPr>
          <p:sp>
            <p:nvSpPr>
              <p:cNvPr id="42003" name="Freeform 6805"/>
              <p:cNvSpPr>
                <a:spLocks/>
              </p:cNvSpPr>
              <p:nvPr/>
            </p:nvSpPr>
            <p:spPr bwMode="auto">
              <a:xfrm>
                <a:off x="4054" y="1346"/>
                <a:ext cx="40" cy="67"/>
              </a:xfrm>
              <a:custGeom>
                <a:avLst/>
                <a:gdLst>
                  <a:gd name="T0" fmla="+- 0 4088 4054"/>
                  <a:gd name="T1" fmla="*/ T0 w 40"/>
                  <a:gd name="T2" fmla="+- 0 1354 1346"/>
                  <a:gd name="T3" fmla="*/ 1354 h 67"/>
                  <a:gd name="T4" fmla="+- 0 4071 4054"/>
                  <a:gd name="T5" fmla="*/ T4 w 40"/>
                  <a:gd name="T6" fmla="+- 0 1354 1346"/>
                  <a:gd name="T7" fmla="*/ 1354 h 67"/>
                  <a:gd name="T8" fmla="+- 0 4075 4054"/>
                  <a:gd name="T9" fmla="*/ T8 w 40"/>
                  <a:gd name="T10" fmla="+- 0 1355 1346"/>
                  <a:gd name="T11" fmla="*/ 1355 h 67"/>
                  <a:gd name="T12" fmla="+- 0 4078 4054"/>
                  <a:gd name="T13" fmla="*/ T12 w 40"/>
                  <a:gd name="T14" fmla="+- 0 1357 1346"/>
                  <a:gd name="T15" fmla="*/ 1357 h 67"/>
                  <a:gd name="T16" fmla="+- 0 4080 4054"/>
                  <a:gd name="T17" fmla="*/ T16 w 40"/>
                  <a:gd name="T18" fmla="+- 0 1361 1346"/>
                  <a:gd name="T19" fmla="*/ 1361 h 67"/>
                  <a:gd name="T20" fmla="+- 0 4081 4054"/>
                  <a:gd name="T21" fmla="*/ T20 w 40"/>
                  <a:gd name="T22" fmla="+- 0 1365 1346"/>
                  <a:gd name="T23" fmla="*/ 1365 h 67"/>
                  <a:gd name="T24" fmla="+- 0 4081 4054"/>
                  <a:gd name="T25" fmla="*/ T24 w 40"/>
                  <a:gd name="T26" fmla="+- 0 1370 1346"/>
                  <a:gd name="T27" fmla="*/ 1370 h 67"/>
                  <a:gd name="T28" fmla="+- 0 4055 4054"/>
                  <a:gd name="T29" fmla="*/ T28 w 40"/>
                  <a:gd name="T30" fmla="+- 0 1404 1346"/>
                  <a:gd name="T31" fmla="*/ 1404 h 67"/>
                  <a:gd name="T32" fmla="+- 0 4054 4054"/>
                  <a:gd name="T33" fmla="*/ T32 w 40"/>
                  <a:gd name="T34" fmla="+- 0 1405 1346"/>
                  <a:gd name="T35" fmla="*/ 1405 h 67"/>
                  <a:gd name="T36" fmla="+- 0 4054 4054"/>
                  <a:gd name="T37" fmla="*/ T36 w 40"/>
                  <a:gd name="T38" fmla="+- 0 1406 1346"/>
                  <a:gd name="T39" fmla="*/ 1406 h 67"/>
                  <a:gd name="T40" fmla="+- 0 4054 4054"/>
                  <a:gd name="T41" fmla="*/ T40 w 40"/>
                  <a:gd name="T42" fmla="+- 0 1407 1346"/>
                  <a:gd name="T43" fmla="*/ 1407 h 67"/>
                  <a:gd name="T44" fmla="+- 0 4054 4054"/>
                  <a:gd name="T45" fmla="*/ T44 w 40"/>
                  <a:gd name="T46" fmla="+- 0 1411 1346"/>
                  <a:gd name="T47" fmla="*/ 1411 h 67"/>
                  <a:gd name="T48" fmla="+- 0 4054 4054"/>
                  <a:gd name="T49" fmla="*/ T48 w 40"/>
                  <a:gd name="T50" fmla="+- 0 1412 1346"/>
                  <a:gd name="T51" fmla="*/ 1412 h 67"/>
                  <a:gd name="T52" fmla="+- 0 4055 4054"/>
                  <a:gd name="T53" fmla="*/ T52 w 40"/>
                  <a:gd name="T54" fmla="+- 0 1413 1346"/>
                  <a:gd name="T55" fmla="*/ 1413 h 67"/>
                  <a:gd name="T56" fmla="+- 0 4092 4054"/>
                  <a:gd name="T57" fmla="*/ T56 w 40"/>
                  <a:gd name="T58" fmla="+- 0 1413 1346"/>
                  <a:gd name="T59" fmla="*/ 1413 h 67"/>
                  <a:gd name="T60" fmla="+- 0 4093 4054"/>
                  <a:gd name="T61" fmla="*/ T60 w 40"/>
                  <a:gd name="T62" fmla="+- 0 1413 1346"/>
                  <a:gd name="T63" fmla="*/ 1413 h 67"/>
                  <a:gd name="T64" fmla="+- 0 4093 4054"/>
                  <a:gd name="T65" fmla="*/ T64 w 40"/>
                  <a:gd name="T66" fmla="+- 0 1412 1346"/>
                  <a:gd name="T67" fmla="*/ 1412 h 67"/>
                  <a:gd name="T68" fmla="+- 0 4094 4054"/>
                  <a:gd name="T69" fmla="*/ T68 w 40"/>
                  <a:gd name="T70" fmla="+- 0 1411 1346"/>
                  <a:gd name="T71" fmla="*/ 1411 h 67"/>
                  <a:gd name="T72" fmla="+- 0 4093 4054"/>
                  <a:gd name="T73" fmla="*/ T72 w 40"/>
                  <a:gd name="T74" fmla="+- 0 1407 1346"/>
                  <a:gd name="T75" fmla="*/ 1407 h 67"/>
                  <a:gd name="T76" fmla="+- 0 4093 4054"/>
                  <a:gd name="T77" fmla="*/ T76 w 40"/>
                  <a:gd name="T78" fmla="+- 0 1407 1346"/>
                  <a:gd name="T79" fmla="*/ 1407 h 67"/>
                  <a:gd name="T80" fmla="+- 0 4093 4054"/>
                  <a:gd name="T81" fmla="*/ T80 w 40"/>
                  <a:gd name="T82" fmla="+- 0 1406 1346"/>
                  <a:gd name="T83" fmla="*/ 1406 h 67"/>
                  <a:gd name="T84" fmla="+- 0 4092 4054"/>
                  <a:gd name="T85" fmla="*/ T84 w 40"/>
                  <a:gd name="T86" fmla="+- 0 1406 1346"/>
                  <a:gd name="T87" fmla="*/ 1406 h 67"/>
                  <a:gd name="T88" fmla="+- 0 4064 4054"/>
                  <a:gd name="T89" fmla="*/ T88 w 40"/>
                  <a:gd name="T90" fmla="+- 0 1406 1346"/>
                  <a:gd name="T91" fmla="*/ 1406 h 67"/>
                  <a:gd name="T92" fmla="+- 0 4074 4054"/>
                  <a:gd name="T93" fmla="*/ T92 w 40"/>
                  <a:gd name="T94" fmla="+- 0 1395 1346"/>
                  <a:gd name="T95" fmla="*/ 1395 h 67"/>
                  <a:gd name="T96" fmla="+- 0 4091 4054"/>
                  <a:gd name="T97" fmla="*/ T96 w 40"/>
                  <a:gd name="T98" fmla="+- 0 1368 1346"/>
                  <a:gd name="T99" fmla="*/ 1368 h 67"/>
                  <a:gd name="T100" fmla="+- 0 4090 4054"/>
                  <a:gd name="T101" fmla="*/ T100 w 40"/>
                  <a:gd name="T102" fmla="+- 0 1359 1346"/>
                  <a:gd name="T103" fmla="*/ 1359 h 67"/>
                  <a:gd name="T104" fmla="+- 0 4090 4054"/>
                  <a:gd name="T105" fmla="*/ T104 w 40"/>
                  <a:gd name="T106" fmla="+- 0 1359 1346"/>
                  <a:gd name="T107" fmla="*/ 1359 h 67"/>
                  <a:gd name="T108" fmla="+- 0 4089 4054"/>
                  <a:gd name="T109" fmla="*/ T108 w 40"/>
                  <a:gd name="T110" fmla="+- 0 1355 1346"/>
                  <a:gd name="T111" fmla="*/ 1355 h 67"/>
                  <a:gd name="T112" fmla="+- 0 4088 4054"/>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8"/>
                    </a:moveTo>
                    <a:lnTo>
                      <a:pt x="17" y="8"/>
                    </a:lnTo>
                    <a:lnTo>
                      <a:pt x="21" y="9"/>
                    </a:lnTo>
                    <a:lnTo>
                      <a:pt x="24" y="11"/>
                    </a:lnTo>
                    <a:lnTo>
                      <a:pt x="26" y="15"/>
                    </a:lnTo>
                    <a:lnTo>
                      <a:pt x="27" y="19"/>
                    </a:lnTo>
                    <a:lnTo>
                      <a:pt x="27" y="24"/>
                    </a:lnTo>
                    <a:lnTo>
                      <a:pt x="1" y="58"/>
                    </a:lnTo>
                    <a:lnTo>
                      <a:pt x="0" y="59"/>
                    </a:lnTo>
                    <a:lnTo>
                      <a:pt x="0" y="60"/>
                    </a:lnTo>
                    <a:lnTo>
                      <a:pt x="0" y="61"/>
                    </a:lnTo>
                    <a:lnTo>
                      <a:pt x="0" y="65"/>
                    </a:lnTo>
                    <a:lnTo>
                      <a:pt x="0" y="66"/>
                    </a:lnTo>
                    <a:lnTo>
                      <a:pt x="1" y="67"/>
                    </a:lnTo>
                    <a:lnTo>
                      <a:pt x="38" y="67"/>
                    </a:lnTo>
                    <a:lnTo>
                      <a:pt x="39" y="67"/>
                    </a:lnTo>
                    <a:lnTo>
                      <a:pt x="39" y="66"/>
                    </a:lnTo>
                    <a:lnTo>
                      <a:pt x="40" y="65"/>
                    </a:lnTo>
                    <a:lnTo>
                      <a:pt x="39" y="61"/>
                    </a:lnTo>
                    <a:lnTo>
                      <a:pt x="39" y="60"/>
                    </a:lnTo>
                    <a:lnTo>
                      <a:pt x="38" y="60"/>
                    </a:lnTo>
                    <a:lnTo>
                      <a:pt x="10" y="60"/>
                    </a:lnTo>
                    <a:lnTo>
                      <a:pt x="20" y="49"/>
                    </a:lnTo>
                    <a:lnTo>
                      <a:pt x="37" y="22"/>
                    </a:lnTo>
                    <a:lnTo>
                      <a:pt x="36" y="13"/>
                    </a:lnTo>
                    <a:lnTo>
                      <a:pt x="35" y="9"/>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04" name="Freeform 6804"/>
              <p:cNvSpPr>
                <a:spLocks/>
              </p:cNvSpPr>
              <p:nvPr/>
            </p:nvSpPr>
            <p:spPr bwMode="auto">
              <a:xfrm>
                <a:off x="4054" y="1346"/>
                <a:ext cx="40" cy="67"/>
              </a:xfrm>
              <a:custGeom>
                <a:avLst/>
                <a:gdLst>
                  <a:gd name="T0" fmla="+- 0 4075 4054"/>
                  <a:gd name="T1" fmla="*/ T0 w 40"/>
                  <a:gd name="T2" fmla="+- 0 1346 1346"/>
                  <a:gd name="T3" fmla="*/ 1346 h 67"/>
                  <a:gd name="T4" fmla="+- 0 4055 4054"/>
                  <a:gd name="T5" fmla="*/ T4 w 40"/>
                  <a:gd name="T6" fmla="+- 0 1358 1346"/>
                  <a:gd name="T7" fmla="*/ 1358 h 67"/>
                  <a:gd name="T8" fmla="+- 0 4055 4054"/>
                  <a:gd name="T9" fmla="*/ T8 w 40"/>
                  <a:gd name="T10" fmla="+- 0 1359 1346"/>
                  <a:gd name="T11" fmla="*/ 1359 h 67"/>
                  <a:gd name="T12" fmla="+- 0 4055 4054"/>
                  <a:gd name="T13" fmla="*/ T12 w 40"/>
                  <a:gd name="T14" fmla="+- 0 1359 1346"/>
                  <a:gd name="T15" fmla="*/ 1359 h 67"/>
                  <a:gd name="T16" fmla="+- 0 4056 4054"/>
                  <a:gd name="T17" fmla="*/ T16 w 40"/>
                  <a:gd name="T18" fmla="+- 0 1360 1346"/>
                  <a:gd name="T19" fmla="*/ 1360 h 67"/>
                  <a:gd name="T20" fmla="+- 0 4058 4054"/>
                  <a:gd name="T21" fmla="*/ T20 w 40"/>
                  <a:gd name="T22" fmla="+- 0 1359 1346"/>
                  <a:gd name="T23" fmla="*/ 1359 h 67"/>
                  <a:gd name="T24" fmla="+- 0 4061 4054"/>
                  <a:gd name="T25" fmla="*/ T24 w 40"/>
                  <a:gd name="T26" fmla="+- 0 1357 1346"/>
                  <a:gd name="T27" fmla="*/ 1357 h 67"/>
                  <a:gd name="T28" fmla="+- 0 4065 4054"/>
                  <a:gd name="T29" fmla="*/ T28 w 40"/>
                  <a:gd name="T30" fmla="+- 0 1355 1346"/>
                  <a:gd name="T31" fmla="*/ 1355 h 67"/>
                  <a:gd name="T32" fmla="+- 0 4067 4054"/>
                  <a:gd name="T33" fmla="*/ T32 w 40"/>
                  <a:gd name="T34" fmla="+- 0 1354 1346"/>
                  <a:gd name="T35" fmla="*/ 1354 h 67"/>
                  <a:gd name="T36" fmla="+- 0 4069 4054"/>
                  <a:gd name="T37" fmla="*/ T36 w 40"/>
                  <a:gd name="T38" fmla="+- 0 1354 1346"/>
                  <a:gd name="T39" fmla="*/ 1354 h 67"/>
                  <a:gd name="T40" fmla="+- 0 4088 4054"/>
                  <a:gd name="T41" fmla="*/ T40 w 40"/>
                  <a:gd name="T42" fmla="+- 0 1354 1346"/>
                  <a:gd name="T43" fmla="*/ 1354 h 67"/>
                  <a:gd name="T44" fmla="+- 0 4088 4054"/>
                  <a:gd name="T45" fmla="*/ T44 w 40"/>
                  <a:gd name="T46" fmla="+- 0 1353 1346"/>
                  <a:gd name="T47" fmla="*/ 1353 h 67"/>
                  <a:gd name="T48" fmla="+- 0 4085 4054"/>
                  <a:gd name="T49" fmla="*/ T48 w 40"/>
                  <a:gd name="T50" fmla="+- 0 1350 1346"/>
                  <a:gd name="T51" fmla="*/ 1350 h 67"/>
                  <a:gd name="T52" fmla="+- 0 4083 4054"/>
                  <a:gd name="T53" fmla="*/ T52 w 40"/>
                  <a:gd name="T54" fmla="+- 0 1349 1346"/>
                  <a:gd name="T55" fmla="*/ 1349 h 67"/>
                  <a:gd name="T56" fmla="+- 0 4078 4054"/>
                  <a:gd name="T57" fmla="*/ T56 w 40"/>
                  <a:gd name="T58" fmla="+- 0 1347 1346"/>
                  <a:gd name="T59" fmla="*/ 1347 h 67"/>
                  <a:gd name="T60" fmla="+- 0 4075 4054"/>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2"/>
                    </a:lnTo>
                    <a:lnTo>
                      <a:pt x="1" y="13"/>
                    </a:lnTo>
                    <a:lnTo>
                      <a:pt x="2" y="14"/>
                    </a:lnTo>
                    <a:lnTo>
                      <a:pt x="4" y="13"/>
                    </a:lnTo>
                    <a:lnTo>
                      <a:pt x="7" y="11"/>
                    </a:lnTo>
                    <a:lnTo>
                      <a:pt x="11" y="9"/>
                    </a:lnTo>
                    <a:lnTo>
                      <a:pt x="13" y="8"/>
                    </a:lnTo>
                    <a:lnTo>
                      <a:pt x="15" y="8"/>
                    </a:lnTo>
                    <a:lnTo>
                      <a:pt x="34" y="8"/>
                    </a:lnTo>
                    <a:lnTo>
                      <a:pt x="34" y="7"/>
                    </a:lnTo>
                    <a:lnTo>
                      <a:pt x="31" y="4"/>
                    </a:lnTo>
                    <a:lnTo>
                      <a:pt x="29" y="3"/>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28" name="Group 6801"/>
            <p:cNvGrpSpPr>
              <a:grpSpLocks/>
            </p:cNvGrpSpPr>
            <p:nvPr/>
          </p:nvGrpSpPr>
          <p:grpSpPr bwMode="auto">
            <a:xfrm>
              <a:off x="4053" y="1471"/>
              <a:ext cx="42" cy="66"/>
              <a:chOff x="4053" y="1471"/>
              <a:chExt cx="42" cy="66"/>
            </a:xfrm>
          </p:grpSpPr>
          <p:sp>
            <p:nvSpPr>
              <p:cNvPr id="42002" name="Freeform 6802"/>
              <p:cNvSpPr>
                <a:spLocks/>
              </p:cNvSpPr>
              <p:nvPr/>
            </p:nvSpPr>
            <p:spPr bwMode="auto">
              <a:xfrm>
                <a:off x="4053" y="1471"/>
                <a:ext cx="42" cy="66"/>
              </a:xfrm>
              <a:custGeom>
                <a:avLst/>
                <a:gdLst>
                  <a:gd name="T0" fmla="+- 0 4055 4053"/>
                  <a:gd name="T1" fmla="*/ T0 w 42"/>
                  <a:gd name="T2" fmla="+- 0 1471 1471"/>
                  <a:gd name="T3" fmla="*/ 1471 h 66"/>
                  <a:gd name="T4" fmla="+- 0 4054 4053"/>
                  <a:gd name="T5" fmla="*/ T4 w 42"/>
                  <a:gd name="T6" fmla="+- 0 1471 1471"/>
                  <a:gd name="T7" fmla="*/ 1471 h 66"/>
                  <a:gd name="T8" fmla="+- 0 4053 4053"/>
                  <a:gd name="T9" fmla="*/ T8 w 42"/>
                  <a:gd name="T10" fmla="+- 0 1471 1471"/>
                  <a:gd name="T11" fmla="*/ 1471 h 66"/>
                  <a:gd name="T12" fmla="+- 0 4053 4053"/>
                  <a:gd name="T13" fmla="*/ T12 w 42"/>
                  <a:gd name="T14" fmla="+- 0 1472 1471"/>
                  <a:gd name="T15" fmla="*/ 1472 h 66"/>
                  <a:gd name="T16" fmla="+- 0 4053 4053"/>
                  <a:gd name="T17" fmla="*/ T16 w 42"/>
                  <a:gd name="T18" fmla="+- 0 1474 1471"/>
                  <a:gd name="T19" fmla="*/ 1474 h 66"/>
                  <a:gd name="T20" fmla="+- 0 4053 4053"/>
                  <a:gd name="T21" fmla="*/ T20 w 42"/>
                  <a:gd name="T22" fmla="+- 0 1477 1471"/>
                  <a:gd name="T23" fmla="*/ 1477 h 66"/>
                  <a:gd name="T24" fmla="+- 0 4055 4053"/>
                  <a:gd name="T25" fmla="*/ T24 w 42"/>
                  <a:gd name="T26" fmla="+- 0 1478 1471"/>
                  <a:gd name="T27" fmla="*/ 1478 h 66"/>
                  <a:gd name="T28" fmla="+- 0 4085 4053"/>
                  <a:gd name="T29" fmla="*/ T28 w 42"/>
                  <a:gd name="T30" fmla="+- 0 1478 1471"/>
                  <a:gd name="T31" fmla="*/ 1478 h 66"/>
                  <a:gd name="T32" fmla="+- 0 4061 4053"/>
                  <a:gd name="T33" fmla="*/ T32 w 42"/>
                  <a:gd name="T34" fmla="+- 0 1534 1471"/>
                  <a:gd name="T35" fmla="*/ 1534 h 66"/>
                  <a:gd name="T36" fmla="+- 0 4061 4053"/>
                  <a:gd name="T37" fmla="*/ T36 w 42"/>
                  <a:gd name="T38" fmla="+- 0 1535 1471"/>
                  <a:gd name="T39" fmla="*/ 1535 h 66"/>
                  <a:gd name="T40" fmla="+- 0 4061 4053"/>
                  <a:gd name="T41" fmla="*/ T40 w 42"/>
                  <a:gd name="T42" fmla="+- 0 1536 1471"/>
                  <a:gd name="T43" fmla="*/ 1536 h 66"/>
                  <a:gd name="T44" fmla="+- 0 4062 4053"/>
                  <a:gd name="T45" fmla="*/ T44 w 42"/>
                  <a:gd name="T46" fmla="+- 0 1536 1471"/>
                  <a:gd name="T47" fmla="*/ 1536 h 66"/>
                  <a:gd name="T48" fmla="+- 0 4067 4053"/>
                  <a:gd name="T49" fmla="*/ T48 w 42"/>
                  <a:gd name="T50" fmla="+- 0 1536 1471"/>
                  <a:gd name="T51" fmla="*/ 1536 h 66"/>
                  <a:gd name="T52" fmla="+- 0 4069 4053"/>
                  <a:gd name="T53" fmla="*/ T52 w 42"/>
                  <a:gd name="T54" fmla="+- 0 1536 1471"/>
                  <a:gd name="T55" fmla="*/ 1536 h 66"/>
                  <a:gd name="T56" fmla="+- 0 4093 4053"/>
                  <a:gd name="T57" fmla="*/ T56 w 42"/>
                  <a:gd name="T58" fmla="+- 0 1480 1471"/>
                  <a:gd name="T59" fmla="*/ 1480 h 66"/>
                  <a:gd name="T60" fmla="+- 0 4095 4053"/>
                  <a:gd name="T61" fmla="*/ T60 w 42"/>
                  <a:gd name="T62" fmla="+- 0 1476 1471"/>
                  <a:gd name="T63" fmla="*/ 1476 h 66"/>
                  <a:gd name="T64" fmla="+- 0 4094 4053"/>
                  <a:gd name="T65" fmla="*/ T64 w 42"/>
                  <a:gd name="T66" fmla="+- 0 1472 1471"/>
                  <a:gd name="T67" fmla="*/ 1472 h 66"/>
                  <a:gd name="T68" fmla="+- 0 4094 4053"/>
                  <a:gd name="T69" fmla="*/ T68 w 42"/>
                  <a:gd name="T70" fmla="+- 0 1471 1471"/>
                  <a:gd name="T71" fmla="*/ 1471 h 66"/>
                  <a:gd name="T72" fmla="+- 0 4093 4053"/>
                  <a:gd name="T73" fmla="*/ T72 w 42"/>
                  <a:gd name="T74" fmla="+- 0 1471 1471"/>
                  <a:gd name="T75" fmla="*/ 1471 h 66"/>
                  <a:gd name="T76" fmla="+- 0 4055 4053"/>
                  <a:gd name="T77" fmla="*/ T76 w 42"/>
                  <a:gd name="T78" fmla="+- 0 1471 1471"/>
                  <a:gd name="T79" fmla="*/ 147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0"/>
                    </a:lnTo>
                    <a:lnTo>
                      <a:pt x="0" y="1"/>
                    </a:lnTo>
                    <a:lnTo>
                      <a:pt x="0" y="3"/>
                    </a:lnTo>
                    <a:lnTo>
                      <a:pt x="0" y="6"/>
                    </a:lnTo>
                    <a:lnTo>
                      <a:pt x="2" y="7"/>
                    </a:lnTo>
                    <a:lnTo>
                      <a:pt x="32" y="7"/>
                    </a:lnTo>
                    <a:lnTo>
                      <a:pt x="8" y="63"/>
                    </a:lnTo>
                    <a:lnTo>
                      <a:pt x="8" y="64"/>
                    </a:lnTo>
                    <a:lnTo>
                      <a:pt x="8" y="65"/>
                    </a:lnTo>
                    <a:lnTo>
                      <a:pt x="9" y="65"/>
                    </a:lnTo>
                    <a:lnTo>
                      <a:pt x="14" y="65"/>
                    </a:lnTo>
                    <a:lnTo>
                      <a:pt x="16" y="65"/>
                    </a:lnTo>
                    <a:lnTo>
                      <a:pt x="40" y="9"/>
                    </a:lnTo>
                    <a:lnTo>
                      <a:pt x="42" y="5"/>
                    </a:lnTo>
                    <a:lnTo>
                      <a:pt x="41" y="1"/>
                    </a:lnTo>
                    <a:lnTo>
                      <a:pt x="41" y="0"/>
                    </a:lnTo>
                    <a:lnTo>
                      <a:pt x="4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29" name="Group 6797"/>
            <p:cNvGrpSpPr>
              <a:grpSpLocks/>
            </p:cNvGrpSpPr>
            <p:nvPr/>
          </p:nvGrpSpPr>
          <p:grpSpPr bwMode="auto">
            <a:xfrm>
              <a:off x="4121" y="1130"/>
              <a:ext cx="80" cy="658"/>
              <a:chOff x="4121" y="1130"/>
              <a:chExt cx="80" cy="658"/>
            </a:xfrm>
          </p:grpSpPr>
          <p:sp>
            <p:nvSpPr>
              <p:cNvPr id="41999" name="Freeform 6800"/>
              <p:cNvSpPr>
                <a:spLocks/>
              </p:cNvSpPr>
              <p:nvPr/>
            </p:nvSpPr>
            <p:spPr bwMode="auto">
              <a:xfrm>
                <a:off x="4121" y="1130"/>
                <a:ext cx="80" cy="658"/>
              </a:xfrm>
              <a:custGeom>
                <a:avLst/>
                <a:gdLst>
                  <a:gd name="T0" fmla="+- 0 4200 4121"/>
                  <a:gd name="T1" fmla="*/ T0 w 80"/>
                  <a:gd name="T2" fmla="+- 0 1130 1130"/>
                  <a:gd name="T3" fmla="*/ 1130 h 658"/>
                  <a:gd name="T4" fmla="+- 0 4121 4121"/>
                  <a:gd name="T5" fmla="*/ T4 w 80"/>
                  <a:gd name="T6" fmla="+- 0 1130 1130"/>
                  <a:gd name="T7" fmla="*/ 1130 h 658"/>
                  <a:gd name="T8" fmla="+- 0 4122 4121"/>
                  <a:gd name="T9" fmla="*/ T8 w 80"/>
                  <a:gd name="T10" fmla="+- 0 1131 1130"/>
                  <a:gd name="T11" fmla="*/ 1131 h 658"/>
                  <a:gd name="T12" fmla="+- 0 4122 4121"/>
                  <a:gd name="T13" fmla="*/ T12 w 80"/>
                  <a:gd name="T14" fmla="+- 0 1786 1130"/>
                  <a:gd name="T15" fmla="*/ 1786 h 658"/>
                  <a:gd name="T16" fmla="+- 0 4121 4121"/>
                  <a:gd name="T17" fmla="*/ T16 w 80"/>
                  <a:gd name="T18" fmla="+- 0 1788 1130"/>
                  <a:gd name="T19" fmla="*/ 1788 h 658"/>
                  <a:gd name="T20" fmla="+- 0 4200 4121"/>
                  <a:gd name="T21" fmla="*/ T20 w 80"/>
                  <a:gd name="T22" fmla="+- 0 1788 1130"/>
                  <a:gd name="T23" fmla="*/ 1788 h 658"/>
                  <a:gd name="T24" fmla="+- 0 4199 4121"/>
                  <a:gd name="T25" fmla="*/ T24 w 80"/>
                  <a:gd name="T26" fmla="+- 0 1786 1130"/>
                  <a:gd name="T27" fmla="*/ 1786 h 658"/>
                  <a:gd name="T28" fmla="+- 0 4199 4121"/>
                  <a:gd name="T29" fmla="*/ T28 w 80"/>
                  <a:gd name="T30" fmla="+- 0 1468 1130"/>
                  <a:gd name="T31" fmla="*/ 1468 h 658"/>
                  <a:gd name="T32" fmla="+- 0 4129 4121"/>
                  <a:gd name="T33" fmla="*/ T32 w 80"/>
                  <a:gd name="T34" fmla="+- 0 1468 1130"/>
                  <a:gd name="T35" fmla="*/ 1468 h 658"/>
                  <a:gd name="T36" fmla="+- 0 4127 4121"/>
                  <a:gd name="T37" fmla="*/ T36 w 80"/>
                  <a:gd name="T38" fmla="+- 0 1465 1130"/>
                  <a:gd name="T39" fmla="*/ 1465 h 658"/>
                  <a:gd name="T40" fmla="+- 0 4129 4121"/>
                  <a:gd name="T41" fmla="*/ T40 w 80"/>
                  <a:gd name="T42" fmla="+- 0 1462 1130"/>
                  <a:gd name="T43" fmla="*/ 1462 h 658"/>
                  <a:gd name="T44" fmla="+- 0 4199 4121"/>
                  <a:gd name="T45" fmla="*/ T44 w 80"/>
                  <a:gd name="T46" fmla="+- 0 1462 1130"/>
                  <a:gd name="T47" fmla="*/ 1462 h 658"/>
                  <a:gd name="T48" fmla="+- 0 4199 4121"/>
                  <a:gd name="T49" fmla="*/ T48 w 80"/>
                  <a:gd name="T50" fmla="+- 0 1453 1130"/>
                  <a:gd name="T51" fmla="*/ 1453 h 658"/>
                  <a:gd name="T52" fmla="+- 0 4131 4121"/>
                  <a:gd name="T53" fmla="*/ T52 w 80"/>
                  <a:gd name="T54" fmla="+- 0 1453 1130"/>
                  <a:gd name="T55" fmla="*/ 1453 h 658"/>
                  <a:gd name="T56" fmla="+- 0 4128 4121"/>
                  <a:gd name="T57" fmla="*/ T56 w 80"/>
                  <a:gd name="T58" fmla="+- 0 1450 1130"/>
                  <a:gd name="T59" fmla="*/ 1450 h 658"/>
                  <a:gd name="T60" fmla="+- 0 4131 4121"/>
                  <a:gd name="T61" fmla="*/ T60 w 80"/>
                  <a:gd name="T62" fmla="+- 0 1448 1130"/>
                  <a:gd name="T63" fmla="*/ 1448 h 658"/>
                  <a:gd name="T64" fmla="+- 0 4199 4121"/>
                  <a:gd name="T65" fmla="*/ T64 w 80"/>
                  <a:gd name="T66" fmla="+- 0 1448 1130"/>
                  <a:gd name="T67" fmla="*/ 1448 h 658"/>
                  <a:gd name="T68" fmla="+- 0 4199 4121"/>
                  <a:gd name="T69" fmla="*/ T68 w 80"/>
                  <a:gd name="T70" fmla="+- 0 1131 1130"/>
                  <a:gd name="T71" fmla="*/ 1131 h 658"/>
                  <a:gd name="T72" fmla="+- 0 4200 4121"/>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1"/>
                    </a:lnTo>
                    <a:lnTo>
                      <a:pt x="1" y="656"/>
                    </a:lnTo>
                    <a:lnTo>
                      <a:pt x="0" y="658"/>
                    </a:lnTo>
                    <a:lnTo>
                      <a:pt x="79" y="658"/>
                    </a:lnTo>
                    <a:lnTo>
                      <a:pt x="78" y="656"/>
                    </a:lnTo>
                    <a:lnTo>
                      <a:pt x="78" y="338"/>
                    </a:lnTo>
                    <a:lnTo>
                      <a:pt x="8" y="338"/>
                    </a:lnTo>
                    <a:lnTo>
                      <a:pt x="6" y="335"/>
                    </a:lnTo>
                    <a:lnTo>
                      <a:pt x="8" y="332"/>
                    </a:lnTo>
                    <a:lnTo>
                      <a:pt x="78" y="332"/>
                    </a:lnTo>
                    <a:lnTo>
                      <a:pt x="78" y="323"/>
                    </a:lnTo>
                    <a:lnTo>
                      <a:pt x="10" y="323"/>
                    </a:lnTo>
                    <a:lnTo>
                      <a:pt x="7" y="320"/>
                    </a:lnTo>
                    <a:lnTo>
                      <a:pt x="10"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00" name="Freeform 6799"/>
              <p:cNvSpPr>
                <a:spLocks/>
              </p:cNvSpPr>
              <p:nvPr/>
            </p:nvSpPr>
            <p:spPr bwMode="auto">
              <a:xfrm>
                <a:off x="4121" y="1130"/>
                <a:ext cx="80" cy="658"/>
              </a:xfrm>
              <a:custGeom>
                <a:avLst/>
                <a:gdLst>
                  <a:gd name="T0" fmla="+- 0 4189 4121"/>
                  <a:gd name="T1" fmla="*/ T0 w 80"/>
                  <a:gd name="T2" fmla="+- 0 1462 1130"/>
                  <a:gd name="T3" fmla="*/ 1462 h 658"/>
                  <a:gd name="T4" fmla="+- 0 4164 4121"/>
                  <a:gd name="T5" fmla="*/ T4 w 80"/>
                  <a:gd name="T6" fmla="+- 0 1462 1130"/>
                  <a:gd name="T7" fmla="*/ 1462 h 658"/>
                  <a:gd name="T8" fmla="+- 0 4167 4121"/>
                  <a:gd name="T9" fmla="*/ T8 w 80"/>
                  <a:gd name="T10" fmla="+- 0 1465 1130"/>
                  <a:gd name="T11" fmla="*/ 1465 h 658"/>
                  <a:gd name="T12" fmla="+- 0 4164 4121"/>
                  <a:gd name="T13" fmla="*/ T12 w 80"/>
                  <a:gd name="T14" fmla="+- 0 1468 1130"/>
                  <a:gd name="T15" fmla="*/ 1468 h 658"/>
                  <a:gd name="T16" fmla="+- 0 4189 4121"/>
                  <a:gd name="T17" fmla="*/ T16 w 80"/>
                  <a:gd name="T18" fmla="+- 0 1468 1130"/>
                  <a:gd name="T19" fmla="*/ 1468 h 658"/>
                  <a:gd name="T20" fmla="+- 0 4187 4121"/>
                  <a:gd name="T21" fmla="*/ T20 w 80"/>
                  <a:gd name="T22" fmla="+- 0 1465 1130"/>
                  <a:gd name="T23" fmla="*/ 1465 h 658"/>
                  <a:gd name="T24" fmla="+- 0 4189 4121"/>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8" y="332"/>
                    </a:moveTo>
                    <a:lnTo>
                      <a:pt x="43" y="332"/>
                    </a:lnTo>
                    <a:lnTo>
                      <a:pt x="46" y="335"/>
                    </a:lnTo>
                    <a:lnTo>
                      <a:pt x="43" y="338"/>
                    </a:lnTo>
                    <a:lnTo>
                      <a:pt x="68" y="338"/>
                    </a:lnTo>
                    <a:lnTo>
                      <a:pt x="66" y="335"/>
                    </a:lnTo>
                    <a:lnTo>
                      <a:pt x="6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01" name="Freeform 6798"/>
              <p:cNvSpPr>
                <a:spLocks/>
              </p:cNvSpPr>
              <p:nvPr/>
            </p:nvSpPr>
            <p:spPr bwMode="auto">
              <a:xfrm>
                <a:off x="4121" y="1130"/>
                <a:ext cx="80" cy="658"/>
              </a:xfrm>
              <a:custGeom>
                <a:avLst/>
                <a:gdLst>
                  <a:gd name="T0" fmla="+- 0 4192 4121"/>
                  <a:gd name="T1" fmla="*/ T0 w 80"/>
                  <a:gd name="T2" fmla="+- 0 1448 1130"/>
                  <a:gd name="T3" fmla="*/ 1448 h 658"/>
                  <a:gd name="T4" fmla="+- 0 4167 4121"/>
                  <a:gd name="T5" fmla="*/ T4 w 80"/>
                  <a:gd name="T6" fmla="+- 0 1448 1130"/>
                  <a:gd name="T7" fmla="*/ 1448 h 658"/>
                  <a:gd name="T8" fmla="+- 0 4169 4121"/>
                  <a:gd name="T9" fmla="*/ T8 w 80"/>
                  <a:gd name="T10" fmla="+- 0 1450 1130"/>
                  <a:gd name="T11" fmla="*/ 1450 h 658"/>
                  <a:gd name="T12" fmla="+- 0 4167 4121"/>
                  <a:gd name="T13" fmla="*/ T12 w 80"/>
                  <a:gd name="T14" fmla="+- 0 1453 1130"/>
                  <a:gd name="T15" fmla="*/ 1453 h 658"/>
                  <a:gd name="T16" fmla="+- 0 4192 4121"/>
                  <a:gd name="T17" fmla="*/ T16 w 80"/>
                  <a:gd name="T18" fmla="+- 0 1453 1130"/>
                  <a:gd name="T19" fmla="*/ 1453 h 658"/>
                  <a:gd name="T20" fmla="+- 0 4190 4121"/>
                  <a:gd name="T21" fmla="*/ T20 w 80"/>
                  <a:gd name="T22" fmla="+- 0 1450 1130"/>
                  <a:gd name="T23" fmla="*/ 1450 h 658"/>
                  <a:gd name="T24" fmla="+- 0 4192 4121"/>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1" y="318"/>
                    </a:moveTo>
                    <a:lnTo>
                      <a:pt x="46" y="318"/>
                    </a:lnTo>
                    <a:lnTo>
                      <a:pt x="48" y="320"/>
                    </a:lnTo>
                    <a:lnTo>
                      <a:pt x="46" y="323"/>
                    </a:lnTo>
                    <a:lnTo>
                      <a:pt x="71" y="323"/>
                    </a:lnTo>
                    <a:lnTo>
                      <a:pt x="69" y="320"/>
                    </a:lnTo>
                    <a:lnTo>
                      <a:pt x="7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30" name="Group 6795"/>
            <p:cNvGrpSpPr>
              <a:grpSpLocks/>
            </p:cNvGrpSpPr>
            <p:nvPr/>
          </p:nvGrpSpPr>
          <p:grpSpPr bwMode="auto">
            <a:xfrm>
              <a:off x="4127" y="1465"/>
              <a:ext cx="73" cy="2"/>
              <a:chOff x="4127" y="1465"/>
              <a:chExt cx="73" cy="2"/>
            </a:xfrm>
          </p:grpSpPr>
          <p:sp>
            <p:nvSpPr>
              <p:cNvPr id="41998" name="Freeform 6796"/>
              <p:cNvSpPr>
                <a:spLocks/>
              </p:cNvSpPr>
              <p:nvPr/>
            </p:nvSpPr>
            <p:spPr bwMode="auto">
              <a:xfrm>
                <a:off x="4127" y="1465"/>
                <a:ext cx="73" cy="2"/>
              </a:xfrm>
              <a:custGeom>
                <a:avLst/>
                <a:gdLst>
                  <a:gd name="T0" fmla="+- 0 4127 4127"/>
                  <a:gd name="T1" fmla="*/ T0 w 73"/>
                  <a:gd name="T2" fmla="+- 0 4199 4127"/>
                  <a:gd name="T3" fmla="*/ T2 w 73"/>
                </a:gdLst>
                <a:ahLst/>
                <a:cxnLst>
                  <a:cxn ang="0">
                    <a:pos x="T1" y="0"/>
                  </a:cxn>
                  <a:cxn ang="0">
                    <a:pos x="T3" y="0"/>
                  </a:cxn>
                </a:cxnLst>
                <a:rect l="0" t="0" r="r" b="b"/>
                <a:pathLst>
                  <a:path w="73">
                    <a:moveTo>
                      <a:pt x="0" y="0"/>
                    </a:moveTo>
                    <a:lnTo>
                      <a:pt x="7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1" name="Group 6793"/>
            <p:cNvGrpSpPr>
              <a:grpSpLocks/>
            </p:cNvGrpSpPr>
            <p:nvPr/>
          </p:nvGrpSpPr>
          <p:grpSpPr bwMode="auto">
            <a:xfrm>
              <a:off x="4128" y="1450"/>
              <a:ext cx="72" cy="2"/>
              <a:chOff x="4128" y="1450"/>
              <a:chExt cx="72" cy="2"/>
            </a:xfrm>
          </p:grpSpPr>
          <p:sp>
            <p:nvSpPr>
              <p:cNvPr id="41997" name="Freeform 6794"/>
              <p:cNvSpPr>
                <a:spLocks/>
              </p:cNvSpPr>
              <p:nvPr/>
            </p:nvSpPr>
            <p:spPr bwMode="auto">
              <a:xfrm>
                <a:off x="4128" y="1450"/>
                <a:ext cx="72" cy="2"/>
              </a:xfrm>
              <a:custGeom>
                <a:avLst/>
                <a:gdLst>
                  <a:gd name="T0" fmla="+- 0 4128 4128"/>
                  <a:gd name="T1" fmla="*/ T0 w 72"/>
                  <a:gd name="T2" fmla="+- 0 4199 4128"/>
                  <a:gd name="T3" fmla="*/ T2 w 72"/>
                </a:gdLst>
                <a:ahLst/>
                <a:cxnLst>
                  <a:cxn ang="0">
                    <a:pos x="T1" y="0"/>
                  </a:cxn>
                  <a:cxn ang="0">
                    <a:pos x="T3" y="0"/>
                  </a:cxn>
                </a:cxnLst>
                <a:rect l="0" t="0" r="r" b="b"/>
                <a:pathLst>
                  <a:path w="72">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2" name="Group 6790"/>
            <p:cNvGrpSpPr>
              <a:grpSpLocks/>
            </p:cNvGrpSpPr>
            <p:nvPr/>
          </p:nvGrpSpPr>
          <p:grpSpPr bwMode="auto">
            <a:xfrm>
              <a:off x="4120" y="1130"/>
              <a:ext cx="3" cy="658"/>
              <a:chOff x="4120" y="1130"/>
              <a:chExt cx="3" cy="658"/>
            </a:xfrm>
          </p:grpSpPr>
          <p:sp>
            <p:nvSpPr>
              <p:cNvPr id="41996" name="Freeform 6792"/>
              <p:cNvSpPr>
                <a:spLocks/>
              </p:cNvSpPr>
              <p:nvPr/>
            </p:nvSpPr>
            <p:spPr bwMode="auto">
              <a:xfrm>
                <a:off x="4120" y="1130"/>
                <a:ext cx="3" cy="658"/>
              </a:xfrm>
              <a:custGeom>
                <a:avLst/>
                <a:gdLst>
                  <a:gd name="T0" fmla="+- 0 4120 4120"/>
                  <a:gd name="T1" fmla="*/ T0 w 3"/>
                  <a:gd name="T2" fmla="+- 0 1788 1130"/>
                  <a:gd name="T3" fmla="*/ 1788 h 658"/>
                  <a:gd name="T4" fmla="+- 0 4122 4120"/>
                  <a:gd name="T5" fmla="*/ T4 w 3"/>
                  <a:gd name="T6" fmla="+- 0 1788 1130"/>
                  <a:gd name="T7" fmla="*/ 1788 h 658"/>
                  <a:gd name="T8" fmla="+- 0 4122 4120"/>
                  <a:gd name="T9" fmla="*/ T8 w 3"/>
                  <a:gd name="T10" fmla="+- 0 1130 1130"/>
                  <a:gd name="T11" fmla="*/ 1130 h 658"/>
                  <a:gd name="T12" fmla="+- 0 4120 4120"/>
                  <a:gd name="T13" fmla="*/ T12 w 3"/>
                  <a:gd name="T14" fmla="+- 0 1130 1130"/>
                  <a:gd name="T15" fmla="*/ 1130 h 658"/>
                  <a:gd name="T16" fmla="+- 0 4120 4120"/>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631" name="Picture 67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33" name="Group 6788"/>
            <p:cNvGrpSpPr>
              <a:grpSpLocks/>
            </p:cNvGrpSpPr>
            <p:nvPr/>
          </p:nvGrpSpPr>
          <p:grpSpPr bwMode="auto">
            <a:xfrm>
              <a:off x="4106" y="1117"/>
              <a:ext cx="3" cy="656"/>
              <a:chOff x="4106" y="1117"/>
              <a:chExt cx="3" cy="656"/>
            </a:xfrm>
          </p:grpSpPr>
          <p:sp>
            <p:nvSpPr>
              <p:cNvPr id="41995" name="Freeform 6789"/>
              <p:cNvSpPr>
                <a:spLocks/>
              </p:cNvSpPr>
              <p:nvPr/>
            </p:nvSpPr>
            <p:spPr bwMode="auto">
              <a:xfrm>
                <a:off x="4106" y="1117"/>
                <a:ext cx="3" cy="656"/>
              </a:xfrm>
              <a:custGeom>
                <a:avLst/>
                <a:gdLst>
                  <a:gd name="T0" fmla="+- 0 4106 4106"/>
                  <a:gd name="T1" fmla="*/ T0 w 3"/>
                  <a:gd name="T2" fmla="+- 0 1773 1117"/>
                  <a:gd name="T3" fmla="*/ 1773 h 656"/>
                  <a:gd name="T4" fmla="+- 0 4108 4106"/>
                  <a:gd name="T5" fmla="*/ T4 w 3"/>
                  <a:gd name="T6" fmla="+- 0 1773 1117"/>
                  <a:gd name="T7" fmla="*/ 1773 h 656"/>
                  <a:gd name="T8" fmla="+- 0 4108 4106"/>
                  <a:gd name="T9" fmla="*/ T8 w 3"/>
                  <a:gd name="T10" fmla="+- 0 1117 1117"/>
                  <a:gd name="T11" fmla="*/ 1117 h 656"/>
                  <a:gd name="T12" fmla="+- 0 4106 4106"/>
                  <a:gd name="T13" fmla="*/ T12 w 3"/>
                  <a:gd name="T14" fmla="+- 0 1117 1117"/>
                  <a:gd name="T15" fmla="*/ 1117 h 656"/>
                  <a:gd name="T16" fmla="+- 0 4106 410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34" name="Group 6786"/>
            <p:cNvGrpSpPr>
              <a:grpSpLocks/>
            </p:cNvGrpSpPr>
            <p:nvPr/>
          </p:nvGrpSpPr>
          <p:grpSpPr bwMode="auto">
            <a:xfrm>
              <a:off x="4106" y="1116"/>
              <a:ext cx="82" cy="2"/>
              <a:chOff x="4106" y="1116"/>
              <a:chExt cx="82" cy="2"/>
            </a:xfrm>
          </p:grpSpPr>
          <p:sp>
            <p:nvSpPr>
              <p:cNvPr id="41994" name="Freeform 6787"/>
              <p:cNvSpPr>
                <a:spLocks/>
              </p:cNvSpPr>
              <p:nvPr/>
            </p:nvSpPr>
            <p:spPr bwMode="auto">
              <a:xfrm>
                <a:off x="4106" y="1116"/>
                <a:ext cx="82" cy="2"/>
              </a:xfrm>
              <a:custGeom>
                <a:avLst/>
                <a:gdLst>
                  <a:gd name="T0" fmla="+- 0 4106 4106"/>
                  <a:gd name="T1" fmla="*/ T0 w 82"/>
                  <a:gd name="T2" fmla="+- 0 4187 410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5" name="Group 6784"/>
            <p:cNvGrpSpPr>
              <a:grpSpLocks/>
            </p:cNvGrpSpPr>
            <p:nvPr/>
          </p:nvGrpSpPr>
          <p:grpSpPr bwMode="auto">
            <a:xfrm>
              <a:off x="4107" y="1772"/>
              <a:ext cx="80" cy="2"/>
              <a:chOff x="4107" y="1772"/>
              <a:chExt cx="80" cy="2"/>
            </a:xfrm>
          </p:grpSpPr>
          <p:sp>
            <p:nvSpPr>
              <p:cNvPr id="41993" name="Freeform 6785"/>
              <p:cNvSpPr>
                <a:spLocks/>
              </p:cNvSpPr>
              <p:nvPr/>
            </p:nvSpPr>
            <p:spPr bwMode="auto">
              <a:xfrm>
                <a:off x="4107" y="1772"/>
                <a:ext cx="80" cy="2"/>
              </a:xfrm>
              <a:custGeom>
                <a:avLst/>
                <a:gdLst>
                  <a:gd name="T0" fmla="+- 0 4107 4107"/>
                  <a:gd name="T1" fmla="*/ T0 w 80"/>
                  <a:gd name="T2" fmla="+- 0 4187 410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6" name="Group 6782"/>
            <p:cNvGrpSpPr>
              <a:grpSpLocks/>
            </p:cNvGrpSpPr>
            <p:nvPr/>
          </p:nvGrpSpPr>
          <p:grpSpPr bwMode="auto">
            <a:xfrm>
              <a:off x="4108" y="1770"/>
              <a:ext cx="80" cy="2"/>
              <a:chOff x="4108" y="1770"/>
              <a:chExt cx="80" cy="2"/>
            </a:xfrm>
          </p:grpSpPr>
          <p:sp>
            <p:nvSpPr>
              <p:cNvPr id="41992" name="Freeform 6783"/>
              <p:cNvSpPr>
                <a:spLocks/>
              </p:cNvSpPr>
              <p:nvPr/>
            </p:nvSpPr>
            <p:spPr bwMode="auto">
              <a:xfrm>
                <a:off x="4108" y="1770"/>
                <a:ext cx="80" cy="2"/>
              </a:xfrm>
              <a:custGeom>
                <a:avLst/>
                <a:gdLst>
                  <a:gd name="T0" fmla="+- 0 4108 4108"/>
                  <a:gd name="T1" fmla="*/ T0 w 80"/>
                  <a:gd name="T2" fmla="+- 0 4187 410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7" name="Group 6779"/>
            <p:cNvGrpSpPr>
              <a:grpSpLocks/>
            </p:cNvGrpSpPr>
            <p:nvPr/>
          </p:nvGrpSpPr>
          <p:grpSpPr bwMode="auto">
            <a:xfrm>
              <a:off x="4133" y="1346"/>
              <a:ext cx="40" cy="67"/>
              <a:chOff x="4133" y="1346"/>
              <a:chExt cx="40" cy="67"/>
            </a:xfrm>
          </p:grpSpPr>
          <p:sp>
            <p:nvSpPr>
              <p:cNvPr id="41990" name="Freeform 6781"/>
              <p:cNvSpPr>
                <a:spLocks/>
              </p:cNvSpPr>
              <p:nvPr/>
            </p:nvSpPr>
            <p:spPr bwMode="auto">
              <a:xfrm>
                <a:off x="4133" y="1346"/>
                <a:ext cx="40" cy="67"/>
              </a:xfrm>
              <a:custGeom>
                <a:avLst/>
                <a:gdLst>
                  <a:gd name="T0" fmla="+- 0 4168 4133"/>
                  <a:gd name="T1" fmla="*/ T0 w 40"/>
                  <a:gd name="T2" fmla="+- 0 1354 1346"/>
                  <a:gd name="T3" fmla="*/ 1354 h 67"/>
                  <a:gd name="T4" fmla="+- 0 4150 4133"/>
                  <a:gd name="T5" fmla="*/ T4 w 40"/>
                  <a:gd name="T6" fmla="+- 0 1354 1346"/>
                  <a:gd name="T7" fmla="*/ 1354 h 67"/>
                  <a:gd name="T8" fmla="+- 0 4154 4133"/>
                  <a:gd name="T9" fmla="*/ T8 w 40"/>
                  <a:gd name="T10" fmla="+- 0 1355 1346"/>
                  <a:gd name="T11" fmla="*/ 1355 h 67"/>
                  <a:gd name="T12" fmla="+- 0 4158 4133"/>
                  <a:gd name="T13" fmla="*/ T12 w 40"/>
                  <a:gd name="T14" fmla="+- 0 1357 1346"/>
                  <a:gd name="T15" fmla="*/ 1357 h 67"/>
                  <a:gd name="T16" fmla="+- 0 4160 4133"/>
                  <a:gd name="T17" fmla="*/ T16 w 40"/>
                  <a:gd name="T18" fmla="+- 0 1361 1346"/>
                  <a:gd name="T19" fmla="*/ 1361 h 67"/>
                  <a:gd name="T20" fmla="+- 0 4160 4133"/>
                  <a:gd name="T21" fmla="*/ T20 w 40"/>
                  <a:gd name="T22" fmla="+- 0 1365 1346"/>
                  <a:gd name="T23" fmla="*/ 1365 h 67"/>
                  <a:gd name="T24" fmla="+- 0 4160 4133"/>
                  <a:gd name="T25" fmla="*/ T24 w 40"/>
                  <a:gd name="T26" fmla="+- 0 1370 1346"/>
                  <a:gd name="T27" fmla="*/ 1370 h 67"/>
                  <a:gd name="T28" fmla="+- 0 4135 4133"/>
                  <a:gd name="T29" fmla="*/ T28 w 40"/>
                  <a:gd name="T30" fmla="+- 0 1404 1346"/>
                  <a:gd name="T31" fmla="*/ 1404 h 67"/>
                  <a:gd name="T32" fmla="+- 0 4134 4133"/>
                  <a:gd name="T33" fmla="*/ T32 w 40"/>
                  <a:gd name="T34" fmla="+- 0 1405 1346"/>
                  <a:gd name="T35" fmla="*/ 1405 h 67"/>
                  <a:gd name="T36" fmla="+- 0 4133 4133"/>
                  <a:gd name="T37" fmla="*/ T36 w 40"/>
                  <a:gd name="T38" fmla="+- 0 1406 1346"/>
                  <a:gd name="T39" fmla="*/ 1406 h 67"/>
                  <a:gd name="T40" fmla="+- 0 4133 4133"/>
                  <a:gd name="T41" fmla="*/ T40 w 40"/>
                  <a:gd name="T42" fmla="+- 0 1407 1346"/>
                  <a:gd name="T43" fmla="*/ 1407 h 67"/>
                  <a:gd name="T44" fmla="+- 0 4133 4133"/>
                  <a:gd name="T45" fmla="*/ T44 w 40"/>
                  <a:gd name="T46" fmla="+- 0 1411 1346"/>
                  <a:gd name="T47" fmla="*/ 1411 h 67"/>
                  <a:gd name="T48" fmla="+- 0 4133 4133"/>
                  <a:gd name="T49" fmla="*/ T48 w 40"/>
                  <a:gd name="T50" fmla="+- 0 1412 1346"/>
                  <a:gd name="T51" fmla="*/ 1412 h 67"/>
                  <a:gd name="T52" fmla="+- 0 4134 4133"/>
                  <a:gd name="T53" fmla="*/ T52 w 40"/>
                  <a:gd name="T54" fmla="+- 0 1413 1346"/>
                  <a:gd name="T55" fmla="*/ 1413 h 67"/>
                  <a:gd name="T56" fmla="+- 0 4171 4133"/>
                  <a:gd name="T57" fmla="*/ T56 w 40"/>
                  <a:gd name="T58" fmla="+- 0 1413 1346"/>
                  <a:gd name="T59" fmla="*/ 1413 h 67"/>
                  <a:gd name="T60" fmla="+- 0 4172 4133"/>
                  <a:gd name="T61" fmla="*/ T60 w 40"/>
                  <a:gd name="T62" fmla="+- 0 1413 1346"/>
                  <a:gd name="T63" fmla="*/ 1413 h 67"/>
                  <a:gd name="T64" fmla="+- 0 4172 4133"/>
                  <a:gd name="T65" fmla="*/ T64 w 40"/>
                  <a:gd name="T66" fmla="+- 0 1412 1346"/>
                  <a:gd name="T67" fmla="*/ 1412 h 67"/>
                  <a:gd name="T68" fmla="+- 0 4173 4133"/>
                  <a:gd name="T69" fmla="*/ T68 w 40"/>
                  <a:gd name="T70" fmla="+- 0 1411 1346"/>
                  <a:gd name="T71" fmla="*/ 1411 h 67"/>
                  <a:gd name="T72" fmla="+- 0 4173 4133"/>
                  <a:gd name="T73" fmla="*/ T72 w 40"/>
                  <a:gd name="T74" fmla="+- 0 1407 1346"/>
                  <a:gd name="T75" fmla="*/ 1407 h 67"/>
                  <a:gd name="T76" fmla="+- 0 4172 4133"/>
                  <a:gd name="T77" fmla="*/ T76 w 40"/>
                  <a:gd name="T78" fmla="+- 0 1407 1346"/>
                  <a:gd name="T79" fmla="*/ 1407 h 67"/>
                  <a:gd name="T80" fmla="+- 0 4172 4133"/>
                  <a:gd name="T81" fmla="*/ T80 w 40"/>
                  <a:gd name="T82" fmla="+- 0 1406 1346"/>
                  <a:gd name="T83" fmla="*/ 1406 h 67"/>
                  <a:gd name="T84" fmla="+- 0 4171 4133"/>
                  <a:gd name="T85" fmla="*/ T84 w 40"/>
                  <a:gd name="T86" fmla="+- 0 1406 1346"/>
                  <a:gd name="T87" fmla="*/ 1406 h 67"/>
                  <a:gd name="T88" fmla="+- 0 4143 4133"/>
                  <a:gd name="T89" fmla="*/ T88 w 40"/>
                  <a:gd name="T90" fmla="+- 0 1406 1346"/>
                  <a:gd name="T91" fmla="*/ 1406 h 67"/>
                  <a:gd name="T92" fmla="+- 0 4153 4133"/>
                  <a:gd name="T93" fmla="*/ T92 w 40"/>
                  <a:gd name="T94" fmla="+- 0 1395 1346"/>
                  <a:gd name="T95" fmla="*/ 1395 h 67"/>
                  <a:gd name="T96" fmla="+- 0 4170 4133"/>
                  <a:gd name="T97" fmla="*/ T96 w 40"/>
                  <a:gd name="T98" fmla="+- 0 1368 1346"/>
                  <a:gd name="T99" fmla="*/ 1368 h 67"/>
                  <a:gd name="T100" fmla="+- 0 4170 4133"/>
                  <a:gd name="T101" fmla="*/ T100 w 40"/>
                  <a:gd name="T102" fmla="+- 0 1359 1346"/>
                  <a:gd name="T103" fmla="*/ 1359 h 67"/>
                  <a:gd name="T104" fmla="+- 0 4170 4133"/>
                  <a:gd name="T105" fmla="*/ T104 w 40"/>
                  <a:gd name="T106" fmla="+- 0 1359 1346"/>
                  <a:gd name="T107" fmla="*/ 1359 h 67"/>
                  <a:gd name="T108" fmla="+- 0 4168 4133"/>
                  <a:gd name="T109" fmla="*/ T108 w 40"/>
                  <a:gd name="T110" fmla="+- 0 1355 1346"/>
                  <a:gd name="T111" fmla="*/ 1355 h 67"/>
                  <a:gd name="T112" fmla="+- 0 4168 4133"/>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5"/>
                    </a:lnTo>
                    <a:lnTo>
                      <a:pt x="27" y="19"/>
                    </a:lnTo>
                    <a:lnTo>
                      <a:pt x="27" y="24"/>
                    </a:lnTo>
                    <a:lnTo>
                      <a:pt x="2" y="58"/>
                    </a:lnTo>
                    <a:lnTo>
                      <a:pt x="1" y="59"/>
                    </a:lnTo>
                    <a:lnTo>
                      <a:pt x="0" y="60"/>
                    </a:lnTo>
                    <a:lnTo>
                      <a:pt x="0" y="61"/>
                    </a:lnTo>
                    <a:lnTo>
                      <a:pt x="0" y="65"/>
                    </a:lnTo>
                    <a:lnTo>
                      <a:pt x="0" y="66"/>
                    </a:lnTo>
                    <a:lnTo>
                      <a:pt x="1" y="67"/>
                    </a:lnTo>
                    <a:lnTo>
                      <a:pt x="38" y="67"/>
                    </a:lnTo>
                    <a:lnTo>
                      <a:pt x="39" y="67"/>
                    </a:lnTo>
                    <a:lnTo>
                      <a:pt x="39" y="66"/>
                    </a:lnTo>
                    <a:lnTo>
                      <a:pt x="40" y="65"/>
                    </a:lnTo>
                    <a:lnTo>
                      <a:pt x="40" y="61"/>
                    </a:lnTo>
                    <a:lnTo>
                      <a:pt x="39" y="61"/>
                    </a:lnTo>
                    <a:lnTo>
                      <a:pt x="39" y="60"/>
                    </a:lnTo>
                    <a:lnTo>
                      <a:pt x="38" y="60"/>
                    </a:lnTo>
                    <a:lnTo>
                      <a:pt x="10" y="60"/>
                    </a:lnTo>
                    <a:lnTo>
                      <a:pt x="20" y="49"/>
                    </a:lnTo>
                    <a:lnTo>
                      <a:pt x="37" y="22"/>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91" name="Freeform 6780"/>
              <p:cNvSpPr>
                <a:spLocks/>
              </p:cNvSpPr>
              <p:nvPr/>
            </p:nvSpPr>
            <p:spPr bwMode="auto">
              <a:xfrm>
                <a:off x="4133" y="1346"/>
                <a:ext cx="40" cy="67"/>
              </a:xfrm>
              <a:custGeom>
                <a:avLst/>
                <a:gdLst>
                  <a:gd name="T0" fmla="+- 0 4155 4133"/>
                  <a:gd name="T1" fmla="*/ T0 w 40"/>
                  <a:gd name="T2" fmla="+- 0 1346 1346"/>
                  <a:gd name="T3" fmla="*/ 1346 h 67"/>
                  <a:gd name="T4" fmla="+- 0 4134 4133"/>
                  <a:gd name="T5" fmla="*/ T4 w 40"/>
                  <a:gd name="T6" fmla="+- 0 1358 1346"/>
                  <a:gd name="T7" fmla="*/ 1358 h 67"/>
                  <a:gd name="T8" fmla="+- 0 4134 4133"/>
                  <a:gd name="T9" fmla="*/ T8 w 40"/>
                  <a:gd name="T10" fmla="+- 0 1359 1346"/>
                  <a:gd name="T11" fmla="*/ 1359 h 67"/>
                  <a:gd name="T12" fmla="+- 0 4135 4133"/>
                  <a:gd name="T13" fmla="*/ T12 w 40"/>
                  <a:gd name="T14" fmla="+- 0 1359 1346"/>
                  <a:gd name="T15" fmla="*/ 1359 h 67"/>
                  <a:gd name="T16" fmla="+- 0 4135 4133"/>
                  <a:gd name="T17" fmla="*/ T16 w 40"/>
                  <a:gd name="T18" fmla="+- 0 1360 1346"/>
                  <a:gd name="T19" fmla="*/ 1360 h 67"/>
                  <a:gd name="T20" fmla="+- 0 4137 4133"/>
                  <a:gd name="T21" fmla="*/ T20 w 40"/>
                  <a:gd name="T22" fmla="+- 0 1359 1346"/>
                  <a:gd name="T23" fmla="*/ 1359 h 67"/>
                  <a:gd name="T24" fmla="+- 0 4140 4133"/>
                  <a:gd name="T25" fmla="*/ T24 w 40"/>
                  <a:gd name="T26" fmla="+- 0 1357 1346"/>
                  <a:gd name="T27" fmla="*/ 1357 h 67"/>
                  <a:gd name="T28" fmla="+- 0 4144 4133"/>
                  <a:gd name="T29" fmla="*/ T28 w 40"/>
                  <a:gd name="T30" fmla="+- 0 1355 1346"/>
                  <a:gd name="T31" fmla="*/ 1355 h 67"/>
                  <a:gd name="T32" fmla="+- 0 4146 4133"/>
                  <a:gd name="T33" fmla="*/ T32 w 40"/>
                  <a:gd name="T34" fmla="+- 0 1354 1346"/>
                  <a:gd name="T35" fmla="*/ 1354 h 67"/>
                  <a:gd name="T36" fmla="+- 0 4148 4133"/>
                  <a:gd name="T37" fmla="*/ T36 w 40"/>
                  <a:gd name="T38" fmla="+- 0 1354 1346"/>
                  <a:gd name="T39" fmla="*/ 1354 h 67"/>
                  <a:gd name="T40" fmla="+- 0 4168 4133"/>
                  <a:gd name="T41" fmla="*/ T40 w 40"/>
                  <a:gd name="T42" fmla="+- 0 1354 1346"/>
                  <a:gd name="T43" fmla="*/ 1354 h 67"/>
                  <a:gd name="T44" fmla="+- 0 4167 4133"/>
                  <a:gd name="T45" fmla="*/ T44 w 40"/>
                  <a:gd name="T46" fmla="+- 0 1353 1346"/>
                  <a:gd name="T47" fmla="*/ 1353 h 67"/>
                  <a:gd name="T48" fmla="+- 0 4164 4133"/>
                  <a:gd name="T49" fmla="*/ T48 w 40"/>
                  <a:gd name="T50" fmla="+- 0 1350 1346"/>
                  <a:gd name="T51" fmla="*/ 1350 h 67"/>
                  <a:gd name="T52" fmla="+- 0 4162 4133"/>
                  <a:gd name="T53" fmla="*/ T52 w 40"/>
                  <a:gd name="T54" fmla="+- 0 1349 1346"/>
                  <a:gd name="T55" fmla="*/ 1349 h 67"/>
                  <a:gd name="T56" fmla="+- 0 4157 4133"/>
                  <a:gd name="T57" fmla="*/ T56 w 40"/>
                  <a:gd name="T58" fmla="+- 0 1347 1346"/>
                  <a:gd name="T59" fmla="*/ 1347 h 67"/>
                  <a:gd name="T60" fmla="+- 0 4155 4133"/>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1" y="13"/>
                    </a:lnTo>
                    <a:lnTo>
                      <a:pt x="2" y="13"/>
                    </a:lnTo>
                    <a:lnTo>
                      <a:pt x="2" y="14"/>
                    </a:lnTo>
                    <a:lnTo>
                      <a:pt x="4" y="13"/>
                    </a:lnTo>
                    <a:lnTo>
                      <a:pt x="7" y="11"/>
                    </a:lnTo>
                    <a:lnTo>
                      <a:pt x="11" y="9"/>
                    </a:lnTo>
                    <a:lnTo>
                      <a:pt x="13" y="8"/>
                    </a:lnTo>
                    <a:lnTo>
                      <a:pt x="15" y="8"/>
                    </a:lnTo>
                    <a:lnTo>
                      <a:pt x="35" y="8"/>
                    </a:lnTo>
                    <a:lnTo>
                      <a:pt x="34" y="7"/>
                    </a:lnTo>
                    <a:lnTo>
                      <a:pt x="31" y="4"/>
                    </a:lnTo>
                    <a:lnTo>
                      <a:pt x="29" y="3"/>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38" name="Group 6775"/>
            <p:cNvGrpSpPr>
              <a:grpSpLocks/>
            </p:cNvGrpSpPr>
            <p:nvPr/>
          </p:nvGrpSpPr>
          <p:grpSpPr bwMode="auto">
            <a:xfrm>
              <a:off x="4131" y="1470"/>
              <a:ext cx="44" cy="68"/>
              <a:chOff x="4131" y="1470"/>
              <a:chExt cx="44" cy="68"/>
            </a:xfrm>
          </p:grpSpPr>
          <p:sp>
            <p:nvSpPr>
              <p:cNvPr id="41987" name="Freeform 6778"/>
              <p:cNvSpPr>
                <a:spLocks/>
              </p:cNvSpPr>
              <p:nvPr/>
            </p:nvSpPr>
            <p:spPr bwMode="auto">
              <a:xfrm>
                <a:off x="4131" y="1470"/>
                <a:ext cx="44" cy="68"/>
              </a:xfrm>
              <a:custGeom>
                <a:avLst/>
                <a:gdLst>
                  <a:gd name="T0" fmla="+- 0 4157 4131"/>
                  <a:gd name="T1" fmla="*/ T0 w 44"/>
                  <a:gd name="T2" fmla="+- 0 1470 1470"/>
                  <a:gd name="T3" fmla="*/ 1470 h 68"/>
                  <a:gd name="T4" fmla="+- 0 4150 4131"/>
                  <a:gd name="T5" fmla="*/ T4 w 44"/>
                  <a:gd name="T6" fmla="+- 0 1470 1470"/>
                  <a:gd name="T7" fmla="*/ 1470 h 68"/>
                  <a:gd name="T8" fmla="+- 0 4147 4131"/>
                  <a:gd name="T9" fmla="*/ T8 w 44"/>
                  <a:gd name="T10" fmla="+- 0 1470 1470"/>
                  <a:gd name="T11" fmla="*/ 1470 h 68"/>
                  <a:gd name="T12" fmla="+- 0 4133 4131"/>
                  <a:gd name="T13" fmla="*/ T12 w 44"/>
                  <a:gd name="T14" fmla="+- 0 1488 1470"/>
                  <a:gd name="T15" fmla="*/ 1488 h 68"/>
                  <a:gd name="T16" fmla="+- 0 4134 4131"/>
                  <a:gd name="T17" fmla="*/ T16 w 44"/>
                  <a:gd name="T18" fmla="+- 0 1489 1470"/>
                  <a:gd name="T19" fmla="*/ 1489 h 68"/>
                  <a:gd name="T20" fmla="+- 0 4146 4131"/>
                  <a:gd name="T21" fmla="*/ T20 w 44"/>
                  <a:gd name="T22" fmla="+- 0 1503 1470"/>
                  <a:gd name="T23" fmla="*/ 1503 h 68"/>
                  <a:gd name="T24" fmla="+- 0 4143 4131"/>
                  <a:gd name="T25" fmla="*/ T24 w 44"/>
                  <a:gd name="T26" fmla="+- 0 1504 1470"/>
                  <a:gd name="T27" fmla="*/ 1504 h 68"/>
                  <a:gd name="T28" fmla="+- 0 4131 4131"/>
                  <a:gd name="T29" fmla="*/ T28 w 44"/>
                  <a:gd name="T30" fmla="+- 0 1519 1470"/>
                  <a:gd name="T31" fmla="*/ 1519 h 68"/>
                  <a:gd name="T32" fmla="+- 0 4131 4131"/>
                  <a:gd name="T33" fmla="*/ T32 w 44"/>
                  <a:gd name="T34" fmla="+- 0 1523 1470"/>
                  <a:gd name="T35" fmla="*/ 1523 h 68"/>
                  <a:gd name="T36" fmla="+- 0 4149 4131"/>
                  <a:gd name="T37" fmla="*/ T36 w 44"/>
                  <a:gd name="T38" fmla="+- 0 1537 1470"/>
                  <a:gd name="T39" fmla="*/ 1537 h 68"/>
                  <a:gd name="T40" fmla="+- 0 4156 4131"/>
                  <a:gd name="T41" fmla="*/ T40 w 44"/>
                  <a:gd name="T42" fmla="+- 0 1537 1470"/>
                  <a:gd name="T43" fmla="*/ 1537 h 68"/>
                  <a:gd name="T44" fmla="+- 0 4171 4131"/>
                  <a:gd name="T45" fmla="*/ T44 w 44"/>
                  <a:gd name="T46" fmla="+- 0 1530 1470"/>
                  <a:gd name="T47" fmla="*/ 1530 h 68"/>
                  <a:gd name="T48" fmla="+- 0 4149 4131"/>
                  <a:gd name="T49" fmla="*/ T48 w 44"/>
                  <a:gd name="T50" fmla="+- 0 1530 1470"/>
                  <a:gd name="T51" fmla="*/ 1530 h 68"/>
                  <a:gd name="T52" fmla="+- 0 4145 4131"/>
                  <a:gd name="T53" fmla="*/ T52 w 44"/>
                  <a:gd name="T54" fmla="+- 0 1529 1470"/>
                  <a:gd name="T55" fmla="*/ 1529 h 68"/>
                  <a:gd name="T56" fmla="+- 0 4141 4131"/>
                  <a:gd name="T57" fmla="*/ T56 w 44"/>
                  <a:gd name="T58" fmla="+- 0 1526 1470"/>
                  <a:gd name="T59" fmla="*/ 1526 h 68"/>
                  <a:gd name="T60" fmla="+- 0 4140 4131"/>
                  <a:gd name="T61" fmla="*/ T60 w 44"/>
                  <a:gd name="T62" fmla="+- 0 1523 1470"/>
                  <a:gd name="T63" fmla="*/ 1523 h 68"/>
                  <a:gd name="T64" fmla="+- 0 4140 4131"/>
                  <a:gd name="T65" fmla="*/ T64 w 44"/>
                  <a:gd name="T66" fmla="+- 0 1519 1470"/>
                  <a:gd name="T67" fmla="*/ 1519 h 68"/>
                  <a:gd name="T68" fmla="+- 0 4152 4131"/>
                  <a:gd name="T69" fmla="*/ T68 w 44"/>
                  <a:gd name="T70" fmla="+- 0 1506 1470"/>
                  <a:gd name="T71" fmla="*/ 1506 h 68"/>
                  <a:gd name="T72" fmla="+- 0 4167 4131"/>
                  <a:gd name="T73" fmla="*/ T72 w 44"/>
                  <a:gd name="T74" fmla="+- 0 1506 1470"/>
                  <a:gd name="T75" fmla="*/ 1506 h 68"/>
                  <a:gd name="T76" fmla="+- 0 4164 4131"/>
                  <a:gd name="T77" fmla="*/ T76 w 44"/>
                  <a:gd name="T78" fmla="+- 0 1504 1470"/>
                  <a:gd name="T79" fmla="*/ 1504 h 68"/>
                  <a:gd name="T80" fmla="+- 0 4162 4131"/>
                  <a:gd name="T81" fmla="*/ T80 w 44"/>
                  <a:gd name="T82" fmla="+- 0 1503 1470"/>
                  <a:gd name="T83" fmla="*/ 1503 h 68"/>
                  <a:gd name="T84" fmla="+- 0 4160 4131"/>
                  <a:gd name="T85" fmla="*/ T84 w 44"/>
                  <a:gd name="T86" fmla="+- 0 1502 1470"/>
                  <a:gd name="T87" fmla="*/ 1502 h 68"/>
                  <a:gd name="T88" fmla="+- 0 4162 4131"/>
                  <a:gd name="T89" fmla="*/ T88 w 44"/>
                  <a:gd name="T90" fmla="+- 0 1501 1470"/>
                  <a:gd name="T91" fmla="*/ 1501 h 68"/>
                  <a:gd name="T92" fmla="+- 0 4163 4131"/>
                  <a:gd name="T93" fmla="*/ T92 w 44"/>
                  <a:gd name="T94" fmla="+- 0 1500 1470"/>
                  <a:gd name="T95" fmla="*/ 1500 h 68"/>
                  <a:gd name="T96" fmla="+- 0 4165 4131"/>
                  <a:gd name="T97" fmla="*/ T96 w 44"/>
                  <a:gd name="T98" fmla="+- 0 1499 1470"/>
                  <a:gd name="T99" fmla="*/ 1499 h 68"/>
                  <a:gd name="T100" fmla="+- 0 4153 4131"/>
                  <a:gd name="T101" fmla="*/ T100 w 44"/>
                  <a:gd name="T102" fmla="+- 0 1499 1470"/>
                  <a:gd name="T103" fmla="*/ 1499 h 68"/>
                  <a:gd name="T104" fmla="+- 0 4151 4131"/>
                  <a:gd name="T105" fmla="*/ T104 w 44"/>
                  <a:gd name="T106" fmla="+- 0 1497 1470"/>
                  <a:gd name="T107" fmla="*/ 1497 h 68"/>
                  <a:gd name="T108" fmla="+- 0 4142 4131"/>
                  <a:gd name="T109" fmla="*/ T108 w 44"/>
                  <a:gd name="T110" fmla="+- 0 1486 1470"/>
                  <a:gd name="T111" fmla="*/ 1486 h 68"/>
                  <a:gd name="T112" fmla="+- 0 4142 4131"/>
                  <a:gd name="T113" fmla="*/ T112 w 44"/>
                  <a:gd name="T114" fmla="+- 0 1483 1470"/>
                  <a:gd name="T115" fmla="*/ 1483 h 68"/>
                  <a:gd name="T116" fmla="+- 0 4143 4131"/>
                  <a:gd name="T117" fmla="*/ T116 w 44"/>
                  <a:gd name="T118" fmla="+- 0 1481 1470"/>
                  <a:gd name="T119" fmla="*/ 1481 h 68"/>
                  <a:gd name="T120" fmla="+- 0 4146 4131"/>
                  <a:gd name="T121" fmla="*/ T120 w 44"/>
                  <a:gd name="T122" fmla="+- 0 1477 1470"/>
                  <a:gd name="T123" fmla="*/ 1477 h 68"/>
                  <a:gd name="T124" fmla="+- 0 4149 4131"/>
                  <a:gd name="T125" fmla="*/ T124 w 44"/>
                  <a:gd name="T126" fmla="+- 0 1476 1470"/>
                  <a:gd name="T127" fmla="*/ 1476 h 68"/>
                  <a:gd name="T128" fmla="+- 0 4170 4131"/>
                  <a:gd name="T129" fmla="*/ T128 w 44"/>
                  <a:gd name="T130" fmla="+- 0 1476 1470"/>
                  <a:gd name="T131" fmla="*/ 1476 h 68"/>
                  <a:gd name="T132" fmla="+- 0 4169 4131"/>
                  <a:gd name="T133" fmla="*/ T132 w 44"/>
                  <a:gd name="T134" fmla="+- 0 1475 1470"/>
                  <a:gd name="T135" fmla="*/ 1475 h 68"/>
                  <a:gd name="T136" fmla="+- 0 4166 4131"/>
                  <a:gd name="T137" fmla="*/ T136 w 44"/>
                  <a:gd name="T138" fmla="+- 0 1473 1470"/>
                  <a:gd name="T139" fmla="*/ 1473 h 68"/>
                  <a:gd name="T140" fmla="+- 0 4164 4131"/>
                  <a:gd name="T141" fmla="*/ T140 w 44"/>
                  <a:gd name="T142" fmla="+- 0 1472 1470"/>
                  <a:gd name="T143" fmla="*/ 1472 h 68"/>
                  <a:gd name="T144" fmla="+- 0 4159 4131"/>
                  <a:gd name="T145" fmla="*/ T144 w 44"/>
                  <a:gd name="T146" fmla="+- 0 1470 1470"/>
                  <a:gd name="T147" fmla="*/ 1470 h 68"/>
                  <a:gd name="T148" fmla="+- 0 4157 4131"/>
                  <a:gd name="T149" fmla="*/ T148 w 44"/>
                  <a:gd name="T150" fmla="+- 0 1470 1470"/>
                  <a:gd name="T151"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0"/>
                    </a:lnTo>
                    <a:lnTo>
                      <a:pt x="2" y="18"/>
                    </a:lnTo>
                    <a:lnTo>
                      <a:pt x="3" y="19"/>
                    </a:lnTo>
                    <a:lnTo>
                      <a:pt x="15" y="33"/>
                    </a:lnTo>
                    <a:lnTo>
                      <a:pt x="12" y="34"/>
                    </a:lnTo>
                    <a:lnTo>
                      <a:pt x="0" y="49"/>
                    </a:lnTo>
                    <a:lnTo>
                      <a:pt x="0" y="53"/>
                    </a:lnTo>
                    <a:lnTo>
                      <a:pt x="18" y="67"/>
                    </a:lnTo>
                    <a:lnTo>
                      <a:pt x="25" y="67"/>
                    </a:lnTo>
                    <a:lnTo>
                      <a:pt x="40" y="60"/>
                    </a:lnTo>
                    <a:lnTo>
                      <a:pt x="18" y="60"/>
                    </a:lnTo>
                    <a:lnTo>
                      <a:pt x="14" y="59"/>
                    </a:lnTo>
                    <a:lnTo>
                      <a:pt x="10" y="56"/>
                    </a:lnTo>
                    <a:lnTo>
                      <a:pt x="9" y="53"/>
                    </a:lnTo>
                    <a:lnTo>
                      <a:pt x="9" y="49"/>
                    </a:lnTo>
                    <a:lnTo>
                      <a:pt x="21" y="36"/>
                    </a:lnTo>
                    <a:lnTo>
                      <a:pt x="36" y="36"/>
                    </a:lnTo>
                    <a:lnTo>
                      <a:pt x="33" y="34"/>
                    </a:lnTo>
                    <a:lnTo>
                      <a:pt x="31" y="33"/>
                    </a:lnTo>
                    <a:lnTo>
                      <a:pt x="29" y="32"/>
                    </a:lnTo>
                    <a:lnTo>
                      <a:pt x="31" y="31"/>
                    </a:lnTo>
                    <a:lnTo>
                      <a:pt x="32" y="30"/>
                    </a:lnTo>
                    <a:lnTo>
                      <a:pt x="34" y="29"/>
                    </a:lnTo>
                    <a:lnTo>
                      <a:pt x="22" y="29"/>
                    </a:lnTo>
                    <a:lnTo>
                      <a:pt x="20" y="27"/>
                    </a:lnTo>
                    <a:lnTo>
                      <a:pt x="11" y="16"/>
                    </a:lnTo>
                    <a:lnTo>
                      <a:pt x="11" y="13"/>
                    </a:lnTo>
                    <a:lnTo>
                      <a:pt x="12" y="11"/>
                    </a:lnTo>
                    <a:lnTo>
                      <a:pt x="15" y="7"/>
                    </a:lnTo>
                    <a:lnTo>
                      <a:pt x="18" y="6"/>
                    </a:lnTo>
                    <a:lnTo>
                      <a:pt x="39" y="6"/>
                    </a:lnTo>
                    <a:lnTo>
                      <a:pt x="38" y="5"/>
                    </a:lnTo>
                    <a:lnTo>
                      <a:pt x="35" y="3"/>
                    </a:lnTo>
                    <a:lnTo>
                      <a:pt x="33" y="2"/>
                    </a:lnTo>
                    <a:lnTo>
                      <a:pt x="28"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8" name="Freeform 6777"/>
              <p:cNvSpPr>
                <a:spLocks/>
              </p:cNvSpPr>
              <p:nvPr/>
            </p:nvSpPr>
            <p:spPr bwMode="auto">
              <a:xfrm>
                <a:off x="4131" y="1470"/>
                <a:ext cx="44" cy="68"/>
              </a:xfrm>
              <a:custGeom>
                <a:avLst/>
                <a:gdLst>
                  <a:gd name="T0" fmla="+- 0 4167 4131"/>
                  <a:gd name="T1" fmla="*/ T0 w 44"/>
                  <a:gd name="T2" fmla="+- 0 1506 1470"/>
                  <a:gd name="T3" fmla="*/ 1506 h 68"/>
                  <a:gd name="T4" fmla="+- 0 4152 4131"/>
                  <a:gd name="T5" fmla="*/ T4 w 44"/>
                  <a:gd name="T6" fmla="+- 0 1506 1470"/>
                  <a:gd name="T7" fmla="*/ 1506 h 68"/>
                  <a:gd name="T8" fmla="+- 0 4154 4131"/>
                  <a:gd name="T9" fmla="*/ T8 w 44"/>
                  <a:gd name="T10" fmla="+- 0 1507 1470"/>
                  <a:gd name="T11" fmla="*/ 1507 h 68"/>
                  <a:gd name="T12" fmla="+- 0 4156 4131"/>
                  <a:gd name="T13" fmla="*/ T12 w 44"/>
                  <a:gd name="T14" fmla="+- 0 1508 1470"/>
                  <a:gd name="T15" fmla="*/ 1508 h 68"/>
                  <a:gd name="T16" fmla="+- 0 4166 4131"/>
                  <a:gd name="T17" fmla="*/ T16 w 44"/>
                  <a:gd name="T18" fmla="+- 0 1523 1470"/>
                  <a:gd name="T19" fmla="*/ 1523 h 68"/>
                  <a:gd name="T20" fmla="+- 0 4165 4131"/>
                  <a:gd name="T21" fmla="*/ T20 w 44"/>
                  <a:gd name="T22" fmla="+- 0 1526 1470"/>
                  <a:gd name="T23" fmla="*/ 1526 h 68"/>
                  <a:gd name="T24" fmla="+- 0 4160 4131"/>
                  <a:gd name="T25" fmla="*/ T24 w 44"/>
                  <a:gd name="T26" fmla="+- 0 1529 1470"/>
                  <a:gd name="T27" fmla="*/ 1529 h 68"/>
                  <a:gd name="T28" fmla="+- 0 4157 4131"/>
                  <a:gd name="T29" fmla="*/ T28 w 44"/>
                  <a:gd name="T30" fmla="+- 0 1530 1470"/>
                  <a:gd name="T31" fmla="*/ 1530 h 68"/>
                  <a:gd name="T32" fmla="+- 0 4171 4131"/>
                  <a:gd name="T33" fmla="*/ T32 w 44"/>
                  <a:gd name="T34" fmla="+- 0 1530 1470"/>
                  <a:gd name="T35" fmla="*/ 1530 h 68"/>
                  <a:gd name="T36" fmla="+- 0 4172 4131"/>
                  <a:gd name="T37" fmla="*/ T36 w 44"/>
                  <a:gd name="T38" fmla="+- 0 1529 1470"/>
                  <a:gd name="T39" fmla="*/ 1529 h 68"/>
                  <a:gd name="T40" fmla="+- 0 4174 4131"/>
                  <a:gd name="T41" fmla="*/ T40 w 44"/>
                  <a:gd name="T42" fmla="+- 0 1525 1470"/>
                  <a:gd name="T43" fmla="*/ 1525 h 68"/>
                  <a:gd name="T44" fmla="+- 0 4174 4131"/>
                  <a:gd name="T45" fmla="*/ T44 w 44"/>
                  <a:gd name="T46" fmla="+- 0 1522 1470"/>
                  <a:gd name="T47" fmla="*/ 1522 h 68"/>
                  <a:gd name="T48" fmla="+- 0 4174 4131"/>
                  <a:gd name="T49" fmla="*/ T48 w 44"/>
                  <a:gd name="T50" fmla="+- 0 1517 1470"/>
                  <a:gd name="T51" fmla="*/ 1517 h 68"/>
                  <a:gd name="T52" fmla="+- 0 4168 4131"/>
                  <a:gd name="T53" fmla="*/ T52 w 44"/>
                  <a:gd name="T54" fmla="+- 0 1507 1470"/>
                  <a:gd name="T55" fmla="*/ 1507 h 68"/>
                  <a:gd name="T56" fmla="+- 0 4167 4131"/>
                  <a:gd name="T57" fmla="*/ T56 w 44"/>
                  <a:gd name="T58" fmla="+- 0 1506 1470"/>
                  <a:gd name="T59" fmla="*/ 150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6"/>
                    </a:moveTo>
                    <a:lnTo>
                      <a:pt x="21" y="36"/>
                    </a:lnTo>
                    <a:lnTo>
                      <a:pt x="23" y="37"/>
                    </a:lnTo>
                    <a:lnTo>
                      <a:pt x="25" y="38"/>
                    </a:lnTo>
                    <a:lnTo>
                      <a:pt x="35" y="53"/>
                    </a:lnTo>
                    <a:lnTo>
                      <a:pt x="34" y="56"/>
                    </a:lnTo>
                    <a:lnTo>
                      <a:pt x="29" y="59"/>
                    </a:lnTo>
                    <a:lnTo>
                      <a:pt x="26" y="60"/>
                    </a:lnTo>
                    <a:lnTo>
                      <a:pt x="40" y="60"/>
                    </a:lnTo>
                    <a:lnTo>
                      <a:pt x="41" y="59"/>
                    </a:lnTo>
                    <a:lnTo>
                      <a:pt x="43" y="55"/>
                    </a:lnTo>
                    <a:lnTo>
                      <a:pt x="43" y="52"/>
                    </a:lnTo>
                    <a:lnTo>
                      <a:pt x="43" y="47"/>
                    </a:lnTo>
                    <a:lnTo>
                      <a:pt x="37" y="37"/>
                    </a:lnTo>
                    <a:lnTo>
                      <a:pt x="3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9" name="Freeform 6776"/>
              <p:cNvSpPr>
                <a:spLocks/>
              </p:cNvSpPr>
              <p:nvPr/>
            </p:nvSpPr>
            <p:spPr bwMode="auto">
              <a:xfrm>
                <a:off x="4131" y="1470"/>
                <a:ext cx="44" cy="68"/>
              </a:xfrm>
              <a:custGeom>
                <a:avLst/>
                <a:gdLst>
                  <a:gd name="T0" fmla="+- 0 4170 4131"/>
                  <a:gd name="T1" fmla="*/ T0 w 44"/>
                  <a:gd name="T2" fmla="+- 0 1476 1470"/>
                  <a:gd name="T3" fmla="*/ 1476 h 68"/>
                  <a:gd name="T4" fmla="+- 0 4153 4131"/>
                  <a:gd name="T5" fmla="*/ T4 w 44"/>
                  <a:gd name="T6" fmla="+- 0 1476 1470"/>
                  <a:gd name="T7" fmla="*/ 1476 h 68"/>
                  <a:gd name="T8" fmla="+- 0 4157 4131"/>
                  <a:gd name="T9" fmla="*/ T8 w 44"/>
                  <a:gd name="T10" fmla="+- 0 1477 1470"/>
                  <a:gd name="T11" fmla="*/ 1477 h 68"/>
                  <a:gd name="T12" fmla="+- 0 4161 4131"/>
                  <a:gd name="T13" fmla="*/ T12 w 44"/>
                  <a:gd name="T14" fmla="+- 0 1479 1470"/>
                  <a:gd name="T15" fmla="*/ 1479 h 68"/>
                  <a:gd name="T16" fmla="+- 0 4163 4131"/>
                  <a:gd name="T17" fmla="*/ T16 w 44"/>
                  <a:gd name="T18" fmla="+- 0 1482 1470"/>
                  <a:gd name="T19" fmla="*/ 1482 h 68"/>
                  <a:gd name="T20" fmla="+- 0 4164 4131"/>
                  <a:gd name="T21" fmla="*/ T20 w 44"/>
                  <a:gd name="T22" fmla="+- 0 1485 1470"/>
                  <a:gd name="T23" fmla="*/ 1485 h 68"/>
                  <a:gd name="T24" fmla="+- 0 4164 4131"/>
                  <a:gd name="T25" fmla="*/ T24 w 44"/>
                  <a:gd name="T26" fmla="+- 0 1488 1470"/>
                  <a:gd name="T27" fmla="*/ 1488 h 68"/>
                  <a:gd name="T28" fmla="+- 0 4163 4131"/>
                  <a:gd name="T29" fmla="*/ T28 w 44"/>
                  <a:gd name="T30" fmla="+- 0 1491 1470"/>
                  <a:gd name="T31" fmla="*/ 1491 h 68"/>
                  <a:gd name="T32" fmla="+- 0 4159 4131"/>
                  <a:gd name="T33" fmla="*/ T32 w 44"/>
                  <a:gd name="T34" fmla="+- 0 1495 1470"/>
                  <a:gd name="T35" fmla="*/ 1495 h 68"/>
                  <a:gd name="T36" fmla="+- 0 4157 4131"/>
                  <a:gd name="T37" fmla="*/ T36 w 44"/>
                  <a:gd name="T38" fmla="+- 0 1497 1470"/>
                  <a:gd name="T39" fmla="*/ 1497 h 68"/>
                  <a:gd name="T40" fmla="+- 0 4153 4131"/>
                  <a:gd name="T41" fmla="*/ T40 w 44"/>
                  <a:gd name="T42" fmla="+- 0 1499 1470"/>
                  <a:gd name="T43" fmla="*/ 1499 h 68"/>
                  <a:gd name="T44" fmla="+- 0 4165 4131"/>
                  <a:gd name="T45" fmla="*/ T44 w 44"/>
                  <a:gd name="T46" fmla="+- 0 1499 1470"/>
                  <a:gd name="T47" fmla="*/ 1499 h 68"/>
                  <a:gd name="T48" fmla="+- 0 4165 4131"/>
                  <a:gd name="T49" fmla="*/ T48 w 44"/>
                  <a:gd name="T50" fmla="+- 0 1498 1470"/>
                  <a:gd name="T51" fmla="*/ 1498 h 68"/>
                  <a:gd name="T52" fmla="+- 0 4169 4131"/>
                  <a:gd name="T53" fmla="*/ T52 w 44"/>
                  <a:gd name="T54" fmla="+- 0 1494 1470"/>
                  <a:gd name="T55" fmla="*/ 1494 h 68"/>
                  <a:gd name="T56" fmla="+- 0 4171 4131"/>
                  <a:gd name="T57" fmla="*/ T56 w 44"/>
                  <a:gd name="T58" fmla="+- 0 1490 1470"/>
                  <a:gd name="T59" fmla="*/ 1490 h 68"/>
                  <a:gd name="T60" fmla="+- 0 4172 4131"/>
                  <a:gd name="T61" fmla="*/ T60 w 44"/>
                  <a:gd name="T62" fmla="+- 0 1486 1470"/>
                  <a:gd name="T63" fmla="*/ 1486 h 68"/>
                  <a:gd name="T64" fmla="+- 0 4172 4131"/>
                  <a:gd name="T65" fmla="*/ T64 w 44"/>
                  <a:gd name="T66" fmla="+- 0 1482 1470"/>
                  <a:gd name="T67" fmla="*/ 1482 h 68"/>
                  <a:gd name="T68" fmla="+- 0 4172 4131"/>
                  <a:gd name="T69" fmla="*/ T68 w 44"/>
                  <a:gd name="T70" fmla="+- 0 1481 1470"/>
                  <a:gd name="T71" fmla="*/ 1481 h 68"/>
                  <a:gd name="T72" fmla="+- 0 4170 4131"/>
                  <a:gd name="T73" fmla="*/ T72 w 44"/>
                  <a:gd name="T74" fmla="+- 0 1477 1470"/>
                  <a:gd name="T75" fmla="*/ 1477 h 68"/>
                  <a:gd name="T76" fmla="+- 0 4170 4131"/>
                  <a:gd name="T77" fmla="*/ T76 w 44"/>
                  <a:gd name="T78" fmla="+- 0 1476 1470"/>
                  <a:gd name="T79" fmla="*/ 147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6"/>
                    </a:moveTo>
                    <a:lnTo>
                      <a:pt x="22" y="6"/>
                    </a:lnTo>
                    <a:lnTo>
                      <a:pt x="26" y="7"/>
                    </a:lnTo>
                    <a:lnTo>
                      <a:pt x="30" y="9"/>
                    </a:lnTo>
                    <a:lnTo>
                      <a:pt x="32" y="12"/>
                    </a:lnTo>
                    <a:lnTo>
                      <a:pt x="33" y="15"/>
                    </a:lnTo>
                    <a:lnTo>
                      <a:pt x="33" y="18"/>
                    </a:lnTo>
                    <a:lnTo>
                      <a:pt x="32" y="21"/>
                    </a:lnTo>
                    <a:lnTo>
                      <a:pt x="28" y="25"/>
                    </a:lnTo>
                    <a:lnTo>
                      <a:pt x="26" y="27"/>
                    </a:lnTo>
                    <a:lnTo>
                      <a:pt x="22" y="29"/>
                    </a:lnTo>
                    <a:lnTo>
                      <a:pt x="34" y="29"/>
                    </a:lnTo>
                    <a:lnTo>
                      <a:pt x="34" y="28"/>
                    </a:lnTo>
                    <a:lnTo>
                      <a:pt x="38" y="24"/>
                    </a:lnTo>
                    <a:lnTo>
                      <a:pt x="40" y="20"/>
                    </a:lnTo>
                    <a:lnTo>
                      <a:pt x="41" y="16"/>
                    </a:lnTo>
                    <a:lnTo>
                      <a:pt x="41" y="12"/>
                    </a:lnTo>
                    <a:lnTo>
                      <a:pt x="41" y="11"/>
                    </a:lnTo>
                    <a:lnTo>
                      <a:pt x="39" y="7"/>
                    </a:lnTo>
                    <a:lnTo>
                      <a:pt x="3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39" name="Group 6769"/>
            <p:cNvGrpSpPr>
              <a:grpSpLocks/>
            </p:cNvGrpSpPr>
            <p:nvPr/>
          </p:nvGrpSpPr>
          <p:grpSpPr bwMode="auto">
            <a:xfrm>
              <a:off x="4200" y="1130"/>
              <a:ext cx="80" cy="659"/>
              <a:chOff x="4200" y="1130"/>
              <a:chExt cx="80" cy="659"/>
            </a:xfrm>
          </p:grpSpPr>
          <p:sp>
            <p:nvSpPr>
              <p:cNvPr id="41981" name="Freeform 6774"/>
              <p:cNvSpPr>
                <a:spLocks/>
              </p:cNvSpPr>
              <p:nvPr/>
            </p:nvSpPr>
            <p:spPr bwMode="auto">
              <a:xfrm>
                <a:off x="4200" y="1130"/>
                <a:ext cx="80" cy="659"/>
              </a:xfrm>
              <a:custGeom>
                <a:avLst/>
                <a:gdLst>
                  <a:gd name="T0" fmla="+- 0 4278 4200"/>
                  <a:gd name="T1" fmla="*/ T0 w 80"/>
                  <a:gd name="T2" fmla="+- 0 1468 1130"/>
                  <a:gd name="T3" fmla="*/ 1468 h 659"/>
                  <a:gd name="T4" fmla="+- 0 4202 4200"/>
                  <a:gd name="T5" fmla="*/ T4 w 80"/>
                  <a:gd name="T6" fmla="+- 0 1468 1130"/>
                  <a:gd name="T7" fmla="*/ 1468 h 659"/>
                  <a:gd name="T8" fmla="+- 0 4202 4200"/>
                  <a:gd name="T9" fmla="*/ T8 w 80"/>
                  <a:gd name="T10" fmla="+- 0 1786 1130"/>
                  <a:gd name="T11" fmla="*/ 1786 h 659"/>
                  <a:gd name="T12" fmla="+- 0 4200 4200"/>
                  <a:gd name="T13" fmla="*/ T12 w 80"/>
                  <a:gd name="T14" fmla="+- 0 1788 1130"/>
                  <a:gd name="T15" fmla="*/ 1788 h 659"/>
                  <a:gd name="T16" fmla="+- 0 4280 4200"/>
                  <a:gd name="T17" fmla="*/ T16 w 80"/>
                  <a:gd name="T18" fmla="+- 0 1788 1130"/>
                  <a:gd name="T19" fmla="*/ 1788 h 659"/>
                  <a:gd name="T20" fmla="+- 0 4278 4200"/>
                  <a:gd name="T21" fmla="*/ T20 w 80"/>
                  <a:gd name="T22" fmla="+- 0 1786 1130"/>
                  <a:gd name="T23" fmla="*/ 1786 h 659"/>
                  <a:gd name="T24" fmla="+- 0 4278 4200"/>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2" y="338"/>
                    </a:lnTo>
                    <a:lnTo>
                      <a:pt x="2" y="656"/>
                    </a:lnTo>
                    <a:lnTo>
                      <a:pt x="0" y="658"/>
                    </a:lnTo>
                    <a:lnTo>
                      <a:pt x="80"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2" name="Freeform 6773"/>
              <p:cNvSpPr>
                <a:spLocks/>
              </p:cNvSpPr>
              <p:nvPr/>
            </p:nvSpPr>
            <p:spPr bwMode="auto">
              <a:xfrm>
                <a:off x="4200" y="1130"/>
                <a:ext cx="80" cy="659"/>
              </a:xfrm>
              <a:custGeom>
                <a:avLst/>
                <a:gdLst>
                  <a:gd name="T0" fmla="+- 0 4250 4200"/>
                  <a:gd name="T1" fmla="*/ T0 w 80"/>
                  <a:gd name="T2" fmla="+- 0 1462 1130"/>
                  <a:gd name="T3" fmla="*/ 1462 h 659"/>
                  <a:gd name="T4" fmla="+- 0 4225 4200"/>
                  <a:gd name="T5" fmla="*/ T4 w 80"/>
                  <a:gd name="T6" fmla="+- 0 1462 1130"/>
                  <a:gd name="T7" fmla="*/ 1462 h 659"/>
                  <a:gd name="T8" fmla="+- 0 4227 4200"/>
                  <a:gd name="T9" fmla="*/ T8 w 80"/>
                  <a:gd name="T10" fmla="+- 0 1465 1130"/>
                  <a:gd name="T11" fmla="*/ 1465 h 659"/>
                  <a:gd name="T12" fmla="+- 0 4225 4200"/>
                  <a:gd name="T13" fmla="*/ T12 w 80"/>
                  <a:gd name="T14" fmla="+- 0 1468 1130"/>
                  <a:gd name="T15" fmla="*/ 1468 h 659"/>
                  <a:gd name="T16" fmla="+- 0 4250 4200"/>
                  <a:gd name="T17" fmla="*/ T16 w 80"/>
                  <a:gd name="T18" fmla="+- 0 1468 1130"/>
                  <a:gd name="T19" fmla="*/ 1468 h 659"/>
                  <a:gd name="T20" fmla="+- 0 4247 4200"/>
                  <a:gd name="T21" fmla="*/ T20 w 80"/>
                  <a:gd name="T22" fmla="+- 0 1465 1130"/>
                  <a:gd name="T23" fmla="*/ 1465 h 659"/>
                  <a:gd name="T24" fmla="+- 0 4250 4200"/>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0" y="332"/>
                    </a:moveTo>
                    <a:lnTo>
                      <a:pt x="25" y="332"/>
                    </a:lnTo>
                    <a:lnTo>
                      <a:pt x="27" y="335"/>
                    </a:lnTo>
                    <a:lnTo>
                      <a:pt x="25" y="338"/>
                    </a:lnTo>
                    <a:lnTo>
                      <a:pt x="50" y="338"/>
                    </a:lnTo>
                    <a:lnTo>
                      <a:pt x="47" y="335"/>
                    </a:lnTo>
                    <a:lnTo>
                      <a:pt x="5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3" name="Freeform 6772"/>
              <p:cNvSpPr>
                <a:spLocks/>
              </p:cNvSpPr>
              <p:nvPr/>
            </p:nvSpPr>
            <p:spPr bwMode="auto">
              <a:xfrm>
                <a:off x="4200" y="1130"/>
                <a:ext cx="80" cy="659"/>
              </a:xfrm>
              <a:custGeom>
                <a:avLst/>
                <a:gdLst>
                  <a:gd name="T0" fmla="+- 0 4278 4200"/>
                  <a:gd name="T1" fmla="*/ T0 w 80"/>
                  <a:gd name="T2" fmla="+- 0 1453 1130"/>
                  <a:gd name="T3" fmla="*/ 1453 h 659"/>
                  <a:gd name="T4" fmla="+- 0 4202 4200"/>
                  <a:gd name="T5" fmla="*/ T4 w 80"/>
                  <a:gd name="T6" fmla="+- 0 1453 1130"/>
                  <a:gd name="T7" fmla="*/ 1453 h 659"/>
                  <a:gd name="T8" fmla="+- 0 4202 4200"/>
                  <a:gd name="T9" fmla="*/ T8 w 80"/>
                  <a:gd name="T10" fmla="+- 0 1462 1130"/>
                  <a:gd name="T11" fmla="*/ 1462 h 659"/>
                  <a:gd name="T12" fmla="+- 0 4278 4200"/>
                  <a:gd name="T13" fmla="*/ T12 w 80"/>
                  <a:gd name="T14" fmla="+- 0 1462 1130"/>
                  <a:gd name="T15" fmla="*/ 1462 h 659"/>
                  <a:gd name="T16" fmla="+- 0 4278 4200"/>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2" y="323"/>
                    </a:lnTo>
                    <a:lnTo>
                      <a:pt x="2"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4" name="Freeform 6771"/>
              <p:cNvSpPr>
                <a:spLocks/>
              </p:cNvSpPr>
              <p:nvPr/>
            </p:nvSpPr>
            <p:spPr bwMode="auto">
              <a:xfrm>
                <a:off x="4200" y="1130"/>
                <a:ext cx="80" cy="659"/>
              </a:xfrm>
              <a:custGeom>
                <a:avLst/>
                <a:gdLst>
                  <a:gd name="T0" fmla="+- 0 4254 4200"/>
                  <a:gd name="T1" fmla="*/ T0 w 80"/>
                  <a:gd name="T2" fmla="+- 0 1448 1130"/>
                  <a:gd name="T3" fmla="*/ 1448 h 659"/>
                  <a:gd name="T4" fmla="+- 0 4228 4200"/>
                  <a:gd name="T5" fmla="*/ T4 w 80"/>
                  <a:gd name="T6" fmla="+- 0 1448 1130"/>
                  <a:gd name="T7" fmla="*/ 1448 h 659"/>
                  <a:gd name="T8" fmla="+- 0 4231 4200"/>
                  <a:gd name="T9" fmla="*/ T8 w 80"/>
                  <a:gd name="T10" fmla="+- 0 1450 1130"/>
                  <a:gd name="T11" fmla="*/ 1450 h 659"/>
                  <a:gd name="T12" fmla="+- 0 4228 4200"/>
                  <a:gd name="T13" fmla="*/ T12 w 80"/>
                  <a:gd name="T14" fmla="+- 0 1453 1130"/>
                  <a:gd name="T15" fmla="*/ 1453 h 659"/>
                  <a:gd name="T16" fmla="+- 0 4254 4200"/>
                  <a:gd name="T17" fmla="*/ T16 w 80"/>
                  <a:gd name="T18" fmla="+- 0 1453 1130"/>
                  <a:gd name="T19" fmla="*/ 1453 h 659"/>
                  <a:gd name="T20" fmla="+- 0 4251 4200"/>
                  <a:gd name="T21" fmla="*/ T20 w 80"/>
                  <a:gd name="T22" fmla="+- 0 1450 1130"/>
                  <a:gd name="T23" fmla="*/ 1450 h 659"/>
                  <a:gd name="T24" fmla="+- 0 4254 4200"/>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4" y="318"/>
                    </a:moveTo>
                    <a:lnTo>
                      <a:pt x="28" y="318"/>
                    </a:lnTo>
                    <a:lnTo>
                      <a:pt x="31" y="320"/>
                    </a:lnTo>
                    <a:lnTo>
                      <a:pt x="28" y="323"/>
                    </a:lnTo>
                    <a:lnTo>
                      <a:pt x="54" y="323"/>
                    </a:lnTo>
                    <a:lnTo>
                      <a:pt x="51" y="320"/>
                    </a:lnTo>
                    <a:lnTo>
                      <a:pt x="5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6" name="Freeform 6770"/>
              <p:cNvSpPr>
                <a:spLocks/>
              </p:cNvSpPr>
              <p:nvPr/>
            </p:nvSpPr>
            <p:spPr bwMode="auto">
              <a:xfrm>
                <a:off x="4200" y="1130"/>
                <a:ext cx="80" cy="659"/>
              </a:xfrm>
              <a:custGeom>
                <a:avLst/>
                <a:gdLst>
                  <a:gd name="T0" fmla="+- 0 4280 4200"/>
                  <a:gd name="T1" fmla="*/ T0 w 80"/>
                  <a:gd name="T2" fmla="+- 0 1130 1130"/>
                  <a:gd name="T3" fmla="*/ 1130 h 659"/>
                  <a:gd name="T4" fmla="+- 0 4200 4200"/>
                  <a:gd name="T5" fmla="*/ T4 w 80"/>
                  <a:gd name="T6" fmla="+- 0 1130 1130"/>
                  <a:gd name="T7" fmla="*/ 1130 h 659"/>
                  <a:gd name="T8" fmla="+- 0 4202 4200"/>
                  <a:gd name="T9" fmla="*/ T8 w 80"/>
                  <a:gd name="T10" fmla="+- 0 1131 1130"/>
                  <a:gd name="T11" fmla="*/ 1131 h 659"/>
                  <a:gd name="T12" fmla="+- 0 4202 4200"/>
                  <a:gd name="T13" fmla="*/ T12 w 80"/>
                  <a:gd name="T14" fmla="+- 0 1448 1130"/>
                  <a:gd name="T15" fmla="*/ 1448 h 659"/>
                  <a:gd name="T16" fmla="+- 0 4278 4200"/>
                  <a:gd name="T17" fmla="*/ T16 w 80"/>
                  <a:gd name="T18" fmla="+- 0 1448 1130"/>
                  <a:gd name="T19" fmla="*/ 1448 h 659"/>
                  <a:gd name="T20" fmla="+- 0 4278 4200"/>
                  <a:gd name="T21" fmla="*/ T20 w 80"/>
                  <a:gd name="T22" fmla="+- 0 1131 1130"/>
                  <a:gd name="T23" fmla="*/ 1131 h 659"/>
                  <a:gd name="T24" fmla="+- 0 4280 4200"/>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40" name="Group 6767"/>
            <p:cNvGrpSpPr>
              <a:grpSpLocks/>
            </p:cNvGrpSpPr>
            <p:nvPr/>
          </p:nvGrpSpPr>
          <p:grpSpPr bwMode="auto">
            <a:xfrm>
              <a:off x="4202" y="1465"/>
              <a:ext cx="77" cy="2"/>
              <a:chOff x="4202" y="1465"/>
              <a:chExt cx="77" cy="2"/>
            </a:xfrm>
          </p:grpSpPr>
          <p:sp>
            <p:nvSpPr>
              <p:cNvPr id="41980" name="Freeform 6768"/>
              <p:cNvSpPr>
                <a:spLocks/>
              </p:cNvSpPr>
              <p:nvPr/>
            </p:nvSpPr>
            <p:spPr bwMode="auto">
              <a:xfrm>
                <a:off x="4202" y="1465"/>
                <a:ext cx="77" cy="2"/>
              </a:xfrm>
              <a:custGeom>
                <a:avLst/>
                <a:gdLst>
                  <a:gd name="T0" fmla="+- 0 4202 4202"/>
                  <a:gd name="T1" fmla="*/ T0 w 77"/>
                  <a:gd name="T2" fmla="+- 0 4278 4202"/>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1" name="Group 6765"/>
            <p:cNvGrpSpPr>
              <a:grpSpLocks/>
            </p:cNvGrpSpPr>
            <p:nvPr/>
          </p:nvGrpSpPr>
          <p:grpSpPr bwMode="auto">
            <a:xfrm>
              <a:off x="4202" y="1450"/>
              <a:ext cx="77" cy="2"/>
              <a:chOff x="4202" y="1450"/>
              <a:chExt cx="77" cy="2"/>
            </a:xfrm>
          </p:grpSpPr>
          <p:sp>
            <p:nvSpPr>
              <p:cNvPr id="41979" name="Freeform 6766"/>
              <p:cNvSpPr>
                <a:spLocks/>
              </p:cNvSpPr>
              <p:nvPr/>
            </p:nvSpPr>
            <p:spPr bwMode="auto">
              <a:xfrm>
                <a:off x="4202" y="1450"/>
                <a:ext cx="77" cy="2"/>
              </a:xfrm>
              <a:custGeom>
                <a:avLst/>
                <a:gdLst>
                  <a:gd name="T0" fmla="+- 0 4202 4202"/>
                  <a:gd name="T1" fmla="*/ T0 w 77"/>
                  <a:gd name="T2" fmla="+- 0 4278 4202"/>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2" name="Group 6763"/>
            <p:cNvGrpSpPr>
              <a:grpSpLocks/>
            </p:cNvGrpSpPr>
            <p:nvPr/>
          </p:nvGrpSpPr>
          <p:grpSpPr bwMode="auto">
            <a:xfrm>
              <a:off x="4200" y="1468"/>
              <a:ext cx="2" cy="320"/>
              <a:chOff x="4200" y="1468"/>
              <a:chExt cx="2" cy="320"/>
            </a:xfrm>
          </p:grpSpPr>
          <p:sp>
            <p:nvSpPr>
              <p:cNvPr id="41978" name="Freeform 6764"/>
              <p:cNvSpPr>
                <a:spLocks/>
              </p:cNvSpPr>
              <p:nvPr/>
            </p:nvSpPr>
            <p:spPr bwMode="auto">
              <a:xfrm>
                <a:off x="420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3" name="Group 6761"/>
            <p:cNvGrpSpPr>
              <a:grpSpLocks/>
            </p:cNvGrpSpPr>
            <p:nvPr/>
          </p:nvGrpSpPr>
          <p:grpSpPr bwMode="auto">
            <a:xfrm>
              <a:off x="4199" y="1458"/>
              <a:ext cx="3" cy="2"/>
              <a:chOff x="4199" y="1458"/>
              <a:chExt cx="3" cy="2"/>
            </a:xfrm>
          </p:grpSpPr>
          <p:sp>
            <p:nvSpPr>
              <p:cNvPr id="41977" name="Freeform 6762"/>
              <p:cNvSpPr>
                <a:spLocks/>
              </p:cNvSpPr>
              <p:nvPr/>
            </p:nvSpPr>
            <p:spPr bwMode="auto">
              <a:xfrm>
                <a:off x="4199" y="1458"/>
                <a:ext cx="3" cy="2"/>
              </a:xfrm>
              <a:custGeom>
                <a:avLst/>
                <a:gdLst>
                  <a:gd name="T0" fmla="+- 0 4199 4199"/>
                  <a:gd name="T1" fmla="*/ T0 w 3"/>
                  <a:gd name="T2" fmla="+- 0 4202 4199"/>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4" name="Group 6759"/>
            <p:cNvGrpSpPr>
              <a:grpSpLocks/>
            </p:cNvGrpSpPr>
            <p:nvPr/>
          </p:nvGrpSpPr>
          <p:grpSpPr bwMode="auto">
            <a:xfrm>
              <a:off x="4200" y="1130"/>
              <a:ext cx="2" cy="318"/>
              <a:chOff x="4200" y="1130"/>
              <a:chExt cx="2" cy="318"/>
            </a:xfrm>
          </p:grpSpPr>
          <p:sp>
            <p:nvSpPr>
              <p:cNvPr id="41976" name="Freeform 6760"/>
              <p:cNvSpPr>
                <a:spLocks/>
              </p:cNvSpPr>
              <p:nvPr/>
            </p:nvSpPr>
            <p:spPr bwMode="auto">
              <a:xfrm>
                <a:off x="420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5" name="Group 6757"/>
            <p:cNvGrpSpPr>
              <a:grpSpLocks/>
            </p:cNvGrpSpPr>
            <p:nvPr/>
          </p:nvGrpSpPr>
          <p:grpSpPr bwMode="auto">
            <a:xfrm>
              <a:off x="4199" y="1465"/>
              <a:ext cx="3" cy="2"/>
              <a:chOff x="4199" y="1465"/>
              <a:chExt cx="3" cy="2"/>
            </a:xfrm>
          </p:grpSpPr>
          <p:sp>
            <p:nvSpPr>
              <p:cNvPr id="41975" name="Freeform 6758"/>
              <p:cNvSpPr>
                <a:spLocks/>
              </p:cNvSpPr>
              <p:nvPr/>
            </p:nvSpPr>
            <p:spPr bwMode="auto">
              <a:xfrm>
                <a:off x="4199" y="1465"/>
                <a:ext cx="3" cy="2"/>
              </a:xfrm>
              <a:custGeom>
                <a:avLst/>
                <a:gdLst>
                  <a:gd name="T0" fmla="+- 0 4199 4199"/>
                  <a:gd name="T1" fmla="*/ T0 w 3"/>
                  <a:gd name="T2" fmla="+- 0 4202 4199"/>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6" name="Group 6754"/>
            <p:cNvGrpSpPr>
              <a:grpSpLocks/>
            </p:cNvGrpSpPr>
            <p:nvPr/>
          </p:nvGrpSpPr>
          <p:grpSpPr bwMode="auto">
            <a:xfrm>
              <a:off x="4199" y="1450"/>
              <a:ext cx="3" cy="2"/>
              <a:chOff x="4199" y="1450"/>
              <a:chExt cx="3" cy="2"/>
            </a:xfrm>
          </p:grpSpPr>
          <p:sp>
            <p:nvSpPr>
              <p:cNvPr id="41974" name="Freeform 6756"/>
              <p:cNvSpPr>
                <a:spLocks/>
              </p:cNvSpPr>
              <p:nvPr/>
            </p:nvSpPr>
            <p:spPr bwMode="auto">
              <a:xfrm>
                <a:off x="4199" y="1450"/>
                <a:ext cx="3" cy="2"/>
              </a:xfrm>
              <a:custGeom>
                <a:avLst/>
                <a:gdLst>
                  <a:gd name="T0" fmla="+- 0 4199 4199"/>
                  <a:gd name="T1" fmla="*/ T0 w 3"/>
                  <a:gd name="T2" fmla="+- 0 4202 4199"/>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595" name="Picture 675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47" name="Group 6752"/>
            <p:cNvGrpSpPr>
              <a:grpSpLocks/>
            </p:cNvGrpSpPr>
            <p:nvPr/>
          </p:nvGrpSpPr>
          <p:grpSpPr bwMode="auto">
            <a:xfrm>
              <a:off x="4185" y="1117"/>
              <a:ext cx="3" cy="656"/>
              <a:chOff x="4185" y="1117"/>
              <a:chExt cx="3" cy="656"/>
            </a:xfrm>
          </p:grpSpPr>
          <p:sp>
            <p:nvSpPr>
              <p:cNvPr id="41973" name="Freeform 6753"/>
              <p:cNvSpPr>
                <a:spLocks/>
              </p:cNvSpPr>
              <p:nvPr/>
            </p:nvSpPr>
            <p:spPr bwMode="auto">
              <a:xfrm>
                <a:off x="4185" y="1117"/>
                <a:ext cx="3" cy="656"/>
              </a:xfrm>
              <a:custGeom>
                <a:avLst/>
                <a:gdLst>
                  <a:gd name="T0" fmla="+- 0 4185 4185"/>
                  <a:gd name="T1" fmla="*/ T0 w 3"/>
                  <a:gd name="T2" fmla="+- 0 1773 1117"/>
                  <a:gd name="T3" fmla="*/ 1773 h 656"/>
                  <a:gd name="T4" fmla="+- 0 4187 4185"/>
                  <a:gd name="T5" fmla="*/ T4 w 3"/>
                  <a:gd name="T6" fmla="+- 0 1773 1117"/>
                  <a:gd name="T7" fmla="*/ 1773 h 656"/>
                  <a:gd name="T8" fmla="+- 0 4187 4185"/>
                  <a:gd name="T9" fmla="*/ T8 w 3"/>
                  <a:gd name="T10" fmla="+- 0 1117 1117"/>
                  <a:gd name="T11" fmla="*/ 1117 h 656"/>
                  <a:gd name="T12" fmla="+- 0 4185 4185"/>
                  <a:gd name="T13" fmla="*/ T12 w 3"/>
                  <a:gd name="T14" fmla="+- 0 1117 1117"/>
                  <a:gd name="T15" fmla="*/ 1117 h 656"/>
                  <a:gd name="T16" fmla="+- 0 4185 418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48" name="Group 6750"/>
            <p:cNvGrpSpPr>
              <a:grpSpLocks/>
            </p:cNvGrpSpPr>
            <p:nvPr/>
          </p:nvGrpSpPr>
          <p:grpSpPr bwMode="auto">
            <a:xfrm>
              <a:off x="4185" y="1116"/>
              <a:ext cx="82" cy="2"/>
              <a:chOff x="4185" y="1116"/>
              <a:chExt cx="82" cy="2"/>
            </a:xfrm>
          </p:grpSpPr>
          <p:sp>
            <p:nvSpPr>
              <p:cNvPr id="41972" name="Freeform 6751"/>
              <p:cNvSpPr>
                <a:spLocks/>
              </p:cNvSpPr>
              <p:nvPr/>
            </p:nvSpPr>
            <p:spPr bwMode="auto">
              <a:xfrm>
                <a:off x="4185" y="1116"/>
                <a:ext cx="82" cy="2"/>
              </a:xfrm>
              <a:custGeom>
                <a:avLst/>
                <a:gdLst>
                  <a:gd name="T0" fmla="+- 0 4185 4185"/>
                  <a:gd name="T1" fmla="*/ T0 w 82"/>
                  <a:gd name="T2" fmla="+- 0 4267 418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9" name="Group 6748"/>
            <p:cNvGrpSpPr>
              <a:grpSpLocks/>
            </p:cNvGrpSpPr>
            <p:nvPr/>
          </p:nvGrpSpPr>
          <p:grpSpPr bwMode="auto">
            <a:xfrm>
              <a:off x="4186" y="1772"/>
              <a:ext cx="80" cy="2"/>
              <a:chOff x="4186" y="1772"/>
              <a:chExt cx="80" cy="2"/>
            </a:xfrm>
          </p:grpSpPr>
          <p:sp>
            <p:nvSpPr>
              <p:cNvPr id="41971" name="Freeform 6749"/>
              <p:cNvSpPr>
                <a:spLocks/>
              </p:cNvSpPr>
              <p:nvPr/>
            </p:nvSpPr>
            <p:spPr bwMode="auto">
              <a:xfrm>
                <a:off x="4186" y="1772"/>
                <a:ext cx="80" cy="2"/>
              </a:xfrm>
              <a:custGeom>
                <a:avLst/>
                <a:gdLst>
                  <a:gd name="T0" fmla="+- 0 4186 4186"/>
                  <a:gd name="T1" fmla="*/ T0 w 80"/>
                  <a:gd name="T2" fmla="+- 0 4266 418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0" name="Group 6746"/>
            <p:cNvGrpSpPr>
              <a:grpSpLocks/>
            </p:cNvGrpSpPr>
            <p:nvPr/>
          </p:nvGrpSpPr>
          <p:grpSpPr bwMode="auto">
            <a:xfrm>
              <a:off x="4187" y="1770"/>
              <a:ext cx="80" cy="2"/>
              <a:chOff x="4187" y="1770"/>
              <a:chExt cx="80" cy="2"/>
            </a:xfrm>
          </p:grpSpPr>
          <p:sp>
            <p:nvSpPr>
              <p:cNvPr id="41970" name="Freeform 6747"/>
              <p:cNvSpPr>
                <a:spLocks/>
              </p:cNvSpPr>
              <p:nvPr/>
            </p:nvSpPr>
            <p:spPr bwMode="auto">
              <a:xfrm>
                <a:off x="4187" y="1770"/>
                <a:ext cx="80" cy="2"/>
              </a:xfrm>
              <a:custGeom>
                <a:avLst/>
                <a:gdLst>
                  <a:gd name="T0" fmla="+- 0 4187 4187"/>
                  <a:gd name="T1" fmla="*/ T0 w 80"/>
                  <a:gd name="T2" fmla="+- 0 4267 418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1" name="Group 6743"/>
            <p:cNvGrpSpPr>
              <a:grpSpLocks/>
            </p:cNvGrpSpPr>
            <p:nvPr/>
          </p:nvGrpSpPr>
          <p:grpSpPr bwMode="auto">
            <a:xfrm>
              <a:off x="4212" y="1346"/>
              <a:ext cx="40" cy="67"/>
              <a:chOff x="4212" y="1346"/>
              <a:chExt cx="40" cy="67"/>
            </a:xfrm>
          </p:grpSpPr>
          <p:sp>
            <p:nvSpPr>
              <p:cNvPr id="41968" name="Freeform 6745"/>
              <p:cNvSpPr>
                <a:spLocks/>
              </p:cNvSpPr>
              <p:nvPr/>
            </p:nvSpPr>
            <p:spPr bwMode="auto">
              <a:xfrm>
                <a:off x="4212" y="1346"/>
                <a:ext cx="40" cy="67"/>
              </a:xfrm>
              <a:custGeom>
                <a:avLst/>
                <a:gdLst>
                  <a:gd name="T0" fmla="+- 0 4247 4212"/>
                  <a:gd name="T1" fmla="*/ T0 w 40"/>
                  <a:gd name="T2" fmla="+- 0 1354 1346"/>
                  <a:gd name="T3" fmla="*/ 1354 h 67"/>
                  <a:gd name="T4" fmla="+- 0 4229 4212"/>
                  <a:gd name="T5" fmla="*/ T4 w 40"/>
                  <a:gd name="T6" fmla="+- 0 1354 1346"/>
                  <a:gd name="T7" fmla="*/ 1354 h 67"/>
                  <a:gd name="T8" fmla="+- 0 4234 4212"/>
                  <a:gd name="T9" fmla="*/ T8 w 40"/>
                  <a:gd name="T10" fmla="+- 0 1355 1346"/>
                  <a:gd name="T11" fmla="*/ 1355 h 67"/>
                  <a:gd name="T12" fmla="+- 0 4237 4212"/>
                  <a:gd name="T13" fmla="*/ T12 w 40"/>
                  <a:gd name="T14" fmla="+- 0 1357 1346"/>
                  <a:gd name="T15" fmla="*/ 1357 h 67"/>
                  <a:gd name="T16" fmla="+- 0 4239 4212"/>
                  <a:gd name="T17" fmla="*/ T16 w 40"/>
                  <a:gd name="T18" fmla="+- 0 1361 1346"/>
                  <a:gd name="T19" fmla="*/ 1361 h 67"/>
                  <a:gd name="T20" fmla="+- 0 4240 4212"/>
                  <a:gd name="T21" fmla="*/ T20 w 40"/>
                  <a:gd name="T22" fmla="+- 0 1365 1346"/>
                  <a:gd name="T23" fmla="*/ 1365 h 67"/>
                  <a:gd name="T24" fmla="+- 0 4239 4212"/>
                  <a:gd name="T25" fmla="*/ T24 w 40"/>
                  <a:gd name="T26" fmla="+- 0 1370 1346"/>
                  <a:gd name="T27" fmla="*/ 1370 h 67"/>
                  <a:gd name="T28" fmla="+- 0 4214 4212"/>
                  <a:gd name="T29" fmla="*/ T28 w 40"/>
                  <a:gd name="T30" fmla="+- 0 1404 1346"/>
                  <a:gd name="T31" fmla="*/ 1404 h 67"/>
                  <a:gd name="T32" fmla="+- 0 4213 4212"/>
                  <a:gd name="T33" fmla="*/ T32 w 40"/>
                  <a:gd name="T34" fmla="+- 0 1405 1346"/>
                  <a:gd name="T35" fmla="*/ 1405 h 67"/>
                  <a:gd name="T36" fmla="+- 0 4212 4212"/>
                  <a:gd name="T37" fmla="*/ T36 w 40"/>
                  <a:gd name="T38" fmla="+- 0 1406 1346"/>
                  <a:gd name="T39" fmla="*/ 1406 h 67"/>
                  <a:gd name="T40" fmla="+- 0 4212 4212"/>
                  <a:gd name="T41" fmla="*/ T40 w 40"/>
                  <a:gd name="T42" fmla="+- 0 1407 1346"/>
                  <a:gd name="T43" fmla="*/ 1407 h 67"/>
                  <a:gd name="T44" fmla="+- 0 4212 4212"/>
                  <a:gd name="T45" fmla="*/ T44 w 40"/>
                  <a:gd name="T46" fmla="+- 0 1411 1346"/>
                  <a:gd name="T47" fmla="*/ 1411 h 67"/>
                  <a:gd name="T48" fmla="+- 0 4213 4212"/>
                  <a:gd name="T49" fmla="*/ T48 w 40"/>
                  <a:gd name="T50" fmla="+- 0 1412 1346"/>
                  <a:gd name="T51" fmla="*/ 1412 h 67"/>
                  <a:gd name="T52" fmla="+- 0 4214 4212"/>
                  <a:gd name="T53" fmla="*/ T52 w 40"/>
                  <a:gd name="T54" fmla="+- 0 1413 1346"/>
                  <a:gd name="T55" fmla="*/ 1413 h 67"/>
                  <a:gd name="T56" fmla="+- 0 4250 4212"/>
                  <a:gd name="T57" fmla="*/ T56 w 40"/>
                  <a:gd name="T58" fmla="+- 0 1413 1346"/>
                  <a:gd name="T59" fmla="*/ 1413 h 67"/>
                  <a:gd name="T60" fmla="+- 0 4251 4212"/>
                  <a:gd name="T61" fmla="*/ T60 w 40"/>
                  <a:gd name="T62" fmla="+- 0 1413 1346"/>
                  <a:gd name="T63" fmla="*/ 1413 h 67"/>
                  <a:gd name="T64" fmla="+- 0 4252 4212"/>
                  <a:gd name="T65" fmla="*/ T64 w 40"/>
                  <a:gd name="T66" fmla="+- 0 1412 1346"/>
                  <a:gd name="T67" fmla="*/ 1412 h 67"/>
                  <a:gd name="T68" fmla="+- 0 4252 4212"/>
                  <a:gd name="T69" fmla="*/ T68 w 40"/>
                  <a:gd name="T70" fmla="+- 0 1411 1346"/>
                  <a:gd name="T71" fmla="*/ 1411 h 67"/>
                  <a:gd name="T72" fmla="+- 0 4252 4212"/>
                  <a:gd name="T73" fmla="*/ T72 w 40"/>
                  <a:gd name="T74" fmla="+- 0 1407 1346"/>
                  <a:gd name="T75" fmla="*/ 1407 h 67"/>
                  <a:gd name="T76" fmla="+- 0 4252 4212"/>
                  <a:gd name="T77" fmla="*/ T76 w 40"/>
                  <a:gd name="T78" fmla="+- 0 1407 1346"/>
                  <a:gd name="T79" fmla="*/ 1407 h 67"/>
                  <a:gd name="T80" fmla="+- 0 4251 4212"/>
                  <a:gd name="T81" fmla="*/ T80 w 40"/>
                  <a:gd name="T82" fmla="+- 0 1406 1346"/>
                  <a:gd name="T83" fmla="*/ 1406 h 67"/>
                  <a:gd name="T84" fmla="+- 0 4250 4212"/>
                  <a:gd name="T85" fmla="*/ T84 w 40"/>
                  <a:gd name="T86" fmla="+- 0 1406 1346"/>
                  <a:gd name="T87" fmla="*/ 1406 h 67"/>
                  <a:gd name="T88" fmla="+- 0 4222 4212"/>
                  <a:gd name="T89" fmla="*/ T88 w 40"/>
                  <a:gd name="T90" fmla="+- 0 1406 1346"/>
                  <a:gd name="T91" fmla="*/ 1406 h 67"/>
                  <a:gd name="T92" fmla="+- 0 4232 4212"/>
                  <a:gd name="T93" fmla="*/ T92 w 40"/>
                  <a:gd name="T94" fmla="+- 0 1395 1346"/>
                  <a:gd name="T95" fmla="*/ 1395 h 67"/>
                  <a:gd name="T96" fmla="+- 0 4249 4212"/>
                  <a:gd name="T97" fmla="*/ T96 w 40"/>
                  <a:gd name="T98" fmla="+- 0 1368 1346"/>
                  <a:gd name="T99" fmla="*/ 1368 h 67"/>
                  <a:gd name="T100" fmla="+- 0 4249 4212"/>
                  <a:gd name="T101" fmla="*/ T100 w 40"/>
                  <a:gd name="T102" fmla="+- 0 1359 1346"/>
                  <a:gd name="T103" fmla="*/ 1359 h 67"/>
                  <a:gd name="T104" fmla="+- 0 4249 4212"/>
                  <a:gd name="T105" fmla="*/ T104 w 40"/>
                  <a:gd name="T106" fmla="+- 0 1359 1346"/>
                  <a:gd name="T107" fmla="*/ 1359 h 67"/>
                  <a:gd name="T108" fmla="+- 0 4247 4212"/>
                  <a:gd name="T109" fmla="*/ T108 w 40"/>
                  <a:gd name="T110" fmla="+- 0 1355 1346"/>
                  <a:gd name="T111" fmla="*/ 1355 h 67"/>
                  <a:gd name="T112" fmla="+- 0 4247 4212"/>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0" y="60"/>
                    </a:lnTo>
                    <a:lnTo>
                      <a:pt x="0" y="61"/>
                    </a:lnTo>
                    <a:lnTo>
                      <a:pt x="0" y="65"/>
                    </a:lnTo>
                    <a:lnTo>
                      <a:pt x="1" y="66"/>
                    </a:lnTo>
                    <a:lnTo>
                      <a:pt x="2" y="67"/>
                    </a:lnTo>
                    <a:lnTo>
                      <a:pt x="38" y="67"/>
                    </a:lnTo>
                    <a:lnTo>
                      <a:pt x="39" y="67"/>
                    </a:lnTo>
                    <a:lnTo>
                      <a:pt x="40" y="66"/>
                    </a:lnTo>
                    <a:lnTo>
                      <a:pt x="40" y="65"/>
                    </a:lnTo>
                    <a:lnTo>
                      <a:pt x="40" y="61"/>
                    </a:lnTo>
                    <a:lnTo>
                      <a:pt x="39" y="60"/>
                    </a:lnTo>
                    <a:lnTo>
                      <a:pt x="38" y="60"/>
                    </a:lnTo>
                    <a:lnTo>
                      <a:pt x="10" y="60"/>
                    </a:lnTo>
                    <a:lnTo>
                      <a:pt x="20" y="49"/>
                    </a:lnTo>
                    <a:lnTo>
                      <a:pt x="37" y="22"/>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9" name="Freeform 6744"/>
              <p:cNvSpPr>
                <a:spLocks/>
              </p:cNvSpPr>
              <p:nvPr/>
            </p:nvSpPr>
            <p:spPr bwMode="auto">
              <a:xfrm>
                <a:off x="4212" y="1346"/>
                <a:ext cx="40" cy="67"/>
              </a:xfrm>
              <a:custGeom>
                <a:avLst/>
                <a:gdLst>
                  <a:gd name="T0" fmla="+- 0 4234 4212"/>
                  <a:gd name="T1" fmla="*/ T0 w 40"/>
                  <a:gd name="T2" fmla="+- 0 1346 1346"/>
                  <a:gd name="T3" fmla="*/ 1346 h 67"/>
                  <a:gd name="T4" fmla="+- 0 4213 4212"/>
                  <a:gd name="T5" fmla="*/ T4 w 40"/>
                  <a:gd name="T6" fmla="+- 0 1358 1346"/>
                  <a:gd name="T7" fmla="*/ 1358 h 67"/>
                  <a:gd name="T8" fmla="+- 0 4213 4212"/>
                  <a:gd name="T9" fmla="*/ T8 w 40"/>
                  <a:gd name="T10" fmla="+- 0 1359 1346"/>
                  <a:gd name="T11" fmla="*/ 1359 h 67"/>
                  <a:gd name="T12" fmla="+- 0 4214 4212"/>
                  <a:gd name="T13" fmla="*/ T12 w 40"/>
                  <a:gd name="T14" fmla="+- 0 1359 1346"/>
                  <a:gd name="T15" fmla="*/ 1359 h 67"/>
                  <a:gd name="T16" fmla="+- 0 4215 4212"/>
                  <a:gd name="T17" fmla="*/ T16 w 40"/>
                  <a:gd name="T18" fmla="+- 0 1360 1346"/>
                  <a:gd name="T19" fmla="*/ 1360 h 67"/>
                  <a:gd name="T20" fmla="+- 0 4216 4212"/>
                  <a:gd name="T21" fmla="*/ T20 w 40"/>
                  <a:gd name="T22" fmla="+- 0 1359 1346"/>
                  <a:gd name="T23" fmla="*/ 1359 h 67"/>
                  <a:gd name="T24" fmla="+- 0 4219 4212"/>
                  <a:gd name="T25" fmla="*/ T24 w 40"/>
                  <a:gd name="T26" fmla="+- 0 1357 1346"/>
                  <a:gd name="T27" fmla="*/ 1357 h 67"/>
                  <a:gd name="T28" fmla="+- 0 4224 4212"/>
                  <a:gd name="T29" fmla="*/ T28 w 40"/>
                  <a:gd name="T30" fmla="+- 0 1355 1346"/>
                  <a:gd name="T31" fmla="*/ 1355 h 67"/>
                  <a:gd name="T32" fmla="+- 0 4225 4212"/>
                  <a:gd name="T33" fmla="*/ T32 w 40"/>
                  <a:gd name="T34" fmla="+- 0 1354 1346"/>
                  <a:gd name="T35" fmla="*/ 1354 h 67"/>
                  <a:gd name="T36" fmla="+- 0 4227 4212"/>
                  <a:gd name="T37" fmla="*/ T36 w 40"/>
                  <a:gd name="T38" fmla="+- 0 1354 1346"/>
                  <a:gd name="T39" fmla="*/ 1354 h 67"/>
                  <a:gd name="T40" fmla="+- 0 4247 4212"/>
                  <a:gd name="T41" fmla="*/ T40 w 40"/>
                  <a:gd name="T42" fmla="+- 0 1354 1346"/>
                  <a:gd name="T43" fmla="*/ 1354 h 67"/>
                  <a:gd name="T44" fmla="+- 0 4246 4212"/>
                  <a:gd name="T45" fmla="*/ T44 w 40"/>
                  <a:gd name="T46" fmla="+- 0 1353 1346"/>
                  <a:gd name="T47" fmla="*/ 1353 h 67"/>
                  <a:gd name="T48" fmla="+- 0 4243 4212"/>
                  <a:gd name="T49" fmla="*/ T48 w 40"/>
                  <a:gd name="T50" fmla="+- 0 1350 1346"/>
                  <a:gd name="T51" fmla="*/ 1350 h 67"/>
                  <a:gd name="T52" fmla="+- 0 4241 4212"/>
                  <a:gd name="T53" fmla="*/ T52 w 40"/>
                  <a:gd name="T54" fmla="+- 0 1349 1346"/>
                  <a:gd name="T55" fmla="*/ 1349 h 67"/>
                  <a:gd name="T56" fmla="+- 0 4237 4212"/>
                  <a:gd name="T57" fmla="*/ T56 w 40"/>
                  <a:gd name="T58" fmla="+- 0 1347 1346"/>
                  <a:gd name="T59" fmla="*/ 1347 h 67"/>
                  <a:gd name="T60" fmla="+- 0 4234 4212"/>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1" y="13"/>
                    </a:lnTo>
                    <a:lnTo>
                      <a:pt x="2" y="13"/>
                    </a:lnTo>
                    <a:lnTo>
                      <a:pt x="3" y="14"/>
                    </a:lnTo>
                    <a:lnTo>
                      <a:pt x="4" y="13"/>
                    </a:lnTo>
                    <a:lnTo>
                      <a:pt x="7" y="11"/>
                    </a:lnTo>
                    <a:lnTo>
                      <a:pt x="12" y="9"/>
                    </a:lnTo>
                    <a:lnTo>
                      <a:pt x="13" y="8"/>
                    </a:lnTo>
                    <a:lnTo>
                      <a:pt x="15" y="8"/>
                    </a:lnTo>
                    <a:lnTo>
                      <a:pt x="35" y="8"/>
                    </a:lnTo>
                    <a:lnTo>
                      <a:pt x="34" y="7"/>
                    </a:lnTo>
                    <a:lnTo>
                      <a:pt x="31" y="4"/>
                    </a:lnTo>
                    <a:lnTo>
                      <a:pt x="29" y="3"/>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52" name="Group 6738"/>
            <p:cNvGrpSpPr>
              <a:grpSpLocks/>
            </p:cNvGrpSpPr>
            <p:nvPr/>
          </p:nvGrpSpPr>
          <p:grpSpPr bwMode="auto">
            <a:xfrm>
              <a:off x="4210" y="1470"/>
              <a:ext cx="43" cy="68"/>
              <a:chOff x="4210" y="1470"/>
              <a:chExt cx="43" cy="68"/>
            </a:xfrm>
          </p:grpSpPr>
          <p:sp>
            <p:nvSpPr>
              <p:cNvPr id="41964" name="Freeform 6742"/>
              <p:cNvSpPr>
                <a:spLocks/>
              </p:cNvSpPr>
              <p:nvPr/>
            </p:nvSpPr>
            <p:spPr bwMode="auto">
              <a:xfrm>
                <a:off x="4210" y="1470"/>
                <a:ext cx="43" cy="68"/>
              </a:xfrm>
              <a:custGeom>
                <a:avLst/>
                <a:gdLst>
                  <a:gd name="T0" fmla="+- 0 4214 4210"/>
                  <a:gd name="T1" fmla="*/ T0 w 43"/>
                  <a:gd name="T2" fmla="+- 0 1528 1470"/>
                  <a:gd name="T3" fmla="*/ 1528 h 68"/>
                  <a:gd name="T4" fmla="+- 0 4213 4210"/>
                  <a:gd name="T5" fmla="*/ T4 w 43"/>
                  <a:gd name="T6" fmla="+- 0 1528 1470"/>
                  <a:gd name="T7" fmla="*/ 1528 h 68"/>
                  <a:gd name="T8" fmla="+- 0 4212 4210"/>
                  <a:gd name="T9" fmla="*/ T8 w 43"/>
                  <a:gd name="T10" fmla="+- 0 1528 1470"/>
                  <a:gd name="T11" fmla="*/ 1528 h 68"/>
                  <a:gd name="T12" fmla="+- 0 4212 4210"/>
                  <a:gd name="T13" fmla="*/ T12 w 43"/>
                  <a:gd name="T14" fmla="+- 0 1529 1470"/>
                  <a:gd name="T15" fmla="*/ 1529 h 68"/>
                  <a:gd name="T16" fmla="+- 0 4212 4210"/>
                  <a:gd name="T17" fmla="*/ T16 w 43"/>
                  <a:gd name="T18" fmla="+- 0 1531 1470"/>
                  <a:gd name="T19" fmla="*/ 1531 h 68"/>
                  <a:gd name="T20" fmla="+- 0 4212 4210"/>
                  <a:gd name="T21" fmla="*/ T20 w 43"/>
                  <a:gd name="T22" fmla="+- 0 1533 1470"/>
                  <a:gd name="T23" fmla="*/ 1533 h 68"/>
                  <a:gd name="T24" fmla="+- 0 4225 4210"/>
                  <a:gd name="T25" fmla="*/ T24 w 43"/>
                  <a:gd name="T26" fmla="+- 0 1537 1470"/>
                  <a:gd name="T27" fmla="*/ 1537 h 68"/>
                  <a:gd name="T28" fmla="+- 0 4229 4210"/>
                  <a:gd name="T29" fmla="*/ T28 w 43"/>
                  <a:gd name="T30" fmla="+- 0 1537 1470"/>
                  <a:gd name="T31" fmla="*/ 1537 h 68"/>
                  <a:gd name="T32" fmla="+- 0 4232 4210"/>
                  <a:gd name="T33" fmla="*/ T32 w 43"/>
                  <a:gd name="T34" fmla="+- 0 1537 1470"/>
                  <a:gd name="T35" fmla="*/ 1537 h 68"/>
                  <a:gd name="T36" fmla="+- 0 4238 4210"/>
                  <a:gd name="T37" fmla="*/ T36 w 43"/>
                  <a:gd name="T38" fmla="+- 0 1535 1470"/>
                  <a:gd name="T39" fmla="*/ 1535 h 68"/>
                  <a:gd name="T40" fmla="+- 0 4240 4210"/>
                  <a:gd name="T41" fmla="*/ T40 w 43"/>
                  <a:gd name="T42" fmla="+- 0 1533 1470"/>
                  <a:gd name="T43" fmla="*/ 1533 h 68"/>
                  <a:gd name="T44" fmla="+- 0 4244 4210"/>
                  <a:gd name="T45" fmla="*/ T44 w 43"/>
                  <a:gd name="T46" fmla="+- 0 1530 1470"/>
                  <a:gd name="T47" fmla="*/ 1530 h 68"/>
                  <a:gd name="T48" fmla="+- 0 4226 4210"/>
                  <a:gd name="T49" fmla="*/ T48 w 43"/>
                  <a:gd name="T50" fmla="+- 0 1530 1470"/>
                  <a:gd name="T51" fmla="*/ 1530 h 68"/>
                  <a:gd name="T52" fmla="+- 0 4221 4210"/>
                  <a:gd name="T53" fmla="*/ T52 w 43"/>
                  <a:gd name="T54" fmla="+- 0 1530 1470"/>
                  <a:gd name="T55" fmla="*/ 1530 h 68"/>
                  <a:gd name="T56" fmla="+- 0 4218 4210"/>
                  <a:gd name="T57" fmla="*/ T56 w 43"/>
                  <a:gd name="T58" fmla="+- 0 1529 1470"/>
                  <a:gd name="T59" fmla="*/ 1529 h 68"/>
                  <a:gd name="T60" fmla="+- 0 4215 4210"/>
                  <a:gd name="T61" fmla="*/ T60 w 43"/>
                  <a:gd name="T62" fmla="+- 0 1528 1470"/>
                  <a:gd name="T63" fmla="*/ 1528 h 68"/>
                  <a:gd name="T64" fmla="+- 0 4214 4210"/>
                  <a:gd name="T65" fmla="*/ T64 w 43"/>
                  <a:gd name="T66" fmla="+- 0 1528 1470"/>
                  <a:gd name="T67" fmla="*/ 152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4"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4"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5" name="Freeform 6741"/>
              <p:cNvSpPr>
                <a:spLocks/>
              </p:cNvSpPr>
              <p:nvPr/>
            </p:nvSpPr>
            <p:spPr bwMode="auto">
              <a:xfrm>
                <a:off x="4210" y="1470"/>
                <a:ext cx="43" cy="68"/>
              </a:xfrm>
              <a:custGeom>
                <a:avLst/>
                <a:gdLst>
                  <a:gd name="T0" fmla="+- 0 4253 4210"/>
                  <a:gd name="T1" fmla="*/ T0 w 43"/>
                  <a:gd name="T2" fmla="+- 0 1507 1470"/>
                  <a:gd name="T3" fmla="*/ 1507 h 68"/>
                  <a:gd name="T4" fmla="+- 0 4244 4210"/>
                  <a:gd name="T5" fmla="*/ T4 w 43"/>
                  <a:gd name="T6" fmla="+- 0 1507 1470"/>
                  <a:gd name="T7" fmla="*/ 1507 h 68"/>
                  <a:gd name="T8" fmla="+- 0 4244 4210"/>
                  <a:gd name="T9" fmla="*/ T8 w 43"/>
                  <a:gd name="T10" fmla="+- 0 1511 1470"/>
                  <a:gd name="T11" fmla="*/ 1511 h 68"/>
                  <a:gd name="T12" fmla="+- 0 4244 4210"/>
                  <a:gd name="T13" fmla="*/ T12 w 43"/>
                  <a:gd name="T14" fmla="+- 0 1513 1470"/>
                  <a:gd name="T15" fmla="*/ 1513 h 68"/>
                  <a:gd name="T16" fmla="+- 0 4229 4210"/>
                  <a:gd name="T17" fmla="*/ T16 w 43"/>
                  <a:gd name="T18" fmla="+- 0 1530 1470"/>
                  <a:gd name="T19" fmla="*/ 1530 h 68"/>
                  <a:gd name="T20" fmla="+- 0 4244 4210"/>
                  <a:gd name="T21" fmla="*/ T20 w 43"/>
                  <a:gd name="T22" fmla="+- 0 1530 1470"/>
                  <a:gd name="T23" fmla="*/ 1530 h 68"/>
                  <a:gd name="T24" fmla="+- 0 4252 4210"/>
                  <a:gd name="T25" fmla="*/ T24 w 43"/>
                  <a:gd name="T26" fmla="+- 0 1512 1470"/>
                  <a:gd name="T27" fmla="*/ 1512 h 68"/>
                  <a:gd name="T28" fmla="+- 0 4253 4210"/>
                  <a:gd name="T29" fmla="*/ T28 w 43"/>
                  <a:gd name="T30" fmla="+- 0 1507 1470"/>
                  <a:gd name="T31" fmla="*/ 150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3" y="37"/>
                    </a:moveTo>
                    <a:lnTo>
                      <a:pt x="34" y="37"/>
                    </a:lnTo>
                    <a:lnTo>
                      <a:pt x="34" y="41"/>
                    </a:lnTo>
                    <a:lnTo>
                      <a:pt x="34" y="43"/>
                    </a:lnTo>
                    <a:lnTo>
                      <a:pt x="19" y="60"/>
                    </a:lnTo>
                    <a:lnTo>
                      <a:pt x="34" y="60"/>
                    </a:lnTo>
                    <a:lnTo>
                      <a:pt x="42" y="42"/>
                    </a:lnTo>
                    <a:lnTo>
                      <a:pt x="43"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6" name="Freeform 6740"/>
              <p:cNvSpPr>
                <a:spLocks/>
              </p:cNvSpPr>
              <p:nvPr/>
            </p:nvSpPr>
            <p:spPr bwMode="auto">
              <a:xfrm>
                <a:off x="4210" y="1470"/>
                <a:ext cx="43" cy="68"/>
              </a:xfrm>
              <a:custGeom>
                <a:avLst/>
                <a:gdLst>
                  <a:gd name="T0" fmla="+- 0 4235 4210"/>
                  <a:gd name="T1" fmla="*/ T0 w 43"/>
                  <a:gd name="T2" fmla="+- 0 1470 1470"/>
                  <a:gd name="T3" fmla="*/ 1470 h 68"/>
                  <a:gd name="T4" fmla="+- 0 4228 4210"/>
                  <a:gd name="T5" fmla="*/ T4 w 43"/>
                  <a:gd name="T6" fmla="+- 0 1470 1470"/>
                  <a:gd name="T7" fmla="*/ 1470 h 68"/>
                  <a:gd name="T8" fmla="+- 0 4225 4210"/>
                  <a:gd name="T9" fmla="*/ T8 w 43"/>
                  <a:gd name="T10" fmla="+- 0 1470 1470"/>
                  <a:gd name="T11" fmla="*/ 1470 h 68"/>
                  <a:gd name="T12" fmla="+- 0 4210 4210"/>
                  <a:gd name="T13" fmla="*/ T12 w 43"/>
                  <a:gd name="T14" fmla="+- 0 1495 1470"/>
                  <a:gd name="T15" fmla="*/ 1495 h 68"/>
                  <a:gd name="T16" fmla="+- 0 4211 4210"/>
                  <a:gd name="T17" fmla="*/ T16 w 43"/>
                  <a:gd name="T18" fmla="+- 0 1497 1470"/>
                  <a:gd name="T19" fmla="*/ 1497 h 68"/>
                  <a:gd name="T20" fmla="+- 0 4212 4210"/>
                  <a:gd name="T21" fmla="*/ T20 w 43"/>
                  <a:gd name="T22" fmla="+- 0 1501 1470"/>
                  <a:gd name="T23" fmla="*/ 1501 h 68"/>
                  <a:gd name="T24" fmla="+- 0 4213 4210"/>
                  <a:gd name="T25" fmla="*/ T24 w 43"/>
                  <a:gd name="T26" fmla="+- 0 1503 1470"/>
                  <a:gd name="T27" fmla="*/ 1503 h 68"/>
                  <a:gd name="T28" fmla="+- 0 4214 4210"/>
                  <a:gd name="T29" fmla="*/ T28 w 43"/>
                  <a:gd name="T30" fmla="+- 0 1505 1470"/>
                  <a:gd name="T31" fmla="*/ 1505 h 68"/>
                  <a:gd name="T32" fmla="+- 0 4216 4210"/>
                  <a:gd name="T33" fmla="*/ T32 w 43"/>
                  <a:gd name="T34" fmla="+- 0 1507 1470"/>
                  <a:gd name="T35" fmla="*/ 1507 h 68"/>
                  <a:gd name="T36" fmla="+- 0 4218 4210"/>
                  <a:gd name="T37" fmla="*/ T36 w 43"/>
                  <a:gd name="T38" fmla="+- 0 1508 1470"/>
                  <a:gd name="T39" fmla="*/ 1508 h 68"/>
                  <a:gd name="T40" fmla="+- 0 4223 4210"/>
                  <a:gd name="T41" fmla="*/ T40 w 43"/>
                  <a:gd name="T42" fmla="+- 0 1510 1470"/>
                  <a:gd name="T43" fmla="*/ 1510 h 68"/>
                  <a:gd name="T44" fmla="+- 0 4226 4210"/>
                  <a:gd name="T45" fmla="*/ T44 w 43"/>
                  <a:gd name="T46" fmla="+- 0 1511 1470"/>
                  <a:gd name="T47" fmla="*/ 1511 h 68"/>
                  <a:gd name="T48" fmla="+- 0 4233 4210"/>
                  <a:gd name="T49" fmla="*/ T48 w 43"/>
                  <a:gd name="T50" fmla="+- 0 1511 1470"/>
                  <a:gd name="T51" fmla="*/ 1511 h 68"/>
                  <a:gd name="T52" fmla="+- 0 4235 4210"/>
                  <a:gd name="T53" fmla="*/ T52 w 43"/>
                  <a:gd name="T54" fmla="+- 0 1510 1470"/>
                  <a:gd name="T55" fmla="*/ 1510 h 68"/>
                  <a:gd name="T56" fmla="+- 0 4240 4210"/>
                  <a:gd name="T57" fmla="*/ T56 w 43"/>
                  <a:gd name="T58" fmla="+- 0 1509 1470"/>
                  <a:gd name="T59" fmla="*/ 1509 h 68"/>
                  <a:gd name="T60" fmla="+- 0 4242 4210"/>
                  <a:gd name="T61" fmla="*/ T60 w 43"/>
                  <a:gd name="T62" fmla="+- 0 1508 1470"/>
                  <a:gd name="T63" fmla="*/ 1508 h 68"/>
                  <a:gd name="T64" fmla="+- 0 4244 4210"/>
                  <a:gd name="T65" fmla="*/ T64 w 43"/>
                  <a:gd name="T66" fmla="+- 0 1507 1470"/>
                  <a:gd name="T67" fmla="*/ 1507 h 68"/>
                  <a:gd name="T68" fmla="+- 0 4253 4210"/>
                  <a:gd name="T69" fmla="*/ T68 w 43"/>
                  <a:gd name="T70" fmla="+- 0 1507 1470"/>
                  <a:gd name="T71" fmla="*/ 1507 h 68"/>
                  <a:gd name="T72" fmla="+- 0 4253 4210"/>
                  <a:gd name="T73" fmla="*/ T72 w 43"/>
                  <a:gd name="T74" fmla="+- 0 1504 1470"/>
                  <a:gd name="T75" fmla="*/ 1504 h 68"/>
                  <a:gd name="T76" fmla="+- 0 4229 4210"/>
                  <a:gd name="T77" fmla="*/ T76 w 43"/>
                  <a:gd name="T78" fmla="+- 0 1504 1470"/>
                  <a:gd name="T79" fmla="*/ 1504 h 68"/>
                  <a:gd name="T80" fmla="+- 0 4227 4210"/>
                  <a:gd name="T81" fmla="*/ T80 w 43"/>
                  <a:gd name="T82" fmla="+- 0 1504 1470"/>
                  <a:gd name="T83" fmla="*/ 1504 h 68"/>
                  <a:gd name="T84" fmla="+- 0 4219 4210"/>
                  <a:gd name="T85" fmla="*/ T84 w 43"/>
                  <a:gd name="T86" fmla="+- 0 1494 1470"/>
                  <a:gd name="T87" fmla="*/ 1494 h 68"/>
                  <a:gd name="T88" fmla="+- 0 4219 4210"/>
                  <a:gd name="T89" fmla="*/ T88 w 43"/>
                  <a:gd name="T90" fmla="+- 0 1488 1470"/>
                  <a:gd name="T91" fmla="*/ 1488 h 68"/>
                  <a:gd name="T92" fmla="+- 0 4229 4210"/>
                  <a:gd name="T93" fmla="*/ T92 w 43"/>
                  <a:gd name="T94" fmla="+- 0 1477 1470"/>
                  <a:gd name="T95" fmla="*/ 1477 h 68"/>
                  <a:gd name="T96" fmla="+- 0 4247 4210"/>
                  <a:gd name="T97" fmla="*/ T96 w 43"/>
                  <a:gd name="T98" fmla="+- 0 1477 1470"/>
                  <a:gd name="T99" fmla="*/ 1477 h 68"/>
                  <a:gd name="T100" fmla="+- 0 4246 4210"/>
                  <a:gd name="T101" fmla="*/ T100 w 43"/>
                  <a:gd name="T102" fmla="+- 0 1475 1470"/>
                  <a:gd name="T103" fmla="*/ 1475 h 68"/>
                  <a:gd name="T104" fmla="+- 0 4243 4210"/>
                  <a:gd name="T105" fmla="*/ T104 w 43"/>
                  <a:gd name="T106" fmla="+- 0 1472 1470"/>
                  <a:gd name="T107" fmla="*/ 1472 h 68"/>
                  <a:gd name="T108" fmla="+- 0 4241 4210"/>
                  <a:gd name="T109" fmla="*/ T108 w 43"/>
                  <a:gd name="T110" fmla="+- 0 1471 1470"/>
                  <a:gd name="T111" fmla="*/ 1471 h 68"/>
                  <a:gd name="T112" fmla="+- 0 4237 4210"/>
                  <a:gd name="T113" fmla="*/ T112 w 43"/>
                  <a:gd name="T114" fmla="+- 0 1470 1470"/>
                  <a:gd name="T115" fmla="*/ 1470 h 68"/>
                  <a:gd name="T116" fmla="+- 0 4235 4210"/>
                  <a:gd name="T117" fmla="*/ T116 w 43"/>
                  <a:gd name="T118" fmla="+- 0 1470 1470"/>
                  <a:gd name="T119"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3" h="68">
                    <a:moveTo>
                      <a:pt x="25" y="0"/>
                    </a:moveTo>
                    <a:lnTo>
                      <a:pt x="18" y="0"/>
                    </a:lnTo>
                    <a:lnTo>
                      <a:pt x="15" y="0"/>
                    </a:lnTo>
                    <a:lnTo>
                      <a:pt x="0" y="25"/>
                    </a:lnTo>
                    <a:lnTo>
                      <a:pt x="1" y="27"/>
                    </a:lnTo>
                    <a:lnTo>
                      <a:pt x="2" y="31"/>
                    </a:lnTo>
                    <a:lnTo>
                      <a:pt x="3" y="33"/>
                    </a:lnTo>
                    <a:lnTo>
                      <a:pt x="4" y="35"/>
                    </a:lnTo>
                    <a:lnTo>
                      <a:pt x="6" y="37"/>
                    </a:lnTo>
                    <a:lnTo>
                      <a:pt x="8" y="38"/>
                    </a:lnTo>
                    <a:lnTo>
                      <a:pt x="13" y="40"/>
                    </a:lnTo>
                    <a:lnTo>
                      <a:pt x="16" y="41"/>
                    </a:lnTo>
                    <a:lnTo>
                      <a:pt x="23" y="41"/>
                    </a:lnTo>
                    <a:lnTo>
                      <a:pt x="25" y="40"/>
                    </a:lnTo>
                    <a:lnTo>
                      <a:pt x="30" y="39"/>
                    </a:lnTo>
                    <a:lnTo>
                      <a:pt x="32" y="38"/>
                    </a:lnTo>
                    <a:lnTo>
                      <a:pt x="34" y="37"/>
                    </a:lnTo>
                    <a:lnTo>
                      <a:pt x="43" y="37"/>
                    </a:lnTo>
                    <a:lnTo>
                      <a:pt x="43" y="34"/>
                    </a:lnTo>
                    <a:lnTo>
                      <a:pt x="19" y="34"/>
                    </a:lnTo>
                    <a:lnTo>
                      <a:pt x="17" y="34"/>
                    </a:lnTo>
                    <a:lnTo>
                      <a:pt x="9" y="24"/>
                    </a:lnTo>
                    <a:lnTo>
                      <a:pt x="9" y="18"/>
                    </a:lnTo>
                    <a:lnTo>
                      <a:pt x="19" y="7"/>
                    </a:lnTo>
                    <a:lnTo>
                      <a:pt x="37" y="7"/>
                    </a:lnTo>
                    <a:lnTo>
                      <a:pt x="36" y="5"/>
                    </a:lnTo>
                    <a:lnTo>
                      <a:pt x="33" y="2"/>
                    </a:lnTo>
                    <a:lnTo>
                      <a:pt x="31" y="1"/>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7" name="Freeform 6739"/>
              <p:cNvSpPr>
                <a:spLocks/>
              </p:cNvSpPr>
              <p:nvPr/>
            </p:nvSpPr>
            <p:spPr bwMode="auto">
              <a:xfrm>
                <a:off x="4210" y="1470"/>
                <a:ext cx="43" cy="68"/>
              </a:xfrm>
              <a:custGeom>
                <a:avLst/>
                <a:gdLst>
                  <a:gd name="T0" fmla="+- 0 4247 4210"/>
                  <a:gd name="T1" fmla="*/ T0 w 43"/>
                  <a:gd name="T2" fmla="+- 0 1477 1470"/>
                  <a:gd name="T3" fmla="*/ 1477 h 68"/>
                  <a:gd name="T4" fmla="+- 0 4233 4210"/>
                  <a:gd name="T5" fmla="*/ T4 w 43"/>
                  <a:gd name="T6" fmla="+- 0 1477 1470"/>
                  <a:gd name="T7" fmla="*/ 1477 h 68"/>
                  <a:gd name="T8" fmla="+- 0 4235 4210"/>
                  <a:gd name="T9" fmla="*/ T8 w 43"/>
                  <a:gd name="T10" fmla="+- 0 1477 1470"/>
                  <a:gd name="T11" fmla="*/ 1477 h 68"/>
                  <a:gd name="T12" fmla="+- 0 4238 4210"/>
                  <a:gd name="T13" fmla="*/ T12 w 43"/>
                  <a:gd name="T14" fmla="+- 0 1479 1470"/>
                  <a:gd name="T15" fmla="*/ 1479 h 68"/>
                  <a:gd name="T16" fmla="+- 0 4244 4210"/>
                  <a:gd name="T17" fmla="*/ T16 w 43"/>
                  <a:gd name="T18" fmla="+- 0 1500 1470"/>
                  <a:gd name="T19" fmla="*/ 1500 h 68"/>
                  <a:gd name="T20" fmla="+- 0 4242 4210"/>
                  <a:gd name="T21" fmla="*/ T20 w 43"/>
                  <a:gd name="T22" fmla="+- 0 1501 1470"/>
                  <a:gd name="T23" fmla="*/ 1501 h 68"/>
                  <a:gd name="T24" fmla="+- 0 4240 4210"/>
                  <a:gd name="T25" fmla="*/ T24 w 43"/>
                  <a:gd name="T26" fmla="+- 0 1502 1470"/>
                  <a:gd name="T27" fmla="*/ 1502 h 68"/>
                  <a:gd name="T28" fmla="+- 0 4236 4210"/>
                  <a:gd name="T29" fmla="*/ T28 w 43"/>
                  <a:gd name="T30" fmla="+- 0 1504 1470"/>
                  <a:gd name="T31" fmla="*/ 1504 h 68"/>
                  <a:gd name="T32" fmla="+- 0 4233 4210"/>
                  <a:gd name="T33" fmla="*/ T32 w 43"/>
                  <a:gd name="T34" fmla="+- 0 1504 1470"/>
                  <a:gd name="T35" fmla="*/ 1504 h 68"/>
                  <a:gd name="T36" fmla="+- 0 4253 4210"/>
                  <a:gd name="T37" fmla="*/ T36 w 43"/>
                  <a:gd name="T38" fmla="+- 0 1504 1470"/>
                  <a:gd name="T39" fmla="*/ 1504 h 68"/>
                  <a:gd name="T40" fmla="+- 0 4249 4210"/>
                  <a:gd name="T41" fmla="*/ T40 w 43"/>
                  <a:gd name="T42" fmla="+- 0 1480 1470"/>
                  <a:gd name="T43" fmla="*/ 1480 h 68"/>
                  <a:gd name="T44" fmla="+- 0 4247 4210"/>
                  <a:gd name="T45" fmla="*/ T44 w 43"/>
                  <a:gd name="T46" fmla="+- 0 1477 1470"/>
                  <a:gd name="T4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3"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53" name="Group 6734"/>
            <p:cNvGrpSpPr>
              <a:grpSpLocks/>
            </p:cNvGrpSpPr>
            <p:nvPr/>
          </p:nvGrpSpPr>
          <p:grpSpPr bwMode="auto">
            <a:xfrm>
              <a:off x="4280" y="1130"/>
              <a:ext cx="80" cy="659"/>
              <a:chOff x="4280" y="1130"/>
              <a:chExt cx="80" cy="659"/>
            </a:xfrm>
          </p:grpSpPr>
          <p:sp>
            <p:nvSpPr>
              <p:cNvPr id="41961" name="Freeform 6737"/>
              <p:cNvSpPr>
                <a:spLocks/>
              </p:cNvSpPr>
              <p:nvPr/>
            </p:nvSpPr>
            <p:spPr bwMode="auto">
              <a:xfrm>
                <a:off x="4280" y="1130"/>
                <a:ext cx="80" cy="659"/>
              </a:xfrm>
              <a:custGeom>
                <a:avLst/>
                <a:gdLst>
                  <a:gd name="T0" fmla="+- 0 4280 4280"/>
                  <a:gd name="T1" fmla="*/ T0 w 80"/>
                  <a:gd name="T2" fmla="+- 0 1130 1130"/>
                  <a:gd name="T3" fmla="*/ 1130 h 659"/>
                  <a:gd name="T4" fmla="+- 0 4281 4280"/>
                  <a:gd name="T5" fmla="*/ T4 w 80"/>
                  <a:gd name="T6" fmla="+- 0 1131 1130"/>
                  <a:gd name="T7" fmla="*/ 1131 h 659"/>
                  <a:gd name="T8" fmla="+- 0 4281 4280"/>
                  <a:gd name="T9" fmla="*/ T8 w 80"/>
                  <a:gd name="T10" fmla="+- 0 1448 1130"/>
                  <a:gd name="T11" fmla="*/ 1448 h 659"/>
                  <a:gd name="T12" fmla="+- 0 4351 4280"/>
                  <a:gd name="T13" fmla="*/ T12 w 80"/>
                  <a:gd name="T14" fmla="+- 0 1448 1130"/>
                  <a:gd name="T15" fmla="*/ 1448 h 659"/>
                  <a:gd name="T16" fmla="+- 0 4354 4280"/>
                  <a:gd name="T17" fmla="*/ T16 w 80"/>
                  <a:gd name="T18" fmla="+- 0 1450 1130"/>
                  <a:gd name="T19" fmla="*/ 1450 h 659"/>
                  <a:gd name="T20" fmla="+- 0 4351 4280"/>
                  <a:gd name="T21" fmla="*/ T20 w 80"/>
                  <a:gd name="T22" fmla="+- 0 1453 1130"/>
                  <a:gd name="T23" fmla="*/ 1453 h 659"/>
                  <a:gd name="T24" fmla="+- 0 4281 4280"/>
                  <a:gd name="T25" fmla="*/ T24 w 80"/>
                  <a:gd name="T26" fmla="+- 0 1453 1130"/>
                  <a:gd name="T27" fmla="*/ 1453 h 659"/>
                  <a:gd name="T28" fmla="+- 0 4281 4280"/>
                  <a:gd name="T29" fmla="*/ T28 w 80"/>
                  <a:gd name="T30" fmla="+- 0 1462 1130"/>
                  <a:gd name="T31" fmla="*/ 1462 h 659"/>
                  <a:gd name="T32" fmla="+- 0 4346 4280"/>
                  <a:gd name="T33" fmla="*/ T32 w 80"/>
                  <a:gd name="T34" fmla="+- 0 1462 1130"/>
                  <a:gd name="T35" fmla="*/ 1462 h 659"/>
                  <a:gd name="T36" fmla="+- 0 4348 4280"/>
                  <a:gd name="T37" fmla="*/ T36 w 80"/>
                  <a:gd name="T38" fmla="+- 0 1465 1130"/>
                  <a:gd name="T39" fmla="*/ 1465 h 659"/>
                  <a:gd name="T40" fmla="+- 0 4346 4280"/>
                  <a:gd name="T41" fmla="*/ T40 w 80"/>
                  <a:gd name="T42" fmla="+- 0 1468 1130"/>
                  <a:gd name="T43" fmla="*/ 1468 h 659"/>
                  <a:gd name="T44" fmla="+- 0 4281 4280"/>
                  <a:gd name="T45" fmla="*/ T44 w 80"/>
                  <a:gd name="T46" fmla="+- 0 1468 1130"/>
                  <a:gd name="T47" fmla="*/ 1468 h 659"/>
                  <a:gd name="T48" fmla="+- 0 4281 4280"/>
                  <a:gd name="T49" fmla="*/ T48 w 80"/>
                  <a:gd name="T50" fmla="+- 0 1786 1130"/>
                  <a:gd name="T51" fmla="*/ 1786 h 659"/>
                  <a:gd name="T52" fmla="+- 0 4280 4280"/>
                  <a:gd name="T53" fmla="*/ T52 w 80"/>
                  <a:gd name="T54" fmla="+- 0 1788 1130"/>
                  <a:gd name="T55" fmla="*/ 1788 h 659"/>
                  <a:gd name="T56" fmla="+- 0 4359 4280"/>
                  <a:gd name="T57" fmla="*/ T56 w 80"/>
                  <a:gd name="T58" fmla="+- 0 1788 1130"/>
                  <a:gd name="T59" fmla="*/ 1788 h 659"/>
                  <a:gd name="T60" fmla="+- 0 4358 4280"/>
                  <a:gd name="T61" fmla="*/ T60 w 80"/>
                  <a:gd name="T62" fmla="+- 0 1786 1130"/>
                  <a:gd name="T63" fmla="*/ 1786 h 659"/>
                  <a:gd name="T64" fmla="+- 0 4358 4280"/>
                  <a:gd name="T65" fmla="*/ T64 w 80"/>
                  <a:gd name="T66" fmla="+- 0 1131 1130"/>
                  <a:gd name="T67" fmla="*/ 1131 h 659"/>
                  <a:gd name="T68" fmla="+- 0 4359 4280"/>
                  <a:gd name="T69" fmla="*/ T68 w 80"/>
                  <a:gd name="T70" fmla="+- 0 1130 1130"/>
                  <a:gd name="T71" fmla="*/ 1130 h 659"/>
                  <a:gd name="T72" fmla="+- 0 4280 4280"/>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0" y="0"/>
                    </a:moveTo>
                    <a:lnTo>
                      <a:pt x="1" y="1"/>
                    </a:lnTo>
                    <a:lnTo>
                      <a:pt x="1" y="318"/>
                    </a:lnTo>
                    <a:lnTo>
                      <a:pt x="71" y="318"/>
                    </a:lnTo>
                    <a:lnTo>
                      <a:pt x="74" y="320"/>
                    </a:lnTo>
                    <a:lnTo>
                      <a:pt x="71" y="323"/>
                    </a:lnTo>
                    <a:lnTo>
                      <a:pt x="1" y="323"/>
                    </a:lnTo>
                    <a:lnTo>
                      <a:pt x="1" y="332"/>
                    </a:lnTo>
                    <a:lnTo>
                      <a:pt x="66" y="332"/>
                    </a:lnTo>
                    <a:lnTo>
                      <a:pt x="68" y="335"/>
                    </a:lnTo>
                    <a:lnTo>
                      <a:pt x="66" y="338"/>
                    </a:lnTo>
                    <a:lnTo>
                      <a:pt x="1" y="338"/>
                    </a:lnTo>
                    <a:lnTo>
                      <a:pt x="1" y="656"/>
                    </a:lnTo>
                    <a:lnTo>
                      <a:pt x="0" y="658"/>
                    </a:lnTo>
                    <a:lnTo>
                      <a:pt x="79" y="658"/>
                    </a:lnTo>
                    <a:lnTo>
                      <a:pt x="78" y="656"/>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2" name="Freeform 6736"/>
              <p:cNvSpPr>
                <a:spLocks/>
              </p:cNvSpPr>
              <p:nvPr/>
            </p:nvSpPr>
            <p:spPr bwMode="auto">
              <a:xfrm>
                <a:off x="4280" y="1130"/>
                <a:ext cx="80" cy="659"/>
              </a:xfrm>
              <a:custGeom>
                <a:avLst/>
                <a:gdLst>
                  <a:gd name="T0" fmla="+- 0 4310 4280"/>
                  <a:gd name="T1" fmla="*/ T0 w 80"/>
                  <a:gd name="T2" fmla="+- 0 1462 1130"/>
                  <a:gd name="T3" fmla="*/ 1462 h 659"/>
                  <a:gd name="T4" fmla="+- 0 4285 4280"/>
                  <a:gd name="T5" fmla="*/ T4 w 80"/>
                  <a:gd name="T6" fmla="+- 0 1462 1130"/>
                  <a:gd name="T7" fmla="*/ 1462 h 659"/>
                  <a:gd name="T8" fmla="+- 0 4288 4280"/>
                  <a:gd name="T9" fmla="*/ T8 w 80"/>
                  <a:gd name="T10" fmla="+- 0 1465 1130"/>
                  <a:gd name="T11" fmla="*/ 1465 h 659"/>
                  <a:gd name="T12" fmla="+- 0 4285 4280"/>
                  <a:gd name="T13" fmla="*/ T12 w 80"/>
                  <a:gd name="T14" fmla="+- 0 1468 1130"/>
                  <a:gd name="T15" fmla="*/ 1468 h 659"/>
                  <a:gd name="T16" fmla="+- 0 4310 4280"/>
                  <a:gd name="T17" fmla="*/ T16 w 80"/>
                  <a:gd name="T18" fmla="+- 0 1468 1130"/>
                  <a:gd name="T19" fmla="*/ 1468 h 659"/>
                  <a:gd name="T20" fmla="+- 0 4308 4280"/>
                  <a:gd name="T21" fmla="*/ T20 w 80"/>
                  <a:gd name="T22" fmla="+- 0 1465 1130"/>
                  <a:gd name="T23" fmla="*/ 1465 h 659"/>
                  <a:gd name="T24" fmla="+- 0 4310 4280"/>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0" y="332"/>
                    </a:moveTo>
                    <a:lnTo>
                      <a:pt x="5" y="332"/>
                    </a:lnTo>
                    <a:lnTo>
                      <a:pt x="8" y="335"/>
                    </a:lnTo>
                    <a:lnTo>
                      <a:pt x="5" y="338"/>
                    </a:lnTo>
                    <a:lnTo>
                      <a:pt x="30" y="338"/>
                    </a:lnTo>
                    <a:lnTo>
                      <a:pt x="28" y="335"/>
                    </a:lnTo>
                    <a:lnTo>
                      <a:pt x="3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3" name="Freeform 6735"/>
              <p:cNvSpPr>
                <a:spLocks/>
              </p:cNvSpPr>
              <p:nvPr/>
            </p:nvSpPr>
            <p:spPr bwMode="auto">
              <a:xfrm>
                <a:off x="4280" y="1130"/>
                <a:ext cx="80" cy="659"/>
              </a:xfrm>
              <a:custGeom>
                <a:avLst/>
                <a:gdLst>
                  <a:gd name="T0" fmla="+- 0 4315 4280"/>
                  <a:gd name="T1" fmla="*/ T0 w 80"/>
                  <a:gd name="T2" fmla="+- 0 1448 1130"/>
                  <a:gd name="T3" fmla="*/ 1448 h 659"/>
                  <a:gd name="T4" fmla="+- 0 4290 4280"/>
                  <a:gd name="T5" fmla="*/ T4 w 80"/>
                  <a:gd name="T6" fmla="+- 0 1448 1130"/>
                  <a:gd name="T7" fmla="*/ 1448 h 659"/>
                  <a:gd name="T8" fmla="+- 0 4292 4280"/>
                  <a:gd name="T9" fmla="*/ T8 w 80"/>
                  <a:gd name="T10" fmla="+- 0 1450 1130"/>
                  <a:gd name="T11" fmla="*/ 1450 h 659"/>
                  <a:gd name="T12" fmla="+- 0 4290 4280"/>
                  <a:gd name="T13" fmla="*/ T12 w 80"/>
                  <a:gd name="T14" fmla="+- 0 1453 1130"/>
                  <a:gd name="T15" fmla="*/ 1453 h 659"/>
                  <a:gd name="T16" fmla="+- 0 4315 4280"/>
                  <a:gd name="T17" fmla="*/ T16 w 80"/>
                  <a:gd name="T18" fmla="+- 0 1453 1130"/>
                  <a:gd name="T19" fmla="*/ 1453 h 659"/>
                  <a:gd name="T20" fmla="+- 0 4313 4280"/>
                  <a:gd name="T21" fmla="*/ T20 w 80"/>
                  <a:gd name="T22" fmla="+- 0 1450 1130"/>
                  <a:gd name="T23" fmla="*/ 1450 h 659"/>
                  <a:gd name="T24" fmla="+- 0 4315 4280"/>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5" y="318"/>
                    </a:moveTo>
                    <a:lnTo>
                      <a:pt x="10" y="318"/>
                    </a:lnTo>
                    <a:lnTo>
                      <a:pt x="12" y="320"/>
                    </a:lnTo>
                    <a:lnTo>
                      <a:pt x="10" y="323"/>
                    </a:lnTo>
                    <a:lnTo>
                      <a:pt x="35" y="323"/>
                    </a:lnTo>
                    <a:lnTo>
                      <a:pt x="33" y="320"/>
                    </a:lnTo>
                    <a:lnTo>
                      <a:pt x="3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54" name="Group 6732"/>
            <p:cNvGrpSpPr>
              <a:grpSpLocks/>
            </p:cNvGrpSpPr>
            <p:nvPr/>
          </p:nvGrpSpPr>
          <p:grpSpPr bwMode="auto">
            <a:xfrm>
              <a:off x="4281" y="1465"/>
              <a:ext cx="67" cy="2"/>
              <a:chOff x="4281" y="1465"/>
              <a:chExt cx="67" cy="2"/>
            </a:xfrm>
          </p:grpSpPr>
          <p:sp>
            <p:nvSpPr>
              <p:cNvPr id="41960" name="Freeform 6733"/>
              <p:cNvSpPr>
                <a:spLocks/>
              </p:cNvSpPr>
              <p:nvPr/>
            </p:nvSpPr>
            <p:spPr bwMode="auto">
              <a:xfrm>
                <a:off x="4281" y="1465"/>
                <a:ext cx="67" cy="2"/>
              </a:xfrm>
              <a:custGeom>
                <a:avLst/>
                <a:gdLst>
                  <a:gd name="T0" fmla="+- 0 4281 4281"/>
                  <a:gd name="T1" fmla="*/ T0 w 67"/>
                  <a:gd name="T2" fmla="+- 0 4348 4281"/>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5" name="Group 6730"/>
            <p:cNvGrpSpPr>
              <a:grpSpLocks/>
            </p:cNvGrpSpPr>
            <p:nvPr/>
          </p:nvGrpSpPr>
          <p:grpSpPr bwMode="auto">
            <a:xfrm>
              <a:off x="4281" y="1450"/>
              <a:ext cx="73" cy="2"/>
              <a:chOff x="4281" y="1450"/>
              <a:chExt cx="73" cy="2"/>
            </a:xfrm>
          </p:grpSpPr>
          <p:sp>
            <p:nvSpPr>
              <p:cNvPr id="41959" name="Freeform 6731"/>
              <p:cNvSpPr>
                <a:spLocks/>
              </p:cNvSpPr>
              <p:nvPr/>
            </p:nvSpPr>
            <p:spPr bwMode="auto">
              <a:xfrm>
                <a:off x="4281" y="1450"/>
                <a:ext cx="73" cy="2"/>
              </a:xfrm>
              <a:custGeom>
                <a:avLst/>
                <a:gdLst>
                  <a:gd name="T0" fmla="+- 0 4281 4281"/>
                  <a:gd name="T1" fmla="*/ T0 w 73"/>
                  <a:gd name="T2" fmla="+- 0 4354 4281"/>
                  <a:gd name="T3" fmla="*/ T2 w 73"/>
                </a:gdLst>
                <a:ahLst/>
                <a:cxnLst>
                  <a:cxn ang="0">
                    <a:pos x="T1" y="0"/>
                  </a:cxn>
                  <a:cxn ang="0">
                    <a:pos x="T3" y="0"/>
                  </a:cxn>
                </a:cxnLst>
                <a:rect l="0" t="0" r="r" b="b"/>
                <a:pathLst>
                  <a:path w="73">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6" name="Group 6728"/>
            <p:cNvGrpSpPr>
              <a:grpSpLocks/>
            </p:cNvGrpSpPr>
            <p:nvPr/>
          </p:nvGrpSpPr>
          <p:grpSpPr bwMode="auto">
            <a:xfrm>
              <a:off x="4280" y="1468"/>
              <a:ext cx="2" cy="320"/>
              <a:chOff x="4280" y="1468"/>
              <a:chExt cx="2" cy="320"/>
            </a:xfrm>
          </p:grpSpPr>
          <p:sp>
            <p:nvSpPr>
              <p:cNvPr id="41958" name="Freeform 6729"/>
              <p:cNvSpPr>
                <a:spLocks/>
              </p:cNvSpPr>
              <p:nvPr/>
            </p:nvSpPr>
            <p:spPr bwMode="auto">
              <a:xfrm>
                <a:off x="428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7" name="Group 6726"/>
            <p:cNvGrpSpPr>
              <a:grpSpLocks/>
            </p:cNvGrpSpPr>
            <p:nvPr/>
          </p:nvGrpSpPr>
          <p:grpSpPr bwMode="auto">
            <a:xfrm>
              <a:off x="4278" y="1458"/>
              <a:ext cx="3" cy="2"/>
              <a:chOff x="4278" y="1458"/>
              <a:chExt cx="3" cy="2"/>
            </a:xfrm>
          </p:grpSpPr>
          <p:sp>
            <p:nvSpPr>
              <p:cNvPr id="41957" name="Freeform 6727"/>
              <p:cNvSpPr>
                <a:spLocks/>
              </p:cNvSpPr>
              <p:nvPr/>
            </p:nvSpPr>
            <p:spPr bwMode="auto">
              <a:xfrm>
                <a:off x="4278" y="1458"/>
                <a:ext cx="3" cy="2"/>
              </a:xfrm>
              <a:custGeom>
                <a:avLst/>
                <a:gdLst>
                  <a:gd name="T0" fmla="+- 0 4278 4278"/>
                  <a:gd name="T1" fmla="*/ T0 w 3"/>
                  <a:gd name="T2" fmla="+- 0 4281 4278"/>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8" name="Group 6724"/>
            <p:cNvGrpSpPr>
              <a:grpSpLocks/>
            </p:cNvGrpSpPr>
            <p:nvPr/>
          </p:nvGrpSpPr>
          <p:grpSpPr bwMode="auto">
            <a:xfrm>
              <a:off x="4280" y="1130"/>
              <a:ext cx="2" cy="318"/>
              <a:chOff x="4280" y="1130"/>
              <a:chExt cx="2" cy="318"/>
            </a:xfrm>
          </p:grpSpPr>
          <p:sp>
            <p:nvSpPr>
              <p:cNvPr id="41956" name="Freeform 6725"/>
              <p:cNvSpPr>
                <a:spLocks/>
              </p:cNvSpPr>
              <p:nvPr/>
            </p:nvSpPr>
            <p:spPr bwMode="auto">
              <a:xfrm>
                <a:off x="428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9" name="Group 6722"/>
            <p:cNvGrpSpPr>
              <a:grpSpLocks/>
            </p:cNvGrpSpPr>
            <p:nvPr/>
          </p:nvGrpSpPr>
          <p:grpSpPr bwMode="auto">
            <a:xfrm>
              <a:off x="4278" y="1465"/>
              <a:ext cx="3" cy="2"/>
              <a:chOff x="4278" y="1465"/>
              <a:chExt cx="3" cy="2"/>
            </a:xfrm>
          </p:grpSpPr>
          <p:sp>
            <p:nvSpPr>
              <p:cNvPr id="41955" name="Freeform 6723"/>
              <p:cNvSpPr>
                <a:spLocks/>
              </p:cNvSpPr>
              <p:nvPr/>
            </p:nvSpPr>
            <p:spPr bwMode="auto">
              <a:xfrm>
                <a:off x="4278" y="1465"/>
                <a:ext cx="3" cy="2"/>
              </a:xfrm>
              <a:custGeom>
                <a:avLst/>
                <a:gdLst>
                  <a:gd name="T0" fmla="+- 0 4278 4278"/>
                  <a:gd name="T1" fmla="*/ T0 w 3"/>
                  <a:gd name="T2" fmla="+- 0 4281 4278"/>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0" name="Group 6719"/>
            <p:cNvGrpSpPr>
              <a:grpSpLocks/>
            </p:cNvGrpSpPr>
            <p:nvPr/>
          </p:nvGrpSpPr>
          <p:grpSpPr bwMode="auto">
            <a:xfrm>
              <a:off x="4278" y="1450"/>
              <a:ext cx="3" cy="2"/>
              <a:chOff x="4278" y="1450"/>
              <a:chExt cx="3" cy="2"/>
            </a:xfrm>
          </p:grpSpPr>
          <p:sp>
            <p:nvSpPr>
              <p:cNvPr id="41954" name="Freeform 6721"/>
              <p:cNvSpPr>
                <a:spLocks/>
              </p:cNvSpPr>
              <p:nvPr/>
            </p:nvSpPr>
            <p:spPr bwMode="auto">
              <a:xfrm>
                <a:off x="4278" y="1450"/>
                <a:ext cx="3" cy="2"/>
              </a:xfrm>
              <a:custGeom>
                <a:avLst/>
                <a:gdLst>
                  <a:gd name="T0" fmla="+- 0 4278 4278"/>
                  <a:gd name="T1" fmla="*/ T0 w 3"/>
                  <a:gd name="T2" fmla="+- 0 4281 4278"/>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560" name="Picture 67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61" name="Group 6717"/>
            <p:cNvGrpSpPr>
              <a:grpSpLocks/>
            </p:cNvGrpSpPr>
            <p:nvPr/>
          </p:nvGrpSpPr>
          <p:grpSpPr bwMode="auto">
            <a:xfrm>
              <a:off x="4264" y="1117"/>
              <a:ext cx="3" cy="656"/>
              <a:chOff x="4264" y="1117"/>
              <a:chExt cx="3" cy="656"/>
            </a:xfrm>
          </p:grpSpPr>
          <p:sp>
            <p:nvSpPr>
              <p:cNvPr id="41953" name="Freeform 6718"/>
              <p:cNvSpPr>
                <a:spLocks/>
              </p:cNvSpPr>
              <p:nvPr/>
            </p:nvSpPr>
            <p:spPr bwMode="auto">
              <a:xfrm>
                <a:off x="4264" y="1117"/>
                <a:ext cx="3" cy="656"/>
              </a:xfrm>
              <a:custGeom>
                <a:avLst/>
                <a:gdLst>
                  <a:gd name="T0" fmla="+- 0 4264 4264"/>
                  <a:gd name="T1" fmla="*/ T0 w 3"/>
                  <a:gd name="T2" fmla="+- 0 1773 1117"/>
                  <a:gd name="T3" fmla="*/ 1773 h 656"/>
                  <a:gd name="T4" fmla="+- 0 4267 4264"/>
                  <a:gd name="T5" fmla="*/ T4 w 3"/>
                  <a:gd name="T6" fmla="+- 0 1773 1117"/>
                  <a:gd name="T7" fmla="*/ 1773 h 656"/>
                  <a:gd name="T8" fmla="+- 0 4267 4264"/>
                  <a:gd name="T9" fmla="*/ T8 w 3"/>
                  <a:gd name="T10" fmla="+- 0 1117 1117"/>
                  <a:gd name="T11" fmla="*/ 1117 h 656"/>
                  <a:gd name="T12" fmla="+- 0 4264 4264"/>
                  <a:gd name="T13" fmla="*/ T12 w 3"/>
                  <a:gd name="T14" fmla="+- 0 1117 1117"/>
                  <a:gd name="T15" fmla="*/ 1117 h 656"/>
                  <a:gd name="T16" fmla="+- 0 4264 426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62" name="Group 6715"/>
            <p:cNvGrpSpPr>
              <a:grpSpLocks/>
            </p:cNvGrpSpPr>
            <p:nvPr/>
          </p:nvGrpSpPr>
          <p:grpSpPr bwMode="auto">
            <a:xfrm>
              <a:off x="4264" y="1116"/>
              <a:ext cx="82" cy="2"/>
              <a:chOff x="4264" y="1116"/>
              <a:chExt cx="82" cy="2"/>
            </a:xfrm>
          </p:grpSpPr>
          <p:sp>
            <p:nvSpPr>
              <p:cNvPr id="41952" name="Freeform 6716"/>
              <p:cNvSpPr>
                <a:spLocks/>
              </p:cNvSpPr>
              <p:nvPr/>
            </p:nvSpPr>
            <p:spPr bwMode="auto">
              <a:xfrm>
                <a:off x="4264" y="1116"/>
                <a:ext cx="82" cy="2"/>
              </a:xfrm>
              <a:custGeom>
                <a:avLst/>
                <a:gdLst>
                  <a:gd name="T0" fmla="+- 0 4264 4264"/>
                  <a:gd name="T1" fmla="*/ T0 w 82"/>
                  <a:gd name="T2" fmla="+- 0 4346 426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3" name="Group 6713"/>
            <p:cNvGrpSpPr>
              <a:grpSpLocks/>
            </p:cNvGrpSpPr>
            <p:nvPr/>
          </p:nvGrpSpPr>
          <p:grpSpPr bwMode="auto">
            <a:xfrm>
              <a:off x="4265" y="1772"/>
              <a:ext cx="80" cy="2"/>
              <a:chOff x="4265" y="1772"/>
              <a:chExt cx="80" cy="2"/>
            </a:xfrm>
          </p:grpSpPr>
          <p:sp>
            <p:nvSpPr>
              <p:cNvPr id="41951" name="Freeform 6714"/>
              <p:cNvSpPr>
                <a:spLocks/>
              </p:cNvSpPr>
              <p:nvPr/>
            </p:nvSpPr>
            <p:spPr bwMode="auto">
              <a:xfrm>
                <a:off x="4265" y="1772"/>
                <a:ext cx="80" cy="2"/>
              </a:xfrm>
              <a:custGeom>
                <a:avLst/>
                <a:gdLst>
                  <a:gd name="T0" fmla="+- 0 4265 4265"/>
                  <a:gd name="T1" fmla="*/ T0 w 80"/>
                  <a:gd name="T2" fmla="+- 0 4345 426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4" name="Group 6711"/>
            <p:cNvGrpSpPr>
              <a:grpSpLocks/>
            </p:cNvGrpSpPr>
            <p:nvPr/>
          </p:nvGrpSpPr>
          <p:grpSpPr bwMode="auto">
            <a:xfrm>
              <a:off x="4267" y="1770"/>
              <a:ext cx="80" cy="2"/>
              <a:chOff x="4267" y="1770"/>
              <a:chExt cx="80" cy="2"/>
            </a:xfrm>
          </p:grpSpPr>
          <p:sp>
            <p:nvSpPr>
              <p:cNvPr id="41950" name="Freeform 6712"/>
              <p:cNvSpPr>
                <a:spLocks/>
              </p:cNvSpPr>
              <p:nvPr/>
            </p:nvSpPr>
            <p:spPr bwMode="auto">
              <a:xfrm>
                <a:off x="4267" y="1770"/>
                <a:ext cx="80" cy="2"/>
              </a:xfrm>
              <a:custGeom>
                <a:avLst/>
                <a:gdLst>
                  <a:gd name="T0" fmla="+- 0 4267 4267"/>
                  <a:gd name="T1" fmla="*/ T0 w 80"/>
                  <a:gd name="T2" fmla="+- 0 4346 426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5" name="Group 6707"/>
            <p:cNvGrpSpPr>
              <a:grpSpLocks/>
            </p:cNvGrpSpPr>
            <p:nvPr/>
          </p:nvGrpSpPr>
          <p:grpSpPr bwMode="auto">
            <a:xfrm>
              <a:off x="4291" y="1346"/>
              <a:ext cx="41" cy="68"/>
              <a:chOff x="4291" y="1346"/>
              <a:chExt cx="41" cy="68"/>
            </a:xfrm>
          </p:grpSpPr>
          <p:sp>
            <p:nvSpPr>
              <p:cNvPr id="41947" name="Freeform 6710"/>
              <p:cNvSpPr>
                <a:spLocks/>
              </p:cNvSpPr>
              <p:nvPr/>
            </p:nvSpPr>
            <p:spPr bwMode="auto">
              <a:xfrm>
                <a:off x="4291" y="1346"/>
                <a:ext cx="41" cy="68"/>
              </a:xfrm>
              <a:custGeom>
                <a:avLst/>
                <a:gdLst>
                  <a:gd name="T0" fmla="+- 0 4292 4291"/>
                  <a:gd name="T1" fmla="*/ T0 w 41"/>
                  <a:gd name="T2" fmla="+- 0 1402 1346"/>
                  <a:gd name="T3" fmla="*/ 1402 h 68"/>
                  <a:gd name="T4" fmla="+- 0 4291 4291"/>
                  <a:gd name="T5" fmla="*/ T4 w 41"/>
                  <a:gd name="T6" fmla="+- 0 1402 1346"/>
                  <a:gd name="T7" fmla="*/ 1402 h 68"/>
                  <a:gd name="T8" fmla="+- 0 4291 4291"/>
                  <a:gd name="T9" fmla="*/ T8 w 41"/>
                  <a:gd name="T10" fmla="+- 0 1404 1346"/>
                  <a:gd name="T11" fmla="*/ 1404 h 68"/>
                  <a:gd name="T12" fmla="+- 0 4291 4291"/>
                  <a:gd name="T13" fmla="*/ T12 w 41"/>
                  <a:gd name="T14" fmla="+- 0 1407 1346"/>
                  <a:gd name="T15" fmla="*/ 1407 h 68"/>
                  <a:gd name="T16" fmla="+- 0 4291 4291"/>
                  <a:gd name="T17" fmla="*/ T16 w 41"/>
                  <a:gd name="T18" fmla="+- 0 1408 1346"/>
                  <a:gd name="T19" fmla="*/ 1408 h 68"/>
                  <a:gd name="T20" fmla="+- 0 4312 4291"/>
                  <a:gd name="T21" fmla="*/ T20 w 41"/>
                  <a:gd name="T22" fmla="+- 0 1414 1346"/>
                  <a:gd name="T23" fmla="*/ 1414 h 68"/>
                  <a:gd name="T24" fmla="+- 0 4315 4291"/>
                  <a:gd name="T25" fmla="*/ T24 w 41"/>
                  <a:gd name="T26" fmla="+- 0 1414 1346"/>
                  <a:gd name="T27" fmla="*/ 1414 h 68"/>
                  <a:gd name="T28" fmla="+- 0 4321 4291"/>
                  <a:gd name="T29" fmla="*/ T28 w 41"/>
                  <a:gd name="T30" fmla="+- 0 1412 1346"/>
                  <a:gd name="T31" fmla="*/ 1412 h 68"/>
                  <a:gd name="T32" fmla="+- 0 4323 4291"/>
                  <a:gd name="T33" fmla="*/ T32 w 41"/>
                  <a:gd name="T34" fmla="+- 0 1410 1346"/>
                  <a:gd name="T35" fmla="*/ 1410 h 68"/>
                  <a:gd name="T36" fmla="+- 0 4327 4291"/>
                  <a:gd name="T37" fmla="*/ T36 w 41"/>
                  <a:gd name="T38" fmla="+- 0 1407 1346"/>
                  <a:gd name="T39" fmla="*/ 1407 h 68"/>
                  <a:gd name="T40" fmla="+- 0 4306 4291"/>
                  <a:gd name="T41" fmla="*/ T40 w 41"/>
                  <a:gd name="T42" fmla="+- 0 1407 1346"/>
                  <a:gd name="T43" fmla="*/ 1407 h 68"/>
                  <a:gd name="T44" fmla="+- 0 4304 4291"/>
                  <a:gd name="T45" fmla="*/ T44 w 41"/>
                  <a:gd name="T46" fmla="+- 0 1407 1346"/>
                  <a:gd name="T47" fmla="*/ 1407 h 68"/>
                  <a:gd name="T48" fmla="+- 0 4300 4291"/>
                  <a:gd name="T49" fmla="*/ T48 w 41"/>
                  <a:gd name="T50" fmla="+- 0 1405 1346"/>
                  <a:gd name="T51" fmla="*/ 1405 h 68"/>
                  <a:gd name="T52" fmla="+- 0 4298 4291"/>
                  <a:gd name="T53" fmla="*/ T52 w 41"/>
                  <a:gd name="T54" fmla="+- 0 1405 1346"/>
                  <a:gd name="T55" fmla="*/ 1405 h 68"/>
                  <a:gd name="T56" fmla="+- 0 4297 4291"/>
                  <a:gd name="T57" fmla="*/ T56 w 41"/>
                  <a:gd name="T58" fmla="+- 0 1404 1346"/>
                  <a:gd name="T59" fmla="*/ 1404 h 68"/>
                  <a:gd name="T60" fmla="+- 0 4294 4291"/>
                  <a:gd name="T61" fmla="*/ T60 w 41"/>
                  <a:gd name="T62" fmla="+- 0 1403 1346"/>
                  <a:gd name="T63" fmla="*/ 1403 h 68"/>
                  <a:gd name="T64" fmla="+- 0 4292 4291"/>
                  <a:gd name="T65" fmla="*/ T64 w 41"/>
                  <a:gd name="T66" fmla="+- 0 1402 1346"/>
                  <a:gd name="T67" fmla="*/ 140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6"/>
                    </a:moveTo>
                    <a:lnTo>
                      <a:pt x="0" y="56"/>
                    </a:lnTo>
                    <a:lnTo>
                      <a:pt x="0" y="58"/>
                    </a:lnTo>
                    <a:lnTo>
                      <a:pt x="0" y="61"/>
                    </a:lnTo>
                    <a:lnTo>
                      <a:pt x="0" y="62"/>
                    </a:lnTo>
                    <a:lnTo>
                      <a:pt x="21" y="68"/>
                    </a:lnTo>
                    <a:lnTo>
                      <a:pt x="24" y="68"/>
                    </a:lnTo>
                    <a:lnTo>
                      <a:pt x="30" y="66"/>
                    </a:lnTo>
                    <a:lnTo>
                      <a:pt x="32" y="64"/>
                    </a:lnTo>
                    <a:lnTo>
                      <a:pt x="36" y="61"/>
                    </a:lnTo>
                    <a:lnTo>
                      <a:pt x="15" y="61"/>
                    </a:lnTo>
                    <a:lnTo>
                      <a:pt x="13" y="61"/>
                    </a:lnTo>
                    <a:lnTo>
                      <a:pt x="9" y="59"/>
                    </a:lnTo>
                    <a:lnTo>
                      <a:pt x="7" y="59"/>
                    </a:lnTo>
                    <a:lnTo>
                      <a:pt x="6" y="58"/>
                    </a:lnTo>
                    <a:lnTo>
                      <a:pt x="3" y="57"/>
                    </a:lnTo>
                    <a:lnTo>
                      <a:pt x="1"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8" name="Freeform 6709"/>
              <p:cNvSpPr>
                <a:spLocks/>
              </p:cNvSpPr>
              <p:nvPr/>
            </p:nvSpPr>
            <p:spPr bwMode="auto">
              <a:xfrm>
                <a:off x="4291" y="1346"/>
                <a:ext cx="41" cy="68"/>
              </a:xfrm>
              <a:custGeom>
                <a:avLst/>
                <a:gdLst>
                  <a:gd name="T0" fmla="+- 0 4326 4291"/>
                  <a:gd name="T1" fmla="*/ T0 w 41"/>
                  <a:gd name="T2" fmla="+- 0 1354 1346"/>
                  <a:gd name="T3" fmla="*/ 1354 h 68"/>
                  <a:gd name="T4" fmla="+- 0 4308 4291"/>
                  <a:gd name="T5" fmla="*/ T4 w 41"/>
                  <a:gd name="T6" fmla="+- 0 1354 1346"/>
                  <a:gd name="T7" fmla="*/ 1354 h 68"/>
                  <a:gd name="T8" fmla="+- 0 4313 4291"/>
                  <a:gd name="T9" fmla="*/ T8 w 41"/>
                  <a:gd name="T10" fmla="+- 0 1354 1346"/>
                  <a:gd name="T11" fmla="*/ 1354 h 68"/>
                  <a:gd name="T12" fmla="+- 0 4316 4291"/>
                  <a:gd name="T13" fmla="*/ T12 w 41"/>
                  <a:gd name="T14" fmla="+- 0 1357 1346"/>
                  <a:gd name="T15" fmla="*/ 1357 h 68"/>
                  <a:gd name="T16" fmla="+- 0 4318 4291"/>
                  <a:gd name="T17" fmla="*/ T16 w 41"/>
                  <a:gd name="T18" fmla="+- 0 1360 1346"/>
                  <a:gd name="T19" fmla="*/ 1360 h 68"/>
                  <a:gd name="T20" fmla="+- 0 4319 4291"/>
                  <a:gd name="T21" fmla="*/ T20 w 41"/>
                  <a:gd name="T22" fmla="+- 0 1364 1346"/>
                  <a:gd name="T23" fmla="*/ 1364 h 68"/>
                  <a:gd name="T24" fmla="+- 0 4319 4291"/>
                  <a:gd name="T25" fmla="*/ T24 w 41"/>
                  <a:gd name="T26" fmla="+- 0 1367 1346"/>
                  <a:gd name="T27" fmla="*/ 1367 h 68"/>
                  <a:gd name="T28" fmla="+- 0 4298 4291"/>
                  <a:gd name="T29" fmla="*/ T28 w 41"/>
                  <a:gd name="T30" fmla="+- 0 1376 1346"/>
                  <a:gd name="T31" fmla="*/ 1376 h 68"/>
                  <a:gd name="T32" fmla="+- 0 4298 4291"/>
                  <a:gd name="T33" fmla="*/ T32 w 41"/>
                  <a:gd name="T34" fmla="+- 0 1377 1346"/>
                  <a:gd name="T35" fmla="*/ 1377 h 68"/>
                  <a:gd name="T36" fmla="+- 0 4297 4291"/>
                  <a:gd name="T37" fmla="*/ T36 w 41"/>
                  <a:gd name="T38" fmla="+- 0 1378 1346"/>
                  <a:gd name="T39" fmla="*/ 1378 h 68"/>
                  <a:gd name="T40" fmla="+- 0 4297 4291"/>
                  <a:gd name="T41" fmla="*/ T40 w 41"/>
                  <a:gd name="T42" fmla="+- 0 1381 1346"/>
                  <a:gd name="T43" fmla="*/ 1381 h 68"/>
                  <a:gd name="T44" fmla="+- 0 4298 4291"/>
                  <a:gd name="T45" fmla="*/ T44 w 41"/>
                  <a:gd name="T46" fmla="+- 0 1382 1346"/>
                  <a:gd name="T47" fmla="*/ 1382 h 68"/>
                  <a:gd name="T48" fmla="+- 0 4298 4291"/>
                  <a:gd name="T49" fmla="*/ T48 w 41"/>
                  <a:gd name="T50" fmla="+- 0 1383 1346"/>
                  <a:gd name="T51" fmla="*/ 1383 h 68"/>
                  <a:gd name="T52" fmla="+- 0 4308 4291"/>
                  <a:gd name="T53" fmla="*/ T52 w 41"/>
                  <a:gd name="T54" fmla="+- 0 1383 1346"/>
                  <a:gd name="T55" fmla="*/ 1383 h 68"/>
                  <a:gd name="T56" fmla="+- 0 4310 4291"/>
                  <a:gd name="T57" fmla="*/ T56 w 41"/>
                  <a:gd name="T58" fmla="+- 0 1383 1346"/>
                  <a:gd name="T59" fmla="*/ 1383 h 68"/>
                  <a:gd name="T60" fmla="+- 0 4321 4291"/>
                  <a:gd name="T61" fmla="*/ T60 w 41"/>
                  <a:gd name="T62" fmla="+- 0 1393 1346"/>
                  <a:gd name="T63" fmla="*/ 1393 h 68"/>
                  <a:gd name="T64" fmla="+- 0 4321 4291"/>
                  <a:gd name="T65" fmla="*/ T64 w 41"/>
                  <a:gd name="T66" fmla="+- 0 1395 1346"/>
                  <a:gd name="T67" fmla="*/ 1395 h 68"/>
                  <a:gd name="T68" fmla="+- 0 4310 4291"/>
                  <a:gd name="T69" fmla="*/ T68 w 41"/>
                  <a:gd name="T70" fmla="+- 0 1407 1346"/>
                  <a:gd name="T71" fmla="*/ 1407 h 68"/>
                  <a:gd name="T72" fmla="+- 0 4327 4291"/>
                  <a:gd name="T73" fmla="*/ T72 w 41"/>
                  <a:gd name="T74" fmla="+- 0 1407 1346"/>
                  <a:gd name="T75" fmla="*/ 1407 h 68"/>
                  <a:gd name="T76" fmla="+- 0 4328 4291"/>
                  <a:gd name="T77" fmla="*/ T76 w 41"/>
                  <a:gd name="T78" fmla="+- 0 1405 1346"/>
                  <a:gd name="T79" fmla="*/ 1405 h 68"/>
                  <a:gd name="T80" fmla="+- 0 4330 4291"/>
                  <a:gd name="T81" fmla="*/ T80 w 41"/>
                  <a:gd name="T82" fmla="+- 0 1400 1346"/>
                  <a:gd name="T83" fmla="*/ 1400 h 68"/>
                  <a:gd name="T84" fmla="+- 0 4331 4291"/>
                  <a:gd name="T85" fmla="*/ T84 w 41"/>
                  <a:gd name="T86" fmla="+- 0 1397 1346"/>
                  <a:gd name="T87" fmla="*/ 1397 h 68"/>
                  <a:gd name="T88" fmla="+- 0 4331 4291"/>
                  <a:gd name="T89" fmla="*/ T88 w 41"/>
                  <a:gd name="T90" fmla="+- 0 1392 1346"/>
                  <a:gd name="T91" fmla="*/ 1392 h 68"/>
                  <a:gd name="T92" fmla="+- 0 4316 4291"/>
                  <a:gd name="T93" fmla="*/ T92 w 41"/>
                  <a:gd name="T94" fmla="+- 0 1379 1346"/>
                  <a:gd name="T95" fmla="*/ 1379 h 68"/>
                  <a:gd name="T96" fmla="+- 0 4328 4291"/>
                  <a:gd name="T97" fmla="*/ T96 w 41"/>
                  <a:gd name="T98" fmla="+- 0 1366 1346"/>
                  <a:gd name="T99" fmla="*/ 1366 h 68"/>
                  <a:gd name="T100" fmla="+- 0 4328 4291"/>
                  <a:gd name="T101" fmla="*/ T100 w 41"/>
                  <a:gd name="T102" fmla="+- 0 1358 1346"/>
                  <a:gd name="T103" fmla="*/ 1358 h 68"/>
                  <a:gd name="T104" fmla="+- 0 4328 4291"/>
                  <a:gd name="T105" fmla="*/ T104 w 41"/>
                  <a:gd name="T106" fmla="+- 0 1358 1346"/>
                  <a:gd name="T107" fmla="*/ 1358 h 68"/>
                  <a:gd name="T108" fmla="+- 0 4326 4291"/>
                  <a:gd name="T109" fmla="*/ T108 w 41"/>
                  <a:gd name="T110" fmla="+- 0 1354 1346"/>
                  <a:gd name="T111" fmla="*/ 1354 h 68"/>
                  <a:gd name="T112" fmla="+- 0 4326 4291"/>
                  <a:gd name="T113" fmla="*/ T112 w 41"/>
                  <a:gd name="T114" fmla="+- 0 1354 1346"/>
                  <a:gd name="T115"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8"/>
                    </a:moveTo>
                    <a:lnTo>
                      <a:pt x="17" y="8"/>
                    </a:lnTo>
                    <a:lnTo>
                      <a:pt x="22" y="8"/>
                    </a:lnTo>
                    <a:lnTo>
                      <a:pt x="25" y="11"/>
                    </a:lnTo>
                    <a:lnTo>
                      <a:pt x="27" y="14"/>
                    </a:lnTo>
                    <a:lnTo>
                      <a:pt x="28" y="18"/>
                    </a:lnTo>
                    <a:lnTo>
                      <a:pt x="28" y="21"/>
                    </a:lnTo>
                    <a:lnTo>
                      <a:pt x="7" y="30"/>
                    </a:lnTo>
                    <a:lnTo>
                      <a:pt x="7" y="31"/>
                    </a:lnTo>
                    <a:lnTo>
                      <a:pt x="6" y="32"/>
                    </a:lnTo>
                    <a:lnTo>
                      <a:pt x="6" y="35"/>
                    </a:lnTo>
                    <a:lnTo>
                      <a:pt x="7" y="36"/>
                    </a:lnTo>
                    <a:lnTo>
                      <a:pt x="7" y="37"/>
                    </a:lnTo>
                    <a:lnTo>
                      <a:pt x="17" y="37"/>
                    </a:lnTo>
                    <a:lnTo>
                      <a:pt x="19" y="37"/>
                    </a:lnTo>
                    <a:lnTo>
                      <a:pt x="30" y="47"/>
                    </a:lnTo>
                    <a:lnTo>
                      <a:pt x="30" y="49"/>
                    </a:lnTo>
                    <a:lnTo>
                      <a:pt x="19" y="61"/>
                    </a:lnTo>
                    <a:lnTo>
                      <a:pt x="36" y="61"/>
                    </a:lnTo>
                    <a:lnTo>
                      <a:pt x="37" y="59"/>
                    </a:lnTo>
                    <a:lnTo>
                      <a:pt x="39" y="54"/>
                    </a:lnTo>
                    <a:lnTo>
                      <a:pt x="40" y="51"/>
                    </a:lnTo>
                    <a:lnTo>
                      <a:pt x="40" y="46"/>
                    </a:lnTo>
                    <a:lnTo>
                      <a:pt x="25" y="33"/>
                    </a:lnTo>
                    <a:lnTo>
                      <a:pt x="37" y="20"/>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9" name="Freeform 6708"/>
              <p:cNvSpPr>
                <a:spLocks/>
              </p:cNvSpPr>
              <p:nvPr/>
            </p:nvSpPr>
            <p:spPr bwMode="auto">
              <a:xfrm>
                <a:off x="4291" y="1346"/>
                <a:ext cx="41" cy="68"/>
              </a:xfrm>
              <a:custGeom>
                <a:avLst/>
                <a:gdLst>
                  <a:gd name="T0" fmla="+- 0 4313 4291"/>
                  <a:gd name="T1" fmla="*/ T0 w 41"/>
                  <a:gd name="T2" fmla="+- 0 1346 1346"/>
                  <a:gd name="T3" fmla="*/ 1346 h 68"/>
                  <a:gd name="T4" fmla="+- 0 4308 4291"/>
                  <a:gd name="T5" fmla="*/ T4 w 41"/>
                  <a:gd name="T6" fmla="+- 0 1346 1346"/>
                  <a:gd name="T7" fmla="*/ 1346 h 68"/>
                  <a:gd name="T8" fmla="+- 0 4306 4291"/>
                  <a:gd name="T9" fmla="*/ T8 w 41"/>
                  <a:gd name="T10" fmla="+- 0 1347 1346"/>
                  <a:gd name="T11" fmla="*/ 1347 h 68"/>
                  <a:gd name="T12" fmla="+- 0 4293 4291"/>
                  <a:gd name="T13" fmla="*/ T12 w 41"/>
                  <a:gd name="T14" fmla="+- 0 1358 1346"/>
                  <a:gd name="T15" fmla="*/ 1358 h 68"/>
                  <a:gd name="T16" fmla="+- 0 4293 4291"/>
                  <a:gd name="T17" fmla="*/ T16 w 41"/>
                  <a:gd name="T18" fmla="+- 0 1359 1346"/>
                  <a:gd name="T19" fmla="*/ 1359 h 68"/>
                  <a:gd name="T20" fmla="+- 0 4293 4291"/>
                  <a:gd name="T21" fmla="*/ T20 w 41"/>
                  <a:gd name="T22" fmla="+- 0 1359 1346"/>
                  <a:gd name="T23" fmla="*/ 1359 h 68"/>
                  <a:gd name="T24" fmla="+- 0 4294 4291"/>
                  <a:gd name="T25" fmla="*/ T24 w 41"/>
                  <a:gd name="T26" fmla="+- 0 1359 1346"/>
                  <a:gd name="T27" fmla="*/ 1359 h 68"/>
                  <a:gd name="T28" fmla="+- 0 4296 4291"/>
                  <a:gd name="T29" fmla="*/ T28 w 41"/>
                  <a:gd name="T30" fmla="+- 0 1358 1346"/>
                  <a:gd name="T31" fmla="*/ 1358 h 68"/>
                  <a:gd name="T32" fmla="+- 0 4299 4291"/>
                  <a:gd name="T33" fmla="*/ T32 w 41"/>
                  <a:gd name="T34" fmla="+- 0 1356 1346"/>
                  <a:gd name="T35" fmla="*/ 1356 h 68"/>
                  <a:gd name="T36" fmla="+- 0 4303 4291"/>
                  <a:gd name="T37" fmla="*/ T36 w 41"/>
                  <a:gd name="T38" fmla="+- 0 1354 1346"/>
                  <a:gd name="T39" fmla="*/ 1354 h 68"/>
                  <a:gd name="T40" fmla="+- 0 4305 4291"/>
                  <a:gd name="T41" fmla="*/ T40 w 41"/>
                  <a:gd name="T42" fmla="+- 0 1354 1346"/>
                  <a:gd name="T43" fmla="*/ 1354 h 68"/>
                  <a:gd name="T44" fmla="+- 0 4306 4291"/>
                  <a:gd name="T45" fmla="*/ T44 w 41"/>
                  <a:gd name="T46" fmla="+- 0 1354 1346"/>
                  <a:gd name="T47" fmla="*/ 1354 h 68"/>
                  <a:gd name="T48" fmla="+- 0 4326 4291"/>
                  <a:gd name="T49" fmla="*/ T48 w 41"/>
                  <a:gd name="T50" fmla="+- 0 1354 1346"/>
                  <a:gd name="T51" fmla="*/ 1354 h 68"/>
                  <a:gd name="T52" fmla="+- 0 4325 4291"/>
                  <a:gd name="T53" fmla="*/ T52 w 41"/>
                  <a:gd name="T54" fmla="+- 0 1352 1346"/>
                  <a:gd name="T55" fmla="*/ 1352 h 68"/>
                  <a:gd name="T56" fmla="+- 0 4324 4291"/>
                  <a:gd name="T57" fmla="*/ T56 w 41"/>
                  <a:gd name="T58" fmla="+- 0 1351 1346"/>
                  <a:gd name="T59" fmla="*/ 1351 h 68"/>
                  <a:gd name="T60" fmla="+- 0 4322 4291"/>
                  <a:gd name="T61" fmla="*/ T60 w 41"/>
                  <a:gd name="T62" fmla="+- 0 1350 1346"/>
                  <a:gd name="T63" fmla="*/ 1350 h 68"/>
                  <a:gd name="T64" fmla="+- 0 4320 4291"/>
                  <a:gd name="T65" fmla="*/ T64 w 41"/>
                  <a:gd name="T66" fmla="+- 0 1348 1346"/>
                  <a:gd name="T67" fmla="*/ 1348 h 68"/>
                  <a:gd name="T68" fmla="+- 0 4316 4291"/>
                  <a:gd name="T69" fmla="*/ T68 w 41"/>
                  <a:gd name="T70" fmla="+- 0 1347 1346"/>
                  <a:gd name="T71" fmla="*/ 1347 h 68"/>
                  <a:gd name="T72" fmla="+- 0 4313 4291"/>
                  <a:gd name="T73" fmla="*/ T72 w 41"/>
                  <a:gd name="T74" fmla="+- 0 1346 1346"/>
                  <a:gd name="T75"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41" h="68">
                    <a:moveTo>
                      <a:pt x="22" y="0"/>
                    </a:moveTo>
                    <a:lnTo>
                      <a:pt x="17" y="0"/>
                    </a:lnTo>
                    <a:lnTo>
                      <a:pt x="15" y="1"/>
                    </a:lnTo>
                    <a:lnTo>
                      <a:pt x="2" y="12"/>
                    </a:lnTo>
                    <a:lnTo>
                      <a:pt x="2" y="13"/>
                    </a:lnTo>
                    <a:lnTo>
                      <a:pt x="3" y="13"/>
                    </a:lnTo>
                    <a:lnTo>
                      <a:pt x="5" y="12"/>
                    </a:lnTo>
                    <a:lnTo>
                      <a:pt x="8" y="10"/>
                    </a:lnTo>
                    <a:lnTo>
                      <a:pt x="12" y="8"/>
                    </a:lnTo>
                    <a:lnTo>
                      <a:pt x="14" y="8"/>
                    </a:lnTo>
                    <a:lnTo>
                      <a:pt x="15" y="8"/>
                    </a:lnTo>
                    <a:lnTo>
                      <a:pt x="35" y="8"/>
                    </a:lnTo>
                    <a:lnTo>
                      <a:pt x="34" y="6"/>
                    </a:lnTo>
                    <a:lnTo>
                      <a:pt x="33" y="5"/>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66" name="Group 6704"/>
            <p:cNvGrpSpPr>
              <a:grpSpLocks/>
            </p:cNvGrpSpPr>
            <p:nvPr/>
          </p:nvGrpSpPr>
          <p:grpSpPr bwMode="auto">
            <a:xfrm>
              <a:off x="4289" y="1470"/>
              <a:ext cx="45" cy="68"/>
              <a:chOff x="4289" y="1470"/>
              <a:chExt cx="45" cy="68"/>
            </a:xfrm>
          </p:grpSpPr>
          <p:sp>
            <p:nvSpPr>
              <p:cNvPr id="41945" name="Freeform 6706"/>
              <p:cNvSpPr>
                <a:spLocks/>
              </p:cNvSpPr>
              <p:nvPr/>
            </p:nvSpPr>
            <p:spPr bwMode="auto">
              <a:xfrm>
                <a:off x="4289" y="1470"/>
                <a:ext cx="45" cy="68"/>
              </a:xfrm>
              <a:custGeom>
                <a:avLst/>
                <a:gdLst>
                  <a:gd name="T0" fmla="+- 0 4316 4289"/>
                  <a:gd name="T1" fmla="*/ T0 w 45"/>
                  <a:gd name="T2" fmla="+- 0 1470 1470"/>
                  <a:gd name="T3" fmla="*/ 1470 h 68"/>
                  <a:gd name="T4" fmla="+- 0 4308 4289"/>
                  <a:gd name="T5" fmla="*/ T4 w 45"/>
                  <a:gd name="T6" fmla="+- 0 1470 1470"/>
                  <a:gd name="T7" fmla="*/ 1470 h 68"/>
                  <a:gd name="T8" fmla="+- 0 4304 4289"/>
                  <a:gd name="T9" fmla="*/ T8 w 45"/>
                  <a:gd name="T10" fmla="+- 0 1470 1470"/>
                  <a:gd name="T11" fmla="*/ 1470 h 68"/>
                  <a:gd name="T12" fmla="+- 0 4289 4289"/>
                  <a:gd name="T13" fmla="*/ T12 w 45"/>
                  <a:gd name="T14" fmla="+- 0 1509 1470"/>
                  <a:gd name="T15" fmla="*/ 1509 h 68"/>
                  <a:gd name="T16" fmla="+- 0 4289 4289"/>
                  <a:gd name="T17" fmla="*/ T16 w 45"/>
                  <a:gd name="T18" fmla="+- 0 1514 1470"/>
                  <a:gd name="T19" fmla="*/ 1514 h 68"/>
                  <a:gd name="T20" fmla="+- 0 4307 4289"/>
                  <a:gd name="T21" fmla="*/ T20 w 45"/>
                  <a:gd name="T22" fmla="+- 0 1537 1470"/>
                  <a:gd name="T23" fmla="*/ 1537 h 68"/>
                  <a:gd name="T24" fmla="+- 0 4315 4289"/>
                  <a:gd name="T25" fmla="*/ T24 w 45"/>
                  <a:gd name="T26" fmla="+- 0 1537 1470"/>
                  <a:gd name="T27" fmla="*/ 1537 h 68"/>
                  <a:gd name="T28" fmla="+- 0 4319 4289"/>
                  <a:gd name="T29" fmla="*/ T28 w 45"/>
                  <a:gd name="T30" fmla="+- 0 1536 1470"/>
                  <a:gd name="T31" fmla="*/ 1536 h 68"/>
                  <a:gd name="T32" fmla="+- 0 4324 4289"/>
                  <a:gd name="T33" fmla="*/ T32 w 45"/>
                  <a:gd name="T34" fmla="+- 0 1533 1470"/>
                  <a:gd name="T35" fmla="*/ 1533 h 68"/>
                  <a:gd name="T36" fmla="+- 0 4327 4289"/>
                  <a:gd name="T37" fmla="*/ T36 w 45"/>
                  <a:gd name="T38" fmla="+- 0 1531 1470"/>
                  <a:gd name="T39" fmla="*/ 1531 h 68"/>
                  <a:gd name="T40" fmla="+- 0 4327 4289"/>
                  <a:gd name="T41" fmla="*/ T40 w 45"/>
                  <a:gd name="T42" fmla="+- 0 1530 1470"/>
                  <a:gd name="T43" fmla="*/ 1530 h 68"/>
                  <a:gd name="T44" fmla="+- 0 4309 4289"/>
                  <a:gd name="T45" fmla="*/ T44 w 45"/>
                  <a:gd name="T46" fmla="+- 0 1530 1470"/>
                  <a:gd name="T47" fmla="*/ 1530 h 68"/>
                  <a:gd name="T48" fmla="+- 0 4307 4289"/>
                  <a:gd name="T49" fmla="*/ T48 w 45"/>
                  <a:gd name="T50" fmla="+- 0 1529 1470"/>
                  <a:gd name="T51" fmla="*/ 1529 h 68"/>
                  <a:gd name="T52" fmla="+- 0 4298 4289"/>
                  <a:gd name="T53" fmla="*/ T52 w 45"/>
                  <a:gd name="T54" fmla="+- 0 1509 1470"/>
                  <a:gd name="T55" fmla="*/ 1509 h 68"/>
                  <a:gd name="T56" fmla="+- 0 4298 4289"/>
                  <a:gd name="T57" fmla="*/ T56 w 45"/>
                  <a:gd name="T58" fmla="+- 0 1496 1470"/>
                  <a:gd name="T59" fmla="*/ 1496 h 68"/>
                  <a:gd name="T60" fmla="+- 0 4309 4289"/>
                  <a:gd name="T61" fmla="*/ T60 w 45"/>
                  <a:gd name="T62" fmla="+- 0 1477 1470"/>
                  <a:gd name="T63" fmla="*/ 1477 h 68"/>
                  <a:gd name="T64" fmla="+- 0 4328 4289"/>
                  <a:gd name="T65" fmla="*/ T64 w 45"/>
                  <a:gd name="T66" fmla="+- 0 1477 1470"/>
                  <a:gd name="T67" fmla="*/ 1477 h 68"/>
                  <a:gd name="T68" fmla="+- 0 4327 4289"/>
                  <a:gd name="T69" fmla="*/ T68 w 45"/>
                  <a:gd name="T70" fmla="+- 0 1475 1470"/>
                  <a:gd name="T71" fmla="*/ 1475 h 68"/>
                  <a:gd name="T72" fmla="+- 0 4325 4289"/>
                  <a:gd name="T73" fmla="*/ T72 w 45"/>
                  <a:gd name="T74" fmla="+- 0 1473 1470"/>
                  <a:gd name="T75" fmla="*/ 1473 h 68"/>
                  <a:gd name="T76" fmla="+- 0 4319 4289"/>
                  <a:gd name="T77" fmla="*/ T76 w 45"/>
                  <a:gd name="T78" fmla="+- 0 1470 1470"/>
                  <a:gd name="T79" fmla="*/ 1470 h 68"/>
                  <a:gd name="T80" fmla="+- 0 4316 4289"/>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6" name="Freeform 6705"/>
              <p:cNvSpPr>
                <a:spLocks/>
              </p:cNvSpPr>
              <p:nvPr/>
            </p:nvSpPr>
            <p:spPr bwMode="auto">
              <a:xfrm>
                <a:off x="4289" y="1470"/>
                <a:ext cx="45" cy="68"/>
              </a:xfrm>
              <a:custGeom>
                <a:avLst/>
                <a:gdLst>
                  <a:gd name="T0" fmla="+- 0 4328 4289"/>
                  <a:gd name="T1" fmla="*/ T0 w 45"/>
                  <a:gd name="T2" fmla="+- 0 1477 1470"/>
                  <a:gd name="T3" fmla="*/ 1477 h 68"/>
                  <a:gd name="T4" fmla="+- 0 4311 4289"/>
                  <a:gd name="T5" fmla="*/ T4 w 45"/>
                  <a:gd name="T6" fmla="+- 0 1477 1470"/>
                  <a:gd name="T7" fmla="*/ 1477 h 68"/>
                  <a:gd name="T8" fmla="+- 0 4316 4289"/>
                  <a:gd name="T9" fmla="*/ T8 w 45"/>
                  <a:gd name="T10" fmla="+- 0 1477 1470"/>
                  <a:gd name="T11" fmla="*/ 1477 h 68"/>
                  <a:gd name="T12" fmla="+- 0 4319 4289"/>
                  <a:gd name="T13" fmla="*/ T12 w 45"/>
                  <a:gd name="T14" fmla="+- 0 1479 1470"/>
                  <a:gd name="T15" fmla="*/ 1479 h 68"/>
                  <a:gd name="T16" fmla="+- 0 4325 4289"/>
                  <a:gd name="T17" fmla="*/ T16 w 45"/>
                  <a:gd name="T18" fmla="+- 0 1509 1470"/>
                  <a:gd name="T19" fmla="*/ 1509 h 68"/>
                  <a:gd name="T20" fmla="+- 0 4325 4289"/>
                  <a:gd name="T21" fmla="*/ T20 w 45"/>
                  <a:gd name="T22" fmla="+- 0 1512 1470"/>
                  <a:gd name="T23" fmla="*/ 1512 h 68"/>
                  <a:gd name="T24" fmla="+- 0 4313 4289"/>
                  <a:gd name="T25" fmla="*/ T24 w 45"/>
                  <a:gd name="T26" fmla="+- 0 1530 1470"/>
                  <a:gd name="T27" fmla="*/ 1530 h 68"/>
                  <a:gd name="T28" fmla="+- 0 4327 4289"/>
                  <a:gd name="T29" fmla="*/ T28 w 45"/>
                  <a:gd name="T30" fmla="+- 0 1530 1470"/>
                  <a:gd name="T31" fmla="*/ 1530 h 68"/>
                  <a:gd name="T32" fmla="+- 0 4330 4289"/>
                  <a:gd name="T33" fmla="*/ T32 w 45"/>
                  <a:gd name="T34" fmla="+- 0 1525 1470"/>
                  <a:gd name="T35" fmla="*/ 1525 h 68"/>
                  <a:gd name="T36" fmla="+- 0 4332 4289"/>
                  <a:gd name="T37" fmla="*/ T36 w 45"/>
                  <a:gd name="T38" fmla="+- 0 1521 1470"/>
                  <a:gd name="T39" fmla="*/ 1521 h 68"/>
                  <a:gd name="T40" fmla="+- 0 4333 4289"/>
                  <a:gd name="T41" fmla="*/ T40 w 45"/>
                  <a:gd name="T42" fmla="+- 0 1513 1470"/>
                  <a:gd name="T43" fmla="*/ 1513 h 68"/>
                  <a:gd name="T44" fmla="+- 0 4334 4289"/>
                  <a:gd name="T45" fmla="*/ T44 w 45"/>
                  <a:gd name="T46" fmla="+- 0 1509 1470"/>
                  <a:gd name="T47" fmla="*/ 1509 h 68"/>
                  <a:gd name="T48" fmla="+- 0 4333 4289"/>
                  <a:gd name="T49" fmla="*/ T48 w 45"/>
                  <a:gd name="T50" fmla="+- 0 1496 1470"/>
                  <a:gd name="T51" fmla="*/ 1496 h 68"/>
                  <a:gd name="T52" fmla="+- 0 4333 4289"/>
                  <a:gd name="T53" fmla="*/ T52 w 45"/>
                  <a:gd name="T54" fmla="+- 0 1494 1470"/>
                  <a:gd name="T55" fmla="*/ 1494 h 68"/>
                  <a:gd name="T56" fmla="+- 0 4333 4289"/>
                  <a:gd name="T57" fmla="*/ T56 w 45"/>
                  <a:gd name="T58" fmla="+- 0 1492 1470"/>
                  <a:gd name="T59" fmla="*/ 1492 h 68"/>
                  <a:gd name="T60" fmla="+- 0 4332 4289"/>
                  <a:gd name="T61" fmla="*/ T60 w 45"/>
                  <a:gd name="T62" fmla="+- 0 1485 1470"/>
                  <a:gd name="T63" fmla="*/ 1485 h 68"/>
                  <a:gd name="T64" fmla="+- 0 4331 4289"/>
                  <a:gd name="T65" fmla="*/ T64 w 45"/>
                  <a:gd name="T66" fmla="+- 0 1481 1470"/>
                  <a:gd name="T67" fmla="*/ 1481 h 68"/>
                  <a:gd name="T68" fmla="+- 0 4328 4289"/>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9"/>
                    </a:lnTo>
                    <a:lnTo>
                      <a:pt x="36" y="39"/>
                    </a:lnTo>
                    <a:lnTo>
                      <a:pt x="36" y="42"/>
                    </a:lnTo>
                    <a:lnTo>
                      <a:pt x="24" y="60"/>
                    </a:lnTo>
                    <a:lnTo>
                      <a:pt x="38" y="60"/>
                    </a:lnTo>
                    <a:lnTo>
                      <a:pt x="41" y="55"/>
                    </a:lnTo>
                    <a:lnTo>
                      <a:pt x="43" y="51"/>
                    </a:lnTo>
                    <a:lnTo>
                      <a:pt x="44" y="43"/>
                    </a:lnTo>
                    <a:lnTo>
                      <a:pt x="45" y="39"/>
                    </a:lnTo>
                    <a:lnTo>
                      <a:pt x="44" y="26"/>
                    </a:lnTo>
                    <a:lnTo>
                      <a:pt x="44"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67" name="Group 6700"/>
            <p:cNvGrpSpPr>
              <a:grpSpLocks/>
            </p:cNvGrpSpPr>
            <p:nvPr/>
          </p:nvGrpSpPr>
          <p:grpSpPr bwMode="auto">
            <a:xfrm>
              <a:off x="4359" y="1130"/>
              <a:ext cx="81" cy="659"/>
              <a:chOff x="4359" y="1130"/>
              <a:chExt cx="81" cy="659"/>
            </a:xfrm>
          </p:grpSpPr>
          <p:sp>
            <p:nvSpPr>
              <p:cNvPr id="41942" name="Freeform 6703"/>
              <p:cNvSpPr>
                <a:spLocks/>
              </p:cNvSpPr>
              <p:nvPr/>
            </p:nvSpPr>
            <p:spPr bwMode="auto">
              <a:xfrm>
                <a:off x="4359" y="1130"/>
                <a:ext cx="81" cy="659"/>
              </a:xfrm>
              <a:custGeom>
                <a:avLst/>
                <a:gdLst>
                  <a:gd name="T0" fmla="+- 0 4438 4359"/>
                  <a:gd name="T1" fmla="*/ T0 w 81"/>
                  <a:gd name="T2" fmla="+- 0 1130 1130"/>
                  <a:gd name="T3" fmla="*/ 1130 h 659"/>
                  <a:gd name="T4" fmla="+- 0 4359 4359"/>
                  <a:gd name="T5" fmla="*/ T4 w 81"/>
                  <a:gd name="T6" fmla="+- 0 1130 1130"/>
                  <a:gd name="T7" fmla="*/ 1130 h 659"/>
                  <a:gd name="T8" fmla="+- 0 4360 4359"/>
                  <a:gd name="T9" fmla="*/ T8 w 81"/>
                  <a:gd name="T10" fmla="+- 0 1131 1130"/>
                  <a:gd name="T11" fmla="*/ 1131 h 659"/>
                  <a:gd name="T12" fmla="+- 0 4360 4359"/>
                  <a:gd name="T13" fmla="*/ T12 w 81"/>
                  <a:gd name="T14" fmla="+- 0 1786 1130"/>
                  <a:gd name="T15" fmla="*/ 1786 h 659"/>
                  <a:gd name="T16" fmla="+- 0 4359 4359"/>
                  <a:gd name="T17" fmla="*/ T16 w 81"/>
                  <a:gd name="T18" fmla="+- 0 1788 1130"/>
                  <a:gd name="T19" fmla="*/ 1788 h 659"/>
                  <a:gd name="T20" fmla="+- 0 4438 4359"/>
                  <a:gd name="T21" fmla="*/ T20 w 81"/>
                  <a:gd name="T22" fmla="+- 0 1788 1130"/>
                  <a:gd name="T23" fmla="*/ 1788 h 659"/>
                  <a:gd name="T24" fmla="+- 0 4440 4359"/>
                  <a:gd name="T25" fmla="*/ T24 w 81"/>
                  <a:gd name="T26" fmla="+- 0 1786 1130"/>
                  <a:gd name="T27" fmla="*/ 1786 h 659"/>
                  <a:gd name="T28" fmla="+- 0 4440 4359"/>
                  <a:gd name="T29" fmla="*/ T28 w 81"/>
                  <a:gd name="T30" fmla="+- 0 1468 1130"/>
                  <a:gd name="T31" fmla="*/ 1468 h 659"/>
                  <a:gd name="T32" fmla="+- 0 4370 4359"/>
                  <a:gd name="T33" fmla="*/ T32 w 81"/>
                  <a:gd name="T34" fmla="+- 0 1468 1130"/>
                  <a:gd name="T35" fmla="*/ 1468 h 659"/>
                  <a:gd name="T36" fmla="+- 0 4368 4359"/>
                  <a:gd name="T37" fmla="*/ T36 w 81"/>
                  <a:gd name="T38" fmla="+- 0 1465 1130"/>
                  <a:gd name="T39" fmla="*/ 1465 h 659"/>
                  <a:gd name="T40" fmla="+- 0 4370 4359"/>
                  <a:gd name="T41" fmla="*/ T40 w 81"/>
                  <a:gd name="T42" fmla="+- 0 1462 1130"/>
                  <a:gd name="T43" fmla="*/ 1462 h 659"/>
                  <a:gd name="T44" fmla="+- 0 4440 4359"/>
                  <a:gd name="T45" fmla="*/ T44 w 81"/>
                  <a:gd name="T46" fmla="+- 0 1462 1130"/>
                  <a:gd name="T47" fmla="*/ 1462 h 659"/>
                  <a:gd name="T48" fmla="+- 0 4440 4359"/>
                  <a:gd name="T49" fmla="*/ T48 w 81"/>
                  <a:gd name="T50" fmla="+- 0 1453 1130"/>
                  <a:gd name="T51" fmla="*/ 1453 h 659"/>
                  <a:gd name="T52" fmla="+- 0 4377 4359"/>
                  <a:gd name="T53" fmla="*/ T52 w 81"/>
                  <a:gd name="T54" fmla="+- 0 1453 1130"/>
                  <a:gd name="T55" fmla="*/ 1453 h 659"/>
                  <a:gd name="T56" fmla="+- 0 4374 4359"/>
                  <a:gd name="T57" fmla="*/ T56 w 81"/>
                  <a:gd name="T58" fmla="+- 0 1450 1130"/>
                  <a:gd name="T59" fmla="*/ 1450 h 659"/>
                  <a:gd name="T60" fmla="+- 0 4377 4359"/>
                  <a:gd name="T61" fmla="*/ T60 w 81"/>
                  <a:gd name="T62" fmla="+- 0 1448 1130"/>
                  <a:gd name="T63" fmla="*/ 1448 h 659"/>
                  <a:gd name="T64" fmla="+- 0 4440 4359"/>
                  <a:gd name="T65" fmla="*/ T64 w 81"/>
                  <a:gd name="T66" fmla="+- 0 1448 1130"/>
                  <a:gd name="T67" fmla="*/ 1448 h 659"/>
                  <a:gd name="T68" fmla="+- 0 4440 4359"/>
                  <a:gd name="T69" fmla="*/ T68 w 81"/>
                  <a:gd name="T70" fmla="+- 0 1131 1130"/>
                  <a:gd name="T71" fmla="*/ 1131 h 659"/>
                  <a:gd name="T72" fmla="+- 0 4438 4359"/>
                  <a:gd name="T73" fmla="*/ T72 w 81"/>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1" h="659">
                    <a:moveTo>
                      <a:pt x="79" y="0"/>
                    </a:moveTo>
                    <a:lnTo>
                      <a:pt x="0" y="0"/>
                    </a:lnTo>
                    <a:lnTo>
                      <a:pt x="1" y="1"/>
                    </a:lnTo>
                    <a:lnTo>
                      <a:pt x="1" y="656"/>
                    </a:lnTo>
                    <a:lnTo>
                      <a:pt x="0" y="658"/>
                    </a:lnTo>
                    <a:lnTo>
                      <a:pt x="79" y="658"/>
                    </a:lnTo>
                    <a:lnTo>
                      <a:pt x="81" y="656"/>
                    </a:lnTo>
                    <a:lnTo>
                      <a:pt x="81" y="338"/>
                    </a:lnTo>
                    <a:lnTo>
                      <a:pt x="11" y="338"/>
                    </a:lnTo>
                    <a:lnTo>
                      <a:pt x="9" y="335"/>
                    </a:lnTo>
                    <a:lnTo>
                      <a:pt x="11" y="332"/>
                    </a:lnTo>
                    <a:lnTo>
                      <a:pt x="81" y="332"/>
                    </a:lnTo>
                    <a:lnTo>
                      <a:pt x="81" y="323"/>
                    </a:lnTo>
                    <a:lnTo>
                      <a:pt x="18" y="323"/>
                    </a:lnTo>
                    <a:lnTo>
                      <a:pt x="15" y="320"/>
                    </a:lnTo>
                    <a:lnTo>
                      <a:pt x="18" y="318"/>
                    </a:lnTo>
                    <a:lnTo>
                      <a:pt x="81" y="318"/>
                    </a:lnTo>
                    <a:lnTo>
                      <a:pt x="81"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3" name="Freeform 6702"/>
              <p:cNvSpPr>
                <a:spLocks/>
              </p:cNvSpPr>
              <p:nvPr/>
            </p:nvSpPr>
            <p:spPr bwMode="auto">
              <a:xfrm>
                <a:off x="4359" y="1130"/>
                <a:ext cx="81" cy="659"/>
              </a:xfrm>
              <a:custGeom>
                <a:avLst/>
                <a:gdLst>
                  <a:gd name="T0" fmla="+- 0 4431 4359"/>
                  <a:gd name="T1" fmla="*/ T0 w 81"/>
                  <a:gd name="T2" fmla="+- 0 1462 1130"/>
                  <a:gd name="T3" fmla="*/ 1462 h 659"/>
                  <a:gd name="T4" fmla="+- 0 4406 4359"/>
                  <a:gd name="T5" fmla="*/ T4 w 81"/>
                  <a:gd name="T6" fmla="+- 0 1462 1130"/>
                  <a:gd name="T7" fmla="*/ 1462 h 659"/>
                  <a:gd name="T8" fmla="+- 0 4408 4359"/>
                  <a:gd name="T9" fmla="*/ T8 w 81"/>
                  <a:gd name="T10" fmla="+- 0 1465 1130"/>
                  <a:gd name="T11" fmla="*/ 1465 h 659"/>
                  <a:gd name="T12" fmla="+- 0 4406 4359"/>
                  <a:gd name="T13" fmla="*/ T12 w 81"/>
                  <a:gd name="T14" fmla="+- 0 1468 1130"/>
                  <a:gd name="T15" fmla="*/ 1468 h 659"/>
                  <a:gd name="T16" fmla="+- 0 4431 4359"/>
                  <a:gd name="T17" fmla="*/ T16 w 81"/>
                  <a:gd name="T18" fmla="+- 0 1468 1130"/>
                  <a:gd name="T19" fmla="*/ 1468 h 659"/>
                  <a:gd name="T20" fmla="+- 0 4428 4359"/>
                  <a:gd name="T21" fmla="*/ T20 w 81"/>
                  <a:gd name="T22" fmla="+- 0 1465 1130"/>
                  <a:gd name="T23" fmla="*/ 1465 h 659"/>
                  <a:gd name="T24" fmla="+- 0 4431 4359"/>
                  <a:gd name="T25" fmla="*/ T24 w 81"/>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2" y="332"/>
                    </a:moveTo>
                    <a:lnTo>
                      <a:pt x="47" y="332"/>
                    </a:lnTo>
                    <a:lnTo>
                      <a:pt x="49" y="335"/>
                    </a:lnTo>
                    <a:lnTo>
                      <a:pt x="47" y="338"/>
                    </a:lnTo>
                    <a:lnTo>
                      <a:pt x="72" y="338"/>
                    </a:lnTo>
                    <a:lnTo>
                      <a:pt x="69" y="335"/>
                    </a:lnTo>
                    <a:lnTo>
                      <a:pt x="7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4" name="Freeform 6701"/>
              <p:cNvSpPr>
                <a:spLocks/>
              </p:cNvSpPr>
              <p:nvPr/>
            </p:nvSpPr>
            <p:spPr bwMode="auto">
              <a:xfrm>
                <a:off x="4359" y="1130"/>
                <a:ext cx="81" cy="659"/>
              </a:xfrm>
              <a:custGeom>
                <a:avLst/>
                <a:gdLst>
                  <a:gd name="T0" fmla="+- 0 4439 4359"/>
                  <a:gd name="T1" fmla="*/ T0 w 81"/>
                  <a:gd name="T2" fmla="+- 0 1448 1130"/>
                  <a:gd name="T3" fmla="*/ 1448 h 659"/>
                  <a:gd name="T4" fmla="+- 0 4413 4359"/>
                  <a:gd name="T5" fmla="*/ T4 w 81"/>
                  <a:gd name="T6" fmla="+- 0 1448 1130"/>
                  <a:gd name="T7" fmla="*/ 1448 h 659"/>
                  <a:gd name="T8" fmla="+- 0 4415 4359"/>
                  <a:gd name="T9" fmla="*/ T8 w 81"/>
                  <a:gd name="T10" fmla="+- 0 1450 1130"/>
                  <a:gd name="T11" fmla="*/ 1450 h 659"/>
                  <a:gd name="T12" fmla="+- 0 4413 4359"/>
                  <a:gd name="T13" fmla="*/ T12 w 81"/>
                  <a:gd name="T14" fmla="+- 0 1453 1130"/>
                  <a:gd name="T15" fmla="*/ 1453 h 659"/>
                  <a:gd name="T16" fmla="+- 0 4439 4359"/>
                  <a:gd name="T17" fmla="*/ T16 w 81"/>
                  <a:gd name="T18" fmla="+- 0 1453 1130"/>
                  <a:gd name="T19" fmla="*/ 1453 h 659"/>
                  <a:gd name="T20" fmla="+- 0 4436 4359"/>
                  <a:gd name="T21" fmla="*/ T20 w 81"/>
                  <a:gd name="T22" fmla="+- 0 1450 1130"/>
                  <a:gd name="T23" fmla="*/ 1450 h 659"/>
                  <a:gd name="T24" fmla="+- 0 4439 4359"/>
                  <a:gd name="T25" fmla="*/ T24 w 81"/>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80" y="318"/>
                    </a:moveTo>
                    <a:lnTo>
                      <a:pt x="54" y="318"/>
                    </a:lnTo>
                    <a:lnTo>
                      <a:pt x="56" y="320"/>
                    </a:lnTo>
                    <a:lnTo>
                      <a:pt x="54" y="323"/>
                    </a:lnTo>
                    <a:lnTo>
                      <a:pt x="80" y="323"/>
                    </a:lnTo>
                    <a:lnTo>
                      <a:pt x="77" y="320"/>
                    </a:lnTo>
                    <a:lnTo>
                      <a:pt x="8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68" name="Group 6698"/>
            <p:cNvGrpSpPr>
              <a:grpSpLocks/>
            </p:cNvGrpSpPr>
            <p:nvPr/>
          </p:nvGrpSpPr>
          <p:grpSpPr bwMode="auto">
            <a:xfrm>
              <a:off x="4368" y="1465"/>
              <a:ext cx="72" cy="2"/>
              <a:chOff x="4368" y="1465"/>
              <a:chExt cx="72" cy="2"/>
            </a:xfrm>
          </p:grpSpPr>
          <p:sp>
            <p:nvSpPr>
              <p:cNvPr id="41940" name="Freeform 6699"/>
              <p:cNvSpPr>
                <a:spLocks/>
              </p:cNvSpPr>
              <p:nvPr/>
            </p:nvSpPr>
            <p:spPr bwMode="auto">
              <a:xfrm>
                <a:off x="4368" y="1465"/>
                <a:ext cx="72" cy="2"/>
              </a:xfrm>
              <a:custGeom>
                <a:avLst/>
                <a:gdLst>
                  <a:gd name="T0" fmla="+- 0 4368 4368"/>
                  <a:gd name="T1" fmla="*/ T0 w 72"/>
                  <a:gd name="T2" fmla="+- 0 4440 4368"/>
                  <a:gd name="T3" fmla="*/ T2 w 72"/>
                </a:gdLst>
                <a:ahLst/>
                <a:cxnLst>
                  <a:cxn ang="0">
                    <a:pos x="T1" y="0"/>
                  </a:cxn>
                  <a:cxn ang="0">
                    <a:pos x="T3" y="0"/>
                  </a:cxn>
                </a:cxnLst>
                <a:rect l="0" t="0" r="r" b="b"/>
                <a:pathLst>
                  <a:path w="72">
                    <a:moveTo>
                      <a:pt x="0" y="0"/>
                    </a:moveTo>
                    <a:lnTo>
                      <a:pt x="7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9" name="Group 6696"/>
            <p:cNvGrpSpPr>
              <a:grpSpLocks/>
            </p:cNvGrpSpPr>
            <p:nvPr/>
          </p:nvGrpSpPr>
          <p:grpSpPr bwMode="auto">
            <a:xfrm>
              <a:off x="4374" y="1450"/>
              <a:ext cx="66" cy="2"/>
              <a:chOff x="4374" y="1450"/>
              <a:chExt cx="66" cy="2"/>
            </a:xfrm>
          </p:grpSpPr>
          <p:sp>
            <p:nvSpPr>
              <p:cNvPr id="41939" name="Freeform 6697"/>
              <p:cNvSpPr>
                <a:spLocks/>
              </p:cNvSpPr>
              <p:nvPr/>
            </p:nvSpPr>
            <p:spPr bwMode="auto">
              <a:xfrm>
                <a:off x="4374" y="1450"/>
                <a:ext cx="66" cy="2"/>
              </a:xfrm>
              <a:custGeom>
                <a:avLst/>
                <a:gdLst>
                  <a:gd name="T0" fmla="+- 0 4374 4374"/>
                  <a:gd name="T1" fmla="*/ T0 w 66"/>
                  <a:gd name="T2" fmla="+- 0 4440 4374"/>
                  <a:gd name="T3" fmla="*/ T2 w 66"/>
                </a:gdLst>
                <a:ahLst/>
                <a:cxnLst>
                  <a:cxn ang="0">
                    <a:pos x="T1" y="0"/>
                  </a:cxn>
                  <a:cxn ang="0">
                    <a:pos x="T3" y="0"/>
                  </a:cxn>
                </a:cxnLst>
                <a:rect l="0" t="0" r="r" b="b"/>
                <a:pathLst>
                  <a:path w="66">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70" name="Group 6693"/>
            <p:cNvGrpSpPr>
              <a:grpSpLocks/>
            </p:cNvGrpSpPr>
            <p:nvPr/>
          </p:nvGrpSpPr>
          <p:grpSpPr bwMode="auto">
            <a:xfrm>
              <a:off x="4358" y="1130"/>
              <a:ext cx="3" cy="658"/>
              <a:chOff x="4358" y="1130"/>
              <a:chExt cx="3" cy="658"/>
            </a:xfrm>
          </p:grpSpPr>
          <p:sp>
            <p:nvSpPr>
              <p:cNvPr id="41938" name="Freeform 6695"/>
              <p:cNvSpPr>
                <a:spLocks/>
              </p:cNvSpPr>
              <p:nvPr/>
            </p:nvSpPr>
            <p:spPr bwMode="auto">
              <a:xfrm>
                <a:off x="4358" y="1130"/>
                <a:ext cx="3" cy="658"/>
              </a:xfrm>
              <a:custGeom>
                <a:avLst/>
                <a:gdLst>
                  <a:gd name="T0" fmla="+- 0 4358 4358"/>
                  <a:gd name="T1" fmla="*/ T0 w 3"/>
                  <a:gd name="T2" fmla="+- 0 1788 1130"/>
                  <a:gd name="T3" fmla="*/ 1788 h 658"/>
                  <a:gd name="T4" fmla="+- 0 4360 4358"/>
                  <a:gd name="T5" fmla="*/ T4 w 3"/>
                  <a:gd name="T6" fmla="+- 0 1788 1130"/>
                  <a:gd name="T7" fmla="*/ 1788 h 658"/>
                  <a:gd name="T8" fmla="+- 0 4360 4358"/>
                  <a:gd name="T9" fmla="*/ T8 w 3"/>
                  <a:gd name="T10" fmla="+- 0 1130 1130"/>
                  <a:gd name="T11" fmla="*/ 1130 h 658"/>
                  <a:gd name="T12" fmla="+- 0 4358 4358"/>
                  <a:gd name="T13" fmla="*/ T12 w 3"/>
                  <a:gd name="T14" fmla="+- 0 1130 1130"/>
                  <a:gd name="T15" fmla="*/ 1130 h 658"/>
                  <a:gd name="T16" fmla="+- 0 4358 4358"/>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534" name="Picture 669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71" name="Group 6691"/>
            <p:cNvGrpSpPr>
              <a:grpSpLocks/>
            </p:cNvGrpSpPr>
            <p:nvPr/>
          </p:nvGrpSpPr>
          <p:grpSpPr bwMode="auto">
            <a:xfrm>
              <a:off x="4343" y="1117"/>
              <a:ext cx="3" cy="656"/>
              <a:chOff x="4343" y="1117"/>
              <a:chExt cx="3" cy="656"/>
            </a:xfrm>
          </p:grpSpPr>
          <p:sp>
            <p:nvSpPr>
              <p:cNvPr id="41937" name="Freeform 6692"/>
              <p:cNvSpPr>
                <a:spLocks/>
              </p:cNvSpPr>
              <p:nvPr/>
            </p:nvSpPr>
            <p:spPr bwMode="auto">
              <a:xfrm>
                <a:off x="4343" y="1117"/>
                <a:ext cx="3" cy="656"/>
              </a:xfrm>
              <a:custGeom>
                <a:avLst/>
                <a:gdLst>
                  <a:gd name="T0" fmla="+- 0 4343 4343"/>
                  <a:gd name="T1" fmla="*/ T0 w 3"/>
                  <a:gd name="T2" fmla="+- 0 1773 1117"/>
                  <a:gd name="T3" fmla="*/ 1773 h 656"/>
                  <a:gd name="T4" fmla="+- 0 4346 4343"/>
                  <a:gd name="T5" fmla="*/ T4 w 3"/>
                  <a:gd name="T6" fmla="+- 0 1773 1117"/>
                  <a:gd name="T7" fmla="*/ 1773 h 656"/>
                  <a:gd name="T8" fmla="+- 0 4346 4343"/>
                  <a:gd name="T9" fmla="*/ T8 w 3"/>
                  <a:gd name="T10" fmla="+- 0 1117 1117"/>
                  <a:gd name="T11" fmla="*/ 1117 h 656"/>
                  <a:gd name="T12" fmla="+- 0 4343 4343"/>
                  <a:gd name="T13" fmla="*/ T12 w 3"/>
                  <a:gd name="T14" fmla="+- 0 1117 1117"/>
                  <a:gd name="T15" fmla="*/ 1117 h 656"/>
                  <a:gd name="T16" fmla="+- 0 4343 434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72" name="Group 6689"/>
            <p:cNvGrpSpPr>
              <a:grpSpLocks/>
            </p:cNvGrpSpPr>
            <p:nvPr/>
          </p:nvGrpSpPr>
          <p:grpSpPr bwMode="auto">
            <a:xfrm>
              <a:off x="4343" y="1116"/>
              <a:ext cx="82" cy="2"/>
              <a:chOff x="4343" y="1116"/>
              <a:chExt cx="82" cy="2"/>
            </a:xfrm>
          </p:grpSpPr>
          <p:sp>
            <p:nvSpPr>
              <p:cNvPr id="41936" name="Freeform 6690"/>
              <p:cNvSpPr>
                <a:spLocks/>
              </p:cNvSpPr>
              <p:nvPr/>
            </p:nvSpPr>
            <p:spPr bwMode="auto">
              <a:xfrm>
                <a:off x="4343" y="1116"/>
                <a:ext cx="82" cy="2"/>
              </a:xfrm>
              <a:custGeom>
                <a:avLst/>
                <a:gdLst>
                  <a:gd name="T0" fmla="+- 0 4343 4343"/>
                  <a:gd name="T1" fmla="*/ T0 w 82"/>
                  <a:gd name="T2" fmla="+- 0 4425 434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73" name="Group 6687"/>
            <p:cNvGrpSpPr>
              <a:grpSpLocks/>
            </p:cNvGrpSpPr>
            <p:nvPr/>
          </p:nvGrpSpPr>
          <p:grpSpPr bwMode="auto">
            <a:xfrm>
              <a:off x="4345" y="1772"/>
              <a:ext cx="80" cy="2"/>
              <a:chOff x="4345" y="1772"/>
              <a:chExt cx="80" cy="2"/>
            </a:xfrm>
          </p:grpSpPr>
          <p:sp>
            <p:nvSpPr>
              <p:cNvPr id="41935" name="Freeform 6688"/>
              <p:cNvSpPr>
                <a:spLocks/>
              </p:cNvSpPr>
              <p:nvPr/>
            </p:nvSpPr>
            <p:spPr bwMode="auto">
              <a:xfrm>
                <a:off x="4345" y="1772"/>
                <a:ext cx="80" cy="2"/>
              </a:xfrm>
              <a:custGeom>
                <a:avLst/>
                <a:gdLst>
                  <a:gd name="T0" fmla="+- 0 4345 4345"/>
                  <a:gd name="T1" fmla="*/ T0 w 80"/>
                  <a:gd name="T2" fmla="+- 0 4425 434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74" name="Group 6685"/>
            <p:cNvGrpSpPr>
              <a:grpSpLocks/>
            </p:cNvGrpSpPr>
            <p:nvPr/>
          </p:nvGrpSpPr>
          <p:grpSpPr bwMode="auto">
            <a:xfrm>
              <a:off x="4346" y="1770"/>
              <a:ext cx="80" cy="2"/>
              <a:chOff x="4346" y="1770"/>
              <a:chExt cx="80" cy="2"/>
            </a:xfrm>
          </p:grpSpPr>
          <p:sp>
            <p:nvSpPr>
              <p:cNvPr id="41934" name="Freeform 6686"/>
              <p:cNvSpPr>
                <a:spLocks/>
              </p:cNvSpPr>
              <p:nvPr/>
            </p:nvSpPr>
            <p:spPr bwMode="auto">
              <a:xfrm>
                <a:off x="4346" y="1770"/>
                <a:ext cx="80" cy="2"/>
              </a:xfrm>
              <a:custGeom>
                <a:avLst/>
                <a:gdLst>
                  <a:gd name="T0" fmla="+- 0 4346 4346"/>
                  <a:gd name="T1" fmla="*/ T0 w 80"/>
                  <a:gd name="T2" fmla="+- 0 4425 434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75" name="Group 6683"/>
            <p:cNvGrpSpPr>
              <a:grpSpLocks/>
            </p:cNvGrpSpPr>
            <p:nvPr/>
          </p:nvGrpSpPr>
          <p:grpSpPr bwMode="auto">
            <a:xfrm>
              <a:off x="4423" y="1117"/>
              <a:ext cx="3" cy="652"/>
              <a:chOff x="4423" y="1117"/>
              <a:chExt cx="3" cy="652"/>
            </a:xfrm>
          </p:grpSpPr>
          <p:sp>
            <p:nvSpPr>
              <p:cNvPr id="41933" name="Freeform 6684"/>
              <p:cNvSpPr>
                <a:spLocks/>
              </p:cNvSpPr>
              <p:nvPr/>
            </p:nvSpPr>
            <p:spPr bwMode="auto">
              <a:xfrm>
                <a:off x="4423" y="1117"/>
                <a:ext cx="3" cy="652"/>
              </a:xfrm>
              <a:custGeom>
                <a:avLst/>
                <a:gdLst>
                  <a:gd name="T0" fmla="+- 0 4423 4423"/>
                  <a:gd name="T1" fmla="*/ T0 w 3"/>
                  <a:gd name="T2" fmla="+- 0 1769 1117"/>
                  <a:gd name="T3" fmla="*/ 1769 h 652"/>
                  <a:gd name="T4" fmla="+- 0 4425 4423"/>
                  <a:gd name="T5" fmla="*/ T4 w 3"/>
                  <a:gd name="T6" fmla="+- 0 1769 1117"/>
                  <a:gd name="T7" fmla="*/ 1769 h 652"/>
                  <a:gd name="T8" fmla="+- 0 4425 4423"/>
                  <a:gd name="T9" fmla="*/ T8 w 3"/>
                  <a:gd name="T10" fmla="+- 0 1117 1117"/>
                  <a:gd name="T11" fmla="*/ 1117 h 652"/>
                  <a:gd name="T12" fmla="+- 0 4423 4423"/>
                  <a:gd name="T13" fmla="*/ T12 w 3"/>
                  <a:gd name="T14" fmla="+- 0 1117 1117"/>
                  <a:gd name="T15" fmla="*/ 1117 h 652"/>
                  <a:gd name="T16" fmla="+- 0 4423 4423"/>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2" y="652"/>
                    </a:lnTo>
                    <a:lnTo>
                      <a:pt x="2"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76" name="Group 6679"/>
            <p:cNvGrpSpPr>
              <a:grpSpLocks/>
            </p:cNvGrpSpPr>
            <p:nvPr/>
          </p:nvGrpSpPr>
          <p:grpSpPr bwMode="auto">
            <a:xfrm>
              <a:off x="4370" y="1346"/>
              <a:ext cx="41" cy="68"/>
              <a:chOff x="4370" y="1346"/>
              <a:chExt cx="41" cy="68"/>
            </a:xfrm>
          </p:grpSpPr>
          <p:sp>
            <p:nvSpPr>
              <p:cNvPr id="41930" name="Freeform 6682"/>
              <p:cNvSpPr>
                <a:spLocks/>
              </p:cNvSpPr>
              <p:nvPr/>
            </p:nvSpPr>
            <p:spPr bwMode="auto">
              <a:xfrm>
                <a:off x="4370" y="1346"/>
                <a:ext cx="41" cy="68"/>
              </a:xfrm>
              <a:custGeom>
                <a:avLst/>
                <a:gdLst>
                  <a:gd name="T0" fmla="+- 0 4371 4370"/>
                  <a:gd name="T1" fmla="*/ T0 w 41"/>
                  <a:gd name="T2" fmla="+- 0 1402 1346"/>
                  <a:gd name="T3" fmla="*/ 1402 h 68"/>
                  <a:gd name="T4" fmla="+- 0 4370 4370"/>
                  <a:gd name="T5" fmla="*/ T4 w 41"/>
                  <a:gd name="T6" fmla="+- 0 1402 1346"/>
                  <a:gd name="T7" fmla="*/ 1402 h 68"/>
                  <a:gd name="T8" fmla="+- 0 4370 4370"/>
                  <a:gd name="T9" fmla="*/ T8 w 41"/>
                  <a:gd name="T10" fmla="+- 0 1404 1346"/>
                  <a:gd name="T11" fmla="*/ 1404 h 68"/>
                  <a:gd name="T12" fmla="+- 0 4370 4370"/>
                  <a:gd name="T13" fmla="*/ T12 w 41"/>
                  <a:gd name="T14" fmla="+- 0 1407 1346"/>
                  <a:gd name="T15" fmla="*/ 1407 h 68"/>
                  <a:gd name="T16" fmla="+- 0 4370 4370"/>
                  <a:gd name="T17" fmla="*/ T16 w 41"/>
                  <a:gd name="T18" fmla="+- 0 1408 1346"/>
                  <a:gd name="T19" fmla="*/ 1408 h 68"/>
                  <a:gd name="T20" fmla="+- 0 4391 4370"/>
                  <a:gd name="T21" fmla="*/ T20 w 41"/>
                  <a:gd name="T22" fmla="+- 0 1414 1346"/>
                  <a:gd name="T23" fmla="*/ 1414 h 68"/>
                  <a:gd name="T24" fmla="+- 0 4394 4370"/>
                  <a:gd name="T25" fmla="*/ T24 w 41"/>
                  <a:gd name="T26" fmla="+- 0 1414 1346"/>
                  <a:gd name="T27" fmla="*/ 1414 h 68"/>
                  <a:gd name="T28" fmla="+- 0 4400 4370"/>
                  <a:gd name="T29" fmla="*/ T28 w 41"/>
                  <a:gd name="T30" fmla="+- 0 1412 1346"/>
                  <a:gd name="T31" fmla="*/ 1412 h 68"/>
                  <a:gd name="T32" fmla="+- 0 4402 4370"/>
                  <a:gd name="T33" fmla="*/ T32 w 41"/>
                  <a:gd name="T34" fmla="+- 0 1410 1346"/>
                  <a:gd name="T35" fmla="*/ 1410 h 68"/>
                  <a:gd name="T36" fmla="+- 0 4406 4370"/>
                  <a:gd name="T37" fmla="*/ T36 w 41"/>
                  <a:gd name="T38" fmla="+- 0 1407 1346"/>
                  <a:gd name="T39" fmla="*/ 1407 h 68"/>
                  <a:gd name="T40" fmla="+- 0 4385 4370"/>
                  <a:gd name="T41" fmla="*/ T40 w 41"/>
                  <a:gd name="T42" fmla="+- 0 1407 1346"/>
                  <a:gd name="T43" fmla="*/ 1407 h 68"/>
                  <a:gd name="T44" fmla="+- 0 4383 4370"/>
                  <a:gd name="T45" fmla="*/ T44 w 41"/>
                  <a:gd name="T46" fmla="+- 0 1407 1346"/>
                  <a:gd name="T47" fmla="*/ 1407 h 68"/>
                  <a:gd name="T48" fmla="+- 0 4379 4370"/>
                  <a:gd name="T49" fmla="*/ T48 w 41"/>
                  <a:gd name="T50" fmla="+- 0 1405 1346"/>
                  <a:gd name="T51" fmla="*/ 1405 h 68"/>
                  <a:gd name="T52" fmla="+- 0 4378 4370"/>
                  <a:gd name="T53" fmla="*/ T52 w 41"/>
                  <a:gd name="T54" fmla="+- 0 1405 1346"/>
                  <a:gd name="T55" fmla="*/ 1405 h 68"/>
                  <a:gd name="T56" fmla="+- 0 4376 4370"/>
                  <a:gd name="T57" fmla="*/ T56 w 41"/>
                  <a:gd name="T58" fmla="+- 0 1404 1346"/>
                  <a:gd name="T59" fmla="*/ 1404 h 68"/>
                  <a:gd name="T60" fmla="+- 0 4373 4370"/>
                  <a:gd name="T61" fmla="*/ T60 w 41"/>
                  <a:gd name="T62" fmla="+- 0 1403 1346"/>
                  <a:gd name="T63" fmla="*/ 1403 h 68"/>
                  <a:gd name="T64" fmla="+- 0 4371 4370"/>
                  <a:gd name="T65" fmla="*/ T64 w 41"/>
                  <a:gd name="T66" fmla="+- 0 1402 1346"/>
                  <a:gd name="T67" fmla="*/ 140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6"/>
                    </a:moveTo>
                    <a:lnTo>
                      <a:pt x="0" y="56"/>
                    </a:lnTo>
                    <a:lnTo>
                      <a:pt x="0" y="58"/>
                    </a:lnTo>
                    <a:lnTo>
                      <a:pt x="0" y="61"/>
                    </a:lnTo>
                    <a:lnTo>
                      <a:pt x="0" y="62"/>
                    </a:lnTo>
                    <a:lnTo>
                      <a:pt x="21" y="68"/>
                    </a:lnTo>
                    <a:lnTo>
                      <a:pt x="24" y="68"/>
                    </a:lnTo>
                    <a:lnTo>
                      <a:pt x="30" y="66"/>
                    </a:lnTo>
                    <a:lnTo>
                      <a:pt x="32" y="64"/>
                    </a:lnTo>
                    <a:lnTo>
                      <a:pt x="36" y="61"/>
                    </a:lnTo>
                    <a:lnTo>
                      <a:pt x="15" y="61"/>
                    </a:lnTo>
                    <a:lnTo>
                      <a:pt x="13" y="61"/>
                    </a:lnTo>
                    <a:lnTo>
                      <a:pt x="9" y="59"/>
                    </a:lnTo>
                    <a:lnTo>
                      <a:pt x="8" y="59"/>
                    </a:lnTo>
                    <a:lnTo>
                      <a:pt x="6" y="58"/>
                    </a:lnTo>
                    <a:lnTo>
                      <a:pt x="3" y="57"/>
                    </a:lnTo>
                    <a:lnTo>
                      <a:pt x="1"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31" name="Freeform 6681"/>
              <p:cNvSpPr>
                <a:spLocks/>
              </p:cNvSpPr>
              <p:nvPr/>
            </p:nvSpPr>
            <p:spPr bwMode="auto">
              <a:xfrm>
                <a:off x="4370" y="1346"/>
                <a:ext cx="41" cy="68"/>
              </a:xfrm>
              <a:custGeom>
                <a:avLst/>
                <a:gdLst>
                  <a:gd name="T0" fmla="+- 0 4405 4370"/>
                  <a:gd name="T1" fmla="*/ T0 w 41"/>
                  <a:gd name="T2" fmla="+- 0 1354 1346"/>
                  <a:gd name="T3" fmla="*/ 1354 h 68"/>
                  <a:gd name="T4" fmla="+- 0 4388 4370"/>
                  <a:gd name="T5" fmla="*/ T4 w 41"/>
                  <a:gd name="T6" fmla="+- 0 1354 1346"/>
                  <a:gd name="T7" fmla="*/ 1354 h 68"/>
                  <a:gd name="T8" fmla="+- 0 4392 4370"/>
                  <a:gd name="T9" fmla="*/ T8 w 41"/>
                  <a:gd name="T10" fmla="+- 0 1354 1346"/>
                  <a:gd name="T11" fmla="*/ 1354 h 68"/>
                  <a:gd name="T12" fmla="+- 0 4396 4370"/>
                  <a:gd name="T13" fmla="*/ T12 w 41"/>
                  <a:gd name="T14" fmla="+- 0 1357 1346"/>
                  <a:gd name="T15" fmla="*/ 1357 h 68"/>
                  <a:gd name="T16" fmla="+- 0 4397 4370"/>
                  <a:gd name="T17" fmla="*/ T16 w 41"/>
                  <a:gd name="T18" fmla="+- 0 1360 1346"/>
                  <a:gd name="T19" fmla="*/ 1360 h 68"/>
                  <a:gd name="T20" fmla="+- 0 4398 4370"/>
                  <a:gd name="T21" fmla="*/ T20 w 41"/>
                  <a:gd name="T22" fmla="+- 0 1364 1346"/>
                  <a:gd name="T23" fmla="*/ 1364 h 68"/>
                  <a:gd name="T24" fmla="+- 0 4398 4370"/>
                  <a:gd name="T25" fmla="*/ T24 w 41"/>
                  <a:gd name="T26" fmla="+- 0 1366 1346"/>
                  <a:gd name="T27" fmla="*/ 1366 h 68"/>
                  <a:gd name="T28" fmla="+- 0 4378 4370"/>
                  <a:gd name="T29" fmla="*/ T28 w 41"/>
                  <a:gd name="T30" fmla="+- 0 1376 1346"/>
                  <a:gd name="T31" fmla="*/ 1376 h 68"/>
                  <a:gd name="T32" fmla="+- 0 4377 4370"/>
                  <a:gd name="T33" fmla="*/ T32 w 41"/>
                  <a:gd name="T34" fmla="+- 0 1377 1346"/>
                  <a:gd name="T35" fmla="*/ 1377 h 68"/>
                  <a:gd name="T36" fmla="+- 0 4377 4370"/>
                  <a:gd name="T37" fmla="*/ T36 w 41"/>
                  <a:gd name="T38" fmla="+- 0 1378 1346"/>
                  <a:gd name="T39" fmla="*/ 1378 h 68"/>
                  <a:gd name="T40" fmla="+- 0 4377 4370"/>
                  <a:gd name="T41" fmla="*/ T40 w 41"/>
                  <a:gd name="T42" fmla="+- 0 1381 1346"/>
                  <a:gd name="T43" fmla="*/ 1381 h 68"/>
                  <a:gd name="T44" fmla="+- 0 4377 4370"/>
                  <a:gd name="T45" fmla="*/ T44 w 41"/>
                  <a:gd name="T46" fmla="+- 0 1382 1346"/>
                  <a:gd name="T47" fmla="*/ 1382 h 68"/>
                  <a:gd name="T48" fmla="+- 0 4378 4370"/>
                  <a:gd name="T49" fmla="*/ T48 w 41"/>
                  <a:gd name="T50" fmla="+- 0 1383 1346"/>
                  <a:gd name="T51" fmla="*/ 1383 h 68"/>
                  <a:gd name="T52" fmla="+- 0 4387 4370"/>
                  <a:gd name="T53" fmla="*/ T52 w 41"/>
                  <a:gd name="T54" fmla="+- 0 1383 1346"/>
                  <a:gd name="T55" fmla="*/ 1383 h 68"/>
                  <a:gd name="T56" fmla="+- 0 4389 4370"/>
                  <a:gd name="T57" fmla="*/ T56 w 41"/>
                  <a:gd name="T58" fmla="+- 0 1383 1346"/>
                  <a:gd name="T59" fmla="*/ 1383 h 68"/>
                  <a:gd name="T60" fmla="+- 0 4401 4370"/>
                  <a:gd name="T61" fmla="*/ T60 w 41"/>
                  <a:gd name="T62" fmla="+- 0 1393 1346"/>
                  <a:gd name="T63" fmla="*/ 1393 h 68"/>
                  <a:gd name="T64" fmla="+- 0 4401 4370"/>
                  <a:gd name="T65" fmla="*/ T64 w 41"/>
                  <a:gd name="T66" fmla="+- 0 1395 1346"/>
                  <a:gd name="T67" fmla="*/ 1395 h 68"/>
                  <a:gd name="T68" fmla="+- 0 4390 4370"/>
                  <a:gd name="T69" fmla="*/ T68 w 41"/>
                  <a:gd name="T70" fmla="+- 0 1407 1346"/>
                  <a:gd name="T71" fmla="*/ 1407 h 68"/>
                  <a:gd name="T72" fmla="+- 0 4406 4370"/>
                  <a:gd name="T73" fmla="*/ T72 w 41"/>
                  <a:gd name="T74" fmla="+- 0 1407 1346"/>
                  <a:gd name="T75" fmla="*/ 1407 h 68"/>
                  <a:gd name="T76" fmla="+- 0 4408 4370"/>
                  <a:gd name="T77" fmla="*/ T76 w 41"/>
                  <a:gd name="T78" fmla="+- 0 1405 1346"/>
                  <a:gd name="T79" fmla="*/ 1405 h 68"/>
                  <a:gd name="T80" fmla="+- 0 4410 4370"/>
                  <a:gd name="T81" fmla="*/ T80 w 41"/>
                  <a:gd name="T82" fmla="+- 0 1400 1346"/>
                  <a:gd name="T83" fmla="*/ 1400 h 68"/>
                  <a:gd name="T84" fmla="+- 0 4410 4370"/>
                  <a:gd name="T85" fmla="*/ T84 w 41"/>
                  <a:gd name="T86" fmla="+- 0 1397 1346"/>
                  <a:gd name="T87" fmla="*/ 1397 h 68"/>
                  <a:gd name="T88" fmla="+- 0 4410 4370"/>
                  <a:gd name="T89" fmla="*/ T88 w 41"/>
                  <a:gd name="T90" fmla="+- 0 1392 1346"/>
                  <a:gd name="T91" fmla="*/ 1392 h 68"/>
                  <a:gd name="T92" fmla="+- 0 4395 4370"/>
                  <a:gd name="T93" fmla="*/ T92 w 41"/>
                  <a:gd name="T94" fmla="+- 0 1379 1346"/>
                  <a:gd name="T95" fmla="*/ 1379 h 68"/>
                  <a:gd name="T96" fmla="+- 0 4407 4370"/>
                  <a:gd name="T97" fmla="*/ T96 w 41"/>
                  <a:gd name="T98" fmla="+- 0 1366 1346"/>
                  <a:gd name="T99" fmla="*/ 1366 h 68"/>
                  <a:gd name="T100" fmla="+- 0 4407 4370"/>
                  <a:gd name="T101" fmla="*/ T100 w 41"/>
                  <a:gd name="T102" fmla="+- 0 1358 1346"/>
                  <a:gd name="T103" fmla="*/ 1358 h 68"/>
                  <a:gd name="T104" fmla="+- 0 4407 4370"/>
                  <a:gd name="T105" fmla="*/ T104 w 41"/>
                  <a:gd name="T106" fmla="+- 0 1358 1346"/>
                  <a:gd name="T107" fmla="*/ 1358 h 68"/>
                  <a:gd name="T108" fmla="+- 0 4405 4370"/>
                  <a:gd name="T109" fmla="*/ T108 w 41"/>
                  <a:gd name="T110" fmla="+- 0 1354 1346"/>
                  <a:gd name="T111" fmla="*/ 1354 h 68"/>
                  <a:gd name="T112" fmla="+- 0 4405 4370"/>
                  <a:gd name="T113" fmla="*/ T112 w 41"/>
                  <a:gd name="T114" fmla="+- 0 1354 1346"/>
                  <a:gd name="T115"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8"/>
                    </a:moveTo>
                    <a:lnTo>
                      <a:pt x="18" y="8"/>
                    </a:lnTo>
                    <a:lnTo>
                      <a:pt x="22" y="8"/>
                    </a:lnTo>
                    <a:lnTo>
                      <a:pt x="26" y="11"/>
                    </a:lnTo>
                    <a:lnTo>
                      <a:pt x="27" y="14"/>
                    </a:lnTo>
                    <a:lnTo>
                      <a:pt x="28" y="18"/>
                    </a:lnTo>
                    <a:lnTo>
                      <a:pt x="28" y="20"/>
                    </a:lnTo>
                    <a:lnTo>
                      <a:pt x="8" y="30"/>
                    </a:lnTo>
                    <a:lnTo>
                      <a:pt x="7" y="31"/>
                    </a:lnTo>
                    <a:lnTo>
                      <a:pt x="7" y="32"/>
                    </a:lnTo>
                    <a:lnTo>
                      <a:pt x="7" y="35"/>
                    </a:lnTo>
                    <a:lnTo>
                      <a:pt x="7" y="36"/>
                    </a:lnTo>
                    <a:lnTo>
                      <a:pt x="8" y="37"/>
                    </a:lnTo>
                    <a:lnTo>
                      <a:pt x="17" y="37"/>
                    </a:lnTo>
                    <a:lnTo>
                      <a:pt x="19" y="37"/>
                    </a:lnTo>
                    <a:lnTo>
                      <a:pt x="31" y="47"/>
                    </a:lnTo>
                    <a:lnTo>
                      <a:pt x="31" y="49"/>
                    </a:lnTo>
                    <a:lnTo>
                      <a:pt x="20" y="61"/>
                    </a:lnTo>
                    <a:lnTo>
                      <a:pt x="36" y="61"/>
                    </a:lnTo>
                    <a:lnTo>
                      <a:pt x="38" y="59"/>
                    </a:lnTo>
                    <a:lnTo>
                      <a:pt x="40" y="54"/>
                    </a:lnTo>
                    <a:lnTo>
                      <a:pt x="40" y="51"/>
                    </a:lnTo>
                    <a:lnTo>
                      <a:pt x="40" y="46"/>
                    </a:lnTo>
                    <a:lnTo>
                      <a:pt x="25" y="33"/>
                    </a:lnTo>
                    <a:lnTo>
                      <a:pt x="37" y="20"/>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32" name="Freeform 6680"/>
              <p:cNvSpPr>
                <a:spLocks/>
              </p:cNvSpPr>
              <p:nvPr/>
            </p:nvSpPr>
            <p:spPr bwMode="auto">
              <a:xfrm>
                <a:off x="4370" y="1346"/>
                <a:ext cx="41" cy="68"/>
              </a:xfrm>
              <a:custGeom>
                <a:avLst/>
                <a:gdLst>
                  <a:gd name="T0" fmla="+- 0 4392 4370"/>
                  <a:gd name="T1" fmla="*/ T0 w 41"/>
                  <a:gd name="T2" fmla="+- 0 1346 1346"/>
                  <a:gd name="T3" fmla="*/ 1346 h 68"/>
                  <a:gd name="T4" fmla="+- 0 4387 4370"/>
                  <a:gd name="T5" fmla="*/ T4 w 41"/>
                  <a:gd name="T6" fmla="+- 0 1346 1346"/>
                  <a:gd name="T7" fmla="*/ 1346 h 68"/>
                  <a:gd name="T8" fmla="+- 0 4385 4370"/>
                  <a:gd name="T9" fmla="*/ T8 w 41"/>
                  <a:gd name="T10" fmla="+- 0 1347 1346"/>
                  <a:gd name="T11" fmla="*/ 1347 h 68"/>
                  <a:gd name="T12" fmla="+- 0 4372 4370"/>
                  <a:gd name="T13" fmla="*/ T12 w 41"/>
                  <a:gd name="T14" fmla="+- 0 1358 1346"/>
                  <a:gd name="T15" fmla="*/ 1358 h 68"/>
                  <a:gd name="T16" fmla="+- 0 4372 4370"/>
                  <a:gd name="T17" fmla="*/ T16 w 41"/>
                  <a:gd name="T18" fmla="+- 0 1359 1346"/>
                  <a:gd name="T19" fmla="*/ 1359 h 68"/>
                  <a:gd name="T20" fmla="+- 0 4372 4370"/>
                  <a:gd name="T21" fmla="*/ T20 w 41"/>
                  <a:gd name="T22" fmla="+- 0 1359 1346"/>
                  <a:gd name="T23" fmla="*/ 1359 h 68"/>
                  <a:gd name="T24" fmla="+- 0 4373 4370"/>
                  <a:gd name="T25" fmla="*/ T24 w 41"/>
                  <a:gd name="T26" fmla="+- 0 1359 1346"/>
                  <a:gd name="T27" fmla="*/ 1359 h 68"/>
                  <a:gd name="T28" fmla="+- 0 4375 4370"/>
                  <a:gd name="T29" fmla="*/ T28 w 41"/>
                  <a:gd name="T30" fmla="+- 0 1358 1346"/>
                  <a:gd name="T31" fmla="*/ 1358 h 68"/>
                  <a:gd name="T32" fmla="+- 0 4378 4370"/>
                  <a:gd name="T33" fmla="*/ T32 w 41"/>
                  <a:gd name="T34" fmla="+- 0 1356 1346"/>
                  <a:gd name="T35" fmla="*/ 1356 h 68"/>
                  <a:gd name="T36" fmla="+- 0 4383 4370"/>
                  <a:gd name="T37" fmla="*/ T36 w 41"/>
                  <a:gd name="T38" fmla="+- 0 1354 1346"/>
                  <a:gd name="T39" fmla="*/ 1354 h 68"/>
                  <a:gd name="T40" fmla="+- 0 4384 4370"/>
                  <a:gd name="T41" fmla="*/ T40 w 41"/>
                  <a:gd name="T42" fmla="+- 0 1354 1346"/>
                  <a:gd name="T43" fmla="*/ 1354 h 68"/>
                  <a:gd name="T44" fmla="+- 0 4386 4370"/>
                  <a:gd name="T45" fmla="*/ T44 w 41"/>
                  <a:gd name="T46" fmla="+- 0 1354 1346"/>
                  <a:gd name="T47" fmla="*/ 1354 h 68"/>
                  <a:gd name="T48" fmla="+- 0 4405 4370"/>
                  <a:gd name="T49" fmla="*/ T48 w 41"/>
                  <a:gd name="T50" fmla="+- 0 1354 1346"/>
                  <a:gd name="T51" fmla="*/ 1354 h 68"/>
                  <a:gd name="T52" fmla="+- 0 4404 4370"/>
                  <a:gd name="T53" fmla="*/ T52 w 41"/>
                  <a:gd name="T54" fmla="+- 0 1352 1346"/>
                  <a:gd name="T55" fmla="*/ 1352 h 68"/>
                  <a:gd name="T56" fmla="+- 0 4401 4370"/>
                  <a:gd name="T57" fmla="*/ T56 w 41"/>
                  <a:gd name="T58" fmla="+- 0 1350 1346"/>
                  <a:gd name="T59" fmla="*/ 1350 h 68"/>
                  <a:gd name="T60" fmla="+- 0 4399 4370"/>
                  <a:gd name="T61" fmla="*/ T60 w 41"/>
                  <a:gd name="T62" fmla="+- 0 1348 1346"/>
                  <a:gd name="T63" fmla="*/ 1348 h 68"/>
                  <a:gd name="T64" fmla="+- 0 4395 4370"/>
                  <a:gd name="T65" fmla="*/ T64 w 41"/>
                  <a:gd name="T66" fmla="+- 0 1347 1346"/>
                  <a:gd name="T67" fmla="*/ 1347 h 68"/>
                  <a:gd name="T68" fmla="+- 0 4392 4370"/>
                  <a:gd name="T69" fmla="*/ T68 w 41"/>
                  <a:gd name="T70" fmla="+- 0 1346 1346"/>
                  <a:gd name="T71"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1"/>
                    </a:lnTo>
                    <a:lnTo>
                      <a:pt x="2" y="12"/>
                    </a:lnTo>
                    <a:lnTo>
                      <a:pt x="2" y="13"/>
                    </a:lnTo>
                    <a:lnTo>
                      <a:pt x="3" y="13"/>
                    </a:lnTo>
                    <a:lnTo>
                      <a:pt x="5" y="12"/>
                    </a:lnTo>
                    <a:lnTo>
                      <a:pt x="8" y="10"/>
                    </a:lnTo>
                    <a:lnTo>
                      <a:pt x="13" y="8"/>
                    </a:lnTo>
                    <a:lnTo>
                      <a:pt x="14" y="8"/>
                    </a:lnTo>
                    <a:lnTo>
                      <a:pt x="16" y="8"/>
                    </a:lnTo>
                    <a:lnTo>
                      <a:pt x="35" y="8"/>
                    </a:lnTo>
                    <a:lnTo>
                      <a:pt x="34" y="6"/>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77" name="Group 6675"/>
            <p:cNvGrpSpPr>
              <a:grpSpLocks/>
            </p:cNvGrpSpPr>
            <p:nvPr/>
          </p:nvGrpSpPr>
          <p:grpSpPr bwMode="auto">
            <a:xfrm>
              <a:off x="4374" y="1470"/>
              <a:ext cx="38" cy="66"/>
              <a:chOff x="4374" y="1470"/>
              <a:chExt cx="38" cy="66"/>
            </a:xfrm>
          </p:grpSpPr>
          <p:sp>
            <p:nvSpPr>
              <p:cNvPr id="41927" name="Freeform 6678"/>
              <p:cNvSpPr>
                <a:spLocks/>
              </p:cNvSpPr>
              <p:nvPr/>
            </p:nvSpPr>
            <p:spPr bwMode="auto">
              <a:xfrm>
                <a:off x="4374" y="1470"/>
                <a:ext cx="38" cy="66"/>
              </a:xfrm>
              <a:custGeom>
                <a:avLst/>
                <a:gdLst>
                  <a:gd name="T0" fmla="+- 0 4409 4374"/>
                  <a:gd name="T1" fmla="*/ T0 w 38"/>
                  <a:gd name="T2" fmla="+- 0 1529 1470"/>
                  <a:gd name="T3" fmla="*/ 1529 h 66"/>
                  <a:gd name="T4" fmla="+- 0 4375 4374"/>
                  <a:gd name="T5" fmla="*/ T4 w 38"/>
                  <a:gd name="T6" fmla="+- 0 1529 1470"/>
                  <a:gd name="T7" fmla="*/ 1529 h 66"/>
                  <a:gd name="T8" fmla="+- 0 4375 4374"/>
                  <a:gd name="T9" fmla="*/ T8 w 38"/>
                  <a:gd name="T10" fmla="+- 0 1529 1470"/>
                  <a:gd name="T11" fmla="*/ 1529 h 66"/>
                  <a:gd name="T12" fmla="+- 0 4374 4374"/>
                  <a:gd name="T13" fmla="*/ T12 w 38"/>
                  <a:gd name="T14" fmla="+- 0 1530 1470"/>
                  <a:gd name="T15" fmla="*/ 1530 h 66"/>
                  <a:gd name="T16" fmla="+- 0 4374 4374"/>
                  <a:gd name="T17" fmla="*/ T16 w 38"/>
                  <a:gd name="T18" fmla="+- 0 1531 1470"/>
                  <a:gd name="T19" fmla="*/ 1531 h 66"/>
                  <a:gd name="T20" fmla="+- 0 4374 4374"/>
                  <a:gd name="T21" fmla="*/ T20 w 38"/>
                  <a:gd name="T22" fmla="+- 0 1534 1470"/>
                  <a:gd name="T23" fmla="*/ 1534 h 66"/>
                  <a:gd name="T24" fmla="+- 0 4374 4374"/>
                  <a:gd name="T25" fmla="*/ T24 w 38"/>
                  <a:gd name="T26" fmla="+- 0 1535 1470"/>
                  <a:gd name="T27" fmla="*/ 1535 h 66"/>
                  <a:gd name="T28" fmla="+- 0 4375 4374"/>
                  <a:gd name="T29" fmla="*/ T28 w 38"/>
                  <a:gd name="T30" fmla="+- 0 1536 1470"/>
                  <a:gd name="T31" fmla="*/ 1536 h 66"/>
                  <a:gd name="T32" fmla="+- 0 4410 4374"/>
                  <a:gd name="T33" fmla="*/ T32 w 38"/>
                  <a:gd name="T34" fmla="+- 0 1536 1470"/>
                  <a:gd name="T35" fmla="*/ 1536 h 66"/>
                  <a:gd name="T36" fmla="+- 0 4410 4374"/>
                  <a:gd name="T37" fmla="*/ T36 w 38"/>
                  <a:gd name="T38" fmla="+- 0 1535 1470"/>
                  <a:gd name="T39" fmla="*/ 1535 h 66"/>
                  <a:gd name="T40" fmla="+- 0 4411 4374"/>
                  <a:gd name="T41" fmla="*/ T40 w 38"/>
                  <a:gd name="T42" fmla="+- 0 1534 1470"/>
                  <a:gd name="T43" fmla="*/ 1534 h 66"/>
                  <a:gd name="T44" fmla="+- 0 4411 4374"/>
                  <a:gd name="T45" fmla="*/ T44 w 38"/>
                  <a:gd name="T46" fmla="+- 0 1531 1470"/>
                  <a:gd name="T47" fmla="*/ 1531 h 66"/>
                  <a:gd name="T48" fmla="+- 0 4410 4374"/>
                  <a:gd name="T49" fmla="*/ T48 w 38"/>
                  <a:gd name="T50" fmla="+- 0 1530 1470"/>
                  <a:gd name="T51" fmla="*/ 1530 h 66"/>
                  <a:gd name="T52" fmla="+- 0 4410 4374"/>
                  <a:gd name="T53" fmla="*/ T52 w 38"/>
                  <a:gd name="T54" fmla="+- 0 1529 1470"/>
                  <a:gd name="T55" fmla="*/ 1529 h 66"/>
                  <a:gd name="T56" fmla="+- 0 4409 4374"/>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28" name="Freeform 6677"/>
              <p:cNvSpPr>
                <a:spLocks/>
              </p:cNvSpPr>
              <p:nvPr/>
            </p:nvSpPr>
            <p:spPr bwMode="auto">
              <a:xfrm>
                <a:off x="4374" y="1470"/>
                <a:ext cx="38" cy="66"/>
              </a:xfrm>
              <a:custGeom>
                <a:avLst/>
                <a:gdLst>
                  <a:gd name="T0" fmla="+- 0 4397 4374"/>
                  <a:gd name="T1" fmla="*/ T0 w 38"/>
                  <a:gd name="T2" fmla="+- 0 1479 1470"/>
                  <a:gd name="T3" fmla="*/ 1479 h 66"/>
                  <a:gd name="T4" fmla="+- 0 4389 4374"/>
                  <a:gd name="T5" fmla="*/ T4 w 38"/>
                  <a:gd name="T6" fmla="+- 0 1479 1470"/>
                  <a:gd name="T7" fmla="*/ 1479 h 66"/>
                  <a:gd name="T8" fmla="+- 0 4389 4374"/>
                  <a:gd name="T9" fmla="*/ T8 w 38"/>
                  <a:gd name="T10" fmla="+- 0 1529 1470"/>
                  <a:gd name="T11" fmla="*/ 1529 h 66"/>
                  <a:gd name="T12" fmla="+- 0 4397 4374"/>
                  <a:gd name="T13" fmla="*/ T12 w 38"/>
                  <a:gd name="T14" fmla="+- 0 1529 1470"/>
                  <a:gd name="T15" fmla="*/ 1529 h 66"/>
                  <a:gd name="T16" fmla="+- 0 4397 4374"/>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29" name="Freeform 6676"/>
              <p:cNvSpPr>
                <a:spLocks/>
              </p:cNvSpPr>
              <p:nvPr/>
            </p:nvSpPr>
            <p:spPr bwMode="auto">
              <a:xfrm>
                <a:off x="4374" y="1470"/>
                <a:ext cx="38" cy="66"/>
              </a:xfrm>
              <a:custGeom>
                <a:avLst/>
                <a:gdLst>
                  <a:gd name="T0" fmla="+- 0 4395 4374"/>
                  <a:gd name="T1" fmla="*/ T0 w 38"/>
                  <a:gd name="T2" fmla="+- 0 1470 1470"/>
                  <a:gd name="T3" fmla="*/ 1470 h 66"/>
                  <a:gd name="T4" fmla="+- 0 4374 4374"/>
                  <a:gd name="T5" fmla="*/ T4 w 38"/>
                  <a:gd name="T6" fmla="+- 0 1486 1470"/>
                  <a:gd name="T7" fmla="*/ 1486 h 66"/>
                  <a:gd name="T8" fmla="+- 0 4374 4374"/>
                  <a:gd name="T9" fmla="*/ T8 w 38"/>
                  <a:gd name="T10" fmla="+- 0 1487 1470"/>
                  <a:gd name="T11" fmla="*/ 1487 h 66"/>
                  <a:gd name="T12" fmla="+- 0 4375 4374"/>
                  <a:gd name="T13" fmla="*/ T12 w 38"/>
                  <a:gd name="T14" fmla="+- 0 1487 1470"/>
                  <a:gd name="T15" fmla="*/ 1487 h 66"/>
                  <a:gd name="T16" fmla="+- 0 4376 4374"/>
                  <a:gd name="T17" fmla="*/ T16 w 38"/>
                  <a:gd name="T18" fmla="+- 0 1487 1470"/>
                  <a:gd name="T19" fmla="*/ 1487 h 66"/>
                  <a:gd name="T20" fmla="+- 0 4389 4374"/>
                  <a:gd name="T21" fmla="*/ T20 w 38"/>
                  <a:gd name="T22" fmla="+- 0 1479 1470"/>
                  <a:gd name="T23" fmla="*/ 1479 h 66"/>
                  <a:gd name="T24" fmla="+- 0 4397 4374"/>
                  <a:gd name="T25" fmla="*/ T24 w 38"/>
                  <a:gd name="T26" fmla="+- 0 1479 1470"/>
                  <a:gd name="T27" fmla="*/ 1479 h 66"/>
                  <a:gd name="T28" fmla="+- 0 4397 4374"/>
                  <a:gd name="T29" fmla="*/ T28 w 38"/>
                  <a:gd name="T30" fmla="+- 0 1471 1470"/>
                  <a:gd name="T31" fmla="*/ 1471 h 66"/>
                  <a:gd name="T32" fmla="+- 0 4397 4374"/>
                  <a:gd name="T33" fmla="*/ T32 w 38"/>
                  <a:gd name="T34" fmla="+- 0 1470 1470"/>
                  <a:gd name="T35" fmla="*/ 1470 h 66"/>
                  <a:gd name="T36" fmla="+- 0 4395 4374"/>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78" name="Group 6672"/>
            <p:cNvGrpSpPr>
              <a:grpSpLocks/>
            </p:cNvGrpSpPr>
            <p:nvPr/>
          </p:nvGrpSpPr>
          <p:grpSpPr bwMode="auto">
            <a:xfrm>
              <a:off x="5695" y="1773"/>
              <a:ext cx="74" cy="16"/>
              <a:chOff x="5695" y="1773"/>
              <a:chExt cx="74" cy="16"/>
            </a:xfrm>
          </p:grpSpPr>
          <p:sp>
            <p:nvSpPr>
              <p:cNvPr id="41926" name="Freeform 6674"/>
              <p:cNvSpPr>
                <a:spLocks/>
              </p:cNvSpPr>
              <p:nvPr/>
            </p:nvSpPr>
            <p:spPr bwMode="auto">
              <a:xfrm>
                <a:off x="5695" y="1773"/>
                <a:ext cx="74" cy="16"/>
              </a:xfrm>
              <a:custGeom>
                <a:avLst/>
                <a:gdLst>
                  <a:gd name="T0" fmla="+- 0 5768 5695"/>
                  <a:gd name="T1" fmla="*/ T0 w 74"/>
                  <a:gd name="T2" fmla="+- 0 1773 1773"/>
                  <a:gd name="T3" fmla="*/ 1773 h 16"/>
                  <a:gd name="T4" fmla="+- 0 5697 5695"/>
                  <a:gd name="T5" fmla="*/ T4 w 74"/>
                  <a:gd name="T6" fmla="+- 0 1773 1773"/>
                  <a:gd name="T7" fmla="*/ 1773 h 16"/>
                  <a:gd name="T8" fmla="+- 0 5697 5695"/>
                  <a:gd name="T9" fmla="*/ T8 w 74"/>
                  <a:gd name="T10" fmla="+- 0 1786 1773"/>
                  <a:gd name="T11" fmla="*/ 1786 h 16"/>
                  <a:gd name="T12" fmla="+- 0 5695 5695"/>
                  <a:gd name="T13" fmla="*/ T12 w 74"/>
                  <a:gd name="T14" fmla="+- 0 1788 1773"/>
                  <a:gd name="T15" fmla="*/ 1788 h 16"/>
                  <a:gd name="T16" fmla="+- 0 5769 5695"/>
                  <a:gd name="T17" fmla="*/ T16 w 74"/>
                  <a:gd name="T18" fmla="+- 0 1788 1773"/>
                  <a:gd name="T19" fmla="*/ 1788 h 16"/>
                  <a:gd name="T20" fmla="+- 0 5768 5695"/>
                  <a:gd name="T21" fmla="*/ T20 w 74"/>
                  <a:gd name="T22" fmla="+- 0 1786 1773"/>
                  <a:gd name="T23" fmla="*/ 1786 h 16"/>
                  <a:gd name="T24" fmla="+- 0 5768 5695"/>
                  <a:gd name="T25" fmla="*/ T24 w 74"/>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74" h="16">
                    <a:moveTo>
                      <a:pt x="73" y="0"/>
                    </a:moveTo>
                    <a:lnTo>
                      <a:pt x="2" y="0"/>
                    </a:lnTo>
                    <a:lnTo>
                      <a:pt x="2" y="13"/>
                    </a:lnTo>
                    <a:lnTo>
                      <a:pt x="0" y="15"/>
                    </a:lnTo>
                    <a:lnTo>
                      <a:pt x="74" y="15"/>
                    </a:lnTo>
                    <a:lnTo>
                      <a:pt x="73" y="13"/>
                    </a:lnTo>
                    <a:lnTo>
                      <a:pt x="7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513" name="Picture 667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79" name="Group 6670"/>
            <p:cNvGrpSpPr>
              <a:grpSpLocks/>
            </p:cNvGrpSpPr>
            <p:nvPr/>
          </p:nvGrpSpPr>
          <p:grpSpPr bwMode="auto">
            <a:xfrm>
              <a:off x="5675" y="1117"/>
              <a:ext cx="2" cy="656"/>
              <a:chOff x="5675" y="1117"/>
              <a:chExt cx="2" cy="656"/>
            </a:xfrm>
          </p:grpSpPr>
          <p:sp>
            <p:nvSpPr>
              <p:cNvPr id="41925" name="Freeform 6671"/>
              <p:cNvSpPr>
                <a:spLocks/>
              </p:cNvSpPr>
              <p:nvPr/>
            </p:nvSpPr>
            <p:spPr bwMode="auto">
              <a:xfrm>
                <a:off x="5675"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80" name="Group 6668"/>
            <p:cNvGrpSpPr>
              <a:grpSpLocks/>
            </p:cNvGrpSpPr>
            <p:nvPr/>
          </p:nvGrpSpPr>
          <p:grpSpPr bwMode="auto">
            <a:xfrm>
              <a:off x="5674" y="1116"/>
              <a:ext cx="82" cy="2"/>
              <a:chOff x="5674" y="1116"/>
              <a:chExt cx="82" cy="2"/>
            </a:xfrm>
          </p:grpSpPr>
          <p:sp>
            <p:nvSpPr>
              <p:cNvPr id="41924" name="Freeform 6669"/>
              <p:cNvSpPr>
                <a:spLocks/>
              </p:cNvSpPr>
              <p:nvPr/>
            </p:nvSpPr>
            <p:spPr bwMode="auto">
              <a:xfrm>
                <a:off x="5674" y="1116"/>
                <a:ext cx="82" cy="2"/>
              </a:xfrm>
              <a:custGeom>
                <a:avLst/>
                <a:gdLst>
                  <a:gd name="T0" fmla="+- 0 5674 5674"/>
                  <a:gd name="T1" fmla="*/ T0 w 82"/>
                  <a:gd name="T2" fmla="+- 0 5756 567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81" name="Group 6666"/>
            <p:cNvGrpSpPr>
              <a:grpSpLocks/>
            </p:cNvGrpSpPr>
            <p:nvPr/>
          </p:nvGrpSpPr>
          <p:grpSpPr bwMode="auto">
            <a:xfrm>
              <a:off x="5675" y="1772"/>
              <a:ext cx="80" cy="2"/>
              <a:chOff x="5675" y="1772"/>
              <a:chExt cx="80" cy="2"/>
            </a:xfrm>
          </p:grpSpPr>
          <p:sp>
            <p:nvSpPr>
              <p:cNvPr id="41923" name="Freeform 6667"/>
              <p:cNvSpPr>
                <a:spLocks/>
              </p:cNvSpPr>
              <p:nvPr/>
            </p:nvSpPr>
            <p:spPr bwMode="auto">
              <a:xfrm>
                <a:off x="5675" y="1772"/>
                <a:ext cx="80" cy="2"/>
              </a:xfrm>
              <a:custGeom>
                <a:avLst/>
                <a:gdLst>
                  <a:gd name="T0" fmla="+- 0 5675 5675"/>
                  <a:gd name="T1" fmla="*/ T0 w 80"/>
                  <a:gd name="T2" fmla="+- 0 5755 567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82" name="Group 6664"/>
            <p:cNvGrpSpPr>
              <a:grpSpLocks/>
            </p:cNvGrpSpPr>
            <p:nvPr/>
          </p:nvGrpSpPr>
          <p:grpSpPr bwMode="auto">
            <a:xfrm>
              <a:off x="5676" y="1770"/>
              <a:ext cx="80" cy="2"/>
              <a:chOff x="5676" y="1770"/>
              <a:chExt cx="80" cy="2"/>
            </a:xfrm>
          </p:grpSpPr>
          <p:sp>
            <p:nvSpPr>
              <p:cNvPr id="41922" name="Freeform 6665"/>
              <p:cNvSpPr>
                <a:spLocks/>
              </p:cNvSpPr>
              <p:nvPr/>
            </p:nvSpPr>
            <p:spPr bwMode="auto">
              <a:xfrm>
                <a:off x="5676" y="1770"/>
                <a:ext cx="80" cy="2"/>
              </a:xfrm>
              <a:custGeom>
                <a:avLst/>
                <a:gdLst>
                  <a:gd name="T0" fmla="+- 0 5676 5676"/>
                  <a:gd name="T1" fmla="*/ T0 w 80"/>
                  <a:gd name="T2" fmla="+- 0 5756 56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83" name="Group 6659"/>
            <p:cNvGrpSpPr>
              <a:grpSpLocks/>
            </p:cNvGrpSpPr>
            <p:nvPr/>
          </p:nvGrpSpPr>
          <p:grpSpPr bwMode="auto">
            <a:xfrm>
              <a:off x="5700" y="1285"/>
              <a:ext cx="43" cy="68"/>
              <a:chOff x="5700" y="1285"/>
              <a:chExt cx="43" cy="68"/>
            </a:xfrm>
          </p:grpSpPr>
          <p:sp>
            <p:nvSpPr>
              <p:cNvPr id="41918" name="Freeform 6663"/>
              <p:cNvSpPr>
                <a:spLocks/>
              </p:cNvSpPr>
              <p:nvPr/>
            </p:nvSpPr>
            <p:spPr bwMode="auto">
              <a:xfrm>
                <a:off x="5700" y="1285"/>
                <a:ext cx="43" cy="68"/>
              </a:xfrm>
              <a:custGeom>
                <a:avLst/>
                <a:gdLst>
                  <a:gd name="T0" fmla="+- 0 5703 5700"/>
                  <a:gd name="T1" fmla="*/ T0 w 43"/>
                  <a:gd name="T2" fmla="+- 0 1343 1285"/>
                  <a:gd name="T3" fmla="*/ 1343 h 68"/>
                  <a:gd name="T4" fmla="+- 0 5702 5700"/>
                  <a:gd name="T5" fmla="*/ T4 w 43"/>
                  <a:gd name="T6" fmla="+- 0 1343 1285"/>
                  <a:gd name="T7" fmla="*/ 1343 h 68"/>
                  <a:gd name="T8" fmla="+- 0 5702 5700"/>
                  <a:gd name="T9" fmla="*/ T8 w 43"/>
                  <a:gd name="T10" fmla="+- 0 1344 1285"/>
                  <a:gd name="T11" fmla="*/ 1344 h 68"/>
                  <a:gd name="T12" fmla="+- 0 5701 5700"/>
                  <a:gd name="T13" fmla="*/ T12 w 43"/>
                  <a:gd name="T14" fmla="+- 0 1344 1285"/>
                  <a:gd name="T15" fmla="*/ 1344 h 68"/>
                  <a:gd name="T16" fmla="+- 0 5701 5700"/>
                  <a:gd name="T17" fmla="*/ T16 w 43"/>
                  <a:gd name="T18" fmla="+- 0 1346 1285"/>
                  <a:gd name="T19" fmla="*/ 1346 h 68"/>
                  <a:gd name="T20" fmla="+- 0 5701 5700"/>
                  <a:gd name="T21" fmla="*/ T20 w 43"/>
                  <a:gd name="T22" fmla="+- 0 1348 1285"/>
                  <a:gd name="T23" fmla="*/ 1348 h 68"/>
                  <a:gd name="T24" fmla="+- 0 5714 5700"/>
                  <a:gd name="T25" fmla="*/ T24 w 43"/>
                  <a:gd name="T26" fmla="+- 0 1352 1285"/>
                  <a:gd name="T27" fmla="*/ 1352 h 68"/>
                  <a:gd name="T28" fmla="+- 0 5718 5700"/>
                  <a:gd name="T29" fmla="*/ T28 w 43"/>
                  <a:gd name="T30" fmla="+- 0 1352 1285"/>
                  <a:gd name="T31" fmla="*/ 1352 h 68"/>
                  <a:gd name="T32" fmla="+- 0 5721 5700"/>
                  <a:gd name="T33" fmla="*/ T32 w 43"/>
                  <a:gd name="T34" fmla="+- 0 1352 1285"/>
                  <a:gd name="T35" fmla="*/ 1352 h 68"/>
                  <a:gd name="T36" fmla="+- 0 5727 5700"/>
                  <a:gd name="T37" fmla="*/ T36 w 43"/>
                  <a:gd name="T38" fmla="+- 0 1350 1285"/>
                  <a:gd name="T39" fmla="*/ 1350 h 68"/>
                  <a:gd name="T40" fmla="+- 0 5729 5700"/>
                  <a:gd name="T41" fmla="*/ T40 w 43"/>
                  <a:gd name="T42" fmla="+- 0 1349 1285"/>
                  <a:gd name="T43" fmla="*/ 1349 h 68"/>
                  <a:gd name="T44" fmla="+- 0 5733 5700"/>
                  <a:gd name="T45" fmla="*/ T44 w 43"/>
                  <a:gd name="T46" fmla="+- 0 1345 1285"/>
                  <a:gd name="T47" fmla="*/ 1345 h 68"/>
                  <a:gd name="T48" fmla="+- 0 5715 5700"/>
                  <a:gd name="T49" fmla="*/ T48 w 43"/>
                  <a:gd name="T50" fmla="+- 0 1345 1285"/>
                  <a:gd name="T51" fmla="*/ 1345 h 68"/>
                  <a:gd name="T52" fmla="+- 0 5710 5700"/>
                  <a:gd name="T53" fmla="*/ T52 w 43"/>
                  <a:gd name="T54" fmla="+- 0 1345 1285"/>
                  <a:gd name="T55" fmla="*/ 1345 h 68"/>
                  <a:gd name="T56" fmla="+- 0 5707 5700"/>
                  <a:gd name="T57" fmla="*/ T56 w 43"/>
                  <a:gd name="T58" fmla="+- 0 1344 1285"/>
                  <a:gd name="T59" fmla="*/ 1344 h 68"/>
                  <a:gd name="T60" fmla="+- 0 5704 5700"/>
                  <a:gd name="T61" fmla="*/ T60 w 43"/>
                  <a:gd name="T62" fmla="+- 0 1343 1285"/>
                  <a:gd name="T63" fmla="*/ 1343 h 68"/>
                  <a:gd name="T64" fmla="+- 0 5703 5700"/>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1"/>
                    </a:lnTo>
                    <a:lnTo>
                      <a:pt x="1" y="63"/>
                    </a:lnTo>
                    <a:lnTo>
                      <a:pt x="14" y="67"/>
                    </a:lnTo>
                    <a:lnTo>
                      <a:pt x="18" y="67"/>
                    </a:lnTo>
                    <a:lnTo>
                      <a:pt x="21" y="67"/>
                    </a:lnTo>
                    <a:lnTo>
                      <a:pt x="27" y="65"/>
                    </a:lnTo>
                    <a:lnTo>
                      <a:pt x="29" y="64"/>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9" name="Freeform 6662"/>
              <p:cNvSpPr>
                <a:spLocks/>
              </p:cNvSpPr>
              <p:nvPr/>
            </p:nvSpPr>
            <p:spPr bwMode="auto">
              <a:xfrm>
                <a:off x="5700" y="1285"/>
                <a:ext cx="43" cy="68"/>
              </a:xfrm>
              <a:custGeom>
                <a:avLst/>
                <a:gdLst>
                  <a:gd name="T0" fmla="+- 0 5742 5700"/>
                  <a:gd name="T1" fmla="*/ T0 w 43"/>
                  <a:gd name="T2" fmla="+- 0 1322 1285"/>
                  <a:gd name="T3" fmla="*/ 1322 h 68"/>
                  <a:gd name="T4" fmla="+- 0 5733 5700"/>
                  <a:gd name="T5" fmla="*/ T4 w 43"/>
                  <a:gd name="T6" fmla="+- 0 1322 1285"/>
                  <a:gd name="T7" fmla="*/ 1322 h 68"/>
                  <a:gd name="T8" fmla="+- 0 5733 5700"/>
                  <a:gd name="T9" fmla="*/ T8 w 43"/>
                  <a:gd name="T10" fmla="+- 0 1326 1285"/>
                  <a:gd name="T11" fmla="*/ 1326 h 68"/>
                  <a:gd name="T12" fmla="+- 0 5733 5700"/>
                  <a:gd name="T13" fmla="*/ T12 w 43"/>
                  <a:gd name="T14" fmla="+- 0 1328 1285"/>
                  <a:gd name="T15" fmla="*/ 1328 h 68"/>
                  <a:gd name="T16" fmla="+- 0 5718 5700"/>
                  <a:gd name="T17" fmla="*/ T16 w 43"/>
                  <a:gd name="T18" fmla="+- 0 1345 1285"/>
                  <a:gd name="T19" fmla="*/ 1345 h 68"/>
                  <a:gd name="T20" fmla="+- 0 5733 5700"/>
                  <a:gd name="T21" fmla="*/ T20 w 43"/>
                  <a:gd name="T22" fmla="+- 0 1345 1285"/>
                  <a:gd name="T23" fmla="*/ 1345 h 68"/>
                  <a:gd name="T24" fmla="+- 0 5741 5700"/>
                  <a:gd name="T25" fmla="*/ T24 w 43"/>
                  <a:gd name="T26" fmla="+- 0 1328 1285"/>
                  <a:gd name="T27" fmla="*/ 1328 h 68"/>
                  <a:gd name="T28" fmla="+- 0 5742 5700"/>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20" name="Freeform 6661"/>
              <p:cNvSpPr>
                <a:spLocks/>
              </p:cNvSpPr>
              <p:nvPr/>
            </p:nvSpPr>
            <p:spPr bwMode="auto">
              <a:xfrm>
                <a:off x="5700" y="1285"/>
                <a:ext cx="43" cy="68"/>
              </a:xfrm>
              <a:custGeom>
                <a:avLst/>
                <a:gdLst>
                  <a:gd name="T0" fmla="+- 0 5724 5700"/>
                  <a:gd name="T1" fmla="*/ T0 w 43"/>
                  <a:gd name="T2" fmla="+- 0 1285 1285"/>
                  <a:gd name="T3" fmla="*/ 1285 h 68"/>
                  <a:gd name="T4" fmla="+- 0 5717 5700"/>
                  <a:gd name="T5" fmla="*/ T4 w 43"/>
                  <a:gd name="T6" fmla="+- 0 1285 1285"/>
                  <a:gd name="T7" fmla="*/ 1285 h 68"/>
                  <a:gd name="T8" fmla="+- 0 5714 5700"/>
                  <a:gd name="T9" fmla="*/ T8 w 43"/>
                  <a:gd name="T10" fmla="+- 0 1286 1285"/>
                  <a:gd name="T11" fmla="*/ 1286 h 68"/>
                  <a:gd name="T12" fmla="+- 0 5700 5700"/>
                  <a:gd name="T13" fmla="*/ T12 w 43"/>
                  <a:gd name="T14" fmla="+- 0 1311 1285"/>
                  <a:gd name="T15" fmla="*/ 1311 h 68"/>
                  <a:gd name="T16" fmla="+- 0 5700 5700"/>
                  <a:gd name="T17" fmla="*/ T16 w 43"/>
                  <a:gd name="T18" fmla="+- 0 1312 1285"/>
                  <a:gd name="T19" fmla="*/ 1312 h 68"/>
                  <a:gd name="T20" fmla="+- 0 5715 5700"/>
                  <a:gd name="T21" fmla="*/ T20 w 43"/>
                  <a:gd name="T22" fmla="+- 0 1326 1285"/>
                  <a:gd name="T23" fmla="*/ 1326 h 68"/>
                  <a:gd name="T24" fmla="+- 0 5722 5700"/>
                  <a:gd name="T25" fmla="*/ T24 w 43"/>
                  <a:gd name="T26" fmla="+- 0 1326 1285"/>
                  <a:gd name="T27" fmla="*/ 1326 h 68"/>
                  <a:gd name="T28" fmla="+- 0 5724 5700"/>
                  <a:gd name="T29" fmla="*/ T28 w 43"/>
                  <a:gd name="T30" fmla="+- 0 1326 1285"/>
                  <a:gd name="T31" fmla="*/ 1326 h 68"/>
                  <a:gd name="T32" fmla="+- 0 5729 5700"/>
                  <a:gd name="T33" fmla="*/ T32 w 43"/>
                  <a:gd name="T34" fmla="+- 0 1324 1285"/>
                  <a:gd name="T35" fmla="*/ 1324 h 68"/>
                  <a:gd name="T36" fmla="+- 0 5732 5700"/>
                  <a:gd name="T37" fmla="*/ T36 w 43"/>
                  <a:gd name="T38" fmla="+- 0 1323 1285"/>
                  <a:gd name="T39" fmla="*/ 1323 h 68"/>
                  <a:gd name="T40" fmla="+- 0 5733 5700"/>
                  <a:gd name="T41" fmla="*/ T40 w 43"/>
                  <a:gd name="T42" fmla="+- 0 1322 1285"/>
                  <a:gd name="T43" fmla="*/ 1322 h 68"/>
                  <a:gd name="T44" fmla="+- 0 5742 5700"/>
                  <a:gd name="T45" fmla="*/ T44 w 43"/>
                  <a:gd name="T46" fmla="+- 0 1322 1285"/>
                  <a:gd name="T47" fmla="*/ 1322 h 68"/>
                  <a:gd name="T48" fmla="+- 0 5742 5700"/>
                  <a:gd name="T49" fmla="*/ T48 w 43"/>
                  <a:gd name="T50" fmla="+- 0 1319 1285"/>
                  <a:gd name="T51" fmla="*/ 1319 h 68"/>
                  <a:gd name="T52" fmla="+- 0 5718 5700"/>
                  <a:gd name="T53" fmla="*/ T52 w 43"/>
                  <a:gd name="T54" fmla="+- 0 1319 1285"/>
                  <a:gd name="T55" fmla="*/ 1319 h 68"/>
                  <a:gd name="T56" fmla="+- 0 5716 5700"/>
                  <a:gd name="T57" fmla="*/ T56 w 43"/>
                  <a:gd name="T58" fmla="+- 0 1319 1285"/>
                  <a:gd name="T59" fmla="*/ 1319 h 68"/>
                  <a:gd name="T60" fmla="+- 0 5708 5700"/>
                  <a:gd name="T61" fmla="*/ T60 w 43"/>
                  <a:gd name="T62" fmla="+- 0 1309 1285"/>
                  <a:gd name="T63" fmla="*/ 1309 h 68"/>
                  <a:gd name="T64" fmla="+- 0 5708 5700"/>
                  <a:gd name="T65" fmla="*/ T64 w 43"/>
                  <a:gd name="T66" fmla="+- 0 1304 1285"/>
                  <a:gd name="T67" fmla="*/ 1304 h 68"/>
                  <a:gd name="T68" fmla="+- 0 5718 5700"/>
                  <a:gd name="T69" fmla="*/ T68 w 43"/>
                  <a:gd name="T70" fmla="+- 0 1292 1285"/>
                  <a:gd name="T71" fmla="*/ 1292 h 68"/>
                  <a:gd name="T72" fmla="+- 0 5736 5700"/>
                  <a:gd name="T73" fmla="*/ T72 w 43"/>
                  <a:gd name="T74" fmla="+- 0 1292 1285"/>
                  <a:gd name="T75" fmla="*/ 1292 h 68"/>
                  <a:gd name="T76" fmla="+- 0 5735 5700"/>
                  <a:gd name="T77" fmla="*/ T76 w 43"/>
                  <a:gd name="T78" fmla="+- 0 1290 1285"/>
                  <a:gd name="T79" fmla="*/ 1290 h 68"/>
                  <a:gd name="T80" fmla="+- 0 5732 5700"/>
                  <a:gd name="T81" fmla="*/ T80 w 43"/>
                  <a:gd name="T82" fmla="+- 0 1288 1285"/>
                  <a:gd name="T83" fmla="*/ 1288 h 68"/>
                  <a:gd name="T84" fmla="+- 0 5730 5700"/>
                  <a:gd name="T85" fmla="*/ T84 w 43"/>
                  <a:gd name="T86" fmla="+- 0 1287 1285"/>
                  <a:gd name="T87" fmla="*/ 1287 h 68"/>
                  <a:gd name="T88" fmla="+- 0 5726 5700"/>
                  <a:gd name="T89" fmla="*/ T88 w 43"/>
                  <a:gd name="T90" fmla="+- 0 1285 1285"/>
                  <a:gd name="T91" fmla="*/ 1285 h 68"/>
                  <a:gd name="T92" fmla="+- 0 5724 5700"/>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4" y="41"/>
                    </a:lnTo>
                    <a:lnTo>
                      <a:pt x="29" y="39"/>
                    </a:lnTo>
                    <a:lnTo>
                      <a:pt x="32" y="38"/>
                    </a:lnTo>
                    <a:lnTo>
                      <a:pt x="33" y="37"/>
                    </a:lnTo>
                    <a:lnTo>
                      <a:pt x="42" y="37"/>
                    </a:lnTo>
                    <a:lnTo>
                      <a:pt x="42" y="34"/>
                    </a:lnTo>
                    <a:lnTo>
                      <a:pt x="18" y="34"/>
                    </a:lnTo>
                    <a:lnTo>
                      <a:pt x="16" y="34"/>
                    </a:lnTo>
                    <a:lnTo>
                      <a:pt x="8" y="24"/>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21" name="Freeform 6660"/>
              <p:cNvSpPr>
                <a:spLocks/>
              </p:cNvSpPr>
              <p:nvPr/>
            </p:nvSpPr>
            <p:spPr bwMode="auto">
              <a:xfrm>
                <a:off x="5700" y="1285"/>
                <a:ext cx="43" cy="68"/>
              </a:xfrm>
              <a:custGeom>
                <a:avLst/>
                <a:gdLst>
                  <a:gd name="T0" fmla="+- 0 5736 5700"/>
                  <a:gd name="T1" fmla="*/ T0 w 43"/>
                  <a:gd name="T2" fmla="+- 0 1292 1285"/>
                  <a:gd name="T3" fmla="*/ 1292 h 68"/>
                  <a:gd name="T4" fmla="+- 0 5722 5700"/>
                  <a:gd name="T5" fmla="*/ T4 w 43"/>
                  <a:gd name="T6" fmla="+- 0 1292 1285"/>
                  <a:gd name="T7" fmla="*/ 1292 h 68"/>
                  <a:gd name="T8" fmla="+- 0 5724 5700"/>
                  <a:gd name="T9" fmla="*/ T8 w 43"/>
                  <a:gd name="T10" fmla="+- 0 1292 1285"/>
                  <a:gd name="T11" fmla="*/ 1292 h 68"/>
                  <a:gd name="T12" fmla="+- 0 5727 5700"/>
                  <a:gd name="T13" fmla="*/ T12 w 43"/>
                  <a:gd name="T14" fmla="+- 0 1294 1285"/>
                  <a:gd name="T15" fmla="*/ 1294 h 68"/>
                  <a:gd name="T16" fmla="+- 0 5733 5700"/>
                  <a:gd name="T17" fmla="*/ T16 w 43"/>
                  <a:gd name="T18" fmla="+- 0 1315 1285"/>
                  <a:gd name="T19" fmla="*/ 1315 h 68"/>
                  <a:gd name="T20" fmla="+- 0 5731 5700"/>
                  <a:gd name="T21" fmla="*/ T20 w 43"/>
                  <a:gd name="T22" fmla="+- 0 1316 1285"/>
                  <a:gd name="T23" fmla="*/ 1316 h 68"/>
                  <a:gd name="T24" fmla="+- 0 5729 5700"/>
                  <a:gd name="T25" fmla="*/ T24 w 43"/>
                  <a:gd name="T26" fmla="+- 0 1317 1285"/>
                  <a:gd name="T27" fmla="*/ 1317 h 68"/>
                  <a:gd name="T28" fmla="+- 0 5725 5700"/>
                  <a:gd name="T29" fmla="*/ T28 w 43"/>
                  <a:gd name="T30" fmla="+- 0 1319 1285"/>
                  <a:gd name="T31" fmla="*/ 1319 h 68"/>
                  <a:gd name="T32" fmla="+- 0 5722 5700"/>
                  <a:gd name="T33" fmla="*/ T32 w 43"/>
                  <a:gd name="T34" fmla="+- 0 1319 1285"/>
                  <a:gd name="T35" fmla="*/ 1319 h 68"/>
                  <a:gd name="T36" fmla="+- 0 5742 5700"/>
                  <a:gd name="T37" fmla="*/ T36 w 43"/>
                  <a:gd name="T38" fmla="+- 0 1319 1285"/>
                  <a:gd name="T39" fmla="*/ 1319 h 68"/>
                  <a:gd name="T40" fmla="+- 0 5739 5700"/>
                  <a:gd name="T41" fmla="*/ T40 w 43"/>
                  <a:gd name="T42" fmla="+- 0 1296 1285"/>
                  <a:gd name="T43" fmla="*/ 1296 h 68"/>
                  <a:gd name="T44" fmla="+- 0 5736 5700"/>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1"/>
                    </a:lnTo>
                    <a:lnTo>
                      <a:pt x="29" y="32"/>
                    </a:lnTo>
                    <a:lnTo>
                      <a:pt x="25" y="34"/>
                    </a:lnTo>
                    <a:lnTo>
                      <a:pt x="22" y="34"/>
                    </a:lnTo>
                    <a:lnTo>
                      <a:pt x="42" y="34"/>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4" name="Group 6654"/>
            <p:cNvGrpSpPr>
              <a:grpSpLocks/>
            </p:cNvGrpSpPr>
            <p:nvPr/>
          </p:nvGrpSpPr>
          <p:grpSpPr bwMode="auto">
            <a:xfrm>
              <a:off x="5700" y="1408"/>
              <a:ext cx="43" cy="68"/>
              <a:chOff x="5700" y="1408"/>
              <a:chExt cx="43" cy="68"/>
            </a:xfrm>
          </p:grpSpPr>
          <p:sp>
            <p:nvSpPr>
              <p:cNvPr id="41914" name="Freeform 6658"/>
              <p:cNvSpPr>
                <a:spLocks/>
              </p:cNvSpPr>
              <p:nvPr/>
            </p:nvSpPr>
            <p:spPr bwMode="auto">
              <a:xfrm>
                <a:off x="5700" y="1408"/>
                <a:ext cx="43" cy="68"/>
              </a:xfrm>
              <a:custGeom>
                <a:avLst/>
                <a:gdLst>
                  <a:gd name="T0" fmla="+- 0 5703 5700"/>
                  <a:gd name="T1" fmla="*/ T0 w 43"/>
                  <a:gd name="T2" fmla="+- 0 1466 1408"/>
                  <a:gd name="T3" fmla="*/ 1466 h 68"/>
                  <a:gd name="T4" fmla="+- 0 5702 5700"/>
                  <a:gd name="T5" fmla="*/ T4 w 43"/>
                  <a:gd name="T6" fmla="+- 0 1466 1408"/>
                  <a:gd name="T7" fmla="*/ 1466 h 68"/>
                  <a:gd name="T8" fmla="+- 0 5702 5700"/>
                  <a:gd name="T9" fmla="*/ T8 w 43"/>
                  <a:gd name="T10" fmla="+- 0 1467 1408"/>
                  <a:gd name="T11" fmla="*/ 1467 h 68"/>
                  <a:gd name="T12" fmla="+- 0 5701 5700"/>
                  <a:gd name="T13" fmla="*/ T12 w 43"/>
                  <a:gd name="T14" fmla="+- 0 1467 1408"/>
                  <a:gd name="T15" fmla="*/ 1467 h 68"/>
                  <a:gd name="T16" fmla="+- 0 5701 5700"/>
                  <a:gd name="T17" fmla="*/ T16 w 43"/>
                  <a:gd name="T18" fmla="+- 0 1470 1408"/>
                  <a:gd name="T19" fmla="*/ 1470 h 68"/>
                  <a:gd name="T20" fmla="+- 0 5701 5700"/>
                  <a:gd name="T21" fmla="*/ T20 w 43"/>
                  <a:gd name="T22" fmla="+- 0 1472 1408"/>
                  <a:gd name="T23" fmla="*/ 1472 h 68"/>
                  <a:gd name="T24" fmla="+- 0 5714 5700"/>
                  <a:gd name="T25" fmla="*/ T24 w 43"/>
                  <a:gd name="T26" fmla="+- 0 1476 1408"/>
                  <a:gd name="T27" fmla="*/ 1476 h 68"/>
                  <a:gd name="T28" fmla="+- 0 5718 5700"/>
                  <a:gd name="T29" fmla="*/ T28 w 43"/>
                  <a:gd name="T30" fmla="+- 0 1476 1408"/>
                  <a:gd name="T31" fmla="*/ 1476 h 68"/>
                  <a:gd name="T32" fmla="+- 0 5721 5700"/>
                  <a:gd name="T33" fmla="*/ T32 w 43"/>
                  <a:gd name="T34" fmla="+- 0 1475 1408"/>
                  <a:gd name="T35" fmla="*/ 1475 h 68"/>
                  <a:gd name="T36" fmla="+- 0 5727 5700"/>
                  <a:gd name="T37" fmla="*/ T36 w 43"/>
                  <a:gd name="T38" fmla="+- 0 1473 1408"/>
                  <a:gd name="T39" fmla="*/ 1473 h 68"/>
                  <a:gd name="T40" fmla="+- 0 5729 5700"/>
                  <a:gd name="T41" fmla="*/ T40 w 43"/>
                  <a:gd name="T42" fmla="+- 0 1472 1408"/>
                  <a:gd name="T43" fmla="*/ 1472 h 68"/>
                  <a:gd name="T44" fmla="+- 0 5733 5700"/>
                  <a:gd name="T45" fmla="*/ T44 w 43"/>
                  <a:gd name="T46" fmla="+- 0 1469 1408"/>
                  <a:gd name="T47" fmla="*/ 1469 h 68"/>
                  <a:gd name="T48" fmla="+- 0 5715 5700"/>
                  <a:gd name="T49" fmla="*/ T48 w 43"/>
                  <a:gd name="T50" fmla="+- 0 1469 1408"/>
                  <a:gd name="T51" fmla="*/ 1469 h 68"/>
                  <a:gd name="T52" fmla="+- 0 5710 5700"/>
                  <a:gd name="T53" fmla="*/ T52 w 43"/>
                  <a:gd name="T54" fmla="+- 0 1468 1408"/>
                  <a:gd name="T55" fmla="*/ 1468 h 68"/>
                  <a:gd name="T56" fmla="+- 0 5707 5700"/>
                  <a:gd name="T57" fmla="*/ T56 w 43"/>
                  <a:gd name="T58" fmla="+- 0 1467 1408"/>
                  <a:gd name="T59" fmla="*/ 1467 h 68"/>
                  <a:gd name="T60" fmla="+- 0 5704 5700"/>
                  <a:gd name="T61" fmla="*/ T60 w 43"/>
                  <a:gd name="T62" fmla="+- 0 1466 1408"/>
                  <a:gd name="T63" fmla="*/ 1466 h 68"/>
                  <a:gd name="T64" fmla="+- 0 5703 5700"/>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2"/>
                    </a:lnTo>
                    <a:lnTo>
                      <a:pt x="1" y="64"/>
                    </a:lnTo>
                    <a:lnTo>
                      <a:pt x="14" y="68"/>
                    </a:lnTo>
                    <a:lnTo>
                      <a:pt x="18" y="68"/>
                    </a:lnTo>
                    <a:lnTo>
                      <a:pt x="21" y="67"/>
                    </a:lnTo>
                    <a:lnTo>
                      <a:pt x="27" y="65"/>
                    </a:lnTo>
                    <a:lnTo>
                      <a:pt x="29" y="64"/>
                    </a:lnTo>
                    <a:lnTo>
                      <a:pt x="33" y="61"/>
                    </a:lnTo>
                    <a:lnTo>
                      <a:pt x="15" y="61"/>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5" name="Freeform 6657"/>
              <p:cNvSpPr>
                <a:spLocks/>
              </p:cNvSpPr>
              <p:nvPr/>
            </p:nvSpPr>
            <p:spPr bwMode="auto">
              <a:xfrm>
                <a:off x="5700" y="1408"/>
                <a:ext cx="43" cy="68"/>
              </a:xfrm>
              <a:custGeom>
                <a:avLst/>
                <a:gdLst>
                  <a:gd name="T0" fmla="+- 0 5742 5700"/>
                  <a:gd name="T1" fmla="*/ T0 w 43"/>
                  <a:gd name="T2" fmla="+- 0 1445 1408"/>
                  <a:gd name="T3" fmla="*/ 1445 h 68"/>
                  <a:gd name="T4" fmla="+- 0 5733 5700"/>
                  <a:gd name="T5" fmla="*/ T4 w 43"/>
                  <a:gd name="T6" fmla="+- 0 1445 1408"/>
                  <a:gd name="T7" fmla="*/ 1445 h 68"/>
                  <a:gd name="T8" fmla="+- 0 5733 5700"/>
                  <a:gd name="T9" fmla="*/ T8 w 43"/>
                  <a:gd name="T10" fmla="+- 0 1449 1408"/>
                  <a:gd name="T11" fmla="*/ 1449 h 68"/>
                  <a:gd name="T12" fmla="+- 0 5733 5700"/>
                  <a:gd name="T13" fmla="*/ T12 w 43"/>
                  <a:gd name="T14" fmla="+- 0 1451 1408"/>
                  <a:gd name="T15" fmla="*/ 1451 h 68"/>
                  <a:gd name="T16" fmla="+- 0 5718 5700"/>
                  <a:gd name="T17" fmla="*/ T16 w 43"/>
                  <a:gd name="T18" fmla="+- 0 1469 1408"/>
                  <a:gd name="T19" fmla="*/ 1469 h 68"/>
                  <a:gd name="T20" fmla="+- 0 5733 5700"/>
                  <a:gd name="T21" fmla="*/ T20 w 43"/>
                  <a:gd name="T22" fmla="+- 0 1469 1408"/>
                  <a:gd name="T23" fmla="*/ 1469 h 68"/>
                  <a:gd name="T24" fmla="+- 0 5733 5700"/>
                  <a:gd name="T25" fmla="*/ T24 w 43"/>
                  <a:gd name="T26" fmla="+- 0 1468 1408"/>
                  <a:gd name="T27" fmla="*/ 1468 h 68"/>
                  <a:gd name="T28" fmla="+- 0 5735 5700"/>
                  <a:gd name="T29" fmla="*/ T28 w 43"/>
                  <a:gd name="T30" fmla="+- 0 1466 1408"/>
                  <a:gd name="T31" fmla="*/ 1466 h 68"/>
                  <a:gd name="T32" fmla="+- 0 5736 5700"/>
                  <a:gd name="T33" fmla="*/ T32 w 43"/>
                  <a:gd name="T34" fmla="+- 0 1464 1408"/>
                  <a:gd name="T35" fmla="*/ 1464 h 68"/>
                  <a:gd name="T36" fmla="+- 0 5738 5700"/>
                  <a:gd name="T37" fmla="*/ T36 w 43"/>
                  <a:gd name="T38" fmla="+- 0 1461 1408"/>
                  <a:gd name="T39" fmla="*/ 1461 h 68"/>
                  <a:gd name="T40" fmla="+- 0 5739 5700"/>
                  <a:gd name="T41" fmla="*/ T40 w 43"/>
                  <a:gd name="T42" fmla="+- 0 1459 1408"/>
                  <a:gd name="T43" fmla="*/ 1459 h 68"/>
                  <a:gd name="T44" fmla="+- 0 5740 5700"/>
                  <a:gd name="T45" fmla="*/ T44 w 43"/>
                  <a:gd name="T46" fmla="+- 0 1454 1408"/>
                  <a:gd name="T47" fmla="*/ 1454 h 68"/>
                  <a:gd name="T48" fmla="+- 0 5741 5700"/>
                  <a:gd name="T49" fmla="*/ T48 w 43"/>
                  <a:gd name="T50" fmla="+- 0 1451 1408"/>
                  <a:gd name="T51" fmla="*/ 1451 h 68"/>
                  <a:gd name="T52" fmla="+- 0 5742 5700"/>
                  <a:gd name="T53" fmla="*/ T52 w 43"/>
                  <a:gd name="T54" fmla="+- 0 1445 1408"/>
                  <a:gd name="T55" fmla="*/ 14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43" h="68">
                    <a:moveTo>
                      <a:pt x="42" y="37"/>
                    </a:moveTo>
                    <a:lnTo>
                      <a:pt x="33" y="37"/>
                    </a:lnTo>
                    <a:lnTo>
                      <a:pt x="33" y="41"/>
                    </a:lnTo>
                    <a:lnTo>
                      <a:pt x="33" y="43"/>
                    </a:lnTo>
                    <a:lnTo>
                      <a:pt x="18" y="61"/>
                    </a:lnTo>
                    <a:lnTo>
                      <a:pt x="33" y="61"/>
                    </a:lnTo>
                    <a:lnTo>
                      <a:pt x="33" y="60"/>
                    </a:lnTo>
                    <a:lnTo>
                      <a:pt x="35" y="58"/>
                    </a:lnTo>
                    <a:lnTo>
                      <a:pt x="36" y="56"/>
                    </a:lnTo>
                    <a:lnTo>
                      <a:pt x="38" y="53"/>
                    </a:lnTo>
                    <a:lnTo>
                      <a:pt x="39" y="51"/>
                    </a:lnTo>
                    <a:lnTo>
                      <a:pt x="40" y="46"/>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6" name="Freeform 6656"/>
              <p:cNvSpPr>
                <a:spLocks/>
              </p:cNvSpPr>
              <p:nvPr/>
            </p:nvSpPr>
            <p:spPr bwMode="auto">
              <a:xfrm>
                <a:off x="5700" y="1408"/>
                <a:ext cx="43" cy="68"/>
              </a:xfrm>
              <a:custGeom>
                <a:avLst/>
                <a:gdLst>
                  <a:gd name="T0" fmla="+- 0 5724 5700"/>
                  <a:gd name="T1" fmla="*/ T0 w 43"/>
                  <a:gd name="T2" fmla="+- 0 1408 1408"/>
                  <a:gd name="T3" fmla="*/ 1408 h 68"/>
                  <a:gd name="T4" fmla="+- 0 5717 5700"/>
                  <a:gd name="T5" fmla="*/ T4 w 43"/>
                  <a:gd name="T6" fmla="+- 0 1408 1408"/>
                  <a:gd name="T7" fmla="*/ 1408 h 68"/>
                  <a:gd name="T8" fmla="+- 0 5714 5700"/>
                  <a:gd name="T9" fmla="*/ T8 w 43"/>
                  <a:gd name="T10" fmla="+- 0 1409 1408"/>
                  <a:gd name="T11" fmla="*/ 1409 h 68"/>
                  <a:gd name="T12" fmla="+- 0 5700 5700"/>
                  <a:gd name="T13" fmla="*/ T12 w 43"/>
                  <a:gd name="T14" fmla="+- 0 1434 1408"/>
                  <a:gd name="T15" fmla="*/ 1434 h 68"/>
                  <a:gd name="T16" fmla="+- 0 5700 5700"/>
                  <a:gd name="T17" fmla="*/ T16 w 43"/>
                  <a:gd name="T18" fmla="+- 0 1435 1408"/>
                  <a:gd name="T19" fmla="*/ 1435 h 68"/>
                  <a:gd name="T20" fmla="+- 0 5715 5700"/>
                  <a:gd name="T21" fmla="*/ T20 w 43"/>
                  <a:gd name="T22" fmla="+- 0 1449 1408"/>
                  <a:gd name="T23" fmla="*/ 1449 h 68"/>
                  <a:gd name="T24" fmla="+- 0 5722 5700"/>
                  <a:gd name="T25" fmla="*/ T24 w 43"/>
                  <a:gd name="T26" fmla="+- 0 1449 1408"/>
                  <a:gd name="T27" fmla="*/ 1449 h 68"/>
                  <a:gd name="T28" fmla="+- 0 5724 5700"/>
                  <a:gd name="T29" fmla="*/ T28 w 43"/>
                  <a:gd name="T30" fmla="+- 0 1449 1408"/>
                  <a:gd name="T31" fmla="*/ 1449 h 68"/>
                  <a:gd name="T32" fmla="+- 0 5729 5700"/>
                  <a:gd name="T33" fmla="*/ T32 w 43"/>
                  <a:gd name="T34" fmla="+- 0 1447 1408"/>
                  <a:gd name="T35" fmla="*/ 1447 h 68"/>
                  <a:gd name="T36" fmla="+- 0 5732 5700"/>
                  <a:gd name="T37" fmla="*/ T36 w 43"/>
                  <a:gd name="T38" fmla="+- 0 1446 1408"/>
                  <a:gd name="T39" fmla="*/ 1446 h 68"/>
                  <a:gd name="T40" fmla="+- 0 5733 5700"/>
                  <a:gd name="T41" fmla="*/ T40 w 43"/>
                  <a:gd name="T42" fmla="+- 0 1445 1408"/>
                  <a:gd name="T43" fmla="*/ 1445 h 68"/>
                  <a:gd name="T44" fmla="+- 0 5742 5700"/>
                  <a:gd name="T45" fmla="*/ T44 w 43"/>
                  <a:gd name="T46" fmla="+- 0 1445 1408"/>
                  <a:gd name="T47" fmla="*/ 1445 h 68"/>
                  <a:gd name="T48" fmla="+- 0 5742 5700"/>
                  <a:gd name="T49" fmla="*/ T48 w 43"/>
                  <a:gd name="T50" fmla="+- 0 1442 1408"/>
                  <a:gd name="T51" fmla="*/ 1442 h 68"/>
                  <a:gd name="T52" fmla="+- 0 5718 5700"/>
                  <a:gd name="T53" fmla="*/ T52 w 43"/>
                  <a:gd name="T54" fmla="+- 0 1442 1408"/>
                  <a:gd name="T55" fmla="*/ 1442 h 68"/>
                  <a:gd name="T56" fmla="+- 0 5716 5700"/>
                  <a:gd name="T57" fmla="*/ T56 w 43"/>
                  <a:gd name="T58" fmla="+- 0 1442 1408"/>
                  <a:gd name="T59" fmla="*/ 1442 h 68"/>
                  <a:gd name="T60" fmla="+- 0 5708 5700"/>
                  <a:gd name="T61" fmla="*/ T60 w 43"/>
                  <a:gd name="T62" fmla="+- 0 1433 1408"/>
                  <a:gd name="T63" fmla="*/ 1433 h 68"/>
                  <a:gd name="T64" fmla="+- 0 5708 5700"/>
                  <a:gd name="T65" fmla="*/ T64 w 43"/>
                  <a:gd name="T66" fmla="+- 0 1427 1408"/>
                  <a:gd name="T67" fmla="*/ 1427 h 68"/>
                  <a:gd name="T68" fmla="+- 0 5718 5700"/>
                  <a:gd name="T69" fmla="*/ T68 w 43"/>
                  <a:gd name="T70" fmla="+- 0 1415 1408"/>
                  <a:gd name="T71" fmla="*/ 1415 h 68"/>
                  <a:gd name="T72" fmla="+- 0 5736 5700"/>
                  <a:gd name="T73" fmla="*/ T72 w 43"/>
                  <a:gd name="T74" fmla="+- 0 1415 1408"/>
                  <a:gd name="T75" fmla="*/ 1415 h 68"/>
                  <a:gd name="T76" fmla="+- 0 5735 5700"/>
                  <a:gd name="T77" fmla="*/ T76 w 43"/>
                  <a:gd name="T78" fmla="+- 0 1413 1408"/>
                  <a:gd name="T79" fmla="*/ 1413 h 68"/>
                  <a:gd name="T80" fmla="+- 0 5732 5700"/>
                  <a:gd name="T81" fmla="*/ T80 w 43"/>
                  <a:gd name="T82" fmla="+- 0 1411 1408"/>
                  <a:gd name="T83" fmla="*/ 1411 h 68"/>
                  <a:gd name="T84" fmla="+- 0 5730 5700"/>
                  <a:gd name="T85" fmla="*/ T84 w 43"/>
                  <a:gd name="T86" fmla="+- 0 1410 1408"/>
                  <a:gd name="T87" fmla="*/ 1410 h 68"/>
                  <a:gd name="T88" fmla="+- 0 5726 5700"/>
                  <a:gd name="T89" fmla="*/ T88 w 43"/>
                  <a:gd name="T90" fmla="+- 0 1408 1408"/>
                  <a:gd name="T91" fmla="*/ 1408 h 68"/>
                  <a:gd name="T92" fmla="+- 0 5724 5700"/>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4" y="41"/>
                    </a:lnTo>
                    <a:lnTo>
                      <a:pt x="29" y="39"/>
                    </a:lnTo>
                    <a:lnTo>
                      <a:pt x="32" y="38"/>
                    </a:lnTo>
                    <a:lnTo>
                      <a:pt x="33" y="37"/>
                    </a:lnTo>
                    <a:lnTo>
                      <a:pt x="42" y="37"/>
                    </a:lnTo>
                    <a:lnTo>
                      <a:pt x="42" y="34"/>
                    </a:lnTo>
                    <a:lnTo>
                      <a:pt x="18" y="34"/>
                    </a:lnTo>
                    <a:lnTo>
                      <a:pt x="16" y="34"/>
                    </a:lnTo>
                    <a:lnTo>
                      <a:pt x="8" y="25"/>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7" name="Freeform 6655"/>
              <p:cNvSpPr>
                <a:spLocks/>
              </p:cNvSpPr>
              <p:nvPr/>
            </p:nvSpPr>
            <p:spPr bwMode="auto">
              <a:xfrm>
                <a:off x="5700" y="1408"/>
                <a:ext cx="43" cy="68"/>
              </a:xfrm>
              <a:custGeom>
                <a:avLst/>
                <a:gdLst>
                  <a:gd name="T0" fmla="+- 0 5736 5700"/>
                  <a:gd name="T1" fmla="*/ T0 w 43"/>
                  <a:gd name="T2" fmla="+- 0 1415 1408"/>
                  <a:gd name="T3" fmla="*/ 1415 h 68"/>
                  <a:gd name="T4" fmla="+- 0 5722 5700"/>
                  <a:gd name="T5" fmla="*/ T4 w 43"/>
                  <a:gd name="T6" fmla="+- 0 1415 1408"/>
                  <a:gd name="T7" fmla="*/ 1415 h 68"/>
                  <a:gd name="T8" fmla="+- 0 5724 5700"/>
                  <a:gd name="T9" fmla="*/ T8 w 43"/>
                  <a:gd name="T10" fmla="+- 0 1415 1408"/>
                  <a:gd name="T11" fmla="*/ 1415 h 68"/>
                  <a:gd name="T12" fmla="+- 0 5727 5700"/>
                  <a:gd name="T13" fmla="*/ T12 w 43"/>
                  <a:gd name="T14" fmla="+- 0 1417 1408"/>
                  <a:gd name="T15" fmla="*/ 1417 h 68"/>
                  <a:gd name="T16" fmla="+- 0 5733 5700"/>
                  <a:gd name="T17" fmla="*/ T16 w 43"/>
                  <a:gd name="T18" fmla="+- 0 1438 1408"/>
                  <a:gd name="T19" fmla="*/ 1438 h 68"/>
                  <a:gd name="T20" fmla="+- 0 5731 5700"/>
                  <a:gd name="T21" fmla="*/ T20 w 43"/>
                  <a:gd name="T22" fmla="+- 0 1440 1408"/>
                  <a:gd name="T23" fmla="*/ 1440 h 68"/>
                  <a:gd name="T24" fmla="+- 0 5729 5700"/>
                  <a:gd name="T25" fmla="*/ T24 w 43"/>
                  <a:gd name="T26" fmla="+- 0 1441 1408"/>
                  <a:gd name="T27" fmla="*/ 1441 h 68"/>
                  <a:gd name="T28" fmla="+- 0 5725 5700"/>
                  <a:gd name="T29" fmla="*/ T28 w 43"/>
                  <a:gd name="T30" fmla="+- 0 1442 1408"/>
                  <a:gd name="T31" fmla="*/ 1442 h 68"/>
                  <a:gd name="T32" fmla="+- 0 5722 5700"/>
                  <a:gd name="T33" fmla="*/ T32 w 43"/>
                  <a:gd name="T34" fmla="+- 0 1442 1408"/>
                  <a:gd name="T35" fmla="*/ 1442 h 68"/>
                  <a:gd name="T36" fmla="+- 0 5742 5700"/>
                  <a:gd name="T37" fmla="*/ T36 w 43"/>
                  <a:gd name="T38" fmla="+- 0 1442 1408"/>
                  <a:gd name="T39" fmla="*/ 1442 h 68"/>
                  <a:gd name="T40" fmla="+- 0 5739 5700"/>
                  <a:gd name="T41" fmla="*/ T40 w 43"/>
                  <a:gd name="T42" fmla="+- 0 1419 1408"/>
                  <a:gd name="T43" fmla="*/ 1419 h 68"/>
                  <a:gd name="T44" fmla="+- 0 5736 5700"/>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2"/>
                    </a:lnTo>
                    <a:lnTo>
                      <a:pt x="29" y="33"/>
                    </a:lnTo>
                    <a:lnTo>
                      <a:pt x="25" y="34"/>
                    </a:lnTo>
                    <a:lnTo>
                      <a:pt x="22" y="34"/>
                    </a:lnTo>
                    <a:lnTo>
                      <a:pt x="42" y="34"/>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5" name="Group 6649"/>
            <p:cNvGrpSpPr>
              <a:grpSpLocks/>
            </p:cNvGrpSpPr>
            <p:nvPr/>
          </p:nvGrpSpPr>
          <p:grpSpPr bwMode="auto">
            <a:xfrm>
              <a:off x="5700" y="1532"/>
              <a:ext cx="41" cy="67"/>
              <a:chOff x="5700" y="1532"/>
              <a:chExt cx="41" cy="67"/>
            </a:xfrm>
          </p:grpSpPr>
          <p:sp>
            <p:nvSpPr>
              <p:cNvPr id="41910" name="Freeform 6653"/>
              <p:cNvSpPr>
                <a:spLocks/>
              </p:cNvSpPr>
              <p:nvPr/>
            </p:nvSpPr>
            <p:spPr bwMode="auto">
              <a:xfrm>
                <a:off x="5700" y="1532"/>
                <a:ext cx="41" cy="67"/>
              </a:xfrm>
              <a:custGeom>
                <a:avLst/>
                <a:gdLst>
                  <a:gd name="T0" fmla="+- 0 5702 5700"/>
                  <a:gd name="T1" fmla="*/ T0 w 41"/>
                  <a:gd name="T2" fmla="+- 0 1587 1532"/>
                  <a:gd name="T3" fmla="*/ 1587 h 67"/>
                  <a:gd name="T4" fmla="+- 0 5701 5700"/>
                  <a:gd name="T5" fmla="*/ T4 w 41"/>
                  <a:gd name="T6" fmla="+- 0 1588 1532"/>
                  <a:gd name="T7" fmla="*/ 1588 h 67"/>
                  <a:gd name="T8" fmla="+- 0 5701 5700"/>
                  <a:gd name="T9" fmla="*/ T8 w 41"/>
                  <a:gd name="T10" fmla="+- 0 1588 1532"/>
                  <a:gd name="T11" fmla="*/ 1588 h 67"/>
                  <a:gd name="T12" fmla="+- 0 5701 5700"/>
                  <a:gd name="T13" fmla="*/ T12 w 41"/>
                  <a:gd name="T14" fmla="+- 0 1589 1532"/>
                  <a:gd name="T15" fmla="*/ 1589 h 67"/>
                  <a:gd name="T16" fmla="+- 0 5700 5700"/>
                  <a:gd name="T17" fmla="*/ T16 w 41"/>
                  <a:gd name="T18" fmla="+- 0 1591 1532"/>
                  <a:gd name="T19" fmla="*/ 1591 h 67"/>
                  <a:gd name="T20" fmla="+- 0 5701 5700"/>
                  <a:gd name="T21" fmla="*/ T20 w 41"/>
                  <a:gd name="T22" fmla="+- 0 1594 1532"/>
                  <a:gd name="T23" fmla="*/ 1594 h 67"/>
                  <a:gd name="T24" fmla="+- 0 5721 5700"/>
                  <a:gd name="T25" fmla="*/ T24 w 41"/>
                  <a:gd name="T26" fmla="+- 0 1599 1532"/>
                  <a:gd name="T27" fmla="*/ 1599 h 67"/>
                  <a:gd name="T28" fmla="+- 0 5724 5700"/>
                  <a:gd name="T29" fmla="*/ T28 w 41"/>
                  <a:gd name="T30" fmla="+- 0 1598 1532"/>
                  <a:gd name="T31" fmla="*/ 1598 h 67"/>
                  <a:gd name="T32" fmla="+- 0 5730 5700"/>
                  <a:gd name="T33" fmla="*/ T32 w 41"/>
                  <a:gd name="T34" fmla="+- 0 1596 1532"/>
                  <a:gd name="T35" fmla="*/ 1596 h 67"/>
                  <a:gd name="T36" fmla="+- 0 5732 5700"/>
                  <a:gd name="T37" fmla="*/ T36 w 41"/>
                  <a:gd name="T38" fmla="+- 0 1595 1532"/>
                  <a:gd name="T39" fmla="*/ 1595 h 67"/>
                  <a:gd name="T40" fmla="+- 0 5736 5700"/>
                  <a:gd name="T41" fmla="*/ T40 w 41"/>
                  <a:gd name="T42" fmla="+- 0 1591 1532"/>
                  <a:gd name="T43" fmla="*/ 1591 h 67"/>
                  <a:gd name="T44" fmla="+- 0 5714 5700"/>
                  <a:gd name="T45" fmla="*/ T44 w 41"/>
                  <a:gd name="T46" fmla="+- 0 1591 1532"/>
                  <a:gd name="T47" fmla="*/ 1591 h 67"/>
                  <a:gd name="T48" fmla="+- 0 5712 5700"/>
                  <a:gd name="T49" fmla="*/ T48 w 41"/>
                  <a:gd name="T50" fmla="+- 0 1591 1532"/>
                  <a:gd name="T51" fmla="*/ 1591 h 67"/>
                  <a:gd name="T52" fmla="+- 0 5711 5700"/>
                  <a:gd name="T53" fmla="*/ T52 w 41"/>
                  <a:gd name="T54" fmla="+- 0 1591 1532"/>
                  <a:gd name="T55" fmla="*/ 1591 h 67"/>
                  <a:gd name="T56" fmla="+- 0 5706 5700"/>
                  <a:gd name="T57" fmla="*/ T56 w 41"/>
                  <a:gd name="T58" fmla="+- 0 1589 1532"/>
                  <a:gd name="T59" fmla="*/ 1589 h 67"/>
                  <a:gd name="T60" fmla="+- 0 5703 5700"/>
                  <a:gd name="T61" fmla="*/ T60 w 41"/>
                  <a:gd name="T62" fmla="+- 0 1588 1532"/>
                  <a:gd name="T63" fmla="*/ 1588 h 67"/>
                  <a:gd name="T64" fmla="+- 0 5702 5700"/>
                  <a:gd name="T65" fmla="*/ T64 w 41"/>
                  <a:gd name="T66" fmla="+- 0 1587 1532"/>
                  <a:gd name="T67" fmla="*/ 158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6"/>
                    </a:lnTo>
                    <a:lnTo>
                      <a:pt x="1" y="57"/>
                    </a:lnTo>
                    <a:lnTo>
                      <a:pt x="0" y="59"/>
                    </a:lnTo>
                    <a:lnTo>
                      <a:pt x="1" y="62"/>
                    </a:lnTo>
                    <a:lnTo>
                      <a:pt x="21" y="67"/>
                    </a:lnTo>
                    <a:lnTo>
                      <a:pt x="24" y="66"/>
                    </a:lnTo>
                    <a:lnTo>
                      <a:pt x="30" y="64"/>
                    </a:lnTo>
                    <a:lnTo>
                      <a:pt x="32" y="63"/>
                    </a:lnTo>
                    <a:lnTo>
                      <a:pt x="36" y="59"/>
                    </a:lnTo>
                    <a:lnTo>
                      <a:pt x="14" y="59"/>
                    </a:lnTo>
                    <a:lnTo>
                      <a:pt x="12" y="59"/>
                    </a:lnTo>
                    <a:lnTo>
                      <a:pt x="11" y="59"/>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1" name="Freeform 6652"/>
              <p:cNvSpPr>
                <a:spLocks/>
              </p:cNvSpPr>
              <p:nvPr/>
            </p:nvSpPr>
            <p:spPr bwMode="auto">
              <a:xfrm>
                <a:off x="5700" y="1532"/>
                <a:ext cx="41" cy="67"/>
              </a:xfrm>
              <a:custGeom>
                <a:avLst/>
                <a:gdLst>
                  <a:gd name="T0" fmla="+- 0 5737 5700"/>
                  <a:gd name="T1" fmla="*/ T0 w 41"/>
                  <a:gd name="T2" fmla="+- 0 1565 1532"/>
                  <a:gd name="T3" fmla="*/ 1565 h 67"/>
                  <a:gd name="T4" fmla="+- 0 5718 5700"/>
                  <a:gd name="T5" fmla="*/ T4 w 41"/>
                  <a:gd name="T6" fmla="+- 0 1565 1532"/>
                  <a:gd name="T7" fmla="*/ 1565 h 67"/>
                  <a:gd name="T8" fmla="+- 0 5721 5700"/>
                  <a:gd name="T9" fmla="*/ T8 w 41"/>
                  <a:gd name="T10" fmla="+- 0 1565 1532"/>
                  <a:gd name="T11" fmla="*/ 1565 h 67"/>
                  <a:gd name="T12" fmla="+- 0 5725 5700"/>
                  <a:gd name="T13" fmla="*/ T12 w 41"/>
                  <a:gd name="T14" fmla="+- 0 1566 1532"/>
                  <a:gd name="T15" fmla="*/ 1566 h 67"/>
                  <a:gd name="T16" fmla="+- 0 5732 5700"/>
                  <a:gd name="T17" fmla="*/ T16 w 41"/>
                  <a:gd name="T18" fmla="+- 0 1575 1532"/>
                  <a:gd name="T19" fmla="*/ 1575 h 67"/>
                  <a:gd name="T20" fmla="+- 0 5732 5700"/>
                  <a:gd name="T21" fmla="*/ T20 w 41"/>
                  <a:gd name="T22" fmla="+- 0 1580 1532"/>
                  <a:gd name="T23" fmla="*/ 1580 h 67"/>
                  <a:gd name="T24" fmla="+- 0 5719 5700"/>
                  <a:gd name="T25" fmla="*/ T24 w 41"/>
                  <a:gd name="T26" fmla="+- 0 1591 1532"/>
                  <a:gd name="T27" fmla="*/ 1591 h 67"/>
                  <a:gd name="T28" fmla="+- 0 5736 5700"/>
                  <a:gd name="T29" fmla="*/ T28 w 41"/>
                  <a:gd name="T30" fmla="+- 0 1591 1532"/>
                  <a:gd name="T31" fmla="*/ 1591 h 67"/>
                  <a:gd name="T32" fmla="+- 0 5736 5700"/>
                  <a:gd name="T33" fmla="*/ T32 w 41"/>
                  <a:gd name="T34" fmla="+- 0 1591 1532"/>
                  <a:gd name="T35" fmla="*/ 1591 h 67"/>
                  <a:gd name="T36" fmla="+- 0 5738 5700"/>
                  <a:gd name="T37" fmla="*/ T36 w 41"/>
                  <a:gd name="T38" fmla="+- 0 1589 1532"/>
                  <a:gd name="T39" fmla="*/ 1589 h 67"/>
                  <a:gd name="T40" fmla="+- 0 5740 5700"/>
                  <a:gd name="T41" fmla="*/ T40 w 41"/>
                  <a:gd name="T42" fmla="+- 0 1583 1532"/>
                  <a:gd name="T43" fmla="*/ 1583 h 67"/>
                  <a:gd name="T44" fmla="+- 0 5741 5700"/>
                  <a:gd name="T45" fmla="*/ T44 w 41"/>
                  <a:gd name="T46" fmla="+- 0 1580 1532"/>
                  <a:gd name="T47" fmla="*/ 1580 h 67"/>
                  <a:gd name="T48" fmla="+- 0 5741 5700"/>
                  <a:gd name="T49" fmla="*/ T48 w 41"/>
                  <a:gd name="T50" fmla="+- 0 1573 1532"/>
                  <a:gd name="T51" fmla="*/ 1573 h 67"/>
                  <a:gd name="T52" fmla="+- 0 5741 5700"/>
                  <a:gd name="T53" fmla="*/ T52 w 41"/>
                  <a:gd name="T54" fmla="+- 0 1571 1532"/>
                  <a:gd name="T55" fmla="*/ 1571 h 67"/>
                  <a:gd name="T56" fmla="+- 0 5740 5700"/>
                  <a:gd name="T57" fmla="*/ T56 w 41"/>
                  <a:gd name="T58" fmla="+- 0 1569 1532"/>
                  <a:gd name="T59" fmla="*/ 1569 h 67"/>
                  <a:gd name="T60" fmla="+- 0 5739 5700"/>
                  <a:gd name="T61" fmla="*/ T60 w 41"/>
                  <a:gd name="T62" fmla="+- 0 1567 1532"/>
                  <a:gd name="T63" fmla="*/ 1567 h 67"/>
                  <a:gd name="T64" fmla="+- 0 5737 5700"/>
                  <a:gd name="T65" fmla="*/ T64 w 41"/>
                  <a:gd name="T66" fmla="+- 0 1565 1532"/>
                  <a:gd name="T67" fmla="*/ 156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37" y="33"/>
                    </a:moveTo>
                    <a:lnTo>
                      <a:pt x="18" y="33"/>
                    </a:lnTo>
                    <a:lnTo>
                      <a:pt x="21" y="33"/>
                    </a:lnTo>
                    <a:lnTo>
                      <a:pt x="25" y="34"/>
                    </a:lnTo>
                    <a:lnTo>
                      <a:pt x="32" y="43"/>
                    </a:lnTo>
                    <a:lnTo>
                      <a:pt x="32" y="48"/>
                    </a:lnTo>
                    <a:lnTo>
                      <a:pt x="19" y="59"/>
                    </a:lnTo>
                    <a:lnTo>
                      <a:pt x="36" y="59"/>
                    </a:lnTo>
                    <a:lnTo>
                      <a:pt x="38" y="57"/>
                    </a:lnTo>
                    <a:lnTo>
                      <a:pt x="40" y="51"/>
                    </a:lnTo>
                    <a:lnTo>
                      <a:pt x="41" y="48"/>
                    </a:lnTo>
                    <a:lnTo>
                      <a:pt x="41" y="41"/>
                    </a:lnTo>
                    <a:lnTo>
                      <a:pt x="41" y="39"/>
                    </a:lnTo>
                    <a:lnTo>
                      <a:pt x="40" y="37"/>
                    </a:lnTo>
                    <a:lnTo>
                      <a:pt x="39" y="35"/>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2" name="Freeform 6651"/>
              <p:cNvSpPr>
                <a:spLocks/>
              </p:cNvSpPr>
              <p:nvPr/>
            </p:nvSpPr>
            <p:spPr bwMode="auto">
              <a:xfrm>
                <a:off x="5700" y="1532"/>
                <a:ext cx="41" cy="67"/>
              </a:xfrm>
              <a:custGeom>
                <a:avLst/>
                <a:gdLst>
                  <a:gd name="T0" fmla="+- 0 5735 5700"/>
                  <a:gd name="T1" fmla="*/ T0 w 41"/>
                  <a:gd name="T2" fmla="+- 0 1532 1532"/>
                  <a:gd name="T3" fmla="*/ 1532 h 67"/>
                  <a:gd name="T4" fmla="+- 0 5707 5700"/>
                  <a:gd name="T5" fmla="*/ T4 w 41"/>
                  <a:gd name="T6" fmla="+- 0 1532 1532"/>
                  <a:gd name="T7" fmla="*/ 1532 h 67"/>
                  <a:gd name="T8" fmla="+- 0 5704 5700"/>
                  <a:gd name="T9" fmla="*/ T8 w 41"/>
                  <a:gd name="T10" fmla="+- 0 1533 1532"/>
                  <a:gd name="T11" fmla="*/ 1533 h 67"/>
                  <a:gd name="T12" fmla="+- 0 5704 5700"/>
                  <a:gd name="T13" fmla="*/ T12 w 41"/>
                  <a:gd name="T14" fmla="+- 0 1535 1532"/>
                  <a:gd name="T15" fmla="*/ 1535 h 67"/>
                  <a:gd name="T16" fmla="+- 0 5704 5700"/>
                  <a:gd name="T17" fmla="*/ T16 w 41"/>
                  <a:gd name="T18" fmla="+- 0 1562 1532"/>
                  <a:gd name="T19" fmla="*/ 1562 h 67"/>
                  <a:gd name="T20" fmla="+- 0 5704 5700"/>
                  <a:gd name="T21" fmla="*/ T20 w 41"/>
                  <a:gd name="T22" fmla="+- 0 1565 1532"/>
                  <a:gd name="T23" fmla="*/ 1565 h 67"/>
                  <a:gd name="T24" fmla="+- 0 5706 5700"/>
                  <a:gd name="T25" fmla="*/ T24 w 41"/>
                  <a:gd name="T26" fmla="+- 0 1565 1532"/>
                  <a:gd name="T27" fmla="*/ 1565 h 67"/>
                  <a:gd name="T28" fmla="+- 0 5710 5700"/>
                  <a:gd name="T29" fmla="*/ T28 w 41"/>
                  <a:gd name="T30" fmla="+- 0 1565 1532"/>
                  <a:gd name="T31" fmla="*/ 1565 h 67"/>
                  <a:gd name="T32" fmla="+- 0 5712 5700"/>
                  <a:gd name="T33" fmla="*/ T32 w 41"/>
                  <a:gd name="T34" fmla="+- 0 1565 1532"/>
                  <a:gd name="T35" fmla="*/ 1565 h 67"/>
                  <a:gd name="T36" fmla="+- 0 5718 5700"/>
                  <a:gd name="T37" fmla="*/ T36 w 41"/>
                  <a:gd name="T38" fmla="+- 0 1565 1532"/>
                  <a:gd name="T39" fmla="*/ 1565 h 67"/>
                  <a:gd name="T40" fmla="+- 0 5737 5700"/>
                  <a:gd name="T41" fmla="*/ T40 w 41"/>
                  <a:gd name="T42" fmla="+- 0 1565 1532"/>
                  <a:gd name="T43" fmla="*/ 1565 h 67"/>
                  <a:gd name="T44" fmla="+- 0 5734 5700"/>
                  <a:gd name="T45" fmla="*/ T44 w 41"/>
                  <a:gd name="T46" fmla="+- 0 1561 1532"/>
                  <a:gd name="T47" fmla="*/ 1561 h 67"/>
                  <a:gd name="T48" fmla="+- 0 5731 5700"/>
                  <a:gd name="T49" fmla="*/ T48 w 41"/>
                  <a:gd name="T50" fmla="+- 0 1560 1532"/>
                  <a:gd name="T51" fmla="*/ 1560 h 67"/>
                  <a:gd name="T52" fmla="+- 0 5726 5700"/>
                  <a:gd name="T53" fmla="*/ T52 w 41"/>
                  <a:gd name="T54" fmla="+- 0 1558 1532"/>
                  <a:gd name="T55" fmla="*/ 1558 h 67"/>
                  <a:gd name="T56" fmla="+- 0 5725 5700"/>
                  <a:gd name="T57" fmla="*/ T56 w 41"/>
                  <a:gd name="T58" fmla="+- 0 1558 1532"/>
                  <a:gd name="T59" fmla="*/ 1558 h 67"/>
                  <a:gd name="T60" fmla="+- 0 5711 5700"/>
                  <a:gd name="T61" fmla="*/ T60 w 41"/>
                  <a:gd name="T62" fmla="+- 0 1558 1532"/>
                  <a:gd name="T63" fmla="*/ 1558 h 67"/>
                  <a:gd name="T64" fmla="+- 0 5711 5700"/>
                  <a:gd name="T65" fmla="*/ T64 w 41"/>
                  <a:gd name="T66" fmla="+- 0 1540 1532"/>
                  <a:gd name="T67" fmla="*/ 1540 h 67"/>
                  <a:gd name="T68" fmla="+- 0 5735 5700"/>
                  <a:gd name="T69" fmla="*/ T68 w 41"/>
                  <a:gd name="T70" fmla="+- 0 1540 1532"/>
                  <a:gd name="T71" fmla="*/ 1540 h 67"/>
                  <a:gd name="T72" fmla="+- 0 5737 5700"/>
                  <a:gd name="T73" fmla="*/ T72 w 41"/>
                  <a:gd name="T74" fmla="+- 0 1539 1532"/>
                  <a:gd name="T75" fmla="*/ 1539 h 67"/>
                  <a:gd name="T76" fmla="+- 0 5737 5700"/>
                  <a:gd name="T77" fmla="*/ T76 w 41"/>
                  <a:gd name="T78" fmla="+- 0 1536 1532"/>
                  <a:gd name="T79" fmla="*/ 1536 h 67"/>
                  <a:gd name="T80" fmla="+- 0 5737 5700"/>
                  <a:gd name="T81" fmla="*/ T80 w 41"/>
                  <a:gd name="T82" fmla="+- 0 1534 1532"/>
                  <a:gd name="T83" fmla="*/ 1534 h 67"/>
                  <a:gd name="T84" fmla="+- 0 5737 5700"/>
                  <a:gd name="T85" fmla="*/ T84 w 41"/>
                  <a:gd name="T86" fmla="+- 0 1533 1532"/>
                  <a:gd name="T87" fmla="*/ 1533 h 67"/>
                  <a:gd name="T88" fmla="+- 0 5736 5700"/>
                  <a:gd name="T89" fmla="*/ T88 w 41"/>
                  <a:gd name="T90" fmla="+- 0 1532 1532"/>
                  <a:gd name="T91" fmla="*/ 1532 h 67"/>
                  <a:gd name="T92" fmla="+- 0 5735 5700"/>
                  <a:gd name="T93" fmla="*/ T92 w 41"/>
                  <a:gd name="T94" fmla="+- 0 1532 1532"/>
                  <a:gd name="T95" fmla="*/ 153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7" y="0"/>
                    </a:lnTo>
                    <a:lnTo>
                      <a:pt x="4" y="1"/>
                    </a:lnTo>
                    <a:lnTo>
                      <a:pt x="4" y="3"/>
                    </a:lnTo>
                    <a:lnTo>
                      <a:pt x="4" y="30"/>
                    </a:lnTo>
                    <a:lnTo>
                      <a:pt x="4" y="33"/>
                    </a:lnTo>
                    <a:lnTo>
                      <a:pt x="6" y="33"/>
                    </a:lnTo>
                    <a:lnTo>
                      <a:pt x="10" y="33"/>
                    </a:lnTo>
                    <a:lnTo>
                      <a:pt x="12" y="33"/>
                    </a:lnTo>
                    <a:lnTo>
                      <a:pt x="18" y="33"/>
                    </a:lnTo>
                    <a:lnTo>
                      <a:pt x="37" y="33"/>
                    </a:lnTo>
                    <a:lnTo>
                      <a:pt x="34" y="29"/>
                    </a:lnTo>
                    <a:lnTo>
                      <a:pt x="31" y="28"/>
                    </a:lnTo>
                    <a:lnTo>
                      <a:pt x="26" y="26"/>
                    </a:lnTo>
                    <a:lnTo>
                      <a:pt x="25" y="26"/>
                    </a:lnTo>
                    <a:lnTo>
                      <a:pt x="11" y="26"/>
                    </a:lnTo>
                    <a:lnTo>
                      <a:pt x="11" y="8"/>
                    </a:lnTo>
                    <a:lnTo>
                      <a:pt x="35" y="8"/>
                    </a:lnTo>
                    <a:lnTo>
                      <a:pt x="37" y="7"/>
                    </a:lnTo>
                    <a:lnTo>
                      <a:pt x="37" y="4"/>
                    </a:lnTo>
                    <a:lnTo>
                      <a:pt x="37" y="2"/>
                    </a:lnTo>
                    <a:lnTo>
                      <a:pt x="37"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3" name="Freeform 6650"/>
              <p:cNvSpPr>
                <a:spLocks/>
              </p:cNvSpPr>
              <p:nvPr/>
            </p:nvSpPr>
            <p:spPr bwMode="auto">
              <a:xfrm>
                <a:off x="5700" y="1532"/>
                <a:ext cx="41" cy="67"/>
              </a:xfrm>
              <a:custGeom>
                <a:avLst/>
                <a:gdLst>
                  <a:gd name="T0" fmla="+- 0 5723 5700"/>
                  <a:gd name="T1" fmla="*/ T0 w 41"/>
                  <a:gd name="T2" fmla="+- 0 1558 1532"/>
                  <a:gd name="T3" fmla="*/ 1558 h 67"/>
                  <a:gd name="T4" fmla="+- 0 5715 5700"/>
                  <a:gd name="T5" fmla="*/ T4 w 41"/>
                  <a:gd name="T6" fmla="+- 0 1558 1532"/>
                  <a:gd name="T7" fmla="*/ 1558 h 67"/>
                  <a:gd name="T8" fmla="+- 0 5711 5700"/>
                  <a:gd name="T9" fmla="*/ T8 w 41"/>
                  <a:gd name="T10" fmla="+- 0 1558 1532"/>
                  <a:gd name="T11" fmla="*/ 1558 h 67"/>
                  <a:gd name="T12" fmla="+- 0 5725 5700"/>
                  <a:gd name="T13" fmla="*/ T12 w 41"/>
                  <a:gd name="T14" fmla="+- 0 1558 1532"/>
                  <a:gd name="T15" fmla="*/ 1558 h 67"/>
                  <a:gd name="T16" fmla="+- 0 5723 5700"/>
                  <a:gd name="T17" fmla="*/ T16 w 41"/>
                  <a:gd name="T18" fmla="+- 0 1558 1532"/>
                  <a:gd name="T19" fmla="*/ 1558 h 67"/>
                </a:gdLst>
                <a:ahLst/>
                <a:cxnLst>
                  <a:cxn ang="0">
                    <a:pos x="T1" y="T3"/>
                  </a:cxn>
                  <a:cxn ang="0">
                    <a:pos x="T5" y="T7"/>
                  </a:cxn>
                  <a:cxn ang="0">
                    <a:pos x="T9" y="T11"/>
                  </a:cxn>
                  <a:cxn ang="0">
                    <a:pos x="T13" y="T15"/>
                  </a:cxn>
                  <a:cxn ang="0">
                    <a:pos x="T17" y="T19"/>
                  </a:cxn>
                </a:cxnLst>
                <a:rect l="0" t="0" r="r" b="b"/>
                <a:pathLst>
                  <a:path w="41" h="67">
                    <a:moveTo>
                      <a:pt x="23" y="26"/>
                    </a:moveTo>
                    <a:lnTo>
                      <a:pt x="15" y="26"/>
                    </a:lnTo>
                    <a:lnTo>
                      <a:pt x="11" y="26"/>
                    </a:lnTo>
                    <a:lnTo>
                      <a:pt x="25" y="26"/>
                    </a:lnTo>
                    <a:lnTo>
                      <a:pt x="23"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6" name="Group 6647"/>
            <p:cNvGrpSpPr>
              <a:grpSpLocks/>
            </p:cNvGrpSpPr>
            <p:nvPr/>
          </p:nvGrpSpPr>
          <p:grpSpPr bwMode="auto">
            <a:xfrm>
              <a:off x="5769" y="1773"/>
              <a:ext cx="80" cy="16"/>
              <a:chOff x="5769" y="1773"/>
              <a:chExt cx="80" cy="16"/>
            </a:xfrm>
          </p:grpSpPr>
          <p:sp>
            <p:nvSpPr>
              <p:cNvPr id="41909" name="Freeform 6648"/>
              <p:cNvSpPr>
                <a:spLocks/>
              </p:cNvSpPr>
              <p:nvPr/>
            </p:nvSpPr>
            <p:spPr bwMode="auto">
              <a:xfrm>
                <a:off x="5769" y="1773"/>
                <a:ext cx="80" cy="16"/>
              </a:xfrm>
              <a:custGeom>
                <a:avLst/>
                <a:gdLst>
                  <a:gd name="T0" fmla="+- 0 5847 5769"/>
                  <a:gd name="T1" fmla="*/ T0 w 80"/>
                  <a:gd name="T2" fmla="+- 0 1773 1773"/>
                  <a:gd name="T3" fmla="*/ 1773 h 16"/>
                  <a:gd name="T4" fmla="+- 0 5770 5769"/>
                  <a:gd name="T5" fmla="*/ T4 w 80"/>
                  <a:gd name="T6" fmla="+- 0 1773 1773"/>
                  <a:gd name="T7" fmla="*/ 1773 h 16"/>
                  <a:gd name="T8" fmla="+- 0 5770 5769"/>
                  <a:gd name="T9" fmla="*/ T8 w 80"/>
                  <a:gd name="T10" fmla="+- 0 1786 1773"/>
                  <a:gd name="T11" fmla="*/ 1786 h 16"/>
                  <a:gd name="T12" fmla="+- 0 5769 5769"/>
                  <a:gd name="T13" fmla="*/ T12 w 80"/>
                  <a:gd name="T14" fmla="+- 0 1788 1773"/>
                  <a:gd name="T15" fmla="*/ 1788 h 16"/>
                  <a:gd name="T16" fmla="+- 0 5848 5769"/>
                  <a:gd name="T17" fmla="*/ T16 w 80"/>
                  <a:gd name="T18" fmla="+- 0 1788 1773"/>
                  <a:gd name="T19" fmla="*/ 1788 h 16"/>
                  <a:gd name="T20" fmla="+- 0 5847 5769"/>
                  <a:gd name="T21" fmla="*/ T20 w 80"/>
                  <a:gd name="T22" fmla="+- 0 1786 1773"/>
                  <a:gd name="T23" fmla="*/ 1786 h 16"/>
                  <a:gd name="T24" fmla="+- 0 5847 5769"/>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7" name="Group 6644"/>
            <p:cNvGrpSpPr>
              <a:grpSpLocks/>
            </p:cNvGrpSpPr>
            <p:nvPr/>
          </p:nvGrpSpPr>
          <p:grpSpPr bwMode="auto">
            <a:xfrm>
              <a:off x="5768" y="1773"/>
              <a:ext cx="3" cy="15"/>
              <a:chOff x="5768" y="1773"/>
              <a:chExt cx="3" cy="15"/>
            </a:xfrm>
          </p:grpSpPr>
          <p:sp>
            <p:nvSpPr>
              <p:cNvPr id="41908" name="Freeform 6646"/>
              <p:cNvSpPr>
                <a:spLocks/>
              </p:cNvSpPr>
              <p:nvPr/>
            </p:nvSpPr>
            <p:spPr bwMode="auto">
              <a:xfrm>
                <a:off x="5768" y="1773"/>
                <a:ext cx="3" cy="15"/>
              </a:xfrm>
              <a:custGeom>
                <a:avLst/>
                <a:gdLst>
                  <a:gd name="T0" fmla="+- 0 5770 5768"/>
                  <a:gd name="T1" fmla="*/ T0 w 3"/>
                  <a:gd name="T2" fmla="+- 0 1773 1773"/>
                  <a:gd name="T3" fmla="*/ 1773 h 15"/>
                  <a:gd name="T4" fmla="+- 0 5768 5768"/>
                  <a:gd name="T5" fmla="*/ T4 w 3"/>
                  <a:gd name="T6" fmla="+- 0 1773 1773"/>
                  <a:gd name="T7" fmla="*/ 1773 h 15"/>
                  <a:gd name="T8" fmla="+- 0 5768 5768"/>
                  <a:gd name="T9" fmla="*/ T8 w 3"/>
                  <a:gd name="T10" fmla="+- 0 1786 1773"/>
                  <a:gd name="T11" fmla="*/ 1786 h 15"/>
                  <a:gd name="T12" fmla="+- 0 5769 5768"/>
                  <a:gd name="T13" fmla="*/ T12 w 3"/>
                  <a:gd name="T14" fmla="+- 0 1788 1773"/>
                  <a:gd name="T15" fmla="*/ 1788 h 15"/>
                  <a:gd name="T16" fmla="+- 0 5770 5768"/>
                  <a:gd name="T17" fmla="*/ T16 w 3"/>
                  <a:gd name="T18" fmla="+- 0 1786 1773"/>
                  <a:gd name="T19" fmla="*/ 1786 h 15"/>
                  <a:gd name="T20" fmla="+- 0 5770 5768"/>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485" name="Picture 664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88" name="Group 6642"/>
            <p:cNvGrpSpPr>
              <a:grpSpLocks/>
            </p:cNvGrpSpPr>
            <p:nvPr/>
          </p:nvGrpSpPr>
          <p:grpSpPr bwMode="auto">
            <a:xfrm>
              <a:off x="5753" y="1117"/>
              <a:ext cx="3" cy="656"/>
              <a:chOff x="5753" y="1117"/>
              <a:chExt cx="3" cy="656"/>
            </a:xfrm>
          </p:grpSpPr>
          <p:sp>
            <p:nvSpPr>
              <p:cNvPr id="41907" name="Freeform 6643"/>
              <p:cNvSpPr>
                <a:spLocks/>
              </p:cNvSpPr>
              <p:nvPr/>
            </p:nvSpPr>
            <p:spPr bwMode="auto">
              <a:xfrm>
                <a:off x="5753" y="1117"/>
                <a:ext cx="3" cy="656"/>
              </a:xfrm>
              <a:custGeom>
                <a:avLst/>
                <a:gdLst>
                  <a:gd name="T0" fmla="+- 0 5753 5753"/>
                  <a:gd name="T1" fmla="*/ T0 w 3"/>
                  <a:gd name="T2" fmla="+- 0 1773 1117"/>
                  <a:gd name="T3" fmla="*/ 1773 h 656"/>
                  <a:gd name="T4" fmla="+- 0 5756 5753"/>
                  <a:gd name="T5" fmla="*/ T4 w 3"/>
                  <a:gd name="T6" fmla="+- 0 1773 1117"/>
                  <a:gd name="T7" fmla="*/ 1773 h 656"/>
                  <a:gd name="T8" fmla="+- 0 5756 5753"/>
                  <a:gd name="T9" fmla="*/ T8 w 3"/>
                  <a:gd name="T10" fmla="+- 0 1117 1117"/>
                  <a:gd name="T11" fmla="*/ 1117 h 656"/>
                  <a:gd name="T12" fmla="+- 0 5753 5753"/>
                  <a:gd name="T13" fmla="*/ T12 w 3"/>
                  <a:gd name="T14" fmla="+- 0 1117 1117"/>
                  <a:gd name="T15" fmla="*/ 1117 h 656"/>
                  <a:gd name="T16" fmla="+- 0 5753 575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9" name="Group 6640"/>
            <p:cNvGrpSpPr>
              <a:grpSpLocks/>
            </p:cNvGrpSpPr>
            <p:nvPr/>
          </p:nvGrpSpPr>
          <p:grpSpPr bwMode="auto">
            <a:xfrm>
              <a:off x="5753" y="1116"/>
              <a:ext cx="82" cy="2"/>
              <a:chOff x="5753" y="1116"/>
              <a:chExt cx="82" cy="2"/>
            </a:xfrm>
          </p:grpSpPr>
          <p:sp>
            <p:nvSpPr>
              <p:cNvPr id="41906" name="Freeform 6641"/>
              <p:cNvSpPr>
                <a:spLocks/>
              </p:cNvSpPr>
              <p:nvPr/>
            </p:nvSpPr>
            <p:spPr bwMode="auto">
              <a:xfrm>
                <a:off x="5753" y="1116"/>
                <a:ext cx="82" cy="2"/>
              </a:xfrm>
              <a:custGeom>
                <a:avLst/>
                <a:gdLst>
                  <a:gd name="T0" fmla="+- 0 5753 5753"/>
                  <a:gd name="T1" fmla="*/ T0 w 82"/>
                  <a:gd name="T2" fmla="+- 0 5835 575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90" name="Group 6638"/>
            <p:cNvGrpSpPr>
              <a:grpSpLocks/>
            </p:cNvGrpSpPr>
            <p:nvPr/>
          </p:nvGrpSpPr>
          <p:grpSpPr bwMode="auto">
            <a:xfrm>
              <a:off x="5754" y="1772"/>
              <a:ext cx="80" cy="2"/>
              <a:chOff x="5754" y="1772"/>
              <a:chExt cx="80" cy="2"/>
            </a:xfrm>
          </p:grpSpPr>
          <p:sp>
            <p:nvSpPr>
              <p:cNvPr id="41905" name="Freeform 6639"/>
              <p:cNvSpPr>
                <a:spLocks/>
              </p:cNvSpPr>
              <p:nvPr/>
            </p:nvSpPr>
            <p:spPr bwMode="auto">
              <a:xfrm>
                <a:off x="5754" y="1772"/>
                <a:ext cx="80" cy="2"/>
              </a:xfrm>
              <a:custGeom>
                <a:avLst/>
                <a:gdLst>
                  <a:gd name="T0" fmla="+- 0 5754 5754"/>
                  <a:gd name="T1" fmla="*/ T0 w 80"/>
                  <a:gd name="T2" fmla="+- 0 5834 57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91" name="Group 6636"/>
            <p:cNvGrpSpPr>
              <a:grpSpLocks/>
            </p:cNvGrpSpPr>
            <p:nvPr/>
          </p:nvGrpSpPr>
          <p:grpSpPr bwMode="auto">
            <a:xfrm>
              <a:off x="5756" y="1770"/>
              <a:ext cx="80" cy="2"/>
              <a:chOff x="5756" y="1770"/>
              <a:chExt cx="80" cy="2"/>
            </a:xfrm>
          </p:grpSpPr>
          <p:sp>
            <p:nvSpPr>
              <p:cNvPr id="41904" name="Freeform 6637"/>
              <p:cNvSpPr>
                <a:spLocks/>
              </p:cNvSpPr>
              <p:nvPr/>
            </p:nvSpPr>
            <p:spPr bwMode="auto">
              <a:xfrm>
                <a:off x="5756" y="1770"/>
                <a:ext cx="80" cy="2"/>
              </a:xfrm>
              <a:custGeom>
                <a:avLst/>
                <a:gdLst>
                  <a:gd name="T0" fmla="+- 0 5756 5756"/>
                  <a:gd name="T1" fmla="*/ T0 w 80"/>
                  <a:gd name="T2" fmla="+- 0 5835 575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92" name="Group 6631"/>
            <p:cNvGrpSpPr>
              <a:grpSpLocks/>
            </p:cNvGrpSpPr>
            <p:nvPr/>
          </p:nvGrpSpPr>
          <p:grpSpPr bwMode="auto">
            <a:xfrm>
              <a:off x="5779" y="1285"/>
              <a:ext cx="43" cy="68"/>
              <a:chOff x="5779" y="1285"/>
              <a:chExt cx="43" cy="68"/>
            </a:xfrm>
          </p:grpSpPr>
          <p:sp>
            <p:nvSpPr>
              <p:cNvPr id="41899" name="Freeform 6635"/>
              <p:cNvSpPr>
                <a:spLocks/>
              </p:cNvSpPr>
              <p:nvPr/>
            </p:nvSpPr>
            <p:spPr bwMode="auto">
              <a:xfrm>
                <a:off x="5779" y="1285"/>
                <a:ext cx="43" cy="68"/>
              </a:xfrm>
              <a:custGeom>
                <a:avLst/>
                <a:gdLst>
                  <a:gd name="T0" fmla="+- 0 5782 5779"/>
                  <a:gd name="T1" fmla="*/ T0 w 43"/>
                  <a:gd name="T2" fmla="+- 0 1343 1285"/>
                  <a:gd name="T3" fmla="*/ 1343 h 68"/>
                  <a:gd name="T4" fmla="+- 0 5781 5779"/>
                  <a:gd name="T5" fmla="*/ T4 w 43"/>
                  <a:gd name="T6" fmla="+- 0 1343 1285"/>
                  <a:gd name="T7" fmla="*/ 1343 h 68"/>
                  <a:gd name="T8" fmla="+- 0 5781 5779"/>
                  <a:gd name="T9" fmla="*/ T8 w 43"/>
                  <a:gd name="T10" fmla="+- 0 1344 1285"/>
                  <a:gd name="T11" fmla="*/ 1344 h 68"/>
                  <a:gd name="T12" fmla="+- 0 5781 5779"/>
                  <a:gd name="T13" fmla="*/ T12 w 43"/>
                  <a:gd name="T14" fmla="+- 0 1344 1285"/>
                  <a:gd name="T15" fmla="*/ 1344 h 68"/>
                  <a:gd name="T16" fmla="+- 0 5781 5779"/>
                  <a:gd name="T17" fmla="*/ T16 w 43"/>
                  <a:gd name="T18" fmla="+- 0 1346 1285"/>
                  <a:gd name="T19" fmla="*/ 1346 h 68"/>
                  <a:gd name="T20" fmla="+- 0 5781 5779"/>
                  <a:gd name="T21" fmla="*/ T20 w 43"/>
                  <a:gd name="T22" fmla="+- 0 1348 1285"/>
                  <a:gd name="T23" fmla="*/ 1348 h 68"/>
                  <a:gd name="T24" fmla="+- 0 5794 5779"/>
                  <a:gd name="T25" fmla="*/ T24 w 43"/>
                  <a:gd name="T26" fmla="+- 0 1352 1285"/>
                  <a:gd name="T27" fmla="*/ 1352 h 68"/>
                  <a:gd name="T28" fmla="+- 0 5797 5779"/>
                  <a:gd name="T29" fmla="*/ T28 w 43"/>
                  <a:gd name="T30" fmla="+- 0 1352 1285"/>
                  <a:gd name="T31" fmla="*/ 1352 h 68"/>
                  <a:gd name="T32" fmla="+- 0 5801 5779"/>
                  <a:gd name="T33" fmla="*/ T32 w 43"/>
                  <a:gd name="T34" fmla="+- 0 1352 1285"/>
                  <a:gd name="T35" fmla="*/ 1352 h 68"/>
                  <a:gd name="T36" fmla="+- 0 5806 5779"/>
                  <a:gd name="T37" fmla="*/ T36 w 43"/>
                  <a:gd name="T38" fmla="+- 0 1350 1285"/>
                  <a:gd name="T39" fmla="*/ 1350 h 68"/>
                  <a:gd name="T40" fmla="+- 0 5809 5779"/>
                  <a:gd name="T41" fmla="*/ T40 w 43"/>
                  <a:gd name="T42" fmla="+- 0 1349 1285"/>
                  <a:gd name="T43" fmla="*/ 1349 h 68"/>
                  <a:gd name="T44" fmla="+- 0 5812 5779"/>
                  <a:gd name="T45" fmla="*/ T44 w 43"/>
                  <a:gd name="T46" fmla="+- 0 1345 1285"/>
                  <a:gd name="T47" fmla="*/ 1345 h 68"/>
                  <a:gd name="T48" fmla="+- 0 5794 5779"/>
                  <a:gd name="T49" fmla="*/ T48 w 43"/>
                  <a:gd name="T50" fmla="+- 0 1345 1285"/>
                  <a:gd name="T51" fmla="*/ 1345 h 68"/>
                  <a:gd name="T52" fmla="+- 0 5790 5779"/>
                  <a:gd name="T53" fmla="*/ T52 w 43"/>
                  <a:gd name="T54" fmla="+- 0 1345 1285"/>
                  <a:gd name="T55" fmla="*/ 1345 h 68"/>
                  <a:gd name="T56" fmla="+- 0 5786 5779"/>
                  <a:gd name="T57" fmla="*/ T56 w 43"/>
                  <a:gd name="T58" fmla="+- 0 1344 1285"/>
                  <a:gd name="T59" fmla="*/ 1344 h 68"/>
                  <a:gd name="T60" fmla="+- 0 5783 5779"/>
                  <a:gd name="T61" fmla="*/ T60 w 43"/>
                  <a:gd name="T62" fmla="+- 0 1343 1285"/>
                  <a:gd name="T63" fmla="*/ 1343 h 68"/>
                  <a:gd name="T64" fmla="+- 0 5782 5779"/>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4"/>
                    </a:lnTo>
                    <a:lnTo>
                      <a:pt x="33" y="60"/>
                    </a:lnTo>
                    <a:lnTo>
                      <a:pt x="15" y="60"/>
                    </a:lnTo>
                    <a:lnTo>
                      <a:pt x="11"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01" name="Freeform 6634"/>
              <p:cNvSpPr>
                <a:spLocks/>
              </p:cNvSpPr>
              <p:nvPr/>
            </p:nvSpPr>
            <p:spPr bwMode="auto">
              <a:xfrm>
                <a:off x="5779" y="1285"/>
                <a:ext cx="43" cy="68"/>
              </a:xfrm>
              <a:custGeom>
                <a:avLst/>
                <a:gdLst>
                  <a:gd name="T0" fmla="+- 0 5821 5779"/>
                  <a:gd name="T1" fmla="*/ T0 w 43"/>
                  <a:gd name="T2" fmla="+- 0 1322 1285"/>
                  <a:gd name="T3" fmla="*/ 1322 h 68"/>
                  <a:gd name="T4" fmla="+- 0 5813 5779"/>
                  <a:gd name="T5" fmla="*/ T4 w 43"/>
                  <a:gd name="T6" fmla="+- 0 1322 1285"/>
                  <a:gd name="T7" fmla="*/ 1322 h 68"/>
                  <a:gd name="T8" fmla="+- 0 5812 5779"/>
                  <a:gd name="T9" fmla="*/ T8 w 43"/>
                  <a:gd name="T10" fmla="+- 0 1326 1285"/>
                  <a:gd name="T11" fmla="*/ 1326 h 68"/>
                  <a:gd name="T12" fmla="+- 0 5812 5779"/>
                  <a:gd name="T13" fmla="*/ T12 w 43"/>
                  <a:gd name="T14" fmla="+- 0 1328 1285"/>
                  <a:gd name="T15" fmla="*/ 1328 h 68"/>
                  <a:gd name="T16" fmla="+- 0 5797 5779"/>
                  <a:gd name="T17" fmla="*/ T16 w 43"/>
                  <a:gd name="T18" fmla="+- 0 1345 1285"/>
                  <a:gd name="T19" fmla="*/ 1345 h 68"/>
                  <a:gd name="T20" fmla="+- 0 5812 5779"/>
                  <a:gd name="T21" fmla="*/ T20 w 43"/>
                  <a:gd name="T22" fmla="+- 0 1345 1285"/>
                  <a:gd name="T23" fmla="*/ 1345 h 68"/>
                  <a:gd name="T24" fmla="+- 0 5820 5779"/>
                  <a:gd name="T25" fmla="*/ T24 w 43"/>
                  <a:gd name="T26" fmla="+- 0 1328 1285"/>
                  <a:gd name="T27" fmla="*/ 1328 h 68"/>
                  <a:gd name="T28" fmla="+- 0 5821 5779"/>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02" name="Freeform 6633"/>
              <p:cNvSpPr>
                <a:spLocks/>
              </p:cNvSpPr>
              <p:nvPr/>
            </p:nvSpPr>
            <p:spPr bwMode="auto">
              <a:xfrm>
                <a:off x="5779" y="1285"/>
                <a:ext cx="43" cy="68"/>
              </a:xfrm>
              <a:custGeom>
                <a:avLst/>
                <a:gdLst>
                  <a:gd name="T0" fmla="+- 0 5803 5779"/>
                  <a:gd name="T1" fmla="*/ T0 w 43"/>
                  <a:gd name="T2" fmla="+- 0 1285 1285"/>
                  <a:gd name="T3" fmla="*/ 1285 h 68"/>
                  <a:gd name="T4" fmla="+- 0 5797 5779"/>
                  <a:gd name="T5" fmla="*/ T4 w 43"/>
                  <a:gd name="T6" fmla="+- 0 1285 1285"/>
                  <a:gd name="T7" fmla="*/ 1285 h 68"/>
                  <a:gd name="T8" fmla="+- 0 5793 5779"/>
                  <a:gd name="T9" fmla="*/ T8 w 43"/>
                  <a:gd name="T10" fmla="+- 0 1286 1285"/>
                  <a:gd name="T11" fmla="*/ 1286 h 68"/>
                  <a:gd name="T12" fmla="+- 0 5779 5779"/>
                  <a:gd name="T13" fmla="*/ T12 w 43"/>
                  <a:gd name="T14" fmla="+- 0 1311 1285"/>
                  <a:gd name="T15" fmla="*/ 1311 h 68"/>
                  <a:gd name="T16" fmla="+- 0 5779 5779"/>
                  <a:gd name="T17" fmla="*/ T16 w 43"/>
                  <a:gd name="T18" fmla="+- 0 1312 1285"/>
                  <a:gd name="T19" fmla="*/ 1312 h 68"/>
                  <a:gd name="T20" fmla="+- 0 5794 5779"/>
                  <a:gd name="T21" fmla="*/ T20 w 43"/>
                  <a:gd name="T22" fmla="+- 0 1326 1285"/>
                  <a:gd name="T23" fmla="*/ 1326 h 68"/>
                  <a:gd name="T24" fmla="+- 0 5801 5779"/>
                  <a:gd name="T25" fmla="*/ T24 w 43"/>
                  <a:gd name="T26" fmla="+- 0 1326 1285"/>
                  <a:gd name="T27" fmla="*/ 1326 h 68"/>
                  <a:gd name="T28" fmla="+- 0 5804 5779"/>
                  <a:gd name="T29" fmla="*/ T28 w 43"/>
                  <a:gd name="T30" fmla="+- 0 1326 1285"/>
                  <a:gd name="T31" fmla="*/ 1326 h 68"/>
                  <a:gd name="T32" fmla="+- 0 5809 5779"/>
                  <a:gd name="T33" fmla="*/ T32 w 43"/>
                  <a:gd name="T34" fmla="+- 0 1324 1285"/>
                  <a:gd name="T35" fmla="*/ 1324 h 68"/>
                  <a:gd name="T36" fmla="+- 0 5811 5779"/>
                  <a:gd name="T37" fmla="*/ T36 w 43"/>
                  <a:gd name="T38" fmla="+- 0 1323 1285"/>
                  <a:gd name="T39" fmla="*/ 1323 h 68"/>
                  <a:gd name="T40" fmla="+- 0 5813 5779"/>
                  <a:gd name="T41" fmla="*/ T40 w 43"/>
                  <a:gd name="T42" fmla="+- 0 1322 1285"/>
                  <a:gd name="T43" fmla="*/ 1322 h 68"/>
                  <a:gd name="T44" fmla="+- 0 5821 5779"/>
                  <a:gd name="T45" fmla="*/ T44 w 43"/>
                  <a:gd name="T46" fmla="+- 0 1322 1285"/>
                  <a:gd name="T47" fmla="*/ 1322 h 68"/>
                  <a:gd name="T48" fmla="+- 0 5821 5779"/>
                  <a:gd name="T49" fmla="*/ T48 w 43"/>
                  <a:gd name="T50" fmla="+- 0 1319 1285"/>
                  <a:gd name="T51" fmla="*/ 1319 h 68"/>
                  <a:gd name="T52" fmla="+- 0 5797 5779"/>
                  <a:gd name="T53" fmla="*/ T52 w 43"/>
                  <a:gd name="T54" fmla="+- 0 1319 1285"/>
                  <a:gd name="T55" fmla="*/ 1319 h 68"/>
                  <a:gd name="T56" fmla="+- 0 5795 5779"/>
                  <a:gd name="T57" fmla="*/ T56 w 43"/>
                  <a:gd name="T58" fmla="+- 0 1319 1285"/>
                  <a:gd name="T59" fmla="*/ 1319 h 68"/>
                  <a:gd name="T60" fmla="+- 0 5788 5779"/>
                  <a:gd name="T61" fmla="*/ T60 w 43"/>
                  <a:gd name="T62" fmla="+- 0 1309 1285"/>
                  <a:gd name="T63" fmla="*/ 1309 h 68"/>
                  <a:gd name="T64" fmla="+- 0 5788 5779"/>
                  <a:gd name="T65" fmla="*/ T64 w 43"/>
                  <a:gd name="T66" fmla="+- 0 1304 1285"/>
                  <a:gd name="T67" fmla="*/ 1304 h 68"/>
                  <a:gd name="T68" fmla="+- 0 5797 5779"/>
                  <a:gd name="T69" fmla="*/ T68 w 43"/>
                  <a:gd name="T70" fmla="+- 0 1292 1285"/>
                  <a:gd name="T71" fmla="*/ 1292 h 68"/>
                  <a:gd name="T72" fmla="+- 0 5816 5779"/>
                  <a:gd name="T73" fmla="*/ T72 w 43"/>
                  <a:gd name="T74" fmla="+- 0 1292 1285"/>
                  <a:gd name="T75" fmla="*/ 1292 h 68"/>
                  <a:gd name="T76" fmla="+- 0 5814 5779"/>
                  <a:gd name="T77" fmla="*/ T76 w 43"/>
                  <a:gd name="T78" fmla="+- 0 1290 1285"/>
                  <a:gd name="T79" fmla="*/ 1290 h 68"/>
                  <a:gd name="T80" fmla="+- 0 5811 5779"/>
                  <a:gd name="T81" fmla="*/ T80 w 43"/>
                  <a:gd name="T82" fmla="+- 0 1288 1285"/>
                  <a:gd name="T83" fmla="*/ 1288 h 68"/>
                  <a:gd name="T84" fmla="+- 0 5810 5779"/>
                  <a:gd name="T85" fmla="*/ T84 w 43"/>
                  <a:gd name="T86" fmla="+- 0 1287 1285"/>
                  <a:gd name="T87" fmla="*/ 1287 h 68"/>
                  <a:gd name="T88" fmla="+- 0 5805 5779"/>
                  <a:gd name="T89" fmla="*/ T88 w 43"/>
                  <a:gd name="T90" fmla="+- 0 1285 1285"/>
                  <a:gd name="T91" fmla="*/ 1285 h 68"/>
                  <a:gd name="T92" fmla="+- 0 5803 5779"/>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4"/>
                    </a:lnTo>
                    <a:lnTo>
                      <a:pt x="9" y="19"/>
                    </a:lnTo>
                    <a:lnTo>
                      <a:pt x="18" y="7"/>
                    </a:lnTo>
                    <a:lnTo>
                      <a:pt x="37" y="7"/>
                    </a:lnTo>
                    <a:lnTo>
                      <a:pt x="35" y="5"/>
                    </a:lnTo>
                    <a:lnTo>
                      <a:pt x="32" y="3"/>
                    </a:lnTo>
                    <a:lnTo>
                      <a:pt x="31"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03" name="Freeform 6632"/>
              <p:cNvSpPr>
                <a:spLocks/>
              </p:cNvSpPr>
              <p:nvPr/>
            </p:nvSpPr>
            <p:spPr bwMode="auto">
              <a:xfrm>
                <a:off x="5779" y="1285"/>
                <a:ext cx="43" cy="68"/>
              </a:xfrm>
              <a:custGeom>
                <a:avLst/>
                <a:gdLst>
                  <a:gd name="T0" fmla="+- 0 5816 5779"/>
                  <a:gd name="T1" fmla="*/ T0 w 43"/>
                  <a:gd name="T2" fmla="+- 0 1292 1285"/>
                  <a:gd name="T3" fmla="*/ 1292 h 68"/>
                  <a:gd name="T4" fmla="+- 0 5802 5779"/>
                  <a:gd name="T5" fmla="*/ T4 w 43"/>
                  <a:gd name="T6" fmla="+- 0 1292 1285"/>
                  <a:gd name="T7" fmla="*/ 1292 h 68"/>
                  <a:gd name="T8" fmla="+- 0 5803 5779"/>
                  <a:gd name="T9" fmla="*/ T8 w 43"/>
                  <a:gd name="T10" fmla="+- 0 1292 1285"/>
                  <a:gd name="T11" fmla="*/ 1292 h 68"/>
                  <a:gd name="T12" fmla="+- 0 5807 5779"/>
                  <a:gd name="T13" fmla="*/ T12 w 43"/>
                  <a:gd name="T14" fmla="+- 0 1294 1285"/>
                  <a:gd name="T15" fmla="*/ 1294 h 68"/>
                  <a:gd name="T16" fmla="+- 0 5812 5779"/>
                  <a:gd name="T17" fmla="*/ T16 w 43"/>
                  <a:gd name="T18" fmla="+- 0 1315 1285"/>
                  <a:gd name="T19" fmla="*/ 1315 h 68"/>
                  <a:gd name="T20" fmla="+- 0 5811 5779"/>
                  <a:gd name="T21" fmla="*/ T20 w 43"/>
                  <a:gd name="T22" fmla="+- 0 1316 1285"/>
                  <a:gd name="T23" fmla="*/ 1316 h 68"/>
                  <a:gd name="T24" fmla="+- 0 5809 5779"/>
                  <a:gd name="T25" fmla="*/ T24 w 43"/>
                  <a:gd name="T26" fmla="+- 0 1317 1285"/>
                  <a:gd name="T27" fmla="*/ 1317 h 68"/>
                  <a:gd name="T28" fmla="+- 0 5804 5779"/>
                  <a:gd name="T29" fmla="*/ T28 w 43"/>
                  <a:gd name="T30" fmla="+- 0 1319 1285"/>
                  <a:gd name="T31" fmla="*/ 1319 h 68"/>
                  <a:gd name="T32" fmla="+- 0 5802 5779"/>
                  <a:gd name="T33" fmla="*/ T32 w 43"/>
                  <a:gd name="T34" fmla="+- 0 1319 1285"/>
                  <a:gd name="T35" fmla="*/ 1319 h 68"/>
                  <a:gd name="T36" fmla="+- 0 5821 5779"/>
                  <a:gd name="T37" fmla="*/ T36 w 43"/>
                  <a:gd name="T38" fmla="+- 0 1319 1285"/>
                  <a:gd name="T39" fmla="*/ 1319 h 68"/>
                  <a:gd name="T40" fmla="+- 0 5818 5779"/>
                  <a:gd name="T41" fmla="*/ T40 w 43"/>
                  <a:gd name="T42" fmla="+- 0 1296 1285"/>
                  <a:gd name="T43" fmla="*/ 1296 h 68"/>
                  <a:gd name="T44" fmla="+- 0 5816 5779"/>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4" y="7"/>
                    </a:lnTo>
                    <a:lnTo>
                      <a:pt x="28" y="9"/>
                    </a:lnTo>
                    <a:lnTo>
                      <a:pt x="33" y="30"/>
                    </a:lnTo>
                    <a:lnTo>
                      <a:pt x="32" y="31"/>
                    </a:lnTo>
                    <a:lnTo>
                      <a:pt x="30" y="32"/>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3" name="Group 6626"/>
            <p:cNvGrpSpPr>
              <a:grpSpLocks/>
            </p:cNvGrpSpPr>
            <p:nvPr/>
          </p:nvGrpSpPr>
          <p:grpSpPr bwMode="auto">
            <a:xfrm>
              <a:off x="5779" y="1408"/>
              <a:ext cx="43" cy="68"/>
              <a:chOff x="5779" y="1408"/>
              <a:chExt cx="43" cy="68"/>
            </a:xfrm>
          </p:grpSpPr>
          <p:sp>
            <p:nvSpPr>
              <p:cNvPr id="41895" name="Freeform 6630"/>
              <p:cNvSpPr>
                <a:spLocks/>
              </p:cNvSpPr>
              <p:nvPr/>
            </p:nvSpPr>
            <p:spPr bwMode="auto">
              <a:xfrm>
                <a:off x="5779" y="1408"/>
                <a:ext cx="43" cy="68"/>
              </a:xfrm>
              <a:custGeom>
                <a:avLst/>
                <a:gdLst>
                  <a:gd name="T0" fmla="+- 0 5782 5779"/>
                  <a:gd name="T1" fmla="*/ T0 w 43"/>
                  <a:gd name="T2" fmla="+- 0 1466 1408"/>
                  <a:gd name="T3" fmla="*/ 1466 h 68"/>
                  <a:gd name="T4" fmla="+- 0 5781 5779"/>
                  <a:gd name="T5" fmla="*/ T4 w 43"/>
                  <a:gd name="T6" fmla="+- 0 1466 1408"/>
                  <a:gd name="T7" fmla="*/ 1466 h 68"/>
                  <a:gd name="T8" fmla="+- 0 5781 5779"/>
                  <a:gd name="T9" fmla="*/ T8 w 43"/>
                  <a:gd name="T10" fmla="+- 0 1467 1408"/>
                  <a:gd name="T11" fmla="*/ 1467 h 68"/>
                  <a:gd name="T12" fmla="+- 0 5781 5779"/>
                  <a:gd name="T13" fmla="*/ T12 w 43"/>
                  <a:gd name="T14" fmla="+- 0 1467 1408"/>
                  <a:gd name="T15" fmla="*/ 1467 h 68"/>
                  <a:gd name="T16" fmla="+- 0 5781 5779"/>
                  <a:gd name="T17" fmla="*/ T16 w 43"/>
                  <a:gd name="T18" fmla="+- 0 1470 1408"/>
                  <a:gd name="T19" fmla="*/ 1470 h 68"/>
                  <a:gd name="T20" fmla="+- 0 5781 5779"/>
                  <a:gd name="T21" fmla="*/ T20 w 43"/>
                  <a:gd name="T22" fmla="+- 0 1472 1408"/>
                  <a:gd name="T23" fmla="*/ 1472 h 68"/>
                  <a:gd name="T24" fmla="+- 0 5794 5779"/>
                  <a:gd name="T25" fmla="*/ T24 w 43"/>
                  <a:gd name="T26" fmla="+- 0 1476 1408"/>
                  <a:gd name="T27" fmla="*/ 1476 h 68"/>
                  <a:gd name="T28" fmla="+- 0 5797 5779"/>
                  <a:gd name="T29" fmla="*/ T28 w 43"/>
                  <a:gd name="T30" fmla="+- 0 1476 1408"/>
                  <a:gd name="T31" fmla="*/ 1476 h 68"/>
                  <a:gd name="T32" fmla="+- 0 5801 5779"/>
                  <a:gd name="T33" fmla="*/ T32 w 43"/>
                  <a:gd name="T34" fmla="+- 0 1475 1408"/>
                  <a:gd name="T35" fmla="*/ 1475 h 68"/>
                  <a:gd name="T36" fmla="+- 0 5806 5779"/>
                  <a:gd name="T37" fmla="*/ T36 w 43"/>
                  <a:gd name="T38" fmla="+- 0 1473 1408"/>
                  <a:gd name="T39" fmla="*/ 1473 h 68"/>
                  <a:gd name="T40" fmla="+- 0 5809 5779"/>
                  <a:gd name="T41" fmla="*/ T40 w 43"/>
                  <a:gd name="T42" fmla="+- 0 1472 1408"/>
                  <a:gd name="T43" fmla="*/ 1472 h 68"/>
                  <a:gd name="T44" fmla="+- 0 5812 5779"/>
                  <a:gd name="T45" fmla="*/ T44 w 43"/>
                  <a:gd name="T46" fmla="+- 0 1469 1408"/>
                  <a:gd name="T47" fmla="*/ 1469 h 68"/>
                  <a:gd name="T48" fmla="+- 0 5794 5779"/>
                  <a:gd name="T49" fmla="*/ T48 w 43"/>
                  <a:gd name="T50" fmla="+- 0 1469 1408"/>
                  <a:gd name="T51" fmla="*/ 1469 h 68"/>
                  <a:gd name="T52" fmla="+- 0 5790 5779"/>
                  <a:gd name="T53" fmla="*/ T52 w 43"/>
                  <a:gd name="T54" fmla="+- 0 1468 1408"/>
                  <a:gd name="T55" fmla="*/ 1468 h 68"/>
                  <a:gd name="T56" fmla="+- 0 5786 5779"/>
                  <a:gd name="T57" fmla="*/ T56 w 43"/>
                  <a:gd name="T58" fmla="+- 0 1467 1408"/>
                  <a:gd name="T59" fmla="*/ 1467 h 68"/>
                  <a:gd name="T60" fmla="+- 0 5783 5779"/>
                  <a:gd name="T61" fmla="*/ T60 w 43"/>
                  <a:gd name="T62" fmla="+- 0 1466 1408"/>
                  <a:gd name="T63" fmla="*/ 1466 h 68"/>
                  <a:gd name="T64" fmla="+- 0 5782 5779"/>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2"/>
                    </a:lnTo>
                    <a:lnTo>
                      <a:pt x="2" y="64"/>
                    </a:lnTo>
                    <a:lnTo>
                      <a:pt x="15" y="68"/>
                    </a:lnTo>
                    <a:lnTo>
                      <a:pt x="18" y="68"/>
                    </a:lnTo>
                    <a:lnTo>
                      <a:pt x="22" y="67"/>
                    </a:lnTo>
                    <a:lnTo>
                      <a:pt x="27" y="65"/>
                    </a:lnTo>
                    <a:lnTo>
                      <a:pt x="30" y="64"/>
                    </a:lnTo>
                    <a:lnTo>
                      <a:pt x="33" y="61"/>
                    </a:lnTo>
                    <a:lnTo>
                      <a:pt x="15" y="61"/>
                    </a:lnTo>
                    <a:lnTo>
                      <a:pt x="11"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6" name="Freeform 6629"/>
              <p:cNvSpPr>
                <a:spLocks/>
              </p:cNvSpPr>
              <p:nvPr/>
            </p:nvSpPr>
            <p:spPr bwMode="auto">
              <a:xfrm>
                <a:off x="5779" y="1408"/>
                <a:ext cx="43" cy="68"/>
              </a:xfrm>
              <a:custGeom>
                <a:avLst/>
                <a:gdLst>
                  <a:gd name="T0" fmla="+- 0 5821 5779"/>
                  <a:gd name="T1" fmla="*/ T0 w 43"/>
                  <a:gd name="T2" fmla="+- 0 1445 1408"/>
                  <a:gd name="T3" fmla="*/ 1445 h 68"/>
                  <a:gd name="T4" fmla="+- 0 5813 5779"/>
                  <a:gd name="T5" fmla="*/ T4 w 43"/>
                  <a:gd name="T6" fmla="+- 0 1445 1408"/>
                  <a:gd name="T7" fmla="*/ 1445 h 68"/>
                  <a:gd name="T8" fmla="+- 0 5812 5779"/>
                  <a:gd name="T9" fmla="*/ T8 w 43"/>
                  <a:gd name="T10" fmla="+- 0 1449 1408"/>
                  <a:gd name="T11" fmla="*/ 1449 h 68"/>
                  <a:gd name="T12" fmla="+- 0 5812 5779"/>
                  <a:gd name="T13" fmla="*/ T12 w 43"/>
                  <a:gd name="T14" fmla="+- 0 1451 1408"/>
                  <a:gd name="T15" fmla="*/ 1451 h 68"/>
                  <a:gd name="T16" fmla="+- 0 5797 5779"/>
                  <a:gd name="T17" fmla="*/ T16 w 43"/>
                  <a:gd name="T18" fmla="+- 0 1469 1408"/>
                  <a:gd name="T19" fmla="*/ 1469 h 68"/>
                  <a:gd name="T20" fmla="+- 0 5812 5779"/>
                  <a:gd name="T21" fmla="*/ T20 w 43"/>
                  <a:gd name="T22" fmla="+- 0 1469 1408"/>
                  <a:gd name="T23" fmla="*/ 1469 h 68"/>
                  <a:gd name="T24" fmla="+- 0 5820 5779"/>
                  <a:gd name="T25" fmla="*/ T24 w 43"/>
                  <a:gd name="T26" fmla="+- 0 1451 1408"/>
                  <a:gd name="T27" fmla="*/ 1451 h 68"/>
                  <a:gd name="T28" fmla="+- 0 5821 5779"/>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7" name="Freeform 6628"/>
              <p:cNvSpPr>
                <a:spLocks/>
              </p:cNvSpPr>
              <p:nvPr/>
            </p:nvSpPr>
            <p:spPr bwMode="auto">
              <a:xfrm>
                <a:off x="5779" y="1408"/>
                <a:ext cx="43" cy="68"/>
              </a:xfrm>
              <a:custGeom>
                <a:avLst/>
                <a:gdLst>
                  <a:gd name="T0" fmla="+- 0 5803 5779"/>
                  <a:gd name="T1" fmla="*/ T0 w 43"/>
                  <a:gd name="T2" fmla="+- 0 1408 1408"/>
                  <a:gd name="T3" fmla="*/ 1408 h 68"/>
                  <a:gd name="T4" fmla="+- 0 5797 5779"/>
                  <a:gd name="T5" fmla="*/ T4 w 43"/>
                  <a:gd name="T6" fmla="+- 0 1408 1408"/>
                  <a:gd name="T7" fmla="*/ 1408 h 68"/>
                  <a:gd name="T8" fmla="+- 0 5793 5779"/>
                  <a:gd name="T9" fmla="*/ T8 w 43"/>
                  <a:gd name="T10" fmla="+- 0 1409 1408"/>
                  <a:gd name="T11" fmla="*/ 1409 h 68"/>
                  <a:gd name="T12" fmla="+- 0 5779 5779"/>
                  <a:gd name="T13" fmla="*/ T12 w 43"/>
                  <a:gd name="T14" fmla="+- 0 1434 1408"/>
                  <a:gd name="T15" fmla="*/ 1434 h 68"/>
                  <a:gd name="T16" fmla="+- 0 5779 5779"/>
                  <a:gd name="T17" fmla="*/ T16 w 43"/>
                  <a:gd name="T18" fmla="+- 0 1435 1408"/>
                  <a:gd name="T19" fmla="*/ 1435 h 68"/>
                  <a:gd name="T20" fmla="+- 0 5794 5779"/>
                  <a:gd name="T21" fmla="*/ T20 w 43"/>
                  <a:gd name="T22" fmla="+- 0 1449 1408"/>
                  <a:gd name="T23" fmla="*/ 1449 h 68"/>
                  <a:gd name="T24" fmla="+- 0 5801 5779"/>
                  <a:gd name="T25" fmla="*/ T24 w 43"/>
                  <a:gd name="T26" fmla="+- 0 1449 1408"/>
                  <a:gd name="T27" fmla="*/ 1449 h 68"/>
                  <a:gd name="T28" fmla="+- 0 5804 5779"/>
                  <a:gd name="T29" fmla="*/ T28 w 43"/>
                  <a:gd name="T30" fmla="+- 0 1449 1408"/>
                  <a:gd name="T31" fmla="*/ 1449 h 68"/>
                  <a:gd name="T32" fmla="+- 0 5809 5779"/>
                  <a:gd name="T33" fmla="*/ T32 w 43"/>
                  <a:gd name="T34" fmla="+- 0 1447 1408"/>
                  <a:gd name="T35" fmla="*/ 1447 h 68"/>
                  <a:gd name="T36" fmla="+- 0 5811 5779"/>
                  <a:gd name="T37" fmla="*/ T36 w 43"/>
                  <a:gd name="T38" fmla="+- 0 1446 1408"/>
                  <a:gd name="T39" fmla="*/ 1446 h 68"/>
                  <a:gd name="T40" fmla="+- 0 5813 5779"/>
                  <a:gd name="T41" fmla="*/ T40 w 43"/>
                  <a:gd name="T42" fmla="+- 0 1445 1408"/>
                  <a:gd name="T43" fmla="*/ 1445 h 68"/>
                  <a:gd name="T44" fmla="+- 0 5821 5779"/>
                  <a:gd name="T45" fmla="*/ T44 w 43"/>
                  <a:gd name="T46" fmla="+- 0 1445 1408"/>
                  <a:gd name="T47" fmla="*/ 1445 h 68"/>
                  <a:gd name="T48" fmla="+- 0 5821 5779"/>
                  <a:gd name="T49" fmla="*/ T48 w 43"/>
                  <a:gd name="T50" fmla="+- 0 1442 1408"/>
                  <a:gd name="T51" fmla="*/ 1442 h 68"/>
                  <a:gd name="T52" fmla="+- 0 5797 5779"/>
                  <a:gd name="T53" fmla="*/ T52 w 43"/>
                  <a:gd name="T54" fmla="+- 0 1442 1408"/>
                  <a:gd name="T55" fmla="*/ 1442 h 68"/>
                  <a:gd name="T56" fmla="+- 0 5795 5779"/>
                  <a:gd name="T57" fmla="*/ T56 w 43"/>
                  <a:gd name="T58" fmla="+- 0 1442 1408"/>
                  <a:gd name="T59" fmla="*/ 1442 h 68"/>
                  <a:gd name="T60" fmla="+- 0 5788 5779"/>
                  <a:gd name="T61" fmla="*/ T60 w 43"/>
                  <a:gd name="T62" fmla="+- 0 1433 1408"/>
                  <a:gd name="T63" fmla="*/ 1433 h 68"/>
                  <a:gd name="T64" fmla="+- 0 5788 5779"/>
                  <a:gd name="T65" fmla="*/ T64 w 43"/>
                  <a:gd name="T66" fmla="+- 0 1427 1408"/>
                  <a:gd name="T67" fmla="*/ 1427 h 68"/>
                  <a:gd name="T68" fmla="+- 0 5797 5779"/>
                  <a:gd name="T69" fmla="*/ T68 w 43"/>
                  <a:gd name="T70" fmla="+- 0 1415 1408"/>
                  <a:gd name="T71" fmla="*/ 1415 h 68"/>
                  <a:gd name="T72" fmla="+- 0 5816 5779"/>
                  <a:gd name="T73" fmla="*/ T72 w 43"/>
                  <a:gd name="T74" fmla="+- 0 1415 1408"/>
                  <a:gd name="T75" fmla="*/ 1415 h 68"/>
                  <a:gd name="T76" fmla="+- 0 5814 5779"/>
                  <a:gd name="T77" fmla="*/ T76 w 43"/>
                  <a:gd name="T78" fmla="+- 0 1413 1408"/>
                  <a:gd name="T79" fmla="*/ 1413 h 68"/>
                  <a:gd name="T80" fmla="+- 0 5811 5779"/>
                  <a:gd name="T81" fmla="*/ T80 w 43"/>
                  <a:gd name="T82" fmla="+- 0 1411 1408"/>
                  <a:gd name="T83" fmla="*/ 1411 h 68"/>
                  <a:gd name="T84" fmla="+- 0 5810 5779"/>
                  <a:gd name="T85" fmla="*/ T84 w 43"/>
                  <a:gd name="T86" fmla="+- 0 1410 1408"/>
                  <a:gd name="T87" fmla="*/ 1410 h 68"/>
                  <a:gd name="T88" fmla="+- 0 5805 5779"/>
                  <a:gd name="T89" fmla="*/ T88 w 43"/>
                  <a:gd name="T90" fmla="+- 0 1408 1408"/>
                  <a:gd name="T91" fmla="*/ 1408 h 68"/>
                  <a:gd name="T92" fmla="+- 0 5803 5779"/>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8" y="7"/>
                    </a:lnTo>
                    <a:lnTo>
                      <a:pt x="37" y="7"/>
                    </a:lnTo>
                    <a:lnTo>
                      <a:pt x="35" y="5"/>
                    </a:lnTo>
                    <a:lnTo>
                      <a:pt x="32" y="3"/>
                    </a:lnTo>
                    <a:lnTo>
                      <a:pt x="31"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8" name="Freeform 6627"/>
              <p:cNvSpPr>
                <a:spLocks/>
              </p:cNvSpPr>
              <p:nvPr/>
            </p:nvSpPr>
            <p:spPr bwMode="auto">
              <a:xfrm>
                <a:off x="5779" y="1408"/>
                <a:ext cx="43" cy="68"/>
              </a:xfrm>
              <a:custGeom>
                <a:avLst/>
                <a:gdLst>
                  <a:gd name="T0" fmla="+- 0 5816 5779"/>
                  <a:gd name="T1" fmla="*/ T0 w 43"/>
                  <a:gd name="T2" fmla="+- 0 1415 1408"/>
                  <a:gd name="T3" fmla="*/ 1415 h 68"/>
                  <a:gd name="T4" fmla="+- 0 5802 5779"/>
                  <a:gd name="T5" fmla="*/ T4 w 43"/>
                  <a:gd name="T6" fmla="+- 0 1415 1408"/>
                  <a:gd name="T7" fmla="*/ 1415 h 68"/>
                  <a:gd name="T8" fmla="+- 0 5803 5779"/>
                  <a:gd name="T9" fmla="*/ T8 w 43"/>
                  <a:gd name="T10" fmla="+- 0 1415 1408"/>
                  <a:gd name="T11" fmla="*/ 1415 h 68"/>
                  <a:gd name="T12" fmla="+- 0 5807 5779"/>
                  <a:gd name="T13" fmla="*/ T12 w 43"/>
                  <a:gd name="T14" fmla="+- 0 1417 1408"/>
                  <a:gd name="T15" fmla="*/ 1417 h 68"/>
                  <a:gd name="T16" fmla="+- 0 5812 5779"/>
                  <a:gd name="T17" fmla="*/ T16 w 43"/>
                  <a:gd name="T18" fmla="+- 0 1438 1408"/>
                  <a:gd name="T19" fmla="*/ 1438 h 68"/>
                  <a:gd name="T20" fmla="+- 0 5811 5779"/>
                  <a:gd name="T21" fmla="*/ T20 w 43"/>
                  <a:gd name="T22" fmla="+- 0 1440 1408"/>
                  <a:gd name="T23" fmla="*/ 1440 h 68"/>
                  <a:gd name="T24" fmla="+- 0 5809 5779"/>
                  <a:gd name="T25" fmla="*/ T24 w 43"/>
                  <a:gd name="T26" fmla="+- 0 1441 1408"/>
                  <a:gd name="T27" fmla="*/ 1441 h 68"/>
                  <a:gd name="T28" fmla="+- 0 5804 5779"/>
                  <a:gd name="T29" fmla="*/ T28 w 43"/>
                  <a:gd name="T30" fmla="+- 0 1442 1408"/>
                  <a:gd name="T31" fmla="*/ 1442 h 68"/>
                  <a:gd name="T32" fmla="+- 0 5802 5779"/>
                  <a:gd name="T33" fmla="*/ T32 w 43"/>
                  <a:gd name="T34" fmla="+- 0 1442 1408"/>
                  <a:gd name="T35" fmla="*/ 1442 h 68"/>
                  <a:gd name="T36" fmla="+- 0 5821 5779"/>
                  <a:gd name="T37" fmla="*/ T36 w 43"/>
                  <a:gd name="T38" fmla="+- 0 1442 1408"/>
                  <a:gd name="T39" fmla="*/ 1442 h 68"/>
                  <a:gd name="T40" fmla="+- 0 5818 5779"/>
                  <a:gd name="T41" fmla="*/ T40 w 43"/>
                  <a:gd name="T42" fmla="+- 0 1419 1408"/>
                  <a:gd name="T43" fmla="*/ 1419 h 68"/>
                  <a:gd name="T44" fmla="+- 0 5816 5779"/>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4" y="7"/>
                    </a:lnTo>
                    <a:lnTo>
                      <a:pt x="28" y="9"/>
                    </a:lnTo>
                    <a:lnTo>
                      <a:pt x="33"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4" name="Group 6621"/>
            <p:cNvGrpSpPr>
              <a:grpSpLocks/>
            </p:cNvGrpSpPr>
            <p:nvPr/>
          </p:nvGrpSpPr>
          <p:grpSpPr bwMode="auto">
            <a:xfrm>
              <a:off x="5780" y="1531"/>
              <a:ext cx="42" cy="68"/>
              <a:chOff x="5780" y="1531"/>
              <a:chExt cx="42" cy="68"/>
            </a:xfrm>
          </p:grpSpPr>
          <p:sp>
            <p:nvSpPr>
              <p:cNvPr id="41891" name="Freeform 6625"/>
              <p:cNvSpPr>
                <a:spLocks/>
              </p:cNvSpPr>
              <p:nvPr/>
            </p:nvSpPr>
            <p:spPr bwMode="auto">
              <a:xfrm>
                <a:off x="5780" y="1531"/>
                <a:ext cx="42" cy="68"/>
              </a:xfrm>
              <a:custGeom>
                <a:avLst/>
                <a:gdLst>
                  <a:gd name="T0" fmla="+- 0 5807 5780"/>
                  <a:gd name="T1" fmla="*/ T0 w 42"/>
                  <a:gd name="T2" fmla="+- 0 1531 1531"/>
                  <a:gd name="T3" fmla="*/ 1531 h 68"/>
                  <a:gd name="T4" fmla="+- 0 5803 5780"/>
                  <a:gd name="T5" fmla="*/ T4 w 42"/>
                  <a:gd name="T6" fmla="+- 0 1531 1531"/>
                  <a:gd name="T7" fmla="*/ 1531 h 68"/>
                  <a:gd name="T8" fmla="+- 0 5800 5780"/>
                  <a:gd name="T9" fmla="*/ T8 w 42"/>
                  <a:gd name="T10" fmla="+- 0 1532 1531"/>
                  <a:gd name="T11" fmla="*/ 1532 h 68"/>
                  <a:gd name="T12" fmla="+- 0 5780 5780"/>
                  <a:gd name="T13" fmla="*/ T12 w 42"/>
                  <a:gd name="T14" fmla="+- 0 1575 1531"/>
                  <a:gd name="T15" fmla="*/ 1575 h 68"/>
                  <a:gd name="T16" fmla="+- 0 5781 5780"/>
                  <a:gd name="T17" fmla="*/ T16 w 42"/>
                  <a:gd name="T18" fmla="+- 0 1579 1531"/>
                  <a:gd name="T19" fmla="*/ 1579 h 68"/>
                  <a:gd name="T20" fmla="+- 0 5798 5780"/>
                  <a:gd name="T21" fmla="*/ T20 w 42"/>
                  <a:gd name="T22" fmla="+- 0 1599 1531"/>
                  <a:gd name="T23" fmla="*/ 1599 h 68"/>
                  <a:gd name="T24" fmla="+- 0 5804 5780"/>
                  <a:gd name="T25" fmla="*/ T24 w 42"/>
                  <a:gd name="T26" fmla="+- 0 1599 1531"/>
                  <a:gd name="T27" fmla="*/ 1599 h 68"/>
                  <a:gd name="T28" fmla="+- 0 5807 5780"/>
                  <a:gd name="T29" fmla="*/ T28 w 42"/>
                  <a:gd name="T30" fmla="+- 0 1598 1531"/>
                  <a:gd name="T31" fmla="*/ 1598 h 68"/>
                  <a:gd name="T32" fmla="+- 0 5813 5780"/>
                  <a:gd name="T33" fmla="*/ T32 w 42"/>
                  <a:gd name="T34" fmla="+- 0 1596 1531"/>
                  <a:gd name="T35" fmla="*/ 1596 h 68"/>
                  <a:gd name="T36" fmla="+- 0 5815 5780"/>
                  <a:gd name="T37" fmla="*/ T36 w 42"/>
                  <a:gd name="T38" fmla="+- 0 1594 1531"/>
                  <a:gd name="T39" fmla="*/ 1594 h 68"/>
                  <a:gd name="T40" fmla="+- 0 5817 5780"/>
                  <a:gd name="T41" fmla="*/ T40 w 42"/>
                  <a:gd name="T42" fmla="+- 0 1592 1531"/>
                  <a:gd name="T43" fmla="*/ 1592 h 68"/>
                  <a:gd name="T44" fmla="+- 0 5799 5780"/>
                  <a:gd name="T45" fmla="*/ T44 w 42"/>
                  <a:gd name="T46" fmla="+- 0 1592 1531"/>
                  <a:gd name="T47" fmla="*/ 1592 h 68"/>
                  <a:gd name="T48" fmla="+- 0 5797 5780"/>
                  <a:gd name="T49" fmla="*/ T48 w 42"/>
                  <a:gd name="T50" fmla="+- 0 1591 1531"/>
                  <a:gd name="T51" fmla="*/ 1591 h 68"/>
                  <a:gd name="T52" fmla="+- 0 5789 5780"/>
                  <a:gd name="T53" fmla="*/ T52 w 42"/>
                  <a:gd name="T54" fmla="+- 0 1569 1531"/>
                  <a:gd name="T55" fmla="*/ 1569 h 68"/>
                  <a:gd name="T56" fmla="+- 0 5791 5780"/>
                  <a:gd name="T57" fmla="*/ T56 w 42"/>
                  <a:gd name="T58" fmla="+- 0 1567 1531"/>
                  <a:gd name="T59" fmla="*/ 1567 h 68"/>
                  <a:gd name="T60" fmla="+- 0 5795 5780"/>
                  <a:gd name="T61" fmla="*/ T60 w 42"/>
                  <a:gd name="T62" fmla="+- 0 1566 1531"/>
                  <a:gd name="T63" fmla="*/ 1566 h 68"/>
                  <a:gd name="T64" fmla="+- 0 5798 5780"/>
                  <a:gd name="T65" fmla="*/ T64 w 42"/>
                  <a:gd name="T66" fmla="+- 0 1565 1531"/>
                  <a:gd name="T67" fmla="*/ 1565 h 68"/>
                  <a:gd name="T68" fmla="+- 0 5802 5780"/>
                  <a:gd name="T69" fmla="*/ T68 w 42"/>
                  <a:gd name="T70" fmla="+- 0 1564 1531"/>
                  <a:gd name="T71" fmla="*/ 1564 h 68"/>
                  <a:gd name="T72" fmla="+- 0 5819 5780"/>
                  <a:gd name="T73" fmla="*/ T72 w 42"/>
                  <a:gd name="T74" fmla="+- 0 1564 1531"/>
                  <a:gd name="T75" fmla="*/ 1564 h 68"/>
                  <a:gd name="T76" fmla="+- 0 5817 5780"/>
                  <a:gd name="T77" fmla="*/ T76 w 42"/>
                  <a:gd name="T78" fmla="+- 0 1562 1531"/>
                  <a:gd name="T79" fmla="*/ 1562 h 68"/>
                  <a:gd name="T80" fmla="+- 0 5788 5780"/>
                  <a:gd name="T81" fmla="*/ T80 w 42"/>
                  <a:gd name="T82" fmla="+- 0 1562 1531"/>
                  <a:gd name="T83" fmla="*/ 1562 h 68"/>
                  <a:gd name="T84" fmla="+- 0 5789 5780"/>
                  <a:gd name="T85" fmla="*/ T84 w 42"/>
                  <a:gd name="T86" fmla="+- 0 1558 1531"/>
                  <a:gd name="T87" fmla="*/ 1558 h 68"/>
                  <a:gd name="T88" fmla="+- 0 5803 5780"/>
                  <a:gd name="T89" fmla="*/ T88 w 42"/>
                  <a:gd name="T90" fmla="+- 0 1538 1531"/>
                  <a:gd name="T91" fmla="*/ 1538 h 68"/>
                  <a:gd name="T92" fmla="+- 0 5819 5780"/>
                  <a:gd name="T93" fmla="*/ T92 w 42"/>
                  <a:gd name="T94" fmla="+- 0 1538 1531"/>
                  <a:gd name="T95" fmla="*/ 1538 h 68"/>
                  <a:gd name="T96" fmla="+- 0 5819 5780"/>
                  <a:gd name="T97" fmla="*/ T96 w 42"/>
                  <a:gd name="T98" fmla="+- 0 1535 1531"/>
                  <a:gd name="T99" fmla="*/ 1535 h 68"/>
                  <a:gd name="T100" fmla="+- 0 5810 5780"/>
                  <a:gd name="T101" fmla="*/ T100 w 42"/>
                  <a:gd name="T102" fmla="+- 0 1531 1531"/>
                  <a:gd name="T103" fmla="*/ 1531 h 68"/>
                  <a:gd name="T104" fmla="+- 0 5807 5780"/>
                  <a:gd name="T105" fmla="*/ T104 w 42"/>
                  <a:gd name="T106" fmla="+- 0 1531 1531"/>
                  <a:gd name="T107" fmla="*/ 1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7" y="0"/>
                    </a:moveTo>
                    <a:lnTo>
                      <a:pt x="23" y="0"/>
                    </a:lnTo>
                    <a:lnTo>
                      <a:pt x="20" y="1"/>
                    </a:lnTo>
                    <a:lnTo>
                      <a:pt x="0" y="44"/>
                    </a:lnTo>
                    <a:lnTo>
                      <a:pt x="1" y="48"/>
                    </a:lnTo>
                    <a:lnTo>
                      <a:pt x="18" y="68"/>
                    </a:lnTo>
                    <a:lnTo>
                      <a:pt x="24" y="68"/>
                    </a:lnTo>
                    <a:lnTo>
                      <a:pt x="27" y="67"/>
                    </a:lnTo>
                    <a:lnTo>
                      <a:pt x="33" y="65"/>
                    </a:lnTo>
                    <a:lnTo>
                      <a:pt x="35" y="63"/>
                    </a:lnTo>
                    <a:lnTo>
                      <a:pt x="37" y="61"/>
                    </a:lnTo>
                    <a:lnTo>
                      <a:pt x="19" y="61"/>
                    </a:lnTo>
                    <a:lnTo>
                      <a:pt x="17" y="60"/>
                    </a:lnTo>
                    <a:lnTo>
                      <a:pt x="9" y="38"/>
                    </a:lnTo>
                    <a:lnTo>
                      <a:pt x="11" y="36"/>
                    </a:lnTo>
                    <a:lnTo>
                      <a:pt x="15" y="35"/>
                    </a:lnTo>
                    <a:lnTo>
                      <a:pt x="18" y="34"/>
                    </a:lnTo>
                    <a:lnTo>
                      <a:pt x="22" y="33"/>
                    </a:lnTo>
                    <a:lnTo>
                      <a:pt x="39" y="33"/>
                    </a:lnTo>
                    <a:lnTo>
                      <a:pt x="37" y="31"/>
                    </a:lnTo>
                    <a:lnTo>
                      <a:pt x="8" y="31"/>
                    </a:lnTo>
                    <a:lnTo>
                      <a:pt x="9" y="27"/>
                    </a:lnTo>
                    <a:lnTo>
                      <a:pt x="23" y="7"/>
                    </a:lnTo>
                    <a:lnTo>
                      <a:pt x="39" y="7"/>
                    </a:lnTo>
                    <a:lnTo>
                      <a:pt x="39" y="4"/>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2" name="Freeform 6624"/>
              <p:cNvSpPr>
                <a:spLocks/>
              </p:cNvSpPr>
              <p:nvPr/>
            </p:nvSpPr>
            <p:spPr bwMode="auto">
              <a:xfrm>
                <a:off x="5780" y="1531"/>
                <a:ext cx="42" cy="68"/>
              </a:xfrm>
              <a:custGeom>
                <a:avLst/>
                <a:gdLst>
                  <a:gd name="T0" fmla="+- 0 5819 5780"/>
                  <a:gd name="T1" fmla="*/ T0 w 42"/>
                  <a:gd name="T2" fmla="+- 0 1564 1531"/>
                  <a:gd name="T3" fmla="*/ 1564 h 68"/>
                  <a:gd name="T4" fmla="+- 0 5804 5780"/>
                  <a:gd name="T5" fmla="*/ T4 w 42"/>
                  <a:gd name="T6" fmla="+- 0 1564 1531"/>
                  <a:gd name="T7" fmla="*/ 1564 h 68"/>
                  <a:gd name="T8" fmla="+- 0 5806 5780"/>
                  <a:gd name="T9" fmla="*/ T8 w 42"/>
                  <a:gd name="T10" fmla="+- 0 1565 1531"/>
                  <a:gd name="T11" fmla="*/ 1565 h 68"/>
                  <a:gd name="T12" fmla="+- 0 5807 5780"/>
                  <a:gd name="T13" fmla="*/ T12 w 42"/>
                  <a:gd name="T14" fmla="+- 0 1565 1531"/>
                  <a:gd name="T15" fmla="*/ 1565 h 68"/>
                  <a:gd name="T16" fmla="+- 0 5811 5780"/>
                  <a:gd name="T17" fmla="*/ T16 w 42"/>
                  <a:gd name="T18" fmla="+- 0 1568 1531"/>
                  <a:gd name="T19" fmla="*/ 1568 h 68"/>
                  <a:gd name="T20" fmla="+- 0 5813 5780"/>
                  <a:gd name="T21" fmla="*/ T20 w 42"/>
                  <a:gd name="T22" fmla="+- 0 1572 1531"/>
                  <a:gd name="T23" fmla="*/ 1572 h 68"/>
                  <a:gd name="T24" fmla="+- 0 5813 5780"/>
                  <a:gd name="T25" fmla="*/ T24 w 42"/>
                  <a:gd name="T26" fmla="+- 0 1574 1531"/>
                  <a:gd name="T27" fmla="*/ 1574 h 68"/>
                  <a:gd name="T28" fmla="+- 0 5814 5780"/>
                  <a:gd name="T29" fmla="*/ T28 w 42"/>
                  <a:gd name="T30" fmla="+- 0 1577 1531"/>
                  <a:gd name="T31" fmla="*/ 1577 h 68"/>
                  <a:gd name="T32" fmla="+- 0 5813 5780"/>
                  <a:gd name="T33" fmla="*/ T32 w 42"/>
                  <a:gd name="T34" fmla="+- 0 1583 1531"/>
                  <a:gd name="T35" fmla="*/ 1583 h 68"/>
                  <a:gd name="T36" fmla="+- 0 5811 5780"/>
                  <a:gd name="T37" fmla="*/ T36 w 42"/>
                  <a:gd name="T38" fmla="+- 0 1587 1531"/>
                  <a:gd name="T39" fmla="*/ 1587 h 68"/>
                  <a:gd name="T40" fmla="+- 0 5807 5780"/>
                  <a:gd name="T41" fmla="*/ T40 w 42"/>
                  <a:gd name="T42" fmla="+- 0 1590 1531"/>
                  <a:gd name="T43" fmla="*/ 1590 h 68"/>
                  <a:gd name="T44" fmla="+- 0 5805 5780"/>
                  <a:gd name="T45" fmla="*/ T44 w 42"/>
                  <a:gd name="T46" fmla="+- 0 1591 1531"/>
                  <a:gd name="T47" fmla="*/ 1591 h 68"/>
                  <a:gd name="T48" fmla="+- 0 5803 5780"/>
                  <a:gd name="T49" fmla="*/ T48 w 42"/>
                  <a:gd name="T50" fmla="+- 0 1592 1531"/>
                  <a:gd name="T51" fmla="*/ 1592 h 68"/>
                  <a:gd name="T52" fmla="+- 0 5817 5780"/>
                  <a:gd name="T53" fmla="*/ T52 w 42"/>
                  <a:gd name="T54" fmla="+- 0 1592 1531"/>
                  <a:gd name="T55" fmla="*/ 1592 h 68"/>
                  <a:gd name="T56" fmla="+- 0 5819 5780"/>
                  <a:gd name="T57" fmla="*/ T56 w 42"/>
                  <a:gd name="T58" fmla="+- 0 1590 1531"/>
                  <a:gd name="T59" fmla="*/ 1590 h 68"/>
                  <a:gd name="T60" fmla="+- 0 5820 5780"/>
                  <a:gd name="T61" fmla="*/ T60 w 42"/>
                  <a:gd name="T62" fmla="+- 0 1587 1531"/>
                  <a:gd name="T63" fmla="*/ 1587 h 68"/>
                  <a:gd name="T64" fmla="+- 0 5822 5780"/>
                  <a:gd name="T65" fmla="*/ T64 w 42"/>
                  <a:gd name="T66" fmla="+- 0 1582 1531"/>
                  <a:gd name="T67" fmla="*/ 1582 h 68"/>
                  <a:gd name="T68" fmla="+- 0 5822 5780"/>
                  <a:gd name="T69" fmla="*/ T68 w 42"/>
                  <a:gd name="T70" fmla="+- 0 1579 1531"/>
                  <a:gd name="T71" fmla="*/ 1579 h 68"/>
                  <a:gd name="T72" fmla="+- 0 5822 5780"/>
                  <a:gd name="T73" fmla="*/ T72 w 42"/>
                  <a:gd name="T74" fmla="+- 0 1573 1531"/>
                  <a:gd name="T75" fmla="*/ 1573 h 68"/>
                  <a:gd name="T76" fmla="+- 0 5822 5780"/>
                  <a:gd name="T77" fmla="*/ T76 w 42"/>
                  <a:gd name="T78" fmla="+- 0 1571 1531"/>
                  <a:gd name="T79" fmla="*/ 1571 h 68"/>
                  <a:gd name="T80" fmla="+- 0 5821 5780"/>
                  <a:gd name="T81" fmla="*/ T80 w 42"/>
                  <a:gd name="T82" fmla="+- 0 1567 1531"/>
                  <a:gd name="T83" fmla="*/ 1567 h 68"/>
                  <a:gd name="T84" fmla="+- 0 5820 5780"/>
                  <a:gd name="T85" fmla="*/ T84 w 42"/>
                  <a:gd name="T86" fmla="+- 0 1565 1531"/>
                  <a:gd name="T87" fmla="*/ 1565 h 68"/>
                  <a:gd name="T88" fmla="+- 0 5819 5780"/>
                  <a:gd name="T89" fmla="*/ T88 w 42"/>
                  <a:gd name="T90" fmla="+- 0 1564 1531"/>
                  <a:gd name="T91" fmla="*/ 156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4"/>
                    </a:lnTo>
                    <a:lnTo>
                      <a:pt x="27" y="34"/>
                    </a:lnTo>
                    <a:lnTo>
                      <a:pt x="31" y="37"/>
                    </a:lnTo>
                    <a:lnTo>
                      <a:pt x="33" y="41"/>
                    </a:lnTo>
                    <a:lnTo>
                      <a:pt x="33" y="43"/>
                    </a:lnTo>
                    <a:lnTo>
                      <a:pt x="34" y="46"/>
                    </a:lnTo>
                    <a:lnTo>
                      <a:pt x="33" y="52"/>
                    </a:lnTo>
                    <a:lnTo>
                      <a:pt x="31" y="56"/>
                    </a:lnTo>
                    <a:lnTo>
                      <a:pt x="27" y="59"/>
                    </a:lnTo>
                    <a:lnTo>
                      <a:pt x="25" y="60"/>
                    </a:lnTo>
                    <a:lnTo>
                      <a:pt x="23" y="61"/>
                    </a:lnTo>
                    <a:lnTo>
                      <a:pt x="37" y="61"/>
                    </a:lnTo>
                    <a:lnTo>
                      <a:pt x="39" y="59"/>
                    </a:lnTo>
                    <a:lnTo>
                      <a:pt x="40" y="56"/>
                    </a:lnTo>
                    <a:lnTo>
                      <a:pt x="42" y="51"/>
                    </a:lnTo>
                    <a:lnTo>
                      <a:pt x="42" y="48"/>
                    </a:lnTo>
                    <a:lnTo>
                      <a:pt x="42" y="42"/>
                    </a:lnTo>
                    <a:lnTo>
                      <a:pt x="42" y="40"/>
                    </a:lnTo>
                    <a:lnTo>
                      <a:pt x="41" y="36"/>
                    </a:lnTo>
                    <a:lnTo>
                      <a:pt x="40" y="34"/>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3" name="Freeform 6623"/>
              <p:cNvSpPr>
                <a:spLocks/>
              </p:cNvSpPr>
              <p:nvPr/>
            </p:nvSpPr>
            <p:spPr bwMode="auto">
              <a:xfrm>
                <a:off x="5780" y="1531"/>
                <a:ext cx="42" cy="68"/>
              </a:xfrm>
              <a:custGeom>
                <a:avLst/>
                <a:gdLst>
                  <a:gd name="T0" fmla="+- 0 5807 5780"/>
                  <a:gd name="T1" fmla="*/ T0 w 42"/>
                  <a:gd name="T2" fmla="+- 0 1557 1531"/>
                  <a:gd name="T3" fmla="*/ 1557 h 68"/>
                  <a:gd name="T4" fmla="+- 0 5804 5780"/>
                  <a:gd name="T5" fmla="*/ T4 w 42"/>
                  <a:gd name="T6" fmla="+- 0 1557 1531"/>
                  <a:gd name="T7" fmla="*/ 1557 h 68"/>
                  <a:gd name="T8" fmla="+- 0 5799 5780"/>
                  <a:gd name="T9" fmla="*/ T8 w 42"/>
                  <a:gd name="T10" fmla="+- 0 1558 1531"/>
                  <a:gd name="T11" fmla="*/ 1558 h 68"/>
                  <a:gd name="T12" fmla="+- 0 5795 5780"/>
                  <a:gd name="T13" fmla="*/ T12 w 42"/>
                  <a:gd name="T14" fmla="+- 0 1559 1531"/>
                  <a:gd name="T15" fmla="*/ 1559 h 68"/>
                  <a:gd name="T16" fmla="+- 0 5791 5780"/>
                  <a:gd name="T17" fmla="*/ T16 w 42"/>
                  <a:gd name="T18" fmla="+- 0 1560 1531"/>
                  <a:gd name="T19" fmla="*/ 1560 h 68"/>
                  <a:gd name="T20" fmla="+- 0 5788 5780"/>
                  <a:gd name="T21" fmla="*/ T20 w 42"/>
                  <a:gd name="T22" fmla="+- 0 1562 1531"/>
                  <a:gd name="T23" fmla="*/ 1562 h 68"/>
                  <a:gd name="T24" fmla="+- 0 5817 5780"/>
                  <a:gd name="T25" fmla="*/ T24 w 42"/>
                  <a:gd name="T26" fmla="+- 0 1562 1531"/>
                  <a:gd name="T27" fmla="*/ 1562 h 68"/>
                  <a:gd name="T28" fmla="+- 0 5817 5780"/>
                  <a:gd name="T29" fmla="*/ T28 w 42"/>
                  <a:gd name="T30" fmla="+- 0 1561 1531"/>
                  <a:gd name="T31" fmla="*/ 1561 h 68"/>
                  <a:gd name="T32" fmla="+- 0 5815 5780"/>
                  <a:gd name="T33" fmla="*/ T32 w 42"/>
                  <a:gd name="T34" fmla="+- 0 1560 1531"/>
                  <a:gd name="T35" fmla="*/ 1560 h 68"/>
                  <a:gd name="T36" fmla="+- 0 5810 5780"/>
                  <a:gd name="T37" fmla="*/ T36 w 42"/>
                  <a:gd name="T38" fmla="+- 0 1558 1531"/>
                  <a:gd name="T39" fmla="*/ 1558 h 68"/>
                  <a:gd name="T40" fmla="+- 0 5807 5780"/>
                  <a:gd name="T41" fmla="*/ T40 w 42"/>
                  <a:gd name="T42" fmla="+- 0 1557 1531"/>
                  <a:gd name="T43" fmla="*/ 155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4" y="26"/>
                    </a:lnTo>
                    <a:lnTo>
                      <a:pt x="19" y="27"/>
                    </a:lnTo>
                    <a:lnTo>
                      <a:pt x="15" y="28"/>
                    </a:lnTo>
                    <a:lnTo>
                      <a:pt x="11" y="29"/>
                    </a:lnTo>
                    <a:lnTo>
                      <a:pt x="8" y="31"/>
                    </a:lnTo>
                    <a:lnTo>
                      <a:pt x="37" y="31"/>
                    </a:lnTo>
                    <a:lnTo>
                      <a:pt x="37" y="30"/>
                    </a:lnTo>
                    <a:lnTo>
                      <a:pt x="35" y="29"/>
                    </a:lnTo>
                    <a:lnTo>
                      <a:pt x="30" y="27"/>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4" name="Freeform 6622"/>
              <p:cNvSpPr>
                <a:spLocks/>
              </p:cNvSpPr>
              <p:nvPr/>
            </p:nvSpPr>
            <p:spPr bwMode="auto">
              <a:xfrm>
                <a:off x="5780" y="1531"/>
                <a:ext cx="42" cy="68"/>
              </a:xfrm>
              <a:custGeom>
                <a:avLst/>
                <a:gdLst>
                  <a:gd name="T0" fmla="+- 0 5819 5780"/>
                  <a:gd name="T1" fmla="*/ T0 w 42"/>
                  <a:gd name="T2" fmla="+- 0 1538 1531"/>
                  <a:gd name="T3" fmla="*/ 1538 h 68"/>
                  <a:gd name="T4" fmla="+- 0 5806 5780"/>
                  <a:gd name="T5" fmla="*/ T4 w 42"/>
                  <a:gd name="T6" fmla="+- 0 1538 1531"/>
                  <a:gd name="T7" fmla="*/ 1538 h 68"/>
                  <a:gd name="T8" fmla="+- 0 5811 5780"/>
                  <a:gd name="T9" fmla="*/ T8 w 42"/>
                  <a:gd name="T10" fmla="+- 0 1538 1531"/>
                  <a:gd name="T11" fmla="*/ 1538 h 68"/>
                  <a:gd name="T12" fmla="+- 0 5814 5780"/>
                  <a:gd name="T13" fmla="*/ T12 w 42"/>
                  <a:gd name="T14" fmla="+- 0 1539 1531"/>
                  <a:gd name="T15" fmla="*/ 1539 h 68"/>
                  <a:gd name="T16" fmla="+- 0 5816 5780"/>
                  <a:gd name="T17" fmla="*/ T16 w 42"/>
                  <a:gd name="T18" fmla="+- 0 1540 1531"/>
                  <a:gd name="T19" fmla="*/ 1540 h 68"/>
                  <a:gd name="T20" fmla="+- 0 5818 5780"/>
                  <a:gd name="T21" fmla="*/ T20 w 42"/>
                  <a:gd name="T22" fmla="+- 0 1540 1531"/>
                  <a:gd name="T23" fmla="*/ 1540 h 68"/>
                  <a:gd name="T24" fmla="+- 0 5818 5780"/>
                  <a:gd name="T25" fmla="*/ T24 w 42"/>
                  <a:gd name="T26" fmla="+- 0 1540 1531"/>
                  <a:gd name="T27" fmla="*/ 1540 h 68"/>
                  <a:gd name="T28" fmla="+- 0 5819 5780"/>
                  <a:gd name="T29" fmla="*/ T28 w 42"/>
                  <a:gd name="T30" fmla="+- 0 1540 1531"/>
                  <a:gd name="T31" fmla="*/ 1540 h 68"/>
                  <a:gd name="T32" fmla="+- 0 5819 5780"/>
                  <a:gd name="T33" fmla="*/ T32 w 42"/>
                  <a:gd name="T34" fmla="+- 0 1539 1531"/>
                  <a:gd name="T35" fmla="*/ 1539 h 68"/>
                  <a:gd name="T36" fmla="+- 0 5819 5780"/>
                  <a:gd name="T37" fmla="*/ T36 w 42"/>
                  <a:gd name="T38" fmla="+- 0 1538 1531"/>
                  <a:gd name="T39" fmla="*/ 153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1" y="7"/>
                    </a:lnTo>
                    <a:lnTo>
                      <a:pt x="34" y="8"/>
                    </a:lnTo>
                    <a:lnTo>
                      <a:pt x="36" y="9"/>
                    </a:lnTo>
                    <a:lnTo>
                      <a:pt x="38" y="9"/>
                    </a:lnTo>
                    <a:lnTo>
                      <a:pt x="39"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5" name="Group 6619"/>
            <p:cNvGrpSpPr>
              <a:grpSpLocks/>
            </p:cNvGrpSpPr>
            <p:nvPr/>
          </p:nvGrpSpPr>
          <p:grpSpPr bwMode="auto">
            <a:xfrm>
              <a:off x="5848" y="1773"/>
              <a:ext cx="80" cy="16"/>
              <a:chOff x="5848" y="1773"/>
              <a:chExt cx="80" cy="16"/>
            </a:xfrm>
          </p:grpSpPr>
          <p:sp>
            <p:nvSpPr>
              <p:cNvPr id="41890" name="Freeform 6620"/>
              <p:cNvSpPr>
                <a:spLocks/>
              </p:cNvSpPr>
              <p:nvPr/>
            </p:nvSpPr>
            <p:spPr bwMode="auto">
              <a:xfrm>
                <a:off x="5848" y="1773"/>
                <a:ext cx="80" cy="16"/>
              </a:xfrm>
              <a:custGeom>
                <a:avLst/>
                <a:gdLst>
                  <a:gd name="T0" fmla="+- 0 5926 5848"/>
                  <a:gd name="T1" fmla="*/ T0 w 80"/>
                  <a:gd name="T2" fmla="+- 0 1773 1773"/>
                  <a:gd name="T3" fmla="*/ 1773 h 16"/>
                  <a:gd name="T4" fmla="+- 0 5849 5848"/>
                  <a:gd name="T5" fmla="*/ T4 w 80"/>
                  <a:gd name="T6" fmla="+- 0 1773 1773"/>
                  <a:gd name="T7" fmla="*/ 1773 h 16"/>
                  <a:gd name="T8" fmla="+- 0 5849 5848"/>
                  <a:gd name="T9" fmla="*/ T8 w 80"/>
                  <a:gd name="T10" fmla="+- 0 1786 1773"/>
                  <a:gd name="T11" fmla="*/ 1786 h 16"/>
                  <a:gd name="T12" fmla="+- 0 5848 5848"/>
                  <a:gd name="T13" fmla="*/ T12 w 80"/>
                  <a:gd name="T14" fmla="+- 0 1788 1773"/>
                  <a:gd name="T15" fmla="*/ 1788 h 16"/>
                  <a:gd name="T16" fmla="+- 0 5927 5848"/>
                  <a:gd name="T17" fmla="*/ T16 w 80"/>
                  <a:gd name="T18" fmla="+- 0 1788 1773"/>
                  <a:gd name="T19" fmla="*/ 1788 h 16"/>
                  <a:gd name="T20" fmla="+- 0 5926 5848"/>
                  <a:gd name="T21" fmla="*/ T20 w 80"/>
                  <a:gd name="T22" fmla="+- 0 1786 1773"/>
                  <a:gd name="T23" fmla="*/ 1786 h 16"/>
                  <a:gd name="T24" fmla="+- 0 5926 5848"/>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6" name="Group 6616"/>
            <p:cNvGrpSpPr>
              <a:grpSpLocks/>
            </p:cNvGrpSpPr>
            <p:nvPr/>
          </p:nvGrpSpPr>
          <p:grpSpPr bwMode="auto">
            <a:xfrm>
              <a:off x="5847" y="1773"/>
              <a:ext cx="3" cy="15"/>
              <a:chOff x="5847" y="1773"/>
              <a:chExt cx="3" cy="15"/>
            </a:xfrm>
          </p:grpSpPr>
          <p:sp>
            <p:nvSpPr>
              <p:cNvPr id="41889" name="Freeform 6618"/>
              <p:cNvSpPr>
                <a:spLocks/>
              </p:cNvSpPr>
              <p:nvPr/>
            </p:nvSpPr>
            <p:spPr bwMode="auto">
              <a:xfrm>
                <a:off x="5847" y="1773"/>
                <a:ext cx="3" cy="15"/>
              </a:xfrm>
              <a:custGeom>
                <a:avLst/>
                <a:gdLst>
                  <a:gd name="T0" fmla="+- 0 5849 5847"/>
                  <a:gd name="T1" fmla="*/ T0 w 3"/>
                  <a:gd name="T2" fmla="+- 0 1773 1773"/>
                  <a:gd name="T3" fmla="*/ 1773 h 15"/>
                  <a:gd name="T4" fmla="+- 0 5847 5847"/>
                  <a:gd name="T5" fmla="*/ T4 w 3"/>
                  <a:gd name="T6" fmla="+- 0 1773 1773"/>
                  <a:gd name="T7" fmla="*/ 1773 h 15"/>
                  <a:gd name="T8" fmla="+- 0 5847 5847"/>
                  <a:gd name="T9" fmla="*/ T8 w 3"/>
                  <a:gd name="T10" fmla="+- 0 1786 1773"/>
                  <a:gd name="T11" fmla="*/ 1786 h 15"/>
                  <a:gd name="T12" fmla="+- 0 5848 5847"/>
                  <a:gd name="T13" fmla="*/ T12 w 3"/>
                  <a:gd name="T14" fmla="+- 0 1788 1773"/>
                  <a:gd name="T15" fmla="*/ 1788 h 15"/>
                  <a:gd name="T16" fmla="+- 0 5849 5847"/>
                  <a:gd name="T17" fmla="*/ T16 w 3"/>
                  <a:gd name="T18" fmla="+- 0 1786 1773"/>
                  <a:gd name="T19" fmla="*/ 1786 h 15"/>
                  <a:gd name="T20" fmla="+- 0 5849 5847"/>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457" name="Picture 66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97" name="Group 6614"/>
            <p:cNvGrpSpPr>
              <a:grpSpLocks/>
            </p:cNvGrpSpPr>
            <p:nvPr/>
          </p:nvGrpSpPr>
          <p:grpSpPr bwMode="auto">
            <a:xfrm>
              <a:off x="5832" y="1117"/>
              <a:ext cx="3" cy="656"/>
              <a:chOff x="5832" y="1117"/>
              <a:chExt cx="3" cy="656"/>
            </a:xfrm>
          </p:grpSpPr>
          <p:sp>
            <p:nvSpPr>
              <p:cNvPr id="41888" name="Freeform 6615"/>
              <p:cNvSpPr>
                <a:spLocks/>
              </p:cNvSpPr>
              <p:nvPr/>
            </p:nvSpPr>
            <p:spPr bwMode="auto">
              <a:xfrm>
                <a:off x="5832" y="1117"/>
                <a:ext cx="3" cy="656"/>
              </a:xfrm>
              <a:custGeom>
                <a:avLst/>
                <a:gdLst>
                  <a:gd name="T0" fmla="+- 0 5832 5832"/>
                  <a:gd name="T1" fmla="*/ T0 w 3"/>
                  <a:gd name="T2" fmla="+- 0 1773 1117"/>
                  <a:gd name="T3" fmla="*/ 1773 h 656"/>
                  <a:gd name="T4" fmla="+- 0 5835 5832"/>
                  <a:gd name="T5" fmla="*/ T4 w 3"/>
                  <a:gd name="T6" fmla="+- 0 1773 1117"/>
                  <a:gd name="T7" fmla="*/ 1773 h 656"/>
                  <a:gd name="T8" fmla="+- 0 5835 5832"/>
                  <a:gd name="T9" fmla="*/ T8 w 3"/>
                  <a:gd name="T10" fmla="+- 0 1117 1117"/>
                  <a:gd name="T11" fmla="*/ 1117 h 656"/>
                  <a:gd name="T12" fmla="+- 0 5832 5832"/>
                  <a:gd name="T13" fmla="*/ T12 w 3"/>
                  <a:gd name="T14" fmla="+- 0 1117 1117"/>
                  <a:gd name="T15" fmla="*/ 1117 h 656"/>
                  <a:gd name="T16" fmla="+- 0 5832 583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8" name="Group 6612"/>
            <p:cNvGrpSpPr>
              <a:grpSpLocks/>
            </p:cNvGrpSpPr>
            <p:nvPr/>
          </p:nvGrpSpPr>
          <p:grpSpPr bwMode="auto">
            <a:xfrm>
              <a:off x="5832" y="1116"/>
              <a:ext cx="82" cy="2"/>
              <a:chOff x="5832" y="1116"/>
              <a:chExt cx="82" cy="2"/>
            </a:xfrm>
          </p:grpSpPr>
          <p:sp>
            <p:nvSpPr>
              <p:cNvPr id="41887" name="Freeform 6613"/>
              <p:cNvSpPr>
                <a:spLocks/>
              </p:cNvSpPr>
              <p:nvPr/>
            </p:nvSpPr>
            <p:spPr bwMode="auto">
              <a:xfrm>
                <a:off x="5832" y="1116"/>
                <a:ext cx="82" cy="2"/>
              </a:xfrm>
              <a:custGeom>
                <a:avLst/>
                <a:gdLst>
                  <a:gd name="T0" fmla="+- 0 5832 5832"/>
                  <a:gd name="T1" fmla="*/ T0 w 82"/>
                  <a:gd name="T2" fmla="+- 0 5914 583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99" name="Group 6610"/>
            <p:cNvGrpSpPr>
              <a:grpSpLocks/>
            </p:cNvGrpSpPr>
            <p:nvPr/>
          </p:nvGrpSpPr>
          <p:grpSpPr bwMode="auto">
            <a:xfrm>
              <a:off x="5834" y="1772"/>
              <a:ext cx="80" cy="2"/>
              <a:chOff x="5834" y="1772"/>
              <a:chExt cx="80" cy="2"/>
            </a:xfrm>
          </p:grpSpPr>
          <p:sp>
            <p:nvSpPr>
              <p:cNvPr id="41886" name="Freeform 6611"/>
              <p:cNvSpPr>
                <a:spLocks/>
              </p:cNvSpPr>
              <p:nvPr/>
            </p:nvSpPr>
            <p:spPr bwMode="auto">
              <a:xfrm>
                <a:off x="5834" y="1772"/>
                <a:ext cx="80" cy="2"/>
              </a:xfrm>
              <a:custGeom>
                <a:avLst/>
                <a:gdLst>
                  <a:gd name="T0" fmla="+- 0 5834 5834"/>
                  <a:gd name="T1" fmla="*/ T0 w 80"/>
                  <a:gd name="T2" fmla="+- 0 5914 583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00" name="Group 6608"/>
            <p:cNvGrpSpPr>
              <a:grpSpLocks/>
            </p:cNvGrpSpPr>
            <p:nvPr/>
          </p:nvGrpSpPr>
          <p:grpSpPr bwMode="auto">
            <a:xfrm>
              <a:off x="5835" y="1770"/>
              <a:ext cx="80" cy="2"/>
              <a:chOff x="5835" y="1770"/>
              <a:chExt cx="80" cy="2"/>
            </a:xfrm>
          </p:grpSpPr>
          <p:sp>
            <p:nvSpPr>
              <p:cNvPr id="41885" name="Freeform 6609"/>
              <p:cNvSpPr>
                <a:spLocks/>
              </p:cNvSpPr>
              <p:nvPr/>
            </p:nvSpPr>
            <p:spPr bwMode="auto">
              <a:xfrm>
                <a:off x="5835" y="1770"/>
                <a:ext cx="80" cy="2"/>
              </a:xfrm>
              <a:custGeom>
                <a:avLst/>
                <a:gdLst>
                  <a:gd name="T0" fmla="+- 0 5835 5835"/>
                  <a:gd name="T1" fmla="*/ T0 w 80"/>
                  <a:gd name="T2" fmla="+- 0 5914 583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01" name="Group 6603"/>
            <p:cNvGrpSpPr>
              <a:grpSpLocks/>
            </p:cNvGrpSpPr>
            <p:nvPr/>
          </p:nvGrpSpPr>
          <p:grpSpPr bwMode="auto">
            <a:xfrm>
              <a:off x="5858" y="1285"/>
              <a:ext cx="43" cy="68"/>
              <a:chOff x="5858" y="1285"/>
              <a:chExt cx="43" cy="68"/>
            </a:xfrm>
          </p:grpSpPr>
          <p:sp>
            <p:nvSpPr>
              <p:cNvPr id="41881" name="Freeform 6607"/>
              <p:cNvSpPr>
                <a:spLocks/>
              </p:cNvSpPr>
              <p:nvPr/>
            </p:nvSpPr>
            <p:spPr bwMode="auto">
              <a:xfrm>
                <a:off x="5858" y="1285"/>
                <a:ext cx="43" cy="68"/>
              </a:xfrm>
              <a:custGeom>
                <a:avLst/>
                <a:gdLst>
                  <a:gd name="T0" fmla="+- 0 5861 5858"/>
                  <a:gd name="T1" fmla="*/ T0 w 43"/>
                  <a:gd name="T2" fmla="+- 0 1343 1285"/>
                  <a:gd name="T3" fmla="*/ 1343 h 68"/>
                  <a:gd name="T4" fmla="+- 0 5861 5858"/>
                  <a:gd name="T5" fmla="*/ T4 w 43"/>
                  <a:gd name="T6" fmla="+- 0 1343 1285"/>
                  <a:gd name="T7" fmla="*/ 1343 h 68"/>
                  <a:gd name="T8" fmla="+- 0 5860 5858"/>
                  <a:gd name="T9" fmla="*/ T8 w 43"/>
                  <a:gd name="T10" fmla="+- 0 1344 1285"/>
                  <a:gd name="T11" fmla="*/ 1344 h 68"/>
                  <a:gd name="T12" fmla="+- 0 5860 5858"/>
                  <a:gd name="T13" fmla="*/ T12 w 43"/>
                  <a:gd name="T14" fmla="+- 0 1344 1285"/>
                  <a:gd name="T15" fmla="*/ 1344 h 68"/>
                  <a:gd name="T16" fmla="+- 0 5860 5858"/>
                  <a:gd name="T17" fmla="*/ T16 w 43"/>
                  <a:gd name="T18" fmla="+- 0 1346 1285"/>
                  <a:gd name="T19" fmla="*/ 1346 h 68"/>
                  <a:gd name="T20" fmla="+- 0 5860 5858"/>
                  <a:gd name="T21" fmla="*/ T20 w 43"/>
                  <a:gd name="T22" fmla="+- 0 1348 1285"/>
                  <a:gd name="T23" fmla="*/ 1348 h 68"/>
                  <a:gd name="T24" fmla="+- 0 5873 5858"/>
                  <a:gd name="T25" fmla="*/ T24 w 43"/>
                  <a:gd name="T26" fmla="+- 0 1352 1285"/>
                  <a:gd name="T27" fmla="*/ 1352 h 68"/>
                  <a:gd name="T28" fmla="+- 0 5877 5858"/>
                  <a:gd name="T29" fmla="*/ T28 w 43"/>
                  <a:gd name="T30" fmla="+- 0 1352 1285"/>
                  <a:gd name="T31" fmla="*/ 1352 h 68"/>
                  <a:gd name="T32" fmla="+- 0 5880 5858"/>
                  <a:gd name="T33" fmla="*/ T32 w 43"/>
                  <a:gd name="T34" fmla="+- 0 1352 1285"/>
                  <a:gd name="T35" fmla="*/ 1352 h 68"/>
                  <a:gd name="T36" fmla="+- 0 5885 5858"/>
                  <a:gd name="T37" fmla="*/ T36 w 43"/>
                  <a:gd name="T38" fmla="+- 0 1350 1285"/>
                  <a:gd name="T39" fmla="*/ 1350 h 68"/>
                  <a:gd name="T40" fmla="+- 0 5888 5858"/>
                  <a:gd name="T41" fmla="*/ T40 w 43"/>
                  <a:gd name="T42" fmla="+- 0 1349 1285"/>
                  <a:gd name="T43" fmla="*/ 1349 h 68"/>
                  <a:gd name="T44" fmla="+- 0 5892 5858"/>
                  <a:gd name="T45" fmla="*/ T44 w 43"/>
                  <a:gd name="T46" fmla="+- 0 1345 1285"/>
                  <a:gd name="T47" fmla="*/ 1345 h 68"/>
                  <a:gd name="T48" fmla="+- 0 5873 5858"/>
                  <a:gd name="T49" fmla="*/ T48 w 43"/>
                  <a:gd name="T50" fmla="+- 0 1345 1285"/>
                  <a:gd name="T51" fmla="*/ 1345 h 68"/>
                  <a:gd name="T52" fmla="+- 0 5869 5858"/>
                  <a:gd name="T53" fmla="*/ T52 w 43"/>
                  <a:gd name="T54" fmla="+- 0 1345 1285"/>
                  <a:gd name="T55" fmla="*/ 1345 h 68"/>
                  <a:gd name="T56" fmla="+- 0 5865 5858"/>
                  <a:gd name="T57" fmla="*/ T56 w 43"/>
                  <a:gd name="T58" fmla="+- 0 1344 1285"/>
                  <a:gd name="T59" fmla="*/ 1344 h 68"/>
                  <a:gd name="T60" fmla="+- 0 5863 5858"/>
                  <a:gd name="T61" fmla="*/ T60 w 43"/>
                  <a:gd name="T62" fmla="+- 0 1343 1285"/>
                  <a:gd name="T63" fmla="*/ 1343 h 68"/>
                  <a:gd name="T64" fmla="+- 0 5861 5858"/>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1"/>
                    </a:lnTo>
                    <a:lnTo>
                      <a:pt x="2" y="63"/>
                    </a:lnTo>
                    <a:lnTo>
                      <a:pt x="15" y="67"/>
                    </a:lnTo>
                    <a:lnTo>
                      <a:pt x="19" y="67"/>
                    </a:lnTo>
                    <a:lnTo>
                      <a:pt x="22" y="67"/>
                    </a:lnTo>
                    <a:lnTo>
                      <a:pt x="27" y="65"/>
                    </a:lnTo>
                    <a:lnTo>
                      <a:pt x="30" y="64"/>
                    </a:lnTo>
                    <a:lnTo>
                      <a:pt x="34"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82" name="Freeform 6606"/>
              <p:cNvSpPr>
                <a:spLocks/>
              </p:cNvSpPr>
              <p:nvPr/>
            </p:nvSpPr>
            <p:spPr bwMode="auto">
              <a:xfrm>
                <a:off x="5858" y="1285"/>
                <a:ext cx="43" cy="68"/>
              </a:xfrm>
              <a:custGeom>
                <a:avLst/>
                <a:gdLst>
                  <a:gd name="T0" fmla="+- 0 5900 5858"/>
                  <a:gd name="T1" fmla="*/ T0 w 43"/>
                  <a:gd name="T2" fmla="+- 0 1322 1285"/>
                  <a:gd name="T3" fmla="*/ 1322 h 68"/>
                  <a:gd name="T4" fmla="+- 0 5892 5858"/>
                  <a:gd name="T5" fmla="*/ T4 w 43"/>
                  <a:gd name="T6" fmla="+- 0 1322 1285"/>
                  <a:gd name="T7" fmla="*/ 1322 h 68"/>
                  <a:gd name="T8" fmla="+- 0 5892 5858"/>
                  <a:gd name="T9" fmla="*/ T8 w 43"/>
                  <a:gd name="T10" fmla="+- 0 1326 1285"/>
                  <a:gd name="T11" fmla="*/ 1326 h 68"/>
                  <a:gd name="T12" fmla="+- 0 5891 5858"/>
                  <a:gd name="T13" fmla="*/ T12 w 43"/>
                  <a:gd name="T14" fmla="+- 0 1328 1285"/>
                  <a:gd name="T15" fmla="*/ 1328 h 68"/>
                  <a:gd name="T16" fmla="+- 0 5877 5858"/>
                  <a:gd name="T17" fmla="*/ T16 w 43"/>
                  <a:gd name="T18" fmla="+- 0 1345 1285"/>
                  <a:gd name="T19" fmla="*/ 1345 h 68"/>
                  <a:gd name="T20" fmla="+- 0 5892 5858"/>
                  <a:gd name="T21" fmla="*/ T20 w 43"/>
                  <a:gd name="T22" fmla="+- 0 1345 1285"/>
                  <a:gd name="T23" fmla="*/ 1345 h 68"/>
                  <a:gd name="T24" fmla="+- 0 5900 5858"/>
                  <a:gd name="T25" fmla="*/ T24 w 43"/>
                  <a:gd name="T26" fmla="+- 0 1328 1285"/>
                  <a:gd name="T27" fmla="*/ 1328 h 68"/>
                  <a:gd name="T28" fmla="+- 0 5900 5858"/>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0"/>
                    </a:lnTo>
                    <a:lnTo>
                      <a:pt x="34" y="60"/>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83" name="Freeform 6605"/>
              <p:cNvSpPr>
                <a:spLocks/>
              </p:cNvSpPr>
              <p:nvPr/>
            </p:nvSpPr>
            <p:spPr bwMode="auto">
              <a:xfrm>
                <a:off x="5858" y="1285"/>
                <a:ext cx="43" cy="68"/>
              </a:xfrm>
              <a:custGeom>
                <a:avLst/>
                <a:gdLst>
                  <a:gd name="T0" fmla="+- 0 5882 5858"/>
                  <a:gd name="T1" fmla="*/ T0 w 43"/>
                  <a:gd name="T2" fmla="+- 0 1285 1285"/>
                  <a:gd name="T3" fmla="*/ 1285 h 68"/>
                  <a:gd name="T4" fmla="+- 0 5876 5858"/>
                  <a:gd name="T5" fmla="*/ T4 w 43"/>
                  <a:gd name="T6" fmla="+- 0 1285 1285"/>
                  <a:gd name="T7" fmla="*/ 1285 h 68"/>
                  <a:gd name="T8" fmla="+- 0 5873 5858"/>
                  <a:gd name="T9" fmla="*/ T8 w 43"/>
                  <a:gd name="T10" fmla="+- 0 1286 1285"/>
                  <a:gd name="T11" fmla="*/ 1286 h 68"/>
                  <a:gd name="T12" fmla="+- 0 5858 5858"/>
                  <a:gd name="T13" fmla="*/ T12 w 43"/>
                  <a:gd name="T14" fmla="+- 0 1311 1285"/>
                  <a:gd name="T15" fmla="*/ 1311 h 68"/>
                  <a:gd name="T16" fmla="+- 0 5858 5858"/>
                  <a:gd name="T17" fmla="*/ T16 w 43"/>
                  <a:gd name="T18" fmla="+- 0 1312 1285"/>
                  <a:gd name="T19" fmla="*/ 1312 h 68"/>
                  <a:gd name="T20" fmla="+- 0 5873 5858"/>
                  <a:gd name="T21" fmla="*/ T20 w 43"/>
                  <a:gd name="T22" fmla="+- 0 1326 1285"/>
                  <a:gd name="T23" fmla="*/ 1326 h 68"/>
                  <a:gd name="T24" fmla="+- 0 5880 5858"/>
                  <a:gd name="T25" fmla="*/ T24 w 43"/>
                  <a:gd name="T26" fmla="+- 0 1326 1285"/>
                  <a:gd name="T27" fmla="*/ 1326 h 68"/>
                  <a:gd name="T28" fmla="+- 0 5883 5858"/>
                  <a:gd name="T29" fmla="*/ T28 w 43"/>
                  <a:gd name="T30" fmla="+- 0 1326 1285"/>
                  <a:gd name="T31" fmla="*/ 1326 h 68"/>
                  <a:gd name="T32" fmla="+- 0 5888 5858"/>
                  <a:gd name="T33" fmla="*/ T32 w 43"/>
                  <a:gd name="T34" fmla="+- 0 1324 1285"/>
                  <a:gd name="T35" fmla="*/ 1324 h 68"/>
                  <a:gd name="T36" fmla="+- 0 5890 5858"/>
                  <a:gd name="T37" fmla="*/ T36 w 43"/>
                  <a:gd name="T38" fmla="+- 0 1323 1285"/>
                  <a:gd name="T39" fmla="*/ 1323 h 68"/>
                  <a:gd name="T40" fmla="+- 0 5892 5858"/>
                  <a:gd name="T41" fmla="*/ T40 w 43"/>
                  <a:gd name="T42" fmla="+- 0 1322 1285"/>
                  <a:gd name="T43" fmla="*/ 1322 h 68"/>
                  <a:gd name="T44" fmla="+- 0 5900 5858"/>
                  <a:gd name="T45" fmla="*/ T44 w 43"/>
                  <a:gd name="T46" fmla="+- 0 1322 1285"/>
                  <a:gd name="T47" fmla="*/ 1322 h 68"/>
                  <a:gd name="T48" fmla="+- 0 5900 5858"/>
                  <a:gd name="T49" fmla="*/ T48 w 43"/>
                  <a:gd name="T50" fmla="+- 0 1319 1285"/>
                  <a:gd name="T51" fmla="*/ 1319 h 68"/>
                  <a:gd name="T52" fmla="+- 0 5876 5858"/>
                  <a:gd name="T53" fmla="*/ T52 w 43"/>
                  <a:gd name="T54" fmla="+- 0 1319 1285"/>
                  <a:gd name="T55" fmla="*/ 1319 h 68"/>
                  <a:gd name="T56" fmla="+- 0 5874 5858"/>
                  <a:gd name="T57" fmla="*/ T56 w 43"/>
                  <a:gd name="T58" fmla="+- 0 1319 1285"/>
                  <a:gd name="T59" fmla="*/ 1319 h 68"/>
                  <a:gd name="T60" fmla="+- 0 5867 5858"/>
                  <a:gd name="T61" fmla="*/ T60 w 43"/>
                  <a:gd name="T62" fmla="+- 0 1309 1285"/>
                  <a:gd name="T63" fmla="*/ 1309 h 68"/>
                  <a:gd name="T64" fmla="+- 0 5867 5858"/>
                  <a:gd name="T65" fmla="*/ T64 w 43"/>
                  <a:gd name="T66" fmla="+- 0 1304 1285"/>
                  <a:gd name="T67" fmla="*/ 1304 h 68"/>
                  <a:gd name="T68" fmla="+- 0 5877 5858"/>
                  <a:gd name="T69" fmla="*/ T68 w 43"/>
                  <a:gd name="T70" fmla="+- 0 1292 1285"/>
                  <a:gd name="T71" fmla="*/ 1292 h 68"/>
                  <a:gd name="T72" fmla="+- 0 5895 5858"/>
                  <a:gd name="T73" fmla="*/ T72 w 43"/>
                  <a:gd name="T74" fmla="+- 0 1292 1285"/>
                  <a:gd name="T75" fmla="*/ 1292 h 68"/>
                  <a:gd name="T76" fmla="+- 0 5894 5858"/>
                  <a:gd name="T77" fmla="*/ T76 w 43"/>
                  <a:gd name="T78" fmla="+- 0 1290 1285"/>
                  <a:gd name="T79" fmla="*/ 1290 h 68"/>
                  <a:gd name="T80" fmla="+- 0 5891 5858"/>
                  <a:gd name="T81" fmla="*/ T80 w 43"/>
                  <a:gd name="T82" fmla="+- 0 1288 1285"/>
                  <a:gd name="T83" fmla="*/ 1288 h 68"/>
                  <a:gd name="T84" fmla="+- 0 5889 5858"/>
                  <a:gd name="T85" fmla="*/ T84 w 43"/>
                  <a:gd name="T86" fmla="+- 0 1287 1285"/>
                  <a:gd name="T87" fmla="*/ 1287 h 68"/>
                  <a:gd name="T88" fmla="+- 0 5885 5858"/>
                  <a:gd name="T89" fmla="*/ T88 w 43"/>
                  <a:gd name="T90" fmla="+- 0 1285 1285"/>
                  <a:gd name="T91" fmla="*/ 1285 h 68"/>
                  <a:gd name="T92" fmla="+- 0 5882 5858"/>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4"/>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84" name="Freeform 6604"/>
              <p:cNvSpPr>
                <a:spLocks/>
              </p:cNvSpPr>
              <p:nvPr/>
            </p:nvSpPr>
            <p:spPr bwMode="auto">
              <a:xfrm>
                <a:off x="5858" y="1285"/>
                <a:ext cx="43" cy="68"/>
              </a:xfrm>
              <a:custGeom>
                <a:avLst/>
                <a:gdLst>
                  <a:gd name="T0" fmla="+- 0 5895 5858"/>
                  <a:gd name="T1" fmla="*/ T0 w 43"/>
                  <a:gd name="T2" fmla="+- 0 1292 1285"/>
                  <a:gd name="T3" fmla="*/ 1292 h 68"/>
                  <a:gd name="T4" fmla="+- 0 5881 5858"/>
                  <a:gd name="T5" fmla="*/ T4 w 43"/>
                  <a:gd name="T6" fmla="+- 0 1292 1285"/>
                  <a:gd name="T7" fmla="*/ 1292 h 68"/>
                  <a:gd name="T8" fmla="+- 0 5883 5858"/>
                  <a:gd name="T9" fmla="*/ T8 w 43"/>
                  <a:gd name="T10" fmla="+- 0 1292 1285"/>
                  <a:gd name="T11" fmla="*/ 1292 h 68"/>
                  <a:gd name="T12" fmla="+- 0 5886 5858"/>
                  <a:gd name="T13" fmla="*/ T12 w 43"/>
                  <a:gd name="T14" fmla="+- 0 1294 1285"/>
                  <a:gd name="T15" fmla="*/ 1294 h 68"/>
                  <a:gd name="T16" fmla="+- 0 5892 5858"/>
                  <a:gd name="T17" fmla="*/ T16 w 43"/>
                  <a:gd name="T18" fmla="+- 0 1315 1285"/>
                  <a:gd name="T19" fmla="*/ 1315 h 68"/>
                  <a:gd name="T20" fmla="+- 0 5890 5858"/>
                  <a:gd name="T21" fmla="*/ T20 w 43"/>
                  <a:gd name="T22" fmla="+- 0 1316 1285"/>
                  <a:gd name="T23" fmla="*/ 1316 h 68"/>
                  <a:gd name="T24" fmla="+- 0 5888 5858"/>
                  <a:gd name="T25" fmla="*/ T24 w 43"/>
                  <a:gd name="T26" fmla="+- 0 1317 1285"/>
                  <a:gd name="T27" fmla="*/ 1317 h 68"/>
                  <a:gd name="T28" fmla="+- 0 5883 5858"/>
                  <a:gd name="T29" fmla="*/ T28 w 43"/>
                  <a:gd name="T30" fmla="+- 0 1319 1285"/>
                  <a:gd name="T31" fmla="*/ 1319 h 68"/>
                  <a:gd name="T32" fmla="+- 0 5881 5858"/>
                  <a:gd name="T33" fmla="*/ T32 w 43"/>
                  <a:gd name="T34" fmla="+- 0 1319 1285"/>
                  <a:gd name="T35" fmla="*/ 1319 h 68"/>
                  <a:gd name="T36" fmla="+- 0 5900 5858"/>
                  <a:gd name="T37" fmla="*/ T36 w 43"/>
                  <a:gd name="T38" fmla="+- 0 1319 1285"/>
                  <a:gd name="T39" fmla="*/ 1319 h 68"/>
                  <a:gd name="T40" fmla="+- 0 5897 5858"/>
                  <a:gd name="T41" fmla="*/ T40 w 43"/>
                  <a:gd name="T42" fmla="+- 0 1296 1285"/>
                  <a:gd name="T43" fmla="*/ 1296 h 68"/>
                  <a:gd name="T44" fmla="+- 0 5895 5858"/>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2" name="Group 6598"/>
            <p:cNvGrpSpPr>
              <a:grpSpLocks/>
            </p:cNvGrpSpPr>
            <p:nvPr/>
          </p:nvGrpSpPr>
          <p:grpSpPr bwMode="auto">
            <a:xfrm>
              <a:off x="5858" y="1408"/>
              <a:ext cx="43" cy="68"/>
              <a:chOff x="5858" y="1408"/>
              <a:chExt cx="43" cy="68"/>
            </a:xfrm>
          </p:grpSpPr>
          <p:sp>
            <p:nvSpPr>
              <p:cNvPr id="41877" name="Freeform 6602"/>
              <p:cNvSpPr>
                <a:spLocks/>
              </p:cNvSpPr>
              <p:nvPr/>
            </p:nvSpPr>
            <p:spPr bwMode="auto">
              <a:xfrm>
                <a:off x="5858" y="1408"/>
                <a:ext cx="43" cy="68"/>
              </a:xfrm>
              <a:custGeom>
                <a:avLst/>
                <a:gdLst>
                  <a:gd name="T0" fmla="+- 0 5861 5858"/>
                  <a:gd name="T1" fmla="*/ T0 w 43"/>
                  <a:gd name="T2" fmla="+- 0 1466 1408"/>
                  <a:gd name="T3" fmla="*/ 1466 h 68"/>
                  <a:gd name="T4" fmla="+- 0 5861 5858"/>
                  <a:gd name="T5" fmla="*/ T4 w 43"/>
                  <a:gd name="T6" fmla="+- 0 1466 1408"/>
                  <a:gd name="T7" fmla="*/ 1466 h 68"/>
                  <a:gd name="T8" fmla="+- 0 5860 5858"/>
                  <a:gd name="T9" fmla="*/ T8 w 43"/>
                  <a:gd name="T10" fmla="+- 0 1467 1408"/>
                  <a:gd name="T11" fmla="*/ 1467 h 68"/>
                  <a:gd name="T12" fmla="+- 0 5860 5858"/>
                  <a:gd name="T13" fmla="*/ T12 w 43"/>
                  <a:gd name="T14" fmla="+- 0 1467 1408"/>
                  <a:gd name="T15" fmla="*/ 1467 h 68"/>
                  <a:gd name="T16" fmla="+- 0 5860 5858"/>
                  <a:gd name="T17" fmla="*/ T16 w 43"/>
                  <a:gd name="T18" fmla="+- 0 1470 1408"/>
                  <a:gd name="T19" fmla="*/ 1470 h 68"/>
                  <a:gd name="T20" fmla="+- 0 5860 5858"/>
                  <a:gd name="T21" fmla="*/ T20 w 43"/>
                  <a:gd name="T22" fmla="+- 0 1472 1408"/>
                  <a:gd name="T23" fmla="*/ 1472 h 68"/>
                  <a:gd name="T24" fmla="+- 0 5873 5858"/>
                  <a:gd name="T25" fmla="*/ T24 w 43"/>
                  <a:gd name="T26" fmla="+- 0 1476 1408"/>
                  <a:gd name="T27" fmla="*/ 1476 h 68"/>
                  <a:gd name="T28" fmla="+- 0 5877 5858"/>
                  <a:gd name="T29" fmla="*/ T28 w 43"/>
                  <a:gd name="T30" fmla="+- 0 1476 1408"/>
                  <a:gd name="T31" fmla="*/ 1476 h 68"/>
                  <a:gd name="T32" fmla="+- 0 5880 5858"/>
                  <a:gd name="T33" fmla="*/ T32 w 43"/>
                  <a:gd name="T34" fmla="+- 0 1475 1408"/>
                  <a:gd name="T35" fmla="*/ 1475 h 68"/>
                  <a:gd name="T36" fmla="+- 0 5885 5858"/>
                  <a:gd name="T37" fmla="*/ T36 w 43"/>
                  <a:gd name="T38" fmla="+- 0 1473 1408"/>
                  <a:gd name="T39" fmla="*/ 1473 h 68"/>
                  <a:gd name="T40" fmla="+- 0 5888 5858"/>
                  <a:gd name="T41" fmla="*/ T40 w 43"/>
                  <a:gd name="T42" fmla="+- 0 1472 1408"/>
                  <a:gd name="T43" fmla="*/ 1472 h 68"/>
                  <a:gd name="T44" fmla="+- 0 5892 5858"/>
                  <a:gd name="T45" fmla="*/ T44 w 43"/>
                  <a:gd name="T46" fmla="+- 0 1469 1408"/>
                  <a:gd name="T47" fmla="*/ 1469 h 68"/>
                  <a:gd name="T48" fmla="+- 0 5873 5858"/>
                  <a:gd name="T49" fmla="*/ T48 w 43"/>
                  <a:gd name="T50" fmla="+- 0 1469 1408"/>
                  <a:gd name="T51" fmla="*/ 1469 h 68"/>
                  <a:gd name="T52" fmla="+- 0 5869 5858"/>
                  <a:gd name="T53" fmla="*/ T52 w 43"/>
                  <a:gd name="T54" fmla="+- 0 1468 1408"/>
                  <a:gd name="T55" fmla="*/ 1468 h 68"/>
                  <a:gd name="T56" fmla="+- 0 5865 5858"/>
                  <a:gd name="T57" fmla="*/ T56 w 43"/>
                  <a:gd name="T58" fmla="+- 0 1467 1408"/>
                  <a:gd name="T59" fmla="*/ 1467 h 68"/>
                  <a:gd name="T60" fmla="+- 0 5863 5858"/>
                  <a:gd name="T61" fmla="*/ T60 w 43"/>
                  <a:gd name="T62" fmla="+- 0 1466 1408"/>
                  <a:gd name="T63" fmla="*/ 1466 h 68"/>
                  <a:gd name="T64" fmla="+- 0 5861 5858"/>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7" y="65"/>
                    </a:lnTo>
                    <a:lnTo>
                      <a:pt x="30" y="64"/>
                    </a:lnTo>
                    <a:lnTo>
                      <a:pt x="34" y="61"/>
                    </a:lnTo>
                    <a:lnTo>
                      <a:pt x="15" y="61"/>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78" name="Freeform 6601"/>
              <p:cNvSpPr>
                <a:spLocks/>
              </p:cNvSpPr>
              <p:nvPr/>
            </p:nvSpPr>
            <p:spPr bwMode="auto">
              <a:xfrm>
                <a:off x="5858" y="1408"/>
                <a:ext cx="43" cy="68"/>
              </a:xfrm>
              <a:custGeom>
                <a:avLst/>
                <a:gdLst>
                  <a:gd name="T0" fmla="+- 0 5900 5858"/>
                  <a:gd name="T1" fmla="*/ T0 w 43"/>
                  <a:gd name="T2" fmla="+- 0 1445 1408"/>
                  <a:gd name="T3" fmla="*/ 1445 h 68"/>
                  <a:gd name="T4" fmla="+- 0 5892 5858"/>
                  <a:gd name="T5" fmla="*/ T4 w 43"/>
                  <a:gd name="T6" fmla="+- 0 1445 1408"/>
                  <a:gd name="T7" fmla="*/ 1445 h 68"/>
                  <a:gd name="T8" fmla="+- 0 5892 5858"/>
                  <a:gd name="T9" fmla="*/ T8 w 43"/>
                  <a:gd name="T10" fmla="+- 0 1449 1408"/>
                  <a:gd name="T11" fmla="*/ 1449 h 68"/>
                  <a:gd name="T12" fmla="+- 0 5891 5858"/>
                  <a:gd name="T13" fmla="*/ T12 w 43"/>
                  <a:gd name="T14" fmla="+- 0 1451 1408"/>
                  <a:gd name="T15" fmla="*/ 1451 h 68"/>
                  <a:gd name="T16" fmla="+- 0 5877 5858"/>
                  <a:gd name="T17" fmla="*/ T16 w 43"/>
                  <a:gd name="T18" fmla="+- 0 1469 1408"/>
                  <a:gd name="T19" fmla="*/ 1469 h 68"/>
                  <a:gd name="T20" fmla="+- 0 5892 5858"/>
                  <a:gd name="T21" fmla="*/ T20 w 43"/>
                  <a:gd name="T22" fmla="+- 0 1469 1408"/>
                  <a:gd name="T23" fmla="*/ 1469 h 68"/>
                  <a:gd name="T24" fmla="+- 0 5900 5858"/>
                  <a:gd name="T25" fmla="*/ T24 w 43"/>
                  <a:gd name="T26" fmla="+- 0 1451 1408"/>
                  <a:gd name="T27" fmla="*/ 1451 h 68"/>
                  <a:gd name="T28" fmla="+- 0 5900 5858"/>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79" name="Freeform 6600"/>
              <p:cNvSpPr>
                <a:spLocks/>
              </p:cNvSpPr>
              <p:nvPr/>
            </p:nvSpPr>
            <p:spPr bwMode="auto">
              <a:xfrm>
                <a:off x="5858" y="1408"/>
                <a:ext cx="43" cy="68"/>
              </a:xfrm>
              <a:custGeom>
                <a:avLst/>
                <a:gdLst>
                  <a:gd name="T0" fmla="+- 0 5882 5858"/>
                  <a:gd name="T1" fmla="*/ T0 w 43"/>
                  <a:gd name="T2" fmla="+- 0 1408 1408"/>
                  <a:gd name="T3" fmla="*/ 1408 h 68"/>
                  <a:gd name="T4" fmla="+- 0 5876 5858"/>
                  <a:gd name="T5" fmla="*/ T4 w 43"/>
                  <a:gd name="T6" fmla="+- 0 1408 1408"/>
                  <a:gd name="T7" fmla="*/ 1408 h 68"/>
                  <a:gd name="T8" fmla="+- 0 5873 5858"/>
                  <a:gd name="T9" fmla="*/ T8 w 43"/>
                  <a:gd name="T10" fmla="+- 0 1409 1408"/>
                  <a:gd name="T11" fmla="*/ 1409 h 68"/>
                  <a:gd name="T12" fmla="+- 0 5858 5858"/>
                  <a:gd name="T13" fmla="*/ T12 w 43"/>
                  <a:gd name="T14" fmla="+- 0 1434 1408"/>
                  <a:gd name="T15" fmla="*/ 1434 h 68"/>
                  <a:gd name="T16" fmla="+- 0 5858 5858"/>
                  <a:gd name="T17" fmla="*/ T16 w 43"/>
                  <a:gd name="T18" fmla="+- 0 1435 1408"/>
                  <a:gd name="T19" fmla="*/ 1435 h 68"/>
                  <a:gd name="T20" fmla="+- 0 5873 5858"/>
                  <a:gd name="T21" fmla="*/ T20 w 43"/>
                  <a:gd name="T22" fmla="+- 0 1449 1408"/>
                  <a:gd name="T23" fmla="*/ 1449 h 68"/>
                  <a:gd name="T24" fmla="+- 0 5880 5858"/>
                  <a:gd name="T25" fmla="*/ T24 w 43"/>
                  <a:gd name="T26" fmla="+- 0 1449 1408"/>
                  <a:gd name="T27" fmla="*/ 1449 h 68"/>
                  <a:gd name="T28" fmla="+- 0 5883 5858"/>
                  <a:gd name="T29" fmla="*/ T28 w 43"/>
                  <a:gd name="T30" fmla="+- 0 1449 1408"/>
                  <a:gd name="T31" fmla="*/ 1449 h 68"/>
                  <a:gd name="T32" fmla="+- 0 5888 5858"/>
                  <a:gd name="T33" fmla="*/ T32 w 43"/>
                  <a:gd name="T34" fmla="+- 0 1447 1408"/>
                  <a:gd name="T35" fmla="*/ 1447 h 68"/>
                  <a:gd name="T36" fmla="+- 0 5890 5858"/>
                  <a:gd name="T37" fmla="*/ T36 w 43"/>
                  <a:gd name="T38" fmla="+- 0 1446 1408"/>
                  <a:gd name="T39" fmla="*/ 1446 h 68"/>
                  <a:gd name="T40" fmla="+- 0 5892 5858"/>
                  <a:gd name="T41" fmla="*/ T40 w 43"/>
                  <a:gd name="T42" fmla="+- 0 1445 1408"/>
                  <a:gd name="T43" fmla="*/ 1445 h 68"/>
                  <a:gd name="T44" fmla="+- 0 5900 5858"/>
                  <a:gd name="T45" fmla="*/ T44 w 43"/>
                  <a:gd name="T46" fmla="+- 0 1445 1408"/>
                  <a:gd name="T47" fmla="*/ 1445 h 68"/>
                  <a:gd name="T48" fmla="+- 0 5900 5858"/>
                  <a:gd name="T49" fmla="*/ T48 w 43"/>
                  <a:gd name="T50" fmla="+- 0 1442 1408"/>
                  <a:gd name="T51" fmla="*/ 1442 h 68"/>
                  <a:gd name="T52" fmla="+- 0 5876 5858"/>
                  <a:gd name="T53" fmla="*/ T52 w 43"/>
                  <a:gd name="T54" fmla="+- 0 1442 1408"/>
                  <a:gd name="T55" fmla="*/ 1442 h 68"/>
                  <a:gd name="T56" fmla="+- 0 5874 5858"/>
                  <a:gd name="T57" fmla="*/ T56 w 43"/>
                  <a:gd name="T58" fmla="+- 0 1442 1408"/>
                  <a:gd name="T59" fmla="*/ 1442 h 68"/>
                  <a:gd name="T60" fmla="+- 0 5867 5858"/>
                  <a:gd name="T61" fmla="*/ T60 w 43"/>
                  <a:gd name="T62" fmla="+- 0 1433 1408"/>
                  <a:gd name="T63" fmla="*/ 1433 h 68"/>
                  <a:gd name="T64" fmla="+- 0 5867 5858"/>
                  <a:gd name="T65" fmla="*/ T64 w 43"/>
                  <a:gd name="T66" fmla="+- 0 1427 1408"/>
                  <a:gd name="T67" fmla="*/ 1427 h 68"/>
                  <a:gd name="T68" fmla="+- 0 5877 5858"/>
                  <a:gd name="T69" fmla="*/ T68 w 43"/>
                  <a:gd name="T70" fmla="+- 0 1415 1408"/>
                  <a:gd name="T71" fmla="*/ 1415 h 68"/>
                  <a:gd name="T72" fmla="+- 0 5895 5858"/>
                  <a:gd name="T73" fmla="*/ T72 w 43"/>
                  <a:gd name="T74" fmla="+- 0 1415 1408"/>
                  <a:gd name="T75" fmla="*/ 1415 h 68"/>
                  <a:gd name="T76" fmla="+- 0 5894 5858"/>
                  <a:gd name="T77" fmla="*/ T76 w 43"/>
                  <a:gd name="T78" fmla="+- 0 1413 1408"/>
                  <a:gd name="T79" fmla="*/ 1413 h 68"/>
                  <a:gd name="T80" fmla="+- 0 5891 5858"/>
                  <a:gd name="T81" fmla="*/ T80 w 43"/>
                  <a:gd name="T82" fmla="+- 0 1411 1408"/>
                  <a:gd name="T83" fmla="*/ 1411 h 68"/>
                  <a:gd name="T84" fmla="+- 0 5889 5858"/>
                  <a:gd name="T85" fmla="*/ T84 w 43"/>
                  <a:gd name="T86" fmla="+- 0 1410 1408"/>
                  <a:gd name="T87" fmla="*/ 1410 h 68"/>
                  <a:gd name="T88" fmla="+- 0 5885 5858"/>
                  <a:gd name="T89" fmla="*/ T88 w 43"/>
                  <a:gd name="T90" fmla="+- 0 1408 1408"/>
                  <a:gd name="T91" fmla="*/ 1408 h 68"/>
                  <a:gd name="T92" fmla="+- 0 5882 5858"/>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80" name="Freeform 6599"/>
              <p:cNvSpPr>
                <a:spLocks/>
              </p:cNvSpPr>
              <p:nvPr/>
            </p:nvSpPr>
            <p:spPr bwMode="auto">
              <a:xfrm>
                <a:off x="5858" y="1408"/>
                <a:ext cx="43" cy="68"/>
              </a:xfrm>
              <a:custGeom>
                <a:avLst/>
                <a:gdLst>
                  <a:gd name="T0" fmla="+- 0 5895 5858"/>
                  <a:gd name="T1" fmla="*/ T0 w 43"/>
                  <a:gd name="T2" fmla="+- 0 1415 1408"/>
                  <a:gd name="T3" fmla="*/ 1415 h 68"/>
                  <a:gd name="T4" fmla="+- 0 5881 5858"/>
                  <a:gd name="T5" fmla="*/ T4 w 43"/>
                  <a:gd name="T6" fmla="+- 0 1415 1408"/>
                  <a:gd name="T7" fmla="*/ 1415 h 68"/>
                  <a:gd name="T8" fmla="+- 0 5883 5858"/>
                  <a:gd name="T9" fmla="*/ T8 w 43"/>
                  <a:gd name="T10" fmla="+- 0 1415 1408"/>
                  <a:gd name="T11" fmla="*/ 1415 h 68"/>
                  <a:gd name="T12" fmla="+- 0 5886 5858"/>
                  <a:gd name="T13" fmla="*/ T12 w 43"/>
                  <a:gd name="T14" fmla="+- 0 1417 1408"/>
                  <a:gd name="T15" fmla="*/ 1417 h 68"/>
                  <a:gd name="T16" fmla="+- 0 5892 5858"/>
                  <a:gd name="T17" fmla="*/ T16 w 43"/>
                  <a:gd name="T18" fmla="+- 0 1438 1408"/>
                  <a:gd name="T19" fmla="*/ 1438 h 68"/>
                  <a:gd name="T20" fmla="+- 0 5890 5858"/>
                  <a:gd name="T21" fmla="*/ T20 w 43"/>
                  <a:gd name="T22" fmla="+- 0 1440 1408"/>
                  <a:gd name="T23" fmla="*/ 1440 h 68"/>
                  <a:gd name="T24" fmla="+- 0 5888 5858"/>
                  <a:gd name="T25" fmla="*/ T24 w 43"/>
                  <a:gd name="T26" fmla="+- 0 1441 1408"/>
                  <a:gd name="T27" fmla="*/ 1441 h 68"/>
                  <a:gd name="T28" fmla="+- 0 5883 5858"/>
                  <a:gd name="T29" fmla="*/ T28 w 43"/>
                  <a:gd name="T30" fmla="+- 0 1442 1408"/>
                  <a:gd name="T31" fmla="*/ 1442 h 68"/>
                  <a:gd name="T32" fmla="+- 0 5881 5858"/>
                  <a:gd name="T33" fmla="*/ T32 w 43"/>
                  <a:gd name="T34" fmla="+- 0 1442 1408"/>
                  <a:gd name="T35" fmla="*/ 1442 h 68"/>
                  <a:gd name="T36" fmla="+- 0 5900 5858"/>
                  <a:gd name="T37" fmla="*/ T36 w 43"/>
                  <a:gd name="T38" fmla="+- 0 1442 1408"/>
                  <a:gd name="T39" fmla="*/ 1442 h 68"/>
                  <a:gd name="T40" fmla="+- 0 5897 5858"/>
                  <a:gd name="T41" fmla="*/ T40 w 43"/>
                  <a:gd name="T42" fmla="+- 0 1419 1408"/>
                  <a:gd name="T43" fmla="*/ 1419 h 68"/>
                  <a:gd name="T44" fmla="+- 0 5895 5858"/>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3" name="Group 6596"/>
            <p:cNvGrpSpPr>
              <a:grpSpLocks/>
            </p:cNvGrpSpPr>
            <p:nvPr/>
          </p:nvGrpSpPr>
          <p:grpSpPr bwMode="auto">
            <a:xfrm>
              <a:off x="5859" y="1532"/>
              <a:ext cx="42" cy="66"/>
              <a:chOff x="5859" y="1532"/>
              <a:chExt cx="42" cy="66"/>
            </a:xfrm>
          </p:grpSpPr>
          <p:sp>
            <p:nvSpPr>
              <p:cNvPr id="41876" name="Freeform 6597"/>
              <p:cNvSpPr>
                <a:spLocks/>
              </p:cNvSpPr>
              <p:nvPr/>
            </p:nvSpPr>
            <p:spPr bwMode="auto">
              <a:xfrm>
                <a:off x="5859" y="1532"/>
                <a:ext cx="42" cy="66"/>
              </a:xfrm>
              <a:custGeom>
                <a:avLst/>
                <a:gdLst>
                  <a:gd name="T0" fmla="+- 0 5861 5859"/>
                  <a:gd name="T1" fmla="*/ T0 w 42"/>
                  <a:gd name="T2" fmla="+- 0 1532 1532"/>
                  <a:gd name="T3" fmla="*/ 1532 h 66"/>
                  <a:gd name="T4" fmla="+- 0 5860 5859"/>
                  <a:gd name="T5" fmla="*/ T4 w 42"/>
                  <a:gd name="T6" fmla="+- 0 1532 1532"/>
                  <a:gd name="T7" fmla="*/ 1532 h 66"/>
                  <a:gd name="T8" fmla="+- 0 5859 5859"/>
                  <a:gd name="T9" fmla="*/ T8 w 42"/>
                  <a:gd name="T10" fmla="+- 0 1533 1532"/>
                  <a:gd name="T11" fmla="*/ 1533 h 66"/>
                  <a:gd name="T12" fmla="+- 0 5859 5859"/>
                  <a:gd name="T13" fmla="*/ T12 w 42"/>
                  <a:gd name="T14" fmla="+- 0 1534 1532"/>
                  <a:gd name="T15" fmla="*/ 1534 h 66"/>
                  <a:gd name="T16" fmla="+- 0 5859 5859"/>
                  <a:gd name="T17" fmla="*/ T16 w 42"/>
                  <a:gd name="T18" fmla="+- 0 1536 1532"/>
                  <a:gd name="T19" fmla="*/ 1536 h 66"/>
                  <a:gd name="T20" fmla="+- 0 5859 5859"/>
                  <a:gd name="T21" fmla="*/ T20 w 42"/>
                  <a:gd name="T22" fmla="+- 0 1539 1532"/>
                  <a:gd name="T23" fmla="*/ 1539 h 66"/>
                  <a:gd name="T24" fmla="+- 0 5861 5859"/>
                  <a:gd name="T25" fmla="*/ T24 w 42"/>
                  <a:gd name="T26" fmla="+- 0 1540 1532"/>
                  <a:gd name="T27" fmla="*/ 1540 h 66"/>
                  <a:gd name="T28" fmla="+- 0 5892 5859"/>
                  <a:gd name="T29" fmla="*/ T28 w 42"/>
                  <a:gd name="T30" fmla="+- 0 1540 1532"/>
                  <a:gd name="T31" fmla="*/ 1540 h 66"/>
                  <a:gd name="T32" fmla="+- 0 5867 5859"/>
                  <a:gd name="T33" fmla="*/ T32 w 42"/>
                  <a:gd name="T34" fmla="+- 0 1595 1532"/>
                  <a:gd name="T35" fmla="*/ 1595 h 66"/>
                  <a:gd name="T36" fmla="+- 0 5867 5859"/>
                  <a:gd name="T37" fmla="*/ T36 w 42"/>
                  <a:gd name="T38" fmla="+- 0 1597 1532"/>
                  <a:gd name="T39" fmla="*/ 1597 h 66"/>
                  <a:gd name="T40" fmla="+- 0 5867 5859"/>
                  <a:gd name="T41" fmla="*/ T40 w 42"/>
                  <a:gd name="T42" fmla="+- 0 1597 1532"/>
                  <a:gd name="T43" fmla="*/ 1597 h 66"/>
                  <a:gd name="T44" fmla="+- 0 5869 5859"/>
                  <a:gd name="T45" fmla="*/ T44 w 42"/>
                  <a:gd name="T46" fmla="+- 0 1598 1532"/>
                  <a:gd name="T47" fmla="*/ 1598 h 66"/>
                  <a:gd name="T48" fmla="+- 0 5873 5859"/>
                  <a:gd name="T49" fmla="*/ T48 w 42"/>
                  <a:gd name="T50" fmla="+- 0 1598 1532"/>
                  <a:gd name="T51" fmla="*/ 1598 h 66"/>
                  <a:gd name="T52" fmla="+- 0 5875 5859"/>
                  <a:gd name="T53" fmla="*/ T52 w 42"/>
                  <a:gd name="T54" fmla="+- 0 1598 1532"/>
                  <a:gd name="T55" fmla="*/ 1598 h 66"/>
                  <a:gd name="T56" fmla="+- 0 5900 5859"/>
                  <a:gd name="T57" fmla="*/ T56 w 42"/>
                  <a:gd name="T58" fmla="+- 0 1542 1532"/>
                  <a:gd name="T59" fmla="*/ 1542 h 66"/>
                  <a:gd name="T60" fmla="+- 0 5901 5859"/>
                  <a:gd name="T61" fmla="*/ T60 w 42"/>
                  <a:gd name="T62" fmla="+- 0 1537 1532"/>
                  <a:gd name="T63" fmla="*/ 1537 h 66"/>
                  <a:gd name="T64" fmla="+- 0 5901 5859"/>
                  <a:gd name="T65" fmla="*/ T64 w 42"/>
                  <a:gd name="T66" fmla="+- 0 1534 1532"/>
                  <a:gd name="T67" fmla="*/ 1534 h 66"/>
                  <a:gd name="T68" fmla="+- 0 5900 5859"/>
                  <a:gd name="T69" fmla="*/ T68 w 42"/>
                  <a:gd name="T70" fmla="+- 0 1533 1532"/>
                  <a:gd name="T71" fmla="*/ 1533 h 66"/>
                  <a:gd name="T72" fmla="+- 0 5899 5859"/>
                  <a:gd name="T73" fmla="*/ T72 w 42"/>
                  <a:gd name="T74" fmla="+- 0 1532 1532"/>
                  <a:gd name="T75" fmla="*/ 1532 h 66"/>
                  <a:gd name="T76" fmla="+- 0 5861 5859"/>
                  <a:gd name="T77" fmla="*/ T76 w 42"/>
                  <a:gd name="T78" fmla="+- 0 1532 1532"/>
                  <a:gd name="T79" fmla="*/ 153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1"/>
                    </a:lnTo>
                    <a:lnTo>
                      <a:pt x="0" y="2"/>
                    </a:lnTo>
                    <a:lnTo>
                      <a:pt x="0" y="4"/>
                    </a:lnTo>
                    <a:lnTo>
                      <a:pt x="0" y="7"/>
                    </a:lnTo>
                    <a:lnTo>
                      <a:pt x="2" y="8"/>
                    </a:lnTo>
                    <a:lnTo>
                      <a:pt x="33" y="8"/>
                    </a:lnTo>
                    <a:lnTo>
                      <a:pt x="8" y="63"/>
                    </a:lnTo>
                    <a:lnTo>
                      <a:pt x="8" y="65"/>
                    </a:lnTo>
                    <a:lnTo>
                      <a:pt x="10" y="66"/>
                    </a:lnTo>
                    <a:lnTo>
                      <a:pt x="14" y="66"/>
                    </a:lnTo>
                    <a:lnTo>
                      <a:pt x="16" y="66"/>
                    </a:lnTo>
                    <a:lnTo>
                      <a:pt x="41" y="10"/>
                    </a:lnTo>
                    <a:lnTo>
                      <a:pt x="42" y="5"/>
                    </a:lnTo>
                    <a:lnTo>
                      <a:pt x="42" y="2"/>
                    </a:lnTo>
                    <a:lnTo>
                      <a:pt x="41" y="1"/>
                    </a:lnTo>
                    <a:lnTo>
                      <a:pt x="4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4" name="Group 6594"/>
            <p:cNvGrpSpPr>
              <a:grpSpLocks/>
            </p:cNvGrpSpPr>
            <p:nvPr/>
          </p:nvGrpSpPr>
          <p:grpSpPr bwMode="auto">
            <a:xfrm>
              <a:off x="5927" y="1773"/>
              <a:ext cx="80" cy="16"/>
              <a:chOff x="5927" y="1773"/>
              <a:chExt cx="80" cy="16"/>
            </a:xfrm>
          </p:grpSpPr>
          <p:sp>
            <p:nvSpPr>
              <p:cNvPr id="41875" name="Freeform 6595"/>
              <p:cNvSpPr>
                <a:spLocks/>
              </p:cNvSpPr>
              <p:nvPr/>
            </p:nvSpPr>
            <p:spPr bwMode="auto">
              <a:xfrm>
                <a:off x="5927" y="1773"/>
                <a:ext cx="80" cy="16"/>
              </a:xfrm>
              <a:custGeom>
                <a:avLst/>
                <a:gdLst>
                  <a:gd name="T0" fmla="+- 0 6005 5927"/>
                  <a:gd name="T1" fmla="*/ T0 w 80"/>
                  <a:gd name="T2" fmla="+- 0 1773 1773"/>
                  <a:gd name="T3" fmla="*/ 1773 h 16"/>
                  <a:gd name="T4" fmla="+- 0 5929 5927"/>
                  <a:gd name="T5" fmla="*/ T4 w 80"/>
                  <a:gd name="T6" fmla="+- 0 1773 1773"/>
                  <a:gd name="T7" fmla="*/ 1773 h 16"/>
                  <a:gd name="T8" fmla="+- 0 5929 5927"/>
                  <a:gd name="T9" fmla="*/ T8 w 80"/>
                  <a:gd name="T10" fmla="+- 0 1786 1773"/>
                  <a:gd name="T11" fmla="*/ 1786 h 16"/>
                  <a:gd name="T12" fmla="+- 0 5927 5927"/>
                  <a:gd name="T13" fmla="*/ T12 w 80"/>
                  <a:gd name="T14" fmla="+- 0 1788 1773"/>
                  <a:gd name="T15" fmla="*/ 1788 h 16"/>
                  <a:gd name="T16" fmla="+- 0 6007 5927"/>
                  <a:gd name="T17" fmla="*/ T16 w 80"/>
                  <a:gd name="T18" fmla="+- 0 1788 1773"/>
                  <a:gd name="T19" fmla="*/ 1788 h 16"/>
                  <a:gd name="T20" fmla="+- 0 6005 5927"/>
                  <a:gd name="T21" fmla="*/ T20 w 80"/>
                  <a:gd name="T22" fmla="+- 0 1786 1773"/>
                  <a:gd name="T23" fmla="*/ 1786 h 16"/>
                  <a:gd name="T24" fmla="+- 0 6005 5927"/>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80"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5" name="Group 6591"/>
            <p:cNvGrpSpPr>
              <a:grpSpLocks/>
            </p:cNvGrpSpPr>
            <p:nvPr/>
          </p:nvGrpSpPr>
          <p:grpSpPr bwMode="auto">
            <a:xfrm>
              <a:off x="5926" y="1773"/>
              <a:ext cx="3" cy="15"/>
              <a:chOff x="5926" y="1773"/>
              <a:chExt cx="3" cy="15"/>
            </a:xfrm>
          </p:grpSpPr>
          <p:sp>
            <p:nvSpPr>
              <p:cNvPr id="41874" name="Freeform 6593"/>
              <p:cNvSpPr>
                <a:spLocks/>
              </p:cNvSpPr>
              <p:nvPr/>
            </p:nvSpPr>
            <p:spPr bwMode="auto">
              <a:xfrm>
                <a:off x="5926" y="1773"/>
                <a:ext cx="3" cy="15"/>
              </a:xfrm>
              <a:custGeom>
                <a:avLst/>
                <a:gdLst>
                  <a:gd name="T0" fmla="+- 0 5929 5926"/>
                  <a:gd name="T1" fmla="*/ T0 w 3"/>
                  <a:gd name="T2" fmla="+- 0 1773 1773"/>
                  <a:gd name="T3" fmla="*/ 1773 h 15"/>
                  <a:gd name="T4" fmla="+- 0 5926 5926"/>
                  <a:gd name="T5" fmla="*/ T4 w 3"/>
                  <a:gd name="T6" fmla="+- 0 1773 1773"/>
                  <a:gd name="T7" fmla="*/ 1773 h 15"/>
                  <a:gd name="T8" fmla="+- 0 5926 5926"/>
                  <a:gd name="T9" fmla="*/ T8 w 3"/>
                  <a:gd name="T10" fmla="+- 0 1786 1773"/>
                  <a:gd name="T11" fmla="*/ 1786 h 15"/>
                  <a:gd name="T12" fmla="+- 0 5927 5926"/>
                  <a:gd name="T13" fmla="*/ T12 w 3"/>
                  <a:gd name="T14" fmla="+- 0 1788 1773"/>
                  <a:gd name="T15" fmla="*/ 1788 h 15"/>
                  <a:gd name="T16" fmla="+- 0 5929 5926"/>
                  <a:gd name="T17" fmla="*/ T16 w 3"/>
                  <a:gd name="T18" fmla="+- 0 1786 1773"/>
                  <a:gd name="T19" fmla="*/ 1786 h 15"/>
                  <a:gd name="T20" fmla="+- 0 5929 5926"/>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432" name="Picture 659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1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06" name="Group 6589"/>
            <p:cNvGrpSpPr>
              <a:grpSpLocks/>
            </p:cNvGrpSpPr>
            <p:nvPr/>
          </p:nvGrpSpPr>
          <p:grpSpPr bwMode="auto">
            <a:xfrm>
              <a:off x="5912" y="1117"/>
              <a:ext cx="3" cy="656"/>
              <a:chOff x="5912" y="1117"/>
              <a:chExt cx="3" cy="656"/>
            </a:xfrm>
          </p:grpSpPr>
          <p:sp>
            <p:nvSpPr>
              <p:cNvPr id="41873" name="Freeform 6590"/>
              <p:cNvSpPr>
                <a:spLocks/>
              </p:cNvSpPr>
              <p:nvPr/>
            </p:nvSpPr>
            <p:spPr bwMode="auto">
              <a:xfrm>
                <a:off x="5912" y="1117"/>
                <a:ext cx="3" cy="656"/>
              </a:xfrm>
              <a:custGeom>
                <a:avLst/>
                <a:gdLst>
                  <a:gd name="T0" fmla="+- 0 5912 5912"/>
                  <a:gd name="T1" fmla="*/ T0 w 3"/>
                  <a:gd name="T2" fmla="+- 0 1773 1117"/>
                  <a:gd name="T3" fmla="*/ 1773 h 656"/>
                  <a:gd name="T4" fmla="+- 0 5914 5912"/>
                  <a:gd name="T5" fmla="*/ T4 w 3"/>
                  <a:gd name="T6" fmla="+- 0 1773 1117"/>
                  <a:gd name="T7" fmla="*/ 1773 h 656"/>
                  <a:gd name="T8" fmla="+- 0 5914 5912"/>
                  <a:gd name="T9" fmla="*/ T8 w 3"/>
                  <a:gd name="T10" fmla="+- 0 1117 1117"/>
                  <a:gd name="T11" fmla="*/ 1117 h 656"/>
                  <a:gd name="T12" fmla="+- 0 5912 5912"/>
                  <a:gd name="T13" fmla="*/ T12 w 3"/>
                  <a:gd name="T14" fmla="+- 0 1117 1117"/>
                  <a:gd name="T15" fmla="*/ 1117 h 656"/>
                  <a:gd name="T16" fmla="+- 0 5912 591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7" name="Group 6587"/>
            <p:cNvGrpSpPr>
              <a:grpSpLocks/>
            </p:cNvGrpSpPr>
            <p:nvPr/>
          </p:nvGrpSpPr>
          <p:grpSpPr bwMode="auto">
            <a:xfrm>
              <a:off x="5912" y="1116"/>
              <a:ext cx="82" cy="2"/>
              <a:chOff x="5912" y="1116"/>
              <a:chExt cx="82" cy="2"/>
            </a:xfrm>
          </p:grpSpPr>
          <p:sp>
            <p:nvSpPr>
              <p:cNvPr id="41872" name="Freeform 6588"/>
              <p:cNvSpPr>
                <a:spLocks/>
              </p:cNvSpPr>
              <p:nvPr/>
            </p:nvSpPr>
            <p:spPr bwMode="auto">
              <a:xfrm>
                <a:off x="5912" y="1116"/>
                <a:ext cx="82" cy="2"/>
              </a:xfrm>
              <a:custGeom>
                <a:avLst/>
                <a:gdLst>
                  <a:gd name="T0" fmla="+- 0 5912 5912"/>
                  <a:gd name="T1" fmla="*/ T0 w 82"/>
                  <a:gd name="T2" fmla="+- 0 5994 591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08" name="Group 6585"/>
            <p:cNvGrpSpPr>
              <a:grpSpLocks/>
            </p:cNvGrpSpPr>
            <p:nvPr/>
          </p:nvGrpSpPr>
          <p:grpSpPr bwMode="auto">
            <a:xfrm>
              <a:off x="5913" y="1772"/>
              <a:ext cx="80" cy="2"/>
              <a:chOff x="5913" y="1772"/>
              <a:chExt cx="80" cy="2"/>
            </a:xfrm>
          </p:grpSpPr>
          <p:sp>
            <p:nvSpPr>
              <p:cNvPr id="41871" name="Freeform 6586"/>
              <p:cNvSpPr>
                <a:spLocks/>
              </p:cNvSpPr>
              <p:nvPr/>
            </p:nvSpPr>
            <p:spPr bwMode="auto">
              <a:xfrm>
                <a:off x="5913" y="1772"/>
                <a:ext cx="80" cy="2"/>
              </a:xfrm>
              <a:custGeom>
                <a:avLst/>
                <a:gdLst>
                  <a:gd name="T0" fmla="+- 0 5913 5913"/>
                  <a:gd name="T1" fmla="*/ T0 w 80"/>
                  <a:gd name="T2" fmla="+- 0 5993 591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09" name="Group 6583"/>
            <p:cNvGrpSpPr>
              <a:grpSpLocks/>
            </p:cNvGrpSpPr>
            <p:nvPr/>
          </p:nvGrpSpPr>
          <p:grpSpPr bwMode="auto">
            <a:xfrm>
              <a:off x="5914" y="1770"/>
              <a:ext cx="80" cy="2"/>
              <a:chOff x="5914" y="1770"/>
              <a:chExt cx="80" cy="2"/>
            </a:xfrm>
          </p:grpSpPr>
          <p:sp>
            <p:nvSpPr>
              <p:cNvPr id="41870" name="Freeform 6584"/>
              <p:cNvSpPr>
                <a:spLocks/>
              </p:cNvSpPr>
              <p:nvPr/>
            </p:nvSpPr>
            <p:spPr bwMode="auto">
              <a:xfrm>
                <a:off x="5914" y="1770"/>
                <a:ext cx="80" cy="2"/>
              </a:xfrm>
              <a:custGeom>
                <a:avLst/>
                <a:gdLst>
                  <a:gd name="T0" fmla="+- 0 5914 5914"/>
                  <a:gd name="T1" fmla="*/ T0 w 80"/>
                  <a:gd name="T2" fmla="+- 0 5994 59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10" name="Group 6578"/>
            <p:cNvGrpSpPr>
              <a:grpSpLocks/>
            </p:cNvGrpSpPr>
            <p:nvPr/>
          </p:nvGrpSpPr>
          <p:grpSpPr bwMode="auto">
            <a:xfrm>
              <a:off x="5937" y="1285"/>
              <a:ext cx="43" cy="68"/>
              <a:chOff x="5937" y="1285"/>
              <a:chExt cx="43" cy="68"/>
            </a:xfrm>
          </p:grpSpPr>
          <p:sp>
            <p:nvSpPr>
              <p:cNvPr id="41865" name="Freeform 6582"/>
              <p:cNvSpPr>
                <a:spLocks/>
              </p:cNvSpPr>
              <p:nvPr/>
            </p:nvSpPr>
            <p:spPr bwMode="auto">
              <a:xfrm>
                <a:off x="5937" y="1285"/>
                <a:ext cx="43" cy="68"/>
              </a:xfrm>
              <a:custGeom>
                <a:avLst/>
                <a:gdLst>
                  <a:gd name="T0" fmla="+- 0 5940 5937"/>
                  <a:gd name="T1" fmla="*/ T0 w 43"/>
                  <a:gd name="T2" fmla="+- 0 1343 1285"/>
                  <a:gd name="T3" fmla="*/ 1343 h 68"/>
                  <a:gd name="T4" fmla="+- 0 5940 5937"/>
                  <a:gd name="T5" fmla="*/ T4 w 43"/>
                  <a:gd name="T6" fmla="+- 0 1343 1285"/>
                  <a:gd name="T7" fmla="*/ 1343 h 68"/>
                  <a:gd name="T8" fmla="+- 0 5939 5937"/>
                  <a:gd name="T9" fmla="*/ T8 w 43"/>
                  <a:gd name="T10" fmla="+- 0 1344 1285"/>
                  <a:gd name="T11" fmla="*/ 1344 h 68"/>
                  <a:gd name="T12" fmla="+- 0 5939 5937"/>
                  <a:gd name="T13" fmla="*/ T12 w 43"/>
                  <a:gd name="T14" fmla="+- 0 1344 1285"/>
                  <a:gd name="T15" fmla="*/ 1344 h 68"/>
                  <a:gd name="T16" fmla="+- 0 5939 5937"/>
                  <a:gd name="T17" fmla="*/ T16 w 43"/>
                  <a:gd name="T18" fmla="+- 0 1346 1285"/>
                  <a:gd name="T19" fmla="*/ 1346 h 68"/>
                  <a:gd name="T20" fmla="+- 0 5939 5937"/>
                  <a:gd name="T21" fmla="*/ T20 w 43"/>
                  <a:gd name="T22" fmla="+- 0 1348 1285"/>
                  <a:gd name="T23" fmla="*/ 1348 h 68"/>
                  <a:gd name="T24" fmla="+- 0 5952 5937"/>
                  <a:gd name="T25" fmla="*/ T24 w 43"/>
                  <a:gd name="T26" fmla="+- 0 1352 1285"/>
                  <a:gd name="T27" fmla="*/ 1352 h 68"/>
                  <a:gd name="T28" fmla="+- 0 5956 5937"/>
                  <a:gd name="T29" fmla="*/ T28 w 43"/>
                  <a:gd name="T30" fmla="+- 0 1352 1285"/>
                  <a:gd name="T31" fmla="*/ 1352 h 68"/>
                  <a:gd name="T32" fmla="+- 0 5959 5937"/>
                  <a:gd name="T33" fmla="*/ T32 w 43"/>
                  <a:gd name="T34" fmla="+- 0 1352 1285"/>
                  <a:gd name="T35" fmla="*/ 1352 h 68"/>
                  <a:gd name="T36" fmla="+- 0 5965 5937"/>
                  <a:gd name="T37" fmla="*/ T36 w 43"/>
                  <a:gd name="T38" fmla="+- 0 1350 1285"/>
                  <a:gd name="T39" fmla="*/ 1350 h 68"/>
                  <a:gd name="T40" fmla="+- 0 5967 5937"/>
                  <a:gd name="T41" fmla="*/ T40 w 43"/>
                  <a:gd name="T42" fmla="+- 0 1349 1285"/>
                  <a:gd name="T43" fmla="*/ 1349 h 68"/>
                  <a:gd name="T44" fmla="+- 0 5971 5937"/>
                  <a:gd name="T45" fmla="*/ T44 w 43"/>
                  <a:gd name="T46" fmla="+- 0 1345 1285"/>
                  <a:gd name="T47" fmla="*/ 1345 h 68"/>
                  <a:gd name="T48" fmla="+- 0 5953 5937"/>
                  <a:gd name="T49" fmla="*/ T48 w 43"/>
                  <a:gd name="T50" fmla="+- 0 1345 1285"/>
                  <a:gd name="T51" fmla="*/ 1345 h 68"/>
                  <a:gd name="T52" fmla="+- 0 5948 5937"/>
                  <a:gd name="T53" fmla="*/ T52 w 43"/>
                  <a:gd name="T54" fmla="+- 0 1345 1285"/>
                  <a:gd name="T55" fmla="*/ 1345 h 68"/>
                  <a:gd name="T56" fmla="+- 0 5945 5937"/>
                  <a:gd name="T57" fmla="*/ T56 w 43"/>
                  <a:gd name="T58" fmla="+- 0 1344 1285"/>
                  <a:gd name="T59" fmla="*/ 1344 h 68"/>
                  <a:gd name="T60" fmla="+- 0 5942 5937"/>
                  <a:gd name="T61" fmla="*/ T60 w 43"/>
                  <a:gd name="T62" fmla="+- 0 1343 1285"/>
                  <a:gd name="T63" fmla="*/ 1343 h 68"/>
                  <a:gd name="T64" fmla="+- 0 5940 5937"/>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1"/>
                    </a:lnTo>
                    <a:lnTo>
                      <a:pt x="2" y="63"/>
                    </a:lnTo>
                    <a:lnTo>
                      <a:pt x="15" y="67"/>
                    </a:lnTo>
                    <a:lnTo>
                      <a:pt x="19" y="67"/>
                    </a:lnTo>
                    <a:lnTo>
                      <a:pt x="22" y="67"/>
                    </a:lnTo>
                    <a:lnTo>
                      <a:pt x="28" y="65"/>
                    </a:lnTo>
                    <a:lnTo>
                      <a:pt x="30" y="64"/>
                    </a:lnTo>
                    <a:lnTo>
                      <a:pt x="34" y="60"/>
                    </a:lnTo>
                    <a:lnTo>
                      <a:pt x="16" y="60"/>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7" name="Freeform 6581"/>
              <p:cNvSpPr>
                <a:spLocks/>
              </p:cNvSpPr>
              <p:nvPr/>
            </p:nvSpPr>
            <p:spPr bwMode="auto">
              <a:xfrm>
                <a:off x="5937" y="1285"/>
                <a:ext cx="43" cy="68"/>
              </a:xfrm>
              <a:custGeom>
                <a:avLst/>
                <a:gdLst>
                  <a:gd name="T0" fmla="+- 0 5979 5937"/>
                  <a:gd name="T1" fmla="*/ T0 w 43"/>
                  <a:gd name="T2" fmla="+- 0 1322 1285"/>
                  <a:gd name="T3" fmla="*/ 1322 h 68"/>
                  <a:gd name="T4" fmla="+- 0 5971 5937"/>
                  <a:gd name="T5" fmla="*/ T4 w 43"/>
                  <a:gd name="T6" fmla="+- 0 1322 1285"/>
                  <a:gd name="T7" fmla="*/ 1322 h 68"/>
                  <a:gd name="T8" fmla="+- 0 5971 5937"/>
                  <a:gd name="T9" fmla="*/ T8 w 43"/>
                  <a:gd name="T10" fmla="+- 0 1326 1285"/>
                  <a:gd name="T11" fmla="*/ 1326 h 68"/>
                  <a:gd name="T12" fmla="+- 0 5971 5937"/>
                  <a:gd name="T13" fmla="*/ T12 w 43"/>
                  <a:gd name="T14" fmla="+- 0 1328 1285"/>
                  <a:gd name="T15" fmla="*/ 1328 h 68"/>
                  <a:gd name="T16" fmla="+- 0 5956 5937"/>
                  <a:gd name="T17" fmla="*/ T16 w 43"/>
                  <a:gd name="T18" fmla="+- 0 1345 1285"/>
                  <a:gd name="T19" fmla="*/ 1345 h 68"/>
                  <a:gd name="T20" fmla="+- 0 5971 5937"/>
                  <a:gd name="T21" fmla="*/ T20 w 43"/>
                  <a:gd name="T22" fmla="+- 0 1345 1285"/>
                  <a:gd name="T23" fmla="*/ 1345 h 68"/>
                  <a:gd name="T24" fmla="+- 0 5979 5937"/>
                  <a:gd name="T25" fmla="*/ T24 w 43"/>
                  <a:gd name="T26" fmla="+- 0 1328 1285"/>
                  <a:gd name="T27" fmla="*/ 1328 h 68"/>
                  <a:gd name="T28" fmla="+- 0 5979 5937"/>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8" name="Freeform 6580"/>
              <p:cNvSpPr>
                <a:spLocks/>
              </p:cNvSpPr>
              <p:nvPr/>
            </p:nvSpPr>
            <p:spPr bwMode="auto">
              <a:xfrm>
                <a:off x="5937" y="1285"/>
                <a:ext cx="43" cy="68"/>
              </a:xfrm>
              <a:custGeom>
                <a:avLst/>
                <a:gdLst>
                  <a:gd name="T0" fmla="+- 0 5961 5937"/>
                  <a:gd name="T1" fmla="*/ T0 w 43"/>
                  <a:gd name="T2" fmla="+- 0 1285 1285"/>
                  <a:gd name="T3" fmla="*/ 1285 h 68"/>
                  <a:gd name="T4" fmla="+- 0 5955 5937"/>
                  <a:gd name="T5" fmla="*/ T4 w 43"/>
                  <a:gd name="T6" fmla="+- 0 1285 1285"/>
                  <a:gd name="T7" fmla="*/ 1285 h 68"/>
                  <a:gd name="T8" fmla="+- 0 5952 5937"/>
                  <a:gd name="T9" fmla="*/ T8 w 43"/>
                  <a:gd name="T10" fmla="+- 0 1286 1285"/>
                  <a:gd name="T11" fmla="*/ 1286 h 68"/>
                  <a:gd name="T12" fmla="+- 0 5937 5937"/>
                  <a:gd name="T13" fmla="*/ T12 w 43"/>
                  <a:gd name="T14" fmla="+- 0 1311 1285"/>
                  <a:gd name="T15" fmla="*/ 1311 h 68"/>
                  <a:gd name="T16" fmla="+- 0 5938 5937"/>
                  <a:gd name="T17" fmla="*/ T16 w 43"/>
                  <a:gd name="T18" fmla="+- 0 1312 1285"/>
                  <a:gd name="T19" fmla="*/ 1312 h 68"/>
                  <a:gd name="T20" fmla="+- 0 5953 5937"/>
                  <a:gd name="T21" fmla="*/ T20 w 43"/>
                  <a:gd name="T22" fmla="+- 0 1326 1285"/>
                  <a:gd name="T23" fmla="*/ 1326 h 68"/>
                  <a:gd name="T24" fmla="+- 0 5959 5937"/>
                  <a:gd name="T25" fmla="*/ T24 w 43"/>
                  <a:gd name="T26" fmla="+- 0 1326 1285"/>
                  <a:gd name="T27" fmla="*/ 1326 h 68"/>
                  <a:gd name="T28" fmla="+- 0 5962 5937"/>
                  <a:gd name="T29" fmla="*/ T28 w 43"/>
                  <a:gd name="T30" fmla="+- 0 1326 1285"/>
                  <a:gd name="T31" fmla="*/ 1326 h 68"/>
                  <a:gd name="T32" fmla="+- 0 5967 5937"/>
                  <a:gd name="T33" fmla="*/ T32 w 43"/>
                  <a:gd name="T34" fmla="+- 0 1324 1285"/>
                  <a:gd name="T35" fmla="*/ 1324 h 68"/>
                  <a:gd name="T36" fmla="+- 0 5969 5937"/>
                  <a:gd name="T37" fmla="*/ T36 w 43"/>
                  <a:gd name="T38" fmla="+- 0 1323 1285"/>
                  <a:gd name="T39" fmla="*/ 1323 h 68"/>
                  <a:gd name="T40" fmla="+- 0 5971 5937"/>
                  <a:gd name="T41" fmla="*/ T40 w 43"/>
                  <a:gd name="T42" fmla="+- 0 1322 1285"/>
                  <a:gd name="T43" fmla="*/ 1322 h 68"/>
                  <a:gd name="T44" fmla="+- 0 5979 5937"/>
                  <a:gd name="T45" fmla="*/ T44 w 43"/>
                  <a:gd name="T46" fmla="+- 0 1322 1285"/>
                  <a:gd name="T47" fmla="*/ 1322 h 68"/>
                  <a:gd name="T48" fmla="+- 0 5980 5937"/>
                  <a:gd name="T49" fmla="*/ T48 w 43"/>
                  <a:gd name="T50" fmla="+- 0 1319 1285"/>
                  <a:gd name="T51" fmla="*/ 1319 h 68"/>
                  <a:gd name="T52" fmla="+- 0 5955 5937"/>
                  <a:gd name="T53" fmla="*/ T52 w 43"/>
                  <a:gd name="T54" fmla="+- 0 1319 1285"/>
                  <a:gd name="T55" fmla="*/ 1319 h 68"/>
                  <a:gd name="T56" fmla="+- 0 5954 5937"/>
                  <a:gd name="T57" fmla="*/ T56 w 43"/>
                  <a:gd name="T58" fmla="+- 0 1319 1285"/>
                  <a:gd name="T59" fmla="*/ 1319 h 68"/>
                  <a:gd name="T60" fmla="+- 0 5946 5937"/>
                  <a:gd name="T61" fmla="*/ T60 w 43"/>
                  <a:gd name="T62" fmla="+- 0 1309 1285"/>
                  <a:gd name="T63" fmla="*/ 1309 h 68"/>
                  <a:gd name="T64" fmla="+- 0 5946 5937"/>
                  <a:gd name="T65" fmla="*/ T64 w 43"/>
                  <a:gd name="T66" fmla="+- 0 1304 1285"/>
                  <a:gd name="T67" fmla="*/ 1304 h 68"/>
                  <a:gd name="T68" fmla="+- 0 5956 5937"/>
                  <a:gd name="T69" fmla="*/ T68 w 43"/>
                  <a:gd name="T70" fmla="+- 0 1292 1285"/>
                  <a:gd name="T71" fmla="*/ 1292 h 68"/>
                  <a:gd name="T72" fmla="+- 0 5974 5937"/>
                  <a:gd name="T73" fmla="*/ T72 w 43"/>
                  <a:gd name="T74" fmla="+- 0 1292 1285"/>
                  <a:gd name="T75" fmla="*/ 1292 h 68"/>
                  <a:gd name="T76" fmla="+- 0 5973 5937"/>
                  <a:gd name="T77" fmla="*/ T76 w 43"/>
                  <a:gd name="T78" fmla="+- 0 1290 1285"/>
                  <a:gd name="T79" fmla="*/ 1290 h 68"/>
                  <a:gd name="T80" fmla="+- 0 5970 5937"/>
                  <a:gd name="T81" fmla="*/ T80 w 43"/>
                  <a:gd name="T82" fmla="+- 0 1288 1285"/>
                  <a:gd name="T83" fmla="*/ 1288 h 68"/>
                  <a:gd name="T84" fmla="+- 0 5968 5937"/>
                  <a:gd name="T85" fmla="*/ T84 w 43"/>
                  <a:gd name="T86" fmla="+- 0 1287 1285"/>
                  <a:gd name="T87" fmla="*/ 1287 h 68"/>
                  <a:gd name="T88" fmla="+- 0 5964 5937"/>
                  <a:gd name="T89" fmla="*/ T88 w 43"/>
                  <a:gd name="T90" fmla="+- 0 1285 1285"/>
                  <a:gd name="T91" fmla="*/ 1285 h 68"/>
                  <a:gd name="T92" fmla="+- 0 5961 5937"/>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1" y="27"/>
                    </a:lnTo>
                    <a:lnTo>
                      <a:pt x="16" y="41"/>
                    </a:lnTo>
                    <a:lnTo>
                      <a:pt x="22" y="41"/>
                    </a:lnTo>
                    <a:lnTo>
                      <a:pt x="25" y="41"/>
                    </a:lnTo>
                    <a:lnTo>
                      <a:pt x="30" y="39"/>
                    </a:lnTo>
                    <a:lnTo>
                      <a:pt x="32" y="38"/>
                    </a:lnTo>
                    <a:lnTo>
                      <a:pt x="34" y="37"/>
                    </a:lnTo>
                    <a:lnTo>
                      <a:pt x="42" y="37"/>
                    </a:lnTo>
                    <a:lnTo>
                      <a:pt x="43" y="34"/>
                    </a:lnTo>
                    <a:lnTo>
                      <a:pt x="18" y="34"/>
                    </a:lnTo>
                    <a:lnTo>
                      <a:pt x="17" y="34"/>
                    </a:lnTo>
                    <a:lnTo>
                      <a:pt x="9" y="24"/>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9" name="Freeform 6579"/>
              <p:cNvSpPr>
                <a:spLocks/>
              </p:cNvSpPr>
              <p:nvPr/>
            </p:nvSpPr>
            <p:spPr bwMode="auto">
              <a:xfrm>
                <a:off x="5937" y="1285"/>
                <a:ext cx="43" cy="68"/>
              </a:xfrm>
              <a:custGeom>
                <a:avLst/>
                <a:gdLst>
                  <a:gd name="T0" fmla="+- 0 5974 5937"/>
                  <a:gd name="T1" fmla="*/ T0 w 43"/>
                  <a:gd name="T2" fmla="+- 0 1292 1285"/>
                  <a:gd name="T3" fmla="*/ 1292 h 68"/>
                  <a:gd name="T4" fmla="+- 0 5960 5937"/>
                  <a:gd name="T5" fmla="*/ T4 w 43"/>
                  <a:gd name="T6" fmla="+- 0 1292 1285"/>
                  <a:gd name="T7" fmla="*/ 1292 h 68"/>
                  <a:gd name="T8" fmla="+- 0 5962 5937"/>
                  <a:gd name="T9" fmla="*/ T8 w 43"/>
                  <a:gd name="T10" fmla="+- 0 1292 1285"/>
                  <a:gd name="T11" fmla="*/ 1292 h 68"/>
                  <a:gd name="T12" fmla="+- 0 5965 5937"/>
                  <a:gd name="T13" fmla="*/ T12 w 43"/>
                  <a:gd name="T14" fmla="+- 0 1294 1285"/>
                  <a:gd name="T15" fmla="*/ 1294 h 68"/>
                  <a:gd name="T16" fmla="+- 0 5971 5937"/>
                  <a:gd name="T17" fmla="*/ T16 w 43"/>
                  <a:gd name="T18" fmla="+- 0 1315 1285"/>
                  <a:gd name="T19" fmla="*/ 1315 h 68"/>
                  <a:gd name="T20" fmla="+- 0 5969 5937"/>
                  <a:gd name="T21" fmla="*/ T20 w 43"/>
                  <a:gd name="T22" fmla="+- 0 1316 1285"/>
                  <a:gd name="T23" fmla="*/ 1316 h 68"/>
                  <a:gd name="T24" fmla="+- 0 5967 5937"/>
                  <a:gd name="T25" fmla="*/ T24 w 43"/>
                  <a:gd name="T26" fmla="+- 0 1317 1285"/>
                  <a:gd name="T27" fmla="*/ 1317 h 68"/>
                  <a:gd name="T28" fmla="+- 0 5963 5937"/>
                  <a:gd name="T29" fmla="*/ T28 w 43"/>
                  <a:gd name="T30" fmla="+- 0 1319 1285"/>
                  <a:gd name="T31" fmla="*/ 1319 h 68"/>
                  <a:gd name="T32" fmla="+- 0 5960 5937"/>
                  <a:gd name="T33" fmla="*/ T32 w 43"/>
                  <a:gd name="T34" fmla="+- 0 1319 1285"/>
                  <a:gd name="T35" fmla="*/ 1319 h 68"/>
                  <a:gd name="T36" fmla="+- 0 5980 5937"/>
                  <a:gd name="T37" fmla="*/ T36 w 43"/>
                  <a:gd name="T38" fmla="+- 0 1319 1285"/>
                  <a:gd name="T39" fmla="*/ 1319 h 68"/>
                  <a:gd name="T40" fmla="+- 0 5976 5937"/>
                  <a:gd name="T41" fmla="*/ T40 w 43"/>
                  <a:gd name="T42" fmla="+- 0 1296 1285"/>
                  <a:gd name="T43" fmla="*/ 1296 h 68"/>
                  <a:gd name="T44" fmla="+- 0 5974 5937"/>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3"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1" name="Group 6573"/>
            <p:cNvGrpSpPr>
              <a:grpSpLocks/>
            </p:cNvGrpSpPr>
            <p:nvPr/>
          </p:nvGrpSpPr>
          <p:grpSpPr bwMode="auto">
            <a:xfrm>
              <a:off x="5937" y="1408"/>
              <a:ext cx="43" cy="68"/>
              <a:chOff x="5937" y="1408"/>
              <a:chExt cx="43" cy="68"/>
            </a:xfrm>
          </p:grpSpPr>
          <p:sp>
            <p:nvSpPr>
              <p:cNvPr id="41861" name="Freeform 6577"/>
              <p:cNvSpPr>
                <a:spLocks/>
              </p:cNvSpPr>
              <p:nvPr/>
            </p:nvSpPr>
            <p:spPr bwMode="auto">
              <a:xfrm>
                <a:off x="5937" y="1408"/>
                <a:ext cx="43" cy="68"/>
              </a:xfrm>
              <a:custGeom>
                <a:avLst/>
                <a:gdLst>
                  <a:gd name="T0" fmla="+- 0 5940 5937"/>
                  <a:gd name="T1" fmla="*/ T0 w 43"/>
                  <a:gd name="T2" fmla="+- 0 1466 1408"/>
                  <a:gd name="T3" fmla="*/ 1466 h 68"/>
                  <a:gd name="T4" fmla="+- 0 5940 5937"/>
                  <a:gd name="T5" fmla="*/ T4 w 43"/>
                  <a:gd name="T6" fmla="+- 0 1466 1408"/>
                  <a:gd name="T7" fmla="*/ 1466 h 68"/>
                  <a:gd name="T8" fmla="+- 0 5939 5937"/>
                  <a:gd name="T9" fmla="*/ T8 w 43"/>
                  <a:gd name="T10" fmla="+- 0 1467 1408"/>
                  <a:gd name="T11" fmla="*/ 1467 h 68"/>
                  <a:gd name="T12" fmla="+- 0 5939 5937"/>
                  <a:gd name="T13" fmla="*/ T12 w 43"/>
                  <a:gd name="T14" fmla="+- 0 1467 1408"/>
                  <a:gd name="T15" fmla="*/ 1467 h 68"/>
                  <a:gd name="T16" fmla="+- 0 5939 5937"/>
                  <a:gd name="T17" fmla="*/ T16 w 43"/>
                  <a:gd name="T18" fmla="+- 0 1470 1408"/>
                  <a:gd name="T19" fmla="*/ 1470 h 68"/>
                  <a:gd name="T20" fmla="+- 0 5939 5937"/>
                  <a:gd name="T21" fmla="*/ T20 w 43"/>
                  <a:gd name="T22" fmla="+- 0 1472 1408"/>
                  <a:gd name="T23" fmla="*/ 1472 h 68"/>
                  <a:gd name="T24" fmla="+- 0 5952 5937"/>
                  <a:gd name="T25" fmla="*/ T24 w 43"/>
                  <a:gd name="T26" fmla="+- 0 1476 1408"/>
                  <a:gd name="T27" fmla="*/ 1476 h 68"/>
                  <a:gd name="T28" fmla="+- 0 5956 5937"/>
                  <a:gd name="T29" fmla="*/ T28 w 43"/>
                  <a:gd name="T30" fmla="+- 0 1476 1408"/>
                  <a:gd name="T31" fmla="*/ 1476 h 68"/>
                  <a:gd name="T32" fmla="+- 0 5959 5937"/>
                  <a:gd name="T33" fmla="*/ T32 w 43"/>
                  <a:gd name="T34" fmla="+- 0 1475 1408"/>
                  <a:gd name="T35" fmla="*/ 1475 h 68"/>
                  <a:gd name="T36" fmla="+- 0 5965 5937"/>
                  <a:gd name="T37" fmla="*/ T36 w 43"/>
                  <a:gd name="T38" fmla="+- 0 1473 1408"/>
                  <a:gd name="T39" fmla="*/ 1473 h 68"/>
                  <a:gd name="T40" fmla="+- 0 5967 5937"/>
                  <a:gd name="T41" fmla="*/ T40 w 43"/>
                  <a:gd name="T42" fmla="+- 0 1472 1408"/>
                  <a:gd name="T43" fmla="*/ 1472 h 68"/>
                  <a:gd name="T44" fmla="+- 0 5971 5937"/>
                  <a:gd name="T45" fmla="*/ T44 w 43"/>
                  <a:gd name="T46" fmla="+- 0 1469 1408"/>
                  <a:gd name="T47" fmla="*/ 1469 h 68"/>
                  <a:gd name="T48" fmla="+- 0 5953 5937"/>
                  <a:gd name="T49" fmla="*/ T48 w 43"/>
                  <a:gd name="T50" fmla="+- 0 1469 1408"/>
                  <a:gd name="T51" fmla="*/ 1469 h 68"/>
                  <a:gd name="T52" fmla="+- 0 5948 5937"/>
                  <a:gd name="T53" fmla="*/ T52 w 43"/>
                  <a:gd name="T54" fmla="+- 0 1468 1408"/>
                  <a:gd name="T55" fmla="*/ 1468 h 68"/>
                  <a:gd name="T56" fmla="+- 0 5945 5937"/>
                  <a:gd name="T57" fmla="*/ T56 w 43"/>
                  <a:gd name="T58" fmla="+- 0 1467 1408"/>
                  <a:gd name="T59" fmla="*/ 1467 h 68"/>
                  <a:gd name="T60" fmla="+- 0 5942 5937"/>
                  <a:gd name="T61" fmla="*/ T60 w 43"/>
                  <a:gd name="T62" fmla="+- 0 1466 1408"/>
                  <a:gd name="T63" fmla="*/ 1466 h 68"/>
                  <a:gd name="T64" fmla="+- 0 5940 5937"/>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8" y="65"/>
                    </a:lnTo>
                    <a:lnTo>
                      <a:pt x="30" y="64"/>
                    </a:lnTo>
                    <a:lnTo>
                      <a:pt x="34" y="61"/>
                    </a:lnTo>
                    <a:lnTo>
                      <a:pt x="16" y="61"/>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2" name="Freeform 6576"/>
              <p:cNvSpPr>
                <a:spLocks/>
              </p:cNvSpPr>
              <p:nvPr/>
            </p:nvSpPr>
            <p:spPr bwMode="auto">
              <a:xfrm>
                <a:off x="5937" y="1408"/>
                <a:ext cx="43" cy="68"/>
              </a:xfrm>
              <a:custGeom>
                <a:avLst/>
                <a:gdLst>
                  <a:gd name="T0" fmla="+- 0 5979 5937"/>
                  <a:gd name="T1" fmla="*/ T0 w 43"/>
                  <a:gd name="T2" fmla="+- 0 1445 1408"/>
                  <a:gd name="T3" fmla="*/ 1445 h 68"/>
                  <a:gd name="T4" fmla="+- 0 5971 5937"/>
                  <a:gd name="T5" fmla="*/ T4 w 43"/>
                  <a:gd name="T6" fmla="+- 0 1445 1408"/>
                  <a:gd name="T7" fmla="*/ 1445 h 68"/>
                  <a:gd name="T8" fmla="+- 0 5971 5937"/>
                  <a:gd name="T9" fmla="*/ T8 w 43"/>
                  <a:gd name="T10" fmla="+- 0 1449 1408"/>
                  <a:gd name="T11" fmla="*/ 1449 h 68"/>
                  <a:gd name="T12" fmla="+- 0 5971 5937"/>
                  <a:gd name="T13" fmla="*/ T12 w 43"/>
                  <a:gd name="T14" fmla="+- 0 1451 1408"/>
                  <a:gd name="T15" fmla="*/ 1451 h 68"/>
                  <a:gd name="T16" fmla="+- 0 5956 5937"/>
                  <a:gd name="T17" fmla="*/ T16 w 43"/>
                  <a:gd name="T18" fmla="+- 0 1469 1408"/>
                  <a:gd name="T19" fmla="*/ 1469 h 68"/>
                  <a:gd name="T20" fmla="+- 0 5971 5937"/>
                  <a:gd name="T21" fmla="*/ T20 w 43"/>
                  <a:gd name="T22" fmla="+- 0 1469 1408"/>
                  <a:gd name="T23" fmla="*/ 1469 h 68"/>
                  <a:gd name="T24" fmla="+- 0 5979 5937"/>
                  <a:gd name="T25" fmla="*/ T24 w 43"/>
                  <a:gd name="T26" fmla="+- 0 1451 1408"/>
                  <a:gd name="T27" fmla="*/ 1451 h 68"/>
                  <a:gd name="T28" fmla="+- 0 5979 5937"/>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3" name="Freeform 6575"/>
              <p:cNvSpPr>
                <a:spLocks/>
              </p:cNvSpPr>
              <p:nvPr/>
            </p:nvSpPr>
            <p:spPr bwMode="auto">
              <a:xfrm>
                <a:off x="5937" y="1408"/>
                <a:ext cx="43" cy="68"/>
              </a:xfrm>
              <a:custGeom>
                <a:avLst/>
                <a:gdLst>
                  <a:gd name="T0" fmla="+- 0 5961 5937"/>
                  <a:gd name="T1" fmla="*/ T0 w 43"/>
                  <a:gd name="T2" fmla="+- 0 1408 1408"/>
                  <a:gd name="T3" fmla="*/ 1408 h 68"/>
                  <a:gd name="T4" fmla="+- 0 5955 5937"/>
                  <a:gd name="T5" fmla="*/ T4 w 43"/>
                  <a:gd name="T6" fmla="+- 0 1408 1408"/>
                  <a:gd name="T7" fmla="*/ 1408 h 68"/>
                  <a:gd name="T8" fmla="+- 0 5952 5937"/>
                  <a:gd name="T9" fmla="*/ T8 w 43"/>
                  <a:gd name="T10" fmla="+- 0 1409 1408"/>
                  <a:gd name="T11" fmla="*/ 1409 h 68"/>
                  <a:gd name="T12" fmla="+- 0 5937 5937"/>
                  <a:gd name="T13" fmla="*/ T12 w 43"/>
                  <a:gd name="T14" fmla="+- 0 1434 1408"/>
                  <a:gd name="T15" fmla="*/ 1434 h 68"/>
                  <a:gd name="T16" fmla="+- 0 5938 5937"/>
                  <a:gd name="T17" fmla="*/ T16 w 43"/>
                  <a:gd name="T18" fmla="+- 0 1435 1408"/>
                  <a:gd name="T19" fmla="*/ 1435 h 68"/>
                  <a:gd name="T20" fmla="+- 0 5953 5937"/>
                  <a:gd name="T21" fmla="*/ T20 w 43"/>
                  <a:gd name="T22" fmla="+- 0 1449 1408"/>
                  <a:gd name="T23" fmla="*/ 1449 h 68"/>
                  <a:gd name="T24" fmla="+- 0 5959 5937"/>
                  <a:gd name="T25" fmla="*/ T24 w 43"/>
                  <a:gd name="T26" fmla="+- 0 1449 1408"/>
                  <a:gd name="T27" fmla="*/ 1449 h 68"/>
                  <a:gd name="T28" fmla="+- 0 5962 5937"/>
                  <a:gd name="T29" fmla="*/ T28 w 43"/>
                  <a:gd name="T30" fmla="+- 0 1449 1408"/>
                  <a:gd name="T31" fmla="*/ 1449 h 68"/>
                  <a:gd name="T32" fmla="+- 0 5967 5937"/>
                  <a:gd name="T33" fmla="*/ T32 w 43"/>
                  <a:gd name="T34" fmla="+- 0 1447 1408"/>
                  <a:gd name="T35" fmla="*/ 1447 h 68"/>
                  <a:gd name="T36" fmla="+- 0 5969 5937"/>
                  <a:gd name="T37" fmla="*/ T36 w 43"/>
                  <a:gd name="T38" fmla="+- 0 1446 1408"/>
                  <a:gd name="T39" fmla="*/ 1446 h 68"/>
                  <a:gd name="T40" fmla="+- 0 5971 5937"/>
                  <a:gd name="T41" fmla="*/ T40 w 43"/>
                  <a:gd name="T42" fmla="+- 0 1445 1408"/>
                  <a:gd name="T43" fmla="*/ 1445 h 68"/>
                  <a:gd name="T44" fmla="+- 0 5979 5937"/>
                  <a:gd name="T45" fmla="*/ T44 w 43"/>
                  <a:gd name="T46" fmla="+- 0 1445 1408"/>
                  <a:gd name="T47" fmla="*/ 1445 h 68"/>
                  <a:gd name="T48" fmla="+- 0 5980 5937"/>
                  <a:gd name="T49" fmla="*/ T48 w 43"/>
                  <a:gd name="T50" fmla="+- 0 1442 1408"/>
                  <a:gd name="T51" fmla="*/ 1442 h 68"/>
                  <a:gd name="T52" fmla="+- 0 5955 5937"/>
                  <a:gd name="T53" fmla="*/ T52 w 43"/>
                  <a:gd name="T54" fmla="+- 0 1442 1408"/>
                  <a:gd name="T55" fmla="*/ 1442 h 68"/>
                  <a:gd name="T56" fmla="+- 0 5954 5937"/>
                  <a:gd name="T57" fmla="*/ T56 w 43"/>
                  <a:gd name="T58" fmla="+- 0 1442 1408"/>
                  <a:gd name="T59" fmla="*/ 1442 h 68"/>
                  <a:gd name="T60" fmla="+- 0 5946 5937"/>
                  <a:gd name="T61" fmla="*/ T60 w 43"/>
                  <a:gd name="T62" fmla="+- 0 1433 1408"/>
                  <a:gd name="T63" fmla="*/ 1433 h 68"/>
                  <a:gd name="T64" fmla="+- 0 5946 5937"/>
                  <a:gd name="T65" fmla="*/ T64 w 43"/>
                  <a:gd name="T66" fmla="+- 0 1427 1408"/>
                  <a:gd name="T67" fmla="*/ 1427 h 68"/>
                  <a:gd name="T68" fmla="+- 0 5956 5937"/>
                  <a:gd name="T69" fmla="*/ T68 w 43"/>
                  <a:gd name="T70" fmla="+- 0 1415 1408"/>
                  <a:gd name="T71" fmla="*/ 1415 h 68"/>
                  <a:gd name="T72" fmla="+- 0 5974 5937"/>
                  <a:gd name="T73" fmla="*/ T72 w 43"/>
                  <a:gd name="T74" fmla="+- 0 1415 1408"/>
                  <a:gd name="T75" fmla="*/ 1415 h 68"/>
                  <a:gd name="T76" fmla="+- 0 5973 5937"/>
                  <a:gd name="T77" fmla="*/ T76 w 43"/>
                  <a:gd name="T78" fmla="+- 0 1413 1408"/>
                  <a:gd name="T79" fmla="*/ 1413 h 68"/>
                  <a:gd name="T80" fmla="+- 0 5970 5937"/>
                  <a:gd name="T81" fmla="*/ T80 w 43"/>
                  <a:gd name="T82" fmla="+- 0 1411 1408"/>
                  <a:gd name="T83" fmla="*/ 1411 h 68"/>
                  <a:gd name="T84" fmla="+- 0 5968 5937"/>
                  <a:gd name="T85" fmla="*/ T84 w 43"/>
                  <a:gd name="T86" fmla="+- 0 1410 1408"/>
                  <a:gd name="T87" fmla="*/ 1410 h 68"/>
                  <a:gd name="T88" fmla="+- 0 5964 5937"/>
                  <a:gd name="T89" fmla="*/ T88 w 43"/>
                  <a:gd name="T90" fmla="+- 0 1408 1408"/>
                  <a:gd name="T91" fmla="*/ 1408 h 68"/>
                  <a:gd name="T92" fmla="+- 0 5961 5937"/>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1" y="27"/>
                    </a:lnTo>
                    <a:lnTo>
                      <a:pt x="16" y="41"/>
                    </a:lnTo>
                    <a:lnTo>
                      <a:pt x="22" y="41"/>
                    </a:lnTo>
                    <a:lnTo>
                      <a:pt x="25" y="41"/>
                    </a:lnTo>
                    <a:lnTo>
                      <a:pt x="30" y="39"/>
                    </a:lnTo>
                    <a:lnTo>
                      <a:pt x="32" y="38"/>
                    </a:lnTo>
                    <a:lnTo>
                      <a:pt x="34" y="37"/>
                    </a:lnTo>
                    <a:lnTo>
                      <a:pt x="42" y="37"/>
                    </a:lnTo>
                    <a:lnTo>
                      <a:pt x="43" y="34"/>
                    </a:lnTo>
                    <a:lnTo>
                      <a:pt x="18" y="34"/>
                    </a:lnTo>
                    <a:lnTo>
                      <a:pt x="17" y="34"/>
                    </a:lnTo>
                    <a:lnTo>
                      <a:pt x="9" y="25"/>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4" name="Freeform 6574"/>
              <p:cNvSpPr>
                <a:spLocks/>
              </p:cNvSpPr>
              <p:nvPr/>
            </p:nvSpPr>
            <p:spPr bwMode="auto">
              <a:xfrm>
                <a:off x="5937" y="1408"/>
                <a:ext cx="43" cy="68"/>
              </a:xfrm>
              <a:custGeom>
                <a:avLst/>
                <a:gdLst>
                  <a:gd name="T0" fmla="+- 0 5974 5937"/>
                  <a:gd name="T1" fmla="*/ T0 w 43"/>
                  <a:gd name="T2" fmla="+- 0 1415 1408"/>
                  <a:gd name="T3" fmla="*/ 1415 h 68"/>
                  <a:gd name="T4" fmla="+- 0 5960 5937"/>
                  <a:gd name="T5" fmla="*/ T4 w 43"/>
                  <a:gd name="T6" fmla="+- 0 1415 1408"/>
                  <a:gd name="T7" fmla="*/ 1415 h 68"/>
                  <a:gd name="T8" fmla="+- 0 5962 5937"/>
                  <a:gd name="T9" fmla="*/ T8 w 43"/>
                  <a:gd name="T10" fmla="+- 0 1415 1408"/>
                  <a:gd name="T11" fmla="*/ 1415 h 68"/>
                  <a:gd name="T12" fmla="+- 0 5965 5937"/>
                  <a:gd name="T13" fmla="*/ T12 w 43"/>
                  <a:gd name="T14" fmla="+- 0 1417 1408"/>
                  <a:gd name="T15" fmla="*/ 1417 h 68"/>
                  <a:gd name="T16" fmla="+- 0 5971 5937"/>
                  <a:gd name="T17" fmla="*/ T16 w 43"/>
                  <a:gd name="T18" fmla="+- 0 1438 1408"/>
                  <a:gd name="T19" fmla="*/ 1438 h 68"/>
                  <a:gd name="T20" fmla="+- 0 5969 5937"/>
                  <a:gd name="T21" fmla="*/ T20 w 43"/>
                  <a:gd name="T22" fmla="+- 0 1440 1408"/>
                  <a:gd name="T23" fmla="*/ 1440 h 68"/>
                  <a:gd name="T24" fmla="+- 0 5967 5937"/>
                  <a:gd name="T25" fmla="*/ T24 w 43"/>
                  <a:gd name="T26" fmla="+- 0 1441 1408"/>
                  <a:gd name="T27" fmla="*/ 1441 h 68"/>
                  <a:gd name="T28" fmla="+- 0 5963 5937"/>
                  <a:gd name="T29" fmla="*/ T28 w 43"/>
                  <a:gd name="T30" fmla="+- 0 1442 1408"/>
                  <a:gd name="T31" fmla="*/ 1442 h 68"/>
                  <a:gd name="T32" fmla="+- 0 5960 5937"/>
                  <a:gd name="T33" fmla="*/ T32 w 43"/>
                  <a:gd name="T34" fmla="+- 0 1442 1408"/>
                  <a:gd name="T35" fmla="*/ 1442 h 68"/>
                  <a:gd name="T36" fmla="+- 0 5980 5937"/>
                  <a:gd name="T37" fmla="*/ T36 w 43"/>
                  <a:gd name="T38" fmla="+- 0 1442 1408"/>
                  <a:gd name="T39" fmla="*/ 1442 h 68"/>
                  <a:gd name="T40" fmla="+- 0 5976 5937"/>
                  <a:gd name="T41" fmla="*/ T40 w 43"/>
                  <a:gd name="T42" fmla="+- 0 1419 1408"/>
                  <a:gd name="T43" fmla="*/ 1419 h 68"/>
                  <a:gd name="T44" fmla="+- 0 5974 5937"/>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6" y="34"/>
                    </a:lnTo>
                    <a:lnTo>
                      <a:pt x="23" y="34"/>
                    </a:lnTo>
                    <a:lnTo>
                      <a:pt x="43"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2" name="Group 6569"/>
            <p:cNvGrpSpPr>
              <a:grpSpLocks/>
            </p:cNvGrpSpPr>
            <p:nvPr/>
          </p:nvGrpSpPr>
          <p:grpSpPr bwMode="auto">
            <a:xfrm>
              <a:off x="5937" y="1531"/>
              <a:ext cx="44" cy="68"/>
              <a:chOff x="5937" y="1531"/>
              <a:chExt cx="44" cy="68"/>
            </a:xfrm>
          </p:grpSpPr>
          <p:sp>
            <p:nvSpPr>
              <p:cNvPr id="41858" name="Freeform 6572"/>
              <p:cNvSpPr>
                <a:spLocks/>
              </p:cNvSpPr>
              <p:nvPr/>
            </p:nvSpPr>
            <p:spPr bwMode="auto">
              <a:xfrm>
                <a:off x="5937" y="1531"/>
                <a:ext cx="44" cy="68"/>
              </a:xfrm>
              <a:custGeom>
                <a:avLst/>
                <a:gdLst>
                  <a:gd name="T0" fmla="+- 0 5963 5937"/>
                  <a:gd name="T1" fmla="*/ T0 w 44"/>
                  <a:gd name="T2" fmla="+- 0 1531 1531"/>
                  <a:gd name="T3" fmla="*/ 1531 h 68"/>
                  <a:gd name="T4" fmla="+- 0 5956 5937"/>
                  <a:gd name="T5" fmla="*/ T4 w 44"/>
                  <a:gd name="T6" fmla="+- 0 1531 1531"/>
                  <a:gd name="T7" fmla="*/ 1531 h 68"/>
                  <a:gd name="T8" fmla="+- 0 5953 5937"/>
                  <a:gd name="T9" fmla="*/ T8 w 44"/>
                  <a:gd name="T10" fmla="+- 0 1532 1531"/>
                  <a:gd name="T11" fmla="*/ 1532 h 68"/>
                  <a:gd name="T12" fmla="+- 0 5940 5937"/>
                  <a:gd name="T13" fmla="*/ T12 w 44"/>
                  <a:gd name="T14" fmla="+- 0 1550 1531"/>
                  <a:gd name="T15" fmla="*/ 1550 h 68"/>
                  <a:gd name="T16" fmla="+- 0 5940 5937"/>
                  <a:gd name="T17" fmla="*/ T16 w 44"/>
                  <a:gd name="T18" fmla="+- 0 1551 1531"/>
                  <a:gd name="T19" fmla="*/ 1551 h 68"/>
                  <a:gd name="T20" fmla="+- 0 5952 5937"/>
                  <a:gd name="T21" fmla="*/ T20 w 44"/>
                  <a:gd name="T22" fmla="+- 0 1564 1531"/>
                  <a:gd name="T23" fmla="*/ 1564 h 68"/>
                  <a:gd name="T24" fmla="+- 0 5950 5937"/>
                  <a:gd name="T25" fmla="*/ T24 w 44"/>
                  <a:gd name="T26" fmla="+- 0 1565 1531"/>
                  <a:gd name="T27" fmla="*/ 1565 h 68"/>
                  <a:gd name="T28" fmla="+- 0 5937 5937"/>
                  <a:gd name="T29" fmla="*/ T28 w 44"/>
                  <a:gd name="T30" fmla="+- 0 1580 1531"/>
                  <a:gd name="T31" fmla="*/ 1580 h 68"/>
                  <a:gd name="T32" fmla="+- 0 5937 5937"/>
                  <a:gd name="T33" fmla="*/ T32 w 44"/>
                  <a:gd name="T34" fmla="+- 0 1585 1531"/>
                  <a:gd name="T35" fmla="*/ 1585 h 68"/>
                  <a:gd name="T36" fmla="+- 0 5955 5937"/>
                  <a:gd name="T37" fmla="*/ T36 w 44"/>
                  <a:gd name="T38" fmla="+- 0 1599 1531"/>
                  <a:gd name="T39" fmla="*/ 1599 h 68"/>
                  <a:gd name="T40" fmla="+- 0 5962 5937"/>
                  <a:gd name="T41" fmla="*/ T40 w 44"/>
                  <a:gd name="T42" fmla="+- 0 1599 1531"/>
                  <a:gd name="T43" fmla="*/ 1599 h 68"/>
                  <a:gd name="T44" fmla="+- 0 5977 5937"/>
                  <a:gd name="T45" fmla="*/ T44 w 44"/>
                  <a:gd name="T46" fmla="+- 0 1592 1531"/>
                  <a:gd name="T47" fmla="*/ 1592 h 68"/>
                  <a:gd name="T48" fmla="+- 0 5955 5937"/>
                  <a:gd name="T49" fmla="*/ T48 w 44"/>
                  <a:gd name="T50" fmla="+- 0 1592 1531"/>
                  <a:gd name="T51" fmla="*/ 1592 h 68"/>
                  <a:gd name="T52" fmla="+- 0 5951 5937"/>
                  <a:gd name="T53" fmla="*/ T52 w 44"/>
                  <a:gd name="T54" fmla="+- 0 1591 1531"/>
                  <a:gd name="T55" fmla="*/ 1591 h 68"/>
                  <a:gd name="T56" fmla="+- 0 5947 5937"/>
                  <a:gd name="T57" fmla="*/ T56 w 44"/>
                  <a:gd name="T58" fmla="+- 0 1587 1531"/>
                  <a:gd name="T59" fmla="*/ 1587 h 68"/>
                  <a:gd name="T60" fmla="+- 0 5946 5937"/>
                  <a:gd name="T61" fmla="*/ T60 w 44"/>
                  <a:gd name="T62" fmla="+- 0 1585 1531"/>
                  <a:gd name="T63" fmla="*/ 1585 h 68"/>
                  <a:gd name="T64" fmla="+- 0 5946 5937"/>
                  <a:gd name="T65" fmla="*/ T64 w 44"/>
                  <a:gd name="T66" fmla="+- 0 1580 1531"/>
                  <a:gd name="T67" fmla="*/ 1580 h 68"/>
                  <a:gd name="T68" fmla="+- 0 5958 5937"/>
                  <a:gd name="T69" fmla="*/ T68 w 44"/>
                  <a:gd name="T70" fmla="+- 0 1568 1531"/>
                  <a:gd name="T71" fmla="*/ 1568 h 68"/>
                  <a:gd name="T72" fmla="+- 0 5973 5937"/>
                  <a:gd name="T73" fmla="*/ T72 w 44"/>
                  <a:gd name="T74" fmla="+- 0 1568 1531"/>
                  <a:gd name="T75" fmla="*/ 1568 h 68"/>
                  <a:gd name="T76" fmla="+- 0 5970 5937"/>
                  <a:gd name="T77" fmla="*/ T76 w 44"/>
                  <a:gd name="T78" fmla="+- 0 1566 1531"/>
                  <a:gd name="T79" fmla="*/ 1566 h 68"/>
                  <a:gd name="T80" fmla="+- 0 5968 5937"/>
                  <a:gd name="T81" fmla="*/ T80 w 44"/>
                  <a:gd name="T82" fmla="+- 0 1565 1531"/>
                  <a:gd name="T83" fmla="*/ 1565 h 68"/>
                  <a:gd name="T84" fmla="+- 0 5966 5937"/>
                  <a:gd name="T85" fmla="*/ T84 w 44"/>
                  <a:gd name="T86" fmla="+- 0 1563 1531"/>
                  <a:gd name="T87" fmla="*/ 1563 h 68"/>
                  <a:gd name="T88" fmla="+- 0 5968 5937"/>
                  <a:gd name="T89" fmla="*/ T88 w 44"/>
                  <a:gd name="T90" fmla="+- 0 1562 1531"/>
                  <a:gd name="T91" fmla="*/ 1562 h 68"/>
                  <a:gd name="T92" fmla="+- 0 5970 5937"/>
                  <a:gd name="T93" fmla="*/ T92 w 44"/>
                  <a:gd name="T94" fmla="+- 0 1561 1531"/>
                  <a:gd name="T95" fmla="*/ 1561 h 68"/>
                  <a:gd name="T96" fmla="+- 0 5971 5937"/>
                  <a:gd name="T97" fmla="*/ T96 w 44"/>
                  <a:gd name="T98" fmla="+- 0 1560 1531"/>
                  <a:gd name="T99" fmla="*/ 1560 h 68"/>
                  <a:gd name="T100" fmla="+- 0 5959 5937"/>
                  <a:gd name="T101" fmla="*/ T100 w 44"/>
                  <a:gd name="T102" fmla="+- 0 1560 1531"/>
                  <a:gd name="T103" fmla="*/ 1560 h 68"/>
                  <a:gd name="T104" fmla="+- 0 5957 5937"/>
                  <a:gd name="T105" fmla="*/ T104 w 44"/>
                  <a:gd name="T106" fmla="+- 0 1559 1531"/>
                  <a:gd name="T107" fmla="*/ 1559 h 68"/>
                  <a:gd name="T108" fmla="+- 0 5948 5937"/>
                  <a:gd name="T109" fmla="*/ T108 w 44"/>
                  <a:gd name="T110" fmla="+- 0 1547 1531"/>
                  <a:gd name="T111" fmla="*/ 1547 h 68"/>
                  <a:gd name="T112" fmla="+- 0 5948 5937"/>
                  <a:gd name="T113" fmla="*/ T112 w 44"/>
                  <a:gd name="T114" fmla="+- 0 1544 1531"/>
                  <a:gd name="T115" fmla="*/ 1544 h 68"/>
                  <a:gd name="T116" fmla="+- 0 5949 5937"/>
                  <a:gd name="T117" fmla="*/ T116 w 44"/>
                  <a:gd name="T118" fmla="+- 0 1542 1531"/>
                  <a:gd name="T119" fmla="*/ 1542 h 68"/>
                  <a:gd name="T120" fmla="+- 0 5953 5937"/>
                  <a:gd name="T121" fmla="*/ T120 w 44"/>
                  <a:gd name="T122" fmla="+- 0 1539 1531"/>
                  <a:gd name="T123" fmla="*/ 1539 h 68"/>
                  <a:gd name="T124" fmla="+- 0 5955 5937"/>
                  <a:gd name="T125" fmla="*/ T124 w 44"/>
                  <a:gd name="T126" fmla="+- 0 1538 1531"/>
                  <a:gd name="T127" fmla="*/ 1538 h 68"/>
                  <a:gd name="T128" fmla="+- 0 5976 5937"/>
                  <a:gd name="T129" fmla="*/ T128 w 44"/>
                  <a:gd name="T130" fmla="+- 0 1538 1531"/>
                  <a:gd name="T131" fmla="*/ 1538 h 68"/>
                  <a:gd name="T132" fmla="+- 0 5975 5937"/>
                  <a:gd name="T133" fmla="*/ T132 w 44"/>
                  <a:gd name="T134" fmla="+- 0 1537 1531"/>
                  <a:gd name="T135" fmla="*/ 1537 h 68"/>
                  <a:gd name="T136" fmla="+- 0 5972 5937"/>
                  <a:gd name="T137" fmla="*/ T136 w 44"/>
                  <a:gd name="T138" fmla="+- 0 1534 1531"/>
                  <a:gd name="T139" fmla="*/ 1534 h 68"/>
                  <a:gd name="T140" fmla="+- 0 5970 5937"/>
                  <a:gd name="T141" fmla="*/ T140 w 44"/>
                  <a:gd name="T142" fmla="+- 0 1533 1531"/>
                  <a:gd name="T143" fmla="*/ 1533 h 68"/>
                  <a:gd name="T144" fmla="+- 0 5966 5937"/>
                  <a:gd name="T145" fmla="*/ T144 w 44"/>
                  <a:gd name="T146" fmla="+- 0 1532 1531"/>
                  <a:gd name="T147" fmla="*/ 1532 h 68"/>
                  <a:gd name="T148" fmla="+- 0 5963 5937"/>
                  <a:gd name="T149" fmla="*/ T148 w 44"/>
                  <a:gd name="T150" fmla="+- 0 1531 1531"/>
                  <a:gd name="T151" fmla="*/ 1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1"/>
                    </a:lnTo>
                    <a:lnTo>
                      <a:pt x="3" y="19"/>
                    </a:lnTo>
                    <a:lnTo>
                      <a:pt x="3" y="20"/>
                    </a:lnTo>
                    <a:lnTo>
                      <a:pt x="15" y="33"/>
                    </a:lnTo>
                    <a:lnTo>
                      <a:pt x="13" y="34"/>
                    </a:lnTo>
                    <a:lnTo>
                      <a:pt x="0" y="49"/>
                    </a:lnTo>
                    <a:lnTo>
                      <a:pt x="0" y="54"/>
                    </a:lnTo>
                    <a:lnTo>
                      <a:pt x="18" y="68"/>
                    </a:lnTo>
                    <a:lnTo>
                      <a:pt x="25" y="68"/>
                    </a:lnTo>
                    <a:lnTo>
                      <a:pt x="40" y="61"/>
                    </a:lnTo>
                    <a:lnTo>
                      <a:pt x="18" y="61"/>
                    </a:lnTo>
                    <a:lnTo>
                      <a:pt x="14" y="60"/>
                    </a:lnTo>
                    <a:lnTo>
                      <a:pt x="10" y="56"/>
                    </a:lnTo>
                    <a:lnTo>
                      <a:pt x="9" y="54"/>
                    </a:lnTo>
                    <a:lnTo>
                      <a:pt x="9" y="49"/>
                    </a:lnTo>
                    <a:lnTo>
                      <a:pt x="21" y="37"/>
                    </a:lnTo>
                    <a:lnTo>
                      <a:pt x="36" y="37"/>
                    </a:lnTo>
                    <a:lnTo>
                      <a:pt x="33" y="35"/>
                    </a:lnTo>
                    <a:lnTo>
                      <a:pt x="31" y="34"/>
                    </a:lnTo>
                    <a:lnTo>
                      <a:pt x="29" y="32"/>
                    </a:lnTo>
                    <a:lnTo>
                      <a:pt x="31" y="31"/>
                    </a:lnTo>
                    <a:lnTo>
                      <a:pt x="33" y="30"/>
                    </a:lnTo>
                    <a:lnTo>
                      <a:pt x="34" y="29"/>
                    </a:lnTo>
                    <a:lnTo>
                      <a:pt x="22" y="29"/>
                    </a:lnTo>
                    <a:lnTo>
                      <a:pt x="20" y="28"/>
                    </a:lnTo>
                    <a:lnTo>
                      <a:pt x="11" y="16"/>
                    </a:lnTo>
                    <a:lnTo>
                      <a:pt x="11" y="13"/>
                    </a:lnTo>
                    <a:lnTo>
                      <a:pt x="12" y="11"/>
                    </a:lnTo>
                    <a:lnTo>
                      <a:pt x="16" y="8"/>
                    </a:lnTo>
                    <a:lnTo>
                      <a:pt x="18" y="7"/>
                    </a:lnTo>
                    <a:lnTo>
                      <a:pt x="39" y="7"/>
                    </a:lnTo>
                    <a:lnTo>
                      <a:pt x="38" y="6"/>
                    </a:lnTo>
                    <a:lnTo>
                      <a:pt x="35" y="3"/>
                    </a:lnTo>
                    <a:lnTo>
                      <a:pt x="33" y="2"/>
                    </a:lnTo>
                    <a:lnTo>
                      <a:pt x="29" y="1"/>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59" name="Freeform 6571"/>
              <p:cNvSpPr>
                <a:spLocks/>
              </p:cNvSpPr>
              <p:nvPr/>
            </p:nvSpPr>
            <p:spPr bwMode="auto">
              <a:xfrm>
                <a:off x="5937" y="1531"/>
                <a:ext cx="44" cy="68"/>
              </a:xfrm>
              <a:custGeom>
                <a:avLst/>
                <a:gdLst>
                  <a:gd name="T0" fmla="+- 0 5973 5937"/>
                  <a:gd name="T1" fmla="*/ T0 w 44"/>
                  <a:gd name="T2" fmla="+- 0 1568 1531"/>
                  <a:gd name="T3" fmla="*/ 1568 h 68"/>
                  <a:gd name="T4" fmla="+- 0 5958 5937"/>
                  <a:gd name="T5" fmla="*/ T4 w 44"/>
                  <a:gd name="T6" fmla="+- 0 1568 1531"/>
                  <a:gd name="T7" fmla="*/ 1568 h 68"/>
                  <a:gd name="T8" fmla="+- 0 5963 5937"/>
                  <a:gd name="T9" fmla="*/ T8 w 44"/>
                  <a:gd name="T10" fmla="+- 0 1570 1531"/>
                  <a:gd name="T11" fmla="*/ 1570 h 68"/>
                  <a:gd name="T12" fmla="+- 0 5964 5937"/>
                  <a:gd name="T13" fmla="*/ T12 w 44"/>
                  <a:gd name="T14" fmla="+- 0 1571 1531"/>
                  <a:gd name="T15" fmla="*/ 1571 h 68"/>
                  <a:gd name="T16" fmla="+- 0 5969 5937"/>
                  <a:gd name="T17" fmla="*/ T16 w 44"/>
                  <a:gd name="T18" fmla="+- 0 1574 1531"/>
                  <a:gd name="T19" fmla="*/ 1574 h 68"/>
                  <a:gd name="T20" fmla="+- 0 5971 5937"/>
                  <a:gd name="T21" fmla="*/ T20 w 44"/>
                  <a:gd name="T22" fmla="+- 0 1578 1531"/>
                  <a:gd name="T23" fmla="*/ 1578 h 68"/>
                  <a:gd name="T24" fmla="+- 0 5972 5937"/>
                  <a:gd name="T25" fmla="*/ T24 w 44"/>
                  <a:gd name="T26" fmla="+- 0 1581 1531"/>
                  <a:gd name="T27" fmla="*/ 1581 h 68"/>
                  <a:gd name="T28" fmla="+- 0 5972 5937"/>
                  <a:gd name="T29" fmla="*/ T28 w 44"/>
                  <a:gd name="T30" fmla="+- 0 1585 1531"/>
                  <a:gd name="T31" fmla="*/ 1585 h 68"/>
                  <a:gd name="T32" fmla="+- 0 5971 5937"/>
                  <a:gd name="T33" fmla="*/ T32 w 44"/>
                  <a:gd name="T34" fmla="+- 0 1587 1531"/>
                  <a:gd name="T35" fmla="*/ 1587 h 68"/>
                  <a:gd name="T36" fmla="+- 0 5967 5937"/>
                  <a:gd name="T37" fmla="*/ T36 w 44"/>
                  <a:gd name="T38" fmla="+- 0 1591 1531"/>
                  <a:gd name="T39" fmla="*/ 1591 h 68"/>
                  <a:gd name="T40" fmla="+- 0 5963 5937"/>
                  <a:gd name="T41" fmla="*/ T40 w 44"/>
                  <a:gd name="T42" fmla="+- 0 1592 1531"/>
                  <a:gd name="T43" fmla="*/ 1592 h 68"/>
                  <a:gd name="T44" fmla="+- 0 5977 5937"/>
                  <a:gd name="T45" fmla="*/ T44 w 44"/>
                  <a:gd name="T46" fmla="+- 0 1592 1531"/>
                  <a:gd name="T47" fmla="*/ 1592 h 68"/>
                  <a:gd name="T48" fmla="+- 0 5978 5937"/>
                  <a:gd name="T49" fmla="*/ T48 w 44"/>
                  <a:gd name="T50" fmla="+- 0 1591 1531"/>
                  <a:gd name="T51" fmla="*/ 1591 h 68"/>
                  <a:gd name="T52" fmla="+- 0 5980 5937"/>
                  <a:gd name="T53" fmla="*/ T52 w 44"/>
                  <a:gd name="T54" fmla="+- 0 1586 1531"/>
                  <a:gd name="T55" fmla="*/ 1586 h 68"/>
                  <a:gd name="T56" fmla="+- 0 5981 5937"/>
                  <a:gd name="T57" fmla="*/ T56 w 44"/>
                  <a:gd name="T58" fmla="+- 0 1584 1531"/>
                  <a:gd name="T59" fmla="*/ 1584 h 68"/>
                  <a:gd name="T60" fmla="+- 0 5981 5937"/>
                  <a:gd name="T61" fmla="*/ T60 w 44"/>
                  <a:gd name="T62" fmla="+- 0 1578 1531"/>
                  <a:gd name="T63" fmla="*/ 1578 h 68"/>
                  <a:gd name="T64" fmla="+- 0 5974 5937"/>
                  <a:gd name="T65" fmla="*/ T64 w 44"/>
                  <a:gd name="T66" fmla="+- 0 1568 1531"/>
                  <a:gd name="T67" fmla="*/ 1568 h 68"/>
                  <a:gd name="T68" fmla="+- 0 5973 5937"/>
                  <a:gd name="T69" fmla="*/ T68 w 44"/>
                  <a:gd name="T70" fmla="+- 0 1568 1531"/>
                  <a:gd name="T71" fmla="*/ 15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4" h="68">
                    <a:moveTo>
                      <a:pt x="36" y="37"/>
                    </a:moveTo>
                    <a:lnTo>
                      <a:pt x="21" y="37"/>
                    </a:lnTo>
                    <a:lnTo>
                      <a:pt x="26" y="39"/>
                    </a:lnTo>
                    <a:lnTo>
                      <a:pt x="27" y="40"/>
                    </a:lnTo>
                    <a:lnTo>
                      <a:pt x="32" y="43"/>
                    </a:lnTo>
                    <a:lnTo>
                      <a:pt x="34" y="47"/>
                    </a:lnTo>
                    <a:lnTo>
                      <a:pt x="35" y="50"/>
                    </a:lnTo>
                    <a:lnTo>
                      <a:pt x="35" y="54"/>
                    </a:lnTo>
                    <a:lnTo>
                      <a:pt x="34" y="56"/>
                    </a:lnTo>
                    <a:lnTo>
                      <a:pt x="30" y="60"/>
                    </a:lnTo>
                    <a:lnTo>
                      <a:pt x="26" y="61"/>
                    </a:lnTo>
                    <a:lnTo>
                      <a:pt x="40" y="61"/>
                    </a:lnTo>
                    <a:lnTo>
                      <a:pt x="41" y="60"/>
                    </a:lnTo>
                    <a:lnTo>
                      <a:pt x="43" y="55"/>
                    </a:lnTo>
                    <a:lnTo>
                      <a:pt x="44" y="53"/>
                    </a:lnTo>
                    <a:lnTo>
                      <a:pt x="44" y="47"/>
                    </a:lnTo>
                    <a:lnTo>
                      <a:pt x="37" y="37"/>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0" name="Freeform 6570"/>
              <p:cNvSpPr>
                <a:spLocks/>
              </p:cNvSpPr>
              <p:nvPr/>
            </p:nvSpPr>
            <p:spPr bwMode="auto">
              <a:xfrm>
                <a:off x="5937" y="1531"/>
                <a:ext cx="44" cy="68"/>
              </a:xfrm>
              <a:custGeom>
                <a:avLst/>
                <a:gdLst>
                  <a:gd name="T0" fmla="+- 0 5976 5937"/>
                  <a:gd name="T1" fmla="*/ T0 w 44"/>
                  <a:gd name="T2" fmla="+- 0 1538 1531"/>
                  <a:gd name="T3" fmla="*/ 1538 h 68"/>
                  <a:gd name="T4" fmla="+- 0 5959 5937"/>
                  <a:gd name="T5" fmla="*/ T4 w 44"/>
                  <a:gd name="T6" fmla="+- 0 1538 1531"/>
                  <a:gd name="T7" fmla="*/ 1538 h 68"/>
                  <a:gd name="T8" fmla="+- 0 5964 5937"/>
                  <a:gd name="T9" fmla="*/ T8 w 44"/>
                  <a:gd name="T10" fmla="+- 0 1539 1531"/>
                  <a:gd name="T11" fmla="*/ 1539 h 68"/>
                  <a:gd name="T12" fmla="+- 0 5967 5937"/>
                  <a:gd name="T13" fmla="*/ T12 w 44"/>
                  <a:gd name="T14" fmla="+- 0 1540 1531"/>
                  <a:gd name="T15" fmla="*/ 1540 h 68"/>
                  <a:gd name="T16" fmla="+- 0 5969 5937"/>
                  <a:gd name="T17" fmla="*/ T16 w 44"/>
                  <a:gd name="T18" fmla="+- 0 1543 1531"/>
                  <a:gd name="T19" fmla="*/ 1543 h 68"/>
                  <a:gd name="T20" fmla="+- 0 5970 5937"/>
                  <a:gd name="T21" fmla="*/ T20 w 44"/>
                  <a:gd name="T22" fmla="+- 0 1546 1531"/>
                  <a:gd name="T23" fmla="*/ 1546 h 68"/>
                  <a:gd name="T24" fmla="+- 0 5970 5937"/>
                  <a:gd name="T25" fmla="*/ T24 w 44"/>
                  <a:gd name="T26" fmla="+- 0 1550 1531"/>
                  <a:gd name="T27" fmla="*/ 1550 h 68"/>
                  <a:gd name="T28" fmla="+- 0 5969 5937"/>
                  <a:gd name="T29" fmla="*/ T28 w 44"/>
                  <a:gd name="T30" fmla="+- 0 1552 1531"/>
                  <a:gd name="T31" fmla="*/ 1552 h 68"/>
                  <a:gd name="T32" fmla="+- 0 5965 5937"/>
                  <a:gd name="T33" fmla="*/ T32 w 44"/>
                  <a:gd name="T34" fmla="+- 0 1556 1531"/>
                  <a:gd name="T35" fmla="*/ 1556 h 68"/>
                  <a:gd name="T36" fmla="+- 0 5963 5937"/>
                  <a:gd name="T37" fmla="*/ T36 w 44"/>
                  <a:gd name="T38" fmla="+- 0 1558 1531"/>
                  <a:gd name="T39" fmla="*/ 1558 h 68"/>
                  <a:gd name="T40" fmla="+- 0 5959 5937"/>
                  <a:gd name="T41" fmla="*/ T40 w 44"/>
                  <a:gd name="T42" fmla="+- 0 1560 1531"/>
                  <a:gd name="T43" fmla="*/ 1560 h 68"/>
                  <a:gd name="T44" fmla="+- 0 5971 5937"/>
                  <a:gd name="T45" fmla="*/ T44 w 44"/>
                  <a:gd name="T46" fmla="+- 0 1560 1531"/>
                  <a:gd name="T47" fmla="*/ 1560 h 68"/>
                  <a:gd name="T48" fmla="+- 0 5971 5937"/>
                  <a:gd name="T49" fmla="*/ T48 w 44"/>
                  <a:gd name="T50" fmla="+- 0 1560 1531"/>
                  <a:gd name="T51" fmla="*/ 1560 h 68"/>
                  <a:gd name="T52" fmla="+- 0 5975 5937"/>
                  <a:gd name="T53" fmla="*/ T52 w 44"/>
                  <a:gd name="T54" fmla="+- 0 1556 1531"/>
                  <a:gd name="T55" fmla="*/ 1556 h 68"/>
                  <a:gd name="T56" fmla="+- 0 5977 5937"/>
                  <a:gd name="T57" fmla="*/ T56 w 44"/>
                  <a:gd name="T58" fmla="+- 0 1551 1531"/>
                  <a:gd name="T59" fmla="*/ 1551 h 68"/>
                  <a:gd name="T60" fmla="+- 0 5978 5937"/>
                  <a:gd name="T61" fmla="*/ T60 w 44"/>
                  <a:gd name="T62" fmla="+- 0 1547 1531"/>
                  <a:gd name="T63" fmla="*/ 1547 h 68"/>
                  <a:gd name="T64" fmla="+- 0 5978 5937"/>
                  <a:gd name="T65" fmla="*/ T64 w 44"/>
                  <a:gd name="T66" fmla="+- 0 1543 1531"/>
                  <a:gd name="T67" fmla="*/ 1543 h 68"/>
                  <a:gd name="T68" fmla="+- 0 5978 5937"/>
                  <a:gd name="T69" fmla="*/ T68 w 44"/>
                  <a:gd name="T70" fmla="+- 0 1542 1531"/>
                  <a:gd name="T71" fmla="*/ 1542 h 68"/>
                  <a:gd name="T72" fmla="+- 0 5976 5937"/>
                  <a:gd name="T73" fmla="*/ T72 w 44"/>
                  <a:gd name="T74" fmla="+- 0 1539 1531"/>
                  <a:gd name="T75" fmla="*/ 1539 h 68"/>
                  <a:gd name="T76" fmla="+- 0 5976 5937"/>
                  <a:gd name="T77" fmla="*/ T76 w 44"/>
                  <a:gd name="T78" fmla="+- 0 1538 1531"/>
                  <a:gd name="T79" fmla="*/ 153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7"/>
                    </a:moveTo>
                    <a:lnTo>
                      <a:pt x="22" y="7"/>
                    </a:lnTo>
                    <a:lnTo>
                      <a:pt x="27" y="8"/>
                    </a:lnTo>
                    <a:lnTo>
                      <a:pt x="30" y="9"/>
                    </a:lnTo>
                    <a:lnTo>
                      <a:pt x="32" y="12"/>
                    </a:lnTo>
                    <a:lnTo>
                      <a:pt x="33" y="15"/>
                    </a:lnTo>
                    <a:lnTo>
                      <a:pt x="33" y="19"/>
                    </a:lnTo>
                    <a:lnTo>
                      <a:pt x="32" y="21"/>
                    </a:lnTo>
                    <a:lnTo>
                      <a:pt x="28" y="25"/>
                    </a:lnTo>
                    <a:lnTo>
                      <a:pt x="26" y="27"/>
                    </a:lnTo>
                    <a:lnTo>
                      <a:pt x="22" y="29"/>
                    </a:lnTo>
                    <a:lnTo>
                      <a:pt x="34" y="29"/>
                    </a:lnTo>
                    <a:lnTo>
                      <a:pt x="38" y="25"/>
                    </a:lnTo>
                    <a:lnTo>
                      <a:pt x="40" y="20"/>
                    </a:lnTo>
                    <a:lnTo>
                      <a:pt x="41" y="16"/>
                    </a:lnTo>
                    <a:lnTo>
                      <a:pt x="41" y="12"/>
                    </a:lnTo>
                    <a:lnTo>
                      <a:pt x="41" y="11"/>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3" name="Group 6567"/>
            <p:cNvGrpSpPr>
              <a:grpSpLocks/>
            </p:cNvGrpSpPr>
            <p:nvPr/>
          </p:nvGrpSpPr>
          <p:grpSpPr bwMode="auto">
            <a:xfrm>
              <a:off x="6007" y="1773"/>
              <a:ext cx="80" cy="16"/>
              <a:chOff x="6007" y="1773"/>
              <a:chExt cx="80" cy="16"/>
            </a:xfrm>
          </p:grpSpPr>
          <p:sp>
            <p:nvSpPr>
              <p:cNvPr id="41857" name="Freeform 6568"/>
              <p:cNvSpPr>
                <a:spLocks/>
              </p:cNvSpPr>
              <p:nvPr/>
            </p:nvSpPr>
            <p:spPr bwMode="auto">
              <a:xfrm>
                <a:off x="6007" y="1773"/>
                <a:ext cx="80" cy="16"/>
              </a:xfrm>
              <a:custGeom>
                <a:avLst/>
                <a:gdLst>
                  <a:gd name="T0" fmla="+- 0 6085 6007"/>
                  <a:gd name="T1" fmla="*/ T0 w 80"/>
                  <a:gd name="T2" fmla="+- 0 1773 1773"/>
                  <a:gd name="T3" fmla="*/ 1773 h 16"/>
                  <a:gd name="T4" fmla="+- 0 6008 6007"/>
                  <a:gd name="T5" fmla="*/ T4 w 80"/>
                  <a:gd name="T6" fmla="+- 0 1773 1773"/>
                  <a:gd name="T7" fmla="*/ 1773 h 16"/>
                  <a:gd name="T8" fmla="+- 0 6008 6007"/>
                  <a:gd name="T9" fmla="*/ T8 w 80"/>
                  <a:gd name="T10" fmla="+- 0 1786 1773"/>
                  <a:gd name="T11" fmla="*/ 1786 h 16"/>
                  <a:gd name="T12" fmla="+- 0 6007 6007"/>
                  <a:gd name="T13" fmla="*/ T12 w 80"/>
                  <a:gd name="T14" fmla="+- 0 1788 1773"/>
                  <a:gd name="T15" fmla="*/ 1788 h 16"/>
                  <a:gd name="T16" fmla="+- 0 6086 6007"/>
                  <a:gd name="T17" fmla="*/ T16 w 80"/>
                  <a:gd name="T18" fmla="+- 0 1788 1773"/>
                  <a:gd name="T19" fmla="*/ 1788 h 16"/>
                  <a:gd name="T20" fmla="+- 0 6085 6007"/>
                  <a:gd name="T21" fmla="*/ T20 w 80"/>
                  <a:gd name="T22" fmla="+- 0 1786 1773"/>
                  <a:gd name="T23" fmla="*/ 1786 h 16"/>
                  <a:gd name="T24" fmla="+- 0 6085 6007"/>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4" name="Group 6564"/>
            <p:cNvGrpSpPr>
              <a:grpSpLocks/>
            </p:cNvGrpSpPr>
            <p:nvPr/>
          </p:nvGrpSpPr>
          <p:grpSpPr bwMode="auto">
            <a:xfrm>
              <a:off x="6005" y="1773"/>
              <a:ext cx="3" cy="15"/>
              <a:chOff x="6005" y="1773"/>
              <a:chExt cx="3" cy="15"/>
            </a:xfrm>
          </p:grpSpPr>
          <p:sp>
            <p:nvSpPr>
              <p:cNvPr id="41856" name="Freeform 6566"/>
              <p:cNvSpPr>
                <a:spLocks/>
              </p:cNvSpPr>
              <p:nvPr/>
            </p:nvSpPr>
            <p:spPr bwMode="auto">
              <a:xfrm>
                <a:off x="6005" y="1773"/>
                <a:ext cx="3" cy="15"/>
              </a:xfrm>
              <a:custGeom>
                <a:avLst/>
                <a:gdLst>
                  <a:gd name="T0" fmla="+- 0 6008 6005"/>
                  <a:gd name="T1" fmla="*/ T0 w 3"/>
                  <a:gd name="T2" fmla="+- 0 1773 1773"/>
                  <a:gd name="T3" fmla="*/ 1773 h 15"/>
                  <a:gd name="T4" fmla="+- 0 6005 6005"/>
                  <a:gd name="T5" fmla="*/ T4 w 3"/>
                  <a:gd name="T6" fmla="+- 0 1773 1773"/>
                  <a:gd name="T7" fmla="*/ 1773 h 15"/>
                  <a:gd name="T8" fmla="+- 0 6005 6005"/>
                  <a:gd name="T9" fmla="*/ T8 w 3"/>
                  <a:gd name="T10" fmla="+- 0 1786 1773"/>
                  <a:gd name="T11" fmla="*/ 1786 h 15"/>
                  <a:gd name="T12" fmla="+- 0 6007 6005"/>
                  <a:gd name="T13" fmla="*/ T12 w 3"/>
                  <a:gd name="T14" fmla="+- 0 1788 1773"/>
                  <a:gd name="T15" fmla="*/ 1788 h 15"/>
                  <a:gd name="T16" fmla="+- 0 6008 6005"/>
                  <a:gd name="T17" fmla="*/ T16 w 3"/>
                  <a:gd name="T18" fmla="+- 0 1786 1773"/>
                  <a:gd name="T19" fmla="*/ 1786 h 15"/>
                  <a:gd name="T20" fmla="+- 0 6008 600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405" name="Picture 656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15" name="Group 6562"/>
            <p:cNvGrpSpPr>
              <a:grpSpLocks/>
            </p:cNvGrpSpPr>
            <p:nvPr/>
          </p:nvGrpSpPr>
          <p:grpSpPr bwMode="auto">
            <a:xfrm>
              <a:off x="5991" y="1117"/>
              <a:ext cx="3" cy="656"/>
              <a:chOff x="5991" y="1117"/>
              <a:chExt cx="3" cy="656"/>
            </a:xfrm>
          </p:grpSpPr>
          <p:sp>
            <p:nvSpPr>
              <p:cNvPr id="41855" name="Freeform 6563"/>
              <p:cNvSpPr>
                <a:spLocks/>
              </p:cNvSpPr>
              <p:nvPr/>
            </p:nvSpPr>
            <p:spPr bwMode="auto">
              <a:xfrm>
                <a:off x="5991" y="1117"/>
                <a:ext cx="3" cy="656"/>
              </a:xfrm>
              <a:custGeom>
                <a:avLst/>
                <a:gdLst>
                  <a:gd name="T0" fmla="+- 0 5991 5991"/>
                  <a:gd name="T1" fmla="*/ T0 w 3"/>
                  <a:gd name="T2" fmla="+- 0 1773 1117"/>
                  <a:gd name="T3" fmla="*/ 1773 h 656"/>
                  <a:gd name="T4" fmla="+- 0 5994 5991"/>
                  <a:gd name="T5" fmla="*/ T4 w 3"/>
                  <a:gd name="T6" fmla="+- 0 1773 1117"/>
                  <a:gd name="T7" fmla="*/ 1773 h 656"/>
                  <a:gd name="T8" fmla="+- 0 5994 5991"/>
                  <a:gd name="T9" fmla="*/ T8 w 3"/>
                  <a:gd name="T10" fmla="+- 0 1117 1117"/>
                  <a:gd name="T11" fmla="*/ 1117 h 656"/>
                  <a:gd name="T12" fmla="+- 0 5991 5991"/>
                  <a:gd name="T13" fmla="*/ T12 w 3"/>
                  <a:gd name="T14" fmla="+- 0 1117 1117"/>
                  <a:gd name="T15" fmla="*/ 1117 h 656"/>
                  <a:gd name="T16" fmla="+- 0 5991 599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6" name="Group 6560"/>
            <p:cNvGrpSpPr>
              <a:grpSpLocks/>
            </p:cNvGrpSpPr>
            <p:nvPr/>
          </p:nvGrpSpPr>
          <p:grpSpPr bwMode="auto">
            <a:xfrm>
              <a:off x="5991" y="1116"/>
              <a:ext cx="82" cy="2"/>
              <a:chOff x="5991" y="1116"/>
              <a:chExt cx="82" cy="2"/>
            </a:xfrm>
          </p:grpSpPr>
          <p:sp>
            <p:nvSpPr>
              <p:cNvPr id="41854" name="Freeform 6561"/>
              <p:cNvSpPr>
                <a:spLocks/>
              </p:cNvSpPr>
              <p:nvPr/>
            </p:nvSpPr>
            <p:spPr bwMode="auto">
              <a:xfrm>
                <a:off x="5991" y="1116"/>
                <a:ext cx="82" cy="2"/>
              </a:xfrm>
              <a:custGeom>
                <a:avLst/>
                <a:gdLst>
                  <a:gd name="T0" fmla="+- 0 5991 5991"/>
                  <a:gd name="T1" fmla="*/ T0 w 82"/>
                  <a:gd name="T2" fmla="+- 0 6073 599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17" name="Group 6558"/>
            <p:cNvGrpSpPr>
              <a:grpSpLocks/>
            </p:cNvGrpSpPr>
            <p:nvPr/>
          </p:nvGrpSpPr>
          <p:grpSpPr bwMode="auto">
            <a:xfrm>
              <a:off x="5992" y="1772"/>
              <a:ext cx="80" cy="2"/>
              <a:chOff x="5992" y="1772"/>
              <a:chExt cx="80" cy="2"/>
            </a:xfrm>
          </p:grpSpPr>
          <p:sp>
            <p:nvSpPr>
              <p:cNvPr id="41853" name="Freeform 6559"/>
              <p:cNvSpPr>
                <a:spLocks/>
              </p:cNvSpPr>
              <p:nvPr/>
            </p:nvSpPr>
            <p:spPr bwMode="auto">
              <a:xfrm>
                <a:off x="5992" y="1772"/>
                <a:ext cx="80" cy="2"/>
              </a:xfrm>
              <a:custGeom>
                <a:avLst/>
                <a:gdLst>
                  <a:gd name="T0" fmla="+- 0 5992 5992"/>
                  <a:gd name="T1" fmla="*/ T0 w 80"/>
                  <a:gd name="T2" fmla="+- 0 6072 59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18" name="Group 6556"/>
            <p:cNvGrpSpPr>
              <a:grpSpLocks/>
            </p:cNvGrpSpPr>
            <p:nvPr/>
          </p:nvGrpSpPr>
          <p:grpSpPr bwMode="auto">
            <a:xfrm>
              <a:off x="5994" y="1770"/>
              <a:ext cx="80" cy="2"/>
              <a:chOff x="5994" y="1770"/>
              <a:chExt cx="80" cy="2"/>
            </a:xfrm>
          </p:grpSpPr>
          <p:sp>
            <p:nvSpPr>
              <p:cNvPr id="41852" name="Freeform 6557"/>
              <p:cNvSpPr>
                <a:spLocks/>
              </p:cNvSpPr>
              <p:nvPr/>
            </p:nvSpPr>
            <p:spPr bwMode="auto">
              <a:xfrm>
                <a:off x="5994" y="1770"/>
                <a:ext cx="80" cy="2"/>
              </a:xfrm>
              <a:custGeom>
                <a:avLst/>
                <a:gdLst>
                  <a:gd name="T0" fmla="+- 0 5994 5994"/>
                  <a:gd name="T1" fmla="*/ T0 w 80"/>
                  <a:gd name="T2" fmla="+- 0 6073 599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19" name="Group 6551"/>
            <p:cNvGrpSpPr>
              <a:grpSpLocks/>
            </p:cNvGrpSpPr>
            <p:nvPr/>
          </p:nvGrpSpPr>
          <p:grpSpPr bwMode="auto">
            <a:xfrm>
              <a:off x="6017" y="1285"/>
              <a:ext cx="43" cy="68"/>
              <a:chOff x="6017" y="1285"/>
              <a:chExt cx="43" cy="68"/>
            </a:xfrm>
          </p:grpSpPr>
          <p:sp>
            <p:nvSpPr>
              <p:cNvPr id="41848" name="Freeform 6555"/>
              <p:cNvSpPr>
                <a:spLocks/>
              </p:cNvSpPr>
              <p:nvPr/>
            </p:nvSpPr>
            <p:spPr bwMode="auto">
              <a:xfrm>
                <a:off x="6017" y="1285"/>
                <a:ext cx="43" cy="68"/>
              </a:xfrm>
              <a:custGeom>
                <a:avLst/>
                <a:gdLst>
                  <a:gd name="T0" fmla="+- 0 6020 6017"/>
                  <a:gd name="T1" fmla="*/ T0 w 43"/>
                  <a:gd name="T2" fmla="+- 0 1343 1285"/>
                  <a:gd name="T3" fmla="*/ 1343 h 68"/>
                  <a:gd name="T4" fmla="+- 0 6019 6017"/>
                  <a:gd name="T5" fmla="*/ T4 w 43"/>
                  <a:gd name="T6" fmla="+- 0 1343 1285"/>
                  <a:gd name="T7" fmla="*/ 1343 h 68"/>
                  <a:gd name="T8" fmla="+- 0 6019 6017"/>
                  <a:gd name="T9" fmla="*/ T8 w 43"/>
                  <a:gd name="T10" fmla="+- 0 1344 1285"/>
                  <a:gd name="T11" fmla="*/ 1344 h 68"/>
                  <a:gd name="T12" fmla="+- 0 6018 6017"/>
                  <a:gd name="T13" fmla="*/ T12 w 43"/>
                  <a:gd name="T14" fmla="+- 0 1344 1285"/>
                  <a:gd name="T15" fmla="*/ 1344 h 68"/>
                  <a:gd name="T16" fmla="+- 0 6018 6017"/>
                  <a:gd name="T17" fmla="*/ T16 w 43"/>
                  <a:gd name="T18" fmla="+- 0 1346 1285"/>
                  <a:gd name="T19" fmla="*/ 1346 h 68"/>
                  <a:gd name="T20" fmla="+- 0 6019 6017"/>
                  <a:gd name="T21" fmla="*/ T20 w 43"/>
                  <a:gd name="T22" fmla="+- 0 1348 1285"/>
                  <a:gd name="T23" fmla="*/ 1348 h 68"/>
                  <a:gd name="T24" fmla="+- 0 6031 6017"/>
                  <a:gd name="T25" fmla="*/ T24 w 43"/>
                  <a:gd name="T26" fmla="+- 0 1352 1285"/>
                  <a:gd name="T27" fmla="*/ 1352 h 68"/>
                  <a:gd name="T28" fmla="+- 0 6035 6017"/>
                  <a:gd name="T29" fmla="*/ T28 w 43"/>
                  <a:gd name="T30" fmla="+- 0 1352 1285"/>
                  <a:gd name="T31" fmla="*/ 1352 h 68"/>
                  <a:gd name="T32" fmla="+- 0 6038 6017"/>
                  <a:gd name="T33" fmla="*/ T32 w 43"/>
                  <a:gd name="T34" fmla="+- 0 1352 1285"/>
                  <a:gd name="T35" fmla="*/ 1352 h 68"/>
                  <a:gd name="T36" fmla="+- 0 6044 6017"/>
                  <a:gd name="T37" fmla="*/ T36 w 43"/>
                  <a:gd name="T38" fmla="+- 0 1350 1285"/>
                  <a:gd name="T39" fmla="*/ 1350 h 68"/>
                  <a:gd name="T40" fmla="+- 0 6046 6017"/>
                  <a:gd name="T41" fmla="*/ T40 w 43"/>
                  <a:gd name="T42" fmla="+- 0 1349 1285"/>
                  <a:gd name="T43" fmla="*/ 1349 h 68"/>
                  <a:gd name="T44" fmla="+- 0 6050 6017"/>
                  <a:gd name="T45" fmla="*/ T44 w 43"/>
                  <a:gd name="T46" fmla="+- 0 1345 1285"/>
                  <a:gd name="T47" fmla="*/ 1345 h 68"/>
                  <a:gd name="T48" fmla="+- 0 6032 6017"/>
                  <a:gd name="T49" fmla="*/ T48 w 43"/>
                  <a:gd name="T50" fmla="+- 0 1345 1285"/>
                  <a:gd name="T51" fmla="*/ 1345 h 68"/>
                  <a:gd name="T52" fmla="+- 0 6027 6017"/>
                  <a:gd name="T53" fmla="*/ T52 w 43"/>
                  <a:gd name="T54" fmla="+- 0 1345 1285"/>
                  <a:gd name="T55" fmla="*/ 1345 h 68"/>
                  <a:gd name="T56" fmla="+- 0 6024 6017"/>
                  <a:gd name="T57" fmla="*/ T56 w 43"/>
                  <a:gd name="T58" fmla="+- 0 1344 1285"/>
                  <a:gd name="T59" fmla="*/ 1344 h 68"/>
                  <a:gd name="T60" fmla="+- 0 6021 6017"/>
                  <a:gd name="T61" fmla="*/ T60 w 43"/>
                  <a:gd name="T62" fmla="+- 0 1343 1285"/>
                  <a:gd name="T63" fmla="*/ 1343 h 68"/>
                  <a:gd name="T64" fmla="+- 0 6020 6017"/>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1"/>
                    </a:lnTo>
                    <a:lnTo>
                      <a:pt x="2" y="63"/>
                    </a:lnTo>
                    <a:lnTo>
                      <a:pt x="14" y="67"/>
                    </a:lnTo>
                    <a:lnTo>
                      <a:pt x="18" y="67"/>
                    </a:lnTo>
                    <a:lnTo>
                      <a:pt x="21" y="67"/>
                    </a:lnTo>
                    <a:lnTo>
                      <a:pt x="27" y="65"/>
                    </a:lnTo>
                    <a:lnTo>
                      <a:pt x="29" y="64"/>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9" name="Freeform 6554"/>
              <p:cNvSpPr>
                <a:spLocks/>
              </p:cNvSpPr>
              <p:nvPr/>
            </p:nvSpPr>
            <p:spPr bwMode="auto">
              <a:xfrm>
                <a:off x="6017" y="1285"/>
                <a:ext cx="43" cy="68"/>
              </a:xfrm>
              <a:custGeom>
                <a:avLst/>
                <a:gdLst>
                  <a:gd name="T0" fmla="+- 0 6059 6017"/>
                  <a:gd name="T1" fmla="*/ T0 w 43"/>
                  <a:gd name="T2" fmla="+- 0 1322 1285"/>
                  <a:gd name="T3" fmla="*/ 1322 h 68"/>
                  <a:gd name="T4" fmla="+- 0 6050 6017"/>
                  <a:gd name="T5" fmla="*/ T4 w 43"/>
                  <a:gd name="T6" fmla="+- 0 1322 1285"/>
                  <a:gd name="T7" fmla="*/ 1322 h 68"/>
                  <a:gd name="T8" fmla="+- 0 6050 6017"/>
                  <a:gd name="T9" fmla="*/ T8 w 43"/>
                  <a:gd name="T10" fmla="+- 0 1326 1285"/>
                  <a:gd name="T11" fmla="*/ 1326 h 68"/>
                  <a:gd name="T12" fmla="+- 0 6050 6017"/>
                  <a:gd name="T13" fmla="*/ T12 w 43"/>
                  <a:gd name="T14" fmla="+- 0 1328 1285"/>
                  <a:gd name="T15" fmla="*/ 1328 h 68"/>
                  <a:gd name="T16" fmla="+- 0 6035 6017"/>
                  <a:gd name="T17" fmla="*/ T16 w 43"/>
                  <a:gd name="T18" fmla="+- 0 1345 1285"/>
                  <a:gd name="T19" fmla="*/ 1345 h 68"/>
                  <a:gd name="T20" fmla="+- 0 6050 6017"/>
                  <a:gd name="T21" fmla="*/ T20 w 43"/>
                  <a:gd name="T22" fmla="+- 0 1345 1285"/>
                  <a:gd name="T23" fmla="*/ 1345 h 68"/>
                  <a:gd name="T24" fmla="+- 0 6058 6017"/>
                  <a:gd name="T25" fmla="*/ T24 w 43"/>
                  <a:gd name="T26" fmla="+- 0 1328 1285"/>
                  <a:gd name="T27" fmla="*/ 1328 h 68"/>
                  <a:gd name="T28" fmla="+- 0 6059 6017"/>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50" name="Freeform 6553"/>
              <p:cNvSpPr>
                <a:spLocks/>
              </p:cNvSpPr>
              <p:nvPr/>
            </p:nvSpPr>
            <p:spPr bwMode="auto">
              <a:xfrm>
                <a:off x="6017" y="1285"/>
                <a:ext cx="43" cy="68"/>
              </a:xfrm>
              <a:custGeom>
                <a:avLst/>
                <a:gdLst>
                  <a:gd name="T0" fmla="+- 0 6041 6017"/>
                  <a:gd name="T1" fmla="*/ T0 w 43"/>
                  <a:gd name="T2" fmla="+- 0 1285 1285"/>
                  <a:gd name="T3" fmla="*/ 1285 h 68"/>
                  <a:gd name="T4" fmla="+- 0 6034 6017"/>
                  <a:gd name="T5" fmla="*/ T4 w 43"/>
                  <a:gd name="T6" fmla="+- 0 1285 1285"/>
                  <a:gd name="T7" fmla="*/ 1285 h 68"/>
                  <a:gd name="T8" fmla="+- 0 6031 6017"/>
                  <a:gd name="T9" fmla="*/ T8 w 43"/>
                  <a:gd name="T10" fmla="+- 0 1286 1285"/>
                  <a:gd name="T11" fmla="*/ 1286 h 68"/>
                  <a:gd name="T12" fmla="+- 0 6017 6017"/>
                  <a:gd name="T13" fmla="*/ T12 w 43"/>
                  <a:gd name="T14" fmla="+- 0 1311 1285"/>
                  <a:gd name="T15" fmla="*/ 1311 h 68"/>
                  <a:gd name="T16" fmla="+- 0 6017 6017"/>
                  <a:gd name="T17" fmla="*/ T16 w 43"/>
                  <a:gd name="T18" fmla="+- 0 1312 1285"/>
                  <a:gd name="T19" fmla="*/ 1312 h 68"/>
                  <a:gd name="T20" fmla="+- 0 6032 6017"/>
                  <a:gd name="T21" fmla="*/ T20 w 43"/>
                  <a:gd name="T22" fmla="+- 0 1326 1285"/>
                  <a:gd name="T23" fmla="*/ 1326 h 68"/>
                  <a:gd name="T24" fmla="+- 0 6039 6017"/>
                  <a:gd name="T25" fmla="*/ T24 w 43"/>
                  <a:gd name="T26" fmla="+- 0 1326 1285"/>
                  <a:gd name="T27" fmla="*/ 1326 h 68"/>
                  <a:gd name="T28" fmla="+- 0 6042 6017"/>
                  <a:gd name="T29" fmla="*/ T28 w 43"/>
                  <a:gd name="T30" fmla="+- 0 1326 1285"/>
                  <a:gd name="T31" fmla="*/ 1326 h 68"/>
                  <a:gd name="T32" fmla="+- 0 6046 6017"/>
                  <a:gd name="T33" fmla="*/ T32 w 43"/>
                  <a:gd name="T34" fmla="+- 0 1324 1285"/>
                  <a:gd name="T35" fmla="*/ 1324 h 68"/>
                  <a:gd name="T36" fmla="+- 0 6049 6017"/>
                  <a:gd name="T37" fmla="*/ T36 w 43"/>
                  <a:gd name="T38" fmla="+- 0 1323 1285"/>
                  <a:gd name="T39" fmla="*/ 1323 h 68"/>
                  <a:gd name="T40" fmla="+- 0 6050 6017"/>
                  <a:gd name="T41" fmla="*/ T40 w 43"/>
                  <a:gd name="T42" fmla="+- 0 1322 1285"/>
                  <a:gd name="T43" fmla="*/ 1322 h 68"/>
                  <a:gd name="T44" fmla="+- 0 6059 6017"/>
                  <a:gd name="T45" fmla="*/ T44 w 43"/>
                  <a:gd name="T46" fmla="+- 0 1322 1285"/>
                  <a:gd name="T47" fmla="*/ 1322 h 68"/>
                  <a:gd name="T48" fmla="+- 0 6059 6017"/>
                  <a:gd name="T49" fmla="*/ T48 w 43"/>
                  <a:gd name="T50" fmla="+- 0 1319 1285"/>
                  <a:gd name="T51" fmla="*/ 1319 h 68"/>
                  <a:gd name="T52" fmla="+- 0 6035 6017"/>
                  <a:gd name="T53" fmla="*/ T52 w 43"/>
                  <a:gd name="T54" fmla="+- 0 1319 1285"/>
                  <a:gd name="T55" fmla="*/ 1319 h 68"/>
                  <a:gd name="T56" fmla="+- 0 6033 6017"/>
                  <a:gd name="T57" fmla="*/ T56 w 43"/>
                  <a:gd name="T58" fmla="+- 0 1319 1285"/>
                  <a:gd name="T59" fmla="*/ 1319 h 68"/>
                  <a:gd name="T60" fmla="+- 0 6025 6017"/>
                  <a:gd name="T61" fmla="*/ T60 w 43"/>
                  <a:gd name="T62" fmla="+- 0 1309 1285"/>
                  <a:gd name="T63" fmla="*/ 1309 h 68"/>
                  <a:gd name="T64" fmla="+- 0 6025 6017"/>
                  <a:gd name="T65" fmla="*/ T64 w 43"/>
                  <a:gd name="T66" fmla="+- 0 1304 1285"/>
                  <a:gd name="T67" fmla="*/ 1304 h 68"/>
                  <a:gd name="T68" fmla="+- 0 6035 6017"/>
                  <a:gd name="T69" fmla="*/ T68 w 43"/>
                  <a:gd name="T70" fmla="+- 0 1292 1285"/>
                  <a:gd name="T71" fmla="*/ 1292 h 68"/>
                  <a:gd name="T72" fmla="+- 0 6053 6017"/>
                  <a:gd name="T73" fmla="*/ T72 w 43"/>
                  <a:gd name="T74" fmla="+- 0 1292 1285"/>
                  <a:gd name="T75" fmla="*/ 1292 h 68"/>
                  <a:gd name="T76" fmla="+- 0 6052 6017"/>
                  <a:gd name="T77" fmla="*/ T76 w 43"/>
                  <a:gd name="T78" fmla="+- 0 1290 1285"/>
                  <a:gd name="T79" fmla="*/ 1290 h 68"/>
                  <a:gd name="T80" fmla="+- 0 6049 6017"/>
                  <a:gd name="T81" fmla="*/ T80 w 43"/>
                  <a:gd name="T82" fmla="+- 0 1288 1285"/>
                  <a:gd name="T83" fmla="*/ 1288 h 68"/>
                  <a:gd name="T84" fmla="+- 0 6047 6017"/>
                  <a:gd name="T85" fmla="*/ T84 w 43"/>
                  <a:gd name="T86" fmla="+- 0 1287 1285"/>
                  <a:gd name="T87" fmla="*/ 1287 h 68"/>
                  <a:gd name="T88" fmla="+- 0 6043 6017"/>
                  <a:gd name="T89" fmla="*/ T88 w 43"/>
                  <a:gd name="T90" fmla="+- 0 1285 1285"/>
                  <a:gd name="T91" fmla="*/ 1285 h 68"/>
                  <a:gd name="T92" fmla="+- 0 6041 6017"/>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29" y="39"/>
                    </a:lnTo>
                    <a:lnTo>
                      <a:pt x="32" y="38"/>
                    </a:lnTo>
                    <a:lnTo>
                      <a:pt x="33" y="37"/>
                    </a:lnTo>
                    <a:lnTo>
                      <a:pt x="42" y="37"/>
                    </a:lnTo>
                    <a:lnTo>
                      <a:pt x="42" y="34"/>
                    </a:lnTo>
                    <a:lnTo>
                      <a:pt x="18" y="34"/>
                    </a:lnTo>
                    <a:lnTo>
                      <a:pt x="16" y="34"/>
                    </a:lnTo>
                    <a:lnTo>
                      <a:pt x="8" y="24"/>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51" name="Freeform 6552"/>
              <p:cNvSpPr>
                <a:spLocks/>
              </p:cNvSpPr>
              <p:nvPr/>
            </p:nvSpPr>
            <p:spPr bwMode="auto">
              <a:xfrm>
                <a:off x="6017" y="1285"/>
                <a:ext cx="43" cy="68"/>
              </a:xfrm>
              <a:custGeom>
                <a:avLst/>
                <a:gdLst>
                  <a:gd name="T0" fmla="+- 0 6053 6017"/>
                  <a:gd name="T1" fmla="*/ T0 w 43"/>
                  <a:gd name="T2" fmla="+- 0 1292 1285"/>
                  <a:gd name="T3" fmla="*/ 1292 h 68"/>
                  <a:gd name="T4" fmla="+- 0 6039 6017"/>
                  <a:gd name="T5" fmla="*/ T4 w 43"/>
                  <a:gd name="T6" fmla="+- 0 1292 1285"/>
                  <a:gd name="T7" fmla="*/ 1292 h 68"/>
                  <a:gd name="T8" fmla="+- 0 6041 6017"/>
                  <a:gd name="T9" fmla="*/ T8 w 43"/>
                  <a:gd name="T10" fmla="+- 0 1292 1285"/>
                  <a:gd name="T11" fmla="*/ 1292 h 68"/>
                  <a:gd name="T12" fmla="+- 0 6044 6017"/>
                  <a:gd name="T13" fmla="*/ T12 w 43"/>
                  <a:gd name="T14" fmla="+- 0 1294 1285"/>
                  <a:gd name="T15" fmla="*/ 1294 h 68"/>
                  <a:gd name="T16" fmla="+- 0 6050 6017"/>
                  <a:gd name="T17" fmla="*/ T16 w 43"/>
                  <a:gd name="T18" fmla="+- 0 1315 1285"/>
                  <a:gd name="T19" fmla="*/ 1315 h 68"/>
                  <a:gd name="T20" fmla="+- 0 6048 6017"/>
                  <a:gd name="T21" fmla="*/ T20 w 43"/>
                  <a:gd name="T22" fmla="+- 0 1316 1285"/>
                  <a:gd name="T23" fmla="*/ 1316 h 68"/>
                  <a:gd name="T24" fmla="+- 0 6046 6017"/>
                  <a:gd name="T25" fmla="*/ T24 w 43"/>
                  <a:gd name="T26" fmla="+- 0 1317 1285"/>
                  <a:gd name="T27" fmla="*/ 1317 h 68"/>
                  <a:gd name="T28" fmla="+- 0 6042 6017"/>
                  <a:gd name="T29" fmla="*/ T28 w 43"/>
                  <a:gd name="T30" fmla="+- 0 1319 1285"/>
                  <a:gd name="T31" fmla="*/ 1319 h 68"/>
                  <a:gd name="T32" fmla="+- 0 6039 6017"/>
                  <a:gd name="T33" fmla="*/ T32 w 43"/>
                  <a:gd name="T34" fmla="+- 0 1319 1285"/>
                  <a:gd name="T35" fmla="*/ 1319 h 68"/>
                  <a:gd name="T36" fmla="+- 0 6059 6017"/>
                  <a:gd name="T37" fmla="*/ T36 w 43"/>
                  <a:gd name="T38" fmla="+- 0 1319 1285"/>
                  <a:gd name="T39" fmla="*/ 1319 h 68"/>
                  <a:gd name="T40" fmla="+- 0 6056 6017"/>
                  <a:gd name="T41" fmla="*/ T40 w 43"/>
                  <a:gd name="T42" fmla="+- 0 1296 1285"/>
                  <a:gd name="T43" fmla="*/ 1296 h 68"/>
                  <a:gd name="T44" fmla="+- 0 6053 6017"/>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1"/>
                    </a:lnTo>
                    <a:lnTo>
                      <a:pt x="29" y="32"/>
                    </a:lnTo>
                    <a:lnTo>
                      <a:pt x="25" y="34"/>
                    </a:lnTo>
                    <a:lnTo>
                      <a:pt x="22" y="34"/>
                    </a:lnTo>
                    <a:lnTo>
                      <a:pt x="42" y="34"/>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0" name="Group 6546"/>
            <p:cNvGrpSpPr>
              <a:grpSpLocks/>
            </p:cNvGrpSpPr>
            <p:nvPr/>
          </p:nvGrpSpPr>
          <p:grpSpPr bwMode="auto">
            <a:xfrm>
              <a:off x="6017" y="1408"/>
              <a:ext cx="43" cy="68"/>
              <a:chOff x="6017" y="1408"/>
              <a:chExt cx="43" cy="68"/>
            </a:xfrm>
          </p:grpSpPr>
          <p:sp>
            <p:nvSpPr>
              <p:cNvPr id="41844" name="Freeform 6550"/>
              <p:cNvSpPr>
                <a:spLocks/>
              </p:cNvSpPr>
              <p:nvPr/>
            </p:nvSpPr>
            <p:spPr bwMode="auto">
              <a:xfrm>
                <a:off x="6017" y="1408"/>
                <a:ext cx="43" cy="68"/>
              </a:xfrm>
              <a:custGeom>
                <a:avLst/>
                <a:gdLst>
                  <a:gd name="T0" fmla="+- 0 6020 6017"/>
                  <a:gd name="T1" fmla="*/ T0 w 43"/>
                  <a:gd name="T2" fmla="+- 0 1466 1408"/>
                  <a:gd name="T3" fmla="*/ 1466 h 68"/>
                  <a:gd name="T4" fmla="+- 0 6019 6017"/>
                  <a:gd name="T5" fmla="*/ T4 w 43"/>
                  <a:gd name="T6" fmla="+- 0 1466 1408"/>
                  <a:gd name="T7" fmla="*/ 1466 h 68"/>
                  <a:gd name="T8" fmla="+- 0 6019 6017"/>
                  <a:gd name="T9" fmla="*/ T8 w 43"/>
                  <a:gd name="T10" fmla="+- 0 1467 1408"/>
                  <a:gd name="T11" fmla="*/ 1467 h 68"/>
                  <a:gd name="T12" fmla="+- 0 6018 6017"/>
                  <a:gd name="T13" fmla="*/ T12 w 43"/>
                  <a:gd name="T14" fmla="+- 0 1467 1408"/>
                  <a:gd name="T15" fmla="*/ 1467 h 68"/>
                  <a:gd name="T16" fmla="+- 0 6018 6017"/>
                  <a:gd name="T17" fmla="*/ T16 w 43"/>
                  <a:gd name="T18" fmla="+- 0 1470 1408"/>
                  <a:gd name="T19" fmla="*/ 1470 h 68"/>
                  <a:gd name="T20" fmla="+- 0 6019 6017"/>
                  <a:gd name="T21" fmla="*/ T20 w 43"/>
                  <a:gd name="T22" fmla="+- 0 1472 1408"/>
                  <a:gd name="T23" fmla="*/ 1472 h 68"/>
                  <a:gd name="T24" fmla="+- 0 6031 6017"/>
                  <a:gd name="T25" fmla="*/ T24 w 43"/>
                  <a:gd name="T26" fmla="+- 0 1476 1408"/>
                  <a:gd name="T27" fmla="*/ 1476 h 68"/>
                  <a:gd name="T28" fmla="+- 0 6035 6017"/>
                  <a:gd name="T29" fmla="*/ T28 w 43"/>
                  <a:gd name="T30" fmla="+- 0 1476 1408"/>
                  <a:gd name="T31" fmla="*/ 1476 h 68"/>
                  <a:gd name="T32" fmla="+- 0 6038 6017"/>
                  <a:gd name="T33" fmla="*/ T32 w 43"/>
                  <a:gd name="T34" fmla="+- 0 1475 1408"/>
                  <a:gd name="T35" fmla="*/ 1475 h 68"/>
                  <a:gd name="T36" fmla="+- 0 6044 6017"/>
                  <a:gd name="T37" fmla="*/ T36 w 43"/>
                  <a:gd name="T38" fmla="+- 0 1473 1408"/>
                  <a:gd name="T39" fmla="*/ 1473 h 68"/>
                  <a:gd name="T40" fmla="+- 0 6046 6017"/>
                  <a:gd name="T41" fmla="*/ T40 w 43"/>
                  <a:gd name="T42" fmla="+- 0 1472 1408"/>
                  <a:gd name="T43" fmla="*/ 1472 h 68"/>
                  <a:gd name="T44" fmla="+- 0 6050 6017"/>
                  <a:gd name="T45" fmla="*/ T44 w 43"/>
                  <a:gd name="T46" fmla="+- 0 1469 1408"/>
                  <a:gd name="T47" fmla="*/ 1469 h 68"/>
                  <a:gd name="T48" fmla="+- 0 6032 6017"/>
                  <a:gd name="T49" fmla="*/ T48 w 43"/>
                  <a:gd name="T50" fmla="+- 0 1469 1408"/>
                  <a:gd name="T51" fmla="*/ 1469 h 68"/>
                  <a:gd name="T52" fmla="+- 0 6027 6017"/>
                  <a:gd name="T53" fmla="*/ T52 w 43"/>
                  <a:gd name="T54" fmla="+- 0 1468 1408"/>
                  <a:gd name="T55" fmla="*/ 1468 h 68"/>
                  <a:gd name="T56" fmla="+- 0 6024 6017"/>
                  <a:gd name="T57" fmla="*/ T56 w 43"/>
                  <a:gd name="T58" fmla="+- 0 1467 1408"/>
                  <a:gd name="T59" fmla="*/ 1467 h 68"/>
                  <a:gd name="T60" fmla="+- 0 6021 6017"/>
                  <a:gd name="T61" fmla="*/ T60 w 43"/>
                  <a:gd name="T62" fmla="+- 0 1466 1408"/>
                  <a:gd name="T63" fmla="*/ 1466 h 68"/>
                  <a:gd name="T64" fmla="+- 0 6020 6017"/>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2"/>
                    </a:lnTo>
                    <a:lnTo>
                      <a:pt x="2" y="64"/>
                    </a:lnTo>
                    <a:lnTo>
                      <a:pt x="14" y="68"/>
                    </a:lnTo>
                    <a:lnTo>
                      <a:pt x="18" y="68"/>
                    </a:lnTo>
                    <a:lnTo>
                      <a:pt x="21" y="67"/>
                    </a:lnTo>
                    <a:lnTo>
                      <a:pt x="27" y="65"/>
                    </a:lnTo>
                    <a:lnTo>
                      <a:pt x="29" y="64"/>
                    </a:lnTo>
                    <a:lnTo>
                      <a:pt x="33" y="61"/>
                    </a:lnTo>
                    <a:lnTo>
                      <a:pt x="15" y="61"/>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5" name="Freeform 6549"/>
              <p:cNvSpPr>
                <a:spLocks/>
              </p:cNvSpPr>
              <p:nvPr/>
            </p:nvSpPr>
            <p:spPr bwMode="auto">
              <a:xfrm>
                <a:off x="6017" y="1408"/>
                <a:ext cx="43" cy="68"/>
              </a:xfrm>
              <a:custGeom>
                <a:avLst/>
                <a:gdLst>
                  <a:gd name="T0" fmla="+- 0 6059 6017"/>
                  <a:gd name="T1" fmla="*/ T0 w 43"/>
                  <a:gd name="T2" fmla="+- 0 1445 1408"/>
                  <a:gd name="T3" fmla="*/ 1445 h 68"/>
                  <a:gd name="T4" fmla="+- 0 6050 6017"/>
                  <a:gd name="T5" fmla="*/ T4 w 43"/>
                  <a:gd name="T6" fmla="+- 0 1445 1408"/>
                  <a:gd name="T7" fmla="*/ 1445 h 68"/>
                  <a:gd name="T8" fmla="+- 0 6050 6017"/>
                  <a:gd name="T9" fmla="*/ T8 w 43"/>
                  <a:gd name="T10" fmla="+- 0 1449 1408"/>
                  <a:gd name="T11" fmla="*/ 1449 h 68"/>
                  <a:gd name="T12" fmla="+- 0 6050 6017"/>
                  <a:gd name="T13" fmla="*/ T12 w 43"/>
                  <a:gd name="T14" fmla="+- 0 1451 1408"/>
                  <a:gd name="T15" fmla="*/ 1451 h 68"/>
                  <a:gd name="T16" fmla="+- 0 6035 6017"/>
                  <a:gd name="T17" fmla="*/ T16 w 43"/>
                  <a:gd name="T18" fmla="+- 0 1469 1408"/>
                  <a:gd name="T19" fmla="*/ 1469 h 68"/>
                  <a:gd name="T20" fmla="+- 0 6050 6017"/>
                  <a:gd name="T21" fmla="*/ T20 w 43"/>
                  <a:gd name="T22" fmla="+- 0 1469 1408"/>
                  <a:gd name="T23" fmla="*/ 1469 h 68"/>
                  <a:gd name="T24" fmla="+- 0 6058 6017"/>
                  <a:gd name="T25" fmla="*/ T24 w 43"/>
                  <a:gd name="T26" fmla="+- 0 1451 1408"/>
                  <a:gd name="T27" fmla="*/ 1451 h 68"/>
                  <a:gd name="T28" fmla="+- 0 6059 6017"/>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6" name="Freeform 6548"/>
              <p:cNvSpPr>
                <a:spLocks/>
              </p:cNvSpPr>
              <p:nvPr/>
            </p:nvSpPr>
            <p:spPr bwMode="auto">
              <a:xfrm>
                <a:off x="6017" y="1408"/>
                <a:ext cx="43" cy="68"/>
              </a:xfrm>
              <a:custGeom>
                <a:avLst/>
                <a:gdLst>
                  <a:gd name="T0" fmla="+- 0 6041 6017"/>
                  <a:gd name="T1" fmla="*/ T0 w 43"/>
                  <a:gd name="T2" fmla="+- 0 1408 1408"/>
                  <a:gd name="T3" fmla="*/ 1408 h 68"/>
                  <a:gd name="T4" fmla="+- 0 6034 6017"/>
                  <a:gd name="T5" fmla="*/ T4 w 43"/>
                  <a:gd name="T6" fmla="+- 0 1408 1408"/>
                  <a:gd name="T7" fmla="*/ 1408 h 68"/>
                  <a:gd name="T8" fmla="+- 0 6031 6017"/>
                  <a:gd name="T9" fmla="*/ T8 w 43"/>
                  <a:gd name="T10" fmla="+- 0 1409 1408"/>
                  <a:gd name="T11" fmla="*/ 1409 h 68"/>
                  <a:gd name="T12" fmla="+- 0 6017 6017"/>
                  <a:gd name="T13" fmla="*/ T12 w 43"/>
                  <a:gd name="T14" fmla="+- 0 1434 1408"/>
                  <a:gd name="T15" fmla="*/ 1434 h 68"/>
                  <a:gd name="T16" fmla="+- 0 6017 6017"/>
                  <a:gd name="T17" fmla="*/ T16 w 43"/>
                  <a:gd name="T18" fmla="+- 0 1435 1408"/>
                  <a:gd name="T19" fmla="*/ 1435 h 68"/>
                  <a:gd name="T20" fmla="+- 0 6032 6017"/>
                  <a:gd name="T21" fmla="*/ T20 w 43"/>
                  <a:gd name="T22" fmla="+- 0 1449 1408"/>
                  <a:gd name="T23" fmla="*/ 1449 h 68"/>
                  <a:gd name="T24" fmla="+- 0 6039 6017"/>
                  <a:gd name="T25" fmla="*/ T24 w 43"/>
                  <a:gd name="T26" fmla="+- 0 1449 1408"/>
                  <a:gd name="T27" fmla="*/ 1449 h 68"/>
                  <a:gd name="T28" fmla="+- 0 6042 6017"/>
                  <a:gd name="T29" fmla="*/ T28 w 43"/>
                  <a:gd name="T30" fmla="+- 0 1449 1408"/>
                  <a:gd name="T31" fmla="*/ 1449 h 68"/>
                  <a:gd name="T32" fmla="+- 0 6046 6017"/>
                  <a:gd name="T33" fmla="*/ T32 w 43"/>
                  <a:gd name="T34" fmla="+- 0 1447 1408"/>
                  <a:gd name="T35" fmla="*/ 1447 h 68"/>
                  <a:gd name="T36" fmla="+- 0 6049 6017"/>
                  <a:gd name="T37" fmla="*/ T36 w 43"/>
                  <a:gd name="T38" fmla="+- 0 1446 1408"/>
                  <a:gd name="T39" fmla="*/ 1446 h 68"/>
                  <a:gd name="T40" fmla="+- 0 6050 6017"/>
                  <a:gd name="T41" fmla="*/ T40 w 43"/>
                  <a:gd name="T42" fmla="+- 0 1445 1408"/>
                  <a:gd name="T43" fmla="*/ 1445 h 68"/>
                  <a:gd name="T44" fmla="+- 0 6059 6017"/>
                  <a:gd name="T45" fmla="*/ T44 w 43"/>
                  <a:gd name="T46" fmla="+- 0 1445 1408"/>
                  <a:gd name="T47" fmla="*/ 1445 h 68"/>
                  <a:gd name="T48" fmla="+- 0 6059 6017"/>
                  <a:gd name="T49" fmla="*/ T48 w 43"/>
                  <a:gd name="T50" fmla="+- 0 1442 1408"/>
                  <a:gd name="T51" fmla="*/ 1442 h 68"/>
                  <a:gd name="T52" fmla="+- 0 6035 6017"/>
                  <a:gd name="T53" fmla="*/ T52 w 43"/>
                  <a:gd name="T54" fmla="+- 0 1442 1408"/>
                  <a:gd name="T55" fmla="*/ 1442 h 68"/>
                  <a:gd name="T56" fmla="+- 0 6033 6017"/>
                  <a:gd name="T57" fmla="*/ T56 w 43"/>
                  <a:gd name="T58" fmla="+- 0 1442 1408"/>
                  <a:gd name="T59" fmla="*/ 1442 h 68"/>
                  <a:gd name="T60" fmla="+- 0 6025 6017"/>
                  <a:gd name="T61" fmla="*/ T60 w 43"/>
                  <a:gd name="T62" fmla="+- 0 1433 1408"/>
                  <a:gd name="T63" fmla="*/ 1433 h 68"/>
                  <a:gd name="T64" fmla="+- 0 6025 6017"/>
                  <a:gd name="T65" fmla="*/ T64 w 43"/>
                  <a:gd name="T66" fmla="+- 0 1427 1408"/>
                  <a:gd name="T67" fmla="*/ 1427 h 68"/>
                  <a:gd name="T68" fmla="+- 0 6035 6017"/>
                  <a:gd name="T69" fmla="*/ T68 w 43"/>
                  <a:gd name="T70" fmla="+- 0 1415 1408"/>
                  <a:gd name="T71" fmla="*/ 1415 h 68"/>
                  <a:gd name="T72" fmla="+- 0 6053 6017"/>
                  <a:gd name="T73" fmla="*/ T72 w 43"/>
                  <a:gd name="T74" fmla="+- 0 1415 1408"/>
                  <a:gd name="T75" fmla="*/ 1415 h 68"/>
                  <a:gd name="T76" fmla="+- 0 6052 6017"/>
                  <a:gd name="T77" fmla="*/ T76 w 43"/>
                  <a:gd name="T78" fmla="+- 0 1413 1408"/>
                  <a:gd name="T79" fmla="*/ 1413 h 68"/>
                  <a:gd name="T80" fmla="+- 0 6049 6017"/>
                  <a:gd name="T81" fmla="*/ T80 w 43"/>
                  <a:gd name="T82" fmla="+- 0 1411 1408"/>
                  <a:gd name="T83" fmla="*/ 1411 h 68"/>
                  <a:gd name="T84" fmla="+- 0 6047 6017"/>
                  <a:gd name="T85" fmla="*/ T84 w 43"/>
                  <a:gd name="T86" fmla="+- 0 1410 1408"/>
                  <a:gd name="T87" fmla="*/ 1410 h 68"/>
                  <a:gd name="T88" fmla="+- 0 6043 6017"/>
                  <a:gd name="T89" fmla="*/ T88 w 43"/>
                  <a:gd name="T90" fmla="+- 0 1408 1408"/>
                  <a:gd name="T91" fmla="*/ 1408 h 68"/>
                  <a:gd name="T92" fmla="+- 0 6041 6017"/>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29" y="39"/>
                    </a:lnTo>
                    <a:lnTo>
                      <a:pt x="32" y="38"/>
                    </a:lnTo>
                    <a:lnTo>
                      <a:pt x="33" y="37"/>
                    </a:lnTo>
                    <a:lnTo>
                      <a:pt x="42" y="37"/>
                    </a:lnTo>
                    <a:lnTo>
                      <a:pt x="42" y="34"/>
                    </a:lnTo>
                    <a:lnTo>
                      <a:pt x="18" y="34"/>
                    </a:lnTo>
                    <a:lnTo>
                      <a:pt x="16" y="34"/>
                    </a:lnTo>
                    <a:lnTo>
                      <a:pt x="8" y="25"/>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7" name="Freeform 6547"/>
              <p:cNvSpPr>
                <a:spLocks/>
              </p:cNvSpPr>
              <p:nvPr/>
            </p:nvSpPr>
            <p:spPr bwMode="auto">
              <a:xfrm>
                <a:off x="6017" y="1408"/>
                <a:ext cx="43" cy="68"/>
              </a:xfrm>
              <a:custGeom>
                <a:avLst/>
                <a:gdLst>
                  <a:gd name="T0" fmla="+- 0 6053 6017"/>
                  <a:gd name="T1" fmla="*/ T0 w 43"/>
                  <a:gd name="T2" fmla="+- 0 1415 1408"/>
                  <a:gd name="T3" fmla="*/ 1415 h 68"/>
                  <a:gd name="T4" fmla="+- 0 6039 6017"/>
                  <a:gd name="T5" fmla="*/ T4 w 43"/>
                  <a:gd name="T6" fmla="+- 0 1415 1408"/>
                  <a:gd name="T7" fmla="*/ 1415 h 68"/>
                  <a:gd name="T8" fmla="+- 0 6041 6017"/>
                  <a:gd name="T9" fmla="*/ T8 w 43"/>
                  <a:gd name="T10" fmla="+- 0 1415 1408"/>
                  <a:gd name="T11" fmla="*/ 1415 h 68"/>
                  <a:gd name="T12" fmla="+- 0 6044 6017"/>
                  <a:gd name="T13" fmla="*/ T12 w 43"/>
                  <a:gd name="T14" fmla="+- 0 1417 1408"/>
                  <a:gd name="T15" fmla="*/ 1417 h 68"/>
                  <a:gd name="T16" fmla="+- 0 6050 6017"/>
                  <a:gd name="T17" fmla="*/ T16 w 43"/>
                  <a:gd name="T18" fmla="+- 0 1438 1408"/>
                  <a:gd name="T19" fmla="*/ 1438 h 68"/>
                  <a:gd name="T20" fmla="+- 0 6048 6017"/>
                  <a:gd name="T21" fmla="*/ T20 w 43"/>
                  <a:gd name="T22" fmla="+- 0 1440 1408"/>
                  <a:gd name="T23" fmla="*/ 1440 h 68"/>
                  <a:gd name="T24" fmla="+- 0 6046 6017"/>
                  <a:gd name="T25" fmla="*/ T24 w 43"/>
                  <a:gd name="T26" fmla="+- 0 1441 1408"/>
                  <a:gd name="T27" fmla="*/ 1441 h 68"/>
                  <a:gd name="T28" fmla="+- 0 6042 6017"/>
                  <a:gd name="T29" fmla="*/ T28 w 43"/>
                  <a:gd name="T30" fmla="+- 0 1442 1408"/>
                  <a:gd name="T31" fmla="*/ 1442 h 68"/>
                  <a:gd name="T32" fmla="+- 0 6039 6017"/>
                  <a:gd name="T33" fmla="*/ T32 w 43"/>
                  <a:gd name="T34" fmla="+- 0 1442 1408"/>
                  <a:gd name="T35" fmla="*/ 1442 h 68"/>
                  <a:gd name="T36" fmla="+- 0 6059 6017"/>
                  <a:gd name="T37" fmla="*/ T36 w 43"/>
                  <a:gd name="T38" fmla="+- 0 1442 1408"/>
                  <a:gd name="T39" fmla="*/ 1442 h 68"/>
                  <a:gd name="T40" fmla="+- 0 6056 6017"/>
                  <a:gd name="T41" fmla="*/ T40 w 43"/>
                  <a:gd name="T42" fmla="+- 0 1419 1408"/>
                  <a:gd name="T43" fmla="*/ 1419 h 68"/>
                  <a:gd name="T44" fmla="+- 0 6053 6017"/>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2"/>
                    </a:lnTo>
                    <a:lnTo>
                      <a:pt x="29" y="33"/>
                    </a:lnTo>
                    <a:lnTo>
                      <a:pt x="25" y="34"/>
                    </a:lnTo>
                    <a:lnTo>
                      <a:pt x="22" y="34"/>
                    </a:lnTo>
                    <a:lnTo>
                      <a:pt x="42" y="34"/>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1" name="Group 6541"/>
            <p:cNvGrpSpPr>
              <a:grpSpLocks/>
            </p:cNvGrpSpPr>
            <p:nvPr/>
          </p:nvGrpSpPr>
          <p:grpSpPr bwMode="auto">
            <a:xfrm>
              <a:off x="6017" y="1531"/>
              <a:ext cx="43" cy="68"/>
              <a:chOff x="6017" y="1531"/>
              <a:chExt cx="43" cy="68"/>
            </a:xfrm>
          </p:grpSpPr>
          <p:sp>
            <p:nvSpPr>
              <p:cNvPr id="41840" name="Freeform 6545"/>
              <p:cNvSpPr>
                <a:spLocks/>
              </p:cNvSpPr>
              <p:nvPr/>
            </p:nvSpPr>
            <p:spPr bwMode="auto">
              <a:xfrm>
                <a:off x="6017" y="1531"/>
                <a:ext cx="43" cy="68"/>
              </a:xfrm>
              <a:custGeom>
                <a:avLst/>
                <a:gdLst>
                  <a:gd name="T0" fmla="+- 0 6020 6017"/>
                  <a:gd name="T1" fmla="*/ T0 w 43"/>
                  <a:gd name="T2" fmla="+- 0 1589 1531"/>
                  <a:gd name="T3" fmla="*/ 1589 h 68"/>
                  <a:gd name="T4" fmla="+- 0 6019 6017"/>
                  <a:gd name="T5" fmla="*/ T4 w 43"/>
                  <a:gd name="T6" fmla="+- 0 1589 1531"/>
                  <a:gd name="T7" fmla="*/ 1589 h 68"/>
                  <a:gd name="T8" fmla="+- 0 6019 6017"/>
                  <a:gd name="T9" fmla="*/ T8 w 43"/>
                  <a:gd name="T10" fmla="+- 0 1590 1531"/>
                  <a:gd name="T11" fmla="*/ 1590 h 68"/>
                  <a:gd name="T12" fmla="+- 0 6018 6017"/>
                  <a:gd name="T13" fmla="*/ T12 w 43"/>
                  <a:gd name="T14" fmla="+- 0 1590 1531"/>
                  <a:gd name="T15" fmla="*/ 1590 h 68"/>
                  <a:gd name="T16" fmla="+- 0 6018 6017"/>
                  <a:gd name="T17" fmla="*/ T16 w 43"/>
                  <a:gd name="T18" fmla="+- 0 1593 1531"/>
                  <a:gd name="T19" fmla="*/ 1593 h 68"/>
                  <a:gd name="T20" fmla="+- 0 6019 6017"/>
                  <a:gd name="T21" fmla="*/ T20 w 43"/>
                  <a:gd name="T22" fmla="+- 0 1595 1531"/>
                  <a:gd name="T23" fmla="*/ 1595 h 68"/>
                  <a:gd name="T24" fmla="+- 0 6031 6017"/>
                  <a:gd name="T25" fmla="*/ T24 w 43"/>
                  <a:gd name="T26" fmla="+- 0 1599 1531"/>
                  <a:gd name="T27" fmla="*/ 1599 h 68"/>
                  <a:gd name="T28" fmla="+- 0 6035 6017"/>
                  <a:gd name="T29" fmla="*/ T28 w 43"/>
                  <a:gd name="T30" fmla="+- 0 1599 1531"/>
                  <a:gd name="T31" fmla="*/ 1599 h 68"/>
                  <a:gd name="T32" fmla="+- 0 6038 6017"/>
                  <a:gd name="T33" fmla="*/ T32 w 43"/>
                  <a:gd name="T34" fmla="+- 0 1598 1531"/>
                  <a:gd name="T35" fmla="*/ 1598 h 68"/>
                  <a:gd name="T36" fmla="+- 0 6044 6017"/>
                  <a:gd name="T37" fmla="*/ T36 w 43"/>
                  <a:gd name="T38" fmla="+- 0 1596 1531"/>
                  <a:gd name="T39" fmla="*/ 1596 h 68"/>
                  <a:gd name="T40" fmla="+- 0 6046 6017"/>
                  <a:gd name="T41" fmla="*/ T40 w 43"/>
                  <a:gd name="T42" fmla="+- 0 1595 1531"/>
                  <a:gd name="T43" fmla="*/ 1595 h 68"/>
                  <a:gd name="T44" fmla="+- 0 6050 6017"/>
                  <a:gd name="T45" fmla="*/ T44 w 43"/>
                  <a:gd name="T46" fmla="+- 0 1592 1531"/>
                  <a:gd name="T47" fmla="*/ 1592 h 68"/>
                  <a:gd name="T48" fmla="+- 0 6032 6017"/>
                  <a:gd name="T49" fmla="*/ T48 w 43"/>
                  <a:gd name="T50" fmla="+- 0 1592 1531"/>
                  <a:gd name="T51" fmla="*/ 1592 h 68"/>
                  <a:gd name="T52" fmla="+- 0 6027 6017"/>
                  <a:gd name="T53" fmla="*/ T52 w 43"/>
                  <a:gd name="T54" fmla="+- 0 1591 1531"/>
                  <a:gd name="T55" fmla="*/ 1591 h 68"/>
                  <a:gd name="T56" fmla="+- 0 6024 6017"/>
                  <a:gd name="T57" fmla="*/ T56 w 43"/>
                  <a:gd name="T58" fmla="+- 0 1590 1531"/>
                  <a:gd name="T59" fmla="*/ 1590 h 68"/>
                  <a:gd name="T60" fmla="+- 0 6021 6017"/>
                  <a:gd name="T61" fmla="*/ T60 w 43"/>
                  <a:gd name="T62" fmla="+- 0 1590 1531"/>
                  <a:gd name="T63" fmla="*/ 1590 h 68"/>
                  <a:gd name="T64" fmla="+- 0 6020 6017"/>
                  <a:gd name="T65" fmla="*/ T64 w 43"/>
                  <a:gd name="T66" fmla="+- 0 1589 1531"/>
                  <a:gd name="T67" fmla="*/ 158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2"/>
                    </a:lnTo>
                    <a:lnTo>
                      <a:pt x="2" y="64"/>
                    </a:lnTo>
                    <a:lnTo>
                      <a:pt x="14" y="68"/>
                    </a:lnTo>
                    <a:lnTo>
                      <a:pt x="18" y="68"/>
                    </a:lnTo>
                    <a:lnTo>
                      <a:pt x="21" y="67"/>
                    </a:lnTo>
                    <a:lnTo>
                      <a:pt x="27" y="65"/>
                    </a:lnTo>
                    <a:lnTo>
                      <a:pt x="29" y="64"/>
                    </a:lnTo>
                    <a:lnTo>
                      <a:pt x="33" y="61"/>
                    </a:lnTo>
                    <a:lnTo>
                      <a:pt x="15" y="61"/>
                    </a:lnTo>
                    <a:lnTo>
                      <a:pt x="10" y="60"/>
                    </a:lnTo>
                    <a:lnTo>
                      <a:pt x="7" y="59"/>
                    </a:lnTo>
                    <a:lnTo>
                      <a:pt x="4"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1" name="Freeform 6544"/>
              <p:cNvSpPr>
                <a:spLocks/>
              </p:cNvSpPr>
              <p:nvPr/>
            </p:nvSpPr>
            <p:spPr bwMode="auto">
              <a:xfrm>
                <a:off x="6017" y="1531"/>
                <a:ext cx="43" cy="68"/>
              </a:xfrm>
              <a:custGeom>
                <a:avLst/>
                <a:gdLst>
                  <a:gd name="T0" fmla="+- 0 6059 6017"/>
                  <a:gd name="T1" fmla="*/ T0 w 43"/>
                  <a:gd name="T2" fmla="+- 0 1568 1531"/>
                  <a:gd name="T3" fmla="*/ 1568 h 68"/>
                  <a:gd name="T4" fmla="+- 0 6050 6017"/>
                  <a:gd name="T5" fmla="*/ T4 w 43"/>
                  <a:gd name="T6" fmla="+- 0 1568 1531"/>
                  <a:gd name="T7" fmla="*/ 1568 h 68"/>
                  <a:gd name="T8" fmla="+- 0 6050 6017"/>
                  <a:gd name="T9" fmla="*/ T8 w 43"/>
                  <a:gd name="T10" fmla="+- 0 1572 1531"/>
                  <a:gd name="T11" fmla="*/ 1572 h 68"/>
                  <a:gd name="T12" fmla="+- 0 6050 6017"/>
                  <a:gd name="T13" fmla="*/ T12 w 43"/>
                  <a:gd name="T14" fmla="+- 0 1574 1531"/>
                  <a:gd name="T15" fmla="*/ 1574 h 68"/>
                  <a:gd name="T16" fmla="+- 0 6035 6017"/>
                  <a:gd name="T17" fmla="*/ T16 w 43"/>
                  <a:gd name="T18" fmla="+- 0 1592 1531"/>
                  <a:gd name="T19" fmla="*/ 1592 h 68"/>
                  <a:gd name="T20" fmla="+- 0 6050 6017"/>
                  <a:gd name="T21" fmla="*/ T20 w 43"/>
                  <a:gd name="T22" fmla="+- 0 1592 1531"/>
                  <a:gd name="T23" fmla="*/ 1592 h 68"/>
                  <a:gd name="T24" fmla="+- 0 6058 6017"/>
                  <a:gd name="T25" fmla="*/ T24 w 43"/>
                  <a:gd name="T26" fmla="+- 0 1574 1531"/>
                  <a:gd name="T27" fmla="*/ 1574 h 68"/>
                  <a:gd name="T28" fmla="+- 0 6059 6017"/>
                  <a:gd name="T29" fmla="*/ T28 w 43"/>
                  <a:gd name="T30" fmla="+- 0 1568 1531"/>
                  <a:gd name="T31" fmla="*/ 1568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2" name="Freeform 6543"/>
              <p:cNvSpPr>
                <a:spLocks/>
              </p:cNvSpPr>
              <p:nvPr/>
            </p:nvSpPr>
            <p:spPr bwMode="auto">
              <a:xfrm>
                <a:off x="6017" y="1531"/>
                <a:ext cx="43" cy="68"/>
              </a:xfrm>
              <a:custGeom>
                <a:avLst/>
                <a:gdLst>
                  <a:gd name="T0" fmla="+- 0 6041 6017"/>
                  <a:gd name="T1" fmla="*/ T0 w 43"/>
                  <a:gd name="T2" fmla="+- 0 1531 1531"/>
                  <a:gd name="T3" fmla="*/ 1531 h 68"/>
                  <a:gd name="T4" fmla="+- 0 6034 6017"/>
                  <a:gd name="T5" fmla="*/ T4 w 43"/>
                  <a:gd name="T6" fmla="+- 0 1531 1531"/>
                  <a:gd name="T7" fmla="*/ 1531 h 68"/>
                  <a:gd name="T8" fmla="+- 0 6031 6017"/>
                  <a:gd name="T9" fmla="*/ T8 w 43"/>
                  <a:gd name="T10" fmla="+- 0 1532 1531"/>
                  <a:gd name="T11" fmla="*/ 1532 h 68"/>
                  <a:gd name="T12" fmla="+- 0 6017 6017"/>
                  <a:gd name="T13" fmla="*/ T12 w 43"/>
                  <a:gd name="T14" fmla="+- 0 1557 1531"/>
                  <a:gd name="T15" fmla="*/ 1557 h 68"/>
                  <a:gd name="T16" fmla="+- 0 6017 6017"/>
                  <a:gd name="T17" fmla="*/ T16 w 43"/>
                  <a:gd name="T18" fmla="+- 0 1558 1531"/>
                  <a:gd name="T19" fmla="*/ 1558 h 68"/>
                  <a:gd name="T20" fmla="+- 0 6032 6017"/>
                  <a:gd name="T21" fmla="*/ T20 w 43"/>
                  <a:gd name="T22" fmla="+- 0 1572 1531"/>
                  <a:gd name="T23" fmla="*/ 1572 h 68"/>
                  <a:gd name="T24" fmla="+- 0 6039 6017"/>
                  <a:gd name="T25" fmla="*/ T24 w 43"/>
                  <a:gd name="T26" fmla="+- 0 1572 1531"/>
                  <a:gd name="T27" fmla="*/ 1572 h 68"/>
                  <a:gd name="T28" fmla="+- 0 6042 6017"/>
                  <a:gd name="T29" fmla="*/ T28 w 43"/>
                  <a:gd name="T30" fmla="+- 0 1572 1531"/>
                  <a:gd name="T31" fmla="*/ 1572 h 68"/>
                  <a:gd name="T32" fmla="+- 0 6046 6017"/>
                  <a:gd name="T33" fmla="*/ T32 w 43"/>
                  <a:gd name="T34" fmla="+- 0 1570 1531"/>
                  <a:gd name="T35" fmla="*/ 1570 h 68"/>
                  <a:gd name="T36" fmla="+- 0 6049 6017"/>
                  <a:gd name="T37" fmla="*/ T36 w 43"/>
                  <a:gd name="T38" fmla="+- 0 1569 1531"/>
                  <a:gd name="T39" fmla="*/ 1569 h 68"/>
                  <a:gd name="T40" fmla="+- 0 6050 6017"/>
                  <a:gd name="T41" fmla="*/ T40 w 43"/>
                  <a:gd name="T42" fmla="+- 0 1568 1531"/>
                  <a:gd name="T43" fmla="*/ 1568 h 68"/>
                  <a:gd name="T44" fmla="+- 0 6059 6017"/>
                  <a:gd name="T45" fmla="*/ T44 w 43"/>
                  <a:gd name="T46" fmla="+- 0 1568 1531"/>
                  <a:gd name="T47" fmla="*/ 1568 h 68"/>
                  <a:gd name="T48" fmla="+- 0 6059 6017"/>
                  <a:gd name="T49" fmla="*/ T48 w 43"/>
                  <a:gd name="T50" fmla="+- 0 1566 1531"/>
                  <a:gd name="T51" fmla="*/ 1566 h 68"/>
                  <a:gd name="T52" fmla="+- 0 6035 6017"/>
                  <a:gd name="T53" fmla="*/ T52 w 43"/>
                  <a:gd name="T54" fmla="+- 0 1566 1531"/>
                  <a:gd name="T55" fmla="*/ 1566 h 68"/>
                  <a:gd name="T56" fmla="+- 0 6033 6017"/>
                  <a:gd name="T57" fmla="*/ T56 w 43"/>
                  <a:gd name="T58" fmla="+- 0 1565 1531"/>
                  <a:gd name="T59" fmla="*/ 1565 h 68"/>
                  <a:gd name="T60" fmla="+- 0 6025 6017"/>
                  <a:gd name="T61" fmla="*/ T60 w 43"/>
                  <a:gd name="T62" fmla="+- 0 1556 1531"/>
                  <a:gd name="T63" fmla="*/ 1556 h 68"/>
                  <a:gd name="T64" fmla="+- 0 6025 6017"/>
                  <a:gd name="T65" fmla="*/ T64 w 43"/>
                  <a:gd name="T66" fmla="+- 0 1550 1531"/>
                  <a:gd name="T67" fmla="*/ 1550 h 68"/>
                  <a:gd name="T68" fmla="+- 0 6035 6017"/>
                  <a:gd name="T69" fmla="*/ T68 w 43"/>
                  <a:gd name="T70" fmla="+- 0 1538 1531"/>
                  <a:gd name="T71" fmla="*/ 1538 h 68"/>
                  <a:gd name="T72" fmla="+- 0 6053 6017"/>
                  <a:gd name="T73" fmla="*/ T72 w 43"/>
                  <a:gd name="T74" fmla="+- 0 1538 1531"/>
                  <a:gd name="T75" fmla="*/ 1538 h 68"/>
                  <a:gd name="T76" fmla="+- 0 6052 6017"/>
                  <a:gd name="T77" fmla="*/ T76 w 43"/>
                  <a:gd name="T78" fmla="+- 0 1536 1531"/>
                  <a:gd name="T79" fmla="*/ 1536 h 68"/>
                  <a:gd name="T80" fmla="+- 0 6049 6017"/>
                  <a:gd name="T81" fmla="*/ T80 w 43"/>
                  <a:gd name="T82" fmla="+- 0 1534 1531"/>
                  <a:gd name="T83" fmla="*/ 1534 h 68"/>
                  <a:gd name="T84" fmla="+- 0 6047 6017"/>
                  <a:gd name="T85" fmla="*/ T84 w 43"/>
                  <a:gd name="T86" fmla="+- 0 1533 1531"/>
                  <a:gd name="T87" fmla="*/ 1533 h 68"/>
                  <a:gd name="T88" fmla="+- 0 6043 6017"/>
                  <a:gd name="T89" fmla="*/ T88 w 43"/>
                  <a:gd name="T90" fmla="+- 0 1531 1531"/>
                  <a:gd name="T91" fmla="*/ 1531 h 68"/>
                  <a:gd name="T92" fmla="+- 0 6041 6017"/>
                  <a:gd name="T93" fmla="*/ T92 w 43"/>
                  <a:gd name="T94" fmla="+- 0 1531 1531"/>
                  <a:gd name="T95" fmla="*/ 1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29" y="39"/>
                    </a:lnTo>
                    <a:lnTo>
                      <a:pt x="32" y="38"/>
                    </a:lnTo>
                    <a:lnTo>
                      <a:pt x="33" y="37"/>
                    </a:lnTo>
                    <a:lnTo>
                      <a:pt x="42" y="37"/>
                    </a:lnTo>
                    <a:lnTo>
                      <a:pt x="42" y="35"/>
                    </a:lnTo>
                    <a:lnTo>
                      <a:pt x="18" y="35"/>
                    </a:lnTo>
                    <a:lnTo>
                      <a:pt x="16" y="34"/>
                    </a:lnTo>
                    <a:lnTo>
                      <a:pt x="8" y="25"/>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3" name="Freeform 6542"/>
              <p:cNvSpPr>
                <a:spLocks/>
              </p:cNvSpPr>
              <p:nvPr/>
            </p:nvSpPr>
            <p:spPr bwMode="auto">
              <a:xfrm>
                <a:off x="6017" y="1531"/>
                <a:ext cx="43" cy="68"/>
              </a:xfrm>
              <a:custGeom>
                <a:avLst/>
                <a:gdLst>
                  <a:gd name="T0" fmla="+- 0 6053 6017"/>
                  <a:gd name="T1" fmla="*/ T0 w 43"/>
                  <a:gd name="T2" fmla="+- 0 1538 1531"/>
                  <a:gd name="T3" fmla="*/ 1538 h 68"/>
                  <a:gd name="T4" fmla="+- 0 6039 6017"/>
                  <a:gd name="T5" fmla="*/ T4 w 43"/>
                  <a:gd name="T6" fmla="+- 0 1538 1531"/>
                  <a:gd name="T7" fmla="*/ 1538 h 68"/>
                  <a:gd name="T8" fmla="+- 0 6041 6017"/>
                  <a:gd name="T9" fmla="*/ T8 w 43"/>
                  <a:gd name="T10" fmla="+- 0 1538 1531"/>
                  <a:gd name="T11" fmla="*/ 1538 h 68"/>
                  <a:gd name="T12" fmla="+- 0 6044 6017"/>
                  <a:gd name="T13" fmla="*/ T12 w 43"/>
                  <a:gd name="T14" fmla="+- 0 1540 1531"/>
                  <a:gd name="T15" fmla="*/ 1540 h 68"/>
                  <a:gd name="T16" fmla="+- 0 6050 6017"/>
                  <a:gd name="T17" fmla="*/ T16 w 43"/>
                  <a:gd name="T18" fmla="+- 0 1561 1531"/>
                  <a:gd name="T19" fmla="*/ 1561 h 68"/>
                  <a:gd name="T20" fmla="+- 0 6048 6017"/>
                  <a:gd name="T21" fmla="*/ T20 w 43"/>
                  <a:gd name="T22" fmla="+- 0 1563 1531"/>
                  <a:gd name="T23" fmla="*/ 1563 h 68"/>
                  <a:gd name="T24" fmla="+- 0 6046 6017"/>
                  <a:gd name="T25" fmla="*/ T24 w 43"/>
                  <a:gd name="T26" fmla="+- 0 1564 1531"/>
                  <a:gd name="T27" fmla="*/ 1564 h 68"/>
                  <a:gd name="T28" fmla="+- 0 6042 6017"/>
                  <a:gd name="T29" fmla="*/ T28 w 43"/>
                  <a:gd name="T30" fmla="+- 0 1565 1531"/>
                  <a:gd name="T31" fmla="*/ 1565 h 68"/>
                  <a:gd name="T32" fmla="+- 0 6039 6017"/>
                  <a:gd name="T33" fmla="*/ T32 w 43"/>
                  <a:gd name="T34" fmla="+- 0 1566 1531"/>
                  <a:gd name="T35" fmla="*/ 1566 h 68"/>
                  <a:gd name="T36" fmla="+- 0 6059 6017"/>
                  <a:gd name="T37" fmla="*/ T36 w 43"/>
                  <a:gd name="T38" fmla="+- 0 1566 1531"/>
                  <a:gd name="T39" fmla="*/ 1566 h 68"/>
                  <a:gd name="T40" fmla="+- 0 6056 6017"/>
                  <a:gd name="T41" fmla="*/ T40 w 43"/>
                  <a:gd name="T42" fmla="+- 0 1542 1531"/>
                  <a:gd name="T43" fmla="*/ 1542 h 68"/>
                  <a:gd name="T44" fmla="+- 0 6053 6017"/>
                  <a:gd name="T45" fmla="*/ T44 w 43"/>
                  <a:gd name="T46" fmla="+- 0 1538 1531"/>
                  <a:gd name="T47" fmla="*/ 153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2"/>
                    </a:lnTo>
                    <a:lnTo>
                      <a:pt x="29" y="33"/>
                    </a:lnTo>
                    <a:lnTo>
                      <a:pt x="25" y="34"/>
                    </a:lnTo>
                    <a:lnTo>
                      <a:pt x="22" y="35"/>
                    </a:lnTo>
                    <a:lnTo>
                      <a:pt x="42" y="35"/>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2" name="Group 6539"/>
            <p:cNvGrpSpPr>
              <a:grpSpLocks/>
            </p:cNvGrpSpPr>
            <p:nvPr/>
          </p:nvGrpSpPr>
          <p:grpSpPr bwMode="auto">
            <a:xfrm>
              <a:off x="6086" y="1773"/>
              <a:ext cx="80" cy="16"/>
              <a:chOff x="6086" y="1773"/>
              <a:chExt cx="80" cy="16"/>
            </a:xfrm>
          </p:grpSpPr>
          <p:sp>
            <p:nvSpPr>
              <p:cNvPr id="41839" name="Freeform 6540"/>
              <p:cNvSpPr>
                <a:spLocks/>
              </p:cNvSpPr>
              <p:nvPr/>
            </p:nvSpPr>
            <p:spPr bwMode="auto">
              <a:xfrm>
                <a:off x="6086" y="1773"/>
                <a:ext cx="80" cy="16"/>
              </a:xfrm>
              <a:custGeom>
                <a:avLst/>
                <a:gdLst>
                  <a:gd name="T0" fmla="+- 0 6164 6086"/>
                  <a:gd name="T1" fmla="*/ T0 w 80"/>
                  <a:gd name="T2" fmla="+- 0 1773 1773"/>
                  <a:gd name="T3" fmla="*/ 1773 h 16"/>
                  <a:gd name="T4" fmla="+- 0 6087 6086"/>
                  <a:gd name="T5" fmla="*/ T4 w 80"/>
                  <a:gd name="T6" fmla="+- 0 1773 1773"/>
                  <a:gd name="T7" fmla="*/ 1773 h 16"/>
                  <a:gd name="T8" fmla="+- 0 6087 6086"/>
                  <a:gd name="T9" fmla="*/ T8 w 80"/>
                  <a:gd name="T10" fmla="+- 0 1786 1773"/>
                  <a:gd name="T11" fmla="*/ 1786 h 16"/>
                  <a:gd name="T12" fmla="+- 0 6086 6086"/>
                  <a:gd name="T13" fmla="*/ T12 w 80"/>
                  <a:gd name="T14" fmla="+- 0 1788 1773"/>
                  <a:gd name="T15" fmla="*/ 1788 h 16"/>
                  <a:gd name="T16" fmla="+- 0 6165 6086"/>
                  <a:gd name="T17" fmla="*/ T16 w 80"/>
                  <a:gd name="T18" fmla="+- 0 1788 1773"/>
                  <a:gd name="T19" fmla="*/ 1788 h 16"/>
                  <a:gd name="T20" fmla="+- 0 6164 6086"/>
                  <a:gd name="T21" fmla="*/ T20 w 80"/>
                  <a:gd name="T22" fmla="+- 0 1786 1773"/>
                  <a:gd name="T23" fmla="*/ 1786 h 16"/>
                  <a:gd name="T24" fmla="+- 0 6164 6086"/>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3" name="Group 6536"/>
            <p:cNvGrpSpPr>
              <a:grpSpLocks/>
            </p:cNvGrpSpPr>
            <p:nvPr/>
          </p:nvGrpSpPr>
          <p:grpSpPr bwMode="auto">
            <a:xfrm>
              <a:off x="6085" y="1773"/>
              <a:ext cx="3" cy="15"/>
              <a:chOff x="6085" y="1773"/>
              <a:chExt cx="3" cy="15"/>
            </a:xfrm>
          </p:grpSpPr>
          <p:sp>
            <p:nvSpPr>
              <p:cNvPr id="41838" name="Freeform 6538"/>
              <p:cNvSpPr>
                <a:spLocks/>
              </p:cNvSpPr>
              <p:nvPr/>
            </p:nvSpPr>
            <p:spPr bwMode="auto">
              <a:xfrm>
                <a:off x="6085" y="1773"/>
                <a:ext cx="3" cy="15"/>
              </a:xfrm>
              <a:custGeom>
                <a:avLst/>
                <a:gdLst>
                  <a:gd name="T0" fmla="+- 0 6087 6085"/>
                  <a:gd name="T1" fmla="*/ T0 w 3"/>
                  <a:gd name="T2" fmla="+- 0 1773 1773"/>
                  <a:gd name="T3" fmla="*/ 1773 h 15"/>
                  <a:gd name="T4" fmla="+- 0 6085 6085"/>
                  <a:gd name="T5" fmla="*/ T4 w 3"/>
                  <a:gd name="T6" fmla="+- 0 1773 1773"/>
                  <a:gd name="T7" fmla="*/ 1773 h 15"/>
                  <a:gd name="T8" fmla="+- 0 6085 6085"/>
                  <a:gd name="T9" fmla="*/ T8 w 3"/>
                  <a:gd name="T10" fmla="+- 0 1786 1773"/>
                  <a:gd name="T11" fmla="*/ 1786 h 15"/>
                  <a:gd name="T12" fmla="+- 0 6086 6085"/>
                  <a:gd name="T13" fmla="*/ T12 w 3"/>
                  <a:gd name="T14" fmla="+- 0 1788 1773"/>
                  <a:gd name="T15" fmla="*/ 1788 h 15"/>
                  <a:gd name="T16" fmla="+- 0 6087 6085"/>
                  <a:gd name="T17" fmla="*/ T16 w 3"/>
                  <a:gd name="T18" fmla="+- 0 1786 1773"/>
                  <a:gd name="T19" fmla="*/ 1786 h 15"/>
                  <a:gd name="T20" fmla="+- 0 6087 608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377" name="Picture 653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7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24" name="Group 6534"/>
            <p:cNvGrpSpPr>
              <a:grpSpLocks/>
            </p:cNvGrpSpPr>
            <p:nvPr/>
          </p:nvGrpSpPr>
          <p:grpSpPr bwMode="auto">
            <a:xfrm>
              <a:off x="6070" y="1117"/>
              <a:ext cx="3" cy="656"/>
              <a:chOff x="6070" y="1117"/>
              <a:chExt cx="3" cy="656"/>
            </a:xfrm>
          </p:grpSpPr>
          <p:sp>
            <p:nvSpPr>
              <p:cNvPr id="41837" name="Freeform 6535"/>
              <p:cNvSpPr>
                <a:spLocks/>
              </p:cNvSpPr>
              <p:nvPr/>
            </p:nvSpPr>
            <p:spPr bwMode="auto">
              <a:xfrm>
                <a:off x="6070" y="1117"/>
                <a:ext cx="3" cy="656"/>
              </a:xfrm>
              <a:custGeom>
                <a:avLst/>
                <a:gdLst>
                  <a:gd name="T0" fmla="+- 0 6070 6070"/>
                  <a:gd name="T1" fmla="*/ T0 w 3"/>
                  <a:gd name="T2" fmla="+- 0 1773 1117"/>
                  <a:gd name="T3" fmla="*/ 1773 h 656"/>
                  <a:gd name="T4" fmla="+- 0 6073 6070"/>
                  <a:gd name="T5" fmla="*/ T4 w 3"/>
                  <a:gd name="T6" fmla="+- 0 1773 1117"/>
                  <a:gd name="T7" fmla="*/ 1773 h 656"/>
                  <a:gd name="T8" fmla="+- 0 6073 6070"/>
                  <a:gd name="T9" fmla="*/ T8 w 3"/>
                  <a:gd name="T10" fmla="+- 0 1117 1117"/>
                  <a:gd name="T11" fmla="*/ 1117 h 656"/>
                  <a:gd name="T12" fmla="+- 0 6070 6070"/>
                  <a:gd name="T13" fmla="*/ T12 w 3"/>
                  <a:gd name="T14" fmla="+- 0 1117 1117"/>
                  <a:gd name="T15" fmla="*/ 1117 h 656"/>
                  <a:gd name="T16" fmla="+- 0 6070 607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5" name="Group 6532"/>
            <p:cNvGrpSpPr>
              <a:grpSpLocks/>
            </p:cNvGrpSpPr>
            <p:nvPr/>
          </p:nvGrpSpPr>
          <p:grpSpPr bwMode="auto">
            <a:xfrm>
              <a:off x="6070" y="1116"/>
              <a:ext cx="82" cy="2"/>
              <a:chOff x="6070" y="1116"/>
              <a:chExt cx="82" cy="2"/>
            </a:xfrm>
          </p:grpSpPr>
          <p:sp>
            <p:nvSpPr>
              <p:cNvPr id="41836" name="Freeform 6533"/>
              <p:cNvSpPr>
                <a:spLocks/>
              </p:cNvSpPr>
              <p:nvPr/>
            </p:nvSpPr>
            <p:spPr bwMode="auto">
              <a:xfrm>
                <a:off x="6070" y="1116"/>
                <a:ext cx="82" cy="2"/>
              </a:xfrm>
              <a:custGeom>
                <a:avLst/>
                <a:gdLst>
                  <a:gd name="T0" fmla="+- 0 6070 6070"/>
                  <a:gd name="T1" fmla="*/ T0 w 82"/>
                  <a:gd name="T2" fmla="+- 0 6152 607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26" name="Group 6530"/>
            <p:cNvGrpSpPr>
              <a:grpSpLocks/>
            </p:cNvGrpSpPr>
            <p:nvPr/>
          </p:nvGrpSpPr>
          <p:grpSpPr bwMode="auto">
            <a:xfrm>
              <a:off x="6072" y="1772"/>
              <a:ext cx="80" cy="2"/>
              <a:chOff x="6072" y="1772"/>
              <a:chExt cx="80" cy="2"/>
            </a:xfrm>
          </p:grpSpPr>
          <p:sp>
            <p:nvSpPr>
              <p:cNvPr id="41835" name="Freeform 6531"/>
              <p:cNvSpPr>
                <a:spLocks/>
              </p:cNvSpPr>
              <p:nvPr/>
            </p:nvSpPr>
            <p:spPr bwMode="auto">
              <a:xfrm>
                <a:off x="6072" y="1772"/>
                <a:ext cx="80" cy="2"/>
              </a:xfrm>
              <a:custGeom>
                <a:avLst/>
                <a:gdLst>
                  <a:gd name="T0" fmla="+- 0 6072 6072"/>
                  <a:gd name="T1" fmla="*/ T0 w 80"/>
                  <a:gd name="T2" fmla="+- 0 6151 607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27" name="Group 6528"/>
            <p:cNvGrpSpPr>
              <a:grpSpLocks/>
            </p:cNvGrpSpPr>
            <p:nvPr/>
          </p:nvGrpSpPr>
          <p:grpSpPr bwMode="auto">
            <a:xfrm>
              <a:off x="6073" y="1770"/>
              <a:ext cx="80" cy="2"/>
              <a:chOff x="6073" y="1770"/>
              <a:chExt cx="80" cy="2"/>
            </a:xfrm>
          </p:grpSpPr>
          <p:sp>
            <p:nvSpPr>
              <p:cNvPr id="41834" name="Freeform 6529"/>
              <p:cNvSpPr>
                <a:spLocks/>
              </p:cNvSpPr>
              <p:nvPr/>
            </p:nvSpPr>
            <p:spPr bwMode="auto">
              <a:xfrm>
                <a:off x="6073" y="1770"/>
                <a:ext cx="80" cy="2"/>
              </a:xfrm>
              <a:custGeom>
                <a:avLst/>
                <a:gdLst>
                  <a:gd name="T0" fmla="+- 0 6073 6073"/>
                  <a:gd name="T1" fmla="*/ T0 w 80"/>
                  <a:gd name="T2" fmla="+- 0 6152 607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28" name="Group 6525"/>
            <p:cNvGrpSpPr>
              <a:grpSpLocks/>
            </p:cNvGrpSpPr>
            <p:nvPr/>
          </p:nvGrpSpPr>
          <p:grpSpPr bwMode="auto">
            <a:xfrm>
              <a:off x="6096" y="1482"/>
              <a:ext cx="63" cy="94"/>
              <a:chOff x="6096" y="1482"/>
              <a:chExt cx="63" cy="94"/>
            </a:xfrm>
          </p:grpSpPr>
          <p:sp>
            <p:nvSpPr>
              <p:cNvPr id="41832" name="Freeform 6527"/>
              <p:cNvSpPr>
                <a:spLocks/>
              </p:cNvSpPr>
              <p:nvPr/>
            </p:nvSpPr>
            <p:spPr bwMode="auto">
              <a:xfrm>
                <a:off x="6096" y="1482"/>
                <a:ext cx="63" cy="94"/>
              </a:xfrm>
              <a:custGeom>
                <a:avLst/>
                <a:gdLst>
                  <a:gd name="T0" fmla="+- 0 6134 6096"/>
                  <a:gd name="T1" fmla="*/ T0 w 63"/>
                  <a:gd name="T2" fmla="+- 0 1482 1482"/>
                  <a:gd name="T3" fmla="*/ 1482 h 94"/>
                  <a:gd name="T4" fmla="+- 0 6122 6096"/>
                  <a:gd name="T5" fmla="*/ T4 w 63"/>
                  <a:gd name="T6" fmla="+- 0 1482 1482"/>
                  <a:gd name="T7" fmla="*/ 1482 h 94"/>
                  <a:gd name="T8" fmla="+- 0 6117 6096"/>
                  <a:gd name="T9" fmla="*/ T8 w 63"/>
                  <a:gd name="T10" fmla="+- 0 1483 1482"/>
                  <a:gd name="T11" fmla="*/ 1483 h 94"/>
                  <a:gd name="T12" fmla="+- 0 6096 6096"/>
                  <a:gd name="T13" fmla="*/ T12 w 63"/>
                  <a:gd name="T14" fmla="+- 0 1536 1482"/>
                  <a:gd name="T15" fmla="*/ 1536 h 94"/>
                  <a:gd name="T16" fmla="+- 0 6096 6096"/>
                  <a:gd name="T17" fmla="*/ T16 w 63"/>
                  <a:gd name="T18" fmla="+- 0 1542 1482"/>
                  <a:gd name="T19" fmla="*/ 1542 h 94"/>
                  <a:gd name="T20" fmla="+- 0 6120 6096"/>
                  <a:gd name="T21" fmla="*/ T20 w 63"/>
                  <a:gd name="T22" fmla="+- 0 1575 1482"/>
                  <a:gd name="T23" fmla="*/ 1575 h 94"/>
                  <a:gd name="T24" fmla="+- 0 6132 6096"/>
                  <a:gd name="T25" fmla="*/ T24 w 63"/>
                  <a:gd name="T26" fmla="+- 0 1575 1482"/>
                  <a:gd name="T27" fmla="*/ 1575 h 94"/>
                  <a:gd name="T28" fmla="+- 0 6137 6096"/>
                  <a:gd name="T29" fmla="*/ T28 w 63"/>
                  <a:gd name="T30" fmla="+- 0 1574 1482"/>
                  <a:gd name="T31" fmla="*/ 1574 h 94"/>
                  <a:gd name="T32" fmla="+- 0 6145 6096"/>
                  <a:gd name="T33" fmla="*/ T32 w 63"/>
                  <a:gd name="T34" fmla="+- 0 1569 1482"/>
                  <a:gd name="T35" fmla="*/ 1569 h 94"/>
                  <a:gd name="T36" fmla="+- 0 6149 6096"/>
                  <a:gd name="T37" fmla="*/ T36 w 63"/>
                  <a:gd name="T38" fmla="+- 0 1566 1482"/>
                  <a:gd name="T39" fmla="*/ 1566 h 94"/>
                  <a:gd name="T40" fmla="+- 0 6153 6096"/>
                  <a:gd name="T41" fmla="*/ T40 w 63"/>
                  <a:gd name="T42" fmla="+- 0 1560 1482"/>
                  <a:gd name="T43" fmla="*/ 1560 h 94"/>
                  <a:gd name="T44" fmla="+- 0 6125 6096"/>
                  <a:gd name="T45" fmla="*/ T44 w 63"/>
                  <a:gd name="T46" fmla="+- 0 1560 1482"/>
                  <a:gd name="T47" fmla="*/ 1560 h 94"/>
                  <a:gd name="T48" fmla="+- 0 6123 6096"/>
                  <a:gd name="T49" fmla="*/ T48 w 63"/>
                  <a:gd name="T50" fmla="+- 0 1560 1482"/>
                  <a:gd name="T51" fmla="*/ 1560 h 94"/>
                  <a:gd name="T52" fmla="+- 0 6114 6096"/>
                  <a:gd name="T53" fmla="*/ T52 w 63"/>
                  <a:gd name="T54" fmla="+- 0 1535 1482"/>
                  <a:gd name="T55" fmla="*/ 1535 h 94"/>
                  <a:gd name="T56" fmla="+- 0 6114 6096"/>
                  <a:gd name="T57" fmla="*/ T56 w 63"/>
                  <a:gd name="T58" fmla="+- 0 1517 1482"/>
                  <a:gd name="T59" fmla="*/ 1517 h 94"/>
                  <a:gd name="T60" fmla="+- 0 6125 6096"/>
                  <a:gd name="T61" fmla="*/ T60 w 63"/>
                  <a:gd name="T62" fmla="+- 0 1496 1482"/>
                  <a:gd name="T63" fmla="*/ 1496 h 94"/>
                  <a:gd name="T64" fmla="+- 0 6154 6096"/>
                  <a:gd name="T65" fmla="*/ T64 w 63"/>
                  <a:gd name="T66" fmla="+- 0 1496 1482"/>
                  <a:gd name="T67" fmla="*/ 1496 h 94"/>
                  <a:gd name="T68" fmla="+- 0 6150 6096"/>
                  <a:gd name="T69" fmla="*/ T68 w 63"/>
                  <a:gd name="T70" fmla="+- 0 1490 1482"/>
                  <a:gd name="T71" fmla="*/ 1490 h 94"/>
                  <a:gd name="T72" fmla="+- 0 6147 6096"/>
                  <a:gd name="T73" fmla="*/ T72 w 63"/>
                  <a:gd name="T74" fmla="+- 0 1487 1482"/>
                  <a:gd name="T75" fmla="*/ 1487 h 94"/>
                  <a:gd name="T76" fmla="+- 0 6139 6096"/>
                  <a:gd name="T77" fmla="*/ T76 w 63"/>
                  <a:gd name="T78" fmla="+- 0 1483 1482"/>
                  <a:gd name="T79" fmla="*/ 1483 h 94"/>
                  <a:gd name="T80" fmla="+- 0 6134 6096"/>
                  <a:gd name="T81" fmla="*/ T80 w 63"/>
                  <a:gd name="T82" fmla="+- 0 1482 1482"/>
                  <a:gd name="T83" fmla="*/ 14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4" y="93"/>
                    </a:lnTo>
                    <a:lnTo>
                      <a:pt x="36" y="93"/>
                    </a:lnTo>
                    <a:lnTo>
                      <a:pt x="41" y="92"/>
                    </a:lnTo>
                    <a:lnTo>
                      <a:pt x="49" y="87"/>
                    </a:lnTo>
                    <a:lnTo>
                      <a:pt x="53" y="84"/>
                    </a:lnTo>
                    <a:lnTo>
                      <a:pt x="57" y="78"/>
                    </a:lnTo>
                    <a:lnTo>
                      <a:pt x="29" y="78"/>
                    </a:lnTo>
                    <a:lnTo>
                      <a:pt x="27" y="78"/>
                    </a:lnTo>
                    <a:lnTo>
                      <a:pt x="18" y="53"/>
                    </a:lnTo>
                    <a:lnTo>
                      <a:pt x="18" y="35"/>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33" name="Freeform 6526"/>
              <p:cNvSpPr>
                <a:spLocks/>
              </p:cNvSpPr>
              <p:nvPr/>
            </p:nvSpPr>
            <p:spPr bwMode="auto">
              <a:xfrm>
                <a:off x="6096" y="1482"/>
                <a:ext cx="63" cy="94"/>
              </a:xfrm>
              <a:custGeom>
                <a:avLst/>
                <a:gdLst>
                  <a:gd name="T0" fmla="+- 0 6154 6096"/>
                  <a:gd name="T1" fmla="*/ T0 w 63"/>
                  <a:gd name="T2" fmla="+- 0 1496 1482"/>
                  <a:gd name="T3" fmla="*/ 1496 h 94"/>
                  <a:gd name="T4" fmla="+- 0 6127 6096"/>
                  <a:gd name="T5" fmla="*/ T4 w 63"/>
                  <a:gd name="T6" fmla="+- 0 1496 1482"/>
                  <a:gd name="T7" fmla="*/ 1496 h 94"/>
                  <a:gd name="T8" fmla="+- 0 6131 6096"/>
                  <a:gd name="T9" fmla="*/ T8 w 63"/>
                  <a:gd name="T10" fmla="+- 0 1497 1482"/>
                  <a:gd name="T11" fmla="*/ 1497 h 94"/>
                  <a:gd name="T12" fmla="+- 0 6135 6096"/>
                  <a:gd name="T13" fmla="*/ T12 w 63"/>
                  <a:gd name="T14" fmla="+- 0 1499 1482"/>
                  <a:gd name="T15" fmla="*/ 1499 h 94"/>
                  <a:gd name="T16" fmla="+- 0 6140 6096"/>
                  <a:gd name="T17" fmla="*/ T16 w 63"/>
                  <a:gd name="T18" fmla="+- 0 1535 1482"/>
                  <a:gd name="T19" fmla="*/ 1535 h 94"/>
                  <a:gd name="T20" fmla="+- 0 6140 6096"/>
                  <a:gd name="T21" fmla="*/ T20 w 63"/>
                  <a:gd name="T22" fmla="+- 0 1541 1482"/>
                  <a:gd name="T23" fmla="*/ 1541 h 94"/>
                  <a:gd name="T24" fmla="+- 0 6127 6096"/>
                  <a:gd name="T25" fmla="*/ T24 w 63"/>
                  <a:gd name="T26" fmla="+- 0 1560 1482"/>
                  <a:gd name="T27" fmla="*/ 1560 h 94"/>
                  <a:gd name="T28" fmla="+- 0 6153 6096"/>
                  <a:gd name="T29" fmla="*/ T28 w 63"/>
                  <a:gd name="T30" fmla="+- 0 1560 1482"/>
                  <a:gd name="T31" fmla="*/ 1560 h 94"/>
                  <a:gd name="T32" fmla="+- 0 6154 6096"/>
                  <a:gd name="T33" fmla="*/ T32 w 63"/>
                  <a:gd name="T34" fmla="+- 0 1558 1482"/>
                  <a:gd name="T35" fmla="*/ 1558 h 94"/>
                  <a:gd name="T36" fmla="+- 0 6156 6096"/>
                  <a:gd name="T37" fmla="*/ T36 w 63"/>
                  <a:gd name="T38" fmla="+- 0 1553 1482"/>
                  <a:gd name="T39" fmla="*/ 1553 h 94"/>
                  <a:gd name="T40" fmla="+- 0 6158 6096"/>
                  <a:gd name="T41" fmla="*/ T40 w 63"/>
                  <a:gd name="T42" fmla="+- 0 1541 1482"/>
                  <a:gd name="T43" fmla="*/ 1541 h 94"/>
                  <a:gd name="T44" fmla="+- 0 6159 6096"/>
                  <a:gd name="T45" fmla="*/ T44 w 63"/>
                  <a:gd name="T46" fmla="+- 0 1536 1482"/>
                  <a:gd name="T47" fmla="*/ 1536 h 94"/>
                  <a:gd name="T48" fmla="+- 0 6158 6096"/>
                  <a:gd name="T49" fmla="*/ T48 w 63"/>
                  <a:gd name="T50" fmla="+- 0 1517 1482"/>
                  <a:gd name="T51" fmla="*/ 1517 h 94"/>
                  <a:gd name="T52" fmla="+- 0 6158 6096"/>
                  <a:gd name="T53" fmla="*/ T52 w 63"/>
                  <a:gd name="T54" fmla="+- 0 1514 1482"/>
                  <a:gd name="T55" fmla="*/ 1514 h 94"/>
                  <a:gd name="T56" fmla="+- 0 6156 6096"/>
                  <a:gd name="T57" fmla="*/ T56 w 63"/>
                  <a:gd name="T58" fmla="+- 0 1503 1482"/>
                  <a:gd name="T59" fmla="*/ 1503 h 94"/>
                  <a:gd name="T60" fmla="+- 0 6155 6096"/>
                  <a:gd name="T61" fmla="*/ T60 w 63"/>
                  <a:gd name="T62" fmla="+- 0 1498 1482"/>
                  <a:gd name="T63" fmla="*/ 1498 h 94"/>
                  <a:gd name="T64" fmla="+- 0 6154 6096"/>
                  <a:gd name="T65" fmla="*/ T64 w 63"/>
                  <a:gd name="T66" fmla="+- 0 1496 1482"/>
                  <a:gd name="T67" fmla="*/ 149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5" y="15"/>
                    </a:lnTo>
                    <a:lnTo>
                      <a:pt x="39" y="17"/>
                    </a:lnTo>
                    <a:lnTo>
                      <a:pt x="44" y="53"/>
                    </a:lnTo>
                    <a:lnTo>
                      <a:pt x="44" y="59"/>
                    </a:lnTo>
                    <a:lnTo>
                      <a:pt x="31" y="78"/>
                    </a:lnTo>
                    <a:lnTo>
                      <a:pt x="57" y="78"/>
                    </a:lnTo>
                    <a:lnTo>
                      <a:pt x="58" y="76"/>
                    </a:lnTo>
                    <a:lnTo>
                      <a:pt x="60" y="71"/>
                    </a:lnTo>
                    <a:lnTo>
                      <a:pt x="62" y="59"/>
                    </a:lnTo>
                    <a:lnTo>
                      <a:pt x="63" y="54"/>
                    </a:lnTo>
                    <a:lnTo>
                      <a:pt x="62" y="35"/>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9" name="Group 6522"/>
            <p:cNvGrpSpPr>
              <a:grpSpLocks/>
            </p:cNvGrpSpPr>
            <p:nvPr/>
          </p:nvGrpSpPr>
          <p:grpSpPr bwMode="auto">
            <a:xfrm>
              <a:off x="6096" y="1654"/>
              <a:ext cx="63" cy="94"/>
              <a:chOff x="6096" y="1654"/>
              <a:chExt cx="63" cy="94"/>
            </a:xfrm>
          </p:grpSpPr>
          <p:sp>
            <p:nvSpPr>
              <p:cNvPr id="41830" name="Freeform 6524"/>
              <p:cNvSpPr>
                <a:spLocks/>
              </p:cNvSpPr>
              <p:nvPr/>
            </p:nvSpPr>
            <p:spPr bwMode="auto">
              <a:xfrm>
                <a:off x="6096" y="1654"/>
                <a:ext cx="63" cy="94"/>
              </a:xfrm>
              <a:custGeom>
                <a:avLst/>
                <a:gdLst>
                  <a:gd name="T0" fmla="+- 0 6134 6096"/>
                  <a:gd name="T1" fmla="*/ T0 w 63"/>
                  <a:gd name="T2" fmla="+- 0 1654 1654"/>
                  <a:gd name="T3" fmla="*/ 1654 h 94"/>
                  <a:gd name="T4" fmla="+- 0 6122 6096"/>
                  <a:gd name="T5" fmla="*/ T4 w 63"/>
                  <a:gd name="T6" fmla="+- 0 1654 1654"/>
                  <a:gd name="T7" fmla="*/ 1654 h 94"/>
                  <a:gd name="T8" fmla="+- 0 6117 6096"/>
                  <a:gd name="T9" fmla="*/ T8 w 63"/>
                  <a:gd name="T10" fmla="+- 0 1655 1654"/>
                  <a:gd name="T11" fmla="*/ 1655 h 94"/>
                  <a:gd name="T12" fmla="+- 0 6096 6096"/>
                  <a:gd name="T13" fmla="*/ T12 w 63"/>
                  <a:gd name="T14" fmla="+- 0 1708 1654"/>
                  <a:gd name="T15" fmla="*/ 1708 h 94"/>
                  <a:gd name="T16" fmla="+- 0 6096 6096"/>
                  <a:gd name="T17" fmla="*/ T16 w 63"/>
                  <a:gd name="T18" fmla="+- 0 1715 1654"/>
                  <a:gd name="T19" fmla="*/ 1715 h 94"/>
                  <a:gd name="T20" fmla="+- 0 6120 6096"/>
                  <a:gd name="T21" fmla="*/ T20 w 63"/>
                  <a:gd name="T22" fmla="+- 0 1747 1654"/>
                  <a:gd name="T23" fmla="*/ 1747 h 94"/>
                  <a:gd name="T24" fmla="+- 0 6132 6096"/>
                  <a:gd name="T25" fmla="*/ T24 w 63"/>
                  <a:gd name="T26" fmla="+- 0 1747 1654"/>
                  <a:gd name="T27" fmla="*/ 1747 h 94"/>
                  <a:gd name="T28" fmla="+- 0 6137 6096"/>
                  <a:gd name="T29" fmla="*/ T28 w 63"/>
                  <a:gd name="T30" fmla="+- 0 1746 1654"/>
                  <a:gd name="T31" fmla="*/ 1746 h 94"/>
                  <a:gd name="T32" fmla="+- 0 6145 6096"/>
                  <a:gd name="T33" fmla="*/ T32 w 63"/>
                  <a:gd name="T34" fmla="+- 0 1742 1654"/>
                  <a:gd name="T35" fmla="*/ 1742 h 94"/>
                  <a:gd name="T36" fmla="+- 0 6149 6096"/>
                  <a:gd name="T37" fmla="*/ T36 w 63"/>
                  <a:gd name="T38" fmla="+- 0 1738 1654"/>
                  <a:gd name="T39" fmla="*/ 1738 h 94"/>
                  <a:gd name="T40" fmla="+- 0 6153 6096"/>
                  <a:gd name="T41" fmla="*/ T40 w 63"/>
                  <a:gd name="T42" fmla="+- 0 1733 1654"/>
                  <a:gd name="T43" fmla="*/ 1733 h 94"/>
                  <a:gd name="T44" fmla="+- 0 6125 6096"/>
                  <a:gd name="T45" fmla="*/ T44 w 63"/>
                  <a:gd name="T46" fmla="+- 0 1733 1654"/>
                  <a:gd name="T47" fmla="*/ 1733 h 94"/>
                  <a:gd name="T48" fmla="+- 0 6123 6096"/>
                  <a:gd name="T49" fmla="*/ T48 w 63"/>
                  <a:gd name="T50" fmla="+- 0 1732 1654"/>
                  <a:gd name="T51" fmla="*/ 1732 h 94"/>
                  <a:gd name="T52" fmla="+- 0 6114 6096"/>
                  <a:gd name="T53" fmla="*/ T52 w 63"/>
                  <a:gd name="T54" fmla="+- 0 1707 1654"/>
                  <a:gd name="T55" fmla="*/ 1707 h 94"/>
                  <a:gd name="T56" fmla="+- 0 6114 6096"/>
                  <a:gd name="T57" fmla="*/ T56 w 63"/>
                  <a:gd name="T58" fmla="+- 0 1690 1654"/>
                  <a:gd name="T59" fmla="*/ 1690 h 94"/>
                  <a:gd name="T60" fmla="+- 0 6125 6096"/>
                  <a:gd name="T61" fmla="*/ T60 w 63"/>
                  <a:gd name="T62" fmla="+- 0 1668 1654"/>
                  <a:gd name="T63" fmla="*/ 1668 h 94"/>
                  <a:gd name="T64" fmla="+- 0 6154 6096"/>
                  <a:gd name="T65" fmla="*/ T64 w 63"/>
                  <a:gd name="T66" fmla="+- 0 1668 1654"/>
                  <a:gd name="T67" fmla="*/ 1668 h 94"/>
                  <a:gd name="T68" fmla="+- 0 6150 6096"/>
                  <a:gd name="T69" fmla="*/ T68 w 63"/>
                  <a:gd name="T70" fmla="+- 0 1662 1654"/>
                  <a:gd name="T71" fmla="*/ 1662 h 94"/>
                  <a:gd name="T72" fmla="+- 0 6147 6096"/>
                  <a:gd name="T73" fmla="*/ T72 w 63"/>
                  <a:gd name="T74" fmla="+- 0 1659 1654"/>
                  <a:gd name="T75" fmla="*/ 1659 h 94"/>
                  <a:gd name="T76" fmla="+- 0 6139 6096"/>
                  <a:gd name="T77" fmla="*/ T76 w 63"/>
                  <a:gd name="T78" fmla="+- 0 1655 1654"/>
                  <a:gd name="T79" fmla="*/ 1655 h 94"/>
                  <a:gd name="T80" fmla="+- 0 6134 6096"/>
                  <a:gd name="T81" fmla="*/ T80 w 63"/>
                  <a:gd name="T82" fmla="+- 0 1654 1654"/>
                  <a:gd name="T8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1"/>
                    </a:lnTo>
                    <a:lnTo>
                      <a:pt x="24" y="93"/>
                    </a:lnTo>
                    <a:lnTo>
                      <a:pt x="36" y="93"/>
                    </a:lnTo>
                    <a:lnTo>
                      <a:pt x="41" y="92"/>
                    </a:lnTo>
                    <a:lnTo>
                      <a:pt x="49" y="88"/>
                    </a:lnTo>
                    <a:lnTo>
                      <a:pt x="53" y="84"/>
                    </a:lnTo>
                    <a:lnTo>
                      <a:pt x="57" y="79"/>
                    </a:lnTo>
                    <a:lnTo>
                      <a:pt x="29" y="79"/>
                    </a:lnTo>
                    <a:lnTo>
                      <a:pt x="27" y="78"/>
                    </a:lnTo>
                    <a:lnTo>
                      <a:pt x="18" y="53"/>
                    </a:lnTo>
                    <a:lnTo>
                      <a:pt x="18" y="36"/>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31" name="Freeform 6523"/>
              <p:cNvSpPr>
                <a:spLocks/>
              </p:cNvSpPr>
              <p:nvPr/>
            </p:nvSpPr>
            <p:spPr bwMode="auto">
              <a:xfrm>
                <a:off x="6096" y="1654"/>
                <a:ext cx="63" cy="94"/>
              </a:xfrm>
              <a:custGeom>
                <a:avLst/>
                <a:gdLst>
                  <a:gd name="T0" fmla="+- 0 6154 6096"/>
                  <a:gd name="T1" fmla="*/ T0 w 63"/>
                  <a:gd name="T2" fmla="+- 0 1668 1654"/>
                  <a:gd name="T3" fmla="*/ 1668 h 94"/>
                  <a:gd name="T4" fmla="+- 0 6127 6096"/>
                  <a:gd name="T5" fmla="*/ T4 w 63"/>
                  <a:gd name="T6" fmla="+- 0 1668 1654"/>
                  <a:gd name="T7" fmla="*/ 1668 h 94"/>
                  <a:gd name="T8" fmla="+- 0 6131 6096"/>
                  <a:gd name="T9" fmla="*/ T8 w 63"/>
                  <a:gd name="T10" fmla="+- 0 1669 1654"/>
                  <a:gd name="T11" fmla="*/ 1669 h 94"/>
                  <a:gd name="T12" fmla="+- 0 6135 6096"/>
                  <a:gd name="T13" fmla="*/ T12 w 63"/>
                  <a:gd name="T14" fmla="+- 0 1671 1654"/>
                  <a:gd name="T15" fmla="*/ 1671 h 94"/>
                  <a:gd name="T16" fmla="+- 0 6140 6096"/>
                  <a:gd name="T17" fmla="*/ T16 w 63"/>
                  <a:gd name="T18" fmla="+- 0 1708 1654"/>
                  <a:gd name="T19" fmla="*/ 1708 h 94"/>
                  <a:gd name="T20" fmla="+- 0 6140 6096"/>
                  <a:gd name="T21" fmla="*/ T20 w 63"/>
                  <a:gd name="T22" fmla="+- 0 1714 1654"/>
                  <a:gd name="T23" fmla="*/ 1714 h 94"/>
                  <a:gd name="T24" fmla="+- 0 6127 6096"/>
                  <a:gd name="T25" fmla="*/ T24 w 63"/>
                  <a:gd name="T26" fmla="+- 0 1733 1654"/>
                  <a:gd name="T27" fmla="*/ 1733 h 94"/>
                  <a:gd name="T28" fmla="+- 0 6153 6096"/>
                  <a:gd name="T29" fmla="*/ T28 w 63"/>
                  <a:gd name="T30" fmla="+- 0 1733 1654"/>
                  <a:gd name="T31" fmla="*/ 1733 h 94"/>
                  <a:gd name="T32" fmla="+- 0 6154 6096"/>
                  <a:gd name="T33" fmla="*/ T32 w 63"/>
                  <a:gd name="T34" fmla="+- 0 1730 1654"/>
                  <a:gd name="T35" fmla="*/ 1730 h 94"/>
                  <a:gd name="T36" fmla="+- 0 6156 6096"/>
                  <a:gd name="T37" fmla="*/ T36 w 63"/>
                  <a:gd name="T38" fmla="+- 0 1725 1654"/>
                  <a:gd name="T39" fmla="*/ 1725 h 94"/>
                  <a:gd name="T40" fmla="+- 0 6158 6096"/>
                  <a:gd name="T41" fmla="*/ T40 w 63"/>
                  <a:gd name="T42" fmla="+- 0 1714 1654"/>
                  <a:gd name="T43" fmla="*/ 1714 h 94"/>
                  <a:gd name="T44" fmla="+- 0 6159 6096"/>
                  <a:gd name="T45" fmla="*/ T44 w 63"/>
                  <a:gd name="T46" fmla="+- 0 1708 1654"/>
                  <a:gd name="T47" fmla="*/ 1708 h 94"/>
                  <a:gd name="T48" fmla="+- 0 6158 6096"/>
                  <a:gd name="T49" fmla="*/ T48 w 63"/>
                  <a:gd name="T50" fmla="+- 0 1690 1654"/>
                  <a:gd name="T51" fmla="*/ 1690 h 94"/>
                  <a:gd name="T52" fmla="+- 0 6158 6096"/>
                  <a:gd name="T53" fmla="*/ T52 w 63"/>
                  <a:gd name="T54" fmla="+- 0 1686 1654"/>
                  <a:gd name="T55" fmla="*/ 1686 h 94"/>
                  <a:gd name="T56" fmla="+- 0 6156 6096"/>
                  <a:gd name="T57" fmla="*/ T56 w 63"/>
                  <a:gd name="T58" fmla="+- 0 1675 1654"/>
                  <a:gd name="T59" fmla="*/ 1675 h 94"/>
                  <a:gd name="T60" fmla="+- 0 6155 6096"/>
                  <a:gd name="T61" fmla="*/ T60 w 63"/>
                  <a:gd name="T62" fmla="+- 0 1670 1654"/>
                  <a:gd name="T63" fmla="*/ 1670 h 94"/>
                  <a:gd name="T64" fmla="+- 0 6154 6096"/>
                  <a:gd name="T65" fmla="*/ T64 w 63"/>
                  <a:gd name="T66" fmla="+- 0 1668 1654"/>
                  <a:gd name="T67" fmla="*/ 166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5" y="15"/>
                    </a:lnTo>
                    <a:lnTo>
                      <a:pt x="39" y="17"/>
                    </a:lnTo>
                    <a:lnTo>
                      <a:pt x="44" y="54"/>
                    </a:lnTo>
                    <a:lnTo>
                      <a:pt x="44" y="60"/>
                    </a:lnTo>
                    <a:lnTo>
                      <a:pt x="31" y="79"/>
                    </a:lnTo>
                    <a:lnTo>
                      <a:pt x="57" y="79"/>
                    </a:lnTo>
                    <a:lnTo>
                      <a:pt x="58" y="76"/>
                    </a:lnTo>
                    <a:lnTo>
                      <a:pt x="60" y="71"/>
                    </a:lnTo>
                    <a:lnTo>
                      <a:pt x="62" y="60"/>
                    </a:lnTo>
                    <a:lnTo>
                      <a:pt x="63" y="54"/>
                    </a:lnTo>
                    <a:lnTo>
                      <a:pt x="62" y="36"/>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0" name="Group 6520"/>
            <p:cNvGrpSpPr>
              <a:grpSpLocks/>
            </p:cNvGrpSpPr>
            <p:nvPr/>
          </p:nvGrpSpPr>
          <p:grpSpPr bwMode="auto">
            <a:xfrm>
              <a:off x="6165" y="1773"/>
              <a:ext cx="80" cy="16"/>
              <a:chOff x="6165" y="1773"/>
              <a:chExt cx="80" cy="16"/>
            </a:xfrm>
          </p:grpSpPr>
          <p:sp>
            <p:nvSpPr>
              <p:cNvPr id="41829" name="Freeform 6521"/>
              <p:cNvSpPr>
                <a:spLocks/>
              </p:cNvSpPr>
              <p:nvPr/>
            </p:nvSpPr>
            <p:spPr bwMode="auto">
              <a:xfrm>
                <a:off x="6165" y="1773"/>
                <a:ext cx="80" cy="16"/>
              </a:xfrm>
              <a:custGeom>
                <a:avLst/>
                <a:gdLst>
                  <a:gd name="T0" fmla="+- 0 6243 6165"/>
                  <a:gd name="T1" fmla="*/ T0 w 80"/>
                  <a:gd name="T2" fmla="+- 0 1773 1773"/>
                  <a:gd name="T3" fmla="*/ 1773 h 16"/>
                  <a:gd name="T4" fmla="+- 0 6166 6165"/>
                  <a:gd name="T5" fmla="*/ T4 w 80"/>
                  <a:gd name="T6" fmla="+- 0 1773 1773"/>
                  <a:gd name="T7" fmla="*/ 1773 h 16"/>
                  <a:gd name="T8" fmla="+- 0 6166 6165"/>
                  <a:gd name="T9" fmla="*/ T8 w 80"/>
                  <a:gd name="T10" fmla="+- 0 1786 1773"/>
                  <a:gd name="T11" fmla="*/ 1786 h 16"/>
                  <a:gd name="T12" fmla="+- 0 6165 6165"/>
                  <a:gd name="T13" fmla="*/ T12 w 80"/>
                  <a:gd name="T14" fmla="+- 0 1788 1773"/>
                  <a:gd name="T15" fmla="*/ 1788 h 16"/>
                  <a:gd name="T16" fmla="+- 0 6244 6165"/>
                  <a:gd name="T17" fmla="*/ T16 w 80"/>
                  <a:gd name="T18" fmla="+- 0 1788 1773"/>
                  <a:gd name="T19" fmla="*/ 1788 h 16"/>
                  <a:gd name="T20" fmla="+- 0 6243 6165"/>
                  <a:gd name="T21" fmla="*/ T20 w 80"/>
                  <a:gd name="T22" fmla="+- 0 1786 1773"/>
                  <a:gd name="T23" fmla="*/ 1786 h 16"/>
                  <a:gd name="T24" fmla="+- 0 6243 6165"/>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1" name="Group 6517"/>
            <p:cNvGrpSpPr>
              <a:grpSpLocks/>
            </p:cNvGrpSpPr>
            <p:nvPr/>
          </p:nvGrpSpPr>
          <p:grpSpPr bwMode="auto">
            <a:xfrm>
              <a:off x="6164" y="1773"/>
              <a:ext cx="3" cy="15"/>
              <a:chOff x="6164" y="1773"/>
              <a:chExt cx="3" cy="15"/>
            </a:xfrm>
          </p:grpSpPr>
          <p:sp>
            <p:nvSpPr>
              <p:cNvPr id="41828" name="Freeform 6519"/>
              <p:cNvSpPr>
                <a:spLocks/>
              </p:cNvSpPr>
              <p:nvPr/>
            </p:nvSpPr>
            <p:spPr bwMode="auto">
              <a:xfrm>
                <a:off x="6164" y="1773"/>
                <a:ext cx="3" cy="15"/>
              </a:xfrm>
              <a:custGeom>
                <a:avLst/>
                <a:gdLst>
                  <a:gd name="T0" fmla="+- 0 6166 6164"/>
                  <a:gd name="T1" fmla="*/ T0 w 3"/>
                  <a:gd name="T2" fmla="+- 0 1773 1773"/>
                  <a:gd name="T3" fmla="*/ 1773 h 15"/>
                  <a:gd name="T4" fmla="+- 0 6164 6164"/>
                  <a:gd name="T5" fmla="*/ T4 w 3"/>
                  <a:gd name="T6" fmla="+- 0 1773 1773"/>
                  <a:gd name="T7" fmla="*/ 1773 h 15"/>
                  <a:gd name="T8" fmla="+- 0 6164 6164"/>
                  <a:gd name="T9" fmla="*/ T8 w 3"/>
                  <a:gd name="T10" fmla="+- 0 1786 1773"/>
                  <a:gd name="T11" fmla="*/ 1786 h 15"/>
                  <a:gd name="T12" fmla="+- 0 6165 6164"/>
                  <a:gd name="T13" fmla="*/ T12 w 3"/>
                  <a:gd name="T14" fmla="+- 0 1788 1773"/>
                  <a:gd name="T15" fmla="*/ 1788 h 15"/>
                  <a:gd name="T16" fmla="+- 0 6166 6164"/>
                  <a:gd name="T17" fmla="*/ T16 w 3"/>
                  <a:gd name="T18" fmla="+- 0 1786 1773"/>
                  <a:gd name="T19" fmla="*/ 1786 h 15"/>
                  <a:gd name="T20" fmla="+- 0 6166 6164"/>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358" name="Picture 65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32" name="Group 6515"/>
            <p:cNvGrpSpPr>
              <a:grpSpLocks/>
            </p:cNvGrpSpPr>
            <p:nvPr/>
          </p:nvGrpSpPr>
          <p:grpSpPr bwMode="auto">
            <a:xfrm>
              <a:off x="6150" y="1117"/>
              <a:ext cx="3" cy="656"/>
              <a:chOff x="6150" y="1117"/>
              <a:chExt cx="3" cy="656"/>
            </a:xfrm>
          </p:grpSpPr>
          <p:sp>
            <p:nvSpPr>
              <p:cNvPr id="41827" name="Freeform 6516"/>
              <p:cNvSpPr>
                <a:spLocks/>
              </p:cNvSpPr>
              <p:nvPr/>
            </p:nvSpPr>
            <p:spPr bwMode="auto">
              <a:xfrm>
                <a:off x="6150" y="1117"/>
                <a:ext cx="3" cy="656"/>
              </a:xfrm>
              <a:custGeom>
                <a:avLst/>
                <a:gdLst>
                  <a:gd name="T0" fmla="+- 0 6150 6150"/>
                  <a:gd name="T1" fmla="*/ T0 w 3"/>
                  <a:gd name="T2" fmla="+- 0 1773 1117"/>
                  <a:gd name="T3" fmla="*/ 1773 h 656"/>
                  <a:gd name="T4" fmla="+- 0 6152 6150"/>
                  <a:gd name="T5" fmla="*/ T4 w 3"/>
                  <a:gd name="T6" fmla="+- 0 1773 1117"/>
                  <a:gd name="T7" fmla="*/ 1773 h 656"/>
                  <a:gd name="T8" fmla="+- 0 6152 6150"/>
                  <a:gd name="T9" fmla="*/ T8 w 3"/>
                  <a:gd name="T10" fmla="+- 0 1117 1117"/>
                  <a:gd name="T11" fmla="*/ 1117 h 656"/>
                  <a:gd name="T12" fmla="+- 0 6150 6150"/>
                  <a:gd name="T13" fmla="*/ T12 w 3"/>
                  <a:gd name="T14" fmla="+- 0 1117 1117"/>
                  <a:gd name="T15" fmla="*/ 1117 h 656"/>
                  <a:gd name="T16" fmla="+- 0 6150 615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3" name="Group 6513"/>
            <p:cNvGrpSpPr>
              <a:grpSpLocks/>
            </p:cNvGrpSpPr>
            <p:nvPr/>
          </p:nvGrpSpPr>
          <p:grpSpPr bwMode="auto">
            <a:xfrm>
              <a:off x="6150" y="1116"/>
              <a:ext cx="82" cy="2"/>
              <a:chOff x="6150" y="1116"/>
              <a:chExt cx="82" cy="2"/>
            </a:xfrm>
          </p:grpSpPr>
          <p:sp>
            <p:nvSpPr>
              <p:cNvPr id="41826" name="Freeform 6514"/>
              <p:cNvSpPr>
                <a:spLocks/>
              </p:cNvSpPr>
              <p:nvPr/>
            </p:nvSpPr>
            <p:spPr bwMode="auto">
              <a:xfrm>
                <a:off x="6150" y="1116"/>
                <a:ext cx="82" cy="2"/>
              </a:xfrm>
              <a:custGeom>
                <a:avLst/>
                <a:gdLst>
                  <a:gd name="T0" fmla="+- 0 6150 6150"/>
                  <a:gd name="T1" fmla="*/ T0 w 82"/>
                  <a:gd name="T2" fmla="+- 0 6231 6150"/>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34" name="Group 6511"/>
            <p:cNvGrpSpPr>
              <a:grpSpLocks/>
            </p:cNvGrpSpPr>
            <p:nvPr/>
          </p:nvGrpSpPr>
          <p:grpSpPr bwMode="auto">
            <a:xfrm>
              <a:off x="6151" y="1772"/>
              <a:ext cx="80" cy="2"/>
              <a:chOff x="6151" y="1772"/>
              <a:chExt cx="80" cy="2"/>
            </a:xfrm>
          </p:grpSpPr>
          <p:sp>
            <p:nvSpPr>
              <p:cNvPr id="41825" name="Freeform 6512"/>
              <p:cNvSpPr>
                <a:spLocks/>
              </p:cNvSpPr>
              <p:nvPr/>
            </p:nvSpPr>
            <p:spPr bwMode="auto">
              <a:xfrm>
                <a:off x="6151" y="1772"/>
                <a:ext cx="80" cy="2"/>
              </a:xfrm>
              <a:custGeom>
                <a:avLst/>
                <a:gdLst>
                  <a:gd name="T0" fmla="+- 0 6151 6151"/>
                  <a:gd name="T1" fmla="*/ T0 w 80"/>
                  <a:gd name="T2" fmla="+- 0 6231 615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35" name="Group 6509"/>
            <p:cNvGrpSpPr>
              <a:grpSpLocks/>
            </p:cNvGrpSpPr>
            <p:nvPr/>
          </p:nvGrpSpPr>
          <p:grpSpPr bwMode="auto">
            <a:xfrm>
              <a:off x="6152" y="1770"/>
              <a:ext cx="80" cy="2"/>
              <a:chOff x="6152" y="1770"/>
              <a:chExt cx="80" cy="2"/>
            </a:xfrm>
          </p:grpSpPr>
          <p:sp>
            <p:nvSpPr>
              <p:cNvPr id="41824" name="Freeform 6510"/>
              <p:cNvSpPr>
                <a:spLocks/>
              </p:cNvSpPr>
              <p:nvPr/>
            </p:nvSpPr>
            <p:spPr bwMode="auto">
              <a:xfrm>
                <a:off x="6152" y="1770"/>
                <a:ext cx="80" cy="2"/>
              </a:xfrm>
              <a:custGeom>
                <a:avLst/>
                <a:gdLst>
                  <a:gd name="T0" fmla="+- 0 6152 6152"/>
                  <a:gd name="T1" fmla="*/ T0 w 80"/>
                  <a:gd name="T2" fmla="+- 0 6231 615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36" name="Group 6505"/>
            <p:cNvGrpSpPr>
              <a:grpSpLocks/>
            </p:cNvGrpSpPr>
            <p:nvPr/>
          </p:nvGrpSpPr>
          <p:grpSpPr bwMode="auto">
            <a:xfrm>
              <a:off x="6180" y="1224"/>
              <a:ext cx="38" cy="66"/>
              <a:chOff x="6180" y="1224"/>
              <a:chExt cx="38" cy="66"/>
            </a:xfrm>
          </p:grpSpPr>
          <p:sp>
            <p:nvSpPr>
              <p:cNvPr id="41820" name="Freeform 6508"/>
              <p:cNvSpPr>
                <a:spLocks/>
              </p:cNvSpPr>
              <p:nvPr/>
            </p:nvSpPr>
            <p:spPr bwMode="auto">
              <a:xfrm>
                <a:off x="6180" y="1224"/>
                <a:ext cx="38" cy="66"/>
              </a:xfrm>
              <a:custGeom>
                <a:avLst/>
                <a:gdLst>
                  <a:gd name="T0" fmla="+- 0 6215 6180"/>
                  <a:gd name="T1" fmla="*/ T0 w 38"/>
                  <a:gd name="T2" fmla="+- 0 1283 1224"/>
                  <a:gd name="T3" fmla="*/ 1283 h 66"/>
                  <a:gd name="T4" fmla="+- 0 6182 6180"/>
                  <a:gd name="T5" fmla="*/ T4 w 38"/>
                  <a:gd name="T6" fmla="+- 0 1283 1224"/>
                  <a:gd name="T7" fmla="*/ 1283 h 66"/>
                  <a:gd name="T8" fmla="+- 0 6181 6180"/>
                  <a:gd name="T9" fmla="*/ T8 w 38"/>
                  <a:gd name="T10" fmla="+- 0 1283 1224"/>
                  <a:gd name="T11" fmla="*/ 1283 h 66"/>
                  <a:gd name="T12" fmla="+- 0 6180 6180"/>
                  <a:gd name="T13" fmla="*/ T12 w 38"/>
                  <a:gd name="T14" fmla="+- 0 1284 1224"/>
                  <a:gd name="T15" fmla="*/ 1284 h 66"/>
                  <a:gd name="T16" fmla="+- 0 6180 6180"/>
                  <a:gd name="T17" fmla="*/ T16 w 38"/>
                  <a:gd name="T18" fmla="+- 0 1285 1224"/>
                  <a:gd name="T19" fmla="*/ 1285 h 66"/>
                  <a:gd name="T20" fmla="+- 0 6180 6180"/>
                  <a:gd name="T21" fmla="*/ T20 w 38"/>
                  <a:gd name="T22" fmla="+- 0 1288 1224"/>
                  <a:gd name="T23" fmla="*/ 1288 h 66"/>
                  <a:gd name="T24" fmla="+- 0 6180 6180"/>
                  <a:gd name="T25" fmla="*/ T24 w 38"/>
                  <a:gd name="T26" fmla="+- 0 1289 1224"/>
                  <a:gd name="T27" fmla="*/ 1289 h 66"/>
                  <a:gd name="T28" fmla="+- 0 6181 6180"/>
                  <a:gd name="T29" fmla="*/ T28 w 38"/>
                  <a:gd name="T30" fmla="+- 0 1290 1224"/>
                  <a:gd name="T31" fmla="*/ 1290 h 66"/>
                  <a:gd name="T32" fmla="+- 0 6216 6180"/>
                  <a:gd name="T33" fmla="*/ T32 w 38"/>
                  <a:gd name="T34" fmla="+- 0 1290 1224"/>
                  <a:gd name="T35" fmla="*/ 1290 h 66"/>
                  <a:gd name="T36" fmla="+- 0 6217 6180"/>
                  <a:gd name="T37" fmla="*/ T36 w 38"/>
                  <a:gd name="T38" fmla="+- 0 1289 1224"/>
                  <a:gd name="T39" fmla="*/ 1289 h 66"/>
                  <a:gd name="T40" fmla="+- 0 6217 6180"/>
                  <a:gd name="T41" fmla="*/ T40 w 38"/>
                  <a:gd name="T42" fmla="+- 0 1288 1224"/>
                  <a:gd name="T43" fmla="*/ 1288 h 66"/>
                  <a:gd name="T44" fmla="+- 0 6217 6180"/>
                  <a:gd name="T45" fmla="*/ T44 w 38"/>
                  <a:gd name="T46" fmla="+- 0 1285 1224"/>
                  <a:gd name="T47" fmla="*/ 1285 h 66"/>
                  <a:gd name="T48" fmla="+- 0 6217 6180"/>
                  <a:gd name="T49" fmla="*/ T48 w 38"/>
                  <a:gd name="T50" fmla="+- 0 1284 1224"/>
                  <a:gd name="T51" fmla="*/ 1284 h 66"/>
                  <a:gd name="T52" fmla="+- 0 6216 6180"/>
                  <a:gd name="T53" fmla="*/ T52 w 38"/>
                  <a:gd name="T54" fmla="+- 0 1283 1224"/>
                  <a:gd name="T55" fmla="*/ 1283 h 66"/>
                  <a:gd name="T56" fmla="+- 0 6215 6180"/>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21" name="Freeform 6507"/>
              <p:cNvSpPr>
                <a:spLocks/>
              </p:cNvSpPr>
              <p:nvPr/>
            </p:nvSpPr>
            <p:spPr bwMode="auto">
              <a:xfrm>
                <a:off x="6180" y="1224"/>
                <a:ext cx="38" cy="66"/>
              </a:xfrm>
              <a:custGeom>
                <a:avLst/>
                <a:gdLst>
                  <a:gd name="T0" fmla="+- 0 6204 6180"/>
                  <a:gd name="T1" fmla="*/ T0 w 38"/>
                  <a:gd name="T2" fmla="+- 0 1233 1224"/>
                  <a:gd name="T3" fmla="*/ 1233 h 66"/>
                  <a:gd name="T4" fmla="+- 0 6195 6180"/>
                  <a:gd name="T5" fmla="*/ T4 w 38"/>
                  <a:gd name="T6" fmla="+- 0 1233 1224"/>
                  <a:gd name="T7" fmla="*/ 1233 h 66"/>
                  <a:gd name="T8" fmla="+- 0 6195 6180"/>
                  <a:gd name="T9" fmla="*/ T8 w 38"/>
                  <a:gd name="T10" fmla="+- 0 1283 1224"/>
                  <a:gd name="T11" fmla="*/ 1283 h 66"/>
                  <a:gd name="T12" fmla="+- 0 6204 6180"/>
                  <a:gd name="T13" fmla="*/ T12 w 38"/>
                  <a:gd name="T14" fmla="+- 0 1283 1224"/>
                  <a:gd name="T15" fmla="*/ 1283 h 66"/>
                  <a:gd name="T16" fmla="+- 0 6204 6180"/>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22" name="Freeform 6506"/>
              <p:cNvSpPr>
                <a:spLocks/>
              </p:cNvSpPr>
              <p:nvPr/>
            </p:nvSpPr>
            <p:spPr bwMode="auto">
              <a:xfrm>
                <a:off x="6180" y="1224"/>
                <a:ext cx="38" cy="66"/>
              </a:xfrm>
              <a:custGeom>
                <a:avLst/>
                <a:gdLst>
                  <a:gd name="T0" fmla="+- 0 6202 6180"/>
                  <a:gd name="T1" fmla="*/ T0 w 38"/>
                  <a:gd name="T2" fmla="+- 0 1224 1224"/>
                  <a:gd name="T3" fmla="*/ 1224 h 66"/>
                  <a:gd name="T4" fmla="+- 0 6180 6180"/>
                  <a:gd name="T5" fmla="*/ T4 w 38"/>
                  <a:gd name="T6" fmla="+- 0 1240 1224"/>
                  <a:gd name="T7" fmla="*/ 1240 h 66"/>
                  <a:gd name="T8" fmla="+- 0 6180 6180"/>
                  <a:gd name="T9" fmla="*/ T8 w 38"/>
                  <a:gd name="T10" fmla="+- 0 1241 1224"/>
                  <a:gd name="T11" fmla="*/ 1241 h 66"/>
                  <a:gd name="T12" fmla="+- 0 6181 6180"/>
                  <a:gd name="T13" fmla="*/ T12 w 38"/>
                  <a:gd name="T14" fmla="+- 0 1241 1224"/>
                  <a:gd name="T15" fmla="*/ 1241 h 66"/>
                  <a:gd name="T16" fmla="+- 0 6183 6180"/>
                  <a:gd name="T17" fmla="*/ T16 w 38"/>
                  <a:gd name="T18" fmla="+- 0 1241 1224"/>
                  <a:gd name="T19" fmla="*/ 1241 h 66"/>
                  <a:gd name="T20" fmla="+- 0 6195 6180"/>
                  <a:gd name="T21" fmla="*/ T20 w 38"/>
                  <a:gd name="T22" fmla="+- 0 1233 1224"/>
                  <a:gd name="T23" fmla="*/ 1233 h 66"/>
                  <a:gd name="T24" fmla="+- 0 6204 6180"/>
                  <a:gd name="T25" fmla="*/ T24 w 38"/>
                  <a:gd name="T26" fmla="+- 0 1233 1224"/>
                  <a:gd name="T27" fmla="*/ 1233 h 66"/>
                  <a:gd name="T28" fmla="+- 0 6203 6180"/>
                  <a:gd name="T29" fmla="*/ T28 w 38"/>
                  <a:gd name="T30" fmla="+- 0 1225 1224"/>
                  <a:gd name="T31" fmla="*/ 1225 h 66"/>
                  <a:gd name="T32" fmla="+- 0 6203 6180"/>
                  <a:gd name="T33" fmla="*/ T32 w 38"/>
                  <a:gd name="T34" fmla="+- 0 1224 1224"/>
                  <a:gd name="T35" fmla="*/ 1224 h 66"/>
                  <a:gd name="T36" fmla="+- 0 6202 6180"/>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7" name="Group 6502"/>
            <p:cNvGrpSpPr>
              <a:grpSpLocks/>
            </p:cNvGrpSpPr>
            <p:nvPr/>
          </p:nvGrpSpPr>
          <p:grpSpPr bwMode="auto">
            <a:xfrm>
              <a:off x="6175" y="1346"/>
              <a:ext cx="45" cy="68"/>
              <a:chOff x="6175" y="1346"/>
              <a:chExt cx="45" cy="68"/>
            </a:xfrm>
          </p:grpSpPr>
          <p:sp>
            <p:nvSpPr>
              <p:cNvPr id="41818" name="Freeform 6504"/>
              <p:cNvSpPr>
                <a:spLocks/>
              </p:cNvSpPr>
              <p:nvPr/>
            </p:nvSpPr>
            <p:spPr bwMode="auto">
              <a:xfrm>
                <a:off x="6175" y="1346"/>
                <a:ext cx="45" cy="68"/>
              </a:xfrm>
              <a:custGeom>
                <a:avLst/>
                <a:gdLst>
                  <a:gd name="T0" fmla="+- 0 6202 6175"/>
                  <a:gd name="T1" fmla="*/ T0 w 45"/>
                  <a:gd name="T2" fmla="+- 0 1346 1346"/>
                  <a:gd name="T3" fmla="*/ 1346 h 68"/>
                  <a:gd name="T4" fmla="+- 0 6193 6175"/>
                  <a:gd name="T5" fmla="*/ T4 w 45"/>
                  <a:gd name="T6" fmla="+- 0 1346 1346"/>
                  <a:gd name="T7" fmla="*/ 1346 h 68"/>
                  <a:gd name="T8" fmla="+- 0 6190 6175"/>
                  <a:gd name="T9" fmla="*/ T8 w 45"/>
                  <a:gd name="T10" fmla="+- 0 1347 1346"/>
                  <a:gd name="T11" fmla="*/ 1347 h 68"/>
                  <a:gd name="T12" fmla="+- 0 6175 6175"/>
                  <a:gd name="T13" fmla="*/ T12 w 45"/>
                  <a:gd name="T14" fmla="+- 0 1386 1346"/>
                  <a:gd name="T15" fmla="*/ 1386 h 68"/>
                  <a:gd name="T16" fmla="+- 0 6175 6175"/>
                  <a:gd name="T17" fmla="*/ T16 w 45"/>
                  <a:gd name="T18" fmla="+- 0 1391 1346"/>
                  <a:gd name="T19" fmla="*/ 1391 h 68"/>
                  <a:gd name="T20" fmla="+- 0 6192 6175"/>
                  <a:gd name="T21" fmla="*/ T20 w 45"/>
                  <a:gd name="T22" fmla="+- 0 1414 1346"/>
                  <a:gd name="T23" fmla="*/ 1414 h 68"/>
                  <a:gd name="T24" fmla="+- 0 6200 6175"/>
                  <a:gd name="T25" fmla="*/ T24 w 45"/>
                  <a:gd name="T26" fmla="+- 0 1414 1346"/>
                  <a:gd name="T27" fmla="*/ 1414 h 68"/>
                  <a:gd name="T28" fmla="+- 0 6204 6175"/>
                  <a:gd name="T29" fmla="*/ T28 w 45"/>
                  <a:gd name="T30" fmla="+- 0 1413 1346"/>
                  <a:gd name="T31" fmla="*/ 1413 h 68"/>
                  <a:gd name="T32" fmla="+- 0 6210 6175"/>
                  <a:gd name="T33" fmla="*/ T32 w 45"/>
                  <a:gd name="T34" fmla="+- 0 1410 1346"/>
                  <a:gd name="T35" fmla="*/ 1410 h 68"/>
                  <a:gd name="T36" fmla="+- 0 6212 6175"/>
                  <a:gd name="T37" fmla="*/ T36 w 45"/>
                  <a:gd name="T38" fmla="+- 0 1408 1346"/>
                  <a:gd name="T39" fmla="*/ 1408 h 68"/>
                  <a:gd name="T40" fmla="+- 0 6213 6175"/>
                  <a:gd name="T41" fmla="*/ T40 w 45"/>
                  <a:gd name="T42" fmla="+- 0 1407 1346"/>
                  <a:gd name="T43" fmla="*/ 1407 h 68"/>
                  <a:gd name="T44" fmla="+- 0 6194 6175"/>
                  <a:gd name="T45" fmla="*/ T44 w 45"/>
                  <a:gd name="T46" fmla="+- 0 1407 1346"/>
                  <a:gd name="T47" fmla="*/ 1407 h 68"/>
                  <a:gd name="T48" fmla="+- 0 6192 6175"/>
                  <a:gd name="T49" fmla="*/ T48 w 45"/>
                  <a:gd name="T50" fmla="+- 0 1406 1346"/>
                  <a:gd name="T51" fmla="*/ 1406 h 68"/>
                  <a:gd name="T52" fmla="+- 0 6183 6175"/>
                  <a:gd name="T53" fmla="*/ T52 w 45"/>
                  <a:gd name="T54" fmla="+- 0 1386 1346"/>
                  <a:gd name="T55" fmla="*/ 1386 h 68"/>
                  <a:gd name="T56" fmla="+- 0 6183 6175"/>
                  <a:gd name="T57" fmla="*/ T56 w 45"/>
                  <a:gd name="T58" fmla="+- 0 1373 1346"/>
                  <a:gd name="T59" fmla="*/ 1373 h 68"/>
                  <a:gd name="T60" fmla="+- 0 6194 6175"/>
                  <a:gd name="T61" fmla="*/ T60 w 45"/>
                  <a:gd name="T62" fmla="+- 0 1354 1346"/>
                  <a:gd name="T63" fmla="*/ 1354 h 68"/>
                  <a:gd name="T64" fmla="+- 0 6213 6175"/>
                  <a:gd name="T65" fmla="*/ T64 w 45"/>
                  <a:gd name="T66" fmla="+- 0 1354 1346"/>
                  <a:gd name="T67" fmla="*/ 1354 h 68"/>
                  <a:gd name="T68" fmla="+- 0 6213 6175"/>
                  <a:gd name="T69" fmla="*/ T68 w 45"/>
                  <a:gd name="T70" fmla="+- 0 1352 1346"/>
                  <a:gd name="T71" fmla="*/ 1352 h 68"/>
                  <a:gd name="T72" fmla="+- 0 6210 6175"/>
                  <a:gd name="T73" fmla="*/ T72 w 45"/>
                  <a:gd name="T74" fmla="+- 0 1350 1346"/>
                  <a:gd name="T75" fmla="*/ 1350 h 68"/>
                  <a:gd name="T76" fmla="+- 0 6205 6175"/>
                  <a:gd name="T77" fmla="*/ T76 w 45"/>
                  <a:gd name="T78" fmla="+- 0 1347 1346"/>
                  <a:gd name="T79" fmla="*/ 1347 h 68"/>
                  <a:gd name="T80" fmla="+- 0 6202 6175"/>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40"/>
                    </a:lnTo>
                    <a:lnTo>
                      <a:pt x="8" y="27"/>
                    </a:lnTo>
                    <a:lnTo>
                      <a:pt x="19" y="8"/>
                    </a:lnTo>
                    <a:lnTo>
                      <a:pt x="38" y="8"/>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19" name="Freeform 6503"/>
              <p:cNvSpPr>
                <a:spLocks/>
              </p:cNvSpPr>
              <p:nvPr/>
            </p:nvSpPr>
            <p:spPr bwMode="auto">
              <a:xfrm>
                <a:off x="6175" y="1346"/>
                <a:ext cx="45" cy="68"/>
              </a:xfrm>
              <a:custGeom>
                <a:avLst/>
                <a:gdLst>
                  <a:gd name="T0" fmla="+- 0 6213 6175"/>
                  <a:gd name="T1" fmla="*/ T0 w 45"/>
                  <a:gd name="T2" fmla="+- 0 1354 1346"/>
                  <a:gd name="T3" fmla="*/ 1354 h 68"/>
                  <a:gd name="T4" fmla="+- 0 6197 6175"/>
                  <a:gd name="T5" fmla="*/ T4 w 45"/>
                  <a:gd name="T6" fmla="+- 0 1354 1346"/>
                  <a:gd name="T7" fmla="*/ 1354 h 68"/>
                  <a:gd name="T8" fmla="+- 0 6201 6175"/>
                  <a:gd name="T9" fmla="*/ T8 w 45"/>
                  <a:gd name="T10" fmla="+- 0 1354 1346"/>
                  <a:gd name="T11" fmla="*/ 1354 h 68"/>
                  <a:gd name="T12" fmla="+- 0 6205 6175"/>
                  <a:gd name="T13" fmla="*/ T12 w 45"/>
                  <a:gd name="T14" fmla="+- 0 1356 1346"/>
                  <a:gd name="T15" fmla="*/ 1356 h 68"/>
                  <a:gd name="T16" fmla="+- 0 6210 6175"/>
                  <a:gd name="T17" fmla="*/ T16 w 45"/>
                  <a:gd name="T18" fmla="+- 0 1386 1346"/>
                  <a:gd name="T19" fmla="*/ 1386 h 68"/>
                  <a:gd name="T20" fmla="+- 0 6210 6175"/>
                  <a:gd name="T21" fmla="*/ T20 w 45"/>
                  <a:gd name="T22" fmla="+- 0 1389 1346"/>
                  <a:gd name="T23" fmla="*/ 1389 h 68"/>
                  <a:gd name="T24" fmla="+- 0 6198 6175"/>
                  <a:gd name="T25" fmla="*/ T24 w 45"/>
                  <a:gd name="T26" fmla="+- 0 1407 1346"/>
                  <a:gd name="T27" fmla="*/ 1407 h 68"/>
                  <a:gd name="T28" fmla="+- 0 6213 6175"/>
                  <a:gd name="T29" fmla="*/ T28 w 45"/>
                  <a:gd name="T30" fmla="+- 0 1407 1346"/>
                  <a:gd name="T31" fmla="*/ 1407 h 68"/>
                  <a:gd name="T32" fmla="+- 0 6216 6175"/>
                  <a:gd name="T33" fmla="*/ T32 w 45"/>
                  <a:gd name="T34" fmla="+- 0 1402 1346"/>
                  <a:gd name="T35" fmla="*/ 1402 h 68"/>
                  <a:gd name="T36" fmla="+- 0 6217 6175"/>
                  <a:gd name="T37" fmla="*/ T36 w 45"/>
                  <a:gd name="T38" fmla="+- 0 1398 1346"/>
                  <a:gd name="T39" fmla="*/ 1398 h 68"/>
                  <a:gd name="T40" fmla="+- 0 6219 6175"/>
                  <a:gd name="T41" fmla="*/ T40 w 45"/>
                  <a:gd name="T42" fmla="+- 0 1390 1346"/>
                  <a:gd name="T43" fmla="*/ 1390 h 68"/>
                  <a:gd name="T44" fmla="+- 0 6219 6175"/>
                  <a:gd name="T45" fmla="*/ T44 w 45"/>
                  <a:gd name="T46" fmla="+- 0 1386 1346"/>
                  <a:gd name="T47" fmla="*/ 1386 h 68"/>
                  <a:gd name="T48" fmla="+- 0 6219 6175"/>
                  <a:gd name="T49" fmla="*/ T48 w 45"/>
                  <a:gd name="T50" fmla="+- 0 1373 1346"/>
                  <a:gd name="T51" fmla="*/ 1373 h 68"/>
                  <a:gd name="T52" fmla="+- 0 6219 6175"/>
                  <a:gd name="T53" fmla="*/ T52 w 45"/>
                  <a:gd name="T54" fmla="+- 0 1371 1346"/>
                  <a:gd name="T55" fmla="*/ 1371 h 68"/>
                  <a:gd name="T56" fmla="+- 0 6219 6175"/>
                  <a:gd name="T57" fmla="*/ T56 w 45"/>
                  <a:gd name="T58" fmla="+- 0 1369 1346"/>
                  <a:gd name="T59" fmla="*/ 1369 h 68"/>
                  <a:gd name="T60" fmla="+- 0 6217 6175"/>
                  <a:gd name="T61" fmla="*/ T60 w 45"/>
                  <a:gd name="T62" fmla="+- 0 1362 1346"/>
                  <a:gd name="T63" fmla="*/ 1362 h 68"/>
                  <a:gd name="T64" fmla="+- 0 6216 6175"/>
                  <a:gd name="T65" fmla="*/ T64 w 45"/>
                  <a:gd name="T66" fmla="+- 0 1358 1346"/>
                  <a:gd name="T67" fmla="*/ 1358 h 68"/>
                  <a:gd name="T68" fmla="+- 0 6213 6175"/>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8"/>
                    </a:moveTo>
                    <a:lnTo>
                      <a:pt x="22" y="8"/>
                    </a:lnTo>
                    <a:lnTo>
                      <a:pt x="26" y="8"/>
                    </a:lnTo>
                    <a:lnTo>
                      <a:pt x="30" y="10"/>
                    </a:lnTo>
                    <a:lnTo>
                      <a:pt x="35" y="40"/>
                    </a:lnTo>
                    <a:lnTo>
                      <a:pt x="35" y="43"/>
                    </a:lnTo>
                    <a:lnTo>
                      <a:pt x="23" y="61"/>
                    </a:lnTo>
                    <a:lnTo>
                      <a:pt x="38" y="61"/>
                    </a:lnTo>
                    <a:lnTo>
                      <a:pt x="41" y="56"/>
                    </a:lnTo>
                    <a:lnTo>
                      <a:pt x="42" y="52"/>
                    </a:lnTo>
                    <a:lnTo>
                      <a:pt x="44" y="44"/>
                    </a:lnTo>
                    <a:lnTo>
                      <a:pt x="44" y="40"/>
                    </a:lnTo>
                    <a:lnTo>
                      <a:pt x="44" y="27"/>
                    </a:lnTo>
                    <a:lnTo>
                      <a:pt x="44" y="25"/>
                    </a:lnTo>
                    <a:lnTo>
                      <a:pt x="44" y="23"/>
                    </a:lnTo>
                    <a:lnTo>
                      <a:pt x="42" y="16"/>
                    </a:lnTo>
                    <a:lnTo>
                      <a:pt x="41" y="12"/>
                    </a:lnTo>
                    <a:lnTo>
                      <a:pt x="3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8" name="Group 6499"/>
            <p:cNvGrpSpPr>
              <a:grpSpLocks/>
            </p:cNvGrpSpPr>
            <p:nvPr/>
          </p:nvGrpSpPr>
          <p:grpSpPr bwMode="auto">
            <a:xfrm>
              <a:off x="6175" y="1470"/>
              <a:ext cx="45" cy="68"/>
              <a:chOff x="6175" y="1470"/>
              <a:chExt cx="45" cy="68"/>
            </a:xfrm>
          </p:grpSpPr>
          <p:sp>
            <p:nvSpPr>
              <p:cNvPr id="41816" name="Freeform 6501"/>
              <p:cNvSpPr>
                <a:spLocks/>
              </p:cNvSpPr>
              <p:nvPr/>
            </p:nvSpPr>
            <p:spPr bwMode="auto">
              <a:xfrm>
                <a:off x="6175" y="1470"/>
                <a:ext cx="45" cy="68"/>
              </a:xfrm>
              <a:custGeom>
                <a:avLst/>
                <a:gdLst>
                  <a:gd name="T0" fmla="+- 0 6202 6175"/>
                  <a:gd name="T1" fmla="*/ T0 w 45"/>
                  <a:gd name="T2" fmla="+- 0 1470 1470"/>
                  <a:gd name="T3" fmla="*/ 1470 h 68"/>
                  <a:gd name="T4" fmla="+- 0 6193 6175"/>
                  <a:gd name="T5" fmla="*/ T4 w 45"/>
                  <a:gd name="T6" fmla="+- 0 1470 1470"/>
                  <a:gd name="T7" fmla="*/ 1470 h 68"/>
                  <a:gd name="T8" fmla="+- 0 6190 6175"/>
                  <a:gd name="T9" fmla="*/ T8 w 45"/>
                  <a:gd name="T10" fmla="+- 0 1470 1470"/>
                  <a:gd name="T11" fmla="*/ 1470 h 68"/>
                  <a:gd name="T12" fmla="+- 0 6175 6175"/>
                  <a:gd name="T13" fmla="*/ T12 w 45"/>
                  <a:gd name="T14" fmla="+- 0 1509 1470"/>
                  <a:gd name="T15" fmla="*/ 1509 h 68"/>
                  <a:gd name="T16" fmla="+- 0 6175 6175"/>
                  <a:gd name="T17" fmla="*/ T16 w 45"/>
                  <a:gd name="T18" fmla="+- 0 1514 1470"/>
                  <a:gd name="T19" fmla="*/ 1514 h 68"/>
                  <a:gd name="T20" fmla="+- 0 6192 6175"/>
                  <a:gd name="T21" fmla="*/ T20 w 45"/>
                  <a:gd name="T22" fmla="+- 0 1537 1470"/>
                  <a:gd name="T23" fmla="*/ 1537 h 68"/>
                  <a:gd name="T24" fmla="+- 0 6200 6175"/>
                  <a:gd name="T25" fmla="*/ T24 w 45"/>
                  <a:gd name="T26" fmla="+- 0 1537 1470"/>
                  <a:gd name="T27" fmla="*/ 1537 h 68"/>
                  <a:gd name="T28" fmla="+- 0 6204 6175"/>
                  <a:gd name="T29" fmla="*/ T28 w 45"/>
                  <a:gd name="T30" fmla="+- 0 1536 1470"/>
                  <a:gd name="T31" fmla="*/ 1536 h 68"/>
                  <a:gd name="T32" fmla="+- 0 6210 6175"/>
                  <a:gd name="T33" fmla="*/ T32 w 45"/>
                  <a:gd name="T34" fmla="+- 0 1533 1470"/>
                  <a:gd name="T35" fmla="*/ 1533 h 68"/>
                  <a:gd name="T36" fmla="+- 0 6212 6175"/>
                  <a:gd name="T37" fmla="*/ T36 w 45"/>
                  <a:gd name="T38" fmla="+- 0 1531 1470"/>
                  <a:gd name="T39" fmla="*/ 1531 h 68"/>
                  <a:gd name="T40" fmla="+- 0 6213 6175"/>
                  <a:gd name="T41" fmla="*/ T40 w 45"/>
                  <a:gd name="T42" fmla="+- 0 1530 1470"/>
                  <a:gd name="T43" fmla="*/ 1530 h 68"/>
                  <a:gd name="T44" fmla="+- 0 6194 6175"/>
                  <a:gd name="T45" fmla="*/ T44 w 45"/>
                  <a:gd name="T46" fmla="+- 0 1530 1470"/>
                  <a:gd name="T47" fmla="*/ 1530 h 68"/>
                  <a:gd name="T48" fmla="+- 0 6192 6175"/>
                  <a:gd name="T49" fmla="*/ T48 w 45"/>
                  <a:gd name="T50" fmla="+- 0 1529 1470"/>
                  <a:gd name="T51" fmla="*/ 1529 h 68"/>
                  <a:gd name="T52" fmla="+- 0 6183 6175"/>
                  <a:gd name="T53" fmla="*/ T52 w 45"/>
                  <a:gd name="T54" fmla="+- 0 1509 1470"/>
                  <a:gd name="T55" fmla="*/ 1509 h 68"/>
                  <a:gd name="T56" fmla="+- 0 6183 6175"/>
                  <a:gd name="T57" fmla="*/ T56 w 45"/>
                  <a:gd name="T58" fmla="+- 0 1496 1470"/>
                  <a:gd name="T59" fmla="*/ 1496 h 68"/>
                  <a:gd name="T60" fmla="+- 0 6194 6175"/>
                  <a:gd name="T61" fmla="*/ T60 w 45"/>
                  <a:gd name="T62" fmla="+- 0 1477 1470"/>
                  <a:gd name="T63" fmla="*/ 1477 h 68"/>
                  <a:gd name="T64" fmla="+- 0 6213 6175"/>
                  <a:gd name="T65" fmla="*/ T64 w 45"/>
                  <a:gd name="T66" fmla="+- 0 1477 1470"/>
                  <a:gd name="T67" fmla="*/ 1477 h 68"/>
                  <a:gd name="T68" fmla="+- 0 6213 6175"/>
                  <a:gd name="T69" fmla="*/ T68 w 45"/>
                  <a:gd name="T70" fmla="+- 0 1475 1470"/>
                  <a:gd name="T71" fmla="*/ 1475 h 68"/>
                  <a:gd name="T72" fmla="+- 0 6210 6175"/>
                  <a:gd name="T73" fmla="*/ T72 w 45"/>
                  <a:gd name="T74" fmla="+- 0 1473 1470"/>
                  <a:gd name="T75" fmla="*/ 1473 h 68"/>
                  <a:gd name="T76" fmla="+- 0 6205 6175"/>
                  <a:gd name="T77" fmla="*/ T76 w 45"/>
                  <a:gd name="T78" fmla="+- 0 1470 1470"/>
                  <a:gd name="T79" fmla="*/ 1470 h 68"/>
                  <a:gd name="T80" fmla="+- 0 6202 6175"/>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5" y="67"/>
                    </a:lnTo>
                    <a:lnTo>
                      <a:pt x="29" y="66"/>
                    </a:lnTo>
                    <a:lnTo>
                      <a:pt x="35" y="63"/>
                    </a:lnTo>
                    <a:lnTo>
                      <a:pt x="37" y="61"/>
                    </a:lnTo>
                    <a:lnTo>
                      <a:pt x="38" y="60"/>
                    </a:lnTo>
                    <a:lnTo>
                      <a:pt x="19" y="60"/>
                    </a:lnTo>
                    <a:lnTo>
                      <a:pt x="17" y="59"/>
                    </a:lnTo>
                    <a:lnTo>
                      <a:pt x="8" y="39"/>
                    </a:lnTo>
                    <a:lnTo>
                      <a:pt x="8" y="26"/>
                    </a:lnTo>
                    <a:lnTo>
                      <a:pt x="19" y="7"/>
                    </a:lnTo>
                    <a:lnTo>
                      <a:pt x="38" y="7"/>
                    </a:lnTo>
                    <a:lnTo>
                      <a:pt x="38" y="5"/>
                    </a:lnTo>
                    <a:lnTo>
                      <a:pt x="35"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17" name="Freeform 6500"/>
              <p:cNvSpPr>
                <a:spLocks/>
              </p:cNvSpPr>
              <p:nvPr/>
            </p:nvSpPr>
            <p:spPr bwMode="auto">
              <a:xfrm>
                <a:off x="6175" y="1470"/>
                <a:ext cx="45" cy="68"/>
              </a:xfrm>
              <a:custGeom>
                <a:avLst/>
                <a:gdLst>
                  <a:gd name="T0" fmla="+- 0 6213 6175"/>
                  <a:gd name="T1" fmla="*/ T0 w 45"/>
                  <a:gd name="T2" fmla="+- 0 1477 1470"/>
                  <a:gd name="T3" fmla="*/ 1477 h 68"/>
                  <a:gd name="T4" fmla="+- 0 6197 6175"/>
                  <a:gd name="T5" fmla="*/ T4 w 45"/>
                  <a:gd name="T6" fmla="+- 0 1477 1470"/>
                  <a:gd name="T7" fmla="*/ 1477 h 68"/>
                  <a:gd name="T8" fmla="+- 0 6201 6175"/>
                  <a:gd name="T9" fmla="*/ T8 w 45"/>
                  <a:gd name="T10" fmla="+- 0 1477 1470"/>
                  <a:gd name="T11" fmla="*/ 1477 h 68"/>
                  <a:gd name="T12" fmla="+- 0 6205 6175"/>
                  <a:gd name="T13" fmla="*/ T12 w 45"/>
                  <a:gd name="T14" fmla="+- 0 1479 1470"/>
                  <a:gd name="T15" fmla="*/ 1479 h 68"/>
                  <a:gd name="T16" fmla="+- 0 6210 6175"/>
                  <a:gd name="T17" fmla="*/ T16 w 45"/>
                  <a:gd name="T18" fmla="+- 0 1509 1470"/>
                  <a:gd name="T19" fmla="*/ 1509 h 68"/>
                  <a:gd name="T20" fmla="+- 0 6210 6175"/>
                  <a:gd name="T21" fmla="*/ T20 w 45"/>
                  <a:gd name="T22" fmla="+- 0 1512 1470"/>
                  <a:gd name="T23" fmla="*/ 1512 h 68"/>
                  <a:gd name="T24" fmla="+- 0 6198 6175"/>
                  <a:gd name="T25" fmla="*/ T24 w 45"/>
                  <a:gd name="T26" fmla="+- 0 1530 1470"/>
                  <a:gd name="T27" fmla="*/ 1530 h 68"/>
                  <a:gd name="T28" fmla="+- 0 6213 6175"/>
                  <a:gd name="T29" fmla="*/ T28 w 45"/>
                  <a:gd name="T30" fmla="+- 0 1530 1470"/>
                  <a:gd name="T31" fmla="*/ 1530 h 68"/>
                  <a:gd name="T32" fmla="+- 0 6216 6175"/>
                  <a:gd name="T33" fmla="*/ T32 w 45"/>
                  <a:gd name="T34" fmla="+- 0 1525 1470"/>
                  <a:gd name="T35" fmla="*/ 1525 h 68"/>
                  <a:gd name="T36" fmla="+- 0 6217 6175"/>
                  <a:gd name="T37" fmla="*/ T36 w 45"/>
                  <a:gd name="T38" fmla="+- 0 1521 1470"/>
                  <a:gd name="T39" fmla="*/ 1521 h 68"/>
                  <a:gd name="T40" fmla="+- 0 6219 6175"/>
                  <a:gd name="T41" fmla="*/ T40 w 45"/>
                  <a:gd name="T42" fmla="+- 0 1513 1470"/>
                  <a:gd name="T43" fmla="*/ 1513 h 68"/>
                  <a:gd name="T44" fmla="+- 0 6219 6175"/>
                  <a:gd name="T45" fmla="*/ T44 w 45"/>
                  <a:gd name="T46" fmla="+- 0 1509 1470"/>
                  <a:gd name="T47" fmla="*/ 1509 h 68"/>
                  <a:gd name="T48" fmla="+- 0 6219 6175"/>
                  <a:gd name="T49" fmla="*/ T48 w 45"/>
                  <a:gd name="T50" fmla="+- 0 1496 1470"/>
                  <a:gd name="T51" fmla="*/ 1496 h 68"/>
                  <a:gd name="T52" fmla="+- 0 6219 6175"/>
                  <a:gd name="T53" fmla="*/ T52 w 45"/>
                  <a:gd name="T54" fmla="+- 0 1494 1470"/>
                  <a:gd name="T55" fmla="*/ 1494 h 68"/>
                  <a:gd name="T56" fmla="+- 0 6219 6175"/>
                  <a:gd name="T57" fmla="*/ T56 w 45"/>
                  <a:gd name="T58" fmla="+- 0 1492 1470"/>
                  <a:gd name="T59" fmla="*/ 1492 h 68"/>
                  <a:gd name="T60" fmla="+- 0 6217 6175"/>
                  <a:gd name="T61" fmla="*/ T60 w 45"/>
                  <a:gd name="T62" fmla="+- 0 1485 1470"/>
                  <a:gd name="T63" fmla="*/ 1485 h 68"/>
                  <a:gd name="T64" fmla="+- 0 6216 6175"/>
                  <a:gd name="T65" fmla="*/ T64 w 45"/>
                  <a:gd name="T66" fmla="+- 0 1481 1470"/>
                  <a:gd name="T67" fmla="*/ 1481 h 68"/>
                  <a:gd name="T68" fmla="+- 0 6213 6175"/>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7"/>
                    </a:moveTo>
                    <a:lnTo>
                      <a:pt x="22" y="7"/>
                    </a:lnTo>
                    <a:lnTo>
                      <a:pt x="26" y="7"/>
                    </a:lnTo>
                    <a:lnTo>
                      <a:pt x="30" y="9"/>
                    </a:lnTo>
                    <a:lnTo>
                      <a:pt x="35" y="39"/>
                    </a:lnTo>
                    <a:lnTo>
                      <a:pt x="35" y="42"/>
                    </a:lnTo>
                    <a:lnTo>
                      <a:pt x="23" y="60"/>
                    </a:lnTo>
                    <a:lnTo>
                      <a:pt x="38" y="60"/>
                    </a:lnTo>
                    <a:lnTo>
                      <a:pt x="41" y="55"/>
                    </a:lnTo>
                    <a:lnTo>
                      <a:pt x="42" y="51"/>
                    </a:lnTo>
                    <a:lnTo>
                      <a:pt x="44" y="43"/>
                    </a:lnTo>
                    <a:lnTo>
                      <a:pt x="44" y="39"/>
                    </a:lnTo>
                    <a:lnTo>
                      <a:pt x="44" y="26"/>
                    </a:lnTo>
                    <a:lnTo>
                      <a:pt x="44" y="24"/>
                    </a:lnTo>
                    <a:lnTo>
                      <a:pt x="44" y="22"/>
                    </a:lnTo>
                    <a:lnTo>
                      <a:pt x="42" y="15"/>
                    </a:lnTo>
                    <a:lnTo>
                      <a:pt x="41" y="11"/>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9" name="Group 6495"/>
            <p:cNvGrpSpPr>
              <a:grpSpLocks/>
            </p:cNvGrpSpPr>
            <p:nvPr/>
          </p:nvGrpSpPr>
          <p:grpSpPr bwMode="auto">
            <a:xfrm>
              <a:off x="6180" y="1593"/>
              <a:ext cx="38" cy="66"/>
              <a:chOff x="6180" y="1593"/>
              <a:chExt cx="38" cy="66"/>
            </a:xfrm>
          </p:grpSpPr>
          <p:sp>
            <p:nvSpPr>
              <p:cNvPr id="41813" name="Freeform 6498"/>
              <p:cNvSpPr>
                <a:spLocks/>
              </p:cNvSpPr>
              <p:nvPr/>
            </p:nvSpPr>
            <p:spPr bwMode="auto">
              <a:xfrm>
                <a:off x="6180" y="1593"/>
                <a:ext cx="38" cy="66"/>
              </a:xfrm>
              <a:custGeom>
                <a:avLst/>
                <a:gdLst>
                  <a:gd name="T0" fmla="+- 0 6215 6180"/>
                  <a:gd name="T1" fmla="*/ T0 w 38"/>
                  <a:gd name="T2" fmla="+- 0 1652 1593"/>
                  <a:gd name="T3" fmla="*/ 1652 h 66"/>
                  <a:gd name="T4" fmla="+- 0 6182 6180"/>
                  <a:gd name="T5" fmla="*/ T4 w 38"/>
                  <a:gd name="T6" fmla="+- 0 1652 1593"/>
                  <a:gd name="T7" fmla="*/ 1652 h 66"/>
                  <a:gd name="T8" fmla="+- 0 6181 6180"/>
                  <a:gd name="T9" fmla="*/ T8 w 38"/>
                  <a:gd name="T10" fmla="+- 0 1653 1593"/>
                  <a:gd name="T11" fmla="*/ 1653 h 66"/>
                  <a:gd name="T12" fmla="+- 0 6180 6180"/>
                  <a:gd name="T13" fmla="*/ T12 w 38"/>
                  <a:gd name="T14" fmla="+- 0 1653 1593"/>
                  <a:gd name="T15" fmla="*/ 1653 h 66"/>
                  <a:gd name="T16" fmla="+- 0 6180 6180"/>
                  <a:gd name="T17" fmla="*/ T16 w 38"/>
                  <a:gd name="T18" fmla="+- 0 1654 1593"/>
                  <a:gd name="T19" fmla="*/ 1654 h 66"/>
                  <a:gd name="T20" fmla="+- 0 6180 6180"/>
                  <a:gd name="T21" fmla="*/ T20 w 38"/>
                  <a:gd name="T22" fmla="+- 0 1657 1593"/>
                  <a:gd name="T23" fmla="*/ 1657 h 66"/>
                  <a:gd name="T24" fmla="+- 0 6180 6180"/>
                  <a:gd name="T25" fmla="*/ T24 w 38"/>
                  <a:gd name="T26" fmla="+- 0 1659 1593"/>
                  <a:gd name="T27" fmla="*/ 1659 h 66"/>
                  <a:gd name="T28" fmla="+- 0 6181 6180"/>
                  <a:gd name="T29" fmla="*/ T28 w 38"/>
                  <a:gd name="T30" fmla="+- 0 1659 1593"/>
                  <a:gd name="T31" fmla="*/ 1659 h 66"/>
                  <a:gd name="T32" fmla="+- 0 6216 6180"/>
                  <a:gd name="T33" fmla="*/ T32 w 38"/>
                  <a:gd name="T34" fmla="+- 0 1659 1593"/>
                  <a:gd name="T35" fmla="*/ 1659 h 66"/>
                  <a:gd name="T36" fmla="+- 0 6217 6180"/>
                  <a:gd name="T37" fmla="*/ T36 w 38"/>
                  <a:gd name="T38" fmla="+- 0 1659 1593"/>
                  <a:gd name="T39" fmla="*/ 1659 h 66"/>
                  <a:gd name="T40" fmla="+- 0 6217 6180"/>
                  <a:gd name="T41" fmla="*/ T40 w 38"/>
                  <a:gd name="T42" fmla="+- 0 1657 1593"/>
                  <a:gd name="T43" fmla="*/ 1657 h 66"/>
                  <a:gd name="T44" fmla="+- 0 6217 6180"/>
                  <a:gd name="T45" fmla="*/ T44 w 38"/>
                  <a:gd name="T46" fmla="+- 0 1654 1593"/>
                  <a:gd name="T47" fmla="*/ 1654 h 66"/>
                  <a:gd name="T48" fmla="+- 0 6217 6180"/>
                  <a:gd name="T49" fmla="*/ T48 w 38"/>
                  <a:gd name="T50" fmla="+- 0 1653 1593"/>
                  <a:gd name="T51" fmla="*/ 1653 h 66"/>
                  <a:gd name="T52" fmla="+- 0 6216 6180"/>
                  <a:gd name="T53" fmla="*/ T52 w 38"/>
                  <a:gd name="T54" fmla="+- 0 1653 1593"/>
                  <a:gd name="T55" fmla="*/ 1653 h 66"/>
                  <a:gd name="T56" fmla="+- 0 6215 6180"/>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4"/>
                    </a:lnTo>
                    <a:lnTo>
                      <a:pt x="0" y="66"/>
                    </a:lnTo>
                    <a:lnTo>
                      <a:pt x="1" y="66"/>
                    </a:lnTo>
                    <a:lnTo>
                      <a:pt x="36" y="66"/>
                    </a:lnTo>
                    <a:lnTo>
                      <a:pt x="37" y="66"/>
                    </a:lnTo>
                    <a:lnTo>
                      <a:pt x="37" y="64"/>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14" name="Freeform 6497"/>
              <p:cNvSpPr>
                <a:spLocks/>
              </p:cNvSpPr>
              <p:nvPr/>
            </p:nvSpPr>
            <p:spPr bwMode="auto">
              <a:xfrm>
                <a:off x="6180" y="1593"/>
                <a:ext cx="38" cy="66"/>
              </a:xfrm>
              <a:custGeom>
                <a:avLst/>
                <a:gdLst>
                  <a:gd name="T0" fmla="+- 0 6204 6180"/>
                  <a:gd name="T1" fmla="*/ T0 w 38"/>
                  <a:gd name="T2" fmla="+- 0 1602 1593"/>
                  <a:gd name="T3" fmla="*/ 1602 h 66"/>
                  <a:gd name="T4" fmla="+- 0 6195 6180"/>
                  <a:gd name="T5" fmla="*/ T4 w 38"/>
                  <a:gd name="T6" fmla="+- 0 1602 1593"/>
                  <a:gd name="T7" fmla="*/ 1602 h 66"/>
                  <a:gd name="T8" fmla="+- 0 6195 6180"/>
                  <a:gd name="T9" fmla="*/ T8 w 38"/>
                  <a:gd name="T10" fmla="+- 0 1652 1593"/>
                  <a:gd name="T11" fmla="*/ 1652 h 66"/>
                  <a:gd name="T12" fmla="+- 0 6204 6180"/>
                  <a:gd name="T13" fmla="*/ T12 w 38"/>
                  <a:gd name="T14" fmla="+- 0 1652 1593"/>
                  <a:gd name="T15" fmla="*/ 1652 h 66"/>
                  <a:gd name="T16" fmla="+- 0 6204 6180"/>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15" name="Freeform 6496"/>
              <p:cNvSpPr>
                <a:spLocks/>
              </p:cNvSpPr>
              <p:nvPr/>
            </p:nvSpPr>
            <p:spPr bwMode="auto">
              <a:xfrm>
                <a:off x="6180" y="1593"/>
                <a:ext cx="38" cy="66"/>
              </a:xfrm>
              <a:custGeom>
                <a:avLst/>
                <a:gdLst>
                  <a:gd name="T0" fmla="+- 0 6202 6180"/>
                  <a:gd name="T1" fmla="*/ T0 w 38"/>
                  <a:gd name="T2" fmla="+- 0 1593 1593"/>
                  <a:gd name="T3" fmla="*/ 1593 h 66"/>
                  <a:gd name="T4" fmla="+- 0 6180 6180"/>
                  <a:gd name="T5" fmla="*/ T4 w 38"/>
                  <a:gd name="T6" fmla="+- 0 1609 1593"/>
                  <a:gd name="T7" fmla="*/ 1609 h 66"/>
                  <a:gd name="T8" fmla="+- 0 6180 6180"/>
                  <a:gd name="T9" fmla="*/ T8 w 38"/>
                  <a:gd name="T10" fmla="+- 0 1610 1593"/>
                  <a:gd name="T11" fmla="*/ 1610 h 66"/>
                  <a:gd name="T12" fmla="+- 0 6181 6180"/>
                  <a:gd name="T13" fmla="*/ T12 w 38"/>
                  <a:gd name="T14" fmla="+- 0 1611 1593"/>
                  <a:gd name="T15" fmla="*/ 1611 h 66"/>
                  <a:gd name="T16" fmla="+- 0 6183 6180"/>
                  <a:gd name="T17" fmla="*/ T16 w 38"/>
                  <a:gd name="T18" fmla="+- 0 1610 1593"/>
                  <a:gd name="T19" fmla="*/ 1610 h 66"/>
                  <a:gd name="T20" fmla="+- 0 6195 6180"/>
                  <a:gd name="T21" fmla="*/ T20 w 38"/>
                  <a:gd name="T22" fmla="+- 0 1602 1593"/>
                  <a:gd name="T23" fmla="*/ 1602 h 66"/>
                  <a:gd name="T24" fmla="+- 0 6204 6180"/>
                  <a:gd name="T25" fmla="*/ T24 w 38"/>
                  <a:gd name="T26" fmla="+- 0 1602 1593"/>
                  <a:gd name="T27" fmla="*/ 1602 h 66"/>
                  <a:gd name="T28" fmla="+- 0 6203 6180"/>
                  <a:gd name="T29" fmla="*/ T28 w 38"/>
                  <a:gd name="T30" fmla="+- 0 1594 1593"/>
                  <a:gd name="T31" fmla="*/ 1594 h 66"/>
                  <a:gd name="T32" fmla="+- 0 6203 6180"/>
                  <a:gd name="T33" fmla="*/ T32 w 38"/>
                  <a:gd name="T34" fmla="+- 0 1594 1593"/>
                  <a:gd name="T35" fmla="*/ 1594 h 66"/>
                  <a:gd name="T36" fmla="+- 0 6202 6180"/>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9"/>
                    </a:lnTo>
                    <a:lnTo>
                      <a:pt x="24" y="9"/>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0" name="Group 6493"/>
            <p:cNvGrpSpPr>
              <a:grpSpLocks/>
            </p:cNvGrpSpPr>
            <p:nvPr/>
          </p:nvGrpSpPr>
          <p:grpSpPr bwMode="auto">
            <a:xfrm>
              <a:off x="6244" y="1773"/>
              <a:ext cx="80" cy="16"/>
              <a:chOff x="6244" y="1773"/>
              <a:chExt cx="80" cy="16"/>
            </a:xfrm>
          </p:grpSpPr>
          <p:sp>
            <p:nvSpPr>
              <p:cNvPr id="41812" name="Freeform 6494"/>
              <p:cNvSpPr>
                <a:spLocks/>
              </p:cNvSpPr>
              <p:nvPr/>
            </p:nvSpPr>
            <p:spPr bwMode="auto">
              <a:xfrm>
                <a:off x="6244" y="1773"/>
                <a:ext cx="80" cy="16"/>
              </a:xfrm>
              <a:custGeom>
                <a:avLst/>
                <a:gdLst>
                  <a:gd name="T0" fmla="+- 0 6322 6244"/>
                  <a:gd name="T1" fmla="*/ T0 w 80"/>
                  <a:gd name="T2" fmla="+- 0 1773 1773"/>
                  <a:gd name="T3" fmla="*/ 1773 h 16"/>
                  <a:gd name="T4" fmla="+- 0 6246 6244"/>
                  <a:gd name="T5" fmla="*/ T4 w 80"/>
                  <a:gd name="T6" fmla="+- 0 1773 1773"/>
                  <a:gd name="T7" fmla="*/ 1773 h 16"/>
                  <a:gd name="T8" fmla="+- 0 6246 6244"/>
                  <a:gd name="T9" fmla="*/ T8 w 80"/>
                  <a:gd name="T10" fmla="+- 0 1786 1773"/>
                  <a:gd name="T11" fmla="*/ 1786 h 16"/>
                  <a:gd name="T12" fmla="+- 0 6244 6244"/>
                  <a:gd name="T13" fmla="*/ T12 w 80"/>
                  <a:gd name="T14" fmla="+- 0 1788 1773"/>
                  <a:gd name="T15" fmla="*/ 1788 h 16"/>
                  <a:gd name="T16" fmla="+- 0 6324 6244"/>
                  <a:gd name="T17" fmla="*/ T16 w 80"/>
                  <a:gd name="T18" fmla="+- 0 1788 1773"/>
                  <a:gd name="T19" fmla="*/ 1788 h 16"/>
                  <a:gd name="T20" fmla="+- 0 6322 6244"/>
                  <a:gd name="T21" fmla="*/ T20 w 80"/>
                  <a:gd name="T22" fmla="+- 0 1786 1773"/>
                  <a:gd name="T23" fmla="*/ 1786 h 16"/>
                  <a:gd name="T24" fmla="+- 0 6322 6244"/>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80"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1" name="Group 6490"/>
            <p:cNvGrpSpPr>
              <a:grpSpLocks/>
            </p:cNvGrpSpPr>
            <p:nvPr/>
          </p:nvGrpSpPr>
          <p:grpSpPr bwMode="auto">
            <a:xfrm>
              <a:off x="6243" y="1773"/>
              <a:ext cx="3" cy="15"/>
              <a:chOff x="6243" y="1773"/>
              <a:chExt cx="3" cy="15"/>
            </a:xfrm>
          </p:grpSpPr>
          <p:sp>
            <p:nvSpPr>
              <p:cNvPr id="41811" name="Freeform 6492"/>
              <p:cNvSpPr>
                <a:spLocks/>
              </p:cNvSpPr>
              <p:nvPr/>
            </p:nvSpPr>
            <p:spPr bwMode="auto">
              <a:xfrm>
                <a:off x="6243" y="1773"/>
                <a:ext cx="3" cy="15"/>
              </a:xfrm>
              <a:custGeom>
                <a:avLst/>
                <a:gdLst>
                  <a:gd name="T0" fmla="+- 0 6246 6243"/>
                  <a:gd name="T1" fmla="*/ T0 w 3"/>
                  <a:gd name="T2" fmla="+- 0 1773 1773"/>
                  <a:gd name="T3" fmla="*/ 1773 h 15"/>
                  <a:gd name="T4" fmla="+- 0 6243 6243"/>
                  <a:gd name="T5" fmla="*/ T4 w 3"/>
                  <a:gd name="T6" fmla="+- 0 1773 1773"/>
                  <a:gd name="T7" fmla="*/ 1773 h 15"/>
                  <a:gd name="T8" fmla="+- 0 6243 6243"/>
                  <a:gd name="T9" fmla="*/ T8 w 3"/>
                  <a:gd name="T10" fmla="+- 0 1786 1773"/>
                  <a:gd name="T11" fmla="*/ 1786 h 15"/>
                  <a:gd name="T12" fmla="+- 0 6244 6243"/>
                  <a:gd name="T13" fmla="*/ T12 w 3"/>
                  <a:gd name="T14" fmla="+- 0 1788 1773"/>
                  <a:gd name="T15" fmla="*/ 1788 h 15"/>
                  <a:gd name="T16" fmla="+- 0 6246 6243"/>
                  <a:gd name="T17" fmla="*/ T16 w 3"/>
                  <a:gd name="T18" fmla="+- 0 1786 1773"/>
                  <a:gd name="T19" fmla="*/ 1786 h 15"/>
                  <a:gd name="T20" fmla="+- 0 6246 6243"/>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331" name="Picture 64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3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42" name="Group 6488"/>
            <p:cNvGrpSpPr>
              <a:grpSpLocks/>
            </p:cNvGrpSpPr>
            <p:nvPr/>
          </p:nvGrpSpPr>
          <p:grpSpPr bwMode="auto">
            <a:xfrm>
              <a:off x="6229" y="1117"/>
              <a:ext cx="3" cy="656"/>
              <a:chOff x="6229" y="1117"/>
              <a:chExt cx="3" cy="656"/>
            </a:xfrm>
          </p:grpSpPr>
          <p:sp>
            <p:nvSpPr>
              <p:cNvPr id="41810" name="Freeform 6489"/>
              <p:cNvSpPr>
                <a:spLocks/>
              </p:cNvSpPr>
              <p:nvPr/>
            </p:nvSpPr>
            <p:spPr bwMode="auto">
              <a:xfrm>
                <a:off x="6229" y="1117"/>
                <a:ext cx="3" cy="656"/>
              </a:xfrm>
              <a:custGeom>
                <a:avLst/>
                <a:gdLst>
                  <a:gd name="T0" fmla="+- 0 6229 6229"/>
                  <a:gd name="T1" fmla="*/ T0 w 3"/>
                  <a:gd name="T2" fmla="+- 0 1773 1117"/>
                  <a:gd name="T3" fmla="*/ 1773 h 656"/>
                  <a:gd name="T4" fmla="+- 0 6231 6229"/>
                  <a:gd name="T5" fmla="*/ T4 w 3"/>
                  <a:gd name="T6" fmla="+- 0 1773 1117"/>
                  <a:gd name="T7" fmla="*/ 1773 h 656"/>
                  <a:gd name="T8" fmla="+- 0 6231 6229"/>
                  <a:gd name="T9" fmla="*/ T8 w 3"/>
                  <a:gd name="T10" fmla="+- 0 1117 1117"/>
                  <a:gd name="T11" fmla="*/ 1117 h 656"/>
                  <a:gd name="T12" fmla="+- 0 6229 6229"/>
                  <a:gd name="T13" fmla="*/ T12 w 3"/>
                  <a:gd name="T14" fmla="+- 0 1117 1117"/>
                  <a:gd name="T15" fmla="*/ 1117 h 656"/>
                  <a:gd name="T16" fmla="+- 0 6229 622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3" name="Group 6486"/>
            <p:cNvGrpSpPr>
              <a:grpSpLocks/>
            </p:cNvGrpSpPr>
            <p:nvPr/>
          </p:nvGrpSpPr>
          <p:grpSpPr bwMode="auto">
            <a:xfrm>
              <a:off x="6229" y="1116"/>
              <a:ext cx="82" cy="2"/>
              <a:chOff x="6229" y="1116"/>
              <a:chExt cx="82" cy="2"/>
            </a:xfrm>
          </p:grpSpPr>
          <p:sp>
            <p:nvSpPr>
              <p:cNvPr id="41809" name="Freeform 6487"/>
              <p:cNvSpPr>
                <a:spLocks/>
              </p:cNvSpPr>
              <p:nvPr/>
            </p:nvSpPr>
            <p:spPr bwMode="auto">
              <a:xfrm>
                <a:off x="6229" y="1116"/>
                <a:ext cx="82" cy="2"/>
              </a:xfrm>
              <a:custGeom>
                <a:avLst/>
                <a:gdLst>
                  <a:gd name="T0" fmla="+- 0 6229 6229"/>
                  <a:gd name="T1" fmla="*/ T0 w 82"/>
                  <a:gd name="T2" fmla="+- 0 6311 622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44" name="Group 6484"/>
            <p:cNvGrpSpPr>
              <a:grpSpLocks/>
            </p:cNvGrpSpPr>
            <p:nvPr/>
          </p:nvGrpSpPr>
          <p:grpSpPr bwMode="auto">
            <a:xfrm>
              <a:off x="6230" y="1772"/>
              <a:ext cx="80" cy="2"/>
              <a:chOff x="6230" y="1772"/>
              <a:chExt cx="80" cy="2"/>
            </a:xfrm>
          </p:grpSpPr>
          <p:sp>
            <p:nvSpPr>
              <p:cNvPr id="41808" name="Freeform 6485"/>
              <p:cNvSpPr>
                <a:spLocks/>
              </p:cNvSpPr>
              <p:nvPr/>
            </p:nvSpPr>
            <p:spPr bwMode="auto">
              <a:xfrm>
                <a:off x="6230" y="1772"/>
                <a:ext cx="80" cy="2"/>
              </a:xfrm>
              <a:custGeom>
                <a:avLst/>
                <a:gdLst>
                  <a:gd name="T0" fmla="+- 0 6230 6230"/>
                  <a:gd name="T1" fmla="*/ T0 w 80"/>
                  <a:gd name="T2" fmla="+- 0 6310 623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45" name="Group 6482"/>
            <p:cNvGrpSpPr>
              <a:grpSpLocks/>
            </p:cNvGrpSpPr>
            <p:nvPr/>
          </p:nvGrpSpPr>
          <p:grpSpPr bwMode="auto">
            <a:xfrm>
              <a:off x="6231" y="1770"/>
              <a:ext cx="80" cy="2"/>
              <a:chOff x="6231" y="1770"/>
              <a:chExt cx="80" cy="2"/>
            </a:xfrm>
          </p:grpSpPr>
          <p:sp>
            <p:nvSpPr>
              <p:cNvPr id="41807" name="Freeform 6483"/>
              <p:cNvSpPr>
                <a:spLocks/>
              </p:cNvSpPr>
              <p:nvPr/>
            </p:nvSpPr>
            <p:spPr bwMode="auto">
              <a:xfrm>
                <a:off x="6231" y="1770"/>
                <a:ext cx="80" cy="2"/>
              </a:xfrm>
              <a:custGeom>
                <a:avLst/>
                <a:gdLst>
                  <a:gd name="T0" fmla="+- 0 6231 6231"/>
                  <a:gd name="T1" fmla="*/ T0 w 80"/>
                  <a:gd name="T2" fmla="+- 0 6311 623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46" name="Group 6478"/>
            <p:cNvGrpSpPr>
              <a:grpSpLocks/>
            </p:cNvGrpSpPr>
            <p:nvPr/>
          </p:nvGrpSpPr>
          <p:grpSpPr bwMode="auto">
            <a:xfrm>
              <a:off x="6259" y="1224"/>
              <a:ext cx="38" cy="66"/>
              <a:chOff x="6259" y="1224"/>
              <a:chExt cx="38" cy="66"/>
            </a:xfrm>
          </p:grpSpPr>
          <p:sp>
            <p:nvSpPr>
              <p:cNvPr id="41804" name="Freeform 6481"/>
              <p:cNvSpPr>
                <a:spLocks/>
              </p:cNvSpPr>
              <p:nvPr/>
            </p:nvSpPr>
            <p:spPr bwMode="auto">
              <a:xfrm>
                <a:off x="6259" y="1224"/>
                <a:ext cx="38" cy="66"/>
              </a:xfrm>
              <a:custGeom>
                <a:avLst/>
                <a:gdLst>
                  <a:gd name="T0" fmla="+- 0 6295 6259"/>
                  <a:gd name="T1" fmla="*/ T0 w 38"/>
                  <a:gd name="T2" fmla="+- 0 1283 1224"/>
                  <a:gd name="T3" fmla="*/ 1283 h 66"/>
                  <a:gd name="T4" fmla="+- 0 6261 6259"/>
                  <a:gd name="T5" fmla="*/ T4 w 38"/>
                  <a:gd name="T6" fmla="+- 0 1283 1224"/>
                  <a:gd name="T7" fmla="*/ 1283 h 66"/>
                  <a:gd name="T8" fmla="+- 0 6260 6259"/>
                  <a:gd name="T9" fmla="*/ T8 w 38"/>
                  <a:gd name="T10" fmla="+- 0 1283 1224"/>
                  <a:gd name="T11" fmla="*/ 1283 h 66"/>
                  <a:gd name="T12" fmla="+- 0 6260 6259"/>
                  <a:gd name="T13" fmla="*/ T12 w 38"/>
                  <a:gd name="T14" fmla="+- 0 1284 1224"/>
                  <a:gd name="T15" fmla="*/ 1284 h 66"/>
                  <a:gd name="T16" fmla="+- 0 6259 6259"/>
                  <a:gd name="T17" fmla="*/ T16 w 38"/>
                  <a:gd name="T18" fmla="+- 0 1285 1224"/>
                  <a:gd name="T19" fmla="*/ 1285 h 66"/>
                  <a:gd name="T20" fmla="+- 0 6259 6259"/>
                  <a:gd name="T21" fmla="*/ T20 w 38"/>
                  <a:gd name="T22" fmla="+- 0 1288 1224"/>
                  <a:gd name="T23" fmla="*/ 1288 h 66"/>
                  <a:gd name="T24" fmla="+- 0 6260 6259"/>
                  <a:gd name="T25" fmla="*/ T24 w 38"/>
                  <a:gd name="T26" fmla="+- 0 1289 1224"/>
                  <a:gd name="T27" fmla="*/ 1289 h 66"/>
                  <a:gd name="T28" fmla="+- 0 6260 6259"/>
                  <a:gd name="T29" fmla="*/ T28 w 38"/>
                  <a:gd name="T30" fmla="+- 0 1290 1224"/>
                  <a:gd name="T31" fmla="*/ 1290 h 66"/>
                  <a:gd name="T32" fmla="+- 0 6295 6259"/>
                  <a:gd name="T33" fmla="*/ T32 w 38"/>
                  <a:gd name="T34" fmla="+- 0 1290 1224"/>
                  <a:gd name="T35" fmla="*/ 1290 h 66"/>
                  <a:gd name="T36" fmla="+- 0 6296 6259"/>
                  <a:gd name="T37" fmla="*/ T36 w 38"/>
                  <a:gd name="T38" fmla="+- 0 1289 1224"/>
                  <a:gd name="T39" fmla="*/ 1289 h 66"/>
                  <a:gd name="T40" fmla="+- 0 6296 6259"/>
                  <a:gd name="T41" fmla="*/ T40 w 38"/>
                  <a:gd name="T42" fmla="+- 0 1288 1224"/>
                  <a:gd name="T43" fmla="*/ 1288 h 66"/>
                  <a:gd name="T44" fmla="+- 0 6296 6259"/>
                  <a:gd name="T45" fmla="*/ T44 w 38"/>
                  <a:gd name="T46" fmla="+- 0 1285 1224"/>
                  <a:gd name="T47" fmla="*/ 1285 h 66"/>
                  <a:gd name="T48" fmla="+- 0 6296 6259"/>
                  <a:gd name="T49" fmla="*/ T48 w 38"/>
                  <a:gd name="T50" fmla="+- 0 1284 1224"/>
                  <a:gd name="T51" fmla="*/ 1284 h 66"/>
                  <a:gd name="T52" fmla="+- 0 6295 6259"/>
                  <a:gd name="T53" fmla="*/ T52 w 38"/>
                  <a:gd name="T54" fmla="+- 0 1283 1224"/>
                  <a:gd name="T55" fmla="*/ 1283 h 66"/>
                  <a:gd name="T56" fmla="+- 0 6295 6259"/>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05" name="Freeform 6480"/>
              <p:cNvSpPr>
                <a:spLocks/>
              </p:cNvSpPr>
              <p:nvPr/>
            </p:nvSpPr>
            <p:spPr bwMode="auto">
              <a:xfrm>
                <a:off x="6259" y="1224"/>
                <a:ext cx="38" cy="66"/>
              </a:xfrm>
              <a:custGeom>
                <a:avLst/>
                <a:gdLst>
                  <a:gd name="T0" fmla="+- 0 6283 6259"/>
                  <a:gd name="T1" fmla="*/ T0 w 38"/>
                  <a:gd name="T2" fmla="+- 0 1233 1224"/>
                  <a:gd name="T3" fmla="*/ 1233 h 66"/>
                  <a:gd name="T4" fmla="+- 0 6274 6259"/>
                  <a:gd name="T5" fmla="*/ T4 w 38"/>
                  <a:gd name="T6" fmla="+- 0 1233 1224"/>
                  <a:gd name="T7" fmla="*/ 1233 h 66"/>
                  <a:gd name="T8" fmla="+- 0 6274 6259"/>
                  <a:gd name="T9" fmla="*/ T8 w 38"/>
                  <a:gd name="T10" fmla="+- 0 1283 1224"/>
                  <a:gd name="T11" fmla="*/ 1283 h 66"/>
                  <a:gd name="T12" fmla="+- 0 6283 6259"/>
                  <a:gd name="T13" fmla="*/ T12 w 38"/>
                  <a:gd name="T14" fmla="+- 0 1283 1224"/>
                  <a:gd name="T15" fmla="*/ 1283 h 66"/>
                  <a:gd name="T16" fmla="+- 0 6283 6259"/>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06" name="Freeform 6479"/>
              <p:cNvSpPr>
                <a:spLocks/>
              </p:cNvSpPr>
              <p:nvPr/>
            </p:nvSpPr>
            <p:spPr bwMode="auto">
              <a:xfrm>
                <a:off x="6259" y="1224"/>
                <a:ext cx="38" cy="66"/>
              </a:xfrm>
              <a:custGeom>
                <a:avLst/>
                <a:gdLst>
                  <a:gd name="T0" fmla="+- 0 6281 6259"/>
                  <a:gd name="T1" fmla="*/ T0 w 38"/>
                  <a:gd name="T2" fmla="+- 0 1224 1224"/>
                  <a:gd name="T3" fmla="*/ 1224 h 66"/>
                  <a:gd name="T4" fmla="+- 0 6259 6259"/>
                  <a:gd name="T5" fmla="*/ T4 w 38"/>
                  <a:gd name="T6" fmla="+- 0 1240 1224"/>
                  <a:gd name="T7" fmla="*/ 1240 h 66"/>
                  <a:gd name="T8" fmla="+- 0 6259 6259"/>
                  <a:gd name="T9" fmla="*/ T8 w 38"/>
                  <a:gd name="T10" fmla="+- 0 1241 1224"/>
                  <a:gd name="T11" fmla="*/ 1241 h 66"/>
                  <a:gd name="T12" fmla="+- 0 6260 6259"/>
                  <a:gd name="T13" fmla="*/ T12 w 38"/>
                  <a:gd name="T14" fmla="+- 0 1241 1224"/>
                  <a:gd name="T15" fmla="*/ 1241 h 66"/>
                  <a:gd name="T16" fmla="+- 0 6262 6259"/>
                  <a:gd name="T17" fmla="*/ T16 w 38"/>
                  <a:gd name="T18" fmla="+- 0 1241 1224"/>
                  <a:gd name="T19" fmla="*/ 1241 h 66"/>
                  <a:gd name="T20" fmla="+- 0 6274 6259"/>
                  <a:gd name="T21" fmla="*/ T20 w 38"/>
                  <a:gd name="T22" fmla="+- 0 1233 1224"/>
                  <a:gd name="T23" fmla="*/ 1233 h 66"/>
                  <a:gd name="T24" fmla="+- 0 6283 6259"/>
                  <a:gd name="T25" fmla="*/ T24 w 38"/>
                  <a:gd name="T26" fmla="+- 0 1233 1224"/>
                  <a:gd name="T27" fmla="*/ 1233 h 66"/>
                  <a:gd name="T28" fmla="+- 0 6283 6259"/>
                  <a:gd name="T29" fmla="*/ T28 w 38"/>
                  <a:gd name="T30" fmla="+- 0 1225 1224"/>
                  <a:gd name="T31" fmla="*/ 1225 h 66"/>
                  <a:gd name="T32" fmla="+- 0 6282 6259"/>
                  <a:gd name="T33" fmla="*/ T32 w 38"/>
                  <a:gd name="T34" fmla="+- 0 1224 1224"/>
                  <a:gd name="T35" fmla="*/ 1224 h 66"/>
                  <a:gd name="T36" fmla="+- 0 6281 6259"/>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7" name="Group 6475"/>
            <p:cNvGrpSpPr>
              <a:grpSpLocks/>
            </p:cNvGrpSpPr>
            <p:nvPr/>
          </p:nvGrpSpPr>
          <p:grpSpPr bwMode="auto">
            <a:xfrm>
              <a:off x="6254" y="1346"/>
              <a:ext cx="45" cy="68"/>
              <a:chOff x="6254" y="1346"/>
              <a:chExt cx="45" cy="68"/>
            </a:xfrm>
          </p:grpSpPr>
          <p:sp>
            <p:nvSpPr>
              <p:cNvPr id="41802" name="Freeform 6477"/>
              <p:cNvSpPr>
                <a:spLocks/>
              </p:cNvSpPr>
              <p:nvPr/>
            </p:nvSpPr>
            <p:spPr bwMode="auto">
              <a:xfrm>
                <a:off x="6254" y="1346"/>
                <a:ext cx="45" cy="68"/>
              </a:xfrm>
              <a:custGeom>
                <a:avLst/>
                <a:gdLst>
                  <a:gd name="T0" fmla="+- 0 6281 6254"/>
                  <a:gd name="T1" fmla="*/ T0 w 45"/>
                  <a:gd name="T2" fmla="+- 0 1346 1346"/>
                  <a:gd name="T3" fmla="*/ 1346 h 68"/>
                  <a:gd name="T4" fmla="+- 0 6272 6254"/>
                  <a:gd name="T5" fmla="*/ T4 w 45"/>
                  <a:gd name="T6" fmla="+- 0 1346 1346"/>
                  <a:gd name="T7" fmla="*/ 1346 h 68"/>
                  <a:gd name="T8" fmla="+- 0 6269 6254"/>
                  <a:gd name="T9" fmla="*/ T8 w 45"/>
                  <a:gd name="T10" fmla="+- 0 1347 1346"/>
                  <a:gd name="T11" fmla="*/ 1347 h 68"/>
                  <a:gd name="T12" fmla="+- 0 6254 6254"/>
                  <a:gd name="T13" fmla="*/ T12 w 45"/>
                  <a:gd name="T14" fmla="+- 0 1386 1346"/>
                  <a:gd name="T15" fmla="*/ 1386 h 68"/>
                  <a:gd name="T16" fmla="+- 0 6254 6254"/>
                  <a:gd name="T17" fmla="*/ T16 w 45"/>
                  <a:gd name="T18" fmla="+- 0 1391 1346"/>
                  <a:gd name="T19" fmla="*/ 1391 h 68"/>
                  <a:gd name="T20" fmla="+- 0 6271 6254"/>
                  <a:gd name="T21" fmla="*/ T20 w 45"/>
                  <a:gd name="T22" fmla="+- 0 1414 1346"/>
                  <a:gd name="T23" fmla="*/ 1414 h 68"/>
                  <a:gd name="T24" fmla="+- 0 6280 6254"/>
                  <a:gd name="T25" fmla="*/ T24 w 45"/>
                  <a:gd name="T26" fmla="+- 0 1414 1346"/>
                  <a:gd name="T27" fmla="*/ 1414 h 68"/>
                  <a:gd name="T28" fmla="+- 0 6283 6254"/>
                  <a:gd name="T29" fmla="*/ T28 w 45"/>
                  <a:gd name="T30" fmla="+- 0 1413 1346"/>
                  <a:gd name="T31" fmla="*/ 1413 h 68"/>
                  <a:gd name="T32" fmla="+- 0 6289 6254"/>
                  <a:gd name="T33" fmla="*/ T32 w 45"/>
                  <a:gd name="T34" fmla="+- 0 1410 1346"/>
                  <a:gd name="T35" fmla="*/ 1410 h 68"/>
                  <a:gd name="T36" fmla="+- 0 6291 6254"/>
                  <a:gd name="T37" fmla="*/ T36 w 45"/>
                  <a:gd name="T38" fmla="+- 0 1408 1346"/>
                  <a:gd name="T39" fmla="*/ 1408 h 68"/>
                  <a:gd name="T40" fmla="+- 0 6292 6254"/>
                  <a:gd name="T41" fmla="*/ T40 w 45"/>
                  <a:gd name="T42" fmla="+- 0 1407 1346"/>
                  <a:gd name="T43" fmla="*/ 1407 h 68"/>
                  <a:gd name="T44" fmla="+- 0 6273 6254"/>
                  <a:gd name="T45" fmla="*/ T44 w 45"/>
                  <a:gd name="T46" fmla="+- 0 1407 1346"/>
                  <a:gd name="T47" fmla="*/ 1407 h 68"/>
                  <a:gd name="T48" fmla="+- 0 6271 6254"/>
                  <a:gd name="T49" fmla="*/ T48 w 45"/>
                  <a:gd name="T50" fmla="+- 0 1406 1346"/>
                  <a:gd name="T51" fmla="*/ 1406 h 68"/>
                  <a:gd name="T52" fmla="+- 0 6263 6254"/>
                  <a:gd name="T53" fmla="*/ T52 w 45"/>
                  <a:gd name="T54" fmla="+- 0 1385 1346"/>
                  <a:gd name="T55" fmla="*/ 1385 h 68"/>
                  <a:gd name="T56" fmla="+- 0 6263 6254"/>
                  <a:gd name="T57" fmla="*/ T56 w 45"/>
                  <a:gd name="T58" fmla="+- 0 1373 1346"/>
                  <a:gd name="T59" fmla="*/ 1373 h 68"/>
                  <a:gd name="T60" fmla="+- 0 6273 6254"/>
                  <a:gd name="T61" fmla="*/ T60 w 45"/>
                  <a:gd name="T62" fmla="+- 0 1354 1346"/>
                  <a:gd name="T63" fmla="*/ 1354 h 68"/>
                  <a:gd name="T64" fmla="+- 0 6293 6254"/>
                  <a:gd name="T65" fmla="*/ T64 w 45"/>
                  <a:gd name="T66" fmla="+- 0 1354 1346"/>
                  <a:gd name="T67" fmla="*/ 1354 h 68"/>
                  <a:gd name="T68" fmla="+- 0 6292 6254"/>
                  <a:gd name="T69" fmla="*/ T68 w 45"/>
                  <a:gd name="T70" fmla="+- 0 1352 1346"/>
                  <a:gd name="T71" fmla="*/ 1352 h 68"/>
                  <a:gd name="T72" fmla="+- 0 6290 6254"/>
                  <a:gd name="T73" fmla="*/ T72 w 45"/>
                  <a:gd name="T74" fmla="+- 0 1350 1346"/>
                  <a:gd name="T75" fmla="*/ 1350 h 68"/>
                  <a:gd name="T76" fmla="+- 0 6284 6254"/>
                  <a:gd name="T77" fmla="*/ T76 w 45"/>
                  <a:gd name="T78" fmla="+- 0 1347 1346"/>
                  <a:gd name="T79" fmla="*/ 1347 h 68"/>
                  <a:gd name="T80" fmla="+- 0 6281 6254"/>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03" name="Freeform 6476"/>
              <p:cNvSpPr>
                <a:spLocks/>
              </p:cNvSpPr>
              <p:nvPr/>
            </p:nvSpPr>
            <p:spPr bwMode="auto">
              <a:xfrm>
                <a:off x="6254" y="1346"/>
                <a:ext cx="45" cy="68"/>
              </a:xfrm>
              <a:custGeom>
                <a:avLst/>
                <a:gdLst>
                  <a:gd name="T0" fmla="+- 0 6293 6254"/>
                  <a:gd name="T1" fmla="*/ T0 w 45"/>
                  <a:gd name="T2" fmla="+- 0 1354 1346"/>
                  <a:gd name="T3" fmla="*/ 1354 h 68"/>
                  <a:gd name="T4" fmla="+- 0 6276 6254"/>
                  <a:gd name="T5" fmla="*/ T4 w 45"/>
                  <a:gd name="T6" fmla="+- 0 1354 1346"/>
                  <a:gd name="T7" fmla="*/ 1354 h 68"/>
                  <a:gd name="T8" fmla="+- 0 6280 6254"/>
                  <a:gd name="T9" fmla="*/ T8 w 45"/>
                  <a:gd name="T10" fmla="+- 0 1354 1346"/>
                  <a:gd name="T11" fmla="*/ 1354 h 68"/>
                  <a:gd name="T12" fmla="+- 0 6284 6254"/>
                  <a:gd name="T13" fmla="*/ T12 w 45"/>
                  <a:gd name="T14" fmla="+- 0 1356 1346"/>
                  <a:gd name="T15" fmla="*/ 1356 h 68"/>
                  <a:gd name="T16" fmla="+- 0 6289 6254"/>
                  <a:gd name="T17" fmla="*/ T16 w 45"/>
                  <a:gd name="T18" fmla="+- 0 1386 1346"/>
                  <a:gd name="T19" fmla="*/ 1386 h 68"/>
                  <a:gd name="T20" fmla="+- 0 6289 6254"/>
                  <a:gd name="T21" fmla="*/ T20 w 45"/>
                  <a:gd name="T22" fmla="+- 0 1389 1346"/>
                  <a:gd name="T23" fmla="*/ 1389 h 68"/>
                  <a:gd name="T24" fmla="+- 0 6278 6254"/>
                  <a:gd name="T25" fmla="*/ T24 w 45"/>
                  <a:gd name="T26" fmla="+- 0 1407 1346"/>
                  <a:gd name="T27" fmla="*/ 1407 h 68"/>
                  <a:gd name="T28" fmla="+- 0 6292 6254"/>
                  <a:gd name="T29" fmla="*/ T28 w 45"/>
                  <a:gd name="T30" fmla="+- 0 1407 1346"/>
                  <a:gd name="T31" fmla="*/ 1407 h 68"/>
                  <a:gd name="T32" fmla="+- 0 6295 6254"/>
                  <a:gd name="T33" fmla="*/ T32 w 45"/>
                  <a:gd name="T34" fmla="+- 0 1402 1346"/>
                  <a:gd name="T35" fmla="*/ 1402 h 68"/>
                  <a:gd name="T36" fmla="+- 0 6296 6254"/>
                  <a:gd name="T37" fmla="*/ T36 w 45"/>
                  <a:gd name="T38" fmla="+- 0 1398 1346"/>
                  <a:gd name="T39" fmla="*/ 1398 h 68"/>
                  <a:gd name="T40" fmla="+- 0 6298 6254"/>
                  <a:gd name="T41" fmla="*/ T40 w 45"/>
                  <a:gd name="T42" fmla="+- 0 1390 1346"/>
                  <a:gd name="T43" fmla="*/ 1390 h 68"/>
                  <a:gd name="T44" fmla="+- 0 6298 6254"/>
                  <a:gd name="T45" fmla="*/ T44 w 45"/>
                  <a:gd name="T46" fmla="+- 0 1386 1346"/>
                  <a:gd name="T47" fmla="*/ 1386 h 68"/>
                  <a:gd name="T48" fmla="+- 0 6298 6254"/>
                  <a:gd name="T49" fmla="*/ T48 w 45"/>
                  <a:gd name="T50" fmla="+- 0 1373 1346"/>
                  <a:gd name="T51" fmla="*/ 1373 h 68"/>
                  <a:gd name="T52" fmla="+- 0 6298 6254"/>
                  <a:gd name="T53" fmla="*/ T52 w 45"/>
                  <a:gd name="T54" fmla="+- 0 1371 1346"/>
                  <a:gd name="T55" fmla="*/ 1371 h 68"/>
                  <a:gd name="T56" fmla="+- 0 6298 6254"/>
                  <a:gd name="T57" fmla="*/ T56 w 45"/>
                  <a:gd name="T58" fmla="+- 0 1369 1346"/>
                  <a:gd name="T59" fmla="*/ 1369 h 68"/>
                  <a:gd name="T60" fmla="+- 0 6297 6254"/>
                  <a:gd name="T61" fmla="*/ T60 w 45"/>
                  <a:gd name="T62" fmla="+- 0 1362 1346"/>
                  <a:gd name="T63" fmla="*/ 1362 h 68"/>
                  <a:gd name="T64" fmla="+- 0 6295 6254"/>
                  <a:gd name="T65" fmla="*/ T64 w 45"/>
                  <a:gd name="T66" fmla="+- 0 1358 1346"/>
                  <a:gd name="T67" fmla="*/ 1358 h 68"/>
                  <a:gd name="T68" fmla="+- 0 6293 6254"/>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8" name="Group 6472"/>
            <p:cNvGrpSpPr>
              <a:grpSpLocks/>
            </p:cNvGrpSpPr>
            <p:nvPr/>
          </p:nvGrpSpPr>
          <p:grpSpPr bwMode="auto">
            <a:xfrm>
              <a:off x="6254" y="1470"/>
              <a:ext cx="45" cy="68"/>
              <a:chOff x="6254" y="1470"/>
              <a:chExt cx="45" cy="68"/>
            </a:xfrm>
          </p:grpSpPr>
          <p:sp>
            <p:nvSpPr>
              <p:cNvPr id="41800" name="Freeform 6474"/>
              <p:cNvSpPr>
                <a:spLocks/>
              </p:cNvSpPr>
              <p:nvPr/>
            </p:nvSpPr>
            <p:spPr bwMode="auto">
              <a:xfrm>
                <a:off x="6254" y="1470"/>
                <a:ext cx="45" cy="68"/>
              </a:xfrm>
              <a:custGeom>
                <a:avLst/>
                <a:gdLst>
                  <a:gd name="T0" fmla="+- 0 6281 6254"/>
                  <a:gd name="T1" fmla="*/ T0 w 45"/>
                  <a:gd name="T2" fmla="+- 0 1470 1470"/>
                  <a:gd name="T3" fmla="*/ 1470 h 68"/>
                  <a:gd name="T4" fmla="+- 0 6272 6254"/>
                  <a:gd name="T5" fmla="*/ T4 w 45"/>
                  <a:gd name="T6" fmla="+- 0 1470 1470"/>
                  <a:gd name="T7" fmla="*/ 1470 h 68"/>
                  <a:gd name="T8" fmla="+- 0 6269 6254"/>
                  <a:gd name="T9" fmla="*/ T8 w 45"/>
                  <a:gd name="T10" fmla="+- 0 1470 1470"/>
                  <a:gd name="T11" fmla="*/ 1470 h 68"/>
                  <a:gd name="T12" fmla="+- 0 6254 6254"/>
                  <a:gd name="T13" fmla="*/ T12 w 45"/>
                  <a:gd name="T14" fmla="+- 0 1509 1470"/>
                  <a:gd name="T15" fmla="*/ 1509 h 68"/>
                  <a:gd name="T16" fmla="+- 0 6254 6254"/>
                  <a:gd name="T17" fmla="*/ T16 w 45"/>
                  <a:gd name="T18" fmla="+- 0 1514 1470"/>
                  <a:gd name="T19" fmla="*/ 1514 h 68"/>
                  <a:gd name="T20" fmla="+- 0 6271 6254"/>
                  <a:gd name="T21" fmla="*/ T20 w 45"/>
                  <a:gd name="T22" fmla="+- 0 1537 1470"/>
                  <a:gd name="T23" fmla="*/ 1537 h 68"/>
                  <a:gd name="T24" fmla="+- 0 6280 6254"/>
                  <a:gd name="T25" fmla="*/ T24 w 45"/>
                  <a:gd name="T26" fmla="+- 0 1537 1470"/>
                  <a:gd name="T27" fmla="*/ 1537 h 68"/>
                  <a:gd name="T28" fmla="+- 0 6283 6254"/>
                  <a:gd name="T29" fmla="*/ T28 w 45"/>
                  <a:gd name="T30" fmla="+- 0 1536 1470"/>
                  <a:gd name="T31" fmla="*/ 1536 h 68"/>
                  <a:gd name="T32" fmla="+- 0 6289 6254"/>
                  <a:gd name="T33" fmla="*/ T32 w 45"/>
                  <a:gd name="T34" fmla="+- 0 1533 1470"/>
                  <a:gd name="T35" fmla="*/ 1533 h 68"/>
                  <a:gd name="T36" fmla="+- 0 6291 6254"/>
                  <a:gd name="T37" fmla="*/ T36 w 45"/>
                  <a:gd name="T38" fmla="+- 0 1531 1470"/>
                  <a:gd name="T39" fmla="*/ 1531 h 68"/>
                  <a:gd name="T40" fmla="+- 0 6292 6254"/>
                  <a:gd name="T41" fmla="*/ T40 w 45"/>
                  <a:gd name="T42" fmla="+- 0 1530 1470"/>
                  <a:gd name="T43" fmla="*/ 1530 h 68"/>
                  <a:gd name="T44" fmla="+- 0 6273 6254"/>
                  <a:gd name="T45" fmla="*/ T44 w 45"/>
                  <a:gd name="T46" fmla="+- 0 1530 1470"/>
                  <a:gd name="T47" fmla="*/ 1530 h 68"/>
                  <a:gd name="T48" fmla="+- 0 6271 6254"/>
                  <a:gd name="T49" fmla="*/ T48 w 45"/>
                  <a:gd name="T50" fmla="+- 0 1529 1470"/>
                  <a:gd name="T51" fmla="*/ 1529 h 68"/>
                  <a:gd name="T52" fmla="+- 0 6263 6254"/>
                  <a:gd name="T53" fmla="*/ T52 w 45"/>
                  <a:gd name="T54" fmla="+- 0 1509 1470"/>
                  <a:gd name="T55" fmla="*/ 1509 h 68"/>
                  <a:gd name="T56" fmla="+- 0 6263 6254"/>
                  <a:gd name="T57" fmla="*/ T56 w 45"/>
                  <a:gd name="T58" fmla="+- 0 1496 1470"/>
                  <a:gd name="T59" fmla="*/ 1496 h 68"/>
                  <a:gd name="T60" fmla="+- 0 6273 6254"/>
                  <a:gd name="T61" fmla="*/ T60 w 45"/>
                  <a:gd name="T62" fmla="+- 0 1477 1470"/>
                  <a:gd name="T63" fmla="*/ 1477 h 68"/>
                  <a:gd name="T64" fmla="+- 0 6293 6254"/>
                  <a:gd name="T65" fmla="*/ T64 w 45"/>
                  <a:gd name="T66" fmla="+- 0 1477 1470"/>
                  <a:gd name="T67" fmla="*/ 1477 h 68"/>
                  <a:gd name="T68" fmla="+- 0 6292 6254"/>
                  <a:gd name="T69" fmla="*/ T68 w 45"/>
                  <a:gd name="T70" fmla="+- 0 1475 1470"/>
                  <a:gd name="T71" fmla="*/ 1475 h 68"/>
                  <a:gd name="T72" fmla="+- 0 6290 6254"/>
                  <a:gd name="T73" fmla="*/ T72 w 45"/>
                  <a:gd name="T74" fmla="+- 0 1473 1470"/>
                  <a:gd name="T75" fmla="*/ 1473 h 68"/>
                  <a:gd name="T76" fmla="+- 0 6284 6254"/>
                  <a:gd name="T77" fmla="*/ T76 w 45"/>
                  <a:gd name="T78" fmla="+- 0 1470 1470"/>
                  <a:gd name="T79" fmla="*/ 1470 h 68"/>
                  <a:gd name="T80" fmla="+- 0 6281 6254"/>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6" y="67"/>
                    </a:lnTo>
                    <a:lnTo>
                      <a:pt x="29" y="66"/>
                    </a:lnTo>
                    <a:lnTo>
                      <a:pt x="35" y="63"/>
                    </a:lnTo>
                    <a:lnTo>
                      <a:pt x="37" y="61"/>
                    </a:lnTo>
                    <a:lnTo>
                      <a:pt x="38" y="60"/>
                    </a:lnTo>
                    <a:lnTo>
                      <a:pt x="19" y="60"/>
                    </a:lnTo>
                    <a:lnTo>
                      <a:pt x="17" y="59"/>
                    </a:lnTo>
                    <a:lnTo>
                      <a:pt x="9"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01" name="Freeform 6473"/>
              <p:cNvSpPr>
                <a:spLocks/>
              </p:cNvSpPr>
              <p:nvPr/>
            </p:nvSpPr>
            <p:spPr bwMode="auto">
              <a:xfrm>
                <a:off x="6254" y="1470"/>
                <a:ext cx="45" cy="68"/>
              </a:xfrm>
              <a:custGeom>
                <a:avLst/>
                <a:gdLst>
                  <a:gd name="T0" fmla="+- 0 6293 6254"/>
                  <a:gd name="T1" fmla="*/ T0 w 45"/>
                  <a:gd name="T2" fmla="+- 0 1477 1470"/>
                  <a:gd name="T3" fmla="*/ 1477 h 68"/>
                  <a:gd name="T4" fmla="+- 0 6276 6254"/>
                  <a:gd name="T5" fmla="*/ T4 w 45"/>
                  <a:gd name="T6" fmla="+- 0 1477 1470"/>
                  <a:gd name="T7" fmla="*/ 1477 h 68"/>
                  <a:gd name="T8" fmla="+- 0 6280 6254"/>
                  <a:gd name="T9" fmla="*/ T8 w 45"/>
                  <a:gd name="T10" fmla="+- 0 1477 1470"/>
                  <a:gd name="T11" fmla="*/ 1477 h 68"/>
                  <a:gd name="T12" fmla="+- 0 6284 6254"/>
                  <a:gd name="T13" fmla="*/ T12 w 45"/>
                  <a:gd name="T14" fmla="+- 0 1479 1470"/>
                  <a:gd name="T15" fmla="*/ 1479 h 68"/>
                  <a:gd name="T16" fmla="+- 0 6289 6254"/>
                  <a:gd name="T17" fmla="*/ T16 w 45"/>
                  <a:gd name="T18" fmla="+- 0 1509 1470"/>
                  <a:gd name="T19" fmla="*/ 1509 h 68"/>
                  <a:gd name="T20" fmla="+- 0 6289 6254"/>
                  <a:gd name="T21" fmla="*/ T20 w 45"/>
                  <a:gd name="T22" fmla="+- 0 1512 1470"/>
                  <a:gd name="T23" fmla="*/ 1512 h 68"/>
                  <a:gd name="T24" fmla="+- 0 6278 6254"/>
                  <a:gd name="T25" fmla="*/ T24 w 45"/>
                  <a:gd name="T26" fmla="+- 0 1530 1470"/>
                  <a:gd name="T27" fmla="*/ 1530 h 68"/>
                  <a:gd name="T28" fmla="+- 0 6292 6254"/>
                  <a:gd name="T29" fmla="*/ T28 w 45"/>
                  <a:gd name="T30" fmla="+- 0 1530 1470"/>
                  <a:gd name="T31" fmla="*/ 1530 h 68"/>
                  <a:gd name="T32" fmla="+- 0 6295 6254"/>
                  <a:gd name="T33" fmla="*/ T32 w 45"/>
                  <a:gd name="T34" fmla="+- 0 1525 1470"/>
                  <a:gd name="T35" fmla="*/ 1525 h 68"/>
                  <a:gd name="T36" fmla="+- 0 6296 6254"/>
                  <a:gd name="T37" fmla="*/ T36 w 45"/>
                  <a:gd name="T38" fmla="+- 0 1521 1470"/>
                  <a:gd name="T39" fmla="*/ 1521 h 68"/>
                  <a:gd name="T40" fmla="+- 0 6298 6254"/>
                  <a:gd name="T41" fmla="*/ T40 w 45"/>
                  <a:gd name="T42" fmla="+- 0 1513 1470"/>
                  <a:gd name="T43" fmla="*/ 1513 h 68"/>
                  <a:gd name="T44" fmla="+- 0 6298 6254"/>
                  <a:gd name="T45" fmla="*/ T44 w 45"/>
                  <a:gd name="T46" fmla="+- 0 1509 1470"/>
                  <a:gd name="T47" fmla="*/ 1509 h 68"/>
                  <a:gd name="T48" fmla="+- 0 6298 6254"/>
                  <a:gd name="T49" fmla="*/ T48 w 45"/>
                  <a:gd name="T50" fmla="+- 0 1496 1470"/>
                  <a:gd name="T51" fmla="*/ 1496 h 68"/>
                  <a:gd name="T52" fmla="+- 0 6298 6254"/>
                  <a:gd name="T53" fmla="*/ T52 w 45"/>
                  <a:gd name="T54" fmla="+- 0 1494 1470"/>
                  <a:gd name="T55" fmla="*/ 1494 h 68"/>
                  <a:gd name="T56" fmla="+- 0 6298 6254"/>
                  <a:gd name="T57" fmla="*/ T56 w 45"/>
                  <a:gd name="T58" fmla="+- 0 1492 1470"/>
                  <a:gd name="T59" fmla="*/ 1492 h 68"/>
                  <a:gd name="T60" fmla="+- 0 6297 6254"/>
                  <a:gd name="T61" fmla="*/ T60 w 45"/>
                  <a:gd name="T62" fmla="+- 0 1485 1470"/>
                  <a:gd name="T63" fmla="*/ 1485 h 68"/>
                  <a:gd name="T64" fmla="+- 0 6295 6254"/>
                  <a:gd name="T65" fmla="*/ T64 w 45"/>
                  <a:gd name="T66" fmla="+- 0 1481 1470"/>
                  <a:gd name="T67" fmla="*/ 1481 h 68"/>
                  <a:gd name="T68" fmla="+- 0 6293 6254"/>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7"/>
                    </a:lnTo>
                    <a:lnTo>
                      <a:pt x="30" y="9"/>
                    </a:lnTo>
                    <a:lnTo>
                      <a:pt x="35" y="39"/>
                    </a:lnTo>
                    <a:lnTo>
                      <a:pt x="35" y="42"/>
                    </a:lnTo>
                    <a:lnTo>
                      <a:pt x="24" y="60"/>
                    </a:lnTo>
                    <a:lnTo>
                      <a:pt x="38" y="60"/>
                    </a:lnTo>
                    <a:lnTo>
                      <a:pt x="41" y="55"/>
                    </a:lnTo>
                    <a:lnTo>
                      <a:pt x="42" y="51"/>
                    </a:lnTo>
                    <a:lnTo>
                      <a:pt x="44" y="43"/>
                    </a:lnTo>
                    <a:lnTo>
                      <a:pt x="44" y="39"/>
                    </a:lnTo>
                    <a:lnTo>
                      <a:pt x="44" y="26"/>
                    </a:lnTo>
                    <a:lnTo>
                      <a:pt x="44" y="24"/>
                    </a:lnTo>
                    <a:lnTo>
                      <a:pt x="44" y="22"/>
                    </a:lnTo>
                    <a:lnTo>
                      <a:pt x="43"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9" name="Group 6469"/>
            <p:cNvGrpSpPr>
              <a:grpSpLocks/>
            </p:cNvGrpSpPr>
            <p:nvPr/>
          </p:nvGrpSpPr>
          <p:grpSpPr bwMode="auto">
            <a:xfrm>
              <a:off x="6256" y="1593"/>
              <a:ext cx="40" cy="67"/>
              <a:chOff x="6256" y="1593"/>
              <a:chExt cx="40" cy="67"/>
            </a:xfrm>
          </p:grpSpPr>
          <p:sp>
            <p:nvSpPr>
              <p:cNvPr id="41798" name="Freeform 6471"/>
              <p:cNvSpPr>
                <a:spLocks/>
              </p:cNvSpPr>
              <p:nvPr/>
            </p:nvSpPr>
            <p:spPr bwMode="auto">
              <a:xfrm>
                <a:off x="6256" y="1593"/>
                <a:ext cx="40" cy="67"/>
              </a:xfrm>
              <a:custGeom>
                <a:avLst/>
                <a:gdLst>
                  <a:gd name="T0" fmla="+- 0 6291 6256"/>
                  <a:gd name="T1" fmla="*/ T0 w 40"/>
                  <a:gd name="T2" fmla="+- 0 1600 1593"/>
                  <a:gd name="T3" fmla="*/ 1600 h 67"/>
                  <a:gd name="T4" fmla="+- 0 6273 6256"/>
                  <a:gd name="T5" fmla="*/ T4 w 40"/>
                  <a:gd name="T6" fmla="+- 0 1600 1593"/>
                  <a:gd name="T7" fmla="*/ 1600 h 67"/>
                  <a:gd name="T8" fmla="+- 0 6278 6256"/>
                  <a:gd name="T9" fmla="*/ T8 w 40"/>
                  <a:gd name="T10" fmla="+- 0 1601 1593"/>
                  <a:gd name="T11" fmla="*/ 1601 h 67"/>
                  <a:gd name="T12" fmla="+- 0 6281 6256"/>
                  <a:gd name="T13" fmla="*/ T12 w 40"/>
                  <a:gd name="T14" fmla="+- 0 1604 1593"/>
                  <a:gd name="T15" fmla="*/ 1604 h 67"/>
                  <a:gd name="T16" fmla="+- 0 6283 6256"/>
                  <a:gd name="T17" fmla="*/ T16 w 40"/>
                  <a:gd name="T18" fmla="+- 0 1607 1593"/>
                  <a:gd name="T19" fmla="*/ 1607 h 67"/>
                  <a:gd name="T20" fmla="+- 0 6284 6256"/>
                  <a:gd name="T21" fmla="*/ T20 w 40"/>
                  <a:gd name="T22" fmla="+- 0 1611 1593"/>
                  <a:gd name="T23" fmla="*/ 1611 h 67"/>
                  <a:gd name="T24" fmla="+- 0 6283 6256"/>
                  <a:gd name="T25" fmla="*/ T24 w 40"/>
                  <a:gd name="T26" fmla="+- 0 1616 1593"/>
                  <a:gd name="T27" fmla="*/ 1616 h 67"/>
                  <a:gd name="T28" fmla="+- 0 6258 6256"/>
                  <a:gd name="T29" fmla="*/ T28 w 40"/>
                  <a:gd name="T30" fmla="+- 0 1650 1593"/>
                  <a:gd name="T31" fmla="*/ 1650 h 67"/>
                  <a:gd name="T32" fmla="+- 0 6257 6256"/>
                  <a:gd name="T33" fmla="*/ T32 w 40"/>
                  <a:gd name="T34" fmla="+- 0 1651 1593"/>
                  <a:gd name="T35" fmla="*/ 1651 h 67"/>
                  <a:gd name="T36" fmla="+- 0 6256 6256"/>
                  <a:gd name="T37" fmla="*/ T36 w 40"/>
                  <a:gd name="T38" fmla="+- 0 1652 1593"/>
                  <a:gd name="T39" fmla="*/ 1652 h 67"/>
                  <a:gd name="T40" fmla="+- 0 6256 6256"/>
                  <a:gd name="T41" fmla="*/ T40 w 40"/>
                  <a:gd name="T42" fmla="+- 0 1653 1593"/>
                  <a:gd name="T43" fmla="*/ 1653 h 67"/>
                  <a:gd name="T44" fmla="+- 0 6256 6256"/>
                  <a:gd name="T45" fmla="*/ T44 w 40"/>
                  <a:gd name="T46" fmla="+- 0 1657 1593"/>
                  <a:gd name="T47" fmla="*/ 1657 h 67"/>
                  <a:gd name="T48" fmla="+- 0 6257 6256"/>
                  <a:gd name="T49" fmla="*/ T48 w 40"/>
                  <a:gd name="T50" fmla="+- 0 1659 1593"/>
                  <a:gd name="T51" fmla="*/ 1659 h 67"/>
                  <a:gd name="T52" fmla="+- 0 6258 6256"/>
                  <a:gd name="T53" fmla="*/ T52 w 40"/>
                  <a:gd name="T54" fmla="+- 0 1659 1593"/>
                  <a:gd name="T55" fmla="*/ 1659 h 67"/>
                  <a:gd name="T56" fmla="+- 0 6294 6256"/>
                  <a:gd name="T57" fmla="*/ T56 w 40"/>
                  <a:gd name="T58" fmla="+- 0 1659 1593"/>
                  <a:gd name="T59" fmla="*/ 1659 h 67"/>
                  <a:gd name="T60" fmla="+- 0 6295 6256"/>
                  <a:gd name="T61" fmla="*/ T60 w 40"/>
                  <a:gd name="T62" fmla="+- 0 1659 1593"/>
                  <a:gd name="T63" fmla="*/ 1659 h 67"/>
                  <a:gd name="T64" fmla="+- 0 6296 6256"/>
                  <a:gd name="T65" fmla="*/ T64 w 40"/>
                  <a:gd name="T66" fmla="+- 0 1658 1593"/>
                  <a:gd name="T67" fmla="*/ 1658 h 67"/>
                  <a:gd name="T68" fmla="+- 0 6296 6256"/>
                  <a:gd name="T69" fmla="*/ T68 w 40"/>
                  <a:gd name="T70" fmla="+- 0 1657 1593"/>
                  <a:gd name="T71" fmla="*/ 1657 h 67"/>
                  <a:gd name="T72" fmla="+- 0 6296 6256"/>
                  <a:gd name="T73" fmla="*/ T72 w 40"/>
                  <a:gd name="T74" fmla="+- 0 1654 1593"/>
                  <a:gd name="T75" fmla="*/ 1654 h 67"/>
                  <a:gd name="T76" fmla="+- 0 6296 6256"/>
                  <a:gd name="T77" fmla="*/ T76 w 40"/>
                  <a:gd name="T78" fmla="+- 0 1653 1593"/>
                  <a:gd name="T79" fmla="*/ 1653 h 67"/>
                  <a:gd name="T80" fmla="+- 0 6295 6256"/>
                  <a:gd name="T81" fmla="*/ T80 w 40"/>
                  <a:gd name="T82" fmla="+- 0 1652 1593"/>
                  <a:gd name="T83" fmla="*/ 1652 h 67"/>
                  <a:gd name="T84" fmla="+- 0 6294 6256"/>
                  <a:gd name="T85" fmla="*/ T84 w 40"/>
                  <a:gd name="T86" fmla="+- 0 1652 1593"/>
                  <a:gd name="T87" fmla="*/ 1652 h 67"/>
                  <a:gd name="T88" fmla="+- 0 6266 6256"/>
                  <a:gd name="T89" fmla="*/ T88 w 40"/>
                  <a:gd name="T90" fmla="+- 0 1652 1593"/>
                  <a:gd name="T91" fmla="*/ 1652 h 67"/>
                  <a:gd name="T92" fmla="+- 0 6276 6256"/>
                  <a:gd name="T93" fmla="*/ T92 w 40"/>
                  <a:gd name="T94" fmla="+- 0 1641 1593"/>
                  <a:gd name="T95" fmla="*/ 1641 h 67"/>
                  <a:gd name="T96" fmla="+- 0 6293 6256"/>
                  <a:gd name="T97" fmla="*/ T96 w 40"/>
                  <a:gd name="T98" fmla="+- 0 1612 1593"/>
                  <a:gd name="T99" fmla="*/ 1612 h 67"/>
                  <a:gd name="T100" fmla="+- 0 6293 6256"/>
                  <a:gd name="T101" fmla="*/ T100 w 40"/>
                  <a:gd name="T102" fmla="+- 0 1607 1593"/>
                  <a:gd name="T103" fmla="*/ 1607 h 67"/>
                  <a:gd name="T104" fmla="+- 0 6293 6256"/>
                  <a:gd name="T105" fmla="*/ T104 w 40"/>
                  <a:gd name="T106" fmla="+- 0 1605 1593"/>
                  <a:gd name="T107" fmla="*/ 1605 h 67"/>
                  <a:gd name="T108" fmla="+- 0 6291 6256"/>
                  <a:gd name="T109" fmla="*/ T108 w 40"/>
                  <a:gd name="T110" fmla="+- 0 1601 1593"/>
                  <a:gd name="T111" fmla="*/ 1601 h 67"/>
                  <a:gd name="T112" fmla="+- 0 6291 6256"/>
                  <a:gd name="T113" fmla="*/ T112 w 40"/>
                  <a:gd name="T114" fmla="+- 0 1600 1593"/>
                  <a:gd name="T115"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2" y="8"/>
                    </a:lnTo>
                    <a:lnTo>
                      <a:pt x="25" y="11"/>
                    </a:lnTo>
                    <a:lnTo>
                      <a:pt x="27" y="14"/>
                    </a:lnTo>
                    <a:lnTo>
                      <a:pt x="28" y="18"/>
                    </a:lnTo>
                    <a:lnTo>
                      <a:pt x="27" y="23"/>
                    </a:lnTo>
                    <a:lnTo>
                      <a:pt x="2" y="57"/>
                    </a:lnTo>
                    <a:lnTo>
                      <a:pt x="1" y="58"/>
                    </a:lnTo>
                    <a:lnTo>
                      <a:pt x="0" y="59"/>
                    </a:lnTo>
                    <a:lnTo>
                      <a:pt x="0" y="60"/>
                    </a:lnTo>
                    <a:lnTo>
                      <a:pt x="0" y="64"/>
                    </a:lnTo>
                    <a:lnTo>
                      <a:pt x="1" y="66"/>
                    </a:lnTo>
                    <a:lnTo>
                      <a:pt x="2" y="66"/>
                    </a:lnTo>
                    <a:lnTo>
                      <a:pt x="38" y="66"/>
                    </a:lnTo>
                    <a:lnTo>
                      <a:pt x="39" y="66"/>
                    </a:lnTo>
                    <a:lnTo>
                      <a:pt x="40" y="65"/>
                    </a:lnTo>
                    <a:lnTo>
                      <a:pt x="40" y="64"/>
                    </a:lnTo>
                    <a:lnTo>
                      <a:pt x="40" y="61"/>
                    </a:lnTo>
                    <a:lnTo>
                      <a:pt x="40" y="60"/>
                    </a:lnTo>
                    <a:lnTo>
                      <a:pt x="39" y="59"/>
                    </a:lnTo>
                    <a:lnTo>
                      <a:pt x="38" y="59"/>
                    </a:lnTo>
                    <a:lnTo>
                      <a:pt x="10" y="59"/>
                    </a:lnTo>
                    <a:lnTo>
                      <a:pt x="20" y="48"/>
                    </a:lnTo>
                    <a:lnTo>
                      <a:pt x="37" y="19"/>
                    </a:lnTo>
                    <a:lnTo>
                      <a:pt x="37" y="14"/>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99" name="Freeform 6470"/>
              <p:cNvSpPr>
                <a:spLocks/>
              </p:cNvSpPr>
              <p:nvPr/>
            </p:nvSpPr>
            <p:spPr bwMode="auto">
              <a:xfrm>
                <a:off x="6256" y="1593"/>
                <a:ext cx="40" cy="67"/>
              </a:xfrm>
              <a:custGeom>
                <a:avLst/>
                <a:gdLst>
                  <a:gd name="T0" fmla="+- 0 6278 6256"/>
                  <a:gd name="T1" fmla="*/ T0 w 40"/>
                  <a:gd name="T2" fmla="+- 0 1593 1593"/>
                  <a:gd name="T3" fmla="*/ 1593 h 67"/>
                  <a:gd name="T4" fmla="+- 0 6257 6256"/>
                  <a:gd name="T5" fmla="*/ T4 w 40"/>
                  <a:gd name="T6" fmla="+- 0 1604 1593"/>
                  <a:gd name="T7" fmla="*/ 1604 h 67"/>
                  <a:gd name="T8" fmla="+- 0 6257 6256"/>
                  <a:gd name="T9" fmla="*/ T8 w 40"/>
                  <a:gd name="T10" fmla="+- 0 1605 1593"/>
                  <a:gd name="T11" fmla="*/ 1605 h 67"/>
                  <a:gd name="T12" fmla="+- 0 6258 6256"/>
                  <a:gd name="T13" fmla="*/ T12 w 40"/>
                  <a:gd name="T14" fmla="+- 0 1606 1593"/>
                  <a:gd name="T15" fmla="*/ 1606 h 67"/>
                  <a:gd name="T16" fmla="+- 0 6259 6256"/>
                  <a:gd name="T17" fmla="*/ T16 w 40"/>
                  <a:gd name="T18" fmla="+- 0 1606 1593"/>
                  <a:gd name="T19" fmla="*/ 1606 h 67"/>
                  <a:gd name="T20" fmla="+- 0 6260 6256"/>
                  <a:gd name="T21" fmla="*/ T20 w 40"/>
                  <a:gd name="T22" fmla="+- 0 1605 1593"/>
                  <a:gd name="T23" fmla="*/ 1605 h 67"/>
                  <a:gd name="T24" fmla="+- 0 6263 6256"/>
                  <a:gd name="T25" fmla="*/ T24 w 40"/>
                  <a:gd name="T26" fmla="+- 0 1603 1593"/>
                  <a:gd name="T27" fmla="*/ 1603 h 67"/>
                  <a:gd name="T28" fmla="+- 0 6268 6256"/>
                  <a:gd name="T29" fmla="*/ T28 w 40"/>
                  <a:gd name="T30" fmla="+- 0 1601 1593"/>
                  <a:gd name="T31" fmla="*/ 1601 h 67"/>
                  <a:gd name="T32" fmla="+- 0 6269 6256"/>
                  <a:gd name="T33" fmla="*/ T32 w 40"/>
                  <a:gd name="T34" fmla="+- 0 1601 1593"/>
                  <a:gd name="T35" fmla="*/ 1601 h 67"/>
                  <a:gd name="T36" fmla="+- 0 6271 6256"/>
                  <a:gd name="T37" fmla="*/ T36 w 40"/>
                  <a:gd name="T38" fmla="+- 0 1600 1593"/>
                  <a:gd name="T39" fmla="*/ 1600 h 67"/>
                  <a:gd name="T40" fmla="+- 0 6291 6256"/>
                  <a:gd name="T41" fmla="*/ T40 w 40"/>
                  <a:gd name="T42" fmla="+- 0 1600 1593"/>
                  <a:gd name="T43" fmla="*/ 1600 h 67"/>
                  <a:gd name="T44" fmla="+- 0 6290 6256"/>
                  <a:gd name="T45" fmla="*/ T44 w 40"/>
                  <a:gd name="T46" fmla="+- 0 1599 1593"/>
                  <a:gd name="T47" fmla="*/ 1599 h 67"/>
                  <a:gd name="T48" fmla="+- 0 6287 6256"/>
                  <a:gd name="T49" fmla="*/ T48 w 40"/>
                  <a:gd name="T50" fmla="+- 0 1596 1593"/>
                  <a:gd name="T51" fmla="*/ 1596 h 67"/>
                  <a:gd name="T52" fmla="+- 0 6285 6256"/>
                  <a:gd name="T53" fmla="*/ T52 w 40"/>
                  <a:gd name="T54" fmla="+- 0 1595 1593"/>
                  <a:gd name="T55" fmla="*/ 1595 h 67"/>
                  <a:gd name="T56" fmla="+- 0 6280 6256"/>
                  <a:gd name="T57" fmla="*/ T56 w 40"/>
                  <a:gd name="T58" fmla="+- 0 1593 1593"/>
                  <a:gd name="T59" fmla="*/ 1593 h 67"/>
                  <a:gd name="T60" fmla="+- 0 6278 6256"/>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3" y="13"/>
                    </a:lnTo>
                    <a:lnTo>
                      <a:pt x="4" y="12"/>
                    </a:lnTo>
                    <a:lnTo>
                      <a:pt x="7" y="10"/>
                    </a:lnTo>
                    <a:lnTo>
                      <a:pt x="12"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0" name="Group 6467"/>
            <p:cNvGrpSpPr>
              <a:grpSpLocks/>
            </p:cNvGrpSpPr>
            <p:nvPr/>
          </p:nvGrpSpPr>
          <p:grpSpPr bwMode="auto">
            <a:xfrm>
              <a:off x="6324" y="1773"/>
              <a:ext cx="80" cy="16"/>
              <a:chOff x="6324" y="1773"/>
              <a:chExt cx="80" cy="16"/>
            </a:xfrm>
          </p:grpSpPr>
          <p:sp>
            <p:nvSpPr>
              <p:cNvPr id="41797" name="Freeform 6468"/>
              <p:cNvSpPr>
                <a:spLocks/>
              </p:cNvSpPr>
              <p:nvPr/>
            </p:nvSpPr>
            <p:spPr bwMode="auto">
              <a:xfrm>
                <a:off x="6324" y="1773"/>
                <a:ext cx="80" cy="16"/>
              </a:xfrm>
              <a:custGeom>
                <a:avLst/>
                <a:gdLst>
                  <a:gd name="T0" fmla="+- 0 6402 6324"/>
                  <a:gd name="T1" fmla="*/ T0 w 80"/>
                  <a:gd name="T2" fmla="+- 0 1773 1773"/>
                  <a:gd name="T3" fmla="*/ 1773 h 16"/>
                  <a:gd name="T4" fmla="+- 0 6325 6324"/>
                  <a:gd name="T5" fmla="*/ T4 w 80"/>
                  <a:gd name="T6" fmla="+- 0 1773 1773"/>
                  <a:gd name="T7" fmla="*/ 1773 h 16"/>
                  <a:gd name="T8" fmla="+- 0 6325 6324"/>
                  <a:gd name="T9" fmla="*/ T8 w 80"/>
                  <a:gd name="T10" fmla="+- 0 1786 1773"/>
                  <a:gd name="T11" fmla="*/ 1786 h 16"/>
                  <a:gd name="T12" fmla="+- 0 6324 6324"/>
                  <a:gd name="T13" fmla="*/ T12 w 80"/>
                  <a:gd name="T14" fmla="+- 0 1788 1773"/>
                  <a:gd name="T15" fmla="*/ 1788 h 16"/>
                  <a:gd name="T16" fmla="+- 0 6403 6324"/>
                  <a:gd name="T17" fmla="*/ T16 w 80"/>
                  <a:gd name="T18" fmla="+- 0 1788 1773"/>
                  <a:gd name="T19" fmla="*/ 1788 h 16"/>
                  <a:gd name="T20" fmla="+- 0 6402 6324"/>
                  <a:gd name="T21" fmla="*/ T20 w 80"/>
                  <a:gd name="T22" fmla="+- 0 1786 1773"/>
                  <a:gd name="T23" fmla="*/ 1786 h 16"/>
                  <a:gd name="T24" fmla="+- 0 6402 6324"/>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1" name="Group 6464"/>
            <p:cNvGrpSpPr>
              <a:grpSpLocks/>
            </p:cNvGrpSpPr>
            <p:nvPr/>
          </p:nvGrpSpPr>
          <p:grpSpPr bwMode="auto">
            <a:xfrm>
              <a:off x="6322" y="1773"/>
              <a:ext cx="3" cy="15"/>
              <a:chOff x="6322" y="1773"/>
              <a:chExt cx="3" cy="15"/>
            </a:xfrm>
          </p:grpSpPr>
          <p:sp>
            <p:nvSpPr>
              <p:cNvPr id="41796" name="Freeform 6466"/>
              <p:cNvSpPr>
                <a:spLocks/>
              </p:cNvSpPr>
              <p:nvPr/>
            </p:nvSpPr>
            <p:spPr bwMode="auto">
              <a:xfrm>
                <a:off x="6322" y="1773"/>
                <a:ext cx="3" cy="15"/>
              </a:xfrm>
              <a:custGeom>
                <a:avLst/>
                <a:gdLst>
                  <a:gd name="T0" fmla="+- 0 6325 6322"/>
                  <a:gd name="T1" fmla="*/ T0 w 3"/>
                  <a:gd name="T2" fmla="+- 0 1773 1773"/>
                  <a:gd name="T3" fmla="*/ 1773 h 15"/>
                  <a:gd name="T4" fmla="+- 0 6322 6322"/>
                  <a:gd name="T5" fmla="*/ T4 w 3"/>
                  <a:gd name="T6" fmla="+- 0 1773 1773"/>
                  <a:gd name="T7" fmla="*/ 1773 h 15"/>
                  <a:gd name="T8" fmla="+- 0 6322 6322"/>
                  <a:gd name="T9" fmla="*/ T8 w 3"/>
                  <a:gd name="T10" fmla="+- 0 1786 1773"/>
                  <a:gd name="T11" fmla="*/ 1786 h 15"/>
                  <a:gd name="T12" fmla="+- 0 6324 6322"/>
                  <a:gd name="T13" fmla="*/ T12 w 3"/>
                  <a:gd name="T14" fmla="+- 0 1788 1773"/>
                  <a:gd name="T15" fmla="*/ 1788 h 15"/>
                  <a:gd name="T16" fmla="+- 0 6325 6322"/>
                  <a:gd name="T17" fmla="*/ T16 w 3"/>
                  <a:gd name="T18" fmla="+- 0 1786 1773"/>
                  <a:gd name="T19" fmla="*/ 1786 h 15"/>
                  <a:gd name="T20" fmla="+- 0 6325 6322"/>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305" name="Picture 646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52" name="Group 6462"/>
            <p:cNvGrpSpPr>
              <a:grpSpLocks/>
            </p:cNvGrpSpPr>
            <p:nvPr/>
          </p:nvGrpSpPr>
          <p:grpSpPr bwMode="auto">
            <a:xfrm>
              <a:off x="6308" y="1117"/>
              <a:ext cx="3" cy="656"/>
              <a:chOff x="6308" y="1117"/>
              <a:chExt cx="3" cy="656"/>
            </a:xfrm>
          </p:grpSpPr>
          <p:sp>
            <p:nvSpPr>
              <p:cNvPr id="41795" name="Freeform 6463"/>
              <p:cNvSpPr>
                <a:spLocks/>
              </p:cNvSpPr>
              <p:nvPr/>
            </p:nvSpPr>
            <p:spPr bwMode="auto">
              <a:xfrm>
                <a:off x="6308" y="1117"/>
                <a:ext cx="3" cy="656"/>
              </a:xfrm>
              <a:custGeom>
                <a:avLst/>
                <a:gdLst>
                  <a:gd name="T0" fmla="+- 0 6308 6308"/>
                  <a:gd name="T1" fmla="*/ T0 w 3"/>
                  <a:gd name="T2" fmla="+- 0 1773 1117"/>
                  <a:gd name="T3" fmla="*/ 1773 h 656"/>
                  <a:gd name="T4" fmla="+- 0 6311 6308"/>
                  <a:gd name="T5" fmla="*/ T4 w 3"/>
                  <a:gd name="T6" fmla="+- 0 1773 1117"/>
                  <a:gd name="T7" fmla="*/ 1773 h 656"/>
                  <a:gd name="T8" fmla="+- 0 6311 6308"/>
                  <a:gd name="T9" fmla="*/ T8 w 3"/>
                  <a:gd name="T10" fmla="+- 0 1117 1117"/>
                  <a:gd name="T11" fmla="*/ 1117 h 656"/>
                  <a:gd name="T12" fmla="+- 0 6308 6308"/>
                  <a:gd name="T13" fmla="*/ T12 w 3"/>
                  <a:gd name="T14" fmla="+- 0 1117 1117"/>
                  <a:gd name="T15" fmla="*/ 1117 h 656"/>
                  <a:gd name="T16" fmla="+- 0 6308 630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3" name="Group 6460"/>
            <p:cNvGrpSpPr>
              <a:grpSpLocks/>
            </p:cNvGrpSpPr>
            <p:nvPr/>
          </p:nvGrpSpPr>
          <p:grpSpPr bwMode="auto">
            <a:xfrm>
              <a:off x="6308" y="1116"/>
              <a:ext cx="82" cy="2"/>
              <a:chOff x="6308" y="1116"/>
              <a:chExt cx="82" cy="2"/>
            </a:xfrm>
          </p:grpSpPr>
          <p:sp>
            <p:nvSpPr>
              <p:cNvPr id="41794" name="Freeform 6461"/>
              <p:cNvSpPr>
                <a:spLocks/>
              </p:cNvSpPr>
              <p:nvPr/>
            </p:nvSpPr>
            <p:spPr bwMode="auto">
              <a:xfrm>
                <a:off x="6308" y="1116"/>
                <a:ext cx="82" cy="2"/>
              </a:xfrm>
              <a:custGeom>
                <a:avLst/>
                <a:gdLst>
                  <a:gd name="T0" fmla="+- 0 6308 6308"/>
                  <a:gd name="T1" fmla="*/ T0 w 82"/>
                  <a:gd name="T2" fmla="+- 0 6390 630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54" name="Group 6458"/>
            <p:cNvGrpSpPr>
              <a:grpSpLocks/>
            </p:cNvGrpSpPr>
            <p:nvPr/>
          </p:nvGrpSpPr>
          <p:grpSpPr bwMode="auto">
            <a:xfrm>
              <a:off x="6309" y="1772"/>
              <a:ext cx="80" cy="2"/>
              <a:chOff x="6309" y="1772"/>
              <a:chExt cx="80" cy="2"/>
            </a:xfrm>
          </p:grpSpPr>
          <p:sp>
            <p:nvSpPr>
              <p:cNvPr id="41793" name="Freeform 6459"/>
              <p:cNvSpPr>
                <a:spLocks/>
              </p:cNvSpPr>
              <p:nvPr/>
            </p:nvSpPr>
            <p:spPr bwMode="auto">
              <a:xfrm>
                <a:off x="6309" y="1772"/>
                <a:ext cx="80" cy="2"/>
              </a:xfrm>
              <a:custGeom>
                <a:avLst/>
                <a:gdLst>
                  <a:gd name="T0" fmla="+- 0 6309 6309"/>
                  <a:gd name="T1" fmla="*/ T0 w 80"/>
                  <a:gd name="T2" fmla="+- 0 6389 630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55" name="Group 6456"/>
            <p:cNvGrpSpPr>
              <a:grpSpLocks/>
            </p:cNvGrpSpPr>
            <p:nvPr/>
          </p:nvGrpSpPr>
          <p:grpSpPr bwMode="auto">
            <a:xfrm>
              <a:off x="6311" y="1770"/>
              <a:ext cx="80" cy="2"/>
              <a:chOff x="6311" y="1770"/>
              <a:chExt cx="80" cy="2"/>
            </a:xfrm>
          </p:grpSpPr>
          <p:sp>
            <p:nvSpPr>
              <p:cNvPr id="41792" name="Freeform 6457"/>
              <p:cNvSpPr>
                <a:spLocks/>
              </p:cNvSpPr>
              <p:nvPr/>
            </p:nvSpPr>
            <p:spPr bwMode="auto">
              <a:xfrm>
                <a:off x="6311" y="1770"/>
                <a:ext cx="80" cy="2"/>
              </a:xfrm>
              <a:custGeom>
                <a:avLst/>
                <a:gdLst>
                  <a:gd name="T0" fmla="+- 0 6311 6311"/>
                  <a:gd name="T1" fmla="*/ T0 w 80"/>
                  <a:gd name="T2" fmla="+- 0 6390 631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56" name="Group 6452"/>
            <p:cNvGrpSpPr>
              <a:grpSpLocks/>
            </p:cNvGrpSpPr>
            <p:nvPr/>
          </p:nvGrpSpPr>
          <p:grpSpPr bwMode="auto">
            <a:xfrm>
              <a:off x="6338" y="1224"/>
              <a:ext cx="38" cy="66"/>
              <a:chOff x="6338" y="1224"/>
              <a:chExt cx="38" cy="66"/>
            </a:xfrm>
          </p:grpSpPr>
          <p:sp>
            <p:nvSpPr>
              <p:cNvPr id="41789" name="Freeform 6455"/>
              <p:cNvSpPr>
                <a:spLocks/>
              </p:cNvSpPr>
              <p:nvPr/>
            </p:nvSpPr>
            <p:spPr bwMode="auto">
              <a:xfrm>
                <a:off x="6338" y="1224"/>
                <a:ext cx="38" cy="66"/>
              </a:xfrm>
              <a:custGeom>
                <a:avLst/>
                <a:gdLst>
                  <a:gd name="T0" fmla="+- 0 6374 6338"/>
                  <a:gd name="T1" fmla="*/ T0 w 38"/>
                  <a:gd name="T2" fmla="+- 0 1283 1224"/>
                  <a:gd name="T3" fmla="*/ 1283 h 66"/>
                  <a:gd name="T4" fmla="+- 0 6340 6338"/>
                  <a:gd name="T5" fmla="*/ T4 w 38"/>
                  <a:gd name="T6" fmla="+- 0 1283 1224"/>
                  <a:gd name="T7" fmla="*/ 1283 h 66"/>
                  <a:gd name="T8" fmla="+- 0 6339 6338"/>
                  <a:gd name="T9" fmla="*/ T8 w 38"/>
                  <a:gd name="T10" fmla="+- 0 1283 1224"/>
                  <a:gd name="T11" fmla="*/ 1283 h 66"/>
                  <a:gd name="T12" fmla="+- 0 6339 6338"/>
                  <a:gd name="T13" fmla="*/ T12 w 38"/>
                  <a:gd name="T14" fmla="+- 0 1284 1224"/>
                  <a:gd name="T15" fmla="*/ 1284 h 66"/>
                  <a:gd name="T16" fmla="+- 0 6339 6338"/>
                  <a:gd name="T17" fmla="*/ T16 w 38"/>
                  <a:gd name="T18" fmla="+- 0 1285 1224"/>
                  <a:gd name="T19" fmla="*/ 1285 h 66"/>
                  <a:gd name="T20" fmla="+- 0 6339 6338"/>
                  <a:gd name="T21" fmla="*/ T20 w 38"/>
                  <a:gd name="T22" fmla="+- 0 1288 1224"/>
                  <a:gd name="T23" fmla="*/ 1288 h 66"/>
                  <a:gd name="T24" fmla="+- 0 6339 6338"/>
                  <a:gd name="T25" fmla="*/ T24 w 38"/>
                  <a:gd name="T26" fmla="+- 0 1289 1224"/>
                  <a:gd name="T27" fmla="*/ 1289 h 66"/>
                  <a:gd name="T28" fmla="+- 0 6340 6338"/>
                  <a:gd name="T29" fmla="*/ T28 w 38"/>
                  <a:gd name="T30" fmla="+- 0 1290 1224"/>
                  <a:gd name="T31" fmla="*/ 1290 h 66"/>
                  <a:gd name="T32" fmla="+- 0 6374 6338"/>
                  <a:gd name="T33" fmla="*/ T32 w 38"/>
                  <a:gd name="T34" fmla="+- 0 1290 1224"/>
                  <a:gd name="T35" fmla="*/ 1290 h 66"/>
                  <a:gd name="T36" fmla="+- 0 6375 6338"/>
                  <a:gd name="T37" fmla="*/ T36 w 38"/>
                  <a:gd name="T38" fmla="+- 0 1289 1224"/>
                  <a:gd name="T39" fmla="*/ 1289 h 66"/>
                  <a:gd name="T40" fmla="+- 0 6375 6338"/>
                  <a:gd name="T41" fmla="*/ T40 w 38"/>
                  <a:gd name="T42" fmla="+- 0 1288 1224"/>
                  <a:gd name="T43" fmla="*/ 1288 h 66"/>
                  <a:gd name="T44" fmla="+- 0 6375 6338"/>
                  <a:gd name="T45" fmla="*/ T44 w 38"/>
                  <a:gd name="T46" fmla="+- 0 1285 1224"/>
                  <a:gd name="T47" fmla="*/ 1285 h 66"/>
                  <a:gd name="T48" fmla="+- 0 6375 6338"/>
                  <a:gd name="T49" fmla="*/ T48 w 38"/>
                  <a:gd name="T50" fmla="+- 0 1284 1224"/>
                  <a:gd name="T51" fmla="*/ 1284 h 66"/>
                  <a:gd name="T52" fmla="+- 0 6375 6338"/>
                  <a:gd name="T53" fmla="*/ T52 w 38"/>
                  <a:gd name="T54" fmla="+- 0 1283 1224"/>
                  <a:gd name="T55" fmla="*/ 1283 h 66"/>
                  <a:gd name="T56" fmla="+- 0 6374 633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90" name="Freeform 6454"/>
              <p:cNvSpPr>
                <a:spLocks/>
              </p:cNvSpPr>
              <p:nvPr/>
            </p:nvSpPr>
            <p:spPr bwMode="auto">
              <a:xfrm>
                <a:off x="6338" y="1224"/>
                <a:ext cx="38" cy="66"/>
              </a:xfrm>
              <a:custGeom>
                <a:avLst/>
                <a:gdLst>
                  <a:gd name="T0" fmla="+- 0 6362 6338"/>
                  <a:gd name="T1" fmla="*/ T0 w 38"/>
                  <a:gd name="T2" fmla="+- 0 1233 1224"/>
                  <a:gd name="T3" fmla="*/ 1233 h 66"/>
                  <a:gd name="T4" fmla="+- 0 6354 6338"/>
                  <a:gd name="T5" fmla="*/ T4 w 38"/>
                  <a:gd name="T6" fmla="+- 0 1233 1224"/>
                  <a:gd name="T7" fmla="*/ 1233 h 66"/>
                  <a:gd name="T8" fmla="+- 0 6354 6338"/>
                  <a:gd name="T9" fmla="*/ T8 w 38"/>
                  <a:gd name="T10" fmla="+- 0 1283 1224"/>
                  <a:gd name="T11" fmla="*/ 1283 h 66"/>
                  <a:gd name="T12" fmla="+- 0 6362 6338"/>
                  <a:gd name="T13" fmla="*/ T12 w 38"/>
                  <a:gd name="T14" fmla="+- 0 1283 1224"/>
                  <a:gd name="T15" fmla="*/ 1283 h 66"/>
                  <a:gd name="T16" fmla="+- 0 6362 633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91" name="Freeform 6453"/>
              <p:cNvSpPr>
                <a:spLocks/>
              </p:cNvSpPr>
              <p:nvPr/>
            </p:nvSpPr>
            <p:spPr bwMode="auto">
              <a:xfrm>
                <a:off x="6338" y="1224"/>
                <a:ext cx="38" cy="66"/>
              </a:xfrm>
              <a:custGeom>
                <a:avLst/>
                <a:gdLst>
                  <a:gd name="T0" fmla="+- 0 6360 6338"/>
                  <a:gd name="T1" fmla="*/ T0 w 38"/>
                  <a:gd name="T2" fmla="+- 0 1224 1224"/>
                  <a:gd name="T3" fmla="*/ 1224 h 66"/>
                  <a:gd name="T4" fmla="+- 0 6338 6338"/>
                  <a:gd name="T5" fmla="*/ T4 w 38"/>
                  <a:gd name="T6" fmla="+- 0 1240 1224"/>
                  <a:gd name="T7" fmla="*/ 1240 h 66"/>
                  <a:gd name="T8" fmla="+- 0 6339 6338"/>
                  <a:gd name="T9" fmla="*/ T8 w 38"/>
                  <a:gd name="T10" fmla="+- 0 1241 1224"/>
                  <a:gd name="T11" fmla="*/ 1241 h 66"/>
                  <a:gd name="T12" fmla="+- 0 6340 6338"/>
                  <a:gd name="T13" fmla="*/ T12 w 38"/>
                  <a:gd name="T14" fmla="+- 0 1241 1224"/>
                  <a:gd name="T15" fmla="*/ 1241 h 66"/>
                  <a:gd name="T16" fmla="+- 0 6341 6338"/>
                  <a:gd name="T17" fmla="*/ T16 w 38"/>
                  <a:gd name="T18" fmla="+- 0 1241 1224"/>
                  <a:gd name="T19" fmla="*/ 1241 h 66"/>
                  <a:gd name="T20" fmla="+- 0 6354 6338"/>
                  <a:gd name="T21" fmla="*/ T20 w 38"/>
                  <a:gd name="T22" fmla="+- 0 1233 1224"/>
                  <a:gd name="T23" fmla="*/ 1233 h 66"/>
                  <a:gd name="T24" fmla="+- 0 6362 6338"/>
                  <a:gd name="T25" fmla="*/ T24 w 38"/>
                  <a:gd name="T26" fmla="+- 0 1233 1224"/>
                  <a:gd name="T27" fmla="*/ 1233 h 66"/>
                  <a:gd name="T28" fmla="+- 0 6362 6338"/>
                  <a:gd name="T29" fmla="*/ T28 w 38"/>
                  <a:gd name="T30" fmla="+- 0 1225 1224"/>
                  <a:gd name="T31" fmla="*/ 1225 h 66"/>
                  <a:gd name="T32" fmla="+- 0 6361 6338"/>
                  <a:gd name="T33" fmla="*/ T32 w 38"/>
                  <a:gd name="T34" fmla="+- 0 1224 1224"/>
                  <a:gd name="T35" fmla="*/ 1224 h 66"/>
                  <a:gd name="T36" fmla="+- 0 6360 633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7" name="Group 6449"/>
            <p:cNvGrpSpPr>
              <a:grpSpLocks/>
            </p:cNvGrpSpPr>
            <p:nvPr/>
          </p:nvGrpSpPr>
          <p:grpSpPr bwMode="auto">
            <a:xfrm>
              <a:off x="6333" y="1346"/>
              <a:ext cx="45" cy="68"/>
              <a:chOff x="6333" y="1346"/>
              <a:chExt cx="45" cy="68"/>
            </a:xfrm>
          </p:grpSpPr>
          <p:sp>
            <p:nvSpPr>
              <p:cNvPr id="41787" name="Freeform 6451"/>
              <p:cNvSpPr>
                <a:spLocks/>
              </p:cNvSpPr>
              <p:nvPr/>
            </p:nvSpPr>
            <p:spPr bwMode="auto">
              <a:xfrm>
                <a:off x="6333" y="1346"/>
                <a:ext cx="45" cy="68"/>
              </a:xfrm>
              <a:custGeom>
                <a:avLst/>
                <a:gdLst>
                  <a:gd name="T0" fmla="+- 0 6360 6333"/>
                  <a:gd name="T1" fmla="*/ T0 w 45"/>
                  <a:gd name="T2" fmla="+- 0 1346 1346"/>
                  <a:gd name="T3" fmla="*/ 1346 h 68"/>
                  <a:gd name="T4" fmla="+- 0 6352 6333"/>
                  <a:gd name="T5" fmla="*/ T4 w 45"/>
                  <a:gd name="T6" fmla="+- 0 1346 1346"/>
                  <a:gd name="T7" fmla="*/ 1346 h 68"/>
                  <a:gd name="T8" fmla="+- 0 6348 6333"/>
                  <a:gd name="T9" fmla="*/ T8 w 45"/>
                  <a:gd name="T10" fmla="+- 0 1347 1346"/>
                  <a:gd name="T11" fmla="*/ 1347 h 68"/>
                  <a:gd name="T12" fmla="+- 0 6333 6333"/>
                  <a:gd name="T13" fmla="*/ T12 w 45"/>
                  <a:gd name="T14" fmla="+- 0 1386 1346"/>
                  <a:gd name="T15" fmla="*/ 1386 h 68"/>
                  <a:gd name="T16" fmla="+- 0 6333 6333"/>
                  <a:gd name="T17" fmla="*/ T16 w 45"/>
                  <a:gd name="T18" fmla="+- 0 1391 1346"/>
                  <a:gd name="T19" fmla="*/ 1391 h 68"/>
                  <a:gd name="T20" fmla="+- 0 6351 6333"/>
                  <a:gd name="T21" fmla="*/ T20 w 45"/>
                  <a:gd name="T22" fmla="+- 0 1414 1346"/>
                  <a:gd name="T23" fmla="*/ 1414 h 68"/>
                  <a:gd name="T24" fmla="+- 0 6359 6333"/>
                  <a:gd name="T25" fmla="*/ T24 w 45"/>
                  <a:gd name="T26" fmla="+- 0 1414 1346"/>
                  <a:gd name="T27" fmla="*/ 1414 h 68"/>
                  <a:gd name="T28" fmla="+- 0 6363 6333"/>
                  <a:gd name="T29" fmla="*/ T28 w 45"/>
                  <a:gd name="T30" fmla="+- 0 1413 1346"/>
                  <a:gd name="T31" fmla="*/ 1413 h 68"/>
                  <a:gd name="T32" fmla="+- 0 6368 6333"/>
                  <a:gd name="T33" fmla="*/ T32 w 45"/>
                  <a:gd name="T34" fmla="+- 0 1410 1346"/>
                  <a:gd name="T35" fmla="*/ 1410 h 68"/>
                  <a:gd name="T36" fmla="+- 0 6371 6333"/>
                  <a:gd name="T37" fmla="*/ T36 w 45"/>
                  <a:gd name="T38" fmla="+- 0 1408 1346"/>
                  <a:gd name="T39" fmla="*/ 1408 h 68"/>
                  <a:gd name="T40" fmla="+- 0 6371 6333"/>
                  <a:gd name="T41" fmla="*/ T40 w 45"/>
                  <a:gd name="T42" fmla="+- 0 1407 1346"/>
                  <a:gd name="T43" fmla="*/ 1407 h 68"/>
                  <a:gd name="T44" fmla="+- 0 6353 6333"/>
                  <a:gd name="T45" fmla="*/ T44 w 45"/>
                  <a:gd name="T46" fmla="+- 0 1407 1346"/>
                  <a:gd name="T47" fmla="*/ 1407 h 68"/>
                  <a:gd name="T48" fmla="+- 0 6351 6333"/>
                  <a:gd name="T49" fmla="*/ T48 w 45"/>
                  <a:gd name="T50" fmla="+- 0 1406 1346"/>
                  <a:gd name="T51" fmla="*/ 1406 h 68"/>
                  <a:gd name="T52" fmla="+- 0 6342 6333"/>
                  <a:gd name="T53" fmla="*/ T52 w 45"/>
                  <a:gd name="T54" fmla="+- 0 1385 1346"/>
                  <a:gd name="T55" fmla="*/ 1385 h 68"/>
                  <a:gd name="T56" fmla="+- 0 6342 6333"/>
                  <a:gd name="T57" fmla="*/ T56 w 45"/>
                  <a:gd name="T58" fmla="+- 0 1373 1346"/>
                  <a:gd name="T59" fmla="*/ 1373 h 68"/>
                  <a:gd name="T60" fmla="+- 0 6353 6333"/>
                  <a:gd name="T61" fmla="*/ T60 w 45"/>
                  <a:gd name="T62" fmla="+- 0 1354 1346"/>
                  <a:gd name="T63" fmla="*/ 1354 h 68"/>
                  <a:gd name="T64" fmla="+- 0 6372 6333"/>
                  <a:gd name="T65" fmla="*/ T64 w 45"/>
                  <a:gd name="T66" fmla="+- 0 1354 1346"/>
                  <a:gd name="T67" fmla="*/ 1354 h 68"/>
                  <a:gd name="T68" fmla="+- 0 6371 6333"/>
                  <a:gd name="T69" fmla="*/ T68 w 45"/>
                  <a:gd name="T70" fmla="+- 0 1352 1346"/>
                  <a:gd name="T71" fmla="*/ 1352 h 68"/>
                  <a:gd name="T72" fmla="+- 0 6369 6333"/>
                  <a:gd name="T73" fmla="*/ T72 w 45"/>
                  <a:gd name="T74" fmla="+- 0 1350 1346"/>
                  <a:gd name="T75" fmla="*/ 1350 h 68"/>
                  <a:gd name="T76" fmla="+- 0 6363 6333"/>
                  <a:gd name="T77" fmla="*/ T76 w 45"/>
                  <a:gd name="T78" fmla="+- 0 1347 1346"/>
                  <a:gd name="T79" fmla="*/ 1347 h 68"/>
                  <a:gd name="T80" fmla="+- 0 6360 6333"/>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39"/>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88" name="Freeform 6450"/>
              <p:cNvSpPr>
                <a:spLocks/>
              </p:cNvSpPr>
              <p:nvPr/>
            </p:nvSpPr>
            <p:spPr bwMode="auto">
              <a:xfrm>
                <a:off x="6333" y="1346"/>
                <a:ext cx="45" cy="68"/>
              </a:xfrm>
              <a:custGeom>
                <a:avLst/>
                <a:gdLst>
                  <a:gd name="T0" fmla="+- 0 6372 6333"/>
                  <a:gd name="T1" fmla="*/ T0 w 45"/>
                  <a:gd name="T2" fmla="+- 0 1354 1346"/>
                  <a:gd name="T3" fmla="*/ 1354 h 68"/>
                  <a:gd name="T4" fmla="+- 0 6355 6333"/>
                  <a:gd name="T5" fmla="*/ T4 w 45"/>
                  <a:gd name="T6" fmla="+- 0 1354 1346"/>
                  <a:gd name="T7" fmla="*/ 1354 h 68"/>
                  <a:gd name="T8" fmla="+- 0 6360 6333"/>
                  <a:gd name="T9" fmla="*/ T8 w 45"/>
                  <a:gd name="T10" fmla="+- 0 1354 1346"/>
                  <a:gd name="T11" fmla="*/ 1354 h 68"/>
                  <a:gd name="T12" fmla="+- 0 6363 6333"/>
                  <a:gd name="T13" fmla="*/ T12 w 45"/>
                  <a:gd name="T14" fmla="+- 0 1356 1346"/>
                  <a:gd name="T15" fmla="*/ 1356 h 68"/>
                  <a:gd name="T16" fmla="+- 0 6369 6333"/>
                  <a:gd name="T17" fmla="*/ T16 w 45"/>
                  <a:gd name="T18" fmla="+- 0 1386 1346"/>
                  <a:gd name="T19" fmla="*/ 1386 h 68"/>
                  <a:gd name="T20" fmla="+- 0 6369 6333"/>
                  <a:gd name="T21" fmla="*/ T20 w 45"/>
                  <a:gd name="T22" fmla="+- 0 1389 1346"/>
                  <a:gd name="T23" fmla="*/ 1389 h 68"/>
                  <a:gd name="T24" fmla="+- 0 6357 6333"/>
                  <a:gd name="T25" fmla="*/ T24 w 45"/>
                  <a:gd name="T26" fmla="+- 0 1407 1346"/>
                  <a:gd name="T27" fmla="*/ 1407 h 68"/>
                  <a:gd name="T28" fmla="+- 0 6371 6333"/>
                  <a:gd name="T29" fmla="*/ T28 w 45"/>
                  <a:gd name="T30" fmla="+- 0 1407 1346"/>
                  <a:gd name="T31" fmla="*/ 1407 h 68"/>
                  <a:gd name="T32" fmla="+- 0 6374 6333"/>
                  <a:gd name="T33" fmla="*/ T32 w 45"/>
                  <a:gd name="T34" fmla="+- 0 1402 1346"/>
                  <a:gd name="T35" fmla="*/ 1402 h 68"/>
                  <a:gd name="T36" fmla="+- 0 6376 6333"/>
                  <a:gd name="T37" fmla="*/ T36 w 45"/>
                  <a:gd name="T38" fmla="+- 0 1398 1346"/>
                  <a:gd name="T39" fmla="*/ 1398 h 68"/>
                  <a:gd name="T40" fmla="+- 0 6377 6333"/>
                  <a:gd name="T41" fmla="*/ T40 w 45"/>
                  <a:gd name="T42" fmla="+- 0 1390 1346"/>
                  <a:gd name="T43" fmla="*/ 1390 h 68"/>
                  <a:gd name="T44" fmla="+- 0 6378 6333"/>
                  <a:gd name="T45" fmla="*/ T44 w 45"/>
                  <a:gd name="T46" fmla="+- 0 1386 1346"/>
                  <a:gd name="T47" fmla="*/ 1386 h 68"/>
                  <a:gd name="T48" fmla="+- 0 6377 6333"/>
                  <a:gd name="T49" fmla="*/ T48 w 45"/>
                  <a:gd name="T50" fmla="+- 0 1373 1346"/>
                  <a:gd name="T51" fmla="*/ 1373 h 68"/>
                  <a:gd name="T52" fmla="+- 0 6377 6333"/>
                  <a:gd name="T53" fmla="*/ T52 w 45"/>
                  <a:gd name="T54" fmla="+- 0 1371 1346"/>
                  <a:gd name="T55" fmla="*/ 1371 h 68"/>
                  <a:gd name="T56" fmla="+- 0 6377 6333"/>
                  <a:gd name="T57" fmla="*/ T56 w 45"/>
                  <a:gd name="T58" fmla="+- 0 1369 1346"/>
                  <a:gd name="T59" fmla="*/ 1369 h 68"/>
                  <a:gd name="T60" fmla="+- 0 6376 6333"/>
                  <a:gd name="T61" fmla="*/ T60 w 45"/>
                  <a:gd name="T62" fmla="+- 0 1362 1346"/>
                  <a:gd name="T63" fmla="*/ 1362 h 68"/>
                  <a:gd name="T64" fmla="+- 0 6375 6333"/>
                  <a:gd name="T65" fmla="*/ T64 w 45"/>
                  <a:gd name="T66" fmla="+- 0 1358 1346"/>
                  <a:gd name="T67" fmla="*/ 1358 h 68"/>
                  <a:gd name="T68" fmla="+- 0 6372 6333"/>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6" y="43"/>
                    </a:lnTo>
                    <a:lnTo>
                      <a:pt x="24" y="61"/>
                    </a:lnTo>
                    <a:lnTo>
                      <a:pt x="38" y="61"/>
                    </a:lnTo>
                    <a:lnTo>
                      <a:pt x="41" y="56"/>
                    </a:lnTo>
                    <a:lnTo>
                      <a:pt x="43" y="52"/>
                    </a:lnTo>
                    <a:lnTo>
                      <a:pt x="44" y="44"/>
                    </a:lnTo>
                    <a:lnTo>
                      <a:pt x="45"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8" name="Group 6446"/>
            <p:cNvGrpSpPr>
              <a:grpSpLocks/>
            </p:cNvGrpSpPr>
            <p:nvPr/>
          </p:nvGrpSpPr>
          <p:grpSpPr bwMode="auto">
            <a:xfrm>
              <a:off x="6333" y="1470"/>
              <a:ext cx="45" cy="68"/>
              <a:chOff x="6333" y="1470"/>
              <a:chExt cx="45" cy="68"/>
            </a:xfrm>
          </p:grpSpPr>
          <p:sp>
            <p:nvSpPr>
              <p:cNvPr id="41785" name="Freeform 6448"/>
              <p:cNvSpPr>
                <a:spLocks/>
              </p:cNvSpPr>
              <p:nvPr/>
            </p:nvSpPr>
            <p:spPr bwMode="auto">
              <a:xfrm>
                <a:off x="6333" y="1470"/>
                <a:ext cx="45" cy="68"/>
              </a:xfrm>
              <a:custGeom>
                <a:avLst/>
                <a:gdLst>
                  <a:gd name="T0" fmla="+- 0 6360 6333"/>
                  <a:gd name="T1" fmla="*/ T0 w 45"/>
                  <a:gd name="T2" fmla="+- 0 1470 1470"/>
                  <a:gd name="T3" fmla="*/ 1470 h 68"/>
                  <a:gd name="T4" fmla="+- 0 6352 6333"/>
                  <a:gd name="T5" fmla="*/ T4 w 45"/>
                  <a:gd name="T6" fmla="+- 0 1470 1470"/>
                  <a:gd name="T7" fmla="*/ 1470 h 68"/>
                  <a:gd name="T8" fmla="+- 0 6348 6333"/>
                  <a:gd name="T9" fmla="*/ T8 w 45"/>
                  <a:gd name="T10" fmla="+- 0 1470 1470"/>
                  <a:gd name="T11" fmla="*/ 1470 h 68"/>
                  <a:gd name="T12" fmla="+- 0 6333 6333"/>
                  <a:gd name="T13" fmla="*/ T12 w 45"/>
                  <a:gd name="T14" fmla="+- 0 1509 1470"/>
                  <a:gd name="T15" fmla="*/ 1509 h 68"/>
                  <a:gd name="T16" fmla="+- 0 6333 6333"/>
                  <a:gd name="T17" fmla="*/ T16 w 45"/>
                  <a:gd name="T18" fmla="+- 0 1514 1470"/>
                  <a:gd name="T19" fmla="*/ 1514 h 68"/>
                  <a:gd name="T20" fmla="+- 0 6351 6333"/>
                  <a:gd name="T21" fmla="*/ T20 w 45"/>
                  <a:gd name="T22" fmla="+- 0 1537 1470"/>
                  <a:gd name="T23" fmla="*/ 1537 h 68"/>
                  <a:gd name="T24" fmla="+- 0 6359 6333"/>
                  <a:gd name="T25" fmla="*/ T24 w 45"/>
                  <a:gd name="T26" fmla="+- 0 1537 1470"/>
                  <a:gd name="T27" fmla="*/ 1537 h 68"/>
                  <a:gd name="T28" fmla="+- 0 6363 6333"/>
                  <a:gd name="T29" fmla="*/ T28 w 45"/>
                  <a:gd name="T30" fmla="+- 0 1536 1470"/>
                  <a:gd name="T31" fmla="*/ 1536 h 68"/>
                  <a:gd name="T32" fmla="+- 0 6368 6333"/>
                  <a:gd name="T33" fmla="*/ T32 w 45"/>
                  <a:gd name="T34" fmla="+- 0 1533 1470"/>
                  <a:gd name="T35" fmla="*/ 1533 h 68"/>
                  <a:gd name="T36" fmla="+- 0 6371 6333"/>
                  <a:gd name="T37" fmla="*/ T36 w 45"/>
                  <a:gd name="T38" fmla="+- 0 1531 1470"/>
                  <a:gd name="T39" fmla="*/ 1531 h 68"/>
                  <a:gd name="T40" fmla="+- 0 6371 6333"/>
                  <a:gd name="T41" fmla="*/ T40 w 45"/>
                  <a:gd name="T42" fmla="+- 0 1530 1470"/>
                  <a:gd name="T43" fmla="*/ 1530 h 68"/>
                  <a:gd name="T44" fmla="+- 0 6353 6333"/>
                  <a:gd name="T45" fmla="*/ T44 w 45"/>
                  <a:gd name="T46" fmla="+- 0 1530 1470"/>
                  <a:gd name="T47" fmla="*/ 1530 h 68"/>
                  <a:gd name="T48" fmla="+- 0 6351 6333"/>
                  <a:gd name="T49" fmla="*/ T48 w 45"/>
                  <a:gd name="T50" fmla="+- 0 1529 1470"/>
                  <a:gd name="T51" fmla="*/ 1529 h 68"/>
                  <a:gd name="T52" fmla="+- 0 6342 6333"/>
                  <a:gd name="T53" fmla="*/ T52 w 45"/>
                  <a:gd name="T54" fmla="+- 0 1509 1470"/>
                  <a:gd name="T55" fmla="*/ 1509 h 68"/>
                  <a:gd name="T56" fmla="+- 0 6342 6333"/>
                  <a:gd name="T57" fmla="*/ T56 w 45"/>
                  <a:gd name="T58" fmla="+- 0 1496 1470"/>
                  <a:gd name="T59" fmla="*/ 1496 h 68"/>
                  <a:gd name="T60" fmla="+- 0 6353 6333"/>
                  <a:gd name="T61" fmla="*/ T60 w 45"/>
                  <a:gd name="T62" fmla="+- 0 1477 1470"/>
                  <a:gd name="T63" fmla="*/ 1477 h 68"/>
                  <a:gd name="T64" fmla="+- 0 6372 6333"/>
                  <a:gd name="T65" fmla="*/ T64 w 45"/>
                  <a:gd name="T66" fmla="+- 0 1477 1470"/>
                  <a:gd name="T67" fmla="*/ 1477 h 68"/>
                  <a:gd name="T68" fmla="+- 0 6371 6333"/>
                  <a:gd name="T69" fmla="*/ T68 w 45"/>
                  <a:gd name="T70" fmla="+- 0 1475 1470"/>
                  <a:gd name="T71" fmla="*/ 1475 h 68"/>
                  <a:gd name="T72" fmla="+- 0 6369 6333"/>
                  <a:gd name="T73" fmla="*/ T72 w 45"/>
                  <a:gd name="T74" fmla="+- 0 1473 1470"/>
                  <a:gd name="T75" fmla="*/ 1473 h 68"/>
                  <a:gd name="T76" fmla="+- 0 6363 6333"/>
                  <a:gd name="T77" fmla="*/ T76 w 45"/>
                  <a:gd name="T78" fmla="+- 0 1470 1470"/>
                  <a:gd name="T79" fmla="*/ 1470 h 68"/>
                  <a:gd name="T80" fmla="+- 0 6360 6333"/>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86" name="Freeform 6447"/>
              <p:cNvSpPr>
                <a:spLocks/>
              </p:cNvSpPr>
              <p:nvPr/>
            </p:nvSpPr>
            <p:spPr bwMode="auto">
              <a:xfrm>
                <a:off x="6333" y="1470"/>
                <a:ext cx="45" cy="68"/>
              </a:xfrm>
              <a:custGeom>
                <a:avLst/>
                <a:gdLst>
                  <a:gd name="T0" fmla="+- 0 6372 6333"/>
                  <a:gd name="T1" fmla="*/ T0 w 45"/>
                  <a:gd name="T2" fmla="+- 0 1477 1470"/>
                  <a:gd name="T3" fmla="*/ 1477 h 68"/>
                  <a:gd name="T4" fmla="+- 0 6355 6333"/>
                  <a:gd name="T5" fmla="*/ T4 w 45"/>
                  <a:gd name="T6" fmla="+- 0 1477 1470"/>
                  <a:gd name="T7" fmla="*/ 1477 h 68"/>
                  <a:gd name="T8" fmla="+- 0 6360 6333"/>
                  <a:gd name="T9" fmla="*/ T8 w 45"/>
                  <a:gd name="T10" fmla="+- 0 1477 1470"/>
                  <a:gd name="T11" fmla="*/ 1477 h 68"/>
                  <a:gd name="T12" fmla="+- 0 6363 6333"/>
                  <a:gd name="T13" fmla="*/ T12 w 45"/>
                  <a:gd name="T14" fmla="+- 0 1479 1470"/>
                  <a:gd name="T15" fmla="*/ 1479 h 68"/>
                  <a:gd name="T16" fmla="+- 0 6369 6333"/>
                  <a:gd name="T17" fmla="*/ T16 w 45"/>
                  <a:gd name="T18" fmla="+- 0 1509 1470"/>
                  <a:gd name="T19" fmla="*/ 1509 h 68"/>
                  <a:gd name="T20" fmla="+- 0 6369 6333"/>
                  <a:gd name="T21" fmla="*/ T20 w 45"/>
                  <a:gd name="T22" fmla="+- 0 1512 1470"/>
                  <a:gd name="T23" fmla="*/ 1512 h 68"/>
                  <a:gd name="T24" fmla="+- 0 6357 6333"/>
                  <a:gd name="T25" fmla="*/ T24 w 45"/>
                  <a:gd name="T26" fmla="+- 0 1530 1470"/>
                  <a:gd name="T27" fmla="*/ 1530 h 68"/>
                  <a:gd name="T28" fmla="+- 0 6371 6333"/>
                  <a:gd name="T29" fmla="*/ T28 w 45"/>
                  <a:gd name="T30" fmla="+- 0 1530 1470"/>
                  <a:gd name="T31" fmla="*/ 1530 h 68"/>
                  <a:gd name="T32" fmla="+- 0 6374 6333"/>
                  <a:gd name="T33" fmla="*/ T32 w 45"/>
                  <a:gd name="T34" fmla="+- 0 1525 1470"/>
                  <a:gd name="T35" fmla="*/ 1525 h 68"/>
                  <a:gd name="T36" fmla="+- 0 6376 6333"/>
                  <a:gd name="T37" fmla="*/ T36 w 45"/>
                  <a:gd name="T38" fmla="+- 0 1521 1470"/>
                  <a:gd name="T39" fmla="*/ 1521 h 68"/>
                  <a:gd name="T40" fmla="+- 0 6377 6333"/>
                  <a:gd name="T41" fmla="*/ T40 w 45"/>
                  <a:gd name="T42" fmla="+- 0 1513 1470"/>
                  <a:gd name="T43" fmla="*/ 1513 h 68"/>
                  <a:gd name="T44" fmla="+- 0 6378 6333"/>
                  <a:gd name="T45" fmla="*/ T44 w 45"/>
                  <a:gd name="T46" fmla="+- 0 1509 1470"/>
                  <a:gd name="T47" fmla="*/ 1509 h 68"/>
                  <a:gd name="T48" fmla="+- 0 6377 6333"/>
                  <a:gd name="T49" fmla="*/ T48 w 45"/>
                  <a:gd name="T50" fmla="+- 0 1496 1470"/>
                  <a:gd name="T51" fmla="*/ 1496 h 68"/>
                  <a:gd name="T52" fmla="+- 0 6377 6333"/>
                  <a:gd name="T53" fmla="*/ T52 w 45"/>
                  <a:gd name="T54" fmla="+- 0 1494 1470"/>
                  <a:gd name="T55" fmla="*/ 1494 h 68"/>
                  <a:gd name="T56" fmla="+- 0 6377 6333"/>
                  <a:gd name="T57" fmla="*/ T56 w 45"/>
                  <a:gd name="T58" fmla="+- 0 1492 1470"/>
                  <a:gd name="T59" fmla="*/ 1492 h 68"/>
                  <a:gd name="T60" fmla="+- 0 6376 6333"/>
                  <a:gd name="T61" fmla="*/ T60 w 45"/>
                  <a:gd name="T62" fmla="+- 0 1485 1470"/>
                  <a:gd name="T63" fmla="*/ 1485 h 68"/>
                  <a:gd name="T64" fmla="+- 0 6375 6333"/>
                  <a:gd name="T65" fmla="*/ T64 w 45"/>
                  <a:gd name="T66" fmla="+- 0 1481 1470"/>
                  <a:gd name="T67" fmla="*/ 1481 h 68"/>
                  <a:gd name="T68" fmla="+- 0 6372 6333"/>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9"/>
                    </a:lnTo>
                    <a:lnTo>
                      <a:pt x="36" y="39"/>
                    </a:lnTo>
                    <a:lnTo>
                      <a:pt x="36" y="42"/>
                    </a:lnTo>
                    <a:lnTo>
                      <a:pt x="24" y="60"/>
                    </a:lnTo>
                    <a:lnTo>
                      <a:pt x="38" y="60"/>
                    </a:lnTo>
                    <a:lnTo>
                      <a:pt x="41" y="55"/>
                    </a:lnTo>
                    <a:lnTo>
                      <a:pt x="43" y="51"/>
                    </a:lnTo>
                    <a:lnTo>
                      <a:pt x="44" y="43"/>
                    </a:lnTo>
                    <a:lnTo>
                      <a:pt x="45" y="39"/>
                    </a:lnTo>
                    <a:lnTo>
                      <a:pt x="44" y="26"/>
                    </a:lnTo>
                    <a:lnTo>
                      <a:pt x="44"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9" name="Group 6442"/>
            <p:cNvGrpSpPr>
              <a:grpSpLocks/>
            </p:cNvGrpSpPr>
            <p:nvPr/>
          </p:nvGrpSpPr>
          <p:grpSpPr bwMode="auto">
            <a:xfrm>
              <a:off x="6335" y="1593"/>
              <a:ext cx="41" cy="68"/>
              <a:chOff x="6335" y="1593"/>
              <a:chExt cx="41" cy="68"/>
            </a:xfrm>
          </p:grpSpPr>
          <p:sp>
            <p:nvSpPr>
              <p:cNvPr id="41782" name="Freeform 6445"/>
              <p:cNvSpPr>
                <a:spLocks/>
              </p:cNvSpPr>
              <p:nvPr/>
            </p:nvSpPr>
            <p:spPr bwMode="auto">
              <a:xfrm>
                <a:off x="6335" y="1593"/>
                <a:ext cx="41" cy="68"/>
              </a:xfrm>
              <a:custGeom>
                <a:avLst/>
                <a:gdLst>
                  <a:gd name="T0" fmla="+- 0 6336 6335"/>
                  <a:gd name="T1" fmla="*/ T0 w 41"/>
                  <a:gd name="T2" fmla="+- 0 1648 1593"/>
                  <a:gd name="T3" fmla="*/ 1648 h 68"/>
                  <a:gd name="T4" fmla="+- 0 6335 6335"/>
                  <a:gd name="T5" fmla="*/ T4 w 41"/>
                  <a:gd name="T6" fmla="+- 0 1649 1593"/>
                  <a:gd name="T7" fmla="*/ 1649 h 68"/>
                  <a:gd name="T8" fmla="+- 0 6335 6335"/>
                  <a:gd name="T9" fmla="*/ T8 w 41"/>
                  <a:gd name="T10" fmla="+- 0 1650 1593"/>
                  <a:gd name="T11" fmla="*/ 1650 h 68"/>
                  <a:gd name="T12" fmla="+- 0 6335 6335"/>
                  <a:gd name="T13" fmla="*/ T12 w 41"/>
                  <a:gd name="T14" fmla="+- 0 1653 1593"/>
                  <a:gd name="T15" fmla="*/ 1653 h 68"/>
                  <a:gd name="T16" fmla="+- 0 6335 6335"/>
                  <a:gd name="T17" fmla="*/ T16 w 41"/>
                  <a:gd name="T18" fmla="+- 0 1654 1593"/>
                  <a:gd name="T19" fmla="*/ 1654 h 68"/>
                  <a:gd name="T20" fmla="+- 0 6356 6335"/>
                  <a:gd name="T21" fmla="*/ T20 w 41"/>
                  <a:gd name="T22" fmla="+- 0 1660 1593"/>
                  <a:gd name="T23" fmla="*/ 1660 h 68"/>
                  <a:gd name="T24" fmla="+- 0 6359 6335"/>
                  <a:gd name="T25" fmla="*/ T24 w 41"/>
                  <a:gd name="T26" fmla="+- 0 1660 1593"/>
                  <a:gd name="T27" fmla="*/ 1660 h 68"/>
                  <a:gd name="T28" fmla="+- 0 6365 6335"/>
                  <a:gd name="T29" fmla="*/ T28 w 41"/>
                  <a:gd name="T30" fmla="+- 0 1658 1593"/>
                  <a:gd name="T31" fmla="*/ 1658 h 68"/>
                  <a:gd name="T32" fmla="+- 0 6367 6335"/>
                  <a:gd name="T33" fmla="*/ T32 w 41"/>
                  <a:gd name="T34" fmla="+- 0 1657 1593"/>
                  <a:gd name="T35" fmla="*/ 1657 h 68"/>
                  <a:gd name="T36" fmla="+- 0 6371 6335"/>
                  <a:gd name="T37" fmla="*/ T36 w 41"/>
                  <a:gd name="T38" fmla="+- 0 1653 1593"/>
                  <a:gd name="T39" fmla="*/ 1653 h 68"/>
                  <a:gd name="T40" fmla="+- 0 6350 6335"/>
                  <a:gd name="T41" fmla="*/ T40 w 41"/>
                  <a:gd name="T42" fmla="+- 0 1653 1593"/>
                  <a:gd name="T43" fmla="*/ 1653 h 68"/>
                  <a:gd name="T44" fmla="+- 0 6348 6335"/>
                  <a:gd name="T45" fmla="*/ T44 w 41"/>
                  <a:gd name="T46" fmla="+- 0 1653 1593"/>
                  <a:gd name="T47" fmla="*/ 1653 h 68"/>
                  <a:gd name="T48" fmla="+- 0 6344 6335"/>
                  <a:gd name="T49" fmla="*/ T48 w 41"/>
                  <a:gd name="T50" fmla="+- 0 1652 1593"/>
                  <a:gd name="T51" fmla="*/ 1652 h 68"/>
                  <a:gd name="T52" fmla="+- 0 6342 6335"/>
                  <a:gd name="T53" fmla="*/ T52 w 41"/>
                  <a:gd name="T54" fmla="+- 0 1651 1593"/>
                  <a:gd name="T55" fmla="*/ 1651 h 68"/>
                  <a:gd name="T56" fmla="+- 0 6341 6335"/>
                  <a:gd name="T57" fmla="*/ T56 w 41"/>
                  <a:gd name="T58" fmla="+- 0 1651 1593"/>
                  <a:gd name="T59" fmla="*/ 1651 h 68"/>
                  <a:gd name="T60" fmla="+- 0 6338 6335"/>
                  <a:gd name="T61" fmla="*/ T60 w 41"/>
                  <a:gd name="T62" fmla="+- 0 1649 1593"/>
                  <a:gd name="T63" fmla="*/ 1649 h 68"/>
                  <a:gd name="T64" fmla="+- 0 6336 6335"/>
                  <a:gd name="T65" fmla="*/ T64 w 41"/>
                  <a:gd name="T66" fmla="+- 0 1648 1593"/>
                  <a:gd name="T67"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4" y="67"/>
                    </a:lnTo>
                    <a:lnTo>
                      <a:pt x="30" y="65"/>
                    </a:lnTo>
                    <a:lnTo>
                      <a:pt x="32" y="64"/>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83" name="Freeform 6444"/>
              <p:cNvSpPr>
                <a:spLocks/>
              </p:cNvSpPr>
              <p:nvPr/>
            </p:nvSpPr>
            <p:spPr bwMode="auto">
              <a:xfrm>
                <a:off x="6335" y="1593"/>
                <a:ext cx="41" cy="68"/>
              </a:xfrm>
              <a:custGeom>
                <a:avLst/>
                <a:gdLst>
                  <a:gd name="T0" fmla="+- 0 6370 6335"/>
                  <a:gd name="T1" fmla="*/ T0 w 41"/>
                  <a:gd name="T2" fmla="+- 0 1600 1593"/>
                  <a:gd name="T3" fmla="*/ 1600 h 68"/>
                  <a:gd name="T4" fmla="+- 0 6352 6335"/>
                  <a:gd name="T5" fmla="*/ T4 w 41"/>
                  <a:gd name="T6" fmla="+- 0 1600 1593"/>
                  <a:gd name="T7" fmla="*/ 1600 h 68"/>
                  <a:gd name="T8" fmla="+- 0 6357 6335"/>
                  <a:gd name="T9" fmla="*/ T8 w 41"/>
                  <a:gd name="T10" fmla="+- 0 1601 1593"/>
                  <a:gd name="T11" fmla="*/ 1601 h 68"/>
                  <a:gd name="T12" fmla="+- 0 6360 6335"/>
                  <a:gd name="T13" fmla="*/ T12 w 41"/>
                  <a:gd name="T14" fmla="+- 0 1603 1593"/>
                  <a:gd name="T15" fmla="*/ 1603 h 68"/>
                  <a:gd name="T16" fmla="+- 0 6362 6335"/>
                  <a:gd name="T17" fmla="*/ T16 w 41"/>
                  <a:gd name="T18" fmla="+- 0 1606 1593"/>
                  <a:gd name="T19" fmla="*/ 1606 h 68"/>
                  <a:gd name="T20" fmla="+- 0 6363 6335"/>
                  <a:gd name="T21" fmla="*/ T20 w 41"/>
                  <a:gd name="T22" fmla="+- 0 1610 1593"/>
                  <a:gd name="T23" fmla="*/ 1610 h 68"/>
                  <a:gd name="T24" fmla="+- 0 6363 6335"/>
                  <a:gd name="T25" fmla="*/ T24 w 41"/>
                  <a:gd name="T26" fmla="+- 0 1613 1593"/>
                  <a:gd name="T27" fmla="*/ 1613 h 68"/>
                  <a:gd name="T28" fmla="+- 0 6351 6335"/>
                  <a:gd name="T29" fmla="*/ T28 w 41"/>
                  <a:gd name="T30" fmla="+- 0 1622 1593"/>
                  <a:gd name="T31" fmla="*/ 1622 h 68"/>
                  <a:gd name="T32" fmla="+- 0 6343 6335"/>
                  <a:gd name="T33" fmla="*/ T32 w 41"/>
                  <a:gd name="T34" fmla="+- 0 1622 1593"/>
                  <a:gd name="T35" fmla="*/ 1622 h 68"/>
                  <a:gd name="T36" fmla="+- 0 6342 6335"/>
                  <a:gd name="T37" fmla="*/ T36 w 41"/>
                  <a:gd name="T38" fmla="+- 0 1622 1593"/>
                  <a:gd name="T39" fmla="*/ 1622 h 68"/>
                  <a:gd name="T40" fmla="+- 0 6342 6335"/>
                  <a:gd name="T41" fmla="*/ T40 w 41"/>
                  <a:gd name="T42" fmla="+- 0 1623 1593"/>
                  <a:gd name="T43" fmla="*/ 1623 h 68"/>
                  <a:gd name="T44" fmla="+- 0 6341 6335"/>
                  <a:gd name="T45" fmla="*/ T44 w 41"/>
                  <a:gd name="T46" fmla="+- 0 1624 1593"/>
                  <a:gd name="T47" fmla="*/ 1624 h 68"/>
                  <a:gd name="T48" fmla="+- 0 6341 6335"/>
                  <a:gd name="T49" fmla="*/ T48 w 41"/>
                  <a:gd name="T50" fmla="+- 0 1628 1593"/>
                  <a:gd name="T51" fmla="*/ 1628 h 68"/>
                  <a:gd name="T52" fmla="+- 0 6342 6335"/>
                  <a:gd name="T53" fmla="*/ T52 w 41"/>
                  <a:gd name="T54" fmla="+- 0 1628 1593"/>
                  <a:gd name="T55" fmla="*/ 1628 h 68"/>
                  <a:gd name="T56" fmla="+- 0 6342 6335"/>
                  <a:gd name="T57" fmla="*/ T56 w 41"/>
                  <a:gd name="T58" fmla="+- 0 1629 1593"/>
                  <a:gd name="T59" fmla="*/ 1629 h 68"/>
                  <a:gd name="T60" fmla="+- 0 6352 6335"/>
                  <a:gd name="T61" fmla="*/ T60 w 41"/>
                  <a:gd name="T62" fmla="+- 0 1629 1593"/>
                  <a:gd name="T63" fmla="*/ 1629 h 68"/>
                  <a:gd name="T64" fmla="+- 0 6354 6335"/>
                  <a:gd name="T65" fmla="*/ T64 w 41"/>
                  <a:gd name="T66" fmla="+- 0 1629 1593"/>
                  <a:gd name="T67" fmla="*/ 1629 h 68"/>
                  <a:gd name="T68" fmla="+- 0 6365 6335"/>
                  <a:gd name="T69" fmla="*/ T68 w 41"/>
                  <a:gd name="T70" fmla="+- 0 1639 1593"/>
                  <a:gd name="T71" fmla="*/ 1639 h 68"/>
                  <a:gd name="T72" fmla="+- 0 6365 6335"/>
                  <a:gd name="T73" fmla="*/ T72 w 41"/>
                  <a:gd name="T74" fmla="+- 0 1641 1593"/>
                  <a:gd name="T75" fmla="*/ 1641 h 68"/>
                  <a:gd name="T76" fmla="+- 0 6354 6335"/>
                  <a:gd name="T77" fmla="*/ T76 w 41"/>
                  <a:gd name="T78" fmla="+- 0 1653 1593"/>
                  <a:gd name="T79" fmla="*/ 1653 h 68"/>
                  <a:gd name="T80" fmla="+- 0 6371 6335"/>
                  <a:gd name="T81" fmla="*/ T80 w 41"/>
                  <a:gd name="T82" fmla="+- 0 1653 1593"/>
                  <a:gd name="T83" fmla="*/ 1653 h 68"/>
                  <a:gd name="T84" fmla="+- 0 6372 6335"/>
                  <a:gd name="T85" fmla="*/ T84 w 41"/>
                  <a:gd name="T86" fmla="+- 0 1651 1593"/>
                  <a:gd name="T87" fmla="*/ 1651 h 68"/>
                  <a:gd name="T88" fmla="+- 0 6374 6335"/>
                  <a:gd name="T89" fmla="*/ T88 w 41"/>
                  <a:gd name="T90" fmla="+- 0 1646 1593"/>
                  <a:gd name="T91" fmla="*/ 1646 h 68"/>
                  <a:gd name="T92" fmla="+- 0 6375 6335"/>
                  <a:gd name="T93" fmla="*/ T92 w 41"/>
                  <a:gd name="T94" fmla="+- 0 1644 1593"/>
                  <a:gd name="T95" fmla="*/ 1644 h 68"/>
                  <a:gd name="T96" fmla="+- 0 6375 6335"/>
                  <a:gd name="T97" fmla="*/ T96 w 41"/>
                  <a:gd name="T98" fmla="+- 0 1638 1593"/>
                  <a:gd name="T99" fmla="*/ 1638 h 68"/>
                  <a:gd name="T100" fmla="+- 0 6360 6335"/>
                  <a:gd name="T101" fmla="*/ T100 w 41"/>
                  <a:gd name="T102" fmla="+- 0 1625 1593"/>
                  <a:gd name="T103" fmla="*/ 1625 h 68"/>
                  <a:gd name="T104" fmla="+- 0 6372 6335"/>
                  <a:gd name="T105" fmla="*/ T104 w 41"/>
                  <a:gd name="T106" fmla="+- 0 1612 1593"/>
                  <a:gd name="T107" fmla="*/ 1612 h 68"/>
                  <a:gd name="T108" fmla="+- 0 6372 6335"/>
                  <a:gd name="T109" fmla="*/ T108 w 41"/>
                  <a:gd name="T110" fmla="+- 0 1605 1593"/>
                  <a:gd name="T111" fmla="*/ 1605 h 68"/>
                  <a:gd name="T112" fmla="+- 0 6372 6335"/>
                  <a:gd name="T113" fmla="*/ T112 w 41"/>
                  <a:gd name="T114" fmla="+- 0 1604 1593"/>
                  <a:gd name="T115" fmla="*/ 1604 h 68"/>
                  <a:gd name="T116" fmla="+- 0 6370 6335"/>
                  <a:gd name="T117" fmla="*/ T116 w 41"/>
                  <a:gd name="T118" fmla="+- 0 1600 1593"/>
                  <a:gd name="T119" fmla="*/ 1600 h 68"/>
                  <a:gd name="T120" fmla="+- 0 6370 6335"/>
                  <a:gd name="T121" fmla="*/ T120 w 41"/>
                  <a:gd name="T122" fmla="+- 0 1600 1593"/>
                  <a:gd name="T123"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7" y="7"/>
                    </a:lnTo>
                    <a:lnTo>
                      <a:pt x="22" y="8"/>
                    </a:lnTo>
                    <a:lnTo>
                      <a:pt x="25" y="10"/>
                    </a:lnTo>
                    <a:lnTo>
                      <a:pt x="27" y="13"/>
                    </a:lnTo>
                    <a:lnTo>
                      <a:pt x="28" y="17"/>
                    </a:lnTo>
                    <a:lnTo>
                      <a:pt x="28" y="20"/>
                    </a:lnTo>
                    <a:lnTo>
                      <a:pt x="16" y="29"/>
                    </a:lnTo>
                    <a:lnTo>
                      <a:pt x="8" y="29"/>
                    </a:lnTo>
                    <a:lnTo>
                      <a:pt x="7" y="29"/>
                    </a:lnTo>
                    <a:lnTo>
                      <a:pt x="7" y="30"/>
                    </a:lnTo>
                    <a:lnTo>
                      <a:pt x="6" y="31"/>
                    </a:lnTo>
                    <a:lnTo>
                      <a:pt x="6" y="35"/>
                    </a:lnTo>
                    <a:lnTo>
                      <a:pt x="7" y="35"/>
                    </a:lnTo>
                    <a:lnTo>
                      <a:pt x="7" y="36"/>
                    </a:lnTo>
                    <a:lnTo>
                      <a:pt x="17" y="36"/>
                    </a:lnTo>
                    <a:lnTo>
                      <a:pt x="19" y="36"/>
                    </a:lnTo>
                    <a:lnTo>
                      <a:pt x="30" y="46"/>
                    </a:lnTo>
                    <a:lnTo>
                      <a:pt x="30" y="48"/>
                    </a:lnTo>
                    <a:lnTo>
                      <a:pt x="19" y="60"/>
                    </a:lnTo>
                    <a:lnTo>
                      <a:pt x="36" y="60"/>
                    </a:lnTo>
                    <a:lnTo>
                      <a:pt x="37" y="58"/>
                    </a:lnTo>
                    <a:lnTo>
                      <a:pt x="39" y="53"/>
                    </a:lnTo>
                    <a:lnTo>
                      <a:pt x="40" y="51"/>
                    </a:lnTo>
                    <a:lnTo>
                      <a:pt x="40" y="45"/>
                    </a:lnTo>
                    <a:lnTo>
                      <a:pt x="25" y="32"/>
                    </a:lnTo>
                    <a:lnTo>
                      <a:pt x="37" y="19"/>
                    </a:lnTo>
                    <a:lnTo>
                      <a:pt x="37" y="12"/>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84" name="Freeform 6443"/>
              <p:cNvSpPr>
                <a:spLocks/>
              </p:cNvSpPr>
              <p:nvPr/>
            </p:nvSpPr>
            <p:spPr bwMode="auto">
              <a:xfrm>
                <a:off x="6335" y="1593"/>
                <a:ext cx="41" cy="68"/>
              </a:xfrm>
              <a:custGeom>
                <a:avLst/>
                <a:gdLst>
                  <a:gd name="T0" fmla="+- 0 6357 6335"/>
                  <a:gd name="T1" fmla="*/ T0 w 41"/>
                  <a:gd name="T2" fmla="+- 0 1593 1593"/>
                  <a:gd name="T3" fmla="*/ 1593 h 68"/>
                  <a:gd name="T4" fmla="+- 0 6337 6335"/>
                  <a:gd name="T5" fmla="*/ T4 w 41"/>
                  <a:gd name="T6" fmla="+- 0 1604 1593"/>
                  <a:gd name="T7" fmla="*/ 1604 h 68"/>
                  <a:gd name="T8" fmla="+- 0 6337 6335"/>
                  <a:gd name="T9" fmla="*/ T8 w 41"/>
                  <a:gd name="T10" fmla="+- 0 1605 1593"/>
                  <a:gd name="T11" fmla="*/ 1605 h 68"/>
                  <a:gd name="T12" fmla="+- 0 6337 6335"/>
                  <a:gd name="T13" fmla="*/ T12 w 41"/>
                  <a:gd name="T14" fmla="+- 0 1605 1593"/>
                  <a:gd name="T15" fmla="*/ 1605 h 68"/>
                  <a:gd name="T16" fmla="+- 0 6338 6335"/>
                  <a:gd name="T17" fmla="*/ T16 w 41"/>
                  <a:gd name="T18" fmla="+- 0 1605 1593"/>
                  <a:gd name="T19" fmla="*/ 1605 h 68"/>
                  <a:gd name="T20" fmla="+- 0 6340 6335"/>
                  <a:gd name="T21" fmla="*/ T20 w 41"/>
                  <a:gd name="T22" fmla="+- 0 1605 1593"/>
                  <a:gd name="T23" fmla="*/ 1605 h 68"/>
                  <a:gd name="T24" fmla="+- 0 6343 6335"/>
                  <a:gd name="T25" fmla="*/ T24 w 41"/>
                  <a:gd name="T26" fmla="+- 0 1603 1593"/>
                  <a:gd name="T27" fmla="*/ 1603 h 68"/>
                  <a:gd name="T28" fmla="+- 0 6347 6335"/>
                  <a:gd name="T29" fmla="*/ T28 w 41"/>
                  <a:gd name="T30" fmla="+- 0 1601 1593"/>
                  <a:gd name="T31" fmla="*/ 1601 h 68"/>
                  <a:gd name="T32" fmla="+- 0 6349 6335"/>
                  <a:gd name="T33" fmla="*/ T32 w 41"/>
                  <a:gd name="T34" fmla="+- 0 1600 1593"/>
                  <a:gd name="T35" fmla="*/ 1600 h 68"/>
                  <a:gd name="T36" fmla="+- 0 6350 6335"/>
                  <a:gd name="T37" fmla="*/ T36 w 41"/>
                  <a:gd name="T38" fmla="+- 0 1600 1593"/>
                  <a:gd name="T39" fmla="*/ 1600 h 68"/>
                  <a:gd name="T40" fmla="+- 0 6370 6335"/>
                  <a:gd name="T41" fmla="*/ T40 w 41"/>
                  <a:gd name="T42" fmla="+- 0 1600 1593"/>
                  <a:gd name="T43" fmla="*/ 1600 h 68"/>
                  <a:gd name="T44" fmla="+- 0 6369 6335"/>
                  <a:gd name="T45" fmla="*/ T44 w 41"/>
                  <a:gd name="T46" fmla="+- 0 1599 1593"/>
                  <a:gd name="T47" fmla="*/ 1599 h 68"/>
                  <a:gd name="T48" fmla="+- 0 6366 6335"/>
                  <a:gd name="T49" fmla="*/ T48 w 41"/>
                  <a:gd name="T50" fmla="+- 0 1596 1593"/>
                  <a:gd name="T51" fmla="*/ 1596 h 68"/>
                  <a:gd name="T52" fmla="+- 0 6364 6335"/>
                  <a:gd name="T53" fmla="*/ T52 w 41"/>
                  <a:gd name="T54" fmla="+- 0 1595 1593"/>
                  <a:gd name="T55" fmla="*/ 1595 h 68"/>
                  <a:gd name="T56" fmla="+- 0 6360 6335"/>
                  <a:gd name="T57" fmla="*/ T56 w 41"/>
                  <a:gd name="T58" fmla="+- 0 1593 1593"/>
                  <a:gd name="T59" fmla="*/ 1593 h 68"/>
                  <a:gd name="T60" fmla="+- 0 6357 6335"/>
                  <a:gd name="T61" fmla="*/ T60 w 41"/>
                  <a:gd name="T62" fmla="+- 0 1593 1593"/>
                  <a:gd name="T6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2"/>
                    </a:lnTo>
                    <a:lnTo>
                      <a:pt x="8" y="10"/>
                    </a:lnTo>
                    <a:lnTo>
                      <a:pt x="12" y="8"/>
                    </a:lnTo>
                    <a:lnTo>
                      <a:pt x="14" y="7"/>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0" name="Group 6440"/>
            <p:cNvGrpSpPr>
              <a:grpSpLocks/>
            </p:cNvGrpSpPr>
            <p:nvPr/>
          </p:nvGrpSpPr>
          <p:grpSpPr bwMode="auto">
            <a:xfrm>
              <a:off x="6403" y="1773"/>
              <a:ext cx="80" cy="16"/>
              <a:chOff x="6403" y="1773"/>
              <a:chExt cx="80" cy="16"/>
            </a:xfrm>
          </p:grpSpPr>
          <p:sp>
            <p:nvSpPr>
              <p:cNvPr id="41781" name="Freeform 6441"/>
              <p:cNvSpPr>
                <a:spLocks/>
              </p:cNvSpPr>
              <p:nvPr/>
            </p:nvSpPr>
            <p:spPr bwMode="auto">
              <a:xfrm>
                <a:off x="6403" y="1773"/>
                <a:ext cx="80" cy="16"/>
              </a:xfrm>
              <a:custGeom>
                <a:avLst/>
                <a:gdLst>
                  <a:gd name="T0" fmla="+- 0 6481 6403"/>
                  <a:gd name="T1" fmla="*/ T0 w 80"/>
                  <a:gd name="T2" fmla="+- 0 1773 1773"/>
                  <a:gd name="T3" fmla="*/ 1773 h 16"/>
                  <a:gd name="T4" fmla="+- 0 6404 6403"/>
                  <a:gd name="T5" fmla="*/ T4 w 80"/>
                  <a:gd name="T6" fmla="+- 0 1773 1773"/>
                  <a:gd name="T7" fmla="*/ 1773 h 16"/>
                  <a:gd name="T8" fmla="+- 0 6404 6403"/>
                  <a:gd name="T9" fmla="*/ T8 w 80"/>
                  <a:gd name="T10" fmla="+- 0 1786 1773"/>
                  <a:gd name="T11" fmla="*/ 1786 h 16"/>
                  <a:gd name="T12" fmla="+- 0 6403 6403"/>
                  <a:gd name="T13" fmla="*/ T12 w 80"/>
                  <a:gd name="T14" fmla="+- 0 1788 1773"/>
                  <a:gd name="T15" fmla="*/ 1788 h 16"/>
                  <a:gd name="T16" fmla="+- 0 6482 6403"/>
                  <a:gd name="T17" fmla="*/ T16 w 80"/>
                  <a:gd name="T18" fmla="+- 0 1788 1773"/>
                  <a:gd name="T19" fmla="*/ 1788 h 16"/>
                  <a:gd name="T20" fmla="+- 0 6481 6403"/>
                  <a:gd name="T21" fmla="*/ T20 w 80"/>
                  <a:gd name="T22" fmla="+- 0 1786 1773"/>
                  <a:gd name="T23" fmla="*/ 1786 h 16"/>
                  <a:gd name="T24" fmla="+- 0 6481 6403"/>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1" name="Group 6437"/>
            <p:cNvGrpSpPr>
              <a:grpSpLocks/>
            </p:cNvGrpSpPr>
            <p:nvPr/>
          </p:nvGrpSpPr>
          <p:grpSpPr bwMode="auto">
            <a:xfrm>
              <a:off x="6402" y="1773"/>
              <a:ext cx="3" cy="15"/>
              <a:chOff x="6402" y="1773"/>
              <a:chExt cx="3" cy="15"/>
            </a:xfrm>
          </p:grpSpPr>
          <p:sp>
            <p:nvSpPr>
              <p:cNvPr id="41780" name="Freeform 6439"/>
              <p:cNvSpPr>
                <a:spLocks/>
              </p:cNvSpPr>
              <p:nvPr/>
            </p:nvSpPr>
            <p:spPr bwMode="auto">
              <a:xfrm>
                <a:off x="6402" y="1773"/>
                <a:ext cx="3" cy="15"/>
              </a:xfrm>
              <a:custGeom>
                <a:avLst/>
                <a:gdLst>
                  <a:gd name="T0" fmla="+- 0 6404 6402"/>
                  <a:gd name="T1" fmla="*/ T0 w 3"/>
                  <a:gd name="T2" fmla="+- 0 1773 1773"/>
                  <a:gd name="T3" fmla="*/ 1773 h 15"/>
                  <a:gd name="T4" fmla="+- 0 6402 6402"/>
                  <a:gd name="T5" fmla="*/ T4 w 3"/>
                  <a:gd name="T6" fmla="+- 0 1773 1773"/>
                  <a:gd name="T7" fmla="*/ 1773 h 15"/>
                  <a:gd name="T8" fmla="+- 0 6402 6402"/>
                  <a:gd name="T9" fmla="*/ T8 w 3"/>
                  <a:gd name="T10" fmla="+- 0 1786 1773"/>
                  <a:gd name="T11" fmla="*/ 1786 h 15"/>
                  <a:gd name="T12" fmla="+- 0 6403 6402"/>
                  <a:gd name="T13" fmla="*/ T12 w 3"/>
                  <a:gd name="T14" fmla="+- 0 1788 1773"/>
                  <a:gd name="T15" fmla="*/ 1788 h 15"/>
                  <a:gd name="T16" fmla="+- 0 6404 6402"/>
                  <a:gd name="T17" fmla="*/ T16 w 3"/>
                  <a:gd name="T18" fmla="+- 0 1786 1773"/>
                  <a:gd name="T19" fmla="*/ 1786 h 15"/>
                  <a:gd name="T20" fmla="+- 0 6404 6402"/>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278" name="Picture 643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62" name="Group 6435"/>
            <p:cNvGrpSpPr>
              <a:grpSpLocks/>
            </p:cNvGrpSpPr>
            <p:nvPr/>
          </p:nvGrpSpPr>
          <p:grpSpPr bwMode="auto">
            <a:xfrm>
              <a:off x="6387" y="1117"/>
              <a:ext cx="3" cy="656"/>
              <a:chOff x="6387" y="1117"/>
              <a:chExt cx="3" cy="656"/>
            </a:xfrm>
          </p:grpSpPr>
          <p:sp>
            <p:nvSpPr>
              <p:cNvPr id="41779" name="Freeform 6436"/>
              <p:cNvSpPr>
                <a:spLocks/>
              </p:cNvSpPr>
              <p:nvPr/>
            </p:nvSpPr>
            <p:spPr bwMode="auto">
              <a:xfrm>
                <a:off x="6387" y="1117"/>
                <a:ext cx="3" cy="656"/>
              </a:xfrm>
              <a:custGeom>
                <a:avLst/>
                <a:gdLst>
                  <a:gd name="T0" fmla="+- 0 6387 6387"/>
                  <a:gd name="T1" fmla="*/ T0 w 3"/>
                  <a:gd name="T2" fmla="+- 0 1773 1117"/>
                  <a:gd name="T3" fmla="*/ 1773 h 656"/>
                  <a:gd name="T4" fmla="+- 0 6390 6387"/>
                  <a:gd name="T5" fmla="*/ T4 w 3"/>
                  <a:gd name="T6" fmla="+- 0 1773 1117"/>
                  <a:gd name="T7" fmla="*/ 1773 h 656"/>
                  <a:gd name="T8" fmla="+- 0 6390 6387"/>
                  <a:gd name="T9" fmla="*/ T8 w 3"/>
                  <a:gd name="T10" fmla="+- 0 1117 1117"/>
                  <a:gd name="T11" fmla="*/ 1117 h 656"/>
                  <a:gd name="T12" fmla="+- 0 6387 6387"/>
                  <a:gd name="T13" fmla="*/ T12 w 3"/>
                  <a:gd name="T14" fmla="+- 0 1117 1117"/>
                  <a:gd name="T15" fmla="*/ 1117 h 656"/>
                  <a:gd name="T16" fmla="+- 0 6387 638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3" name="Group 6433"/>
            <p:cNvGrpSpPr>
              <a:grpSpLocks/>
            </p:cNvGrpSpPr>
            <p:nvPr/>
          </p:nvGrpSpPr>
          <p:grpSpPr bwMode="auto">
            <a:xfrm>
              <a:off x="6387" y="1116"/>
              <a:ext cx="82" cy="2"/>
              <a:chOff x="6387" y="1116"/>
              <a:chExt cx="82" cy="2"/>
            </a:xfrm>
          </p:grpSpPr>
          <p:sp>
            <p:nvSpPr>
              <p:cNvPr id="41778" name="Freeform 6434"/>
              <p:cNvSpPr>
                <a:spLocks/>
              </p:cNvSpPr>
              <p:nvPr/>
            </p:nvSpPr>
            <p:spPr bwMode="auto">
              <a:xfrm>
                <a:off x="6387" y="1116"/>
                <a:ext cx="82" cy="2"/>
              </a:xfrm>
              <a:custGeom>
                <a:avLst/>
                <a:gdLst>
                  <a:gd name="T0" fmla="+- 0 6387 6387"/>
                  <a:gd name="T1" fmla="*/ T0 w 82"/>
                  <a:gd name="T2" fmla="+- 0 6469 638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64" name="Group 6431"/>
            <p:cNvGrpSpPr>
              <a:grpSpLocks/>
            </p:cNvGrpSpPr>
            <p:nvPr/>
          </p:nvGrpSpPr>
          <p:grpSpPr bwMode="auto">
            <a:xfrm>
              <a:off x="6389" y="1772"/>
              <a:ext cx="80" cy="2"/>
              <a:chOff x="6389" y="1772"/>
              <a:chExt cx="80" cy="2"/>
            </a:xfrm>
          </p:grpSpPr>
          <p:sp>
            <p:nvSpPr>
              <p:cNvPr id="41777" name="Freeform 6432"/>
              <p:cNvSpPr>
                <a:spLocks/>
              </p:cNvSpPr>
              <p:nvPr/>
            </p:nvSpPr>
            <p:spPr bwMode="auto">
              <a:xfrm>
                <a:off x="6389" y="1772"/>
                <a:ext cx="80" cy="2"/>
              </a:xfrm>
              <a:custGeom>
                <a:avLst/>
                <a:gdLst>
                  <a:gd name="T0" fmla="+- 0 6389 6389"/>
                  <a:gd name="T1" fmla="*/ T0 w 80"/>
                  <a:gd name="T2" fmla="+- 0 6469 638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65" name="Group 6429"/>
            <p:cNvGrpSpPr>
              <a:grpSpLocks/>
            </p:cNvGrpSpPr>
            <p:nvPr/>
          </p:nvGrpSpPr>
          <p:grpSpPr bwMode="auto">
            <a:xfrm>
              <a:off x="6390" y="1770"/>
              <a:ext cx="80" cy="2"/>
              <a:chOff x="6390" y="1770"/>
              <a:chExt cx="80" cy="2"/>
            </a:xfrm>
          </p:grpSpPr>
          <p:sp>
            <p:nvSpPr>
              <p:cNvPr id="41776" name="Freeform 6430"/>
              <p:cNvSpPr>
                <a:spLocks/>
              </p:cNvSpPr>
              <p:nvPr/>
            </p:nvSpPr>
            <p:spPr bwMode="auto">
              <a:xfrm>
                <a:off x="6390" y="1770"/>
                <a:ext cx="80" cy="2"/>
              </a:xfrm>
              <a:custGeom>
                <a:avLst/>
                <a:gdLst>
                  <a:gd name="T0" fmla="+- 0 6390 6390"/>
                  <a:gd name="T1" fmla="*/ T0 w 80"/>
                  <a:gd name="T2" fmla="+- 0 6469 639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66" name="Group 6425"/>
            <p:cNvGrpSpPr>
              <a:grpSpLocks/>
            </p:cNvGrpSpPr>
            <p:nvPr/>
          </p:nvGrpSpPr>
          <p:grpSpPr bwMode="auto">
            <a:xfrm>
              <a:off x="6418" y="1224"/>
              <a:ext cx="38" cy="66"/>
              <a:chOff x="6418" y="1224"/>
              <a:chExt cx="38" cy="66"/>
            </a:xfrm>
          </p:grpSpPr>
          <p:sp>
            <p:nvSpPr>
              <p:cNvPr id="41772" name="Freeform 6428"/>
              <p:cNvSpPr>
                <a:spLocks/>
              </p:cNvSpPr>
              <p:nvPr/>
            </p:nvSpPr>
            <p:spPr bwMode="auto">
              <a:xfrm>
                <a:off x="6418" y="1224"/>
                <a:ext cx="38" cy="66"/>
              </a:xfrm>
              <a:custGeom>
                <a:avLst/>
                <a:gdLst>
                  <a:gd name="T0" fmla="+- 0 6453 6418"/>
                  <a:gd name="T1" fmla="*/ T0 w 38"/>
                  <a:gd name="T2" fmla="+- 0 1283 1224"/>
                  <a:gd name="T3" fmla="*/ 1283 h 66"/>
                  <a:gd name="T4" fmla="+- 0 6419 6418"/>
                  <a:gd name="T5" fmla="*/ T4 w 38"/>
                  <a:gd name="T6" fmla="+- 0 1283 1224"/>
                  <a:gd name="T7" fmla="*/ 1283 h 66"/>
                  <a:gd name="T8" fmla="+- 0 6419 6418"/>
                  <a:gd name="T9" fmla="*/ T8 w 38"/>
                  <a:gd name="T10" fmla="+- 0 1283 1224"/>
                  <a:gd name="T11" fmla="*/ 1283 h 66"/>
                  <a:gd name="T12" fmla="+- 0 6418 6418"/>
                  <a:gd name="T13" fmla="*/ T12 w 38"/>
                  <a:gd name="T14" fmla="+- 0 1284 1224"/>
                  <a:gd name="T15" fmla="*/ 1284 h 66"/>
                  <a:gd name="T16" fmla="+- 0 6418 6418"/>
                  <a:gd name="T17" fmla="*/ T16 w 38"/>
                  <a:gd name="T18" fmla="+- 0 1285 1224"/>
                  <a:gd name="T19" fmla="*/ 1285 h 66"/>
                  <a:gd name="T20" fmla="+- 0 6418 6418"/>
                  <a:gd name="T21" fmla="*/ T20 w 38"/>
                  <a:gd name="T22" fmla="+- 0 1288 1224"/>
                  <a:gd name="T23" fmla="*/ 1288 h 66"/>
                  <a:gd name="T24" fmla="+- 0 6418 6418"/>
                  <a:gd name="T25" fmla="*/ T24 w 38"/>
                  <a:gd name="T26" fmla="+- 0 1289 1224"/>
                  <a:gd name="T27" fmla="*/ 1289 h 66"/>
                  <a:gd name="T28" fmla="+- 0 6419 6418"/>
                  <a:gd name="T29" fmla="*/ T28 w 38"/>
                  <a:gd name="T30" fmla="+- 0 1290 1224"/>
                  <a:gd name="T31" fmla="*/ 1290 h 66"/>
                  <a:gd name="T32" fmla="+- 0 6454 6418"/>
                  <a:gd name="T33" fmla="*/ T32 w 38"/>
                  <a:gd name="T34" fmla="+- 0 1290 1224"/>
                  <a:gd name="T35" fmla="*/ 1290 h 66"/>
                  <a:gd name="T36" fmla="+- 0 6454 6418"/>
                  <a:gd name="T37" fmla="*/ T36 w 38"/>
                  <a:gd name="T38" fmla="+- 0 1289 1224"/>
                  <a:gd name="T39" fmla="*/ 1289 h 66"/>
                  <a:gd name="T40" fmla="+- 0 6455 6418"/>
                  <a:gd name="T41" fmla="*/ T40 w 38"/>
                  <a:gd name="T42" fmla="+- 0 1288 1224"/>
                  <a:gd name="T43" fmla="*/ 1288 h 66"/>
                  <a:gd name="T44" fmla="+- 0 6455 6418"/>
                  <a:gd name="T45" fmla="*/ T44 w 38"/>
                  <a:gd name="T46" fmla="+- 0 1285 1224"/>
                  <a:gd name="T47" fmla="*/ 1285 h 66"/>
                  <a:gd name="T48" fmla="+- 0 6454 6418"/>
                  <a:gd name="T49" fmla="*/ T48 w 38"/>
                  <a:gd name="T50" fmla="+- 0 1284 1224"/>
                  <a:gd name="T51" fmla="*/ 1284 h 66"/>
                  <a:gd name="T52" fmla="+- 0 6454 6418"/>
                  <a:gd name="T53" fmla="*/ T52 w 38"/>
                  <a:gd name="T54" fmla="+- 0 1283 1224"/>
                  <a:gd name="T55" fmla="*/ 1283 h 66"/>
                  <a:gd name="T56" fmla="+- 0 6453 641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74" name="Freeform 6427"/>
              <p:cNvSpPr>
                <a:spLocks/>
              </p:cNvSpPr>
              <p:nvPr/>
            </p:nvSpPr>
            <p:spPr bwMode="auto">
              <a:xfrm>
                <a:off x="6418" y="1224"/>
                <a:ext cx="38" cy="66"/>
              </a:xfrm>
              <a:custGeom>
                <a:avLst/>
                <a:gdLst>
                  <a:gd name="T0" fmla="+- 0 6441 6418"/>
                  <a:gd name="T1" fmla="*/ T0 w 38"/>
                  <a:gd name="T2" fmla="+- 0 1233 1224"/>
                  <a:gd name="T3" fmla="*/ 1233 h 66"/>
                  <a:gd name="T4" fmla="+- 0 6433 6418"/>
                  <a:gd name="T5" fmla="*/ T4 w 38"/>
                  <a:gd name="T6" fmla="+- 0 1233 1224"/>
                  <a:gd name="T7" fmla="*/ 1233 h 66"/>
                  <a:gd name="T8" fmla="+- 0 6433 6418"/>
                  <a:gd name="T9" fmla="*/ T8 w 38"/>
                  <a:gd name="T10" fmla="+- 0 1283 1224"/>
                  <a:gd name="T11" fmla="*/ 1283 h 66"/>
                  <a:gd name="T12" fmla="+- 0 6441 6418"/>
                  <a:gd name="T13" fmla="*/ T12 w 38"/>
                  <a:gd name="T14" fmla="+- 0 1283 1224"/>
                  <a:gd name="T15" fmla="*/ 1283 h 66"/>
                  <a:gd name="T16" fmla="+- 0 6441 641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75" name="Freeform 6426"/>
              <p:cNvSpPr>
                <a:spLocks/>
              </p:cNvSpPr>
              <p:nvPr/>
            </p:nvSpPr>
            <p:spPr bwMode="auto">
              <a:xfrm>
                <a:off x="6418" y="1224"/>
                <a:ext cx="38" cy="66"/>
              </a:xfrm>
              <a:custGeom>
                <a:avLst/>
                <a:gdLst>
                  <a:gd name="T0" fmla="+- 0 6439 6418"/>
                  <a:gd name="T1" fmla="*/ T0 w 38"/>
                  <a:gd name="T2" fmla="+- 0 1224 1224"/>
                  <a:gd name="T3" fmla="*/ 1224 h 66"/>
                  <a:gd name="T4" fmla="+- 0 6418 6418"/>
                  <a:gd name="T5" fmla="*/ T4 w 38"/>
                  <a:gd name="T6" fmla="+- 0 1240 1224"/>
                  <a:gd name="T7" fmla="*/ 1240 h 66"/>
                  <a:gd name="T8" fmla="+- 0 6418 6418"/>
                  <a:gd name="T9" fmla="*/ T8 w 38"/>
                  <a:gd name="T10" fmla="+- 0 1241 1224"/>
                  <a:gd name="T11" fmla="*/ 1241 h 66"/>
                  <a:gd name="T12" fmla="+- 0 6419 6418"/>
                  <a:gd name="T13" fmla="*/ T12 w 38"/>
                  <a:gd name="T14" fmla="+- 0 1241 1224"/>
                  <a:gd name="T15" fmla="*/ 1241 h 66"/>
                  <a:gd name="T16" fmla="+- 0 6420 6418"/>
                  <a:gd name="T17" fmla="*/ T16 w 38"/>
                  <a:gd name="T18" fmla="+- 0 1241 1224"/>
                  <a:gd name="T19" fmla="*/ 1241 h 66"/>
                  <a:gd name="T20" fmla="+- 0 6433 6418"/>
                  <a:gd name="T21" fmla="*/ T20 w 38"/>
                  <a:gd name="T22" fmla="+- 0 1233 1224"/>
                  <a:gd name="T23" fmla="*/ 1233 h 66"/>
                  <a:gd name="T24" fmla="+- 0 6441 6418"/>
                  <a:gd name="T25" fmla="*/ T24 w 38"/>
                  <a:gd name="T26" fmla="+- 0 1233 1224"/>
                  <a:gd name="T27" fmla="*/ 1233 h 66"/>
                  <a:gd name="T28" fmla="+- 0 6441 6418"/>
                  <a:gd name="T29" fmla="*/ T28 w 38"/>
                  <a:gd name="T30" fmla="+- 0 1225 1224"/>
                  <a:gd name="T31" fmla="*/ 1225 h 66"/>
                  <a:gd name="T32" fmla="+- 0 6441 6418"/>
                  <a:gd name="T33" fmla="*/ T32 w 38"/>
                  <a:gd name="T34" fmla="+- 0 1224 1224"/>
                  <a:gd name="T35" fmla="*/ 1224 h 66"/>
                  <a:gd name="T36" fmla="+- 0 6439 641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7" name="Group 6422"/>
            <p:cNvGrpSpPr>
              <a:grpSpLocks/>
            </p:cNvGrpSpPr>
            <p:nvPr/>
          </p:nvGrpSpPr>
          <p:grpSpPr bwMode="auto">
            <a:xfrm>
              <a:off x="6412" y="1346"/>
              <a:ext cx="45" cy="68"/>
              <a:chOff x="6412" y="1346"/>
              <a:chExt cx="45" cy="68"/>
            </a:xfrm>
          </p:grpSpPr>
          <p:sp>
            <p:nvSpPr>
              <p:cNvPr id="41770" name="Freeform 6424"/>
              <p:cNvSpPr>
                <a:spLocks/>
              </p:cNvSpPr>
              <p:nvPr/>
            </p:nvSpPr>
            <p:spPr bwMode="auto">
              <a:xfrm>
                <a:off x="6412" y="1346"/>
                <a:ext cx="45" cy="68"/>
              </a:xfrm>
              <a:custGeom>
                <a:avLst/>
                <a:gdLst>
                  <a:gd name="T0" fmla="+- 0 6439 6412"/>
                  <a:gd name="T1" fmla="*/ T0 w 45"/>
                  <a:gd name="T2" fmla="+- 0 1346 1346"/>
                  <a:gd name="T3" fmla="*/ 1346 h 68"/>
                  <a:gd name="T4" fmla="+- 0 6431 6412"/>
                  <a:gd name="T5" fmla="*/ T4 w 45"/>
                  <a:gd name="T6" fmla="+- 0 1346 1346"/>
                  <a:gd name="T7" fmla="*/ 1346 h 68"/>
                  <a:gd name="T8" fmla="+- 0 6427 6412"/>
                  <a:gd name="T9" fmla="*/ T8 w 45"/>
                  <a:gd name="T10" fmla="+- 0 1347 1346"/>
                  <a:gd name="T11" fmla="*/ 1347 h 68"/>
                  <a:gd name="T12" fmla="+- 0 6412 6412"/>
                  <a:gd name="T13" fmla="*/ T12 w 45"/>
                  <a:gd name="T14" fmla="+- 0 1386 1346"/>
                  <a:gd name="T15" fmla="*/ 1386 h 68"/>
                  <a:gd name="T16" fmla="+- 0 6413 6412"/>
                  <a:gd name="T17" fmla="*/ T16 w 45"/>
                  <a:gd name="T18" fmla="+- 0 1391 1346"/>
                  <a:gd name="T19" fmla="*/ 1391 h 68"/>
                  <a:gd name="T20" fmla="+- 0 6430 6412"/>
                  <a:gd name="T21" fmla="*/ T20 w 45"/>
                  <a:gd name="T22" fmla="+- 0 1414 1346"/>
                  <a:gd name="T23" fmla="*/ 1414 h 68"/>
                  <a:gd name="T24" fmla="+- 0 6438 6412"/>
                  <a:gd name="T25" fmla="*/ T24 w 45"/>
                  <a:gd name="T26" fmla="+- 0 1414 1346"/>
                  <a:gd name="T27" fmla="*/ 1414 h 68"/>
                  <a:gd name="T28" fmla="+- 0 6442 6412"/>
                  <a:gd name="T29" fmla="*/ T28 w 45"/>
                  <a:gd name="T30" fmla="+- 0 1413 1346"/>
                  <a:gd name="T31" fmla="*/ 1413 h 68"/>
                  <a:gd name="T32" fmla="+- 0 6448 6412"/>
                  <a:gd name="T33" fmla="*/ T32 w 45"/>
                  <a:gd name="T34" fmla="+- 0 1410 1346"/>
                  <a:gd name="T35" fmla="*/ 1410 h 68"/>
                  <a:gd name="T36" fmla="+- 0 6450 6412"/>
                  <a:gd name="T37" fmla="*/ T36 w 45"/>
                  <a:gd name="T38" fmla="+- 0 1408 1346"/>
                  <a:gd name="T39" fmla="*/ 1408 h 68"/>
                  <a:gd name="T40" fmla="+- 0 6450 6412"/>
                  <a:gd name="T41" fmla="*/ T40 w 45"/>
                  <a:gd name="T42" fmla="+- 0 1407 1346"/>
                  <a:gd name="T43" fmla="*/ 1407 h 68"/>
                  <a:gd name="T44" fmla="+- 0 6432 6412"/>
                  <a:gd name="T45" fmla="*/ T44 w 45"/>
                  <a:gd name="T46" fmla="+- 0 1407 1346"/>
                  <a:gd name="T47" fmla="*/ 1407 h 68"/>
                  <a:gd name="T48" fmla="+- 0 6430 6412"/>
                  <a:gd name="T49" fmla="*/ T48 w 45"/>
                  <a:gd name="T50" fmla="+- 0 1406 1346"/>
                  <a:gd name="T51" fmla="*/ 1406 h 68"/>
                  <a:gd name="T52" fmla="+- 0 6421 6412"/>
                  <a:gd name="T53" fmla="*/ T52 w 45"/>
                  <a:gd name="T54" fmla="+- 0 1385 1346"/>
                  <a:gd name="T55" fmla="*/ 1385 h 68"/>
                  <a:gd name="T56" fmla="+- 0 6421 6412"/>
                  <a:gd name="T57" fmla="*/ T56 w 45"/>
                  <a:gd name="T58" fmla="+- 0 1373 1346"/>
                  <a:gd name="T59" fmla="*/ 1373 h 68"/>
                  <a:gd name="T60" fmla="+- 0 6432 6412"/>
                  <a:gd name="T61" fmla="*/ T60 w 45"/>
                  <a:gd name="T62" fmla="+- 0 1354 1346"/>
                  <a:gd name="T63" fmla="*/ 1354 h 68"/>
                  <a:gd name="T64" fmla="+- 0 6451 6412"/>
                  <a:gd name="T65" fmla="*/ T64 w 45"/>
                  <a:gd name="T66" fmla="+- 0 1354 1346"/>
                  <a:gd name="T67" fmla="*/ 1354 h 68"/>
                  <a:gd name="T68" fmla="+- 0 6450 6412"/>
                  <a:gd name="T69" fmla="*/ T68 w 45"/>
                  <a:gd name="T70" fmla="+- 0 1352 1346"/>
                  <a:gd name="T71" fmla="*/ 1352 h 68"/>
                  <a:gd name="T72" fmla="+- 0 6448 6412"/>
                  <a:gd name="T73" fmla="*/ T72 w 45"/>
                  <a:gd name="T74" fmla="+- 0 1350 1346"/>
                  <a:gd name="T75" fmla="*/ 1350 h 68"/>
                  <a:gd name="T76" fmla="+- 0 6443 6412"/>
                  <a:gd name="T77" fmla="*/ T76 w 45"/>
                  <a:gd name="T78" fmla="+- 0 1347 1346"/>
                  <a:gd name="T79" fmla="*/ 1347 h 68"/>
                  <a:gd name="T80" fmla="+- 0 6439 641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39"/>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71" name="Freeform 6423"/>
              <p:cNvSpPr>
                <a:spLocks/>
              </p:cNvSpPr>
              <p:nvPr/>
            </p:nvSpPr>
            <p:spPr bwMode="auto">
              <a:xfrm>
                <a:off x="6412" y="1346"/>
                <a:ext cx="45" cy="68"/>
              </a:xfrm>
              <a:custGeom>
                <a:avLst/>
                <a:gdLst>
                  <a:gd name="T0" fmla="+- 0 6451 6412"/>
                  <a:gd name="T1" fmla="*/ T0 w 45"/>
                  <a:gd name="T2" fmla="+- 0 1354 1346"/>
                  <a:gd name="T3" fmla="*/ 1354 h 68"/>
                  <a:gd name="T4" fmla="+- 0 6435 6412"/>
                  <a:gd name="T5" fmla="*/ T4 w 45"/>
                  <a:gd name="T6" fmla="+- 0 1354 1346"/>
                  <a:gd name="T7" fmla="*/ 1354 h 68"/>
                  <a:gd name="T8" fmla="+- 0 6439 6412"/>
                  <a:gd name="T9" fmla="*/ T8 w 45"/>
                  <a:gd name="T10" fmla="+- 0 1354 1346"/>
                  <a:gd name="T11" fmla="*/ 1354 h 68"/>
                  <a:gd name="T12" fmla="+- 0 6442 6412"/>
                  <a:gd name="T13" fmla="*/ T12 w 45"/>
                  <a:gd name="T14" fmla="+- 0 1356 1346"/>
                  <a:gd name="T15" fmla="*/ 1356 h 68"/>
                  <a:gd name="T16" fmla="+- 0 6448 6412"/>
                  <a:gd name="T17" fmla="*/ T16 w 45"/>
                  <a:gd name="T18" fmla="+- 0 1386 1346"/>
                  <a:gd name="T19" fmla="*/ 1386 h 68"/>
                  <a:gd name="T20" fmla="+- 0 6448 6412"/>
                  <a:gd name="T21" fmla="*/ T20 w 45"/>
                  <a:gd name="T22" fmla="+- 0 1389 1346"/>
                  <a:gd name="T23" fmla="*/ 1389 h 68"/>
                  <a:gd name="T24" fmla="+- 0 6436 6412"/>
                  <a:gd name="T25" fmla="*/ T24 w 45"/>
                  <a:gd name="T26" fmla="+- 0 1407 1346"/>
                  <a:gd name="T27" fmla="*/ 1407 h 68"/>
                  <a:gd name="T28" fmla="+- 0 6450 6412"/>
                  <a:gd name="T29" fmla="*/ T28 w 45"/>
                  <a:gd name="T30" fmla="+- 0 1407 1346"/>
                  <a:gd name="T31" fmla="*/ 1407 h 68"/>
                  <a:gd name="T32" fmla="+- 0 6454 6412"/>
                  <a:gd name="T33" fmla="*/ T32 w 45"/>
                  <a:gd name="T34" fmla="+- 0 1402 1346"/>
                  <a:gd name="T35" fmla="*/ 1402 h 68"/>
                  <a:gd name="T36" fmla="+- 0 6455 6412"/>
                  <a:gd name="T37" fmla="*/ T36 w 45"/>
                  <a:gd name="T38" fmla="+- 0 1398 1346"/>
                  <a:gd name="T39" fmla="*/ 1398 h 68"/>
                  <a:gd name="T40" fmla="+- 0 6456 6412"/>
                  <a:gd name="T41" fmla="*/ T40 w 45"/>
                  <a:gd name="T42" fmla="+- 0 1390 1346"/>
                  <a:gd name="T43" fmla="*/ 1390 h 68"/>
                  <a:gd name="T44" fmla="+- 0 6457 6412"/>
                  <a:gd name="T45" fmla="*/ T44 w 45"/>
                  <a:gd name="T46" fmla="+- 0 1386 1346"/>
                  <a:gd name="T47" fmla="*/ 1386 h 68"/>
                  <a:gd name="T48" fmla="+- 0 6457 6412"/>
                  <a:gd name="T49" fmla="*/ T48 w 45"/>
                  <a:gd name="T50" fmla="+- 0 1373 1346"/>
                  <a:gd name="T51" fmla="*/ 1373 h 68"/>
                  <a:gd name="T52" fmla="+- 0 6457 6412"/>
                  <a:gd name="T53" fmla="*/ T52 w 45"/>
                  <a:gd name="T54" fmla="+- 0 1371 1346"/>
                  <a:gd name="T55" fmla="*/ 1371 h 68"/>
                  <a:gd name="T56" fmla="+- 0 6456 6412"/>
                  <a:gd name="T57" fmla="*/ T56 w 45"/>
                  <a:gd name="T58" fmla="+- 0 1369 1346"/>
                  <a:gd name="T59" fmla="*/ 1369 h 68"/>
                  <a:gd name="T60" fmla="+- 0 6455 6412"/>
                  <a:gd name="T61" fmla="*/ T60 w 45"/>
                  <a:gd name="T62" fmla="+- 0 1362 1346"/>
                  <a:gd name="T63" fmla="*/ 1362 h 68"/>
                  <a:gd name="T64" fmla="+- 0 6454 6412"/>
                  <a:gd name="T65" fmla="*/ T64 w 45"/>
                  <a:gd name="T66" fmla="+- 0 1358 1346"/>
                  <a:gd name="T67" fmla="*/ 1358 h 68"/>
                  <a:gd name="T68" fmla="+- 0 6451 641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8" name="Group 6419"/>
            <p:cNvGrpSpPr>
              <a:grpSpLocks/>
            </p:cNvGrpSpPr>
            <p:nvPr/>
          </p:nvGrpSpPr>
          <p:grpSpPr bwMode="auto">
            <a:xfrm>
              <a:off x="6412" y="1470"/>
              <a:ext cx="45" cy="68"/>
              <a:chOff x="6412" y="1470"/>
              <a:chExt cx="45" cy="68"/>
            </a:xfrm>
          </p:grpSpPr>
          <p:sp>
            <p:nvSpPr>
              <p:cNvPr id="41768" name="Freeform 6421"/>
              <p:cNvSpPr>
                <a:spLocks/>
              </p:cNvSpPr>
              <p:nvPr/>
            </p:nvSpPr>
            <p:spPr bwMode="auto">
              <a:xfrm>
                <a:off x="6412" y="1470"/>
                <a:ext cx="45" cy="68"/>
              </a:xfrm>
              <a:custGeom>
                <a:avLst/>
                <a:gdLst>
                  <a:gd name="T0" fmla="+- 0 6439 6412"/>
                  <a:gd name="T1" fmla="*/ T0 w 45"/>
                  <a:gd name="T2" fmla="+- 0 1470 1470"/>
                  <a:gd name="T3" fmla="*/ 1470 h 68"/>
                  <a:gd name="T4" fmla="+- 0 6431 6412"/>
                  <a:gd name="T5" fmla="*/ T4 w 45"/>
                  <a:gd name="T6" fmla="+- 0 1470 1470"/>
                  <a:gd name="T7" fmla="*/ 1470 h 68"/>
                  <a:gd name="T8" fmla="+- 0 6427 6412"/>
                  <a:gd name="T9" fmla="*/ T8 w 45"/>
                  <a:gd name="T10" fmla="+- 0 1470 1470"/>
                  <a:gd name="T11" fmla="*/ 1470 h 68"/>
                  <a:gd name="T12" fmla="+- 0 6412 6412"/>
                  <a:gd name="T13" fmla="*/ T12 w 45"/>
                  <a:gd name="T14" fmla="+- 0 1509 1470"/>
                  <a:gd name="T15" fmla="*/ 1509 h 68"/>
                  <a:gd name="T16" fmla="+- 0 6413 6412"/>
                  <a:gd name="T17" fmla="*/ T16 w 45"/>
                  <a:gd name="T18" fmla="+- 0 1514 1470"/>
                  <a:gd name="T19" fmla="*/ 1514 h 68"/>
                  <a:gd name="T20" fmla="+- 0 6430 6412"/>
                  <a:gd name="T21" fmla="*/ T20 w 45"/>
                  <a:gd name="T22" fmla="+- 0 1537 1470"/>
                  <a:gd name="T23" fmla="*/ 1537 h 68"/>
                  <a:gd name="T24" fmla="+- 0 6438 6412"/>
                  <a:gd name="T25" fmla="*/ T24 w 45"/>
                  <a:gd name="T26" fmla="+- 0 1537 1470"/>
                  <a:gd name="T27" fmla="*/ 1537 h 68"/>
                  <a:gd name="T28" fmla="+- 0 6442 6412"/>
                  <a:gd name="T29" fmla="*/ T28 w 45"/>
                  <a:gd name="T30" fmla="+- 0 1536 1470"/>
                  <a:gd name="T31" fmla="*/ 1536 h 68"/>
                  <a:gd name="T32" fmla="+- 0 6448 6412"/>
                  <a:gd name="T33" fmla="*/ T32 w 45"/>
                  <a:gd name="T34" fmla="+- 0 1533 1470"/>
                  <a:gd name="T35" fmla="*/ 1533 h 68"/>
                  <a:gd name="T36" fmla="+- 0 6450 6412"/>
                  <a:gd name="T37" fmla="*/ T36 w 45"/>
                  <a:gd name="T38" fmla="+- 0 1531 1470"/>
                  <a:gd name="T39" fmla="*/ 1531 h 68"/>
                  <a:gd name="T40" fmla="+- 0 6450 6412"/>
                  <a:gd name="T41" fmla="*/ T40 w 45"/>
                  <a:gd name="T42" fmla="+- 0 1530 1470"/>
                  <a:gd name="T43" fmla="*/ 1530 h 68"/>
                  <a:gd name="T44" fmla="+- 0 6432 6412"/>
                  <a:gd name="T45" fmla="*/ T44 w 45"/>
                  <a:gd name="T46" fmla="+- 0 1530 1470"/>
                  <a:gd name="T47" fmla="*/ 1530 h 68"/>
                  <a:gd name="T48" fmla="+- 0 6430 6412"/>
                  <a:gd name="T49" fmla="*/ T48 w 45"/>
                  <a:gd name="T50" fmla="+- 0 1529 1470"/>
                  <a:gd name="T51" fmla="*/ 1529 h 68"/>
                  <a:gd name="T52" fmla="+- 0 6421 6412"/>
                  <a:gd name="T53" fmla="*/ T52 w 45"/>
                  <a:gd name="T54" fmla="+- 0 1508 1470"/>
                  <a:gd name="T55" fmla="*/ 1508 h 68"/>
                  <a:gd name="T56" fmla="+- 0 6421 6412"/>
                  <a:gd name="T57" fmla="*/ T56 w 45"/>
                  <a:gd name="T58" fmla="+- 0 1496 1470"/>
                  <a:gd name="T59" fmla="*/ 1496 h 68"/>
                  <a:gd name="T60" fmla="+- 0 6432 6412"/>
                  <a:gd name="T61" fmla="*/ T60 w 45"/>
                  <a:gd name="T62" fmla="+- 0 1477 1470"/>
                  <a:gd name="T63" fmla="*/ 1477 h 68"/>
                  <a:gd name="T64" fmla="+- 0 6451 6412"/>
                  <a:gd name="T65" fmla="*/ T64 w 45"/>
                  <a:gd name="T66" fmla="+- 0 1477 1470"/>
                  <a:gd name="T67" fmla="*/ 1477 h 68"/>
                  <a:gd name="T68" fmla="+- 0 6450 6412"/>
                  <a:gd name="T69" fmla="*/ T68 w 45"/>
                  <a:gd name="T70" fmla="+- 0 1475 1470"/>
                  <a:gd name="T71" fmla="*/ 1475 h 68"/>
                  <a:gd name="T72" fmla="+- 0 6448 6412"/>
                  <a:gd name="T73" fmla="*/ T72 w 45"/>
                  <a:gd name="T74" fmla="+- 0 1473 1470"/>
                  <a:gd name="T75" fmla="*/ 1473 h 68"/>
                  <a:gd name="T76" fmla="+- 0 6443 6412"/>
                  <a:gd name="T77" fmla="*/ T76 w 45"/>
                  <a:gd name="T78" fmla="+- 0 1470 1470"/>
                  <a:gd name="T79" fmla="*/ 1470 h 68"/>
                  <a:gd name="T80" fmla="+- 0 6439 6412"/>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1" y="44"/>
                    </a:lnTo>
                    <a:lnTo>
                      <a:pt x="18" y="67"/>
                    </a:lnTo>
                    <a:lnTo>
                      <a:pt x="26" y="67"/>
                    </a:lnTo>
                    <a:lnTo>
                      <a:pt x="30" y="66"/>
                    </a:lnTo>
                    <a:lnTo>
                      <a:pt x="36" y="63"/>
                    </a:lnTo>
                    <a:lnTo>
                      <a:pt x="38" y="61"/>
                    </a:lnTo>
                    <a:lnTo>
                      <a:pt x="38" y="60"/>
                    </a:lnTo>
                    <a:lnTo>
                      <a:pt x="20" y="60"/>
                    </a:lnTo>
                    <a:lnTo>
                      <a:pt x="18" y="59"/>
                    </a:lnTo>
                    <a:lnTo>
                      <a:pt x="9" y="38"/>
                    </a:lnTo>
                    <a:lnTo>
                      <a:pt x="9" y="26"/>
                    </a:lnTo>
                    <a:lnTo>
                      <a:pt x="20" y="7"/>
                    </a:lnTo>
                    <a:lnTo>
                      <a:pt x="39" y="7"/>
                    </a:lnTo>
                    <a:lnTo>
                      <a:pt x="38" y="5"/>
                    </a:lnTo>
                    <a:lnTo>
                      <a:pt x="36"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69" name="Freeform 6420"/>
              <p:cNvSpPr>
                <a:spLocks/>
              </p:cNvSpPr>
              <p:nvPr/>
            </p:nvSpPr>
            <p:spPr bwMode="auto">
              <a:xfrm>
                <a:off x="6412" y="1470"/>
                <a:ext cx="45" cy="68"/>
              </a:xfrm>
              <a:custGeom>
                <a:avLst/>
                <a:gdLst>
                  <a:gd name="T0" fmla="+- 0 6451 6412"/>
                  <a:gd name="T1" fmla="*/ T0 w 45"/>
                  <a:gd name="T2" fmla="+- 0 1477 1470"/>
                  <a:gd name="T3" fmla="*/ 1477 h 68"/>
                  <a:gd name="T4" fmla="+- 0 6435 6412"/>
                  <a:gd name="T5" fmla="*/ T4 w 45"/>
                  <a:gd name="T6" fmla="+- 0 1477 1470"/>
                  <a:gd name="T7" fmla="*/ 1477 h 68"/>
                  <a:gd name="T8" fmla="+- 0 6439 6412"/>
                  <a:gd name="T9" fmla="*/ T8 w 45"/>
                  <a:gd name="T10" fmla="+- 0 1477 1470"/>
                  <a:gd name="T11" fmla="*/ 1477 h 68"/>
                  <a:gd name="T12" fmla="+- 0 6442 6412"/>
                  <a:gd name="T13" fmla="*/ T12 w 45"/>
                  <a:gd name="T14" fmla="+- 0 1479 1470"/>
                  <a:gd name="T15" fmla="*/ 1479 h 68"/>
                  <a:gd name="T16" fmla="+- 0 6448 6412"/>
                  <a:gd name="T17" fmla="*/ T16 w 45"/>
                  <a:gd name="T18" fmla="+- 0 1509 1470"/>
                  <a:gd name="T19" fmla="*/ 1509 h 68"/>
                  <a:gd name="T20" fmla="+- 0 6448 6412"/>
                  <a:gd name="T21" fmla="*/ T20 w 45"/>
                  <a:gd name="T22" fmla="+- 0 1512 1470"/>
                  <a:gd name="T23" fmla="*/ 1512 h 68"/>
                  <a:gd name="T24" fmla="+- 0 6436 6412"/>
                  <a:gd name="T25" fmla="*/ T24 w 45"/>
                  <a:gd name="T26" fmla="+- 0 1530 1470"/>
                  <a:gd name="T27" fmla="*/ 1530 h 68"/>
                  <a:gd name="T28" fmla="+- 0 6450 6412"/>
                  <a:gd name="T29" fmla="*/ T28 w 45"/>
                  <a:gd name="T30" fmla="+- 0 1530 1470"/>
                  <a:gd name="T31" fmla="*/ 1530 h 68"/>
                  <a:gd name="T32" fmla="+- 0 6454 6412"/>
                  <a:gd name="T33" fmla="*/ T32 w 45"/>
                  <a:gd name="T34" fmla="+- 0 1525 1470"/>
                  <a:gd name="T35" fmla="*/ 1525 h 68"/>
                  <a:gd name="T36" fmla="+- 0 6455 6412"/>
                  <a:gd name="T37" fmla="*/ T36 w 45"/>
                  <a:gd name="T38" fmla="+- 0 1521 1470"/>
                  <a:gd name="T39" fmla="*/ 1521 h 68"/>
                  <a:gd name="T40" fmla="+- 0 6456 6412"/>
                  <a:gd name="T41" fmla="*/ T40 w 45"/>
                  <a:gd name="T42" fmla="+- 0 1513 1470"/>
                  <a:gd name="T43" fmla="*/ 1513 h 68"/>
                  <a:gd name="T44" fmla="+- 0 6457 6412"/>
                  <a:gd name="T45" fmla="*/ T44 w 45"/>
                  <a:gd name="T46" fmla="+- 0 1509 1470"/>
                  <a:gd name="T47" fmla="*/ 1509 h 68"/>
                  <a:gd name="T48" fmla="+- 0 6457 6412"/>
                  <a:gd name="T49" fmla="*/ T48 w 45"/>
                  <a:gd name="T50" fmla="+- 0 1496 1470"/>
                  <a:gd name="T51" fmla="*/ 1496 h 68"/>
                  <a:gd name="T52" fmla="+- 0 6457 6412"/>
                  <a:gd name="T53" fmla="*/ T52 w 45"/>
                  <a:gd name="T54" fmla="+- 0 1494 1470"/>
                  <a:gd name="T55" fmla="*/ 1494 h 68"/>
                  <a:gd name="T56" fmla="+- 0 6456 6412"/>
                  <a:gd name="T57" fmla="*/ T56 w 45"/>
                  <a:gd name="T58" fmla="+- 0 1492 1470"/>
                  <a:gd name="T59" fmla="*/ 1492 h 68"/>
                  <a:gd name="T60" fmla="+- 0 6455 6412"/>
                  <a:gd name="T61" fmla="*/ T60 w 45"/>
                  <a:gd name="T62" fmla="+- 0 1485 1470"/>
                  <a:gd name="T63" fmla="*/ 1485 h 68"/>
                  <a:gd name="T64" fmla="+- 0 6454 6412"/>
                  <a:gd name="T65" fmla="*/ T64 w 45"/>
                  <a:gd name="T66" fmla="+- 0 1481 1470"/>
                  <a:gd name="T67" fmla="*/ 1481 h 68"/>
                  <a:gd name="T68" fmla="+- 0 6451 6412"/>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7"/>
                    </a:lnTo>
                    <a:lnTo>
                      <a:pt x="30" y="9"/>
                    </a:lnTo>
                    <a:lnTo>
                      <a:pt x="36" y="39"/>
                    </a:lnTo>
                    <a:lnTo>
                      <a:pt x="36" y="42"/>
                    </a:lnTo>
                    <a:lnTo>
                      <a:pt x="24" y="60"/>
                    </a:lnTo>
                    <a:lnTo>
                      <a:pt x="38" y="60"/>
                    </a:lnTo>
                    <a:lnTo>
                      <a:pt x="42" y="55"/>
                    </a:lnTo>
                    <a:lnTo>
                      <a:pt x="43" y="51"/>
                    </a:lnTo>
                    <a:lnTo>
                      <a:pt x="44" y="43"/>
                    </a:lnTo>
                    <a:lnTo>
                      <a:pt x="45" y="39"/>
                    </a:lnTo>
                    <a:lnTo>
                      <a:pt x="45" y="26"/>
                    </a:lnTo>
                    <a:lnTo>
                      <a:pt x="45"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9" name="Group 6416"/>
            <p:cNvGrpSpPr>
              <a:grpSpLocks/>
            </p:cNvGrpSpPr>
            <p:nvPr/>
          </p:nvGrpSpPr>
          <p:grpSpPr bwMode="auto">
            <a:xfrm>
              <a:off x="6411" y="1593"/>
              <a:ext cx="47" cy="67"/>
              <a:chOff x="6411" y="1593"/>
              <a:chExt cx="47" cy="67"/>
            </a:xfrm>
          </p:grpSpPr>
          <p:sp>
            <p:nvSpPr>
              <p:cNvPr id="41766" name="Freeform 6418"/>
              <p:cNvSpPr>
                <a:spLocks/>
              </p:cNvSpPr>
              <p:nvPr/>
            </p:nvSpPr>
            <p:spPr bwMode="auto">
              <a:xfrm>
                <a:off x="6411" y="1593"/>
                <a:ext cx="47" cy="67"/>
              </a:xfrm>
              <a:custGeom>
                <a:avLst/>
                <a:gdLst>
                  <a:gd name="T0" fmla="+- 0 6439 6411"/>
                  <a:gd name="T1" fmla="*/ T0 w 47"/>
                  <a:gd name="T2" fmla="+- 0 1593 1593"/>
                  <a:gd name="T3" fmla="*/ 1593 h 67"/>
                  <a:gd name="T4" fmla="+- 0 6411 6411"/>
                  <a:gd name="T5" fmla="*/ T4 w 47"/>
                  <a:gd name="T6" fmla="+- 0 1642 1593"/>
                  <a:gd name="T7" fmla="*/ 1642 h 67"/>
                  <a:gd name="T8" fmla="+- 0 6412 6411"/>
                  <a:gd name="T9" fmla="*/ T8 w 47"/>
                  <a:gd name="T10" fmla="+- 0 1644 1593"/>
                  <a:gd name="T11" fmla="*/ 1644 h 67"/>
                  <a:gd name="T12" fmla="+- 0 6412 6411"/>
                  <a:gd name="T13" fmla="*/ T12 w 47"/>
                  <a:gd name="T14" fmla="+- 0 1644 1593"/>
                  <a:gd name="T15" fmla="*/ 1644 h 67"/>
                  <a:gd name="T16" fmla="+- 0 6440 6411"/>
                  <a:gd name="T17" fmla="*/ T16 w 47"/>
                  <a:gd name="T18" fmla="+- 0 1644 1593"/>
                  <a:gd name="T19" fmla="*/ 1644 h 67"/>
                  <a:gd name="T20" fmla="+- 0 6440 6411"/>
                  <a:gd name="T21" fmla="*/ T20 w 47"/>
                  <a:gd name="T22" fmla="+- 0 1659 1593"/>
                  <a:gd name="T23" fmla="*/ 1659 h 67"/>
                  <a:gd name="T24" fmla="+- 0 6441 6411"/>
                  <a:gd name="T25" fmla="*/ T24 w 47"/>
                  <a:gd name="T26" fmla="+- 0 1659 1593"/>
                  <a:gd name="T27" fmla="*/ 1659 h 67"/>
                  <a:gd name="T28" fmla="+- 0 6442 6411"/>
                  <a:gd name="T29" fmla="*/ T28 w 47"/>
                  <a:gd name="T30" fmla="+- 0 1659 1593"/>
                  <a:gd name="T31" fmla="*/ 1659 h 67"/>
                  <a:gd name="T32" fmla="+- 0 6446 6411"/>
                  <a:gd name="T33" fmla="*/ T32 w 47"/>
                  <a:gd name="T34" fmla="+- 0 1659 1593"/>
                  <a:gd name="T35" fmla="*/ 1659 h 67"/>
                  <a:gd name="T36" fmla="+- 0 6447 6411"/>
                  <a:gd name="T37" fmla="*/ T36 w 47"/>
                  <a:gd name="T38" fmla="+- 0 1659 1593"/>
                  <a:gd name="T39" fmla="*/ 1659 h 67"/>
                  <a:gd name="T40" fmla="+- 0 6448 6411"/>
                  <a:gd name="T41" fmla="*/ T40 w 47"/>
                  <a:gd name="T42" fmla="+- 0 1659 1593"/>
                  <a:gd name="T43" fmla="*/ 1659 h 67"/>
                  <a:gd name="T44" fmla="+- 0 6448 6411"/>
                  <a:gd name="T45" fmla="*/ T44 w 47"/>
                  <a:gd name="T46" fmla="+- 0 1658 1593"/>
                  <a:gd name="T47" fmla="*/ 1658 h 67"/>
                  <a:gd name="T48" fmla="+- 0 6448 6411"/>
                  <a:gd name="T49" fmla="*/ T48 w 47"/>
                  <a:gd name="T50" fmla="+- 0 1644 1593"/>
                  <a:gd name="T51" fmla="*/ 1644 h 67"/>
                  <a:gd name="T52" fmla="+- 0 6456 6411"/>
                  <a:gd name="T53" fmla="*/ T52 w 47"/>
                  <a:gd name="T54" fmla="+- 0 1644 1593"/>
                  <a:gd name="T55" fmla="*/ 1644 h 67"/>
                  <a:gd name="T56" fmla="+- 0 6457 6411"/>
                  <a:gd name="T57" fmla="*/ T56 w 47"/>
                  <a:gd name="T58" fmla="+- 0 1643 1593"/>
                  <a:gd name="T59" fmla="*/ 1643 h 67"/>
                  <a:gd name="T60" fmla="+- 0 6457 6411"/>
                  <a:gd name="T61" fmla="*/ T60 w 47"/>
                  <a:gd name="T62" fmla="+- 0 1641 1593"/>
                  <a:gd name="T63" fmla="*/ 1641 h 67"/>
                  <a:gd name="T64" fmla="+- 0 6457 6411"/>
                  <a:gd name="T65" fmla="*/ T64 w 47"/>
                  <a:gd name="T66" fmla="+- 0 1638 1593"/>
                  <a:gd name="T67" fmla="*/ 1638 h 67"/>
                  <a:gd name="T68" fmla="+- 0 6456 6411"/>
                  <a:gd name="T69" fmla="*/ T68 w 47"/>
                  <a:gd name="T70" fmla="+- 0 1637 1593"/>
                  <a:gd name="T71" fmla="*/ 1637 h 67"/>
                  <a:gd name="T72" fmla="+- 0 6419 6411"/>
                  <a:gd name="T73" fmla="*/ T72 w 47"/>
                  <a:gd name="T74" fmla="+- 0 1637 1593"/>
                  <a:gd name="T75" fmla="*/ 1637 h 67"/>
                  <a:gd name="T76" fmla="+- 0 6440 6411"/>
                  <a:gd name="T77" fmla="*/ T76 w 47"/>
                  <a:gd name="T78" fmla="+- 0 1601 1593"/>
                  <a:gd name="T79" fmla="*/ 1601 h 67"/>
                  <a:gd name="T80" fmla="+- 0 6448 6411"/>
                  <a:gd name="T81" fmla="*/ T80 w 47"/>
                  <a:gd name="T82" fmla="+- 0 1601 1593"/>
                  <a:gd name="T83" fmla="*/ 1601 h 67"/>
                  <a:gd name="T84" fmla="+- 0 6448 6411"/>
                  <a:gd name="T85" fmla="*/ T84 w 47"/>
                  <a:gd name="T86" fmla="+- 0 1595 1593"/>
                  <a:gd name="T87" fmla="*/ 1595 h 67"/>
                  <a:gd name="T88" fmla="+- 0 6448 6411"/>
                  <a:gd name="T89" fmla="*/ T88 w 47"/>
                  <a:gd name="T90" fmla="+- 0 1594 1593"/>
                  <a:gd name="T91" fmla="*/ 1594 h 67"/>
                  <a:gd name="T92" fmla="+- 0 6447 6411"/>
                  <a:gd name="T93" fmla="*/ T92 w 47"/>
                  <a:gd name="T94" fmla="+- 0 1594 1593"/>
                  <a:gd name="T95" fmla="*/ 1594 h 67"/>
                  <a:gd name="T96" fmla="+- 0 6445 6411"/>
                  <a:gd name="T97" fmla="*/ T96 w 47"/>
                  <a:gd name="T98" fmla="+- 0 1593 1593"/>
                  <a:gd name="T99" fmla="*/ 1593 h 67"/>
                  <a:gd name="T100" fmla="+- 0 6439 6411"/>
                  <a:gd name="T101" fmla="*/ T100 w 47"/>
                  <a:gd name="T102" fmla="+- 0 1593 1593"/>
                  <a:gd name="T10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1"/>
                    </a:lnTo>
                    <a:lnTo>
                      <a:pt x="29" y="51"/>
                    </a:lnTo>
                    <a:lnTo>
                      <a:pt x="29" y="66"/>
                    </a:lnTo>
                    <a:lnTo>
                      <a:pt x="30" y="66"/>
                    </a:lnTo>
                    <a:lnTo>
                      <a:pt x="31" y="66"/>
                    </a:lnTo>
                    <a:lnTo>
                      <a:pt x="35" y="66"/>
                    </a:lnTo>
                    <a:lnTo>
                      <a:pt x="36" y="66"/>
                    </a:lnTo>
                    <a:lnTo>
                      <a:pt x="37" y="66"/>
                    </a:lnTo>
                    <a:lnTo>
                      <a:pt x="37" y="65"/>
                    </a:lnTo>
                    <a:lnTo>
                      <a:pt x="37" y="51"/>
                    </a:lnTo>
                    <a:lnTo>
                      <a:pt x="45" y="51"/>
                    </a:lnTo>
                    <a:lnTo>
                      <a:pt x="46" y="50"/>
                    </a:lnTo>
                    <a:lnTo>
                      <a:pt x="46" y="48"/>
                    </a:lnTo>
                    <a:lnTo>
                      <a:pt x="46" y="45"/>
                    </a:lnTo>
                    <a:lnTo>
                      <a:pt x="45" y="44"/>
                    </a:lnTo>
                    <a:lnTo>
                      <a:pt x="8" y="44"/>
                    </a:lnTo>
                    <a:lnTo>
                      <a:pt x="29" y="8"/>
                    </a:lnTo>
                    <a:lnTo>
                      <a:pt x="37" y="8"/>
                    </a:lnTo>
                    <a:lnTo>
                      <a:pt x="37" y="2"/>
                    </a:lnTo>
                    <a:lnTo>
                      <a:pt x="37" y="1"/>
                    </a:lnTo>
                    <a:lnTo>
                      <a:pt x="36"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67" name="Freeform 6417"/>
              <p:cNvSpPr>
                <a:spLocks/>
              </p:cNvSpPr>
              <p:nvPr/>
            </p:nvSpPr>
            <p:spPr bwMode="auto">
              <a:xfrm>
                <a:off x="6411" y="1593"/>
                <a:ext cx="47" cy="67"/>
              </a:xfrm>
              <a:custGeom>
                <a:avLst/>
                <a:gdLst>
                  <a:gd name="T0" fmla="+- 0 6448 6411"/>
                  <a:gd name="T1" fmla="*/ T0 w 47"/>
                  <a:gd name="T2" fmla="+- 0 1601 1593"/>
                  <a:gd name="T3" fmla="*/ 1601 h 67"/>
                  <a:gd name="T4" fmla="+- 0 6440 6411"/>
                  <a:gd name="T5" fmla="*/ T4 w 47"/>
                  <a:gd name="T6" fmla="+- 0 1601 1593"/>
                  <a:gd name="T7" fmla="*/ 1601 h 67"/>
                  <a:gd name="T8" fmla="+- 0 6440 6411"/>
                  <a:gd name="T9" fmla="*/ T8 w 47"/>
                  <a:gd name="T10" fmla="+- 0 1637 1593"/>
                  <a:gd name="T11" fmla="*/ 1637 h 67"/>
                  <a:gd name="T12" fmla="+- 0 6448 6411"/>
                  <a:gd name="T13" fmla="*/ T12 w 47"/>
                  <a:gd name="T14" fmla="+- 0 1637 1593"/>
                  <a:gd name="T15" fmla="*/ 1637 h 67"/>
                  <a:gd name="T16" fmla="+- 0 6448 6411"/>
                  <a:gd name="T17" fmla="*/ T16 w 47"/>
                  <a:gd name="T18" fmla="+- 0 1601 1593"/>
                  <a:gd name="T19" fmla="*/ 1601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70" name="Group 6414"/>
            <p:cNvGrpSpPr>
              <a:grpSpLocks/>
            </p:cNvGrpSpPr>
            <p:nvPr/>
          </p:nvGrpSpPr>
          <p:grpSpPr bwMode="auto">
            <a:xfrm>
              <a:off x="6482" y="1773"/>
              <a:ext cx="80" cy="16"/>
              <a:chOff x="6482" y="1773"/>
              <a:chExt cx="80" cy="16"/>
            </a:xfrm>
          </p:grpSpPr>
          <p:sp>
            <p:nvSpPr>
              <p:cNvPr id="41765" name="Freeform 6415"/>
              <p:cNvSpPr>
                <a:spLocks/>
              </p:cNvSpPr>
              <p:nvPr/>
            </p:nvSpPr>
            <p:spPr bwMode="auto">
              <a:xfrm>
                <a:off x="6482" y="1773"/>
                <a:ext cx="80" cy="16"/>
              </a:xfrm>
              <a:custGeom>
                <a:avLst/>
                <a:gdLst>
                  <a:gd name="T0" fmla="+- 0 6560 6482"/>
                  <a:gd name="T1" fmla="*/ T0 w 80"/>
                  <a:gd name="T2" fmla="+- 0 1773 1773"/>
                  <a:gd name="T3" fmla="*/ 1773 h 16"/>
                  <a:gd name="T4" fmla="+- 0 6484 6482"/>
                  <a:gd name="T5" fmla="*/ T4 w 80"/>
                  <a:gd name="T6" fmla="+- 0 1773 1773"/>
                  <a:gd name="T7" fmla="*/ 1773 h 16"/>
                  <a:gd name="T8" fmla="+- 0 6484 6482"/>
                  <a:gd name="T9" fmla="*/ T8 w 80"/>
                  <a:gd name="T10" fmla="+- 0 1786 1773"/>
                  <a:gd name="T11" fmla="*/ 1786 h 16"/>
                  <a:gd name="T12" fmla="+- 0 6482 6482"/>
                  <a:gd name="T13" fmla="*/ T12 w 80"/>
                  <a:gd name="T14" fmla="+- 0 1788 1773"/>
                  <a:gd name="T15" fmla="*/ 1788 h 16"/>
                  <a:gd name="T16" fmla="+- 0 6561 6482"/>
                  <a:gd name="T17" fmla="*/ T16 w 80"/>
                  <a:gd name="T18" fmla="+- 0 1788 1773"/>
                  <a:gd name="T19" fmla="*/ 1788 h 16"/>
                  <a:gd name="T20" fmla="+- 0 6560 6482"/>
                  <a:gd name="T21" fmla="*/ T20 w 80"/>
                  <a:gd name="T22" fmla="+- 0 1786 1773"/>
                  <a:gd name="T23" fmla="*/ 1786 h 16"/>
                  <a:gd name="T24" fmla="+- 0 6560 6482"/>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71" name="Group 6412"/>
            <p:cNvGrpSpPr>
              <a:grpSpLocks/>
            </p:cNvGrpSpPr>
            <p:nvPr/>
          </p:nvGrpSpPr>
          <p:grpSpPr bwMode="auto">
            <a:xfrm>
              <a:off x="6481" y="1773"/>
              <a:ext cx="3" cy="15"/>
              <a:chOff x="6481" y="1773"/>
              <a:chExt cx="3" cy="15"/>
            </a:xfrm>
          </p:grpSpPr>
          <p:sp>
            <p:nvSpPr>
              <p:cNvPr id="41764" name="Freeform 6413"/>
              <p:cNvSpPr>
                <a:spLocks/>
              </p:cNvSpPr>
              <p:nvPr/>
            </p:nvSpPr>
            <p:spPr bwMode="auto">
              <a:xfrm>
                <a:off x="6481" y="1773"/>
                <a:ext cx="3" cy="15"/>
              </a:xfrm>
              <a:custGeom>
                <a:avLst/>
                <a:gdLst>
                  <a:gd name="T0" fmla="+- 0 6484 6481"/>
                  <a:gd name="T1" fmla="*/ T0 w 3"/>
                  <a:gd name="T2" fmla="+- 0 1773 1773"/>
                  <a:gd name="T3" fmla="*/ 1773 h 15"/>
                  <a:gd name="T4" fmla="+- 0 6481 6481"/>
                  <a:gd name="T5" fmla="*/ T4 w 3"/>
                  <a:gd name="T6" fmla="+- 0 1773 1773"/>
                  <a:gd name="T7" fmla="*/ 1773 h 15"/>
                  <a:gd name="T8" fmla="+- 0 6481 6481"/>
                  <a:gd name="T9" fmla="*/ T8 w 3"/>
                  <a:gd name="T10" fmla="+- 0 1786 1773"/>
                  <a:gd name="T11" fmla="*/ 1786 h 15"/>
                  <a:gd name="T12" fmla="+- 0 6482 6481"/>
                  <a:gd name="T13" fmla="*/ T12 w 3"/>
                  <a:gd name="T14" fmla="+- 0 1788 1773"/>
                  <a:gd name="T15" fmla="*/ 1788 h 15"/>
                  <a:gd name="T16" fmla="+- 0 6484 6481"/>
                  <a:gd name="T17" fmla="*/ T16 w 3"/>
                  <a:gd name="T18" fmla="+- 0 1786 1773"/>
                  <a:gd name="T19" fmla="*/ 1786 h 15"/>
                  <a:gd name="T20" fmla="+- 0 6484 6481"/>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72" name="Group 6410"/>
            <p:cNvGrpSpPr>
              <a:grpSpLocks/>
            </p:cNvGrpSpPr>
            <p:nvPr/>
          </p:nvGrpSpPr>
          <p:grpSpPr bwMode="auto">
            <a:xfrm>
              <a:off x="6554" y="1468"/>
              <a:ext cx="2" cy="303"/>
              <a:chOff x="6554" y="1468"/>
              <a:chExt cx="2" cy="303"/>
            </a:xfrm>
          </p:grpSpPr>
          <p:sp>
            <p:nvSpPr>
              <p:cNvPr id="41763" name="Freeform 6411"/>
              <p:cNvSpPr>
                <a:spLocks/>
              </p:cNvSpPr>
              <p:nvPr/>
            </p:nvSpPr>
            <p:spPr bwMode="auto">
              <a:xfrm>
                <a:off x="6554"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748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3" name="Group 6408"/>
            <p:cNvGrpSpPr>
              <a:grpSpLocks/>
            </p:cNvGrpSpPr>
            <p:nvPr/>
          </p:nvGrpSpPr>
          <p:grpSpPr bwMode="auto">
            <a:xfrm>
              <a:off x="6554" y="1130"/>
              <a:ext cx="2" cy="333"/>
              <a:chOff x="6554" y="1130"/>
              <a:chExt cx="2" cy="333"/>
            </a:xfrm>
          </p:grpSpPr>
          <p:sp>
            <p:nvSpPr>
              <p:cNvPr id="41762" name="Freeform 6409"/>
              <p:cNvSpPr>
                <a:spLocks/>
              </p:cNvSpPr>
              <p:nvPr/>
            </p:nvSpPr>
            <p:spPr bwMode="auto">
              <a:xfrm>
                <a:off x="6554" y="1130"/>
                <a:ext cx="2" cy="333"/>
              </a:xfrm>
              <a:custGeom>
                <a:avLst/>
                <a:gdLst>
                  <a:gd name="T0" fmla="+- 0 1130 1130"/>
                  <a:gd name="T1" fmla="*/ 1130 h 333"/>
                  <a:gd name="T2" fmla="+- 0 1462 1130"/>
                  <a:gd name="T3" fmla="*/ 1462 h 333"/>
                </a:gdLst>
                <a:ahLst/>
                <a:cxnLst>
                  <a:cxn ang="0">
                    <a:pos x="0" y="T1"/>
                  </a:cxn>
                  <a:cxn ang="0">
                    <a:pos x="0" y="T3"/>
                  </a:cxn>
                </a:cxnLst>
                <a:rect l="0" t="0" r="r" b="b"/>
                <a:pathLst>
                  <a:path h="333">
                    <a:moveTo>
                      <a:pt x="0" y="0"/>
                    </a:moveTo>
                    <a:lnTo>
                      <a:pt x="0" y="332"/>
                    </a:lnTo>
                  </a:path>
                </a:pathLst>
              </a:custGeom>
              <a:noFill/>
              <a:ln w="748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4" name="Group 6406"/>
            <p:cNvGrpSpPr>
              <a:grpSpLocks/>
            </p:cNvGrpSpPr>
            <p:nvPr/>
          </p:nvGrpSpPr>
          <p:grpSpPr bwMode="auto">
            <a:xfrm>
              <a:off x="6548" y="1465"/>
              <a:ext cx="12" cy="2"/>
              <a:chOff x="6548" y="1465"/>
              <a:chExt cx="12" cy="2"/>
            </a:xfrm>
          </p:grpSpPr>
          <p:sp>
            <p:nvSpPr>
              <p:cNvPr id="41761" name="Freeform 6407"/>
              <p:cNvSpPr>
                <a:spLocks/>
              </p:cNvSpPr>
              <p:nvPr/>
            </p:nvSpPr>
            <p:spPr bwMode="auto">
              <a:xfrm>
                <a:off x="6548" y="1465"/>
                <a:ext cx="12" cy="2"/>
              </a:xfrm>
              <a:custGeom>
                <a:avLst/>
                <a:gdLst>
                  <a:gd name="T0" fmla="+- 0 6548 6548"/>
                  <a:gd name="T1" fmla="*/ T0 w 12"/>
                  <a:gd name="T2" fmla="+- 0 6560 6548"/>
                  <a:gd name="T3" fmla="*/ T2 w 12"/>
                </a:gdLst>
                <a:ahLst/>
                <a:cxnLst>
                  <a:cxn ang="0">
                    <a:pos x="T1" y="0"/>
                  </a:cxn>
                  <a:cxn ang="0">
                    <a:pos x="T3" y="0"/>
                  </a:cxn>
                </a:cxnLst>
                <a:rect l="0" t="0" r="r" b="b"/>
                <a:pathLst>
                  <a:path w="12">
                    <a:moveTo>
                      <a:pt x="0" y="0"/>
                    </a:moveTo>
                    <a:lnTo>
                      <a:pt x="12"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5" name="Group 6403"/>
            <p:cNvGrpSpPr>
              <a:grpSpLocks/>
            </p:cNvGrpSpPr>
            <p:nvPr/>
          </p:nvGrpSpPr>
          <p:grpSpPr bwMode="auto">
            <a:xfrm>
              <a:off x="6548" y="1450"/>
              <a:ext cx="12" cy="2"/>
              <a:chOff x="6548" y="1450"/>
              <a:chExt cx="12" cy="2"/>
            </a:xfrm>
          </p:grpSpPr>
          <p:sp>
            <p:nvSpPr>
              <p:cNvPr id="41760" name="Freeform 6405"/>
              <p:cNvSpPr>
                <a:spLocks/>
              </p:cNvSpPr>
              <p:nvPr/>
            </p:nvSpPr>
            <p:spPr bwMode="auto">
              <a:xfrm>
                <a:off x="6548" y="1450"/>
                <a:ext cx="12" cy="2"/>
              </a:xfrm>
              <a:custGeom>
                <a:avLst/>
                <a:gdLst>
                  <a:gd name="T0" fmla="+- 0 6548 6548"/>
                  <a:gd name="T1" fmla="*/ T0 w 12"/>
                  <a:gd name="T2" fmla="+- 0 6560 6548"/>
                  <a:gd name="T3" fmla="*/ T2 w 12"/>
                </a:gdLst>
                <a:ahLst/>
                <a:cxnLst>
                  <a:cxn ang="0">
                    <a:pos x="T1" y="0"/>
                  </a:cxn>
                  <a:cxn ang="0">
                    <a:pos x="T3" y="0"/>
                  </a:cxn>
                </a:cxnLst>
                <a:rect l="0" t="0" r="r" b="b"/>
                <a:pathLst>
                  <a:path w="12">
                    <a:moveTo>
                      <a:pt x="0" y="0"/>
                    </a:moveTo>
                    <a:lnTo>
                      <a:pt x="12" y="0"/>
                    </a:lnTo>
                  </a:path>
                </a:pathLst>
              </a:custGeom>
              <a:noFill/>
              <a:ln w="325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244" name="Picture 640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69"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76" name="Group 6401"/>
            <p:cNvGrpSpPr>
              <a:grpSpLocks/>
            </p:cNvGrpSpPr>
            <p:nvPr/>
          </p:nvGrpSpPr>
          <p:grpSpPr bwMode="auto">
            <a:xfrm>
              <a:off x="6467" y="1117"/>
              <a:ext cx="3" cy="656"/>
              <a:chOff x="6467" y="1117"/>
              <a:chExt cx="3" cy="656"/>
            </a:xfrm>
          </p:grpSpPr>
          <p:sp>
            <p:nvSpPr>
              <p:cNvPr id="41759" name="Freeform 6402"/>
              <p:cNvSpPr>
                <a:spLocks/>
              </p:cNvSpPr>
              <p:nvPr/>
            </p:nvSpPr>
            <p:spPr bwMode="auto">
              <a:xfrm>
                <a:off x="6467" y="1117"/>
                <a:ext cx="3" cy="656"/>
              </a:xfrm>
              <a:custGeom>
                <a:avLst/>
                <a:gdLst>
                  <a:gd name="T0" fmla="+- 0 6467 6467"/>
                  <a:gd name="T1" fmla="*/ T0 w 3"/>
                  <a:gd name="T2" fmla="+- 0 1773 1117"/>
                  <a:gd name="T3" fmla="*/ 1773 h 656"/>
                  <a:gd name="T4" fmla="+- 0 6469 6467"/>
                  <a:gd name="T5" fmla="*/ T4 w 3"/>
                  <a:gd name="T6" fmla="+- 0 1773 1117"/>
                  <a:gd name="T7" fmla="*/ 1773 h 656"/>
                  <a:gd name="T8" fmla="+- 0 6469 6467"/>
                  <a:gd name="T9" fmla="*/ T8 w 3"/>
                  <a:gd name="T10" fmla="+- 0 1117 1117"/>
                  <a:gd name="T11" fmla="*/ 1117 h 656"/>
                  <a:gd name="T12" fmla="+- 0 6467 6467"/>
                  <a:gd name="T13" fmla="*/ T12 w 3"/>
                  <a:gd name="T14" fmla="+- 0 1117 1117"/>
                  <a:gd name="T15" fmla="*/ 1117 h 656"/>
                  <a:gd name="T16" fmla="+- 0 6467 646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77" name="Group 6399"/>
            <p:cNvGrpSpPr>
              <a:grpSpLocks/>
            </p:cNvGrpSpPr>
            <p:nvPr/>
          </p:nvGrpSpPr>
          <p:grpSpPr bwMode="auto">
            <a:xfrm>
              <a:off x="6467" y="1116"/>
              <a:ext cx="82" cy="2"/>
              <a:chOff x="6467" y="1116"/>
              <a:chExt cx="82" cy="2"/>
            </a:xfrm>
          </p:grpSpPr>
          <p:sp>
            <p:nvSpPr>
              <p:cNvPr id="41758" name="Freeform 6400"/>
              <p:cNvSpPr>
                <a:spLocks/>
              </p:cNvSpPr>
              <p:nvPr/>
            </p:nvSpPr>
            <p:spPr bwMode="auto">
              <a:xfrm>
                <a:off x="6467" y="1116"/>
                <a:ext cx="82" cy="2"/>
              </a:xfrm>
              <a:custGeom>
                <a:avLst/>
                <a:gdLst>
                  <a:gd name="T0" fmla="+- 0 6467 6467"/>
                  <a:gd name="T1" fmla="*/ T0 w 82"/>
                  <a:gd name="T2" fmla="+- 0 6548 6467"/>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8" name="Group 6397"/>
            <p:cNvGrpSpPr>
              <a:grpSpLocks/>
            </p:cNvGrpSpPr>
            <p:nvPr/>
          </p:nvGrpSpPr>
          <p:grpSpPr bwMode="auto">
            <a:xfrm>
              <a:off x="6468" y="1772"/>
              <a:ext cx="80" cy="2"/>
              <a:chOff x="6468" y="1772"/>
              <a:chExt cx="80" cy="2"/>
            </a:xfrm>
          </p:grpSpPr>
          <p:sp>
            <p:nvSpPr>
              <p:cNvPr id="41757" name="Freeform 6398"/>
              <p:cNvSpPr>
                <a:spLocks/>
              </p:cNvSpPr>
              <p:nvPr/>
            </p:nvSpPr>
            <p:spPr bwMode="auto">
              <a:xfrm>
                <a:off x="6468" y="1772"/>
                <a:ext cx="80" cy="2"/>
              </a:xfrm>
              <a:custGeom>
                <a:avLst/>
                <a:gdLst>
                  <a:gd name="T0" fmla="+- 0 6468 6468"/>
                  <a:gd name="T1" fmla="*/ T0 w 80"/>
                  <a:gd name="T2" fmla="+- 0 6548 646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9" name="Group 6395"/>
            <p:cNvGrpSpPr>
              <a:grpSpLocks/>
            </p:cNvGrpSpPr>
            <p:nvPr/>
          </p:nvGrpSpPr>
          <p:grpSpPr bwMode="auto">
            <a:xfrm>
              <a:off x="6469" y="1770"/>
              <a:ext cx="80" cy="2"/>
              <a:chOff x="6469" y="1770"/>
              <a:chExt cx="80" cy="2"/>
            </a:xfrm>
          </p:grpSpPr>
          <p:sp>
            <p:nvSpPr>
              <p:cNvPr id="41756" name="Freeform 6396"/>
              <p:cNvSpPr>
                <a:spLocks/>
              </p:cNvSpPr>
              <p:nvPr/>
            </p:nvSpPr>
            <p:spPr bwMode="auto">
              <a:xfrm>
                <a:off x="6469" y="1770"/>
                <a:ext cx="80" cy="2"/>
              </a:xfrm>
              <a:custGeom>
                <a:avLst/>
                <a:gdLst>
                  <a:gd name="T0" fmla="+- 0 6469 6469"/>
                  <a:gd name="T1" fmla="*/ T0 w 80"/>
                  <a:gd name="T2" fmla="+- 0 6548 646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80" name="Group 6391"/>
            <p:cNvGrpSpPr>
              <a:grpSpLocks/>
            </p:cNvGrpSpPr>
            <p:nvPr/>
          </p:nvGrpSpPr>
          <p:grpSpPr bwMode="auto">
            <a:xfrm>
              <a:off x="6497" y="1224"/>
              <a:ext cx="38" cy="66"/>
              <a:chOff x="6497" y="1224"/>
              <a:chExt cx="38" cy="66"/>
            </a:xfrm>
          </p:grpSpPr>
          <p:sp>
            <p:nvSpPr>
              <p:cNvPr id="41753" name="Freeform 6394"/>
              <p:cNvSpPr>
                <a:spLocks/>
              </p:cNvSpPr>
              <p:nvPr/>
            </p:nvSpPr>
            <p:spPr bwMode="auto">
              <a:xfrm>
                <a:off x="6497" y="1224"/>
                <a:ext cx="38" cy="66"/>
              </a:xfrm>
              <a:custGeom>
                <a:avLst/>
                <a:gdLst>
                  <a:gd name="T0" fmla="+- 0 6532 6497"/>
                  <a:gd name="T1" fmla="*/ T0 w 38"/>
                  <a:gd name="T2" fmla="+- 0 1283 1224"/>
                  <a:gd name="T3" fmla="*/ 1283 h 66"/>
                  <a:gd name="T4" fmla="+- 0 6499 6497"/>
                  <a:gd name="T5" fmla="*/ T4 w 38"/>
                  <a:gd name="T6" fmla="+- 0 1283 1224"/>
                  <a:gd name="T7" fmla="*/ 1283 h 66"/>
                  <a:gd name="T8" fmla="+- 0 6498 6497"/>
                  <a:gd name="T9" fmla="*/ T8 w 38"/>
                  <a:gd name="T10" fmla="+- 0 1283 1224"/>
                  <a:gd name="T11" fmla="*/ 1283 h 66"/>
                  <a:gd name="T12" fmla="+- 0 6497 6497"/>
                  <a:gd name="T13" fmla="*/ T12 w 38"/>
                  <a:gd name="T14" fmla="+- 0 1284 1224"/>
                  <a:gd name="T15" fmla="*/ 1284 h 66"/>
                  <a:gd name="T16" fmla="+- 0 6497 6497"/>
                  <a:gd name="T17" fmla="*/ T16 w 38"/>
                  <a:gd name="T18" fmla="+- 0 1285 1224"/>
                  <a:gd name="T19" fmla="*/ 1285 h 66"/>
                  <a:gd name="T20" fmla="+- 0 6497 6497"/>
                  <a:gd name="T21" fmla="*/ T20 w 38"/>
                  <a:gd name="T22" fmla="+- 0 1288 1224"/>
                  <a:gd name="T23" fmla="*/ 1288 h 66"/>
                  <a:gd name="T24" fmla="+- 0 6497 6497"/>
                  <a:gd name="T25" fmla="*/ T24 w 38"/>
                  <a:gd name="T26" fmla="+- 0 1289 1224"/>
                  <a:gd name="T27" fmla="*/ 1289 h 66"/>
                  <a:gd name="T28" fmla="+- 0 6498 6497"/>
                  <a:gd name="T29" fmla="*/ T28 w 38"/>
                  <a:gd name="T30" fmla="+- 0 1290 1224"/>
                  <a:gd name="T31" fmla="*/ 1290 h 66"/>
                  <a:gd name="T32" fmla="+- 0 6533 6497"/>
                  <a:gd name="T33" fmla="*/ T32 w 38"/>
                  <a:gd name="T34" fmla="+- 0 1290 1224"/>
                  <a:gd name="T35" fmla="*/ 1290 h 66"/>
                  <a:gd name="T36" fmla="+- 0 6534 6497"/>
                  <a:gd name="T37" fmla="*/ T36 w 38"/>
                  <a:gd name="T38" fmla="+- 0 1289 1224"/>
                  <a:gd name="T39" fmla="*/ 1289 h 66"/>
                  <a:gd name="T40" fmla="+- 0 6534 6497"/>
                  <a:gd name="T41" fmla="*/ T40 w 38"/>
                  <a:gd name="T42" fmla="+- 0 1288 1224"/>
                  <a:gd name="T43" fmla="*/ 1288 h 66"/>
                  <a:gd name="T44" fmla="+- 0 6534 6497"/>
                  <a:gd name="T45" fmla="*/ T44 w 38"/>
                  <a:gd name="T46" fmla="+- 0 1285 1224"/>
                  <a:gd name="T47" fmla="*/ 1285 h 66"/>
                  <a:gd name="T48" fmla="+- 0 6534 6497"/>
                  <a:gd name="T49" fmla="*/ T48 w 38"/>
                  <a:gd name="T50" fmla="+- 0 1284 1224"/>
                  <a:gd name="T51" fmla="*/ 1284 h 66"/>
                  <a:gd name="T52" fmla="+- 0 6533 6497"/>
                  <a:gd name="T53" fmla="*/ T52 w 38"/>
                  <a:gd name="T54" fmla="+- 0 1283 1224"/>
                  <a:gd name="T55" fmla="*/ 1283 h 66"/>
                  <a:gd name="T56" fmla="+- 0 6532 649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54" name="Freeform 6393"/>
              <p:cNvSpPr>
                <a:spLocks/>
              </p:cNvSpPr>
              <p:nvPr/>
            </p:nvSpPr>
            <p:spPr bwMode="auto">
              <a:xfrm>
                <a:off x="6497" y="1224"/>
                <a:ext cx="38" cy="66"/>
              </a:xfrm>
              <a:custGeom>
                <a:avLst/>
                <a:gdLst>
                  <a:gd name="T0" fmla="+- 0 6521 6497"/>
                  <a:gd name="T1" fmla="*/ T0 w 38"/>
                  <a:gd name="T2" fmla="+- 0 1233 1224"/>
                  <a:gd name="T3" fmla="*/ 1233 h 66"/>
                  <a:gd name="T4" fmla="+- 0 6512 6497"/>
                  <a:gd name="T5" fmla="*/ T4 w 38"/>
                  <a:gd name="T6" fmla="+- 0 1233 1224"/>
                  <a:gd name="T7" fmla="*/ 1233 h 66"/>
                  <a:gd name="T8" fmla="+- 0 6512 6497"/>
                  <a:gd name="T9" fmla="*/ T8 w 38"/>
                  <a:gd name="T10" fmla="+- 0 1283 1224"/>
                  <a:gd name="T11" fmla="*/ 1283 h 66"/>
                  <a:gd name="T12" fmla="+- 0 6521 6497"/>
                  <a:gd name="T13" fmla="*/ T12 w 38"/>
                  <a:gd name="T14" fmla="+- 0 1283 1224"/>
                  <a:gd name="T15" fmla="*/ 1283 h 66"/>
                  <a:gd name="T16" fmla="+- 0 6521 649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55" name="Freeform 6392"/>
              <p:cNvSpPr>
                <a:spLocks/>
              </p:cNvSpPr>
              <p:nvPr/>
            </p:nvSpPr>
            <p:spPr bwMode="auto">
              <a:xfrm>
                <a:off x="6497" y="1224"/>
                <a:ext cx="38" cy="66"/>
              </a:xfrm>
              <a:custGeom>
                <a:avLst/>
                <a:gdLst>
                  <a:gd name="T0" fmla="+- 0 6519 6497"/>
                  <a:gd name="T1" fmla="*/ T0 w 38"/>
                  <a:gd name="T2" fmla="+- 0 1224 1224"/>
                  <a:gd name="T3" fmla="*/ 1224 h 66"/>
                  <a:gd name="T4" fmla="+- 0 6497 6497"/>
                  <a:gd name="T5" fmla="*/ T4 w 38"/>
                  <a:gd name="T6" fmla="+- 0 1240 1224"/>
                  <a:gd name="T7" fmla="*/ 1240 h 66"/>
                  <a:gd name="T8" fmla="+- 0 6497 6497"/>
                  <a:gd name="T9" fmla="*/ T8 w 38"/>
                  <a:gd name="T10" fmla="+- 0 1241 1224"/>
                  <a:gd name="T11" fmla="*/ 1241 h 66"/>
                  <a:gd name="T12" fmla="+- 0 6498 6497"/>
                  <a:gd name="T13" fmla="*/ T12 w 38"/>
                  <a:gd name="T14" fmla="+- 0 1241 1224"/>
                  <a:gd name="T15" fmla="*/ 1241 h 66"/>
                  <a:gd name="T16" fmla="+- 0 6500 6497"/>
                  <a:gd name="T17" fmla="*/ T16 w 38"/>
                  <a:gd name="T18" fmla="+- 0 1241 1224"/>
                  <a:gd name="T19" fmla="*/ 1241 h 66"/>
                  <a:gd name="T20" fmla="+- 0 6512 6497"/>
                  <a:gd name="T21" fmla="*/ T20 w 38"/>
                  <a:gd name="T22" fmla="+- 0 1233 1224"/>
                  <a:gd name="T23" fmla="*/ 1233 h 66"/>
                  <a:gd name="T24" fmla="+- 0 6521 6497"/>
                  <a:gd name="T25" fmla="*/ T24 w 38"/>
                  <a:gd name="T26" fmla="+- 0 1233 1224"/>
                  <a:gd name="T27" fmla="*/ 1233 h 66"/>
                  <a:gd name="T28" fmla="+- 0 6521 6497"/>
                  <a:gd name="T29" fmla="*/ T28 w 38"/>
                  <a:gd name="T30" fmla="+- 0 1225 1224"/>
                  <a:gd name="T31" fmla="*/ 1225 h 66"/>
                  <a:gd name="T32" fmla="+- 0 6520 6497"/>
                  <a:gd name="T33" fmla="*/ T32 w 38"/>
                  <a:gd name="T34" fmla="+- 0 1224 1224"/>
                  <a:gd name="T35" fmla="*/ 1224 h 66"/>
                  <a:gd name="T36" fmla="+- 0 6519 649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1" name="Group 6388"/>
            <p:cNvGrpSpPr>
              <a:grpSpLocks/>
            </p:cNvGrpSpPr>
            <p:nvPr/>
          </p:nvGrpSpPr>
          <p:grpSpPr bwMode="auto">
            <a:xfrm>
              <a:off x="6492" y="1346"/>
              <a:ext cx="45" cy="68"/>
              <a:chOff x="6492" y="1346"/>
              <a:chExt cx="45" cy="68"/>
            </a:xfrm>
          </p:grpSpPr>
          <p:sp>
            <p:nvSpPr>
              <p:cNvPr id="41751" name="Freeform 6390"/>
              <p:cNvSpPr>
                <a:spLocks/>
              </p:cNvSpPr>
              <p:nvPr/>
            </p:nvSpPr>
            <p:spPr bwMode="auto">
              <a:xfrm>
                <a:off x="6492" y="1346"/>
                <a:ext cx="45" cy="68"/>
              </a:xfrm>
              <a:custGeom>
                <a:avLst/>
                <a:gdLst>
                  <a:gd name="T0" fmla="+- 0 6519 6492"/>
                  <a:gd name="T1" fmla="*/ T0 w 45"/>
                  <a:gd name="T2" fmla="+- 0 1346 1346"/>
                  <a:gd name="T3" fmla="*/ 1346 h 68"/>
                  <a:gd name="T4" fmla="+- 0 6510 6492"/>
                  <a:gd name="T5" fmla="*/ T4 w 45"/>
                  <a:gd name="T6" fmla="+- 0 1346 1346"/>
                  <a:gd name="T7" fmla="*/ 1346 h 68"/>
                  <a:gd name="T8" fmla="+- 0 6507 6492"/>
                  <a:gd name="T9" fmla="*/ T8 w 45"/>
                  <a:gd name="T10" fmla="+- 0 1347 1346"/>
                  <a:gd name="T11" fmla="*/ 1347 h 68"/>
                  <a:gd name="T12" fmla="+- 0 6492 6492"/>
                  <a:gd name="T13" fmla="*/ T12 w 45"/>
                  <a:gd name="T14" fmla="+- 0 1386 1346"/>
                  <a:gd name="T15" fmla="*/ 1386 h 68"/>
                  <a:gd name="T16" fmla="+- 0 6492 6492"/>
                  <a:gd name="T17" fmla="*/ T16 w 45"/>
                  <a:gd name="T18" fmla="+- 0 1391 1346"/>
                  <a:gd name="T19" fmla="*/ 1391 h 68"/>
                  <a:gd name="T20" fmla="+- 0 6509 6492"/>
                  <a:gd name="T21" fmla="*/ T20 w 45"/>
                  <a:gd name="T22" fmla="+- 0 1414 1346"/>
                  <a:gd name="T23" fmla="*/ 1414 h 68"/>
                  <a:gd name="T24" fmla="+- 0 6517 6492"/>
                  <a:gd name="T25" fmla="*/ T24 w 45"/>
                  <a:gd name="T26" fmla="+- 0 1414 1346"/>
                  <a:gd name="T27" fmla="*/ 1414 h 68"/>
                  <a:gd name="T28" fmla="+- 0 6521 6492"/>
                  <a:gd name="T29" fmla="*/ T28 w 45"/>
                  <a:gd name="T30" fmla="+- 0 1413 1346"/>
                  <a:gd name="T31" fmla="*/ 1413 h 68"/>
                  <a:gd name="T32" fmla="+- 0 6527 6492"/>
                  <a:gd name="T33" fmla="*/ T32 w 45"/>
                  <a:gd name="T34" fmla="+- 0 1410 1346"/>
                  <a:gd name="T35" fmla="*/ 1410 h 68"/>
                  <a:gd name="T36" fmla="+- 0 6529 6492"/>
                  <a:gd name="T37" fmla="*/ T36 w 45"/>
                  <a:gd name="T38" fmla="+- 0 1408 1346"/>
                  <a:gd name="T39" fmla="*/ 1408 h 68"/>
                  <a:gd name="T40" fmla="+- 0 6530 6492"/>
                  <a:gd name="T41" fmla="*/ T40 w 45"/>
                  <a:gd name="T42" fmla="+- 0 1407 1346"/>
                  <a:gd name="T43" fmla="*/ 1407 h 68"/>
                  <a:gd name="T44" fmla="+- 0 6511 6492"/>
                  <a:gd name="T45" fmla="*/ T44 w 45"/>
                  <a:gd name="T46" fmla="+- 0 1407 1346"/>
                  <a:gd name="T47" fmla="*/ 1407 h 68"/>
                  <a:gd name="T48" fmla="+- 0 6509 6492"/>
                  <a:gd name="T49" fmla="*/ T48 w 45"/>
                  <a:gd name="T50" fmla="+- 0 1406 1346"/>
                  <a:gd name="T51" fmla="*/ 1406 h 68"/>
                  <a:gd name="T52" fmla="+- 0 6500 6492"/>
                  <a:gd name="T53" fmla="*/ T52 w 45"/>
                  <a:gd name="T54" fmla="+- 0 1385 1346"/>
                  <a:gd name="T55" fmla="*/ 1385 h 68"/>
                  <a:gd name="T56" fmla="+- 0 6501 6492"/>
                  <a:gd name="T57" fmla="*/ T56 w 45"/>
                  <a:gd name="T58" fmla="+- 0 1373 1346"/>
                  <a:gd name="T59" fmla="*/ 1373 h 68"/>
                  <a:gd name="T60" fmla="+- 0 6511 6492"/>
                  <a:gd name="T61" fmla="*/ T60 w 45"/>
                  <a:gd name="T62" fmla="+- 0 1354 1346"/>
                  <a:gd name="T63" fmla="*/ 1354 h 68"/>
                  <a:gd name="T64" fmla="+- 0 6531 6492"/>
                  <a:gd name="T65" fmla="*/ T64 w 45"/>
                  <a:gd name="T66" fmla="+- 0 1354 1346"/>
                  <a:gd name="T67" fmla="*/ 1354 h 68"/>
                  <a:gd name="T68" fmla="+- 0 6530 6492"/>
                  <a:gd name="T69" fmla="*/ T68 w 45"/>
                  <a:gd name="T70" fmla="+- 0 1352 1346"/>
                  <a:gd name="T71" fmla="*/ 1352 h 68"/>
                  <a:gd name="T72" fmla="+- 0 6528 6492"/>
                  <a:gd name="T73" fmla="*/ T72 w 45"/>
                  <a:gd name="T74" fmla="+- 0 1350 1346"/>
                  <a:gd name="T75" fmla="*/ 1350 h 68"/>
                  <a:gd name="T76" fmla="+- 0 6522 6492"/>
                  <a:gd name="T77" fmla="*/ T76 w 45"/>
                  <a:gd name="T78" fmla="+- 0 1347 1346"/>
                  <a:gd name="T79" fmla="*/ 1347 h 68"/>
                  <a:gd name="T80" fmla="+- 0 6519 649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52" name="Freeform 6389"/>
              <p:cNvSpPr>
                <a:spLocks/>
              </p:cNvSpPr>
              <p:nvPr/>
            </p:nvSpPr>
            <p:spPr bwMode="auto">
              <a:xfrm>
                <a:off x="6492" y="1346"/>
                <a:ext cx="45" cy="68"/>
              </a:xfrm>
              <a:custGeom>
                <a:avLst/>
                <a:gdLst>
                  <a:gd name="T0" fmla="+- 0 6531 6492"/>
                  <a:gd name="T1" fmla="*/ T0 w 45"/>
                  <a:gd name="T2" fmla="+- 0 1354 1346"/>
                  <a:gd name="T3" fmla="*/ 1354 h 68"/>
                  <a:gd name="T4" fmla="+- 0 6514 6492"/>
                  <a:gd name="T5" fmla="*/ T4 w 45"/>
                  <a:gd name="T6" fmla="+- 0 1354 1346"/>
                  <a:gd name="T7" fmla="*/ 1354 h 68"/>
                  <a:gd name="T8" fmla="+- 0 6518 6492"/>
                  <a:gd name="T9" fmla="*/ T8 w 45"/>
                  <a:gd name="T10" fmla="+- 0 1354 1346"/>
                  <a:gd name="T11" fmla="*/ 1354 h 68"/>
                  <a:gd name="T12" fmla="+- 0 6522 6492"/>
                  <a:gd name="T13" fmla="*/ T12 w 45"/>
                  <a:gd name="T14" fmla="+- 0 1356 1346"/>
                  <a:gd name="T15" fmla="*/ 1356 h 68"/>
                  <a:gd name="T16" fmla="+- 0 6527 6492"/>
                  <a:gd name="T17" fmla="*/ T16 w 45"/>
                  <a:gd name="T18" fmla="+- 0 1386 1346"/>
                  <a:gd name="T19" fmla="*/ 1386 h 68"/>
                  <a:gd name="T20" fmla="+- 0 6527 6492"/>
                  <a:gd name="T21" fmla="*/ T20 w 45"/>
                  <a:gd name="T22" fmla="+- 0 1389 1346"/>
                  <a:gd name="T23" fmla="*/ 1389 h 68"/>
                  <a:gd name="T24" fmla="+- 0 6516 6492"/>
                  <a:gd name="T25" fmla="*/ T24 w 45"/>
                  <a:gd name="T26" fmla="+- 0 1407 1346"/>
                  <a:gd name="T27" fmla="*/ 1407 h 68"/>
                  <a:gd name="T28" fmla="+- 0 6530 6492"/>
                  <a:gd name="T29" fmla="*/ T28 w 45"/>
                  <a:gd name="T30" fmla="+- 0 1407 1346"/>
                  <a:gd name="T31" fmla="*/ 1407 h 68"/>
                  <a:gd name="T32" fmla="+- 0 6533 6492"/>
                  <a:gd name="T33" fmla="*/ T32 w 45"/>
                  <a:gd name="T34" fmla="+- 0 1402 1346"/>
                  <a:gd name="T35" fmla="*/ 1402 h 68"/>
                  <a:gd name="T36" fmla="+- 0 6534 6492"/>
                  <a:gd name="T37" fmla="*/ T36 w 45"/>
                  <a:gd name="T38" fmla="+- 0 1398 1346"/>
                  <a:gd name="T39" fmla="*/ 1398 h 68"/>
                  <a:gd name="T40" fmla="+- 0 6536 6492"/>
                  <a:gd name="T41" fmla="*/ T40 w 45"/>
                  <a:gd name="T42" fmla="+- 0 1390 1346"/>
                  <a:gd name="T43" fmla="*/ 1390 h 68"/>
                  <a:gd name="T44" fmla="+- 0 6536 6492"/>
                  <a:gd name="T45" fmla="*/ T44 w 45"/>
                  <a:gd name="T46" fmla="+- 0 1386 1346"/>
                  <a:gd name="T47" fmla="*/ 1386 h 68"/>
                  <a:gd name="T48" fmla="+- 0 6536 6492"/>
                  <a:gd name="T49" fmla="*/ T48 w 45"/>
                  <a:gd name="T50" fmla="+- 0 1373 1346"/>
                  <a:gd name="T51" fmla="*/ 1373 h 68"/>
                  <a:gd name="T52" fmla="+- 0 6536 6492"/>
                  <a:gd name="T53" fmla="*/ T52 w 45"/>
                  <a:gd name="T54" fmla="+- 0 1371 1346"/>
                  <a:gd name="T55" fmla="*/ 1371 h 68"/>
                  <a:gd name="T56" fmla="+- 0 6536 6492"/>
                  <a:gd name="T57" fmla="*/ T56 w 45"/>
                  <a:gd name="T58" fmla="+- 0 1369 1346"/>
                  <a:gd name="T59" fmla="*/ 1369 h 68"/>
                  <a:gd name="T60" fmla="+- 0 6534 6492"/>
                  <a:gd name="T61" fmla="*/ T60 w 45"/>
                  <a:gd name="T62" fmla="+- 0 1362 1346"/>
                  <a:gd name="T63" fmla="*/ 1362 h 68"/>
                  <a:gd name="T64" fmla="+- 0 6533 6492"/>
                  <a:gd name="T65" fmla="*/ T64 w 45"/>
                  <a:gd name="T66" fmla="+- 0 1358 1346"/>
                  <a:gd name="T67" fmla="*/ 1358 h 68"/>
                  <a:gd name="T68" fmla="+- 0 6531 649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2" name="Group 6385"/>
            <p:cNvGrpSpPr>
              <a:grpSpLocks/>
            </p:cNvGrpSpPr>
            <p:nvPr/>
          </p:nvGrpSpPr>
          <p:grpSpPr bwMode="auto">
            <a:xfrm>
              <a:off x="6492" y="1470"/>
              <a:ext cx="45" cy="68"/>
              <a:chOff x="6492" y="1470"/>
              <a:chExt cx="45" cy="68"/>
            </a:xfrm>
          </p:grpSpPr>
          <p:sp>
            <p:nvSpPr>
              <p:cNvPr id="41749" name="Freeform 6387"/>
              <p:cNvSpPr>
                <a:spLocks/>
              </p:cNvSpPr>
              <p:nvPr/>
            </p:nvSpPr>
            <p:spPr bwMode="auto">
              <a:xfrm>
                <a:off x="6492" y="1470"/>
                <a:ext cx="45" cy="68"/>
              </a:xfrm>
              <a:custGeom>
                <a:avLst/>
                <a:gdLst>
                  <a:gd name="T0" fmla="+- 0 6519 6492"/>
                  <a:gd name="T1" fmla="*/ T0 w 45"/>
                  <a:gd name="T2" fmla="+- 0 1470 1470"/>
                  <a:gd name="T3" fmla="*/ 1470 h 68"/>
                  <a:gd name="T4" fmla="+- 0 6510 6492"/>
                  <a:gd name="T5" fmla="*/ T4 w 45"/>
                  <a:gd name="T6" fmla="+- 0 1470 1470"/>
                  <a:gd name="T7" fmla="*/ 1470 h 68"/>
                  <a:gd name="T8" fmla="+- 0 6507 6492"/>
                  <a:gd name="T9" fmla="*/ T8 w 45"/>
                  <a:gd name="T10" fmla="+- 0 1470 1470"/>
                  <a:gd name="T11" fmla="*/ 1470 h 68"/>
                  <a:gd name="T12" fmla="+- 0 6492 6492"/>
                  <a:gd name="T13" fmla="*/ T12 w 45"/>
                  <a:gd name="T14" fmla="+- 0 1509 1470"/>
                  <a:gd name="T15" fmla="*/ 1509 h 68"/>
                  <a:gd name="T16" fmla="+- 0 6492 6492"/>
                  <a:gd name="T17" fmla="*/ T16 w 45"/>
                  <a:gd name="T18" fmla="+- 0 1514 1470"/>
                  <a:gd name="T19" fmla="*/ 1514 h 68"/>
                  <a:gd name="T20" fmla="+- 0 6509 6492"/>
                  <a:gd name="T21" fmla="*/ T20 w 45"/>
                  <a:gd name="T22" fmla="+- 0 1537 1470"/>
                  <a:gd name="T23" fmla="*/ 1537 h 68"/>
                  <a:gd name="T24" fmla="+- 0 6517 6492"/>
                  <a:gd name="T25" fmla="*/ T24 w 45"/>
                  <a:gd name="T26" fmla="+- 0 1537 1470"/>
                  <a:gd name="T27" fmla="*/ 1537 h 68"/>
                  <a:gd name="T28" fmla="+- 0 6521 6492"/>
                  <a:gd name="T29" fmla="*/ T28 w 45"/>
                  <a:gd name="T30" fmla="+- 0 1536 1470"/>
                  <a:gd name="T31" fmla="*/ 1536 h 68"/>
                  <a:gd name="T32" fmla="+- 0 6527 6492"/>
                  <a:gd name="T33" fmla="*/ T32 w 45"/>
                  <a:gd name="T34" fmla="+- 0 1533 1470"/>
                  <a:gd name="T35" fmla="*/ 1533 h 68"/>
                  <a:gd name="T36" fmla="+- 0 6529 6492"/>
                  <a:gd name="T37" fmla="*/ T36 w 45"/>
                  <a:gd name="T38" fmla="+- 0 1531 1470"/>
                  <a:gd name="T39" fmla="*/ 1531 h 68"/>
                  <a:gd name="T40" fmla="+- 0 6530 6492"/>
                  <a:gd name="T41" fmla="*/ T40 w 45"/>
                  <a:gd name="T42" fmla="+- 0 1530 1470"/>
                  <a:gd name="T43" fmla="*/ 1530 h 68"/>
                  <a:gd name="T44" fmla="+- 0 6511 6492"/>
                  <a:gd name="T45" fmla="*/ T44 w 45"/>
                  <a:gd name="T46" fmla="+- 0 1530 1470"/>
                  <a:gd name="T47" fmla="*/ 1530 h 68"/>
                  <a:gd name="T48" fmla="+- 0 6509 6492"/>
                  <a:gd name="T49" fmla="*/ T48 w 45"/>
                  <a:gd name="T50" fmla="+- 0 1529 1470"/>
                  <a:gd name="T51" fmla="*/ 1529 h 68"/>
                  <a:gd name="T52" fmla="+- 0 6500 6492"/>
                  <a:gd name="T53" fmla="*/ T52 w 45"/>
                  <a:gd name="T54" fmla="+- 0 1509 1470"/>
                  <a:gd name="T55" fmla="*/ 1509 h 68"/>
                  <a:gd name="T56" fmla="+- 0 6501 6492"/>
                  <a:gd name="T57" fmla="*/ T56 w 45"/>
                  <a:gd name="T58" fmla="+- 0 1496 1470"/>
                  <a:gd name="T59" fmla="*/ 1496 h 68"/>
                  <a:gd name="T60" fmla="+- 0 6511 6492"/>
                  <a:gd name="T61" fmla="*/ T60 w 45"/>
                  <a:gd name="T62" fmla="+- 0 1477 1470"/>
                  <a:gd name="T63" fmla="*/ 1477 h 68"/>
                  <a:gd name="T64" fmla="+- 0 6531 6492"/>
                  <a:gd name="T65" fmla="*/ T64 w 45"/>
                  <a:gd name="T66" fmla="+- 0 1477 1470"/>
                  <a:gd name="T67" fmla="*/ 1477 h 68"/>
                  <a:gd name="T68" fmla="+- 0 6530 6492"/>
                  <a:gd name="T69" fmla="*/ T68 w 45"/>
                  <a:gd name="T70" fmla="+- 0 1475 1470"/>
                  <a:gd name="T71" fmla="*/ 1475 h 68"/>
                  <a:gd name="T72" fmla="+- 0 6528 6492"/>
                  <a:gd name="T73" fmla="*/ T72 w 45"/>
                  <a:gd name="T74" fmla="+- 0 1473 1470"/>
                  <a:gd name="T75" fmla="*/ 1473 h 68"/>
                  <a:gd name="T76" fmla="+- 0 6522 6492"/>
                  <a:gd name="T77" fmla="*/ T76 w 45"/>
                  <a:gd name="T78" fmla="+- 0 1470 1470"/>
                  <a:gd name="T79" fmla="*/ 1470 h 68"/>
                  <a:gd name="T80" fmla="+- 0 6519 6492"/>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5" y="67"/>
                    </a:lnTo>
                    <a:lnTo>
                      <a:pt x="29" y="66"/>
                    </a:lnTo>
                    <a:lnTo>
                      <a:pt x="35" y="63"/>
                    </a:lnTo>
                    <a:lnTo>
                      <a:pt x="37" y="61"/>
                    </a:lnTo>
                    <a:lnTo>
                      <a:pt x="38" y="60"/>
                    </a:lnTo>
                    <a:lnTo>
                      <a:pt x="19" y="60"/>
                    </a:lnTo>
                    <a:lnTo>
                      <a:pt x="17" y="59"/>
                    </a:lnTo>
                    <a:lnTo>
                      <a:pt x="8"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50" name="Freeform 6386"/>
              <p:cNvSpPr>
                <a:spLocks/>
              </p:cNvSpPr>
              <p:nvPr/>
            </p:nvSpPr>
            <p:spPr bwMode="auto">
              <a:xfrm>
                <a:off x="6492" y="1470"/>
                <a:ext cx="45" cy="68"/>
              </a:xfrm>
              <a:custGeom>
                <a:avLst/>
                <a:gdLst>
                  <a:gd name="T0" fmla="+- 0 6531 6492"/>
                  <a:gd name="T1" fmla="*/ T0 w 45"/>
                  <a:gd name="T2" fmla="+- 0 1477 1470"/>
                  <a:gd name="T3" fmla="*/ 1477 h 68"/>
                  <a:gd name="T4" fmla="+- 0 6514 6492"/>
                  <a:gd name="T5" fmla="*/ T4 w 45"/>
                  <a:gd name="T6" fmla="+- 0 1477 1470"/>
                  <a:gd name="T7" fmla="*/ 1477 h 68"/>
                  <a:gd name="T8" fmla="+- 0 6518 6492"/>
                  <a:gd name="T9" fmla="*/ T8 w 45"/>
                  <a:gd name="T10" fmla="+- 0 1477 1470"/>
                  <a:gd name="T11" fmla="*/ 1477 h 68"/>
                  <a:gd name="T12" fmla="+- 0 6522 6492"/>
                  <a:gd name="T13" fmla="*/ T12 w 45"/>
                  <a:gd name="T14" fmla="+- 0 1479 1470"/>
                  <a:gd name="T15" fmla="*/ 1479 h 68"/>
                  <a:gd name="T16" fmla="+- 0 6527 6492"/>
                  <a:gd name="T17" fmla="*/ T16 w 45"/>
                  <a:gd name="T18" fmla="+- 0 1509 1470"/>
                  <a:gd name="T19" fmla="*/ 1509 h 68"/>
                  <a:gd name="T20" fmla="+- 0 6527 6492"/>
                  <a:gd name="T21" fmla="*/ T20 w 45"/>
                  <a:gd name="T22" fmla="+- 0 1512 1470"/>
                  <a:gd name="T23" fmla="*/ 1512 h 68"/>
                  <a:gd name="T24" fmla="+- 0 6527 6492"/>
                  <a:gd name="T25" fmla="*/ T24 w 45"/>
                  <a:gd name="T26" fmla="+- 0 1514 1470"/>
                  <a:gd name="T27" fmla="*/ 1514 h 68"/>
                  <a:gd name="T28" fmla="+- 0 6527 6492"/>
                  <a:gd name="T29" fmla="*/ T28 w 45"/>
                  <a:gd name="T30" fmla="+- 0 1515 1470"/>
                  <a:gd name="T31" fmla="*/ 1515 h 68"/>
                  <a:gd name="T32" fmla="+- 0 6526 6492"/>
                  <a:gd name="T33" fmla="*/ T32 w 45"/>
                  <a:gd name="T34" fmla="+- 0 1517 1470"/>
                  <a:gd name="T35" fmla="*/ 1517 h 68"/>
                  <a:gd name="T36" fmla="+- 0 6526 6492"/>
                  <a:gd name="T37" fmla="*/ T36 w 45"/>
                  <a:gd name="T38" fmla="+- 0 1519 1470"/>
                  <a:gd name="T39" fmla="*/ 1519 h 68"/>
                  <a:gd name="T40" fmla="+- 0 6516 6492"/>
                  <a:gd name="T41" fmla="*/ T40 w 45"/>
                  <a:gd name="T42" fmla="+- 0 1530 1470"/>
                  <a:gd name="T43" fmla="*/ 1530 h 68"/>
                  <a:gd name="T44" fmla="+- 0 6530 6492"/>
                  <a:gd name="T45" fmla="*/ T44 w 45"/>
                  <a:gd name="T46" fmla="+- 0 1530 1470"/>
                  <a:gd name="T47" fmla="*/ 1530 h 68"/>
                  <a:gd name="T48" fmla="+- 0 6533 6492"/>
                  <a:gd name="T49" fmla="*/ T48 w 45"/>
                  <a:gd name="T50" fmla="+- 0 1525 1470"/>
                  <a:gd name="T51" fmla="*/ 1525 h 68"/>
                  <a:gd name="T52" fmla="+- 0 6534 6492"/>
                  <a:gd name="T53" fmla="*/ T52 w 45"/>
                  <a:gd name="T54" fmla="+- 0 1521 1470"/>
                  <a:gd name="T55" fmla="*/ 1521 h 68"/>
                  <a:gd name="T56" fmla="+- 0 6536 6492"/>
                  <a:gd name="T57" fmla="*/ T56 w 45"/>
                  <a:gd name="T58" fmla="+- 0 1513 1470"/>
                  <a:gd name="T59" fmla="*/ 1513 h 68"/>
                  <a:gd name="T60" fmla="+- 0 6536 6492"/>
                  <a:gd name="T61" fmla="*/ T60 w 45"/>
                  <a:gd name="T62" fmla="+- 0 1509 1470"/>
                  <a:gd name="T63" fmla="*/ 1509 h 68"/>
                  <a:gd name="T64" fmla="+- 0 6536 6492"/>
                  <a:gd name="T65" fmla="*/ T64 w 45"/>
                  <a:gd name="T66" fmla="+- 0 1496 1470"/>
                  <a:gd name="T67" fmla="*/ 1496 h 68"/>
                  <a:gd name="T68" fmla="+- 0 6536 6492"/>
                  <a:gd name="T69" fmla="*/ T68 w 45"/>
                  <a:gd name="T70" fmla="+- 0 1494 1470"/>
                  <a:gd name="T71" fmla="*/ 1494 h 68"/>
                  <a:gd name="T72" fmla="+- 0 6536 6492"/>
                  <a:gd name="T73" fmla="*/ T72 w 45"/>
                  <a:gd name="T74" fmla="+- 0 1492 1470"/>
                  <a:gd name="T75" fmla="*/ 1492 h 68"/>
                  <a:gd name="T76" fmla="+- 0 6534 6492"/>
                  <a:gd name="T77" fmla="*/ T76 w 45"/>
                  <a:gd name="T78" fmla="+- 0 1485 1470"/>
                  <a:gd name="T79" fmla="*/ 1485 h 68"/>
                  <a:gd name="T80" fmla="+- 0 6533 6492"/>
                  <a:gd name="T81" fmla="*/ T80 w 45"/>
                  <a:gd name="T82" fmla="+- 0 1481 1470"/>
                  <a:gd name="T83" fmla="*/ 1481 h 68"/>
                  <a:gd name="T84" fmla="+- 0 6531 6492"/>
                  <a:gd name="T85" fmla="*/ T84 w 45"/>
                  <a:gd name="T86" fmla="+- 0 1477 1470"/>
                  <a:gd name="T8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45" h="68">
                    <a:moveTo>
                      <a:pt x="39" y="7"/>
                    </a:moveTo>
                    <a:lnTo>
                      <a:pt x="22" y="7"/>
                    </a:lnTo>
                    <a:lnTo>
                      <a:pt x="26" y="7"/>
                    </a:lnTo>
                    <a:lnTo>
                      <a:pt x="30" y="9"/>
                    </a:lnTo>
                    <a:lnTo>
                      <a:pt x="35" y="39"/>
                    </a:lnTo>
                    <a:lnTo>
                      <a:pt x="35" y="42"/>
                    </a:lnTo>
                    <a:lnTo>
                      <a:pt x="35" y="44"/>
                    </a:lnTo>
                    <a:lnTo>
                      <a:pt x="35" y="45"/>
                    </a:lnTo>
                    <a:lnTo>
                      <a:pt x="34" y="47"/>
                    </a:lnTo>
                    <a:lnTo>
                      <a:pt x="34" y="49"/>
                    </a:lnTo>
                    <a:lnTo>
                      <a:pt x="24" y="60"/>
                    </a:lnTo>
                    <a:lnTo>
                      <a:pt x="38" y="60"/>
                    </a:lnTo>
                    <a:lnTo>
                      <a:pt x="41" y="55"/>
                    </a:lnTo>
                    <a:lnTo>
                      <a:pt x="42" y="51"/>
                    </a:lnTo>
                    <a:lnTo>
                      <a:pt x="44" y="43"/>
                    </a:lnTo>
                    <a:lnTo>
                      <a:pt x="44" y="39"/>
                    </a:lnTo>
                    <a:lnTo>
                      <a:pt x="44" y="26"/>
                    </a:lnTo>
                    <a:lnTo>
                      <a:pt x="44" y="24"/>
                    </a:lnTo>
                    <a:lnTo>
                      <a:pt x="44" y="22"/>
                    </a:lnTo>
                    <a:lnTo>
                      <a:pt x="42"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3" name="Group 6380"/>
            <p:cNvGrpSpPr>
              <a:grpSpLocks/>
            </p:cNvGrpSpPr>
            <p:nvPr/>
          </p:nvGrpSpPr>
          <p:grpSpPr bwMode="auto">
            <a:xfrm>
              <a:off x="6493" y="1594"/>
              <a:ext cx="41" cy="67"/>
              <a:chOff x="6493" y="1594"/>
              <a:chExt cx="41" cy="67"/>
            </a:xfrm>
          </p:grpSpPr>
          <p:sp>
            <p:nvSpPr>
              <p:cNvPr id="41745" name="Freeform 6384"/>
              <p:cNvSpPr>
                <a:spLocks/>
              </p:cNvSpPr>
              <p:nvPr/>
            </p:nvSpPr>
            <p:spPr bwMode="auto">
              <a:xfrm>
                <a:off x="6493" y="1594"/>
                <a:ext cx="41" cy="67"/>
              </a:xfrm>
              <a:custGeom>
                <a:avLst/>
                <a:gdLst>
                  <a:gd name="T0" fmla="+- 0 6494 6493"/>
                  <a:gd name="T1" fmla="*/ T0 w 41"/>
                  <a:gd name="T2" fmla="+- 0 1649 1594"/>
                  <a:gd name="T3" fmla="*/ 1649 h 67"/>
                  <a:gd name="T4" fmla="+- 0 6494 6493"/>
                  <a:gd name="T5" fmla="*/ T4 w 41"/>
                  <a:gd name="T6" fmla="+- 0 1649 1594"/>
                  <a:gd name="T7" fmla="*/ 1649 h 67"/>
                  <a:gd name="T8" fmla="+- 0 6493 6493"/>
                  <a:gd name="T9" fmla="*/ T8 w 41"/>
                  <a:gd name="T10" fmla="+- 0 1650 1594"/>
                  <a:gd name="T11" fmla="*/ 1650 h 67"/>
                  <a:gd name="T12" fmla="+- 0 6493 6493"/>
                  <a:gd name="T13" fmla="*/ T12 w 41"/>
                  <a:gd name="T14" fmla="+- 0 1651 1594"/>
                  <a:gd name="T15" fmla="*/ 1651 h 67"/>
                  <a:gd name="T16" fmla="+- 0 6493 6493"/>
                  <a:gd name="T17" fmla="*/ T16 w 41"/>
                  <a:gd name="T18" fmla="+- 0 1653 1594"/>
                  <a:gd name="T19" fmla="*/ 1653 h 67"/>
                  <a:gd name="T20" fmla="+- 0 6493 6493"/>
                  <a:gd name="T21" fmla="*/ T20 w 41"/>
                  <a:gd name="T22" fmla="+- 0 1655 1594"/>
                  <a:gd name="T23" fmla="*/ 1655 h 67"/>
                  <a:gd name="T24" fmla="+- 0 6513 6493"/>
                  <a:gd name="T25" fmla="*/ T24 w 41"/>
                  <a:gd name="T26" fmla="+- 0 1660 1594"/>
                  <a:gd name="T27" fmla="*/ 1660 h 67"/>
                  <a:gd name="T28" fmla="+- 0 6516 6493"/>
                  <a:gd name="T29" fmla="*/ T28 w 41"/>
                  <a:gd name="T30" fmla="+- 0 1660 1594"/>
                  <a:gd name="T31" fmla="*/ 1660 h 67"/>
                  <a:gd name="T32" fmla="+- 0 6522 6493"/>
                  <a:gd name="T33" fmla="*/ T32 w 41"/>
                  <a:gd name="T34" fmla="+- 0 1658 1594"/>
                  <a:gd name="T35" fmla="*/ 1658 h 67"/>
                  <a:gd name="T36" fmla="+- 0 6525 6493"/>
                  <a:gd name="T37" fmla="*/ T36 w 41"/>
                  <a:gd name="T38" fmla="+- 0 1656 1594"/>
                  <a:gd name="T39" fmla="*/ 1656 h 67"/>
                  <a:gd name="T40" fmla="+- 0 6529 6493"/>
                  <a:gd name="T41" fmla="*/ T40 w 41"/>
                  <a:gd name="T42" fmla="+- 0 1653 1594"/>
                  <a:gd name="T43" fmla="*/ 1653 h 67"/>
                  <a:gd name="T44" fmla="+- 0 6507 6493"/>
                  <a:gd name="T45" fmla="*/ T44 w 41"/>
                  <a:gd name="T46" fmla="+- 0 1653 1594"/>
                  <a:gd name="T47" fmla="*/ 1653 h 67"/>
                  <a:gd name="T48" fmla="+- 0 6505 6493"/>
                  <a:gd name="T49" fmla="*/ T48 w 41"/>
                  <a:gd name="T50" fmla="+- 0 1653 1594"/>
                  <a:gd name="T51" fmla="*/ 1653 h 67"/>
                  <a:gd name="T52" fmla="+- 0 6503 6493"/>
                  <a:gd name="T53" fmla="*/ T52 w 41"/>
                  <a:gd name="T54" fmla="+- 0 1652 1594"/>
                  <a:gd name="T55" fmla="*/ 1652 h 67"/>
                  <a:gd name="T56" fmla="+- 0 6499 6493"/>
                  <a:gd name="T57" fmla="*/ T56 w 41"/>
                  <a:gd name="T58" fmla="+- 0 1651 1594"/>
                  <a:gd name="T59" fmla="*/ 1651 h 67"/>
                  <a:gd name="T60" fmla="+- 0 6496 6493"/>
                  <a:gd name="T61" fmla="*/ T60 w 41"/>
                  <a:gd name="T62" fmla="+- 0 1650 1594"/>
                  <a:gd name="T63" fmla="*/ 1650 h 67"/>
                  <a:gd name="T64" fmla="+- 0 6494 6493"/>
                  <a:gd name="T65" fmla="*/ T64 w 41"/>
                  <a:gd name="T66" fmla="+- 0 1649 1594"/>
                  <a:gd name="T67" fmla="*/ 164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5"/>
                    </a:lnTo>
                    <a:lnTo>
                      <a:pt x="0" y="56"/>
                    </a:lnTo>
                    <a:lnTo>
                      <a:pt x="0" y="57"/>
                    </a:lnTo>
                    <a:lnTo>
                      <a:pt x="0" y="59"/>
                    </a:lnTo>
                    <a:lnTo>
                      <a:pt x="0" y="61"/>
                    </a:lnTo>
                    <a:lnTo>
                      <a:pt x="20" y="66"/>
                    </a:lnTo>
                    <a:lnTo>
                      <a:pt x="23" y="66"/>
                    </a:lnTo>
                    <a:lnTo>
                      <a:pt x="29" y="64"/>
                    </a:lnTo>
                    <a:lnTo>
                      <a:pt x="32" y="62"/>
                    </a:lnTo>
                    <a:lnTo>
                      <a:pt x="36" y="59"/>
                    </a:lnTo>
                    <a:lnTo>
                      <a:pt x="14" y="59"/>
                    </a:lnTo>
                    <a:lnTo>
                      <a:pt x="12" y="59"/>
                    </a:lnTo>
                    <a:lnTo>
                      <a:pt x="10" y="58"/>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6" name="Freeform 6383"/>
              <p:cNvSpPr>
                <a:spLocks/>
              </p:cNvSpPr>
              <p:nvPr/>
            </p:nvSpPr>
            <p:spPr bwMode="auto">
              <a:xfrm>
                <a:off x="6493" y="1594"/>
                <a:ext cx="41" cy="67"/>
              </a:xfrm>
              <a:custGeom>
                <a:avLst/>
                <a:gdLst>
                  <a:gd name="T0" fmla="+- 0 6530 6493"/>
                  <a:gd name="T1" fmla="*/ T0 w 41"/>
                  <a:gd name="T2" fmla="+- 0 1626 1594"/>
                  <a:gd name="T3" fmla="*/ 1626 h 67"/>
                  <a:gd name="T4" fmla="+- 0 6511 6493"/>
                  <a:gd name="T5" fmla="*/ T4 w 41"/>
                  <a:gd name="T6" fmla="+- 0 1626 1594"/>
                  <a:gd name="T7" fmla="*/ 1626 h 67"/>
                  <a:gd name="T8" fmla="+- 0 6514 6493"/>
                  <a:gd name="T9" fmla="*/ T8 w 41"/>
                  <a:gd name="T10" fmla="+- 0 1627 1594"/>
                  <a:gd name="T11" fmla="*/ 1627 h 67"/>
                  <a:gd name="T12" fmla="+- 0 6518 6493"/>
                  <a:gd name="T13" fmla="*/ T12 w 41"/>
                  <a:gd name="T14" fmla="+- 0 1628 1594"/>
                  <a:gd name="T15" fmla="*/ 1628 h 67"/>
                  <a:gd name="T16" fmla="+- 0 6525 6493"/>
                  <a:gd name="T17" fmla="*/ T16 w 41"/>
                  <a:gd name="T18" fmla="+- 0 1637 1594"/>
                  <a:gd name="T19" fmla="*/ 1637 h 67"/>
                  <a:gd name="T20" fmla="+- 0 6525 6493"/>
                  <a:gd name="T21" fmla="*/ T20 w 41"/>
                  <a:gd name="T22" fmla="+- 0 1642 1594"/>
                  <a:gd name="T23" fmla="*/ 1642 h 67"/>
                  <a:gd name="T24" fmla="+- 0 6512 6493"/>
                  <a:gd name="T25" fmla="*/ T24 w 41"/>
                  <a:gd name="T26" fmla="+- 0 1653 1594"/>
                  <a:gd name="T27" fmla="*/ 1653 h 67"/>
                  <a:gd name="T28" fmla="+- 0 6529 6493"/>
                  <a:gd name="T29" fmla="*/ T28 w 41"/>
                  <a:gd name="T30" fmla="+- 0 1653 1594"/>
                  <a:gd name="T31" fmla="*/ 1653 h 67"/>
                  <a:gd name="T32" fmla="+- 0 6529 6493"/>
                  <a:gd name="T33" fmla="*/ T32 w 41"/>
                  <a:gd name="T34" fmla="+- 0 1653 1594"/>
                  <a:gd name="T35" fmla="*/ 1653 h 67"/>
                  <a:gd name="T36" fmla="+- 0 6531 6493"/>
                  <a:gd name="T37" fmla="*/ T36 w 41"/>
                  <a:gd name="T38" fmla="+- 0 1650 1594"/>
                  <a:gd name="T39" fmla="*/ 1650 h 67"/>
                  <a:gd name="T40" fmla="+- 0 6533 6493"/>
                  <a:gd name="T41" fmla="*/ T40 w 41"/>
                  <a:gd name="T42" fmla="+- 0 1645 1594"/>
                  <a:gd name="T43" fmla="*/ 1645 h 67"/>
                  <a:gd name="T44" fmla="+- 0 6534 6493"/>
                  <a:gd name="T45" fmla="*/ T44 w 41"/>
                  <a:gd name="T46" fmla="+- 0 1642 1594"/>
                  <a:gd name="T47" fmla="*/ 1642 h 67"/>
                  <a:gd name="T48" fmla="+- 0 6534 6493"/>
                  <a:gd name="T49" fmla="*/ T48 w 41"/>
                  <a:gd name="T50" fmla="+- 0 1635 1594"/>
                  <a:gd name="T51" fmla="*/ 1635 h 67"/>
                  <a:gd name="T52" fmla="+- 0 6533 6493"/>
                  <a:gd name="T53" fmla="*/ T52 w 41"/>
                  <a:gd name="T54" fmla="+- 0 1633 1594"/>
                  <a:gd name="T55" fmla="*/ 1633 h 67"/>
                  <a:gd name="T56" fmla="+- 0 6531 6493"/>
                  <a:gd name="T57" fmla="*/ T56 w 41"/>
                  <a:gd name="T58" fmla="+- 0 1628 1594"/>
                  <a:gd name="T59" fmla="*/ 1628 h 67"/>
                  <a:gd name="T60" fmla="+- 0 6530 6493"/>
                  <a:gd name="T61" fmla="*/ T60 w 41"/>
                  <a:gd name="T62" fmla="+- 0 1626 1594"/>
                  <a:gd name="T63" fmla="*/ 16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3"/>
                    </a:lnTo>
                    <a:lnTo>
                      <a:pt x="25" y="34"/>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7" name="Freeform 6382"/>
              <p:cNvSpPr>
                <a:spLocks/>
              </p:cNvSpPr>
              <p:nvPr/>
            </p:nvSpPr>
            <p:spPr bwMode="auto">
              <a:xfrm>
                <a:off x="6493" y="1594"/>
                <a:ext cx="41" cy="67"/>
              </a:xfrm>
              <a:custGeom>
                <a:avLst/>
                <a:gdLst>
                  <a:gd name="T0" fmla="+- 0 6528 6493"/>
                  <a:gd name="T1" fmla="*/ T0 w 41"/>
                  <a:gd name="T2" fmla="+- 0 1594 1594"/>
                  <a:gd name="T3" fmla="*/ 1594 h 67"/>
                  <a:gd name="T4" fmla="+- 0 6499 6493"/>
                  <a:gd name="T5" fmla="*/ T4 w 41"/>
                  <a:gd name="T6" fmla="+- 0 1594 1594"/>
                  <a:gd name="T7" fmla="*/ 1594 h 67"/>
                  <a:gd name="T8" fmla="+- 0 6497 6493"/>
                  <a:gd name="T9" fmla="*/ T8 w 41"/>
                  <a:gd name="T10" fmla="+- 0 1594 1594"/>
                  <a:gd name="T11" fmla="*/ 1594 h 67"/>
                  <a:gd name="T12" fmla="+- 0 6496 6493"/>
                  <a:gd name="T13" fmla="*/ T12 w 41"/>
                  <a:gd name="T14" fmla="+- 0 1597 1594"/>
                  <a:gd name="T15" fmla="*/ 1597 h 67"/>
                  <a:gd name="T16" fmla="+- 0 6496 6493"/>
                  <a:gd name="T17" fmla="*/ T16 w 41"/>
                  <a:gd name="T18" fmla="+- 0 1624 1594"/>
                  <a:gd name="T19" fmla="*/ 1624 h 67"/>
                  <a:gd name="T20" fmla="+- 0 6497 6493"/>
                  <a:gd name="T21" fmla="*/ T20 w 41"/>
                  <a:gd name="T22" fmla="+- 0 1626 1594"/>
                  <a:gd name="T23" fmla="*/ 1626 h 67"/>
                  <a:gd name="T24" fmla="+- 0 6499 6493"/>
                  <a:gd name="T25" fmla="*/ T24 w 41"/>
                  <a:gd name="T26" fmla="+- 0 1627 1594"/>
                  <a:gd name="T27" fmla="*/ 1627 h 67"/>
                  <a:gd name="T28" fmla="+- 0 6503 6493"/>
                  <a:gd name="T29" fmla="*/ T28 w 41"/>
                  <a:gd name="T30" fmla="+- 0 1627 1594"/>
                  <a:gd name="T31" fmla="*/ 1627 h 67"/>
                  <a:gd name="T32" fmla="+- 0 6504 6493"/>
                  <a:gd name="T33" fmla="*/ T32 w 41"/>
                  <a:gd name="T34" fmla="+- 0 1626 1594"/>
                  <a:gd name="T35" fmla="*/ 1626 h 67"/>
                  <a:gd name="T36" fmla="+- 0 6511 6493"/>
                  <a:gd name="T37" fmla="*/ T36 w 41"/>
                  <a:gd name="T38" fmla="+- 0 1626 1594"/>
                  <a:gd name="T39" fmla="*/ 1626 h 67"/>
                  <a:gd name="T40" fmla="+- 0 6530 6493"/>
                  <a:gd name="T41" fmla="*/ T40 w 41"/>
                  <a:gd name="T42" fmla="+- 0 1626 1594"/>
                  <a:gd name="T43" fmla="*/ 1626 h 67"/>
                  <a:gd name="T44" fmla="+- 0 6526 6493"/>
                  <a:gd name="T45" fmla="*/ T44 w 41"/>
                  <a:gd name="T46" fmla="+- 0 1623 1594"/>
                  <a:gd name="T47" fmla="*/ 1623 h 67"/>
                  <a:gd name="T48" fmla="+- 0 6524 6493"/>
                  <a:gd name="T49" fmla="*/ T48 w 41"/>
                  <a:gd name="T50" fmla="+- 0 1622 1594"/>
                  <a:gd name="T51" fmla="*/ 1622 h 67"/>
                  <a:gd name="T52" fmla="+- 0 6518 6493"/>
                  <a:gd name="T53" fmla="*/ T52 w 41"/>
                  <a:gd name="T54" fmla="+- 0 1620 1594"/>
                  <a:gd name="T55" fmla="*/ 1620 h 67"/>
                  <a:gd name="T56" fmla="+- 0 6518 6493"/>
                  <a:gd name="T57" fmla="*/ T56 w 41"/>
                  <a:gd name="T58" fmla="+- 0 1620 1594"/>
                  <a:gd name="T59" fmla="*/ 1620 h 67"/>
                  <a:gd name="T60" fmla="+- 0 6504 6493"/>
                  <a:gd name="T61" fmla="*/ T60 w 41"/>
                  <a:gd name="T62" fmla="+- 0 1620 1594"/>
                  <a:gd name="T63" fmla="*/ 1620 h 67"/>
                  <a:gd name="T64" fmla="+- 0 6504 6493"/>
                  <a:gd name="T65" fmla="*/ T64 w 41"/>
                  <a:gd name="T66" fmla="+- 0 1601 1594"/>
                  <a:gd name="T67" fmla="*/ 1601 h 67"/>
                  <a:gd name="T68" fmla="+- 0 6528 6493"/>
                  <a:gd name="T69" fmla="*/ T68 w 41"/>
                  <a:gd name="T70" fmla="+- 0 1601 1594"/>
                  <a:gd name="T71" fmla="*/ 1601 h 67"/>
                  <a:gd name="T72" fmla="+- 0 6529 6493"/>
                  <a:gd name="T73" fmla="*/ T72 w 41"/>
                  <a:gd name="T74" fmla="+- 0 1600 1594"/>
                  <a:gd name="T75" fmla="*/ 1600 h 67"/>
                  <a:gd name="T76" fmla="+- 0 6530 6493"/>
                  <a:gd name="T77" fmla="*/ T76 w 41"/>
                  <a:gd name="T78" fmla="+- 0 1597 1594"/>
                  <a:gd name="T79" fmla="*/ 1597 h 67"/>
                  <a:gd name="T80" fmla="+- 0 6530 6493"/>
                  <a:gd name="T81" fmla="*/ T80 w 41"/>
                  <a:gd name="T82" fmla="+- 0 1596 1594"/>
                  <a:gd name="T83" fmla="*/ 1596 h 67"/>
                  <a:gd name="T84" fmla="+- 0 6529 6493"/>
                  <a:gd name="T85" fmla="*/ T84 w 41"/>
                  <a:gd name="T86" fmla="+- 0 1595 1594"/>
                  <a:gd name="T87" fmla="*/ 1595 h 67"/>
                  <a:gd name="T88" fmla="+- 0 6529 6493"/>
                  <a:gd name="T89" fmla="*/ T88 w 41"/>
                  <a:gd name="T90" fmla="+- 0 1594 1594"/>
                  <a:gd name="T91" fmla="*/ 1594 h 67"/>
                  <a:gd name="T92" fmla="+- 0 6528 6493"/>
                  <a:gd name="T93" fmla="*/ T92 w 41"/>
                  <a:gd name="T94" fmla="+- 0 1594 1594"/>
                  <a:gd name="T95" fmla="*/ 15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3"/>
                    </a:lnTo>
                    <a:lnTo>
                      <a:pt x="11" y="32"/>
                    </a:lnTo>
                    <a:lnTo>
                      <a:pt x="18" y="32"/>
                    </a:lnTo>
                    <a:lnTo>
                      <a:pt x="37" y="32"/>
                    </a:lnTo>
                    <a:lnTo>
                      <a:pt x="33" y="29"/>
                    </a:lnTo>
                    <a:lnTo>
                      <a:pt x="31" y="28"/>
                    </a:lnTo>
                    <a:lnTo>
                      <a:pt x="25" y="26"/>
                    </a:lnTo>
                    <a:lnTo>
                      <a:pt x="11" y="26"/>
                    </a:lnTo>
                    <a:lnTo>
                      <a:pt x="11" y="7"/>
                    </a:lnTo>
                    <a:lnTo>
                      <a:pt x="35" y="7"/>
                    </a:lnTo>
                    <a:lnTo>
                      <a:pt x="36" y="6"/>
                    </a:lnTo>
                    <a:lnTo>
                      <a:pt x="37" y="3"/>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8" name="Freeform 6381"/>
              <p:cNvSpPr>
                <a:spLocks/>
              </p:cNvSpPr>
              <p:nvPr/>
            </p:nvSpPr>
            <p:spPr bwMode="auto">
              <a:xfrm>
                <a:off x="6493" y="1594"/>
                <a:ext cx="41" cy="67"/>
              </a:xfrm>
              <a:custGeom>
                <a:avLst/>
                <a:gdLst>
                  <a:gd name="T0" fmla="+- 0 6515 6493"/>
                  <a:gd name="T1" fmla="*/ T0 w 41"/>
                  <a:gd name="T2" fmla="+- 0 1619 1594"/>
                  <a:gd name="T3" fmla="*/ 1619 h 67"/>
                  <a:gd name="T4" fmla="+- 0 6507 6493"/>
                  <a:gd name="T5" fmla="*/ T4 w 41"/>
                  <a:gd name="T6" fmla="+- 0 1619 1594"/>
                  <a:gd name="T7" fmla="*/ 1619 h 67"/>
                  <a:gd name="T8" fmla="+- 0 6504 6493"/>
                  <a:gd name="T9" fmla="*/ T8 w 41"/>
                  <a:gd name="T10" fmla="+- 0 1620 1594"/>
                  <a:gd name="T11" fmla="*/ 1620 h 67"/>
                  <a:gd name="T12" fmla="+- 0 6518 6493"/>
                  <a:gd name="T13" fmla="*/ T12 w 41"/>
                  <a:gd name="T14" fmla="+- 0 1620 1594"/>
                  <a:gd name="T15" fmla="*/ 1620 h 67"/>
                  <a:gd name="T16" fmla="+- 0 6515 6493"/>
                  <a:gd name="T17" fmla="*/ T16 w 41"/>
                  <a:gd name="T18" fmla="+- 0 1619 1594"/>
                  <a:gd name="T19" fmla="*/ 1619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4" name="Group 6376"/>
            <p:cNvGrpSpPr>
              <a:grpSpLocks/>
            </p:cNvGrpSpPr>
            <p:nvPr/>
          </p:nvGrpSpPr>
          <p:grpSpPr bwMode="auto">
            <a:xfrm>
              <a:off x="6562" y="1130"/>
              <a:ext cx="80" cy="659"/>
              <a:chOff x="6562" y="1130"/>
              <a:chExt cx="80" cy="659"/>
            </a:xfrm>
          </p:grpSpPr>
          <p:sp>
            <p:nvSpPr>
              <p:cNvPr id="41742" name="Freeform 6379"/>
              <p:cNvSpPr>
                <a:spLocks/>
              </p:cNvSpPr>
              <p:nvPr/>
            </p:nvSpPr>
            <p:spPr bwMode="auto">
              <a:xfrm>
                <a:off x="6562" y="1130"/>
                <a:ext cx="80" cy="659"/>
              </a:xfrm>
              <a:custGeom>
                <a:avLst/>
                <a:gdLst>
                  <a:gd name="T0" fmla="+- 0 6639 6562"/>
                  <a:gd name="T1" fmla="*/ T0 w 80"/>
                  <a:gd name="T2" fmla="+- 0 1773 1130"/>
                  <a:gd name="T3" fmla="*/ 1773 h 659"/>
                  <a:gd name="T4" fmla="+- 0 6563 6562"/>
                  <a:gd name="T5" fmla="*/ T4 w 80"/>
                  <a:gd name="T6" fmla="+- 0 1773 1130"/>
                  <a:gd name="T7" fmla="*/ 1773 h 659"/>
                  <a:gd name="T8" fmla="+- 0 6563 6562"/>
                  <a:gd name="T9" fmla="*/ T8 w 80"/>
                  <a:gd name="T10" fmla="+- 0 1786 1130"/>
                  <a:gd name="T11" fmla="*/ 1786 h 659"/>
                  <a:gd name="T12" fmla="+- 0 6562 6562"/>
                  <a:gd name="T13" fmla="*/ T12 w 80"/>
                  <a:gd name="T14" fmla="+- 0 1788 1130"/>
                  <a:gd name="T15" fmla="*/ 1788 h 659"/>
                  <a:gd name="T16" fmla="+- 0 6641 6562"/>
                  <a:gd name="T17" fmla="*/ T16 w 80"/>
                  <a:gd name="T18" fmla="+- 0 1788 1130"/>
                  <a:gd name="T19" fmla="*/ 1788 h 659"/>
                  <a:gd name="T20" fmla="+- 0 6639 6562"/>
                  <a:gd name="T21" fmla="*/ T20 w 80"/>
                  <a:gd name="T22" fmla="+- 0 1786 1130"/>
                  <a:gd name="T23" fmla="*/ 1786 h 659"/>
                  <a:gd name="T24" fmla="+- 0 6639 6562"/>
                  <a:gd name="T25" fmla="*/ T24 w 80"/>
                  <a:gd name="T26" fmla="+- 0 1773 1130"/>
                  <a:gd name="T27" fmla="*/ 1773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7" y="643"/>
                    </a:moveTo>
                    <a:lnTo>
                      <a:pt x="1" y="643"/>
                    </a:lnTo>
                    <a:lnTo>
                      <a:pt x="1" y="656"/>
                    </a:lnTo>
                    <a:lnTo>
                      <a:pt x="0" y="658"/>
                    </a:lnTo>
                    <a:lnTo>
                      <a:pt x="79" y="658"/>
                    </a:lnTo>
                    <a:lnTo>
                      <a:pt x="77" y="656"/>
                    </a:lnTo>
                    <a:lnTo>
                      <a:pt x="77" y="64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3" name="Freeform 6378"/>
              <p:cNvSpPr>
                <a:spLocks/>
              </p:cNvSpPr>
              <p:nvPr/>
            </p:nvSpPr>
            <p:spPr bwMode="auto">
              <a:xfrm>
                <a:off x="6562" y="1130"/>
                <a:ext cx="80" cy="659"/>
              </a:xfrm>
              <a:custGeom>
                <a:avLst/>
                <a:gdLst>
                  <a:gd name="T0" fmla="+- 0 6639 6562"/>
                  <a:gd name="T1" fmla="*/ T0 w 80"/>
                  <a:gd name="T2" fmla="+- 0 1468 1130"/>
                  <a:gd name="T3" fmla="*/ 1468 h 659"/>
                  <a:gd name="T4" fmla="+- 0 6628 6562"/>
                  <a:gd name="T5" fmla="*/ T4 w 80"/>
                  <a:gd name="T6" fmla="+- 0 1468 1130"/>
                  <a:gd name="T7" fmla="*/ 1468 h 659"/>
                  <a:gd name="T8" fmla="+- 0 6628 6562"/>
                  <a:gd name="T9" fmla="*/ T8 w 80"/>
                  <a:gd name="T10" fmla="+- 0 1770 1130"/>
                  <a:gd name="T11" fmla="*/ 1770 h 659"/>
                  <a:gd name="T12" fmla="+- 0 6639 6562"/>
                  <a:gd name="T13" fmla="*/ T12 w 80"/>
                  <a:gd name="T14" fmla="+- 0 1770 1130"/>
                  <a:gd name="T15" fmla="*/ 1770 h 659"/>
                  <a:gd name="T16" fmla="+- 0 6639 6562"/>
                  <a:gd name="T17" fmla="*/ T16 w 80"/>
                  <a:gd name="T18" fmla="+- 0 1468 1130"/>
                  <a:gd name="T19" fmla="*/ 1468 h 659"/>
                </a:gdLst>
                <a:ahLst/>
                <a:cxnLst>
                  <a:cxn ang="0">
                    <a:pos x="T1" y="T3"/>
                  </a:cxn>
                  <a:cxn ang="0">
                    <a:pos x="T5" y="T7"/>
                  </a:cxn>
                  <a:cxn ang="0">
                    <a:pos x="T9" y="T11"/>
                  </a:cxn>
                  <a:cxn ang="0">
                    <a:pos x="T13" y="T15"/>
                  </a:cxn>
                  <a:cxn ang="0">
                    <a:pos x="T17" y="T19"/>
                  </a:cxn>
                </a:cxnLst>
                <a:rect l="0" t="0" r="r" b="b"/>
                <a:pathLst>
                  <a:path w="80" h="659">
                    <a:moveTo>
                      <a:pt x="77" y="338"/>
                    </a:moveTo>
                    <a:lnTo>
                      <a:pt x="66" y="338"/>
                    </a:lnTo>
                    <a:lnTo>
                      <a:pt x="66" y="640"/>
                    </a:lnTo>
                    <a:lnTo>
                      <a:pt x="77" y="640"/>
                    </a:lnTo>
                    <a:lnTo>
                      <a:pt x="77"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4" name="Freeform 6377"/>
              <p:cNvSpPr>
                <a:spLocks/>
              </p:cNvSpPr>
              <p:nvPr/>
            </p:nvSpPr>
            <p:spPr bwMode="auto">
              <a:xfrm>
                <a:off x="6562" y="1130"/>
                <a:ext cx="80" cy="659"/>
              </a:xfrm>
              <a:custGeom>
                <a:avLst/>
                <a:gdLst>
                  <a:gd name="T0" fmla="+- 0 6628 6562"/>
                  <a:gd name="T1" fmla="*/ T0 w 80"/>
                  <a:gd name="T2" fmla="+- 0 1130 1130"/>
                  <a:gd name="T3" fmla="*/ 1130 h 659"/>
                  <a:gd name="T4" fmla="+- 0 6628 6562"/>
                  <a:gd name="T5" fmla="*/ T4 w 80"/>
                  <a:gd name="T6" fmla="+- 0 1448 1130"/>
                  <a:gd name="T7" fmla="*/ 1448 h 659"/>
                  <a:gd name="T8" fmla="+- 0 6630 6562"/>
                  <a:gd name="T9" fmla="*/ T8 w 80"/>
                  <a:gd name="T10" fmla="+- 0 1448 1130"/>
                  <a:gd name="T11" fmla="*/ 1448 h 659"/>
                  <a:gd name="T12" fmla="+- 0 6633 6562"/>
                  <a:gd name="T13" fmla="*/ T12 w 80"/>
                  <a:gd name="T14" fmla="+- 0 1450 1130"/>
                  <a:gd name="T15" fmla="*/ 1450 h 659"/>
                  <a:gd name="T16" fmla="+- 0 6630 6562"/>
                  <a:gd name="T17" fmla="*/ T16 w 80"/>
                  <a:gd name="T18" fmla="+- 0 1453 1130"/>
                  <a:gd name="T19" fmla="*/ 1453 h 659"/>
                  <a:gd name="T20" fmla="+- 0 6628 6562"/>
                  <a:gd name="T21" fmla="*/ T20 w 80"/>
                  <a:gd name="T22" fmla="+- 0 1453 1130"/>
                  <a:gd name="T23" fmla="*/ 1453 h 659"/>
                  <a:gd name="T24" fmla="+- 0 6628 6562"/>
                  <a:gd name="T25" fmla="*/ T24 w 80"/>
                  <a:gd name="T26" fmla="+- 0 1462 1130"/>
                  <a:gd name="T27" fmla="*/ 1462 h 659"/>
                  <a:gd name="T28" fmla="+- 0 6639 6562"/>
                  <a:gd name="T29" fmla="*/ T28 w 80"/>
                  <a:gd name="T30" fmla="+- 0 1462 1130"/>
                  <a:gd name="T31" fmla="*/ 1462 h 659"/>
                  <a:gd name="T32" fmla="+- 0 6639 6562"/>
                  <a:gd name="T33" fmla="*/ T32 w 80"/>
                  <a:gd name="T34" fmla="+- 0 1131 1130"/>
                  <a:gd name="T35" fmla="*/ 1131 h 659"/>
                  <a:gd name="T36" fmla="+- 0 6641 6562"/>
                  <a:gd name="T37" fmla="*/ T36 w 80"/>
                  <a:gd name="T38" fmla="+- 0 1130 1130"/>
                  <a:gd name="T39" fmla="*/ 1130 h 659"/>
                  <a:gd name="T40" fmla="+- 0 6628 6562"/>
                  <a:gd name="T41" fmla="*/ T40 w 80"/>
                  <a:gd name="T42" fmla="+- 0 1130 1130"/>
                  <a:gd name="T43"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6" y="0"/>
                    </a:moveTo>
                    <a:lnTo>
                      <a:pt x="66" y="318"/>
                    </a:lnTo>
                    <a:lnTo>
                      <a:pt x="68" y="318"/>
                    </a:lnTo>
                    <a:lnTo>
                      <a:pt x="71" y="320"/>
                    </a:lnTo>
                    <a:lnTo>
                      <a:pt x="68" y="323"/>
                    </a:lnTo>
                    <a:lnTo>
                      <a:pt x="66" y="323"/>
                    </a:lnTo>
                    <a:lnTo>
                      <a:pt x="66" y="332"/>
                    </a:lnTo>
                    <a:lnTo>
                      <a:pt x="77" y="332"/>
                    </a:lnTo>
                    <a:lnTo>
                      <a:pt x="77"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5" name="Group 6374"/>
            <p:cNvGrpSpPr>
              <a:grpSpLocks/>
            </p:cNvGrpSpPr>
            <p:nvPr/>
          </p:nvGrpSpPr>
          <p:grpSpPr bwMode="auto">
            <a:xfrm>
              <a:off x="6628" y="1465"/>
              <a:ext cx="12" cy="2"/>
              <a:chOff x="6628" y="1465"/>
              <a:chExt cx="12" cy="2"/>
            </a:xfrm>
          </p:grpSpPr>
          <p:sp>
            <p:nvSpPr>
              <p:cNvPr id="41741" name="Freeform 6375"/>
              <p:cNvSpPr>
                <a:spLocks/>
              </p:cNvSpPr>
              <p:nvPr/>
            </p:nvSpPr>
            <p:spPr bwMode="auto">
              <a:xfrm>
                <a:off x="6628" y="1465"/>
                <a:ext cx="12" cy="2"/>
              </a:xfrm>
              <a:custGeom>
                <a:avLst/>
                <a:gdLst>
                  <a:gd name="T0" fmla="+- 0 6628 6628"/>
                  <a:gd name="T1" fmla="*/ T0 w 12"/>
                  <a:gd name="T2" fmla="+- 0 6639 6628"/>
                  <a:gd name="T3" fmla="*/ T2 w 12"/>
                </a:gdLst>
                <a:ahLst/>
                <a:cxnLst>
                  <a:cxn ang="0">
                    <a:pos x="T1" y="0"/>
                  </a:cxn>
                  <a:cxn ang="0">
                    <a:pos x="T3" y="0"/>
                  </a:cxn>
                </a:cxnLst>
                <a:rect l="0" t="0" r="r" b="b"/>
                <a:pathLst>
                  <a:path w="12">
                    <a:moveTo>
                      <a:pt x="0" y="0"/>
                    </a:moveTo>
                    <a:lnTo>
                      <a:pt x="11"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86" name="Group 6372"/>
            <p:cNvGrpSpPr>
              <a:grpSpLocks/>
            </p:cNvGrpSpPr>
            <p:nvPr/>
          </p:nvGrpSpPr>
          <p:grpSpPr bwMode="auto">
            <a:xfrm>
              <a:off x="6628" y="1448"/>
              <a:ext cx="6" cy="6"/>
              <a:chOff x="6628" y="1448"/>
              <a:chExt cx="6" cy="6"/>
            </a:xfrm>
          </p:grpSpPr>
          <p:sp>
            <p:nvSpPr>
              <p:cNvPr id="41740" name="Freeform 6373"/>
              <p:cNvSpPr>
                <a:spLocks/>
              </p:cNvSpPr>
              <p:nvPr/>
            </p:nvSpPr>
            <p:spPr bwMode="auto">
              <a:xfrm>
                <a:off x="6628" y="1448"/>
                <a:ext cx="6" cy="6"/>
              </a:xfrm>
              <a:custGeom>
                <a:avLst/>
                <a:gdLst>
                  <a:gd name="T0" fmla="+- 0 6630 6628"/>
                  <a:gd name="T1" fmla="*/ T0 w 6"/>
                  <a:gd name="T2" fmla="+- 0 1448 1448"/>
                  <a:gd name="T3" fmla="*/ 1448 h 6"/>
                  <a:gd name="T4" fmla="+- 0 6628 6628"/>
                  <a:gd name="T5" fmla="*/ T4 w 6"/>
                  <a:gd name="T6" fmla="+- 0 1448 1448"/>
                  <a:gd name="T7" fmla="*/ 1448 h 6"/>
                  <a:gd name="T8" fmla="+- 0 6628 6628"/>
                  <a:gd name="T9" fmla="*/ T8 w 6"/>
                  <a:gd name="T10" fmla="+- 0 1453 1448"/>
                  <a:gd name="T11" fmla="*/ 1453 h 6"/>
                  <a:gd name="T12" fmla="+- 0 6630 6628"/>
                  <a:gd name="T13" fmla="*/ T12 w 6"/>
                  <a:gd name="T14" fmla="+- 0 1453 1448"/>
                  <a:gd name="T15" fmla="*/ 1453 h 6"/>
                  <a:gd name="T16" fmla="+- 0 6633 6628"/>
                  <a:gd name="T17" fmla="*/ T16 w 6"/>
                  <a:gd name="T18" fmla="+- 0 1450 1448"/>
                  <a:gd name="T19" fmla="*/ 1450 h 6"/>
                  <a:gd name="T20" fmla="+- 0 6630 6628"/>
                  <a:gd name="T21" fmla="*/ T20 w 6"/>
                  <a:gd name="T22" fmla="+- 0 1448 1448"/>
                  <a:gd name="T23" fmla="*/ 1448 h 6"/>
                </a:gdLst>
                <a:ahLst/>
                <a:cxnLst>
                  <a:cxn ang="0">
                    <a:pos x="T1" y="T3"/>
                  </a:cxn>
                  <a:cxn ang="0">
                    <a:pos x="T5" y="T7"/>
                  </a:cxn>
                  <a:cxn ang="0">
                    <a:pos x="T9" y="T11"/>
                  </a:cxn>
                  <a:cxn ang="0">
                    <a:pos x="T13" y="T15"/>
                  </a:cxn>
                  <a:cxn ang="0">
                    <a:pos x="T17" y="T19"/>
                  </a:cxn>
                  <a:cxn ang="0">
                    <a:pos x="T21" y="T23"/>
                  </a:cxn>
                </a:cxnLst>
                <a:rect l="0" t="0" r="r" b="b"/>
                <a:pathLst>
                  <a:path w="6" h="6">
                    <a:moveTo>
                      <a:pt x="2" y="0"/>
                    </a:moveTo>
                    <a:lnTo>
                      <a:pt x="0" y="0"/>
                    </a:lnTo>
                    <a:lnTo>
                      <a:pt x="0" y="5"/>
                    </a:lnTo>
                    <a:lnTo>
                      <a:pt x="2" y="5"/>
                    </a:lnTo>
                    <a:lnTo>
                      <a:pt x="5" y="2"/>
                    </a:lnTo>
                    <a:lnTo>
                      <a:pt x="2"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7" name="Group 6370"/>
            <p:cNvGrpSpPr>
              <a:grpSpLocks/>
            </p:cNvGrpSpPr>
            <p:nvPr/>
          </p:nvGrpSpPr>
          <p:grpSpPr bwMode="auto">
            <a:xfrm>
              <a:off x="6560" y="1773"/>
              <a:ext cx="3" cy="15"/>
              <a:chOff x="6560" y="1773"/>
              <a:chExt cx="3" cy="15"/>
            </a:xfrm>
          </p:grpSpPr>
          <p:sp>
            <p:nvSpPr>
              <p:cNvPr id="41739" name="Freeform 6371"/>
              <p:cNvSpPr>
                <a:spLocks/>
              </p:cNvSpPr>
              <p:nvPr/>
            </p:nvSpPr>
            <p:spPr bwMode="auto">
              <a:xfrm>
                <a:off x="6560" y="1773"/>
                <a:ext cx="3" cy="15"/>
              </a:xfrm>
              <a:custGeom>
                <a:avLst/>
                <a:gdLst>
                  <a:gd name="T0" fmla="+- 0 6563 6560"/>
                  <a:gd name="T1" fmla="*/ T0 w 3"/>
                  <a:gd name="T2" fmla="+- 0 1773 1773"/>
                  <a:gd name="T3" fmla="*/ 1773 h 15"/>
                  <a:gd name="T4" fmla="+- 0 6560 6560"/>
                  <a:gd name="T5" fmla="*/ T4 w 3"/>
                  <a:gd name="T6" fmla="+- 0 1773 1773"/>
                  <a:gd name="T7" fmla="*/ 1773 h 15"/>
                  <a:gd name="T8" fmla="+- 0 6560 6560"/>
                  <a:gd name="T9" fmla="*/ T8 w 3"/>
                  <a:gd name="T10" fmla="+- 0 1786 1773"/>
                  <a:gd name="T11" fmla="*/ 1786 h 15"/>
                  <a:gd name="T12" fmla="+- 0 6562 6560"/>
                  <a:gd name="T13" fmla="*/ T12 w 3"/>
                  <a:gd name="T14" fmla="+- 0 1788 1773"/>
                  <a:gd name="T15" fmla="*/ 1788 h 15"/>
                  <a:gd name="T16" fmla="+- 0 6563 6560"/>
                  <a:gd name="T17" fmla="*/ T16 w 3"/>
                  <a:gd name="T18" fmla="+- 0 1786 1773"/>
                  <a:gd name="T19" fmla="*/ 1786 h 15"/>
                  <a:gd name="T20" fmla="+- 0 6563 6560"/>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8" name="Group 6364"/>
            <p:cNvGrpSpPr>
              <a:grpSpLocks/>
            </p:cNvGrpSpPr>
            <p:nvPr/>
          </p:nvGrpSpPr>
          <p:grpSpPr bwMode="auto">
            <a:xfrm>
              <a:off x="6562" y="1130"/>
              <a:ext cx="64" cy="641"/>
              <a:chOff x="6562" y="1130"/>
              <a:chExt cx="64" cy="641"/>
            </a:xfrm>
          </p:grpSpPr>
          <p:sp>
            <p:nvSpPr>
              <p:cNvPr id="41733" name="Freeform 6369"/>
              <p:cNvSpPr>
                <a:spLocks/>
              </p:cNvSpPr>
              <p:nvPr/>
            </p:nvSpPr>
            <p:spPr bwMode="auto">
              <a:xfrm>
                <a:off x="6562" y="1130"/>
                <a:ext cx="64" cy="641"/>
              </a:xfrm>
              <a:custGeom>
                <a:avLst/>
                <a:gdLst>
                  <a:gd name="T0" fmla="+- 0 6625 6562"/>
                  <a:gd name="T1" fmla="*/ T0 w 64"/>
                  <a:gd name="T2" fmla="+- 0 1468 1130"/>
                  <a:gd name="T3" fmla="*/ 1468 h 641"/>
                  <a:gd name="T4" fmla="+- 0 6563 6562"/>
                  <a:gd name="T5" fmla="*/ T4 w 64"/>
                  <a:gd name="T6" fmla="+- 0 1468 1130"/>
                  <a:gd name="T7" fmla="*/ 1468 h 641"/>
                  <a:gd name="T8" fmla="+- 0 6563 6562"/>
                  <a:gd name="T9" fmla="*/ T8 w 64"/>
                  <a:gd name="T10" fmla="+- 0 1770 1130"/>
                  <a:gd name="T11" fmla="*/ 1770 h 641"/>
                  <a:gd name="T12" fmla="+- 0 6625 6562"/>
                  <a:gd name="T13" fmla="*/ T12 w 64"/>
                  <a:gd name="T14" fmla="+- 0 1770 1130"/>
                  <a:gd name="T15" fmla="*/ 1770 h 641"/>
                  <a:gd name="T16" fmla="+- 0 6625 6562"/>
                  <a:gd name="T17" fmla="*/ T16 w 64"/>
                  <a:gd name="T18" fmla="+- 0 1468 1130"/>
                  <a:gd name="T19" fmla="*/ 1468 h 641"/>
                </a:gdLst>
                <a:ahLst/>
                <a:cxnLst>
                  <a:cxn ang="0">
                    <a:pos x="T1" y="T3"/>
                  </a:cxn>
                  <a:cxn ang="0">
                    <a:pos x="T5" y="T7"/>
                  </a:cxn>
                  <a:cxn ang="0">
                    <a:pos x="T9" y="T11"/>
                  </a:cxn>
                  <a:cxn ang="0">
                    <a:pos x="T13" y="T15"/>
                  </a:cxn>
                  <a:cxn ang="0">
                    <a:pos x="T17" y="T19"/>
                  </a:cxn>
                </a:cxnLst>
                <a:rect l="0" t="0" r="r" b="b"/>
                <a:pathLst>
                  <a:path w="64" h="641">
                    <a:moveTo>
                      <a:pt x="63" y="338"/>
                    </a:moveTo>
                    <a:lnTo>
                      <a:pt x="1" y="338"/>
                    </a:lnTo>
                    <a:lnTo>
                      <a:pt x="1" y="640"/>
                    </a:lnTo>
                    <a:lnTo>
                      <a:pt x="63" y="640"/>
                    </a:lnTo>
                    <a:lnTo>
                      <a:pt x="63"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34" name="Freeform 6368"/>
              <p:cNvSpPr>
                <a:spLocks/>
              </p:cNvSpPr>
              <p:nvPr/>
            </p:nvSpPr>
            <p:spPr bwMode="auto">
              <a:xfrm>
                <a:off x="6562" y="1130"/>
                <a:ext cx="64" cy="641"/>
              </a:xfrm>
              <a:custGeom>
                <a:avLst/>
                <a:gdLst>
                  <a:gd name="T0" fmla="+- 0 6605 6562"/>
                  <a:gd name="T1" fmla="*/ T0 w 64"/>
                  <a:gd name="T2" fmla="+- 0 1462 1130"/>
                  <a:gd name="T3" fmla="*/ 1462 h 641"/>
                  <a:gd name="T4" fmla="+- 0 6580 6562"/>
                  <a:gd name="T5" fmla="*/ T4 w 64"/>
                  <a:gd name="T6" fmla="+- 0 1462 1130"/>
                  <a:gd name="T7" fmla="*/ 1462 h 641"/>
                  <a:gd name="T8" fmla="+- 0 6582 6562"/>
                  <a:gd name="T9" fmla="*/ T8 w 64"/>
                  <a:gd name="T10" fmla="+- 0 1465 1130"/>
                  <a:gd name="T11" fmla="*/ 1465 h 641"/>
                  <a:gd name="T12" fmla="+- 0 6580 6562"/>
                  <a:gd name="T13" fmla="*/ T12 w 64"/>
                  <a:gd name="T14" fmla="+- 0 1468 1130"/>
                  <a:gd name="T15" fmla="*/ 1468 h 641"/>
                  <a:gd name="T16" fmla="+- 0 6605 6562"/>
                  <a:gd name="T17" fmla="*/ T16 w 64"/>
                  <a:gd name="T18" fmla="+- 0 1468 1130"/>
                  <a:gd name="T19" fmla="*/ 1468 h 641"/>
                  <a:gd name="T20" fmla="+- 0 6602 6562"/>
                  <a:gd name="T21" fmla="*/ T20 w 64"/>
                  <a:gd name="T22" fmla="+- 0 1465 1130"/>
                  <a:gd name="T23" fmla="*/ 1465 h 641"/>
                  <a:gd name="T24" fmla="+- 0 6605 6562"/>
                  <a:gd name="T25" fmla="*/ T24 w 64"/>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43" y="332"/>
                    </a:moveTo>
                    <a:lnTo>
                      <a:pt x="18" y="332"/>
                    </a:lnTo>
                    <a:lnTo>
                      <a:pt x="20" y="335"/>
                    </a:lnTo>
                    <a:lnTo>
                      <a:pt x="18" y="338"/>
                    </a:lnTo>
                    <a:lnTo>
                      <a:pt x="43" y="338"/>
                    </a:lnTo>
                    <a:lnTo>
                      <a:pt x="40" y="335"/>
                    </a:lnTo>
                    <a:lnTo>
                      <a:pt x="43"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35" name="Freeform 6367"/>
              <p:cNvSpPr>
                <a:spLocks/>
              </p:cNvSpPr>
              <p:nvPr/>
            </p:nvSpPr>
            <p:spPr bwMode="auto">
              <a:xfrm>
                <a:off x="6562" y="1130"/>
                <a:ext cx="64" cy="641"/>
              </a:xfrm>
              <a:custGeom>
                <a:avLst/>
                <a:gdLst>
                  <a:gd name="T0" fmla="+- 0 6625 6562"/>
                  <a:gd name="T1" fmla="*/ T0 w 64"/>
                  <a:gd name="T2" fmla="+- 0 1453 1130"/>
                  <a:gd name="T3" fmla="*/ 1453 h 641"/>
                  <a:gd name="T4" fmla="+- 0 6563 6562"/>
                  <a:gd name="T5" fmla="*/ T4 w 64"/>
                  <a:gd name="T6" fmla="+- 0 1453 1130"/>
                  <a:gd name="T7" fmla="*/ 1453 h 641"/>
                  <a:gd name="T8" fmla="+- 0 6563 6562"/>
                  <a:gd name="T9" fmla="*/ T8 w 64"/>
                  <a:gd name="T10" fmla="+- 0 1462 1130"/>
                  <a:gd name="T11" fmla="*/ 1462 h 641"/>
                  <a:gd name="T12" fmla="+- 0 6625 6562"/>
                  <a:gd name="T13" fmla="*/ T12 w 64"/>
                  <a:gd name="T14" fmla="+- 0 1462 1130"/>
                  <a:gd name="T15" fmla="*/ 1462 h 641"/>
                  <a:gd name="T16" fmla="+- 0 6625 6562"/>
                  <a:gd name="T17" fmla="*/ T16 w 64"/>
                  <a:gd name="T18" fmla="+- 0 1453 1130"/>
                  <a:gd name="T19" fmla="*/ 1453 h 641"/>
                </a:gdLst>
                <a:ahLst/>
                <a:cxnLst>
                  <a:cxn ang="0">
                    <a:pos x="T1" y="T3"/>
                  </a:cxn>
                  <a:cxn ang="0">
                    <a:pos x="T5" y="T7"/>
                  </a:cxn>
                  <a:cxn ang="0">
                    <a:pos x="T9" y="T11"/>
                  </a:cxn>
                  <a:cxn ang="0">
                    <a:pos x="T13" y="T15"/>
                  </a:cxn>
                  <a:cxn ang="0">
                    <a:pos x="T17" y="T19"/>
                  </a:cxn>
                </a:cxnLst>
                <a:rect l="0" t="0" r="r" b="b"/>
                <a:pathLst>
                  <a:path w="64" h="641">
                    <a:moveTo>
                      <a:pt x="63" y="323"/>
                    </a:moveTo>
                    <a:lnTo>
                      <a:pt x="1" y="323"/>
                    </a:lnTo>
                    <a:lnTo>
                      <a:pt x="1" y="332"/>
                    </a:lnTo>
                    <a:lnTo>
                      <a:pt x="63" y="332"/>
                    </a:lnTo>
                    <a:lnTo>
                      <a:pt x="63"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37" name="Freeform 6366"/>
              <p:cNvSpPr>
                <a:spLocks/>
              </p:cNvSpPr>
              <p:nvPr/>
            </p:nvSpPr>
            <p:spPr bwMode="auto">
              <a:xfrm>
                <a:off x="6562" y="1130"/>
                <a:ext cx="64" cy="641"/>
              </a:xfrm>
              <a:custGeom>
                <a:avLst/>
                <a:gdLst>
                  <a:gd name="T0" fmla="+- 0 6594 6562"/>
                  <a:gd name="T1" fmla="*/ T0 w 64"/>
                  <a:gd name="T2" fmla="+- 0 1448 1130"/>
                  <a:gd name="T3" fmla="*/ 1448 h 641"/>
                  <a:gd name="T4" fmla="+- 0 6569 6562"/>
                  <a:gd name="T5" fmla="*/ T4 w 64"/>
                  <a:gd name="T6" fmla="+- 0 1448 1130"/>
                  <a:gd name="T7" fmla="*/ 1448 h 641"/>
                  <a:gd name="T8" fmla="+- 0 6571 6562"/>
                  <a:gd name="T9" fmla="*/ T8 w 64"/>
                  <a:gd name="T10" fmla="+- 0 1450 1130"/>
                  <a:gd name="T11" fmla="*/ 1450 h 641"/>
                  <a:gd name="T12" fmla="+- 0 6569 6562"/>
                  <a:gd name="T13" fmla="*/ T12 w 64"/>
                  <a:gd name="T14" fmla="+- 0 1453 1130"/>
                  <a:gd name="T15" fmla="*/ 1453 h 641"/>
                  <a:gd name="T16" fmla="+- 0 6594 6562"/>
                  <a:gd name="T17" fmla="*/ T16 w 64"/>
                  <a:gd name="T18" fmla="+- 0 1453 1130"/>
                  <a:gd name="T19" fmla="*/ 1453 h 641"/>
                  <a:gd name="T20" fmla="+- 0 6592 6562"/>
                  <a:gd name="T21" fmla="*/ T20 w 64"/>
                  <a:gd name="T22" fmla="+- 0 1450 1130"/>
                  <a:gd name="T23" fmla="*/ 1450 h 641"/>
                  <a:gd name="T24" fmla="+- 0 6594 6562"/>
                  <a:gd name="T25" fmla="*/ T24 w 64"/>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2" y="318"/>
                    </a:moveTo>
                    <a:lnTo>
                      <a:pt x="7" y="318"/>
                    </a:lnTo>
                    <a:lnTo>
                      <a:pt x="9" y="320"/>
                    </a:lnTo>
                    <a:lnTo>
                      <a:pt x="7" y="323"/>
                    </a:lnTo>
                    <a:lnTo>
                      <a:pt x="32" y="323"/>
                    </a:lnTo>
                    <a:lnTo>
                      <a:pt x="30" y="320"/>
                    </a:lnTo>
                    <a:lnTo>
                      <a:pt x="3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38" name="Freeform 6365"/>
              <p:cNvSpPr>
                <a:spLocks/>
              </p:cNvSpPr>
              <p:nvPr/>
            </p:nvSpPr>
            <p:spPr bwMode="auto">
              <a:xfrm>
                <a:off x="6562" y="1130"/>
                <a:ext cx="64" cy="641"/>
              </a:xfrm>
              <a:custGeom>
                <a:avLst/>
                <a:gdLst>
                  <a:gd name="T0" fmla="+- 0 6625 6562"/>
                  <a:gd name="T1" fmla="*/ T0 w 64"/>
                  <a:gd name="T2" fmla="+- 0 1130 1130"/>
                  <a:gd name="T3" fmla="*/ 1130 h 641"/>
                  <a:gd name="T4" fmla="+- 0 6562 6562"/>
                  <a:gd name="T5" fmla="*/ T4 w 64"/>
                  <a:gd name="T6" fmla="+- 0 1130 1130"/>
                  <a:gd name="T7" fmla="*/ 1130 h 641"/>
                  <a:gd name="T8" fmla="+- 0 6563 6562"/>
                  <a:gd name="T9" fmla="*/ T8 w 64"/>
                  <a:gd name="T10" fmla="+- 0 1131 1130"/>
                  <a:gd name="T11" fmla="*/ 1131 h 641"/>
                  <a:gd name="T12" fmla="+- 0 6563 6562"/>
                  <a:gd name="T13" fmla="*/ T12 w 64"/>
                  <a:gd name="T14" fmla="+- 0 1448 1130"/>
                  <a:gd name="T15" fmla="*/ 1448 h 641"/>
                  <a:gd name="T16" fmla="+- 0 6625 6562"/>
                  <a:gd name="T17" fmla="*/ T16 w 64"/>
                  <a:gd name="T18" fmla="+- 0 1448 1130"/>
                  <a:gd name="T19" fmla="*/ 1448 h 641"/>
                  <a:gd name="T20" fmla="+- 0 6625 6562"/>
                  <a:gd name="T21" fmla="*/ T20 w 64"/>
                  <a:gd name="T22" fmla="+- 0 1130 1130"/>
                  <a:gd name="T23" fmla="*/ 1130 h 641"/>
                </a:gdLst>
                <a:ahLst/>
                <a:cxnLst>
                  <a:cxn ang="0">
                    <a:pos x="T1" y="T3"/>
                  </a:cxn>
                  <a:cxn ang="0">
                    <a:pos x="T5" y="T7"/>
                  </a:cxn>
                  <a:cxn ang="0">
                    <a:pos x="T9" y="T11"/>
                  </a:cxn>
                  <a:cxn ang="0">
                    <a:pos x="T13" y="T15"/>
                  </a:cxn>
                  <a:cxn ang="0">
                    <a:pos x="T17" y="T19"/>
                  </a:cxn>
                  <a:cxn ang="0">
                    <a:pos x="T21" y="T23"/>
                  </a:cxn>
                </a:cxnLst>
                <a:rect l="0" t="0" r="r" b="b"/>
                <a:pathLst>
                  <a:path w="64" h="641">
                    <a:moveTo>
                      <a:pt x="63" y="0"/>
                    </a:moveTo>
                    <a:lnTo>
                      <a:pt x="0" y="0"/>
                    </a:lnTo>
                    <a:lnTo>
                      <a:pt x="1" y="1"/>
                    </a:lnTo>
                    <a:lnTo>
                      <a:pt x="1" y="318"/>
                    </a:lnTo>
                    <a:lnTo>
                      <a:pt x="63" y="318"/>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9" name="Group 6362"/>
            <p:cNvGrpSpPr>
              <a:grpSpLocks/>
            </p:cNvGrpSpPr>
            <p:nvPr/>
          </p:nvGrpSpPr>
          <p:grpSpPr bwMode="auto">
            <a:xfrm>
              <a:off x="6563" y="1465"/>
              <a:ext cx="63" cy="2"/>
              <a:chOff x="6563" y="1465"/>
              <a:chExt cx="63" cy="2"/>
            </a:xfrm>
          </p:grpSpPr>
          <p:sp>
            <p:nvSpPr>
              <p:cNvPr id="41732" name="Freeform 6363"/>
              <p:cNvSpPr>
                <a:spLocks/>
              </p:cNvSpPr>
              <p:nvPr/>
            </p:nvSpPr>
            <p:spPr bwMode="auto">
              <a:xfrm>
                <a:off x="6563" y="1465"/>
                <a:ext cx="63" cy="2"/>
              </a:xfrm>
              <a:custGeom>
                <a:avLst/>
                <a:gdLst>
                  <a:gd name="T0" fmla="+- 0 6563 6563"/>
                  <a:gd name="T1" fmla="*/ T0 w 63"/>
                  <a:gd name="T2" fmla="+- 0 6625 6563"/>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0" name="Group 6360"/>
            <p:cNvGrpSpPr>
              <a:grpSpLocks/>
            </p:cNvGrpSpPr>
            <p:nvPr/>
          </p:nvGrpSpPr>
          <p:grpSpPr bwMode="auto">
            <a:xfrm>
              <a:off x="6563" y="1450"/>
              <a:ext cx="63" cy="2"/>
              <a:chOff x="6563" y="1450"/>
              <a:chExt cx="63" cy="2"/>
            </a:xfrm>
          </p:grpSpPr>
          <p:sp>
            <p:nvSpPr>
              <p:cNvPr id="41731" name="Freeform 6361"/>
              <p:cNvSpPr>
                <a:spLocks/>
              </p:cNvSpPr>
              <p:nvPr/>
            </p:nvSpPr>
            <p:spPr bwMode="auto">
              <a:xfrm>
                <a:off x="6563" y="1450"/>
                <a:ext cx="63" cy="2"/>
              </a:xfrm>
              <a:custGeom>
                <a:avLst/>
                <a:gdLst>
                  <a:gd name="T0" fmla="+- 0 6563 6563"/>
                  <a:gd name="T1" fmla="*/ T0 w 63"/>
                  <a:gd name="T2" fmla="+- 0 6625 6563"/>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1" name="Group 6358"/>
            <p:cNvGrpSpPr>
              <a:grpSpLocks/>
            </p:cNvGrpSpPr>
            <p:nvPr/>
          </p:nvGrpSpPr>
          <p:grpSpPr bwMode="auto">
            <a:xfrm>
              <a:off x="6562" y="1468"/>
              <a:ext cx="2" cy="303"/>
              <a:chOff x="6562" y="1468"/>
              <a:chExt cx="2" cy="303"/>
            </a:xfrm>
          </p:grpSpPr>
          <p:sp>
            <p:nvSpPr>
              <p:cNvPr id="41730" name="Freeform 6359"/>
              <p:cNvSpPr>
                <a:spLocks/>
              </p:cNvSpPr>
              <p:nvPr/>
            </p:nvSpPr>
            <p:spPr bwMode="auto">
              <a:xfrm>
                <a:off x="6562"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2" name="Group 6356"/>
            <p:cNvGrpSpPr>
              <a:grpSpLocks/>
            </p:cNvGrpSpPr>
            <p:nvPr/>
          </p:nvGrpSpPr>
          <p:grpSpPr bwMode="auto">
            <a:xfrm>
              <a:off x="6560" y="1458"/>
              <a:ext cx="3" cy="2"/>
              <a:chOff x="6560" y="1458"/>
              <a:chExt cx="3" cy="2"/>
            </a:xfrm>
          </p:grpSpPr>
          <p:sp>
            <p:nvSpPr>
              <p:cNvPr id="41729" name="Freeform 6357"/>
              <p:cNvSpPr>
                <a:spLocks/>
              </p:cNvSpPr>
              <p:nvPr/>
            </p:nvSpPr>
            <p:spPr bwMode="auto">
              <a:xfrm>
                <a:off x="6560" y="1458"/>
                <a:ext cx="3" cy="2"/>
              </a:xfrm>
              <a:custGeom>
                <a:avLst/>
                <a:gdLst>
                  <a:gd name="T0" fmla="+- 0 6560 6560"/>
                  <a:gd name="T1" fmla="*/ T0 w 3"/>
                  <a:gd name="T2" fmla="+- 0 6563 6560"/>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3" name="Group 6354"/>
            <p:cNvGrpSpPr>
              <a:grpSpLocks/>
            </p:cNvGrpSpPr>
            <p:nvPr/>
          </p:nvGrpSpPr>
          <p:grpSpPr bwMode="auto">
            <a:xfrm>
              <a:off x="6562" y="1130"/>
              <a:ext cx="2" cy="318"/>
              <a:chOff x="6562" y="1130"/>
              <a:chExt cx="2" cy="318"/>
            </a:xfrm>
          </p:grpSpPr>
          <p:sp>
            <p:nvSpPr>
              <p:cNvPr id="41728" name="Freeform 6355"/>
              <p:cNvSpPr>
                <a:spLocks/>
              </p:cNvSpPr>
              <p:nvPr/>
            </p:nvSpPr>
            <p:spPr bwMode="auto">
              <a:xfrm>
                <a:off x="6562"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4" name="Group 6352"/>
            <p:cNvGrpSpPr>
              <a:grpSpLocks/>
            </p:cNvGrpSpPr>
            <p:nvPr/>
          </p:nvGrpSpPr>
          <p:grpSpPr bwMode="auto">
            <a:xfrm>
              <a:off x="6560" y="1465"/>
              <a:ext cx="3" cy="2"/>
              <a:chOff x="6560" y="1465"/>
              <a:chExt cx="3" cy="2"/>
            </a:xfrm>
          </p:grpSpPr>
          <p:sp>
            <p:nvSpPr>
              <p:cNvPr id="41727" name="Freeform 6353"/>
              <p:cNvSpPr>
                <a:spLocks/>
              </p:cNvSpPr>
              <p:nvPr/>
            </p:nvSpPr>
            <p:spPr bwMode="auto">
              <a:xfrm>
                <a:off x="6560" y="1465"/>
                <a:ext cx="3" cy="2"/>
              </a:xfrm>
              <a:custGeom>
                <a:avLst/>
                <a:gdLst>
                  <a:gd name="T0" fmla="+- 0 6560 6560"/>
                  <a:gd name="T1" fmla="*/ T0 w 3"/>
                  <a:gd name="T2" fmla="+- 0 6563 6560"/>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5" name="Group 6349"/>
            <p:cNvGrpSpPr>
              <a:grpSpLocks/>
            </p:cNvGrpSpPr>
            <p:nvPr/>
          </p:nvGrpSpPr>
          <p:grpSpPr bwMode="auto">
            <a:xfrm>
              <a:off x="6560" y="1450"/>
              <a:ext cx="3" cy="2"/>
              <a:chOff x="6560" y="1450"/>
              <a:chExt cx="3" cy="2"/>
            </a:xfrm>
          </p:grpSpPr>
          <p:sp>
            <p:nvSpPr>
              <p:cNvPr id="41726" name="Freeform 6351"/>
              <p:cNvSpPr>
                <a:spLocks/>
              </p:cNvSpPr>
              <p:nvPr/>
            </p:nvSpPr>
            <p:spPr bwMode="auto">
              <a:xfrm>
                <a:off x="6560" y="1450"/>
                <a:ext cx="3" cy="2"/>
              </a:xfrm>
              <a:custGeom>
                <a:avLst/>
                <a:gdLst>
                  <a:gd name="T0" fmla="+- 0 6560 6560"/>
                  <a:gd name="T1" fmla="*/ T0 w 3"/>
                  <a:gd name="T2" fmla="+- 0 6563 6560"/>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190" name="Picture 63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96" name="Group 6347"/>
            <p:cNvGrpSpPr>
              <a:grpSpLocks/>
            </p:cNvGrpSpPr>
            <p:nvPr/>
          </p:nvGrpSpPr>
          <p:grpSpPr bwMode="auto">
            <a:xfrm>
              <a:off x="6546" y="1117"/>
              <a:ext cx="3" cy="656"/>
              <a:chOff x="6546" y="1117"/>
              <a:chExt cx="3" cy="656"/>
            </a:xfrm>
          </p:grpSpPr>
          <p:sp>
            <p:nvSpPr>
              <p:cNvPr id="41725" name="Freeform 6348"/>
              <p:cNvSpPr>
                <a:spLocks/>
              </p:cNvSpPr>
              <p:nvPr/>
            </p:nvSpPr>
            <p:spPr bwMode="auto">
              <a:xfrm>
                <a:off x="6546" y="1117"/>
                <a:ext cx="3" cy="656"/>
              </a:xfrm>
              <a:custGeom>
                <a:avLst/>
                <a:gdLst>
                  <a:gd name="T0" fmla="+- 0 6546 6546"/>
                  <a:gd name="T1" fmla="*/ T0 w 3"/>
                  <a:gd name="T2" fmla="+- 0 1773 1117"/>
                  <a:gd name="T3" fmla="*/ 1773 h 656"/>
                  <a:gd name="T4" fmla="+- 0 6548 6546"/>
                  <a:gd name="T5" fmla="*/ T4 w 3"/>
                  <a:gd name="T6" fmla="+- 0 1773 1117"/>
                  <a:gd name="T7" fmla="*/ 1773 h 656"/>
                  <a:gd name="T8" fmla="+- 0 6548 6546"/>
                  <a:gd name="T9" fmla="*/ T8 w 3"/>
                  <a:gd name="T10" fmla="+- 0 1117 1117"/>
                  <a:gd name="T11" fmla="*/ 1117 h 656"/>
                  <a:gd name="T12" fmla="+- 0 6546 6546"/>
                  <a:gd name="T13" fmla="*/ T12 w 3"/>
                  <a:gd name="T14" fmla="+- 0 1117 1117"/>
                  <a:gd name="T15" fmla="*/ 1117 h 656"/>
                  <a:gd name="T16" fmla="+- 0 6546 654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97" name="Group 6345"/>
            <p:cNvGrpSpPr>
              <a:grpSpLocks/>
            </p:cNvGrpSpPr>
            <p:nvPr/>
          </p:nvGrpSpPr>
          <p:grpSpPr bwMode="auto">
            <a:xfrm>
              <a:off x="6546" y="1116"/>
              <a:ext cx="82" cy="2"/>
              <a:chOff x="6546" y="1116"/>
              <a:chExt cx="82" cy="2"/>
            </a:xfrm>
          </p:grpSpPr>
          <p:sp>
            <p:nvSpPr>
              <p:cNvPr id="41724" name="Freeform 6346"/>
              <p:cNvSpPr>
                <a:spLocks/>
              </p:cNvSpPr>
              <p:nvPr/>
            </p:nvSpPr>
            <p:spPr bwMode="auto">
              <a:xfrm>
                <a:off x="6546" y="1116"/>
                <a:ext cx="82" cy="2"/>
              </a:xfrm>
              <a:custGeom>
                <a:avLst/>
                <a:gdLst>
                  <a:gd name="T0" fmla="+- 0 6546 6546"/>
                  <a:gd name="T1" fmla="*/ T0 w 82"/>
                  <a:gd name="T2" fmla="+- 0 6628 654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8" name="Group 6343"/>
            <p:cNvGrpSpPr>
              <a:grpSpLocks/>
            </p:cNvGrpSpPr>
            <p:nvPr/>
          </p:nvGrpSpPr>
          <p:grpSpPr bwMode="auto">
            <a:xfrm>
              <a:off x="6547" y="1772"/>
              <a:ext cx="80" cy="2"/>
              <a:chOff x="6547" y="1772"/>
              <a:chExt cx="80" cy="2"/>
            </a:xfrm>
          </p:grpSpPr>
          <p:sp>
            <p:nvSpPr>
              <p:cNvPr id="41723" name="Freeform 6344"/>
              <p:cNvSpPr>
                <a:spLocks/>
              </p:cNvSpPr>
              <p:nvPr/>
            </p:nvSpPr>
            <p:spPr bwMode="auto">
              <a:xfrm>
                <a:off x="6547" y="1772"/>
                <a:ext cx="80" cy="2"/>
              </a:xfrm>
              <a:custGeom>
                <a:avLst/>
                <a:gdLst>
                  <a:gd name="T0" fmla="+- 0 6547 6547"/>
                  <a:gd name="T1" fmla="*/ T0 w 80"/>
                  <a:gd name="T2" fmla="+- 0 6627 654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9" name="Group 6341"/>
            <p:cNvGrpSpPr>
              <a:grpSpLocks/>
            </p:cNvGrpSpPr>
            <p:nvPr/>
          </p:nvGrpSpPr>
          <p:grpSpPr bwMode="auto">
            <a:xfrm>
              <a:off x="6548" y="1770"/>
              <a:ext cx="80" cy="2"/>
              <a:chOff x="6548" y="1770"/>
              <a:chExt cx="80" cy="2"/>
            </a:xfrm>
          </p:grpSpPr>
          <p:sp>
            <p:nvSpPr>
              <p:cNvPr id="41722" name="Freeform 6342"/>
              <p:cNvSpPr>
                <a:spLocks/>
              </p:cNvSpPr>
              <p:nvPr/>
            </p:nvSpPr>
            <p:spPr bwMode="auto">
              <a:xfrm>
                <a:off x="6548" y="1770"/>
                <a:ext cx="80" cy="2"/>
              </a:xfrm>
              <a:custGeom>
                <a:avLst/>
                <a:gdLst>
                  <a:gd name="T0" fmla="+- 0 6548 6548"/>
                  <a:gd name="T1" fmla="*/ T0 w 80"/>
                  <a:gd name="T2" fmla="+- 0 6628 654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00" name="Group 6337"/>
            <p:cNvGrpSpPr>
              <a:grpSpLocks/>
            </p:cNvGrpSpPr>
            <p:nvPr/>
          </p:nvGrpSpPr>
          <p:grpSpPr bwMode="auto">
            <a:xfrm>
              <a:off x="6576" y="1224"/>
              <a:ext cx="38" cy="66"/>
              <a:chOff x="6576" y="1224"/>
              <a:chExt cx="38" cy="66"/>
            </a:xfrm>
          </p:grpSpPr>
          <p:sp>
            <p:nvSpPr>
              <p:cNvPr id="41719" name="Freeform 6340"/>
              <p:cNvSpPr>
                <a:spLocks/>
              </p:cNvSpPr>
              <p:nvPr/>
            </p:nvSpPr>
            <p:spPr bwMode="auto">
              <a:xfrm>
                <a:off x="6576" y="1224"/>
                <a:ext cx="38" cy="66"/>
              </a:xfrm>
              <a:custGeom>
                <a:avLst/>
                <a:gdLst>
                  <a:gd name="T0" fmla="+- 0 6612 6576"/>
                  <a:gd name="T1" fmla="*/ T0 w 38"/>
                  <a:gd name="T2" fmla="+- 0 1283 1224"/>
                  <a:gd name="T3" fmla="*/ 1283 h 66"/>
                  <a:gd name="T4" fmla="+- 0 6578 6576"/>
                  <a:gd name="T5" fmla="*/ T4 w 38"/>
                  <a:gd name="T6" fmla="+- 0 1283 1224"/>
                  <a:gd name="T7" fmla="*/ 1283 h 66"/>
                  <a:gd name="T8" fmla="+- 0 6577 6576"/>
                  <a:gd name="T9" fmla="*/ T8 w 38"/>
                  <a:gd name="T10" fmla="+- 0 1283 1224"/>
                  <a:gd name="T11" fmla="*/ 1283 h 66"/>
                  <a:gd name="T12" fmla="+- 0 6577 6576"/>
                  <a:gd name="T13" fmla="*/ T12 w 38"/>
                  <a:gd name="T14" fmla="+- 0 1284 1224"/>
                  <a:gd name="T15" fmla="*/ 1284 h 66"/>
                  <a:gd name="T16" fmla="+- 0 6576 6576"/>
                  <a:gd name="T17" fmla="*/ T16 w 38"/>
                  <a:gd name="T18" fmla="+- 0 1285 1224"/>
                  <a:gd name="T19" fmla="*/ 1285 h 66"/>
                  <a:gd name="T20" fmla="+- 0 6576 6576"/>
                  <a:gd name="T21" fmla="*/ T20 w 38"/>
                  <a:gd name="T22" fmla="+- 0 1288 1224"/>
                  <a:gd name="T23" fmla="*/ 1288 h 66"/>
                  <a:gd name="T24" fmla="+- 0 6577 6576"/>
                  <a:gd name="T25" fmla="*/ T24 w 38"/>
                  <a:gd name="T26" fmla="+- 0 1289 1224"/>
                  <a:gd name="T27" fmla="*/ 1289 h 66"/>
                  <a:gd name="T28" fmla="+- 0 6577 6576"/>
                  <a:gd name="T29" fmla="*/ T28 w 38"/>
                  <a:gd name="T30" fmla="+- 0 1290 1224"/>
                  <a:gd name="T31" fmla="*/ 1290 h 66"/>
                  <a:gd name="T32" fmla="+- 0 6612 6576"/>
                  <a:gd name="T33" fmla="*/ T32 w 38"/>
                  <a:gd name="T34" fmla="+- 0 1290 1224"/>
                  <a:gd name="T35" fmla="*/ 1290 h 66"/>
                  <a:gd name="T36" fmla="+- 0 6613 6576"/>
                  <a:gd name="T37" fmla="*/ T36 w 38"/>
                  <a:gd name="T38" fmla="+- 0 1289 1224"/>
                  <a:gd name="T39" fmla="*/ 1289 h 66"/>
                  <a:gd name="T40" fmla="+- 0 6613 6576"/>
                  <a:gd name="T41" fmla="*/ T40 w 38"/>
                  <a:gd name="T42" fmla="+- 0 1288 1224"/>
                  <a:gd name="T43" fmla="*/ 1288 h 66"/>
                  <a:gd name="T44" fmla="+- 0 6613 6576"/>
                  <a:gd name="T45" fmla="*/ T44 w 38"/>
                  <a:gd name="T46" fmla="+- 0 1285 1224"/>
                  <a:gd name="T47" fmla="*/ 1285 h 66"/>
                  <a:gd name="T48" fmla="+- 0 6613 6576"/>
                  <a:gd name="T49" fmla="*/ T48 w 38"/>
                  <a:gd name="T50" fmla="+- 0 1284 1224"/>
                  <a:gd name="T51" fmla="*/ 1284 h 66"/>
                  <a:gd name="T52" fmla="+- 0 6612 6576"/>
                  <a:gd name="T53" fmla="*/ T52 w 38"/>
                  <a:gd name="T54" fmla="+- 0 1283 1224"/>
                  <a:gd name="T55" fmla="*/ 1283 h 66"/>
                  <a:gd name="T56" fmla="+- 0 6612 6576"/>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20" name="Freeform 6339"/>
              <p:cNvSpPr>
                <a:spLocks/>
              </p:cNvSpPr>
              <p:nvPr/>
            </p:nvSpPr>
            <p:spPr bwMode="auto">
              <a:xfrm>
                <a:off x="6576" y="1224"/>
                <a:ext cx="38" cy="66"/>
              </a:xfrm>
              <a:custGeom>
                <a:avLst/>
                <a:gdLst>
                  <a:gd name="T0" fmla="+- 0 6600 6576"/>
                  <a:gd name="T1" fmla="*/ T0 w 38"/>
                  <a:gd name="T2" fmla="+- 0 1233 1224"/>
                  <a:gd name="T3" fmla="*/ 1233 h 66"/>
                  <a:gd name="T4" fmla="+- 0 6591 6576"/>
                  <a:gd name="T5" fmla="*/ T4 w 38"/>
                  <a:gd name="T6" fmla="+- 0 1233 1224"/>
                  <a:gd name="T7" fmla="*/ 1233 h 66"/>
                  <a:gd name="T8" fmla="+- 0 6591 6576"/>
                  <a:gd name="T9" fmla="*/ T8 w 38"/>
                  <a:gd name="T10" fmla="+- 0 1283 1224"/>
                  <a:gd name="T11" fmla="*/ 1283 h 66"/>
                  <a:gd name="T12" fmla="+- 0 6600 6576"/>
                  <a:gd name="T13" fmla="*/ T12 w 38"/>
                  <a:gd name="T14" fmla="+- 0 1283 1224"/>
                  <a:gd name="T15" fmla="*/ 1283 h 66"/>
                  <a:gd name="T16" fmla="+- 0 6600 6576"/>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21" name="Freeform 6338"/>
              <p:cNvSpPr>
                <a:spLocks/>
              </p:cNvSpPr>
              <p:nvPr/>
            </p:nvSpPr>
            <p:spPr bwMode="auto">
              <a:xfrm>
                <a:off x="6576" y="1224"/>
                <a:ext cx="38" cy="66"/>
              </a:xfrm>
              <a:custGeom>
                <a:avLst/>
                <a:gdLst>
                  <a:gd name="T0" fmla="+- 0 6598 6576"/>
                  <a:gd name="T1" fmla="*/ T0 w 38"/>
                  <a:gd name="T2" fmla="+- 0 1224 1224"/>
                  <a:gd name="T3" fmla="*/ 1224 h 66"/>
                  <a:gd name="T4" fmla="+- 0 6576 6576"/>
                  <a:gd name="T5" fmla="*/ T4 w 38"/>
                  <a:gd name="T6" fmla="+- 0 1240 1224"/>
                  <a:gd name="T7" fmla="*/ 1240 h 66"/>
                  <a:gd name="T8" fmla="+- 0 6577 6576"/>
                  <a:gd name="T9" fmla="*/ T8 w 38"/>
                  <a:gd name="T10" fmla="+- 0 1241 1224"/>
                  <a:gd name="T11" fmla="*/ 1241 h 66"/>
                  <a:gd name="T12" fmla="+- 0 6577 6576"/>
                  <a:gd name="T13" fmla="*/ T12 w 38"/>
                  <a:gd name="T14" fmla="+- 0 1241 1224"/>
                  <a:gd name="T15" fmla="*/ 1241 h 66"/>
                  <a:gd name="T16" fmla="+- 0 6579 6576"/>
                  <a:gd name="T17" fmla="*/ T16 w 38"/>
                  <a:gd name="T18" fmla="+- 0 1241 1224"/>
                  <a:gd name="T19" fmla="*/ 1241 h 66"/>
                  <a:gd name="T20" fmla="+- 0 6591 6576"/>
                  <a:gd name="T21" fmla="*/ T20 w 38"/>
                  <a:gd name="T22" fmla="+- 0 1233 1224"/>
                  <a:gd name="T23" fmla="*/ 1233 h 66"/>
                  <a:gd name="T24" fmla="+- 0 6600 6576"/>
                  <a:gd name="T25" fmla="*/ T24 w 38"/>
                  <a:gd name="T26" fmla="+- 0 1233 1224"/>
                  <a:gd name="T27" fmla="*/ 1233 h 66"/>
                  <a:gd name="T28" fmla="+- 0 6600 6576"/>
                  <a:gd name="T29" fmla="*/ T28 w 38"/>
                  <a:gd name="T30" fmla="+- 0 1225 1224"/>
                  <a:gd name="T31" fmla="*/ 1225 h 66"/>
                  <a:gd name="T32" fmla="+- 0 6599 6576"/>
                  <a:gd name="T33" fmla="*/ T32 w 38"/>
                  <a:gd name="T34" fmla="+- 0 1224 1224"/>
                  <a:gd name="T35" fmla="*/ 1224 h 66"/>
                  <a:gd name="T36" fmla="+- 0 6598 6576"/>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1" name="Group 6334"/>
            <p:cNvGrpSpPr>
              <a:grpSpLocks/>
            </p:cNvGrpSpPr>
            <p:nvPr/>
          </p:nvGrpSpPr>
          <p:grpSpPr bwMode="auto">
            <a:xfrm>
              <a:off x="6571" y="1346"/>
              <a:ext cx="45" cy="68"/>
              <a:chOff x="6571" y="1346"/>
              <a:chExt cx="45" cy="68"/>
            </a:xfrm>
          </p:grpSpPr>
          <p:sp>
            <p:nvSpPr>
              <p:cNvPr id="41717" name="Freeform 6336"/>
              <p:cNvSpPr>
                <a:spLocks/>
              </p:cNvSpPr>
              <p:nvPr/>
            </p:nvSpPr>
            <p:spPr bwMode="auto">
              <a:xfrm>
                <a:off x="6571" y="1346"/>
                <a:ext cx="45" cy="68"/>
              </a:xfrm>
              <a:custGeom>
                <a:avLst/>
                <a:gdLst>
                  <a:gd name="T0" fmla="+- 0 6598 6571"/>
                  <a:gd name="T1" fmla="*/ T0 w 45"/>
                  <a:gd name="T2" fmla="+- 0 1346 1346"/>
                  <a:gd name="T3" fmla="*/ 1346 h 68"/>
                  <a:gd name="T4" fmla="+- 0 6590 6571"/>
                  <a:gd name="T5" fmla="*/ T4 w 45"/>
                  <a:gd name="T6" fmla="+- 0 1346 1346"/>
                  <a:gd name="T7" fmla="*/ 1346 h 68"/>
                  <a:gd name="T8" fmla="+- 0 6586 6571"/>
                  <a:gd name="T9" fmla="*/ T8 w 45"/>
                  <a:gd name="T10" fmla="+- 0 1347 1346"/>
                  <a:gd name="T11" fmla="*/ 1347 h 68"/>
                  <a:gd name="T12" fmla="+- 0 6571 6571"/>
                  <a:gd name="T13" fmla="*/ T12 w 45"/>
                  <a:gd name="T14" fmla="+- 0 1386 1346"/>
                  <a:gd name="T15" fmla="*/ 1386 h 68"/>
                  <a:gd name="T16" fmla="+- 0 6571 6571"/>
                  <a:gd name="T17" fmla="*/ T16 w 45"/>
                  <a:gd name="T18" fmla="+- 0 1391 1346"/>
                  <a:gd name="T19" fmla="*/ 1391 h 68"/>
                  <a:gd name="T20" fmla="+- 0 6588 6571"/>
                  <a:gd name="T21" fmla="*/ T20 w 45"/>
                  <a:gd name="T22" fmla="+- 0 1414 1346"/>
                  <a:gd name="T23" fmla="*/ 1414 h 68"/>
                  <a:gd name="T24" fmla="+- 0 6597 6571"/>
                  <a:gd name="T25" fmla="*/ T24 w 45"/>
                  <a:gd name="T26" fmla="+- 0 1414 1346"/>
                  <a:gd name="T27" fmla="*/ 1414 h 68"/>
                  <a:gd name="T28" fmla="+- 0 6600 6571"/>
                  <a:gd name="T29" fmla="*/ T28 w 45"/>
                  <a:gd name="T30" fmla="+- 0 1413 1346"/>
                  <a:gd name="T31" fmla="*/ 1413 h 68"/>
                  <a:gd name="T32" fmla="+- 0 6606 6571"/>
                  <a:gd name="T33" fmla="*/ T32 w 45"/>
                  <a:gd name="T34" fmla="+- 0 1410 1346"/>
                  <a:gd name="T35" fmla="*/ 1410 h 68"/>
                  <a:gd name="T36" fmla="+- 0 6609 6571"/>
                  <a:gd name="T37" fmla="*/ T36 w 45"/>
                  <a:gd name="T38" fmla="+- 0 1408 1346"/>
                  <a:gd name="T39" fmla="*/ 1408 h 68"/>
                  <a:gd name="T40" fmla="+- 0 6609 6571"/>
                  <a:gd name="T41" fmla="*/ T40 w 45"/>
                  <a:gd name="T42" fmla="+- 0 1407 1346"/>
                  <a:gd name="T43" fmla="*/ 1407 h 68"/>
                  <a:gd name="T44" fmla="+- 0 6591 6571"/>
                  <a:gd name="T45" fmla="*/ T44 w 45"/>
                  <a:gd name="T46" fmla="+- 0 1407 1346"/>
                  <a:gd name="T47" fmla="*/ 1407 h 68"/>
                  <a:gd name="T48" fmla="+- 0 6589 6571"/>
                  <a:gd name="T49" fmla="*/ T48 w 45"/>
                  <a:gd name="T50" fmla="+- 0 1406 1346"/>
                  <a:gd name="T51" fmla="*/ 1406 h 68"/>
                  <a:gd name="T52" fmla="+- 0 6580 6571"/>
                  <a:gd name="T53" fmla="*/ T52 w 45"/>
                  <a:gd name="T54" fmla="+- 0 1385 1346"/>
                  <a:gd name="T55" fmla="*/ 1385 h 68"/>
                  <a:gd name="T56" fmla="+- 0 6580 6571"/>
                  <a:gd name="T57" fmla="*/ T56 w 45"/>
                  <a:gd name="T58" fmla="+- 0 1373 1346"/>
                  <a:gd name="T59" fmla="*/ 1373 h 68"/>
                  <a:gd name="T60" fmla="+- 0 6590 6571"/>
                  <a:gd name="T61" fmla="*/ T60 w 45"/>
                  <a:gd name="T62" fmla="+- 0 1354 1346"/>
                  <a:gd name="T63" fmla="*/ 1354 h 68"/>
                  <a:gd name="T64" fmla="+- 0 6610 6571"/>
                  <a:gd name="T65" fmla="*/ T64 w 45"/>
                  <a:gd name="T66" fmla="+- 0 1354 1346"/>
                  <a:gd name="T67" fmla="*/ 1354 h 68"/>
                  <a:gd name="T68" fmla="+- 0 6609 6571"/>
                  <a:gd name="T69" fmla="*/ T68 w 45"/>
                  <a:gd name="T70" fmla="+- 0 1352 1346"/>
                  <a:gd name="T71" fmla="*/ 1352 h 68"/>
                  <a:gd name="T72" fmla="+- 0 6607 6571"/>
                  <a:gd name="T73" fmla="*/ T72 w 45"/>
                  <a:gd name="T74" fmla="+- 0 1350 1346"/>
                  <a:gd name="T75" fmla="*/ 1350 h 68"/>
                  <a:gd name="T76" fmla="+- 0 6601 6571"/>
                  <a:gd name="T77" fmla="*/ T76 w 45"/>
                  <a:gd name="T78" fmla="+- 0 1347 1346"/>
                  <a:gd name="T79" fmla="*/ 1347 h 68"/>
                  <a:gd name="T80" fmla="+- 0 6598 6571"/>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7" y="68"/>
                    </a:lnTo>
                    <a:lnTo>
                      <a:pt x="26" y="68"/>
                    </a:lnTo>
                    <a:lnTo>
                      <a:pt x="29" y="67"/>
                    </a:lnTo>
                    <a:lnTo>
                      <a:pt x="35" y="64"/>
                    </a:lnTo>
                    <a:lnTo>
                      <a:pt x="38" y="62"/>
                    </a:lnTo>
                    <a:lnTo>
                      <a:pt x="38" y="61"/>
                    </a:lnTo>
                    <a:lnTo>
                      <a:pt x="20" y="61"/>
                    </a:lnTo>
                    <a:lnTo>
                      <a:pt x="18"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8" name="Freeform 6335"/>
              <p:cNvSpPr>
                <a:spLocks/>
              </p:cNvSpPr>
              <p:nvPr/>
            </p:nvSpPr>
            <p:spPr bwMode="auto">
              <a:xfrm>
                <a:off x="6571" y="1346"/>
                <a:ext cx="45" cy="68"/>
              </a:xfrm>
              <a:custGeom>
                <a:avLst/>
                <a:gdLst>
                  <a:gd name="T0" fmla="+- 0 6610 6571"/>
                  <a:gd name="T1" fmla="*/ T0 w 45"/>
                  <a:gd name="T2" fmla="+- 0 1354 1346"/>
                  <a:gd name="T3" fmla="*/ 1354 h 68"/>
                  <a:gd name="T4" fmla="+- 0 6593 6571"/>
                  <a:gd name="T5" fmla="*/ T4 w 45"/>
                  <a:gd name="T6" fmla="+- 0 1354 1346"/>
                  <a:gd name="T7" fmla="*/ 1354 h 68"/>
                  <a:gd name="T8" fmla="+- 0 6598 6571"/>
                  <a:gd name="T9" fmla="*/ T8 w 45"/>
                  <a:gd name="T10" fmla="+- 0 1354 1346"/>
                  <a:gd name="T11" fmla="*/ 1354 h 68"/>
                  <a:gd name="T12" fmla="+- 0 6601 6571"/>
                  <a:gd name="T13" fmla="*/ T12 w 45"/>
                  <a:gd name="T14" fmla="+- 0 1356 1346"/>
                  <a:gd name="T15" fmla="*/ 1356 h 68"/>
                  <a:gd name="T16" fmla="+- 0 6607 6571"/>
                  <a:gd name="T17" fmla="*/ T16 w 45"/>
                  <a:gd name="T18" fmla="+- 0 1386 1346"/>
                  <a:gd name="T19" fmla="*/ 1386 h 68"/>
                  <a:gd name="T20" fmla="+- 0 6606 6571"/>
                  <a:gd name="T21" fmla="*/ T20 w 45"/>
                  <a:gd name="T22" fmla="+- 0 1389 1346"/>
                  <a:gd name="T23" fmla="*/ 1389 h 68"/>
                  <a:gd name="T24" fmla="+- 0 6595 6571"/>
                  <a:gd name="T25" fmla="*/ T24 w 45"/>
                  <a:gd name="T26" fmla="+- 0 1407 1346"/>
                  <a:gd name="T27" fmla="*/ 1407 h 68"/>
                  <a:gd name="T28" fmla="+- 0 6609 6571"/>
                  <a:gd name="T29" fmla="*/ T28 w 45"/>
                  <a:gd name="T30" fmla="+- 0 1407 1346"/>
                  <a:gd name="T31" fmla="*/ 1407 h 68"/>
                  <a:gd name="T32" fmla="+- 0 6612 6571"/>
                  <a:gd name="T33" fmla="*/ T32 w 45"/>
                  <a:gd name="T34" fmla="+- 0 1402 1346"/>
                  <a:gd name="T35" fmla="*/ 1402 h 68"/>
                  <a:gd name="T36" fmla="+- 0 6613 6571"/>
                  <a:gd name="T37" fmla="*/ T36 w 45"/>
                  <a:gd name="T38" fmla="+- 0 1398 1346"/>
                  <a:gd name="T39" fmla="*/ 1398 h 68"/>
                  <a:gd name="T40" fmla="+- 0 6615 6571"/>
                  <a:gd name="T41" fmla="*/ T40 w 45"/>
                  <a:gd name="T42" fmla="+- 0 1390 1346"/>
                  <a:gd name="T43" fmla="*/ 1390 h 68"/>
                  <a:gd name="T44" fmla="+- 0 6615 6571"/>
                  <a:gd name="T45" fmla="*/ T44 w 45"/>
                  <a:gd name="T46" fmla="+- 0 1386 1346"/>
                  <a:gd name="T47" fmla="*/ 1386 h 68"/>
                  <a:gd name="T48" fmla="+- 0 6615 6571"/>
                  <a:gd name="T49" fmla="*/ T48 w 45"/>
                  <a:gd name="T50" fmla="+- 0 1373 1346"/>
                  <a:gd name="T51" fmla="*/ 1373 h 68"/>
                  <a:gd name="T52" fmla="+- 0 6615 6571"/>
                  <a:gd name="T53" fmla="*/ T52 w 45"/>
                  <a:gd name="T54" fmla="+- 0 1371 1346"/>
                  <a:gd name="T55" fmla="*/ 1371 h 68"/>
                  <a:gd name="T56" fmla="+- 0 6615 6571"/>
                  <a:gd name="T57" fmla="*/ T56 w 45"/>
                  <a:gd name="T58" fmla="+- 0 1369 1346"/>
                  <a:gd name="T59" fmla="*/ 1369 h 68"/>
                  <a:gd name="T60" fmla="+- 0 6614 6571"/>
                  <a:gd name="T61" fmla="*/ T60 w 45"/>
                  <a:gd name="T62" fmla="+- 0 1362 1346"/>
                  <a:gd name="T63" fmla="*/ 1362 h 68"/>
                  <a:gd name="T64" fmla="+- 0 6612 6571"/>
                  <a:gd name="T65" fmla="*/ T64 w 45"/>
                  <a:gd name="T66" fmla="+- 0 1358 1346"/>
                  <a:gd name="T67" fmla="*/ 1358 h 68"/>
                  <a:gd name="T68" fmla="+- 0 6610 657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2" name="Group 6331"/>
            <p:cNvGrpSpPr>
              <a:grpSpLocks/>
            </p:cNvGrpSpPr>
            <p:nvPr/>
          </p:nvGrpSpPr>
          <p:grpSpPr bwMode="auto">
            <a:xfrm>
              <a:off x="6571" y="1470"/>
              <a:ext cx="45" cy="68"/>
              <a:chOff x="6571" y="1470"/>
              <a:chExt cx="45" cy="68"/>
            </a:xfrm>
          </p:grpSpPr>
          <p:sp>
            <p:nvSpPr>
              <p:cNvPr id="41715" name="Freeform 6333"/>
              <p:cNvSpPr>
                <a:spLocks/>
              </p:cNvSpPr>
              <p:nvPr/>
            </p:nvSpPr>
            <p:spPr bwMode="auto">
              <a:xfrm>
                <a:off x="6571" y="1470"/>
                <a:ext cx="45" cy="68"/>
              </a:xfrm>
              <a:custGeom>
                <a:avLst/>
                <a:gdLst>
                  <a:gd name="T0" fmla="+- 0 6598 6571"/>
                  <a:gd name="T1" fmla="*/ T0 w 45"/>
                  <a:gd name="T2" fmla="+- 0 1470 1470"/>
                  <a:gd name="T3" fmla="*/ 1470 h 68"/>
                  <a:gd name="T4" fmla="+- 0 6590 6571"/>
                  <a:gd name="T5" fmla="*/ T4 w 45"/>
                  <a:gd name="T6" fmla="+- 0 1470 1470"/>
                  <a:gd name="T7" fmla="*/ 1470 h 68"/>
                  <a:gd name="T8" fmla="+- 0 6586 6571"/>
                  <a:gd name="T9" fmla="*/ T8 w 45"/>
                  <a:gd name="T10" fmla="+- 0 1470 1470"/>
                  <a:gd name="T11" fmla="*/ 1470 h 68"/>
                  <a:gd name="T12" fmla="+- 0 6571 6571"/>
                  <a:gd name="T13" fmla="*/ T12 w 45"/>
                  <a:gd name="T14" fmla="+- 0 1509 1470"/>
                  <a:gd name="T15" fmla="*/ 1509 h 68"/>
                  <a:gd name="T16" fmla="+- 0 6571 6571"/>
                  <a:gd name="T17" fmla="*/ T16 w 45"/>
                  <a:gd name="T18" fmla="+- 0 1514 1470"/>
                  <a:gd name="T19" fmla="*/ 1514 h 68"/>
                  <a:gd name="T20" fmla="+- 0 6588 6571"/>
                  <a:gd name="T21" fmla="*/ T20 w 45"/>
                  <a:gd name="T22" fmla="+- 0 1537 1470"/>
                  <a:gd name="T23" fmla="*/ 1537 h 68"/>
                  <a:gd name="T24" fmla="+- 0 6597 6571"/>
                  <a:gd name="T25" fmla="*/ T24 w 45"/>
                  <a:gd name="T26" fmla="+- 0 1537 1470"/>
                  <a:gd name="T27" fmla="*/ 1537 h 68"/>
                  <a:gd name="T28" fmla="+- 0 6600 6571"/>
                  <a:gd name="T29" fmla="*/ T28 w 45"/>
                  <a:gd name="T30" fmla="+- 0 1536 1470"/>
                  <a:gd name="T31" fmla="*/ 1536 h 68"/>
                  <a:gd name="T32" fmla="+- 0 6606 6571"/>
                  <a:gd name="T33" fmla="*/ T32 w 45"/>
                  <a:gd name="T34" fmla="+- 0 1533 1470"/>
                  <a:gd name="T35" fmla="*/ 1533 h 68"/>
                  <a:gd name="T36" fmla="+- 0 6609 6571"/>
                  <a:gd name="T37" fmla="*/ T36 w 45"/>
                  <a:gd name="T38" fmla="+- 0 1531 1470"/>
                  <a:gd name="T39" fmla="*/ 1531 h 68"/>
                  <a:gd name="T40" fmla="+- 0 6609 6571"/>
                  <a:gd name="T41" fmla="*/ T40 w 45"/>
                  <a:gd name="T42" fmla="+- 0 1530 1470"/>
                  <a:gd name="T43" fmla="*/ 1530 h 68"/>
                  <a:gd name="T44" fmla="+- 0 6591 6571"/>
                  <a:gd name="T45" fmla="*/ T44 w 45"/>
                  <a:gd name="T46" fmla="+- 0 1530 1470"/>
                  <a:gd name="T47" fmla="*/ 1530 h 68"/>
                  <a:gd name="T48" fmla="+- 0 6589 6571"/>
                  <a:gd name="T49" fmla="*/ T48 w 45"/>
                  <a:gd name="T50" fmla="+- 0 1529 1470"/>
                  <a:gd name="T51" fmla="*/ 1529 h 68"/>
                  <a:gd name="T52" fmla="+- 0 6580 6571"/>
                  <a:gd name="T53" fmla="*/ T52 w 45"/>
                  <a:gd name="T54" fmla="+- 0 1509 1470"/>
                  <a:gd name="T55" fmla="*/ 1509 h 68"/>
                  <a:gd name="T56" fmla="+- 0 6580 6571"/>
                  <a:gd name="T57" fmla="*/ T56 w 45"/>
                  <a:gd name="T58" fmla="+- 0 1496 1470"/>
                  <a:gd name="T59" fmla="*/ 1496 h 68"/>
                  <a:gd name="T60" fmla="+- 0 6590 6571"/>
                  <a:gd name="T61" fmla="*/ T60 w 45"/>
                  <a:gd name="T62" fmla="+- 0 1477 1470"/>
                  <a:gd name="T63" fmla="*/ 1477 h 68"/>
                  <a:gd name="T64" fmla="+- 0 6610 6571"/>
                  <a:gd name="T65" fmla="*/ T64 w 45"/>
                  <a:gd name="T66" fmla="+- 0 1477 1470"/>
                  <a:gd name="T67" fmla="*/ 1477 h 68"/>
                  <a:gd name="T68" fmla="+- 0 6609 6571"/>
                  <a:gd name="T69" fmla="*/ T68 w 45"/>
                  <a:gd name="T70" fmla="+- 0 1475 1470"/>
                  <a:gd name="T71" fmla="*/ 1475 h 68"/>
                  <a:gd name="T72" fmla="+- 0 6607 6571"/>
                  <a:gd name="T73" fmla="*/ T72 w 45"/>
                  <a:gd name="T74" fmla="+- 0 1473 1470"/>
                  <a:gd name="T75" fmla="*/ 1473 h 68"/>
                  <a:gd name="T76" fmla="+- 0 6601 6571"/>
                  <a:gd name="T77" fmla="*/ T76 w 45"/>
                  <a:gd name="T78" fmla="+- 0 1470 1470"/>
                  <a:gd name="T79" fmla="*/ 1470 h 68"/>
                  <a:gd name="T80" fmla="+- 0 6598 6571"/>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7" y="67"/>
                    </a:lnTo>
                    <a:lnTo>
                      <a:pt x="26" y="67"/>
                    </a:lnTo>
                    <a:lnTo>
                      <a:pt x="29" y="66"/>
                    </a:lnTo>
                    <a:lnTo>
                      <a:pt x="35" y="63"/>
                    </a:lnTo>
                    <a:lnTo>
                      <a:pt x="38" y="61"/>
                    </a:lnTo>
                    <a:lnTo>
                      <a:pt x="38" y="60"/>
                    </a:lnTo>
                    <a:lnTo>
                      <a:pt x="20" y="60"/>
                    </a:lnTo>
                    <a:lnTo>
                      <a:pt x="18" y="59"/>
                    </a:lnTo>
                    <a:lnTo>
                      <a:pt x="9"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6" name="Freeform 6332"/>
              <p:cNvSpPr>
                <a:spLocks/>
              </p:cNvSpPr>
              <p:nvPr/>
            </p:nvSpPr>
            <p:spPr bwMode="auto">
              <a:xfrm>
                <a:off x="6571" y="1470"/>
                <a:ext cx="45" cy="68"/>
              </a:xfrm>
              <a:custGeom>
                <a:avLst/>
                <a:gdLst>
                  <a:gd name="T0" fmla="+- 0 6610 6571"/>
                  <a:gd name="T1" fmla="*/ T0 w 45"/>
                  <a:gd name="T2" fmla="+- 0 1477 1470"/>
                  <a:gd name="T3" fmla="*/ 1477 h 68"/>
                  <a:gd name="T4" fmla="+- 0 6593 6571"/>
                  <a:gd name="T5" fmla="*/ T4 w 45"/>
                  <a:gd name="T6" fmla="+- 0 1477 1470"/>
                  <a:gd name="T7" fmla="*/ 1477 h 68"/>
                  <a:gd name="T8" fmla="+- 0 6598 6571"/>
                  <a:gd name="T9" fmla="*/ T8 w 45"/>
                  <a:gd name="T10" fmla="+- 0 1477 1470"/>
                  <a:gd name="T11" fmla="*/ 1477 h 68"/>
                  <a:gd name="T12" fmla="+- 0 6601 6571"/>
                  <a:gd name="T13" fmla="*/ T12 w 45"/>
                  <a:gd name="T14" fmla="+- 0 1479 1470"/>
                  <a:gd name="T15" fmla="*/ 1479 h 68"/>
                  <a:gd name="T16" fmla="+- 0 6607 6571"/>
                  <a:gd name="T17" fmla="*/ T16 w 45"/>
                  <a:gd name="T18" fmla="+- 0 1509 1470"/>
                  <a:gd name="T19" fmla="*/ 1509 h 68"/>
                  <a:gd name="T20" fmla="+- 0 6606 6571"/>
                  <a:gd name="T21" fmla="*/ T20 w 45"/>
                  <a:gd name="T22" fmla="+- 0 1512 1470"/>
                  <a:gd name="T23" fmla="*/ 1512 h 68"/>
                  <a:gd name="T24" fmla="+- 0 6595 6571"/>
                  <a:gd name="T25" fmla="*/ T24 w 45"/>
                  <a:gd name="T26" fmla="+- 0 1530 1470"/>
                  <a:gd name="T27" fmla="*/ 1530 h 68"/>
                  <a:gd name="T28" fmla="+- 0 6609 6571"/>
                  <a:gd name="T29" fmla="*/ T28 w 45"/>
                  <a:gd name="T30" fmla="+- 0 1530 1470"/>
                  <a:gd name="T31" fmla="*/ 1530 h 68"/>
                  <a:gd name="T32" fmla="+- 0 6612 6571"/>
                  <a:gd name="T33" fmla="*/ T32 w 45"/>
                  <a:gd name="T34" fmla="+- 0 1525 1470"/>
                  <a:gd name="T35" fmla="*/ 1525 h 68"/>
                  <a:gd name="T36" fmla="+- 0 6613 6571"/>
                  <a:gd name="T37" fmla="*/ T36 w 45"/>
                  <a:gd name="T38" fmla="+- 0 1521 1470"/>
                  <a:gd name="T39" fmla="*/ 1521 h 68"/>
                  <a:gd name="T40" fmla="+- 0 6615 6571"/>
                  <a:gd name="T41" fmla="*/ T40 w 45"/>
                  <a:gd name="T42" fmla="+- 0 1513 1470"/>
                  <a:gd name="T43" fmla="*/ 1513 h 68"/>
                  <a:gd name="T44" fmla="+- 0 6615 6571"/>
                  <a:gd name="T45" fmla="*/ T44 w 45"/>
                  <a:gd name="T46" fmla="+- 0 1509 1470"/>
                  <a:gd name="T47" fmla="*/ 1509 h 68"/>
                  <a:gd name="T48" fmla="+- 0 6615 6571"/>
                  <a:gd name="T49" fmla="*/ T48 w 45"/>
                  <a:gd name="T50" fmla="+- 0 1496 1470"/>
                  <a:gd name="T51" fmla="*/ 1496 h 68"/>
                  <a:gd name="T52" fmla="+- 0 6615 6571"/>
                  <a:gd name="T53" fmla="*/ T52 w 45"/>
                  <a:gd name="T54" fmla="+- 0 1494 1470"/>
                  <a:gd name="T55" fmla="*/ 1494 h 68"/>
                  <a:gd name="T56" fmla="+- 0 6615 6571"/>
                  <a:gd name="T57" fmla="*/ T56 w 45"/>
                  <a:gd name="T58" fmla="+- 0 1492 1470"/>
                  <a:gd name="T59" fmla="*/ 1492 h 68"/>
                  <a:gd name="T60" fmla="+- 0 6614 6571"/>
                  <a:gd name="T61" fmla="*/ T60 w 45"/>
                  <a:gd name="T62" fmla="+- 0 1485 1470"/>
                  <a:gd name="T63" fmla="*/ 1485 h 68"/>
                  <a:gd name="T64" fmla="+- 0 6612 6571"/>
                  <a:gd name="T65" fmla="*/ T64 w 45"/>
                  <a:gd name="T66" fmla="+- 0 1481 1470"/>
                  <a:gd name="T67" fmla="*/ 1481 h 68"/>
                  <a:gd name="T68" fmla="+- 0 6610 6571"/>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9"/>
                    </a:lnTo>
                    <a:lnTo>
                      <a:pt x="36" y="39"/>
                    </a:lnTo>
                    <a:lnTo>
                      <a:pt x="35" y="42"/>
                    </a:lnTo>
                    <a:lnTo>
                      <a:pt x="24" y="60"/>
                    </a:lnTo>
                    <a:lnTo>
                      <a:pt x="38" y="60"/>
                    </a:lnTo>
                    <a:lnTo>
                      <a:pt x="41" y="55"/>
                    </a:lnTo>
                    <a:lnTo>
                      <a:pt x="42" y="51"/>
                    </a:lnTo>
                    <a:lnTo>
                      <a:pt x="44" y="43"/>
                    </a:lnTo>
                    <a:lnTo>
                      <a:pt x="44" y="39"/>
                    </a:lnTo>
                    <a:lnTo>
                      <a:pt x="44" y="26"/>
                    </a:lnTo>
                    <a:lnTo>
                      <a:pt x="44" y="24"/>
                    </a:lnTo>
                    <a:lnTo>
                      <a:pt x="44" y="22"/>
                    </a:lnTo>
                    <a:lnTo>
                      <a:pt x="43"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3" name="Group 6326"/>
            <p:cNvGrpSpPr>
              <a:grpSpLocks/>
            </p:cNvGrpSpPr>
            <p:nvPr/>
          </p:nvGrpSpPr>
          <p:grpSpPr bwMode="auto">
            <a:xfrm>
              <a:off x="6573" y="1593"/>
              <a:ext cx="43" cy="68"/>
              <a:chOff x="6573" y="1593"/>
              <a:chExt cx="43" cy="68"/>
            </a:xfrm>
          </p:grpSpPr>
          <p:sp>
            <p:nvSpPr>
              <p:cNvPr id="41711" name="Freeform 6330"/>
              <p:cNvSpPr>
                <a:spLocks/>
              </p:cNvSpPr>
              <p:nvPr/>
            </p:nvSpPr>
            <p:spPr bwMode="auto">
              <a:xfrm>
                <a:off x="6573" y="1593"/>
                <a:ext cx="43" cy="68"/>
              </a:xfrm>
              <a:custGeom>
                <a:avLst/>
                <a:gdLst>
                  <a:gd name="T0" fmla="+- 0 6599 6573"/>
                  <a:gd name="T1" fmla="*/ T0 w 43"/>
                  <a:gd name="T2" fmla="+- 0 1593 1593"/>
                  <a:gd name="T3" fmla="*/ 1593 h 68"/>
                  <a:gd name="T4" fmla="+- 0 6596 6573"/>
                  <a:gd name="T5" fmla="*/ T4 w 43"/>
                  <a:gd name="T6" fmla="+- 0 1593 1593"/>
                  <a:gd name="T7" fmla="*/ 1593 h 68"/>
                  <a:gd name="T8" fmla="+- 0 6593 6573"/>
                  <a:gd name="T9" fmla="*/ T8 w 43"/>
                  <a:gd name="T10" fmla="+- 0 1593 1593"/>
                  <a:gd name="T11" fmla="*/ 1593 h 68"/>
                  <a:gd name="T12" fmla="+- 0 6573 6573"/>
                  <a:gd name="T13" fmla="*/ T12 w 43"/>
                  <a:gd name="T14" fmla="+- 0 1635 1593"/>
                  <a:gd name="T15" fmla="*/ 1635 h 68"/>
                  <a:gd name="T16" fmla="+- 0 6573 6573"/>
                  <a:gd name="T17" fmla="*/ T16 w 43"/>
                  <a:gd name="T18" fmla="+- 0 1641 1593"/>
                  <a:gd name="T19" fmla="*/ 1641 h 68"/>
                  <a:gd name="T20" fmla="+- 0 6590 6573"/>
                  <a:gd name="T21" fmla="*/ T20 w 43"/>
                  <a:gd name="T22" fmla="+- 0 1660 1593"/>
                  <a:gd name="T23" fmla="*/ 1660 h 68"/>
                  <a:gd name="T24" fmla="+- 0 6597 6573"/>
                  <a:gd name="T25" fmla="*/ T24 w 43"/>
                  <a:gd name="T26" fmla="+- 0 1660 1593"/>
                  <a:gd name="T27" fmla="*/ 1660 h 68"/>
                  <a:gd name="T28" fmla="+- 0 6600 6573"/>
                  <a:gd name="T29" fmla="*/ T28 w 43"/>
                  <a:gd name="T30" fmla="+- 0 1660 1593"/>
                  <a:gd name="T31" fmla="*/ 1660 h 68"/>
                  <a:gd name="T32" fmla="+- 0 6606 6573"/>
                  <a:gd name="T33" fmla="*/ T32 w 43"/>
                  <a:gd name="T34" fmla="+- 0 1657 1593"/>
                  <a:gd name="T35" fmla="*/ 1657 h 68"/>
                  <a:gd name="T36" fmla="+- 0 6608 6573"/>
                  <a:gd name="T37" fmla="*/ T36 w 43"/>
                  <a:gd name="T38" fmla="+- 0 1656 1593"/>
                  <a:gd name="T39" fmla="*/ 1656 h 68"/>
                  <a:gd name="T40" fmla="+- 0 6610 6573"/>
                  <a:gd name="T41" fmla="*/ T40 w 43"/>
                  <a:gd name="T42" fmla="+- 0 1653 1593"/>
                  <a:gd name="T43" fmla="*/ 1653 h 68"/>
                  <a:gd name="T44" fmla="+- 0 6592 6573"/>
                  <a:gd name="T45" fmla="*/ T44 w 43"/>
                  <a:gd name="T46" fmla="+- 0 1653 1593"/>
                  <a:gd name="T47" fmla="*/ 1653 h 68"/>
                  <a:gd name="T48" fmla="+- 0 6590 6573"/>
                  <a:gd name="T49" fmla="*/ T48 w 43"/>
                  <a:gd name="T50" fmla="+- 0 1653 1593"/>
                  <a:gd name="T51" fmla="*/ 1653 h 68"/>
                  <a:gd name="T52" fmla="+- 0 6581 6573"/>
                  <a:gd name="T53" fmla="*/ T52 w 43"/>
                  <a:gd name="T54" fmla="+- 0 1630 1593"/>
                  <a:gd name="T55" fmla="*/ 1630 h 68"/>
                  <a:gd name="T56" fmla="+- 0 6584 6573"/>
                  <a:gd name="T57" fmla="*/ T56 w 43"/>
                  <a:gd name="T58" fmla="+- 0 1629 1593"/>
                  <a:gd name="T59" fmla="*/ 1629 h 68"/>
                  <a:gd name="T60" fmla="+- 0 6587 6573"/>
                  <a:gd name="T61" fmla="*/ T60 w 43"/>
                  <a:gd name="T62" fmla="+- 0 1627 1593"/>
                  <a:gd name="T63" fmla="*/ 1627 h 68"/>
                  <a:gd name="T64" fmla="+- 0 6591 6573"/>
                  <a:gd name="T65" fmla="*/ T64 w 43"/>
                  <a:gd name="T66" fmla="+- 0 1626 1593"/>
                  <a:gd name="T67" fmla="*/ 1626 h 68"/>
                  <a:gd name="T68" fmla="+- 0 6595 6573"/>
                  <a:gd name="T69" fmla="*/ T68 w 43"/>
                  <a:gd name="T70" fmla="+- 0 1626 1593"/>
                  <a:gd name="T71" fmla="*/ 1626 h 68"/>
                  <a:gd name="T72" fmla="+- 0 6612 6573"/>
                  <a:gd name="T73" fmla="*/ T72 w 43"/>
                  <a:gd name="T74" fmla="+- 0 1626 1593"/>
                  <a:gd name="T75" fmla="*/ 1626 h 68"/>
                  <a:gd name="T76" fmla="+- 0 6610 6573"/>
                  <a:gd name="T77" fmla="*/ T76 w 43"/>
                  <a:gd name="T78" fmla="+- 0 1623 1593"/>
                  <a:gd name="T79" fmla="*/ 1623 h 68"/>
                  <a:gd name="T80" fmla="+- 0 6581 6573"/>
                  <a:gd name="T81" fmla="*/ T80 w 43"/>
                  <a:gd name="T82" fmla="+- 0 1623 1593"/>
                  <a:gd name="T83" fmla="*/ 1623 h 68"/>
                  <a:gd name="T84" fmla="+- 0 6581 6573"/>
                  <a:gd name="T85" fmla="*/ T84 w 43"/>
                  <a:gd name="T86" fmla="+- 0 1619 1593"/>
                  <a:gd name="T87" fmla="*/ 1619 h 68"/>
                  <a:gd name="T88" fmla="+- 0 6596 6573"/>
                  <a:gd name="T89" fmla="*/ T88 w 43"/>
                  <a:gd name="T90" fmla="+- 0 1600 1593"/>
                  <a:gd name="T91" fmla="*/ 1600 h 68"/>
                  <a:gd name="T92" fmla="+- 0 6612 6573"/>
                  <a:gd name="T93" fmla="*/ T92 w 43"/>
                  <a:gd name="T94" fmla="+- 0 1600 1593"/>
                  <a:gd name="T95" fmla="*/ 1600 h 68"/>
                  <a:gd name="T96" fmla="+- 0 6612 6573"/>
                  <a:gd name="T97" fmla="*/ T96 w 43"/>
                  <a:gd name="T98" fmla="+- 0 1596 1593"/>
                  <a:gd name="T99" fmla="*/ 1596 h 68"/>
                  <a:gd name="T100" fmla="+- 0 6603 6573"/>
                  <a:gd name="T101" fmla="*/ T100 w 43"/>
                  <a:gd name="T102" fmla="+- 0 1593 1593"/>
                  <a:gd name="T103" fmla="*/ 1593 h 68"/>
                  <a:gd name="T104" fmla="+- 0 6599 6573"/>
                  <a:gd name="T105" fmla="*/ T104 w 43"/>
                  <a:gd name="T106" fmla="+- 0 1593 1593"/>
                  <a:gd name="T107"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3" h="68">
                    <a:moveTo>
                      <a:pt x="26" y="0"/>
                    </a:moveTo>
                    <a:lnTo>
                      <a:pt x="23" y="0"/>
                    </a:lnTo>
                    <a:lnTo>
                      <a:pt x="20" y="0"/>
                    </a:lnTo>
                    <a:lnTo>
                      <a:pt x="0" y="42"/>
                    </a:lnTo>
                    <a:lnTo>
                      <a:pt x="0" y="48"/>
                    </a:lnTo>
                    <a:lnTo>
                      <a:pt x="17" y="67"/>
                    </a:lnTo>
                    <a:lnTo>
                      <a:pt x="24" y="67"/>
                    </a:lnTo>
                    <a:lnTo>
                      <a:pt x="27" y="67"/>
                    </a:lnTo>
                    <a:lnTo>
                      <a:pt x="33" y="64"/>
                    </a:lnTo>
                    <a:lnTo>
                      <a:pt x="35" y="63"/>
                    </a:lnTo>
                    <a:lnTo>
                      <a:pt x="37" y="60"/>
                    </a:lnTo>
                    <a:lnTo>
                      <a:pt x="19" y="60"/>
                    </a:lnTo>
                    <a:lnTo>
                      <a:pt x="17" y="60"/>
                    </a:lnTo>
                    <a:lnTo>
                      <a:pt x="8" y="37"/>
                    </a:lnTo>
                    <a:lnTo>
                      <a:pt x="11" y="36"/>
                    </a:lnTo>
                    <a:lnTo>
                      <a:pt x="14" y="34"/>
                    </a:lnTo>
                    <a:lnTo>
                      <a:pt x="18" y="33"/>
                    </a:lnTo>
                    <a:lnTo>
                      <a:pt x="22" y="33"/>
                    </a:lnTo>
                    <a:lnTo>
                      <a:pt x="39" y="33"/>
                    </a:lnTo>
                    <a:lnTo>
                      <a:pt x="37" y="30"/>
                    </a:lnTo>
                    <a:lnTo>
                      <a:pt x="8" y="30"/>
                    </a:lnTo>
                    <a:lnTo>
                      <a:pt x="8" y="26"/>
                    </a:lnTo>
                    <a:lnTo>
                      <a:pt x="23" y="7"/>
                    </a:lnTo>
                    <a:lnTo>
                      <a:pt x="39" y="7"/>
                    </a:lnTo>
                    <a:lnTo>
                      <a:pt x="39" y="3"/>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2" name="Freeform 6329"/>
              <p:cNvSpPr>
                <a:spLocks/>
              </p:cNvSpPr>
              <p:nvPr/>
            </p:nvSpPr>
            <p:spPr bwMode="auto">
              <a:xfrm>
                <a:off x="6573" y="1593"/>
                <a:ext cx="43" cy="68"/>
              </a:xfrm>
              <a:custGeom>
                <a:avLst/>
                <a:gdLst>
                  <a:gd name="T0" fmla="+- 0 6612 6573"/>
                  <a:gd name="T1" fmla="*/ T0 w 43"/>
                  <a:gd name="T2" fmla="+- 0 1626 1593"/>
                  <a:gd name="T3" fmla="*/ 1626 h 68"/>
                  <a:gd name="T4" fmla="+- 0 6597 6573"/>
                  <a:gd name="T5" fmla="*/ T4 w 43"/>
                  <a:gd name="T6" fmla="+- 0 1626 1593"/>
                  <a:gd name="T7" fmla="*/ 1626 h 68"/>
                  <a:gd name="T8" fmla="+- 0 6599 6573"/>
                  <a:gd name="T9" fmla="*/ T8 w 43"/>
                  <a:gd name="T10" fmla="+- 0 1626 1593"/>
                  <a:gd name="T11" fmla="*/ 1626 h 68"/>
                  <a:gd name="T12" fmla="+- 0 6600 6573"/>
                  <a:gd name="T13" fmla="*/ T12 w 43"/>
                  <a:gd name="T14" fmla="+- 0 1627 1593"/>
                  <a:gd name="T15" fmla="*/ 1627 h 68"/>
                  <a:gd name="T16" fmla="+- 0 6604 6573"/>
                  <a:gd name="T17" fmla="*/ T16 w 43"/>
                  <a:gd name="T18" fmla="+- 0 1629 1593"/>
                  <a:gd name="T19" fmla="*/ 1629 h 68"/>
                  <a:gd name="T20" fmla="+- 0 6606 6573"/>
                  <a:gd name="T21" fmla="*/ T20 w 43"/>
                  <a:gd name="T22" fmla="+- 0 1634 1593"/>
                  <a:gd name="T23" fmla="*/ 1634 h 68"/>
                  <a:gd name="T24" fmla="+- 0 6606 6573"/>
                  <a:gd name="T25" fmla="*/ T24 w 43"/>
                  <a:gd name="T26" fmla="+- 0 1635 1593"/>
                  <a:gd name="T27" fmla="*/ 1635 h 68"/>
                  <a:gd name="T28" fmla="+- 0 6606 6573"/>
                  <a:gd name="T29" fmla="*/ T28 w 43"/>
                  <a:gd name="T30" fmla="+- 0 1639 1593"/>
                  <a:gd name="T31" fmla="*/ 1639 h 68"/>
                  <a:gd name="T32" fmla="+- 0 6606 6573"/>
                  <a:gd name="T33" fmla="*/ T32 w 43"/>
                  <a:gd name="T34" fmla="+- 0 1644 1593"/>
                  <a:gd name="T35" fmla="*/ 1644 h 68"/>
                  <a:gd name="T36" fmla="+- 0 6603 6573"/>
                  <a:gd name="T37" fmla="*/ T36 w 43"/>
                  <a:gd name="T38" fmla="+- 0 1649 1593"/>
                  <a:gd name="T39" fmla="*/ 1649 h 68"/>
                  <a:gd name="T40" fmla="+- 0 6599 6573"/>
                  <a:gd name="T41" fmla="*/ T40 w 43"/>
                  <a:gd name="T42" fmla="+- 0 1652 1593"/>
                  <a:gd name="T43" fmla="*/ 1652 h 68"/>
                  <a:gd name="T44" fmla="+- 0 6598 6573"/>
                  <a:gd name="T45" fmla="*/ T44 w 43"/>
                  <a:gd name="T46" fmla="+- 0 1653 1593"/>
                  <a:gd name="T47" fmla="*/ 1653 h 68"/>
                  <a:gd name="T48" fmla="+- 0 6596 6573"/>
                  <a:gd name="T49" fmla="*/ T48 w 43"/>
                  <a:gd name="T50" fmla="+- 0 1653 1593"/>
                  <a:gd name="T51" fmla="*/ 1653 h 68"/>
                  <a:gd name="T52" fmla="+- 0 6610 6573"/>
                  <a:gd name="T53" fmla="*/ T52 w 43"/>
                  <a:gd name="T54" fmla="+- 0 1653 1593"/>
                  <a:gd name="T55" fmla="*/ 1653 h 68"/>
                  <a:gd name="T56" fmla="+- 0 6611 6573"/>
                  <a:gd name="T57" fmla="*/ T56 w 43"/>
                  <a:gd name="T58" fmla="+- 0 1651 1593"/>
                  <a:gd name="T59" fmla="*/ 1651 h 68"/>
                  <a:gd name="T60" fmla="+- 0 6613 6573"/>
                  <a:gd name="T61" fmla="*/ T60 w 43"/>
                  <a:gd name="T62" fmla="+- 0 1649 1593"/>
                  <a:gd name="T63" fmla="*/ 1649 h 68"/>
                  <a:gd name="T64" fmla="+- 0 6614 6573"/>
                  <a:gd name="T65" fmla="*/ T64 w 43"/>
                  <a:gd name="T66" fmla="+- 0 1644 1593"/>
                  <a:gd name="T67" fmla="*/ 1644 h 68"/>
                  <a:gd name="T68" fmla="+- 0 6615 6573"/>
                  <a:gd name="T69" fmla="*/ T68 w 43"/>
                  <a:gd name="T70" fmla="+- 0 1641 1593"/>
                  <a:gd name="T71" fmla="*/ 1641 h 68"/>
                  <a:gd name="T72" fmla="+- 0 6615 6573"/>
                  <a:gd name="T73" fmla="*/ T72 w 43"/>
                  <a:gd name="T74" fmla="+- 0 1635 1593"/>
                  <a:gd name="T75" fmla="*/ 1635 h 68"/>
                  <a:gd name="T76" fmla="+- 0 6615 6573"/>
                  <a:gd name="T77" fmla="*/ T76 w 43"/>
                  <a:gd name="T78" fmla="+- 0 1633 1593"/>
                  <a:gd name="T79" fmla="*/ 1633 h 68"/>
                  <a:gd name="T80" fmla="+- 0 6613 6573"/>
                  <a:gd name="T81" fmla="*/ T80 w 43"/>
                  <a:gd name="T82" fmla="+- 0 1628 1593"/>
                  <a:gd name="T83" fmla="*/ 1628 h 68"/>
                  <a:gd name="T84" fmla="+- 0 6612 6573"/>
                  <a:gd name="T85" fmla="*/ T84 w 43"/>
                  <a:gd name="T86" fmla="+- 0 1626 1593"/>
                  <a:gd name="T87" fmla="*/ 1626 h 68"/>
                  <a:gd name="T88" fmla="+- 0 6612 6573"/>
                  <a:gd name="T89" fmla="*/ T88 w 43"/>
                  <a:gd name="T90" fmla="+- 0 1626 1593"/>
                  <a:gd name="T91" fmla="*/ 162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3" h="68">
                    <a:moveTo>
                      <a:pt x="39" y="33"/>
                    </a:moveTo>
                    <a:lnTo>
                      <a:pt x="24" y="33"/>
                    </a:lnTo>
                    <a:lnTo>
                      <a:pt x="26" y="33"/>
                    </a:lnTo>
                    <a:lnTo>
                      <a:pt x="27" y="34"/>
                    </a:lnTo>
                    <a:lnTo>
                      <a:pt x="31" y="36"/>
                    </a:lnTo>
                    <a:lnTo>
                      <a:pt x="33" y="41"/>
                    </a:lnTo>
                    <a:lnTo>
                      <a:pt x="33" y="42"/>
                    </a:lnTo>
                    <a:lnTo>
                      <a:pt x="33" y="46"/>
                    </a:lnTo>
                    <a:lnTo>
                      <a:pt x="33" y="51"/>
                    </a:lnTo>
                    <a:lnTo>
                      <a:pt x="30" y="56"/>
                    </a:lnTo>
                    <a:lnTo>
                      <a:pt x="26" y="59"/>
                    </a:lnTo>
                    <a:lnTo>
                      <a:pt x="25" y="60"/>
                    </a:lnTo>
                    <a:lnTo>
                      <a:pt x="23" y="60"/>
                    </a:lnTo>
                    <a:lnTo>
                      <a:pt x="37" y="60"/>
                    </a:lnTo>
                    <a:lnTo>
                      <a:pt x="38" y="58"/>
                    </a:lnTo>
                    <a:lnTo>
                      <a:pt x="40" y="56"/>
                    </a:lnTo>
                    <a:lnTo>
                      <a:pt x="41" y="51"/>
                    </a:lnTo>
                    <a:lnTo>
                      <a:pt x="42" y="48"/>
                    </a:lnTo>
                    <a:lnTo>
                      <a:pt x="42" y="42"/>
                    </a:lnTo>
                    <a:lnTo>
                      <a:pt x="42" y="40"/>
                    </a:lnTo>
                    <a:lnTo>
                      <a:pt x="40" y="35"/>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3" name="Freeform 6328"/>
              <p:cNvSpPr>
                <a:spLocks/>
              </p:cNvSpPr>
              <p:nvPr/>
            </p:nvSpPr>
            <p:spPr bwMode="auto">
              <a:xfrm>
                <a:off x="6573" y="1593"/>
                <a:ext cx="43" cy="68"/>
              </a:xfrm>
              <a:custGeom>
                <a:avLst/>
                <a:gdLst>
                  <a:gd name="T0" fmla="+- 0 6600 6573"/>
                  <a:gd name="T1" fmla="*/ T0 w 43"/>
                  <a:gd name="T2" fmla="+- 0 1619 1593"/>
                  <a:gd name="T3" fmla="*/ 1619 h 68"/>
                  <a:gd name="T4" fmla="+- 0 6596 6573"/>
                  <a:gd name="T5" fmla="*/ T4 w 43"/>
                  <a:gd name="T6" fmla="+- 0 1619 1593"/>
                  <a:gd name="T7" fmla="*/ 1619 h 68"/>
                  <a:gd name="T8" fmla="+- 0 6592 6573"/>
                  <a:gd name="T9" fmla="*/ T8 w 43"/>
                  <a:gd name="T10" fmla="+- 0 1619 1593"/>
                  <a:gd name="T11" fmla="*/ 1619 h 68"/>
                  <a:gd name="T12" fmla="+- 0 6588 6573"/>
                  <a:gd name="T13" fmla="*/ T12 w 43"/>
                  <a:gd name="T14" fmla="+- 0 1620 1593"/>
                  <a:gd name="T15" fmla="*/ 1620 h 68"/>
                  <a:gd name="T16" fmla="+- 0 6584 6573"/>
                  <a:gd name="T17" fmla="*/ T16 w 43"/>
                  <a:gd name="T18" fmla="+- 0 1622 1593"/>
                  <a:gd name="T19" fmla="*/ 1622 h 68"/>
                  <a:gd name="T20" fmla="+- 0 6581 6573"/>
                  <a:gd name="T21" fmla="*/ T20 w 43"/>
                  <a:gd name="T22" fmla="+- 0 1623 1593"/>
                  <a:gd name="T23" fmla="*/ 1623 h 68"/>
                  <a:gd name="T24" fmla="+- 0 6610 6573"/>
                  <a:gd name="T25" fmla="*/ T24 w 43"/>
                  <a:gd name="T26" fmla="+- 0 1623 1593"/>
                  <a:gd name="T27" fmla="*/ 1623 h 68"/>
                  <a:gd name="T28" fmla="+- 0 6609 6573"/>
                  <a:gd name="T29" fmla="*/ T28 w 43"/>
                  <a:gd name="T30" fmla="+- 0 1623 1593"/>
                  <a:gd name="T31" fmla="*/ 1623 h 68"/>
                  <a:gd name="T32" fmla="+- 0 6607 6573"/>
                  <a:gd name="T33" fmla="*/ T32 w 43"/>
                  <a:gd name="T34" fmla="+- 0 1621 1593"/>
                  <a:gd name="T35" fmla="*/ 1621 h 68"/>
                  <a:gd name="T36" fmla="+- 0 6603 6573"/>
                  <a:gd name="T37" fmla="*/ T36 w 43"/>
                  <a:gd name="T38" fmla="+- 0 1620 1593"/>
                  <a:gd name="T39" fmla="*/ 1620 h 68"/>
                  <a:gd name="T40" fmla="+- 0 6600 6573"/>
                  <a:gd name="T41" fmla="*/ T40 w 43"/>
                  <a:gd name="T42" fmla="+- 0 1619 1593"/>
                  <a:gd name="T43" fmla="*/ 161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3" h="68">
                    <a:moveTo>
                      <a:pt x="27" y="26"/>
                    </a:moveTo>
                    <a:lnTo>
                      <a:pt x="23" y="26"/>
                    </a:lnTo>
                    <a:lnTo>
                      <a:pt x="19" y="26"/>
                    </a:lnTo>
                    <a:lnTo>
                      <a:pt x="15" y="27"/>
                    </a:lnTo>
                    <a:lnTo>
                      <a:pt x="11" y="29"/>
                    </a:lnTo>
                    <a:lnTo>
                      <a:pt x="8" y="30"/>
                    </a:lnTo>
                    <a:lnTo>
                      <a:pt x="37" y="30"/>
                    </a:lnTo>
                    <a:lnTo>
                      <a:pt x="36" y="30"/>
                    </a:lnTo>
                    <a:lnTo>
                      <a:pt x="34" y="28"/>
                    </a:lnTo>
                    <a:lnTo>
                      <a:pt x="30" y="27"/>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4" name="Freeform 6327"/>
              <p:cNvSpPr>
                <a:spLocks/>
              </p:cNvSpPr>
              <p:nvPr/>
            </p:nvSpPr>
            <p:spPr bwMode="auto">
              <a:xfrm>
                <a:off x="6573" y="1593"/>
                <a:ext cx="43" cy="68"/>
              </a:xfrm>
              <a:custGeom>
                <a:avLst/>
                <a:gdLst>
                  <a:gd name="T0" fmla="+- 0 6612 6573"/>
                  <a:gd name="T1" fmla="*/ T0 w 43"/>
                  <a:gd name="T2" fmla="+- 0 1600 1593"/>
                  <a:gd name="T3" fmla="*/ 1600 h 68"/>
                  <a:gd name="T4" fmla="+- 0 6599 6573"/>
                  <a:gd name="T5" fmla="*/ T4 w 43"/>
                  <a:gd name="T6" fmla="+- 0 1600 1593"/>
                  <a:gd name="T7" fmla="*/ 1600 h 68"/>
                  <a:gd name="T8" fmla="+- 0 6603 6573"/>
                  <a:gd name="T9" fmla="*/ T8 w 43"/>
                  <a:gd name="T10" fmla="+- 0 1600 1593"/>
                  <a:gd name="T11" fmla="*/ 1600 h 68"/>
                  <a:gd name="T12" fmla="+- 0 6607 6573"/>
                  <a:gd name="T13" fmla="*/ T12 w 43"/>
                  <a:gd name="T14" fmla="+- 0 1601 1593"/>
                  <a:gd name="T15" fmla="*/ 1601 h 68"/>
                  <a:gd name="T16" fmla="+- 0 6609 6573"/>
                  <a:gd name="T17" fmla="*/ T16 w 43"/>
                  <a:gd name="T18" fmla="+- 0 1602 1593"/>
                  <a:gd name="T19" fmla="*/ 1602 h 68"/>
                  <a:gd name="T20" fmla="+- 0 6610 6573"/>
                  <a:gd name="T21" fmla="*/ T20 w 43"/>
                  <a:gd name="T22" fmla="+- 0 1602 1593"/>
                  <a:gd name="T23" fmla="*/ 1602 h 68"/>
                  <a:gd name="T24" fmla="+- 0 6611 6573"/>
                  <a:gd name="T25" fmla="*/ T24 w 43"/>
                  <a:gd name="T26" fmla="+- 0 1602 1593"/>
                  <a:gd name="T27" fmla="*/ 1602 h 68"/>
                  <a:gd name="T28" fmla="+- 0 6611 6573"/>
                  <a:gd name="T29" fmla="*/ T28 w 43"/>
                  <a:gd name="T30" fmla="+- 0 1601 1593"/>
                  <a:gd name="T31" fmla="*/ 1601 h 68"/>
                  <a:gd name="T32" fmla="+- 0 6612 6573"/>
                  <a:gd name="T33" fmla="*/ T32 w 43"/>
                  <a:gd name="T34" fmla="+- 0 1600 1593"/>
                  <a:gd name="T35" fmla="*/ 1600 h 68"/>
                  <a:gd name="T36" fmla="+- 0 6612 6573"/>
                  <a:gd name="T37" fmla="*/ T36 w 43"/>
                  <a:gd name="T38" fmla="+- 0 1600 1593"/>
                  <a:gd name="T39"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3" h="68">
                    <a:moveTo>
                      <a:pt x="39" y="7"/>
                    </a:moveTo>
                    <a:lnTo>
                      <a:pt x="26" y="7"/>
                    </a:lnTo>
                    <a:lnTo>
                      <a:pt x="30" y="7"/>
                    </a:lnTo>
                    <a:lnTo>
                      <a:pt x="34" y="8"/>
                    </a:lnTo>
                    <a:lnTo>
                      <a:pt x="36" y="9"/>
                    </a:lnTo>
                    <a:lnTo>
                      <a:pt x="37" y="9"/>
                    </a:lnTo>
                    <a:lnTo>
                      <a:pt x="38" y="9"/>
                    </a:lnTo>
                    <a:lnTo>
                      <a:pt x="38"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4" name="Group 6324"/>
            <p:cNvGrpSpPr>
              <a:grpSpLocks/>
            </p:cNvGrpSpPr>
            <p:nvPr/>
          </p:nvGrpSpPr>
          <p:grpSpPr bwMode="auto">
            <a:xfrm>
              <a:off x="6641" y="1130"/>
              <a:ext cx="80" cy="659"/>
              <a:chOff x="6641" y="1130"/>
              <a:chExt cx="80" cy="659"/>
            </a:xfrm>
          </p:grpSpPr>
          <p:sp>
            <p:nvSpPr>
              <p:cNvPr id="41710" name="Freeform 6325"/>
              <p:cNvSpPr>
                <a:spLocks/>
              </p:cNvSpPr>
              <p:nvPr/>
            </p:nvSpPr>
            <p:spPr bwMode="auto">
              <a:xfrm>
                <a:off x="6641" y="1130"/>
                <a:ext cx="80" cy="659"/>
              </a:xfrm>
              <a:custGeom>
                <a:avLst/>
                <a:gdLst>
                  <a:gd name="T0" fmla="+- 0 6707 6641"/>
                  <a:gd name="T1" fmla="*/ T0 w 80"/>
                  <a:gd name="T2" fmla="+- 0 1130 1130"/>
                  <a:gd name="T3" fmla="*/ 1130 h 659"/>
                  <a:gd name="T4" fmla="+- 0 6707 6641"/>
                  <a:gd name="T5" fmla="*/ T4 w 80"/>
                  <a:gd name="T6" fmla="+- 0 1771 1130"/>
                  <a:gd name="T7" fmla="*/ 1771 h 659"/>
                  <a:gd name="T8" fmla="+- 0 6707 6641"/>
                  <a:gd name="T9" fmla="*/ T8 w 80"/>
                  <a:gd name="T10" fmla="+- 0 1772 1130"/>
                  <a:gd name="T11" fmla="*/ 1772 h 659"/>
                  <a:gd name="T12" fmla="+- 0 6706 6641"/>
                  <a:gd name="T13" fmla="*/ T12 w 80"/>
                  <a:gd name="T14" fmla="+- 0 1773 1130"/>
                  <a:gd name="T15" fmla="*/ 1773 h 659"/>
                  <a:gd name="T16" fmla="+- 0 6642 6641"/>
                  <a:gd name="T17" fmla="*/ T16 w 80"/>
                  <a:gd name="T18" fmla="+- 0 1773 1130"/>
                  <a:gd name="T19" fmla="*/ 1773 h 659"/>
                  <a:gd name="T20" fmla="+- 0 6642 6641"/>
                  <a:gd name="T21" fmla="*/ T20 w 80"/>
                  <a:gd name="T22" fmla="+- 0 1786 1130"/>
                  <a:gd name="T23" fmla="*/ 1786 h 659"/>
                  <a:gd name="T24" fmla="+- 0 6641 6641"/>
                  <a:gd name="T25" fmla="*/ T24 w 80"/>
                  <a:gd name="T26" fmla="+- 0 1788 1130"/>
                  <a:gd name="T27" fmla="*/ 1788 h 659"/>
                  <a:gd name="T28" fmla="+- 0 6720 6641"/>
                  <a:gd name="T29" fmla="*/ T28 w 80"/>
                  <a:gd name="T30" fmla="+- 0 1788 1130"/>
                  <a:gd name="T31" fmla="*/ 1788 h 659"/>
                  <a:gd name="T32" fmla="+- 0 6719 6641"/>
                  <a:gd name="T33" fmla="*/ T32 w 80"/>
                  <a:gd name="T34" fmla="+- 0 1786 1130"/>
                  <a:gd name="T35" fmla="*/ 1786 h 659"/>
                  <a:gd name="T36" fmla="+- 0 6719 6641"/>
                  <a:gd name="T37" fmla="*/ T36 w 80"/>
                  <a:gd name="T38" fmla="+- 0 1453 1130"/>
                  <a:gd name="T39" fmla="*/ 1453 h 659"/>
                  <a:gd name="T40" fmla="+- 0 6717 6641"/>
                  <a:gd name="T41" fmla="*/ T40 w 80"/>
                  <a:gd name="T42" fmla="+- 0 1453 1130"/>
                  <a:gd name="T43" fmla="*/ 1453 h 659"/>
                  <a:gd name="T44" fmla="+- 0 6715 6641"/>
                  <a:gd name="T45" fmla="*/ T44 w 80"/>
                  <a:gd name="T46" fmla="+- 0 1450 1130"/>
                  <a:gd name="T47" fmla="*/ 1450 h 659"/>
                  <a:gd name="T48" fmla="+- 0 6717 6641"/>
                  <a:gd name="T49" fmla="*/ T48 w 80"/>
                  <a:gd name="T50" fmla="+- 0 1448 1130"/>
                  <a:gd name="T51" fmla="*/ 1448 h 659"/>
                  <a:gd name="T52" fmla="+- 0 6719 6641"/>
                  <a:gd name="T53" fmla="*/ T52 w 80"/>
                  <a:gd name="T54" fmla="+- 0 1448 1130"/>
                  <a:gd name="T55" fmla="*/ 1448 h 659"/>
                  <a:gd name="T56" fmla="+- 0 6719 6641"/>
                  <a:gd name="T57" fmla="*/ T56 w 80"/>
                  <a:gd name="T58" fmla="+- 0 1131 1130"/>
                  <a:gd name="T59" fmla="*/ 1131 h 659"/>
                  <a:gd name="T60" fmla="+- 0 6720 6641"/>
                  <a:gd name="T61" fmla="*/ T60 w 80"/>
                  <a:gd name="T62" fmla="+- 0 1130 1130"/>
                  <a:gd name="T63" fmla="*/ 1130 h 659"/>
                  <a:gd name="T64" fmla="+- 0 6707 6641"/>
                  <a:gd name="T65" fmla="*/ T64 w 80"/>
                  <a:gd name="T66" fmla="+- 0 1130 1130"/>
                  <a:gd name="T6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80" h="659">
                    <a:moveTo>
                      <a:pt x="66" y="0"/>
                    </a:moveTo>
                    <a:lnTo>
                      <a:pt x="66" y="641"/>
                    </a:lnTo>
                    <a:lnTo>
                      <a:pt x="66" y="642"/>
                    </a:lnTo>
                    <a:lnTo>
                      <a:pt x="65" y="643"/>
                    </a:lnTo>
                    <a:lnTo>
                      <a:pt x="1" y="643"/>
                    </a:lnTo>
                    <a:lnTo>
                      <a:pt x="1" y="656"/>
                    </a:lnTo>
                    <a:lnTo>
                      <a:pt x="0" y="658"/>
                    </a:lnTo>
                    <a:lnTo>
                      <a:pt x="79" y="658"/>
                    </a:lnTo>
                    <a:lnTo>
                      <a:pt x="78" y="656"/>
                    </a:lnTo>
                    <a:lnTo>
                      <a:pt x="78" y="323"/>
                    </a:lnTo>
                    <a:lnTo>
                      <a:pt x="76" y="323"/>
                    </a:lnTo>
                    <a:lnTo>
                      <a:pt x="74" y="320"/>
                    </a:lnTo>
                    <a:lnTo>
                      <a:pt x="76" y="318"/>
                    </a:lnTo>
                    <a:lnTo>
                      <a:pt x="78" y="318"/>
                    </a:lnTo>
                    <a:lnTo>
                      <a:pt x="78"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5" name="Group 6322"/>
            <p:cNvGrpSpPr>
              <a:grpSpLocks/>
            </p:cNvGrpSpPr>
            <p:nvPr/>
          </p:nvGrpSpPr>
          <p:grpSpPr bwMode="auto">
            <a:xfrm>
              <a:off x="6715" y="1448"/>
              <a:ext cx="4" cy="6"/>
              <a:chOff x="6715" y="1448"/>
              <a:chExt cx="4" cy="6"/>
            </a:xfrm>
          </p:grpSpPr>
          <p:sp>
            <p:nvSpPr>
              <p:cNvPr id="41709" name="Freeform 6323"/>
              <p:cNvSpPr>
                <a:spLocks/>
              </p:cNvSpPr>
              <p:nvPr/>
            </p:nvSpPr>
            <p:spPr bwMode="auto">
              <a:xfrm>
                <a:off x="6715" y="1448"/>
                <a:ext cx="4" cy="6"/>
              </a:xfrm>
              <a:custGeom>
                <a:avLst/>
                <a:gdLst>
                  <a:gd name="T0" fmla="+- 0 6719 6715"/>
                  <a:gd name="T1" fmla="*/ T0 w 4"/>
                  <a:gd name="T2" fmla="+- 0 1448 1448"/>
                  <a:gd name="T3" fmla="*/ 1448 h 6"/>
                  <a:gd name="T4" fmla="+- 0 6717 6715"/>
                  <a:gd name="T5" fmla="*/ T4 w 4"/>
                  <a:gd name="T6" fmla="+- 0 1448 1448"/>
                  <a:gd name="T7" fmla="*/ 1448 h 6"/>
                  <a:gd name="T8" fmla="+- 0 6715 6715"/>
                  <a:gd name="T9" fmla="*/ T8 w 4"/>
                  <a:gd name="T10" fmla="+- 0 1450 1448"/>
                  <a:gd name="T11" fmla="*/ 1450 h 6"/>
                  <a:gd name="T12" fmla="+- 0 6717 6715"/>
                  <a:gd name="T13" fmla="*/ T12 w 4"/>
                  <a:gd name="T14" fmla="+- 0 1453 1448"/>
                  <a:gd name="T15" fmla="*/ 1453 h 6"/>
                  <a:gd name="T16" fmla="+- 0 6719 6715"/>
                  <a:gd name="T17" fmla="*/ T16 w 4"/>
                  <a:gd name="T18" fmla="+- 0 1453 1448"/>
                  <a:gd name="T19" fmla="*/ 1453 h 6"/>
                  <a:gd name="T20" fmla="+- 0 6719 6715"/>
                  <a:gd name="T21" fmla="*/ T20 w 4"/>
                  <a:gd name="T22" fmla="+- 0 1448 1448"/>
                  <a:gd name="T23" fmla="*/ 1448 h 6"/>
                </a:gdLst>
                <a:ahLst/>
                <a:cxnLst>
                  <a:cxn ang="0">
                    <a:pos x="T1" y="T3"/>
                  </a:cxn>
                  <a:cxn ang="0">
                    <a:pos x="T5" y="T7"/>
                  </a:cxn>
                  <a:cxn ang="0">
                    <a:pos x="T9" y="T11"/>
                  </a:cxn>
                  <a:cxn ang="0">
                    <a:pos x="T13" y="T15"/>
                  </a:cxn>
                  <a:cxn ang="0">
                    <a:pos x="T17" y="T19"/>
                  </a:cxn>
                  <a:cxn ang="0">
                    <a:pos x="T21" y="T23"/>
                  </a:cxn>
                </a:cxnLst>
                <a:rect l="0" t="0" r="r" b="b"/>
                <a:pathLst>
                  <a:path w="4" h="6">
                    <a:moveTo>
                      <a:pt x="4" y="0"/>
                    </a:moveTo>
                    <a:lnTo>
                      <a:pt x="2" y="0"/>
                    </a:lnTo>
                    <a:lnTo>
                      <a:pt x="0" y="2"/>
                    </a:lnTo>
                    <a:lnTo>
                      <a:pt x="2" y="5"/>
                    </a:lnTo>
                    <a:lnTo>
                      <a:pt x="4" y="5"/>
                    </a:lnTo>
                    <a:lnTo>
                      <a:pt x="4"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6" name="Group 6320"/>
            <p:cNvGrpSpPr>
              <a:grpSpLocks/>
            </p:cNvGrpSpPr>
            <p:nvPr/>
          </p:nvGrpSpPr>
          <p:grpSpPr bwMode="auto">
            <a:xfrm>
              <a:off x="6639" y="1773"/>
              <a:ext cx="3" cy="15"/>
              <a:chOff x="6639" y="1773"/>
              <a:chExt cx="3" cy="15"/>
            </a:xfrm>
          </p:grpSpPr>
          <p:sp>
            <p:nvSpPr>
              <p:cNvPr id="41708" name="Freeform 6321"/>
              <p:cNvSpPr>
                <a:spLocks/>
              </p:cNvSpPr>
              <p:nvPr/>
            </p:nvSpPr>
            <p:spPr bwMode="auto">
              <a:xfrm>
                <a:off x="6639" y="1773"/>
                <a:ext cx="3" cy="15"/>
              </a:xfrm>
              <a:custGeom>
                <a:avLst/>
                <a:gdLst>
                  <a:gd name="T0" fmla="+- 0 6642 6639"/>
                  <a:gd name="T1" fmla="*/ T0 w 3"/>
                  <a:gd name="T2" fmla="+- 0 1773 1773"/>
                  <a:gd name="T3" fmla="*/ 1773 h 15"/>
                  <a:gd name="T4" fmla="+- 0 6639 6639"/>
                  <a:gd name="T5" fmla="*/ T4 w 3"/>
                  <a:gd name="T6" fmla="+- 0 1773 1773"/>
                  <a:gd name="T7" fmla="*/ 1773 h 15"/>
                  <a:gd name="T8" fmla="+- 0 6639 6639"/>
                  <a:gd name="T9" fmla="*/ T8 w 3"/>
                  <a:gd name="T10" fmla="+- 0 1786 1773"/>
                  <a:gd name="T11" fmla="*/ 1786 h 15"/>
                  <a:gd name="T12" fmla="+- 0 6641 6639"/>
                  <a:gd name="T13" fmla="*/ T12 w 3"/>
                  <a:gd name="T14" fmla="+- 0 1788 1773"/>
                  <a:gd name="T15" fmla="*/ 1788 h 15"/>
                  <a:gd name="T16" fmla="+- 0 6642 6639"/>
                  <a:gd name="T17" fmla="*/ T16 w 3"/>
                  <a:gd name="T18" fmla="+- 0 1786 1773"/>
                  <a:gd name="T19" fmla="*/ 1786 h 15"/>
                  <a:gd name="T20" fmla="+- 0 6642 6639"/>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7" name="Group 6316"/>
            <p:cNvGrpSpPr>
              <a:grpSpLocks/>
            </p:cNvGrpSpPr>
            <p:nvPr/>
          </p:nvGrpSpPr>
          <p:grpSpPr bwMode="auto">
            <a:xfrm>
              <a:off x="6641" y="1130"/>
              <a:ext cx="64" cy="641"/>
              <a:chOff x="6641" y="1130"/>
              <a:chExt cx="64" cy="641"/>
            </a:xfrm>
          </p:grpSpPr>
          <p:sp>
            <p:nvSpPr>
              <p:cNvPr id="41705" name="Freeform 6319"/>
              <p:cNvSpPr>
                <a:spLocks/>
              </p:cNvSpPr>
              <p:nvPr/>
            </p:nvSpPr>
            <p:spPr bwMode="auto">
              <a:xfrm>
                <a:off x="6641" y="1130"/>
                <a:ext cx="64" cy="641"/>
              </a:xfrm>
              <a:custGeom>
                <a:avLst/>
                <a:gdLst>
                  <a:gd name="T0" fmla="+- 0 6704 6641"/>
                  <a:gd name="T1" fmla="*/ T0 w 64"/>
                  <a:gd name="T2" fmla="+- 0 1130 1130"/>
                  <a:gd name="T3" fmla="*/ 1130 h 641"/>
                  <a:gd name="T4" fmla="+- 0 6641 6641"/>
                  <a:gd name="T5" fmla="*/ T4 w 64"/>
                  <a:gd name="T6" fmla="+- 0 1130 1130"/>
                  <a:gd name="T7" fmla="*/ 1130 h 641"/>
                  <a:gd name="T8" fmla="+- 0 6642 6641"/>
                  <a:gd name="T9" fmla="*/ T8 w 64"/>
                  <a:gd name="T10" fmla="+- 0 1131 1130"/>
                  <a:gd name="T11" fmla="*/ 1131 h 641"/>
                  <a:gd name="T12" fmla="+- 0 6642 6641"/>
                  <a:gd name="T13" fmla="*/ T12 w 64"/>
                  <a:gd name="T14" fmla="+- 0 1464 1130"/>
                  <a:gd name="T15" fmla="*/ 1464 h 641"/>
                  <a:gd name="T16" fmla="+- 0 6643 6641"/>
                  <a:gd name="T17" fmla="*/ T16 w 64"/>
                  <a:gd name="T18" fmla="+- 0 1465 1130"/>
                  <a:gd name="T19" fmla="*/ 1465 h 641"/>
                  <a:gd name="T20" fmla="+- 0 6642 6641"/>
                  <a:gd name="T21" fmla="*/ T20 w 64"/>
                  <a:gd name="T22" fmla="+- 0 1465 1130"/>
                  <a:gd name="T23" fmla="*/ 1465 h 641"/>
                  <a:gd name="T24" fmla="+- 0 6642 6641"/>
                  <a:gd name="T25" fmla="*/ T24 w 64"/>
                  <a:gd name="T26" fmla="+- 0 1770 1130"/>
                  <a:gd name="T27" fmla="*/ 1770 h 641"/>
                  <a:gd name="T28" fmla="+- 0 6704 6641"/>
                  <a:gd name="T29" fmla="*/ T28 w 64"/>
                  <a:gd name="T30" fmla="+- 0 1770 1130"/>
                  <a:gd name="T31" fmla="*/ 1770 h 641"/>
                  <a:gd name="T32" fmla="+- 0 6704 6641"/>
                  <a:gd name="T33" fmla="*/ T32 w 64"/>
                  <a:gd name="T34" fmla="+- 0 1468 1130"/>
                  <a:gd name="T35" fmla="*/ 1468 h 641"/>
                  <a:gd name="T36" fmla="+- 0 6665 6641"/>
                  <a:gd name="T37" fmla="*/ T36 w 64"/>
                  <a:gd name="T38" fmla="+- 0 1468 1130"/>
                  <a:gd name="T39" fmla="*/ 1468 h 641"/>
                  <a:gd name="T40" fmla="+- 0 6663 6641"/>
                  <a:gd name="T41" fmla="*/ T40 w 64"/>
                  <a:gd name="T42" fmla="+- 0 1465 1130"/>
                  <a:gd name="T43" fmla="*/ 1465 h 641"/>
                  <a:gd name="T44" fmla="+- 0 6665 6641"/>
                  <a:gd name="T45" fmla="*/ T44 w 64"/>
                  <a:gd name="T46" fmla="+- 0 1462 1130"/>
                  <a:gd name="T47" fmla="*/ 1462 h 641"/>
                  <a:gd name="T48" fmla="+- 0 6704 6641"/>
                  <a:gd name="T49" fmla="*/ T48 w 64"/>
                  <a:gd name="T50" fmla="+- 0 1462 1130"/>
                  <a:gd name="T51" fmla="*/ 1462 h 641"/>
                  <a:gd name="T52" fmla="+- 0 6704 6641"/>
                  <a:gd name="T53" fmla="*/ T52 w 64"/>
                  <a:gd name="T54" fmla="+- 0 1453 1130"/>
                  <a:gd name="T55" fmla="*/ 1453 h 641"/>
                  <a:gd name="T56" fmla="+- 0 6656 6641"/>
                  <a:gd name="T57" fmla="*/ T56 w 64"/>
                  <a:gd name="T58" fmla="+- 0 1453 1130"/>
                  <a:gd name="T59" fmla="*/ 1453 h 641"/>
                  <a:gd name="T60" fmla="+- 0 6653 6641"/>
                  <a:gd name="T61" fmla="*/ T60 w 64"/>
                  <a:gd name="T62" fmla="+- 0 1450 1130"/>
                  <a:gd name="T63" fmla="*/ 1450 h 641"/>
                  <a:gd name="T64" fmla="+- 0 6656 6641"/>
                  <a:gd name="T65" fmla="*/ T64 w 64"/>
                  <a:gd name="T66" fmla="+- 0 1448 1130"/>
                  <a:gd name="T67" fmla="*/ 1448 h 641"/>
                  <a:gd name="T68" fmla="+- 0 6704 6641"/>
                  <a:gd name="T69" fmla="*/ T68 w 64"/>
                  <a:gd name="T70" fmla="+- 0 1448 1130"/>
                  <a:gd name="T71" fmla="*/ 1448 h 641"/>
                  <a:gd name="T72" fmla="+- 0 6704 6641"/>
                  <a:gd name="T73" fmla="*/ T72 w 64"/>
                  <a:gd name="T74" fmla="+- 0 1130 1130"/>
                  <a:gd name="T75" fmla="*/ 1130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64" h="641">
                    <a:moveTo>
                      <a:pt x="63" y="0"/>
                    </a:moveTo>
                    <a:lnTo>
                      <a:pt x="0" y="0"/>
                    </a:lnTo>
                    <a:lnTo>
                      <a:pt x="1" y="1"/>
                    </a:lnTo>
                    <a:lnTo>
                      <a:pt x="1" y="334"/>
                    </a:lnTo>
                    <a:lnTo>
                      <a:pt x="2" y="335"/>
                    </a:lnTo>
                    <a:lnTo>
                      <a:pt x="1" y="335"/>
                    </a:lnTo>
                    <a:lnTo>
                      <a:pt x="1" y="640"/>
                    </a:lnTo>
                    <a:lnTo>
                      <a:pt x="63" y="640"/>
                    </a:lnTo>
                    <a:lnTo>
                      <a:pt x="63" y="338"/>
                    </a:lnTo>
                    <a:lnTo>
                      <a:pt x="24" y="338"/>
                    </a:lnTo>
                    <a:lnTo>
                      <a:pt x="22" y="335"/>
                    </a:lnTo>
                    <a:lnTo>
                      <a:pt x="24" y="332"/>
                    </a:lnTo>
                    <a:lnTo>
                      <a:pt x="63" y="332"/>
                    </a:lnTo>
                    <a:lnTo>
                      <a:pt x="63" y="323"/>
                    </a:lnTo>
                    <a:lnTo>
                      <a:pt x="15" y="323"/>
                    </a:lnTo>
                    <a:lnTo>
                      <a:pt x="12" y="320"/>
                    </a:lnTo>
                    <a:lnTo>
                      <a:pt x="15" y="318"/>
                    </a:lnTo>
                    <a:lnTo>
                      <a:pt x="63" y="318"/>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06" name="Freeform 6318"/>
              <p:cNvSpPr>
                <a:spLocks/>
              </p:cNvSpPr>
              <p:nvPr/>
            </p:nvSpPr>
            <p:spPr bwMode="auto">
              <a:xfrm>
                <a:off x="6641" y="1130"/>
                <a:ext cx="64" cy="641"/>
              </a:xfrm>
              <a:custGeom>
                <a:avLst/>
                <a:gdLst>
                  <a:gd name="T0" fmla="+- 0 6704 6641"/>
                  <a:gd name="T1" fmla="*/ T0 w 64"/>
                  <a:gd name="T2" fmla="+- 0 1462 1130"/>
                  <a:gd name="T3" fmla="*/ 1462 h 641"/>
                  <a:gd name="T4" fmla="+- 0 6701 6641"/>
                  <a:gd name="T5" fmla="*/ T4 w 64"/>
                  <a:gd name="T6" fmla="+- 0 1462 1130"/>
                  <a:gd name="T7" fmla="*/ 1462 h 641"/>
                  <a:gd name="T8" fmla="+- 0 6703 6641"/>
                  <a:gd name="T9" fmla="*/ T8 w 64"/>
                  <a:gd name="T10" fmla="+- 0 1465 1130"/>
                  <a:gd name="T11" fmla="*/ 1465 h 641"/>
                  <a:gd name="T12" fmla="+- 0 6701 6641"/>
                  <a:gd name="T13" fmla="*/ T12 w 64"/>
                  <a:gd name="T14" fmla="+- 0 1468 1130"/>
                  <a:gd name="T15" fmla="*/ 1468 h 641"/>
                  <a:gd name="T16" fmla="+- 0 6704 6641"/>
                  <a:gd name="T17" fmla="*/ T16 w 64"/>
                  <a:gd name="T18" fmla="+- 0 1468 1130"/>
                  <a:gd name="T19" fmla="*/ 1468 h 641"/>
                  <a:gd name="T20" fmla="+- 0 6704 6641"/>
                  <a:gd name="T21" fmla="*/ T20 w 64"/>
                  <a:gd name="T22" fmla="+- 0 1462 1130"/>
                  <a:gd name="T23" fmla="*/ 1462 h 641"/>
                </a:gdLst>
                <a:ahLst/>
                <a:cxnLst>
                  <a:cxn ang="0">
                    <a:pos x="T1" y="T3"/>
                  </a:cxn>
                  <a:cxn ang="0">
                    <a:pos x="T5" y="T7"/>
                  </a:cxn>
                  <a:cxn ang="0">
                    <a:pos x="T9" y="T11"/>
                  </a:cxn>
                  <a:cxn ang="0">
                    <a:pos x="T13" y="T15"/>
                  </a:cxn>
                  <a:cxn ang="0">
                    <a:pos x="T17" y="T19"/>
                  </a:cxn>
                  <a:cxn ang="0">
                    <a:pos x="T21" y="T23"/>
                  </a:cxn>
                </a:cxnLst>
                <a:rect l="0" t="0" r="r" b="b"/>
                <a:pathLst>
                  <a:path w="64" h="641">
                    <a:moveTo>
                      <a:pt x="63" y="332"/>
                    </a:moveTo>
                    <a:lnTo>
                      <a:pt x="60" y="332"/>
                    </a:lnTo>
                    <a:lnTo>
                      <a:pt x="62" y="335"/>
                    </a:lnTo>
                    <a:lnTo>
                      <a:pt x="60" y="338"/>
                    </a:lnTo>
                    <a:lnTo>
                      <a:pt x="63" y="338"/>
                    </a:lnTo>
                    <a:lnTo>
                      <a:pt x="63"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07" name="Freeform 6317"/>
              <p:cNvSpPr>
                <a:spLocks/>
              </p:cNvSpPr>
              <p:nvPr/>
            </p:nvSpPr>
            <p:spPr bwMode="auto">
              <a:xfrm>
                <a:off x="6641" y="1130"/>
                <a:ext cx="64" cy="641"/>
              </a:xfrm>
              <a:custGeom>
                <a:avLst/>
                <a:gdLst>
                  <a:gd name="T0" fmla="+- 0 6704 6641"/>
                  <a:gd name="T1" fmla="*/ T0 w 64"/>
                  <a:gd name="T2" fmla="+- 0 1448 1130"/>
                  <a:gd name="T3" fmla="*/ 1448 h 641"/>
                  <a:gd name="T4" fmla="+- 0 6692 6641"/>
                  <a:gd name="T5" fmla="*/ T4 w 64"/>
                  <a:gd name="T6" fmla="+- 0 1448 1130"/>
                  <a:gd name="T7" fmla="*/ 1448 h 641"/>
                  <a:gd name="T8" fmla="+- 0 6694 6641"/>
                  <a:gd name="T9" fmla="*/ T8 w 64"/>
                  <a:gd name="T10" fmla="+- 0 1450 1130"/>
                  <a:gd name="T11" fmla="*/ 1450 h 641"/>
                  <a:gd name="T12" fmla="+- 0 6692 6641"/>
                  <a:gd name="T13" fmla="*/ T12 w 64"/>
                  <a:gd name="T14" fmla="+- 0 1453 1130"/>
                  <a:gd name="T15" fmla="*/ 1453 h 641"/>
                  <a:gd name="T16" fmla="+- 0 6704 6641"/>
                  <a:gd name="T17" fmla="*/ T16 w 64"/>
                  <a:gd name="T18" fmla="+- 0 1453 1130"/>
                  <a:gd name="T19" fmla="*/ 1453 h 641"/>
                  <a:gd name="T20" fmla="+- 0 6704 6641"/>
                  <a:gd name="T21" fmla="*/ T20 w 64"/>
                  <a:gd name="T22" fmla="+- 0 1448 1130"/>
                  <a:gd name="T23" fmla="*/ 1448 h 641"/>
                </a:gdLst>
                <a:ahLst/>
                <a:cxnLst>
                  <a:cxn ang="0">
                    <a:pos x="T1" y="T3"/>
                  </a:cxn>
                  <a:cxn ang="0">
                    <a:pos x="T5" y="T7"/>
                  </a:cxn>
                  <a:cxn ang="0">
                    <a:pos x="T9" y="T11"/>
                  </a:cxn>
                  <a:cxn ang="0">
                    <a:pos x="T13" y="T15"/>
                  </a:cxn>
                  <a:cxn ang="0">
                    <a:pos x="T17" y="T19"/>
                  </a:cxn>
                  <a:cxn ang="0">
                    <a:pos x="T21" y="T23"/>
                  </a:cxn>
                </a:cxnLst>
                <a:rect l="0" t="0" r="r" b="b"/>
                <a:pathLst>
                  <a:path w="64" h="641">
                    <a:moveTo>
                      <a:pt x="63" y="318"/>
                    </a:moveTo>
                    <a:lnTo>
                      <a:pt x="51" y="318"/>
                    </a:lnTo>
                    <a:lnTo>
                      <a:pt x="53" y="320"/>
                    </a:lnTo>
                    <a:lnTo>
                      <a:pt x="51" y="323"/>
                    </a:lnTo>
                    <a:lnTo>
                      <a:pt x="63" y="323"/>
                    </a:lnTo>
                    <a:lnTo>
                      <a:pt x="6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8" name="Group 6314"/>
            <p:cNvGrpSpPr>
              <a:grpSpLocks/>
            </p:cNvGrpSpPr>
            <p:nvPr/>
          </p:nvGrpSpPr>
          <p:grpSpPr bwMode="auto">
            <a:xfrm>
              <a:off x="6642" y="1465"/>
              <a:ext cx="61" cy="2"/>
              <a:chOff x="6642" y="1465"/>
              <a:chExt cx="61" cy="2"/>
            </a:xfrm>
          </p:grpSpPr>
          <p:sp>
            <p:nvSpPr>
              <p:cNvPr id="41704" name="Freeform 6315"/>
              <p:cNvSpPr>
                <a:spLocks/>
              </p:cNvSpPr>
              <p:nvPr/>
            </p:nvSpPr>
            <p:spPr bwMode="auto">
              <a:xfrm>
                <a:off x="6642" y="1465"/>
                <a:ext cx="61" cy="2"/>
              </a:xfrm>
              <a:custGeom>
                <a:avLst/>
                <a:gdLst>
                  <a:gd name="T0" fmla="+- 0 6642 6642"/>
                  <a:gd name="T1" fmla="*/ T0 w 61"/>
                  <a:gd name="T2" fmla="+- 0 6703 6642"/>
                  <a:gd name="T3" fmla="*/ T2 w 61"/>
                </a:gdLst>
                <a:ahLst/>
                <a:cxnLst>
                  <a:cxn ang="0">
                    <a:pos x="T1" y="0"/>
                  </a:cxn>
                  <a:cxn ang="0">
                    <a:pos x="T3" y="0"/>
                  </a:cxn>
                </a:cxnLst>
                <a:rect l="0" t="0" r="r" b="b"/>
                <a:pathLst>
                  <a:path w="61">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09" name="Group 6312"/>
            <p:cNvGrpSpPr>
              <a:grpSpLocks/>
            </p:cNvGrpSpPr>
            <p:nvPr/>
          </p:nvGrpSpPr>
          <p:grpSpPr bwMode="auto">
            <a:xfrm>
              <a:off x="6653" y="1448"/>
              <a:ext cx="42" cy="6"/>
              <a:chOff x="6653" y="1448"/>
              <a:chExt cx="42" cy="6"/>
            </a:xfrm>
          </p:grpSpPr>
          <p:sp>
            <p:nvSpPr>
              <p:cNvPr id="41703" name="Freeform 6313"/>
              <p:cNvSpPr>
                <a:spLocks/>
              </p:cNvSpPr>
              <p:nvPr/>
            </p:nvSpPr>
            <p:spPr bwMode="auto">
              <a:xfrm>
                <a:off x="6653" y="1448"/>
                <a:ext cx="42" cy="6"/>
              </a:xfrm>
              <a:custGeom>
                <a:avLst/>
                <a:gdLst>
                  <a:gd name="T0" fmla="+- 0 6692 6653"/>
                  <a:gd name="T1" fmla="*/ T0 w 42"/>
                  <a:gd name="T2" fmla="+- 0 1448 1448"/>
                  <a:gd name="T3" fmla="*/ 1448 h 6"/>
                  <a:gd name="T4" fmla="+- 0 6656 6653"/>
                  <a:gd name="T5" fmla="*/ T4 w 42"/>
                  <a:gd name="T6" fmla="+- 0 1448 1448"/>
                  <a:gd name="T7" fmla="*/ 1448 h 6"/>
                  <a:gd name="T8" fmla="+- 0 6653 6653"/>
                  <a:gd name="T9" fmla="*/ T8 w 42"/>
                  <a:gd name="T10" fmla="+- 0 1450 1448"/>
                  <a:gd name="T11" fmla="*/ 1450 h 6"/>
                  <a:gd name="T12" fmla="+- 0 6656 6653"/>
                  <a:gd name="T13" fmla="*/ T12 w 42"/>
                  <a:gd name="T14" fmla="+- 0 1453 1448"/>
                  <a:gd name="T15" fmla="*/ 1453 h 6"/>
                  <a:gd name="T16" fmla="+- 0 6692 6653"/>
                  <a:gd name="T17" fmla="*/ T16 w 42"/>
                  <a:gd name="T18" fmla="+- 0 1453 1448"/>
                  <a:gd name="T19" fmla="*/ 1453 h 6"/>
                  <a:gd name="T20" fmla="+- 0 6694 6653"/>
                  <a:gd name="T21" fmla="*/ T20 w 42"/>
                  <a:gd name="T22" fmla="+- 0 1450 1448"/>
                  <a:gd name="T23" fmla="*/ 1450 h 6"/>
                  <a:gd name="T24" fmla="+- 0 6692 6653"/>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2"/>
                    </a:lnTo>
                    <a:lnTo>
                      <a:pt x="3" y="5"/>
                    </a:lnTo>
                    <a:lnTo>
                      <a:pt x="39" y="5"/>
                    </a:lnTo>
                    <a:lnTo>
                      <a:pt x="41" y="2"/>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0" name="Group 6310"/>
            <p:cNvGrpSpPr>
              <a:grpSpLocks/>
            </p:cNvGrpSpPr>
            <p:nvPr/>
          </p:nvGrpSpPr>
          <p:grpSpPr bwMode="auto">
            <a:xfrm>
              <a:off x="6639" y="1130"/>
              <a:ext cx="3" cy="641"/>
              <a:chOff x="6639" y="1130"/>
              <a:chExt cx="3" cy="641"/>
            </a:xfrm>
          </p:grpSpPr>
          <p:sp>
            <p:nvSpPr>
              <p:cNvPr id="41702" name="Freeform 6311"/>
              <p:cNvSpPr>
                <a:spLocks/>
              </p:cNvSpPr>
              <p:nvPr/>
            </p:nvSpPr>
            <p:spPr bwMode="auto">
              <a:xfrm>
                <a:off x="6639" y="1130"/>
                <a:ext cx="3" cy="641"/>
              </a:xfrm>
              <a:custGeom>
                <a:avLst/>
                <a:gdLst>
                  <a:gd name="T0" fmla="+- 0 6639 6639"/>
                  <a:gd name="T1" fmla="*/ T0 w 3"/>
                  <a:gd name="T2" fmla="+- 0 1770 1130"/>
                  <a:gd name="T3" fmla="*/ 1770 h 641"/>
                  <a:gd name="T4" fmla="+- 0 6642 6639"/>
                  <a:gd name="T5" fmla="*/ T4 w 3"/>
                  <a:gd name="T6" fmla="+- 0 1770 1130"/>
                  <a:gd name="T7" fmla="*/ 1770 h 641"/>
                  <a:gd name="T8" fmla="+- 0 6642 6639"/>
                  <a:gd name="T9" fmla="*/ T8 w 3"/>
                  <a:gd name="T10" fmla="+- 0 1130 1130"/>
                  <a:gd name="T11" fmla="*/ 1130 h 641"/>
                  <a:gd name="T12" fmla="+- 0 6639 6639"/>
                  <a:gd name="T13" fmla="*/ T12 w 3"/>
                  <a:gd name="T14" fmla="+- 0 1130 1130"/>
                  <a:gd name="T15" fmla="*/ 1130 h 641"/>
                  <a:gd name="T16" fmla="+- 0 6639 6639"/>
                  <a:gd name="T17" fmla="*/ T16 w 3"/>
                  <a:gd name="T18" fmla="+- 0 1770 1130"/>
                  <a:gd name="T19" fmla="*/ 1770 h 641"/>
                </a:gdLst>
                <a:ahLst/>
                <a:cxnLst>
                  <a:cxn ang="0">
                    <a:pos x="T1" y="T3"/>
                  </a:cxn>
                  <a:cxn ang="0">
                    <a:pos x="T5" y="T7"/>
                  </a:cxn>
                  <a:cxn ang="0">
                    <a:pos x="T9" y="T11"/>
                  </a:cxn>
                  <a:cxn ang="0">
                    <a:pos x="T13" y="T15"/>
                  </a:cxn>
                  <a:cxn ang="0">
                    <a:pos x="T17" y="T19"/>
                  </a:cxn>
                </a:cxnLst>
                <a:rect l="0" t="0" r="r" b="b"/>
                <a:pathLst>
                  <a:path w="3" h="641">
                    <a:moveTo>
                      <a:pt x="0" y="640"/>
                    </a:moveTo>
                    <a:lnTo>
                      <a:pt x="3" y="640"/>
                    </a:lnTo>
                    <a:lnTo>
                      <a:pt x="3" y="0"/>
                    </a:lnTo>
                    <a:lnTo>
                      <a:pt x="0" y="0"/>
                    </a:lnTo>
                    <a:lnTo>
                      <a:pt x="0" y="64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1" name="Group 6307"/>
            <p:cNvGrpSpPr>
              <a:grpSpLocks/>
            </p:cNvGrpSpPr>
            <p:nvPr/>
          </p:nvGrpSpPr>
          <p:grpSpPr bwMode="auto">
            <a:xfrm>
              <a:off x="6639" y="1462"/>
              <a:ext cx="3" cy="6"/>
              <a:chOff x="6639" y="1462"/>
              <a:chExt cx="3" cy="6"/>
            </a:xfrm>
          </p:grpSpPr>
          <p:sp>
            <p:nvSpPr>
              <p:cNvPr id="41701" name="Freeform 6309"/>
              <p:cNvSpPr>
                <a:spLocks/>
              </p:cNvSpPr>
              <p:nvPr/>
            </p:nvSpPr>
            <p:spPr bwMode="auto">
              <a:xfrm>
                <a:off x="6639" y="1462"/>
                <a:ext cx="3" cy="6"/>
              </a:xfrm>
              <a:custGeom>
                <a:avLst/>
                <a:gdLst>
                  <a:gd name="T0" fmla="+- 0 6640 6639"/>
                  <a:gd name="T1" fmla="*/ T0 w 3"/>
                  <a:gd name="T2" fmla="+- 0 1462 1462"/>
                  <a:gd name="T3" fmla="*/ 1462 h 6"/>
                  <a:gd name="T4" fmla="+- 0 6639 6639"/>
                  <a:gd name="T5" fmla="*/ T4 w 3"/>
                  <a:gd name="T6" fmla="+- 0 1462 1462"/>
                  <a:gd name="T7" fmla="*/ 1462 h 6"/>
                  <a:gd name="T8" fmla="+- 0 6639 6639"/>
                  <a:gd name="T9" fmla="*/ T8 w 3"/>
                  <a:gd name="T10" fmla="+- 0 1468 1462"/>
                  <a:gd name="T11" fmla="*/ 1468 h 6"/>
                  <a:gd name="T12" fmla="+- 0 6640 6639"/>
                  <a:gd name="T13" fmla="*/ T12 w 3"/>
                  <a:gd name="T14" fmla="+- 0 1468 1462"/>
                  <a:gd name="T15" fmla="*/ 1468 h 6"/>
                  <a:gd name="T16" fmla="+- 0 6642 6639"/>
                  <a:gd name="T17" fmla="*/ T16 w 3"/>
                  <a:gd name="T18" fmla="+- 0 1465 1462"/>
                  <a:gd name="T19" fmla="*/ 1465 h 6"/>
                  <a:gd name="T20" fmla="+- 0 6642 6639"/>
                  <a:gd name="T21" fmla="*/ T20 w 3"/>
                  <a:gd name="T22" fmla="+- 0 1464 1462"/>
                  <a:gd name="T23" fmla="*/ 1464 h 6"/>
                  <a:gd name="T24" fmla="+- 0 6640 6639"/>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6"/>
                    </a:lnTo>
                    <a:lnTo>
                      <a:pt x="1" y="6"/>
                    </a:lnTo>
                    <a:lnTo>
                      <a:pt x="3" y="3"/>
                    </a:lnTo>
                    <a:lnTo>
                      <a:pt x="3" y="2"/>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148" name="Picture 630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12" name="Group 6305"/>
            <p:cNvGrpSpPr>
              <a:grpSpLocks/>
            </p:cNvGrpSpPr>
            <p:nvPr/>
          </p:nvGrpSpPr>
          <p:grpSpPr bwMode="auto">
            <a:xfrm>
              <a:off x="6625" y="1117"/>
              <a:ext cx="3" cy="656"/>
              <a:chOff x="6625" y="1117"/>
              <a:chExt cx="3" cy="656"/>
            </a:xfrm>
          </p:grpSpPr>
          <p:sp>
            <p:nvSpPr>
              <p:cNvPr id="41700" name="Freeform 6306"/>
              <p:cNvSpPr>
                <a:spLocks/>
              </p:cNvSpPr>
              <p:nvPr/>
            </p:nvSpPr>
            <p:spPr bwMode="auto">
              <a:xfrm>
                <a:off x="6625" y="1117"/>
                <a:ext cx="3" cy="656"/>
              </a:xfrm>
              <a:custGeom>
                <a:avLst/>
                <a:gdLst>
                  <a:gd name="T0" fmla="+- 0 6625 6625"/>
                  <a:gd name="T1" fmla="*/ T0 w 3"/>
                  <a:gd name="T2" fmla="+- 0 1773 1117"/>
                  <a:gd name="T3" fmla="*/ 1773 h 656"/>
                  <a:gd name="T4" fmla="+- 0 6628 6625"/>
                  <a:gd name="T5" fmla="*/ T4 w 3"/>
                  <a:gd name="T6" fmla="+- 0 1773 1117"/>
                  <a:gd name="T7" fmla="*/ 1773 h 656"/>
                  <a:gd name="T8" fmla="+- 0 6628 6625"/>
                  <a:gd name="T9" fmla="*/ T8 w 3"/>
                  <a:gd name="T10" fmla="+- 0 1117 1117"/>
                  <a:gd name="T11" fmla="*/ 1117 h 656"/>
                  <a:gd name="T12" fmla="+- 0 6625 6625"/>
                  <a:gd name="T13" fmla="*/ T12 w 3"/>
                  <a:gd name="T14" fmla="+- 0 1117 1117"/>
                  <a:gd name="T15" fmla="*/ 1117 h 656"/>
                  <a:gd name="T16" fmla="+- 0 6625 662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3" name="Group 6303"/>
            <p:cNvGrpSpPr>
              <a:grpSpLocks/>
            </p:cNvGrpSpPr>
            <p:nvPr/>
          </p:nvGrpSpPr>
          <p:grpSpPr bwMode="auto">
            <a:xfrm>
              <a:off x="6625" y="1116"/>
              <a:ext cx="82" cy="2"/>
              <a:chOff x="6625" y="1116"/>
              <a:chExt cx="82" cy="2"/>
            </a:xfrm>
          </p:grpSpPr>
          <p:sp>
            <p:nvSpPr>
              <p:cNvPr id="41698" name="Freeform 6304"/>
              <p:cNvSpPr>
                <a:spLocks/>
              </p:cNvSpPr>
              <p:nvPr/>
            </p:nvSpPr>
            <p:spPr bwMode="auto">
              <a:xfrm>
                <a:off x="6625" y="1116"/>
                <a:ext cx="82" cy="2"/>
              </a:xfrm>
              <a:custGeom>
                <a:avLst/>
                <a:gdLst>
                  <a:gd name="T0" fmla="+- 0 6625 6625"/>
                  <a:gd name="T1" fmla="*/ T0 w 82"/>
                  <a:gd name="T2" fmla="+- 0 6707 662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14" name="Group 6301"/>
            <p:cNvGrpSpPr>
              <a:grpSpLocks/>
            </p:cNvGrpSpPr>
            <p:nvPr/>
          </p:nvGrpSpPr>
          <p:grpSpPr bwMode="auto">
            <a:xfrm>
              <a:off x="6626" y="1772"/>
              <a:ext cx="80" cy="2"/>
              <a:chOff x="6626" y="1772"/>
              <a:chExt cx="80" cy="2"/>
            </a:xfrm>
          </p:grpSpPr>
          <p:sp>
            <p:nvSpPr>
              <p:cNvPr id="41697" name="Freeform 6302"/>
              <p:cNvSpPr>
                <a:spLocks/>
              </p:cNvSpPr>
              <p:nvPr/>
            </p:nvSpPr>
            <p:spPr bwMode="auto">
              <a:xfrm>
                <a:off x="6626" y="1772"/>
                <a:ext cx="80" cy="2"/>
              </a:xfrm>
              <a:custGeom>
                <a:avLst/>
                <a:gdLst>
                  <a:gd name="T0" fmla="+- 0 6626 6626"/>
                  <a:gd name="T1" fmla="*/ T0 w 80"/>
                  <a:gd name="T2" fmla="+- 0 6706 66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15" name="Group 6299"/>
            <p:cNvGrpSpPr>
              <a:grpSpLocks/>
            </p:cNvGrpSpPr>
            <p:nvPr/>
          </p:nvGrpSpPr>
          <p:grpSpPr bwMode="auto">
            <a:xfrm>
              <a:off x="6628" y="1770"/>
              <a:ext cx="80" cy="2"/>
              <a:chOff x="6628" y="1770"/>
              <a:chExt cx="80" cy="2"/>
            </a:xfrm>
          </p:grpSpPr>
          <p:sp>
            <p:nvSpPr>
              <p:cNvPr id="41696" name="Freeform 6300"/>
              <p:cNvSpPr>
                <a:spLocks/>
              </p:cNvSpPr>
              <p:nvPr/>
            </p:nvSpPr>
            <p:spPr bwMode="auto">
              <a:xfrm>
                <a:off x="6628" y="1770"/>
                <a:ext cx="80" cy="2"/>
              </a:xfrm>
              <a:custGeom>
                <a:avLst/>
                <a:gdLst>
                  <a:gd name="T0" fmla="+- 0 6628 6628"/>
                  <a:gd name="T1" fmla="*/ T0 w 80"/>
                  <a:gd name="T2" fmla="+- 0 6707 662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16" name="Group 6295"/>
            <p:cNvGrpSpPr>
              <a:grpSpLocks/>
            </p:cNvGrpSpPr>
            <p:nvPr/>
          </p:nvGrpSpPr>
          <p:grpSpPr bwMode="auto">
            <a:xfrm>
              <a:off x="6655" y="1224"/>
              <a:ext cx="38" cy="66"/>
              <a:chOff x="6655" y="1224"/>
              <a:chExt cx="38" cy="66"/>
            </a:xfrm>
          </p:grpSpPr>
          <p:sp>
            <p:nvSpPr>
              <p:cNvPr id="41693" name="Freeform 6298"/>
              <p:cNvSpPr>
                <a:spLocks/>
              </p:cNvSpPr>
              <p:nvPr/>
            </p:nvSpPr>
            <p:spPr bwMode="auto">
              <a:xfrm>
                <a:off x="6655" y="1224"/>
                <a:ext cx="38" cy="66"/>
              </a:xfrm>
              <a:custGeom>
                <a:avLst/>
                <a:gdLst>
                  <a:gd name="T0" fmla="+- 0 6691 6655"/>
                  <a:gd name="T1" fmla="*/ T0 w 38"/>
                  <a:gd name="T2" fmla="+- 0 1283 1224"/>
                  <a:gd name="T3" fmla="*/ 1283 h 66"/>
                  <a:gd name="T4" fmla="+- 0 6657 6655"/>
                  <a:gd name="T5" fmla="*/ T4 w 38"/>
                  <a:gd name="T6" fmla="+- 0 1283 1224"/>
                  <a:gd name="T7" fmla="*/ 1283 h 66"/>
                  <a:gd name="T8" fmla="+- 0 6657 6655"/>
                  <a:gd name="T9" fmla="*/ T8 w 38"/>
                  <a:gd name="T10" fmla="+- 0 1283 1224"/>
                  <a:gd name="T11" fmla="*/ 1283 h 66"/>
                  <a:gd name="T12" fmla="+- 0 6656 6655"/>
                  <a:gd name="T13" fmla="*/ T12 w 38"/>
                  <a:gd name="T14" fmla="+- 0 1284 1224"/>
                  <a:gd name="T15" fmla="*/ 1284 h 66"/>
                  <a:gd name="T16" fmla="+- 0 6656 6655"/>
                  <a:gd name="T17" fmla="*/ T16 w 38"/>
                  <a:gd name="T18" fmla="+- 0 1285 1224"/>
                  <a:gd name="T19" fmla="*/ 1285 h 66"/>
                  <a:gd name="T20" fmla="+- 0 6656 6655"/>
                  <a:gd name="T21" fmla="*/ T20 w 38"/>
                  <a:gd name="T22" fmla="+- 0 1288 1224"/>
                  <a:gd name="T23" fmla="*/ 1288 h 66"/>
                  <a:gd name="T24" fmla="+- 0 6656 6655"/>
                  <a:gd name="T25" fmla="*/ T24 w 38"/>
                  <a:gd name="T26" fmla="+- 0 1289 1224"/>
                  <a:gd name="T27" fmla="*/ 1289 h 66"/>
                  <a:gd name="T28" fmla="+- 0 6657 6655"/>
                  <a:gd name="T29" fmla="*/ T28 w 38"/>
                  <a:gd name="T30" fmla="+- 0 1290 1224"/>
                  <a:gd name="T31" fmla="*/ 1290 h 66"/>
                  <a:gd name="T32" fmla="+- 0 6692 6655"/>
                  <a:gd name="T33" fmla="*/ T32 w 38"/>
                  <a:gd name="T34" fmla="+- 0 1290 1224"/>
                  <a:gd name="T35" fmla="*/ 1290 h 66"/>
                  <a:gd name="T36" fmla="+- 0 6692 6655"/>
                  <a:gd name="T37" fmla="*/ T36 w 38"/>
                  <a:gd name="T38" fmla="+- 0 1289 1224"/>
                  <a:gd name="T39" fmla="*/ 1289 h 66"/>
                  <a:gd name="T40" fmla="+- 0 6693 6655"/>
                  <a:gd name="T41" fmla="*/ T40 w 38"/>
                  <a:gd name="T42" fmla="+- 0 1288 1224"/>
                  <a:gd name="T43" fmla="*/ 1288 h 66"/>
                  <a:gd name="T44" fmla="+- 0 6693 6655"/>
                  <a:gd name="T45" fmla="*/ T44 w 38"/>
                  <a:gd name="T46" fmla="+- 0 1285 1224"/>
                  <a:gd name="T47" fmla="*/ 1285 h 66"/>
                  <a:gd name="T48" fmla="+- 0 6692 6655"/>
                  <a:gd name="T49" fmla="*/ T48 w 38"/>
                  <a:gd name="T50" fmla="+- 0 1284 1224"/>
                  <a:gd name="T51" fmla="*/ 1284 h 66"/>
                  <a:gd name="T52" fmla="+- 0 6692 6655"/>
                  <a:gd name="T53" fmla="*/ T52 w 38"/>
                  <a:gd name="T54" fmla="+- 0 1283 1224"/>
                  <a:gd name="T55" fmla="*/ 1283 h 66"/>
                  <a:gd name="T56" fmla="+- 0 6691 6655"/>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94" name="Freeform 6297"/>
              <p:cNvSpPr>
                <a:spLocks/>
              </p:cNvSpPr>
              <p:nvPr/>
            </p:nvSpPr>
            <p:spPr bwMode="auto">
              <a:xfrm>
                <a:off x="6655" y="1224"/>
                <a:ext cx="38" cy="66"/>
              </a:xfrm>
              <a:custGeom>
                <a:avLst/>
                <a:gdLst>
                  <a:gd name="T0" fmla="+- 0 6679 6655"/>
                  <a:gd name="T1" fmla="*/ T0 w 38"/>
                  <a:gd name="T2" fmla="+- 0 1233 1224"/>
                  <a:gd name="T3" fmla="*/ 1233 h 66"/>
                  <a:gd name="T4" fmla="+- 0 6671 6655"/>
                  <a:gd name="T5" fmla="*/ T4 w 38"/>
                  <a:gd name="T6" fmla="+- 0 1233 1224"/>
                  <a:gd name="T7" fmla="*/ 1233 h 66"/>
                  <a:gd name="T8" fmla="+- 0 6671 6655"/>
                  <a:gd name="T9" fmla="*/ T8 w 38"/>
                  <a:gd name="T10" fmla="+- 0 1283 1224"/>
                  <a:gd name="T11" fmla="*/ 1283 h 66"/>
                  <a:gd name="T12" fmla="+- 0 6679 6655"/>
                  <a:gd name="T13" fmla="*/ T12 w 38"/>
                  <a:gd name="T14" fmla="+- 0 1283 1224"/>
                  <a:gd name="T15" fmla="*/ 1283 h 66"/>
                  <a:gd name="T16" fmla="+- 0 6679 6655"/>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95" name="Freeform 6296"/>
              <p:cNvSpPr>
                <a:spLocks/>
              </p:cNvSpPr>
              <p:nvPr/>
            </p:nvSpPr>
            <p:spPr bwMode="auto">
              <a:xfrm>
                <a:off x="6655" y="1224"/>
                <a:ext cx="38" cy="66"/>
              </a:xfrm>
              <a:custGeom>
                <a:avLst/>
                <a:gdLst>
                  <a:gd name="T0" fmla="+- 0 6677 6655"/>
                  <a:gd name="T1" fmla="*/ T0 w 38"/>
                  <a:gd name="T2" fmla="+- 0 1224 1224"/>
                  <a:gd name="T3" fmla="*/ 1224 h 66"/>
                  <a:gd name="T4" fmla="+- 0 6655 6655"/>
                  <a:gd name="T5" fmla="*/ T4 w 38"/>
                  <a:gd name="T6" fmla="+- 0 1240 1224"/>
                  <a:gd name="T7" fmla="*/ 1240 h 66"/>
                  <a:gd name="T8" fmla="+- 0 6656 6655"/>
                  <a:gd name="T9" fmla="*/ T8 w 38"/>
                  <a:gd name="T10" fmla="+- 0 1241 1224"/>
                  <a:gd name="T11" fmla="*/ 1241 h 66"/>
                  <a:gd name="T12" fmla="+- 0 6657 6655"/>
                  <a:gd name="T13" fmla="*/ T12 w 38"/>
                  <a:gd name="T14" fmla="+- 0 1241 1224"/>
                  <a:gd name="T15" fmla="*/ 1241 h 66"/>
                  <a:gd name="T16" fmla="+- 0 6658 6655"/>
                  <a:gd name="T17" fmla="*/ T16 w 38"/>
                  <a:gd name="T18" fmla="+- 0 1241 1224"/>
                  <a:gd name="T19" fmla="*/ 1241 h 66"/>
                  <a:gd name="T20" fmla="+- 0 6671 6655"/>
                  <a:gd name="T21" fmla="*/ T20 w 38"/>
                  <a:gd name="T22" fmla="+- 0 1233 1224"/>
                  <a:gd name="T23" fmla="*/ 1233 h 66"/>
                  <a:gd name="T24" fmla="+- 0 6679 6655"/>
                  <a:gd name="T25" fmla="*/ T24 w 38"/>
                  <a:gd name="T26" fmla="+- 0 1233 1224"/>
                  <a:gd name="T27" fmla="*/ 1233 h 66"/>
                  <a:gd name="T28" fmla="+- 0 6679 6655"/>
                  <a:gd name="T29" fmla="*/ T28 w 38"/>
                  <a:gd name="T30" fmla="+- 0 1225 1224"/>
                  <a:gd name="T31" fmla="*/ 1225 h 66"/>
                  <a:gd name="T32" fmla="+- 0 6678 6655"/>
                  <a:gd name="T33" fmla="*/ T32 w 38"/>
                  <a:gd name="T34" fmla="+- 0 1224 1224"/>
                  <a:gd name="T35" fmla="*/ 1224 h 66"/>
                  <a:gd name="T36" fmla="+- 0 6677 6655"/>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7" name="Group 6292"/>
            <p:cNvGrpSpPr>
              <a:grpSpLocks/>
            </p:cNvGrpSpPr>
            <p:nvPr/>
          </p:nvGrpSpPr>
          <p:grpSpPr bwMode="auto">
            <a:xfrm>
              <a:off x="6650" y="1346"/>
              <a:ext cx="45" cy="68"/>
              <a:chOff x="6650" y="1346"/>
              <a:chExt cx="45" cy="68"/>
            </a:xfrm>
          </p:grpSpPr>
          <p:sp>
            <p:nvSpPr>
              <p:cNvPr id="41691" name="Freeform 6294"/>
              <p:cNvSpPr>
                <a:spLocks/>
              </p:cNvSpPr>
              <p:nvPr/>
            </p:nvSpPr>
            <p:spPr bwMode="auto">
              <a:xfrm>
                <a:off x="6650" y="1346"/>
                <a:ext cx="45" cy="68"/>
              </a:xfrm>
              <a:custGeom>
                <a:avLst/>
                <a:gdLst>
                  <a:gd name="T0" fmla="+- 0 6677 6650"/>
                  <a:gd name="T1" fmla="*/ T0 w 45"/>
                  <a:gd name="T2" fmla="+- 0 1346 1346"/>
                  <a:gd name="T3" fmla="*/ 1346 h 68"/>
                  <a:gd name="T4" fmla="+- 0 6669 6650"/>
                  <a:gd name="T5" fmla="*/ T4 w 45"/>
                  <a:gd name="T6" fmla="+- 0 1346 1346"/>
                  <a:gd name="T7" fmla="*/ 1346 h 68"/>
                  <a:gd name="T8" fmla="+- 0 6665 6650"/>
                  <a:gd name="T9" fmla="*/ T8 w 45"/>
                  <a:gd name="T10" fmla="+- 0 1347 1346"/>
                  <a:gd name="T11" fmla="*/ 1347 h 68"/>
                  <a:gd name="T12" fmla="+- 0 6650 6650"/>
                  <a:gd name="T13" fmla="*/ T12 w 45"/>
                  <a:gd name="T14" fmla="+- 0 1386 1346"/>
                  <a:gd name="T15" fmla="*/ 1386 h 68"/>
                  <a:gd name="T16" fmla="+- 0 6650 6650"/>
                  <a:gd name="T17" fmla="*/ T16 w 45"/>
                  <a:gd name="T18" fmla="+- 0 1391 1346"/>
                  <a:gd name="T19" fmla="*/ 1391 h 68"/>
                  <a:gd name="T20" fmla="+- 0 6668 6650"/>
                  <a:gd name="T21" fmla="*/ T20 w 45"/>
                  <a:gd name="T22" fmla="+- 0 1414 1346"/>
                  <a:gd name="T23" fmla="*/ 1414 h 68"/>
                  <a:gd name="T24" fmla="+- 0 6676 6650"/>
                  <a:gd name="T25" fmla="*/ T24 w 45"/>
                  <a:gd name="T26" fmla="+- 0 1414 1346"/>
                  <a:gd name="T27" fmla="*/ 1414 h 68"/>
                  <a:gd name="T28" fmla="+- 0 6680 6650"/>
                  <a:gd name="T29" fmla="*/ T28 w 45"/>
                  <a:gd name="T30" fmla="+- 0 1413 1346"/>
                  <a:gd name="T31" fmla="*/ 1413 h 68"/>
                  <a:gd name="T32" fmla="+- 0 6685 6650"/>
                  <a:gd name="T33" fmla="*/ T32 w 45"/>
                  <a:gd name="T34" fmla="+- 0 1410 1346"/>
                  <a:gd name="T35" fmla="*/ 1410 h 68"/>
                  <a:gd name="T36" fmla="+- 0 6688 6650"/>
                  <a:gd name="T37" fmla="*/ T36 w 45"/>
                  <a:gd name="T38" fmla="+- 0 1408 1346"/>
                  <a:gd name="T39" fmla="*/ 1408 h 68"/>
                  <a:gd name="T40" fmla="+- 0 6688 6650"/>
                  <a:gd name="T41" fmla="*/ T40 w 45"/>
                  <a:gd name="T42" fmla="+- 0 1407 1346"/>
                  <a:gd name="T43" fmla="*/ 1407 h 68"/>
                  <a:gd name="T44" fmla="+- 0 6670 6650"/>
                  <a:gd name="T45" fmla="*/ T44 w 45"/>
                  <a:gd name="T46" fmla="+- 0 1407 1346"/>
                  <a:gd name="T47" fmla="*/ 1407 h 68"/>
                  <a:gd name="T48" fmla="+- 0 6668 6650"/>
                  <a:gd name="T49" fmla="*/ T48 w 45"/>
                  <a:gd name="T50" fmla="+- 0 1406 1346"/>
                  <a:gd name="T51" fmla="*/ 1406 h 68"/>
                  <a:gd name="T52" fmla="+- 0 6659 6650"/>
                  <a:gd name="T53" fmla="*/ T52 w 45"/>
                  <a:gd name="T54" fmla="+- 0 1386 1346"/>
                  <a:gd name="T55" fmla="*/ 1386 h 68"/>
                  <a:gd name="T56" fmla="+- 0 6659 6650"/>
                  <a:gd name="T57" fmla="*/ T56 w 45"/>
                  <a:gd name="T58" fmla="+- 0 1373 1346"/>
                  <a:gd name="T59" fmla="*/ 1373 h 68"/>
                  <a:gd name="T60" fmla="+- 0 6670 6650"/>
                  <a:gd name="T61" fmla="*/ T60 w 45"/>
                  <a:gd name="T62" fmla="+- 0 1354 1346"/>
                  <a:gd name="T63" fmla="*/ 1354 h 68"/>
                  <a:gd name="T64" fmla="+- 0 6689 6650"/>
                  <a:gd name="T65" fmla="*/ T64 w 45"/>
                  <a:gd name="T66" fmla="+- 0 1354 1346"/>
                  <a:gd name="T67" fmla="*/ 1354 h 68"/>
                  <a:gd name="T68" fmla="+- 0 6688 6650"/>
                  <a:gd name="T69" fmla="*/ T68 w 45"/>
                  <a:gd name="T70" fmla="+- 0 1352 1346"/>
                  <a:gd name="T71" fmla="*/ 1352 h 68"/>
                  <a:gd name="T72" fmla="+- 0 6686 6650"/>
                  <a:gd name="T73" fmla="*/ T72 w 45"/>
                  <a:gd name="T74" fmla="+- 0 1350 1346"/>
                  <a:gd name="T75" fmla="*/ 1350 h 68"/>
                  <a:gd name="T76" fmla="+- 0 6681 6650"/>
                  <a:gd name="T77" fmla="*/ T76 w 45"/>
                  <a:gd name="T78" fmla="+- 0 1347 1346"/>
                  <a:gd name="T79" fmla="*/ 1347 h 68"/>
                  <a:gd name="T80" fmla="+- 0 6677 6650"/>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92" name="Freeform 6293"/>
              <p:cNvSpPr>
                <a:spLocks/>
              </p:cNvSpPr>
              <p:nvPr/>
            </p:nvSpPr>
            <p:spPr bwMode="auto">
              <a:xfrm>
                <a:off x="6650" y="1346"/>
                <a:ext cx="45" cy="68"/>
              </a:xfrm>
              <a:custGeom>
                <a:avLst/>
                <a:gdLst>
                  <a:gd name="T0" fmla="+- 0 6689 6650"/>
                  <a:gd name="T1" fmla="*/ T0 w 45"/>
                  <a:gd name="T2" fmla="+- 0 1354 1346"/>
                  <a:gd name="T3" fmla="*/ 1354 h 68"/>
                  <a:gd name="T4" fmla="+- 0 6673 6650"/>
                  <a:gd name="T5" fmla="*/ T4 w 45"/>
                  <a:gd name="T6" fmla="+- 0 1354 1346"/>
                  <a:gd name="T7" fmla="*/ 1354 h 68"/>
                  <a:gd name="T8" fmla="+- 0 6677 6650"/>
                  <a:gd name="T9" fmla="*/ T8 w 45"/>
                  <a:gd name="T10" fmla="+- 0 1354 1346"/>
                  <a:gd name="T11" fmla="*/ 1354 h 68"/>
                  <a:gd name="T12" fmla="+- 0 6680 6650"/>
                  <a:gd name="T13" fmla="*/ T12 w 45"/>
                  <a:gd name="T14" fmla="+- 0 1356 1346"/>
                  <a:gd name="T15" fmla="*/ 1356 h 68"/>
                  <a:gd name="T16" fmla="+- 0 6686 6650"/>
                  <a:gd name="T17" fmla="*/ T16 w 45"/>
                  <a:gd name="T18" fmla="+- 0 1386 1346"/>
                  <a:gd name="T19" fmla="*/ 1386 h 68"/>
                  <a:gd name="T20" fmla="+- 0 6686 6650"/>
                  <a:gd name="T21" fmla="*/ T20 w 45"/>
                  <a:gd name="T22" fmla="+- 0 1389 1346"/>
                  <a:gd name="T23" fmla="*/ 1389 h 68"/>
                  <a:gd name="T24" fmla="+- 0 6674 6650"/>
                  <a:gd name="T25" fmla="*/ T24 w 45"/>
                  <a:gd name="T26" fmla="+- 0 1407 1346"/>
                  <a:gd name="T27" fmla="*/ 1407 h 68"/>
                  <a:gd name="T28" fmla="+- 0 6688 6650"/>
                  <a:gd name="T29" fmla="*/ T28 w 45"/>
                  <a:gd name="T30" fmla="+- 0 1407 1346"/>
                  <a:gd name="T31" fmla="*/ 1407 h 68"/>
                  <a:gd name="T32" fmla="+- 0 6691 6650"/>
                  <a:gd name="T33" fmla="*/ T32 w 45"/>
                  <a:gd name="T34" fmla="+- 0 1402 1346"/>
                  <a:gd name="T35" fmla="*/ 1402 h 68"/>
                  <a:gd name="T36" fmla="+- 0 6693 6650"/>
                  <a:gd name="T37" fmla="*/ T36 w 45"/>
                  <a:gd name="T38" fmla="+- 0 1398 1346"/>
                  <a:gd name="T39" fmla="*/ 1398 h 68"/>
                  <a:gd name="T40" fmla="+- 0 6694 6650"/>
                  <a:gd name="T41" fmla="*/ T40 w 45"/>
                  <a:gd name="T42" fmla="+- 0 1390 1346"/>
                  <a:gd name="T43" fmla="*/ 1390 h 68"/>
                  <a:gd name="T44" fmla="+- 0 6695 6650"/>
                  <a:gd name="T45" fmla="*/ T44 w 45"/>
                  <a:gd name="T46" fmla="+- 0 1386 1346"/>
                  <a:gd name="T47" fmla="*/ 1386 h 68"/>
                  <a:gd name="T48" fmla="+- 0 6695 6650"/>
                  <a:gd name="T49" fmla="*/ T48 w 45"/>
                  <a:gd name="T50" fmla="+- 0 1373 1346"/>
                  <a:gd name="T51" fmla="*/ 1373 h 68"/>
                  <a:gd name="T52" fmla="+- 0 6694 6650"/>
                  <a:gd name="T53" fmla="*/ T52 w 45"/>
                  <a:gd name="T54" fmla="+- 0 1371 1346"/>
                  <a:gd name="T55" fmla="*/ 1371 h 68"/>
                  <a:gd name="T56" fmla="+- 0 6694 6650"/>
                  <a:gd name="T57" fmla="*/ T56 w 45"/>
                  <a:gd name="T58" fmla="+- 0 1369 1346"/>
                  <a:gd name="T59" fmla="*/ 1369 h 68"/>
                  <a:gd name="T60" fmla="+- 0 6693 6650"/>
                  <a:gd name="T61" fmla="*/ T60 w 45"/>
                  <a:gd name="T62" fmla="+- 0 1362 1346"/>
                  <a:gd name="T63" fmla="*/ 1362 h 68"/>
                  <a:gd name="T64" fmla="+- 0 6692 6650"/>
                  <a:gd name="T65" fmla="*/ T64 w 45"/>
                  <a:gd name="T66" fmla="+- 0 1358 1346"/>
                  <a:gd name="T67" fmla="*/ 1358 h 68"/>
                  <a:gd name="T68" fmla="+- 0 6689 6650"/>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8" name="Group 6289"/>
            <p:cNvGrpSpPr>
              <a:grpSpLocks/>
            </p:cNvGrpSpPr>
            <p:nvPr/>
          </p:nvGrpSpPr>
          <p:grpSpPr bwMode="auto">
            <a:xfrm>
              <a:off x="6650" y="1470"/>
              <a:ext cx="45" cy="68"/>
              <a:chOff x="6650" y="1470"/>
              <a:chExt cx="45" cy="68"/>
            </a:xfrm>
          </p:grpSpPr>
          <p:sp>
            <p:nvSpPr>
              <p:cNvPr id="41689" name="Freeform 6291"/>
              <p:cNvSpPr>
                <a:spLocks/>
              </p:cNvSpPr>
              <p:nvPr/>
            </p:nvSpPr>
            <p:spPr bwMode="auto">
              <a:xfrm>
                <a:off x="6650" y="1470"/>
                <a:ext cx="45" cy="68"/>
              </a:xfrm>
              <a:custGeom>
                <a:avLst/>
                <a:gdLst>
                  <a:gd name="T0" fmla="+- 0 6677 6650"/>
                  <a:gd name="T1" fmla="*/ T0 w 45"/>
                  <a:gd name="T2" fmla="+- 0 1470 1470"/>
                  <a:gd name="T3" fmla="*/ 1470 h 68"/>
                  <a:gd name="T4" fmla="+- 0 6669 6650"/>
                  <a:gd name="T5" fmla="*/ T4 w 45"/>
                  <a:gd name="T6" fmla="+- 0 1470 1470"/>
                  <a:gd name="T7" fmla="*/ 1470 h 68"/>
                  <a:gd name="T8" fmla="+- 0 6665 6650"/>
                  <a:gd name="T9" fmla="*/ T8 w 45"/>
                  <a:gd name="T10" fmla="+- 0 1470 1470"/>
                  <a:gd name="T11" fmla="*/ 1470 h 68"/>
                  <a:gd name="T12" fmla="+- 0 6650 6650"/>
                  <a:gd name="T13" fmla="*/ T12 w 45"/>
                  <a:gd name="T14" fmla="+- 0 1509 1470"/>
                  <a:gd name="T15" fmla="*/ 1509 h 68"/>
                  <a:gd name="T16" fmla="+- 0 6650 6650"/>
                  <a:gd name="T17" fmla="*/ T16 w 45"/>
                  <a:gd name="T18" fmla="+- 0 1514 1470"/>
                  <a:gd name="T19" fmla="*/ 1514 h 68"/>
                  <a:gd name="T20" fmla="+- 0 6668 6650"/>
                  <a:gd name="T21" fmla="*/ T20 w 45"/>
                  <a:gd name="T22" fmla="+- 0 1537 1470"/>
                  <a:gd name="T23" fmla="*/ 1537 h 68"/>
                  <a:gd name="T24" fmla="+- 0 6676 6650"/>
                  <a:gd name="T25" fmla="*/ T24 w 45"/>
                  <a:gd name="T26" fmla="+- 0 1537 1470"/>
                  <a:gd name="T27" fmla="*/ 1537 h 68"/>
                  <a:gd name="T28" fmla="+- 0 6680 6650"/>
                  <a:gd name="T29" fmla="*/ T28 w 45"/>
                  <a:gd name="T30" fmla="+- 0 1536 1470"/>
                  <a:gd name="T31" fmla="*/ 1536 h 68"/>
                  <a:gd name="T32" fmla="+- 0 6685 6650"/>
                  <a:gd name="T33" fmla="*/ T32 w 45"/>
                  <a:gd name="T34" fmla="+- 0 1533 1470"/>
                  <a:gd name="T35" fmla="*/ 1533 h 68"/>
                  <a:gd name="T36" fmla="+- 0 6688 6650"/>
                  <a:gd name="T37" fmla="*/ T36 w 45"/>
                  <a:gd name="T38" fmla="+- 0 1531 1470"/>
                  <a:gd name="T39" fmla="*/ 1531 h 68"/>
                  <a:gd name="T40" fmla="+- 0 6688 6650"/>
                  <a:gd name="T41" fmla="*/ T40 w 45"/>
                  <a:gd name="T42" fmla="+- 0 1530 1470"/>
                  <a:gd name="T43" fmla="*/ 1530 h 68"/>
                  <a:gd name="T44" fmla="+- 0 6670 6650"/>
                  <a:gd name="T45" fmla="*/ T44 w 45"/>
                  <a:gd name="T46" fmla="+- 0 1530 1470"/>
                  <a:gd name="T47" fmla="*/ 1530 h 68"/>
                  <a:gd name="T48" fmla="+- 0 6668 6650"/>
                  <a:gd name="T49" fmla="*/ T48 w 45"/>
                  <a:gd name="T50" fmla="+- 0 1529 1470"/>
                  <a:gd name="T51" fmla="*/ 1529 h 68"/>
                  <a:gd name="T52" fmla="+- 0 6659 6650"/>
                  <a:gd name="T53" fmla="*/ T52 w 45"/>
                  <a:gd name="T54" fmla="+- 0 1509 1470"/>
                  <a:gd name="T55" fmla="*/ 1509 h 68"/>
                  <a:gd name="T56" fmla="+- 0 6659 6650"/>
                  <a:gd name="T57" fmla="*/ T56 w 45"/>
                  <a:gd name="T58" fmla="+- 0 1496 1470"/>
                  <a:gd name="T59" fmla="*/ 1496 h 68"/>
                  <a:gd name="T60" fmla="+- 0 6670 6650"/>
                  <a:gd name="T61" fmla="*/ T60 w 45"/>
                  <a:gd name="T62" fmla="+- 0 1477 1470"/>
                  <a:gd name="T63" fmla="*/ 1477 h 68"/>
                  <a:gd name="T64" fmla="+- 0 6689 6650"/>
                  <a:gd name="T65" fmla="*/ T64 w 45"/>
                  <a:gd name="T66" fmla="+- 0 1477 1470"/>
                  <a:gd name="T67" fmla="*/ 1477 h 68"/>
                  <a:gd name="T68" fmla="+- 0 6688 6650"/>
                  <a:gd name="T69" fmla="*/ T68 w 45"/>
                  <a:gd name="T70" fmla="+- 0 1475 1470"/>
                  <a:gd name="T71" fmla="*/ 1475 h 68"/>
                  <a:gd name="T72" fmla="+- 0 6686 6650"/>
                  <a:gd name="T73" fmla="*/ T72 w 45"/>
                  <a:gd name="T74" fmla="+- 0 1473 1470"/>
                  <a:gd name="T75" fmla="*/ 1473 h 68"/>
                  <a:gd name="T76" fmla="+- 0 6681 6650"/>
                  <a:gd name="T77" fmla="*/ T76 w 45"/>
                  <a:gd name="T78" fmla="+- 0 1470 1470"/>
                  <a:gd name="T79" fmla="*/ 1470 h 68"/>
                  <a:gd name="T80" fmla="+- 0 6677 6650"/>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90" name="Freeform 6290"/>
              <p:cNvSpPr>
                <a:spLocks/>
              </p:cNvSpPr>
              <p:nvPr/>
            </p:nvSpPr>
            <p:spPr bwMode="auto">
              <a:xfrm>
                <a:off x="6650" y="1470"/>
                <a:ext cx="45" cy="68"/>
              </a:xfrm>
              <a:custGeom>
                <a:avLst/>
                <a:gdLst>
                  <a:gd name="T0" fmla="+- 0 6689 6650"/>
                  <a:gd name="T1" fmla="*/ T0 w 45"/>
                  <a:gd name="T2" fmla="+- 0 1477 1470"/>
                  <a:gd name="T3" fmla="*/ 1477 h 68"/>
                  <a:gd name="T4" fmla="+- 0 6673 6650"/>
                  <a:gd name="T5" fmla="*/ T4 w 45"/>
                  <a:gd name="T6" fmla="+- 0 1477 1470"/>
                  <a:gd name="T7" fmla="*/ 1477 h 68"/>
                  <a:gd name="T8" fmla="+- 0 6677 6650"/>
                  <a:gd name="T9" fmla="*/ T8 w 45"/>
                  <a:gd name="T10" fmla="+- 0 1477 1470"/>
                  <a:gd name="T11" fmla="*/ 1477 h 68"/>
                  <a:gd name="T12" fmla="+- 0 6680 6650"/>
                  <a:gd name="T13" fmla="*/ T12 w 45"/>
                  <a:gd name="T14" fmla="+- 0 1479 1470"/>
                  <a:gd name="T15" fmla="*/ 1479 h 68"/>
                  <a:gd name="T16" fmla="+- 0 6686 6650"/>
                  <a:gd name="T17" fmla="*/ T16 w 45"/>
                  <a:gd name="T18" fmla="+- 0 1509 1470"/>
                  <a:gd name="T19" fmla="*/ 1509 h 68"/>
                  <a:gd name="T20" fmla="+- 0 6686 6650"/>
                  <a:gd name="T21" fmla="*/ T20 w 45"/>
                  <a:gd name="T22" fmla="+- 0 1512 1470"/>
                  <a:gd name="T23" fmla="*/ 1512 h 68"/>
                  <a:gd name="T24" fmla="+- 0 6685 6650"/>
                  <a:gd name="T25" fmla="*/ T24 w 45"/>
                  <a:gd name="T26" fmla="+- 0 1514 1470"/>
                  <a:gd name="T27" fmla="*/ 1514 h 68"/>
                  <a:gd name="T28" fmla="+- 0 6685 6650"/>
                  <a:gd name="T29" fmla="*/ T28 w 45"/>
                  <a:gd name="T30" fmla="+- 0 1515 1470"/>
                  <a:gd name="T31" fmla="*/ 1515 h 68"/>
                  <a:gd name="T32" fmla="+- 0 6685 6650"/>
                  <a:gd name="T33" fmla="*/ T32 w 45"/>
                  <a:gd name="T34" fmla="+- 0 1517 1470"/>
                  <a:gd name="T35" fmla="*/ 1517 h 68"/>
                  <a:gd name="T36" fmla="+- 0 6684 6650"/>
                  <a:gd name="T37" fmla="*/ T36 w 45"/>
                  <a:gd name="T38" fmla="+- 0 1519 1470"/>
                  <a:gd name="T39" fmla="*/ 1519 h 68"/>
                  <a:gd name="T40" fmla="+- 0 6674 6650"/>
                  <a:gd name="T41" fmla="*/ T40 w 45"/>
                  <a:gd name="T42" fmla="+- 0 1530 1470"/>
                  <a:gd name="T43" fmla="*/ 1530 h 68"/>
                  <a:gd name="T44" fmla="+- 0 6688 6650"/>
                  <a:gd name="T45" fmla="*/ T44 w 45"/>
                  <a:gd name="T46" fmla="+- 0 1530 1470"/>
                  <a:gd name="T47" fmla="*/ 1530 h 68"/>
                  <a:gd name="T48" fmla="+- 0 6691 6650"/>
                  <a:gd name="T49" fmla="*/ T48 w 45"/>
                  <a:gd name="T50" fmla="+- 0 1525 1470"/>
                  <a:gd name="T51" fmla="*/ 1525 h 68"/>
                  <a:gd name="T52" fmla="+- 0 6693 6650"/>
                  <a:gd name="T53" fmla="*/ T52 w 45"/>
                  <a:gd name="T54" fmla="+- 0 1521 1470"/>
                  <a:gd name="T55" fmla="*/ 1521 h 68"/>
                  <a:gd name="T56" fmla="+- 0 6694 6650"/>
                  <a:gd name="T57" fmla="*/ T56 w 45"/>
                  <a:gd name="T58" fmla="+- 0 1513 1470"/>
                  <a:gd name="T59" fmla="*/ 1513 h 68"/>
                  <a:gd name="T60" fmla="+- 0 6695 6650"/>
                  <a:gd name="T61" fmla="*/ T60 w 45"/>
                  <a:gd name="T62" fmla="+- 0 1509 1470"/>
                  <a:gd name="T63" fmla="*/ 1509 h 68"/>
                  <a:gd name="T64" fmla="+- 0 6695 6650"/>
                  <a:gd name="T65" fmla="*/ T64 w 45"/>
                  <a:gd name="T66" fmla="+- 0 1496 1470"/>
                  <a:gd name="T67" fmla="*/ 1496 h 68"/>
                  <a:gd name="T68" fmla="+- 0 6694 6650"/>
                  <a:gd name="T69" fmla="*/ T68 w 45"/>
                  <a:gd name="T70" fmla="+- 0 1494 1470"/>
                  <a:gd name="T71" fmla="*/ 1494 h 68"/>
                  <a:gd name="T72" fmla="+- 0 6694 6650"/>
                  <a:gd name="T73" fmla="*/ T72 w 45"/>
                  <a:gd name="T74" fmla="+- 0 1492 1470"/>
                  <a:gd name="T75" fmla="*/ 1492 h 68"/>
                  <a:gd name="T76" fmla="+- 0 6693 6650"/>
                  <a:gd name="T77" fmla="*/ T76 w 45"/>
                  <a:gd name="T78" fmla="+- 0 1485 1470"/>
                  <a:gd name="T79" fmla="*/ 1485 h 68"/>
                  <a:gd name="T80" fmla="+- 0 6692 6650"/>
                  <a:gd name="T81" fmla="*/ T80 w 45"/>
                  <a:gd name="T82" fmla="+- 0 1481 1470"/>
                  <a:gd name="T83" fmla="*/ 1481 h 68"/>
                  <a:gd name="T84" fmla="+- 0 6689 6650"/>
                  <a:gd name="T85" fmla="*/ T84 w 45"/>
                  <a:gd name="T86" fmla="+- 0 1477 1470"/>
                  <a:gd name="T8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45" h="68">
                    <a:moveTo>
                      <a:pt x="39" y="7"/>
                    </a:moveTo>
                    <a:lnTo>
                      <a:pt x="23" y="7"/>
                    </a:lnTo>
                    <a:lnTo>
                      <a:pt x="27" y="7"/>
                    </a:lnTo>
                    <a:lnTo>
                      <a:pt x="30" y="9"/>
                    </a:lnTo>
                    <a:lnTo>
                      <a:pt x="36" y="39"/>
                    </a:lnTo>
                    <a:lnTo>
                      <a:pt x="36" y="42"/>
                    </a:lnTo>
                    <a:lnTo>
                      <a:pt x="35" y="44"/>
                    </a:lnTo>
                    <a:lnTo>
                      <a:pt x="35" y="45"/>
                    </a:lnTo>
                    <a:lnTo>
                      <a:pt x="35" y="47"/>
                    </a:lnTo>
                    <a:lnTo>
                      <a:pt x="34" y="49"/>
                    </a:lnTo>
                    <a:lnTo>
                      <a:pt x="24" y="60"/>
                    </a:lnTo>
                    <a:lnTo>
                      <a:pt x="38" y="60"/>
                    </a:lnTo>
                    <a:lnTo>
                      <a:pt x="41" y="55"/>
                    </a:lnTo>
                    <a:lnTo>
                      <a:pt x="43" y="51"/>
                    </a:lnTo>
                    <a:lnTo>
                      <a:pt x="44" y="43"/>
                    </a:lnTo>
                    <a:lnTo>
                      <a:pt x="45" y="39"/>
                    </a:lnTo>
                    <a:lnTo>
                      <a:pt x="45" y="26"/>
                    </a:lnTo>
                    <a:lnTo>
                      <a:pt x="44"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9" name="Group 6287"/>
            <p:cNvGrpSpPr>
              <a:grpSpLocks/>
            </p:cNvGrpSpPr>
            <p:nvPr/>
          </p:nvGrpSpPr>
          <p:grpSpPr bwMode="auto">
            <a:xfrm>
              <a:off x="6651" y="1594"/>
              <a:ext cx="42" cy="66"/>
              <a:chOff x="6651" y="1594"/>
              <a:chExt cx="42" cy="66"/>
            </a:xfrm>
          </p:grpSpPr>
          <p:sp>
            <p:nvSpPr>
              <p:cNvPr id="41688" name="Freeform 6288"/>
              <p:cNvSpPr>
                <a:spLocks/>
              </p:cNvSpPr>
              <p:nvPr/>
            </p:nvSpPr>
            <p:spPr bwMode="auto">
              <a:xfrm>
                <a:off x="6651" y="1594"/>
                <a:ext cx="42" cy="66"/>
              </a:xfrm>
              <a:custGeom>
                <a:avLst/>
                <a:gdLst>
                  <a:gd name="T0" fmla="+- 0 6653 6651"/>
                  <a:gd name="T1" fmla="*/ T0 w 42"/>
                  <a:gd name="T2" fmla="+- 0 1594 1594"/>
                  <a:gd name="T3" fmla="*/ 1594 h 66"/>
                  <a:gd name="T4" fmla="+- 0 6653 6651"/>
                  <a:gd name="T5" fmla="*/ T4 w 42"/>
                  <a:gd name="T6" fmla="+- 0 1594 1594"/>
                  <a:gd name="T7" fmla="*/ 1594 h 66"/>
                  <a:gd name="T8" fmla="+- 0 6652 6651"/>
                  <a:gd name="T9" fmla="*/ T8 w 42"/>
                  <a:gd name="T10" fmla="+- 0 1595 1594"/>
                  <a:gd name="T11" fmla="*/ 1595 h 66"/>
                  <a:gd name="T12" fmla="+- 0 6652 6651"/>
                  <a:gd name="T13" fmla="*/ T12 w 42"/>
                  <a:gd name="T14" fmla="+- 0 1596 1594"/>
                  <a:gd name="T15" fmla="*/ 1596 h 66"/>
                  <a:gd name="T16" fmla="+- 0 6651 6651"/>
                  <a:gd name="T17" fmla="*/ T16 w 42"/>
                  <a:gd name="T18" fmla="+- 0 1597 1594"/>
                  <a:gd name="T19" fmla="*/ 1597 h 66"/>
                  <a:gd name="T20" fmla="+- 0 6652 6651"/>
                  <a:gd name="T21" fmla="*/ T20 w 42"/>
                  <a:gd name="T22" fmla="+- 0 1600 1594"/>
                  <a:gd name="T23" fmla="*/ 1600 h 66"/>
                  <a:gd name="T24" fmla="+- 0 6653 6651"/>
                  <a:gd name="T25" fmla="*/ T24 w 42"/>
                  <a:gd name="T26" fmla="+- 0 1601 1594"/>
                  <a:gd name="T27" fmla="*/ 1601 h 66"/>
                  <a:gd name="T28" fmla="+- 0 6684 6651"/>
                  <a:gd name="T29" fmla="*/ T28 w 42"/>
                  <a:gd name="T30" fmla="+- 0 1601 1594"/>
                  <a:gd name="T31" fmla="*/ 1601 h 66"/>
                  <a:gd name="T32" fmla="+- 0 6660 6651"/>
                  <a:gd name="T33" fmla="*/ T32 w 42"/>
                  <a:gd name="T34" fmla="+- 0 1657 1594"/>
                  <a:gd name="T35" fmla="*/ 1657 h 66"/>
                  <a:gd name="T36" fmla="+- 0 6660 6651"/>
                  <a:gd name="T37" fmla="*/ T36 w 42"/>
                  <a:gd name="T38" fmla="+- 0 1658 1594"/>
                  <a:gd name="T39" fmla="*/ 1658 h 66"/>
                  <a:gd name="T40" fmla="+- 0 6660 6651"/>
                  <a:gd name="T41" fmla="*/ T40 w 42"/>
                  <a:gd name="T42" fmla="+- 0 1659 1594"/>
                  <a:gd name="T43" fmla="*/ 1659 h 66"/>
                  <a:gd name="T44" fmla="+- 0 6661 6651"/>
                  <a:gd name="T45" fmla="*/ T44 w 42"/>
                  <a:gd name="T46" fmla="+- 0 1659 1594"/>
                  <a:gd name="T47" fmla="*/ 1659 h 66"/>
                  <a:gd name="T48" fmla="+- 0 6666 6651"/>
                  <a:gd name="T49" fmla="*/ T48 w 42"/>
                  <a:gd name="T50" fmla="+- 0 1659 1594"/>
                  <a:gd name="T51" fmla="*/ 1659 h 66"/>
                  <a:gd name="T52" fmla="+- 0 6668 6651"/>
                  <a:gd name="T53" fmla="*/ T52 w 42"/>
                  <a:gd name="T54" fmla="+- 0 1659 1594"/>
                  <a:gd name="T55" fmla="*/ 1659 h 66"/>
                  <a:gd name="T56" fmla="+- 0 6692 6651"/>
                  <a:gd name="T57" fmla="*/ T56 w 42"/>
                  <a:gd name="T58" fmla="+- 0 1603 1594"/>
                  <a:gd name="T59" fmla="*/ 1603 h 66"/>
                  <a:gd name="T60" fmla="+- 0 6693 6651"/>
                  <a:gd name="T61" fmla="*/ T60 w 42"/>
                  <a:gd name="T62" fmla="+- 0 1599 1594"/>
                  <a:gd name="T63" fmla="*/ 1599 h 66"/>
                  <a:gd name="T64" fmla="+- 0 6693 6651"/>
                  <a:gd name="T65" fmla="*/ T64 w 42"/>
                  <a:gd name="T66" fmla="+- 0 1596 1594"/>
                  <a:gd name="T67" fmla="*/ 1596 h 66"/>
                  <a:gd name="T68" fmla="+- 0 6693 6651"/>
                  <a:gd name="T69" fmla="*/ T68 w 42"/>
                  <a:gd name="T70" fmla="+- 0 1594 1594"/>
                  <a:gd name="T71" fmla="*/ 1594 h 66"/>
                  <a:gd name="T72" fmla="+- 0 6692 6651"/>
                  <a:gd name="T73" fmla="*/ T72 w 42"/>
                  <a:gd name="T74" fmla="+- 0 1594 1594"/>
                  <a:gd name="T75" fmla="*/ 1594 h 66"/>
                  <a:gd name="T76" fmla="+- 0 6653 6651"/>
                  <a:gd name="T77" fmla="*/ T76 w 42"/>
                  <a:gd name="T78" fmla="+- 0 1594 1594"/>
                  <a:gd name="T79" fmla="*/ 159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2" y="0"/>
                    </a:lnTo>
                    <a:lnTo>
                      <a:pt x="1" y="1"/>
                    </a:lnTo>
                    <a:lnTo>
                      <a:pt x="1" y="2"/>
                    </a:lnTo>
                    <a:lnTo>
                      <a:pt x="0" y="3"/>
                    </a:lnTo>
                    <a:lnTo>
                      <a:pt x="1" y="6"/>
                    </a:lnTo>
                    <a:lnTo>
                      <a:pt x="2" y="7"/>
                    </a:lnTo>
                    <a:lnTo>
                      <a:pt x="33" y="7"/>
                    </a:lnTo>
                    <a:lnTo>
                      <a:pt x="9" y="63"/>
                    </a:lnTo>
                    <a:lnTo>
                      <a:pt x="9" y="64"/>
                    </a:lnTo>
                    <a:lnTo>
                      <a:pt x="9" y="65"/>
                    </a:lnTo>
                    <a:lnTo>
                      <a:pt x="10" y="65"/>
                    </a:lnTo>
                    <a:lnTo>
                      <a:pt x="15" y="65"/>
                    </a:lnTo>
                    <a:lnTo>
                      <a:pt x="17" y="65"/>
                    </a:lnTo>
                    <a:lnTo>
                      <a:pt x="41" y="9"/>
                    </a:lnTo>
                    <a:lnTo>
                      <a:pt x="42" y="5"/>
                    </a:lnTo>
                    <a:lnTo>
                      <a:pt x="42" y="2"/>
                    </a:lnTo>
                    <a:lnTo>
                      <a:pt x="42" y="0"/>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20" name="Group 6277"/>
            <p:cNvGrpSpPr>
              <a:grpSpLocks/>
            </p:cNvGrpSpPr>
            <p:nvPr/>
          </p:nvGrpSpPr>
          <p:grpSpPr bwMode="auto">
            <a:xfrm>
              <a:off x="6720" y="1130"/>
              <a:ext cx="80" cy="658"/>
              <a:chOff x="6720" y="1130"/>
              <a:chExt cx="80" cy="658"/>
            </a:xfrm>
          </p:grpSpPr>
          <p:sp>
            <p:nvSpPr>
              <p:cNvPr id="41679" name="Freeform 6286"/>
              <p:cNvSpPr>
                <a:spLocks/>
              </p:cNvSpPr>
              <p:nvPr/>
            </p:nvSpPr>
            <p:spPr bwMode="auto">
              <a:xfrm>
                <a:off x="6720" y="1130"/>
                <a:ext cx="80" cy="658"/>
              </a:xfrm>
              <a:custGeom>
                <a:avLst/>
                <a:gdLst>
                  <a:gd name="T0" fmla="+- 0 6798 6720"/>
                  <a:gd name="T1" fmla="*/ T0 w 80"/>
                  <a:gd name="T2" fmla="+- 0 1453 1130"/>
                  <a:gd name="T3" fmla="*/ 1453 h 658"/>
                  <a:gd name="T4" fmla="+- 0 6721 6720"/>
                  <a:gd name="T5" fmla="*/ T4 w 80"/>
                  <a:gd name="T6" fmla="+- 0 1453 1130"/>
                  <a:gd name="T7" fmla="*/ 1453 h 658"/>
                  <a:gd name="T8" fmla="+- 0 6721 6720"/>
                  <a:gd name="T9" fmla="*/ T8 w 80"/>
                  <a:gd name="T10" fmla="+- 0 1786 1130"/>
                  <a:gd name="T11" fmla="*/ 1786 h 658"/>
                  <a:gd name="T12" fmla="+- 0 6720 6720"/>
                  <a:gd name="T13" fmla="*/ T12 w 80"/>
                  <a:gd name="T14" fmla="+- 0 1788 1130"/>
                  <a:gd name="T15" fmla="*/ 1788 h 658"/>
                  <a:gd name="T16" fmla="+- 0 6799 6720"/>
                  <a:gd name="T17" fmla="*/ T16 w 80"/>
                  <a:gd name="T18" fmla="+- 0 1788 1130"/>
                  <a:gd name="T19" fmla="*/ 1788 h 658"/>
                  <a:gd name="T20" fmla="+- 0 6798 6720"/>
                  <a:gd name="T21" fmla="*/ T20 w 80"/>
                  <a:gd name="T22" fmla="+- 0 1786 1130"/>
                  <a:gd name="T23" fmla="*/ 1786 h 658"/>
                  <a:gd name="T24" fmla="+- 0 6798 6720"/>
                  <a:gd name="T25" fmla="*/ T24 w 80"/>
                  <a:gd name="T26" fmla="+- 0 1747 1130"/>
                  <a:gd name="T27" fmla="*/ 1747 h 658"/>
                  <a:gd name="T28" fmla="+- 0 6755 6720"/>
                  <a:gd name="T29" fmla="*/ T28 w 80"/>
                  <a:gd name="T30" fmla="+- 0 1747 1130"/>
                  <a:gd name="T31" fmla="*/ 1747 h 658"/>
                  <a:gd name="T32" fmla="+- 0 6751 6720"/>
                  <a:gd name="T33" fmla="*/ T32 w 80"/>
                  <a:gd name="T34" fmla="+- 0 1747 1130"/>
                  <a:gd name="T35" fmla="*/ 1747 h 658"/>
                  <a:gd name="T36" fmla="+- 0 6747 6720"/>
                  <a:gd name="T37" fmla="*/ T36 w 80"/>
                  <a:gd name="T38" fmla="+- 0 1746 1130"/>
                  <a:gd name="T39" fmla="*/ 1746 h 658"/>
                  <a:gd name="T40" fmla="+- 0 6743 6720"/>
                  <a:gd name="T41" fmla="*/ T40 w 80"/>
                  <a:gd name="T42" fmla="+- 0 1745 1130"/>
                  <a:gd name="T43" fmla="*/ 1745 h 658"/>
                  <a:gd name="T44" fmla="+- 0 6730 6720"/>
                  <a:gd name="T45" fmla="*/ T44 w 80"/>
                  <a:gd name="T46" fmla="+- 0 1728 1130"/>
                  <a:gd name="T47" fmla="*/ 1728 h 658"/>
                  <a:gd name="T48" fmla="+- 0 6730 6720"/>
                  <a:gd name="T49" fmla="*/ T48 w 80"/>
                  <a:gd name="T50" fmla="+- 0 1721 1130"/>
                  <a:gd name="T51" fmla="*/ 1721 h 658"/>
                  <a:gd name="T52" fmla="+- 0 6748 6720"/>
                  <a:gd name="T53" fmla="*/ T52 w 80"/>
                  <a:gd name="T54" fmla="+- 0 1700 1130"/>
                  <a:gd name="T55" fmla="*/ 1700 h 658"/>
                  <a:gd name="T56" fmla="+- 0 6745 6720"/>
                  <a:gd name="T57" fmla="*/ T56 w 80"/>
                  <a:gd name="T58" fmla="+- 0 1699 1130"/>
                  <a:gd name="T59" fmla="*/ 1699 h 658"/>
                  <a:gd name="T60" fmla="+- 0 6733 6720"/>
                  <a:gd name="T61" fmla="*/ T60 w 80"/>
                  <a:gd name="T62" fmla="+- 0 1681 1130"/>
                  <a:gd name="T63" fmla="*/ 1681 h 658"/>
                  <a:gd name="T64" fmla="+- 0 6733 6720"/>
                  <a:gd name="T65" fmla="*/ T64 w 80"/>
                  <a:gd name="T66" fmla="+- 0 1674 1130"/>
                  <a:gd name="T67" fmla="*/ 1674 h 658"/>
                  <a:gd name="T68" fmla="+- 0 6757 6720"/>
                  <a:gd name="T69" fmla="*/ T68 w 80"/>
                  <a:gd name="T70" fmla="+- 0 1654 1130"/>
                  <a:gd name="T71" fmla="*/ 1654 h 658"/>
                  <a:gd name="T72" fmla="+- 0 6798 6720"/>
                  <a:gd name="T73" fmla="*/ T72 w 80"/>
                  <a:gd name="T74" fmla="+- 0 1654 1130"/>
                  <a:gd name="T75" fmla="*/ 1654 h 658"/>
                  <a:gd name="T76" fmla="+- 0 6798 6720"/>
                  <a:gd name="T77" fmla="*/ T76 w 80"/>
                  <a:gd name="T78" fmla="+- 0 1575 1130"/>
                  <a:gd name="T79" fmla="*/ 1575 h 658"/>
                  <a:gd name="T80" fmla="+- 0 6754 6720"/>
                  <a:gd name="T81" fmla="*/ T80 w 80"/>
                  <a:gd name="T82" fmla="+- 0 1575 1130"/>
                  <a:gd name="T83" fmla="*/ 1575 h 658"/>
                  <a:gd name="T84" fmla="+- 0 6749 6720"/>
                  <a:gd name="T85" fmla="*/ T84 w 80"/>
                  <a:gd name="T86" fmla="+- 0 1574 1130"/>
                  <a:gd name="T87" fmla="*/ 1574 h 658"/>
                  <a:gd name="T88" fmla="+- 0 6730 6720"/>
                  <a:gd name="T89" fmla="*/ T88 w 80"/>
                  <a:gd name="T90" fmla="+- 0 1536 1130"/>
                  <a:gd name="T91" fmla="*/ 1536 h 658"/>
                  <a:gd name="T92" fmla="+- 0 6730 6720"/>
                  <a:gd name="T93" fmla="*/ T92 w 80"/>
                  <a:gd name="T94" fmla="+- 0 1521 1130"/>
                  <a:gd name="T95" fmla="*/ 1521 h 658"/>
                  <a:gd name="T96" fmla="+- 0 6756 6720"/>
                  <a:gd name="T97" fmla="*/ T96 w 80"/>
                  <a:gd name="T98" fmla="+- 0 1482 1130"/>
                  <a:gd name="T99" fmla="*/ 1482 h 658"/>
                  <a:gd name="T100" fmla="+- 0 6798 6720"/>
                  <a:gd name="T101" fmla="*/ T100 w 80"/>
                  <a:gd name="T102" fmla="+- 0 1482 1130"/>
                  <a:gd name="T103" fmla="*/ 1482 h 658"/>
                  <a:gd name="T104" fmla="+- 0 6798 6720"/>
                  <a:gd name="T105" fmla="*/ T104 w 80"/>
                  <a:gd name="T106" fmla="+- 0 1468 1130"/>
                  <a:gd name="T107" fmla="*/ 1468 h 658"/>
                  <a:gd name="T108" fmla="+- 0 6726 6720"/>
                  <a:gd name="T109" fmla="*/ T108 w 80"/>
                  <a:gd name="T110" fmla="+- 0 1468 1130"/>
                  <a:gd name="T111" fmla="*/ 1468 h 658"/>
                  <a:gd name="T112" fmla="+- 0 6723 6720"/>
                  <a:gd name="T113" fmla="*/ T112 w 80"/>
                  <a:gd name="T114" fmla="+- 0 1465 1130"/>
                  <a:gd name="T115" fmla="*/ 1465 h 658"/>
                  <a:gd name="T116" fmla="+- 0 6726 6720"/>
                  <a:gd name="T117" fmla="*/ T116 w 80"/>
                  <a:gd name="T118" fmla="+- 0 1462 1130"/>
                  <a:gd name="T119" fmla="*/ 1462 h 658"/>
                  <a:gd name="T120" fmla="+- 0 6798 6720"/>
                  <a:gd name="T121" fmla="*/ T120 w 80"/>
                  <a:gd name="T122" fmla="+- 0 1462 1130"/>
                  <a:gd name="T123" fmla="*/ 1462 h 658"/>
                  <a:gd name="T124" fmla="+- 0 6798 6720"/>
                  <a:gd name="T125" fmla="*/ T124 w 80"/>
                  <a:gd name="T126" fmla="+- 0 1453 1130"/>
                  <a:gd name="T127" fmla="*/ 1453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80" h="658">
                    <a:moveTo>
                      <a:pt x="78" y="323"/>
                    </a:moveTo>
                    <a:lnTo>
                      <a:pt x="1" y="323"/>
                    </a:lnTo>
                    <a:lnTo>
                      <a:pt x="1" y="656"/>
                    </a:lnTo>
                    <a:lnTo>
                      <a:pt x="0" y="658"/>
                    </a:lnTo>
                    <a:lnTo>
                      <a:pt x="79" y="658"/>
                    </a:lnTo>
                    <a:lnTo>
                      <a:pt x="78" y="656"/>
                    </a:lnTo>
                    <a:lnTo>
                      <a:pt x="78" y="617"/>
                    </a:lnTo>
                    <a:lnTo>
                      <a:pt x="35" y="617"/>
                    </a:lnTo>
                    <a:lnTo>
                      <a:pt x="31" y="617"/>
                    </a:lnTo>
                    <a:lnTo>
                      <a:pt x="27" y="616"/>
                    </a:lnTo>
                    <a:lnTo>
                      <a:pt x="23" y="615"/>
                    </a:lnTo>
                    <a:lnTo>
                      <a:pt x="10" y="598"/>
                    </a:lnTo>
                    <a:lnTo>
                      <a:pt x="10" y="591"/>
                    </a:lnTo>
                    <a:lnTo>
                      <a:pt x="28" y="570"/>
                    </a:lnTo>
                    <a:lnTo>
                      <a:pt x="25" y="569"/>
                    </a:lnTo>
                    <a:lnTo>
                      <a:pt x="13" y="551"/>
                    </a:lnTo>
                    <a:lnTo>
                      <a:pt x="13" y="544"/>
                    </a:lnTo>
                    <a:lnTo>
                      <a:pt x="37" y="524"/>
                    </a:lnTo>
                    <a:lnTo>
                      <a:pt x="78" y="524"/>
                    </a:lnTo>
                    <a:lnTo>
                      <a:pt x="78" y="445"/>
                    </a:lnTo>
                    <a:lnTo>
                      <a:pt x="34" y="445"/>
                    </a:lnTo>
                    <a:lnTo>
                      <a:pt x="29" y="444"/>
                    </a:lnTo>
                    <a:lnTo>
                      <a:pt x="10" y="406"/>
                    </a:lnTo>
                    <a:lnTo>
                      <a:pt x="10" y="391"/>
                    </a:lnTo>
                    <a:lnTo>
                      <a:pt x="36" y="352"/>
                    </a:lnTo>
                    <a:lnTo>
                      <a:pt x="78" y="352"/>
                    </a:lnTo>
                    <a:lnTo>
                      <a:pt x="78" y="338"/>
                    </a:lnTo>
                    <a:lnTo>
                      <a:pt x="6" y="338"/>
                    </a:lnTo>
                    <a:lnTo>
                      <a:pt x="3" y="335"/>
                    </a:lnTo>
                    <a:lnTo>
                      <a:pt x="6"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0" name="Freeform 6285"/>
              <p:cNvSpPr>
                <a:spLocks/>
              </p:cNvSpPr>
              <p:nvPr/>
            </p:nvSpPr>
            <p:spPr bwMode="auto">
              <a:xfrm>
                <a:off x="6720" y="1130"/>
                <a:ext cx="80" cy="658"/>
              </a:xfrm>
              <a:custGeom>
                <a:avLst/>
                <a:gdLst>
                  <a:gd name="T0" fmla="+- 0 6798 6720"/>
                  <a:gd name="T1" fmla="*/ T0 w 80"/>
                  <a:gd name="T2" fmla="+- 0 1654 1130"/>
                  <a:gd name="T3" fmla="*/ 1654 h 658"/>
                  <a:gd name="T4" fmla="+- 0 6767 6720"/>
                  <a:gd name="T5" fmla="*/ T4 w 80"/>
                  <a:gd name="T6" fmla="+- 0 1654 1130"/>
                  <a:gd name="T7" fmla="*/ 1654 h 658"/>
                  <a:gd name="T8" fmla="+- 0 6771 6720"/>
                  <a:gd name="T9" fmla="*/ T8 w 80"/>
                  <a:gd name="T10" fmla="+- 0 1654 1130"/>
                  <a:gd name="T11" fmla="*/ 1654 h 658"/>
                  <a:gd name="T12" fmla="+- 0 6778 6720"/>
                  <a:gd name="T13" fmla="*/ T12 w 80"/>
                  <a:gd name="T14" fmla="+- 0 1657 1130"/>
                  <a:gd name="T15" fmla="*/ 1657 h 658"/>
                  <a:gd name="T16" fmla="+- 0 6790 6720"/>
                  <a:gd name="T17" fmla="*/ T16 w 80"/>
                  <a:gd name="T18" fmla="+- 0 1673 1130"/>
                  <a:gd name="T19" fmla="*/ 1673 h 658"/>
                  <a:gd name="T20" fmla="+- 0 6790 6720"/>
                  <a:gd name="T21" fmla="*/ T20 w 80"/>
                  <a:gd name="T22" fmla="+- 0 1678 1130"/>
                  <a:gd name="T23" fmla="*/ 1678 h 658"/>
                  <a:gd name="T24" fmla="+- 0 6775 6720"/>
                  <a:gd name="T25" fmla="*/ T24 w 80"/>
                  <a:gd name="T26" fmla="+- 0 1698 1130"/>
                  <a:gd name="T27" fmla="*/ 1698 h 658"/>
                  <a:gd name="T28" fmla="+- 0 6778 6720"/>
                  <a:gd name="T29" fmla="*/ T28 w 80"/>
                  <a:gd name="T30" fmla="+- 0 1699 1130"/>
                  <a:gd name="T31" fmla="*/ 1699 h 658"/>
                  <a:gd name="T32" fmla="+- 0 6780 6720"/>
                  <a:gd name="T33" fmla="*/ T32 w 80"/>
                  <a:gd name="T34" fmla="+- 0 1701 1130"/>
                  <a:gd name="T35" fmla="*/ 1701 h 658"/>
                  <a:gd name="T36" fmla="+- 0 6782 6720"/>
                  <a:gd name="T37" fmla="*/ T36 w 80"/>
                  <a:gd name="T38" fmla="+- 0 1703 1130"/>
                  <a:gd name="T39" fmla="*/ 1703 h 658"/>
                  <a:gd name="T40" fmla="+- 0 6784 6720"/>
                  <a:gd name="T41" fmla="*/ T40 w 80"/>
                  <a:gd name="T42" fmla="+- 0 1704 1130"/>
                  <a:gd name="T43" fmla="*/ 1704 h 658"/>
                  <a:gd name="T44" fmla="+- 0 6786 6720"/>
                  <a:gd name="T45" fmla="*/ T44 w 80"/>
                  <a:gd name="T46" fmla="+- 0 1706 1130"/>
                  <a:gd name="T47" fmla="*/ 1706 h 658"/>
                  <a:gd name="T48" fmla="+- 0 6789 6720"/>
                  <a:gd name="T49" fmla="*/ T48 w 80"/>
                  <a:gd name="T50" fmla="+- 0 1710 1130"/>
                  <a:gd name="T51" fmla="*/ 1710 h 658"/>
                  <a:gd name="T52" fmla="+- 0 6790 6720"/>
                  <a:gd name="T53" fmla="*/ T52 w 80"/>
                  <a:gd name="T54" fmla="+- 0 1712 1130"/>
                  <a:gd name="T55" fmla="*/ 1712 h 658"/>
                  <a:gd name="T56" fmla="+- 0 6791 6720"/>
                  <a:gd name="T57" fmla="*/ T56 w 80"/>
                  <a:gd name="T58" fmla="+- 0 1714 1130"/>
                  <a:gd name="T59" fmla="*/ 1714 h 658"/>
                  <a:gd name="T60" fmla="+- 0 6792 6720"/>
                  <a:gd name="T61" fmla="*/ T60 w 80"/>
                  <a:gd name="T62" fmla="+- 0 1716 1130"/>
                  <a:gd name="T63" fmla="*/ 1716 h 658"/>
                  <a:gd name="T64" fmla="+- 0 6792 6720"/>
                  <a:gd name="T65" fmla="*/ T64 w 80"/>
                  <a:gd name="T66" fmla="+- 0 1719 1130"/>
                  <a:gd name="T67" fmla="*/ 1719 h 658"/>
                  <a:gd name="T68" fmla="+- 0 6792 6720"/>
                  <a:gd name="T69" fmla="*/ T68 w 80"/>
                  <a:gd name="T70" fmla="+- 0 1725 1130"/>
                  <a:gd name="T71" fmla="*/ 1725 h 658"/>
                  <a:gd name="T72" fmla="+- 0 6765 6720"/>
                  <a:gd name="T73" fmla="*/ T72 w 80"/>
                  <a:gd name="T74" fmla="+- 0 1747 1130"/>
                  <a:gd name="T75" fmla="*/ 1747 h 658"/>
                  <a:gd name="T76" fmla="+- 0 6798 6720"/>
                  <a:gd name="T77" fmla="*/ T76 w 80"/>
                  <a:gd name="T78" fmla="+- 0 1747 1130"/>
                  <a:gd name="T79" fmla="*/ 1747 h 658"/>
                  <a:gd name="T80" fmla="+- 0 6798 6720"/>
                  <a:gd name="T81" fmla="*/ T80 w 80"/>
                  <a:gd name="T82" fmla="+- 0 1654 1130"/>
                  <a:gd name="T83" fmla="*/ 1654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0" h="658">
                    <a:moveTo>
                      <a:pt x="78" y="524"/>
                    </a:moveTo>
                    <a:lnTo>
                      <a:pt x="47" y="524"/>
                    </a:lnTo>
                    <a:lnTo>
                      <a:pt x="51" y="524"/>
                    </a:lnTo>
                    <a:lnTo>
                      <a:pt x="58" y="527"/>
                    </a:lnTo>
                    <a:lnTo>
                      <a:pt x="70" y="543"/>
                    </a:lnTo>
                    <a:lnTo>
                      <a:pt x="70" y="548"/>
                    </a:lnTo>
                    <a:lnTo>
                      <a:pt x="55" y="568"/>
                    </a:lnTo>
                    <a:lnTo>
                      <a:pt x="58" y="569"/>
                    </a:lnTo>
                    <a:lnTo>
                      <a:pt x="60" y="571"/>
                    </a:lnTo>
                    <a:lnTo>
                      <a:pt x="62" y="573"/>
                    </a:lnTo>
                    <a:lnTo>
                      <a:pt x="64" y="574"/>
                    </a:lnTo>
                    <a:lnTo>
                      <a:pt x="66" y="576"/>
                    </a:lnTo>
                    <a:lnTo>
                      <a:pt x="69" y="580"/>
                    </a:lnTo>
                    <a:lnTo>
                      <a:pt x="70" y="582"/>
                    </a:lnTo>
                    <a:lnTo>
                      <a:pt x="71" y="584"/>
                    </a:lnTo>
                    <a:lnTo>
                      <a:pt x="72" y="586"/>
                    </a:lnTo>
                    <a:lnTo>
                      <a:pt x="72" y="589"/>
                    </a:lnTo>
                    <a:lnTo>
                      <a:pt x="72" y="595"/>
                    </a:lnTo>
                    <a:lnTo>
                      <a:pt x="45" y="617"/>
                    </a:lnTo>
                    <a:lnTo>
                      <a:pt x="78" y="617"/>
                    </a:lnTo>
                    <a:lnTo>
                      <a:pt x="78" y="52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1" name="Freeform 6284"/>
              <p:cNvSpPr>
                <a:spLocks/>
              </p:cNvSpPr>
              <p:nvPr/>
            </p:nvSpPr>
            <p:spPr bwMode="auto">
              <a:xfrm>
                <a:off x="6720" y="1130"/>
                <a:ext cx="80" cy="658"/>
              </a:xfrm>
              <a:custGeom>
                <a:avLst/>
                <a:gdLst>
                  <a:gd name="T0" fmla="+- 0 6798 6720"/>
                  <a:gd name="T1" fmla="*/ T0 w 80"/>
                  <a:gd name="T2" fmla="+- 0 1482 1130"/>
                  <a:gd name="T3" fmla="*/ 1482 h 658"/>
                  <a:gd name="T4" fmla="+- 0 6768 6720"/>
                  <a:gd name="T5" fmla="*/ T4 w 80"/>
                  <a:gd name="T6" fmla="+- 0 1482 1130"/>
                  <a:gd name="T7" fmla="*/ 1482 h 658"/>
                  <a:gd name="T8" fmla="+- 0 6773 6720"/>
                  <a:gd name="T9" fmla="*/ T8 w 80"/>
                  <a:gd name="T10" fmla="+- 0 1483 1130"/>
                  <a:gd name="T11" fmla="*/ 1483 h 658"/>
                  <a:gd name="T12" fmla="+- 0 6781 6720"/>
                  <a:gd name="T13" fmla="*/ T12 w 80"/>
                  <a:gd name="T14" fmla="+- 0 1487 1130"/>
                  <a:gd name="T15" fmla="*/ 1487 h 658"/>
                  <a:gd name="T16" fmla="+- 0 6793 6720"/>
                  <a:gd name="T17" fmla="*/ T16 w 80"/>
                  <a:gd name="T18" fmla="+- 0 1521 1130"/>
                  <a:gd name="T19" fmla="*/ 1521 h 658"/>
                  <a:gd name="T20" fmla="+- 0 6793 6720"/>
                  <a:gd name="T21" fmla="*/ T20 w 80"/>
                  <a:gd name="T22" fmla="+- 0 1536 1130"/>
                  <a:gd name="T23" fmla="*/ 1536 h 658"/>
                  <a:gd name="T24" fmla="+- 0 6766 6720"/>
                  <a:gd name="T25" fmla="*/ T24 w 80"/>
                  <a:gd name="T26" fmla="+- 0 1575 1130"/>
                  <a:gd name="T27" fmla="*/ 1575 h 658"/>
                  <a:gd name="T28" fmla="+- 0 6798 6720"/>
                  <a:gd name="T29" fmla="*/ T28 w 80"/>
                  <a:gd name="T30" fmla="+- 0 1575 1130"/>
                  <a:gd name="T31" fmla="*/ 1575 h 658"/>
                  <a:gd name="T32" fmla="+- 0 6798 6720"/>
                  <a:gd name="T33" fmla="*/ T32 w 80"/>
                  <a:gd name="T34" fmla="+- 0 1482 1130"/>
                  <a:gd name="T35" fmla="*/ 1482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352"/>
                    </a:moveTo>
                    <a:lnTo>
                      <a:pt x="48" y="352"/>
                    </a:lnTo>
                    <a:lnTo>
                      <a:pt x="53" y="353"/>
                    </a:lnTo>
                    <a:lnTo>
                      <a:pt x="61" y="357"/>
                    </a:lnTo>
                    <a:lnTo>
                      <a:pt x="73" y="391"/>
                    </a:lnTo>
                    <a:lnTo>
                      <a:pt x="73" y="406"/>
                    </a:lnTo>
                    <a:lnTo>
                      <a:pt x="46" y="445"/>
                    </a:lnTo>
                    <a:lnTo>
                      <a:pt x="78" y="445"/>
                    </a:lnTo>
                    <a:lnTo>
                      <a:pt x="78" y="35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2" name="Freeform 6283"/>
              <p:cNvSpPr>
                <a:spLocks/>
              </p:cNvSpPr>
              <p:nvPr/>
            </p:nvSpPr>
            <p:spPr bwMode="auto">
              <a:xfrm>
                <a:off x="6720" y="1130"/>
                <a:ext cx="80" cy="658"/>
              </a:xfrm>
              <a:custGeom>
                <a:avLst/>
                <a:gdLst>
                  <a:gd name="T0" fmla="+- 0 6786 6720"/>
                  <a:gd name="T1" fmla="*/ T0 w 80"/>
                  <a:gd name="T2" fmla="+- 0 1462 1130"/>
                  <a:gd name="T3" fmla="*/ 1462 h 658"/>
                  <a:gd name="T4" fmla="+- 0 6761 6720"/>
                  <a:gd name="T5" fmla="*/ T4 w 80"/>
                  <a:gd name="T6" fmla="+- 0 1462 1130"/>
                  <a:gd name="T7" fmla="*/ 1462 h 658"/>
                  <a:gd name="T8" fmla="+- 0 6763 6720"/>
                  <a:gd name="T9" fmla="*/ T8 w 80"/>
                  <a:gd name="T10" fmla="+- 0 1465 1130"/>
                  <a:gd name="T11" fmla="*/ 1465 h 658"/>
                  <a:gd name="T12" fmla="+- 0 6761 6720"/>
                  <a:gd name="T13" fmla="*/ T12 w 80"/>
                  <a:gd name="T14" fmla="+- 0 1468 1130"/>
                  <a:gd name="T15" fmla="*/ 1468 h 658"/>
                  <a:gd name="T16" fmla="+- 0 6786 6720"/>
                  <a:gd name="T17" fmla="*/ T16 w 80"/>
                  <a:gd name="T18" fmla="+- 0 1468 1130"/>
                  <a:gd name="T19" fmla="*/ 1468 h 658"/>
                  <a:gd name="T20" fmla="+- 0 6784 6720"/>
                  <a:gd name="T21" fmla="*/ T20 w 80"/>
                  <a:gd name="T22" fmla="+- 0 1465 1130"/>
                  <a:gd name="T23" fmla="*/ 1465 h 658"/>
                  <a:gd name="T24" fmla="+- 0 6786 6720"/>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6" y="332"/>
                    </a:moveTo>
                    <a:lnTo>
                      <a:pt x="41" y="332"/>
                    </a:lnTo>
                    <a:lnTo>
                      <a:pt x="43" y="335"/>
                    </a:lnTo>
                    <a:lnTo>
                      <a:pt x="41" y="338"/>
                    </a:lnTo>
                    <a:lnTo>
                      <a:pt x="66" y="338"/>
                    </a:lnTo>
                    <a:lnTo>
                      <a:pt x="64" y="335"/>
                    </a:lnTo>
                    <a:lnTo>
                      <a:pt x="6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3" name="Freeform 6282"/>
              <p:cNvSpPr>
                <a:spLocks/>
              </p:cNvSpPr>
              <p:nvPr/>
            </p:nvSpPr>
            <p:spPr bwMode="auto">
              <a:xfrm>
                <a:off x="6720" y="1130"/>
                <a:ext cx="80" cy="658"/>
              </a:xfrm>
              <a:custGeom>
                <a:avLst/>
                <a:gdLst>
                  <a:gd name="T0" fmla="+- 0 6779 6720"/>
                  <a:gd name="T1" fmla="*/ T0 w 80"/>
                  <a:gd name="T2" fmla="+- 0 1448 1130"/>
                  <a:gd name="T3" fmla="*/ 1448 h 658"/>
                  <a:gd name="T4" fmla="+- 0 6753 6720"/>
                  <a:gd name="T5" fmla="*/ T4 w 80"/>
                  <a:gd name="T6" fmla="+- 0 1448 1130"/>
                  <a:gd name="T7" fmla="*/ 1448 h 658"/>
                  <a:gd name="T8" fmla="+- 0 6756 6720"/>
                  <a:gd name="T9" fmla="*/ T8 w 80"/>
                  <a:gd name="T10" fmla="+- 0 1450 1130"/>
                  <a:gd name="T11" fmla="*/ 1450 h 658"/>
                  <a:gd name="T12" fmla="+- 0 6753 6720"/>
                  <a:gd name="T13" fmla="*/ T12 w 80"/>
                  <a:gd name="T14" fmla="+- 0 1453 1130"/>
                  <a:gd name="T15" fmla="*/ 1453 h 658"/>
                  <a:gd name="T16" fmla="+- 0 6779 6720"/>
                  <a:gd name="T17" fmla="*/ T16 w 80"/>
                  <a:gd name="T18" fmla="+- 0 1453 1130"/>
                  <a:gd name="T19" fmla="*/ 1453 h 658"/>
                  <a:gd name="T20" fmla="+- 0 6776 6720"/>
                  <a:gd name="T21" fmla="*/ T20 w 80"/>
                  <a:gd name="T22" fmla="+- 0 1450 1130"/>
                  <a:gd name="T23" fmla="*/ 1450 h 658"/>
                  <a:gd name="T24" fmla="+- 0 6779 6720"/>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9" y="318"/>
                    </a:moveTo>
                    <a:lnTo>
                      <a:pt x="33" y="318"/>
                    </a:lnTo>
                    <a:lnTo>
                      <a:pt x="36" y="320"/>
                    </a:lnTo>
                    <a:lnTo>
                      <a:pt x="33" y="323"/>
                    </a:lnTo>
                    <a:lnTo>
                      <a:pt x="59" y="323"/>
                    </a:lnTo>
                    <a:lnTo>
                      <a:pt x="56" y="320"/>
                    </a:lnTo>
                    <a:lnTo>
                      <a:pt x="5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4" name="Freeform 6281"/>
              <p:cNvSpPr>
                <a:spLocks/>
              </p:cNvSpPr>
              <p:nvPr/>
            </p:nvSpPr>
            <p:spPr bwMode="auto">
              <a:xfrm>
                <a:off x="6720" y="1130"/>
                <a:ext cx="80" cy="658"/>
              </a:xfrm>
              <a:custGeom>
                <a:avLst/>
                <a:gdLst>
                  <a:gd name="T0" fmla="+- 0 6799 6720"/>
                  <a:gd name="T1" fmla="*/ T0 w 80"/>
                  <a:gd name="T2" fmla="+- 0 1130 1130"/>
                  <a:gd name="T3" fmla="*/ 1130 h 658"/>
                  <a:gd name="T4" fmla="+- 0 6720 6720"/>
                  <a:gd name="T5" fmla="*/ T4 w 80"/>
                  <a:gd name="T6" fmla="+- 0 1130 1130"/>
                  <a:gd name="T7" fmla="*/ 1130 h 658"/>
                  <a:gd name="T8" fmla="+- 0 6721 6720"/>
                  <a:gd name="T9" fmla="*/ T8 w 80"/>
                  <a:gd name="T10" fmla="+- 0 1131 1130"/>
                  <a:gd name="T11" fmla="*/ 1131 h 658"/>
                  <a:gd name="T12" fmla="+- 0 6721 6720"/>
                  <a:gd name="T13" fmla="*/ T12 w 80"/>
                  <a:gd name="T14" fmla="+- 0 1448 1130"/>
                  <a:gd name="T15" fmla="*/ 1448 h 658"/>
                  <a:gd name="T16" fmla="+- 0 6798 6720"/>
                  <a:gd name="T17" fmla="*/ T16 w 80"/>
                  <a:gd name="T18" fmla="+- 0 1448 1130"/>
                  <a:gd name="T19" fmla="*/ 1448 h 658"/>
                  <a:gd name="T20" fmla="+- 0 6798 6720"/>
                  <a:gd name="T21" fmla="*/ T20 w 80"/>
                  <a:gd name="T22" fmla="+- 0 1402 1130"/>
                  <a:gd name="T23" fmla="*/ 1402 h 658"/>
                  <a:gd name="T24" fmla="+- 0 6754 6720"/>
                  <a:gd name="T25" fmla="*/ T24 w 80"/>
                  <a:gd name="T26" fmla="+- 0 1402 1130"/>
                  <a:gd name="T27" fmla="*/ 1402 h 658"/>
                  <a:gd name="T28" fmla="+- 0 6749 6720"/>
                  <a:gd name="T29" fmla="*/ T28 w 80"/>
                  <a:gd name="T30" fmla="+- 0 1401 1130"/>
                  <a:gd name="T31" fmla="*/ 1401 h 658"/>
                  <a:gd name="T32" fmla="+- 0 6730 6720"/>
                  <a:gd name="T33" fmla="*/ T32 w 80"/>
                  <a:gd name="T34" fmla="+- 0 1363 1130"/>
                  <a:gd name="T35" fmla="*/ 1363 h 658"/>
                  <a:gd name="T36" fmla="+- 0 6730 6720"/>
                  <a:gd name="T37" fmla="*/ T36 w 80"/>
                  <a:gd name="T38" fmla="+- 0 1348 1130"/>
                  <a:gd name="T39" fmla="*/ 1348 h 658"/>
                  <a:gd name="T40" fmla="+- 0 6756 6720"/>
                  <a:gd name="T41" fmla="*/ T40 w 80"/>
                  <a:gd name="T42" fmla="+- 0 1309 1130"/>
                  <a:gd name="T43" fmla="*/ 1309 h 658"/>
                  <a:gd name="T44" fmla="+- 0 6798 6720"/>
                  <a:gd name="T45" fmla="*/ T44 w 80"/>
                  <a:gd name="T46" fmla="+- 0 1309 1130"/>
                  <a:gd name="T47" fmla="*/ 1309 h 658"/>
                  <a:gd name="T48" fmla="+- 0 6798 6720"/>
                  <a:gd name="T49" fmla="*/ T48 w 80"/>
                  <a:gd name="T50" fmla="+- 0 1228 1130"/>
                  <a:gd name="T51" fmla="*/ 1228 h 658"/>
                  <a:gd name="T52" fmla="+- 0 6739 6720"/>
                  <a:gd name="T53" fmla="*/ T52 w 80"/>
                  <a:gd name="T54" fmla="+- 0 1228 1130"/>
                  <a:gd name="T55" fmla="*/ 1228 h 658"/>
                  <a:gd name="T56" fmla="+- 0 6738 6720"/>
                  <a:gd name="T57" fmla="*/ T56 w 80"/>
                  <a:gd name="T58" fmla="+- 0 1228 1130"/>
                  <a:gd name="T59" fmla="*/ 1228 h 658"/>
                  <a:gd name="T60" fmla="+- 0 6737 6720"/>
                  <a:gd name="T61" fmla="*/ T60 w 80"/>
                  <a:gd name="T62" fmla="+- 0 1227 1130"/>
                  <a:gd name="T63" fmla="*/ 1227 h 658"/>
                  <a:gd name="T64" fmla="+- 0 6736 6720"/>
                  <a:gd name="T65" fmla="*/ T64 w 80"/>
                  <a:gd name="T66" fmla="+- 0 1225 1130"/>
                  <a:gd name="T67" fmla="*/ 1225 h 658"/>
                  <a:gd name="T68" fmla="+- 0 6736 6720"/>
                  <a:gd name="T69" fmla="*/ T68 w 80"/>
                  <a:gd name="T70" fmla="+- 0 1218 1130"/>
                  <a:gd name="T71" fmla="*/ 1218 h 658"/>
                  <a:gd name="T72" fmla="+- 0 6737 6720"/>
                  <a:gd name="T73" fmla="*/ T72 w 80"/>
                  <a:gd name="T74" fmla="+- 0 1216 1130"/>
                  <a:gd name="T75" fmla="*/ 1216 h 658"/>
                  <a:gd name="T76" fmla="+- 0 6738 6720"/>
                  <a:gd name="T77" fmla="*/ T76 w 80"/>
                  <a:gd name="T78" fmla="+- 0 1215 1130"/>
                  <a:gd name="T79" fmla="*/ 1215 h 658"/>
                  <a:gd name="T80" fmla="+- 0 6739 6720"/>
                  <a:gd name="T81" fmla="*/ T80 w 80"/>
                  <a:gd name="T82" fmla="+- 0 1214 1130"/>
                  <a:gd name="T83" fmla="*/ 1214 h 658"/>
                  <a:gd name="T84" fmla="+- 0 6755 6720"/>
                  <a:gd name="T85" fmla="*/ T84 w 80"/>
                  <a:gd name="T86" fmla="+- 0 1214 1130"/>
                  <a:gd name="T87" fmla="*/ 1214 h 658"/>
                  <a:gd name="T88" fmla="+- 0 6755 6720"/>
                  <a:gd name="T89" fmla="*/ T88 w 80"/>
                  <a:gd name="T90" fmla="+- 0 1165 1130"/>
                  <a:gd name="T91" fmla="*/ 1165 h 658"/>
                  <a:gd name="T92" fmla="+- 0 6738 6720"/>
                  <a:gd name="T93" fmla="*/ T92 w 80"/>
                  <a:gd name="T94" fmla="+- 0 1165 1130"/>
                  <a:gd name="T95" fmla="*/ 1165 h 658"/>
                  <a:gd name="T96" fmla="+- 0 6737 6720"/>
                  <a:gd name="T97" fmla="*/ T96 w 80"/>
                  <a:gd name="T98" fmla="+- 0 1164 1130"/>
                  <a:gd name="T99" fmla="*/ 1164 h 658"/>
                  <a:gd name="T100" fmla="+- 0 6736 6720"/>
                  <a:gd name="T101" fmla="*/ T100 w 80"/>
                  <a:gd name="T102" fmla="+- 0 1162 1130"/>
                  <a:gd name="T103" fmla="*/ 1162 h 658"/>
                  <a:gd name="T104" fmla="+- 0 6736 6720"/>
                  <a:gd name="T105" fmla="*/ T104 w 80"/>
                  <a:gd name="T106" fmla="+- 0 1155 1130"/>
                  <a:gd name="T107" fmla="*/ 1155 h 658"/>
                  <a:gd name="T108" fmla="+- 0 6736 6720"/>
                  <a:gd name="T109" fmla="*/ T108 w 80"/>
                  <a:gd name="T110" fmla="+- 0 1154 1130"/>
                  <a:gd name="T111" fmla="*/ 1154 h 658"/>
                  <a:gd name="T112" fmla="+- 0 6798 6720"/>
                  <a:gd name="T113" fmla="*/ T112 w 80"/>
                  <a:gd name="T114" fmla="+- 0 1138 1130"/>
                  <a:gd name="T115" fmla="*/ 1138 h 658"/>
                  <a:gd name="T116" fmla="+- 0 6798 6720"/>
                  <a:gd name="T117" fmla="*/ T116 w 80"/>
                  <a:gd name="T118" fmla="+- 0 1131 1130"/>
                  <a:gd name="T119" fmla="*/ 1131 h 658"/>
                  <a:gd name="T120" fmla="+- 0 6799 6720"/>
                  <a:gd name="T121" fmla="*/ T120 w 80"/>
                  <a:gd name="T122" fmla="+- 0 1130 1130"/>
                  <a:gd name="T123"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80" h="658">
                    <a:moveTo>
                      <a:pt x="79" y="0"/>
                    </a:moveTo>
                    <a:lnTo>
                      <a:pt x="0" y="0"/>
                    </a:lnTo>
                    <a:lnTo>
                      <a:pt x="1" y="1"/>
                    </a:lnTo>
                    <a:lnTo>
                      <a:pt x="1" y="318"/>
                    </a:lnTo>
                    <a:lnTo>
                      <a:pt x="78" y="318"/>
                    </a:lnTo>
                    <a:lnTo>
                      <a:pt x="78" y="272"/>
                    </a:lnTo>
                    <a:lnTo>
                      <a:pt x="34" y="272"/>
                    </a:lnTo>
                    <a:lnTo>
                      <a:pt x="29" y="271"/>
                    </a:lnTo>
                    <a:lnTo>
                      <a:pt x="10" y="233"/>
                    </a:lnTo>
                    <a:lnTo>
                      <a:pt x="10" y="218"/>
                    </a:lnTo>
                    <a:lnTo>
                      <a:pt x="36" y="179"/>
                    </a:lnTo>
                    <a:lnTo>
                      <a:pt x="78" y="179"/>
                    </a:lnTo>
                    <a:lnTo>
                      <a:pt x="78" y="98"/>
                    </a:lnTo>
                    <a:lnTo>
                      <a:pt x="19" y="98"/>
                    </a:lnTo>
                    <a:lnTo>
                      <a:pt x="18" y="98"/>
                    </a:lnTo>
                    <a:lnTo>
                      <a:pt x="17" y="97"/>
                    </a:lnTo>
                    <a:lnTo>
                      <a:pt x="16" y="95"/>
                    </a:lnTo>
                    <a:lnTo>
                      <a:pt x="16" y="88"/>
                    </a:lnTo>
                    <a:lnTo>
                      <a:pt x="17" y="86"/>
                    </a:lnTo>
                    <a:lnTo>
                      <a:pt x="18" y="85"/>
                    </a:lnTo>
                    <a:lnTo>
                      <a:pt x="19" y="84"/>
                    </a:lnTo>
                    <a:lnTo>
                      <a:pt x="35" y="84"/>
                    </a:lnTo>
                    <a:lnTo>
                      <a:pt x="35" y="35"/>
                    </a:lnTo>
                    <a:lnTo>
                      <a:pt x="18" y="35"/>
                    </a:lnTo>
                    <a:lnTo>
                      <a:pt x="17" y="34"/>
                    </a:lnTo>
                    <a:lnTo>
                      <a:pt x="16" y="32"/>
                    </a:lnTo>
                    <a:lnTo>
                      <a:pt x="16" y="25"/>
                    </a:lnTo>
                    <a:lnTo>
                      <a:pt x="16" y="24"/>
                    </a:lnTo>
                    <a:lnTo>
                      <a:pt x="78" y="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5" name="Freeform 6280"/>
              <p:cNvSpPr>
                <a:spLocks/>
              </p:cNvSpPr>
              <p:nvPr/>
            </p:nvSpPr>
            <p:spPr bwMode="auto">
              <a:xfrm>
                <a:off x="6720" y="1130"/>
                <a:ext cx="80" cy="658"/>
              </a:xfrm>
              <a:custGeom>
                <a:avLst/>
                <a:gdLst>
                  <a:gd name="T0" fmla="+- 0 6798 6720"/>
                  <a:gd name="T1" fmla="*/ T0 w 80"/>
                  <a:gd name="T2" fmla="+- 0 1309 1130"/>
                  <a:gd name="T3" fmla="*/ 1309 h 658"/>
                  <a:gd name="T4" fmla="+- 0 6768 6720"/>
                  <a:gd name="T5" fmla="*/ T4 w 80"/>
                  <a:gd name="T6" fmla="+- 0 1309 1130"/>
                  <a:gd name="T7" fmla="*/ 1309 h 658"/>
                  <a:gd name="T8" fmla="+- 0 6773 6720"/>
                  <a:gd name="T9" fmla="*/ T8 w 80"/>
                  <a:gd name="T10" fmla="+- 0 1310 1130"/>
                  <a:gd name="T11" fmla="*/ 1310 h 658"/>
                  <a:gd name="T12" fmla="+- 0 6781 6720"/>
                  <a:gd name="T13" fmla="*/ T12 w 80"/>
                  <a:gd name="T14" fmla="+- 0 1314 1130"/>
                  <a:gd name="T15" fmla="*/ 1314 h 658"/>
                  <a:gd name="T16" fmla="+- 0 6793 6720"/>
                  <a:gd name="T17" fmla="*/ T16 w 80"/>
                  <a:gd name="T18" fmla="+- 0 1348 1130"/>
                  <a:gd name="T19" fmla="*/ 1348 h 658"/>
                  <a:gd name="T20" fmla="+- 0 6793 6720"/>
                  <a:gd name="T21" fmla="*/ T20 w 80"/>
                  <a:gd name="T22" fmla="+- 0 1363 1130"/>
                  <a:gd name="T23" fmla="*/ 1363 h 658"/>
                  <a:gd name="T24" fmla="+- 0 6766 6720"/>
                  <a:gd name="T25" fmla="*/ T24 w 80"/>
                  <a:gd name="T26" fmla="+- 0 1402 1130"/>
                  <a:gd name="T27" fmla="*/ 1402 h 658"/>
                  <a:gd name="T28" fmla="+- 0 6798 6720"/>
                  <a:gd name="T29" fmla="*/ T28 w 80"/>
                  <a:gd name="T30" fmla="+- 0 1402 1130"/>
                  <a:gd name="T31" fmla="*/ 1402 h 658"/>
                  <a:gd name="T32" fmla="+- 0 6798 6720"/>
                  <a:gd name="T33" fmla="*/ T32 w 80"/>
                  <a:gd name="T34" fmla="+- 0 1309 1130"/>
                  <a:gd name="T35" fmla="*/ 130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179"/>
                    </a:moveTo>
                    <a:lnTo>
                      <a:pt x="48" y="179"/>
                    </a:lnTo>
                    <a:lnTo>
                      <a:pt x="53" y="180"/>
                    </a:lnTo>
                    <a:lnTo>
                      <a:pt x="61" y="184"/>
                    </a:lnTo>
                    <a:lnTo>
                      <a:pt x="73" y="218"/>
                    </a:lnTo>
                    <a:lnTo>
                      <a:pt x="73" y="233"/>
                    </a:lnTo>
                    <a:lnTo>
                      <a:pt x="46" y="272"/>
                    </a:lnTo>
                    <a:lnTo>
                      <a:pt x="78" y="272"/>
                    </a:lnTo>
                    <a:lnTo>
                      <a:pt x="78" y="17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6" name="Freeform 6279"/>
              <p:cNvSpPr>
                <a:spLocks/>
              </p:cNvSpPr>
              <p:nvPr/>
            </p:nvSpPr>
            <p:spPr bwMode="auto">
              <a:xfrm>
                <a:off x="6720" y="1130"/>
                <a:ext cx="80" cy="658"/>
              </a:xfrm>
              <a:custGeom>
                <a:avLst/>
                <a:gdLst>
                  <a:gd name="T0" fmla="+- 0 6798 6720"/>
                  <a:gd name="T1" fmla="*/ T0 w 80"/>
                  <a:gd name="T2" fmla="+- 0 1138 1130"/>
                  <a:gd name="T3" fmla="*/ 1138 h 658"/>
                  <a:gd name="T4" fmla="+- 0 6769 6720"/>
                  <a:gd name="T5" fmla="*/ T4 w 80"/>
                  <a:gd name="T6" fmla="+- 0 1138 1130"/>
                  <a:gd name="T7" fmla="*/ 1138 h 658"/>
                  <a:gd name="T8" fmla="+- 0 6772 6720"/>
                  <a:gd name="T9" fmla="*/ T8 w 80"/>
                  <a:gd name="T10" fmla="+- 0 1138 1130"/>
                  <a:gd name="T11" fmla="*/ 1138 h 658"/>
                  <a:gd name="T12" fmla="+- 0 6773 6720"/>
                  <a:gd name="T13" fmla="*/ T12 w 80"/>
                  <a:gd name="T14" fmla="+- 0 1139 1130"/>
                  <a:gd name="T15" fmla="*/ 1139 h 658"/>
                  <a:gd name="T16" fmla="+- 0 6773 6720"/>
                  <a:gd name="T17" fmla="*/ T16 w 80"/>
                  <a:gd name="T18" fmla="+- 0 1140 1130"/>
                  <a:gd name="T19" fmla="*/ 1140 h 658"/>
                  <a:gd name="T20" fmla="+- 0 6773 6720"/>
                  <a:gd name="T21" fmla="*/ T20 w 80"/>
                  <a:gd name="T22" fmla="+- 0 1214 1130"/>
                  <a:gd name="T23" fmla="*/ 1214 h 658"/>
                  <a:gd name="T24" fmla="+- 0 6787 6720"/>
                  <a:gd name="T25" fmla="*/ T24 w 80"/>
                  <a:gd name="T26" fmla="+- 0 1214 1130"/>
                  <a:gd name="T27" fmla="*/ 1214 h 658"/>
                  <a:gd name="T28" fmla="+- 0 6789 6720"/>
                  <a:gd name="T29" fmla="*/ T28 w 80"/>
                  <a:gd name="T30" fmla="+- 0 1215 1130"/>
                  <a:gd name="T31" fmla="*/ 1215 h 658"/>
                  <a:gd name="T32" fmla="+- 0 6789 6720"/>
                  <a:gd name="T33" fmla="*/ T32 w 80"/>
                  <a:gd name="T34" fmla="+- 0 1216 1130"/>
                  <a:gd name="T35" fmla="*/ 1216 h 658"/>
                  <a:gd name="T36" fmla="+- 0 6790 6720"/>
                  <a:gd name="T37" fmla="*/ T36 w 80"/>
                  <a:gd name="T38" fmla="+- 0 1218 1130"/>
                  <a:gd name="T39" fmla="*/ 1218 h 658"/>
                  <a:gd name="T40" fmla="+- 0 6790 6720"/>
                  <a:gd name="T41" fmla="*/ T40 w 80"/>
                  <a:gd name="T42" fmla="+- 0 1221 1130"/>
                  <a:gd name="T43" fmla="*/ 1221 h 658"/>
                  <a:gd name="T44" fmla="+- 0 6790 6720"/>
                  <a:gd name="T45" fmla="*/ T44 w 80"/>
                  <a:gd name="T46" fmla="+- 0 1225 1130"/>
                  <a:gd name="T47" fmla="*/ 1225 h 658"/>
                  <a:gd name="T48" fmla="+- 0 6789 6720"/>
                  <a:gd name="T49" fmla="*/ T48 w 80"/>
                  <a:gd name="T50" fmla="+- 0 1227 1130"/>
                  <a:gd name="T51" fmla="*/ 1227 h 658"/>
                  <a:gd name="T52" fmla="+- 0 6789 6720"/>
                  <a:gd name="T53" fmla="*/ T52 w 80"/>
                  <a:gd name="T54" fmla="+- 0 1228 1130"/>
                  <a:gd name="T55" fmla="*/ 1228 h 658"/>
                  <a:gd name="T56" fmla="+- 0 6787 6720"/>
                  <a:gd name="T57" fmla="*/ T56 w 80"/>
                  <a:gd name="T58" fmla="+- 0 1228 1130"/>
                  <a:gd name="T59" fmla="*/ 1228 h 658"/>
                  <a:gd name="T60" fmla="+- 0 6798 6720"/>
                  <a:gd name="T61" fmla="*/ T60 w 80"/>
                  <a:gd name="T62" fmla="+- 0 1228 1130"/>
                  <a:gd name="T63" fmla="*/ 1228 h 658"/>
                  <a:gd name="T64" fmla="+- 0 6798 6720"/>
                  <a:gd name="T65" fmla="*/ T64 w 80"/>
                  <a:gd name="T66" fmla="+- 0 1138 1130"/>
                  <a:gd name="T67" fmla="*/ 1138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80" h="658">
                    <a:moveTo>
                      <a:pt x="78" y="8"/>
                    </a:moveTo>
                    <a:lnTo>
                      <a:pt x="49" y="8"/>
                    </a:lnTo>
                    <a:lnTo>
                      <a:pt x="52" y="8"/>
                    </a:lnTo>
                    <a:lnTo>
                      <a:pt x="53" y="9"/>
                    </a:lnTo>
                    <a:lnTo>
                      <a:pt x="53" y="10"/>
                    </a:lnTo>
                    <a:lnTo>
                      <a:pt x="53" y="84"/>
                    </a:lnTo>
                    <a:lnTo>
                      <a:pt x="67" y="84"/>
                    </a:lnTo>
                    <a:lnTo>
                      <a:pt x="69" y="85"/>
                    </a:lnTo>
                    <a:lnTo>
                      <a:pt x="69" y="86"/>
                    </a:lnTo>
                    <a:lnTo>
                      <a:pt x="70" y="88"/>
                    </a:lnTo>
                    <a:lnTo>
                      <a:pt x="70" y="91"/>
                    </a:lnTo>
                    <a:lnTo>
                      <a:pt x="70" y="95"/>
                    </a:lnTo>
                    <a:lnTo>
                      <a:pt x="69" y="97"/>
                    </a:lnTo>
                    <a:lnTo>
                      <a:pt x="69" y="98"/>
                    </a:lnTo>
                    <a:lnTo>
                      <a:pt x="67" y="98"/>
                    </a:lnTo>
                    <a:lnTo>
                      <a:pt x="78" y="98"/>
                    </a:lnTo>
                    <a:lnTo>
                      <a:pt x="78" y="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7" name="Freeform 6278"/>
              <p:cNvSpPr>
                <a:spLocks/>
              </p:cNvSpPr>
              <p:nvPr/>
            </p:nvSpPr>
            <p:spPr bwMode="auto">
              <a:xfrm>
                <a:off x="6720" y="1130"/>
                <a:ext cx="80" cy="658"/>
              </a:xfrm>
              <a:custGeom>
                <a:avLst/>
                <a:gdLst>
                  <a:gd name="T0" fmla="+- 0 6755 6720"/>
                  <a:gd name="T1" fmla="*/ T0 w 80"/>
                  <a:gd name="T2" fmla="+- 0 1156 1130"/>
                  <a:gd name="T3" fmla="*/ 1156 h 658"/>
                  <a:gd name="T4" fmla="+- 0 6741 6720"/>
                  <a:gd name="T5" fmla="*/ T4 w 80"/>
                  <a:gd name="T6" fmla="+- 0 1164 1130"/>
                  <a:gd name="T7" fmla="*/ 1164 h 658"/>
                  <a:gd name="T8" fmla="+- 0 6738 6720"/>
                  <a:gd name="T9" fmla="*/ T8 w 80"/>
                  <a:gd name="T10" fmla="+- 0 1165 1130"/>
                  <a:gd name="T11" fmla="*/ 1165 h 658"/>
                  <a:gd name="T12" fmla="+- 0 6755 6720"/>
                  <a:gd name="T13" fmla="*/ T12 w 80"/>
                  <a:gd name="T14" fmla="+- 0 1165 1130"/>
                  <a:gd name="T15" fmla="*/ 1165 h 658"/>
                  <a:gd name="T16" fmla="+- 0 6755 6720"/>
                  <a:gd name="T17" fmla="*/ T16 w 80"/>
                  <a:gd name="T18" fmla="+- 0 1156 1130"/>
                  <a:gd name="T19" fmla="*/ 1156 h 658"/>
                </a:gdLst>
                <a:ahLst/>
                <a:cxnLst>
                  <a:cxn ang="0">
                    <a:pos x="T1" y="T3"/>
                  </a:cxn>
                  <a:cxn ang="0">
                    <a:pos x="T5" y="T7"/>
                  </a:cxn>
                  <a:cxn ang="0">
                    <a:pos x="T9" y="T11"/>
                  </a:cxn>
                  <a:cxn ang="0">
                    <a:pos x="T13" y="T15"/>
                  </a:cxn>
                  <a:cxn ang="0">
                    <a:pos x="T17" y="T19"/>
                  </a:cxn>
                </a:cxnLst>
                <a:rect l="0" t="0" r="r" b="b"/>
                <a:pathLst>
                  <a:path w="80" h="658">
                    <a:moveTo>
                      <a:pt x="35" y="26"/>
                    </a:moveTo>
                    <a:lnTo>
                      <a:pt x="21" y="34"/>
                    </a:lnTo>
                    <a:lnTo>
                      <a:pt x="18" y="35"/>
                    </a:lnTo>
                    <a:lnTo>
                      <a:pt x="35" y="35"/>
                    </a:lnTo>
                    <a:lnTo>
                      <a:pt x="35" y="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21" name="Group 6275"/>
            <p:cNvGrpSpPr>
              <a:grpSpLocks/>
            </p:cNvGrpSpPr>
            <p:nvPr/>
          </p:nvGrpSpPr>
          <p:grpSpPr bwMode="auto">
            <a:xfrm>
              <a:off x="6723" y="1465"/>
              <a:ext cx="75" cy="2"/>
              <a:chOff x="6723" y="1465"/>
              <a:chExt cx="75" cy="2"/>
            </a:xfrm>
          </p:grpSpPr>
          <p:sp>
            <p:nvSpPr>
              <p:cNvPr id="41678" name="Freeform 6276"/>
              <p:cNvSpPr>
                <a:spLocks/>
              </p:cNvSpPr>
              <p:nvPr/>
            </p:nvSpPr>
            <p:spPr bwMode="auto">
              <a:xfrm>
                <a:off x="6723" y="1465"/>
                <a:ext cx="75" cy="2"/>
              </a:xfrm>
              <a:custGeom>
                <a:avLst/>
                <a:gdLst>
                  <a:gd name="T0" fmla="+- 0 6723 6723"/>
                  <a:gd name="T1" fmla="*/ T0 w 75"/>
                  <a:gd name="T2" fmla="+- 0 6798 6723"/>
                  <a:gd name="T3" fmla="*/ T2 w 75"/>
                </a:gdLst>
                <a:ahLst/>
                <a:cxnLst>
                  <a:cxn ang="0">
                    <a:pos x="T1" y="0"/>
                  </a:cxn>
                  <a:cxn ang="0">
                    <a:pos x="T3" y="0"/>
                  </a:cxn>
                </a:cxnLst>
                <a:rect l="0" t="0" r="r" b="b"/>
                <a:pathLst>
                  <a:path w="75">
                    <a:moveTo>
                      <a:pt x="0" y="0"/>
                    </a:moveTo>
                    <a:lnTo>
                      <a:pt x="7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2" name="Group 6273"/>
            <p:cNvGrpSpPr>
              <a:grpSpLocks/>
            </p:cNvGrpSpPr>
            <p:nvPr/>
          </p:nvGrpSpPr>
          <p:grpSpPr bwMode="auto">
            <a:xfrm>
              <a:off x="6721" y="1450"/>
              <a:ext cx="77" cy="2"/>
              <a:chOff x="6721" y="1450"/>
              <a:chExt cx="77" cy="2"/>
            </a:xfrm>
          </p:grpSpPr>
          <p:sp>
            <p:nvSpPr>
              <p:cNvPr id="41677" name="Freeform 6274"/>
              <p:cNvSpPr>
                <a:spLocks/>
              </p:cNvSpPr>
              <p:nvPr/>
            </p:nvSpPr>
            <p:spPr bwMode="auto">
              <a:xfrm>
                <a:off x="6721" y="1450"/>
                <a:ext cx="77" cy="2"/>
              </a:xfrm>
              <a:custGeom>
                <a:avLst/>
                <a:gdLst>
                  <a:gd name="T0" fmla="+- 0 6721 6721"/>
                  <a:gd name="T1" fmla="*/ T0 w 77"/>
                  <a:gd name="T2" fmla="+- 0 6798 6721"/>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3" name="Group 6270"/>
            <p:cNvGrpSpPr>
              <a:grpSpLocks/>
            </p:cNvGrpSpPr>
            <p:nvPr/>
          </p:nvGrpSpPr>
          <p:grpSpPr bwMode="auto">
            <a:xfrm>
              <a:off x="6748" y="1667"/>
              <a:ext cx="27" cy="67"/>
              <a:chOff x="6748" y="1667"/>
              <a:chExt cx="27" cy="67"/>
            </a:xfrm>
          </p:grpSpPr>
          <p:sp>
            <p:nvSpPr>
              <p:cNvPr id="41675" name="Freeform 6272"/>
              <p:cNvSpPr>
                <a:spLocks/>
              </p:cNvSpPr>
              <p:nvPr/>
            </p:nvSpPr>
            <p:spPr bwMode="auto">
              <a:xfrm>
                <a:off x="6748" y="1667"/>
                <a:ext cx="27" cy="67"/>
              </a:xfrm>
              <a:custGeom>
                <a:avLst/>
                <a:gdLst>
                  <a:gd name="T0" fmla="+- 0 6760 6748"/>
                  <a:gd name="T1" fmla="*/ T0 w 27"/>
                  <a:gd name="T2" fmla="+- 0 1707 1667"/>
                  <a:gd name="T3" fmla="*/ 1707 h 67"/>
                  <a:gd name="T4" fmla="+- 0 6748 6748"/>
                  <a:gd name="T5" fmla="*/ T4 w 27"/>
                  <a:gd name="T6" fmla="+- 0 1722 1667"/>
                  <a:gd name="T7" fmla="*/ 1722 h 67"/>
                  <a:gd name="T8" fmla="+- 0 6748 6748"/>
                  <a:gd name="T9" fmla="*/ T8 w 27"/>
                  <a:gd name="T10" fmla="+- 0 1726 1667"/>
                  <a:gd name="T11" fmla="*/ 1726 h 67"/>
                  <a:gd name="T12" fmla="+- 0 6749 6748"/>
                  <a:gd name="T13" fmla="*/ T12 w 27"/>
                  <a:gd name="T14" fmla="+- 0 1729 1667"/>
                  <a:gd name="T15" fmla="*/ 1729 h 67"/>
                  <a:gd name="T16" fmla="+- 0 6753 6748"/>
                  <a:gd name="T17" fmla="*/ T16 w 27"/>
                  <a:gd name="T18" fmla="+- 0 1733 1667"/>
                  <a:gd name="T19" fmla="*/ 1733 h 67"/>
                  <a:gd name="T20" fmla="+- 0 6757 6748"/>
                  <a:gd name="T21" fmla="*/ T20 w 27"/>
                  <a:gd name="T22" fmla="+- 0 1734 1667"/>
                  <a:gd name="T23" fmla="*/ 1734 h 67"/>
                  <a:gd name="T24" fmla="+- 0 6766 6748"/>
                  <a:gd name="T25" fmla="*/ T24 w 27"/>
                  <a:gd name="T26" fmla="+- 0 1734 1667"/>
                  <a:gd name="T27" fmla="*/ 1734 h 67"/>
                  <a:gd name="T28" fmla="+- 0 6769 6748"/>
                  <a:gd name="T29" fmla="*/ T28 w 27"/>
                  <a:gd name="T30" fmla="+- 0 1733 1667"/>
                  <a:gd name="T31" fmla="*/ 1733 h 67"/>
                  <a:gd name="T32" fmla="+- 0 6774 6748"/>
                  <a:gd name="T33" fmla="*/ T32 w 27"/>
                  <a:gd name="T34" fmla="+- 0 1729 1667"/>
                  <a:gd name="T35" fmla="*/ 1729 h 67"/>
                  <a:gd name="T36" fmla="+- 0 6775 6748"/>
                  <a:gd name="T37" fmla="*/ T36 w 27"/>
                  <a:gd name="T38" fmla="+- 0 1726 1667"/>
                  <a:gd name="T39" fmla="*/ 1726 h 67"/>
                  <a:gd name="T40" fmla="+- 0 6775 6748"/>
                  <a:gd name="T41" fmla="*/ T40 w 27"/>
                  <a:gd name="T42" fmla="+- 0 1722 1667"/>
                  <a:gd name="T43" fmla="*/ 1722 h 67"/>
                  <a:gd name="T44" fmla="+- 0 6760 6748"/>
                  <a:gd name="T45" fmla="*/ T44 w 27"/>
                  <a:gd name="T46" fmla="+- 0 1707 1667"/>
                  <a:gd name="T47" fmla="*/ 170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27" h="67">
                    <a:moveTo>
                      <a:pt x="12" y="40"/>
                    </a:moveTo>
                    <a:lnTo>
                      <a:pt x="0" y="55"/>
                    </a:lnTo>
                    <a:lnTo>
                      <a:pt x="0" y="59"/>
                    </a:lnTo>
                    <a:lnTo>
                      <a:pt x="1" y="62"/>
                    </a:lnTo>
                    <a:lnTo>
                      <a:pt x="5" y="66"/>
                    </a:lnTo>
                    <a:lnTo>
                      <a:pt x="9" y="67"/>
                    </a:lnTo>
                    <a:lnTo>
                      <a:pt x="18" y="67"/>
                    </a:lnTo>
                    <a:lnTo>
                      <a:pt x="21" y="66"/>
                    </a:lnTo>
                    <a:lnTo>
                      <a:pt x="26" y="62"/>
                    </a:lnTo>
                    <a:lnTo>
                      <a:pt x="27" y="59"/>
                    </a:lnTo>
                    <a:lnTo>
                      <a:pt x="27" y="55"/>
                    </a:lnTo>
                    <a:lnTo>
                      <a:pt x="12" y="4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76" name="Freeform 6271"/>
              <p:cNvSpPr>
                <a:spLocks/>
              </p:cNvSpPr>
              <p:nvPr/>
            </p:nvSpPr>
            <p:spPr bwMode="auto">
              <a:xfrm>
                <a:off x="6748" y="1667"/>
                <a:ext cx="27" cy="67"/>
              </a:xfrm>
              <a:custGeom>
                <a:avLst/>
                <a:gdLst>
                  <a:gd name="T0" fmla="+- 0 6763 6748"/>
                  <a:gd name="T1" fmla="*/ T0 w 27"/>
                  <a:gd name="T2" fmla="+- 0 1667 1667"/>
                  <a:gd name="T3" fmla="*/ 1667 h 67"/>
                  <a:gd name="T4" fmla="+- 0 6757 6748"/>
                  <a:gd name="T5" fmla="*/ T4 w 27"/>
                  <a:gd name="T6" fmla="+- 0 1667 1667"/>
                  <a:gd name="T7" fmla="*/ 1667 h 67"/>
                  <a:gd name="T8" fmla="+- 0 6754 6748"/>
                  <a:gd name="T9" fmla="*/ T8 w 27"/>
                  <a:gd name="T10" fmla="+- 0 1668 1667"/>
                  <a:gd name="T11" fmla="*/ 1668 h 67"/>
                  <a:gd name="T12" fmla="+- 0 6751 6748"/>
                  <a:gd name="T13" fmla="*/ T12 w 27"/>
                  <a:gd name="T14" fmla="+- 0 1672 1667"/>
                  <a:gd name="T15" fmla="*/ 1672 h 67"/>
                  <a:gd name="T16" fmla="+- 0 6750 6748"/>
                  <a:gd name="T17" fmla="*/ T16 w 27"/>
                  <a:gd name="T18" fmla="+- 0 1674 1667"/>
                  <a:gd name="T19" fmla="*/ 1674 h 67"/>
                  <a:gd name="T20" fmla="+- 0 6750 6748"/>
                  <a:gd name="T21" fmla="*/ T20 w 27"/>
                  <a:gd name="T22" fmla="+- 0 1678 1667"/>
                  <a:gd name="T23" fmla="*/ 1678 h 67"/>
                  <a:gd name="T24" fmla="+- 0 6762 6748"/>
                  <a:gd name="T25" fmla="*/ T24 w 27"/>
                  <a:gd name="T26" fmla="+- 0 1692 1667"/>
                  <a:gd name="T27" fmla="*/ 1692 h 67"/>
                  <a:gd name="T28" fmla="+- 0 6766 6748"/>
                  <a:gd name="T29" fmla="*/ T28 w 27"/>
                  <a:gd name="T30" fmla="+- 0 1690 1667"/>
                  <a:gd name="T31" fmla="*/ 1690 h 67"/>
                  <a:gd name="T32" fmla="+- 0 6768 6748"/>
                  <a:gd name="T33" fmla="*/ T32 w 27"/>
                  <a:gd name="T34" fmla="+- 0 1688 1667"/>
                  <a:gd name="T35" fmla="*/ 1688 h 67"/>
                  <a:gd name="T36" fmla="+- 0 6772 6748"/>
                  <a:gd name="T37" fmla="*/ T36 w 27"/>
                  <a:gd name="T38" fmla="+- 0 1683 1667"/>
                  <a:gd name="T39" fmla="*/ 1683 h 67"/>
                  <a:gd name="T40" fmla="+- 0 6773 6748"/>
                  <a:gd name="T41" fmla="*/ T40 w 27"/>
                  <a:gd name="T42" fmla="+- 0 1680 1667"/>
                  <a:gd name="T43" fmla="*/ 1680 h 67"/>
                  <a:gd name="T44" fmla="+- 0 6773 6748"/>
                  <a:gd name="T45" fmla="*/ T44 w 27"/>
                  <a:gd name="T46" fmla="+- 0 1677 1667"/>
                  <a:gd name="T47" fmla="*/ 1677 h 67"/>
                  <a:gd name="T48" fmla="+- 0 6763 6748"/>
                  <a:gd name="T49" fmla="*/ T48 w 27"/>
                  <a:gd name="T50" fmla="+- 0 1667 1667"/>
                  <a:gd name="T51" fmla="*/ 166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27" h="67">
                    <a:moveTo>
                      <a:pt x="15" y="0"/>
                    </a:moveTo>
                    <a:lnTo>
                      <a:pt x="9" y="0"/>
                    </a:lnTo>
                    <a:lnTo>
                      <a:pt x="6" y="1"/>
                    </a:lnTo>
                    <a:lnTo>
                      <a:pt x="3" y="5"/>
                    </a:lnTo>
                    <a:lnTo>
                      <a:pt x="2" y="7"/>
                    </a:lnTo>
                    <a:lnTo>
                      <a:pt x="2" y="11"/>
                    </a:lnTo>
                    <a:lnTo>
                      <a:pt x="14" y="25"/>
                    </a:lnTo>
                    <a:lnTo>
                      <a:pt x="18" y="23"/>
                    </a:lnTo>
                    <a:lnTo>
                      <a:pt x="20" y="21"/>
                    </a:lnTo>
                    <a:lnTo>
                      <a:pt x="24" y="16"/>
                    </a:lnTo>
                    <a:lnTo>
                      <a:pt x="25" y="13"/>
                    </a:lnTo>
                    <a:lnTo>
                      <a:pt x="25" y="10"/>
                    </a:lnTo>
                    <a:lnTo>
                      <a:pt x="1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24" name="Group 6268"/>
            <p:cNvGrpSpPr>
              <a:grpSpLocks/>
            </p:cNvGrpSpPr>
            <p:nvPr/>
          </p:nvGrpSpPr>
          <p:grpSpPr bwMode="auto">
            <a:xfrm>
              <a:off x="6720" y="1454"/>
              <a:ext cx="2" cy="334"/>
              <a:chOff x="6720" y="1454"/>
              <a:chExt cx="2" cy="334"/>
            </a:xfrm>
          </p:grpSpPr>
          <p:sp>
            <p:nvSpPr>
              <p:cNvPr id="41674" name="Freeform 6269"/>
              <p:cNvSpPr>
                <a:spLocks/>
              </p:cNvSpPr>
              <p:nvPr/>
            </p:nvSpPr>
            <p:spPr bwMode="auto">
              <a:xfrm>
                <a:off x="6720"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5" name="Group 6266"/>
            <p:cNvGrpSpPr>
              <a:grpSpLocks/>
            </p:cNvGrpSpPr>
            <p:nvPr/>
          </p:nvGrpSpPr>
          <p:grpSpPr bwMode="auto">
            <a:xfrm>
              <a:off x="6720" y="1130"/>
              <a:ext cx="2" cy="318"/>
              <a:chOff x="6720" y="1130"/>
              <a:chExt cx="2" cy="318"/>
            </a:xfrm>
          </p:grpSpPr>
          <p:sp>
            <p:nvSpPr>
              <p:cNvPr id="41673" name="Freeform 6267"/>
              <p:cNvSpPr>
                <a:spLocks/>
              </p:cNvSpPr>
              <p:nvPr/>
            </p:nvSpPr>
            <p:spPr bwMode="auto">
              <a:xfrm>
                <a:off x="672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6" name="Group 6264"/>
            <p:cNvGrpSpPr>
              <a:grpSpLocks/>
            </p:cNvGrpSpPr>
            <p:nvPr/>
          </p:nvGrpSpPr>
          <p:grpSpPr bwMode="auto">
            <a:xfrm>
              <a:off x="6719" y="1450"/>
              <a:ext cx="3" cy="2"/>
              <a:chOff x="6719" y="1450"/>
              <a:chExt cx="3" cy="2"/>
            </a:xfrm>
          </p:grpSpPr>
          <p:sp>
            <p:nvSpPr>
              <p:cNvPr id="41672" name="Freeform 6265"/>
              <p:cNvSpPr>
                <a:spLocks/>
              </p:cNvSpPr>
              <p:nvPr/>
            </p:nvSpPr>
            <p:spPr bwMode="auto">
              <a:xfrm>
                <a:off x="6719" y="1450"/>
                <a:ext cx="3" cy="2"/>
              </a:xfrm>
              <a:custGeom>
                <a:avLst/>
                <a:gdLst>
                  <a:gd name="T0" fmla="+- 0 6719 6719"/>
                  <a:gd name="T1" fmla="*/ T0 w 3"/>
                  <a:gd name="T2" fmla="+- 0 6721 6719"/>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7" name="Group 6260"/>
            <p:cNvGrpSpPr>
              <a:grpSpLocks/>
            </p:cNvGrpSpPr>
            <p:nvPr/>
          </p:nvGrpSpPr>
          <p:grpSpPr bwMode="auto">
            <a:xfrm>
              <a:off x="6748" y="1324"/>
              <a:ext cx="27" cy="237"/>
              <a:chOff x="6748" y="1324"/>
              <a:chExt cx="27" cy="237"/>
            </a:xfrm>
          </p:grpSpPr>
          <p:sp>
            <p:nvSpPr>
              <p:cNvPr id="41670" name="Freeform 6263"/>
              <p:cNvSpPr>
                <a:spLocks/>
              </p:cNvSpPr>
              <p:nvPr/>
            </p:nvSpPr>
            <p:spPr bwMode="auto">
              <a:xfrm>
                <a:off x="6748" y="1324"/>
                <a:ext cx="27" cy="237"/>
              </a:xfrm>
              <a:custGeom>
                <a:avLst/>
                <a:gdLst>
                  <a:gd name="T0" fmla="+- 0 6761 6748"/>
                  <a:gd name="T1" fmla="*/ T0 w 27"/>
                  <a:gd name="T2" fmla="+- 0 1496 1324"/>
                  <a:gd name="T3" fmla="*/ 1496 h 237"/>
                  <a:gd name="T4" fmla="+- 0 6759 6748"/>
                  <a:gd name="T5" fmla="*/ T4 w 27"/>
                  <a:gd name="T6" fmla="+- 0 1496 1324"/>
                  <a:gd name="T7" fmla="*/ 1496 h 237"/>
                  <a:gd name="T8" fmla="+- 0 6756 6748"/>
                  <a:gd name="T9" fmla="*/ T8 w 27"/>
                  <a:gd name="T10" fmla="+- 0 1497 1324"/>
                  <a:gd name="T11" fmla="*/ 1497 h 237"/>
                  <a:gd name="T12" fmla="+- 0 6748 6748"/>
                  <a:gd name="T13" fmla="*/ T12 w 27"/>
                  <a:gd name="T14" fmla="+- 0 1534 1324"/>
                  <a:gd name="T15" fmla="*/ 1534 h 237"/>
                  <a:gd name="T16" fmla="+- 0 6748 6748"/>
                  <a:gd name="T17" fmla="*/ T16 w 27"/>
                  <a:gd name="T18" fmla="+- 0 1539 1324"/>
                  <a:gd name="T19" fmla="*/ 1539 h 237"/>
                  <a:gd name="T20" fmla="+- 0 6759 6748"/>
                  <a:gd name="T21" fmla="*/ T20 w 27"/>
                  <a:gd name="T22" fmla="+- 0 1560 1324"/>
                  <a:gd name="T23" fmla="*/ 1560 h 237"/>
                  <a:gd name="T24" fmla="+- 0 6761 6748"/>
                  <a:gd name="T25" fmla="*/ T24 w 27"/>
                  <a:gd name="T26" fmla="+- 0 1560 1324"/>
                  <a:gd name="T27" fmla="*/ 1560 h 237"/>
                  <a:gd name="T28" fmla="+- 0 6774 6748"/>
                  <a:gd name="T29" fmla="*/ T28 w 27"/>
                  <a:gd name="T30" fmla="+- 0 1534 1324"/>
                  <a:gd name="T31" fmla="*/ 1534 h 237"/>
                  <a:gd name="T32" fmla="+- 0 6774 6748"/>
                  <a:gd name="T33" fmla="*/ T32 w 27"/>
                  <a:gd name="T34" fmla="+- 0 1518 1324"/>
                  <a:gd name="T35" fmla="*/ 1518 h 237"/>
                  <a:gd name="T36" fmla="+- 0 6761 6748"/>
                  <a:gd name="T37" fmla="*/ T36 w 27"/>
                  <a:gd name="T38" fmla="+- 0 1496 1324"/>
                  <a:gd name="T39" fmla="*/ 1496 h 23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7" h="237">
                    <a:moveTo>
                      <a:pt x="13" y="172"/>
                    </a:moveTo>
                    <a:lnTo>
                      <a:pt x="11" y="172"/>
                    </a:lnTo>
                    <a:lnTo>
                      <a:pt x="8" y="173"/>
                    </a:lnTo>
                    <a:lnTo>
                      <a:pt x="0" y="210"/>
                    </a:lnTo>
                    <a:lnTo>
                      <a:pt x="0" y="215"/>
                    </a:lnTo>
                    <a:lnTo>
                      <a:pt x="11" y="236"/>
                    </a:lnTo>
                    <a:lnTo>
                      <a:pt x="13" y="236"/>
                    </a:lnTo>
                    <a:lnTo>
                      <a:pt x="26" y="210"/>
                    </a:lnTo>
                    <a:lnTo>
                      <a:pt x="26" y="194"/>
                    </a:lnTo>
                    <a:lnTo>
                      <a:pt x="13" y="17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71" name="Freeform 6262"/>
              <p:cNvSpPr>
                <a:spLocks/>
              </p:cNvSpPr>
              <p:nvPr/>
            </p:nvSpPr>
            <p:spPr bwMode="auto">
              <a:xfrm>
                <a:off x="6748" y="1324"/>
                <a:ext cx="27" cy="237"/>
              </a:xfrm>
              <a:custGeom>
                <a:avLst/>
                <a:gdLst>
                  <a:gd name="T0" fmla="+- 0 6761 6748"/>
                  <a:gd name="T1" fmla="*/ T0 w 27"/>
                  <a:gd name="T2" fmla="+- 0 1324 1324"/>
                  <a:gd name="T3" fmla="*/ 1324 h 237"/>
                  <a:gd name="T4" fmla="+- 0 6759 6748"/>
                  <a:gd name="T5" fmla="*/ T4 w 27"/>
                  <a:gd name="T6" fmla="+- 0 1324 1324"/>
                  <a:gd name="T7" fmla="*/ 1324 h 237"/>
                  <a:gd name="T8" fmla="+- 0 6756 6748"/>
                  <a:gd name="T9" fmla="*/ T8 w 27"/>
                  <a:gd name="T10" fmla="+- 0 1324 1324"/>
                  <a:gd name="T11" fmla="*/ 1324 h 237"/>
                  <a:gd name="T12" fmla="+- 0 6748 6748"/>
                  <a:gd name="T13" fmla="*/ T12 w 27"/>
                  <a:gd name="T14" fmla="+- 0 1362 1324"/>
                  <a:gd name="T15" fmla="*/ 1362 h 237"/>
                  <a:gd name="T16" fmla="+- 0 6748 6748"/>
                  <a:gd name="T17" fmla="*/ T16 w 27"/>
                  <a:gd name="T18" fmla="+- 0 1367 1324"/>
                  <a:gd name="T19" fmla="*/ 1367 h 237"/>
                  <a:gd name="T20" fmla="+- 0 6759 6748"/>
                  <a:gd name="T21" fmla="*/ T20 w 27"/>
                  <a:gd name="T22" fmla="+- 0 1388 1324"/>
                  <a:gd name="T23" fmla="*/ 1388 h 237"/>
                  <a:gd name="T24" fmla="+- 0 6761 6748"/>
                  <a:gd name="T25" fmla="*/ T24 w 27"/>
                  <a:gd name="T26" fmla="+- 0 1388 1324"/>
                  <a:gd name="T27" fmla="*/ 1388 h 237"/>
                  <a:gd name="T28" fmla="+- 0 6774 6748"/>
                  <a:gd name="T29" fmla="*/ T28 w 27"/>
                  <a:gd name="T30" fmla="+- 0 1362 1324"/>
                  <a:gd name="T31" fmla="*/ 1362 h 237"/>
                  <a:gd name="T32" fmla="+- 0 6774 6748"/>
                  <a:gd name="T33" fmla="*/ T32 w 27"/>
                  <a:gd name="T34" fmla="+- 0 1345 1324"/>
                  <a:gd name="T35" fmla="*/ 1345 h 237"/>
                  <a:gd name="T36" fmla="+- 0 6761 6748"/>
                  <a:gd name="T37" fmla="*/ T36 w 27"/>
                  <a:gd name="T38" fmla="+- 0 1324 1324"/>
                  <a:gd name="T39" fmla="*/ 1324 h 23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7" h="237">
                    <a:moveTo>
                      <a:pt x="13" y="0"/>
                    </a:moveTo>
                    <a:lnTo>
                      <a:pt x="11" y="0"/>
                    </a:lnTo>
                    <a:lnTo>
                      <a:pt x="8" y="0"/>
                    </a:lnTo>
                    <a:lnTo>
                      <a:pt x="0" y="38"/>
                    </a:lnTo>
                    <a:lnTo>
                      <a:pt x="0" y="43"/>
                    </a:lnTo>
                    <a:lnTo>
                      <a:pt x="11" y="64"/>
                    </a:lnTo>
                    <a:lnTo>
                      <a:pt x="13" y="64"/>
                    </a:lnTo>
                    <a:lnTo>
                      <a:pt x="26" y="38"/>
                    </a:lnTo>
                    <a:lnTo>
                      <a:pt x="26" y="21"/>
                    </a:lnTo>
                    <a:lnTo>
                      <a:pt x="1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101" name="Picture 62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28" name="Group 6258"/>
            <p:cNvGrpSpPr>
              <a:grpSpLocks/>
            </p:cNvGrpSpPr>
            <p:nvPr/>
          </p:nvGrpSpPr>
          <p:grpSpPr bwMode="auto">
            <a:xfrm>
              <a:off x="6704" y="1117"/>
              <a:ext cx="3" cy="656"/>
              <a:chOff x="6704" y="1117"/>
              <a:chExt cx="3" cy="656"/>
            </a:xfrm>
          </p:grpSpPr>
          <p:sp>
            <p:nvSpPr>
              <p:cNvPr id="41669" name="Freeform 6259"/>
              <p:cNvSpPr>
                <a:spLocks/>
              </p:cNvSpPr>
              <p:nvPr/>
            </p:nvSpPr>
            <p:spPr bwMode="auto">
              <a:xfrm>
                <a:off x="6704" y="1117"/>
                <a:ext cx="3" cy="656"/>
              </a:xfrm>
              <a:custGeom>
                <a:avLst/>
                <a:gdLst>
                  <a:gd name="T0" fmla="+- 0 6704 6704"/>
                  <a:gd name="T1" fmla="*/ T0 w 3"/>
                  <a:gd name="T2" fmla="+- 0 1773 1117"/>
                  <a:gd name="T3" fmla="*/ 1773 h 656"/>
                  <a:gd name="T4" fmla="+- 0 6707 6704"/>
                  <a:gd name="T5" fmla="*/ T4 w 3"/>
                  <a:gd name="T6" fmla="+- 0 1773 1117"/>
                  <a:gd name="T7" fmla="*/ 1773 h 656"/>
                  <a:gd name="T8" fmla="+- 0 6707 6704"/>
                  <a:gd name="T9" fmla="*/ T8 w 3"/>
                  <a:gd name="T10" fmla="+- 0 1117 1117"/>
                  <a:gd name="T11" fmla="*/ 1117 h 656"/>
                  <a:gd name="T12" fmla="+- 0 6704 6704"/>
                  <a:gd name="T13" fmla="*/ T12 w 3"/>
                  <a:gd name="T14" fmla="+- 0 1117 1117"/>
                  <a:gd name="T15" fmla="*/ 1117 h 656"/>
                  <a:gd name="T16" fmla="+- 0 6704 670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29" name="Group 6256"/>
            <p:cNvGrpSpPr>
              <a:grpSpLocks/>
            </p:cNvGrpSpPr>
            <p:nvPr/>
          </p:nvGrpSpPr>
          <p:grpSpPr bwMode="auto">
            <a:xfrm>
              <a:off x="6704" y="1116"/>
              <a:ext cx="82" cy="2"/>
              <a:chOff x="6704" y="1116"/>
              <a:chExt cx="82" cy="2"/>
            </a:xfrm>
          </p:grpSpPr>
          <p:sp>
            <p:nvSpPr>
              <p:cNvPr id="41668" name="Freeform 6257"/>
              <p:cNvSpPr>
                <a:spLocks/>
              </p:cNvSpPr>
              <p:nvPr/>
            </p:nvSpPr>
            <p:spPr bwMode="auto">
              <a:xfrm>
                <a:off x="6704" y="1116"/>
                <a:ext cx="82" cy="2"/>
              </a:xfrm>
              <a:custGeom>
                <a:avLst/>
                <a:gdLst>
                  <a:gd name="T0" fmla="+- 0 6704 6704"/>
                  <a:gd name="T1" fmla="*/ T0 w 82"/>
                  <a:gd name="T2" fmla="+- 0 6786 670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0" name="Group 6254"/>
            <p:cNvGrpSpPr>
              <a:grpSpLocks/>
            </p:cNvGrpSpPr>
            <p:nvPr/>
          </p:nvGrpSpPr>
          <p:grpSpPr bwMode="auto">
            <a:xfrm>
              <a:off x="6706" y="1772"/>
              <a:ext cx="80" cy="2"/>
              <a:chOff x="6706" y="1772"/>
              <a:chExt cx="80" cy="2"/>
            </a:xfrm>
          </p:grpSpPr>
          <p:sp>
            <p:nvSpPr>
              <p:cNvPr id="41667" name="Freeform 6255"/>
              <p:cNvSpPr>
                <a:spLocks/>
              </p:cNvSpPr>
              <p:nvPr/>
            </p:nvSpPr>
            <p:spPr bwMode="auto">
              <a:xfrm>
                <a:off x="6706" y="1772"/>
                <a:ext cx="80" cy="2"/>
              </a:xfrm>
              <a:custGeom>
                <a:avLst/>
                <a:gdLst>
                  <a:gd name="T0" fmla="+- 0 6706 6706"/>
                  <a:gd name="T1" fmla="*/ T0 w 80"/>
                  <a:gd name="T2" fmla="+- 0 6786 670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1" name="Group 6252"/>
            <p:cNvGrpSpPr>
              <a:grpSpLocks/>
            </p:cNvGrpSpPr>
            <p:nvPr/>
          </p:nvGrpSpPr>
          <p:grpSpPr bwMode="auto">
            <a:xfrm>
              <a:off x="6707" y="1770"/>
              <a:ext cx="80" cy="2"/>
              <a:chOff x="6707" y="1770"/>
              <a:chExt cx="80" cy="2"/>
            </a:xfrm>
          </p:grpSpPr>
          <p:sp>
            <p:nvSpPr>
              <p:cNvPr id="41666" name="Freeform 6253"/>
              <p:cNvSpPr>
                <a:spLocks/>
              </p:cNvSpPr>
              <p:nvPr/>
            </p:nvSpPr>
            <p:spPr bwMode="auto">
              <a:xfrm>
                <a:off x="6707" y="1770"/>
                <a:ext cx="80" cy="2"/>
              </a:xfrm>
              <a:custGeom>
                <a:avLst/>
                <a:gdLst>
                  <a:gd name="T0" fmla="+- 0 6707 6707"/>
                  <a:gd name="T1" fmla="*/ T0 w 80"/>
                  <a:gd name="T2" fmla="+- 0 6786 670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2" name="Group 6248"/>
            <p:cNvGrpSpPr>
              <a:grpSpLocks/>
            </p:cNvGrpSpPr>
            <p:nvPr/>
          </p:nvGrpSpPr>
          <p:grpSpPr bwMode="auto">
            <a:xfrm>
              <a:off x="6736" y="1138"/>
              <a:ext cx="55" cy="91"/>
              <a:chOff x="6736" y="1138"/>
              <a:chExt cx="55" cy="91"/>
            </a:xfrm>
          </p:grpSpPr>
          <p:sp>
            <p:nvSpPr>
              <p:cNvPr id="41663" name="Freeform 6251"/>
              <p:cNvSpPr>
                <a:spLocks/>
              </p:cNvSpPr>
              <p:nvPr/>
            </p:nvSpPr>
            <p:spPr bwMode="auto">
              <a:xfrm>
                <a:off x="6736" y="1138"/>
                <a:ext cx="55" cy="91"/>
              </a:xfrm>
              <a:custGeom>
                <a:avLst/>
                <a:gdLst>
                  <a:gd name="T0" fmla="+- 0 6787 6736"/>
                  <a:gd name="T1" fmla="*/ T0 w 55"/>
                  <a:gd name="T2" fmla="+- 0 1214 1138"/>
                  <a:gd name="T3" fmla="*/ 1214 h 91"/>
                  <a:gd name="T4" fmla="+- 0 6739 6736"/>
                  <a:gd name="T5" fmla="*/ T4 w 55"/>
                  <a:gd name="T6" fmla="+- 0 1214 1138"/>
                  <a:gd name="T7" fmla="*/ 1214 h 91"/>
                  <a:gd name="T8" fmla="+- 0 6738 6736"/>
                  <a:gd name="T9" fmla="*/ T8 w 55"/>
                  <a:gd name="T10" fmla="+- 0 1215 1138"/>
                  <a:gd name="T11" fmla="*/ 1215 h 91"/>
                  <a:gd name="T12" fmla="+- 0 6737 6736"/>
                  <a:gd name="T13" fmla="*/ T12 w 55"/>
                  <a:gd name="T14" fmla="+- 0 1216 1138"/>
                  <a:gd name="T15" fmla="*/ 1216 h 91"/>
                  <a:gd name="T16" fmla="+- 0 6736 6736"/>
                  <a:gd name="T17" fmla="*/ T16 w 55"/>
                  <a:gd name="T18" fmla="+- 0 1218 1138"/>
                  <a:gd name="T19" fmla="*/ 1218 h 91"/>
                  <a:gd name="T20" fmla="+- 0 6736 6736"/>
                  <a:gd name="T21" fmla="*/ T20 w 55"/>
                  <a:gd name="T22" fmla="+- 0 1225 1138"/>
                  <a:gd name="T23" fmla="*/ 1225 h 91"/>
                  <a:gd name="T24" fmla="+- 0 6737 6736"/>
                  <a:gd name="T25" fmla="*/ T24 w 55"/>
                  <a:gd name="T26" fmla="+- 0 1227 1138"/>
                  <a:gd name="T27" fmla="*/ 1227 h 91"/>
                  <a:gd name="T28" fmla="+- 0 6738 6736"/>
                  <a:gd name="T29" fmla="*/ T28 w 55"/>
                  <a:gd name="T30" fmla="+- 0 1228 1138"/>
                  <a:gd name="T31" fmla="*/ 1228 h 91"/>
                  <a:gd name="T32" fmla="+- 0 6739 6736"/>
                  <a:gd name="T33" fmla="*/ T32 w 55"/>
                  <a:gd name="T34" fmla="+- 0 1228 1138"/>
                  <a:gd name="T35" fmla="*/ 1228 h 91"/>
                  <a:gd name="T36" fmla="+- 0 6787 6736"/>
                  <a:gd name="T37" fmla="*/ T36 w 55"/>
                  <a:gd name="T38" fmla="+- 0 1228 1138"/>
                  <a:gd name="T39" fmla="*/ 1228 h 91"/>
                  <a:gd name="T40" fmla="+- 0 6789 6736"/>
                  <a:gd name="T41" fmla="*/ T40 w 55"/>
                  <a:gd name="T42" fmla="+- 0 1228 1138"/>
                  <a:gd name="T43" fmla="*/ 1228 h 91"/>
                  <a:gd name="T44" fmla="+- 0 6789 6736"/>
                  <a:gd name="T45" fmla="*/ T44 w 55"/>
                  <a:gd name="T46" fmla="+- 0 1227 1138"/>
                  <a:gd name="T47" fmla="*/ 1227 h 91"/>
                  <a:gd name="T48" fmla="+- 0 6790 6736"/>
                  <a:gd name="T49" fmla="*/ T48 w 55"/>
                  <a:gd name="T50" fmla="+- 0 1225 1138"/>
                  <a:gd name="T51" fmla="*/ 1225 h 91"/>
                  <a:gd name="T52" fmla="+- 0 6790 6736"/>
                  <a:gd name="T53" fmla="*/ T52 w 55"/>
                  <a:gd name="T54" fmla="+- 0 1218 1138"/>
                  <a:gd name="T55" fmla="*/ 1218 h 91"/>
                  <a:gd name="T56" fmla="+- 0 6789 6736"/>
                  <a:gd name="T57" fmla="*/ T56 w 55"/>
                  <a:gd name="T58" fmla="+- 0 1216 1138"/>
                  <a:gd name="T59" fmla="*/ 1216 h 91"/>
                  <a:gd name="T60" fmla="+- 0 6789 6736"/>
                  <a:gd name="T61" fmla="*/ T60 w 55"/>
                  <a:gd name="T62" fmla="+- 0 1215 1138"/>
                  <a:gd name="T63" fmla="*/ 1215 h 91"/>
                  <a:gd name="T64" fmla="+- 0 6787 6736"/>
                  <a:gd name="T65" fmla="*/ T64 w 55"/>
                  <a:gd name="T66" fmla="+- 0 1214 1138"/>
                  <a:gd name="T67" fmla="*/ 1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3" y="76"/>
                    </a:lnTo>
                    <a:lnTo>
                      <a:pt x="2" y="77"/>
                    </a:lnTo>
                    <a:lnTo>
                      <a:pt x="1" y="78"/>
                    </a:lnTo>
                    <a:lnTo>
                      <a:pt x="0" y="80"/>
                    </a:lnTo>
                    <a:lnTo>
                      <a:pt x="0" y="87"/>
                    </a:lnTo>
                    <a:lnTo>
                      <a:pt x="1" y="89"/>
                    </a:lnTo>
                    <a:lnTo>
                      <a:pt x="2" y="90"/>
                    </a:lnTo>
                    <a:lnTo>
                      <a:pt x="3" y="90"/>
                    </a:lnTo>
                    <a:lnTo>
                      <a:pt x="51" y="90"/>
                    </a:lnTo>
                    <a:lnTo>
                      <a:pt x="53" y="90"/>
                    </a:lnTo>
                    <a:lnTo>
                      <a:pt x="53" y="89"/>
                    </a:lnTo>
                    <a:lnTo>
                      <a:pt x="54" y="87"/>
                    </a:lnTo>
                    <a:lnTo>
                      <a:pt x="54" y="80"/>
                    </a:lnTo>
                    <a:lnTo>
                      <a:pt x="53" y="78"/>
                    </a:lnTo>
                    <a:lnTo>
                      <a:pt x="53" y="77"/>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64" name="Freeform 6250"/>
              <p:cNvSpPr>
                <a:spLocks/>
              </p:cNvSpPr>
              <p:nvPr/>
            </p:nvSpPr>
            <p:spPr bwMode="auto">
              <a:xfrm>
                <a:off x="6736" y="1138"/>
                <a:ext cx="55" cy="91"/>
              </a:xfrm>
              <a:custGeom>
                <a:avLst/>
                <a:gdLst>
                  <a:gd name="T0" fmla="+- 0 6773 6736"/>
                  <a:gd name="T1" fmla="*/ T0 w 55"/>
                  <a:gd name="T2" fmla="+- 0 1156 1138"/>
                  <a:gd name="T3" fmla="*/ 1156 h 91"/>
                  <a:gd name="T4" fmla="+- 0 6755 6736"/>
                  <a:gd name="T5" fmla="*/ T4 w 55"/>
                  <a:gd name="T6" fmla="+- 0 1156 1138"/>
                  <a:gd name="T7" fmla="*/ 1156 h 91"/>
                  <a:gd name="T8" fmla="+- 0 6755 6736"/>
                  <a:gd name="T9" fmla="*/ T8 w 55"/>
                  <a:gd name="T10" fmla="+- 0 1214 1138"/>
                  <a:gd name="T11" fmla="*/ 1214 h 91"/>
                  <a:gd name="T12" fmla="+- 0 6773 6736"/>
                  <a:gd name="T13" fmla="*/ T12 w 55"/>
                  <a:gd name="T14" fmla="+- 0 1214 1138"/>
                  <a:gd name="T15" fmla="*/ 1214 h 91"/>
                  <a:gd name="T16" fmla="+- 0 6773 6736"/>
                  <a:gd name="T17" fmla="*/ T16 w 55"/>
                  <a:gd name="T18" fmla="+- 0 1156 1138"/>
                  <a:gd name="T19" fmla="*/ 1156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65" name="Freeform 6249"/>
              <p:cNvSpPr>
                <a:spLocks/>
              </p:cNvSpPr>
              <p:nvPr/>
            </p:nvSpPr>
            <p:spPr bwMode="auto">
              <a:xfrm>
                <a:off x="6736" y="1138"/>
                <a:ext cx="55" cy="91"/>
              </a:xfrm>
              <a:custGeom>
                <a:avLst/>
                <a:gdLst>
                  <a:gd name="T0" fmla="+- 0 6769 6736"/>
                  <a:gd name="T1" fmla="*/ T0 w 55"/>
                  <a:gd name="T2" fmla="+- 0 1138 1138"/>
                  <a:gd name="T3" fmla="*/ 1138 h 91"/>
                  <a:gd name="T4" fmla="+- 0 6736 6736"/>
                  <a:gd name="T5" fmla="*/ T4 w 55"/>
                  <a:gd name="T6" fmla="+- 0 1158 1138"/>
                  <a:gd name="T7" fmla="*/ 1158 h 91"/>
                  <a:gd name="T8" fmla="+- 0 6736 6736"/>
                  <a:gd name="T9" fmla="*/ T8 w 55"/>
                  <a:gd name="T10" fmla="+- 0 1162 1138"/>
                  <a:gd name="T11" fmla="*/ 1162 h 91"/>
                  <a:gd name="T12" fmla="+- 0 6737 6736"/>
                  <a:gd name="T13" fmla="*/ T12 w 55"/>
                  <a:gd name="T14" fmla="+- 0 1164 1138"/>
                  <a:gd name="T15" fmla="*/ 1164 h 91"/>
                  <a:gd name="T16" fmla="+- 0 6738 6736"/>
                  <a:gd name="T17" fmla="*/ T16 w 55"/>
                  <a:gd name="T18" fmla="+- 0 1165 1138"/>
                  <a:gd name="T19" fmla="*/ 1165 h 91"/>
                  <a:gd name="T20" fmla="+- 0 6741 6736"/>
                  <a:gd name="T21" fmla="*/ T20 w 55"/>
                  <a:gd name="T22" fmla="+- 0 1164 1138"/>
                  <a:gd name="T23" fmla="*/ 1164 h 91"/>
                  <a:gd name="T24" fmla="+- 0 6755 6736"/>
                  <a:gd name="T25" fmla="*/ T24 w 55"/>
                  <a:gd name="T26" fmla="+- 0 1156 1138"/>
                  <a:gd name="T27" fmla="*/ 1156 h 91"/>
                  <a:gd name="T28" fmla="+- 0 6773 6736"/>
                  <a:gd name="T29" fmla="*/ T28 w 55"/>
                  <a:gd name="T30" fmla="+- 0 1156 1138"/>
                  <a:gd name="T31" fmla="*/ 1156 h 91"/>
                  <a:gd name="T32" fmla="+- 0 6773 6736"/>
                  <a:gd name="T33" fmla="*/ T32 w 55"/>
                  <a:gd name="T34" fmla="+- 0 1140 1138"/>
                  <a:gd name="T35" fmla="*/ 1140 h 91"/>
                  <a:gd name="T36" fmla="+- 0 6773 6736"/>
                  <a:gd name="T37" fmla="*/ T36 w 55"/>
                  <a:gd name="T38" fmla="+- 0 1139 1138"/>
                  <a:gd name="T39" fmla="*/ 1139 h 91"/>
                  <a:gd name="T40" fmla="+- 0 6772 6736"/>
                  <a:gd name="T41" fmla="*/ T40 w 55"/>
                  <a:gd name="T42" fmla="+- 0 1138 1138"/>
                  <a:gd name="T43" fmla="*/ 1138 h 91"/>
                  <a:gd name="T44" fmla="+- 0 6769 6736"/>
                  <a:gd name="T45" fmla="*/ T44 w 55"/>
                  <a:gd name="T46" fmla="+- 0 1138 1138"/>
                  <a:gd name="T47" fmla="*/ 113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3" name="Group 6245"/>
            <p:cNvGrpSpPr>
              <a:grpSpLocks/>
            </p:cNvGrpSpPr>
            <p:nvPr/>
          </p:nvGrpSpPr>
          <p:grpSpPr bwMode="auto">
            <a:xfrm>
              <a:off x="6730" y="1309"/>
              <a:ext cx="63" cy="94"/>
              <a:chOff x="6730" y="1309"/>
              <a:chExt cx="63" cy="94"/>
            </a:xfrm>
          </p:grpSpPr>
          <p:sp>
            <p:nvSpPr>
              <p:cNvPr id="41661" name="Freeform 6247"/>
              <p:cNvSpPr>
                <a:spLocks/>
              </p:cNvSpPr>
              <p:nvPr/>
            </p:nvSpPr>
            <p:spPr bwMode="auto">
              <a:xfrm>
                <a:off x="6730" y="1309"/>
                <a:ext cx="63" cy="94"/>
              </a:xfrm>
              <a:custGeom>
                <a:avLst/>
                <a:gdLst>
                  <a:gd name="T0" fmla="+- 0 6768 6730"/>
                  <a:gd name="T1" fmla="*/ T0 w 63"/>
                  <a:gd name="T2" fmla="+- 0 1309 1309"/>
                  <a:gd name="T3" fmla="*/ 1309 h 94"/>
                  <a:gd name="T4" fmla="+- 0 6756 6730"/>
                  <a:gd name="T5" fmla="*/ T4 w 63"/>
                  <a:gd name="T6" fmla="+- 0 1309 1309"/>
                  <a:gd name="T7" fmla="*/ 1309 h 94"/>
                  <a:gd name="T8" fmla="+- 0 6751 6730"/>
                  <a:gd name="T9" fmla="*/ T8 w 63"/>
                  <a:gd name="T10" fmla="+- 0 1310 1309"/>
                  <a:gd name="T11" fmla="*/ 1310 h 94"/>
                  <a:gd name="T12" fmla="+- 0 6730 6730"/>
                  <a:gd name="T13" fmla="*/ T12 w 63"/>
                  <a:gd name="T14" fmla="+- 0 1363 1309"/>
                  <a:gd name="T15" fmla="*/ 1363 h 94"/>
                  <a:gd name="T16" fmla="+- 0 6730 6730"/>
                  <a:gd name="T17" fmla="*/ T16 w 63"/>
                  <a:gd name="T18" fmla="+- 0 1370 1309"/>
                  <a:gd name="T19" fmla="*/ 1370 h 94"/>
                  <a:gd name="T20" fmla="+- 0 6754 6730"/>
                  <a:gd name="T21" fmla="*/ T20 w 63"/>
                  <a:gd name="T22" fmla="+- 0 1402 1309"/>
                  <a:gd name="T23" fmla="*/ 1402 h 94"/>
                  <a:gd name="T24" fmla="+- 0 6766 6730"/>
                  <a:gd name="T25" fmla="*/ T24 w 63"/>
                  <a:gd name="T26" fmla="+- 0 1402 1309"/>
                  <a:gd name="T27" fmla="*/ 1402 h 94"/>
                  <a:gd name="T28" fmla="+- 0 6771 6730"/>
                  <a:gd name="T29" fmla="*/ T28 w 63"/>
                  <a:gd name="T30" fmla="+- 0 1401 1309"/>
                  <a:gd name="T31" fmla="*/ 1401 h 94"/>
                  <a:gd name="T32" fmla="+- 0 6780 6730"/>
                  <a:gd name="T33" fmla="*/ T32 w 63"/>
                  <a:gd name="T34" fmla="+- 0 1397 1309"/>
                  <a:gd name="T35" fmla="*/ 1397 h 94"/>
                  <a:gd name="T36" fmla="+- 0 6783 6730"/>
                  <a:gd name="T37" fmla="*/ T36 w 63"/>
                  <a:gd name="T38" fmla="+- 0 1394 1309"/>
                  <a:gd name="T39" fmla="*/ 1394 h 94"/>
                  <a:gd name="T40" fmla="+- 0 6787 6730"/>
                  <a:gd name="T41" fmla="*/ T40 w 63"/>
                  <a:gd name="T42" fmla="+- 0 1388 1309"/>
                  <a:gd name="T43" fmla="*/ 1388 h 94"/>
                  <a:gd name="T44" fmla="+- 0 6759 6730"/>
                  <a:gd name="T45" fmla="*/ T44 w 63"/>
                  <a:gd name="T46" fmla="+- 0 1388 1309"/>
                  <a:gd name="T47" fmla="*/ 1388 h 94"/>
                  <a:gd name="T48" fmla="+- 0 6757 6730"/>
                  <a:gd name="T49" fmla="*/ T48 w 63"/>
                  <a:gd name="T50" fmla="+- 0 1387 1309"/>
                  <a:gd name="T51" fmla="*/ 1387 h 94"/>
                  <a:gd name="T52" fmla="+- 0 6748 6730"/>
                  <a:gd name="T53" fmla="*/ T52 w 63"/>
                  <a:gd name="T54" fmla="+- 0 1363 1309"/>
                  <a:gd name="T55" fmla="*/ 1363 h 94"/>
                  <a:gd name="T56" fmla="+- 0 6748 6730"/>
                  <a:gd name="T57" fmla="*/ T56 w 63"/>
                  <a:gd name="T58" fmla="+- 0 1345 1309"/>
                  <a:gd name="T59" fmla="*/ 1345 h 94"/>
                  <a:gd name="T60" fmla="+- 0 6759 6730"/>
                  <a:gd name="T61" fmla="*/ T60 w 63"/>
                  <a:gd name="T62" fmla="+- 0 1324 1309"/>
                  <a:gd name="T63" fmla="*/ 1324 h 94"/>
                  <a:gd name="T64" fmla="+- 0 6788 6730"/>
                  <a:gd name="T65" fmla="*/ T64 w 63"/>
                  <a:gd name="T66" fmla="+- 0 1324 1309"/>
                  <a:gd name="T67" fmla="*/ 1324 h 94"/>
                  <a:gd name="T68" fmla="+- 0 6784 6730"/>
                  <a:gd name="T69" fmla="*/ T68 w 63"/>
                  <a:gd name="T70" fmla="+- 0 1318 1309"/>
                  <a:gd name="T71" fmla="*/ 1318 h 94"/>
                  <a:gd name="T72" fmla="+- 0 6781 6730"/>
                  <a:gd name="T73" fmla="*/ T72 w 63"/>
                  <a:gd name="T74" fmla="+- 0 1314 1309"/>
                  <a:gd name="T75" fmla="*/ 1314 h 94"/>
                  <a:gd name="T76" fmla="+- 0 6773 6730"/>
                  <a:gd name="T77" fmla="*/ T76 w 63"/>
                  <a:gd name="T78" fmla="+- 0 1310 1309"/>
                  <a:gd name="T79" fmla="*/ 1310 h 94"/>
                  <a:gd name="T80" fmla="+- 0 6768 6730"/>
                  <a:gd name="T81" fmla="*/ T80 w 63"/>
                  <a:gd name="T82" fmla="+- 0 1309 1309"/>
                  <a:gd name="T83" fmla="*/ 13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1"/>
                    </a:lnTo>
                    <a:lnTo>
                      <a:pt x="24" y="93"/>
                    </a:lnTo>
                    <a:lnTo>
                      <a:pt x="36" y="93"/>
                    </a:lnTo>
                    <a:lnTo>
                      <a:pt x="41" y="92"/>
                    </a:lnTo>
                    <a:lnTo>
                      <a:pt x="50" y="88"/>
                    </a:lnTo>
                    <a:lnTo>
                      <a:pt x="53" y="85"/>
                    </a:lnTo>
                    <a:lnTo>
                      <a:pt x="57" y="79"/>
                    </a:lnTo>
                    <a:lnTo>
                      <a:pt x="29" y="79"/>
                    </a:lnTo>
                    <a:lnTo>
                      <a:pt x="27" y="78"/>
                    </a:lnTo>
                    <a:lnTo>
                      <a:pt x="18" y="54"/>
                    </a:lnTo>
                    <a:lnTo>
                      <a:pt x="18" y="36"/>
                    </a:lnTo>
                    <a:lnTo>
                      <a:pt x="29" y="15"/>
                    </a:lnTo>
                    <a:lnTo>
                      <a:pt x="58" y="15"/>
                    </a:lnTo>
                    <a:lnTo>
                      <a:pt x="54" y="9"/>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62" name="Freeform 6246"/>
              <p:cNvSpPr>
                <a:spLocks/>
              </p:cNvSpPr>
              <p:nvPr/>
            </p:nvSpPr>
            <p:spPr bwMode="auto">
              <a:xfrm>
                <a:off x="6730" y="1309"/>
                <a:ext cx="63" cy="94"/>
              </a:xfrm>
              <a:custGeom>
                <a:avLst/>
                <a:gdLst>
                  <a:gd name="T0" fmla="+- 0 6788 6730"/>
                  <a:gd name="T1" fmla="*/ T0 w 63"/>
                  <a:gd name="T2" fmla="+- 0 1324 1309"/>
                  <a:gd name="T3" fmla="*/ 1324 h 94"/>
                  <a:gd name="T4" fmla="+- 0 6761 6730"/>
                  <a:gd name="T5" fmla="*/ T4 w 63"/>
                  <a:gd name="T6" fmla="+- 0 1324 1309"/>
                  <a:gd name="T7" fmla="*/ 1324 h 94"/>
                  <a:gd name="T8" fmla="+- 0 6766 6730"/>
                  <a:gd name="T9" fmla="*/ T8 w 63"/>
                  <a:gd name="T10" fmla="+- 0 1324 1309"/>
                  <a:gd name="T11" fmla="*/ 1324 h 94"/>
                  <a:gd name="T12" fmla="+- 0 6769 6730"/>
                  <a:gd name="T13" fmla="*/ T12 w 63"/>
                  <a:gd name="T14" fmla="+- 0 1326 1309"/>
                  <a:gd name="T15" fmla="*/ 1326 h 94"/>
                  <a:gd name="T16" fmla="+- 0 6775 6730"/>
                  <a:gd name="T17" fmla="*/ T16 w 63"/>
                  <a:gd name="T18" fmla="+- 0 1363 1309"/>
                  <a:gd name="T19" fmla="*/ 1363 h 94"/>
                  <a:gd name="T20" fmla="+- 0 6774 6730"/>
                  <a:gd name="T21" fmla="*/ T20 w 63"/>
                  <a:gd name="T22" fmla="+- 0 1369 1309"/>
                  <a:gd name="T23" fmla="*/ 1369 h 94"/>
                  <a:gd name="T24" fmla="+- 0 6761 6730"/>
                  <a:gd name="T25" fmla="*/ T24 w 63"/>
                  <a:gd name="T26" fmla="+- 0 1388 1309"/>
                  <a:gd name="T27" fmla="*/ 1388 h 94"/>
                  <a:gd name="T28" fmla="+- 0 6787 6730"/>
                  <a:gd name="T29" fmla="*/ T28 w 63"/>
                  <a:gd name="T30" fmla="+- 0 1388 1309"/>
                  <a:gd name="T31" fmla="*/ 1388 h 94"/>
                  <a:gd name="T32" fmla="+- 0 6788 6730"/>
                  <a:gd name="T33" fmla="*/ T32 w 63"/>
                  <a:gd name="T34" fmla="+- 0 1386 1309"/>
                  <a:gd name="T35" fmla="*/ 1386 h 94"/>
                  <a:gd name="T36" fmla="+- 0 6790 6730"/>
                  <a:gd name="T37" fmla="*/ T36 w 63"/>
                  <a:gd name="T38" fmla="+- 0 1381 1309"/>
                  <a:gd name="T39" fmla="*/ 1381 h 94"/>
                  <a:gd name="T40" fmla="+- 0 6792 6730"/>
                  <a:gd name="T41" fmla="*/ T40 w 63"/>
                  <a:gd name="T42" fmla="+- 0 1369 1309"/>
                  <a:gd name="T43" fmla="*/ 1369 h 94"/>
                  <a:gd name="T44" fmla="+- 0 6793 6730"/>
                  <a:gd name="T45" fmla="*/ T44 w 63"/>
                  <a:gd name="T46" fmla="+- 0 1363 1309"/>
                  <a:gd name="T47" fmla="*/ 1363 h 94"/>
                  <a:gd name="T48" fmla="+- 0 6793 6730"/>
                  <a:gd name="T49" fmla="*/ T48 w 63"/>
                  <a:gd name="T50" fmla="+- 0 1345 1309"/>
                  <a:gd name="T51" fmla="*/ 1345 h 94"/>
                  <a:gd name="T52" fmla="+- 0 6792 6730"/>
                  <a:gd name="T53" fmla="*/ T52 w 63"/>
                  <a:gd name="T54" fmla="+- 0 1342 1309"/>
                  <a:gd name="T55" fmla="*/ 1342 h 94"/>
                  <a:gd name="T56" fmla="+- 0 6790 6730"/>
                  <a:gd name="T57" fmla="*/ T56 w 63"/>
                  <a:gd name="T58" fmla="+- 0 1330 1309"/>
                  <a:gd name="T59" fmla="*/ 1330 h 94"/>
                  <a:gd name="T60" fmla="+- 0 6789 6730"/>
                  <a:gd name="T61" fmla="*/ T60 w 63"/>
                  <a:gd name="T62" fmla="+- 0 1325 1309"/>
                  <a:gd name="T63" fmla="*/ 1325 h 94"/>
                  <a:gd name="T64" fmla="+- 0 6788 6730"/>
                  <a:gd name="T65" fmla="*/ T64 w 63"/>
                  <a:gd name="T66" fmla="+- 0 1324 1309"/>
                  <a:gd name="T67" fmla="*/ 132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1" y="15"/>
                    </a:lnTo>
                    <a:lnTo>
                      <a:pt x="36" y="15"/>
                    </a:lnTo>
                    <a:lnTo>
                      <a:pt x="39" y="17"/>
                    </a:lnTo>
                    <a:lnTo>
                      <a:pt x="45" y="54"/>
                    </a:lnTo>
                    <a:lnTo>
                      <a:pt x="44" y="60"/>
                    </a:lnTo>
                    <a:lnTo>
                      <a:pt x="31" y="79"/>
                    </a:lnTo>
                    <a:lnTo>
                      <a:pt x="57" y="79"/>
                    </a:lnTo>
                    <a:lnTo>
                      <a:pt x="58" y="77"/>
                    </a:lnTo>
                    <a:lnTo>
                      <a:pt x="60" y="72"/>
                    </a:lnTo>
                    <a:lnTo>
                      <a:pt x="62" y="60"/>
                    </a:lnTo>
                    <a:lnTo>
                      <a:pt x="63" y="54"/>
                    </a:lnTo>
                    <a:lnTo>
                      <a:pt x="63" y="36"/>
                    </a:lnTo>
                    <a:lnTo>
                      <a:pt x="62" y="33"/>
                    </a:lnTo>
                    <a:lnTo>
                      <a:pt x="60"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4" name="Group 6242"/>
            <p:cNvGrpSpPr>
              <a:grpSpLocks/>
            </p:cNvGrpSpPr>
            <p:nvPr/>
          </p:nvGrpSpPr>
          <p:grpSpPr bwMode="auto">
            <a:xfrm>
              <a:off x="6730" y="1482"/>
              <a:ext cx="63" cy="94"/>
              <a:chOff x="6730" y="1482"/>
              <a:chExt cx="63" cy="94"/>
            </a:xfrm>
          </p:grpSpPr>
          <p:sp>
            <p:nvSpPr>
              <p:cNvPr id="41659" name="Freeform 6244"/>
              <p:cNvSpPr>
                <a:spLocks/>
              </p:cNvSpPr>
              <p:nvPr/>
            </p:nvSpPr>
            <p:spPr bwMode="auto">
              <a:xfrm>
                <a:off x="6730" y="1482"/>
                <a:ext cx="63" cy="94"/>
              </a:xfrm>
              <a:custGeom>
                <a:avLst/>
                <a:gdLst>
                  <a:gd name="T0" fmla="+- 0 6768 6730"/>
                  <a:gd name="T1" fmla="*/ T0 w 63"/>
                  <a:gd name="T2" fmla="+- 0 1482 1482"/>
                  <a:gd name="T3" fmla="*/ 1482 h 94"/>
                  <a:gd name="T4" fmla="+- 0 6756 6730"/>
                  <a:gd name="T5" fmla="*/ T4 w 63"/>
                  <a:gd name="T6" fmla="+- 0 1482 1482"/>
                  <a:gd name="T7" fmla="*/ 1482 h 94"/>
                  <a:gd name="T8" fmla="+- 0 6751 6730"/>
                  <a:gd name="T9" fmla="*/ T8 w 63"/>
                  <a:gd name="T10" fmla="+- 0 1483 1482"/>
                  <a:gd name="T11" fmla="*/ 1483 h 94"/>
                  <a:gd name="T12" fmla="+- 0 6730 6730"/>
                  <a:gd name="T13" fmla="*/ T12 w 63"/>
                  <a:gd name="T14" fmla="+- 0 1536 1482"/>
                  <a:gd name="T15" fmla="*/ 1536 h 94"/>
                  <a:gd name="T16" fmla="+- 0 6730 6730"/>
                  <a:gd name="T17" fmla="*/ T16 w 63"/>
                  <a:gd name="T18" fmla="+- 0 1542 1482"/>
                  <a:gd name="T19" fmla="*/ 1542 h 94"/>
                  <a:gd name="T20" fmla="+- 0 6754 6730"/>
                  <a:gd name="T21" fmla="*/ T20 w 63"/>
                  <a:gd name="T22" fmla="+- 0 1575 1482"/>
                  <a:gd name="T23" fmla="*/ 1575 h 94"/>
                  <a:gd name="T24" fmla="+- 0 6766 6730"/>
                  <a:gd name="T25" fmla="*/ T24 w 63"/>
                  <a:gd name="T26" fmla="+- 0 1575 1482"/>
                  <a:gd name="T27" fmla="*/ 1575 h 94"/>
                  <a:gd name="T28" fmla="+- 0 6771 6730"/>
                  <a:gd name="T29" fmla="*/ T28 w 63"/>
                  <a:gd name="T30" fmla="+- 0 1574 1482"/>
                  <a:gd name="T31" fmla="*/ 1574 h 94"/>
                  <a:gd name="T32" fmla="+- 0 6780 6730"/>
                  <a:gd name="T33" fmla="*/ T32 w 63"/>
                  <a:gd name="T34" fmla="+- 0 1569 1482"/>
                  <a:gd name="T35" fmla="*/ 1569 h 94"/>
                  <a:gd name="T36" fmla="+- 0 6783 6730"/>
                  <a:gd name="T37" fmla="*/ T36 w 63"/>
                  <a:gd name="T38" fmla="+- 0 1566 1482"/>
                  <a:gd name="T39" fmla="*/ 1566 h 94"/>
                  <a:gd name="T40" fmla="+- 0 6787 6730"/>
                  <a:gd name="T41" fmla="*/ T40 w 63"/>
                  <a:gd name="T42" fmla="+- 0 1560 1482"/>
                  <a:gd name="T43" fmla="*/ 1560 h 94"/>
                  <a:gd name="T44" fmla="+- 0 6759 6730"/>
                  <a:gd name="T45" fmla="*/ T44 w 63"/>
                  <a:gd name="T46" fmla="+- 0 1560 1482"/>
                  <a:gd name="T47" fmla="*/ 1560 h 94"/>
                  <a:gd name="T48" fmla="+- 0 6757 6730"/>
                  <a:gd name="T49" fmla="*/ T48 w 63"/>
                  <a:gd name="T50" fmla="+- 0 1560 1482"/>
                  <a:gd name="T51" fmla="*/ 1560 h 94"/>
                  <a:gd name="T52" fmla="+- 0 6748 6730"/>
                  <a:gd name="T53" fmla="*/ T52 w 63"/>
                  <a:gd name="T54" fmla="+- 0 1535 1482"/>
                  <a:gd name="T55" fmla="*/ 1535 h 94"/>
                  <a:gd name="T56" fmla="+- 0 6748 6730"/>
                  <a:gd name="T57" fmla="*/ T56 w 63"/>
                  <a:gd name="T58" fmla="+- 0 1517 1482"/>
                  <a:gd name="T59" fmla="*/ 1517 h 94"/>
                  <a:gd name="T60" fmla="+- 0 6759 6730"/>
                  <a:gd name="T61" fmla="*/ T60 w 63"/>
                  <a:gd name="T62" fmla="+- 0 1496 1482"/>
                  <a:gd name="T63" fmla="*/ 1496 h 94"/>
                  <a:gd name="T64" fmla="+- 0 6788 6730"/>
                  <a:gd name="T65" fmla="*/ T64 w 63"/>
                  <a:gd name="T66" fmla="+- 0 1496 1482"/>
                  <a:gd name="T67" fmla="*/ 1496 h 94"/>
                  <a:gd name="T68" fmla="+- 0 6784 6730"/>
                  <a:gd name="T69" fmla="*/ T68 w 63"/>
                  <a:gd name="T70" fmla="+- 0 1490 1482"/>
                  <a:gd name="T71" fmla="*/ 1490 h 94"/>
                  <a:gd name="T72" fmla="+- 0 6781 6730"/>
                  <a:gd name="T73" fmla="*/ T72 w 63"/>
                  <a:gd name="T74" fmla="+- 0 1487 1482"/>
                  <a:gd name="T75" fmla="*/ 1487 h 94"/>
                  <a:gd name="T76" fmla="+- 0 6773 6730"/>
                  <a:gd name="T77" fmla="*/ T76 w 63"/>
                  <a:gd name="T78" fmla="+- 0 1483 1482"/>
                  <a:gd name="T79" fmla="*/ 1483 h 94"/>
                  <a:gd name="T80" fmla="+- 0 6768 6730"/>
                  <a:gd name="T81" fmla="*/ T80 w 63"/>
                  <a:gd name="T82" fmla="+- 0 1482 1482"/>
                  <a:gd name="T83" fmla="*/ 14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4" y="93"/>
                    </a:lnTo>
                    <a:lnTo>
                      <a:pt x="36" y="93"/>
                    </a:lnTo>
                    <a:lnTo>
                      <a:pt x="41" y="92"/>
                    </a:lnTo>
                    <a:lnTo>
                      <a:pt x="50" y="87"/>
                    </a:lnTo>
                    <a:lnTo>
                      <a:pt x="53" y="84"/>
                    </a:lnTo>
                    <a:lnTo>
                      <a:pt x="57" y="78"/>
                    </a:lnTo>
                    <a:lnTo>
                      <a:pt x="29" y="78"/>
                    </a:lnTo>
                    <a:lnTo>
                      <a:pt x="27" y="78"/>
                    </a:lnTo>
                    <a:lnTo>
                      <a:pt x="18" y="53"/>
                    </a:lnTo>
                    <a:lnTo>
                      <a:pt x="18" y="35"/>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60" name="Freeform 6243"/>
              <p:cNvSpPr>
                <a:spLocks/>
              </p:cNvSpPr>
              <p:nvPr/>
            </p:nvSpPr>
            <p:spPr bwMode="auto">
              <a:xfrm>
                <a:off x="6730" y="1482"/>
                <a:ext cx="63" cy="94"/>
              </a:xfrm>
              <a:custGeom>
                <a:avLst/>
                <a:gdLst>
                  <a:gd name="T0" fmla="+- 0 6788 6730"/>
                  <a:gd name="T1" fmla="*/ T0 w 63"/>
                  <a:gd name="T2" fmla="+- 0 1496 1482"/>
                  <a:gd name="T3" fmla="*/ 1496 h 94"/>
                  <a:gd name="T4" fmla="+- 0 6761 6730"/>
                  <a:gd name="T5" fmla="*/ T4 w 63"/>
                  <a:gd name="T6" fmla="+- 0 1496 1482"/>
                  <a:gd name="T7" fmla="*/ 1496 h 94"/>
                  <a:gd name="T8" fmla="+- 0 6766 6730"/>
                  <a:gd name="T9" fmla="*/ T8 w 63"/>
                  <a:gd name="T10" fmla="+- 0 1497 1482"/>
                  <a:gd name="T11" fmla="*/ 1497 h 94"/>
                  <a:gd name="T12" fmla="+- 0 6769 6730"/>
                  <a:gd name="T13" fmla="*/ T12 w 63"/>
                  <a:gd name="T14" fmla="+- 0 1499 1482"/>
                  <a:gd name="T15" fmla="*/ 1499 h 94"/>
                  <a:gd name="T16" fmla="+- 0 6775 6730"/>
                  <a:gd name="T17" fmla="*/ T16 w 63"/>
                  <a:gd name="T18" fmla="+- 0 1535 1482"/>
                  <a:gd name="T19" fmla="*/ 1535 h 94"/>
                  <a:gd name="T20" fmla="+- 0 6774 6730"/>
                  <a:gd name="T21" fmla="*/ T20 w 63"/>
                  <a:gd name="T22" fmla="+- 0 1541 1482"/>
                  <a:gd name="T23" fmla="*/ 1541 h 94"/>
                  <a:gd name="T24" fmla="+- 0 6761 6730"/>
                  <a:gd name="T25" fmla="*/ T24 w 63"/>
                  <a:gd name="T26" fmla="+- 0 1560 1482"/>
                  <a:gd name="T27" fmla="*/ 1560 h 94"/>
                  <a:gd name="T28" fmla="+- 0 6787 6730"/>
                  <a:gd name="T29" fmla="*/ T28 w 63"/>
                  <a:gd name="T30" fmla="+- 0 1560 1482"/>
                  <a:gd name="T31" fmla="*/ 1560 h 94"/>
                  <a:gd name="T32" fmla="+- 0 6788 6730"/>
                  <a:gd name="T33" fmla="*/ T32 w 63"/>
                  <a:gd name="T34" fmla="+- 0 1558 1482"/>
                  <a:gd name="T35" fmla="*/ 1558 h 94"/>
                  <a:gd name="T36" fmla="+- 0 6790 6730"/>
                  <a:gd name="T37" fmla="*/ T36 w 63"/>
                  <a:gd name="T38" fmla="+- 0 1553 1482"/>
                  <a:gd name="T39" fmla="*/ 1553 h 94"/>
                  <a:gd name="T40" fmla="+- 0 6792 6730"/>
                  <a:gd name="T41" fmla="*/ T40 w 63"/>
                  <a:gd name="T42" fmla="+- 0 1541 1482"/>
                  <a:gd name="T43" fmla="*/ 1541 h 94"/>
                  <a:gd name="T44" fmla="+- 0 6793 6730"/>
                  <a:gd name="T45" fmla="*/ T44 w 63"/>
                  <a:gd name="T46" fmla="+- 0 1536 1482"/>
                  <a:gd name="T47" fmla="*/ 1536 h 94"/>
                  <a:gd name="T48" fmla="+- 0 6793 6730"/>
                  <a:gd name="T49" fmla="*/ T48 w 63"/>
                  <a:gd name="T50" fmla="+- 0 1517 1482"/>
                  <a:gd name="T51" fmla="*/ 1517 h 94"/>
                  <a:gd name="T52" fmla="+- 0 6792 6730"/>
                  <a:gd name="T53" fmla="*/ T52 w 63"/>
                  <a:gd name="T54" fmla="+- 0 1514 1482"/>
                  <a:gd name="T55" fmla="*/ 1514 h 94"/>
                  <a:gd name="T56" fmla="+- 0 6790 6730"/>
                  <a:gd name="T57" fmla="*/ T56 w 63"/>
                  <a:gd name="T58" fmla="+- 0 1503 1482"/>
                  <a:gd name="T59" fmla="*/ 1503 h 94"/>
                  <a:gd name="T60" fmla="+- 0 6789 6730"/>
                  <a:gd name="T61" fmla="*/ T60 w 63"/>
                  <a:gd name="T62" fmla="+- 0 1498 1482"/>
                  <a:gd name="T63" fmla="*/ 1498 h 94"/>
                  <a:gd name="T64" fmla="+- 0 6788 6730"/>
                  <a:gd name="T65" fmla="*/ T64 w 63"/>
                  <a:gd name="T66" fmla="+- 0 1496 1482"/>
                  <a:gd name="T67" fmla="*/ 149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6" y="15"/>
                    </a:lnTo>
                    <a:lnTo>
                      <a:pt x="39" y="17"/>
                    </a:lnTo>
                    <a:lnTo>
                      <a:pt x="45" y="53"/>
                    </a:lnTo>
                    <a:lnTo>
                      <a:pt x="44" y="59"/>
                    </a:lnTo>
                    <a:lnTo>
                      <a:pt x="31" y="78"/>
                    </a:lnTo>
                    <a:lnTo>
                      <a:pt x="57" y="78"/>
                    </a:lnTo>
                    <a:lnTo>
                      <a:pt x="58" y="76"/>
                    </a:lnTo>
                    <a:lnTo>
                      <a:pt x="60" y="71"/>
                    </a:lnTo>
                    <a:lnTo>
                      <a:pt x="62" y="59"/>
                    </a:lnTo>
                    <a:lnTo>
                      <a:pt x="63" y="54"/>
                    </a:lnTo>
                    <a:lnTo>
                      <a:pt x="63" y="35"/>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5" name="Group 6238"/>
            <p:cNvGrpSpPr>
              <a:grpSpLocks/>
            </p:cNvGrpSpPr>
            <p:nvPr/>
          </p:nvGrpSpPr>
          <p:grpSpPr bwMode="auto">
            <a:xfrm>
              <a:off x="6730" y="1654"/>
              <a:ext cx="63" cy="94"/>
              <a:chOff x="6730" y="1654"/>
              <a:chExt cx="63" cy="94"/>
            </a:xfrm>
          </p:grpSpPr>
          <p:sp>
            <p:nvSpPr>
              <p:cNvPr id="41655" name="Freeform 6241"/>
              <p:cNvSpPr>
                <a:spLocks/>
              </p:cNvSpPr>
              <p:nvPr/>
            </p:nvSpPr>
            <p:spPr bwMode="auto">
              <a:xfrm>
                <a:off x="6730" y="1654"/>
                <a:ext cx="63" cy="94"/>
              </a:xfrm>
              <a:custGeom>
                <a:avLst/>
                <a:gdLst>
                  <a:gd name="T0" fmla="+- 0 6767 6730"/>
                  <a:gd name="T1" fmla="*/ T0 w 63"/>
                  <a:gd name="T2" fmla="+- 0 1654 1654"/>
                  <a:gd name="T3" fmla="*/ 1654 h 94"/>
                  <a:gd name="T4" fmla="+- 0 6757 6730"/>
                  <a:gd name="T5" fmla="*/ T4 w 63"/>
                  <a:gd name="T6" fmla="+- 0 1654 1654"/>
                  <a:gd name="T7" fmla="*/ 1654 h 94"/>
                  <a:gd name="T8" fmla="+- 0 6753 6730"/>
                  <a:gd name="T9" fmla="*/ T8 w 63"/>
                  <a:gd name="T10" fmla="+- 0 1654 1654"/>
                  <a:gd name="T11" fmla="*/ 1654 h 94"/>
                  <a:gd name="T12" fmla="+- 0 6733 6730"/>
                  <a:gd name="T13" fmla="*/ T12 w 63"/>
                  <a:gd name="T14" fmla="+- 0 1681 1654"/>
                  <a:gd name="T15" fmla="*/ 1681 h 94"/>
                  <a:gd name="T16" fmla="+- 0 6733 6730"/>
                  <a:gd name="T17" fmla="*/ T16 w 63"/>
                  <a:gd name="T18" fmla="+- 0 1683 1654"/>
                  <a:gd name="T19" fmla="*/ 1683 h 94"/>
                  <a:gd name="T20" fmla="+- 0 6748 6730"/>
                  <a:gd name="T21" fmla="*/ T20 w 63"/>
                  <a:gd name="T22" fmla="+- 0 1700 1654"/>
                  <a:gd name="T23" fmla="*/ 1700 h 94"/>
                  <a:gd name="T24" fmla="+- 0 6745 6730"/>
                  <a:gd name="T25" fmla="*/ T24 w 63"/>
                  <a:gd name="T26" fmla="+- 0 1702 1654"/>
                  <a:gd name="T27" fmla="*/ 1702 h 94"/>
                  <a:gd name="T28" fmla="+- 0 6730 6730"/>
                  <a:gd name="T29" fmla="*/ T28 w 63"/>
                  <a:gd name="T30" fmla="+- 0 1721 1654"/>
                  <a:gd name="T31" fmla="*/ 1721 h 94"/>
                  <a:gd name="T32" fmla="+- 0 6730 6730"/>
                  <a:gd name="T33" fmla="*/ T32 w 63"/>
                  <a:gd name="T34" fmla="+- 0 1728 1654"/>
                  <a:gd name="T35" fmla="*/ 1728 h 94"/>
                  <a:gd name="T36" fmla="+- 0 6755 6730"/>
                  <a:gd name="T37" fmla="*/ T36 w 63"/>
                  <a:gd name="T38" fmla="+- 0 1747 1654"/>
                  <a:gd name="T39" fmla="*/ 1747 h 94"/>
                  <a:gd name="T40" fmla="+- 0 6765 6730"/>
                  <a:gd name="T41" fmla="*/ T40 w 63"/>
                  <a:gd name="T42" fmla="+- 0 1747 1654"/>
                  <a:gd name="T43" fmla="*/ 1747 h 94"/>
                  <a:gd name="T44" fmla="+- 0 6790 6730"/>
                  <a:gd name="T45" fmla="*/ T44 w 63"/>
                  <a:gd name="T46" fmla="+- 0 1734 1654"/>
                  <a:gd name="T47" fmla="*/ 1734 h 94"/>
                  <a:gd name="T48" fmla="+- 0 6757 6730"/>
                  <a:gd name="T49" fmla="*/ T48 w 63"/>
                  <a:gd name="T50" fmla="+- 0 1734 1654"/>
                  <a:gd name="T51" fmla="*/ 1734 h 94"/>
                  <a:gd name="T52" fmla="+- 0 6753 6730"/>
                  <a:gd name="T53" fmla="*/ T52 w 63"/>
                  <a:gd name="T54" fmla="+- 0 1733 1654"/>
                  <a:gd name="T55" fmla="*/ 1733 h 94"/>
                  <a:gd name="T56" fmla="+- 0 6749 6730"/>
                  <a:gd name="T57" fmla="*/ T56 w 63"/>
                  <a:gd name="T58" fmla="+- 0 1729 1654"/>
                  <a:gd name="T59" fmla="*/ 1729 h 94"/>
                  <a:gd name="T60" fmla="+- 0 6748 6730"/>
                  <a:gd name="T61" fmla="*/ T60 w 63"/>
                  <a:gd name="T62" fmla="+- 0 1726 1654"/>
                  <a:gd name="T63" fmla="*/ 1726 h 94"/>
                  <a:gd name="T64" fmla="+- 0 6748 6730"/>
                  <a:gd name="T65" fmla="*/ T64 w 63"/>
                  <a:gd name="T66" fmla="+- 0 1721 1654"/>
                  <a:gd name="T67" fmla="*/ 1721 h 94"/>
                  <a:gd name="T68" fmla="+- 0 6760 6730"/>
                  <a:gd name="T69" fmla="*/ T68 w 63"/>
                  <a:gd name="T70" fmla="+- 0 1707 1654"/>
                  <a:gd name="T71" fmla="*/ 1707 h 94"/>
                  <a:gd name="T72" fmla="+- 0 6787 6730"/>
                  <a:gd name="T73" fmla="*/ T72 w 63"/>
                  <a:gd name="T74" fmla="+- 0 1707 1654"/>
                  <a:gd name="T75" fmla="*/ 1707 h 94"/>
                  <a:gd name="T76" fmla="+- 0 6786 6730"/>
                  <a:gd name="T77" fmla="*/ T76 w 63"/>
                  <a:gd name="T78" fmla="+- 0 1706 1654"/>
                  <a:gd name="T79" fmla="*/ 1706 h 94"/>
                  <a:gd name="T80" fmla="+- 0 6784 6730"/>
                  <a:gd name="T81" fmla="*/ T80 w 63"/>
                  <a:gd name="T82" fmla="+- 0 1704 1654"/>
                  <a:gd name="T83" fmla="*/ 1704 h 94"/>
                  <a:gd name="T84" fmla="+- 0 6780 6730"/>
                  <a:gd name="T85" fmla="*/ T84 w 63"/>
                  <a:gd name="T86" fmla="+- 0 1701 1654"/>
                  <a:gd name="T87" fmla="*/ 1701 h 94"/>
                  <a:gd name="T88" fmla="+- 0 6778 6730"/>
                  <a:gd name="T89" fmla="*/ T88 w 63"/>
                  <a:gd name="T90" fmla="+- 0 1699 1654"/>
                  <a:gd name="T91" fmla="*/ 1699 h 94"/>
                  <a:gd name="T92" fmla="+- 0 6775 6730"/>
                  <a:gd name="T93" fmla="*/ T92 w 63"/>
                  <a:gd name="T94" fmla="+- 0 1698 1654"/>
                  <a:gd name="T95" fmla="*/ 1698 h 94"/>
                  <a:gd name="T96" fmla="+- 0 6777 6730"/>
                  <a:gd name="T97" fmla="*/ T96 w 63"/>
                  <a:gd name="T98" fmla="+- 0 1697 1654"/>
                  <a:gd name="T99" fmla="*/ 1697 h 94"/>
                  <a:gd name="T100" fmla="+- 0 6779 6730"/>
                  <a:gd name="T101" fmla="*/ T100 w 63"/>
                  <a:gd name="T102" fmla="+- 0 1695 1654"/>
                  <a:gd name="T103" fmla="*/ 1695 h 94"/>
                  <a:gd name="T104" fmla="+- 0 6783 6730"/>
                  <a:gd name="T105" fmla="*/ T104 w 63"/>
                  <a:gd name="T106" fmla="+- 0 1692 1654"/>
                  <a:gd name="T107" fmla="*/ 1692 h 94"/>
                  <a:gd name="T108" fmla="+- 0 6783 6730"/>
                  <a:gd name="T109" fmla="*/ T108 w 63"/>
                  <a:gd name="T110" fmla="+- 0 1692 1654"/>
                  <a:gd name="T111" fmla="*/ 1692 h 94"/>
                  <a:gd name="T112" fmla="+- 0 6762 6730"/>
                  <a:gd name="T113" fmla="*/ T112 w 63"/>
                  <a:gd name="T114" fmla="+- 0 1692 1654"/>
                  <a:gd name="T115" fmla="*/ 1692 h 94"/>
                  <a:gd name="T116" fmla="+- 0 6760 6730"/>
                  <a:gd name="T117" fmla="*/ T116 w 63"/>
                  <a:gd name="T118" fmla="+- 0 1690 1654"/>
                  <a:gd name="T119" fmla="*/ 1690 h 94"/>
                  <a:gd name="T120" fmla="+- 0 6750 6730"/>
                  <a:gd name="T121" fmla="*/ T120 w 63"/>
                  <a:gd name="T122" fmla="+- 0 1674 1654"/>
                  <a:gd name="T123" fmla="*/ 1674 h 94"/>
                  <a:gd name="T124" fmla="+- 0 6751 6730"/>
                  <a:gd name="T125" fmla="*/ T124 w 63"/>
                  <a:gd name="T126" fmla="+- 0 1672 1654"/>
                  <a:gd name="T127" fmla="*/ 1672 h 94"/>
                  <a:gd name="T128" fmla="+- 0 6754 6730"/>
                  <a:gd name="T129" fmla="*/ T128 w 63"/>
                  <a:gd name="T130" fmla="+- 0 1668 1654"/>
                  <a:gd name="T131" fmla="*/ 1668 h 94"/>
                  <a:gd name="T132" fmla="+- 0 6757 6730"/>
                  <a:gd name="T133" fmla="*/ T132 w 63"/>
                  <a:gd name="T134" fmla="+- 0 1667 1654"/>
                  <a:gd name="T135" fmla="*/ 1667 h 94"/>
                  <a:gd name="T136" fmla="+- 0 6788 6730"/>
                  <a:gd name="T137" fmla="*/ T136 w 63"/>
                  <a:gd name="T138" fmla="+- 0 1667 1654"/>
                  <a:gd name="T139" fmla="*/ 1667 h 94"/>
                  <a:gd name="T140" fmla="+- 0 6787 6730"/>
                  <a:gd name="T141" fmla="*/ T140 w 63"/>
                  <a:gd name="T142" fmla="+- 0 1664 1654"/>
                  <a:gd name="T143" fmla="*/ 1664 h 94"/>
                  <a:gd name="T144" fmla="+- 0 6786 6730"/>
                  <a:gd name="T145" fmla="*/ T144 w 63"/>
                  <a:gd name="T146" fmla="+- 0 1662 1654"/>
                  <a:gd name="T147" fmla="*/ 1662 h 94"/>
                  <a:gd name="T148" fmla="+- 0 6781 6730"/>
                  <a:gd name="T149" fmla="*/ T148 w 63"/>
                  <a:gd name="T150" fmla="+- 0 1658 1654"/>
                  <a:gd name="T151" fmla="*/ 1658 h 94"/>
                  <a:gd name="T152" fmla="+- 0 6778 6730"/>
                  <a:gd name="T153" fmla="*/ T152 w 63"/>
                  <a:gd name="T154" fmla="+- 0 1657 1654"/>
                  <a:gd name="T155" fmla="*/ 1657 h 94"/>
                  <a:gd name="T156" fmla="+- 0 6771 6730"/>
                  <a:gd name="T157" fmla="*/ T156 w 63"/>
                  <a:gd name="T158" fmla="+- 0 1654 1654"/>
                  <a:gd name="T159" fmla="*/ 1654 h 94"/>
                  <a:gd name="T160" fmla="+- 0 6767 6730"/>
                  <a:gd name="T161" fmla="*/ T160 w 63"/>
                  <a:gd name="T162" fmla="+- 0 1654 1654"/>
                  <a:gd name="T16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7" y="0"/>
                    </a:lnTo>
                    <a:lnTo>
                      <a:pt x="23" y="0"/>
                    </a:lnTo>
                    <a:lnTo>
                      <a:pt x="3" y="27"/>
                    </a:lnTo>
                    <a:lnTo>
                      <a:pt x="3" y="29"/>
                    </a:lnTo>
                    <a:lnTo>
                      <a:pt x="18" y="46"/>
                    </a:lnTo>
                    <a:lnTo>
                      <a:pt x="15" y="48"/>
                    </a:lnTo>
                    <a:lnTo>
                      <a:pt x="0" y="67"/>
                    </a:lnTo>
                    <a:lnTo>
                      <a:pt x="0" y="74"/>
                    </a:lnTo>
                    <a:lnTo>
                      <a:pt x="25" y="93"/>
                    </a:lnTo>
                    <a:lnTo>
                      <a:pt x="35" y="93"/>
                    </a:lnTo>
                    <a:lnTo>
                      <a:pt x="60" y="80"/>
                    </a:lnTo>
                    <a:lnTo>
                      <a:pt x="27" y="80"/>
                    </a:lnTo>
                    <a:lnTo>
                      <a:pt x="23" y="79"/>
                    </a:lnTo>
                    <a:lnTo>
                      <a:pt x="19" y="75"/>
                    </a:lnTo>
                    <a:lnTo>
                      <a:pt x="18" y="72"/>
                    </a:lnTo>
                    <a:lnTo>
                      <a:pt x="18" y="67"/>
                    </a:lnTo>
                    <a:lnTo>
                      <a:pt x="30" y="53"/>
                    </a:lnTo>
                    <a:lnTo>
                      <a:pt x="57" y="53"/>
                    </a:lnTo>
                    <a:lnTo>
                      <a:pt x="56" y="52"/>
                    </a:lnTo>
                    <a:lnTo>
                      <a:pt x="54" y="50"/>
                    </a:lnTo>
                    <a:lnTo>
                      <a:pt x="50" y="47"/>
                    </a:lnTo>
                    <a:lnTo>
                      <a:pt x="48" y="45"/>
                    </a:lnTo>
                    <a:lnTo>
                      <a:pt x="45" y="44"/>
                    </a:lnTo>
                    <a:lnTo>
                      <a:pt x="47" y="43"/>
                    </a:lnTo>
                    <a:lnTo>
                      <a:pt x="49" y="41"/>
                    </a:lnTo>
                    <a:lnTo>
                      <a:pt x="53" y="38"/>
                    </a:lnTo>
                    <a:lnTo>
                      <a:pt x="32" y="38"/>
                    </a:lnTo>
                    <a:lnTo>
                      <a:pt x="30" y="36"/>
                    </a:lnTo>
                    <a:lnTo>
                      <a:pt x="20" y="20"/>
                    </a:lnTo>
                    <a:lnTo>
                      <a:pt x="21" y="18"/>
                    </a:lnTo>
                    <a:lnTo>
                      <a:pt x="24" y="14"/>
                    </a:lnTo>
                    <a:lnTo>
                      <a:pt x="27" y="13"/>
                    </a:lnTo>
                    <a:lnTo>
                      <a:pt x="58" y="13"/>
                    </a:lnTo>
                    <a:lnTo>
                      <a:pt x="57" y="10"/>
                    </a:lnTo>
                    <a:lnTo>
                      <a:pt x="56" y="8"/>
                    </a:lnTo>
                    <a:lnTo>
                      <a:pt x="51" y="4"/>
                    </a:lnTo>
                    <a:lnTo>
                      <a:pt x="48" y="3"/>
                    </a:lnTo>
                    <a:lnTo>
                      <a:pt x="41"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7" name="Freeform 6240"/>
              <p:cNvSpPr>
                <a:spLocks/>
              </p:cNvSpPr>
              <p:nvPr/>
            </p:nvSpPr>
            <p:spPr bwMode="auto">
              <a:xfrm>
                <a:off x="6730" y="1654"/>
                <a:ext cx="63" cy="94"/>
              </a:xfrm>
              <a:custGeom>
                <a:avLst/>
                <a:gdLst>
                  <a:gd name="T0" fmla="+- 0 6787 6730"/>
                  <a:gd name="T1" fmla="*/ T0 w 63"/>
                  <a:gd name="T2" fmla="+- 0 1707 1654"/>
                  <a:gd name="T3" fmla="*/ 1707 h 94"/>
                  <a:gd name="T4" fmla="+- 0 6760 6730"/>
                  <a:gd name="T5" fmla="*/ T4 w 63"/>
                  <a:gd name="T6" fmla="+- 0 1707 1654"/>
                  <a:gd name="T7" fmla="*/ 1707 h 94"/>
                  <a:gd name="T8" fmla="+- 0 6763 6730"/>
                  <a:gd name="T9" fmla="*/ T8 w 63"/>
                  <a:gd name="T10" fmla="+- 0 1708 1654"/>
                  <a:gd name="T11" fmla="*/ 1708 h 94"/>
                  <a:gd name="T12" fmla="+- 0 6765 6730"/>
                  <a:gd name="T13" fmla="*/ T12 w 63"/>
                  <a:gd name="T14" fmla="+- 0 1709 1654"/>
                  <a:gd name="T15" fmla="*/ 1709 h 94"/>
                  <a:gd name="T16" fmla="+- 0 6775 6730"/>
                  <a:gd name="T17" fmla="*/ T16 w 63"/>
                  <a:gd name="T18" fmla="+- 0 1726 1654"/>
                  <a:gd name="T19" fmla="*/ 1726 h 94"/>
                  <a:gd name="T20" fmla="+- 0 6774 6730"/>
                  <a:gd name="T21" fmla="*/ T20 w 63"/>
                  <a:gd name="T22" fmla="+- 0 1729 1654"/>
                  <a:gd name="T23" fmla="*/ 1729 h 94"/>
                  <a:gd name="T24" fmla="+- 0 6769 6730"/>
                  <a:gd name="T25" fmla="*/ T24 w 63"/>
                  <a:gd name="T26" fmla="+- 0 1733 1654"/>
                  <a:gd name="T27" fmla="*/ 1733 h 94"/>
                  <a:gd name="T28" fmla="+- 0 6766 6730"/>
                  <a:gd name="T29" fmla="*/ T28 w 63"/>
                  <a:gd name="T30" fmla="+- 0 1734 1654"/>
                  <a:gd name="T31" fmla="*/ 1734 h 94"/>
                  <a:gd name="T32" fmla="+- 0 6790 6730"/>
                  <a:gd name="T33" fmla="*/ T32 w 63"/>
                  <a:gd name="T34" fmla="+- 0 1734 1654"/>
                  <a:gd name="T35" fmla="*/ 1734 h 94"/>
                  <a:gd name="T36" fmla="+- 0 6792 6730"/>
                  <a:gd name="T37" fmla="*/ T36 w 63"/>
                  <a:gd name="T38" fmla="+- 0 1729 1654"/>
                  <a:gd name="T39" fmla="*/ 1729 h 94"/>
                  <a:gd name="T40" fmla="+- 0 6792 6730"/>
                  <a:gd name="T41" fmla="*/ T40 w 63"/>
                  <a:gd name="T42" fmla="+- 0 1726 1654"/>
                  <a:gd name="T43" fmla="*/ 1726 h 94"/>
                  <a:gd name="T44" fmla="+- 0 6792 6730"/>
                  <a:gd name="T45" fmla="*/ T44 w 63"/>
                  <a:gd name="T46" fmla="+- 0 1718 1654"/>
                  <a:gd name="T47" fmla="*/ 1718 h 94"/>
                  <a:gd name="T48" fmla="+- 0 6792 6730"/>
                  <a:gd name="T49" fmla="*/ T48 w 63"/>
                  <a:gd name="T50" fmla="+- 0 1716 1654"/>
                  <a:gd name="T51" fmla="*/ 1716 h 94"/>
                  <a:gd name="T52" fmla="+- 0 6790 6730"/>
                  <a:gd name="T53" fmla="*/ T52 w 63"/>
                  <a:gd name="T54" fmla="+- 0 1712 1654"/>
                  <a:gd name="T55" fmla="*/ 1712 h 94"/>
                  <a:gd name="T56" fmla="+- 0 6789 6730"/>
                  <a:gd name="T57" fmla="*/ T56 w 63"/>
                  <a:gd name="T58" fmla="+- 0 1710 1654"/>
                  <a:gd name="T59" fmla="*/ 1710 h 94"/>
                  <a:gd name="T60" fmla="+- 0 6787 6730"/>
                  <a:gd name="T61" fmla="*/ T60 w 63"/>
                  <a:gd name="T62" fmla="+- 0 1707 1654"/>
                  <a:gd name="T63" fmla="*/ 170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0" y="53"/>
                    </a:lnTo>
                    <a:lnTo>
                      <a:pt x="33" y="54"/>
                    </a:lnTo>
                    <a:lnTo>
                      <a:pt x="35" y="55"/>
                    </a:lnTo>
                    <a:lnTo>
                      <a:pt x="45" y="72"/>
                    </a:lnTo>
                    <a:lnTo>
                      <a:pt x="44" y="75"/>
                    </a:lnTo>
                    <a:lnTo>
                      <a:pt x="39" y="79"/>
                    </a:lnTo>
                    <a:lnTo>
                      <a:pt x="36" y="80"/>
                    </a:lnTo>
                    <a:lnTo>
                      <a:pt x="60" y="80"/>
                    </a:lnTo>
                    <a:lnTo>
                      <a:pt x="62" y="75"/>
                    </a:lnTo>
                    <a:lnTo>
                      <a:pt x="62" y="72"/>
                    </a:lnTo>
                    <a:lnTo>
                      <a:pt x="62" y="64"/>
                    </a:lnTo>
                    <a:lnTo>
                      <a:pt x="62" y="62"/>
                    </a:lnTo>
                    <a:lnTo>
                      <a:pt x="60" y="58"/>
                    </a:lnTo>
                    <a:lnTo>
                      <a:pt x="59"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8" name="Freeform 6239"/>
              <p:cNvSpPr>
                <a:spLocks/>
              </p:cNvSpPr>
              <p:nvPr/>
            </p:nvSpPr>
            <p:spPr bwMode="auto">
              <a:xfrm>
                <a:off x="6730" y="1654"/>
                <a:ext cx="63" cy="94"/>
              </a:xfrm>
              <a:custGeom>
                <a:avLst/>
                <a:gdLst>
                  <a:gd name="T0" fmla="+- 0 6788 6730"/>
                  <a:gd name="T1" fmla="*/ T0 w 63"/>
                  <a:gd name="T2" fmla="+- 0 1667 1654"/>
                  <a:gd name="T3" fmla="*/ 1667 h 94"/>
                  <a:gd name="T4" fmla="+- 0 6763 6730"/>
                  <a:gd name="T5" fmla="*/ T4 w 63"/>
                  <a:gd name="T6" fmla="+- 0 1667 1654"/>
                  <a:gd name="T7" fmla="*/ 1667 h 94"/>
                  <a:gd name="T8" fmla="+- 0 6765 6730"/>
                  <a:gd name="T9" fmla="*/ T8 w 63"/>
                  <a:gd name="T10" fmla="+- 0 1667 1654"/>
                  <a:gd name="T11" fmla="*/ 1667 h 94"/>
                  <a:gd name="T12" fmla="+- 0 6766 6730"/>
                  <a:gd name="T13" fmla="*/ T12 w 63"/>
                  <a:gd name="T14" fmla="+- 0 1668 1654"/>
                  <a:gd name="T15" fmla="*/ 1668 h 94"/>
                  <a:gd name="T16" fmla="+- 0 6770 6730"/>
                  <a:gd name="T17" fmla="*/ T16 w 63"/>
                  <a:gd name="T18" fmla="+- 0 1670 1654"/>
                  <a:gd name="T19" fmla="*/ 1670 h 94"/>
                  <a:gd name="T20" fmla="+- 0 6772 6730"/>
                  <a:gd name="T21" fmla="*/ T20 w 63"/>
                  <a:gd name="T22" fmla="+- 0 1673 1654"/>
                  <a:gd name="T23" fmla="*/ 1673 h 94"/>
                  <a:gd name="T24" fmla="+- 0 6773 6730"/>
                  <a:gd name="T25" fmla="*/ T24 w 63"/>
                  <a:gd name="T26" fmla="+- 0 1677 1654"/>
                  <a:gd name="T27" fmla="*/ 1677 h 94"/>
                  <a:gd name="T28" fmla="+- 0 6773 6730"/>
                  <a:gd name="T29" fmla="*/ T28 w 63"/>
                  <a:gd name="T30" fmla="+- 0 1681 1654"/>
                  <a:gd name="T31" fmla="*/ 1681 h 94"/>
                  <a:gd name="T32" fmla="+- 0 6772 6730"/>
                  <a:gd name="T33" fmla="*/ T32 w 63"/>
                  <a:gd name="T34" fmla="+- 0 1683 1654"/>
                  <a:gd name="T35" fmla="*/ 1683 h 94"/>
                  <a:gd name="T36" fmla="+- 0 6768 6730"/>
                  <a:gd name="T37" fmla="*/ T36 w 63"/>
                  <a:gd name="T38" fmla="+- 0 1688 1654"/>
                  <a:gd name="T39" fmla="*/ 1688 h 94"/>
                  <a:gd name="T40" fmla="+- 0 6766 6730"/>
                  <a:gd name="T41" fmla="*/ T40 w 63"/>
                  <a:gd name="T42" fmla="+- 0 1690 1654"/>
                  <a:gd name="T43" fmla="*/ 1690 h 94"/>
                  <a:gd name="T44" fmla="+- 0 6762 6730"/>
                  <a:gd name="T45" fmla="*/ T44 w 63"/>
                  <a:gd name="T46" fmla="+- 0 1692 1654"/>
                  <a:gd name="T47" fmla="*/ 1692 h 94"/>
                  <a:gd name="T48" fmla="+- 0 6783 6730"/>
                  <a:gd name="T49" fmla="*/ T48 w 63"/>
                  <a:gd name="T50" fmla="+- 0 1692 1654"/>
                  <a:gd name="T51" fmla="*/ 1692 h 94"/>
                  <a:gd name="T52" fmla="+- 0 6790 6730"/>
                  <a:gd name="T53" fmla="*/ T52 w 63"/>
                  <a:gd name="T54" fmla="+- 0 1678 1654"/>
                  <a:gd name="T55" fmla="*/ 1678 h 94"/>
                  <a:gd name="T56" fmla="+- 0 6790 6730"/>
                  <a:gd name="T57" fmla="*/ T56 w 63"/>
                  <a:gd name="T58" fmla="+- 0 1672 1654"/>
                  <a:gd name="T59" fmla="*/ 1672 h 94"/>
                  <a:gd name="T60" fmla="+- 0 6789 6730"/>
                  <a:gd name="T61" fmla="*/ T60 w 63"/>
                  <a:gd name="T62" fmla="+- 0 1670 1654"/>
                  <a:gd name="T63" fmla="*/ 1670 h 94"/>
                  <a:gd name="T64" fmla="+- 0 6788 6730"/>
                  <a:gd name="T65" fmla="*/ T64 w 63"/>
                  <a:gd name="T66" fmla="+- 0 1667 1654"/>
                  <a:gd name="T67" fmla="*/ 16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3"/>
                    </a:moveTo>
                    <a:lnTo>
                      <a:pt x="33" y="13"/>
                    </a:lnTo>
                    <a:lnTo>
                      <a:pt x="35" y="13"/>
                    </a:lnTo>
                    <a:lnTo>
                      <a:pt x="36" y="14"/>
                    </a:lnTo>
                    <a:lnTo>
                      <a:pt x="40" y="16"/>
                    </a:lnTo>
                    <a:lnTo>
                      <a:pt x="42" y="19"/>
                    </a:lnTo>
                    <a:lnTo>
                      <a:pt x="43" y="23"/>
                    </a:lnTo>
                    <a:lnTo>
                      <a:pt x="43" y="27"/>
                    </a:lnTo>
                    <a:lnTo>
                      <a:pt x="42" y="29"/>
                    </a:lnTo>
                    <a:lnTo>
                      <a:pt x="38" y="34"/>
                    </a:lnTo>
                    <a:lnTo>
                      <a:pt x="36" y="36"/>
                    </a:lnTo>
                    <a:lnTo>
                      <a:pt x="32" y="38"/>
                    </a:lnTo>
                    <a:lnTo>
                      <a:pt x="53" y="38"/>
                    </a:lnTo>
                    <a:lnTo>
                      <a:pt x="60" y="24"/>
                    </a:lnTo>
                    <a:lnTo>
                      <a:pt x="60" y="18"/>
                    </a:lnTo>
                    <a:lnTo>
                      <a:pt x="59" y="16"/>
                    </a:lnTo>
                    <a:lnTo>
                      <a:pt x="58"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6" name="Group 6232"/>
            <p:cNvGrpSpPr>
              <a:grpSpLocks/>
            </p:cNvGrpSpPr>
            <p:nvPr/>
          </p:nvGrpSpPr>
          <p:grpSpPr bwMode="auto">
            <a:xfrm>
              <a:off x="6799" y="1130"/>
              <a:ext cx="80" cy="658"/>
              <a:chOff x="6799" y="1130"/>
              <a:chExt cx="80" cy="658"/>
            </a:xfrm>
          </p:grpSpPr>
          <p:sp>
            <p:nvSpPr>
              <p:cNvPr id="41650" name="Freeform 6237"/>
              <p:cNvSpPr>
                <a:spLocks/>
              </p:cNvSpPr>
              <p:nvPr/>
            </p:nvSpPr>
            <p:spPr bwMode="auto">
              <a:xfrm>
                <a:off x="6799" y="1130"/>
                <a:ext cx="80" cy="658"/>
              </a:xfrm>
              <a:custGeom>
                <a:avLst/>
                <a:gdLst>
                  <a:gd name="T0" fmla="+- 0 6877 6799"/>
                  <a:gd name="T1" fmla="*/ T0 w 80"/>
                  <a:gd name="T2" fmla="+- 0 1468 1130"/>
                  <a:gd name="T3" fmla="*/ 1468 h 658"/>
                  <a:gd name="T4" fmla="+- 0 6801 6799"/>
                  <a:gd name="T5" fmla="*/ T4 w 80"/>
                  <a:gd name="T6" fmla="+- 0 1468 1130"/>
                  <a:gd name="T7" fmla="*/ 1468 h 658"/>
                  <a:gd name="T8" fmla="+- 0 6801 6799"/>
                  <a:gd name="T9" fmla="*/ T8 w 80"/>
                  <a:gd name="T10" fmla="+- 0 1786 1130"/>
                  <a:gd name="T11" fmla="*/ 1786 h 658"/>
                  <a:gd name="T12" fmla="+- 0 6799 6799"/>
                  <a:gd name="T13" fmla="*/ T12 w 80"/>
                  <a:gd name="T14" fmla="+- 0 1788 1130"/>
                  <a:gd name="T15" fmla="*/ 1788 h 658"/>
                  <a:gd name="T16" fmla="+- 0 6878 6799"/>
                  <a:gd name="T17" fmla="*/ T16 w 80"/>
                  <a:gd name="T18" fmla="+- 0 1788 1130"/>
                  <a:gd name="T19" fmla="*/ 1788 h 658"/>
                  <a:gd name="T20" fmla="+- 0 6877 6799"/>
                  <a:gd name="T21" fmla="*/ T20 w 80"/>
                  <a:gd name="T22" fmla="+- 0 1786 1130"/>
                  <a:gd name="T23" fmla="*/ 1786 h 658"/>
                  <a:gd name="T24" fmla="+- 0 6877 6799"/>
                  <a:gd name="T25" fmla="*/ T24 w 80"/>
                  <a:gd name="T26" fmla="+- 0 1468 1130"/>
                  <a:gd name="T27" fmla="*/ 146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8"/>
                    </a:moveTo>
                    <a:lnTo>
                      <a:pt x="2" y="338"/>
                    </a:lnTo>
                    <a:lnTo>
                      <a:pt x="2"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1" name="Freeform 6236"/>
              <p:cNvSpPr>
                <a:spLocks/>
              </p:cNvSpPr>
              <p:nvPr/>
            </p:nvSpPr>
            <p:spPr bwMode="auto">
              <a:xfrm>
                <a:off x="6799" y="1130"/>
                <a:ext cx="80" cy="658"/>
              </a:xfrm>
              <a:custGeom>
                <a:avLst/>
                <a:gdLst>
                  <a:gd name="T0" fmla="+- 0 6847 6799"/>
                  <a:gd name="T1" fmla="*/ T0 w 80"/>
                  <a:gd name="T2" fmla="+- 0 1462 1130"/>
                  <a:gd name="T3" fmla="*/ 1462 h 658"/>
                  <a:gd name="T4" fmla="+- 0 6821 6799"/>
                  <a:gd name="T5" fmla="*/ T4 w 80"/>
                  <a:gd name="T6" fmla="+- 0 1462 1130"/>
                  <a:gd name="T7" fmla="*/ 1462 h 658"/>
                  <a:gd name="T8" fmla="+- 0 6824 6799"/>
                  <a:gd name="T9" fmla="*/ T8 w 80"/>
                  <a:gd name="T10" fmla="+- 0 1465 1130"/>
                  <a:gd name="T11" fmla="*/ 1465 h 658"/>
                  <a:gd name="T12" fmla="+- 0 6821 6799"/>
                  <a:gd name="T13" fmla="*/ T12 w 80"/>
                  <a:gd name="T14" fmla="+- 0 1468 1130"/>
                  <a:gd name="T15" fmla="*/ 1468 h 658"/>
                  <a:gd name="T16" fmla="+- 0 6847 6799"/>
                  <a:gd name="T17" fmla="*/ T16 w 80"/>
                  <a:gd name="T18" fmla="+- 0 1468 1130"/>
                  <a:gd name="T19" fmla="*/ 1468 h 658"/>
                  <a:gd name="T20" fmla="+- 0 6844 6799"/>
                  <a:gd name="T21" fmla="*/ T20 w 80"/>
                  <a:gd name="T22" fmla="+- 0 1465 1130"/>
                  <a:gd name="T23" fmla="*/ 1465 h 658"/>
                  <a:gd name="T24" fmla="+- 0 6847 6799"/>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8" y="332"/>
                    </a:moveTo>
                    <a:lnTo>
                      <a:pt x="22" y="332"/>
                    </a:lnTo>
                    <a:lnTo>
                      <a:pt x="25" y="335"/>
                    </a:lnTo>
                    <a:lnTo>
                      <a:pt x="22" y="338"/>
                    </a:lnTo>
                    <a:lnTo>
                      <a:pt x="48" y="338"/>
                    </a:lnTo>
                    <a:lnTo>
                      <a:pt x="45" y="335"/>
                    </a:lnTo>
                    <a:lnTo>
                      <a:pt x="4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2" name="Freeform 6235"/>
              <p:cNvSpPr>
                <a:spLocks/>
              </p:cNvSpPr>
              <p:nvPr/>
            </p:nvSpPr>
            <p:spPr bwMode="auto">
              <a:xfrm>
                <a:off x="6799" y="1130"/>
                <a:ext cx="80" cy="658"/>
              </a:xfrm>
              <a:custGeom>
                <a:avLst/>
                <a:gdLst>
                  <a:gd name="T0" fmla="+- 0 6877 6799"/>
                  <a:gd name="T1" fmla="*/ T0 w 80"/>
                  <a:gd name="T2" fmla="+- 0 1452 1130"/>
                  <a:gd name="T3" fmla="*/ 1452 h 658"/>
                  <a:gd name="T4" fmla="+- 0 6877 6799"/>
                  <a:gd name="T5" fmla="*/ T4 w 80"/>
                  <a:gd name="T6" fmla="+- 0 1453 1130"/>
                  <a:gd name="T7" fmla="*/ 1453 h 658"/>
                  <a:gd name="T8" fmla="+- 0 6801 6799"/>
                  <a:gd name="T9" fmla="*/ T8 w 80"/>
                  <a:gd name="T10" fmla="+- 0 1453 1130"/>
                  <a:gd name="T11" fmla="*/ 1453 h 658"/>
                  <a:gd name="T12" fmla="+- 0 6801 6799"/>
                  <a:gd name="T13" fmla="*/ T12 w 80"/>
                  <a:gd name="T14" fmla="+- 0 1462 1130"/>
                  <a:gd name="T15" fmla="*/ 1462 h 658"/>
                  <a:gd name="T16" fmla="+- 0 6877 6799"/>
                  <a:gd name="T17" fmla="*/ T16 w 80"/>
                  <a:gd name="T18" fmla="+- 0 1462 1130"/>
                  <a:gd name="T19" fmla="*/ 1462 h 658"/>
                  <a:gd name="T20" fmla="+- 0 6877 6799"/>
                  <a:gd name="T21" fmla="*/ T20 w 80"/>
                  <a:gd name="T22" fmla="+- 0 1452 1130"/>
                  <a:gd name="T23" fmla="*/ 1452 h 658"/>
                </a:gdLst>
                <a:ahLst/>
                <a:cxnLst>
                  <a:cxn ang="0">
                    <a:pos x="T1" y="T3"/>
                  </a:cxn>
                  <a:cxn ang="0">
                    <a:pos x="T5" y="T7"/>
                  </a:cxn>
                  <a:cxn ang="0">
                    <a:pos x="T9" y="T11"/>
                  </a:cxn>
                  <a:cxn ang="0">
                    <a:pos x="T13" y="T15"/>
                  </a:cxn>
                  <a:cxn ang="0">
                    <a:pos x="T17" y="T19"/>
                  </a:cxn>
                  <a:cxn ang="0">
                    <a:pos x="T21" y="T23"/>
                  </a:cxn>
                </a:cxnLst>
                <a:rect l="0" t="0" r="r" b="b"/>
                <a:pathLst>
                  <a:path w="80" h="658">
                    <a:moveTo>
                      <a:pt x="78" y="322"/>
                    </a:moveTo>
                    <a:lnTo>
                      <a:pt x="78" y="323"/>
                    </a:lnTo>
                    <a:lnTo>
                      <a:pt x="2" y="323"/>
                    </a:lnTo>
                    <a:lnTo>
                      <a:pt x="2" y="332"/>
                    </a:lnTo>
                    <a:lnTo>
                      <a:pt x="78" y="332"/>
                    </a:lnTo>
                    <a:lnTo>
                      <a:pt x="78" y="32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3" name="Freeform 6234"/>
              <p:cNvSpPr>
                <a:spLocks/>
              </p:cNvSpPr>
              <p:nvPr/>
            </p:nvSpPr>
            <p:spPr bwMode="auto">
              <a:xfrm>
                <a:off x="6799" y="1130"/>
                <a:ext cx="80" cy="658"/>
              </a:xfrm>
              <a:custGeom>
                <a:avLst/>
                <a:gdLst>
                  <a:gd name="T0" fmla="+- 0 6841 6799"/>
                  <a:gd name="T1" fmla="*/ T0 w 80"/>
                  <a:gd name="T2" fmla="+- 0 1448 1130"/>
                  <a:gd name="T3" fmla="*/ 1448 h 658"/>
                  <a:gd name="T4" fmla="+- 0 6815 6799"/>
                  <a:gd name="T5" fmla="*/ T4 w 80"/>
                  <a:gd name="T6" fmla="+- 0 1448 1130"/>
                  <a:gd name="T7" fmla="*/ 1448 h 658"/>
                  <a:gd name="T8" fmla="+- 0 6818 6799"/>
                  <a:gd name="T9" fmla="*/ T8 w 80"/>
                  <a:gd name="T10" fmla="+- 0 1450 1130"/>
                  <a:gd name="T11" fmla="*/ 1450 h 658"/>
                  <a:gd name="T12" fmla="+- 0 6815 6799"/>
                  <a:gd name="T13" fmla="*/ T12 w 80"/>
                  <a:gd name="T14" fmla="+- 0 1453 1130"/>
                  <a:gd name="T15" fmla="*/ 1453 h 658"/>
                  <a:gd name="T16" fmla="+- 0 6841 6799"/>
                  <a:gd name="T17" fmla="*/ T16 w 80"/>
                  <a:gd name="T18" fmla="+- 0 1453 1130"/>
                  <a:gd name="T19" fmla="*/ 1453 h 658"/>
                  <a:gd name="T20" fmla="+- 0 6838 6799"/>
                  <a:gd name="T21" fmla="*/ T20 w 80"/>
                  <a:gd name="T22" fmla="+- 0 1450 1130"/>
                  <a:gd name="T23" fmla="*/ 1450 h 658"/>
                  <a:gd name="T24" fmla="+- 0 6841 6799"/>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318"/>
                    </a:moveTo>
                    <a:lnTo>
                      <a:pt x="16" y="318"/>
                    </a:lnTo>
                    <a:lnTo>
                      <a:pt x="19" y="320"/>
                    </a:lnTo>
                    <a:lnTo>
                      <a:pt x="16" y="323"/>
                    </a:lnTo>
                    <a:lnTo>
                      <a:pt x="42" y="323"/>
                    </a:lnTo>
                    <a:lnTo>
                      <a:pt x="39" y="320"/>
                    </a:lnTo>
                    <a:lnTo>
                      <a:pt x="4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4" name="Freeform 6233"/>
              <p:cNvSpPr>
                <a:spLocks/>
              </p:cNvSpPr>
              <p:nvPr/>
            </p:nvSpPr>
            <p:spPr bwMode="auto">
              <a:xfrm>
                <a:off x="6799" y="1130"/>
                <a:ext cx="80" cy="658"/>
              </a:xfrm>
              <a:custGeom>
                <a:avLst/>
                <a:gdLst>
                  <a:gd name="T0" fmla="+- 0 6879 6799"/>
                  <a:gd name="T1" fmla="*/ T0 w 80"/>
                  <a:gd name="T2" fmla="+- 0 1130 1130"/>
                  <a:gd name="T3" fmla="*/ 1130 h 658"/>
                  <a:gd name="T4" fmla="+- 0 6799 6799"/>
                  <a:gd name="T5" fmla="*/ T4 w 80"/>
                  <a:gd name="T6" fmla="+- 0 1130 1130"/>
                  <a:gd name="T7" fmla="*/ 1130 h 658"/>
                  <a:gd name="T8" fmla="+- 0 6801 6799"/>
                  <a:gd name="T9" fmla="*/ T8 w 80"/>
                  <a:gd name="T10" fmla="+- 0 1131 1130"/>
                  <a:gd name="T11" fmla="*/ 1131 h 658"/>
                  <a:gd name="T12" fmla="+- 0 6801 6799"/>
                  <a:gd name="T13" fmla="*/ T12 w 80"/>
                  <a:gd name="T14" fmla="+- 0 1448 1130"/>
                  <a:gd name="T15" fmla="*/ 1448 h 658"/>
                  <a:gd name="T16" fmla="+- 0 6877 6799"/>
                  <a:gd name="T17" fmla="*/ T16 w 80"/>
                  <a:gd name="T18" fmla="+- 0 1448 1130"/>
                  <a:gd name="T19" fmla="*/ 1448 h 658"/>
                  <a:gd name="T20" fmla="+- 0 6877 6799"/>
                  <a:gd name="T21" fmla="*/ T20 w 80"/>
                  <a:gd name="T22" fmla="+- 0 1448 1130"/>
                  <a:gd name="T23" fmla="*/ 1448 h 658"/>
                  <a:gd name="T24" fmla="+- 0 6877 6799"/>
                  <a:gd name="T25" fmla="*/ T24 w 80"/>
                  <a:gd name="T26" fmla="+- 0 1131 1130"/>
                  <a:gd name="T27" fmla="*/ 1131 h 658"/>
                  <a:gd name="T28" fmla="+- 0 6879 6799"/>
                  <a:gd name="T29" fmla="*/ T28 w 80"/>
                  <a:gd name="T30" fmla="+- 0 1130 1130"/>
                  <a:gd name="T31" fmla="*/ 1130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7" name="Group 6230"/>
            <p:cNvGrpSpPr>
              <a:grpSpLocks/>
            </p:cNvGrpSpPr>
            <p:nvPr/>
          </p:nvGrpSpPr>
          <p:grpSpPr bwMode="auto">
            <a:xfrm>
              <a:off x="6801" y="1465"/>
              <a:ext cx="77" cy="2"/>
              <a:chOff x="6801" y="1465"/>
              <a:chExt cx="77" cy="2"/>
            </a:xfrm>
          </p:grpSpPr>
          <p:sp>
            <p:nvSpPr>
              <p:cNvPr id="41649" name="Freeform 6231"/>
              <p:cNvSpPr>
                <a:spLocks/>
              </p:cNvSpPr>
              <p:nvPr/>
            </p:nvSpPr>
            <p:spPr bwMode="auto">
              <a:xfrm>
                <a:off x="6801" y="1465"/>
                <a:ext cx="77" cy="2"/>
              </a:xfrm>
              <a:custGeom>
                <a:avLst/>
                <a:gdLst>
                  <a:gd name="T0" fmla="+- 0 6801 6801"/>
                  <a:gd name="T1" fmla="*/ T0 w 77"/>
                  <a:gd name="T2" fmla="+- 0 6877 6801"/>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8" name="Group 6228"/>
            <p:cNvGrpSpPr>
              <a:grpSpLocks/>
            </p:cNvGrpSpPr>
            <p:nvPr/>
          </p:nvGrpSpPr>
          <p:grpSpPr bwMode="auto">
            <a:xfrm>
              <a:off x="6801" y="1450"/>
              <a:ext cx="77" cy="2"/>
              <a:chOff x="6801" y="1450"/>
              <a:chExt cx="77" cy="2"/>
            </a:xfrm>
          </p:grpSpPr>
          <p:sp>
            <p:nvSpPr>
              <p:cNvPr id="41648" name="Freeform 6229"/>
              <p:cNvSpPr>
                <a:spLocks/>
              </p:cNvSpPr>
              <p:nvPr/>
            </p:nvSpPr>
            <p:spPr bwMode="auto">
              <a:xfrm>
                <a:off x="6801" y="1450"/>
                <a:ext cx="77" cy="2"/>
              </a:xfrm>
              <a:custGeom>
                <a:avLst/>
                <a:gdLst>
                  <a:gd name="T0" fmla="+- 0 6801 6801"/>
                  <a:gd name="T1" fmla="*/ T0 w 77"/>
                  <a:gd name="T2" fmla="+- 0 6877 6801"/>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9" name="Group 6226"/>
            <p:cNvGrpSpPr>
              <a:grpSpLocks/>
            </p:cNvGrpSpPr>
            <p:nvPr/>
          </p:nvGrpSpPr>
          <p:grpSpPr bwMode="auto">
            <a:xfrm>
              <a:off x="6799" y="1468"/>
              <a:ext cx="2" cy="320"/>
              <a:chOff x="6799" y="1468"/>
              <a:chExt cx="2" cy="320"/>
            </a:xfrm>
          </p:grpSpPr>
          <p:sp>
            <p:nvSpPr>
              <p:cNvPr id="41647" name="Freeform 6227"/>
              <p:cNvSpPr>
                <a:spLocks/>
              </p:cNvSpPr>
              <p:nvPr/>
            </p:nvSpPr>
            <p:spPr bwMode="auto">
              <a:xfrm>
                <a:off x="679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0" name="Group 6224"/>
            <p:cNvGrpSpPr>
              <a:grpSpLocks/>
            </p:cNvGrpSpPr>
            <p:nvPr/>
          </p:nvGrpSpPr>
          <p:grpSpPr bwMode="auto">
            <a:xfrm>
              <a:off x="6798" y="1458"/>
              <a:ext cx="3" cy="2"/>
              <a:chOff x="6798" y="1458"/>
              <a:chExt cx="3" cy="2"/>
            </a:xfrm>
          </p:grpSpPr>
          <p:sp>
            <p:nvSpPr>
              <p:cNvPr id="41646" name="Freeform 6225"/>
              <p:cNvSpPr>
                <a:spLocks/>
              </p:cNvSpPr>
              <p:nvPr/>
            </p:nvSpPr>
            <p:spPr bwMode="auto">
              <a:xfrm>
                <a:off x="6798" y="1458"/>
                <a:ext cx="3" cy="2"/>
              </a:xfrm>
              <a:custGeom>
                <a:avLst/>
                <a:gdLst>
                  <a:gd name="T0" fmla="+- 0 6798 6798"/>
                  <a:gd name="T1" fmla="*/ T0 w 3"/>
                  <a:gd name="T2" fmla="+- 0 6801 6798"/>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1" name="Group 6222"/>
            <p:cNvGrpSpPr>
              <a:grpSpLocks/>
            </p:cNvGrpSpPr>
            <p:nvPr/>
          </p:nvGrpSpPr>
          <p:grpSpPr bwMode="auto">
            <a:xfrm>
              <a:off x="6799" y="1130"/>
              <a:ext cx="2" cy="318"/>
              <a:chOff x="6799" y="1130"/>
              <a:chExt cx="2" cy="318"/>
            </a:xfrm>
          </p:grpSpPr>
          <p:sp>
            <p:nvSpPr>
              <p:cNvPr id="41645" name="Freeform 6223"/>
              <p:cNvSpPr>
                <a:spLocks/>
              </p:cNvSpPr>
              <p:nvPr/>
            </p:nvSpPr>
            <p:spPr bwMode="auto">
              <a:xfrm>
                <a:off x="6799"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2" name="Group 6220"/>
            <p:cNvGrpSpPr>
              <a:grpSpLocks/>
            </p:cNvGrpSpPr>
            <p:nvPr/>
          </p:nvGrpSpPr>
          <p:grpSpPr bwMode="auto">
            <a:xfrm>
              <a:off x="6798" y="1465"/>
              <a:ext cx="3" cy="2"/>
              <a:chOff x="6798" y="1465"/>
              <a:chExt cx="3" cy="2"/>
            </a:xfrm>
          </p:grpSpPr>
          <p:sp>
            <p:nvSpPr>
              <p:cNvPr id="41644" name="Freeform 6221"/>
              <p:cNvSpPr>
                <a:spLocks/>
              </p:cNvSpPr>
              <p:nvPr/>
            </p:nvSpPr>
            <p:spPr bwMode="auto">
              <a:xfrm>
                <a:off x="6798" y="1465"/>
                <a:ext cx="3" cy="2"/>
              </a:xfrm>
              <a:custGeom>
                <a:avLst/>
                <a:gdLst>
                  <a:gd name="T0" fmla="+- 0 6798 6798"/>
                  <a:gd name="T1" fmla="*/ T0 w 3"/>
                  <a:gd name="T2" fmla="+- 0 6801 6798"/>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3" name="Group 6217"/>
            <p:cNvGrpSpPr>
              <a:grpSpLocks/>
            </p:cNvGrpSpPr>
            <p:nvPr/>
          </p:nvGrpSpPr>
          <p:grpSpPr bwMode="auto">
            <a:xfrm>
              <a:off x="6798" y="1450"/>
              <a:ext cx="3" cy="2"/>
              <a:chOff x="6798" y="1450"/>
              <a:chExt cx="3" cy="2"/>
            </a:xfrm>
          </p:grpSpPr>
          <p:sp>
            <p:nvSpPr>
              <p:cNvPr id="41643" name="Freeform 6219"/>
              <p:cNvSpPr>
                <a:spLocks/>
              </p:cNvSpPr>
              <p:nvPr/>
            </p:nvSpPr>
            <p:spPr bwMode="auto">
              <a:xfrm>
                <a:off x="6798" y="1450"/>
                <a:ext cx="3" cy="2"/>
              </a:xfrm>
              <a:custGeom>
                <a:avLst/>
                <a:gdLst>
                  <a:gd name="T0" fmla="+- 0 6798 6798"/>
                  <a:gd name="T1" fmla="*/ T0 w 3"/>
                  <a:gd name="T2" fmla="+- 0 6801 6798"/>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058" name="Picture 62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44" name="Group 6215"/>
            <p:cNvGrpSpPr>
              <a:grpSpLocks/>
            </p:cNvGrpSpPr>
            <p:nvPr/>
          </p:nvGrpSpPr>
          <p:grpSpPr bwMode="auto">
            <a:xfrm>
              <a:off x="6784" y="1117"/>
              <a:ext cx="3" cy="656"/>
              <a:chOff x="6784" y="1117"/>
              <a:chExt cx="3" cy="656"/>
            </a:xfrm>
          </p:grpSpPr>
          <p:sp>
            <p:nvSpPr>
              <p:cNvPr id="41642" name="Freeform 6216"/>
              <p:cNvSpPr>
                <a:spLocks/>
              </p:cNvSpPr>
              <p:nvPr/>
            </p:nvSpPr>
            <p:spPr bwMode="auto">
              <a:xfrm>
                <a:off x="6784" y="1117"/>
                <a:ext cx="3" cy="656"/>
              </a:xfrm>
              <a:custGeom>
                <a:avLst/>
                <a:gdLst>
                  <a:gd name="T0" fmla="+- 0 6784 6784"/>
                  <a:gd name="T1" fmla="*/ T0 w 3"/>
                  <a:gd name="T2" fmla="+- 0 1773 1117"/>
                  <a:gd name="T3" fmla="*/ 1773 h 656"/>
                  <a:gd name="T4" fmla="+- 0 6786 6784"/>
                  <a:gd name="T5" fmla="*/ T4 w 3"/>
                  <a:gd name="T6" fmla="+- 0 1773 1117"/>
                  <a:gd name="T7" fmla="*/ 1773 h 656"/>
                  <a:gd name="T8" fmla="+- 0 6786 6784"/>
                  <a:gd name="T9" fmla="*/ T8 w 3"/>
                  <a:gd name="T10" fmla="+- 0 1117 1117"/>
                  <a:gd name="T11" fmla="*/ 1117 h 656"/>
                  <a:gd name="T12" fmla="+- 0 6784 6784"/>
                  <a:gd name="T13" fmla="*/ T12 w 3"/>
                  <a:gd name="T14" fmla="+- 0 1117 1117"/>
                  <a:gd name="T15" fmla="*/ 1117 h 656"/>
                  <a:gd name="T16" fmla="+- 0 6784 678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45" name="Group 6213"/>
            <p:cNvGrpSpPr>
              <a:grpSpLocks/>
            </p:cNvGrpSpPr>
            <p:nvPr/>
          </p:nvGrpSpPr>
          <p:grpSpPr bwMode="auto">
            <a:xfrm>
              <a:off x="6784" y="1116"/>
              <a:ext cx="82" cy="2"/>
              <a:chOff x="6784" y="1116"/>
              <a:chExt cx="82" cy="2"/>
            </a:xfrm>
          </p:grpSpPr>
          <p:sp>
            <p:nvSpPr>
              <p:cNvPr id="41641" name="Freeform 6214"/>
              <p:cNvSpPr>
                <a:spLocks/>
              </p:cNvSpPr>
              <p:nvPr/>
            </p:nvSpPr>
            <p:spPr bwMode="auto">
              <a:xfrm>
                <a:off x="6784" y="1116"/>
                <a:ext cx="82" cy="2"/>
              </a:xfrm>
              <a:custGeom>
                <a:avLst/>
                <a:gdLst>
                  <a:gd name="T0" fmla="+- 0 6784 6784"/>
                  <a:gd name="T1" fmla="*/ T0 w 82"/>
                  <a:gd name="T2" fmla="+- 0 6865 678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6" name="Group 6211"/>
            <p:cNvGrpSpPr>
              <a:grpSpLocks/>
            </p:cNvGrpSpPr>
            <p:nvPr/>
          </p:nvGrpSpPr>
          <p:grpSpPr bwMode="auto">
            <a:xfrm>
              <a:off x="6785" y="1772"/>
              <a:ext cx="80" cy="2"/>
              <a:chOff x="6785" y="1772"/>
              <a:chExt cx="80" cy="2"/>
            </a:xfrm>
          </p:grpSpPr>
          <p:sp>
            <p:nvSpPr>
              <p:cNvPr id="41640" name="Freeform 6212"/>
              <p:cNvSpPr>
                <a:spLocks/>
              </p:cNvSpPr>
              <p:nvPr/>
            </p:nvSpPr>
            <p:spPr bwMode="auto">
              <a:xfrm>
                <a:off x="6785" y="1772"/>
                <a:ext cx="80" cy="2"/>
              </a:xfrm>
              <a:custGeom>
                <a:avLst/>
                <a:gdLst>
                  <a:gd name="T0" fmla="+- 0 6785 6785"/>
                  <a:gd name="T1" fmla="*/ T0 w 80"/>
                  <a:gd name="T2" fmla="+- 0 6865 678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7" name="Group 6209"/>
            <p:cNvGrpSpPr>
              <a:grpSpLocks/>
            </p:cNvGrpSpPr>
            <p:nvPr/>
          </p:nvGrpSpPr>
          <p:grpSpPr bwMode="auto">
            <a:xfrm>
              <a:off x="6786" y="1770"/>
              <a:ext cx="80" cy="2"/>
              <a:chOff x="6786" y="1770"/>
              <a:chExt cx="80" cy="2"/>
            </a:xfrm>
          </p:grpSpPr>
          <p:sp>
            <p:nvSpPr>
              <p:cNvPr id="41639" name="Freeform 6210"/>
              <p:cNvSpPr>
                <a:spLocks/>
              </p:cNvSpPr>
              <p:nvPr/>
            </p:nvSpPr>
            <p:spPr bwMode="auto">
              <a:xfrm>
                <a:off x="6786" y="1770"/>
                <a:ext cx="80" cy="2"/>
              </a:xfrm>
              <a:custGeom>
                <a:avLst/>
                <a:gdLst>
                  <a:gd name="T0" fmla="+- 0 6786 6786"/>
                  <a:gd name="T1" fmla="*/ T0 w 80"/>
                  <a:gd name="T2" fmla="+- 0 6866 678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8" name="Group 6205"/>
            <p:cNvGrpSpPr>
              <a:grpSpLocks/>
            </p:cNvGrpSpPr>
            <p:nvPr/>
          </p:nvGrpSpPr>
          <p:grpSpPr bwMode="auto">
            <a:xfrm>
              <a:off x="6814" y="1224"/>
              <a:ext cx="38" cy="66"/>
              <a:chOff x="6814" y="1224"/>
              <a:chExt cx="38" cy="66"/>
            </a:xfrm>
          </p:grpSpPr>
          <p:sp>
            <p:nvSpPr>
              <p:cNvPr id="41636" name="Freeform 6208"/>
              <p:cNvSpPr>
                <a:spLocks/>
              </p:cNvSpPr>
              <p:nvPr/>
            </p:nvSpPr>
            <p:spPr bwMode="auto">
              <a:xfrm>
                <a:off x="6814" y="1224"/>
                <a:ext cx="38" cy="66"/>
              </a:xfrm>
              <a:custGeom>
                <a:avLst/>
                <a:gdLst>
                  <a:gd name="T0" fmla="+- 0 6849 6814"/>
                  <a:gd name="T1" fmla="*/ T0 w 38"/>
                  <a:gd name="T2" fmla="+- 0 1283 1224"/>
                  <a:gd name="T3" fmla="*/ 1283 h 66"/>
                  <a:gd name="T4" fmla="+- 0 6816 6814"/>
                  <a:gd name="T5" fmla="*/ T4 w 38"/>
                  <a:gd name="T6" fmla="+- 0 1283 1224"/>
                  <a:gd name="T7" fmla="*/ 1283 h 66"/>
                  <a:gd name="T8" fmla="+- 0 6815 6814"/>
                  <a:gd name="T9" fmla="*/ T8 w 38"/>
                  <a:gd name="T10" fmla="+- 0 1283 1224"/>
                  <a:gd name="T11" fmla="*/ 1283 h 66"/>
                  <a:gd name="T12" fmla="+- 0 6815 6814"/>
                  <a:gd name="T13" fmla="*/ T12 w 38"/>
                  <a:gd name="T14" fmla="+- 0 1284 1224"/>
                  <a:gd name="T15" fmla="*/ 1284 h 66"/>
                  <a:gd name="T16" fmla="+- 0 6814 6814"/>
                  <a:gd name="T17" fmla="*/ T16 w 38"/>
                  <a:gd name="T18" fmla="+- 0 1285 1224"/>
                  <a:gd name="T19" fmla="*/ 1285 h 66"/>
                  <a:gd name="T20" fmla="+- 0 6814 6814"/>
                  <a:gd name="T21" fmla="*/ T20 w 38"/>
                  <a:gd name="T22" fmla="+- 0 1288 1224"/>
                  <a:gd name="T23" fmla="*/ 1288 h 66"/>
                  <a:gd name="T24" fmla="+- 0 6815 6814"/>
                  <a:gd name="T25" fmla="*/ T24 w 38"/>
                  <a:gd name="T26" fmla="+- 0 1289 1224"/>
                  <a:gd name="T27" fmla="*/ 1289 h 66"/>
                  <a:gd name="T28" fmla="+- 0 6815 6814"/>
                  <a:gd name="T29" fmla="*/ T28 w 38"/>
                  <a:gd name="T30" fmla="+- 0 1290 1224"/>
                  <a:gd name="T31" fmla="*/ 1290 h 66"/>
                  <a:gd name="T32" fmla="+- 0 6850 6814"/>
                  <a:gd name="T33" fmla="*/ T32 w 38"/>
                  <a:gd name="T34" fmla="+- 0 1290 1224"/>
                  <a:gd name="T35" fmla="*/ 1290 h 66"/>
                  <a:gd name="T36" fmla="+- 0 6851 6814"/>
                  <a:gd name="T37" fmla="*/ T36 w 38"/>
                  <a:gd name="T38" fmla="+- 0 1289 1224"/>
                  <a:gd name="T39" fmla="*/ 1289 h 66"/>
                  <a:gd name="T40" fmla="+- 0 6851 6814"/>
                  <a:gd name="T41" fmla="*/ T40 w 38"/>
                  <a:gd name="T42" fmla="+- 0 1288 1224"/>
                  <a:gd name="T43" fmla="*/ 1288 h 66"/>
                  <a:gd name="T44" fmla="+- 0 6851 6814"/>
                  <a:gd name="T45" fmla="*/ T44 w 38"/>
                  <a:gd name="T46" fmla="+- 0 1285 1224"/>
                  <a:gd name="T47" fmla="*/ 1285 h 66"/>
                  <a:gd name="T48" fmla="+- 0 6851 6814"/>
                  <a:gd name="T49" fmla="*/ T48 w 38"/>
                  <a:gd name="T50" fmla="+- 0 1284 1224"/>
                  <a:gd name="T51" fmla="*/ 1284 h 66"/>
                  <a:gd name="T52" fmla="+- 0 6850 6814"/>
                  <a:gd name="T53" fmla="*/ T52 w 38"/>
                  <a:gd name="T54" fmla="+- 0 1283 1224"/>
                  <a:gd name="T55" fmla="*/ 1283 h 66"/>
                  <a:gd name="T56" fmla="+- 0 6849 681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7" name="Freeform 6207"/>
              <p:cNvSpPr>
                <a:spLocks/>
              </p:cNvSpPr>
              <p:nvPr/>
            </p:nvSpPr>
            <p:spPr bwMode="auto">
              <a:xfrm>
                <a:off x="6814" y="1224"/>
                <a:ext cx="38" cy="66"/>
              </a:xfrm>
              <a:custGeom>
                <a:avLst/>
                <a:gdLst>
                  <a:gd name="T0" fmla="+- 0 6838 6814"/>
                  <a:gd name="T1" fmla="*/ T0 w 38"/>
                  <a:gd name="T2" fmla="+- 0 1233 1224"/>
                  <a:gd name="T3" fmla="*/ 1233 h 66"/>
                  <a:gd name="T4" fmla="+- 0 6829 6814"/>
                  <a:gd name="T5" fmla="*/ T4 w 38"/>
                  <a:gd name="T6" fmla="+- 0 1233 1224"/>
                  <a:gd name="T7" fmla="*/ 1233 h 66"/>
                  <a:gd name="T8" fmla="+- 0 6829 6814"/>
                  <a:gd name="T9" fmla="*/ T8 w 38"/>
                  <a:gd name="T10" fmla="+- 0 1283 1224"/>
                  <a:gd name="T11" fmla="*/ 1283 h 66"/>
                  <a:gd name="T12" fmla="+- 0 6838 6814"/>
                  <a:gd name="T13" fmla="*/ T12 w 38"/>
                  <a:gd name="T14" fmla="+- 0 1283 1224"/>
                  <a:gd name="T15" fmla="*/ 1283 h 66"/>
                  <a:gd name="T16" fmla="+- 0 6838 681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8" name="Freeform 6206"/>
              <p:cNvSpPr>
                <a:spLocks/>
              </p:cNvSpPr>
              <p:nvPr/>
            </p:nvSpPr>
            <p:spPr bwMode="auto">
              <a:xfrm>
                <a:off x="6814" y="1224"/>
                <a:ext cx="38" cy="66"/>
              </a:xfrm>
              <a:custGeom>
                <a:avLst/>
                <a:gdLst>
                  <a:gd name="T0" fmla="+- 0 6836 6814"/>
                  <a:gd name="T1" fmla="*/ T0 w 38"/>
                  <a:gd name="T2" fmla="+- 0 1224 1224"/>
                  <a:gd name="T3" fmla="*/ 1224 h 66"/>
                  <a:gd name="T4" fmla="+- 0 6814 6814"/>
                  <a:gd name="T5" fmla="*/ T4 w 38"/>
                  <a:gd name="T6" fmla="+- 0 1240 1224"/>
                  <a:gd name="T7" fmla="*/ 1240 h 66"/>
                  <a:gd name="T8" fmla="+- 0 6814 6814"/>
                  <a:gd name="T9" fmla="*/ T8 w 38"/>
                  <a:gd name="T10" fmla="+- 0 1241 1224"/>
                  <a:gd name="T11" fmla="*/ 1241 h 66"/>
                  <a:gd name="T12" fmla="+- 0 6815 6814"/>
                  <a:gd name="T13" fmla="*/ T12 w 38"/>
                  <a:gd name="T14" fmla="+- 0 1241 1224"/>
                  <a:gd name="T15" fmla="*/ 1241 h 66"/>
                  <a:gd name="T16" fmla="+- 0 6817 6814"/>
                  <a:gd name="T17" fmla="*/ T16 w 38"/>
                  <a:gd name="T18" fmla="+- 0 1241 1224"/>
                  <a:gd name="T19" fmla="*/ 1241 h 66"/>
                  <a:gd name="T20" fmla="+- 0 6829 6814"/>
                  <a:gd name="T21" fmla="*/ T20 w 38"/>
                  <a:gd name="T22" fmla="+- 0 1233 1224"/>
                  <a:gd name="T23" fmla="*/ 1233 h 66"/>
                  <a:gd name="T24" fmla="+- 0 6838 6814"/>
                  <a:gd name="T25" fmla="*/ T24 w 38"/>
                  <a:gd name="T26" fmla="+- 0 1233 1224"/>
                  <a:gd name="T27" fmla="*/ 1233 h 66"/>
                  <a:gd name="T28" fmla="+- 0 6838 6814"/>
                  <a:gd name="T29" fmla="*/ T28 w 38"/>
                  <a:gd name="T30" fmla="+- 0 1225 1224"/>
                  <a:gd name="T31" fmla="*/ 1225 h 66"/>
                  <a:gd name="T32" fmla="+- 0 6837 6814"/>
                  <a:gd name="T33" fmla="*/ T32 w 38"/>
                  <a:gd name="T34" fmla="+- 0 1224 1224"/>
                  <a:gd name="T35" fmla="*/ 1224 h 66"/>
                  <a:gd name="T36" fmla="+- 0 6836 681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49" name="Group 6202"/>
            <p:cNvGrpSpPr>
              <a:grpSpLocks/>
            </p:cNvGrpSpPr>
            <p:nvPr/>
          </p:nvGrpSpPr>
          <p:grpSpPr bwMode="auto">
            <a:xfrm>
              <a:off x="6809" y="1346"/>
              <a:ext cx="45" cy="68"/>
              <a:chOff x="6809" y="1346"/>
              <a:chExt cx="45" cy="68"/>
            </a:xfrm>
          </p:grpSpPr>
          <p:sp>
            <p:nvSpPr>
              <p:cNvPr id="41634" name="Freeform 6204"/>
              <p:cNvSpPr>
                <a:spLocks/>
              </p:cNvSpPr>
              <p:nvPr/>
            </p:nvSpPr>
            <p:spPr bwMode="auto">
              <a:xfrm>
                <a:off x="6809" y="1346"/>
                <a:ext cx="45" cy="68"/>
              </a:xfrm>
              <a:custGeom>
                <a:avLst/>
                <a:gdLst>
                  <a:gd name="T0" fmla="+- 0 6836 6809"/>
                  <a:gd name="T1" fmla="*/ T0 w 45"/>
                  <a:gd name="T2" fmla="+- 0 1346 1346"/>
                  <a:gd name="T3" fmla="*/ 1346 h 68"/>
                  <a:gd name="T4" fmla="+- 0 6827 6809"/>
                  <a:gd name="T5" fmla="*/ T4 w 45"/>
                  <a:gd name="T6" fmla="+- 0 1346 1346"/>
                  <a:gd name="T7" fmla="*/ 1346 h 68"/>
                  <a:gd name="T8" fmla="+- 0 6824 6809"/>
                  <a:gd name="T9" fmla="*/ T8 w 45"/>
                  <a:gd name="T10" fmla="+- 0 1347 1346"/>
                  <a:gd name="T11" fmla="*/ 1347 h 68"/>
                  <a:gd name="T12" fmla="+- 0 6809 6809"/>
                  <a:gd name="T13" fmla="*/ T12 w 45"/>
                  <a:gd name="T14" fmla="+- 0 1386 1346"/>
                  <a:gd name="T15" fmla="*/ 1386 h 68"/>
                  <a:gd name="T16" fmla="+- 0 6809 6809"/>
                  <a:gd name="T17" fmla="*/ T16 w 45"/>
                  <a:gd name="T18" fmla="+- 0 1391 1346"/>
                  <a:gd name="T19" fmla="*/ 1391 h 68"/>
                  <a:gd name="T20" fmla="+- 0 6826 6809"/>
                  <a:gd name="T21" fmla="*/ T20 w 45"/>
                  <a:gd name="T22" fmla="+- 0 1414 1346"/>
                  <a:gd name="T23" fmla="*/ 1414 h 68"/>
                  <a:gd name="T24" fmla="+- 0 6835 6809"/>
                  <a:gd name="T25" fmla="*/ T24 w 45"/>
                  <a:gd name="T26" fmla="+- 0 1414 1346"/>
                  <a:gd name="T27" fmla="*/ 1414 h 68"/>
                  <a:gd name="T28" fmla="+- 0 6838 6809"/>
                  <a:gd name="T29" fmla="*/ T28 w 45"/>
                  <a:gd name="T30" fmla="+- 0 1413 1346"/>
                  <a:gd name="T31" fmla="*/ 1413 h 68"/>
                  <a:gd name="T32" fmla="+- 0 6844 6809"/>
                  <a:gd name="T33" fmla="*/ T32 w 45"/>
                  <a:gd name="T34" fmla="+- 0 1410 1346"/>
                  <a:gd name="T35" fmla="*/ 1410 h 68"/>
                  <a:gd name="T36" fmla="+- 0 6846 6809"/>
                  <a:gd name="T37" fmla="*/ T36 w 45"/>
                  <a:gd name="T38" fmla="+- 0 1408 1346"/>
                  <a:gd name="T39" fmla="*/ 1408 h 68"/>
                  <a:gd name="T40" fmla="+- 0 6847 6809"/>
                  <a:gd name="T41" fmla="*/ T40 w 45"/>
                  <a:gd name="T42" fmla="+- 0 1407 1346"/>
                  <a:gd name="T43" fmla="*/ 1407 h 68"/>
                  <a:gd name="T44" fmla="+- 0 6828 6809"/>
                  <a:gd name="T45" fmla="*/ T44 w 45"/>
                  <a:gd name="T46" fmla="+- 0 1407 1346"/>
                  <a:gd name="T47" fmla="*/ 1407 h 68"/>
                  <a:gd name="T48" fmla="+- 0 6826 6809"/>
                  <a:gd name="T49" fmla="*/ T48 w 45"/>
                  <a:gd name="T50" fmla="+- 0 1406 1346"/>
                  <a:gd name="T51" fmla="*/ 1406 h 68"/>
                  <a:gd name="T52" fmla="+- 0 6817 6809"/>
                  <a:gd name="T53" fmla="*/ T52 w 45"/>
                  <a:gd name="T54" fmla="+- 0 1386 1346"/>
                  <a:gd name="T55" fmla="*/ 1386 h 68"/>
                  <a:gd name="T56" fmla="+- 0 6818 6809"/>
                  <a:gd name="T57" fmla="*/ T56 w 45"/>
                  <a:gd name="T58" fmla="+- 0 1373 1346"/>
                  <a:gd name="T59" fmla="*/ 1373 h 68"/>
                  <a:gd name="T60" fmla="+- 0 6828 6809"/>
                  <a:gd name="T61" fmla="*/ T60 w 45"/>
                  <a:gd name="T62" fmla="+- 0 1354 1346"/>
                  <a:gd name="T63" fmla="*/ 1354 h 68"/>
                  <a:gd name="T64" fmla="+- 0 6848 6809"/>
                  <a:gd name="T65" fmla="*/ T64 w 45"/>
                  <a:gd name="T66" fmla="+- 0 1354 1346"/>
                  <a:gd name="T67" fmla="*/ 1354 h 68"/>
                  <a:gd name="T68" fmla="+- 0 6847 6809"/>
                  <a:gd name="T69" fmla="*/ T68 w 45"/>
                  <a:gd name="T70" fmla="+- 0 1352 1346"/>
                  <a:gd name="T71" fmla="*/ 1352 h 68"/>
                  <a:gd name="T72" fmla="+- 0 6845 6809"/>
                  <a:gd name="T73" fmla="*/ T72 w 45"/>
                  <a:gd name="T74" fmla="+- 0 1350 1346"/>
                  <a:gd name="T75" fmla="*/ 1350 h 68"/>
                  <a:gd name="T76" fmla="+- 0 6839 6809"/>
                  <a:gd name="T77" fmla="*/ T76 w 45"/>
                  <a:gd name="T78" fmla="+- 0 1347 1346"/>
                  <a:gd name="T79" fmla="*/ 1347 h 68"/>
                  <a:gd name="T80" fmla="+- 0 6836 6809"/>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8"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5" name="Freeform 6203"/>
              <p:cNvSpPr>
                <a:spLocks/>
              </p:cNvSpPr>
              <p:nvPr/>
            </p:nvSpPr>
            <p:spPr bwMode="auto">
              <a:xfrm>
                <a:off x="6809" y="1346"/>
                <a:ext cx="45" cy="68"/>
              </a:xfrm>
              <a:custGeom>
                <a:avLst/>
                <a:gdLst>
                  <a:gd name="T0" fmla="+- 0 6848 6809"/>
                  <a:gd name="T1" fmla="*/ T0 w 45"/>
                  <a:gd name="T2" fmla="+- 0 1354 1346"/>
                  <a:gd name="T3" fmla="*/ 1354 h 68"/>
                  <a:gd name="T4" fmla="+- 0 6831 6809"/>
                  <a:gd name="T5" fmla="*/ T4 w 45"/>
                  <a:gd name="T6" fmla="+- 0 1354 1346"/>
                  <a:gd name="T7" fmla="*/ 1354 h 68"/>
                  <a:gd name="T8" fmla="+- 0 6835 6809"/>
                  <a:gd name="T9" fmla="*/ T8 w 45"/>
                  <a:gd name="T10" fmla="+- 0 1354 1346"/>
                  <a:gd name="T11" fmla="*/ 1354 h 68"/>
                  <a:gd name="T12" fmla="+- 0 6839 6809"/>
                  <a:gd name="T13" fmla="*/ T12 w 45"/>
                  <a:gd name="T14" fmla="+- 0 1356 1346"/>
                  <a:gd name="T15" fmla="*/ 1356 h 68"/>
                  <a:gd name="T16" fmla="+- 0 6844 6809"/>
                  <a:gd name="T17" fmla="*/ T16 w 45"/>
                  <a:gd name="T18" fmla="+- 0 1386 1346"/>
                  <a:gd name="T19" fmla="*/ 1386 h 68"/>
                  <a:gd name="T20" fmla="+- 0 6844 6809"/>
                  <a:gd name="T21" fmla="*/ T20 w 45"/>
                  <a:gd name="T22" fmla="+- 0 1389 1346"/>
                  <a:gd name="T23" fmla="*/ 1389 h 68"/>
                  <a:gd name="T24" fmla="+- 0 6833 6809"/>
                  <a:gd name="T25" fmla="*/ T24 w 45"/>
                  <a:gd name="T26" fmla="+- 0 1407 1346"/>
                  <a:gd name="T27" fmla="*/ 1407 h 68"/>
                  <a:gd name="T28" fmla="+- 0 6847 6809"/>
                  <a:gd name="T29" fmla="*/ T28 w 45"/>
                  <a:gd name="T30" fmla="+- 0 1407 1346"/>
                  <a:gd name="T31" fmla="*/ 1407 h 68"/>
                  <a:gd name="T32" fmla="+- 0 6850 6809"/>
                  <a:gd name="T33" fmla="*/ T32 w 45"/>
                  <a:gd name="T34" fmla="+- 0 1402 1346"/>
                  <a:gd name="T35" fmla="*/ 1402 h 68"/>
                  <a:gd name="T36" fmla="+- 0 6851 6809"/>
                  <a:gd name="T37" fmla="*/ T36 w 45"/>
                  <a:gd name="T38" fmla="+- 0 1398 1346"/>
                  <a:gd name="T39" fmla="*/ 1398 h 68"/>
                  <a:gd name="T40" fmla="+- 0 6853 6809"/>
                  <a:gd name="T41" fmla="*/ T40 w 45"/>
                  <a:gd name="T42" fmla="+- 0 1390 1346"/>
                  <a:gd name="T43" fmla="*/ 1390 h 68"/>
                  <a:gd name="T44" fmla="+- 0 6853 6809"/>
                  <a:gd name="T45" fmla="*/ T44 w 45"/>
                  <a:gd name="T46" fmla="+- 0 1386 1346"/>
                  <a:gd name="T47" fmla="*/ 1386 h 68"/>
                  <a:gd name="T48" fmla="+- 0 6853 6809"/>
                  <a:gd name="T49" fmla="*/ T48 w 45"/>
                  <a:gd name="T50" fmla="+- 0 1373 1346"/>
                  <a:gd name="T51" fmla="*/ 1373 h 68"/>
                  <a:gd name="T52" fmla="+- 0 6853 6809"/>
                  <a:gd name="T53" fmla="*/ T52 w 45"/>
                  <a:gd name="T54" fmla="+- 0 1371 1346"/>
                  <a:gd name="T55" fmla="*/ 1371 h 68"/>
                  <a:gd name="T56" fmla="+- 0 6853 6809"/>
                  <a:gd name="T57" fmla="*/ T56 w 45"/>
                  <a:gd name="T58" fmla="+- 0 1369 1346"/>
                  <a:gd name="T59" fmla="*/ 1369 h 68"/>
                  <a:gd name="T60" fmla="+- 0 6851 6809"/>
                  <a:gd name="T61" fmla="*/ T60 w 45"/>
                  <a:gd name="T62" fmla="+- 0 1362 1346"/>
                  <a:gd name="T63" fmla="*/ 1362 h 68"/>
                  <a:gd name="T64" fmla="+- 0 6850 6809"/>
                  <a:gd name="T65" fmla="*/ T64 w 45"/>
                  <a:gd name="T66" fmla="+- 0 1358 1346"/>
                  <a:gd name="T67" fmla="*/ 1358 h 68"/>
                  <a:gd name="T68" fmla="+- 0 6848 6809"/>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0" name="Group 6199"/>
            <p:cNvGrpSpPr>
              <a:grpSpLocks/>
            </p:cNvGrpSpPr>
            <p:nvPr/>
          </p:nvGrpSpPr>
          <p:grpSpPr bwMode="auto">
            <a:xfrm>
              <a:off x="6809" y="1470"/>
              <a:ext cx="45" cy="68"/>
              <a:chOff x="6809" y="1470"/>
              <a:chExt cx="45" cy="68"/>
            </a:xfrm>
          </p:grpSpPr>
          <p:sp>
            <p:nvSpPr>
              <p:cNvPr id="41632" name="Freeform 6201"/>
              <p:cNvSpPr>
                <a:spLocks/>
              </p:cNvSpPr>
              <p:nvPr/>
            </p:nvSpPr>
            <p:spPr bwMode="auto">
              <a:xfrm>
                <a:off x="6809" y="1470"/>
                <a:ext cx="45" cy="68"/>
              </a:xfrm>
              <a:custGeom>
                <a:avLst/>
                <a:gdLst>
                  <a:gd name="T0" fmla="+- 0 6836 6809"/>
                  <a:gd name="T1" fmla="*/ T0 w 45"/>
                  <a:gd name="T2" fmla="+- 0 1470 1470"/>
                  <a:gd name="T3" fmla="*/ 1470 h 68"/>
                  <a:gd name="T4" fmla="+- 0 6827 6809"/>
                  <a:gd name="T5" fmla="*/ T4 w 45"/>
                  <a:gd name="T6" fmla="+- 0 1470 1470"/>
                  <a:gd name="T7" fmla="*/ 1470 h 68"/>
                  <a:gd name="T8" fmla="+- 0 6824 6809"/>
                  <a:gd name="T9" fmla="*/ T8 w 45"/>
                  <a:gd name="T10" fmla="+- 0 1470 1470"/>
                  <a:gd name="T11" fmla="*/ 1470 h 68"/>
                  <a:gd name="T12" fmla="+- 0 6809 6809"/>
                  <a:gd name="T13" fmla="*/ T12 w 45"/>
                  <a:gd name="T14" fmla="+- 0 1509 1470"/>
                  <a:gd name="T15" fmla="*/ 1509 h 68"/>
                  <a:gd name="T16" fmla="+- 0 6809 6809"/>
                  <a:gd name="T17" fmla="*/ T16 w 45"/>
                  <a:gd name="T18" fmla="+- 0 1514 1470"/>
                  <a:gd name="T19" fmla="*/ 1514 h 68"/>
                  <a:gd name="T20" fmla="+- 0 6826 6809"/>
                  <a:gd name="T21" fmla="*/ T20 w 45"/>
                  <a:gd name="T22" fmla="+- 0 1537 1470"/>
                  <a:gd name="T23" fmla="*/ 1537 h 68"/>
                  <a:gd name="T24" fmla="+- 0 6835 6809"/>
                  <a:gd name="T25" fmla="*/ T24 w 45"/>
                  <a:gd name="T26" fmla="+- 0 1537 1470"/>
                  <a:gd name="T27" fmla="*/ 1537 h 68"/>
                  <a:gd name="T28" fmla="+- 0 6838 6809"/>
                  <a:gd name="T29" fmla="*/ T28 w 45"/>
                  <a:gd name="T30" fmla="+- 0 1536 1470"/>
                  <a:gd name="T31" fmla="*/ 1536 h 68"/>
                  <a:gd name="T32" fmla="+- 0 6844 6809"/>
                  <a:gd name="T33" fmla="*/ T32 w 45"/>
                  <a:gd name="T34" fmla="+- 0 1533 1470"/>
                  <a:gd name="T35" fmla="*/ 1533 h 68"/>
                  <a:gd name="T36" fmla="+- 0 6846 6809"/>
                  <a:gd name="T37" fmla="*/ T36 w 45"/>
                  <a:gd name="T38" fmla="+- 0 1531 1470"/>
                  <a:gd name="T39" fmla="*/ 1531 h 68"/>
                  <a:gd name="T40" fmla="+- 0 6847 6809"/>
                  <a:gd name="T41" fmla="*/ T40 w 45"/>
                  <a:gd name="T42" fmla="+- 0 1530 1470"/>
                  <a:gd name="T43" fmla="*/ 1530 h 68"/>
                  <a:gd name="T44" fmla="+- 0 6828 6809"/>
                  <a:gd name="T45" fmla="*/ T44 w 45"/>
                  <a:gd name="T46" fmla="+- 0 1530 1470"/>
                  <a:gd name="T47" fmla="*/ 1530 h 68"/>
                  <a:gd name="T48" fmla="+- 0 6826 6809"/>
                  <a:gd name="T49" fmla="*/ T48 w 45"/>
                  <a:gd name="T50" fmla="+- 0 1529 1470"/>
                  <a:gd name="T51" fmla="*/ 1529 h 68"/>
                  <a:gd name="T52" fmla="+- 0 6817 6809"/>
                  <a:gd name="T53" fmla="*/ T52 w 45"/>
                  <a:gd name="T54" fmla="+- 0 1509 1470"/>
                  <a:gd name="T55" fmla="*/ 1509 h 68"/>
                  <a:gd name="T56" fmla="+- 0 6818 6809"/>
                  <a:gd name="T57" fmla="*/ T56 w 45"/>
                  <a:gd name="T58" fmla="+- 0 1496 1470"/>
                  <a:gd name="T59" fmla="*/ 1496 h 68"/>
                  <a:gd name="T60" fmla="+- 0 6828 6809"/>
                  <a:gd name="T61" fmla="*/ T60 w 45"/>
                  <a:gd name="T62" fmla="+- 0 1477 1470"/>
                  <a:gd name="T63" fmla="*/ 1477 h 68"/>
                  <a:gd name="T64" fmla="+- 0 6848 6809"/>
                  <a:gd name="T65" fmla="*/ T64 w 45"/>
                  <a:gd name="T66" fmla="+- 0 1477 1470"/>
                  <a:gd name="T67" fmla="*/ 1477 h 68"/>
                  <a:gd name="T68" fmla="+- 0 6847 6809"/>
                  <a:gd name="T69" fmla="*/ T68 w 45"/>
                  <a:gd name="T70" fmla="+- 0 1475 1470"/>
                  <a:gd name="T71" fmla="*/ 1475 h 68"/>
                  <a:gd name="T72" fmla="+- 0 6845 6809"/>
                  <a:gd name="T73" fmla="*/ T72 w 45"/>
                  <a:gd name="T74" fmla="+- 0 1473 1470"/>
                  <a:gd name="T75" fmla="*/ 1473 h 68"/>
                  <a:gd name="T76" fmla="+- 0 6839 6809"/>
                  <a:gd name="T77" fmla="*/ T76 w 45"/>
                  <a:gd name="T78" fmla="+- 0 1470 1470"/>
                  <a:gd name="T79" fmla="*/ 1470 h 68"/>
                  <a:gd name="T80" fmla="+- 0 6836 6809"/>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6" y="67"/>
                    </a:lnTo>
                    <a:lnTo>
                      <a:pt x="29" y="66"/>
                    </a:lnTo>
                    <a:lnTo>
                      <a:pt x="35" y="63"/>
                    </a:lnTo>
                    <a:lnTo>
                      <a:pt x="37" y="61"/>
                    </a:lnTo>
                    <a:lnTo>
                      <a:pt x="38" y="60"/>
                    </a:lnTo>
                    <a:lnTo>
                      <a:pt x="19" y="60"/>
                    </a:lnTo>
                    <a:lnTo>
                      <a:pt x="17" y="59"/>
                    </a:lnTo>
                    <a:lnTo>
                      <a:pt x="8"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3" name="Freeform 6200"/>
              <p:cNvSpPr>
                <a:spLocks/>
              </p:cNvSpPr>
              <p:nvPr/>
            </p:nvSpPr>
            <p:spPr bwMode="auto">
              <a:xfrm>
                <a:off x="6809" y="1470"/>
                <a:ext cx="45" cy="68"/>
              </a:xfrm>
              <a:custGeom>
                <a:avLst/>
                <a:gdLst>
                  <a:gd name="T0" fmla="+- 0 6848 6809"/>
                  <a:gd name="T1" fmla="*/ T0 w 45"/>
                  <a:gd name="T2" fmla="+- 0 1477 1470"/>
                  <a:gd name="T3" fmla="*/ 1477 h 68"/>
                  <a:gd name="T4" fmla="+- 0 6831 6809"/>
                  <a:gd name="T5" fmla="*/ T4 w 45"/>
                  <a:gd name="T6" fmla="+- 0 1477 1470"/>
                  <a:gd name="T7" fmla="*/ 1477 h 68"/>
                  <a:gd name="T8" fmla="+- 0 6835 6809"/>
                  <a:gd name="T9" fmla="*/ T8 w 45"/>
                  <a:gd name="T10" fmla="+- 0 1477 1470"/>
                  <a:gd name="T11" fmla="*/ 1477 h 68"/>
                  <a:gd name="T12" fmla="+- 0 6839 6809"/>
                  <a:gd name="T13" fmla="*/ T12 w 45"/>
                  <a:gd name="T14" fmla="+- 0 1479 1470"/>
                  <a:gd name="T15" fmla="*/ 1479 h 68"/>
                  <a:gd name="T16" fmla="+- 0 6844 6809"/>
                  <a:gd name="T17" fmla="*/ T16 w 45"/>
                  <a:gd name="T18" fmla="+- 0 1509 1470"/>
                  <a:gd name="T19" fmla="*/ 1509 h 68"/>
                  <a:gd name="T20" fmla="+- 0 6844 6809"/>
                  <a:gd name="T21" fmla="*/ T20 w 45"/>
                  <a:gd name="T22" fmla="+- 0 1512 1470"/>
                  <a:gd name="T23" fmla="*/ 1512 h 68"/>
                  <a:gd name="T24" fmla="+- 0 6833 6809"/>
                  <a:gd name="T25" fmla="*/ T24 w 45"/>
                  <a:gd name="T26" fmla="+- 0 1530 1470"/>
                  <a:gd name="T27" fmla="*/ 1530 h 68"/>
                  <a:gd name="T28" fmla="+- 0 6847 6809"/>
                  <a:gd name="T29" fmla="*/ T28 w 45"/>
                  <a:gd name="T30" fmla="+- 0 1530 1470"/>
                  <a:gd name="T31" fmla="*/ 1530 h 68"/>
                  <a:gd name="T32" fmla="+- 0 6850 6809"/>
                  <a:gd name="T33" fmla="*/ T32 w 45"/>
                  <a:gd name="T34" fmla="+- 0 1525 1470"/>
                  <a:gd name="T35" fmla="*/ 1525 h 68"/>
                  <a:gd name="T36" fmla="+- 0 6851 6809"/>
                  <a:gd name="T37" fmla="*/ T36 w 45"/>
                  <a:gd name="T38" fmla="+- 0 1521 1470"/>
                  <a:gd name="T39" fmla="*/ 1521 h 68"/>
                  <a:gd name="T40" fmla="+- 0 6853 6809"/>
                  <a:gd name="T41" fmla="*/ T40 w 45"/>
                  <a:gd name="T42" fmla="+- 0 1513 1470"/>
                  <a:gd name="T43" fmla="*/ 1513 h 68"/>
                  <a:gd name="T44" fmla="+- 0 6853 6809"/>
                  <a:gd name="T45" fmla="*/ T44 w 45"/>
                  <a:gd name="T46" fmla="+- 0 1509 1470"/>
                  <a:gd name="T47" fmla="*/ 1509 h 68"/>
                  <a:gd name="T48" fmla="+- 0 6853 6809"/>
                  <a:gd name="T49" fmla="*/ T48 w 45"/>
                  <a:gd name="T50" fmla="+- 0 1496 1470"/>
                  <a:gd name="T51" fmla="*/ 1496 h 68"/>
                  <a:gd name="T52" fmla="+- 0 6853 6809"/>
                  <a:gd name="T53" fmla="*/ T52 w 45"/>
                  <a:gd name="T54" fmla="+- 0 1494 1470"/>
                  <a:gd name="T55" fmla="*/ 1494 h 68"/>
                  <a:gd name="T56" fmla="+- 0 6853 6809"/>
                  <a:gd name="T57" fmla="*/ T56 w 45"/>
                  <a:gd name="T58" fmla="+- 0 1492 1470"/>
                  <a:gd name="T59" fmla="*/ 1492 h 68"/>
                  <a:gd name="T60" fmla="+- 0 6851 6809"/>
                  <a:gd name="T61" fmla="*/ T60 w 45"/>
                  <a:gd name="T62" fmla="+- 0 1485 1470"/>
                  <a:gd name="T63" fmla="*/ 1485 h 68"/>
                  <a:gd name="T64" fmla="+- 0 6850 6809"/>
                  <a:gd name="T65" fmla="*/ T64 w 45"/>
                  <a:gd name="T66" fmla="+- 0 1481 1470"/>
                  <a:gd name="T67" fmla="*/ 1481 h 68"/>
                  <a:gd name="T68" fmla="+- 0 6848 6809"/>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7"/>
                    </a:lnTo>
                    <a:lnTo>
                      <a:pt x="30" y="9"/>
                    </a:lnTo>
                    <a:lnTo>
                      <a:pt x="35" y="39"/>
                    </a:lnTo>
                    <a:lnTo>
                      <a:pt x="35" y="42"/>
                    </a:lnTo>
                    <a:lnTo>
                      <a:pt x="24" y="60"/>
                    </a:lnTo>
                    <a:lnTo>
                      <a:pt x="38" y="60"/>
                    </a:lnTo>
                    <a:lnTo>
                      <a:pt x="41" y="55"/>
                    </a:lnTo>
                    <a:lnTo>
                      <a:pt x="42" y="51"/>
                    </a:lnTo>
                    <a:lnTo>
                      <a:pt x="44" y="43"/>
                    </a:lnTo>
                    <a:lnTo>
                      <a:pt x="44" y="39"/>
                    </a:lnTo>
                    <a:lnTo>
                      <a:pt x="44" y="26"/>
                    </a:lnTo>
                    <a:lnTo>
                      <a:pt x="44" y="24"/>
                    </a:lnTo>
                    <a:lnTo>
                      <a:pt x="44" y="22"/>
                    </a:lnTo>
                    <a:lnTo>
                      <a:pt x="42"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1" name="Group 6194"/>
            <p:cNvGrpSpPr>
              <a:grpSpLocks/>
            </p:cNvGrpSpPr>
            <p:nvPr/>
          </p:nvGrpSpPr>
          <p:grpSpPr bwMode="auto">
            <a:xfrm>
              <a:off x="6809" y="1593"/>
              <a:ext cx="43" cy="68"/>
              <a:chOff x="6809" y="1593"/>
              <a:chExt cx="43" cy="68"/>
            </a:xfrm>
          </p:grpSpPr>
          <p:sp>
            <p:nvSpPr>
              <p:cNvPr id="41628" name="Freeform 6198"/>
              <p:cNvSpPr>
                <a:spLocks/>
              </p:cNvSpPr>
              <p:nvPr/>
            </p:nvSpPr>
            <p:spPr bwMode="auto">
              <a:xfrm>
                <a:off x="6809" y="1593"/>
                <a:ext cx="43" cy="68"/>
              </a:xfrm>
              <a:custGeom>
                <a:avLst/>
                <a:gdLst>
                  <a:gd name="T0" fmla="+- 0 6812 6809"/>
                  <a:gd name="T1" fmla="*/ T0 w 43"/>
                  <a:gd name="T2" fmla="+- 0 1651 1593"/>
                  <a:gd name="T3" fmla="*/ 1651 h 68"/>
                  <a:gd name="T4" fmla="+- 0 6812 6809"/>
                  <a:gd name="T5" fmla="*/ T4 w 43"/>
                  <a:gd name="T6" fmla="+- 0 1651 1593"/>
                  <a:gd name="T7" fmla="*/ 1651 h 68"/>
                  <a:gd name="T8" fmla="+- 0 6811 6809"/>
                  <a:gd name="T9" fmla="*/ T8 w 43"/>
                  <a:gd name="T10" fmla="+- 0 1651 1593"/>
                  <a:gd name="T11" fmla="*/ 1651 h 68"/>
                  <a:gd name="T12" fmla="+- 0 6811 6809"/>
                  <a:gd name="T13" fmla="*/ T12 w 43"/>
                  <a:gd name="T14" fmla="+- 0 1652 1593"/>
                  <a:gd name="T15" fmla="*/ 1652 h 68"/>
                  <a:gd name="T16" fmla="+- 0 6811 6809"/>
                  <a:gd name="T17" fmla="*/ T16 w 43"/>
                  <a:gd name="T18" fmla="+- 0 1654 1593"/>
                  <a:gd name="T19" fmla="*/ 1654 h 68"/>
                  <a:gd name="T20" fmla="+- 0 6811 6809"/>
                  <a:gd name="T21" fmla="*/ T20 w 43"/>
                  <a:gd name="T22" fmla="+- 0 1656 1593"/>
                  <a:gd name="T23" fmla="*/ 1656 h 68"/>
                  <a:gd name="T24" fmla="+- 0 6824 6809"/>
                  <a:gd name="T25" fmla="*/ T24 w 43"/>
                  <a:gd name="T26" fmla="+- 0 1660 1593"/>
                  <a:gd name="T27" fmla="*/ 1660 h 68"/>
                  <a:gd name="T28" fmla="+- 0 6828 6809"/>
                  <a:gd name="T29" fmla="*/ T28 w 43"/>
                  <a:gd name="T30" fmla="+- 0 1660 1593"/>
                  <a:gd name="T31" fmla="*/ 1660 h 68"/>
                  <a:gd name="T32" fmla="+- 0 6831 6809"/>
                  <a:gd name="T33" fmla="*/ T32 w 43"/>
                  <a:gd name="T34" fmla="+- 0 1660 1593"/>
                  <a:gd name="T35" fmla="*/ 1660 h 68"/>
                  <a:gd name="T36" fmla="+- 0 6837 6809"/>
                  <a:gd name="T37" fmla="*/ T36 w 43"/>
                  <a:gd name="T38" fmla="+- 0 1658 1593"/>
                  <a:gd name="T39" fmla="*/ 1658 h 68"/>
                  <a:gd name="T40" fmla="+- 0 6839 6809"/>
                  <a:gd name="T41" fmla="*/ T40 w 43"/>
                  <a:gd name="T42" fmla="+- 0 1656 1593"/>
                  <a:gd name="T43" fmla="*/ 1656 h 68"/>
                  <a:gd name="T44" fmla="+- 0 6843 6809"/>
                  <a:gd name="T45" fmla="*/ T44 w 43"/>
                  <a:gd name="T46" fmla="+- 0 1653 1593"/>
                  <a:gd name="T47" fmla="*/ 1653 h 68"/>
                  <a:gd name="T48" fmla="+- 0 6825 6809"/>
                  <a:gd name="T49" fmla="*/ T48 w 43"/>
                  <a:gd name="T50" fmla="+- 0 1653 1593"/>
                  <a:gd name="T51" fmla="*/ 1653 h 68"/>
                  <a:gd name="T52" fmla="+- 0 6820 6809"/>
                  <a:gd name="T53" fmla="*/ T52 w 43"/>
                  <a:gd name="T54" fmla="+- 0 1653 1593"/>
                  <a:gd name="T55" fmla="*/ 1653 h 68"/>
                  <a:gd name="T56" fmla="+- 0 6816 6809"/>
                  <a:gd name="T57" fmla="*/ T56 w 43"/>
                  <a:gd name="T58" fmla="+- 0 1652 1593"/>
                  <a:gd name="T59" fmla="*/ 1652 h 68"/>
                  <a:gd name="T60" fmla="+- 0 6814 6809"/>
                  <a:gd name="T61" fmla="*/ T60 w 43"/>
                  <a:gd name="T62" fmla="+- 0 1651 1593"/>
                  <a:gd name="T63" fmla="*/ 1651 h 68"/>
                  <a:gd name="T64" fmla="+- 0 6812 6809"/>
                  <a:gd name="T65" fmla="*/ T64 w 43"/>
                  <a:gd name="T66" fmla="+- 0 1651 1593"/>
                  <a:gd name="T67" fmla="*/ 165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29" name="Freeform 6197"/>
              <p:cNvSpPr>
                <a:spLocks/>
              </p:cNvSpPr>
              <p:nvPr/>
            </p:nvSpPr>
            <p:spPr bwMode="auto">
              <a:xfrm>
                <a:off x="6809" y="1593"/>
                <a:ext cx="43" cy="68"/>
              </a:xfrm>
              <a:custGeom>
                <a:avLst/>
                <a:gdLst>
                  <a:gd name="T0" fmla="+- 0 6851 6809"/>
                  <a:gd name="T1" fmla="*/ T0 w 43"/>
                  <a:gd name="T2" fmla="+- 0 1630 1593"/>
                  <a:gd name="T3" fmla="*/ 1630 h 68"/>
                  <a:gd name="T4" fmla="+- 0 6843 6809"/>
                  <a:gd name="T5" fmla="*/ T4 w 43"/>
                  <a:gd name="T6" fmla="+- 0 1630 1593"/>
                  <a:gd name="T7" fmla="*/ 1630 h 68"/>
                  <a:gd name="T8" fmla="+- 0 6843 6809"/>
                  <a:gd name="T9" fmla="*/ T8 w 43"/>
                  <a:gd name="T10" fmla="+- 0 1634 1593"/>
                  <a:gd name="T11" fmla="*/ 1634 h 68"/>
                  <a:gd name="T12" fmla="+- 0 6843 6809"/>
                  <a:gd name="T13" fmla="*/ T12 w 43"/>
                  <a:gd name="T14" fmla="+- 0 1636 1593"/>
                  <a:gd name="T15" fmla="*/ 1636 h 68"/>
                  <a:gd name="T16" fmla="+- 0 6828 6809"/>
                  <a:gd name="T17" fmla="*/ T16 w 43"/>
                  <a:gd name="T18" fmla="+- 0 1653 1593"/>
                  <a:gd name="T19" fmla="*/ 1653 h 68"/>
                  <a:gd name="T20" fmla="+- 0 6843 6809"/>
                  <a:gd name="T21" fmla="*/ T20 w 43"/>
                  <a:gd name="T22" fmla="+- 0 1653 1593"/>
                  <a:gd name="T23" fmla="*/ 1653 h 68"/>
                  <a:gd name="T24" fmla="+- 0 6851 6809"/>
                  <a:gd name="T25" fmla="*/ T24 w 43"/>
                  <a:gd name="T26" fmla="+- 0 1635 1593"/>
                  <a:gd name="T27" fmla="*/ 1635 h 68"/>
                  <a:gd name="T28" fmla="+- 0 6851 6809"/>
                  <a:gd name="T29" fmla="*/ T28 w 43"/>
                  <a:gd name="T30" fmla="+- 0 1630 1593"/>
                  <a:gd name="T31" fmla="*/ 163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0" name="Freeform 6196"/>
              <p:cNvSpPr>
                <a:spLocks/>
              </p:cNvSpPr>
              <p:nvPr/>
            </p:nvSpPr>
            <p:spPr bwMode="auto">
              <a:xfrm>
                <a:off x="6809" y="1593"/>
                <a:ext cx="43" cy="68"/>
              </a:xfrm>
              <a:custGeom>
                <a:avLst/>
                <a:gdLst>
                  <a:gd name="T0" fmla="+- 0 6833 6809"/>
                  <a:gd name="T1" fmla="*/ T0 w 43"/>
                  <a:gd name="T2" fmla="+- 0 1593 1593"/>
                  <a:gd name="T3" fmla="*/ 1593 h 68"/>
                  <a:gd name="T4" fmla="+- 0 6827 6809"/>
                  <a:gd name="T5" fmla="*/ T4 w 43"/>
                  <a:gd name="T6" fmla="+- 0 1593 1593"/>
                  <a:gd name="T7" fmla="*/ 1593 h 68"/>
                  <a:gd name="T8" fmla="+- 0 6824 6809"/>
                  <a:gd name="T9" fmla="*/ T8 w 43"/>
                  <a:gd name="T10" fmla="+- 0 1593 1593"/>
                  <a:gd name="T11" fmla="*/ 1593 h 68"/>
                  <a:gd name="T12" fmla="+- 0 6809 6809"/>
                  <a:gd name="T13" fmla="*/ T12 w 43"/>
                  <a:gd name="T14" fmla="+- 0 1619 1593"/>
                  <a:gd name="T15" fmla="*/ 1619 h 68"/>
                  <a:gd name="T16" fmla="+- 0 6810 6809"/>
                  <a:gd name="T17" fmla="*/ T16 w 43"/>
                  <a:gd name="T18" fmla="+- 0 1620 1593"/>
                  <a:gd name="T19" fmla="*/ 1620 h 68"/>
                  <a:gd name="T20" fmla="+- 0 6825 6809"/>
                  <a:gd name="T21" fmla="*/ T20 w 43"/>
                  <a:gd name="T22" fmla="+- 0 1634 1593"/>
                  <a:gd name="T23" fmla="*/ 1634 h 68"/>
                  <a:gd name="T24" fmla="+- 0 6831 6809"/>
                  <a:gd name="T25" fmla="*/ T24 w 43"/>
                  <a:gd name="T26" fmla="+- 0 1634 1593"/>
                  <a:gd name="T27" fmla="*/ 1634 h 68"/>
                  <a:gd name="T28" fmla="+- 0 6834 6809"/>
                  <a:gd name="T29" fmla="*/ T28 w 43"/>
                  <a:gd name="T30" fmla="+- 0 1634 1593"/>
                  <a:gd name="T31" fmla="*/ 1634 h 68"/>
                  <a:gd name="T32" fmla="+- 0 6839 6809"/>
                  <a:gd name="T33" fmla="*/ T32 w 43"/>
                  <a:gd name="T34" fmla="+- 0 1632 1593"/>
                  <a:gd name="T35" fmla="*/ 1632 h 68"/>
                  <a:gd name="T36" fmla="+- 0 6841 6809"/>
                  <a:gd name="T37" fmla="*/ T36 w 43"/>
                  <a:gd name="T38" fmla="+- 0 1631 1593"/>
                  <a:gd name="T39" fmla="*/ 1631 h 68"/>
                  <a:gd name="T40" fmla="+- 0 6843 6809"/>
                  <a:gd name="T41" fmla="*/ T40 w 43"/>
                  <a:gd name="T42" fmla="+- 0 1630 1593"/>
                  <a:gd name="T43" fmla="*/ 1630 h 68"/>
                  <a:gd name="T44" fmla="+- 0 6851 6809"/>
                  <a:gd name="T45" fmla="*/ T44 w 43"/>
                  <a:gd name="T46" fmla="+- 0 1630 1593"/>
                  <a:gd name="T47" fmla="*/ 1630 h 68"/>
                  <a:gd name="T48" fmla="+- 0 6851 6809"/>
                  <a:gd name="T49" fmla="*/ T48 w 43"/>
                  <a:gd name="T50" fmla="+- 0 1627 1593"/>
                  <a:gd name="T51" fmla="*/ 1627 h 68"/>
                  <a:gd name="T52" fmla="+- 0 6827 6809"/>
                  <a:gd name="T53" fmla="*/ T52 w 43"/>
                  <a:gd name="T54" fmla="+- 0 1627 1593"/>
                  <a:gd name="T55" fmla="*/ 1627 h 68"/>
                  <a:gd name="T56" fmla="+- 0 6826 6809"/>
                  <a:gd name="T57" fmla="*/ T56 w 43"/>
                  <a:gd name="T58" fmla="+- 0 1627 1593"/>
                  <a:gd name="T59" fmla="*/ 1627 h 68"/>
                  <a:gd name="T60" fmla="+- 0 6818 6809"/>
                  <a:gd name="T61" fmla="*/ T60 w 43"/>
                  <a:gd name="T62" fmla="+- 0 1617 1593"/>
                  <a:gd name="T63" fmla="*/ 1617 h 68"/>
                  <a:gd name="T64" fmla="+- 0 6818 6809"/>
                  <a:gd name="T65" fmla="*/ T64 w 43"/>
                  <a:gd name="T66" fmla="+- 0 1612 1593"/>
                  <a:gd name="T67" fmla="*/ 1612 h 68"/>
                  <a:gd name="T68" fmla="+- 0 6828 6809"/>
                  <a:gd name="T69" fmla="*/ T68 w 43"/>
                  <a:gd name="T70" fmla="+- 0 1600 1593"/>
                  <a:gd name="T71" fmla="*/ 1600 h 68"/>
                  <a:gd name="T72" fmla="+- 0 6846 6809"/>
                  <a:gd name="T73" fmla="*/ T72 w 43"/>
                  <a:gd name="T74" fmla="+- 0 1600 1593"/>
                  <a:gd name="T75" fmla="*/ 1600 h 68"/>
                  <a:gd name="T76" fmla="+- 0 6845 6809"/>
                  <a:gd name="T77" fmla="*/ T76 w 43"/>
                  <a:gd name="T78" fmla="+- 0 1598 1593"/>
                  <a:gd name="T79" fmla="*/ 1598 h 68"/>
                  <a:gd name="T80" fmla="+- 0 6842 6809"/>
                  <a:gd name="T81" fmla="*/ T80 w 43"/>
                  <a:gd name="T82" fmla="+- 0 1595 1593"/>
                  <a:gd name="T83" fmla="*/ 1595 h 68"/>
                  <a:gd name="T84" fmla="+- 0 6840 6809"/>
                  <a:gd name="T85" fmla="*/ T84 w 43"/>
                  <a:gd name="T86" fmla="+- 0 1594 1593"/>
                  <a:gd name="T87" fmla="*/ 1594 h 68"/>
                  <a:gd name="T88" fmla="+- 0 6836 6809"/>
                  <a:gd name="T89" fmla="*/ T88 w 43"/>
                  <a:gd name="T90" fmla="+- 0 1593 1593"/>
                  <a:gd name="T91" fmla="*/ 1593 h 68"/>
                  <a:gd name="T92" fmla="+- 0 6833 6809"/>
                  <a:gd name="T93" fmla="*/ T92 w 43"/>
                  <a:gd name="T94" fmla="+- 0 1593 1593"/>
                  <a:gd name="T95"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6"/>
                    </a:lnTo>
                    <a:lnTo>
                      <a:pt x="1" y="27"/>
                    </a:lnTo>
                    <a:lnTo>
                      <a:pt x="16" y="41"/>
                    </a:lnTo>
                    <a:lnTo>
                      <a:pt x="22" y="41"/>
                    </a:lnTo>
                    <a:lnTo>
                      <a:pt x="25" y="41"/>
                    </a:lnTo>
                    <a:lnTo>
                      <a:pt x="30" y="39"/>
                    </a:lnTo>
                    <a:lnTo>
                      <a:pt x="32" y="38"/>
                    </a:lnTo>
                    <a:lnTo>
                      <a:pt x="34" y="37"/>
                    </a:lnTo>
                    <a:lnTo>
                      <a:pt x="42" y="37"/>
                    </a:lnTo>
                    <a:lnTo>
                      <a:pt x="42" y="34"/>
                    </a:lnTo>
                    <a:lnTo>
                      <a:pt x="18" y="34"/>
                    </a:lnTo>
                    <a:lnTo>
                      <a:pt x="17" y="34"/>
                    </a:lnTo>
                    <a:lnTo>
                      <a:pt x="9" y="24"/>
                    </a:lnTo>
                    <a:lnTo>
                      <a:pt x="9" y="19"/>
                    </a:lnTo>
                    <a:lnTo>
                      <a:pt x="19" y="7"/>
                    </a:lnTo>
                    <a:lnTo>
                      <a:pt x="37" y="7"/>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1" name="Freeform 6195"/>
              <p:cNvSpPr>
                <a:spLocks/>
              </p:cNvSpPr>
              <p:nvPr/>
            </p:nvSpPr>
            <p:spPr bwMode="auto">
              <a:xfrm>
                <a:off x="6809" y="1593"/>
                <a:ext cx="43" cy="68"/>
              </a:xfrm>
              <a:custGeom>
                <a:avLst/>
                <a:gdLst>
                  <a:gd name="T0" fmla="+- 0 6846 6809"/>
                  <a:gd name="T1" fmla="*/ T0 w 43"/>
                  <a:gd name="T2" fmla="+- 0 1600 1593"/>
                  <a:gd name="T3" fmla="*/ 1600 h 68"/>
                  <a:gd name="T4" fmla="+- 0 6832 6809"/>
                  <a:gd name="T5" fmla="*/ T4 w 43"/>
                  <a:gd name="T6" fmla="+- 0 1600 1593"/>
                  <a:gd name="T7" fmla="*/ 1600 h 68"/>
                  <a:gd name="T8" fmla="+- 0 6834 6809"/>
                  <a:gd name="T9" fmla="*/ T8 w 43"/>
                  <a:gd name="T10" fmla="+- 0 1600 1593"/>
                  <a:gd name="T11" fmla="*/ 1600 h 68"/>
                  <a:gd name="T12" fmla="+- 0 6837 6809"/>
                  <a:gd name="T13" fmla="*/ T12 w 43"/>
                  <a:gd name="T14" fmla="+- 0 1602 1593"/>
                  <a:gd name="T15" fmla="*/ 1602 h 68"/>
                  <a:gd name="T16" fmla="+- 0 6843 6809"/>
                  <a:gd name="T17" fmla="*/ T16 w 43"/>
                  <a:gd name="T18" fmla="+- 0 1623 1593"/>
                  <a:gd name="T19" fmla="*/ 1623 h 68"/>
                  <a:gd name="T20" fmla="+- 0 6841 6809"/>
                  <a:gd name="T21" fmla="*/ T20 w 43"/>
                  <a:gd name="T22" fmla="+- 0 1624 1593"/>
                  <a:gd name="T23" fmla="*/ 1624 h 68"/>
                  <a:gd name="T24" fmla="+- 0 6839 6809"/>
                  <a:gd name="T25" fmla="*/ T24 w 43"/>
                  <a:gd name="T26" fmla="+- 0 1625 1593"/>
                  <a:gd name="T27" fmla="*/ 1625 h 68"/>
                  <a:gd name="T28" fmla="+- 0 6835 6809"/>
                  <a:gd name="T29" fmla="*/ T28 w 43"/>
                  <a:gd name="T30" fmla="+- 0 1627 1593"/>
                  <a:gd name="T31" fmla="*/ 1627 h 68"/>
                  <a:gd name="T32" fmla="+- 0 6832 6809"/>
                  <a:gd name="T33" fmla="*/ T32 w 43"/>
                  <a:gd name="T34" fmla="+- 0 1627 1593"/>
                  <a:gd name="T35" fmla="*/ 1627 h 68"/>
                  <a:gd name="T36" fmla="+- 0 6851 6809"/>
                  <a:gd name="T37" fmla="*/ T36 w 43"/>
                  <a:gd name="T38" fmla="+- 0 1627 1593"/>
                  <a:gd name="T39" fmla="*/ 1627 h 68"/>
                  <a:gd name="T40" fmla="+- 0 6848 6809"/>
                  <a:gd name="T41" fmla="*/ T40 w 43"/>
                  <a:gd name="T42" fmla="+- 0 1603 1593"/>
                  <a:gd name="T43" fmla="*/ 1603 h 68"/>
                  <a:gd name="T44" fmla="+- 0 6846 6809"/>
                  <a:gd name="T45" fmla="*/ T44 w 43"/>
                  <a:gd name="T46" fmla="+- 0 1600 1593"/>
                  <a:gd name="T47"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2"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2" name="Group 6190"/>
            <p:cNvGrpSpPr>
              <a:grpSpLocks/>
            </p:cNvGrpSpPr>
            <p:nvPr/>
          </p:nvGrpSpPr>
          <p:grpSpPr bwMode="auto">
            <a:xfrm>
              <a:off x="6879" y="1130"/>
              <a:ext cx="80" cy="659"/>
              <a:chOff x="6879" y="1130"/>
              <a:chExt cx="80" cy="659"/>
            </a:xfrm>
          </p:grpSpPr>
          <p:sp>
            <p:nvSpPr>
              <p:cNvPr id="41625" name="Freeform 6193"/>
              <p:cNvSpPr>
                <a:spLocks/>
              </p:cNvSpPr>
              <p:nvPr/>
            </p:nvSpPr>
            <p:spPr bwMode="auto">
              <a:xfrm>
                <a:off x="6879" y="1130"/>
                <a:ext cx="80" cy="659"/>
              </a:xfrm>
              <a:custGeom>
                <a:avLst/>
                <a:gdLst>
                  <a:gd name="T0" fmla="+- 0 6958 6879"/>
                  <a:gd name="T1" fmla="*/ T0 w 80"/>
                  <a:gd name="T2" fmla="+- 0 1130 1130"/>
                  <a:gd name="T3" fmla="*/ 1130 h 659"/>
                  <a:gd name="T4" fmla="+- 0 6879 6879"/>
                  <a:gd name="T5" fmla="*/ T4 w 80"/>
                  <a:gd name="T6" fmla="+- 0 1130 1130"/>
                  <a:gd name="T7" fmla="*/ 1130 h 659"/>
                  <a:gd name="T8" fmla="+- 0 6880 6879"/>
                  <a:gd name="T9" fmla="*/ T8 w 80"/>
                  <a:gd name="T10" fmla="+- 0 1131 1130"/>
                  <a:gd name="T11" fmla="*/ 1131 h 659"/>
                  <a:gd name="T12" fmla="+- 0 6880 6879"/>
                  <a:gd name="T13" fmla="*/ T12 w 80"/>
                  <a:gd name="T14" fmla="+- 0 1462 1130"/>
                  <a:gd name="T15" fmla="*/ 1462 h 659"/>
                  <a:gd name="T16" fmla="+- 0 6942 6879"/>
                  <a:gd name="T17" fmla="*/ T16 w 80"/>
                  <a:gd name="T18" fmla="+- 0 1462 1130"/>
                  <a:gd name="T19" fmla="*/ 1462 h 659"/>
                  <a:gd name="T20" fmla="+- 0 6944 6879"/>
                  <a:gd name="T21" fmla="*/ T20 w 80"/>
                  <a:gd name="T22" fmla="+- 0 1465 1130"/>
                  <a:gd name="T23" fmla="*/ 1465 h 659"/>
                  <a:gd name="T24" fmla="+- 0 6942 6879"/>
                  <a:gd name="T25" fmla="*/ T24 w 80"/>
                  <a:gd name="T26" fmla="+- 0 1468 1130"/>
                  <a:gd name="T27" fmla="*/ 1468 h 659"/>
                  <a:gd name="T28" fmla="+- 0 6880 6879"/>
                  <a:gd name="T29" fmla="*/ T28 w 80"/>
                  <a:gd name="T30" fmla="+- 0 1468 1130"/>
                  <a:gd name="T31" fmla="*/ 1468 h 659"/>
                  <a:gd name="T32" fmla="+- 0 6880 6879"/>
                  <a:gd name="T33" fmla="*/ T32 w 80"/>
                  <a:gd name="T34" fmla="+- 0 1786 1130"/>
                  <a:gd name="T35" fmla="*/ 1786 h 659"/>
                  <a:gd name="T36" fmla="+- 0 6879 6879"/>
                  <a:gd name="T37" fmla="*/ T36 w 80"/>
                  <a:gd name="T38" fmla="+- 0 1788 1130"/>
                  <a:gd name="T39" fmla="*/ 1788 h 659"/>
                  <a:gd name="T40" fmla="+- 0 6958 6879"/>
                  <a:gd name="T41" fmla="*/ T40 w 80"/>
                  <a:gd name="T42" fmla="+- 0 1788 1130"/>
                  <a:gd name="T43" fmla="*/ 1788 h 659"/>
                  <a:gd name="T44" fmla="+- 0 6956 6879"/>
                  <a:gd name="T45" fmla="*/ T44 w 80"/>
                  <a:gd name="T46" fmla="+- 0 1786 1130"/>
                  <a:gd name="T47" fmla="*/ 1786 h 659"/>
                  <a:gd name="T48" fmla="+- 0 6956 6879"/>
                  <a:gd name="T49" fmla="*/ T48 w 80"/>
                  <a:gd name="T50" fmla="+- 0 1453 1130"/>
                  <a:gd name="T51" fmla="*/ 1453 h 659"/>
                  <a:gd name="T52" fmla="+- 0 6902 6879"/>
                  <a:gd name="T53" fmla="*/ T52 w 80"/>
                  <a:gd name="T54" fmla="+- 0 1453 1130"/>
                  <a:gd name="T55" fmla="*/ 1453 h 659"/>
                  <a:gd name="T56" fmla="+- 0 6900 6879"/>
                  <a:gd name="T57" fmla="*/ T56 w 80"/>
                  <a:gd name="T58" fmla="+- 0 1450 1130"/>
                  <a:gd name="T59" fmla="*/ 1450 h 659"/>
                  <a:gd name="T60" fmla="+- 0 6902 6879"/>
                  <a:gd name="T61" fmla="*/ T60 w 80"/>
                  <a:gd name="T62" fmla="+- 0 1448 1130"/>
                  <a:gd name="T63" fmla="*/ 1448 h 659"/>
                  <a:gd name="T64" fmla="+- 0 6956 6879"/>
                  <a:gd name="T65" fmla="*/ T64 w 80"/>
                  <a:gd name="T66" fmla="+- 0 1448 1130"/>
                  <a:gd name="T67" fmla="*/ 1448 h 659"/>
                  <a:gd name="T68" fmla="+- 0 6956 6879"/>
                  <a:gd name="T69" fmla="*/ T68 w 80"/>
                  <a:gd name="T70" fmla="+- 0 1131 1130"/>
                  <a:gd name="T71" fmla="*/ 1131 h 659"/>
                  <a:gd name="T72" fmla="+- 0 6958 6879"/>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79" y="0"/>
                    </a:moveTo>
                    <a:lnTo>
                      <a:pt x="0" y="0"/>
                    </a:lnTo>
                    <a:lnTo>
                      <a:pt x="1" y="1"/>
                    </a:lnTo>
                    <a:lnTo>
                      <a:pt x="1" y="332"/>
                    </a:lnTo>
                    <a:lnTo>
                      <a:pt x="63" y="332"/>
                    </a:lnTo>
                    <a:lnTo>
                      <a:pt x="65" y="335"/>
                    </a:lnTo>
                    <a:lnTo>
                      <a:pt x="63" y="338"/>
                    </a:lnTo>
                    <a:lnTo>
                      <a:pt x="1" y="338"/>
                    </a:lnTo>
                    <a:lnTo>
                      <a:pt x="1" y="656"/>
                    </a:lnTo>
                    <a:lnTo>
                      <a:pt x="0" y="658"/>
                    </a:lnTo>
                    <a:lnTo>
                      <a:pt x="79" y="658"/>
                    </a:lnTo>
                    <a:lnTo>
                      <a:pt x="77" y="656"/>
                    </a:lnTo>
                    <a:lnTo>
                      <a:pt x="77" y="323"/>
                    </a:lnTo>
                    <a:lnTo>
                      <a:pt x="23" y="323"/>
                    </a:lnTo>
                    <a:lnTo>
                      <a:pt x="21" y="320"/>
                    </a:lnTo>
                    <a:lnTo>
                      <a:pt x="23" y="318"/>
                    </a:lnTo>
                    <a:lnTo>
                      <a:pt x="77" y="318"/>
                    </a:lnTo>
                    <a:lnTo>
                      <a:pt x="77"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26" name="Freeform 6192"/>
              <p:cNvSpPr>
                <a:spLocks/>
              </p:cNvSpPr>
              <p:nvPr/>
            </p:nvSpPr>
            <p:spPr bwMode="auto">
              <a:xfrm>
                <a:off x="6879" y="1130"/>
                <a:ext cx="80" cy="659"/>
              </a:xfrm>
              <a:custGeom>
                <a:avLst/>
                <a:gdLst>
                  <a:gd name="T0" fmla="+- 0 6907 6879"/>
                  <a:gd name="T1" fmla="*/ T0 w 80"/>
                  <a:gd name="T2" fmla="+- 0 1462 1130"/>
                  <a:gd name="T3" fmla="*/ 1462 h 659"/>
                  <a:gd name="T4" fmla="+- 0 6882 6879"/>
                  <a:gd name="T5" fmla="*/ T4 w 80"/>
                  <a:gd name="T6" fmla="+- 0 1462 1130"/>
                  <a:gd name="T7" fmla="*/ 1462 h 659"/>
                  <a:gd name="T8" fmla="+- 0 6884 6879"/>
                  <a:gd name="T9" fmla="*/ T8 w 80"/>
                  <a:gd name="T10" fmla="+- 0 1465 1130"/>
                  <a:gd name="T11" fmla="*/ 1465 h 659"/>
                  <a:gd name="T12" fmla="+- 0 6882 6879"/>
                  <a:gd name="T13" fmla="*/ T12 w 80"/>
                  <a:gd name="T14" fmla="+- 0 1468 1130"/>
                  <a:gd name="T15" fmla="*/ 1468 h 659"/>
                  <a:gd name="T16" fmla="+- 0 6907 6879"/>
                  <a:gd name="T17" fmla="*/ T16 w 80"/>
                  <a:gd name="T18" fmla="+- 0 1468 1130"/>
                  <a:gd name="T19" fmla="*/ 1468 h 659"/>
                  <a:gd name="T20" fmla="+- 0 6905 6879"/>
                  <a:gd name="T21" fmla="*/ T20 w 80"/>
                  <a:gd name="T22" fmla="+- 0 1465 1130"/>
                  <a:gd name="T23" fmla="*/ 1465 h 659"/>
                  <a:gd name="T24" fmla="+- 0 6907 6879"/>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28" y="332"/>
                    </a:moveTo>
                    <a:lnTo>
                      <a:pt x="3" y="332"/>
                    </a:lnTo>
                    <a:lnTo>
                      <a:pt x="5" y="335"/>
                    </a:lnTo>
                    <a:lnTo>
                      <a:pt x="3" y="338"/>
                    </a:lnTo>
                    <a:lnTo>
                      <a:pt x="28" y="338"/>
                    </a:lnTo>
                    <a:lnTo>
                      <a:pt x="26" y="335"/>
                    </a:lnTo>
                    <a:lnTo>
                      <a:pt x="2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27" name="Freeform 6191"/>
              <p:cNvSpPr>
                <a:spLocks/>
              </p:cNvSpPr>
              <p:nvPr/>
            </p:nvSpPr>
            <p:spPr bwMode="auto">
              <a:xfrm>
                <a:off x="6879" y="1130"/>
                <a:ext cx="80" cy="659"/>
              </a:xfrm>
              <a:custGeom>
                <a:avLst/>
                <a:gdLst>
                  <a:gd name="T0" fmla="+- 0 6956 6879"/>
                  <a:gd name="T1" fmla="*/ T0 w 80"/>
                  <a:gd name="T2" fmla="+- 0 1448 1130"/>
                  <a:gd name="T3" fmla="*/ 1448 h 659"/>
                  <a:gd name="T4" fmla="+- 0 6938 6879"/>
                  <a:gd name="T5" fmla="*/ T4 w 80"/>
                  <a:gd name="T6" fmla="+- 0 1448 1130"/>
                  <a:gd name="T7" fmla="*/ 1448 h 659"/>
                  <a:gd name="T8" fmla="+- 0 6941 6879"/>
                  <a:gd name="T9" fmla="*/ T8 w 80"/>
                  <a:gd name="T10" fmla="+- 0 1450 1130"/>
                  <a:gd name="T11" fmla="*/ 1450 h 659"/>
                  <a:gd name="T12" fmla="+- 0 6938 6879"/>
                  <a:gd name="T13" fmla="*/ T12 w 80"/>
                  <a:gd name="T14" fmla="+- 0 1453 1130"/>
                  <a:gd name="T15" fmla="*/ 1453 h 659"/>
                  <a:gd name="T16" fmla="+- 0 6956 6879"/>
                  <a:gd name="T17" fmla="*/ T16 w 80"/>
                  <a:gd name="T18" fmla="+- 0 1453 1130"/>
                  <a:gd name="T19" fmla="*/ 1453 h 659"/>
                  <a:gd name="T20" fmla="+- 0 6956 6879"/>
                  <a:gd name="T21" fmla="*/ T20 w 80"/>
                  <a:gd name="T22" fmla="+- 0 1448 1130"/>
                  <a:gd name="T23" fmla="*/ 1448 h 659"/>
                </a:gdLst>
                <a:ahLst/>
                <a:cxnLst>
                  <a:cxn ang="0">
                    <a:pos x="T1" y="T3"/>
                  </a:cxn>
                  <a:cxn ang="0">
                    <a:pos x="T5" y="T7"/>
                  </a:cxn>
                  <a:cxn ang="0">
                    <a:pos x="T9" y="T11"/>
                  </a:cxn>
                  <a:cxn ang="0">
                    <a:pos x="T13" y="T15"/>
                  </a:cxn>
                  <a:cxn ang="0">
                    <a:pos x="T17" y="T19"/>
                  </a:cxn>
                  <a:cxn ang="0">
                    <a:pos x="T21" y="T23"/>
                  </a:cxn>
                </a:cxnLst>
                <a:rect l="0" t="0" r="r" b="b"/>
                <a:pathLst>
                  <a:path w="80" h="659">
                    <a:moveTo>
                      <a:pt x="77" y="318"/>
                    </a:moveTo>
                    <a:lnTo>
                      <a:pt x="59" y="318"/>
                    </a:lnTo>
                    <a:lnTo>
                      <a:pt x="62" y="320"/>
                    </a:lnTo>
                    <a:lnTo>
                      <a:pt x="59" y="323"/>
                    </a:lnTo>
                    <a:lnTo>
                      <a:pt x="77" y="323"/>
                    </a:lnTo>
                    <a:lnTo>
                      <a:pt x="7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3" name="Group 6188"/>
            <p:cNvGrpSpPr>
              <a:grpSpLocks/>
            </p:cNvGrpSpPr>
            <p:nvPr/>
          </p:nvGrpSpPr>
          <p:grpSpPr bwMode="auto">
            <a:xfrm>
              <a:off x="6880" y="1465"/>
              <a:ext cx="65" cy="2"/>
              <a:chOff x="6880" y="1465"/>
              <a:chExt cx="65" cy="2"/>
            </a:xfrm>
          </p:grpSpPr>
          <p:sp>
            <p:nvSpPr>
              <p:cNvPr id="41624" name="Freeform 6189"/>
              <p:cNvSpPr>
                <a:spLocks/>
              </p:cNvSpPr>
              <p:nvPr/>
            </p:nvSpPr>
            <p:spPr bwMode="auto">
              <a:xfrm>
                <a:off x="6880" y="1465"/>
                <a:ext cx="65" cy="2"/>
              </a:xfrm>
              <a:custGeom>
                <a:avLst/>
                <a:gdLst>
                  <a:gd name="T0" fmla="+- 0 6880 6880"/>
                  <a:gd name="T1" fmla="*/ T0 w 65"/>
                  <a:gd name="T2" fmla="+- 0 6944 6880"/>
                  <a:gd name="T3" fmla="*/ T2 w 65"/>
                </a:gdLst>
                <a:ahLst/>
                <a:cxnLst>
                  <a:cxn ang="0">
                    <a:pos x="T1" y="0"/>
                  </a:cxn>
                  <a:cxn ang="0">
                    <a:pos x="T3" y="0"/>
                  </a:cxn>
                </a:cxnLst>
                <a:rect l="0" t="0" r="r" b="b"/>
                <a:pathLst>
                  <a:path w="65">
                    <a:moveTo>
                      <a:pt x="0" y="0"/>
                    </a:moveTo>
                    <a:lnTo>
                      <a:pt x="6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54" name="Group 6186"/>
            <p:cNvGrpSpPr>
              <a:grpSpLocks/>
            </p:cNvGrpSpPr>
            <p:nvPr/>
          </p:nvGrpSpPr>
          <p:grpSpPr bwMode="auto">
            <a:xfrm>
              <a:off x="6900" y="1448"/>
              <a:ext cx="42" cy="6"/>
              <a:chOff x="6900" y="1448"/>
              <a:chExt cx="42" cy="6"/>
            </a:xfrm>
          </p:grpSpPr>
          <p:sp>
            <p:nvSpPr>
              <p:cNvPr id="41623" name="Freeform 6187"/>
              <p:cNvSpPr>
                <a:spLocks/>
              </p:cNvSpPr>
              <p:nvPr/>
            </p:nvSpPr>
            <p:spPr bwMode="auto">
              <a:xfrm>
                <a:off x="6900" y="1448"/>
                <a:ext cx="42" cy="6"/>
              </a:xfrm>
              <a:custGeom>
                <a:avLst/>
                <a:gdLst>
                  <a:gd name="T0" fmla="+- 0 6938 6900"/>
                  <a:gd name="T1" fmla="*/ T0 w 42"/>
                  <a:gd name="T2" fmla="+- 0 1448 1448"/>
                  <a:gd name="T3" fmla="*/ 1448 h 6"/>
                  <a:gd name="T4" fmla="+- 0 6902 6900"/>
                  <a:gd name="T5" fmla="*/ T4 w 42"/>
                  <a:gd name="T6" fmla="+- 0 1448 1448"/>
                  <a:gd name="T7" fmla="*/ 1448 h 6"/>
                  <a:gd name="T8" fmla="+- 0 6900 6900"/>
                  <a:gd name="T9" fmla="*/ T8 w 42"/>
                  <a:gd name="T10" fmla="+- 0 1450 1448"/>
                  <a:gd name="T11" fmla="*/ 1450 h 6"/>
                  <a:gd name="T12" fmla="+- 0 6902 6900"/>
                  <a:gd name="T13" fmla="*/ T12 w 42"/>
                  <a:gd name="T14" fmla="+- 0 1453 1448"/>
                  <a:gd name="T15" fmla="*/ 1453 h 6"/>
                  <a:gd name="T16" fmla="+- 0 6938 6900"/>
                  <a:gd name="T17" fmla="*/ T16 w 42"/>
                  <a:gd name="T18" fmla="+- 0 1453 1448"/>
                  <a:gd name="T19" fmla="*/ 1453 h 6"/>
                  <a:gd name="T20" fmla="+- 0 6941 6900"/>
                  <a:gd name="T21" fmla="*/ T20 w 42"/>
                  <a:gd name="T22" fmla="+- 0 1450 1448"/>
                  <a:gd name="T23" fmla="*/ 1450 h 6"/>
                  <a:gd name="T24" fmla="+- 0 6938 6900"/>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2"/>
                    </a:lnTo>
                    <a:lnTo>
                      <a:pt x="2" y="5"/>
                    </a:lnTo>
                    <a:lnTo>
                      <a:pt x="38" y="5"/>
                    </a:lnTo>
                    <a:lnTo>
                      <a:pt x="41" y="2"/>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5" name="Group 6184"/>
            <p:cNvGrpSpPr>
              <a:grpSpLocks/>
            </p:cNvGrpSpPr>
            <p:nvPr/>
          </p:nvGrpSpPr>
          <p:grpSpPr bwMode="auto">
            <a:xfrm>
              <a:off x="6879" y="1468"/>
              <a:ext cx="2" cy="320"/>
              <a:chOff x="6879" y="1468"/>
              <a:chExt cx="2" cy="320"/>
            </a:xfrm>
          </p:grpSpPr>
          <p:sp>
            <p:nvSpPr>
              <p:cNvPr id="41622" name="Freeform 6185"/>
              <p:cNvSpPr>
                <a:spLocks/>
              </p:cNvSpPr>
              <p:nvPr/>
            </p:nvSpPr>
            <p:spPr bwMode="auto">
              <a:xfrm>
                <a:off x="687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56" name="Group 6182"/>
            <p:cNvGrpSpPr>
              <a:grpSpLocks/>
            </p:cNvGrpSpPr>
            <p:nvPr/>
          </p:nvGrpSpPr>
          <p:grpSpPr bwMode="auto">
            <a:xfrm>
              <a:off x="6879" y="1130"/>
              <a:ext cx="2" cy="332"/>
              <a:chOff x="6879" y="1130"/>
              <a:chExt cx="2" cy="332"/>
            </a:xfrm>
          </p:grpSpPr>
          <p:sp>
            <p:nvSpPr>
              <p:cNvPr id="41621" name="Freeform 6183"/>
              <p:cNvSpPr>
                <a:spLocks/>
              </p:cNvSpPr>
              <p:nvPr/>
            </p:nvSpPr>
            <p:spPr bwMode="auto">
              <a:xfrm>
                <a:off x="6879"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57" name="Group 6180"/>
            <p:cNvGrpSpPr>
              <a:grpSpLocks/>
            </p:cNvGrpSpPr>
            <p:nvPr/>
          </p:nvGrpSpPr>
          <p:grpSpPr bwMode="auto">
            <a:xfrm>
              <a:off x="6877" y="1465"/>
              <a:ext cx="3" cy="2"/>
              <a:chOff x="6877" y="1465"/>
              <a:chExt cx="3" cy="2"/>
            </a:xfrm>
          </p:grpSpPr>
          <p:sp>
            <p:nvSpPr>
              <p:cNvPr id="41620" name="Freeform 6181"/>
              <p:cNvSpPr>
                <a:spLocks/>
              </p:cNvSpPr>
              <p:nvPr/>
            </p:nvSpPr>
            <p:spPr bwMode="auto">
              <a:xfrm>
                <a:off x="6877" y="1465"/>
                <a:ext cx="3" cy="2"/>
              </a:xfrm>
              <a:custGeom>
                <a:avLst/>
                <a:gdLst>
                  <a:gd name="T0" fmla="+- 0 6877 6877"/>
                  <a:gd name="T1" fmla="*/ T0 w 3"/>
                  <a:gd name="T2" fmla="+- 0 6880 6877"/>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58" name="Group 6177"/>
            <p:cNvGrpSpPr>
              <a:grpSpLocks/>
            </p:cNvGrpSpPr>
            <p:nvPr/>
          </p:nvGrpSpPr>
          <p:grpSpPr bwMode="auto">
            <a:xfrm>
              <a:off x="6877" y="1448"/>
              <a:ext cx="2" cy="4"/>
              <a:chOff x="6877" y="1448"/>
              <a:chExt cx="2" cy="4"/>
            </a:xfrm>
          </p:grpSpPr>
          <p:sp>
            <p:nvSpPr>
              <p:cNvPr id="41619" name="Freeform 6179"/>
              <p:cNvSpPr>
                <a:spLocks/>
              </p:cNvSpPr>
              <p:nvPr/>
            </p:nvSpPr>
            <p:spPr bwMode="auto">
              <a:xfrm>
                <a:off x="6877" y="1448"/>
                <a:ext cx="2" cy="4"/>
              </a:xfrm>
              <a:custGeom>
                <a:avLst/>
                <a:gdLst>
                  <a:gd name="T0" fmla="+- 0 6877 6877"/>
                  <a:gd name="T1" fmla="*/ T0 w 2"/>
                  <a:gd name="T2" fmla="+- 0 1448 1448"/>
                  <a:gd name="T3" fmla="*/ 1448 h 4"/>
                  <a:gd name="T4" fmla="+- 0 6877 6877"/>
                  <a:gd name="T5" fmla="*/ T4 w 2"/>
                  <a:gd name="T6" fmla="+- 0 1452 1448"/>
                  <a:gd name="T7" fmla="*/ 1452 h 4"/>
                  <a:gd name="T8" fmla="+- 0 6879 6877"/>
                  <a:gd name="T9" fmla="*/ T8 w 2"/>
                  <a:gd name="T10" fmla="+- 0 1450 1448"/>
                  <a:gd name="T11" fmla="*/ 1450 h 4"/>
                  <a:gd name="T12" fmla="+- 0 6877 6877"/>
                  <a:gd name="T13" fmla="*/ T12 w 2"/>
                  <a:gd name="T14" fmla="+- 0 1448 1448"/>
                  <a:gd name="T15" fmla="*/ 1448 h 4"/>
                </a:gdLst>
                <a:ahLst/>
                <a:cxnLst>
                  <a:cxn ang="0">
                    <a:pos x="T1" y="T3"/>
                  </a:cxn>
                  <a:cxn ang="0">
                    <a:pos x="T5" y="T7"/>
                  </a:cxn>
                  <a:cxn ang="0">
                    <a:pos x="T9" y="T11"/>
                  </a:cxn>
                  <a:cxn ang="0">
                    <a:pos x="T13" y="T15"/>
                  </a:cxn>
                </a:cxnLst>
                <a:rect l="0" t="0" r="r" b="b"/>
                <a:pathLst>
                  <a:path w="2" h="4">
                    <a:moveTo>
                      <a:pt x="0" y="0"/>
                    </a:moveTo>
                    <a:lnTo>
                      <a:pt x="0" y="4"/>
                    </a:lnTo>
                    <a:lnTo>
                      <a:pt x="2" y="2"/>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018" name="Picture 617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59" name="Group 6175"/>
            <p:cNvGrpSpPr>
              <a:grpSpLocks/>
            </p:cNvGrpSpPr>
            <p:nvPr/>
          </p:nvGrpSpPr>
          <p:grpSpPr bwMode="auto">
            <a:xfrm>
              <a:off x="6863" y="1117"/>
              <a:ext cx="3" cy="656"/>
              <a:chOff x="6863" y="1117"/>
              <a:chExt cx="3" cy="656"/>
            </a:xfrm>
          </p:grpSpPr>
          <p:sp>
            <p:nvSpPr>
              <p:cNvPr id="41618" name="Freeform 6176"/>
              <p:cNvSpPr>
                <a:spLocks/>
              </p:cNvSpPr>
              <p:nvPr/>
            </p:nvSpPr>
            <p:spPr bwMode="auto">
              <a:xfrm>
                <a:off x="6863" y="1117"/>
                <a:ext cx="3" cy="656"/>
              </a:xfrm>
              <a:custGeom>
                <a:avLst/>
                <a:gdLst>
                  <a:gd name="T0" fmla="+- 0 6863 6863"/>
                  <a:gd name="T1" fmla="*/ T0 w 3"/>
                  <a:gd name="T2" fmla="+- 0 1773 1117"/>
                  <a:gd name="T3" fmla="*/ 1773 h 656"/>
                  <a:gd name="T4" fmla="+- 0 6866 6863"/>
                  <a:gd name="T5" fmla="*/ T4 w 3"/>
                  <a:gd name="T6" fmla="+- 0 1773 1117"/>
                  <a:gd name="T7" fmla="*/ 1773 h 656"/>
                  <a:gd name="T8" fmla="+- 0 6866 6863"/>
                  <a:gd name="T9" fmla="*/ T8 w 3"/>
                  <a:gd name="T10" fmla="+- 0 1117 1117"/>
                  <a:gd name="T11" fmla="*/ 1117 h 656"/>
                  <a:gd name="T12" fmla="+- 0 6863 6863"/>
                  <a:gd name="T13" fmla="*/ T12 w 3"/>
                  <a:gd name="T14" fmla="+- 0 1117 1117"/>
                  <a:gd name="T15" fmla="*/ 1117 h 656"/>
                  <a:gd name="T16" fmla="+- 0 6863 686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0" name="Group 6173"/>
            <p:cNvGrpSpPr>
              <a:grpSpLocks/>
            </p:cNvGrpSpPr>
            <p:nvPr/>
          </p:nvGrpSpPr>
          <p:grpSpPr bwMode="auto">
            <a:xfrm>
              <a:off x="6863" y="1116"/>
              <a:ext cx="82" cy="2"/>
              <a:chOff x="6863" y="1116"/>
              <a:chExt cx="82" cy="2"/>
            </a:xfrm>
          </p:grpSpPr>
          <p:sp>
            <p:nvSpPr>
              <p:cNvPr id="41616" name="Freeform 6174"/>
              <p:cNvSpPr>
                <a:spLocks/>
              </p:cNvSpPr>
              <p:nvPr/>
            </p:nvSpPr>
            <p:spPr bwMode="auto">
              <a:xfrm>
                <a:off x="6863" y="1116"/>
                <a:ext cx="82" cy="2"/>
              </a:xfrm>
              <a:custGeom>
                <a:avLst/>
                <a:gdLst>
                  <a:gd name="T0" fmla="+- 0 6863 6863"/>
                  <a:gd name="T1" fmla="*/ T0 w 82"/>
                  <a:gd name="T2" fmla="+- 0 6945 686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61" name="Group 6171"/>
            <p:cNvGrpSpPr>
              <a:grpSpLocks/>
            </p:cNvGrpSpPr>
            <p:nvPr/>
          </p:nvGrpSpPr>
          <p:grpSpPr bwMode="auto">
            <a:xfrm>
              <a:off x="6864" y="1772"/>
              <a:ext cx="80" cy="2"/>
              <a:chOff x="6864" y="1772"/>
              <a:chExt cx="80" cy="2"/>
            </a:xfrm>
          </p:grpSpPr>
          <p:sp>
            <p:nvSpPr>
              <p:cNvPr id="41615" name="Freeform 6172"/>
              <p:cNvSpPr>
                <a:spLocks/>
              </p:cNvSpPr>
              <p:nvPr/>
            </p:nvSpPr>
            <p:spPr bwMode="auto">
              <a:xfrm>
                <a:off x="6864" y="1772"/>
                <a:ext cx="80" cy="2"/>
              </a:xfrm>
              <a:custGeom>
                <a:avLst/>
                <a:gdLst>
                  <a:gd name="T0" fmla="+- 0 6864 6864"/>
                  <a:gd name="T1" fmla="*/ T0 w 80"/>
                  <a:gd name="T2" fmla="+- 0 6944 686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62" name="Group 6169"/>
            <p:cNvGrpSpPr>
              <a:grpSpLocks/>
            </p:cNvGrpSpPr>
            <p:nvPr/>
          </p:nvGrpSpPr>
          <p:grpSpPr bwMode="auto">
            <a:xfrm>
              <a:off x="6865" y="1770"/>
              <a:ext cx="80" cy="2"/>
              <a:chOff x="6865" y="1770"/>
              <a:chExt cx="80" cy="2"/>
            </a:xfrm>
          </p:grpSpPr>
          <p:sp>
            <p:nvSpPr>
              <p:cNvPr id="41614" name="Freeform 6170"/>
              <p:cNvSpPr>
                <a:spLocks/>
              </p:cNvSpPr>
              <p:nvPr/>
            </p:nvSpPr>
            <p:spPr bwMode="auto">
              <a:xfrm>
                <a:off x="6865" y="1770"/>
                <a:ext cx="80" cy="2"/>
              </a:xfrm>
              <a:custGeom>
                <a:avLst/>
                <a:gdLst>
                  <a:gd name="T0" fmla="+- 0 6865 6865"/>
                  <a:gd name="T1" fmla="*/ T0 w 80"/>
                  <a:gd name="T2" fmla="+- 0 6945 686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63" name="Group 6165"/>
            <p:cNvGrpSpPr>
              <a:grpSpLocks/>
            </p:cNvGrpSpPr>
            <p:nvPr/>
          </p:nvGrpSpPr>
          <p:grpSpPr bwMode="auto">
            <a:xfrm>
              <a:off x="6893" y="1224"/>
              <a:ext cx="38" cy="66"/>
              <a:chOff x="6893" y="1224"/>
              <a:chExt cx="38" cy="66"/>
            </a:xfrm>
          </p:grpSpPr>
          <p:sp>
            <p:nvSpPr>
              <p:cNvPr id="41611" name="Freeform 6168"/>
              <p:cNvSpPr>
                <a:spLocks/>
              </p:cNvSpPr>
              <p:nvPr/>
            </p:nvSpPr>
            <p:spPr bwMode="auto">
              <a:xfrm>
                <a:off x="6893" y="1224"/>
                <a:ext cx="38" cy="66"/>
              </a:xfrm>
              <a:custGeom>
                <a:avLst/>
                <a:gdLst>
                  <a:gd name="T0" fmla="+- 0 6929 6893"/>
                  <a:gd name="T1" fmla="*/ T0 w 38"/>
                  <a:gd name="T2" fmla="+- 0 1283 1224"/>
                  <a:gd name="T3" fmla="*/ 1283 h 66"/>
                  <a:gd name="T4" fmla="+- 0 6895 6893"/>
                  <a:gd name="T5" fmla="*/ T4 w 38"/>
                  <a:gd name="T6" fmla="+- 0 1283 1224"/>
                  <a:gd name="T7" fmla="*/ 1283 h 66"/>
                  <a:gd name="T8" fmla="+- 0 6894 6893"/>
                  <a:gd name="T9" fmla="*/ T8 w 38"/>
                  <a:gd name="T10" fmla="+- 0 1283 1224"/>
                  <a:gd name="T11" fmla="*/ 1283 h 66"/>
                  <a:gd name="T12" fmla="+- 0 6894 6893"/>
                  <a:gd name="T13" fmla="*/ T12 w 38"/>
                  <a:gd name="T14" fmla="+- 0 1284 1224"/>
                  <a:gd name="T15" fmla="*/ 1284 h 66"/>
                  <a:gd name="T16" fmla="+- 0 6893 6893"/>
                  <a:gd name="T17" fmla="*/ T16 w 38"/>
                  <a:gd name="T18" fmla="+- 0 1285 1224"/>
                  <a:gd name="T19" fmla="*/ 1285 h 66"/>
                  <a:gd name="T20" fmla="+- 0 6893 6893"/>
                  <a:gd name="T21" fmla="*/ T20 w 38"/>
                  <a:gd name="T22" fmla="+- 0 1288 1224"/>
                  <a:gd name="T23" fmla="*/ 1288 h 66"/>
                  <a:gd name="T24" fmla="+- 0 6894 6893"/>
                  <a:gd name="T25" fmla="*/ T24 w 38"/>
                  <a:gd name="T26" fmla="+- 0 1289 1224"/>
                  <a:gd name="T27" fmla="*/ 1289 h 66"/>
                  <a:gd name="T28" fmla="+- 0 6894 6893"/>
                  <a:gd name="T29" fmla="*/ T28 w 38"/>
                  <a:gd name="T30" fmla="+- 0 1290 1224"/>
                  <a:gd name="T31" fmla="*/ 1290 h 66"/>
                  <a:gd name="T32" fmla="+- 0 6929 6893"/>
                  <a:gd name="T33" fmla="*/ T32 w 38"/>
                  <a:gd name="T34" fmla="+- 0 1290 1224"/>
                  <a:gd name="T35" fmla="*/ 1290 h 66"/>
                  <a:gd name="T36" fmla="+- 0 6930 6893"/>
                  <a:gd name="T37" fmla="*/ T36 w 38"/>
                  <a:gd name="T38" fmla="+- 0 1289 1224"/>
                  <a:gd name="T39" fmla="*/ 1289 h 66"/>
                  <a:gd name="T40" fmla="+- 0 6930 6893"/>
                  <a:gd name="T41" fmla="*/ T40 w 38"/>
                  <a:gd name="T42" fmla="+- 0 1288 1224"/>
                  <a:gd name="T43" fmla="*/ 1288 h 66"/>
                  <a:gd name="T44" fmla="+- 0 6930 6893"/>
                  <a:gd name="T45" fmla="*/ T44 w 38"/>
                  <a:gd name="T46" fmla="+- 0 1285 1224"/>
                  <a:gd name="T47" fmla="*/ 1285 h 66"/>
                  <a:gd name="T48" fmla="+- 0 6930 6893"/>
                  <a:gd name="T49" fmla="*/ T48 w 38"/>
                  <a:gd name="T50" fmla="+- 0 1284 1224"/>
                  <a:gd name="T51" fmla="*/ 1284 h 66"/>
                  <a:gd name="T52" fmla="+- 0 6929 6893"/>
                  <a:gd name="T53" fmla="*/ T52 w 38"/>
                  <a:gd name="T54" fmla="+- 0 1283 1224"/>
                  <a:gd name="T55" fmla="*/ 1283 h 66"/>
                  <a:gd name="T56" fmla="+- 0 6929 6893"/>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12" name="Freeform 6167"/>
              <p:cNvSpPr>
                <a:spLocks/>
              </p:cNvSpPr>
              <p:nvPr/>
            </p:nvSpPr>
            <p:spPr bwMode="auto">
              <a:xfrm>
                <a:off x="6893" y="1224"/>
                <a:ext cx="38" cy="66"/>
              </a:xfrm>
              <a:custGeom>
                <a:avLst/>
                <a:gdLst>
                  <a:gd name="T0" fmla="+- 0 6917 6893"/>
                  <a:gd name="T1" fmla="*/ T0 w 38"/>
                  <a:gd name="T2" fmla="+- 0 1233 1224"/>
                  <a:gd name="T3" fmla="*/ 1233 h 66"/>
                  <a:gd name="T4" fmla="+- 0 6909 6893"/>
                  <a:gd name="T5" fmla="*/ T4 w 38"/>
                  <a:gd name="T6" fmla="+- 0 1233 1224"/>
                  <a:gd name="T7" fmla="*/ 1233 h 66"/>
                  <a:gd name="T8" fmla="+- 0 6909 6893"/>
                  <a:gd name="T9" fmla="*/ T8 w 38"/>
                  <a:gd name="T10" fmla="+- 0 1283 1224"/>
                  <a:gd name="T11" fmla="*/ 1283 h 66"/>
                  <a:gd name="T12" fmla="+- 0 6917 6893"/>
                  <a:gd name="T13" fmla="*/ T12 w 38"/>
                  <a:gd name="T14" fmla="+- 0 1283 1224"/>
                  <a:gd name="T15" fmla="*/ 1283 h 66"/>
                  <a:gd name="T16" fmla="+- 0 6917 6893"/>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13" name="Freeform 6166"/>
              <p:cNvSpPr>
                <a:spLocks/>
              </p:cNvSpPr>
              <p:nvPr/>
            </p:nvSpPr>
            <p:spPr bwMode="auto">
              <a:xfrm>
                <a:off x="6893" y="1224"/>
                <a:ext cx="38" cy="66"/>
              </a:xfrm>
              <a:custGeom>
                <a:avLst/>
                <a:gdLst>
                  <a:gd name="T0" fmla="+- 0 6915 6893"/>
                  <a:gd name="T1" fmla="*/ T0 w 38"/>
                  <a:gd name="T2" fmla="+- 0 1224 1224"/>
                  <a:gd name="T3" fmla="*/ 1224 h 66"/>
                  <a:gd name="T4" fmla="+- 0 6893 6893"/>
                  <a:gd name="T5" fmla="*/ T4 w 38"/>
                  <a:gd name="T6" fmla="+- 0 1240 1224"/>
                  <a:gd name="T7" fmla="*/ 1240 h 66"/>
                  <a:gd name="T8" fmla="+- 0 6894 6893"/>
                  <a:gd name="T9" fmla="*/ T8 w 38"/>
                  <a:gd name="T10" fmla="+- 0 1241 1224"/>
                  <a:gd name="T11" fmla="*/ 1241 h 66"/>
                  <a:gd name="T12" fmla="+- 0 6895 6893"/>
                  <a:gd name="T13" fmla="*/ T12 w 38"/>
                  <a:gd name="T14" fmla="+- 0 1241 1224"/>
                  <a:gd name="T15" fmla="*/ 1241 h 66"/>
                  <a:gd name="T16" fmla="+- 0 6896 6893"/>
                  <a:gd name="T17" fmla="*/ T16 w 38"/>
                  <a:gd name="T18" fmla="+- 0 1241 1224"/>
                  <a:gd name="T19" fmla="*/ 1241 h 66"/>
                  <a:gd name="T20" fmla="+- 0 6909 6893"/>
                  <a:gd name="T21" fmla="*/ T20 w 38"/>
                  <a:gd name="T22" fmla="+- 0 1233 1224"/>
                  <a:gd name="T23" fmla="*/ 1233 h 66"/>
                  <a:gd name="T24" fmla="+- 0 6917 6893"/>
                  <a:gd name="T25" fmla="*/ T24 w 38"/>
                  <a:gd name="T26" fmla="+- 0 1233 1224"/>
                  <a:gd name="T27" fmla="*/ 1233 h 66"/>
                  <a:gd name="T28" fmla="+- 0 6917 6893"/>
                  <a:gd name="T29" fmla="*/ T28 w 38"/>
                  <a:gd name="T30" fmla="+- 0 1225 1224"/>
                  <a:gd name="T31" fmla="*/ 1225 h 66"/>
                  <a:gd name="T32" fmla="+- 0 6916 6893"/>
                  <a:gd name="T33" fmla="*/ T32 w 38"/>
                  <a:gd name="T34" fmla="+- 0 1224 1224"/>
                  <a:gd name="T35" fmla="*/ 1224 h 66"/>
                  <a:gd name="T36" fmla="+- 0 6915 6893"/>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4" name="Group 6162"/>
            <p:cNvGrpSpPr>
              <a:grpSpLocks/>
            </p:cNvGrpSpPr>
            <p:nvPr/>
          </p:nvGrpSpPr>
          <p:grpSpPr bwMode="auto">
            <a:xfrm>
              <a:off x="6888" y="1346"/>
              <a:ext cx="45" cy="68"/>
              <a:chOff x="6888" y="1346"/>
              <a:chExt cx="45" cy="68"/>
            </a:xfrm>
          </p:grpSpPr>
          <p:sp>
            <p:nvSpPr>
              <p:cNvPr id="41609" name="Freeform 6164"/>
              <p:cNvSpPr>
                <a:spLocks/>
              </p:cNvSpPr>
              <p:nvPr/>
            </p:nvSpPr>
            <p:spPr bwMode="auto">
              <a:xfrm>
                <a:off x="6888" y="1346"/>
                <a:ext cx="45" cy="68"/>
              </a:xfrm>
              <a:custGeom>
                <a:avLst/>
                <a:gdLst>
                  <a:gd name="T0" fmla="+- 0 6915 6888"/>
                  <a:gd name="T1" fmla="*/ T0 w 45"/>
                  <a:gd name="T2" fmla="+- 0 1346 1346"/>
                  <a:gd name="T3" fmla="*/ 1346 h 68"/>
                  <a:gd name="T4" fmla="+- 0 6907 6888"/>
                  <a:gd name="T5" fmla="*/ T4 w 45"/>
                  <a:gd name="T6" fmla="+- 0 1346 1346"/>
                  <a:gd name="T7" fmla="*/ 1346 h 68"/>
                  <a:gd name="T8" fmla="+- 0 6903 6888"/>
                  <a:gd name="T9" fmla="*/ T8 w 45"/>
                  <a:gd name="T10" fmla="+- 0 1347 1346"/>
                  <a:gd name="T11" fmla="*/ 1347 h 68"/>
                  <a:gd name="T12" fmla="+- 0 6888 6888"/>
                  <a:gd name="T13" fmla="*/ T12 w 45"/>
                  <a:gd name="T14" fmla="+- 0 1386 1346"/>
                  <a:gd name="T15" fmla="*/ 1386 h 68"/>
                  <a:gd name="T16" fmla="+- 0 6888 6888"/>
                  <a:gd name="T17" fmla="*/ T16 w 45"/>
                  <a:gd name="T18" fmla="+- 0 1391 1346"/>
                  <a:gd name="T19" fmla="*/ 1391 h 68"/>
                  <a:gd name="T20" fmla="+- 0 6905 6888"/>
                  <a:gd name="T21" fmla="*/ T20 w 45"/>
                  <a:gd name="T22" fmla="+- 0 1414 1346"/>
                  <a:gd name="T23" fmla="*/ 1414 h 68"/>
                  <a:gd name="T24" fmla="+- 0 6914 6888"/>
                  <a:gd name="T25" fmla="*/ T24 w 45"/>
                  <a:gd name="T26" fmla="+- 0 1414 1346"/>
                  <a:gd name="T27" fmla="*/ 1414 h 68"/>
                  <a:gd name="T28" fmla="+- 0 6917 6888"/>
                  <a:gd name="T29" fmla="*/ T28 w 45"/>
                  <a:gd name="T30" fmla="+- 0 1413 1346"/>
                  <a:gd name="T31" fmla="*/ 1413 h 68"/>
                  <a:gd name="T32" fmla="+- 0 6923 6888"/>
                  <a:gd name="T33" fmla="*/ T32 w 45"/>
                  <a:gd name="T34" fmla="+- 0 1410 1346"/>
                  <a:gd name="T35" fmla="*/ 1410 h 68"/>
                  <a:gd name="T36" fmla="+- 0 6926 6888"/>
                  <a:gd name="T37" fmla="*/ T36 w 45"/>
                  <a:gd name="T38" fmla="+- 0 1408 1346"/>
                  <a:gd name="T39" fmla="*/ 1408 h 68"/>
                  <a:gd name="T40" fmla="+- 0 6926 6888"/>
                  <a:gd name="T41" fmla="*/ T40 w 45"/>
                  <a:gd name="T42" fmla="+- 0 1407 1346"/>
                  <a:gd name="T43" fmla="*/ 1407 h 68"/>
                  <a:gd name="T44" fmla="+- 0 6908 6888"/>
                  <a:gd name="T45" fmla="*/ T44 w 45"/>
                  <a:gd name="T46" fmla="+- 0 1407 1346"/>
                  <a:gd name="T47" fmla="*/ 1407 h 68"/>
                  <a:gd name="T48" fmla="+- 0 6906 6888"/>
                  <a:gd name="T49" fmla="*/ T48 w 45"/>
                  <a:gd name="T50" fmla="+- 0 1406 1346"/>
                  <a:gd name="T51" fmla="*/ 1406 h 68"/>
                  <a:gd name="T52" fmla="+- 0 6897 6888"/>
                  <a:gd name="T53" fmla="*/ T52 w 45"/>
                  <a:gd name="T54" fmla="+- 0 1385 1346"/>
                  <a:gd name="T55" fmla="*/ 1385 h 68"/>
                  <a:gd name="T56" fmla="+- 0 6897 6888"/>
                  <a:gd name="T57" fmla="*/ T56 w 45"/>
                  <a:gd name="T58" fmla="+- 0 1373 1346"/>
                  <a:gd name="T59" fmla="*/ 1373 h 68"/>
                  <a:gd name="T60" fmla="+- 0 6907 6888"/>
                  <a:gd name="T61" fmla="*/ T60 w 45"/>
                  <a:gd name="T62" fmla="+- 0 1354 1346"/>
                  <a:gd name="T63" fmla="*/ 1354 h 68"/>
                  <a:gd name="T64" fmla="+- 0 6927 6888"/>
                  <a:gd name="T65" fmla="*/ T64 w 45"/>
                  <a:gd name="T66" fmla="+- 0 1354 1346"/>
                  <a:gd name="T67" fmla="*/ 1354 h 68"/>
                  <a:gd name="T68" fmla="+- 0 6926 6888"/>
                  <a:gd name="T69" fmla="*/ T68 w 45"/>
                  <a:gd name="T70" fmla="+- 0 1352 1346"/>
                  <a:gd name="T71" fmla="*/ 1352 h 68"/>
                  <a:gd name="T72" fmla="+- 0 6924 6888"/>
                  <a:gd name="T73" fmla="*/ T72 w 45"/>
                  <a:gd name="T74" fmla="+- 0 1350 1346"/>
                  <a:gd name="T75" fmla="*/ 1350 h 68"/>
                  <a:gd name="T76" fmla="+- 0 6918 6888"/>
                  <a:gd name="T77" fmla="*/ T76 w 45"/>
                  <a:gd name="T78" fmla="+- 0 1347 1346"/>
                  <a:gd name="T79" fmla="*/ 1347 h 68"/>
                  <a:gd name="T80" fmla="+- 0 6915 6888"/>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7" y="68"/>
                    </a:lnTo>
                    <a:lnTo>
                      <a:pt x="26" y="68"/>
                    </a:lnTo>
                    <a:lnTo>
                      <a:pt x="29" y="67"/>
                    </a:lnTo>
                    <a:lnTo>
                      <a:pt x="35" y="64"/>
                    </a:lnTo>
                    <a:lnTo>
                      <a:pt x="38" y="62"/>
                    </a:lnTo>
                    <a:lnTo>
                      <a:pt x="38" y="61"/>
                    </a:lnTo>
                    <a:lnTo>
                      <a:pt x="20" y="61"/>
                    </a:lnTo>
                    <a:lnTo>
                      <a:pt x="18"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10" name="Freeform 6163"/>
              <p:cNvSpPr>
                <a:spLocks/>
              </p:cNvSpPr>
              <p:nvPr/>
            </p:nvSpPr>
            <p:spPr bwMode="auto">
              <a:xfrm>
                <a:off x="6888" y="1346"/>
                <a:ext cx="45" cy="68"/>
              </a:xfrm>
              <a:custGeom>
                <a:avLst/>
                <a:gdLst>
                  <a:gd name="T0" fmla="+- 0 6927 6888"/>
                  <a:gd name="T1" fmla="*/ T0 w 45"/>
                  <a:gd name="T2" fmla="+- 0 1354 1346"/>
                  <a:gd name="T3" fmla="*/ 1354 h 68"/>
                  <a:gd name="T4" fmla="+- 0 6910 6888"/>
                  <a:gd name="T5" fmla="*/ T4 w 45"/>
                  <a:gd name="T6" fmla="+- 0 1354 1346"/>
                  <a:gd name="T7" fmla="*/ 1354 h 68"/>
                  <a:gd name="T8" fmla="+- 0 6915 6888"/>
                  <a:gd name="T9" fmla="*/ T8 w 45"/>
                  <a:gd name="T10" fmla="+- 0 1354 1346"/>
                  <a:gd name="T11" fmla="*/ 1354 h 68"/>
                  <a:gd name="T12" fmla="+- 0 6918 6888"/>
                  <a:gd name="T13" fmla="*/ T12 w 45"/>
                  <a:gd name="T14" fmla="+- 0 1356 1346"/>
                  <a:gd name="T15" fmla="*/ 1356 h 68"/>
                  <a:gd name="T16" fmla="+- 0 6924 6888"/>
                  <a:gd name="T17" fmla="*/ T16 w 45"/>
                  <a:gd name="T18" fmla="+- 0 1386 1346"/>
                  <a:gd name="T19" fmla="*/ 1386 h 68"/>
                  <a:gd name="T20" fmla="+- 0 6923 6888"/>
                  <a:gd name="T21" fmla="*/ T20 w 45"/>
                  <a:gd name="T22" fmla="+- 0 1389 1346"/>
                  <a:gd name="T23" fmla="*/ 1389 h 68"/>
                  <a:gd name="T24" fmla="+- 0 6912 6888"/>
                  <a:gd name="T25" fmla="*/ T24 w 45"/>
                  <a:gd name="T26" fmla="+- 0 1407 1346"/>
                  <a:gd name="T27" fmla="*/ 1407 h 68"/>
                  <a:gd name="T28" fmla="+- 0 6926 6888"/>
                  <a:gd name="T29" fmla="*/ T28 w 45"/>
                  <a:gd name="T30" fmla="+- 0 1407 1346"/>
                  <a:gd name="T31" fmla="*/ 1407 h 68"/>
                  <a:gd name="T32" fmla="+- 0 6929 6888"/>
                  <a:gd name="T33" fmla="*/ T32 w 45"/>
                  <a:gd name="T34" fmla="+- 0 1402 1346"/>
                  <a:gd name="T35" fmla="*/ 1402 h 68"/>
                  <a:gd name="T36" fmla="+- 0 6931 6888"/>
                  <a:gd name="T37" fmla="*/ T36 w 45"/>
                  <a:gd name="T38" fmla="+- 0 1398 1346"/>
                  <a:gd name="T39" fmla="*/ 1398 h 68"/>
                  <a:gd name="T40" fmla="+- 0 6932 6888"/>
                  <a:gd name="T41" fmla="*/ T40 w 45"/>
                  <a:gd name="T42" fmla="+- 0 1390 1346"/>
                  <a:gd name="T43" fmla="*/ 1390 h 68"/>
                  <a:gd name="T44" fmla="+- 0 6932 6888"/>
                  <a:gd name="T45" fmla="*/ T44 w 45"/>
                  <a:gd name="T46" fmla="+- 0 1386 1346"/>
                  <a:gd name="T47" fmla="*/ 1386 h 68"/>
                  <a:gd name="T48" fmla="+- 0 6932 6888"/>
                  <a:gd name="T49" fmla="*/ T48 w 45"/>
                  <a:gd name="T50" fmla="+- 0 1373 1346"/>
                  <a:gd name="T51" fmla="*/ 1373 h 68"/>
                  <a:gd name="T52" fmla="+- 0 6932 6888"/>
                  <a:gd name="T53" fmla="*/ T52 w 45"/>
                  <a:gd name="T54" fmla="+- 0 1371 1346"/>
                  <a:gd name="T55" fmla="*/ 1371 h 68"/>
                  <a:gd name="T56" fmla="+- 0 6932 6888"/>
                  <a:gd name="T57" fmla="*/ T56 w 45"/>
                  <a:gd name="T58" fmla="+- 0 1369 1346"/>
                  <a:gd name="T59" fmla="*/ 1369 h 68"/>
                  <a:gd name="T60" fmla="+- 0 6931 6888"/>
                  <a:gd name="T61" fmla="*/ T60 w 45"/>
                  <a:gd name="T62" fmla="+- 0 1362 1346"/>
                  <a:gd name="T63" fmla="*/ 1362 h 68"/>
                  <a:gd name="T64" fmla="+- 0 6929 6888"/>
                  <a:gd name="T65" fmla="*/ T64 w 45"/>
                  <a:gd name="T66" fmla="+- 0 1358 1346"/>
                  <a:gd name="T67" fmla="*/ 1358 h 68"/>
                  <a:gd name="T68" fmla="+- 0 6927 6888"/>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3"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5" name="Group 6158"/>
            <p:cNvGrpSpPr>
              <a:grpSpLocks/>
            </p:cNvGrpSpPr>
            <p:nvPr/>
          </p:nvGrpSpPr>
          <p:grpSpPr bwMode="auto">
            <a:xfrm>
              <a:off x="6893" y="1470"/>
              <a:ext cx="38" cy="66"/>
              <a:chOff x="6893" y="1470"/>
              <a:chExt cx="38" cy="66"/>
            </a:xfrm>
          </p:grpSpPr>
          <p:sp>
            <p:nvSpPr>
              <p:cNvPr id="41606" name="Freeform 6161"/>
              <p:cNvSpPr>
                <a:spLocks/>
              </p:cNvSpPr>
              <p:nvPr/>
            </p:nvSpPr>
            <p:spPr bwMode="auto">
              <a:xfrm>
                <a:off x="6893" y="1470"/>
                <a:ext cx="38" cy="66"/>
              </a:xfrm>
              <a:custGeom>
                <a:avLst/>
                <a:gdLst>
                  <a:gd name="T0" fmla="+- 0 6929 6893"/>
                  <a:gd name="T1" fmla="*/ T0 w 38"/>
                  <a:gd name="T2" fmla="+- 0 1529 1470"/>
                  <a:gd name="T3" fmla="*/ 1529 h 66"/>
                  <a:gd name="T4" fmla="+- 0 6895 6893"/>
                  <a:gd name="T5" fmla="*/ T4 w 38"/>
                  <a:gd name="T6" fmla="+- 0 1529 1470"/>
                  <a:gd name="T7" fmla="*/ 1529 h 66"/>
                  <a:gd name="T8" fmla="+- 0 6894 6893"/>
                  <a:gd name="T9" fmla="*/ T8 w 38"/>
                  <a:gd name="T10" fmla="+- 0 1529 1470"/>
                  <a:gd name="T11" fmla="*/ 1529 h 66"/>
                  <a:gd name="T12" fmla="+- 0 6894 6893"/>
                  <a:gd name="T13" fmla="*/ T12 w 38"/>
                  <a:gd name="T14" fmla="+- 0 1530 1470"/>
                  <a:gd name="T15" fmla="*/ 1530 h 66"/>
                  <a:gd name="T16" fmla="+- 0 6893 6893"/>
                  <a:gd name="T17" fmla="*/ T16 w 38"/>
                  <a:gd name="T18" fmla="+- 0 1531 1470"/>
                  <a:gd name="T19" fmla="*/ 1531 h 66"/>
                  <a:gd name="T20" fmla="+- 0 6893 6893"/>
                  <a:gd name="T21" fmla="*/ T20 w 38"/>
                  <a:gd name="T22" fmla="+- 0 1534 1470"/>
                  <a:gd name="T23" fmla="*/ 1534 h 66"/>
                  <a:gd name="T24" fmla="+- 0 6894 6893"/>
                  <a:gd name="T25" fmla="*/ T24 w 38"/>
                  <a:gd name="T26" fmla="+- 0 1535 1470"/>
                  <a:gd name="T27" fmla="*/ 1535 h 66"/>
                  <a:gd name="T28" fmla="+- 0 6894 6893"/>
                  <a:gd name="T29" fmla="*/ T28 w 38"/>
                  <a:gd name="T30" fmla="+- 0 1536 1470"/>
                  <a:gd name="T31" fmla="*/ 1536 h 66"/>
                  <a:gd name="T32" fmla="+- 0 6929 6893"/>
                  <a:gd name="T33" fmla="*/ T32 w 38"/>
                  <a:gd name="T34" fmla="+- 0 1536 1470"/>
                  <a:gd name="T35" fmla="*/ 1536 h 66"/>
                  <a:gd name="T36" fmla="+- 0 6930 6893"/>
                  <a:gd name="T37" fmla="*/ T36 w 38"/>
                  <a:gd name="T38" fmla="+- 0 1535 1470"/>
                  <a:gd name="T39" fmla="*/ 1535 h 66"/>
                  <a:gd name="T40" fmla="+- 0 6930 6893"/>
                  <a:gd name="T41" fmla="*/ T40 w 38"/>
                  <a:gd name="T42" fmla="+- 0 1534 1470"/>
                  <a:gd name="T43" fmla="*/ 1534 h 66"/>
                  <a:gd name="T44" fmla="+- 0 6930 6893"/>
                  <a:gd name="T45" fmla="*/ T44 w 38"/>
                  <a:gd name="T46" fmla="+- 0 1531 1470"/>
                  <a:gd name="T47" fmla="*/ 1531 h 66"/>
                  <a:gd name="T48" fmla="+- 0 6930 6893"/>
                  <a:gd name="T49" fmla="*/ T48 w 38"/>
                  <a:gd name="T50" fmla="+- 0 1530 1470"/>
                  <a:gd name="T51" fmla="*/ 1530 h 66"/>
                  <a:gd name="T52" fmla="+- 0 6929 6893"/>
                  <a:gd name="T53" fmla="*/ T52 w 38"/>
                  <a:gd name="T54" fmla="+- 0 1529 1470"/>
                  <a:gd name="T55" fmla="*/ 1529 h 66"/>
                  <a:gd name="T56" fmla="+- 0 6929 6893"/>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7" name="Freeform 6160"/>
              <p:cNvSpPr>
                <a:spLocks/>
              </p:cNvSpPr>
              <p:nvPr/>
            </p:nvSpPr>
            <p:spPr bwMode="auto">
              <a:xfrm>
                <a:off x="6893" y="1470"/>
                <a:ext cx="38" cy="66"/>
              </a:xfrm>
              <a:custGeom>
                <a:avLst/>
                <a:gdLst>
                  <a:gd name="T0" fmla="+- 0 6917 6893"/>
                  <a:gd name="T1" fmla="*/ T0 w 38"/>
                  <a:gd name="T2" fmla="+- 0 1479 1470"/>
                  <a:gd name="T3" fmla="*/ 1479 h 66"/>
                  <a:gd name="T4" fmla="+- 0 6909 6893"/>
                  <a:gd name="T5" fmla="*/ T4 w 38"/>
                  <a:gd name="T6" fmla="+- 0 1479 1470"/>
                  <a:gd name="T7" fmla="*/ 1479 h 66"/>
                  <a:gd name="T8" fmla="+- 0 6909 6893"/>
                  <a:gd name="T9" fmla="*/ T8 w 38"/>
                  <a:gd name="T10" fmla="+- 0 1529 1470"/>
                  <a:gd name="T11" fmla="*/ 1529 h 66"/>
                  <a:gd name="T12" fmla="+- 0 6917 6893"/>
                  <a:gd name="T13" fmla="*/ T12 w 38"/>
                  <a:gd name="T14" fmla="+- 0 1529 1470"/>
                  <a:gd name="T15" fmla="*/ 1529 h 66"/>
                  <a:gd name="T16" fmla="+- 0 6917 6893"/>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8" name="Freeform 6159"/>
              <p:cNvSpPr>
                <a:spLocks/>
              </p:cNvSpPr>
              <p:nvPr/>
            </p:nvSpPr>
            <p:spPr bwMode="auto">
              <a:xfrm>
                <a:off x="6893" y="1470"/>
                <a:ext cx="38" cy="66"/>
              </a:xfrm>
              <a:custGeom>
                <a:avLst/>
                <a:gdLst>
                  <a:gd name="T0" fmla="+- 0 6915 6893"/>
                  <a:gd name="T1" fmla="*/ T0 w 38"/>
                  <a:gd name="T2" fmla="+- 0 1470 1470"/>
                  <a:gd name="T3" fmla="*/ 1470 h 66"/>
                  <a:gd name="T4" fmla="+- 0 6893 6893"/>
                  <a:gd name="T5" fmla="*/ T4 w 38"/>
                  <a:gd name="T6" fmla="+- 0 1486 1470"/>
                  <a:gd name="T7" fmla="*/ 1486 h 66"/>
                  <a:gd name="T8" fmla="+- 0 6894 6893"/>
                  <a:gd name="T9" fmla="*/ T8 w 38"/>
                  <a:gd name="T10" fmla="+- 0 1487 1470"/>
                  <a:gd name="T11" fmla="*/ 1487 h 66"/>
                  <a:gd name="T12" fmla="+- 0 6895 6893"/>
                  <a:gd name="T13" fmla="*/ T12 w 38"/>
                  <a:gd name="T14" fmla="+- 0 1487 1470"/>
                  <a:gd name="T15" fmla="*/ 1487 h 66"/>
                  <a:gd name="T16" fmla="+- 0 6896 6893"/>
                  <a:gd name="T17" fmla="*/ T16 w 38"/>
                  <a:gd name="T18" fmla="+- 0 1487 1470"/>
                  <a:gd name="T19" fmla="*/ 1487 h 66"/>
                  <a:gd name="T20" fmla="+- 0 6909 6893"/>
                  <a:gd name="T21" fmla="*/ T20 w 38"/>
                  <a:gd name="T22" fmla="+- 0 1479 1470"/>
                  <a:gd name="T23" fmla="*/ 1479 h 66"/>
                  <a:gd name="T24" fmla="+- 0 6917 6893"/>
                  <a:gd name="T25" fmla="*/ T24 w 38"/>
                  <a:gd name="T26" fmla="+- 0 1479 1470"/>
                  <a:gd name="T27" fmla="*/ 1479 h 66"/>
                  <a:gd name="T28" fmla="+- 0 6917 6893"/>
                  <a:gd name="T29" fmla="*/ T28 w 38"/>
                  <a:gd name="T30" fmla="+- 0 1471 1470"/>
                  <a:gd name="T31" fmla="*/ 1471 h 66"/>
                  <a:gd name="T32" fmla="+- 0 6916 6893"/>
                  <a:gd name="T33" fmla="*/ T32 w 38"/>
                  <a:gd name="T34" fmla="+- 0 1470 1470"/>
                  <a:gd name="T35" fmla="*/ 1470 h 66"/>
                  <a:gd name="T36" fmla="+- 0 6915 6893"/>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6" name="Group 6155"/>
            <p:cNvGrpSpPr>
              <a:grpSpLocks/>
            </p:cNvGrpSpPr>
            <p:nvPr/>
          </p:nvGrpSpPr>
          <p:grpSpPr bwMode="auto">
            <a:xfrm>
              <a:off x="6888" y="1593"/>
              <a:ext cx="45" cy="68"/>
              <a:chOff x="6888" y="1593"/>
              <a:chExt cx="45" cy="68"/>
            </a:xfrm>
          </p:grpSpPr>
          <p:sp>
            <p:nvSpPr>
              <p:cNvPr id="41604" name="Freeform 6157"/>
              <p:cNvSpPr>
                <a:spLocks/>
              </p:cNvSpPr>
              <p:nvPr/>
            </p:nvSpPr>
            <p:spPr bwMode="auto">
              <a:xfrm>
                <a:off x="6888" y="1593"/>
                <a:ext cx="45" cy="68"/>
              </a:xfrm>
              <a:custGeom>
                <a:avLst/>
                <a:gdLst>
                  <a:gd name="T0" fmla="+- 0 6915 6888"/>
                  <a:gd name="T1" fmla="*/ T0 w 45"/>
                  <a:gd name="T2" fmla="+- 0 1593 1593"/>
                  <a:gd name="T3" fmla="*/ 1593 h 68"/>
                  <a:gd name="T4" fmla="+- 0 6907 6888"/>
                  <a:gd name="T5" fmla="*/ T4 w 45"/>
                  <a:gd name="T6" fmla="+- 0 1593 1593"/>
                  <a:gd name="T7" fmla="*/ 1593 h 68"/>
                  <a:gd name="T8" fmla="+- 0 6903 6888"/>
                  <a:gd name="T9" fmla="*/ T8 w 45"/>
                  <a:gd name="T10" fmla="+- 0 1594 1593"/>
                  <a:gd name="T11" fmla="*/ 1594 h 68"/>
                  <a:gd name="T12" fmla="+- 0 6888 6888"/>
                  <a:gd name="T13" fmla="*/ T12 w 45"/>
                  <a:gd name="T14" fmla="+- 0 1632 1593"/>
                  <a:gd name="T15" fmla="*/ 1632 h 68"/>
                  <a:gd name="T16" fmla="+- 0 6888 6888"/>
                  <a:gd name="T17" fmla="*/ T16 w 45"/>
                  <a:gd name="T18" fmla="+- 0 1637 1593"/>
                  <a:gd name="T19" fmla="*/ 1637 h 68"/>
                  <a:gd name="T20" fmla="+- 0 6905 6888"/>
                  <a:gd name="T21" fmla="*/ T20 w 45"/>
                  <a:gd name="T22" fmla="+- 0 1660 1593"/>
                  <a:gd name="T23" fmla="*/ 1660 h 68"/>
                  <a:gd name="T24" fmla="+- 0 6914 6888"/>
                  <a:gd name="T25" fmla="*/ T24 w 45"/>
                  <a:gd name="T26" fmla="+- 0 1660 1593"/>
                  <a:gd name="T27" fmla="*/ 1660 h 68"/>
                  <a:gd name="T28" fmla="+- 0 6917 6888"/>
                  <a:gd name="T29" fmla="*/ T28 w 45"/>
                  <a:gd name="T30" fmla="+- 0 1659 1593"/>
                  <a:gd name="T31" fmla="*/ 1659 h 68"/>
                  <a:gd name="T32" fmla="+- 0 6923 6888"/>
                  <a:gd name="T33" fmla="*/ T32 w 45"/>
                  <a:gd name="T34" fmla="+- 0 1656 1593"/>
                  <a:gd name="T35" fmla="*/ 1656 h 68"/>
                  <a:gd name="T36" fmla="+- 0 6926 6888"/>
                  <a:gd name="T37" fmla="*/ T36 w 45"/>
                  <a:gd name="T38" fmla="+- 0 1654 1593"/>
                  <a:gd name="T39" fmla="*/ 1654 h 68"/>
                  <a:gd name="T40" fmla="+- 0 6926 6888"/>
                  <a:gd name="T41" fmla="*/ T40 w 45"/>
                  <a:gd name="T42" fmla="+- 0 1653 1593"/>
                  <a:gd name="T43" fmla="*/ 1653 h 68"/>
                  <a:gd name="T44" fmla="+- 0 6908 6888"/>
                  <a:gd name="T45" fmla="*/ T44 w 45"/>
                  <a:gd name="T46" fmla="+- 0 1653 1593"/>
                  <a:gd name="T47" fmla="*/ 1653 h 68"/>
                  <a:gd name="T48" fmla="+- 0 6906 6888"/>
                  <a:gd name="T49" fmla="*/ T48 w 45"/>
                  <a:gd name="T50" fmla="+- 0 1653 1593"/>
                  <a:gd name="T51" fmla="*/ 1653 h 68"/>
                  <a:gd name="T52" fmla="+- 0 6897 6888"/>
                  <a:gd name="T53" fmla="*/ T52 w 45"/>
                  <a:gd name="T54" fmla="+- 0 1632 1593"/>
                  <a:gd name="T55" fmla="*/ 1632 h 68"/>
                  <a:gd name="T56" fmla="+- 0 6897 6888"/>
                  <a:gd name="T57" fmla="*/ T56 w 45"/>
                  <a:gd name="T58" fmla="+- 0 1619 1593"/>
                  <a:gd name="T59" fmla="*/ 1619 h 68"/>
                  <a:gd name="T60" fmla="+- 0 6907 6888"/>
                  <a:gd name="T61" fmla="*/ T60 w 45"/>
                  <a:gd name="T62" fmla="+- 0 1600 1593"/>
                  <a:gd name="T63" fmla="*/ 1600 h 68"/>
                  <a:gd name="T64" fmla="+- 0 6927 6888"/>
                  <a:gd name="T65" fmla="*/ T64 w 45"/>
                  <a:gd name="T66" fmla="+- 0 1600 1593"/>
                  <a:gd name="T67" fmla="*/ 1600 h 68"/>
                  <a:gd name="T68" fmla="+- 0 6926 6888"/>
                  <a:gd name="T69" fmla="*/ T68 w 45"/>
                  <a:gd name="T70" fmla="+- 0 1599 1593"/>
                  <a:gd name="T71" fmla="*/ 1599 h 68"/>
                  <a:gd name="T72" fmla="+- 0 6924 6888"/>
                  <a:gd name="T73" fmla="*/ T72 w 45"/>
                  <a:gd name="T74" fmla="+- 0 1596 1593"/>
                  <a:gd name="T75" fmla="*/ 1596 h 68"/>
                  <a:gd name="T76" fmla="+- 0 6918 6888"/>
                  <a:gd name="T77" fmla="*/ T76 w 45"/>
                  <a:gd name="T78" fmla="+- 0 1593 1593"/>
                  <a:gd name="T79" fmla="*/ 1593 h 68"/>
                  <a:gd name="T80" fmla="+- 0 6915 6888"/>
                  <a:gd name="T81" fmla="*/ T80 w 45"/>
                  <a:gd name="T82" fmla="+- 0 1593 1593"/>
                  <a:gd name="T8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7"/>
                    </a:lnTo>
                    <a:lnTo>
                      <a:pt x="26" y="67"/>
                    </a:lnTo>
                    <a:lnTo>
                      <a:pt x="29" y="66"/>
                    </a:lnTo>
                    <a:lnTo>
                      <a:pt x="35" y="63"/>
                    </a:lnTo>
                    <a:lnTo>
                      <a:pt x="38" y="61"/>
                    </a:lnTo>
                    <a:lnTo>
                      <a:pt x="38" y="60"/>
                    </a:lnTo>
                    <a:lnTo>
                      <a:pt x="20" y="60"/>
                    </a:lnTo>
                    <a:lnTo>
                      <a:pt x="18" y="60"/>
                    </a:lnTo>
                    <a:lnTo>
                      <a:pt x="9" y="39"/>
                    </a:lnTo>
                    <a:lnTo>
                      <a:pt x="9" y="26"/>
                    </a:lnTo>
                    <a:lnTo>
                      <a:pt x="19" y="7"/>
                    </a:lnTo>
                    <a:lnTo>
                      <a:pt x="39" y="7"/>
                    </a:lnTo>
                    <a:lnTo>
                      <a:pt x="38" y="6"/>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5" name="Freeform 6156"/>
              <p:cNvSpPr>
                <a:spLocks/>
              </p:cNvSpPr>
              <p:nvPr/>
            </p:nvSpPr>
            <p:spPr bwMode="auto">
              <a:xfrm>
                <a:off x="6888" y="1593"/>
                <a:ext cx="45" cy="68"/>
              </a:xfrm>
              <a:custGeom>
                <a:avLst/>
                <a:gdLst>
                  <a:gd name="T0" fmla="+- 0 6927 6888"/>
                  <a:gd name="T1" fmla="*/ T0 w 45"/>
                  <a:gd name="T2" fmla="+- 0 1600 1593"/>
                  <a:gd name="T3" fmla="*/ 1600 h 68"/>
                  <a:gd name="T4" fmla="+- 0 6910 6888"/>
                  <a:gd name="T5" fmla="*/ T4 w 45"/>
                  <a:gd name="T6" fmla="+- 0 1600 1593"/>
                  <a:gd name="T7" fmla="*/ 1600 h 68"/>
                  <a:gd name="T8" fmla="+- 0 6915 6888"/>
                  <a:gd name="T9" fmla="*/ T8 w 45"/>
                  <a:gd name="T10" fmla="+- 0 1600 1593"/>
                  <a:gd name="T11" fmla="*/ 1600 h 68"/>
                  <a:gd name="T12" fmla="+- 0 6918 6888"/>
                  <a:gd name="T13" fmla="*/ T12 w 45"/>
                  <a:gd name="T14" fmla="+- 0 1603 1593"/>
                  <a:gd name="T15" fmla="*/ 1603 h 68"/>
                  <a:gd name="T16" fmla="+- 0 6924 6888"/>
                  <a:gd name="T17" fmla="*/ T16 w 45"/>
                  <a:gd name="T18" fmla="+- 0 1632 1593"/>
                  <a:gd name="T19" fmla="*/ 1632 h 68"/>
                  <a:gd name="T20" fmla="+- 0 6923 6888"/>
                  <a:gd name="T21" fmla="*/ T20 w 45"/>
                  <a:gd name="T22" fmla="+- 0 1635 1593"/>
                  <a:gd name="T23" fmla="*/ 1635 h 68"/>
                  <a:gd name="T24" fmla="+- 0 6912 6888"/>
                  <a:gd name="T25" fmla="*/ T24 w 45"/>
                  <a:gd name="T26" fmla="+- 0 1653 1593"/>
                  <a:gd name="T27" fmla="*/ 1653 h 68"/>
                  <a:gd name="T28" fmla="+- 0 6926 6888"/>
                  <a:gd name="T29" fmla="*/ T28 w 45"/>
                  <a:gd name="T30" fmla="+- 0 1653 1593"/>
                  <a:gd name="T31" fmla="*/ 1653 h 68"/>
                  <a:gd name="T32" fmla="+- 0 6929 6888"/>
                  <a:gd name="T33" fmla="*/ T32 w 45"/>
                  <a:gd name="T34" fmla="+- 0 1648 1593"/>
                  <a:gd name="T35" fmla="*/ 1648 h 68"/>
                  <a:gd name="T36" fmla="+- 0 6931 6888"/>
                  <a:gd name="T37" fmla="*/ T36 w 45"/>
                  <a:gd name="T38" fmla="+- 0 1644 1593"/>
                  <a:gd name="T39" fmla="*/ 1644 h 68"/>
                  <a:gd name="T40" fmla="+- 0 6932 6888"/>
                  <a:gd name="T41" fmla="*/ T40 w 45"/>
                  <a:gd name="T42" fmla="+- 0 1636 1593"/>
                  <a:gd name="T43" fmla="*/ 1636 h 68"/>
                  <a:gd name="T44" fmla="+- 0 6932 6888"/>
                  <a:gd name="T45" fmla="*/ T44 w 45"/>
                  <a:gd name="T46" fmla="+- 0 1632 1593"/>
                  <a:gd name="T47" fmla="*/ 1632 h 68"/>
                  <a:gd name="T48" fmla="+- 0 6932 6888"/>
                  <a:gd name="T49" fmla="*/ T48 w 45"/>
                  <a:gd name="T50" fmla="+- 0 1619 1593"/>
                  <a:gd name="T51" fmla="*/ 1619 h 68"/>
                  <a:gd name="T52" fmla="+- 0 6932 6888"/>
                  <a:gd name="T53" fmla="*/ T52 w 45"/>
                  <a:gd name="T54" fmla="+- 0 1617 1593"/>
                  <a:gd name="T55" fmla="*/ 1617 h 68"/>
                  <a:gd name="T56" fmla="+- 0 6932 6888"/>
                  <a:gd name="T57" fmla="*/ T56 w 45"/>
                  <a:gd name="T58" fmla="+- 0 1616 1593"/>
                  <a:gd name="T59" fmla="*/ 1616 h 68"/>
                  <a:gd name="T60" fmla="+- 0 6931 6888"/>
                  <a:gd name="T61" fmla="*/ T60 w 45"/>
                  <a:gd name="T62" fmla="+- 0 1608 1593"/>
                  <a:gd name="T63" fmla="*/ 1608 h 68"/>
                  <a:gd name="T64" fmla="+- 0 6929 6888"/>
                  <a:gd name="T65" fmla="*/ T64 w 45"/>
                  <a:gd name="T66" fmla="+- 0 1604 1593"/>
                  <a:gd name="T67" fmla="*/ 1604 h 68"/>
                  <a:gd name="T68" fmla="+- 0 6927 6888"/>
                  <a:gd name="T69" fmla="*/ T68 w 45"/>
                  <a:gd name="T70" fmla="+- 0 1600 1593"/>
                  <a:gd name="T71"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10"/>
                    </a:lnTo>
                    <a:lnTo>
                      <a:pt x="36" y="39"/>
                    </a:lnTo>
                    <a:lnTo>
                      <a:pt x="35" y="42"/>
                    </a:lnTo>
                    <a:lnTo>
                      <a:pt x="24" y="60"/>
                    </a:lnTo>
                    <a:lnTo>
                      <a:pt x="38" y="60"/>
                    </a:lnTo>
                    <a:lnTo>
                      <a:pt x="41" y="55"/>
                    </a:lnTo>
                    <a:lnTo>
                      <a:pt x="43" y="51"/>
                    </a:lnTo>
                    <a:lnTo>
                      <a:pt x="44" y="43"/>
                    </a:lnTo>
                    <a:lnTo>
                      <a:pt x="44" y="39"/>
                    </a:lnTo>
                    <a:lnTo>
                      <a:pt x="44" y="26"/>
                    </a:lnTo>
                    <a:lnTo>
                      <a:pt x="44" y="24"/>
                    </a:lnTo>
                    <a:lnTo>
                      <a:pt x="44" y="23"/>
                    </a:lnTo>
                    <a:lnTo>
                      <a:pt x="43"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7" name="Group 6151"/>
            <p:cNvGrpSpPr>
              <a:grpSpLocks/>
            </p:cNvGrpSpPr>
            <p:nvPr/>
          </p:nvGrpSpPr>
          <p:grpSpPr bwMode="auto">
            <a:xfrm>
              <a:off x="6958" y="1130"/>
              <a:ext cx="80" cy="659"/>
              <a:chOff x="6958" y="1130"/>
              <a:chExt cx="80" cy="659"/>
            </a:xfrm>
          </p:grpSpPr>
          <p:sp>
            <p:nvSpPr>
              <p:cNvPr id="41601" name="Freeform 6154"/>
              <p:cNvSpPr>
                <a:spLocks/>
              </p:cNvSpPr>
              <p:nvPr/>
            </p:nvSpPr>
            <p:spPr bwMode="auto">
              <a:xfrm>
                <a:off x="6958" y="1130"/>
                <a:ext cx="80" cy="659"/>
              </a:xfrm>
              <a:custGeom>
                <a:avLst/>
                <a:gdLst>
                  <a:gd name="T0" fmla="+- 0 6958 6958"/>
                  <a:gd name="T1" fmla="*/ T0 w 80"/>
                  <a:gd name="T2" fmla="+- 0 1130 1130"/>
                  <a:gd name="T3" fmla="*/ 1130 h 659"/>
                  <a:gd name="T4" fmla="+- 0 6959 6958"/>
                  <a:gd name="T5" fmla="*/ T4 w 80"/>
                  <a:gd name="T6" fmla="+- 0 1131 1130"/>
                  <a:gd name="T7" fmla="*/ 1131 h 659"/>
                  <a:gd name="T8" fmla="+- 0 6959 6958"/>
                  <a:gd name="T9" fmla="*/ T8 w 80"/>
                  <a:gd name="T10" fmla="+- 0 1786 1130"/>
                  <a:gd name="T11" fmla="*/ 1786 h 659"/>
                  <a:gd name="T12" fmla="+- 0 6958 6958"/>
                  <a:gd name="T13" fmla="*/ T12 w 80"/>
                  <a:gd name="T14" fmla="+- 0 1788 1130"/>
                  <a:gd name="T15" fmla="*/ 1788 h 659"/>
                  <a:gd name="T16" fmla="+- 0 7037 6958"/>
                  <a:gd name="T17" fmla="*/ T16 w 80"/>
                  <a:gd name="T18" fmla="+- 0 1788 1130"/>
                  <a:gd name="T19" fmla="*/ 1788 h 659"/>
                  <a:gd name="T20" fmla="+- 0 7036 6958"/>
                  <a:gd name="T21" fmla="*/ T20 w 80"/>
                  <a:gd name="T22" fmla="+- 0 1786 1130"/>
                  <a:gd name="T23" fmla="*/ 1786 h 659"/>
                  <a:gd name="T24" fmla="+- 0 7036 6958"/>
                  <a:gd name="T25" fmla="*/ T24 w 80"/>
                  <a:gd name="T26" fmla="+- 0 1468 1130"/>
                  <a:gd name="T27" fmla="*/ 1468 h 659"/>
                  <a:gd name="T28" fmla="+- 0 6968 6958"/>
                  <a:gd name="T29" fmla="*/ T28 w 80"/>
                  <a:gd name="T30" fmla="+- 0 1468 1130"/>
                  <a:gd name="T31" fmla="*/ 1468 h 659"/>
                  <a:gd name="T32" fmla="+- 0 6965 6958"/>
                  <a:gd name="T33" fmla="*/ T32 w 80"/>
                  <a:gd name="T34" fmla="+- 0 1465 1130"/>
                  <a:gd name="T35" fmla="*/ 1465 h 659"/>
                  <a:gd name="T36" fmla="+- 0 6968 6958"/>
                  <a:gd name="T37" fmla="*/ T36 w 80"/>
                  <a:gd name="T38" fmla="+- 0 1462 1130"/>
                  <a:gd name="T39" fmla="*/ 1462 h 659"/>
                  <a:gd name="T40" fmla="+- 0 7036 6958"/>
                  <a:gd name="T41" fmla="*/ T40 w 80"/>
                  <a:gd name="T42" fmla="+- 0 1462 1130"/>
                  <a:gd name="T43" fmla="*/ 1462 h 659"/>
                  <a:gd name="T44" fmla="+- 0 7036 6958"/>
                  <a:gd name="T45" fmla="*/ T44 w 80"/>
                  <a:gd name="T46" fmla="+- 0 1453 1130"/>
                  <a:gd name="T47" fmla="*/ 1453 h 659"/>
                  <a:gd name="T48" fmla="+- 0 6964 6958"/>
                  <a:gd name="T49" fmla="*/ T48 w 80"/>
                  <a:gd name="T50" fmla="+- 0 1453 1130"/>
                  <a:gd name="T51" fmla="*/ 1453 h 659"/>
                  <a:gd name="T52" fmla="+- 0 6961 6958"/>
                  <a:gd name="T53" fmla="*/ T52 w 80"/>
                  <a:gd name="T54" fmla="+- 0 1450 1130"/>
                  <a:gd name="T55" fmla="*/ 1450 h 659"/>
                  <a:gd name="T56" fmla="+- 0 6964 6958"/>
                  <a:gd name="T57" fmla="*/ T56 w 80"/>
                  <a:gd name="T58" fmla="+- 0 1448 1130"/>
                  <a:gd name="T59" fmla="*/ 1448 h 659"/>
                  <a:gd name="T60" fmla="+- 0 7036 6958"/>
                  <a:gd name="T61" fmla="*/ T60 w 80"/>
                  <a:gd name="T62" fmla="+- 0 1448 1130"/>
                  <a:gd name="T63" fmla="*/ 1448 h 659"/>
                  <a:gd name="T64" fmla="+- 0 7036 6958"/>
                  <a:gd name="T65" fmla="*/ T64 w 80"/>
                  <a:gd name="T66" fmla="+- 0 1131 1130"/>
                  <a:gd name="T67" fmla="*/ 1131 h 659"/>
                  <a:gd name="T68" fmla="+- 0 7037 6958"/>
                  <a:gd name="T69" fmla="*/ T68 w 80"/>
                  <a:gd name="T70" fmla="+- 0 1130 1130"/>
                  <a:gd name="T71" fmla="*/ 1130 h 659"/>
                  <a:gd name="T72" fmla="+- 0 6958 6958"/>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0" y="0"/>
                    </a:moveTo>
                    <a:lnTo>
                      <a:pt x="1" y="1"/>
                    </a:lnTo>
                    <a:lnTo>
                      <a:pt x="1" y="656"/>
                    </a:lnTo>
                    <a:lnTo>
                      <a:pt x="0" y="658"/>
                    </a:lnTo>
                    <a:lnTo>
                      <a:pt x="79" y="658"/>
                    </a:lnTo>
                    <a:lnTo>
                      <a:pt x="78" y="656"/>
                    </a:lnTo>
                    <a:lnTo>
                      <a:pt x="78" y="338"/>
                    </a:lnTo>
                    <a:lnTo>
                      <a:pt x="10" y="338"/>
                    </a:lnTo>
                    <a:lnTo>
                      <a:pt x="7" y="335"/>
                    </a:lnTo>
                    <a:lnTo>
                      <a:pt x="10" y="332"/>
                    </a:lnTo>
                    <a:lnTo>
                      <a:pt x="78" y="332"/>
                    </a:lnTo>
                    <a:lnTo>
                      <a:pt x="78" y="323"/>
                    </a:lnTo>
                    <a:lnTo>
                      <a:pt x="6" y="323"/>
                    </a:lnTo>
                    <a:lnTo>
                      <a:pt x="3" y="320"/>
                    </a:lnTo>
                    <a:lnTo>
                      <a:pt x="6"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2" name="Freeform 6153"/>
              <p:cNvSpPr>
                <a:spLocks/>
              </p:cNvSpPr>
              <p:nvPr/>
            </p:nvSpPr>
            <p:spPr bwMode="auto">
              <a:xfrm>
                <a:off x="6958" y="1130"/>
                <a:ext cx="80" cy="659"/>
              </a:xfrm>
              <a:custGeom>
                <a:avLst/>
                <a:gdLst>
                  <a:gd name="T0" fmla="+- 0 7028 6958"/>
                  <a:gd name="T1" fmla="*/ T0 w 80"/>
                  <a:gd name="T2" fmla="+- 0 1462 1130"/>
                  <a:gd name="T3" fmla="*/ 1462 h 659"/>
                  <a:gd name="T4" fmla="+- 0 7002 6958"/>
                  <a:gd name="T5" fmla="*/ T4 w 80"/>
                  <a:gd name="T6" fmla="+- 0 1462 1130"/>
                  <a:gd name="T7" fmla="*/ 1462 h 659"/>
                  <a:gd name="T8" fmla="+- 0 7005 6958"/>
                  <a:gd name="T9" fmla="*/ T8 w 80"/>
                  <a:gd name="T10" fmla="+- 0 1465 1130"/>
                  <a:gd name="T11" fmla="*/ 1465 h 659"/>
                  <a:gd name="T12" fmla="+- 0 7002 6958"/>
                  <a:gd name="T13" fmla="*/ T12 w 80"/>
                  <a:gd name="T14" fmla="+- 0 1468 1130"/>
                  <a:gd name="T15" fmla="*/ 1468 h 659"/>
                  <a:gd name="T16" fmla="+- 0 7028 6958"/>
                  <a:gd name="T17" fmla="*/ T16 w 80"/>
                  <a:gd name="T18" fmla="+- 0 1468 1130"/>
                  <a:gd name="T19" fmla="*/ 1468 h 659"/>
                  <a:gd name="T20" fmla="+- 0 7026 6958"/>
                  <a:gd name="T21" fmla="*/ T20 w 80"/>
                  <a:gd name="T22" fmla="+- 0 1465 1130"/>
                  <a:gd name="T23" fmla="*/ 1465 h 659"/>
                  <a:gd name="T24" fmla="+- 0 7028 6958"/>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0" y="332"/>
                    </a:moveTo>
                    <a:lnTo>
                      <a:pt x="44" y="332"/>
                    </a:lnTo>
                    <a:lnTo>
                      <a:pt x="47" y="335"/>
                    </a:lnTo>
                    <a:lnTo>
                      <a:pt x="44" y="338"/>
                    </a:lnTo>
                    <a:lnTo>
                      <a:pt x="70" y="338"/>
                    </a:lnTo>
                    <a:lnTo>
                      <a:pt x="68" y="335"/>
                    </a:lnTo>
                    <a:lnTo>
                      <a:pt x="7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3" name="Freeform 6152"/>
              <p:cNvSpPr>
                <a:spLocks/>
              </p:cNvSpPr>
              <p:nvPr/>
            </p:nvSpPr>
            <p:spPr bwMode="auto">
              <a:xfrm>
                <a:off x="6958" y="1130"/>
                <a:ext cx="80" cy="659"/>
              </a:xfrm>
              <a:custGeom>
                <a:avLst/>
                <a:gdLst>
                  <a:gd name="T0" fmla="+- 0 7025 6958"/>
                  <a:gd name="T1" fmla="*/ T0 w 80"/>
                  <a:gd name="T2" fmla="+- 0 1448 1130"/>
                  <a:gd name="T3" fmla="*/ 1448 h 659"/>
                  <a:gd name="T4" fmla="+- 0 7000 6958"/>
                  <a:gd name="T5" fmla="*/ T4 w 80"/>
                  <a:gd name="T6" fmla="+- 0 1448 1130"/>
                  <a:gd name="T7" fmla="*/ 1448 h 659"/>
                  <a:gd name="T8" fmla="+- 0 7002 6958"/>
                  <a:gd name="T9" fmla="*/ T8 w 80"/>
                  <a:gd name="T10" fmla="+- 0 1450 1130"/>
                  <a:gd name="T11" fmla="*/ 1450 h 659"/>
                  <a:gd name="T12" fmla="+- 0 7000 6958"/>
                  <a:gd name="T13" fmla="*/ T12 w 80"/>
                  <a:gd name="T14" fmla="+- 0 1453 1130"/>
                  <a:gd name="T15" fmla="*/ 1453 h 659"/>
                  <a:gd name="T16" fmla="+- 0 7025 6958"/>
                  <a:gd name="T17" fmla="*/ T16 w 80"/>
                  <a:gd name="T18" fmla="+- 0 1453 1130"/>
                  <a:gd name="T19" fmla="*/ 1453 h 659"/>
                  <a:gd name="T20" fmla="+- 0 7023 6958"/>
                  <a:gd name="T21" fmla="*/ T20 w 80"/>
                  <a:gd name="T22" fmla="+- 0 1450 1130"/>
                  <a:gd name="T23" fmla="*/ 1450 h 659"/>
                  <a:gd name="T24" fmla="+- 0 7025 6958"/>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7" y="318"/>
                    </a:moveTo>
                    <a:lnTo>
                      <a:pt x="42" y="318"/>
                    </a:lnTo>
                    <a:lnTo>
                      <a:pt x="44" y="320"/>
                    </a:lnTo>
                    <a:lnTo>
                      <a:pt x="42" y="323"/>
                    </a:lnTo>
                    <a:lnTo>
                      <a:pt x="67" y="323"/>
                    </a:lnTo>
                    <a:lnTo>
                      <a:pt x="65" y="320"/>
                    </a:lnTo>
                    <a:lnTo>
                      <a:pt x="6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8" name="Group 6149"/>
            <p:cNvGrpSpPr>
              <a:grpSpLocks/>
            </p:cNvGrpSpPr>
            <p:nvPr/>
          </p:nvGrpSpPr>
          <p:grpSpPr bwMode="auto">
            <a:xfrm>
              <a:off x="6965" y="1465"/>
              <a:ext cx="71" cy="2"/>
              <a:chOff x="6965" y="1465"/>
              <a:chExt cx="71" cy="2"/>
            </a:xfrm>
          </p:grpSpPr>
          <p:sp>
            <p:nvSpPr>
              <p:cNvPr id="41600" name="Freeform 6150"/>
              <p:cNvSpPr>
                <a:spLocks/>
              </p:cNvSpPr>
              <p:nvPr/>
            </p:nvSpPr>
            <p:spPr bwMode="auto">
              <a:xfrm>
                <a:off x="6965" y="1465"/>
                <a:ext cx="71" cy="2"/>
              </a:xfrm>
              <a:custGeom>
                <a:avLst/>
                <a:gdLst>
                  <a:gd name="T0" fmla="+- 0 6965 6965"/>
                  <a:gd name="T1" fmla="*/ T0 w 71"/>
                  <a:gd name="T2" fmla="+- 0 7036 6965"/>
                  <a:gd name="T3" fmla="*/ T2 w 71"/>
                </a:gdLst>
                <a:ahLst/>
                <a:cxnLst>
                  <a:cxn ang="0">
                    <a:pos x="T1" y="0"/>
                  </a:cxn>
                  <a:cxn ang="0">
                    <a:pos x="T3" y="0"/>
                  </a:cxn>
                </a:cxnLst>
                <a:rect l="0" t="0" r="r" b="b"/>
                <a:pathLst>
                  <a:path w="71">
                    <a:moveTo>
                      <a:pt x="0" y="0"/>
                    </a:moveTo>
                    <a:lnTo>
                      <a:pt x="7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69" name="Group 6147"/>
            <p:cNvGrpSpPr>
              <a:grpSpLocks/>
            </p:cNvGrpSpPr>
            <p:nvPr/>
          </p:nvGrpSpPr>
          <p:grpSpPr bwMode="auto">
            <a:xfrm>
              <a:off x="6961" y="1450"/>
              <a:ext cx="75" cy="2"/>
              <a:chOff x="6961" y="1450"/>
              <a:chExt cx="75" cy="2"/>
            </a:xfrm>
          </p:grpSpPr>
          <p:sp>
            <p:nvSpPr>
              <p:cNvPr id="41599" name="Freeform 6148"/>
              <p:cNvSpPr>
                <a:spLocks/>
              </p:cNvSpPr>
              <p:nvPr/>
            </p:nvSpPr>
            <p:spPr bwMode="auto">
              <a:xfrm>
                <a:off x="6961" y="1450"/>
                <a:ext cx="75" cy="2"/>
              </a:xfrm>
              <a:custGeom>
                <a:avLst/>
                <a:gdLst>
                  <a:gd name="T0" fmla="+- 0 6961 6961"/>
                  <a:gd name="T1" fmla="*/ T0 w 75"/>
                  <a:gd name="T2" fmla="+- 0 7036 6961"/>
                  <a:gd name="T3" fmla="*/ T2 w 75"/>
                </a:gdLst>
                <a:ahLst/>
                <a:cxnLst>
                  <a:cxn ang="0">
                    <a:pos x="T1" y="0"/>
                  </a:cxn>
                  <a:cxn ang="0">
                    <a:pos x="T3" y="0"/>
                  </a:cxn>
                </a:cxnLst>
                <a:rect l="0" t="0" r="r" b="b"/>
                <a:pathLst>
                  <a:path w="75">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70" name="Group 6144"/>
            <p:cNvGrpSpPr>
              <a:grpSpLocks/>
            </p:cNvGrpSpPr>
            <p:nvPr/>
          </p:nvGrpSpPr>
          <p:grpSpPr bwMode="auto">
            <a:xfrm>
              <a:off x="6957" y="1130"/>
              <a:ext cx="3" cy="658"/>
              <a:chOff x="6957" y="1130"/>
              <a:chExt cx="3" cy="658"/>
            </a:xfrm>
          </p:grpSpPr>
          <p:sp>
            <p:nvSpPr>
              <p:cNvPr id="41598" name="Freeform 6146"/>
              <p:cNvSpPr>
                <a:spLocks/>
              </p:cNvSpPr>
              <p:nvPr/>
            </p:nvSpPr>
            <p:spPr bwMode="auto">
              <a:xfrm>
                <a:off x="6957" y="1130"/>
                <a:ext cx="3" cy="658"/>
              </a:xfrm>
              <a:custGeom>
                <a:avLst/>
                <a:gdLst>
                  <a:gd name="T0" fmla="+- 0 6957 6957"/>
                  <a:gd name="T1" fmla="*/ T0 w 3"/>
                  <a:gd name="T2" fmla="+- 0 1788 1130"/>
                  <a:gd name="T3" fmla="*/ 1788 h 658"/>
                  <a:gd name="T4" fmla="+- 0 6959 6957"/>
                  <a:gd name="T5" fmla="*/ T4 w 3"/>
                  <a:gd name="T6" fmla="+- 0 1788 1130"/>
                  <a:gd name="T7" fmla="*/ 1788 h 658"/>
                  <a:gd name="T8" fmla="+- 0 6959 6957"/>
                  <a:gd name="T9" fmla="*/ T8 w 3"/>
                  <a:gd name="T10" fmla="+- 0 1130 1130"/>
                  <a:gd name="T11" fmla="*/ 1130 h 658"/>
                  <a:gd name="T12" fmla="+- 0 6957 6957"/>
                  <a:gd name="T13" fmla="*/ T12 w 3"/>
                  <a:gd name="T14" fmla="+- 0 1130 1130"/>
                  <a:gd name="T15" fmla="*/ 1130 h 658"/>
                  <a:gd name="T16" fmla="+- 0 6957 6957"/>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985" name="Picture 614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71" name="Group 6142"/>
            <p:cNvGrpSpPr>
              <a:grpSpLocks/>
            </p:cNvGrpSpPr>
            <p:nvPr/>
          </p:nvGrpSpPr>
          <p:grpSpPr bwMode="auto">
            <a:xfrm>
              <a:off x="6942" y="1117"/>
              <a:ext cx="3" cy="656"/>
              <a:chOff x="6942" y="1117"/>
              <a:chExt cx="3" cy="656"/>
            </a:xfrm>
          </p:grpSpPr>
          <p:sp>
            <p:nvSpPr>
              <p:cNvPr id="41597" name="Freeform 6143"/>
              <p:cNvSpPr>
                <a:spLocks/>
              </p:cNvSpPr>
              <p:nvPr/>
            </p:nvSpPr>
            <p:spPr bwMode="auto">
              <a:xfrm>
                <a:off x="6942" y="1117"/>
                <a:ext cx="3" cy="656"/>
              </a:xfrm>
              <a:custGeom>
                <a:avLst/>
                <a:gdLst>
                  <a:gd name="T0" fmla="+- 0 6942 6942"/>
                  <a:gd name="T1" fmla="*/ T0 w 3"/>
                  <a:gd name="T2" fmla="+- 0 1773 1117"/>
                  <a:gd name="T3" fmla="*/ 1773 h 656"/>
                  <a:gd name="T4" fmla="+- 0 6945 6942"/>
                  <a:gd name="T5" fmla="*/ T4 w 3"/>
                  <a:gd name="T6" fmla="+- 0 1773 1117"/>
                  <a:gd name="T7" fmla="*/ 1773 h 656"/>
                  <a:gd name="T8" fmla="+- 0 6945 6942"/>
                  <a:gd name="T9" fmla="*/ T8 w 3"/>
                  <a:gd name="T10" fmla="+- 0 1117 1117"/>
                  <a:gd name="T11" fmla="*/ 1117 h 656"/>
                  <a:gd name="T12" fmla="+- 0 6942 6942"/>
                  <a:gd name="T13" fmla="*/ T12 w 3"/>
                  <a:gd name="T14" fmla="+- 0 1117 1117"/>
                  <a:gd name="T15" fmla="*/ 1117 h 656"/>
                  <a:gd name="T16" fmla="+- 0 6942 694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2" name="Group 6140"/>
            <p:cNvGrpSpPr>
              <a:grpSpLocks/>
            </p:cNvGrpSpPr>
            <p:nvPr/>
          </p:nvGrpSpPr>
          <p:grpSpPr bwMode="auto">
            <a:xfrm>
              <a:off x="6942" y="1116"/>
              <a:ext cx="82" cy="2"/>
              <a:chOff x="6942" y="1116"/>
              <a:chExt cx="82" cy="2"/>
            </a:xfrm>
          </p:grpSpPr>
          <p:sp>
            <p:nvSpPr>
              <p:cNvPr id="41596" name="Freeform 6141"/>
              <p:cNvSpPr>
                <a:spLocks/>
              </p:cNvSpPr>
              <p:nvPr/>
            </p:nvSpPr>
            <p:spPr bwMode="auto">
              <a:xfrm>
                <a:off x="6942" y="1116"/>
                <a:ext cx="82" cy="2"/>
              </a:xfrm>
              <a:custGeom>
                <a:avLst/>
                <a:gdLst>
                  <a:gd name="T0" fmla="+- 0 6942 6942"/>
                  <a:gd name="T1" fmla="*/ T0 w 82"/>
                  <a:gd name="T2" fmla="+- 0 7024 694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73" name="Group 6138"/>
            <p:cNvGrpSpPr>
              <a:grpSpLocks/>
            </p:cNvGrpSpPr>
            <p:nvPr/>
          </p:nvGrpSpPr>
          <p:grpSpPr bwMode="auto">
            <a:xfrm>
              <a:off x="6943" y="1772"/>
              <a:ext cx="80" cy="2"/>
              <a:chOff x="6943" y="1772"/>
              <a:chExt cx="80" cy="2"/>
            </a:xfrm>
          </p:grpSpPr>
          <p:sp>
            <p:nvSpPr>
              <p:cNvPr id="41595" name="Freeform 6139"/>
              <p:cNvSpPr>
                <a:spLocks/>
              </p:cNvSpPr>
              <p:nvPr/>
            </p:nvSpPr>
            <p:spPr bwMode="auto">
              <a:xfrm>
                <a:off x="6943" y="1772"/>
                <a:ext cx="80" cy="2"/>
              </a:xfrm>
              <a:custGeom>
                <a:avLst/>
                <a:gdLst>
                  <a:gd name="T0" fmla="+- 0 6943 6943"/>
                  <a:gd name="T1" fmla="*/ T0 w 80"/>
                  <a:gd name="T2" fmla="+- 0 7023 69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74" name="Group 6136"/>
            <p:cNvGrpSpPr>
              <a:grpSpLocks/>
            </p:cNvGrpSpPr>
            <p:nvPr/>
          </p:nvGrpSpPr>
          <p:grpSpPr bwMode="auto">
            <a:xfrm>
              <a:off x="6945" y="1770"/>
              <a:ext cx="80" cy="2"/>
              <a:chOff x="6945" y="1770"/>
              <a:chExt cx="80" cy="2"/>
            </a:xfrm>
          </p:grpSpPr>
          <p:sp>
            <p:nvSpPr>
              <p:cNvPr id="41594" name="Freeform 6137"/>
              <p:cNvSpPr>
                <a:spLocks/>
              </p:cNvSpPr>
              <p:nvPr/>
            </p:nvSpPr>
            <p:spPr bwMode="auto">
              <a:xfrm>
                <a:off x="6945" y="1770"/>
                <a:ext cx="80" cy="2"/>
              </a:xfrm>
              <a:custGeom>
                <a:avLst/>
                <a:gdLst>
                  <a:gd name="T0" fmla="+- 0 6945 6945"/>
                  <a:gd name="T1" fmla="*/ T0 w 80"/>
                  <a:gd name="T2" fmla="+- 0 7024 694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75" name="Group 6132"/>
            <p:cNvGrpSpPr>
              <a:grpSpLocks/>
            </p:cNvGrpSpPr>
            <p:nvPr/>
          </p:nvGrpSpPr>
          <p:grpSpPr bwMode="auto">
            <a:xfrm>
              <a:off x="6972" y="1224"/>
              <a:ext cx="38" cy="66"/>
              <a:chOff x="6972" y="1224"/>
              <a:chExt cx="38" cy="66"/>
            </a:xfrm>
          </p:grpSpPr>
          <p:sp>
            <p:nvSpPr>
              <p:cNvPr id="41591" name="Freeform 6135"/>
              <p:cNvSpPr>
                <a:spLocks/>
              </p:cNvSpPr>
              <p:nvPr/>
            </p:nvSpPr>
            <p:spPr bwMode="auto">
              <a:xfrm>
                <a:off x="6972" y="1224"/>
                <a:ext cx="38" cy="66"/>
              </a:xfrm>
              <a:custGeom>
                <a:avLst/>
                <a:gdLst>
                  <a:gd name="T0" fmla="+- 0 7008 6972"/>
                  <a:gd name="T1" fmla="*/ T0 w 38"/>
                  <a:gd name="T2" fmla="+- 0 1283 1224"/>
                  <a:gd name="T3" fmla="*/ 1283 h 66"/>
                  <a:gd name="T4" fmla="+- 0 6974 6972"/>
                  <a:gd name="T5" fmla="*/ T4 w 38"/>
                  <a:gd name="T6" fmla="+- 0 1283 1224"/>
                  <a:gd name="T7" fmla="*/ 1283 h 66"/>
                  <a:gd name="T8" fmla="+- 0 6974 6972"/>
                  <a:gd name="T9" fmla="*/ T8 w 38"/>
                  <a:gd name="T10" fmla="+- 0 1283 1224"/>
                  <a:gd name="T11" fmla="*/ 1283 h 66"/>
                  <a:gd name="T12" fmla="+- 0 6973 6972"/>
                  <a:gd name="T13" fmla="*/ T12 w 38"/>
                  <a:gd name="T14" fmla="+- 0 1284 1224"/>
                  <a:gd name="T15" fmla="*/ 1284 h 66"/>
                  <a:gd name="T16" fmla="+- 0 6973 6972"/>
                  <a:gd name="T17" fmla="*/ T16 w 38"/>
                  <a:gd name="T18" fmla="+- 0 1285 1224"/>
                  <a:gd name="T19" fmla="*/ 1285 h 66"/>
                  <a:gd name="T20" fmla="+- 0 6973 6972"/>
                  <a:gd name="T21" fmla="*/ T20 w 38"/>
                  <a:gd name="T22" fmla="+- 0 1288 1224"/>
                  <a:gd name="T23" fmla="*/ 1288 h 66"/>
                  <a:gd name="T24" fmla="+- 0 6973 6972"/>
                  <a:gd name="T25" fmla="*/ T24 w 38"/>
                  <a:gd name="T26" fmla="+- 0 1289 1224"/>
                  <a:gd name="T27" fmla="*/ 1289 h 66"/>
                  <a:gd name="T28" fmla="+- 0 6974 6972"/>
                  <a:gd name="T29" fmla="*/ T28 w 38"/>
                  <a:gd name="T30" fmla="+- 0 1290 1224"/>
                  <a:gd name="T31" fmla="*/ 1290 h 66"/>
                  <a:gd name="T32" fmla="+- 0 7009 6972"/>
                  <a:gd name="T33" fmla="*/ T32 w 38"/>
                  <a:gd name="T34" fmla="+- 0 1290 1224"/>
                  <a:gd name="T35" fmla="*/ 1290 h 66"/>
                  <a:gd name="T36" fmla="+- 0 7009 6972"/>
                  <a:gd name="T37" fmla="*/ T36 w 38"/>
                  <a:gd name="T38" fmla="+- 0 1289 1224"/>
                  <a:gd name="T39" fmla="*/ 1289 h 66"/>
                  <a:gd name="T40" fmla="+- 0 7010 6972"/>
                  <a:gd name="T41" fmla="*/ T40 w 38"/>
                  <a:gd name="T42" fmla="+- 0 1288 1224"/>
                  <a:gd name="T43" fmla="*/ 1288 h 66"/>
                  <a:gd name="T44" fmla="+- 0 7010 6972"/>
                  <a:gd name="T45" fmla="*/ T44 w 38"/>
                  <a:gd name="T46" fmla="+- 0 1285 1224"/>
                  <a:gd name="T47" fmla="*/ 1285 h 66"/>
                  <a:gd name="T48" fmla="+- 0 7009 6972"/>
                  <a:gd name="T49" fmla="*/ T48 w 38"/>
                  <a:gd name="T50" fmla="+- 0 1284 1224"/>
                  <a:gd name="T51" fmla="*/ 1284 h 66"/>
                  <a:gd name="T52" fmla="+- 0 7009 6972"/>
                  <a:gd name="T53" fmla="*/ T52 w 38"/>
                  <a:gd name="T54" fmla="+- 0 1283 1224"/>
                  <a:gd name="T55" fmla="*/ 1283 h 66"/>
                  <a:gd name="T56" fmla="+- 0 7008 6972"/>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92" name="Freeform 6134"/>
              <p:cNvSpPr>
                <a:spLocks/>
              </p:cNvSpPr>
              <p:nvPr/>
            </p:nvSpPr>
            <p:spPr bwMode="auto">
              <a:xfrm>
                <a:off x="6972" y="1224"/>
                <a:ext cx="38" cy="66"/>
              </a:xfrm>
              <a:custGeom>
                <a:avLst/>
                <a:gdLst>
                  <a:gd name="T0" fmla="+- 0 6996 6972"/>
                  <a:gd name="T1" fmla="*/ T0 w 38"/>
                  <a:gd name="T2" fmla="+- 0 1233 1224"/>
                  <a:gd name="T3" fmla="*/ 1233 h 66"/>
                  <a:gd name="T4" fmla="+- 0 6988 6972"/>
                  <a:gd name="T5" fmla="*/ T4 w 38"/>
                  <a:gd name="T6" fmla="+- 0 1233 1224"/>
                  <a:gd name="T7" fmla="*/ 1233 h 66"/>
                  <a:gd name="T8" fmla="+- 0 6988 6972"/>
                  <a:gd name="T9" fmla="*/ T8 w 38"/>
                  <a:gd name="T10" fmla="+- 0 1283 1224"/>
                  <a:gd name="T11" fmla="*/ 1283 h 66"/>
                  <a:gd name="T12" fmla="+- 0 6996 6972"/>
                  <a:gd name="T13" fmla="*/ T12 w 38"/>
                  <a:gd name="T14" fmla="+- 0 1283 1224"/>
                  <a:gd name="T15" fmla="*/ 1283 h 66"/>
                  <a:gd name="T16" fmla="+- 0 6996 6972"/>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93" name="Freeform 6133"/>
              <p:cNvSpPr>
                <a:spLocks/>
              </p:cNvSpPr>
              <p:nvPr/>
            </p:nvSpPr>
            <p:spPr bwMode="auto">
              <a:xfrm>
                <a:off x="6972" y="1224"/>
                <a:ext cx="38" cy="66"/>
              </a:xfrm>
              <a:custGeom>
                <a:avLst/>
                <a:gdLst>
                  <a:gd name="T0" fmla="+- 0 6994 6972"/>
                  <a:gd name="T1" fmla="*/ T0 w 38"/>
                  <a:gd name="T2" fmla="+- 0 1224 1224"/>
                  <a:gd name="T3" fmla="*/ 1224 h 66"/>
                  <a:gd name="T4" fmla="+- 0 6972 6972"/>
                  <a:gd name="T5" fmla="*/ T4 w 38"/>
                  <a:gd name="T6" fmla="+- 0 1240 1224"/>
                  <a:gd name="T7" fmla="*/ 1240 h 66"/>
                  <a:gd name="T8" fmla="+- 0 6973 6972"/>
                  <a:gd name="T9" fmla="*/ T8 w 38"/>
                  <a:gd name="T10" fmla="+- 0 1241 1224"/>
                  <a:gd name="T11" fmla="*/ 1241 h 66"/>
                  <a:gd name="T12" fmla="+- 0 6974 6972"/>
                  <a:gd name="T13" fmla="*/ T12 w 38"/>
                  <a:gd name="T14" fmla="+- 0 1241 1224"/>
                  <a:gd name="T15" fmla="*/ 1241 h 66"/>
                  <a:gd name="T16" fmla="+- 0 6975 6972"/>
                  <a:gd name="T17" fmla="*/ T16 w 38"/>
                  <a:gd name="T18" fmla="+- 0 1241 1224"/>
                  <a:gd name="T19" fmla="*/ 1241 h 66"/>
                  <a:gd name="T20" fmla="+- 0 6988 6972"/>
                  <a:gd name="T21" fmla="*/ T20 w 38"/>
                  <a:gd name="T22" fmla="+- 0 1233 1224"/>
                  <a:gd name="T23" fmla="*/ 1233 h 66"/>
                  <a:gd name="T24" fmla="+- 0 6996 6972"/>
                  <a:gd name="T25" fmla="*/ T24 w 38"/>
                  <a:gd name="T26" fmla="+- 0 1233 1224"/>
                  <a:gd name="T27" fmla="*/ 1233 h 66"/>
                  <a:gd name="T28" fmla="+- 0 6996 6972"/>
                  <a:gd name="T29" fmla="*/ T28 w 38"/>
                  <a:gd name="T30" fmla="+- 0 1225 1224"/>
                  <a:gd name="T31" fmla="*/ 1225 h 66"/>
                  <a:gd name="T32" fmla="+- 0 6996 6972"/>
                  <a:gd name="T33" fmla="*/ T32 w 38"/>
                  <a:gd name="T34" fmla="+- 0 1224 1224"/>
                  <a:gd name="T35" fmla="*/ 1224 h 66"/>
                  <a:gd name="T36" fmla="+- 0 6994 6972"/>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6" name="Group 6129"/>
            <p:cNvGrpSpPr>
              <a:grpSpLocks/>
            </p:cNvGrpSpPr>
            <p:nvPr/>
          </p:nvGrpSpPr>
          <p:grpSpPr bwMode="auto">
            <a:xfrm>
              <a:off x="6967" y="1346"/>
              <a:ext cx="45" cy="68"/>
              <a:chOff x="6967" y="1346"/>
              <a:chExt cx="45" cy="68"/>
            </a:xfrm>
          </p:grpSpPr>
          <p:sp>
            <p:nvSpPr>
              <p:cNvPr id="41589" name="Freeform 6131"/>
              <p:cNvSpPr>
                <a:spLocks/>
              </p:cNvSpPr>
              <p:nvPr/>
            </p:nvSpPr>
            <p:spPr bwMode="auto">
              <a:xfrm>
                <a:off x="6967" y="1346"/>
                <a:ext cx="45" cy="68"/>
              </a:xfrm>
              <a:custGeom>
                <a:avLst/>
                <a:gdLst>
                  <a:gd name="T0" fmla="+- 0 6994 6967"/>
                  <a:gd name="T1" fmla="*/ T0 w 45"/>
                  <a:gd name="T2" fmla="+- 0 1346 1346"/>
                  <a:gd name="T3" fmla="*/ 1346 h 68"/>
                  <a:gd name="T4" fmla="+- 0 6986 6967"/>
                  <a:gd name="T5" fmla="*/ T4 w 45"/>
                  <a:gd name="T6" fmla="+- 0 1346 1346"/>
                  <a:gd name="T7" fmla="*/ 1346 h 68"/>
                  <a:gd name="T8" fmla="+- 0 6982 6967"/>
                  <a:gd name="T9" fmla="*/ T8 w 45"/>
                  <a:gd name="T10" fmla="+- 0 1347 1346"/>
                  <a:gd name="T11" fmla="*/ 1347 h 68"/>
                  <a:gd name="T12" fmla="+- 0 6967 6967"/>
                  <a:gd name="T13" fmla="*/ T12 w 45"/>
                  <a:gd name="T14" fmla="+- 0 1386 1346"/>
                  <a:gd name="T15" fmla="*/ 1386 h 68"/>
                  <a:gd name="T16" fmla="+- 0 6968 6967"/>
                  <a:gd name="T17" fmla="*/ T16 w 45"/>
                  <a:gd name="T18" fmla="+- 0 1391 1346"/>
                  <a:gd name="T19" fmla="*/ 1391 h 68"/>
                  <a:gd name="T20" fmla="+- 0 6985 6967"/>
                  <a:gd name="T21" fmla="*/ T20 w 45"/>
                  <a:gd name="T22" fmla="+- 0 1414 1346"/>
                  <a:gd name="T23" fmla="*/ 1414 h 68"/>
                  <a:gd name="T24" fmla="+- 0 6993 6967"/>
                  <a:gd name="T25" fmla="*/ T24 w 45"/>
                  <a:gd name="T26" fmla="+- 0 1414 1346"/>
                  <a:gd name="T27" fmla="*/ 1414 h 68"/>
                  <a:gd name="T28" fmla="+- 0 6997 6967"/>
                  <a:gd name="T29" fmla="*/ T28 w 45"/>
                  <a:gd name="T30" fmla="+- 0 1413 1346"/>
                  <a:gd name="T31" fmla="*/ 1413 h 68"/>
                  <a:gd name="T32" fmla="+- 0 7003 6967"/>
                  <a:gd name="T33" fmla="*/ T32 w 45"/>
                  <a:gd name="T34" fmla="+- 0 1410 1346"/>
                  <a:gd name="T35" fmla="*/ 1410 h 68"/>
                  <a:gd name="T36" fmla="+- 0 7005 6967"/>
                  <a:gd name="T37" fmla="*/ T36 w 45"/>
                  <a:gd name="T38" fmla="+- 0 1408 1346"/>
                  <a:gd name="T39" fmla="*/ 1408 h 68"/>
                  <a:gd name="T40" fmla="+- 0 7005 6967"/>
                  <a:gd name="T41" fmla="*/ T40 w 45"/>
                  <a:gd name="T42" fmla="+- 0 1407 1346"/>
                  <a:gd name="T43" fmla="*/ 1407 h 68"/>
                  <a:gd name="T44" fmla="+- 0 6987 6967"/>
                  <a:gd name="T45" fmla="*/ T44 w 45"/>
                  <a:gd name="T46" fmla="+- 0 1407 1346"/>
                  <a:gd name="T47" fmla="*/ 1407 h 68"/>
                  <a:gd name="T48" fmla="+- 0 6985 6967"/>
                  <a:gd name="T49" fmla="*/ T48 w 45"/>
                  <a:gd name="T50" fmla="+- 0 1406 1346"/>
                  <a:gd name="T51" fmla="*/ 1406 h 68"/>
                  <a:gd name="T52" fmla="+- 0 6976 6967"/>
                  <a:gd name="T53" fmla="*/ T52 w 45"/>
                  <a:gd name="T54" fmla="+- 0 1385 1346"/>
                  <a:gd name="T55" fmla="*/ 1385 h 68"/>
                  <a:gd name="T56" fmla="+- 0 6976 6967"/>
                  <a:gd name="T57" fmla="*/ T56 w 45"/>
                  <a:gd name="T58" fmla="+- 0 1373 1346"/>
                  <a:gd name="T59" fmla="*/ 1373 h 68"/>
                  <a:gd name="T60" fmla="+- 0 6987 6967"/>
                  <a:gd name="T61" fmla="*/ T60 w 45"/>
                  <a:gd name="T62" fmla="+- 0 1354 1346"/>
                  <a:gd name="T63" fmla="*/ 1354 h 68"/>
                  <a:gd name="T64" fmla="+- 0 7006 6967"/>
                  <a:gd name="T65" fmla="*/ T64 w 45"/>
                  <a:gd name="T66" fmla="+- 0 1354 1346"/>
                  <a:gd name="T67" fmla="*/ 1354 h 68"/>
                  <a:gd name="T68" fmla="+- 0 7005 6967"/>
                  <a:gd name="T69" fmla="*/ T68 w 45"/>
                  <a:gd name="T70" fmla="+- 0 1352 1346"/>
                  <a:gd name="T71" fmla="*/ 1352 h 68"/>
                  <a:gd name="T72" fmla="+- 0 7003 6967"/>
                  <a:gd name="T73" fmla="*/ T72 w 45"/>
                  <a:gd name="T74" fmla="+- 0 1350 1346"/>
                  <a:gd name="T75" fmla="*/ 1350 h 68"/>
                  <a:gd name="T76" fmla="+- 0 6998 6967"/>
                  <a:gd name="T77" fmla="*/ T76 w 45"/>
                  <a:gd name="T78" fmla="+- 0 1347 1346"/>
                  <a:gd name="T79" fmla="*/ 1347 h 68"/>
                  <a:gd name="T80" fmla="+- 0 6994 6967"/>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39"/>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90" name="Freeform 6130"/>
              <p:cNvSpPr>
                <a:spLocks/>
              </p:cNvSpPr>
              <p:nvPr/>
            </p:nvSpPr>
            <p:spPr bwMode="auto">
              <a:xfrm>
                <a:off x="6967" y="1346"/>
                <a:ext cx="45" cy="68"/>
              </a:xfrm>
              <a:custGeom>
                <a:avLst/>
                <a:gdLst>
                  <a:gd name="T0" fmla="+- 0 7006 6967"/>
                  <a:gd name="T1" fmla="*/ T0 w 45"/>
                  <a:gd name="T2" fmla="+- 0 1354 1346"/>
                  <a:gd name="T3" fmla="*/ 1354 h 68"/>
                  <a:gd name="T4" fmla="+- 0 6990 6967"/>
                  <a:gd name="T5" fmla="*/ T4 w 45"/>
                  <a:gd name="T6" fmla="+- 0 1354 1346"/>
                  <a:gd name="T7" fmla="*/ 1354 h 68"/>
                  <a:gd name="T8" fmla="+- 0 6994 6967"/>
                  <a:gd name="T9" fmla="*/ T8 w 45"/>
                  <a:gd name="T10" fmla="+- 0 1354 1346"/>
                  <a:gd name="T11" fmla="*/ 1354 h 68"/>
                  <a:gd name="T12" fmla="+- 0 6997 6967"/>
                  <a:gd name="T13" fmla="*/ T12 w 45"/>
                  <a:gd name="T14" fmla="+- 0 1356 1346"/>
                  <a:gd name="T15" fmla="*/ 1356 h 68"/>
                  <a:gd name="T16" fmla="+- 0 7003 6967"/>
                  <a:gd name="T17" fmla="*/ T16 w 45"/>
                  <a:gd name="T18" fmla="+- 0 1386 1346"/>
                  <a:gd name="T19" fmla="*/ 1386 h 68"/>
                  <a:gd name="T20" fmla="+- 0 7003 6967"/>
                  <a:gd name="T21" fmla="*/ T20 w 45"/>
                  <a:gd name="T22" fmla="+- 0 1389 1346"/>
                  <a:gd name="T23" fmla="*/ 1389 h 68"/>
                  <a:gd name="T24" fmla="+- 0 6991 6967"/>
                  <a:gd name="T25" fmla="*/ T24 w 45"/>
                  <a:gd name="T26" fmla="+- 0 1407 1346"/>
                  <a:gd name="T27" fmla="*/ 1407 h 68"/>
                  <a:gd name="T28" fmla="+- 0 7005 6967"/>
                  <a:gd name="T29" fmla="*/ T28 w 45"/>
                  <a:gd name="T30" fmla="+- 0 1407 1346"/>
                  <a:gd name="T31" fmla="*/ 1407 h 68"/>
                  <a:gd name="T32" fmla="+- 0 7008 6967"/>
                  <a:gd name="T33" fmla="*/ T32 w 45"/>
                  <a:gd name="T34" fmla="+- 0 1402 1346"/>
                  <a:gd name="T35" fmla="*/ 1402 h 68"/>
                  <a:gd name="T36" fmla="+- 0 7010 6967"/>
                  <a:gd name="T37" fmla="*/ T36 w 45"/>
                  <a:gd name="T38" fmla="+- 0 1398 1346"/>
                  <a:gd name="T39" fmla="*/ 1398 h 68"/>
                  <a:gd name="T40" fmla="+- 0 7011 6967"/>
                  <a:gd name="T41" fmla="*/ T40 w 45"/>
                  <a:gd name="T42" fmla="+- 0 1390 1346"/>
                  <a:gd name="T43" fmla="*/ 1390 h 68"/>
                  <a:gd name="T44" fmla="+- 0 7012 6967"/>
                  <a:gd name="T45" fmla="*/ T44 w 45"/>
                  <a:gd name="T46" fmla="+- 0 1386 1346"/>
                  <a:gd name="T47" fmla="*/ 1386 h 68"/>
                  <a:gd name="T48" fmla="+- 0 7012 6967"/>
                  <a:gd name="T49" fmla="*/ T48 w 45"/>
                  <a:gd name="T50" fmla="+- 0 1373 1346"/>
                  <a:gd name="T51" fmla="*/ 1373 h 68"/>
                  <a:gd name="T52" fmla="+- 0 7011 6967"/>
                  <a:gd name="T53" fmla="*/ T52 w 45"/>
                  <a:gd name="T54" fmla="+- 0 1371 1346"/>
                  <a:gd name="T55" fmla="*/ 1371 h 68"/>
                  <a:gd name="T56" fmla="+- 0 7011 6967"/>
                  <a:gd name="T57" fmla="*/ T56 w 45"/>
                  <a:gd name="T58" fmla="+- 0 1369 1346"/>
                  <a:gd name="T59" fmla="*/ 1369 h 68"/>
                  <a:gd name="T60" fmla="+- 0 7010 6967"/>
                  <a:gd name="T61" fmla="*/ T60 w 45"/>
                  <a:gd name="T62" fmla="+- 0 1362 1346"/>
                  <a:gd name="T63" fmla="*/ 1362 h 68"/>
                  <a:gd name="T64" fmla="+- 0 7009 6967"/>
                  <a:gd name="T65" fmla="*/ T64 w 45"/>
                  <a:gd name="T66" fmla="+- 0 1358 1346"/>
                  <a:gd name="T67" fmla="*/ 1358 h 68"/>
                  <a:gd name="T68" fmla="+- 0 7006 6967"/>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7" name="Group 6125"/>
            <p:cNvGrpSpPr>
              <a:grpSpLocks/>
            </p:cNvGrpSpPr>
            <p:nvPr/>
          </p:nvGrpSpPr>
          <p:grpSpPr bwMode="auto">
            <a:xfrm>
              <a:off x="6972" y="1470"/>
              <a:ext cx="38" cy="66"/>
              <a:chOff x="6972" y="1470"/>
              <a:chExt cx="38" cy="66"/>
            </a:xfrm>
          </p:grpSpPr>
          <p:sp>
            <p:nvSpPr>
              <p:cNvPr id="41586" name="Freeform 6128"/>
              <p:cNvSpPr>
                <a:spLocks/>
              </p:cNvSpPr>
              <p:nvPr/>
            </p:nvSpPr>
            <p:spPr bwMode="auto">
              <a:xfrm>
                <a:off x="6972" y="1470"/>
                <a:ext cx="38" cy="66"/>
              </a:xfrm>
              <a:custGeom>
                <a:avLst/>
                <a:gdLst>
                  <a:gd name="T0" fmla="+- 0 7008 6972"/>
                  <a:gd name="T1" fmla="*/ T0 w 38"/>
                  <a:gd name="T2" fmla="+- 0 1529 1470"/>
                  <a:gd name="T3" fmla="*/ 1529 h 66"/>
                  <a:gd name="T4" fmla="+- 0 6974 6972"/>
                  <a:gd name="T5" fmla="*/ T4 w 38"/>
                  <a:gd name="T6" fmla="+- 0 1529 1470"/>
                  <a:gd name="T7" fmla="*/ 1529 h 66"/>
                  <a:gd name="T8" fmla="+- 0 6974 6972"/>
                  <a:gd name="T9" fmla="*/ T8 w 38"/>
                  <a:gd name="T10" fmla="+- 0 1529 1470"/>
                  <a:gd name="T11" fmla="*/ 1529 h 66"/>
                  <a:gd name="T12" fmla="+- 0 6973 6972"/>
                  <a:gd name="T13" fmla="*/ T12 w 38"/>
                  <a:gd name="T14" fmla="+- 0 1530 1470"/>
                  <a:gd name="T15" fmla="*/ 1530 h 66"/>
                  <a:gd name="T16" fmla="+- 0 6973 6972"/>
                  <a:gd name="T17" fmla="*/ T16 w 38"/>
                  <a:gd name="T18" fmla="+- 0 1531 1470"/>
                  <a:gd name="T19" fmla="*/ 1531 h 66"/>
                  <a:gd name="T20" fmla="+- 0 6973 6972"/>
                  <a:gd name="T21" fmla="*/ T20 w 38"/>
                  <a:gd name="T22" fmla="+- 0 1534 1470"/>
                  <a:gd name="T23" fmla="*/ 1534 h 66"/>
                  <a:gd name="T24" fmla="+- 0 6973 6972"/>
                  <a:gd name="T25" fmla="*/ T24 w 38"/>
                  <a:gd name="T26" fmla="+- 0 1535 1470"/>
                  <a:gd name="T27" fmla="*/ 1535 h 66"/>
                  <a:gd name="T28" fmla="+- 0 6974 6972"/>
                  <a:gd name="T29" fmla="*/ T28 w 38"/>
                  <a:gd name="T30" fmla="+- 0 1536 1470"/>
                  <a:gd name="T31" fmla="*/ 1536 h 66"/>
                  <a:gd name="T32" fmla="+- 0 7009 6972"/>
                  <a:gd name="T33" fmla="*/ T32 w 38"/>
                  <a:gd name="T34" fmla="+- 0 1536 1470"/>
                  <a:gd name="T35" fmla="*/ 1536 h 66"/>
                  <a:gd name="T36" fmla="+- 0 7009 6972"/>
                  <a:gd name="T37" fmla="*/ T36 w 38"/>
                  <a:gd name="T38" fmla="+- 0 1535 1470"/>
                  <a:gd name="T39" fmla="*/ 1535 h 66"/>
                  <a:gd name="T40" fmla="+- 0 7010 6972"/>
                  <a:gd name="T41" fmla="*/ T40 w 38"/>
                  <a:gd name="T42" fmla="+- 0 1534 1470"/>
                  <a:gd name="T43" fmla="*/ 1534 h 66"/>
                  <a:gd name="T44" fmla="+- 0 7010 6972"/>
                  <a:gd name="T45" fmla="*/ T44 w 38"/>
                  <a:gd name="T46" fmla="+- 0 1531 1470"/>
                  <a:gd name="T47" fmla="*/ 1531 h 66"/>
                  <a:gd name="T48" fmla="+- 0 7009 6972"/>
                  <a:gd name="T49" fmla="*/ T48 w 38"/>
                  <a:gd name="T50" fmla="+- 0 1530 1470"/>
                  <a:gd name="T51" fmla="*/ 1530 h 66"/>
                  <a:gd name="T52" fmla="+- 0 7009 6972"/>
                  <a:gd name="T53" fmla="*/ T52 w 38"/>
                  <a:gd name="T54" fmla="+- 0 1529 1470"/>
                  <a:gd name="T55" fmla="*/ 1529 h 66"/>
                  <a:gd name="T56" fmla="+- 0 7008 6972"/>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7" name="Freeform 6127"/>
              <p:cNvSpPr>
                <a:spLocks/>
              </p:cNvSpPr>
              <p:nvPr/>
            </p:nvSpPr>
            <p:spPr bwMode="auto">
              <a:xfrm>
                <a:off x="6972" y="1470"/>
                <a:ext cx="38" cy="66"/>
              </a:xfrm>
              <a:custGeom>
                <a:avLst/>
                <a:gdLst>
                  <a:gd name="T0" fmla="+- 0 6996 6972"/>
                  <a:gd name="T1" fmla="*/ T0 w 38"/>
                  <a:gd name="T2" fmla="+- 0 1479 1470"/>
                  <a:gd name="T3" fmla="*/ 1479 h 66"/>
                  <a:gd name="T4" fmla="+- 0 6988 6972"/>
                  <a:gd name="T5" fmla="*/ T4 w 38"/>
                  <a:gd name="T6" fmla="+- 0 1479 1470"/>
                  <a:gd name="T7" fmla="*/ 1479 h 66"/>
                  <a:gd name="T8" fmla="+- 0 6988 6972"/>
                  <a:gd name="T9" fmla="*/ T8 w 38"/>
                  <a:gd name="T10" fmla="+- 0 1529 1470"/>
                  <a:gd name="T11" fmla="*/ 1529 h 66"/>
                  <a:gd name="T12" fmla="+- 0 6996 6972"/>
                  <a:gd name="T13" fmla="*/ T12 w 38"/>
                  <a:gd name="T14" fmla="+- 0 1529 1470"/>
                  <a:gd name="T15" fmla="*/ 1529 h 66"/>
                  <a:gd name="T16" fmla="+- 0 6996 6972"/>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8" name="Freeform 6126"/>
              <p:cNvSpPr>
                <a:spLocks/>
              </p:cNvSpPr>
              <p:nvPr/>
            </p:nvSpPr>
            <p:spPr bwMode="auto">
              <a:xfrm>
                <a:off x="6972" y="1470"/>
                <a:ext cx="38" cy="66"/>
              </a:xfrm>
              <a:custGeom>
                <a:avLst/>
                <a:gdLst>
                  <a:gd name="T0" fmla="+- 0 6994 6972"/>
                  <a:gd name="T1" fmla="*/ T0 w 38"/>
                  <a:gd name="T2" fmla="+- 0 1470 1470"/>
                  <a:gd name="T3" fmla="*/ 1470 h 66"/>
                  <a:gd name="T4" fmla="+- 0 6972 6972"/>
                  <a:gd name="T5" fmla="*/ T4 w 38"/>
                  <a:gd name="T6" fmla="+- 0 1486 1470"/>
                  <a:gd name="T7" fmla="*/ 1486 h 66"/>
                  <a:gd name="T8" fmla="+- 0 6973 6972"/>
                  <a:gd name="T9" fmla="*/ T8 w 38"/>
                  <a:gd name="T10" fmla="+- 0 1487 1470"/>
                  <a:gd name="T11" fmla="*/ 1487 h 66"/>
                  <a:gd name="T12" fmla="+- 0 6974 6972"/>
                  <a:gd name="T13" fmla="*/ T12 w 38"/>
                  <a:gd name="T14" fmla="+- 0 1487 1470"/>
                  <a:gd name="T15" fmla="*/ 1487 h 66"/>
                  <a:gd name="T16" fmla="+- 0 6975 6972"/>
                  <a:gd name="T17" fmla="*/ T16 w 38"/>
                  <a:gd name="T18" fmla="+- 0 1487 1470"/>
                  <a:gd name="T19" fmla="*/ 1487 h 66"/>
                  <a:gd name="T20" fmla="+- 0 6988 6972"/>
                  <a:gd name="T21" fmla="*/ T20 w 38"/>
                  <a:gd name="T22" fmla="+- 0 1479 1470"/>
                  <a:gd name="T23" fmla="*/ 1479 h 66"/>
                  <a:gd name="T24" fmla="+- 0 6996 6972"/>
                  <a:gd name="T25" fmla="*/ T24 w 38"/>
                  <a:gd name="T26" fmla="+- 0 1479 1470"/>
                  <a:gd name="T27" fmla="*/ 1479 h 66"/>
                  <a:gd name="T28" fmla="+- 0 6996 6972"/>
                  <a:gd name="T29" fmla="*/ T28 w 38"/>
                  <a:gd name="T30" fmla="+- 0 1471 1470"/>
                  <a:gd name="T31" fmla="*/ 1471 h 66"/>
                  <a:gd name="T32" fmla="+- 0 6996 6972"/>
                  <a:gd name="T33" fmla="*/ T32 w 38"/>
                  <a:gd name="T34" fmla="+- 0 1470 1470"/>
                  <a:gd name="T35" fmla="*/ 1470 h 66"/>
                  <a:gd name="T36" fmla="+- 0 6994 6972"/>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8" name="Group 6121"/>
            <p:cNvGrpSpPr>
              <a:grpSpLocks/>
            </p:cNvGrpSpPr>
            <p:nvPr/>
          </p:nvGrpSpPr>
          <p:grpSpPr bwMode="auto">
            <a:xfrm>
              <a:off x="6972" y="1593"/>
              <a:ext cx="38" cy="66"/>
              <a:chOff x="6972" y="1593"/>
              <a:chExt cx="38" cy="66"/>
            </a:xfrm>
          </p:grpSpPr>
          <p:sp>
            <p:nvSpPr>
              <p:cNvPr id="41583" name="Freeform 6124"/>
              <p:cNvSpPr>
                <a:spLocks/>
              </p:cNvSpPr>
              <p:nvPr/>
            </p:nvSpPr>
            <p:spPr bwMode="auto">
              <a:xfrm>
                <a:off x="6972" y="1593"/>
                <a:ext cx="38" cy="66"/>
              </a:xfrm>
              <a:custGeom>
                <a:avLst/>
                <a:gdLst>
                  <a:gd name="T0" fmla="+- 0 7008 6972"/>
                  <a:gd name="T1" fmla="*/ T0 w 38"/>
                  <a:gd name="T2" fmla="+- 0 1652 1593"/>
                  <a:gd name="T3" fmla="*/ 1652 h 66"/>
                  <a:gd name="T4" fmla="+- 0 6974 6972"/>
                  <a:gd name="T5" fmla="*/ T4 w 38"/>
                  <a:gd name="T6" fmla="+- 0 1652 1593"/>
                  <a:gd name="T7" fmla="*/ 1652 h 66"/>
                  <a:gd name="T8" fmla="+- 0 6974 6972"/>
                  <a:gd name="T9" fmla="*/ T8 w 38"/>
                  <a:gd name="T10" fmla="+- 0 1653 1593"/>
                  <a:gd name="T11" fmla="*/ 1653 h 66"/>
                  <a:gd name="T12" fmla="+- 0 6973 6972"/>
                  <a:gd name="T13" fmla="*/ T12 w 38"/>
                  <a:gd name="T14" fmla="+- 0 1653 1593"/>
                  <a:gd name="T15" fmla="*/ 1653 h 66"/>
                  <a:gd name="T16" fmla="+- 0 6973 6972"/>
                  <a:gd name="T17" fmla="*/ T16 w 38"/>
                  <a:gd name="T18" fmla="+- 0 1654 1593"/>
                  <a:gd name="T19" fmla="*/ 1654 h 66"/>
                  <a:gd name="T20" fmla="+- 0 6973 6972"/>
                  <a:gd name="T21" fmla="*/ T20 w 38"/>
                  <a:gd name="T22" fmla="+- 0 1657 1593"/>
                  <a:gd name="T23" fmla="*/ 1657 h 66"/>
                  <a:gd name="T24" fmla="+- 0 6973 6972"/>
                  <a:gd name="T25" fmla="*/ T24 w 38"/>
                  <a:gd name="T26" fmla="+- 0 1659 1593"/>
                  <a:gd name="T27" fmla="*/ 1659 h 66"/>
                  <a:gd name="T28" fmla="+- 0 6974 6972"/>
                  <a:gd name="T29" fmla="*/ T28 w 38"/>
                  <a:gd name="T30" fmla="+- 0 1659 1593"/>
                  <a:gd name="T31" fmla="*/ 1659 h 66"/>
                  <a:gd name="T32" fmla="+- 0 7009 6972"/>
                  <a:gd name="T33" fmla="*/ T32 w 38"/>
                  <a:gd name="T34" fmla="+- 0 1659 1593"/>
                  <a:gd name="T35" fmla="*/ 1659 h 66"/>
                  <a:gd name="T36" fmla="+- 0 7009 6972"/>
                  <a:gd name="T37" fmla="*/ T36 w 38"/>
                  <a:gd name="T38" fmla="+- 0 1659 1593"/>
                  <a:gd name="T39" fmla="*/ 1659 h 66"/>
                  <a:gd name="T40" fmla="+- 0 7010 6972"/>
                  <a:gd name="T41" fmla="*/ T40 w 38"/>
                  <a:gd name="T42" fmla="+- 0 1657 1593"/>
                  <a:gd name="T43" fmla="*/ 1657 h 66"/>
                  <a:gd name="T44" fmla="+- 0 7010 6972"/>
                  <a:gd name="T45" fmla="*/ T44 w 38"/>
                  <a:gd name="T46" fmla="+- 0 1654 1593"/>
                  <a:gd name="T47" fmla="*/ 1654 h 66"/>
                  <a:gd name="T48" fmla="+- 0 7009 6972"/>
                  <a:gd name="T49" fmla="*/ T48 w 38"/>
                  <a:gd name="T50" fmla="+- 0 1653 1593"/>
                  <a:gd name="T51" fmla="*/ 1653 h 66"/>
                  <a:gd name="T52" fmla="+- 0 7009 6972"/>
                  <a:gd name="T53" fmla="*/ T52 w 38"/>
                  <a:gd name="T54" fmla="+- 0 1653 1593"/>
                  <a:gd name="T55" fmla="*/ 1653 h 66"/>
                  <a:gd name="T56" fmla="+- 0 7008 6972"/>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4"/>
                    </a:lnTo>
                    <a:lnTo>
                      <a:pt x="1" y="66"/>
                    </a:lnTo>
                    <a:lnTo>
                      <a:pt x="2" y="66"/>
                    </a:lnTo>
                    <a:lnTo>
                      <a:pt x="37" y="66"/>
                    </a:lnTo>
                    <a:lnTo>
                      <a:pt x="38" y="64"/>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4" name="Freeform 6123"/>
              <p:cNvSpPr>
                <a:spLocks/>
              </p:cNvSpPr>
              <p:nvPr/>
            </p:nvSpPr>
            <p:spPr bwMode="auto">
              <a:xfrm>
                <a:off x="6972" y="1593"/>
                <a:ext cx="38" cy="66"/>
              </a:xfrm>
              <a:custGeom>
                <a:avLst/>
                <a:gdLst>
                  <a:gd name="T0" fmla="+- 0 6996 6972"/>
                  <a:gd name="T1" fmla="*/ T0 w 38"/>
                  <a:gd name="T2" fmla="+- 0 1602 1593"/>
                  <a:gd name="T3" fmla="*/ 1602 h 66"/>
                  <a:gd name="T4" fmla="+- 0 6988 6972"/>
                  <a:gd name="T5" fmla="*/ T4 w 38"/>
                  <a:gd name="T6" fmla="+- 0 1602 1593"/>
                  <a:gd name="T7" fmla="*/ 1602 h 66"/>
                  <a:gd name="T8" fmla="+- 0 6988 6972"/>
                  <a:gd name="T9" fmla="*/ T8 w 38"/>
                  <a:gd name="T10" fmla="+- 0 1652 1593"/>
                  <a:gd name="T11" fmla="*/ 1652 h 66"/>
                  <a:gd name="T12" fmla="+- 0 6996 6972"/>
                  <a:gd name="T13" fmla="*/ T12 w 38"/>
                  <a:gd name="T14" fmla="+- 0 1652 1593"/>
                  <a:gd name="T15" fmla="*/ 1652 h 66"/>
                  <a:gd name="T16" fmla="+- 0 6996 6972"/>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5" name="Freeform 6122"/>
              <p:cNvSpPr>
                <a:spLocks/>
              </p:cNvSpPr>
              <p:nvPr/>
            </p:nvSpPr>
            <p:spPr bwMode="auto">
              <a:xfrm>
                <a:off x="6972" y="1593"/>
                <a:ext cx="38" cy="66"/>
              </a:xfrm>
              <a:custGeom>
                <a:avLst/>
                <a:gdLst>
                  <a:gd name="T0" fmla="+- 0 6994 6972"/>
                  <a:gd name="T1" fmla="*/ T0 w 38"/>
                  <a:gd name="T2" fmla="+- 0 1593 1593"/>
                  <a:gd name="T3" fmla="*/ 1593 h 66"/>
                  <a:gd name="T4" fmla="+- 0 6972 6972"/>
                  <a:gd name="T5" fmla="*/ T4 w 38"/>
                  <a:gd name="T6" fmla="+- 0 1609 1593"/>
                  <a:gd name="T7" fmla="*/ 1609 h 66"/>
                  <a:gd name="T8" fmla="+- 0 6973 6972"/>
                  <a:gd name="T9" fmla="*/ T8 w 38"/>
                  <a:gd name="T10" fmla="+- 0 1610 1593"/>
                  <a:gd name="T11" fmla="*/ 1610 h 66"/>
                  <a:gd name="T12" fmla="+- 0 6974 6972"/>
                  <a:gd name="T13" fmla="*/ T12 w 38"/>
                  <a:gd name="T14" fmla="+- 0 1611 1593"/>
                  <a:gd name="T15" fmla="*/ 1611 h 66"/>
                  <a:gd name="T16" fmla="+- 0 6975 6972"/>
                  <a:gd name="T17" fmla="*/ T16 w 38"/>
                  <a:gd name="T18" fmla="+- 0 1610 1593"/>
                  <a:gd name="T19" fmla="*/ 1610 h 66"/>
                  <a:gd name="T20" fmla="+- 0 6988 6972"/>
                  <a:gd name="T21" fmla="*/ T20 w 38"/>
                  <a:gd name="T22" fmla="+- 0 1602 1593"/>
                  <a:gd name="T23" fmla="*/ 1602 h 66"/>
                  <a:gd name="T24" fmla="+- 0 6996 6972"/>
                  <a:gd name="T25" fmla="*/ T24 w 38"/>
                  <a:gd name="T26" fmla="+- 0 1602 1593"/>
                  <a:gd name="T27" fmla="*/ 1602 h 66"/>
                  <a:gd name="T28" fmla="+- 0 6996 6972"/>
                  <a:gd name="T29" fmla="*/ T28 w 38"/>
                  <a:gd name="T30" fmla="+- 0 1594 1593"/>
                  <a:gd name="T31" fmla="*/ 1594 h 66"/>
                  <a:gd name="T32" fmla="+- 0 6996 6972"/>
                  <a:gd name="T33" fmla="*/ T32 w 38"/>
                  <a:gd name="T34" fmla="+- 0 1594 1593"/>
                  <a:gd name="T35" fmla="*/ 1594 h 66"/>
                  <a:gd name="T36" fmla="+- 0 6994 6972"/>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9"/>
                    </a:lnTo>
                    <a:lnTo>
                      <a:pt x="24" y="9"/>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9" name="Group 6115"/>
            <p:cNvGrpSpPr>
              <a:grpSpLocks/>
            </p:cNvGrpSpPr>
            <p:nvPr/>
          </p:nvGrpSpPr>
          <p:grpSpPr bwMode="auto">
            <a:xfrm>
              <a:off x="7037" y="1130"/>
              <a:ext cx="80" cy="658"/>
              <a:chOff x="7037" y="1130"/>
              <a:chExt cx="80" cy="658"/>
            </a:xfrm>
          </p:grpSpPr>
          <p:sp>
            <p:nvSpPr>
              <p:cNvPr id="41577" name="Freeform 6120"/>
              <p:cNvSpPr>
                <a:spLocks/>
              </p:cNvSpPr>
              <p:nvPr/>
            </p:nvSpPr>
            <p:spPr bwMode="auto">
              <a:xfrm>
                <a:off x="7037" y="1130"/>
                <a:ext cx="80" cy="658"/>
              </a:xfrm>
              <a:custGeom>
                <a:avLst/>
                <a:gdLst>
                  <a:gd name="T0" fmla="+- 0 7115 7037"/>
                  <a:gd name="T1" fmla="*/ T0 w 80"/>
                  <a:gd name="T2" fmla="+- 0 1468 1130"/>
                  <a:gd name="T3" fmla="*/ 1468 h 658"/>
                  <a:gd name="T4" fmla="+- 0 7038 7037"/>
                  <a:gd name="T5" fmla="*/ T4 w 80"/>
                  <a:gd name="T6" fmla="+- 0 1468 1130"/>
                  <a:gd name="T7" fmla="*/ 1468 h 658"/>
                  <a:gd name="T8" fmla="+- 0 7038 7037"/>
                  <a:gd name="T9" fmla="*/ T8 w 80"/>
                  <a:gd name="T10" fmla="+- 0 1786 1130"/>
                  <a:gd name="T11" fmla="*/ 1786 h 658"/>
                  <a:gd name="T12" fmla="+- 0 7037 7037"/>
                  <a:gd name="T13" fmla="*/ T12 w 80"/>
                  <a:gd name="T14" fmla="+- 0 1788 1130"/>
                  <a:gd name="T15" fmla="*/ 1788 h 658"/>
                  <a:gd name="T16" fmla="+- 0 7116 7037"/>
                  <a:gd name="T17" fmla="*/ T16 w 80"/>
                  <a:gd name="T18" fmla="+- 0 1788 1130"/>
                  <a:gd name="T19" fmla="*/ 1788 h 658"/>
                  <a:gd name="T20" fmla="+- 0 7115 7037"/>
                  <a:gd name="T21" fmla="*/ T20 w 80"/>
                  <a:gd name="T22" fmla="+- 0 1786 1130"/>
                  <a:gd name="T23" fmla="*/ 1786 h 658"/>
                  <a:gd name="T24" fmla="+- 0 7115 7037"/>
                  <a:gd name="T25" fmla="*/ T24 w 80"/>
                  <a:gd name="T26" fmla="+- 0 1468 1130"/>
                  <a:gd name="T27" fmla="*/ 146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78" name="Freeform 6119"/>
              <p:cNvSpPr>
                <a:spLocks/>
              </p:cNvSpPr>
              <p:nvPr/>
            </p:nvSpPr>
            <p:spPr bwMode="auto">
              <a:xfrm>
                <a:off x="7037" y="1130"/>
                <a:ext cx="80" cy="658"/>
              </a:xfrm>
              <a:custGeom>
                <a:avLst/>
                <a:gdLst>
                  <a:gd name="T0" fmla="+- 0 7088 7037"/>
                  <a:gd name="T1" fmla="*/ T0 w 80"/>
                  <a:gd name="T2" fmla="+- 0 1462 1130"/>
                  <a:gd name="T3" fmla="*/ 1462 h 658"/>
                  <a:gd name="T4" fmla="+- 0 7063 7037"/>
                  <a:gd name="T5" fmla="*/ T4 w 80"/>
                  <a:gd name="T6" fmla="+- 0 1462 1130"/>
                  <a:gd name="T7" fmla="*/ 1462 h 658"/>
                  <a:gd name="T8" fmla="+- 0 7066 7037"/>
                  <a:gd name="T9" fmla="*/ T8 w 80"/>
                  <a:gd name="T10" fmla="+- 0 1465 1130"/>
                  <a:gd name="T11" fmla="*/ 1465 h 658"/>
                  <a:gd name="T12" fmla="+- 0 7063 7037"/>
                  <a:gd name="T13" fmla="*/ T12 w 80"/>
                  <a:gd name="T14" fmla="+- 0 1468 1130"/>
                  <a:gd name="T15" fmla="*/ 1468 h 658"/>
                  <a:gd name="T16" fmla="+- 0 7088 7037"/>
                  <a:gd name="T17" fmla="*/ T16 w 80"/>
                  <a:gd name="T18" fmla="+- 0 1468 1130"/>
                  <a:gd name="T19" fmla="*/ 1468 h 658"/>
                  <a:gd name="T20" fmla="+- 0 7086 7037"/>
                  <a:gd name="T21" fmla="*/ T20 w 80"/>
                  <a:gd name="T22" fmla="+- 0 1465 1130"/>
                  <a:gd name="T23" fmla="*/ 1465 h 658"/>
                  <a:gd name="T24" fmla="+- 0 7088 7037"/>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1" y="332"/>
                    </a:moveTo>
                    <a:lnTo>
                      <a:pt x="26" y="332"/>
                    </a:lnTo>
                    <a:lnTo>
                      <a:pt x="29" y="335"/>
                    </a:lnTo>
                    <a:lnTo>
                      <a:pt x="26" y="338"/>
                    </a:lnTo>
                    <a:lnTo>
                      <a:pt x="51" y="338"/>
                    </a:lnTo>
                    <a:lnTo>
                      <a:pt x="49" y="335"/>
                    </a:lnTo>
                    <a:lnTo>
                      <a:pt x="5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79" name="Freeform 6118"/>
              <p:cNvSpPr>
                <a:spLocks/>
              </p:cNvSpPr>
              <p:nvPr/>
            </p:nvSpPr>
            <p:spPr bwMode="auto">
              <a:xfrm>
                <a:off x="7037" y="1130"/>
                <a:ext cx="80" cy="658"/>
              </a:xfrm>
              <a:custGeom>
                <a:avLst/>
                <a:gdLst>
                  <a:gd name="T0" fmla="+- 0 7115 7037"/>
                  <a:gd name="T1" fmla="*/ T0 w 80"/>
                  <a:gd name="T2" fmla="+- 0 1453 1130"/>
                  <a:gd name="T3" fmla="*/ 1453 h 658"/>
                  <a:gd name="T4" fmla="+- 0 7038 7037"/>
                  <a:gd name="T5" fmla="*/ T4 w 80"/>
                  <a:gd name="T6" fmla="+- 0 1453 1130"/>
                  <a:gd name="T7" fmla="*/ 1453 h 658"/>
                  <a:gd name="T8" fmla="+- 0 7038 7037"/>
                  <a:gd name="T9" fmla="*/ T8 w 80"/>
                  <a:gd name="T10" fmla="+- 0 1462 1130"/>
                  <a:gd name="T11" fmla="*/ 1462 h 658"/>
                  <a:gd name="T12" fmla="+- 0 7115 7037"/>
                  <a:gd name="T13" fmla="*/ T12 w 80"/>
                  <a:gd name="T14" fmla="+- 0 1462 1130"/>
                  <a:gd name="T15" fmla="*/ 1462 h 658"/>
                  <a:gd name="T16" fmla="+- 0 7115 7037"/>
                  <a:gd name="T17" fmla="*/ T16 w 80"/>
                  <a:gd name="T18" fmla="+- 0 1453 1130"/>
                  <a:gd name="T19" fmla="*/ 1453 h 658"/>
                </a:gdLst>
                <a:ahLst/>
                <a:cxnLst>
                  <a:cxn ang="0">
                    <a:pos x="T1" y="T3"/>
                  </a:cxn>
                  <a:cxn ang="0">
                    <a:pos x="T5" y="T7"/>
                  </a:cxn>
                  <a:cxn ang="0">
                    <a:pos x="T9" y="T11"/>
                  </a:cxn>
                  <a:cxn ang="0">
                    <a:pos x="T13" y="T15"/>
                  </a:cxn>
                  <a:cxn ang="0">
                    <a:pos x="T17" y="T19"/>
                  </a:cxn>
                </a:cxnLst>
                <a:rect l="0" t="0" r="r" b="b"/>
                <a:pathLst>
                  <a:path w="80" h="658">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0" name="Freeform 6117"/>
              <p:cNvSpPr>
                <a:spLocks/>
              </p:cNvSpPr>
              <p:nvPr/>
            </p:nvSpPr>
            <p:spPr bwMode="auto">
              <a:xfrm>
                <a:off x="7037" y="1130"/>
                <a:ext cx="80" cy="658"/>
              </a:xfrm>
              <a:custGeom>
                <a:avLst/>
                <a:gdLst>
                  <a:gd name="T0" fmla="+- 0 7087 7037"/>
                  <a:gd name="T1" fmla="*/ T0 w 80"/>
                  <a:gd name="T2" fmla="+- 0 1448 1130"/>
                  <a:gd name="T3" fmla="*/ 1448 h 658"/>
                  <a:gd name="T4" fmla="+- 0 7061 7037"/>
                  <a:gd name="T5" fmla="*/ T4 w 80"/>
                  <a:gd name="T6" fmla="+- 0 1448 1130"/>
                  <a:gd name="T7" fmla="*/ 1448 h 658"/>
                  <a:gd name="T8" fmla="+- 0 7064 7037"/>
                  <a:gd name="T9" fmla="*/ T8 w 80"/>
                  <a:gd name="T10" fmla="+- 0 1450 1130"/>
                  <a:gd name="T11" fmla="*/ 1450 h 658"/>
                  <a:gd name="T12" fmla="+- 0 7061 7037"/>
                  <a:gd name="T13" fmla="*/ T12 w 80"/>
                  <a:gd name="T14" fmla="+- 0 1453 1130"/>
                  <a:gd name="T15" fmla="*/ 1453 h 658"/>
                  <a:gd name="T16" fmla="+- 0 7087 7037"/>
                  <a:gd name="T17" fmla="*/ T16 w 80"/>
                  <a:gd name="T18" fmla="+- 0 1453 1130"/>
                  <a:gd name="T19" fmla="*/ 1453 h 658"/>
                  <a:gd name="T20" fmla="+- 0 7084 7037"/>
                  <a:gd name="T21" fmla="*/ T20 w 80"/>
                  <a:gd name="T22" fmla="+- 0 1450 1130"/>
                  <a:gd name="T23" fmla="*/ 1450 h 658"/>
                  <a:gd name="T24" fmla="+- 0 7087 7037"/>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0" y="318"/>
                    </a:moveTo>
                    <a:lnTo>
                      <a:pt x="24" y="318"/>
                    </a:lnTo>
                    <a:lnTo>
                      <a:pt x="27" y="320"/>
                    </a:lnTo>
                    <a:lnTo>
                      <a:pt x="24" y="323"/>
                    </a:lnTo>
                    <a:lnTo>
                      <a:pt x="50" y="323"/>
                    </a:lnTo>
                    <a:lnTo>
                      <a:pt x="47" y="320"/>
                    </a:lnTo>
                    <a:lnTo>
                      <a:pt x="5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1" name="Freeform 6116"/>
              <p:cNvSpPr>
                <a:spLocks/>
              </p:cNvSpPr>
              <p:nvPr/>
            </p:nvSpPr>
            <p:spPr bwMode="auto">
              <a:xfrm>
                <a:off x="7037" y="1130"/>
                <a:ext cx="80" cy="658"/>
              </a:xfrm>
              <a:custGeom>
                <a:avLst/>
                <a:gdLst>
                  <a:gd name="T0" fmla="+- 0 7116 7037"/>
                  <a:gd name="T1" fmla="*/ T0 w 80"/>
                  <a:gd name="T2" fmla="+- 0 1130 1130"/>
                  <a:gd name="T3" fmla="*/ 1130 h 658"/>
                  <a:gd name="T4" fmla="+- 0 7037 7037"/>
                  <a:gd name="T5" fmla="*/ T4 w 80"/>
                  <a:gd name="T6" fmla="+- 0 1130 1130"/>
                  <a:gd name="T7" fmla="*/ 1130 h 658"/>
                  <a:gd name="T8" fmla="+- 0 7038 7037"/>
                  <a:gd name="T9" fmla="*/ T8 w 80"/>
                  <a:gd name="T10" fmla="+- 0 1131 1130"/>
                  <a:gd name="T11" fmla="*/ 1131 h 658"/>
                  <a:gd name="T12" fmla="+- 0 7038 7037"/>
                  <a:gd name="T13" fmla="*/ T12 w 80"/>
                  <a:gd name="T14" fmla="+- 0 1448 1130"/>
                  <a:gd name="T15" fmla="*/ 1448 h 658"/>
                  <a:gd name="T16" fmla="+- 0 7115 7037"/>
                  <a:gd name="T17" fmla="*/ T16 w 80"/>
                  <a:gd name="T18" fmla="+- 0 1448 1130"/>
                  <a:gd name="T19" fmla="*/ 1448 h 658"/>
                  <a:gd name="T20" fmla="+- 0 7115 7037"/>
                  <a:gd name="T21" fmla="*/ T20 w 80"/>
                  <a:gd name="T22" fmla="+- 0 1131 1130"/>
                  <a:gd name="T23" fmla="*/ 1131 h 658"/>
                  <a:gd name="T24" fmla="+- 0 7116 7037"/>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80" name="Group 6113"/>
            <p:cNvGrpSpPr>
              <a:grpSpLocks/>
            </p:cNvGrpSpPr>
            <p:nvPr/>
          </p:nvGrpSpPr>
          <p:grpSpPr bwMode="auto">
            <a:xfrm>
              <a:off x="7038" y="1465"/>
              <a:ext cx="77" cy="2"/>
              <a:chOff x="7038" y="1465"/>
              <a:chExt cx="77" cy="2"/>
            </a:xfrm>
          </p:grpSpPr>
          <p:sp>
            <p:nvSpPr>
              <p:cNvPr id="41576" name="Freeform 6114"/>
              <p:cNvSpPr>
                <a:spLocks/>
              </p:cNvSpPr>
              <p:nvPr/>
            </p:nvSpPr>
            <p:spPr bwMode="auto">
              <a:xfrm>
                <a:off x="7038" y="1465"/>
                <a:ext cx="77" cy="2"/>
              </a:xfrm>
              <a:custGeom>
                <a:avLst/>
                <a:gdLst>
                  <a:gd name="T0" fmla="+- 0 7038 7038"/>
                  <a:gd name="T1" fmla="*/ T0 w 77"/>
                  <a:gd name="T2" fmla="+- 0 7115 7038"/>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1" name="Group 6111"/>
            <p:cNvGrpSpPr>
              <a:grpSpLocks/>
            </p:cNvGrpSpPr>
            <p:nvPr/>
          </p:nvGrpSpPr>
          <p:grpSpPr bwMode="auto">
            <a:xfrm>
              <a:off x="7038" y="1450"/>
              <a:ext cx="77" cy="2"/>
              <a:chOff x="7038" y="1450"/>
              <a:chExt cx="77" cy="2"/>
            </a:xfrm>
          </p:grpSpPr>
          <p:sp>
            <p:nvSpPr>
              <p:cNvPr id="41575" name="Freeform 6112"/>
              <p:cNvSpPr>
                <a:spLocks/>
              </p:cNvSpPr>
              <p:nvPr/>
            </p:nvSpPr>
            <p:spPr bwMode="auto">
              <a:xfrm>
                <a:off x="7038" y="1450"/>
                <a:ext cx="77" cy="2"/>
              </a:xfrm>
              <a:custGeom>
                <a:avLst/>
                <a:gdLst>
                  <a:gd name="T0" fmla="+- 0 7038 7038"/>
                  <a:gd name="T1" fmla="*/ T0 w 77"/>
                  <a:gd name="T2" fmla="+- 0 7115 7038"/>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2" name="Group 6109"/>
            <p:cNvGrpSpPr>
              <a:grpSpLocks/>
            </p:cNvGrpSpPr>
            <p:nvPr/>
          </p:nvGrpSpPr>
          <p:grpSpPr bwMode="auto">
            <a:xfrm>
              <a:off x="7037" y="1468"/>
              <a:ext cx="2" cy="320"/>
              <a:chOff x="7037" y="1468"/>
              <a:chExt cx="2" cy="320"/>
            </a:xfrm>
          </p:grpSpPr>
          <p:sp>
            <p:nvSpPr>
              <p:cNvPr id="41574" name="Freeform 6110"/>
              <p:cNvSpPr>
                <a:spLocks/>
              </p:cNvSpPr>
              <p:nvPr/>
            </p:nvSpPr>
            <p:spPr bwMode="auto">
              <a:xfrm>
                <a:off x="7037"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3" name="Group 6107"/>
            <p:cNvGrpSpPr>
              <a:grpSpLocks/>
            </p:cNvGrpSpPr>
            <p:nvPr/>
          </p:nvGrpSpPr>
          <p:grpSpPr bwMode="auto">
            <a:xfrm>
              <a:off x="7036" y="1458"/>
              <a:ext cx="3" cy="2"/>
              <a:chOff x="7036" y="1458"/>
              <a:chExt cx="3" cy="2"/>
            </a:xfrm>
          </p:grpSpPr>
          <p:sp>
            <p:nvSpPr>
              <p:cNvPr id="41573" name="Freeform 6108"/>
              <p:cNvSpPr>
                <a:spLocks/>
              </p:cNvSpPr>
              <p:nvPr/>
            </p:nvSpPr>
            <p:spPr bwMode="auto">
              <a:xfrm>
                <a:off x="7036" y="1458"/>
                <a:ext cx="3" cy="2"/>
              </a:xfrm>
              <a:custGeom>
                <a:avLst/>
                <a:gdLst>
                  <a:gd name="T0" fmla="+- 0 7036 7036"/>
                  <a:gd name="T1" fmla="*/ T0 w 3"/>
                  <a:gd name="T2" fmla="+- 0 7038 7036"/>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4" name="Group 6105"/>
            <p:cNvGrpSpPr>
              <a:grpSpLocks/>
            </p:cNvGrpSpPr>
            <p:nvPr/>
          </p:nvGrpSpPr>
          <p:grpSpPr bwMode="auto">
            <a:xfrm>
              <a:off x="7037" y="1130"/>
              <a:ext cx="2" cy="318"/>
              <a:chOff x="7037" y="1130"/>
              <a:chExt cx="2" cy="318"/>
            </a:xfrm>
          </p:grpSpPr>
          <p:sp>
            <p:nvSpPr>
              <p:cNvPr id="41572" name="Freeform 6106"/>
              <p:cNvSpPr>
                <a:spLocks/>
              </p:cNvSpPr>
              <p:nvPr/>
            </p:nvSpPr>
            <p:spPr bwMode="auto">
              <a:xfrm>
                <a:off x="7037"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5" name="Group 6103"/>
            <p:cNvGrpSpPr>
              <a:grpSpLocks/>
            </p:cNvGrpSpPr>
            <p:nvPr/>
          </p:nvGrpSpPr>
          <p:grpSpPr bwMode="auto">
            <a:xfrm>
              <a:off x="7036" y="1465"/>
              <a:ext cx="3" cy="2"/>
              <a:chOff x="7036" y="1465"/>
              <a:chExt cx="3" cy="2"/>
            </a:xfrm>
          </p:grpSpPr>
          <p:sp>
            <p:nvSpPr>
              <p:cNvPr id="41571" name="Freeform 6104"/>
              <p:cNvSpPr>
                <a:spLocks/>
              </p:cNvSpPr>
              <p:nvPr/>
            </p:nvSpPr>
            <p:spPr bwMode="auto">
              <a:xfrm>
                <a:off x="7036" y="1465"/>
                <a:ext cx="3" cy="2"/>
              </a:xfrm>
              <a:custGeom>
                <a:avLst/>
                <a:gdLst>
                  <a:gd name="T0" fmla="+- 0 7036 7036"/>
                  <a:gd name="T1" fmla="*/ T0 w 3"/>
                  <a:gd name="T2" fmla="+- 0 7038 7036"/>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6" name="Group 6100"/>
            <p:cNvGrpSpPr>
              <a:grpSpLocks/>
            </p:cNvGrpSpPr>
            <p:nvPr/>
          </p:nvGrpSpPr>
          <p:grpSpPr bwMode="auto">
            <a:xfrm>
              <a:off x="7036" y="1450"/>
              <a:ext cx="3" cy="2"/>
              <a:chOff x="7036" y="1450"/>
              <a:chExt cx="3" cy="2"/>
            </a:xfrm>
          </p:grpSpPr>
          <p:sp>
            <p:nvSpPr>
              <p:cNvPr id="41570" name="Freeform 6102"/>
              <p:cNvSpPr>
                <a:spLocks/>
              </p:cNvSpPr>
              <p:nvPr/>
            </p:nvSpPr>
            <p:spPr bwMode="auto">
              <a:xfrm>
                <a:off x="7036" y="1450"/>
                <a:ext cx="3" cy="2"/>
              </a:xfrm>
              <a:custGeom>
                <a:avLst/>
                <a:gdLst>
                  <a:gd name="T0" fmla="+- 0 7036 7036"/>
                  <a:gd name="T1" fmla="*/ T0 w 3"/>
                  <a:gd name="T2" fmla="+- 0 7038 7036"/>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941" name="Picture 61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87" name="Group 6098"/>
            <p:cNvGrpSpPr>
              <a:grpSpLocks/>
            </p:cNvGrpSpPr>
            <p:nvPr/>
          </p:nvGrpSpPr>
          <p:grpSpPr bwMode="auto">
            <a:xfrm>
              <a:off x="7021" y="1117"/>
              <a:ext cx="3" cy="656"/>
              <a:chOff x="7021" y="1117"/>
              <a:chExt cx="3" cy="656"/>
            </a:xfrm>
          </p:grpSpPr>
          <p:sp>
            <p:nvSpPr>
              <p:cNvPr id="41569" name="Freeform 6099"/>
              <p:cNvSpPr>
                <a:spLocks/>
              </p:cNvSpPr>
              <p:nvPr/>
            </p:nvSpPr>
            <p:spPr bwMode="auto">
              <a:xfrm>
                <a:off x="7021" y="1117"/>
                <a:ext cx="3" cy="656"/>
              </a:xfrm>
              <a:custGeom>
                <a:avLst/>
                <a:gdLst>
                  <a:gd name="T0" fmla="+- 0 7021 7021"/>
                  <a:gd name="T1" fmla="*/ T0 w 3"/>
                  <a:gd name="T2" fmla="+- 0 1773 1117"/>
                  <a:gd name="T3" fmla="*/ 1773 h 656"/>
                  <a:gd name="T4" fmla="+- 0 7024 7021"/>
                  <a:gd name="T5" fmla="*/ T4 w 3"/>
                  <a:gd name="T6" fmla="+- 0 1773 1117"/>
                  <a:gd name="T7" fmla="*/ 1773 h 656"/>
                  <a:gd name="T8" fmla="+- 0 7024 7021"/>
                  <a:gd name="T9" fmla="*/ T8 w 3"/>
                  <a:gd name="T10" fmla="+- 0 1117 1117"/>
                  <a:gd name="T11" fmla="*/ 1117 h 656"/>
                  <a:gd name="T12" fmla="+- 0 7021 7021"/>
                  <a:gd name="T13" fmla="*/ T12 w 3"/>
                  <a:gd name="T14" fmla="+- 0 1117 1117"/>
                  <a:gd name="T15" fmla="*/ 1117 h 656"/>
                  <a:gd name="T16" fmla="+- 0 7021 702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88" name="Group 6096"/>
            <p:cNvGrpSpPr>
              <a:grpSpLocks/>
            </p:cNvGrpSpPr>
            <p:nvPr/>
          </p:nvGrpSpPr>
          <p:grpSpPr bwMode="auto">
            <a:xfrm>
              <a:off x="7021" y="1116"/>
              <a:ext cx="82" cy="2"/>
              <a:chOff x="7021" y="1116"/>
              <a:chExt cx="82" cy="2"/>
            </a:xfrm>
          </p:grpSpPr>
          <p:sp>
            <p:nvSpPr>
              <p:cNvPr id="41568" name="Freeform 6097"/>
              <p:cNvSpPr>
                <a:spLocks/>
              </p:cNvSpPr>
              <p:nvPr/>
            </p:nvSpPr>
            <p:spPr bwMode="auto">
              <a:xfrm>
                <a:off x="7021" y="1116"/>
                <a:ext cx="82" cy="2"/>
              </a:xfrm>
              <a:custGeom>
                <a:avLst/>
                <a:gdLst>
                  <a:gd name="T0" fmla="+- 0 7021 7021"/>
                  <a:gd name="T1" fmla="*/ T0 w 82"/>
                  <a:gd name="T2" fmla="+- 0 7103 702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9" name="Group 6094"/>
            <p:cNvGrpSpPr>
              <a:grpSpLocks/>
            </p:cNvGrpSpPr>
            <p:nvPr/>
          </p:nvGrpSpPr>
          <p:grpSpPr bwMode="auto">
            <a:xfrm>
              <a:off x="7023" y="1772"/>
              <a:ext cx="80" cy="2"/>
              <a:chOff x="7023" y="1772"/>
              <a:chExt cx="80" cy="2"/>
            </a:xfrm>
          </p:grpSpPr>
          <p:sp>
            <p:nvSpPr>
              <p:cNvPr id="41567" name="Freeform 6095"/>
              <p:cNvSpPr>
                <a:spLocks/>
              </p:cNvSpPr>
              <p:nvPr/>
            </p:nvSpPr>
            <p:spPr bwMode="auto">
              <a:xfrm>
                <a:off x="7023" y="1772"/>
                <a:ext cx="80" cy="2"/>
              </a:xfrm>
              <a:custGeom>
                <a:avLst/>
                <a:gdLst>
                  <a:gd name="T0" fmla="+- 0 7023 7023"/>
                  <a:gd name="T1" fmla="*/ T0 w 80"/>
                  <a:gd name="T2" fmla="+- 0 7103 702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0" name="Group 6092"/>
            <p:cNvGrpSpPr>
              <a:grpSpLocks/>
            </p:cNvGrpSpPr>
            <p:nvPr/>
          </p:nvGrpSpPr>
          <p:grpSpPr bwMode="auto">
            <a:xfrm>
              <a:off x="7024" y="1770"/>
              <a:ext cx="80" cy="2"/>
              <a:chOff x="7024" y="1770"/>
              <a:chExt cx="80" cy="2"/>
            </a:xfrm>
          </p:grpSpPr>
          <p:sp>
            <p:nvSpPr>
              <p:cNvPr id="41566" name="Freeform 6093"/>
              <p:cNvSpPr>
                <a:spLocks/>
              </p:cNvSpPr>
              <p:nvPr/>
            </p:nvSpPr>
            <p:spPr bwMode="auto">
              <a:xfrm>
                <a:off x="7024" y="1770"/>
                <a:ext cx="80" cy="2"/>
              </a:xfrm>
              <a:custGeom>
                <a:avLst/>
                <a:gdLst>
                  <a:gd name="T0" fmla="+- 0 7024 7024"/>
                  <a:gd name="T1" fmla="*/ T0 w 80"/>
                  <a:gd name="T2" fmla="+- 0 7103 702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1" name="Group 6088"/>
            <p:cNvGrpSpPr>
              <a:grpSpLocks/>
            </p:cNvGrpSpPr>
            <p:nvPr/>
          </p:nvGrpSpPr>
          <p:grpSpPr bwMode="auto">
            <a:xfrm>
              <a:off x="7052" y="1224"/>
              <a:ext cx="38" cy="66"/>
              <a:chOff x="7052" y="1224"/>
              <a:chExt cx="38" cy="66"/>
            </a:xfrm>
          </p:grpSpPr>
          <p:sp>
            <p:nvSpPr>
              <p:cNvPr id="41563" name="Freeform 6091"/>
              <p:cNvSpPr>
                <a:spLocks/>
              </p:cNvSpPr>
              <p:nvPr/>
            </p:nvSpPr>
            <p:spPr bwMode="auto">
              <a:xfrm>
                <a:off x="7052" y="1224"/>
                <a:ext cx="38" cy="66"/>
              </a:xfrm>
              <a:custGeom>
                <a:avLst/>
                <a:gdLst>
                  <a:gd name="T0" fmla="+- 0 7087 7052"/>
                  <a:gd name="T1" fmla="*/ T0 w 38"/>
                  <a:gd name="T2" fmla="+- 0 1283 1224"/>
                  <a:gd name="T3" fmla="*/ 1283 h 66"/>
                  <a:gd name="T4" fmla="+- 0 7054 7052"/>
                  <a:gd name="T5" fmla="*/ T4 w 38"/>
                  <a:gd name="T6" fmla="+- 0 1283 1224"/>
                  <a:gd name="T7" fmla="*/ 1283 h 66"/>
                  <a:gd name="T8" fmla="+- 0 7053 7052"/>
                  <a:gd name="T9" fmla="*/ T8 w 38"/>
                  <a:gd name="T10" fmla="+- 0 1283 1224"/>
                  <a:gd name="T11" fmla="*/ 1283 h 66"/>
                  <a:gd name="T12" fmla="+- 0 7052 7052"/>
                  <a:gd name="T13" fmla="*/ T12 w 38"/>
                  <a:gd name="T14" fmla="+- 0 1284 1224"/>
                  <a:gd name="T15" fmla="*/ 1284 h 66"/>
                  <a:gd name="T16" fmla="+- 0 7052 7052"/>
                  <a:gd name="T17" fmla="*/ T16 w 38"/>
                  <a:gd name="T18" fmla="+- 0 1285 1224"/>
                  <a:gd name="T19" fmla="*/ 1285 h 66"/>
                  <a:gd name="T20" fmla="+- 0 7052 7052"/>
                  <a:gd name="T21" fmla="*/ T20 w 38"/>
                  <a:gd name="T22" fmla="+- 0 1288 1224"/>
                  <a:gd name="T23" fmla="*/ 1288 h 66"/>
                  <a:gd name="T24" fmla="+- 0 7052 7052"/>
                  <a:gd name="T25" fmla="*/ T24 w 38"/>
                  <a:gd name="T26" fmla="+- 0 1289 1224"/>
                  <a:gd name="T27" fmla="*/ 1289 h 66"/>
                  <a:gd name="T28" fmla="+- 0 7053 7052"/>
                  <a:gd name="T29" fmla="*/ T28 w 38"/>
                  <a:gd name="T30" fmla="+- 0 1290 1224"/>
                  <a:gd name="T31" fmla="*/ 1290 h 66"/>
                  <a:gd name="T32" fmla="+- 0 7088 7052"/>
                  <a:gd name="T33" fmla="*/ T32 w 38"/>
                  <a:gd name="T34" fmla="+- 0 1290 1224"/>
                  <a:gd name="T35" fmla="*/ 1290 h 66"/>
                  <a:gd name="T36" fmla="+- 0 7088 7052"/>
                  <a:gd name="T37" fmla="*/ T36 w 38"/>
                  <a:gd name="T38" fmla="+- 0 1289 1224"/>
                  <a:gd name="T39" fmla="*/ 1289 h 66"/>
                  <a:gd name="T40" fmla="+- 0 7089 7052"/>
                  <a:gd name="T41" fmla="*/ T40 w 38"/>
                  <a:gd name="T42" fmla="+- 0 1288 1224"/>
                  <a:gd name="T43" fmla="*/ 1288 h 66"/>
                  <a:gd name="T44" fmla="+- 0 7089 7052"/>
                  <a:gd name="T45" fmla="*/ T44 w 38"/>
                  <a:gd name="T46" fmla="+- 0 1285 1224"/>
                  <a:gd name="T47" fmla="*/ 1285 h 66"/>
                  <a:gd name="T48" fmla="+- 0 7089 7052"/>
                  <a:gd name="T49" fmla="*/ T48 w 38"/>
                  <a:gd name="T50" fmla="+- 0 1284 1224"/>
                  <a:gd name="T51" fmla="*/ 1284 h 66"/>
                  <a:gd name="T52" fmla="+- 0 7088 7052"/>
                  <a:gd name="T53" fmla="*/ T52 w 38"/>
                  <a:gd name="T54" fmla="+- 0 1283 1224"/>
                  <a:gd name="T55" fmla="*/ 1283 h 66"/>
                  <a:gd name="T56" fmla="+- 0 7087 7052"/>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64" name="Freeform 6090"/>
              <p:cNvSpPr>
                <a:spLocks/>
              </p:cNvSpPr>
              <p:nvPr/>
            </p:nvSpPr>
            <p:spPr bwMode="auto">
              <a:xfrm>
                <a:off x="7052" y="1224"/>
                <a:ext cx="38" cy="66"/>
              </a:xfrm>
              <a:custGeom>
                <a:avLst/>
                <a:gdLst>
                  <a:gd name="T0" fmla="+- 0 7075 7052"/>
                  <a:gd name="T1" fmla="*/ T0 w 38"/>
                  <a:gd name="T2" fmla="+- 0 1233 1224"/>
                  <a:gd name="T3" fmla="*/ 1233 h 66"/>
                  <a:gd name="T4" fmla="+- 0 7067 7052"/>
                  <a:gd name="T5" fmla="*/ T4 w 38"/>
                  <a:gd name="T6" fmla="+- 0 1233 1224"/>
                  <a:gd name="T7" fmla="*/ 1233 h 66"/>
                  <a:gd name="T8" fmla="+- 0 7067 7052"/>
                  <a:gd name="T9" fmla="*/ T8 w 38"/>
                  <a:gd name="T10" fmla="+- 0 1283 1224"/>
                  <a:gd name="T11" fmla="*/ 1283 h 66"/>
                  <a:gd name="T12" fmla="+- 0 7076 7052"/>
                  <a:gd name="T13" fmla="*/ T12 w 38"/>
                  <a:gd name="T14" fmla="+- 0 1283 1224"/>
                  <a:gd name="T15" fmla="*/ 1283 h 66"/>
                  <a:gd name="T16" fmla="+- 0 7075 7052"/>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65" name="Freeform 6089"/>
              <p:cNvSpPr>
                <a:spLocks/>
              </p:cNvSpPr>
              <p:nvPr/>
            </p:nvSpPr>
            <p:spPr bwMode="auto">
              <a:xfrm>
                <a:off x="7052" y="1224"/>
                <a:ext cx="38" cy="66"/>
              </a:xfrm>
              <a:custGeom>
                <a:avLst/>
                <a:gdLst>
                  <a:gd name="T0" fmla="+- 0 7074 7052"/>
                  <a:gd name="T1" fmla="*/ T0 w 38"/>
                  <a:gd name="T2" fmla="+- 0 1224 1224"/>
                  <a:gd name="T3" fmla="*/ 1224 h 66"/>
                  <a:gd name="T4" fmla="+- 0 7052 7052"/>
                  <a:gd name="T5" fmla="*/ T4 w 38"/>
                  <a:gd name="T6" fmla="+- 0 1240 1224"/>
                  <a:gd name="T7" fmla="*/ 1240 h 66"/>
                  <a:gd name="T8" fmla="+- 0 7052 7052"/>
                  <a:gd name="T9" fmla="*/ T8 w 38"/>
                  <a:gd name="T10" fmla="+- 0 1241 1224"/>
                  <a:gd name="T11" fmla="*/ 1241 h 66"/>
                  <a:gd name="T12" fmla="+- 0 7053 7052"/>
                  <a:gd name="T13" fmla="*/ T12 w 38"/>
                  <a:gd name="T14" fmla="+- 0 1241 1224"/>
                  <a:gd name="T15" fmla="*/ 1241 h 66"/>
                  <a:gd name="T16" fmla="+- 0 7055 7052"/>
                  <a:gd name="T17" fmla="*/ T16 w 38"/>
                  <a:gd name="T18" fmla="+- 0 1241 1224"/>
                  <a:gd name="T19" fmla="*/ 1241 h 66"/>
                  <a:gd name="T20" fmla="+- 0 7067 7052"/>
                  <a:gd name="T21" fmla="*/ T20 w 38"/>
                  <a:gd name="T22" fmla="+- 0 1233 1224"/>
                  <a:gd name="T23" fmla="*/ 1233 h 66"/>
                  <a:gd name="T24" fmla="+- 0 7075 7052"/>
                  <a:gd name="T25" fmla="*/ T24 w 38"/>
                  <a:gd name="T26" fmla="+- 0 1233 1224"/>
                  <a:gd name="T27" fmla="*/ 1233 h 66"/>
                  <a:gd name="T28" fmla="+- 0 7075 7052"/>
                  <a:gd name="T29" fmla="*/ T28 w 38"/>
                  <a:gd name="T30" fmla="+- 0 1225 1224"/>
                  <a:gd name="T31" fmla="*/ 1225 h 66"/>
                  <a:gd name="T32" fmla="+- 0 7075 7052"/>
                  <a:gd name="T33" fmla="*/ T32 w 38"/>
                  <a:gd name="T34" fmla="+- 0 1224 1224"/>
                  <a:gd name="T35" fmla="*/ 1224 h 66"/>
                  <a:gd name="T36" fmla="+- 0 7074 7052"/>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2" name="Group 6085"/>
            <p:cNvGrpSpPr>
              <a:grpSpLocks/>
            </p:cNvGrpSpPr>
            <p:nvPr/>
          </p:nvGrpSpPr>
          <p:grpSpPr bwMode="auto">
            <a:xfrm>
              <a:off x="7046" y="1346"/>
              <a:ext cx="45" cy="68"/>
              <a:chOff x="7046" y="1346"/>
              <a:chExt cx="45" cy="68"/>
            </a:xfrm>
          </p:grpSpPr>
          <p:sp>
            <p:nvSpPr>
              <p:cNvPr id="41561" name="Freeform 6087"/>
              <p:cNvSpPr>
                <a:spLocks/>
              </p:cNvSpPr>
              <p:nvPr/>
            </p:nvSpPr>
            <p:spPr bwMode="auto">
              <a:xfrm>
                <a:off x="7046" y="1346"/>
                <a:ext cx="45" cy="68"/>
              </a:xfrm>
              <a:custGeom>
                <a:avLst/>
                <a:gdLst>
                  <a:gd name="T0" fmla="+- 0 7073 7046"/>
                  <a:gd name="T1" fmla="*/ T0 w 45"/>
                  <a:gd name="T2" fmla="+- 0 1346 1346"/>
                  <a:gd name="T3" fmla="*/ 1346 h 68"/>
                  <a:gd name="T4" fmla="+- 0 7065 7046"/>
                  <a:gd name="T5" fmla="*/ T4 w 45"/>
                  <a:gd name="T6" fmla="+- 0 1346 1346"/>
                  <a:gd name="T7" fmla="*/ 1346 h 68"/>
                  <a:gd name="T8" fmla="+- 0 7062 7046"/>
                  <a:gd name="T9" fmla="*/ T8 w 45"/>
                  <a:gd name="T10" fmla="+- 0 1347 1346"/>
                  <a:gd name="T11" fmla="*/ 1347 h 68"/>
                  <a:gd name="T12" fmla="+- 0 7046 7046"/>
                  <a:gd name="T13" fmla="*/ T12 w 45"/>
                  <a:gd name="T14" fmla="+- 0 1386 1346"/>
                  <a:gd name="T15" fmla="*/ 1386 h 68"/>
                  <a:gd name="T16" fmla="+- 0 7047 7046"/>
                  <a:gd name="T17" fmla="*/ T16 w 45"/>
                  <a:gd name="T18" fmla="+- 0 1391 1346"/>
                  <a:gd name="T19" fmla="*/ 1391 h 68"/>
                  <a:gd name="T20" fmla="+- 0 7064 7046"/>
                  <a:gd name="T21" fmla="*/ T20 w 45"/>
                  <a:gd name="T22" fmla="+- 0 1414 1346"/>
                  <a:gd name="T23" fmla="*/ 1414 h 68"/>
                  <a:gd name="T24" fmla="+- 0 7072 7046"/>
                  <a:gd name="T25" fmla="*/ T24 w 45"/>
                  <a:gd name="T26" fmla="+- 0 1414 1346"/>
                  <a:gd name="T27" fmla="*/ 1414 h 68"/>
                  <a:gd name="T28" fmla="+- 0 7076 7046"/>
                  <a:gd name="T29" fmla="*/ T28 w 45"/>
                  <a:gd name="T30" fmla="+- 0 1413 1346"/>
                  <a:gd name="T31" fmla="*/ 1413 h 68"/>
                  <a:gd name="T32" fmla="+- 0 7082 7046"/>
                  <a:gd name="T33" fmla="*/ T32 w 45"/>
                  <a:gd name="T34" fmla="+- 0 1410 1346"/>
                  <a:gd name="T35" fmla="*/ 1410 h 68"/>
                  <a:gd name="T36" fmla="+- 0 7084 7046"/>
                  <a:gd name="T37" fmla="*/ T36 w 45"/>
                  <a:gd name="T38" fmla="+- 0 1408 1346"/>
                  <a:gd name="T39" fmla="*/ 1408 h 68"/>
                  <a:gd name="T40" fmla="+- 0 7085 7046"/>
                  <a:gd name="T41" fmla="*/ T40 w 45"/>
                  <a:gd name="T42" fmla="+- 0 1407 1346"/>
                  <a:gd name="T43" fmla="*/ 1407 h 68"/>
                  <a:gd name="T44" fmla="+- 0 7066 7046"/>
                  <a:gd name="T45" fmla="*/ T44 w 45"/>
                  <a:gd name="T46" fmla="+- 0 1407 1346"/>
                  <a:gd name="T47" fmla="*/ 1407 h 68"/>
                  <a:gd name="T48" fmla="+- 0 7064 7046"/>
                  <a:gd name="T49" fmla="*/ T48 w 45"/>
                  <a:gd name="T50" fmla="+- 0 1406 1346"/>
                  <a:gd name="T51" fmla="*/ 1406 h 68"/>
                  <a:gd name="T52" fmla="+- 0 7055 7046"/>
                  <a:gd name="T53" fmla="*/ T52 w 45"/>
                  <a:gd name="T54" fmla="+- 0 1385 1346"/>
                  <a:gd name="T55" fmla="*/ 1385 h 68"/>
                  <a:gd name="T56" fmla="+- 0 7055 7046"/>
                  <a:gd name="T57" fmla="*/ T56 w 45"/>
                  <a:gd name="T58" fmla="+- 0 1373 1346"/>
                  <a:gd name="T59" fmla="*/ 1373 h 68"/>
                  <a:gd name="T60" fmla="+- 0 7066 7046"/>
                  <a:gd name="T61" fmla="*/ T60 w 45"/>
                  <a:gd name="T62" fmla="+- 0 1354 1346"/>
                  <a:gd name="T63" fmla="*/ 1354 h 68"/>
                  <a:gd name="T64" fmla="+- 0 7085 7046"/>
                  <a:gd name="T65" fmla="*/ T64 w 45"/>
                  <a:gd name="T66" fmla="+- 0 1354 1346"/>
                  <a:gd name="T67" fmla="*/ 1354 h 68"/>
                  <a:gd name="T68" fmla="+- 0 7085 7046"/>
                  <a:gd name="T69" fmla="*/ T68 w 45"/>
                  <a:gd name="T70" fmla="+- 0 1352 1346"/>
                  <a:gd name="T71" fmla="*/ 1352 h 68"/>
                  <a:gd name="T72" fmla="+- 0 7082 7046"/>
                  <a:gd name="T73" fmla="*/ T72 w 45"/>
                  <a:gd name="T74" fmla="+- 0 1350 1346"/>
                  <a:gd name="T75" fmla="*/ 1350 h 68"/>
                  <a:gd name="T76" fmla="+- 0 7077 7046"/>
                  <a:gd name="T77" fmla="*/ T76 w 45"/>
                  <a:gd name="T78" fmla="+- 0 1347 1346"/>
                  <a:gd name="T79" fmla="*/ 1347 h 68"/>
                  <a:gd name="T80" fmla="+- 0 7073 7046"/>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6" y="1"/>
                    </a:lnTo>
                    <a:lnTo>
                      <a:pt x="0" y="40"/>
                    </a:lnTo>
                    <a:lnTo>
                      <a:pt x="1" y="45"/>
                    </a:lnTo>
                    <a:lnTo>
                      <a:pt x="18" y="68"/>
                    </a:lnTo>
                    <a:lnTo>
                      <a:pt x="26" y="68"/>
                    </a:lnTo>
                    <a:lnTo>
                      <a:pt x="30" y="67"/>
                    </a:lnTo>
                    <a:lnTo>
                      <a:pt x="36" y="64"/>
                    </a:lnTo>
                    <a:lnTo>
                      <a:pt x="38" y="62"/>
                    </a:lnTo>
                    <a:lnTo>
                      <a:pt x="39" y="61"/>
                    </a:lnTo>
                    <a:lnTo>
                      <a:pt x="20" y="61"/>
                    </a:lnTo>
                    <a:lnTo>
                      <a:pt x="18" y="60"/>
                    </a:lnTo>
                    <a:lnTo>
                      <a:pt x="9" y="39"/>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62" name="Freeform 6086"/>
              <p:cNvSpPr>
                <a:spLocks/>
              </p:cNvSpPr>
              <p:nvPr/>
            </p:nvSpPr>
            <p:spPr bwMode="auto">
              <a:xfrm>
                <a:off x="7046" y="1346"/>
                <a:ext cx="45" cy="68"/>
              </a:xfrm>
              <a:custGeom>
                <a:avLst/>
                <a:gdLst>
                  <a:gd name="T0" fmla="+- 0 7085 7046"/>
                  <a:gd name="T1" fmla="*/ T0 w 45"/>
                  <a:gd name="T2" fmla="+- 0 1354 1346"/>
                  <a:gd name="T3" fmla="*/ 1354 h 68"/>
                  <a:gd name="T4" fmla="+- 0 7069 7046"/>
                  <a:gd name="T5" fmla="*/ T4 w 45"/>
                  <a:gd name="T6" fmla="+- 0 1354 1346"/>
                  <a:gd name="T7" fmla="*/ 1354 h 68"/>
                  <a:gd name="T8" fmla="+- 0 7073 7046"/>
                  <a:gd name="T9" fmla="*/ T8 w 45"/>
                  <a:gd name="T10" fmla="+- 0 1354 1346"/>
                  <a:gd name="T11" fmla="*/ 1354 h 68"/>
                  <a:gd name="T12" fmla="+- 0 7077 7046"/>
                  <a:gd name="T13" fmla="*/ T12 w 45"/>
                  <a:gd name="T14" fmla="+- 0 1356 1346"/>
                  <a:gd name="T15" fmla="*/ 1356 h 68"/>
                  <a:gd name="T16" fmla="+- 0 7082 7046"/>
                  <a:gd name="T17" fmla="*/ T16 w 45"/>
                  <a:gd name="T18" fmla="+- 0 1386 1346"/>
                  <a:gd name="T19" fmla="*/ 1386 h 68"/>
                  <a:gd name="T20" fmla="+- 0 7082 7046"/>
                  <a:gd name="T21" fmla="*/ T20 w 45"/>
                  <a:gd name="T22" fmla="+- 0 1389 1346"/>
                  <a:gd name="T23" fmla="*/ 1389 h 68"/>
                  <a:gd name="T24" fmla="+- 0 7070 7046"/>
                  <a:gd name="T25" fmla="*/ T24 w 45"/>
                  <a:gd name="T26" fmla="+- 0 1407 1346"/>
                  <a:gd name="T27" fmla="*/ 1407 h 68"/>
                  <a:gd name="T28" fmla="+- 0 7085 7046"/>
                  <a:gd name="T29" fmla="*/ T28 w 45"/>
                  <a:gd name="T30" fmla="+- 0 1407 1346"/>
                  <a:gd name="T31" fmla="*/ 1407 h 68"/>
                  <a:gd name="T32" fmla="+- 0 7088 7046"/>
                  <a:gd name="T33" fmla="*/ T32 w 45"/>
                  <a:gd name="T34" fmla="+- 0 1402 1346"/>
                  <a:gd name="T35" fmla="*/ 1402 h 68"/>
                  <a:gd name="T36" fmla="+- 0 7089 7046"/>
                  <a:gd name="T37" fmla="*/ T36 w 45"/>
                  <a:gd name="T38" fmla="+- 0 1398 1346"/>
                  <a:gd name="T39" fmla="*/ 1398 h 68"/>
                  <a:gd name="T40" fmla="+- 0 7091 7046"/>
                  <a:gd name="T41" fmla="*/ T40 w 45"/>
                  <a:gd name="T42" fmla="+- 0 1390 1346"/>
                  <a:gd name="T43" fmla="*/ 1390 h 68"/>
                  <a:gd name="T44" fmla="+- 0 7091 7046"/>
                  <a:gd name="T45" fmla="*/ T44 w 45"/>
                  <a:gd name="T46" fmla="+- 0 1386 1346"/>
                  <a:gd name="T47" fmla="*/ 1386 h 68"/>
                  <a:gd name="T48" fmla="+- 0 7091 7046"/>
                  <a:gd name="T49" fmla="*/ T48 w 45"/>
                  <a:gd name="T50" fmla="+- 0 1373 1346"/>
                  <a:gd name="T51" fmla="*/ 1373 h 68"/>
                  <a:gd name="T52" fmla="+- 0 7091 7046"/>
                  <a:gd name="T53" fmla="*/ T52 w 45"/>
                  <a:gd name="T54" fmla="+- 0 1371 1346"/>
                  <a:gd name="T55" fmla="*/ 1371 h 68"/>
                  <a:gd name="T56" fmla="+- 0 7091 7046"/>
                  <a:gd name="T57" fmla="*/ T56 w 45"/>
                  <a:gd name="T58" fmla="+- 0 1369 1346"/>
                  <a:gd name="T59" fmla="*/ 1369 h 68"/>
                  <a:gd name="T60" fmla="+- 0 7089 7046"/>
                  <a:gd name="T61" fmla="*/ T60 w 45"/>
                  <a:gd name="T62" fmla="+- 0 1362 1346"/>
                  <a:gd name="T63" fmla="*/ 1362 h 68"/>
                  <a:gd name="T64" fmla="+- 0 7088 7046"/>
                  <a:gd name="T65" fmla="*/ T64 w 45"/>
                  <a:gd name="T66" fmla="+- 0 1358 1346"/>
                  <a:gd name="T67" fmla="*/ 1358 h 68"/>
                  <a:gd name="T68" fmla="+- 0 7085 7046"/>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1" y="10"/>
                    </a:lnTo>
                    <a:lnTo>
                      <a:pt x="36" y="40"/>
                    </a:lnTo>
                    <a:lnTo>
                      <a:pt x="36" y="43"/>
                    </a:lnTo>
                    <a:lnTo>
                      <a:pt x="24" y="61"/>
                    </a:lnTo>
                    <a:lnTo>
                      <a:pt x="39" y="61"/>
                    </a:lnTo>
                    <a:lnTo>
                      <a:pt x="42" y="56"/>
                    </a:lnTo>
                    <a:lnTo>
                      <a:pt x="43" y="52"/>
                    </a:lnTo>
                    <a:lnTo>
                      <a:pt x="45" y="44"/>
                    </a:lnTo>
                    <a:lnTo>
                      <a:pt x="45" y="40"/>
                    </a:lnTo>
                    <a:lnTo>
                      <a:pt x="45" y="27"/>
                    </a:lnTo>
                    <a:lnTo>
                      <a:pt x="45" y="25"/>
                    </a:lnTo>
                    <a:lnTo>
                      <a:pt x="45"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3" name="Group 6081"/>
            <p:cNvGrpSpPr>
              <a:grpSpLocks/>
            </p:cNvGrpSpPr>
            <p:nvPr/>
          </p:nvGrpSpPr>
          <p:grpSpPr bwMode="auto">
            <a:xfrm>
              <a:off x="7052" y="1470"/>
              <a:ext cx="38" cy="66"/>
              <a:chOff x="7052" y="1470"/>
              <a:chExt cx="38" cy="66"/>
            </a:xfrm>
          </p:grpSpPr>
          <p:sp>
            <p:nvSpPr>
              <p:cNvPr id="41558" name="Freeform 6084"/>
              <p:cNvSpPr>
                <a:spLocks/>
              </p:cNvSpPr>
              <p:nvPr/>
            </p:nvSpPr>
            <p:spPr bwMode="auto">
              <a:xfrm>
                <a:off x="7052" y="1470"/>
                <a:ext cx="38" cy="66"/>
              </a:xfrm>
              <a:custGeom>
                <a:avLst/>
                <a:gdLst>
                  <a:gd name="T0" fmla="+- 0 7087 7052"/>
                  <a:gd name="T1" fmla="*/ T0 w 38"/>
                  <a:gd name="T2" fmla="+- 0 1529 1470"/>
                  <a:gd name="T3" fmla="*/ 1529 h 66"/>
                  <a:gd name="T4" fmla="+- 0 7054 7052"/>
                  <a:gd name="T5" fmla="*/ T4 w 38"/>
                  <a:gd name="T6" fmla="+- 0 1529 1470"/>
                  <a:gd name="T7" fmla="*/ 1529 h 66"/>
                  <a:gd name="T8" fmla="+- 0 7053 7052"/>
                  <a:gd name="T9" fmla="*/ T8 w 38"/>
                  <a:gd name="T10" fmla="+- 0 1529 1470"/>
                  <a:gd name="T11" fmla="*/ 1529 h 66"/>
                  <a:gd name="T12" fmla="+- 0 7052 7052"/>
                  <a:gd name="T13" fmla="*/ T12 w 38"/>
                  <a:gd name="T14" fmla="+- 0 1530 1470"/>
                  <a:gd name="T15" fmla="*/ 1530 h 66"/>
                  <a:gd name="T16" fmla="+- 0 7052 7052"/>
                  <a:gd name="T17" fmla="*/ T16 w 38"/>
                  <a:gd name="T18" fmla="+- 0 1531 1470"/>
                  <a:gd name="T19" fmla="*/ 1531 h 66"/>
                  <a:gd name="T20" fmla="+- 0 7052 7052"/>
                  <a:gd name="T21" fmla="*/ T20 w 38"/>
                  <a:gd name="T22" fmla="+- 0 1534 1470"/>
                  <a:gd name="T23" fmla="*/ 1534 h 66"/>
                  <a:gd name="T24" fmla="+- 0 7052 7052"/>
                  <a:gd name="T25" fmla="*/ T24 w 38"/>
                  <a:gd name="T26" fmla="+- 0 1535 1470"/>
                  <a:gd name="T27" fmla="*/ 1535 h 66"/>
                  <a:gd name="T28" fmla="+- 0 7053 7052"/>
                  <a:gd name="T29" fmla="*/ T28 w 38"/>
                  <a:gd name="T30" fmla="+- 0 1536 1470"/>
                  <a:gd name="T31" fmla="*/ 1536 h 66"/>
                  <a:gd name="T32" fmla="+- 0 7088 7052"/>
                  <a:gd name="T33" fmla="*/ T32 w 38"/>
                  <a:gd name="T34" fmla="+- 0 1536 1470"/>
                  <a:gd name="T35" fmla="*/ 1536 h 66"/>
                  <a:gd name="T36" fmla="+- 0 7088 7052"/>
                  <a:gd name="T37" fmla="*/ T36 w 38"/>
                  <a:gd name="T38" fmla="+- 0 1535 1470"/>
                  <a:gd name="T39" fmla="*/ 1535 h 66"/>
                  <a:gd name="T40" fmla="+- 0 7089 7052"/>
                  <a:gd name="T41" fmla="*/ T40 w 38"/>
                  <a:gd name="T42" fmla="+- 0 1534 1470"/>
                  <a:gd name="T43" fmla="*/ 1534 h 66"/>
                  <a:gd name="T44" fmla="+- 0 7089 7052"/>
                  <a:gd name="T45" fmla="*/ T44 w 38"/>
                  <a:gd name="T46" fmla="+- 0 1531 1470"/>
                  <a:gd name="T47" fmla="*/ 1531 h 66"/>
                  <a:gd name="T48" fmla="+- 0 7089 7052"/>
                  <a:gd name="T49" fmla="*/ T48 w 38"/>
                  <a:gd name="T50" fmla="+- 0 1530 1470"/>
                  <a:gd name="T51" fmla="*/ 1530 h 66"/>
                  <a:gd name="T52" fmla="+- 0 7088 7052"/>
                  <a:gd name="T53" fmla="*/ T52 w 38"/>
                  <a:gd name="T54" fmla="+- 0 1529 1470"/>
                  <a:gd name="T55" fmla="*/ 1529 h 66"/>
                  <a:gd name="T56" fmla="+- 0 7087 7052"/>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59" name="Freeform 6083"/>
              <p:cNvSpPr>
                <a:spLocks/>
              </p:cNvSpPr>
              <p:nvPr/>
            </p:nvSpPr>
            <p:spPr bwMode="auto">
              <a:xfrm>
                <a:off x="7052" y="1470"/>
                <a:ext cx="38" cy="66"/>
              </a:xfrm>
              <a:custGeom>
                <a:avLst/>
                <a:gdLst>
                  <a:gd name="T0" fmla="+- 0 7075 7052"/>
                  <a:gd name="T1" fmla="*/ T0 w 38"/>
                  <a:gd name="T2" fmla="+- 0 1479 1470"/>
                  <a:gd name="T3" fmla="*/ 1479 h 66"/>
                  <a:gd name="T4" fmla="+- 0 7067 7052"/>
                  <a:gd name="T5" fmla="*/ T4 w 38"/>
                  <a:gd name="T6" fmla="+- 0 1479 1470"/>
                  <a:gd name="T7" fmla="*/ 1479 h 66"/>
                  <a:gd name="T8" fmla="+- 0 7067 7052"/>
                  <a:gd name="T9" fmla="*/ T8 w 38"/>
                  <a:gd name="T10" fmla="+- 0 1529 1470"/>
                  <a:gd name="T11" fmla="*/ 1529 h 66"/>
                  <a:gd name="T12" fmla="+- 0 7076 7052"/>
                  <a:gd name="T13" fmla="*/ T12 w 38"/>
                  <a:gd name="T14" fmla="+- 0 1529 1470"/>
                  <a:gd name="T15" fmla="*/ 1529 h 66"/>
                  <a:gd name="T16" fmla="+- 0 7075 7052"/>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60" name="Freeform 6082"/>
              <p:cNvSpPr>
                <a:spLocks/>
              </p:cNvSpPr>
              <p:nvPr/>
            </p:nvSpPr>
            <p:spPr bwMode="auto">
              <a:xfrm>
                <a:off x="7052" y="1470"/>
                <a:ext cx="38" cy="66"/>
              </a:xfrm>
              <a:custGeom>
                <a:avLst/>
                <a:gdLst>
                  <a:gd name="T0" fmla="+- 0 7074 7052"/>
                  <a:gd name="T1" fmla="*/ T0 w 38"/>
                  <a:gd name="T2" fmla="+- 0 1470 1470"/>
                  <a:gd name="T3" fmla="*/ 1470 h 66"/>
                  <a:gd name="T4" fmla="+- 0 7052 7052"/>
                  <a:gd name="T5" fmla="*/ T4 w 38"/>
                  <a:gd name="T6" fmla="+- 0 1486 1470"/>
                  <a:gd name="T7" fmla="*/ 1486 h 66"/>
                  <a:gd name="T8" fmla="+- 0 7052 7052"/>
                  <a:gd name="T9" fmla="*/ T8 w 38"/>
                  <a:gd name="T10" fmla="+- 0 1487 1470"/>
                  <a:gd name="T11" fmla="*/ 1487 h 66"/>
                  <a:gd name="T12" fmla="+- 0 7053 7052"/>
                  <a:gd name="T13" fmla="*/ T12 w 38"/>
                  <a:gd name="T14" fmla="+- 0 1487 1470"/>
                  <a:gd name="T15" fmla="*/ 1487 h 66"/>
                  <a:gd name="T16" fmla="+- 0 7055 7052"/>
                  <a:gd name="T17" fmla="*/ T16 w 38"/>
                  <a:gd name="T18" fmla="+- 0 1487 1470"/>
                  <a:gd name="T19" fmla="*/ 1487 h 66"/>
                  <a:gd name="T20" fmla="+- 0 7067 7052"/>
                  <a:gd name="T21" fmla="*/ T20 w 38"/>
                  <a:gd name="T22" fmla="+- 0 1479 1470"/>
                  <a:gd name="T23" fmla="*/ 1479 h 66"/>
                  <a:gd name="T24" fmla="+- 0 7075 7052"/>
                  <a:gd name="T25" fmla="*/ T24 w 38"/>
                  <a:gd name="T26" fmla="+- 0 1479 1470"/>
                  <a:gd name="T27" fmla="*/ 1479 h 66"/>
                  <a:gd name="T28" fmla="+- 0 7075 7052"/>
                  <a:gd name="T29" fmla="*/ T28 w 38"/>
                  <a:gd name="T30" fmla="+- 0 1471 1470"/>
                  <a:gd name="T31" fmla="*/ 1471 h 66"/>
                  <a:gd name="T32" fmla="+- 0 7075 7052"/>
                  <a:gd name="T33" fmla="*/ T32 w 38"/>
                  <a:gd name="T34" fmla="+- 0 1470 1470"/>
                  <a:gd name="T35" fmla="*/ 1470 h 66"/>
                  <a:gd name="T36" fmla="+- 0 7074 7052"/>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4" name="Group 6078"/>
            <p:cNvGrpSpPr>
              <a:grpSpLocks/>
            </p:cNvGrpSpPr>
            <p:nvPr/>
          </p:nvGrpSpPr>
          <p:grpSpPr bwMode="auto">
            <a:xfrm>
              <a:off x="7049" y="1593"/>
              <a:ext cx="40" cy="67"/>
              <a:chOff x="7049" y="1593"/>
              <a:chExt cx="40" cy="67"/>
            </a:xfrm>
          </p:grpSpPr>
          <p:sp>
            <p:nvSpPr>
              <p:cNvPr id="41556" name="Freeform 6080"/>
              <p:cNvSpPr>
                <a:spLocks/>
              </p:cNvSpPr>
              <p:nvPr/>
            </p:nvSpPr>
            <p:spPr bwMode="auto">
              <a:xfrm>
                <a:off x="7049" y="1593"/>
                <a:ext cx="40" cy="67"/>
              </a:xfrm>
              <a:custGeom>
                <a:avLst/>
                <a:gdLst>
                  <a:gd name="T0" fmla="+- 0 7084 7049"/>
                  <a:gd name="T1" fmla="*/ T0 w 40"/>
                  <a:gd name="T2" fmla="+- 0 1600 1593"/>
                  <a:gd name="T3" fmla="*/ 1600 h 67"/>
                  <a:gd name="T4" fmla="+- 0 7066 7049"/>
                  <a:gd name="T5" fmla="*/ T4 w 40"/>
                  <a:gd name="T6" fmla="+- 0 1600 1593"/>
                  <a:gd name="T7" fmla="*/ 1600 h 67"/>
                  <a:gd name="T8" fmla="+- 0 7070 7049"/>
                  <a:gd name="T9" fmla="*/ T8 w 40"/>
                  <a:gd name="T10" fmla="+- 0 1601 1593"/>
                  <a:gd name="T11" fmla="*/ 1601 h 67"/>
                  <a:gd name="T12" fmla="+- 0 7074 7049"/>
                  <a:gd name="T13" fmla="*/ T12 w 40"/>
                  <a:gd name="T14" fmla="+- 0 1604 1593"/>
                  <a:gd name="T15" fmla="*/ 1604 h 67"/>
                  <a:gd name="T16" fmla="+- 0 7076 7049"/>
                  <a:gd name="T17" fmla="*/ T16 w 40"/>
                  <a:gd name="T18" fmla="+- 0 1607 1593"/>
                  <a:gd name="T19" fmla="*/ 1607 h 67"/>
                  <a:gd name="T20" fmla="+- 0 7076 7049"/>
                  <a:gd name="T21" fmla="*/ T20 w 40"/>
                  <a:gd name="T22" fmla="+- 0 1611 1593"/>
                  <a:gd name="T23" fmla="*/ 1611 h 67"/>
                  <a:gd name="T24" fmla="+- 0 7076 7049"/>
                  <a:gd name="T25" fmla="*/ T24 w 40"/>
                  <a:gd name="T26" fmla="+- 0 1616 1593"/>
                  <a:gd name="T27" fmla="*/ 1616 h 67"/>
                  <a:gd name="T28" fmla="+- 0 7051 7049"/>
                  <a:gd name="T29" fmla="*/ T28 w 40"/>
                  <a:gd name="T30" fmla="+- 0 1650 1593"/>
                  <a:gd name="T31" fmla="*/ 1650 h 67"/>
                  <a:gd name="T32" fmla="+- 0 7050 7049"/>
                  <a:gd name="T33" fmla="*/ T32 w 40"/>
                  <a:gd name="T34" fmla="+- 0 1651 1593"/>
                  <a:gd name="T35" fmla="*/ 1651 h 67"/>
                  <a:gd name="T36" fmla="+- 0 7049 7049"/>
                  <a:gd name="T37" fmla="*/ T36 w 40"/>
                  <a:gd name="T38" fmla="+- 0 1652 1593"/>
                  <a:gd name="T39" fmla="*/ 1652 h 67"/>
                  <a:gd name="T40" fmla="+- 0 7049 7049"/>
                  <a:gd name="T41" fmla="*/ T40 w 40"/>
                  <a:gd name="T42" fmla="+- 0 1653 1593"/>
                  <a:gd name="T43" fmla="*/ 1653 h 67"/>
                  <a:gd name="T44" fmla="+- 0 7049 7049"/>
                  <a:gd name="T45" fmla="*/ T44 w 40"/>
                  <a:gd name="T46" fmla="+- 0 1657 1593"/>
                  <a:gd name="T47" fmla="*/ 1657 h 67"/>
                  <a:gd name="T48" fmla="+- 0 7049 7049"/>
                  <a:gd name="T49" fmla="*/ T48 w 40"/>
                  <a:gd name="T50" fmla="+- 0 1659 1593"/>
                  <a:gd name="T51" fmla="*/ 1659 h 67"/>
                  <a:gd name="T52" fmla="+- 0 7050 7049"/>
                  <a:gd name="T53" fmla="*/ T52 w 40"/>
                  <a:gd name="T54" fmla="+- 0 1659 1593"/>
                  <a:gd name="T55" fmla="*/ 1659 h 67"/>
                  <a:gd name="T56" fmla="+- 0 7087 7049"/>
                  <a:gd name="T57" fmla="*/ T56 w 40"/>
                  <a:gd name="T58" fmla="+- 0 1659 1593"/>
                  <a:gd name="T59" fmla="*/ 1659 h 67"/>
                  <a:gd name="T60" fmla="+- 0 7088 7049"/>
                  <a:gd name="T61" fmla="*/ T60 w 40"/>
                  <a:gd name="T62" fmla="+- 0 1659 1593"/>
                  <a:gd name="T63" fmla="*/ 1659 h 67"/>
                  <a:gd name="T64" fmla="+- 0 7088 7049"/>
                  <a:gd name="T65" fmla="*/ T64 w 40"/>
                  <a:gd name="T66" fmla="+- 0 1658 1593"/>
                  <a:gd name="T67" fmla="*/ 1658 h 67"/>
                  <a:gd name="T68" fmla="+- 0 7089 7049"/>
                  <a:gd name="T69" fmla="*/ T68 w 40"/>
                  <a:gd name="T70" fmla="+- 0 1657 1593"/>
                  <a:gd name="T71" fmla="*/ 1657 h 67"/>
                  <a:gd name="T72" fmla="+- 0 7089 7049"/>
                  <a:gd name="T73" fmla="*/ T72 w 40"/>
                  <a:gd name="T74" fmla="+- 0 1654 1593"/>
                  <a:gd name="T75" fmla="*/ 1654 h 67"/>
                  <a:gd name="T76" fmla="+- 0 7088 7049"/>
                  <a:gd name="T77" fmla="*/ T76 w 40"/>
                  <a:gd name="T78" fmla="+- 0 1653 1593"/>
                  <a:gd name="T79" fmla="*/ 1653 h 67"/>
                  <a:gd name="T80" fmla="+- 0 7088 7049"/>
                  <a:gd name="T81" fmla="*/ T80 w 40"/>
                  <a:gd name="T82" fmla="+- 0 1652 1593"/>
                  <a:gd name="T83" fmla="*/ 1652 h 67"/>
                  <a:gd name="T84" fmla="+- 0 7087 7049"/>
                  <a:gd name="T85" fmla="*/ T84 w 40"/>
                  <a:gd name="T86" fmla="+- 0 1652 1593"/>
                  <a:gd name="T87" fmla="*/ 1652 h 67"/>
                  <a:gd name="T88" fmla="+- 0 7059 7049"/>
                  <a:gd name="T89" fmla="*/ T88 w 40"/>
                  <a:gd name="T90" fmla="+- 0 1652 1593"/>
                  <a:gd name="T91" fmla="*/ 1652 h 67"/>
                  <a:gd name="T92" fmla="+- 0 7069 7049"/>
                  <a:gd name="T93" fmla="*/ T92 w 40"/>
                  <a:gd name="T94" fmla="+- 0 1641 1593"/>
                  <a:gd name="T95" fmla="*/ 1641 h 67"/>
                  <a:gd name="T96" fmla="+- 0 7083 7049"/>
                  <a:gd name="T97" fmla="*/ T96 w 40"/>
                  <a:gd name="T98" fmla="+- 0 1623 1593"/>
                  <a:gd name="T99" fmla="*/ 1623 h 67"/>
                  <a:gd name="T100" fmla="+- 0 7084 7049"/>
                  <a:gd name="T101" fmla="*/ T100 w 40"/>
                  <a:gd name="T102" fmla="+- 0 1620 1593"/>
                  <a:gd name="T103" fmla="*/ 1620 h 67"/>
                  <a:gd name="T104" fmla="+- 0 7085 7049"/>
                  <a:gd name="T105" fmla="*/ T104 w 40"/>
                  <a:gd name="T106" fmla="+- 0 1618 1593"/>
                  <a:gd name="T107" fmla="*/ 1618 h 67"/>
                  <a:gd name="T108" fmla="+- 0 7086 7049"/>
                  <a:gd name="T109" fmla="*/ T108 w 40"/>
                  <a:gd name="T110" fmla="+- 0 1614 1593"/>
                  <a:gd name="T111" fmla="*/ 1614 h 67"/>
                  <a:gd name="T112" fmla="+- 0 7086 7049"/>
                  <a:gd name="T113" fmla="*/ T112 w 40"/>
                  <a:gd name="T114" fmla="+- 0 1612 1593"/>
                  <a:gd name="T115" fmla="*/ 1612 h 67"/>
                  <a:gd name="T116" fmla="+- 0 7086 7049"/>
                  <a:gd name="T117" fmla="*/ T116 w 40"/>
                  <a:gd name="T118" fmla="+- 0 1607 1593"/>
                  <a:gd name="T119" fmla="*/ 1607 h 67"/>
                  <a:gd name="T120" fmla="+- 0 7085 7049"/>
                  <a:gd name="T121" fmla="*/ T120 w 40"/>
                  <a:gd name="T122" fmla="+- 0 1605 1593"/>
                  <a:gd name="T123" fmla="*/ 1605 h 67"/>
                  <a:gd name="T124" fmla="+- 0 7084 7049"/>
                  <a:gd name="T125" fmla="*/ T124 w 40"/>
                  <a:gd name="T126" fmla="+- 0 1601 1593"/>
                  <a:gd name="T127" fmla="*/ 1601 h 67"/>
                  <a:gd name="T128" fmla="+- 0 7084 7049"/>
                  <a:gd name="T129" fmla="*/ T128 w 40"/>
                  <a:gd name="T130" fmla="+- 0 1600 1593"/>
                  <a:gd name="T131"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40" h="67">
                    <a:moveTo>
                      <a:pt x="35" y="7"/>
                    </a:moveTo>
                    <a:lnTo>
                      <a:pt x="17" y="7"/>
                    </a:lnTo>
                    <a:lnTo>
                      <a:pt x="21" y="8"/>
                    </a:lnTo>
                    <a:lnTo>
                      <a:pt x="25" y="11"/>
                    </a:lnTo>
                    <a:lnTo>
                      <a:pt x="27" y="14"/>
                    </a:lnTo>
                    <a:lnTo>
                      <a:pt x="27" y="18"/>
                    </a:lnTo>
                    <a:lnTo>
                      <a:pt x="27" y="23"/>
                    </a:lnTo>
                    <a:lnTo>
                      <a:pt x="2" y="57"/>
                    </a:lnTo>
                    <a:lnTo>
                      <a:pt x="1" y="58"/>
                    </a:lnTo>
                    <a:lnTo>
                      <a:pt x="0" y="59"/>
                    </a:lnTo>
                    <a:lnTo>
                      <a:pt x="0" y="60"/>
                    </a:lnTo>
                    <a:lnTo>
                      <a:pt x="0" y="64"/>
                    </a:lnTo>
                    <a:lnTo>
                      <a:pt x="0" y="66"/>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4" y="30"/>
                    </a:lnTo>
                    <a:lnTo>
                      <a:pt x="35" y="27"/>
                    </a:lnTo>
                    <a:lnTo>
                      <a:pt x="36" y="25"/>
                    </a:lnTo>
                    <a:lnTo>
                      <a:pt x="37" y="21"/>
                    </a:lnTo>
                    <a:lnTo>
                      <a:pt x="37" y="19"/>
                    </a:lnTo>
                    <a:lnTo>
                      <a:pt x="37" y="14"/>
                    </a:lnTo>
                    <a:lnTo>
                      <a:pt x="36"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57" name="Freeform 6079"/>
              <p:cNvSpPr>
                <a:spLocks/>
              </p:cNvSpPr>
              <p:nvPr/>
            </p:nvSpPr>
            <p:spPr bwMode="auto">
              <a:xfrm>
                <a:off x="7049" y="1593"/>
                <a:ext cx="40" cy="67"/>
              </a:xfrm>
              <a:custGeom>
                <a:avLst/>
                <a:gdLst>
                  <a:gd name="T0" fmla="+- 0 7070 7049"/>
                  <a:gd name="T1" fmla="*/ T0 w 40"/>
                  <a:gd name="T2" fmla="+- 0 1593 1593"/>
                  <a:gd name="T3" fmla="*/ 1593 h 67"/>
                  <a:gd name="T4" fmla="+- 0 7050 7049"/>
                  <a:gd name="T5" fmla="*/ T4 w 40"/>
                  <a:gd name="T6" fmla="+- 0 1604 1593"/>
                  <a:gd name="T7" fmla="*/ 1604 h 67"/>
                  <a:gd name="T8" fmla="+- 0 7050 7049"/>
                  <a:gd name="T9" fmla="*/ T8 w 40"/>
                  <a:gd name="T10" fmla="+- 0 1605 1593"/>
                  <a:gd name="T11" fmla="*/ 1605 h 67"/>
                  <a:gd name="T12" fmla="+- 0 7051 7049"/>
                  <a:gd name="T13" fmla="*/ T12 w 40"/>
                  <a:gd name="T14" fmla="+- 0 1606 1593"/>
                  <a:gd name="T15" fmla="*/ 1606 h 67"/>
                  <a:gd name="T16" fmla="+- 0 7051 7049"/>
                  <a:gd name="T17" fmla="*/ T16 w 40"/>
                  <a:gd name="T18" fmla="+- 0 1606 1593"/>
                  <a:gd name="T19" fmla="*/ 1606 h 67"/>
                  <a:gd name="T20" fmla="+- 0 7053 7049"/>
                  <a:gd name="T21" fmla="*/ T20 w 40"/>
                  <a:gd name="T22" fmla="+- 0 1605 1593"/>
                  <a:gd name="T23" fmla="*/ 1605 h 67"/>
                  <a:gd name="T24" fmla="+- 0 7056 7049"/>
                  <a:gd name="T25" fmla="*/ T24 w 40"/>
                  <a:gd name="T26" fmla="+- 0 1603 1593"/>
                  <a:gd name="T27" fmla="*/ 1603 h 67"/>
                  <a:gd name="T28" fmla="+- 0 7060 7049"/>
                  <a:gd name="T29" fmla="*/ T28 w 40"/>
                  <a:gd name="T30" fmla="+- 0 1601 1593"/>
                  <a:gd name="T31" fmla="*/ 1601 h 67"/>
                  <a:gd name="T32" fmla="+- 0 7062 7049"/>
                  <a:gd name="T33" fmla="*/ T32 w 40"/>
                  <a:gd name="T34" fmla="+- 0 1601 1593"/>
                  <a:gd name="T35" fmla="*/ 1601 h 67"/>
                  <a:gd name="T36" fmla="+- 0 7064 7049"/>
                  <a:gd name="T37" fmla="*/ T36 w 40"/>
                  <a:gd name="T38" fmla="+- 0 1600 1593"/>
                  <a:gd name="T39" fmla="*/ 1600 h 67"/>
                  <a:gd name="T40" fmla="+- 0 7084 7049"/>
                  <a:gd name="T41" fmla="*/ T40 w 40"/>
                  <a:gd name="T42" fmla="+- 0 1600 1593"/>
                  <a:gd name="T43" fmla="*/ 1600 h 67"/>
                  <a:gd name="T44" fmla="+- 0 7083 7049"/>
                  <a:gd name="T45" fmla="*/ T44 w 40"/>
                  <a:gd name="T46" fmla="+- 0 1599 1593"/>
                  <a:gd name="T47" fmla="*/ 1599 h 67"/>
                  <a:gd name="T48" fmla="+- 0 7080 7049"/>
                  <a:gd name="T49" fmla="*/ T48 w 40"/>
                  <a:gd name="T50" fmla="+- 0 1596 1593"/>
                  <a:gd name="T51" fmla="*/ 1596 h 67"/>
                  <a:gd name="T52" fmla="+- 0 7078 7049"/>
                  <a:gd name="T53" fmla="*/ T52 w 40"/>
                  <a:gd name="T54" fmla="+- 0 1595 1593"/>
                  <a:gd name="T55" fmla="*/ 1595 h 67"/>
                  <a:gd name="T56" fmla="+- 0 7073 7049"/>
                  <a:gd name="T57" fmla="*/ T56 w 40"/>
                  <a:gd name="T58" fmla="+- 0 1593 1593"/>
                  <a:gd name="T59" fmla="*/ 1593 h 67"/>
                  <a:gd name="T60" fmla="+- 0 7070 7049"/>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5" name="Group 6074"/>
            <p:cNvGrpSpPr>
              <a:grpSpLocks/>
            </p:cNvGrpSpPr>
            <p:nvPr/>
          </p:nvGrpSpPr>
          <p:grpSpPr bwMode="auto">
            <a:xfrm>
              <a:off x="7116" y="1130"/>
              <a:ext cx="80" cy="658"/>
              <a:chOff x="7116" y="1130"/>
              <a:chExt cx="80" cy="658"/>
            </a:xfrm>
          </p:grpSpPr>
          <p:sp>
            <p:nvSpPr>
              <p:cNvPr id="41553" name="Freeform 6077"/>
              <p:cNvSpPr>
                <a:spLocks/>
              </p:cNvSpPr>
              <p:nvPr/>
            </p:nvSpPr>
            <p:spPr bwMode="auto">
              <a:xfrm>
                <a:off x="7116" y="1130"/>
                <a:ext cx="80" cy="658"/>
              </a:xfrm>
              <a:custGeom>
                <a:avLst/>
                <a:gdLst>
                  <a:gd name="T0" fmla="+- 0 7196 7116"/>
                  <a:gd name="T1" fmla="*/ T0 w 80"/>
                  <a:gd name="T2" fmla="+- 0 1130 1130"/>
                  <a:gd name="T3" fmla="*/ 1130 h 658"/>
                  <a:gd name="T4" fmla="+- 0 7116 7116"/>
                  <a:gd name="T5" fmla="*/ T4 w 80"/>
                  <a:gd name="T6" fmla="+- 0 1130 1130"/>
                  <a:gd name="T7" fmla="*/ 1130 h 658"/>
                  <a:gd name="T8" fmla="+- 0 7118 7116"/>
                  <a:gd name="T9" fmla="*/ T8 w 80"/>
                  <a:gd name="T10" fmla="+- 0 1131 1130"/>
                  <a:gd name="T11" fmla="*/ 1131 h 658"/>
                  <a:gd name="T12" fmla="+- 0 7118 7116"/>
                  <a:gd name="T13" fmla="*/ T12 w 80"/>
                  <a:gd name="T14" fmla="+- 0 1448 1130"/>
                  <a:gd name="T15" fmla="*/ 1448 h 658"/>
                  <a:gd name="T16" fmla="+- 0 7185 7116"/>
                  <a:gd name="T17" fmla="*/ T16 w 80"/>
                  <a:gd name="T18" fmla="+- 0 1448 1130"/>
                  <a:gd name="T19" fmla="*/ 1448 h 658"/>
                  <a:gd name="T20" fmla="+- 0 7187 7116"/>
                  <a:gd name="T21" fmla="*/ T20 w 80"/>
                  <a:gd name="T22" fmla="+- 0 1450 1130"/>
                  <a:gd name="T23" fmla="*/ 1450 h 658"/>
                  <a:gd name="T24" fmla="+- 0 7185 7116"/>
                  <a:gd name="T25" fmla="*/ T24 w 80"/>
                  <a:gd name="T26" fmla="+- 0 1453 1130"/>
                  <a:gd name="T27" fmla="*/ 1453 h 658"/>
                  <a:gd name="T28" fmla="+- 0 7118 7116"/>
                  <a:gd name="T29" fmla="*/ T28 w 80"/>
                  <a:gd name="T30" fmla="+- 0 1453 1130"/>
                  <a:gd name="T31" fmla="*/ 1453 h 658"/>
                  <a:gd name="T32" fmla="+- 0 7118 7116"/>
                  <a:gd name="T33" fmla="*/ T32 w 80"/>
                  <a:gd name="T34" fmla="+- 0 1462 1130"/>
                  <a:gd name="T35" fmla="*/ 1462 h 658"/>
                  <a:gd name="T36" fmla="+- 0 7184 7116"/>
                  <a:gd name="T37" fmla="*/ T36 w 80"/>
                  <a:gd name="T38" fmla="+- 0 1462 1130"/>
                  <a:gd name="T39" fmla="*/ 1462 h 658"/>
                  <a:gd name="T40" fmla="+- 0 7187 7116"/>
                  <a:gd name="T41" fmla="*/ T40 w 80"/>
                  <a:gd name="T42" fmla="+- 0 1465 1130"/>
                  <a:gd name="T43" fmla="*/ 1465 h 658"/>
                  <a:gd name="T44" fmla="+- 0 7184 7116"/>
                  <a:gd name="T45" fmla="*/ T44 w 80"/>
                  <a:gd name="T46" fmla="+- 0 1468 1130"/>
                  <a:gd name="T47" fmla="*/ 1468 h 658"/>
                  <a:gd name="T48" fmla="+- 0 7118 7116"/>
                  <a:gd name="T49" fmla="*/ T48 w 80"/>
                  <a:gd name="T50" fmla="+- 0 1468 1130"/>
                  <a:gd name="T51" fmla="*/ 1468 h 658"/>
                  <a:gd name="T52" fmla="+- 0 7118 7116"/>
                  <a:gd name="T53" fmla="*/ T52 w 80"/>
                  <a:gd name="T54" fmla="+- 0 1786 1130"/>
                  <a:gd name="T55" fmla="*/ 1786 h 658"/>
                  <a:gd name="T56" fmla="+- 0 7116 7116"/>
                  <a:gd name="T57" fmla="*/ T56 w 80"/>
                  <a:gd name="T58" fmla="+- 0 1788 1130"/>
                  <a:gd name="T59" fmla="*/ 1788 h 658"/>
                  <a:gd name="T60" fmla="+- 0 7196 7116"/>
                  <a:gd name="T61" fmla="*/ T60 w 80"/>
                  <a:gd name="T62" fmla="+- 0 1788 1130"/>
                  <a:gd name="T63" fmla="*/ 1788 h 658"/>
                  <a:gd name="T64" fmla="+- 0 7194 7116"/>
                  <a:gd name="T65" fmla="*/ T64 w 80"/>
                  <a:gd name="T66" fmla="+- 0 1786 1130"/>
                  <a:gd name="T67" fmla="*/ 1786 h 658"/>
                  <a:gd name="T68" fmla="+- 0 7194 7116"/>
                  <a:gd name="T69" fmla="*/ T68 w 80"/>
                  <a:gd name="T70" fmla="+- 0 1131 1130"/>
                  <a:gd name="T71" fmla="*/ 1131 h 658"/>
                  <a:gd name="T72" fmla="+- 0 7196 7116"/>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1"/>
                    </a:lnTo>
                    <a:lnTo>
                      <a:pt x="2" y="318"/>
                    </a:lnTo>
                    <a:lnTo>
                      <a:pt x="69" y="318"/>
                    </a:lnTo>
                    <a:lnTo>
                      <a:pt x="71" y="320"/>
                    </a:lnTo>
                    <a:lnTo>
                      <a:pt x="69" y="323"/>
                    </a:lnTo>
                    <a:lnTo>
                      <a:pt x="2" y="323"/>
                    </a:lnTo>
                    <a:lnTo>
                      <a:pt x="2" y="332"/>
                    </a:lnTo>
                    <a:lnTo>
                      <a:pt x="68" y="332"/>
                    </a:lnTo>
                    <a:lnTo>
                      <a:pt x="71" y="335"/>
                    </a:lnTo>
                    <a:lnTo>
                      <a:pt x="68" y="338"/>
                    </a:lnTo>
                    <a:lnTo>
                      <a:pt x="2" y="338"/>
                    </a:lnTo>
                    <a:lnTo>
                      <a:pt x="2" y="656"/>
                    </a:lnTo>
                    <a:lnTo>
                      <a:pt x="0" y="658"/>
                    </a:lnTo>
                    <a:lnTo>
                      <a:pt x="80" y="658"/>
                    </a:lnTo>
                    <a:lnTo>
                      <a:pt x="78" y="656"/>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54" name="Freeform 6076"/>
              <p:cNvSpPr>
                <a:spLocks/>
              </p:cNvSpPr>
              <p:nvPr/>
            </p:nvSpPr>
            <p:spPr bwMode="auto">
              <a:xfrm>
                <a:off x="7116" y="1130"/>
                <a:ext cx="80" cy="658"/>
              </a:xfrm>
              <a:custGeom>
                <a:avLst/>
                <a:gdLst>
                  <a:gd name="T0" fmla="+- 0 7149 7116"/>
                  <a:gd name="T1" fmla="*/ T0 w 80"/>
                  <a:gd name="T2" fmla="+- 0 1462 1130"/>
                  <a:gd name="T3" fmla="*/ 1462 h 658"/>
                  <a:gd name="T4" fmla="+- 0 7123 7116"/>
                  <a:gd name="T5" fmla="*/ T4 w 80"/>
                  <a:gd name="T6" fmla="+- 0 1462 1130"/>
                  <a:gd name="T7" fmla="*/ 1462 h 658"/>
                  <a:gd name="T8" fmla="+- 0 7126 7116"/>
                  <a:gd name="T9" fmla="*/ T8 w 80"/>
                  <a:gd name="T10" fmla="+- 0 1465 1130"/>
                  <a:gd name="T11" fmla="*/ 1465 h 658"/>
                  <a:gd name="T12" fmla="+- 0 7123 7116"/>
                  <a:gd name="T13" fmla="*/ T12 w 80"/>
                  <a:gd name="T14" fmla="+- 0 1468 1130"/>
                  <a:gd name="T15" fmla="*/ 1468 h 658"/>
                  <a:gd name="T16" fmla="+- 0 7149 7116"/>
                  <a:gd name="T17" fmla="*/ T16 w 80"/>
                  <a:gd name="T18" fmla="+- 0 1468 1130"/>
                  <a:gd name="T19" fmla="*/ 1468 h 658"/>
                  <a:gd name="T20" fmla="+- 0 7146 7116"/>
                  <a:gd name="T21" fmla="*/ T20 w 80"/>
                  <a:gd name="T22" fmla="+- 0 1465 1130"/>
                  <a:gd name="T23" fmla="*/ 1465 h 658"/>
                  <a:gd name="T24" fmla="+- 0 7149 7116"/>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3" y="332"/>
                    </a:moveTo>
                    <a:lnTo>
                      <a:pt x="7" y="332"/>
                    </a:lnTo>
                    <a:lnTo>
                      <a:pt x="10" y="335"/>
                    </a:lnTo>
                    <a:lnTo>
                      <a:pt x="7" y="338"/>
                    </a:lnTo>
                    <a:lnTo>
                      <a:pt x="33" y="338"/>
                    </a:lnTo>
                    <a:lnTo>
                      <a:pt x="30" y="335"/>
                    </a:lnTo>
                    <a:lnTo>
                      <a:pt x="33"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55" name="Freeform 6075"/>
              <p:cNvSpPr>
                <a:spLocks/>
              </p:cNvSpPr>
              <p:nvPr/>
            </p:nvSpPr>
            <p:spPr bwMode="auto">
              <a:xfrm>
                <a:off x="7116" y="1130"/>
                <a:ext cx="80" cy="658"/>
              </a:xfrm>
              <a:custGeom>
                <a:avLst/>
                <a:gdLst>
                  <a:gd name="T0" fmla="+- 0 7149 7116"/>
                  <a:gd name="T1" fmla="*/ T0 w 80"/>
                  <a:gd name="T2" fmla="+- 0 1448 1130"/>
                  <a:gd name="T3" fmla="*/ 1448 h 658"/>
                  <a:gd name="T4" fmla="+- 0 7123 7116"/>
                  <a:gd name="T5" fmla="*/ T4 w 80"/>
                  <a:gd name="T6" fmla="+- 0 1448 1130"/>
                  <a:gd name="T7" fmla="*/ 1448 h 658"/>
                  <a:gd name="T8" fmla="+- 0 7126 7116"/>
                  <a:gd name="T9" fmla="*/ T8 w 80"/>
                  <a:gd name="T10" fmla="+- 0 1450 1130"/>
                  <a:gd name="T11" fmla="*/ 1450 h 658"/>
                  <a:gd name="T12" fmla="+- 0 7123 7116"/>
                  <a:gd name="T13" fmla="*/ T12 w 80"/>
                  <a:gd name="T14" fmla="+- 0 1453 1130"/>
                  <a:gd name="T15" fmla="*/ 1453 h 658"/>
                  <a:gd name="T16" fmla="+- 0 7149 7116"/>
                  <a:gd name="T17" fmla="*/ T16 w 80"/>
                  <a:gd name="T18" fmla="+- 0 1453 1130"/>
                  <a:gd name="T19" fmla="*/ 1453 h 658"/>
                  <a:gd name="T20" fmla="+- 0 7146 7116"/>
                  <a:gd name="T21" fmla="*/ T20 w 80"/>
                  <a:gd name="T22" fmla="+- 0 1450 1130"/>
                  <a:gd name="T23" fmla="*/ 1450 h 658"/>
                  <a:gd name="T24" fmla="+- 0 7149 7116"/>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3" y="318"/>
                    </a:moveTo>
                    <a:lnTo>
                      <a:pt x="7" y="318"/>
                    </a:lnTo>
                    <a:lnTo>
                      <a:pt x="10" y="320"/>
                    </a:lnTo>
                    <a:lnTo>
                      <a:pt x="7" y="323"/>
                    </a:lnTo>
                    <a:lnTo>
                      <a:pt x="33" y="323"/>
                    </a:lnTo>
                    <a:lnTo>
                      <a:pt x="30" y="320"/>
                    </a:lnTo>
                    <a:lnTo>
                      <a:pt x="3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6" name="Group 6072"/>
            <p:cNvGrpSpPr>
              <a:grpSpLocks/>
            </p:cNvGrpSpPr>
            <p:nvPr/>
          </p:nvGrpSpPr>
          <p:grpSpPr bwMode="auto">
            <a:xfrm>
              <a:off x="7118" y="1465"/>
              <a:ext cx="69" cy="2"/>
              <a:chOff x="7118" y="1465"/>
              <a:chExt cx="69" cy="2"/>
            </a:xfrm>
          </p:grpSpPr>
          <p:sp>
            <p:nvSpPr>
              <p:cNvPr id="41552" name="Freeform 6073"/>
              <p:cNvSpPr>
                <a:spLocks/>
              </p:cNvSpPr>
              <p:nvPr/>
            </p:nvSpPr>
            <p:spPr bwMode="auto">
              <a:xfrm>
                <a:off x="7118" y="1465"/>
                <a:ext cx="69" cy="2"/>
              </a:xfrm>
              <a:custGeom>
                <a:avLst/>
                <a:gdLst>
                  <a:gd name="T0" fmla="+- 0 7118 7118"/>
                  <a:gd name="T1" fmla="*/ T0 w 69"/>
                  <a:gd name="T2" fmla="+- 0 7187 7118"/>
                  <a:gd name="T3" fmla="*/ T2 w 69"/>
                </a:gdLst>
                <a:ahLst/>
                <a:cxnLst>
                  <a:cxn ang="0">
                    <a:pos x="T1" y="0"/>
                  </a:cxn>
                  <a:cxn ang="0">
                    <a:pos x="T3" y="0"/>
                  </a:cxn>
                </a:cxnLst>
                <a:rect l="0" t="0" r="r" b="b"/>
                <a:pathLst>
                  <a:path w="69">
                    <a:moveTo>
                      <a:pt x="0" y="0"/>
                    </a:moveTo>
                    <a:lnTo>
                      <a:pt x="6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7" name="Group 6070"/>
            <p:cNvGrpSpPr>
              <a:grpSpLocks/>
            </p:cNvGrpSpPr>
            <p:nvPr/>
          </p:nvGrpSpPr>
          <p:grpSpPr bwMode="auto">
            <a:xfrm>
              <a:off x="7118" y="1450"/>
              <a:ext cx="70" cy="2"/>
              <a:chOff x="7118" y="1450"/>
              <a:chExt cx="70" cy="2"/>
            </a:xfrm>
          </p:grpSpPr>
          <p:sp>
            <p:nvSpPr>
              <p:cNvPr id="41551" name="Freeform 6071"/>
              <p:cNvSpPr>
                <a:spLocks/>
              </p:cNvSpPr>
              <p:nvPr/>
            </p:nvSpPr>
            <p:spPr bwMode="auto">
              <a:xfrm>
                <a:off x="7118" y="1450"/>
                <a:ext cx="70" cy="2"/>
              </a:xfrm>
              <a:custGeom>
                <a:avLst/>
                <a:gdLst>
                  <a:gd name="T0" fmla="+- 0 7118 7118"/>
                  <a:gd name="T1" fmla="*/ T0 w 70"/>
                  <a:gd name="T2" fmla="+- 0 7187 7118"/>
                  <a:gd name="T3" fmla="*/ T2 w 70"/>
                </a:gdLst>
                <a:ahLst/>
                <a:cxnLst>
                  <a:cxn ang="0">
                    <a:pos x="T1" y="0"/>
                  </a:cxn>
                  <a:cxn ang="0">
                    <a:pos x="T3" y="0"/>
                  </a:cxn>
                </a:cxnLst>
                <a:rect l="0" t="0" r="r" b="b"/>
                <a:pathLst>
                  <a:path w="70">
                    <a:moveTo>
                      <a:pt x="0" y="0"/>
                    </a:moveTo>
                    <a:lnTo>
                      <a:pt x="6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8" name="Group 6068"/>
            <p:cNvGrpSpPr>
              <a:grpSpLocks/>
            </p:cNvGrpSpPr>
            <p:nvPr/>
          </p:nvGrpSpPr>
          <p:grpSpPr bwMode="auto">
            <a:xfrm>
              <a:off x="7116" y="1468"/>
              <a:ext cx="2" cy="320"/>
              <a:chOff x="7116" y="1468"/>
              <a:chExt cx="2" cy="320"/>
            </a:xfrm>
          </p:grpSpPr>
          <p:sp>
            <p:nvSpPr>
              <p:cNvPr id="41550" name="Freeform 6069"/>
              <p:cNvSpPr>
                <a:spLocks/>
              </p:cNvSpPr>
              <p:nvPr/>
            </p:nvSpPr>
            <p:spPr bwMode="auto">
              <a:xfrm>
                <a:off x="7116"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9" name="Group 6066"/>
            <p:cNvGrpSpPr>
              <a:grpSpLocks/>
            </p:cNvGrpSpPr>
            <p:nvPr/>
          </p:nvGrpSpPr>
          <p:grpSpPr bwMode="auto">
            <a:xfrm>
              <a:off x="7115" y="1458"/>
              <a:ext cx="3" cy="2"/>
              <a:chOff x="7115" y="1458"/>
              <a:chExt cx="3" cy="2"/>
            </a:xfrm>
          </p:grpSpPr>
          <p:sp>
            <p:nvSpPr>
              <p:cNvPr id="41549" name="Freeform 6067"/>
              <p:cNvSpPr>
                <a:spLocks/>
              </p:cNvSpPr>
              <p:nvPr/>
            </p:nvSpPr>
            <p:spPr bwMode="auto">
              <a:xfrm>
                <a:off x="7115" y="1458"/>
                <a:ext cx="3" cy="2"/>
              </a:xfrm>
              <a:custGeom>
                <a:avLst/>
                <a:gdLst>
                  <a:gd name="T0" fmla="+- 0 7115 7115"/>
                  <a:gd name="T1" fmla="*/ T0 w 3"/>
                  <a:gd name="T2" fmla="+- 0 7118 7115"/>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0" name="Group 6064"/>
            <p:cNvGrpSpPr>
              <a:grpSpLocks/>
            </p:cNvGrpSpPr>
            <p:nvPr/>
          </p:nvGrpSpPr>
          <p:grpSpPr bwMode="auto">
            <a:xfrm>
              <a:off x="7116" y="1130"/>
              <a:ext cx="2" cy="318"/>
              <a:chOff x="7116" y="1130"/>
              <a:chExt cx="2" cy="318"/>
            </a:xfrm>
          </p:grpSpPr>
          <p:sp>
            <p:nvSpPr>
              <p:cNvPr id="41548" name="Freeform 6065"/>
              <p:cNvSpPr>
                <a:spLocks/>
              </p:cNvSpPr>
              <p:nvPr/>
            </p:nvSpPr>
            <p:spPr bwMode="auto">
              <a:xfrm>
                <a:off x="7116"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1" name="Group 6062"/>
            <p:cNvGrpSpPr>
              <a:grpSpLocks/>
            </p:cNvGrpSpPr>
            <p:nvPr/>
          </p:nvGrpSpPr>
          <p:grpSpPr bwMode="auto">
            <a:xfrm>
              <a:off x="7115" y="1465"/>
              <a:ext cx="3" cy="2"/>
              <a:chOff x="7115" y="1465"/>
              <a:chExt cx="3" cy="2"/>
            </a:xfrm>
          </p:grpSpPr>
          <p:sp>
            <p:nvSpPr>
              <p:cNvPr id="41547" name="Freeform 6063"/>
              <p:cNvSpPr>
                <a:spLocks/>
              </p:cNvSpPr>
              <p:nvPr/>
            </p:nvSpPr>
            <p:spPr bwMode="auto">
              <a:xfrm>
                <a:off x="7115" y="1465"/>
                <a:ext cx="3" cy="2"/>
              </a:xfrm>
              <a:custGeom>
                <a:avLst/>
                <a:gdLst>
                  <a:gd name="T0" fmla="+- 0 7115 7115"/>
                  <a:gd name="T1" fmla="*/ T0 w 3"/>
                  <a:gd name="T2" fmla="+- 0 7118 7115"/>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2" name="Group 6059"/>
            <p:cNvGrpSpPr>
              <a:grpSpLocks/>
            </p:cNvGrpSpPr>
            <p:nvPr/>
          </p:nvGrpSpPr>
          <p:grpSpPr bwMode="auto">
            <a:xfrm>
              <a:off x="7115" y="1450"/>
              <a:ext cx="3" cy="2"/>
              <a:chOff x="7115" y="1450"/>
              <a:chExt cx="3" cy="2"/>
            </a:xfrm>
          </p:grpSpPr>
          <p:sp>
            <p:nvSpPr>
              <p:cNvPr id="41546" name="Freeform 6061"/>
              <p:cNvSpPr>
                <a:spLocks/>
              </p:cNvSpPr>
              <p:nvPr/>
            </p:nvSpPr>
            <p:spPr bwMode="auto">
              <a:xfrm>
                <a:off x="7115" y="1450"/>
                <a:ext cx="3" cy="2"/>
              </a:xfrm>
              <a:custGeom>
                <a:avLst/>
                <a:gdLst>
                  <a:gd name="T0" fmla="+- 0 7115 7115"/>
                  <a:gd name="T1" fmla="*/ T0 w 3"/>
                  <a:gd name="T2" fmla="+- 0 7118 7115"/>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900" name="Picture 606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03" name="Group 6057"/>
            <p:cNvGrpSpPr>
              <a:grpSpLocks/>
            </p:cNvGrpSpPr>
            <p:nvPr/>
          </p:nvGrpSpPr>
          <p:grpSpPr bwMode="auto">
            <a:xfrm>
              <a:off x="7101" y="1117"/>
              <a:ext cx="3" cy="656"/>
              <a:chOff x="7101" y="1117"/>
              <a:chExt cx="3" cy="656"/>
            </a:xfrm>
          </p:grpSpPr>
          <p:sp>
            <p:nvSpPr>
              <p:cNvPr id="41545" name="Freeform 6058"/>
              <p:cNvSpPr>
                <a:spLocks/>
              </p:cNvSpPr>
              <p:nvPr/>
            </p:nvSpPr>
            <p:spPr bwMode="auto">
              <a:xfrm>
                <a:off x="7101" y="1117"/>
                <a:ext cx="3" cy="656"/>
              </a:xfrm>
              <a:custGeom>
                <a:avLst/>
                <a:gdLst>
                  <a:gd name="T0" fmla="+- 0 7101 7101"/>
                  <a:gd name="T1" fmla="*/ T0 w 3"/>
                  <a:gd name="T2" fmla="+- 0 1773 1117"/>
                  <a:gd name="T3" fmla="*/ 1773 h 656"/>
                  <a:gd name="T4" fmla="+- 0 7103 7101"/>
                  <a:gd name="T5" fmla="*/ T4 w 3"/>
                  <a:gd name="T6" fmla="+- 0 1773 1117"/>
                  <a:gd name="T7" fmla="*/ 1773 h 656"/>
                  <a:gd name="T8" fmla="+- 0 7103 7101"/>
                  <a:gd name="T9" fmla="*/ T8 w 3"/>
                  <a:gd name="T10" fmla="+- 0 1117 1117"/>
                  <a:gd name="T11" fmla="*/ 1117 h 656"/>
                  <a:gd name="T12" fmla="+- 0 7101 7101"/>
                  <a:gd name="T13" fmla="*/ T12 w 3"/>
                  <a:gd name="T14" fmla="+- 0 1117 1117"/>
                  <a:gd name="T15" fmla="*/ 1117 h 656"/>
                  <a:gd name="T16" fmla="+- 0 7101 710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04" name="Group 6055"/>
            <p:cNvGrpSpPr>
              <a:grpSpLocks/>
            </p:cNvGrpSpPr>
            <p:nvPr/>
          </p:nvGrpSpPr>
          <p:grpSpPr bwMode="auto">
            <a:xfrm>
              <a:off x="7101" y="1116"/>
              <a:ext cx="82" cy="2"/>
              <a:chOff x="7101" y="1116"/>
              <a:chExt cx="82" cy="2"/>
            </a:xfrm>
          </p:grpSpPr>
          <p:sp>
            <p:nvSpPr>
              <p:cNvPr id="41544" name="Freeform 6056"/>
              <p:cNvSpPr>
                <a:spLocks/>
              </p:cNvSpPr>
              <p:nvPr/>
            </p:nvSpPr>
            <p:spPr bwMode="auto">
              <a:xfrm>
                <a:off x="7101" y="1116"/>
                <a:ext cx="82" cy="2"/>
              </a:xfrm>
              <a:custGeom>
                <a:avLst/>
                <a:gdLst>
                  <a:gd name="T0" fmla="+- 0 7101 7101"/>
                  <a:gd name="T1" fmla="*/ T0 w 82"/>
                  <a:gd name="T2" fmla="+- 0 7183 710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5" name="Group 6053"/>
            <p:cNvGrpSpPr>
              <a:grpSpLocks/>
            </p:cNvGrpSpPr>
            <p:nvPr/>
          </p:nvGrpSpPr>
          <p:grpSpPr bwMode="auto">
            <a:xfrm>
              <a:off x="7102" y="1772"/>
              <a:ext cx="80" cy="2"/>
              <a:chOff x="7102" y="1772"/>
              <a:chExt cx="80" cy="2"/>
            </a:xfrm>
          </p:grpSpPr>
          <p:sp>
            <p:nvSpPr>
              <p:cNvPr id="41543" name="Freeform 6054"/>
              <p:cNvSpPr>
                <a:spLocks/>
              </p:cNvSpPr>
              <p:nvPr/>
            </p:nvSpPr>
            <p:spPr bwMode="auto">
              <a:xfrm>
                <a:off x="7102" y="1772"/>
                <a:ext cx="80" cy="2"/>
              </a:xfrm>
              <a:custGeom>
                <a:avLst/>
                <a:gdLst>
                  <a:gd name="T0" fmla="+- 0 7102 7102"/>
                  <a:gd name="T1" fmla="*/ T0 w 80"/>
                  <a:gd name="T2" fmla="+- 0 7182 710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6" name="Group 6051"/>
            <p:cNvGrpSpPr>
              <a:grpSpLocks/>
            </p:cNvGrpSpPr>
            <p:nvPr/>
          </p:nvGrpSpPr>
          <p:grpSpPr bwMode="auto">
            <a:xfrm>
              <a:off x="7103" y="1770"/>
              <a:ext cx="80" cy="2"/>
              <a:chOff x="7103" y="1770"/>
              <a:chExt cx="80" cy="2"/>
            </a:xfrm>
          </p:grpSpPr>
          <p:sp>
            <p:nvSpPr>
              <p:cNvPr id="41542" name="Freeform 6052"/>
              <p:cNvSpPr>
                <a:spLocks/>
              </p:cNvSpPr>
              <p:nvPr/>
            </p:nvSpPr>
            <p:spPr bwMode="auto">
              <a:xfrm>
                <a:off x="7103" y="1770"/>
                <a:ext cx="80" cy="2"/>
              </a:xfrm>
              <a:custGeom>
                <a:avLst/>
                <a:gdLst>
                  <a:gd name="T0" fmla="+- 0 7103 7103"/>
                  <a:gd name="T1" fmla="*/ T0 w 80"/>
                  <a:gd name="T2" fmla="+- 0 7183 710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7" name="Group 6047"/>
            <p:cNvGrpSpPr>
              <a:grpSpLocks/>
            </p:cNvGrpSpPr>
            <p:nvPr/>
          </p:nvGrpSpPr>
          <p:grpSpPr bwMode="auto">
            <a:xfrm>
              <a:off x="7131" y="1224"/>
              <a:ext cx="38" cy="66"/>
              <a:chOff x="7131" y="1224"/>
              <a:chExt cx="38" cy="66"/>
            </a:xfrm>
          </p:grpSpPr>
          <p:sp>
            <p:nvSpPr>
              <p:cNvPr id="41538" name="Freeform 6050"/>
              <p:cNvSpPr>
                <a:spLocks/>
              </p:cNvSpPr>
              <p:nvPr/>
            </p:nvSpPr>
            <p:spPr bwMode="auto">
              <a:xfrm>
                <a:off x="7131" y="1224"/>
                <a:ext cx="38" cy="66"/>
              </a:xfrm>
              <a:custGeom>
                <a:avLst/>
                <a:gdLst>
                  <a:gd name="T0" fmla="+- 0 7166 7131"/>
                  <a:gd name="T1" fmla="*/ T0 w 38"/>
                  <a:gd name="T2" fmla="+- 0 1283 1224"/>
                  <a:gd name="T3" fmla="*/ 1283 h 66"/>
                  <a:gd name="T4" fmla="+- 0 7133 7131"/>
                  <a:gd name="T5" fmla="*/ T4 w 38"/>
                  <a:gd name="T6" fmla="+- 0 1283 1224"/>
                  <a:gd name="T7" fmla="*/ 1283 h 66"/>
                  <a:gd name="T8" fmla="+- 0 7132 7131"/>
                  <a:gd name="T9" fmla="*/ T8 w 38"/>
                  <a:gd name="T10" fmla="+- 0 1283 1224"/>
                  <a:gd name="T11" fmla="*/ 1283 h 66"/>
                  <a:gd name="T12" fmla="+- 0 7132 7131"/>
                  <a:gd name="T13" fmla="*/ T12 w 38"/>
                  <a:gd name="T14" fmla="+- 0 1284 1224"/>
                  <a:gd name="T15" fmla="*/ 1284 h 66"/>
                  <a:gd name="T16" fmla="+- 0 7131 7131"/>
                  <a:gd name="T17" fmla="*/ T16 w 38"/>
                  <a:gd name="T18" fmla="+- 0 1285 1224"/>
                  <a:gd name="T19" fmla="*/ 1285 h 66"/>
                  <a:gd name="T20" fmla="+- 0 7131 7131"/>
                  <a:gd name="T21" fmla="*/ T20 w 38"/>
                  <a:gd name="T22" fmla="+- 0 1288 1224"/>
                  <a:gd name="T23" fmla="*/ 1288 h 66"/>
                  <a:gd name="T24" fmla="+- 0 7132 7131"/>
                  <a:gd name="T25" fmla="*/ T24 w 38"/>
                  <a:gd name="T26" fmla="+- 0 1289 1224"/>
                  <a:gd name="T27" fmla="*/ 1289 h 66"/>
                  <a:gd name="T28" fmla="+- 0 7132 7131"/>
                  <a:gd name="T29" fmla="*/ T28 w 38"/>
                  <a:gd name="T30" fmla="+- 0 1290 1224"/>
                  <a:gd name="T31" fmla="*/ 1290 h 66"/>
                  <a:gd name="T32" fmla="+- 0 7167 7131"/>
                  <a:gd name="T33" fmla="*/ T32 w 38"/>
                  <a:gd name="T34" fmla="+- 0 1290 1224"/>
                  <a:gd name="T35" fmla="*/ 1290 h 66"/>
                  <a:gd name="T36" fmla="+- 0 7168 7131"/>
                  <a:gd name="T37" fmla="*/ T36 w 38"/>
                  <a:gd name="T38" fmla="+- 0 1289 1224"/>
                  <a:gd name="T39" fmla="*/ 1289 h 66"/>
                  <a:gd name="T40" fmla="+- 0 7168 7131"/>
                  <a:gd name="T41" fmla="*/ T40 w 38"/>
                  <a:gd name="T42" fmla="+- 0 1288 1224"/>
                  <a:gd name="T43" fmla="*/ 1288 h 66"/>
                  <a:gd name="T44" fmla="+- 0 7168 7131"/>
                  <a:gd name="T45" fmla="*/ T44 w 38"/>
                  <a:gd name="T46" fmla="+- 0 1285 1224"/>
                  <a:gd name="T47" fmla="*/ 1285 h 66"/>
                  <a:gd name="T48" fmla="+- 0 7168 7131"/>
                  <a:gd name="T49" fmla="*/ T48 w 38"/>
                  <a:gd name="T50" fmla="+- 0 1284 1224"/>
                  <a:gd name="T51" fmla="*/ 1284 h 66"/>
                  <a:gd name="T52" fmla="+- 0 7167 7131"/>
                  <a:gd name="T53" fmla="*/ T52 w 38"/>
                  <a:gd name="T54" fmla="+- 0 1283 1224"/>
                  <a:gd name="T55" fmla="*/ 1283 h 66"/>
                  <a:gd name="T56" fmla="+- 0 7166 7131"/>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40" name="Freeform 6049"/>
              <p:cNvSpPr>
                <a:spLocks/>
              </p:cNvSpPr>
              <p:nvPr/>
            </p:nvSpPr>
            <p:spPr bwMode="auto">
              <a:xfrm>
                <a:off x="7131" y="1224"/>
                <a:ext cx="38" cy="66"/>
              </a:xfrm>
              <a:custGeom>
                <a:avLst/>
                <a:gdLst>
                  <a:gd name="T0" fmla="+- 0 7155 7131"/>
                  <a:gd name="T1" fmla="*/ T0 w 38"/>
                  <a:gd name="T2" fmla="+- 0 1233 1224"/>
                  <a:gd name="T3" fmla="*/ 1233 h 66"/>
                  <a:gd name="T4" fmla="+- 0 7146 7131"/>
                  <a:gd name="T5" fmla="*/ T4 w 38"/>
                  <a:gd name="T6" fmla="+- 0 1233 1224"/>
                  <a:gd name="T7" fmla="*/ 1233 h 66"/>
                  <a:gd name="T8" fmla="+- 0 7146 7131"/>
                  <a:gd name="T9" fmla="*/ T8 w 38"/>
                  <a:gd name="T10" fmla="+- 0 1283 1224"/>
                  <a:gd name="T11" fmla="*/ 1283 h 66"/>
                  <a:gd name="T12" fmla="+- 0 7155 7131"/>
                  <a:gd name="T13" fmla="*/ T12 w 38"/>
                  <a:gd name="T14" fmla="+- 0 1283 1224"/>
                  <a:gd name="T15" fmla="*/ 1283 h 66"/>
                  <a:gd name="T16" fmla="+- 0 7155 7131"/>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41" name="Freeform 6048"/>
              <p:cNvSpPr>
                <a:spLocks/>
              </p:cNvSpPr>
              <p:nvPr/>
            </p:nvSpPr>
            <p:spPr bwMode="auto">
              <a:xfrm>
                <a:off x="7131" y="1224"/>
                <a:ext cx="38" cy="66"/>
              </a:xfrm>
              <a:custGeom>
                <a:avLst/>
                <a:gdLst>
                  <a:gd name="T0" fmla="+- 0 7153 7131"/>
                  <a:gd name="T1" fmla="*/ T0 w 38"/>
                  <a:gd name="T2" fmla="+- 0 1224 1224"/>
                  <a:gd name="T3" fmla="*/ 1224 h 66"/>
                  <a:gd name="T4" fmla="+- 0 7131 7131"/>
                  <a:gd name="T5" fmla="*/ T4 w 38"/>
                  <a:gd name="T6" fmla="+- 0 1240 1224"/>
                  <a:gd name="T7" fmla="*/ 1240 h 66"/>
                  <a:gd name="T8" fmla="+- 0 7131 7131"/>
                  <a:gd name="T9" fmla="*/ T8 w 38"/>
                  <a:gd name="T10" fmla="+- 0 1241 1224"/>
                  <a:gd name="T11" fmla="*/ 1241 h 66"/>
                  <a:gd name="T12" fmla="+- 0 7132 7131"/>
                  <a:gd name="T13" fmla="*/ T12 w 38"/>
                  <a:gd name="T14" fmla="+- 0 1241 1224"/>
                  <a:gd name="T15" fmla="*/ 1241 h 66"/>
                  <a:gd name="T16" fmla="+- 0 7134 7131"/>
                  <a:gd name="T17" fmla="*/ T16 w 38"/>
                  <a:gd name="T18" fmla="+- 0 1241 1224"/>
                  <a:gd name="T19" fmla="*/ 1241 h 66"/>
                  <a:gd name="T20" fmla="+- 0 7146 7131"/>
                  <a:gd name="T21" fmla="*/ T20 w 38"/>
                  <a:gd name="T22" fmla="+- 0 1233 1224"/>
                  <a:gd name="T23" fmla="*/ 1233 h 66"/>
                  <a:gd name="T24" fmla="+- 0 7155 7131"/>
                  <a:gd name="T25" fmla="*/ T24 w 38"/>
                  <a:gd name="T26" fmla="+- 0 1233 1224"/>
                  <a:gd name="T27" fmla="*/ 1233 h 66"/>
                  <a:gd name="T28" fmla="+- 0 7155 7131"/>
                  <a:gd name="T29" fmla="*/ T28 w 38"/>
                  <a:gd name="T30" fmla="+- 0 1225 1224"/>
                  <a:gd name="T31" fmla="*/ 1225 h 66"/>
                  <a:gd name="T32" fmla="+- 0 7154 7131"/>
                  <a:gd name="T33" fmla="*/ T32 w 38"/>
                  <a:gd name="T34" fmla="+- 0 1224 1224"/>
                  <a:gd name="T35" fmla="*/ 1224 h 66"/>
                  <a:gd name="T36" fmla="+- 0 7153 7131"/>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08" name="Group 6044"/>
            <p:cNvGrpSpPr>
              <a:grpSpLocks/>
            </p:cNvGrpSpPr>
            <p:nvPr/>
          </p:nvGrpSpPr>
          <p:grpSpPr bwMode="auto">
            <a:xfrm>
              <a:off x="7126" y="1346"/>
              <a:ext cx="45" cy="68"/>
              <a:chOff x="7126" y="1346"/>
              <a:chExt cx="45" cy="68"/>
            </a:xfrm>
          </p:grpSpPr>
          <p:sp>
            <p:nvSpPr>
              <p:cNvPr id="41536" name="Freeform 6046"/>
              <p:cNvSpPr>
                <a:spLocks/>
              </p:cNvSpPr>
              <p:nvPr/>
            </p:nvSpPr>
            <p:spPr bwMode="auto">
              <a:xfrm>
                <a:off x="7126" y="1346"/>
                <a:ext cx="45" cy="68"/>
              </a:xfrm>
              <a:custGeom>
                <a:avLst/>
                <a:gdLst>
                  <a:gd name="T0" fmla="+- 0 7153 7126"/>
                  <a:gd name="T1" fmla="*/ T0 w 45"/>
                  <a:gd name="T2" fmla="+- 0 1346 1346"/>
                  <a:gd name="T3" fmla="*/ 1346 h 68"/>
                  <a:gd name="T4" fmla="+- 0 7144 7126"/>
                  <a:gd name="T5" fmla="*/ T4 w 45"/>
                  <a:gd name="T6" fmla="+- 0 1346 1346"/>
                  <a:gd name="T7" fmla="*/ 1346 h 68"/>
                  <a:gd name="T8" fmla="+- 0 7141 7126"/>
                  <a:gd name="T9" fmla="*/ T8 w 45"/>
                  <a:gd name="T10" fmla="+- 0 1347 1346"/>
                  <a:gd name="T11" fmla="*/ 1347 h 68"/>
                  <a:gd name="T12" fmla="+- 0 7126 7126"/>
                  <a:gd name="T13" fmla="*/ T12 w 45"/>
                  <a:gd name="T14" fmla="+- 0 1386 1346"/>
                  <a:gd name="T15" fmla="*/ 1386 h 68"/>
                  <a:gd name="T16" fmla="+- 0 7126 7126"/>
                  <a:gd name="T17" fmla="*/ T16 w 45"/>
                  <a:gd name="T18" fmla="+- 0 1391 1346"/>
                  <a:gd name="T19" fmla="*/ 1391 h 68"/>
                  <a:gd name="T20" fmla="+- 0 7143 7126"/>
                  <a:gd name="T21" fmla="*/ T20 w 45"/>
                  <a:gd name="T22" fmla="+- 0 1414 1346"/>
                  <a:gd name="T23" fmla="*/ 1414 h 68"/>
                  <a:gd name="T24" fmla="+- 0 7152 7126"/>
                  <a:gd name="T25" fmla="*/ T24 w 45"/>
                  <a:gd name="T26" fmla="+- 0 1414 1346"/>
                  <a:gd name="T27" fmla="*/ 1414 h 68"/>
                  <a:gd name="T28" fmla="+- 0 7155 7126"/>
                  <a:gd name="T29" fmla="*/ T28 w 45"/>
                  <a:gd name="T30" fmla="+- 0 1413 1346"/>
                  <a:gd name="T31" fmla="*/ 1413 h 68"/>
                  <a:gd name="T32" fmla="+- 0 7161 7126"/>
                  <a:gd name="T33" fmla="*/ T32 w 45"/>
                  <a:gd name="T34" fmla="+- 0 1410 1346"/>
                  <a:gd name="T35" fmla="*/ 1410 h 68"/>
                  <a:gd name="T36" fmla="+- 0 7163 7126"/>
                  <a:gd name="T37" fmla="*/ T36 w 45"/>
                  <a:gd name="T38" fmla="+- 0 1408 1346"/>
                  <a:gd name="T39" fmla="*/ 1408 h 68"/>
                  <a:gd name="T40" fmla="+- 0 7164 7126"/>
                  <a:gd name="T41" fmla="*/ T40 w 45"/>
                  <a:gd name="T42" fmla="+- 0 1407 1346"/>
                  <a:gd name="T43" fmla="*/ 1407 h 68"/>
                  <a:gd name="T44" fmla="+- 0 7145 7126"/>
                  <a:gd name="T45" fmla="*/ T44 w 45"/>
                  <a:gd name="T46" fmla="+- 0 1407 1346"/>
                  <a:gd name="T47" fmla="*/ 1407 h 68"/>
                  <a:gd name="T48" fmla="+- 0 7143 7126"/>
                  <a:gd name="T49" fmla="*/ T48 w 45"/>
                  <a:gd name="T50" fmla="+- 0 1406 1346"/>
                  <a:gd name="T51" fmla="*/ 1406 h 68"/>
                  <a:gd name="T52" fmla="+- 0 7135 7126"/>
                  <a:gd name="T53" fmla="*/ T52 w 45"/>
                  <a:gd name="T54" fmla="+- 0 1385 1346"/>
                  <a:gd name="T55" fmla="*/ 1385 h 68"/>
                  <a:gd name="T56" fmla="+- 0 7135 7126"/>
                  <a:gd name="T57" fmla="*/ T56 w 45"/>
                  <a:gd name="T58" fmla="+- 0 1373 1346"/>
                  <a:gd name="T59" fmla="*/ 1373 h 68"/>
                  <a:gd name="T60" fmla="+- 0 7145 7126"/>
                  <a:gd name="T61" fmla="*/ T60 w 45"/>
                  <a:gd name="T62" fmla="+- 0 1354 1346"/>
                  <a:gd name="T63" fmla="*/ 1354 h 68"/>
                  <a:gd name="T64" fmla="+- 0 7165 7126"/>
                  <a:gd name="T65" fmla="*/ T64 w 45"/>
                  <a:gd name="T66" fmla="+- 0 1354 1346"/>
                  <a:gd name="T67" fmla="*/ 1354 h 68"/>
                  <a:gd name="T68" fmla="+- 0 7164 7126"/>
                  <a:gd name="T69" fmla="*/ T68 w 45"/>
                  <a:gd name="T70" fmla="+- 0 1352 1346"/>
                  <a:gd name="T71" fmla="*/ 1352 h 68"/>
                  <a:gd name="T72" fmla="+- 0 7162 7126"/>
                  <a:gd name="T73" fmla="*/ T72 w 45"/>
                  <a:gd name="T74" fmla="+- 0 1350 1346"/>
                  <a:gd name="T75" fmla="*/ 1350 h 68"/>
                  <a:gd name="T76" fmla="+- 0 7156 7126"/>
                  <a:gd name="T77" fmla="*/ T76 w 45"/>
                  <a:gd name="T78" fmla="+- 0 1347 1346"/>
                  <a:gd name="T79" fmla="*/ 1347 h 68"/>
                  <a:gd name="T80" fmla="+- 0 7153 7126"/>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7" name="Freeform 6045"/>
              <p:cNvSpPr>
                <a:spLocks/>
              </p:cNvSpPr>
              <p:nvPr/>
            </p:nvSpPr>
            <p:spPr bwMode="auto">
              <a:xfrm>
                <a:off x="7126" y="1346"/>
                <a:ext cx="45" cy="68"/>
              </a:xfrm>
              <a:custGeom>
                <a:avLst/>
                <a:gdLst>
                  <a:gd name="T0" fmla="+- 0 7165 7126"/>
                  <a:gd name="T1" fmla="*/ T0 w 45"/>
                  <a:gd name="T2" fmla="+- 0 1354 1346"/>
                  <a:gd name="T3" fmla="*/ 1354 h 68"/>
                  <a:gd name="T4" fmla="+- 0 7148 7126"/>
                  <a:gd name="T5" fmla="*/ T4 w 45"/>
                  <a:gd name="T6" fmla="+- 0 1354 1346"/>
                  <a:gd name="T7" fmla="*/ 1354 h 68"/>
                  <a:gd name="T8" fmla="+- 0 7152 7126"/>
                  <a:gd name="T9" fmla="*/ T8 w 45"/>
                  <a:gd name="T10" fmla="+- 0 1354 1346"/>
                  <a:gd name="T11" fmla="*/ 1354 h 68"/>
                  <a:gd name="T12" fmla="+- 0 7156 7126"/>
                  <a:gd name="T13" fmla="*/ T12 w 45"/>
                  <a:gd name="T14" fmla="+- 0 1356 1346"/>
                  <a:gd name="T15" fmla="*/ 1356 h 68"/>
                  <a:gd name="T16" fmla="+- 0 7161 7126"/>
                  <a:gd name="T17" fmla="*/ T16 w 45"/>
                  <a:gd name="T18" fmla="+- 0 1386 1346"/>
                  <a:gd name="T19" fmla="*/ 1386 h 68"/>
                  <a:gd name="T20" fmla="+- 0 7161 7126"/>
                  <a:gd name="T21" fmla="*/ T20 w 45"/>
                  <a:gd name="T22" fmla="+- 0 1389 1346"/>
                  <a:gd name="T23" fmla="*/ 1389 h 68"/>
                  <a:gd name="T24" fmla="+- 0 7150 7126"/>
                  <a:gd name="T25" fmla="*/ T24 w 45"/>
                  <a:gd name="T26" fmla="+- 0 1407 1346"/>
                  <a:gd name="T27" fmla="*/ 1407 h 68"/>
                  <a:gd name="T28" fmla="+- 0 7164 7126"/>
                  <a:gd name="T29" fmla="*/ T28 w 45"/>
                  <a:gd name="T30" fmla="+- 0 1407 1346"/>
                  <a:gd name="T31" fmla="*/ 1407 h 68"/>
                  <a:gd name="T32" fmla="+- 0 7167 7126"/>
                  <a:gd name="T33" fmla="*/ T32 w 45"/>
                  <a:gd name="T34" fmla="+- 0 1402 1346"/>
                  <a:gd name="T35" fmla="*/ 1402 h 68"/>
                  <a:gd name="T36" fmla="+- 0 7168 7126"/>
                  <a:gd name="T37" fmla="*/ T36 w 45"/>
                  <a:gd name="T38" fmla="+- 0 1398 1346"/>
                  <a:gd name="T39" fmla="*/ 1398 h 68"/>
                  <a:gd name="T40" fmla="+- 0 7170 7126"/>
                  <a:gd name="T41" fmla="*/ T40 w 45"/>
                  <a:gd name="T42" fmla="+- 0 1390 1346"/>
                  <a:gd name="T43" fmla="*/ 1390 h 68"/>
                  <a:gd name="T44" fmla="+- 0 7170 7126"/>
                  <a:gd name="T45" fmla="*/ T44 w 45"/>
                  <a:gd name="T46" fmla="+- 0 1386 1346"/>
                  <a:gd name="T47" fmla="*/ 1386 h 68"/>
                  <a:gd name="T48" fmla="+- 0 7170 7126"/>
                  <a:gd name="T49" fmla="*/ T48 w 45"/>
                  <a:gd name="T50" fmla="+- 0 1373 1346"/>
                  <a:gd name="T51" fmla="*/ 1373 h 68"/>
                  <a:gd name="T52" fmla="+- 0 7170 7126"/>
                  <a:gd name="T53" fmla="*/ T52 w 45"/>
                  <a:gd name="T54" fmla="+- 0 1371 1346"/>
                  <a:gd name="T55" fmla="*/ 1371 h 68"/>
                  <a:gd name="T56" fmla="+- 0 7170 7126"/>
                  <a:gd name="T57" fmla="*/ T56 w 45"/>
                  <a:gd name="T58" fmla="+- 0 1369 1346"/>
                  <a:gd name="T59" fmla="*/ 1369 h 68"/>
                  <a:gd name="T60" fmla="+- 0 7168 7126"/>
                  <a:gd name="T61" fmla="*/ T60 w 45"/>
                  <a:gd name="T62" fmla="+- 0 1362 1346"/>
                  <a:gd name="T63" fmla="*/ 1362 h 68"/>
                  <a:gd name="T64" fmla="+- 0 7167 7126"/>
                  <a:gd name="T65" fmla="*/ T64 w 45"/>
                  <a:gd name="T66" fmla="+- 0 1358 1346"/>
                  <a:gd name="T67" fmla="*/ 1358 h 68"/>
                  <a:gd name="T68" fmla="+- 0 7165 7126"/>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09" name="Group 6040"/>
            <p:cNvGrpSpPr>
              <a:grpSpLocks/>
            </p:cNvGrpSpPr>
            <p:nvPr/>
          </p:nvGrpSpPr>
          <p:grpSpPr bwMode="auto">
            <a:xfrm>
              <a:off x="7131" y="1470"/>
              <a:ext cx="38" cy="66"/>
              <a:chOff x="7131" y="1470"/>
              <a:chExt cx="38" cy="66"/>
            </a:xfrm>
          </p:grpSpPr>
          <p:sp>
            <p:nvSpPr>
              <p:cNvPr id="41533" name="Freeform 6043"/>
              <p:cNvSpPr>
                <a:spLocks/>
              </p:cNvSpPr>
              <p:nvPr/>
            </p:nvSpPr>
            <p:spPr bwMode="auto">
              <a:xfrm>
                <a:off x="7131" y="1470"/>
                <a:ext cx="38" cy="66"/>
              </a:xfrm>
              <a:custGeom>
                <a:avLst/>
                <a:gdLst>
                  <a:gd name="T0" fmla="+- 0 7166 7131"/>
                  <a:gd name="T1" fmla="*/ T0 w 38"/>
                  <a:gd name="T2" fmla="+- 0 1529 1470"/>
                  <a:gd name="T3" fmla="*/ 1529 h 66"/>
                  <a:gd name="T4" fmla="+- 0 7133 7131"/>
                  <a:gd name="T5" fmla="*/ T4 w 38"/>
                  <a:gd name="T6" fmla="+- 0 1529 1470"/>
                  <a:gd name="T7" fmla="*/ 1529 h 66"/>
                  <a:gd name="T8" fmla="+- 0 7132 7131"/>
                  <a:gd name="T9" fmla="*/ T8 w 38"/>
                  <a:gd name="T10" fmla="+- 0 1529 1470"/>
                  <a:gd name="T11" fmla="*/ 1529 h 66"/>
                  <a:gd name="T12" fmla="+- 0 7132 7131"/>
                  <a:gd name="T13" fmla="*/ T12 w 38"/>
                  <a:gd name="T14" fmla="+- 0 1530 1470"/>
                  <a:gd name="T15" fmla="*/ 1530 h 66"/>
                  <a:gd name="T16" fmla="+- 0 7131 7131"/>
                  <a:gd name="T17" fmla="*/ T16 w 38"/>
                  <a:gd name="T18" fmla="+- 0 1531 1470"/>
                  <a:gd name="T19" fmla="*/ 1531 h 66"/>
                  <a:gd name="T20" fmla="+- 0 7131 7131"/>
                  <a:gd name="T21" fmla="*/ T20 w 38"/>
                  <a:gd name="T22" fmla="+- 0 1534 1470"/>
                  <a:gd name="T23" fmla="*/ 1534 h 66"/>
                  <a:gd name="T24" fmla="+- 0 7132 7131"/>
                  <a:gd name="T25" fmla="*/ T24 w 38"/>
                  <a:gd name="T26" fmla="+- 0 1535 1470"/>
                  <a:gd name="T27" fmla="*/ 1535 h 66"/>
                  <a:gd name="T28" fmla="+- 0 7132 7131"/>
                  <a:gd name="T29" fmla="*/ T28 w 38"/>
                  <a:gd name="T30" fmla="+- 0 1536 1470"/>
                  <a:gd name="T31" fmla="*/ 1536 h 66"/>
                  <a:gd name="T32" fmla="+- 0 7167 7131"/>
                  <a:gd name="T33" fmla="*/ T32 w 38"/>
                  <a:gd name="T34" fmla="+- 0 1536 1470"/>
                  <a:gd name="T35" fmla="*/ 1536 h 66"/>
                  <a:gd name="T36" fmla="+- 0 7168 7131"/>
                  <a:gd name="T37" fmla="*/ T36 w 38"/>
                  <a:gd name="T38" fmla="+- 0 1535 1470"/>
                  <a:gd name="T39" fmla="*/ 1535 h 66"/>
                  <a:gd name="T40" fmla="+- 0 7168 7131"/>
                  <a:gd name="T41" fmla="*/ T40 w 38"/>
                  <a:gd name="T42" fmla="+- 0 1534 1470"/>
                  <a:gd name="T43" fmla="*/ 1534 h 66"/>
                  <a:gd name="T44" fmla="+- 0 7168 7131"/>
                  <a:gd name="T45" fmla="*/ T44 w 38"/>
                  <a:gd name="T46" fmla="+- 0 1531 1470"/>
                  <a:gd name="T47" fmla="*/ 1531 h 66"/>
                  <a:gd name="T48" fmla="+- 0 7168 7131"/>
                  <a:gd name="T49" fmla="*/ T48 w 38"/>
                  <a:gd name="T50" fmla="+- 0 1530 1470"/>
                  <a:gd name="T51" fmla="*/ 1530 h 66"/>
                  <a:gd name="T52" fmla="+- 0 7167 7131"/>
                  <a:gd name="T53" fmla="*/ T52 w 38"/>
                  <a:gd name="T54" fmla="+- 0 1529 1470"/>
                  <a:gd name="T55" fmla="*/ 1529 h 66"/>
                  <a:gd name="T56" fmla="+- 0 7166 7131"/>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4" name="Freeform 6042"/>
              <p:cNvSpPr>
                <a:spLocks/>
              </p:cNvSpPr>
              <p:nvPr/>
            </p:nvSpPr>
            <p:spPr bwMode="auto">
              <a:xfrm>
                <a:off x="7131" y="1470"/>
                <a:ext cx="38" cy="66"/>
              </a:xfrm>
              <a:custGeom>
                <a:avLst/>
                <a:gdLst>
                  <a:gd name="T0" fmla="+- 0 7155 7131"/>
                  <a:gd name="T1" fmla="*/ T0 w 38"/>
                  <a:gd name="T2" fmla="+- 0 1479 1470"/>
                  <a:gd name="T3" fmla="*/ 1479 h 66"/>
                  <a:gd name="T4" fmla="+- 0 7146 7131"/>
                  <a:gd name="T5" fmla="*/ T4 w 38"/>
                  <a:gd name="T6" fmla="+- 0 1479 1470"/>
                  <a:gd name="T7" fmla="*/ 1479 h 66"/>
                  <a:gd name="T8" fmla="+- 0 7146 7131"/>
                  <a:gd name="T9" fmla="*/ T8 w 38"/>
                  <a:gd name="T10" fmla="+- 0 1529 1470"/>
                  <a:gd name="T11" fmla="*/ 1529 h 66"/>
                  <a:gd name="T12" fmla="+- 0 7155 7131"/>
                  <a:gd name="T13" fmla="*/ T12 w 38"/>
                  <a:gd name="T14" fmla="+- 0 1529 1470"/>
                  <a:gd name="T15" fmla="*/ 1529 h 66"/>
                  <a:gd name="T16" fmla="+- 0 7155 7131"/>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5" name="Freeform 6041"/>
              <p:cNvSpPr>
                <a:spLocks/>
              </p:cNvSpPr>
              <p:nvPr/>
            </p:nvSpPr>
            <p:spPr bwMode="auto">
              <a:xfrm>
                <a:off x="7131" y="1470"/>
                <a:ext cx="38" cy="66"/>
              </a:xfrm>
              <a:custGeom>
                <a:avLst/>
                <a:gdLst>
                  <a:gd name="T0" fmla="+- 0 7153 7131"/>
                  <a:gd name="T1" fmla="*/ T0 w 38"/>
                  <a:gd name="T2" fmla="+- 0 1470 1470"/>
                  <a:gd name="T3" fmla="*/ 1470 h 66"/>
                  <a:gd name="T4" fmla="+- 0 7131 7131"/>
                  <a:gd name="T5" fmla="*/ T4 w 38"/>
                  <a:gd name="T6" fmla="+- 0 1486 1470"/>
                  <a:gd name="T7" fmla="*/ 1486 h 66"/>
                  <a:gd name="T8" fmla="+- 0 7131 7131"/>
                  <a:gd name="T9" fmla="*/ T8 w 38"/>
                  <a:gd name="T10" fmla="+- 0 1487 1470"/>
                  <a:gd name="T11" fmla="*/ 1487 h 66"/>
                  <a:gd name="T12" fmla="+- 0 7132 7131"/>
                  <a:gd name="T13" fmla="*/ T12 w 38"/>
                  <a:gd name="T14" fmla="+- 0 1487 1470"/>
                  <a:gd name="T15" fmla="*/ 1487 h 66"/>
                  <a:gd name="T16" fmla="+- 0 7134 7131"/>
                  <a:gd name="T17" fmla="*/ T16 w 38"/>
                  <a:gd name="T18" fmla="+- 0 1487 1470"/>
                  <a:gd name="T19" fmla="*/ 1487 h 66"/>
                  <a:gd name="T20" fmla="+- 0 7146 7131"/>
                  <a:gd name="T21" fmla="*/ T20 w 38"/>
                  <a:gd name="T22" fmla="+- 0 1479 1470"/>
                  <a:gd name="T23" fmla="*/ 1479 h 66"/>
                  <a:gd name="T24" fmla="+- 0 7155 7131"/>
                  <a:gd name="T25" fmla="*/ T24 w 38"/>
                  <a:gd name="T26" fmla="+- 0 1479 1470"/>
                  <a:gd name="T27" fmla="*/ 1479 h 66"/>
                  <a:gd name="T28" fmla="+- 0 7155 7131"/>
                  <a:gd name="T29" fmla="*/ T28 w 38"/>
                  <a:gd name="T30" fmla="+- 0 1471 1470"/>
                  <a:gd name="T31" fmla="*/ 1471 h 66"/>
                  <a:gd name="T32" fmla="+- 0 7154 7131"/>
                  <a:gd name="T33" fmla="*/ T32 w 38"/>
                  <a:gd name="T34" fmla="+- 0 1470 1470"/>
                  <a:gd name="T35" fmla="*/ 1470 h 66"/>
                  <a:gd name="T36" fmla="+- 0 7153 7131"/>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10" name="Group 6036"/>
            <p:cNvGrpSpPr>
              <a:grpSpLocks/>
            </p:cNvGrpSpPr>
            <p:nvPr/>
          </p:nvGrpSpPr>
          <p:grpSpPr bwMode="auto">
            <a:xfrm>
              <a:off x="7127" y="1593"/>
              <a:ext cx="41" cy="68"/>
              <a:chOff x="7127" y="1593"/>
              <a:chExt cx="41" cy="68"/>
            </a:xfrm>
          </p:grpSpPr>
          <p:sp>
            <p:nvSpPr>
              <p:cNvPr id="41530" name="Freeform 6039"/>
              <p:cNvSpPr>
                <a:spLocks/>
              </p:cNvSpPr>
              <p:nvPr/>
            </p:nvSpPr>
            <p:spPr bwMode="auto">
              <a:xfrm>
                <a:off x="7127" y="1593"/>
                <a:ext cx="41" cy="68"/>
              </a:xfrm>
              <a:custGeom>
                <a:avLst/>
                <a:gdLst>
                  <a:gd name="T0" fmla="+- 0 7129 7127"/>
                  <a:gd name="T1" fmla="*/ T0 w 41"/>
                  <a:gd name="T2" fmla="+- 0 1648 1593"/>
                  <a:gd name="T3" fmla="*/ 1648 h 68"/>
                  <a:gd name="T4" fmla="+- 0 7128 7127"/>
                  <a:gd name="T5" fmla="*/ T4 w 41"/>
                  <a:gd name="T6" fmla="+- 0 1649 1593"/>
                  <a:gd name="T7" fmla="*/ 1649 h 68"/>
                  <a:gd name="T8" fmla="+- 0 7127 7127"/>
                  <a:gd name="T9" fmla="*/ T8 w 41"/>
                  <a:gd name="T10" fmla="+- 0 1650 1593"/>
                  <a:gd name="T11" fmla="*/ 1650 h 68"/>
                  <a:gd name="T12" fmla="+- 0 7127 7127"/>
                  <a:gd name="T13" fmla="*/ T12 w 41"/>
                  <a:gd name="T14" fmla="+- 0 1653 1593"/>
                  <a:gd name="T15" fmla="*/ 1653 h 68"/>
                  <a:gd name="T16" fmla="+- 0 7128 7127"/>
                  <a:gd name="T17" fmla="*/ T16 w 41"/>
                  <a:gd name="T18" fmla="+- 0 1654 1593"/>
                  <a:gd name="T19" fmla="*/ 1654 h 68"/>
                  <a:gd name="T20" fmla="+- 0 7149 7127"/>
                  <a:gd name="T21" fmla="*/ T20 w 41"/>
                  <a:gd name="T22" fmla="+- 0 1660 1593"/>
                  <a:gd name="T23" fmla="*/ 1660 h 68"/>
                  <a:gd name="T24" fmla="+- 0 7152 7127"/>
                  <a:gd name="T25" fmla="*/ T24 w 41"/>
                  <a:gd name="T26" fmla="+- 0 1660 1593"/>
                  <a:gd name="T27" fmla="*/ 1660 h 68"/>
                  <a:gd name="T28" fmla="+- 0 7157 7127"/>
                  <a:gd name="T29" fmla="*/ T28 w 41"/>
                  <a:gd name="T30" fmla="+- 0 1658 1593"/>
                  <a:gd name="T31" fmla="*/ 1658 h 68"/>
                  <a:gd name="T32" fmla="+- 0 7160 7127"/>
                  <a:gd name="T33" fmla="*/ T32 w 41"/>
                  <a:gd name="T34" fmla="+- 0 1657 1593"/>
                  <a:gd name="T35" fmla="*/ 1657 h 68"/>
                  <a:gd name="T36" fmla="+- 0 7164 7127"/>
                  <a:gd name="T37" fmla="*/ T36 w 41"/>
                  <a:gd name="T38" fmla="+- 0 1653 1593"/>
                  <a:gd name="T39" fmla="*/ 1653 h 68"/>
                  <a:gd name="T40" fmla="+- 0 7143 7127"/>
                  <a:gd name="T41" fmla="*/ T40 w 41"/>
                  <a:gd name="T42" fmla="+- 0 1653 1593"/>
                  <a:gd name="T43" fmla="*/ 1653 h 68"/>
                  <a:gd name="T44" fmla="+- 0 7140 7127"/>
                  <a:gd name="T45" fmla="*/ T44 w 41"/>
                  <a:gd name="T46" fmla="+- 0 1653 1593"/>
                  <a:gd name="T47" fmla="*/ 1653 h 68"/>
                  <a:gd name="T48" fmla="+- 0 7137 7127"/>
                  <a:gd name="T49" fmla="*/ T48 w 41"/>
                  <a:gd name="T50" fmla="+- 0 1652 1593"/>
                  <a:gd name="T51" fmla="*/ 1652 h 68"/>
                  <a:gd name="T52" fmla="+- 0 7135 7127"/>
                  <a:gd name="T53" fmla="*/ T52 w 41"/>
                  <a:gd name="T54" fmla="+- 0 1651 1593"/>
                  <a:gd name="T55" fmla="*/ 1651 h 68"/>
                  <a:gd name="T56" fmla="+- 0 7134 7127"/>
                  <a:gd name="T57" fmla="*/ T56 w 41"/>
                  <a:gd name="T58" fmla="+- 0 1651 1593"/>
                  <a:gd name="T59" fmla="*/ 1651 h 68"/>
                  <a:gd name="T60" fmla="+- 0 7130 7127"/>
                  <a:gd name="T61" fmla="*/ T60 w 41"/>
                  <a:gd name="T62" fmla="+- 0 1649 1593"/>
                  <a:gd name="T63" fmla="*/ 1649 h 68"/>
                  <a:gd name="T64" fmla="+- 0 7129 7127"/>
                  <a:gd name="T65" fmla="*/ T64 w 41"/>
                  <a:gd name="T66" fmla="+- 0 1648 1593"/>
                  <a:gd name="T67"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0" y="57"/>
                    </a:lnTo>
                    <a:lnTo>
                      <a:pt x="0" y="60"/>
                    </a:lnTo>
                    <a:lnTo>
                      <a:pt x="1" y="61"/>
                    </a:lnTo>
                    <a:lnTo>
                      <a:pt x="22" y="67"/>
                    </a:lnTo>
                    <a:lnTo>
                      <a:pt x="25" y="67"/>
                    </a:lnTo>
                    <a:lnTo>
                      <a:pt x="30" y="65"/>
                    </a:lnTo>
                    <a:lnTo>
                      <a:pt x="33" y="64"/>
                    </a:lnTo>
                    <a:lnTo>
                      <a:pt x="37" y="60"/>
                    </a:lnTo>
                    <a:lnTo>
                      <a:pt x="16" y="60"/>
                    </a:lnTo>
                    <a:lnTo>
                      <a:pt x="13" y="60"/>
                    </a:lnTo>
                    <a:lnTo>
                      <a:pt x="10" y="59"/>
                    </a:lnTo>
                    <a:lnTo>
                      <a:pt x="8" y="58"/>
                    </a:lnTo>
                    <a:lnTo>
                      <a:pt x="7" y="58"/>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1" name="Freeform 6038"/>
              <p:cNvSpPr>
                <a:spLocks/>
              </p:cNvSpPr>
              <p:nvPr/>
            </p:nvSpPr>
            <p:spPr bwMode="auto">
              <a:xfrm>
                <a:off x="7127" y="1593"/>
                <a:ext cx="41" cy="68"/>
              </a:xfrm>
              <a:custGeom>
                <a:avLst/>
                <a:gdLst>
                  <a:gd name="T0" fmla="+- 0 7163 7127"/>
                  <a:gd name="T1" fmla="*/ T0 w 41"/>
                  <a:gd name="T2" fmla="+- 0 1600 1593"/>
                  <a:gd name="T3" fmla="*/ 1600 h 68"/>
                  <a:gd name="T4" fmla="+- 0 7145 7127"/>
                  <a:gd name="T5" fmla="*/ T4 w 41"/>
                  <a:gd name="T6" fmla="+- 0 1600 1593"/>
                  <a:gd name="T7" fmla="*/ 1600 h 68"/>
                  <a:gd name="T8" fmla="+- 0 7150 7127"/>
                  <a:gd name="T9" fmla="*/ T8 w 41"/>
                  <a:gd name="T10" fmla="+- 0 1601 1593"/>
                  <a:gd name="T11" fmla="*/ 1601 h 68"/>
                  <a:gd name="T12" fmla="+- 0 7153 7127"/>
                  <a:gd name="T13" fmla="*/ T12 w 41"/>
                  <a:gd name="T14" fmla="+- 0 1603 1593"/>
                  <a:gd name="T15" fmla="*/ 1603 h 68"/>
                  <a:gd name="T16" fmla="+- 0 7155 7127"/>
                  <a:gd name="T17" fmla="*/ T16 w 41"/>
                  <a:gd name="T18" fmla="+- 0 1606 1593"/>
                  <a:gd name="T19" fmla="*/ 1606 h 68"/>
                  <a:gd name="T20" fmla="+- 0 7155 7127"/>
                  <a:gd name="T21" fmla="*/ T20 w 41"/>
                  <a:gd name="T22" fmla="+- 0 1610 1593"/>
                  <a:gd name="T23" fmla="*/ 1610 h 68"/>
                  <a:gd name="T24" fmla="+- 0 7155 7127"/>
                  <a:gd name="T25" fmla="*/ T24 w 41"/>
                  <a:gd name="T26" fmla="+- 0 1613 1593"/>
                  <a:gd name="T27" fmla="*/ 1613 h 68"/>
                  <a:gd name="T28" fmla="+- 0 7144 7127"/>
                  <a:gd name="T29" fmla="*/ T28 w 41"/>
                  <a:gd name="T30" fmla="+- 0 1622 1593"/>
                  <a:gd name="T31" fmla="*/ 1622 h 68"/>
                  <a:gd name="T32" fmla="+- 0 7136 7127"/>
                  <a:gd name="T33" fmla="*/ T32 w 41"/>
                  <a:gd name="T34" fmla="+- 0 1622 1593"/>
                  <a:gd name="T35" fmla="*/ 1622 h 68"/>
                  <a:gd name="T36" fmla="+- 0 7135 7127"/>
                  <a:gd name="T37" fmla="*/ T36 w 41"/>
                  <a:gd name="T38" fmla="+- 0 1622 1593"/>
                  <a:gd name="T39" fmla="*/ 1622 h 68"/>
                  <a:gd name="T40" fmla="+- 0 7134 7127"/>
                  <a:gd name="T41" fmla="*/ T40 w 41"/>
                  <a:gd name="T42" fmla="+- 0 1623 1593"/>
                  <a:gd name="T43" fmla="*/ 1623 h 68"/>
                  <a:gd name="T44" fmla="+- 0 7134 7127"/>
                  <a:gd name="T45" fmla="*/ T44 w 41"/>
                  <a:gd name="T46" fmla="+- 0 1624 1593"/>
                  <a:gd name="T47" fmla="*/ 1624 h 68"/>
                  <a:gd name="T48" fmla="+- 0 7134 7127"/>
                  <a:gd name="T49" fmla="*/ T48 w 41"/>
                  <a:gd name="T50" fmla="+- 0 1628 1593"/>
                  <a:gd name="T51" fmla="*/ 1628 h 68"/>
                  <a:gd name="T52" fmla="+- 0 7134 7127"/>
                  <a:gd name="T53" fmla="*/ T52 w 41"/>
                  <a:gd name="T54" fmla="+- 0 1628 1593"/>
                  <a:gd name="T55" fmla="*/ 1628 h 68"/>
                  <a:gd name="T56" fmla="+- 0 7135 7127"/>
                  <a:gd name="T57" fmla="*/ T56 w 41"/>
                  <a:gd name="T58" fmla="+- 0 1629 1593"/>
                  <a:gd name="T59" fmla="*/ 1629 h 68"/>
                  <a:gd name="T60" fmla="+- 0 7145 7127"/>
                  <a:gd name="T61" fmla="*/ T60 w 41"/>
                  <a:gd name="T62" fmla="+- 0 1629 1593"/>
                  <a:gd name="T63" fmla="*/ 1629 h 68"/>
                  <a:gd name="T64" fmla="+- 0 7147 7127"/>
                  <a:gd name="T65" fmla="*/ T64 w 41"/>
                  <a:gd name="T66" fmla="+- 0 1629 1593"/>
                  <a:gd name="T67" fmla="*/ 1629 h 68"/>
                  <a:gd name="T68" fmla="+- 0 7158 7127"/>
                  <a:gd name="T69" fmla="*/ T68 w 41"/>
                  <a:gd name="T70" fmla="+- 0 1639 1593"/>
                  <a:gd name="T71" fmla="*/ 1639 h 68"/>
                  <a:gd name="T72" fmla="+- 0 7158 7127"/>
                  <a:gd name="T73" fmla="*/ T72 w 41"/>
                  <a:gd name="T74" fmla="+- 0 1641 1593"/>
                  <a:gd name="T75" fmla="*/ 1641 h 68"/>
                  <a:gd name="T76" fmla="+- 0 7147 7127"/>
                  <a:gd name="T77" fmla="*/ T76 w 41"/>
                  <a:gd name="T78" fmla="+- 0 1653 1593"/>
                  <a:gd name="T79" fmla="*/ 1653 h 68"/>
                  <a:gd name="T80" fmla="+- 0 7164 7127"/>
                  <a:gd name="T81" fmla="*/ T80 w 41"/>
                  <a:gd name="T82" fmla="+- 0 1653 1593"/>
                  <a:gd name="T83" fmla="*/ 1653 h 68"/>
                  <a:gd name="T84" fmla="+- 0 7165 7127"/>
                  <a:gd name="T85" fmla="*/ T84 w 41"/>
                  <a:gd name="T86" fmla="+- 0 1651 1593"/>
                  <a:gd name="T87" fmla="*/ 1651 h 68"/>
                  <a:gd name="T88" fmla="+- 0 7167 7127"/>
                  <a:gd name="T89" fmla="*/ T88 w 41"/>
                  <a:gd name="T90" fmla="+- 0 1646 1593"/>
                  <a:gd name="T91" fmla="*/ 1646 h 68"/>
                  <a:gd name="T92" fmla="+- 0 7168 7127"/>
                  <a:gd name="T93" fmla="*/ T92 w 41"/>
                  <a:gd name="T94" fmla="+- 0 1644 1593"/>
                  <a:gd name="T95" fmla="*/ 1644 h 68"/>
                  <a:gd name="T96" fmla="+- 0 7168 7127"/>
                  <a:gd name="T97" fmla="*/ T96 w 41"/>
                  <a:gd name="T98" fmla="+- 0 1638 1593"/>
                  <a:gd name="T99" fmla="*/ 1638 h 68"/>
                  <a:gd name="T100" fmla="+- 0 7153 7127"/>
                  <a:gd name="T101" fmla="*/ T100 w 41"/>
                  <a:gd name="T102" fmla="+- 0 1625 1593"/>
                  <a:gd name="T103" fmla="*/ 1625 h 68"/>
                  <a:gd name="T104" fmla="+- 0 7165 7127"/>
                  <a:gd name="T105" fmla="*/ T104 w 41"/>
                  <a:gd name="T106" fmla="+- 0 1612 1593"/>
                  <a:gd name="T107" fmla="*/ 1612 h 68"/>
                  <a:gd name="T108" fmla="+- 0 7164 7127"/>
                  <a:gd name="T109" fmla="*/ T108 w 41"/>
                  <a:gd name="T110" fmla="+- 0 1605 1593"/>
                  <a:gd name="T111" fmla="*/ 1605 h 68"/>
                  <a:gd name="T112" fmla="+- 0 7164 7127"/>
                  <a:gd name="T113" fmla="*/ T112 w 41"/>
                  <a:gd name="T114" fmla="+- 0 1604 1593"/>
                  <a:gd name="T115" fmla="*/ 1604 h 68"/>
                  <a:gd name="T116" fmla="+- 0 7163 7127"/>
                  <a:gd name="T117" fmla="*/ T116 w 41"/>
                  <a:gd name="T118" fmla="+- 0 1600 1593"/>
                  <a:gd name="T119" fmla="*/ 1600 h 68"/>
                  <a:gd name="T120" fmla="+- 0 7163 7127"/>
                  <a:gd name="T121" fmla="*/ T120 w 41"/>
                  <a:gd name="T122" fmla="+- 0 1600 1593"/>
                  <a:gd name="T123"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6" y="7"/>
                    </a:moveTo>
                    <a:lnTo>
                      <a:pt x="18" y="7"/>
                    </a:lnTo>
                    <a:lnTo>
                      <a:pt x="23" y="8"/>
                    </a:lnTo>
                    <a:lnTo>
                      <a:pt x="26" y="10"/>
                    </a:lnTo>
                    <a:lnTo>
                      <a:pt x="28" y="13"/>
                    </a:lnTo>
                    <a:lnTo>
                      <a:pt x="28" y="17"/>
                    </a:lnTo>
                    <a:lnTo>
                      <a:pt x="28" y="20"/>
                    </a:lnTo>
                    <a:lnTo>
                      <a:pt x="17" y="29"/>
                    </a:lnTo>
                    <a:lnTo>
                      <a:pt x="9" y="29"/>
                    </a:lnTo>
                    <a:lnTo>
                      <a:pt x="8" y="29"/>
                    </a:lnTo>
                    <a:lnTo>
                      <a:pt x="7" y="30"/>
                    </a:lnTo>
                    <a:lnTo>
                      <a:pt x="7" y="31"/>
                    </a:lnTo>
                    <a:lnTo>
                      <a:pt x="7" y="35"/>
                    </a:lnTo>
                    <a:lnTo>
                      <a:pt x="8" y="36"/>
                    </a:lnTo>
                    <a:lnTo>
                      <a:pt x="18" y="36"/>
                    </a:lnTo>
                    <a:lnTo>
                      <a:pt x="20" y="36"/>
                    </a:lnTo>
                    <a:lnTo>
                      <a:pt x="31" y="46"/>
                    </a:lnTo>
                    <a:lnTo>
                      <a:pt x="31" y="48"/>
                    </a:lnTo>
                    <a:lnTo>
                      <a:pt x="20" y="60"/>
                    </a:lnTo>
                    <a:lnTo>
                      <a:pt x="37" y="60"/>
                    </a:lnTo>
                    <a:lnTo>
                      <a:pt x="38" y="58"/>
                    </a:lnTo>
                    <a:lnTo>
                      <a:pt x="40" y="53"/>
                    </a:lnTo>
                    <a:lnTo>
                      <a:pt x="41" y="51"/>
                    </a:lnTo>
                    <a:lnTo>
                      <a:pt x="41" y="45"/>
                    </a:lnTo>
                    <a:lnTo>
                      <a:pt x="26" y="32"/>
                    </a:lnTo>
                    <a:lnTo>
                      <a:pt x="38" y="19"/>
                    </a:lnTo>
                    <a:lnTo>
                      <a:pt x="37" y="12"/>
                    </a:lnTo>
                    <a:lnTo>
                      <a:pt x="37"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2" name="Freeform 6037"/>
              <p:cNvSpPr>
                <a:spLocks/>
              </p:cNvSpPr>
              <p:nvPr/>
            </p:nvSpPr>
            <p:spPr bwMode="auto">
              <a:xfrm>
                <a:off x="7127" y="1593"/>
                <a:ext cx="41" cy="68"/>
              </a:xfrm>
              <a:custGeom>
                <a:avLst/>
                <a:gdLst>
                  <a:gd name="T0" fmla="+- 0 7150 7127"/>
                  <a:gd name="T1" fmla="*/ T0 w 41"/>
                  <a:gd name="T2" fmla="+- 0 1593 1593"/>
                  <a:gd name="T3" fmla="*/ 1593 h 68"/>
                  <a:gd name="T4" fmla="+- 0 7129 7127"/>
                  <a:gd name="T5" fmla="*/ T4 w 41"/>
                  <a:gd name="T6" fmla="+- 0 1604 1593"/>
                  <a:gd name="T7" fmla="*/ 1604 h 68"/>
                  <a:gd name="T8" fmla="+- 0 7129 7127"/>
                  <a:gd name="T9" fmla="*/ T8 w 41"/>
                  <a:gd name="T10" fmla="+- 0 1605 1593"/>
                  <a:gd name="T11" fmla="*/ 1605 h 68"/>
                  <a:gd name="T12" fmla="+- 0 7130 7127"/>
                  <a:gd name="T13" fmla="*/ T12 w 41"/>
                  <a:gd name="T14" fmla="+- 0 1605 1593"/>
                  <a:gd name="T15" fmla="*/ 1605 h 68"/>
                  <a:gd name="T16" fmla="+- 0 7130 7127"/>
                  <a:gd name="T17" fmla="*/ T16 w 41"/>
                  <a:gd name="T18" fmla="+- 0 1605 1593"/>
                  <a:gd name="T19" fmla="*/ 1605 h 68"/>
                  <a:gd name="T20" fmla="+- 0 7132 7127"/>
                  <a:gd name="T21" fmla="*/ T20 w 41"/>
                  <a:gd name="T22" fmla="+- 0 1605 1593"/>
                  <a:gd name="T23" fmla="*/ 1605 h 68"/>
                  <a:gd name="T24" fmla="+- 0 7135 7127"/>
                  <a:gd name="T25" fmla="*/ T24 w 41"/>
                  <a:gd name="T26" fmla="+- 0 1603 1593"/>
                  <a:gd name="T27" fmla="*/ 1603 h 68"/>
                  <a:gd name="T28" fmla="+- 0 7140 7127"/>
                  <a:gd name="T29" fmla="*/ T28 w 41"/>
                  <a:gd name="T30" fmla="+- 0 1601 1593"/>
                  <a:gd name="T31" fmla="*/ 1601 h 68"/>
                  <a:gd name="T32" fmla="+- 0 7141 7127"/>
                  <a:gd name="T33" fmla="*/ T32 w 41"/>
                  <a:gd name="T34" fmla="+- 0 1600 1593"/>
                  <a:gd name="T35" fmla="*/ 1600 h 68"/>
                  <a:gd name="T36" fmla="+- 0 7143 7127"/>
                  <a:gd name="T37" fmla="*/ T36 w 41"/>
                  <a:gd name="T38" fmla="+- 0 1600 1593"/>
                  <a:gd name="T39" fmla="*/ 1600 h 68"/>
                  <a:gd name="T40" fmla="+- 0 7163 7127"/>
                  <a:gd name="T41" fmla="*/ T40 w 41"/>
                  <a:gd name="T42" fmla="+- 0 1600 1593"/>
                  <a:gd name="T43" fmla="*/ 1600 h 68"/>
                  <a:gd name="T44" fmla="+- 0 7162 7127"/>
                  <a:gd name="T45" fmla="*/ T44 w 41"/>
                  <a:gd name="T46" fmla="+- 0 1599 1593"/>
                  <a:gd name="T47" fmla="*/ 1599 h 68"/>
                  <a:gd name="T48" fmla="+- 0 7159 7127"/>
                  <a:gd name="T49" fmla="*/ T48 w 41"/>
                  <a:gd name="T50" fmla="+- 0 1596 1593"/>
                  <a:gd name="T51" fmla="*/ 1596 h 68"/>
                  <a:gd name="T52" fmla="+- 0 7157 7127"/>
                  <a:gd name="T53" fmla="*/ T52 w 41"/>
                  <a:gd name="T54" fmla="+- 0 1595 1593"/>
                  <a:gd name="T55" fmla="*/ 1595 h 68"/>
                  <a:gd name="T56" fmla="+- 0 7152 7127"/>
                  <a:gd name="T57" fmla="*/ T56 w 41"/>
                  <a:gd name="T58" fmla="+- 0 1593 1593"/>
                  <a:gd name="T59" fmla="*/ 1593 h 68"/>
                  <a:gd name="T60" fmla="+- 0 7150 7127"/>
                  <a:gd name="T61" fmla="*/ T60 w 41"/>
                  <a:gd name="T62" fmla="+- 0 1593 1593"/>
                  <a:gd name="T6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1"/>
                    </a:lnTo>
                    <a:lnTo>
                      <a:pt x="2" y="12"/>
                    </a:lnTo>
                    <a:lnTo>
                      <a:pt x="3" y="12"/>
                    </a:lnTo>
                    <a:lnTo>
                      <a:pt x="5" y="12"/>
                    </a:lnTo>
                    <a:lnTo>
                      <a:pt x="8" y="10"/>
                    </a:lnTo>
                    <a:lnTo>
                      <a:pt x="13" y="8"/>
                    </a:lnTo>
                    <a:lnTo>
                      <a:pt x="14" y="7"/>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11" name="Group 6032"/>
            <p:cNvGrpSpPr>
              <a:grpSpLocks/>
            </p:cNvGrpSpPr>
            <p:nvPr/>
          </p:nvGrpSpPr>
          <p:grpSpPr bwMode="auto">
            <a:xfrm>
              <a:off x="7196" y="1130"/>
              <a:ext cx="80" cy="659"/>
              <a:chOff x="7196" y="1130"/>
              <a:chExt cx="80" cy="659"/>
            </a:xfrm>
          </p:grpSpPr>
          <p:sp>
            <p:nvSpPr>
              <p:cNvPr id="41527" name="Freeform 6035"/>
              <p:cNvSpPr>
                <a:spLocks/>
              </p:cNvSpPr>
              <p:nvPr/>
            </p:nvSpPr>
            <p:spPr bwMode="auto">
              <a:xfrm>
                <a:off x="7196" y="1130"/>
                <a:ext cx="80" cy="659"/>
              </a:xfrm>
              <a:custGeom>
                <a:avLst/>
                <a:gdLst>
                  <a:gd name="T0" fmla="+- 0 7275 7196"/>
                  <a:gd name="T1" fmla="*/ T0 w 80"/>
                  <a:gd name="T2" fmla="+- 0 1130 1130"/>
                  <a:gd name="T3" fmla="*/ 1130 h 659"/>
                  <a:gd name="T4" fmla="+- 0 7196 7196"/>
                  <a:gd name="T5" fmla="*/ T4 w 80"/>
                  <a:gd name="T6" fmla="+- 0 1130 1130"/>
                  <a:gd name="T7" fmla="*/ 1130 h 659"/>
                  <a:gd name="T8" fmla="+- 0 7197 7196"/>
                  <a:gd name="T9" fmla="*/ T8 w 80"/>
                  <a:gd name="T10" fmla="+- 0 1131 1130"/>
                  <a:gd name="T11" fmla="*/ 1131 h 659"/>
                  <a:gd name="T12" fmla="+- 0 7197 7196"/>
                  <a:gd name="T13" fmla="*/ T12 w 80"/>
                  <a:gd name="T14" fmla="+- 0 1786 1130"/>
                  <a:gd name="T15" fmla="*/ 1786 h 659"/>
                  <a:gd name="T16" fmla="+- 0 7196 7196"/>
                  <a:gd name="T17" fmla="*/ T16 w 80"/>
                  <a:gd name="T18" fmla="+- 0 1788 1130"/>
                  <a:gd name="T19" fmla="*/ 1788 h 659"/>
                  <a:gd name="T20" fmla="+- 0 7275 7196"/>
                  <a:gd name="T21" fmla="*/ T20 w 80"/>
                  <a:gd name="T22" fmla="+- 0 1788 1130"/>
                  <a:gd name="T23" fmla="*/ 1788 h 659"/>
                  <a:gd name="T24" fmla="+- 0 7274 7196"/>
                  <a:gd name="T25" fmla="*/ T24 w 80"/>
                  <a:gd name="T26" fmla="+- 0 1786 1130"/>
                  <a:gd name="T27" fmla="*/ 1786 h 659"/>
                  <a:gd name="T28" fmla="+- 0 7274 7196"/>
                  <a:gd name="T29" fmla="*/ T28 w 80"/>
                  <a:gd name="T30" fmla="+- 0 1468 1130"/>
                  <a:gd name="T31" fmla="*/ 1468 h 659"/>
                  <a:gd name="T32" fmla="+- 0 7209 7196"/>
                  <a:gd name="T33" fmla="*/ T32 w 80"/>
                  <a:gd name="T34" fmla="+- 0 1468 1130"/>
                  <a:gd name="T35" fmla="*/ 1468 h 659"/>
                  <a:gd name="T36" fmla="+- 0 7207 7196"/>
                  <a:gd name="T37" fmla="*/ T36 w 80"/>
                  <a:gd name="T38" fmla="+- 0 1465 1130"/>
                  <a:gd name="T39" fmla="*/ 1465 h 659"/>
                  <a:gd name="T40" fmla="+- 0 7209 7196"/>
                  <a:gd name="T41" fmla="*/ T40 w 80"/>
                  <a:gd name="T42" fmla="+- 0 1462 1130"/>
                  <a:gd name="T43" fmla="*/ 1462 h 659"/>
                  <a:gd name="T44" fmla="+- 0 7274 7196"/>
                  <a:gd name="T45" fmla="*/ T44 w 80"/>
                  <a:gd name="T46" fmla="+- 0 1462 1130"/>
                  <a:gd name="T47" fmla="*/ 1462 h 659"/>
                  <a:gd name="T48" fmla="+- 0 7274 7196"/>
                  <a:gd name="T49" fmla="*/ T48 w 80"/>
                  <a:gd name="T50" fmla="+- 0 1453 1130"/>
                  <a:gd name="T51" fmla="*/ 1453 h 659"/>
                  <a:gd name="T52" fmla="+- 0 7210 7196"/>
                  <a:gd name="T53" fmla="*/ T52 w 80"/>
                  <a:gd name="T54" fmla="+- 0 1453 1130"/>
                  <a:gd name="T55" fmla="*/ 1453 h 659"/>
                  <a:gd name="T56" fmla="+- 0 7208 7196"/>
                  <a:gd name="T57" fmla="*/ T56 w 80"/>
                  <a:gd name="T58" fmla="+- 0 1450 1130"/>
                  <a:gd name="T59" fmla="*/ 1450 h 659"/>
                  <a:gd name="T60" fmla="+- 0 7210 7196"/>
                  <a:gd name="T61" fmla="*/ T60 w 80"/>
                  <a:gd name="T62" fmla="+- 0 1448 1130"/>
                  <a:gd name="T63" fmla="*/ 1448 h 659"/>
                  <a:gd name="T64" fmla="+- 0 7274 7196"/>
                  <a:gd name="T65" fmla="*/ T64 w 80"/>
                  <a:gd name="T66" fmla="+- 0 1448 1130"/>
                  <a:gd name="T67" fmla="*/ 1448 h 659"/>
                  <a:gd name="T68" fmla="+- 0 7274 7196"/>
                  <a:gd name="T69" fmla="*/ T68 w 80"/>
                  <a:gd name="T70" fmla="+- 0 1131 1130"/>
                  <a:gd name="T71" fmla="*/ 1131 h 659"/>
                  <a:gd name="T72" fmla="+- 0 7275 7196"/>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79" y="0"/>
                    </a:moveTo>
                    <a:lnTo>
                      <a:pt x="0" y="0"/>
                    </a:lnTo>
                    <a:lnTo>
                      <a:pt x="1" y="1"/>
                    </a:lnTo>
                    <a:lnTo>
                      <a:pt x="1" y="656"/>
                    </a:lnTo>
                    <a:lnTo>
                      <a:pt x="0" y="658"/>
                    </a:lnTo>
                    <a:lnTo>
                      <a:pt x="79" y="658"/>
                    </a:lnTo>
                    <a:lnTo>
                      <a:pt x="78" y="656"/>
                    </a:lnTo>
                    <a:lnTo>
                      <a:pt x="78" y="338"/>
                    </a:lnTo>
                    <a:lnTo>
                      <a:pt x="13" y="338"/>
                    </a:lnTo>
                    <a:lnTo>
                      <a:pt x="11" y="335"/>
                    </a:lnTo>
                    <a:lnTo>
                      <a:pt x="13" y="332"/>
                    </a:lnTo>
                    <a:lnTo>
                      <a:pt x="78" y="332"/>
                    </a:lnTo>
                    <a:lnTo>
                      <a:pt x="78" y="323"/>
                    </a:lnTo>
                    <a:lnTo>
                      <a:pt x="14" y="323"/>
                    </a:lnTo>
                    <a:lnTo>
                      <a:pt x="12" y="320"/>
                    </a:lnTo>
                    <a:lnTo>
                      <a:pt x="14"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28" name="Freeform 6034"/>
              <p:cNvSpPr>
                <a:spLocks/>
              </p:cNvSpPr>
              <p:nvPr/>
            </p:nvSpPr>
            <p:spPr bwMode="auto">
              <a:xfrm>
                <a:off x="7196" y="1130"/>
                <a:ext cx="80" cy="659"/>
              </a:xfrm>
              <a:custGeom>
                <a:avLst/>
                <a:gdLst>
                  <a:gd name="T0" fmla="+- 0 7269 7196"/>
                  <a:gd name="T1" fmla="*/ T0 w 80"/>
                  <a:gd name="T2" fmla="+- 0 1462 1130"/>
                  <a:gd name="T3" fmla="*/ 1462 h 659"/>
                  <a:gd name="T4" fmla="+- 0 7244 7196"/>
                  <a:gd name="T5" fmla="*/ T4 w 80"/>
                  <a:gd name="T6" fmla="+- 0 1462 1130"/>
                  <a:gd name="T7" fmla="*/ 1462 h 659"/>
                  <a:gd name="T8" fmla="+- 0 7247 7196"/>
                  <a:gd name="T9" fmla="*/ T8 w 80"/>
                  <a:gd name="T10" fmla="+- 0 1465 1130"/>
                  <a:gd name="T11" fmla="*/ 1465 h 659"/>
                  <a:gd name="T12" fmla="+- 0 7244 7196"/>
                  <a:gd name="T13" fmla="*/ T12 w 80"/>
                  <a:gd name="T14" fmla="+- 0 1468 1130"/>
                  <a:gd name="T15" fmla="*/ 1468 h 659"/>
                  <a:gd name="T16" fmla="+- 0 7269 7196"/>
                  <a:gd name="T17" fmla="*/ T16 w 80"/>
                  <a:gd name="T18" fmla="+- 0 1468 1130"/>
                  <a:gd name="T19" fmla="*/ 1468 h 659"/>
                  <a:gd name="T20" fmla="+- 0 7267 7196"/>
                  <a:gd name="T21" fmla="*/ T20 w 80"/>
                  <a:gd name="T22" fmla="+- 0 1465 1130"/>
                  <a:gd name="T23" fmla="*/ 1465 h 659"/>
                  <a:gd name="T24" fmla="+- 0 7269 7196"/>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3" y="332"/>
                    </a:moveTo>
                    <a:lnTo>
                      <a:pt x="48" y="332"/>
                    </a:lnTo>
                    <a:lnTo>
                      <a:pt x="51" y="335"/>
                    </a:lnTo>
                    <a:lnTo>
                      <a:pt x="48" y="338"/>
                    </a:lnTo>
                    <a:lnTo>
                      <a:pt x="73" y="338"/>
                    </a:lnTo>
                    <a:lnTo>
                      <a:pt x="71" y="335"/>
                    </a:lnTo>
                    <a:lnTo>
                      <a:pt x="73"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29" name="Freeform 6033"/>
              <p:cNvSpPr>
                <a:spLocks/>
              </p:cNvSpPr>
              <p:nvPr/>
            </p:nvSpPr>
            <p:spPr bwMode="auto">
              <a:xfrm>
                <a:off x="7196" y="1130"/>
                <a:ext cx="80" cy="659"/>
              </a:xfrm>
              <a:custGeom>
                <a:avLst/>
                <a:gdLst>
                  <a:gd name="T0" fmla="+- 0 7272 7196"/>
                  <a:gd name="T1" fmla="*/ T0 w 80"/>
                  <a:gd name="T2" fmla="+- 0 1448 1130"/>
                  <a:gd name="T3" fmla="*/ 1448 h 659"/>
                  <a:gd name="T4" fmla="+- 0 7246 7196"/>
                  <a:gd name="T5" fmla="*/ T4 w 80"/>
                  <a:gd name="T6" fmla="+- 0 1448 1130"/>
                  <a:gd name="T7" fmla="*/ 1448 h 659"/>
                  <a:gd name="T8" fmla="+- 0 7249 7196"/>
                  <a:gd name="T9" fmla="*/ T8 w 80"/>
                  <a:gd name="T10" fmla="+- 0 1450 1130"/>
                  <a:gd name="T11" fmla="*/ 1450 h 659"/>
                  <a:gd name="T12" fmla="+- 0 7246 7196"/>
                  <a:gd name="T13" fmla="*/ T12 w 80"/>
                  <a:gd name="T14" fmla="+- 0 1453 1130"/>
                  <a:gd name="T15" fmla="*/ 1453 h 659"/>
                  <a:gd name="T16" fmla="+- 0 7272 7196"/>
                  <a:gd name="T17" fmla="*/ T16 w 80"/>
                  <a:gd name="T18" fmla="+- 0 1453 1130"/>
                  <a:gd name="T19" fmla="*/ 1453 h 659"/>
                  <a:gd name="T20" fmla="+- 0 7269 7196"/>
                  <a:gd name="T21" fmla="*/ T20 w 80"/>
                  <a:gd name="T22" fmla="+- 0 1450 1130"/>
                  <a:gd name="T23" fmla="*/ 1450 h 659"/>
                  <a:gd name="T24" fmla="+- 0 7272 719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6" y="318"/>
                    </a:moveTo>
                    <a:lnTo>
                      <a:pt x="50" y="318"/>
                    </a:lnTo>
                    <a:lnTo>
                      <a:pt x="53" y="320"/>
                    </a:lnTo>
                    <a:lnTo>
                      <a:pt x="50" y="323"/>
                    </a:lnTo>
                    <a:lnTo>
                      <a:pt x="76" y="323"/>
                    </a:lnTo>
                    <a:lnTo>
                      <a:pt x="73" y="320"/>
                    </a:lnTo>
                    <a:lnTo>
                      <a:pt x="7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12" name="Group 6030"/>
            <p:cNvGrpSpPr>
              <a:grpSpLocks/>
            </p:cNvGrpSpPr>
            <p:nvPr/>
          </p:nvGrpSpPr>
          <p:grpSpPr bwMode="auto">
            <a:xfrm>
              <a:off x="7207" y="1465"/>
              <a:ext cx="67" cy="2"/>
              <a:chOff x="7207" y="1465"/>
              <a:chExt cx="67" cy="2"/>
            </a:xfrm>
          </p:grpSpPr>
          <p:sp>
            <p:nvSpPr>
              <p:cNvPr id="41526" name="Freeform 6031"/>
              <p:cNvSpPr>
                <a:spLocks/>
              </p:cNvSpPr>
              <p:nvPr/>
            </p:nvSpPr>
            <p:spPr bwMode="auto">
              <a:xfrm>
                <a:off x="7207" y="1465"/>
                <a:ext cx="67" cy="2"/>
              </a:xfrm>
              <a:custGeom>
                <a:avLst/>
                <a:gdLst>
                  <a:gd name="T0" fmla="+- 0 7207 7207"/>
                  <a:gd name="T1" fmla="*/ T0 w 67"/>
                  <a:gd name="T2" fmla="+- 0 7274 7207"/>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3" name="Group 6028"/>
            <p:cNvGrpSpPr>
              <a:grpSpLocks/>
            </p:cNvGrpSpPr>
            <p:nvPr/>
          </p:nvGrpSpPr>
          <p:grpSpPr bwMode="auto">
            <a:xfrm>
              <a:off x="7208" y="1450"/>
              <a:ext cx="66" cy="2"/>
              <a:chOff x="7208" y="1450"/>
              <a:chExt cx="66" cy="2"/>
            </a:xfrm>
          </p:grpSpPr>
          <p:sp>
            <p:nvSpPr>
              <p:cNvPr id="41525" name="Freeform 6029"/>
              <p:cNvSpPr>
                <a:spLocks/>
              </p:cNvSpPr>
              <p:nvPr/>
            </p:nvSpPr>
            <p:spPr bwMode="auto">
              <a:xfrm>
                <a:off x="7208" y="1450"/>
                <a:ext cx="66" cy="2"/>
              </a:xfrm>
              <a:custGeom>
                <a:avLst/>
                <a:gdLst>
                  <a:gd name="T0" fmla="+- 0 7208 7208"/>
                  <a:gd name="T1" fmla="*/ T0 w 66"/>
                  <a:gd name="T2" fmla="+- 0 7274 7208"/>
                  <a:gd name="T3" fmla="*/ T2 w 66"/>
                </a:gdLst>
                <a:ahLst/>
                <a:cxnLst>
                  <a:cxn ang="0">
                    <a:pos x="T1" y="0"/>
                  </a:cxn>
                  <a:cxn ang="0">
                    <a:pos x="T3" y="0"/>
                  </a:cxn>
                </a:cxnLst>
                <a:rect l="0" t="0" r="r" b="b"/>
                <a:pathLst>
                  <a:path w="66">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4" name="Group 6025"/>
            <p:cNvGrpSpPr>
              <a:grpSpLocks/>
            </p:cNvGrpSpPr>
            <p:nvPr/>
          </p:nvGrpSpPr>
          <p:grpSpPr bwMode="auto">
            <a:xfrm>
              <a:off x="7194" y="1130"/>
              <a:ext cx="3" cy="658"/>
              <a:chOff x="7194" y="1130"/>
              <a:chExt cx="3" cy="658"/>
            </a:xfrm>
          </p:grpSpPr>
          <p:sp>
            <p:nvSpPr>
              <p:cNvPr id="41524" name="Freeform 6027"/>
              <p:cNvSpPr>
                <a:spLocks/>
              </p:cNvSpPr>
              <p:nvPr/>
            </p:nvSpPr>
            <p:spPr bwMode="auto">
              <a:xfrm>
                <a:off x="7194" y="1130"/>
                <a:ext cx="3" cy="658"/>
              </a:xfrm>
              <a:custGeom>
                <a:avLst/>
                <a:gdLst>
                  <a:gd name="T0" fmla="+- 0 7194 7194"/>
                  <a:gd name="T1" fmla="*/ T0 w 3"/>
                  <a:gd name="T2" fmla="+- 0 1788 1130"/>
                  <a:gd name="T3" fmla="*/ 1788 h 658"/>
                  <a:gd name="T4" fmla="+- 0 7197 7194"/>
                  <a:gd name="T5" fmla="*/ T4 w 3"/>
                  <a:gd name="T6" fmla="+- 0 1788 1130"/>
                  <a:gd name="T7" fmla="*/ 1788 h 658"/>
                  <a:gd name="T8" fmla="+- 0 7197 7194"/>
                  <a:gd name="T9" fmla="*/ T8 w 3"/>
                  <a:gd name="T10" fmla="+- 0 1130 1130"/>
                  <a:gd name="T11" fmla="*/ 1130 h 658"/>
                  <a:gd name="T12" fmla="+- 0 7194 7194"/>
                  <a:gd name="T13" fmla="*/ T12 w 3"/>
                  <a:gd name="T14" fmla="+- 0 1130 1130"/>
                  <a:gd name="T15" fmla="*/ 1130 h 658"/>
                  <a:gd name="T16" fmla="+- 0 7194 7194"/>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866" name="Picture 602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8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15" name="Group 6023"/>
            <p:cNvGrpSpPr>
              <a:grpSpLocks/>
            </p:cNvGrpSpPr>
            <p:nvPr/>
          </p:nvGrpSpPr>
          <p:grpSpPr bwMode="auto">
            <a:xfrm>
              <a:off x="7180" y="1117"/>
              <a:ext cx="3" cy="656"/>
              <a:chOff x="7180" y="1117"/>
              <a:chExt cx="3" cy="656"/>
            </a:xfrm>
          </p:grpSpPr>
          <p:sp>
            <p:nvSpPr>
              <p:cNvPr id="41523" name="Freeform 6024"/>
              <p:cNvSpPr>
                <a:spLocks/>
              </p:cNvSpPr>
              <p:nvPr/>
            </p:nvSpPr>
            <p:spPr bwMode="auto">
              <a:xfrm>
                <a:off x="7180" y="1117"/>
                <a:ext cx="3" cy="656"/>
              </a:xfrm>
              <a:custGeom>
                <a:avLst/>
                <a:gdLst>
                  <a:gd name="T0" fmla="+- 0 7180 7180"/>
                  <a:gd name="T1" fmla="*/ T0 w 3"/>
                  <a:gd name="T2" fmla="+- 0 1773 1117"/>
                  <a:gd name="T3" fmla="*/ 1773 h 656"/>
                  <a:gd name="T4" fmla="+- 0 7183 7180"/>
                  <a:gd name="T5" fmla="*/ T4 w 3"/>
                  <a:gd name="T6" fmla="+- 0 1773 1117"/>
                  <a:gd name="T7" fmla="*/ 1773 h 656"/>
                  <a:gd name="T8" fmla="+- 0 7183 7180"/>
                  <a:gd name="T9" fmla="*/ T8 w 3"/>
                  <a:gd name="T10" fmla="+- 0 1117 1117"/>
                  <a:gd name="T11" fmla="*/ 1117 h 656"/>
                  <a:gd name="T12" fmla="+- 0 7180 7180"/>
                  <a:gd name="T13" fmla="*/ T12 w 3"/>
                  <a:gd name="T14" fmla="+- 0 1117 1117"/>
                  <a:gd name="T15" fmla="*/ 1117 h 656"/>
                  <a:gd name="T16" fmla="+- 0 7180 718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16" name="Group 6021"/>
            <p:cNvGrpSpPr>
              <a:grpSpLocks/>
            </p:cNvGrpSpPr>
            <p:nvPr/>
          </p:nvGrpSpPr>
          <p:grpSpPr bwMode="auto">
            <a:xfrm>
              <a:off x="7180" y="1116"/>
              <a:ext cx="82" cy="2"/>
              <a:chOff x="7180" y="1116"/>
              <a:chExt cx="82" cy="2"/>
            </a:xfrm>
          </p:grpSpPr>
          <p:sp>
            <p:nvSpPr>
              <p:cNvPr id="41522" name="Freeform 6022"/>
              <p:cNvSpPr>
                <a:spLocks/>
              </p:cNvSpPr>
              <p:nvPr/>
            </p:nvSpPr>
            <p:spPr bwMode="auto">
              <a:xfrm>
                <a:off x="7180" y="1116"/>
                <a:ext cx="82" cy="2"/>
              </a:xfrm>
              <a:custGeom>
                <a:avLst/>
                <a:gdLst>
                  <a:gd name="T0" fmla="+- 0 7180 7180"/>
                  <a:gd name="T1" fmla="*/ T0 w 82"/>
                  <a:gd name="T2" fmla="+- 0 7262 718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7" name="Group 6019"/>
            <p:cNvGrpSpPr>
              <a:grpSpLocks/>
            </p:cNvGrpSpPr>
            <p:nvPr/>
          </p:nvGrpSpPr>
          <p:grpSpPr bwMode="auto">
            <a:xfrm>
              <a:off x="7181" y="1772"/>
              <a:ext cx="80" cy="2"/>
              <a:chOff x="7181" y="1772"/>
              <a:chExt cx="80" cy="2"/>
            </a:xfrm>
          </p:grpSpPr>
          <p:sp>
            <p:nvSpPr>
              <p:cNvPr id="41521" name="Freeform 6020"/>
              <p:cNvSpPr>
                <a:spLocks/>
              </p:cNvSpPr>
              <p:nvPr/>
            </p:nvSpPr>
            <p:spPr bwMode="auto">
              <a:xfrm>
                <a:off x="7181" y="1772"/>
                <a:ext cx="80" cy="2"/>
              </a:xfrm>
              <a:custGeom>
                <a:avLst/>
                <a:gdLst>
                  <a:gd name="T0" fmla="+- 0 7181 7181"/>
                  <a:gd name="T1" fmla="*/ T0 w 80"/>
                  <a:gd name="T2" fmla="+- 0 7261 718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8" name="Group 6017"/>
            <p:cNvGrpSpPr>
              <a:grpSpLocks/>
            </p:cNvGrpSpPr>
            <p:nvPr/>
          </p:nvGrpSpPr>
          <p:grpSpPr bwMode="auto">
            <a:xfrm>
              <a:off x="7183" y="1770"/>
              <a:ext cx="80" cy="2"/>
              <a:chOff x="7183" y="1770"/>
              <a:chExt cx="80" cy="2"/>
            </a:xfrm>
          </p:grpSpPr>
          <p:sp>
            <p:nvSpPr>
              <p:cNvPr id="41520" name="Freeform 6018"/>
              <p:cNvSpPr>
                <a:spLocks/>
              </p:cNvSpPr>
              <p:nvPr/>
            </p:nvSpPr>
            <p:spPr bwMode="auto">
              <a:xfrm>
                <a:off x="7183" y="1770"/>
                <a:ext cx="80" cy="2"/>
              </a:xfrm>
              <a:custGeom>
                <a:avLst/>
                <a:gdLst>
                  <a:gd name="T0" fmla="+- 0 7183 7183"/>
                  <a:gd name="T1" fmla="*/ T0 w 80"/>
                  <a:gd name="T2" fmla="+- 0 7262 718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9" name="Group 6013"/>
            <p:cNvGrpSpPr>
              <a:grpSpLocks/>
            </p:cNvGrpSpPr>
            <p:nvPr/>
          </p:nvGrpSpPr>
          <p:grpSpPr bwMode="auto">
            <a:xfrm>
              <a:off x="7210" y="1224"/>
              <a:ext cx="38" cy="66"/>
              <a:chOff x="7210" y="1224"/>
              <a:chExt cx="38" cy="66"/>
            </a:xfrm>
          </p:grpSpPr>
          <p:sp>
            <p:nvSpPr>
              <p:cNvPr id="41517" name="Freeform 6016"/>
              <p:cNvSpPr>
                <a:spLocks/>
              </p:cNvSpPr>
              <p:nvPr/>
            </p:nvSpPr>
            <p:spPr bwMode="auto">
              <a:xfrm>
                <a:off x="7210" y="1224"/>
                <a:ext cx="38" cy="66"/>
              </a:xfrm>
              <a:custGeom>
                <a:avLst/>
                <a:gdLst>
                  <a:gd name="T0" fmla="+- 0 7246 7210"/>
                  <a:gd name="T1" fmla="*/ T0 w 38"/>
                  <a:gd name="T2" fmla="+- 0 1283 1224"/>
                  <a:gd name="T3" fmla="*/ 1283 h 66"/>
                  <a:gd name="T4" fmla="+- 0 7212 7210"/>
                  <a:gd name="T5" fmla="*/ T4 w 38"/>
                  <a:gd name="T6" fmla="+- 0 1283 1224"/>
                  <a:gd name="T7" fmla="*/ 1283 h 66"/>
                  <a:gd name="T8" fmla="+- 0 7211 7210"/>
                  <a:gd name="T9" fmla="*/ T8 w 38"/>
                  <a:gd name="T10" fmla="+- 0 1283 1224"/>
                  <a:gd name="T11" fmla="*/ 1283 h 66"/>
                  <a:gd name="T12" fmla="+- 0 7211 7210"/>
                  <a:gd name="T13" fmla="*/ T12 w 38"/>
                  <a:gd name="T14" fmla="+- 0 1284 1224"/>
                  <a:gd name="T15" fmla="*/ 1284 h 66"/>
                  <a:gd name="T16" fmla="+- 0 7210 7210"/>
                  <a:gd name="T17" fmla="*/ T16 w 38"/>
                  <a:gd name="T18" fmla="+- 0 1285 1224"/>
                  <a:gd name="T19" fmla="*/ 1285 h 66"/>
                  <a:gd name="T20" fmla="+- 0 7210 7210"/>
                  <a:gd name="T21" fmla="*/ T20 w 38"/>
                  <a:gd name="T22" fmla="+- 0 1288 1224"/>
                  <a:gd name="T23" fmla="*/ 1288 h 66"/>
                  <a:gd name="T24" fmla="+- 0 7211 7210"/>
                  <a:gd name="T25" fmla="*/ T24 w 38"/>
                  <a:gd name="T26" fmla="+- 0 1289 1224"/>
                  <a:gd name="T27" fmla="*/ 1289 h 66"/>
                  <a:gd name="T28" fmla="+- 0 7211 7210"/>
                  <a:gd name="T29" fmla="*/ T28 w 38"/>
                  <a:gd name="T30" fmla="+- 0 1290 1224"/>
                  <a:gd name="T31" fmla="*/ 1290 h 66"/>
                  <a:gd name="T32" fmla="+- 0 7246 7210"/>
                  <a:gd name="T33" fmla="*/ T32 w 38"/>
                  <a:gd name="T34" fmla="+- 0 1290 1224"/>
                  <a:gd name="T35" fmla="*/ 1290 h 66"/>
                  <a:gd name="T36" fmla="+- 0 7247 7210"/>
                  <a:gd name="T37" fmla="*/ T36 w 38"/>
                  <a:gd name="T38" fmla="+- 0 1289 1224"/>
                  <a:gd name="T39" fmla="*/ 1289 h 66"/>
                  <a:gd name="T40" fmla="+- 0 7247 7210"/>
                  <a:gd name="T41" fmla="*/ T40 w 38"/>
                  <a:gd name="T42" fmla="+- 0 1288 1224"/>
                  <a:gd name="T43" fmla="*/ 1288 h 66"/>
                  <a:gd name="T44" fmla="+- 0 7247 7210"/>
                  <a:gd name="T45" fmla="*/ T44 w 38"/>
                  <a:gd name="T46" fmla="+- 0 1285 1224"/>
                  <a:gd name="T47" fmla="*/ 1285 h 66"/>
                  <a:gd name="T48" fmla="+- 0 7247 7210"/>
                  <a:gd name="T49" fmla="*/ T48 w 38"/>
                  <a:gd name="T50" fmla="+- 0 1284 1224"/>
                  <a:gd name="T51" fmla="*/ 1284 h 66"/>
                  <a:gd name="T52" fmla="+- 0 7246 7210"/>
                  <a:gd name="T53" fmla="*/ T52 w 38"/>
                  <a:gd name="T54" fmla="+- 0 1283 1224"/>
                  <a:gd name="T55" fmla="*/ 1283 h 66"/>
                  <a:gd name="T56" fmla="+- 0 7246 7210"/>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8" name="Freeform 6015"/>
              <p:cNvSpPr>
                <a:spLocks/>
              </p:cNvSpPr>
              <p:nvPr/>
            </p:nvSpPr>
            <p:spPr bwMode="auto">
              <a:xfrm>
                <a:off x="7210" y="1224"/>
                <a:ext cx="38" cy="66"/>
              </a:xfrm>
              <a:custGeom>
                <a:avLst/>
                <a:gdLst>
                  <a:gd name="T0" fmla="+- 0 7234 7210"/>
                  <a:gd name="T1" fmla="*/ T0 w 38"/>
                  <a:gd name="T2" fmla="+- 0 1233 1224"/>
                  <a:gd name="T3" fmla="*/ 1233 h 66"/>
                  <a:gd name="T4" fmla="+- 0 7226 7210"/>
                  <a:gd name="T5" fmla="*/ T4 w 38"/>
                  <a:gd name="T6" fmla="+- 0 1233 1224"/>
                  <a:gd name="T7" fmla="*/ 1233 h 66"/>
                  <a:gd name="T8" fmla="+- 0 7226 7210"/>
                  <a:gd name="T9" fmla="*/ T8 w 38"/>
                  <a:gd name="T10" fmla="+- 0 1283 1224"/>
                  <a:gd name="T11" fmla="*/ 1283 h 66"/>
                  <a:gd name="T12" fmla="+- 0 7234 7210"/>
                  <a:gd name="T13" fmla="*/ T12 w 38"/>
                  <a:gd name="T14" fmla="+- 0 1283 1224"/>
                  <a:gd name="T15" fmla="*/ 1283 h 66"/>
                  <a:gd name="T16" fmla="+- 0 7234 7210"/>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9" name="Freeform 6014"/>
              <p:cNvSpPr>
                <a:spLocks/>
              </p:cNvSpPr>
              <p:nvPr/>
            </p:nvSpPr>
            <p:spPr bwMode="auto">
              <a:xfrm>
                <a:off x="7210" y="1224"/>
                <a:ext cx="38" cy="66"/>
              </a:xfrm>
              <a:custGeom>
                <a:avLst/>
                <a:gdLst>
                  <a:gd name="T0" fmla="+- 0 7232 7210"/>
                  <a:gd name="T1" fmla="*/ T0 w 38"/>
                  <a:gd name="T2" fmla="+- 0 1224 1224"/>
                  <a:gd name="T3" fmla="*/ 1224 h 66"/>
                  <a:gd name="T4" fmla="+- 0 7210 7210"/>
                  <a:gd name="T5" fmla="*/ T4 w 38"/>
                  <a:gd name="T6" fmla="+- 0 1240 1224"/>
                  <a:gd name="T7" fmla="*/ 1240 h 66"/>
                  <a:gd name="T8" fmla="+- 0 7211 7210"/>
                  <a:gd name="T9" fmla="*/ T8 w 38"/>
                  <a:gd name="T10" fmla="+- 0 1241 1224"/>
                  <a:gd name="T11" fmla="*/ 1241 h 66"/>
                  <a:gd name="T12" fmla="+- 0 7212 7210"/>
                  <a:gd name="T13" fmla="*/ T12 w 38"/>
                  <a:gd name="T14" fmla="+- 0 1241 1224"/>
                  <a:gd name="T15" fmla="*/ 1241 h 66"/>
                  <a:gd name="T16" fmla="+- 0 7213 7210"/>
                  <a:gd name="T17" fmla="*/ T16 w 38"/>
                  <a:gd name="T18" fmla="+- 0 1241 1224"/>
                  <a:gd name="T19" fmla="*/ 1241 h 66"/>
                  <a:gd name="T20" fmla="+- 0 7226 7210"/>
                  <a:gd name="T21" fmla="*/ T20 w 38"/>
                  <a:gd name="T22" fmla="+- 0 1233 1224"/>
                  <a:gd name="T23" fmla="*/ 1233 h 66"/>
                  <a:gd name="T24" fmla="+- 0 7234 7210"/>
                  <a:gd name="T25" fmla="*/ T24 w 38"/>
                  <a:gd name="T26" fmla="+- 0 1233 1224"/>
                  <a:gd name="T27" fmla="*/ 1233 h 66"/>
                  <a:gd name="T28" fmla="+- 0 7234 7210"/>
                  <a:gd name="T29" fmla="*/ T28 w 38"/>
                  <a:gd name="T30" fmla="+- 0 1225 1224"/>
                  <a:gd name="T31" fmla="*/ 1225 h 66"/>
                  <a:gd name="T32" fmla="+- 0 7233 7210"/>
                  <a:gd name="T33" fmla="*/ T32 w 38"/>
                  <a:gd name="T34" fmla="+- 0 1224 1224"/>
                  <a:gd name="T35" fmla="*/ 1224 h 66"/>
                  <a:gd name="T36" fmla="+- 0 7232 7210"/>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0" name="Group 6010"/>
            <p:cNvGrpSpPr>
              <a:grpSpLocks/>
            </p:cNvGrpSpPr>
            <p:nvPr/>
          </p:nvGrpSpPr>
          <p:grpSpPr bwMode="auto">
            <a:xfrm>
              <a:off x="7205" y="1346"/>
              <a:ext cx="45" cy="68"/>
              <a:chOff x="7205" y="1346"/>
              <a:chExt cx="45" cy="68"/>
            </a:xfrm>
          </p:grpSpPr>
          <p:sp>
            <p:nvSpPr>
              <p:cNvPr id="41515" name="Freeform 6012"/>
              <p:cNvSpPr>
                <a:spLocks/>
              </p:cNvSpPr>
              <p:nvPr/>
            </p:nvSpPr>
            <p:spPr bwMode="auto">
              <a:xfrm>
                <a:off x="7205" y="1346"/>
                <a:ext cx="45" cy="68"/>
              </a:xfrm>
              <a:custGeom>
                <a:avLst/>
                <a:gdLst>
                  <a:gd name="T0" fmla="+- 0 7232 7205"/>
                  <a:gd name="T1" fmla="*/ T0 w 45"/>
                  <a:gd name="T2" fmla="+- 0 1346 1346"/>
                  <a:gd name="T3" fmla="*/ 1346 h 68"/>
                  <a:gd name="T4" fmla="+- 0 7224 7205"/>
                  <a:gd name="T5" fmla="*/ T4 w 45"/>
                  <a:gd name="T6" fmla="+- 0 1346 1346"/>
                  <a:gd name="T7" fmla="*/ 1346 h 68"/>
                  <a:gd name="T8" fmla="+- 0 7220 7205"/>
                  <a:gd name="T9" fmla="*/ T8 w 45"/>
                  <a:gd name="T10" fmla="+- 0 1347 1346"/>
                  <a:gd name="T11" fmla="*/ 1347 h 68"/>
                  <a:gd name="T12" fmla="+- 0 7205 7205"/>
                  <a:gd name="T13" fmla="*/ T12 w 45"/>
                  <a:gd name="T14" fmla="+- 0 1386 1346"/>
                  <a:gd name="T15" fmla="*/ 1386 h 68"/>
                  <a:gd name="T16" fmla="+- 0 7205 7205"/>
                  <a:gd name="T17" fmla="*/ T16 w 45"/>
                  <a:gd name="T18" fmla="+- 0 1391 1346"/>
                  <a:gd name="T19" fmla="*/ 1391 h 68"/>
                  <a:gd name="T20" fmla="+- 0 7223 7205"/>
                  <a:gd name="T21" fmla="*/ T20 w 45"/>
                  <a:gd name="T22" fmla="+- 0 1414 1346"/>
                  <a:gd name="T23" fmla="*/ 1414 h 68"/>
                  <a:gd name="T24" fmla="+- 0 7231 7205"/>
                  <a:gd name="T25" fmla="*/ T24 w 45"/>
                  <a:gd name="T26" fmla="+- 0 1414 1346"/>
                  <a:gd name="T27" fmla="*/ 1414 h 68"/>
                  <a:gd name="T28" fmla="+- 0 7234 7205"/>
                  <a:gd name="T29" fmla="*/ T28 w 45"/>
                  <a:gd name="T30" fmla="+- 0 1413 1346"/>
                  <a:gd name="T31" fmla="*/ 1413 h 68"/>
                  <a:gd name="T32" fmla="+- 0 7240 7205"/>
                  <a:gd name="T33" fmla="*/ T32 w 45"/>
                  <a:gd name="T34" fmla="+- 0 1410 1346"/>
                  <a:gd name="T35" fmla="*/ 1410 h 68"/>
                  <a:gd name="T36" fmla="+- 0 7243 7205"/>
                  <a:gd name="T37" fmla="*/ T36 w 45"/>
                  <a:gd name="T38" fmla="+- 0 1408 1346"/>
                  <a:gd name="T39" fmla="*/ 1408 h 68"/>
                  <a:gd name="T40" fmla="+- 0 7243 7205"/>
                  <a:gd name="T41" fmla="*/ T40 w 45"/>
                  <a:gd name="T42" fmla="+- 0 1407 1346"/>
                  <a:gd name="T43" fmla="*/ 1407 h 68"/>
                  <a:gd name="T44" fmla="+- 0 7225 7205"/>
                  <a:gd name="T45" fmla="*/ T44 w 45"/>
                  <a:gd name="T46" fmla="+- 0 1407 1346"/>
                  <a:gd name="T47" fmla="*/ 1407 h 68"/>
                  <a:gd name="T48" fmla="+- 0 7223 7205"/>
                  <a:gd name="T49" fmla="*/ T48 w 45"/>
                  <a:gd name="T50" fmla="+- 0 1406 1346"/>
                  <a:gd name="T51" fmla="*/ 1406 h 68"/>
                  <a:gd name="T52" fmla="+- 0 7214 7205"/>
                  <a:gd name="T53" fmla="*/ T52 w 45"/>
                  <a:gd name="T54" fmla="+- 0 1385 1346"/>
                  <a:gd name="T55" fmla="*/ 1385 h 68"/>
                  <a:gd name="T56" fmla="+- 0 7214 7205"/>
                  <a:gd name="T57" fmla="*/ T56 w 45"/>
                  <a:gd name="T58" fmla="+- 0 1373 1346"/>
                  <a:gd name="T59" fmla="*/ 1373 h 68"/>
                  <a:gd name="T60" fmla="+- 0 7225 7205"/>
                  <a:gd name="T61" fmla="*/ T60 w 45"/>
                  <a:gd name="T62" fmla="+- 0 1354 1346"/>
                  <a:gd name="T63" fmla="*/ 1354 h 68"/>
                  <a:gd name="T64" fmla="+- 0 7244 7205"/>
                  <a:gd name="T65" fmla="*/ T64 w 45"/>
                  <a:gd name="T66" fmla="+- 0 1354 1346"/>
                  <a:gd name="T67" fmla="*/ 1354 h 68"/>
                  <a:gd name="T68" fmla="+- 0 7243 7205"/>
                  <a:gd name="T69" fmla="*/ T68 w 45"/>
                  <a:gd name="T70" fmla="+- 0 1352 1346"/>
                  <a:gd name="T71" fmla="*/ 1352 h 68"/>
                  <a:gd name="T72" fmla="+- 0 7241 7205"/>
                  <a:gd name="T73" fmla="*/ T72 w 45"/>
                  <a:gd name="T74" fmla="+- 0 1350 1346"/>
                  <a:gd name="T75" fmla="*/ 1350 h 68"/>
                  <a:gd name="T76" fmla="+- 0 7235 7205"/>
                  <a:gd name="T77" fmla="*/ T76 w 45"/>
                  <a:gd name="T78" fmla="+- 0 1347 1346"/>
                  <a:gd name="T79" fmla="*/ 1347 h 68"/>
                  <a:gd name="T80" fmla="+- 0 7232 7205"/>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29" y="67"/>
                    </a:lnTo>
                    <a:lnTo>
                      <a:pt x="35" y="64"/>
                    </a:lnTo>
                    <a:lnTo>
                      <a:pt x="38" y="62"/>
                    </a:lnTo>
                    <a:lnTo>
                      <a:pt x="38" y="61"/>
                    </a:lnTo>
                    <a:lnTo>
                      <a:pt x="20" y="61"/>
                    </a:lnTo>
                    <a:lnTo>
                      <a:pt x="18" y="60"/>
                    </a:lnTo>
                    <a:lnTo>
                      <a:pt x="9" y="39"/>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6" name="Freeform 6011"/>
              <p:cNvSpPr>
                <a:spLocks/>
              </p:cNvSpPr>
              <p:nvPr/>
            </p:nvSpPr>
            <p:spPr bwMode="auto">
              <a:xfrm>
                <a:off x="7205" y="1346"/>
                <a:ext cx="45" cy="68"/>
              </a:xfrm>
              <a:custGeom>
                <a:avLst/>
                <a:gdLst>
                  <a:gd name="T0" fmla="+- 0 7244 7205"/>
                  <a:gd name="T1" fmla="*/ T0 w 45"/>
                  <a:gd name="T2" fmla="+- 0 1354 1346"/>
                  <a:gd name="T3" fmla="*/ 1354 h 68"/>
                  <a:gd name="T4" fmla="+- 0 7227 7205"/>
                  <a:gd name="T5" fmla="*/ T4 w 45"/>
                  <a:gd name="T6" fmla="+- 0 1354 1346"/>
                  <a:gd name="T7" fmla="*/ 1354 h 68"/>
                  <a:gd name="T8" fmla="+- 0 7232 7205"/>
                  <a:gd name="T9" fmla="*/ T8 w 45"/>
                  <a:gd name="T10" fmla="+- 0 1354 1346"/>
                  <a:gd name="T11" fmla="*/ 1354 h 68"/>
                  <a:gd name="T12" fmla="+- 0 7235 7205"/>
                  <a:gd name="T13" fmla="*/ T12 w 45"/>
                  <a:gd name="T14" fmla="+- 0 1356 1346"/>
                  <a:gd name="T15" fmla="*/ 1356 h 68"/>
                  <a:gd name="T16" fmla="+- 0 7241 7205"/>
                  <a:gd name="T17" fmla="*/ T16 w 45"/>
                  <a:gd name="T18" fmla="+- 0 1386 1346"/>
                  <a:gd name="T19" fmla="*/ 1386 h 68"/>
                  <a:gd name="T20" fmla="+- 0 7240 7205"/>
                  <a:gd name="T21" fmla="*/ T20 w 45"/>
                  <a:gd name="T22" fmla="+- 0 1389 1346"/>
                  <a:gd name="T23" fmla="*/ 1389 h 68"/>
                  <a:gd name="T24" fmla="+- 0 7229 7205"/>
                  <a:gd name="T25" fmla="*/ T24 w 45"/>
                  <a:gd name="T26" fmla="+- 0 1407 1346"/>
                  <a:gd name="T27" fmla="*/ 1407 h 68"/>
                  <a:gd name="T28" fmla="+- 0 7243 7205"/>
                  <a:gd name="T29" fmla="*/ T28 w 45"/>
                  <a:gd name="T30" fmla="+- 0 1407 1346"/>
                  <a:gd name="T31" fmla="*/ 1407 h 68"/>
                  <a:gd name="T32" fmla="+- 0 7246 7205"/>
                  <a:gd name="T33" fmla="*/ T32 w 45"/>
                  <a:gd name="T34" fmla="+- 0 1402 1346"/>
                  <a:gd name="T35" fmla="*/ 1402 h 68"/>
                  <a:gd name="T36" fmla="+- 0 7248 7205"/>
                  <a:gd name="T37" fmla="*/ T36 w 45"/>
                  <a:gd name="T38" fmla="+- 0 1398 1346"/>
                  <a:gd name="T39" fmla="*/ 1398 h 68"/>
                  <a:gd name="T40" fmla="+- 0 7249 7205"/>
                  <a:gd name="T41" fmla="*/ T40 w 45"/>
                  <a:gd name="T42" fmla="+- 0 1390 1346"/>
                  <a:gd name="T43" fmla="*/ 1390 h 68"/>
                  <a:gd name="T44" fmla="+- 0 7249 7205"/>
                  <a:gd name="T45" fmla="*/ T44 w 45"/>
                  <a:gd name="T46" fmla="+- 0 1386 1346"/>
                  <a:gd name="T47" fmla="*/ 1386 h 68"/>
                  <a:gd name="T48" fmla="+- 0 7249 7205"/>
                  <a:gd name="T49" fmla="*/ T48 w 45"/>
                  <a:gd name="T50" fmla="+- 0 1373 1346"/>
                  <a:gd name="T51" fmla="*/ 1373 h 68"/>
                  <a:gd name="T52" fmla="+- 0 7249 7205"/>
                  <a:gd name="T53" fmla="*/ T52 w 45"/>
                  <a:gd name="T54" fmla="+- 0 1371 1346"/>
                  <a:gd name="T55" fmla="*/ 1371 h 68"/>
                  <a:gd name="T56" fmla="+- 0 7249 7205"/>
                  <a:gd name="T57" fmla="*/ T56 w 45"/>
                  <a:gd name="T58" fmla="+- 0 1369 1346"/>
                  <a:gd name="T59" fmla="*/ 1369 h 68"/>
                  <a:gd name="T60" fmla="+- 0 7248 7205"/>
                  <a:gd name="T61" fmla="*/ T60 w 45"/>
                  <a:gd name="T62" fmla="+- 0 1362 1346"/>
                  <a:gd name="T63" fmla="*/ 1362 h 68"/>
                  <a:gd name="T64" fmla="+- 0 7247 7205"/>
                  <a:gd name="T65" fmla="*/ T64 w 45"/>
                  <a:gd name="T66" fmla="+- 0 1358 1346"/>
                  <a:gd name="T67" fmla="*/ 1358 h 68"/>
                  <a:gd name="T68" fmla="+- 0 7244 7205"/>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3" y="52"/>
                    </a:lnTo>
                    <a:lnTo>
                      <a:pt x="44" y="44"/>
                    </a:lnTo>
                    <a:lnTo>
                      <a:pt x="44"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1" name="Group 6006"/>
            <p:cNvGrpSpPr>
              <a:grpSpLocks/>
            </p:cNvGrpSpPr>
            <p:nvPr/>
          </p:nvGrpSpPr>
          <p:grpSpPr bwMode="auto">
            <a:xfrm>
              <a:off x="7210" y="1470"/>
              <a:ext cx="38" cy="66"/>
              <a:chOff x="7210" y="1470"/>
              <a:chExt cx="38" cy="66"/>
            </a:xfrm>
          </p:grpSpPr>
          <p:sp>
            <p:nvSpPr>
              <p:cNvPr id="41512" name="Freeform 6009"/>
              <p:cNvSpPr>
                <a:spLocks/>
              </p:cNvSpPr>
              <p:nvPr/>
            </p:nvSpPr>
            <p:spPr bwMode="auto">
              <a:xfrm>
                <a:off x="7210" y="1470"/>
                <a:ext cx="38" cy="66"/>
              </a:xfrm>
              <a:custGeom>
                <a:avLst/>
                <a:gdLst>
                  <a:gd name="T0" fmla="+- 0 7246 7210"/>
                  <a:gd name="T1" fmla="*/ T0 w 38"/>
                  <a:gd name="T2" fmla="+- 0 1529 1470"/>
                  <a:gd name="T3" fmla="*/ 1529 h 66"/>
                  <a:gd name="T4" fmla="+- 0 7212 7210"/>
                  <a:gd name="T5" fmla="*/ T4 w 38"/>
                  <a:gd name="T6" fmla="+- 0 1529 1470"/>
                  <a:gd name="T7" fmla="*/ 1529 h 66"/>
                  <a:gd name="T8" fmla="+- 0 7211 7210"/>
                  <a:gd name="T9" fmla="*/ T8 w 38"/>
                  <a:gd name="T10" fmla="+- 0 1529 1470"/>
                  <a:gd name="T11" fmla="*/ 1529 h 66"/>
                  <a:gd name="T12" fmla="+- 0 7211 7210"/>
                  <a:gd name="T13" fmla="*/ T12 w 38"/>
                  <a:gd name="T14" fmla="+- 0 1530 1470"/>
                  <a:gd name="T15" fmla="*/ 1530 h 66"/>
                  <a:gd name="T16" fmla="+- 0 7210 7210"/>
                  <a:gd name="T17" fmla="*/ T16 w 38"/>
                  <a:gd name="T18" fmla="+- 0 1531 1470"/>
                  <a:gd name="T19" fmla="*/ 1531 h 66"/>
                  <a:gd name="T20" fmla="+- 0 7210 7210"/>
                  <a:gd name="T21" fmla="*/ T20 w 38"/>
                  <a:gd name="T22" fmla="+- 0 1534 1470"/>
                  <a:gd name="T23" fmla="*/ 1534 h 66"/>
                  <a:gd name="T24" fmla="+- 0 7211 7210"/>
                  <a:gd name="T25" fmla="*/ T24 w 38"/>
                  <a:gd name="T26" fmla="+- 0 1535 1470"/>
                  <a:gd name="T27" fmla="*/ 1535 h 66"/>
                  <a:gd name="T28" fmla="+- 0 7211 7210"/>
                  <a:gd name="T29" fmla="*/ T28 w 38"/>
                  <a:gd name="T30" fmla="+- 0 1536 1470"/>
                  <a:gd name="T31" fmla="*/ 1536 h 66"/>
                  <a:gd name="T32" fmla="+- 0 7246 7210"/>
                  <a:gd name="T33" fmla="*/ T32 w 38"/>
                  <a:gd name="T34" fmla="+- 0 1536 1470"/>
                  <a:gd name="T35" fmla="*/ 1536 h 66"/>
                  <a:gd name="T36" fmla="+- 0 7247 7210"/>
                  <a:gd name="T37" fmla="*/ T36 w 38"/>
                  <a:gd name="T38" fmla="+- 0 1535 1470"/>
                  <a:gd name="T39" fmla="*/ 1535 h 66"/>
                  <a:gd name="T40" fmla="+- 0 7247 7210"/>
                  <a:gd name="T41" fmla="*/ T40 w 38"/>
                  <a:gd name="T42" fmla="+- 0 1534 1470"/>
                  <a:gd name="T43" fmla="*/ 1534 h 66"/>
                  <a:gd name="T44" fmla="+- 0 7247 7210"/>
                  <a:gd name="T45" fmla="*/ T44 w 38"/>
                  <a:gd name="T46" fmla="+- 0 1531 1470"/>
                  <a:gd name="T47" fmla="*/ 1531 h 66"/>
                  <a:gd name="T48" fmla="+- 0 7247 7210"/>
                  <a:gd name="T49" fmla="*/ T48 w 38"/>
                  <a:gd name="T50" fmla="+- 0 1530 1470"/>
                  <a:gd name="T51" fmla="*/ 1530 h 66"/>
                  <a:gd name="T52" fmla="+- 0 7246 7210"/>
                  <a:gd name="T53" fmla="*/ T52 w 38"/>
                  <a:gd name="T54" fmla="+- 0 1529 1470"/>
                  <a:gd name="T55" fmla="*/ 1529 h 66"/>
                  <a:gd name="T56" fmla="+- 0 7246 7210"/>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3" name="Freeform 6008"/>
              <p:cNvSpPr>
                <a:spLocks/>
              </p:cNvSpPr>
              <p:nvPr/>
            </p:nvSpPr>
            <p:spPr bwMode="auto">
              <a:xfrm>
                <a:off x="7210" y="1470"/>
                <a:ext cx="38" cy="66"/>
              </a:xfrm>
              <a:custGeom>
                <a:avLst/>
                <a:gdLst>
                  <a:gd name="T0" fmla="+- 0 7234 7210"/>
                  <a:gd name="T1" fmla="*/ T0 w 38"/>
                  <a:gd name="T2" fmla="+- 0 1479 1470"/>
                  <a:gd name="T3" fmla="*/ 1479 h 66"/>
                  <a:gd name="T4" fmla="+- 0 7226 7210"/>
                  <a:gd name="T5" fmla="*/ T4 w 38"/>
                  <a:gd name="T6" fmla="+- 0 1479 1470"/>
                  <a:gd name="T7" fmla="*/ 1479 h 66"/>
                  <a:gd name="T8" fmla="+- 0 7226 7210"/>
                  <a:gd name="T9" fmla="*/ T8 w 38"/>
                  <a:gd name="T10" fmla="+- 0 1529 1470"/>
                  <a:gd name="T11" fmla="*/ 1529 h 66"/>
                  <a:gd name="T12" fmla="+- 0 7234 7210"/>
                  <a:gd name="T13" fmla="*/ T12 w 38"/>
                  <a:gd name="T14" fmla="+- 0 1529 1470"/>
                  <a:gd name="T15" fmla="*/ 1529 h 66"/>
                  <a:gd name="T16" fmla="+- 0 7234 7210"/>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4" name="Freeform 6007"/>
              <p:cNvSpPr>
                <a:spLocks/>
              </p:cNvSpPr>
              <p:nvPr/>
            </p:nvSpPr>
            <p:spPr bwMode="auto">
              <a:xfrm>
                <a:off x="7210" y="1470"/>
                <a:ext cx="38" cy="66"/>
              </a:xfrm>
              <a:custGeom>
                <a:avLst/>
                <a:gdLst>
                  <a:gd name="T0" fmla="+- 0 7232 7210"/>
                  <a:gd name="T1" fmla="*/ T0 w 38"/>
                  <a:gd name="T2" fmla="+- 0 1470 1470"/>
                  <a:gd name="T3" fmla="*/ 1470 h 66"/>
                  <a:gd name="T4" fmla="+- 0 7210 7210"/>
                  <a:gd name="T5" fmla="*/ T4 w 38"/>
                  <a:gd name="T6" fmla="+- 0 1486 1470"/>
                  <a:gd name="T7" fmla="*/ 1486 h 66"/>
                  <a:gd name="T8" fmla="+- 0 7211 7210"/>
                  <a:gd name="T9" fmla="*/ T8 w 38"/>
                  <a:gd name="T10" fmla="+- 0 1487 1470"/>
                  <a:gd name="T11" fmla="*/ 1487 h 66"/>
                  <a:gd name="T12" fmla="+- 0 7212 7210"/>
                  <a:gd name="T13" fmla="*/ T12 w 38"/>
                  <a:gd name="T14" fmla="+- 0 1487 1470"/>
                  <a:gd name="T15" fmla="*/ 1487 h 66"/>
                  <a:gd name="T16" fmla="+- 0 7213 7210"/>
                  <a:gd name="T17" fmla="*/ T16 w 38"/>
                  <a:gd name="T18" fmla="+- 0 1487 1470"/>
                  <a:gd name="T19" fmla="*/ 1487 h 66"/>
                  <a:gd name="T20" fmla="+- 0 7226 7210"/>
                  <a:gd name="T21" fmla="*/ T20 w 38"/>
                  <a:gd name="T22" fmla="+- 0 1479 1470"/>
                  <a:gd name="T23" fmla="*/ 1479 h 66"/>
                  <a:gd name="T24" fmla="+- 0 7234 7210"/>
                  <a:gd name="T25" fmla="*/ T24 w 38"/>
                  <a:gd name="T26" fmla="+- 0 1479 1470"/>
                  <a:gd name="T27" fmla="*/ 1479 h 66"/>
                  <a:gd name="T28" fmla="+- 0 7234 7210"/>
                  <a:gd name="T29" fmla="*/ T28 w 38"/>
                  <a:gd name="T30" fmla="+- 0 1471 1470"/>
                  <a:gd name="T31" fmla="*/ 1471 h 66"/>
                  <a:gd name="T32" fmla="+- 0 7233 7210"/>
                  <a:gd name="T33" fmla="*/ T32 w 38"/>
                  <a:gd name="T34" fmla="+- 0 1470 1470"/>
                  <a:gd name="T35" fmla="*/ 1470 h 66"/>
                  <a:gd name="T36" fmla="+- 0 7232 7210"/>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2" name="Group 6003"/>
            <p:cNvGrpSpPr>
              <a:grpSpLocks/>
            </p:cNvGrpSpPr>
            <p:nvPr/>
          </p:nvGrpSpPr>
          <p:grpSpPr bwMode="auto">
            <a:xfrm>
              <a:off x="7204" y="1593"/>
              <a:ext cx="47" cy="67"/>
              <a:chOff x="7204" y="1593"/>
              <a:chExt cx="47" cy="67"/>
            </a:xfrm>
          </p:grpSpPr>
          <p:sp>
            <p:nvSpPr>
              <p:cNvPr id="41510" name="Freeform 6005"/>
              <p:cNvSpPr>
                <a:spLocks/>
              </p:cNvSpPr>
              <p:nvPr/>
            </p:nvSpPr>
            <p:spPr bwMode="auto">
              <a:xfrm>
                <a:off x="7204" y="1593"/>
                <a:ext cx="47" cy="67"/>
              </a:xfrm>
              <a:custGeom>
                <a:avLst/>
                <a:gdLst>
                  <a:gd name="T0" fmla="+- 0 7232 7204"/>
                  <a:gd name="T1" fmla="*/ T0 w 47"/>
                  <a:gd name="T2" fmla="+- 0 1593 1593"/>
                  <a:gd name="T3" fmla="*/ 1593 h 67"/>
                  <a:gd name="T4" fmla="+- 0 7204 7204"/>
                  <a:gd name="T5" fmla="*/ T4 w 47"/>
                  <a:gd name="T6" fmla="+- 0 1642 1593"/>
                  <a:gd name="T7" fmla="*/ 1642 h 67"/>
                  <a:gd name="T8" fmla="+- 0 7204 7204"/>
                  <a:gd name="T9" fmla="*/ T8 w 47"/>
                  <a:gd name="T10" fmla="+- 0 1643 1593"/>
                  <a:gd name="T11" fmla="*/ 1643 h 67"/>
                  <a:gd name="T12" fmla="+- 0 7205 7204"/>
                  <a:gd name="T13" fmla="*/ T12 w 47"/>
                  <a:gd name="T14" fmla="+- 0 1644 1593"/>
                  <a:gd name="T15" fmla="*/ 1644 h 67"/>
                  <a:gd name="T16" fmla="+- 0 7233 7204"/>
                  <a:gd name="T17" fmla="*/ T16 w 47"/>
                  <a:gd name="T18" fmla="+- 0 1644 1593"/>
                  <a:gd name="T19" fmla="*/ 1644 h 67"/>
                  <a:gd name="T20" fmla="+- 0 7233 7204"/>
                  <a:gd name="T21" fmla="*/ T20 w 47"/>
                  <a:gd name="T22" fmla="+- 0 1659 1593"/>
                  <a:gd name="T23" fmla="*/ 1659 h 67"/>
                  <a:gd name="T24" fmla="+- 0 7233 7204"/>
                  <a:gd name="T25" fmla="*/ T24 w 47"/>
                  <a:gd name="T26" fmla="+- 0 1659 1593"/>
                  <a:gd name="T27" fmla="*/ 1659 h 67"/>
                  <a:gd name="T28" fmla="+- 0 7235 7204"/>
                  <a:gd name="T29" fmla="*/ T28 w 47"/>
                  <a:gd name="T30" fmla="+- 0 1659 1593"/>
                  <a:gd name="T31" fmla="*/ 1659 h 67"/>
                  <a:gd name="T32" fmla="+- 0 7239 7204"/>
                  <a:gd name="T33" fmla="*/ T32 w 47"/>
                  <a:gd name="T34" fmla="+- 0 1659 1593"/>
                  <a:gd name="T35" fmla="*/ 1659 h 67"/>
                  <a:gd name="T36" fmla="+- 0 7240 7204"/>
                  <a:gd name="T37" fmla="*/ T36 w 47"/>
                  <a:gd name="T38" fmla="+- 0 1659 1593"/>
                  <a:gd name="T39" fmla="*/ 1659 h 67"/>
                  <a:gd name="T40" fmla="+- 0 7241 7204"/>
                  <a:gd name="T41" fmla="*/ T40 w 47"/>
                  <a:gd name="T42" fmla="+- 0 1659 1593"/>
                  <a:gd name="T43" fmla="*/ 1659 h 67"/>
                  <a:gd name="T44" fmla="+- 0 7241 7204"/>
                  <a:gd name="T45" fmla="*/ T44 w 47"/>
                  <a:gd name="T46" fmla="+- 0 1658 1593"/>
                  <a:gd name="T47" fmla="*/ 1658 h 67"/>
                  <a:gd name="T48" fmla="+- 0 7241 7204"/>
                  <a:gd name="T49" fmla="*/ T48 w 47"/>
                  <a:gd name="T50" fmla="+- 0 1644 1593"/>
                  <a:gd name="T51" fmla="*/ 1644 h 67"/>
                  <a:gd name="T52" fmla="+- 0 7248 7204"/>
                  <a:gd name="T53" fmla="*/ T52 w 47"/>
                  <a:gd name="T54" fmla="+- 0 1644 1593"/>
                  <a:gd name="T55" fmla="*/ 1644 h 67"/>
                  <a:gd name="T56" fmla="+- 0 7250 7204"/>
                  <a:gd name="T57" fmla="*/ T56 w 47"/>
                  <a:gd name="T58" fmla="+- 0 1643 1593"/>
                  <a:gd name="T59" fmla="*/ 1643 h 67"/>
                  <a:gd name="T60" fmla="+- 0 7250 7204"/>
                  <a:gd name="T61" fmla="*/ T60 w 47"/>
                  <a:gd name="T62" fmla="+- 0 1641 1593"/>
                  <a:gd name="T63" fmla="*/ 1641 h 67"/>
                  <a:gd name="T64" fmla="+- 0 7250 7204"/>
                  <a:gd name="T65" fmla="*/ T64 w 47"/>
                  <a:gd name="T66" fmla="+- 0 1638 1593"/>
                  <a:gd name="T67" fmla="*/ 1638 h 67"/>
                  <a:gd name="T68" fmla="+- 0 7248 7204"/>
                  <a:gd name="T69" fmla="*/ T68 w 47"/>
                  <a:gd name="T70" fmla="+- 0 1637 1593"/>
                  <a:gd name="T71" fmla="*/ 1637 h 67"/>
                  <a:gd name="T72" fmla="+- 0 7212 7204"/>
                  <a:gd name="T73" fmla="*/ T72 w 47"/>
                  <a:gd name="T74" fmla="+- 0 1637 1593"/>
                  <a:gd name="T75" fmla="*/ 1637 h 67"/>
                  <a:gd name="T76" fmla="+- 0 7233 7204"/>
                  <a:gd name="T77" fmla="*/ T76 w 47"/>
                  <a:gd name="T78" fmla="+- 0 1601 1593"/>
                  <a:gd name="T79" fmla="*/ 1601 h 67"/>
                  <a:gd name="T80" fmla="+- 0 7241 7204"/>
                  <a:gd name="T81" fmla="*/ T80 w 47"/>
                  <a:gd name="T82" fmla="+- 0 1601 1593"/>
                  <a:gd name="T83" fmla="*/ 1601 h 67"/>
                  <a:gd name="T84" fmla="+- 0 7241 7204"/>
                  <a:gd name="T85" fmla="*/ T84 w 47"/>
                  <a:gd name="T86" fmla="+- 0 1595 1593"/>
                  <a:gd name="T87" fmla="*/ 1595 h 67"/>
                  <a:gd name="T88" fmla="+- 0 7241 7204"/>
                  <a:gd name="T89" fmla="*/ T88 w 47"/>
                  <a:gd name="T90" fmla="+- 0 1594 1593"/>
                  <a:gd name="T91" fmla="*/ 1594 h 67"/>
                  <a:gd name="T92" fmla="+- 0 7239 7204"/>
                  <a:gd name="T93" fmla="*/ T92 w 47"/>
                  <a:gd name="T94" fmla="+- 0 1594 1593"/>
                  <a:gd name="T95" fmla="*/ 1594 h 67"/>
                  <a:gd name="T96" fmla="+- 0 7237 7204"/>
                  <a:gd name="T97" fmla="*/ T96 w 47"/>
                  <a:gd name="T98" fmla="+- 0 1593 1593"/>
                  <a:gd name="T99" fmla="*/ 1593 h 67"/>
                  <a:gd name="T100" fmla="+- 0 7232 7204"/>
                  <a:gd name="T101" fmla="*/ T100 w 47"/>
                  <a:gd name="T102" fmla="+- 0 1593 1593"/>
                  <a:gd name="T10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9" y="51"/>
                    </a:lnTo>
                    <a:lnTo>
                      <a:pt x="29" y="66"/>
                    </a:lnTo>
                    <a:lnTo>
                      <a:pt x="31" y="66"/>
                    </a:lnTo>
                    <a:lnTo>
                      <a:pt x="35" y="66"/>
                    </a:lnTo>
                    <a:lnTo>
                      <a:pt x="36" y="66"/>
                    </a:lnTo>
                    <a:lnTo>
                      <a:pt x="37" y="66"/>
                    </a:lnTo>
                    <a:lnTo>
                      <a:pt x="37" y="65"/>
                    </a:lnTo>
                    <a:lnTo>
                      <a:pt x="37" y="51"/>
                    </a:lnTo>
                    <a:lnTo>
                      <a:pt x="44" y="51"/>
                    </a:lnTo>
                    <a:lnTo>
                      <a:pt x="46" y="50"/>
                    </a:lnTo>
                    <a:lnTo>
                      <a:pt x="46" y="48"/>
                    </a:lnTo>
                    <a:lnTo>
                      <a:pt x="46" y="45"/>
                    </a:lnTo>
                    <a:lnTo>
                      <a:pt x="44" y="44"/>
                    </a:lnTo>
                    <a:lnTo>
                      <a:pt x="8" y="44"/>
                    </a:lnTo>
                    <a:lnTo>
                      <a:pt x="29" y="8"/>
                    </a:lnTo>
                    <a:lnTo>
                      <a:pt x="37" y="8"/>
                    </a:lnTo>
                    <a:lnTo>
                      <a:pt x="37" y="2"/>
                    </a:lnTo>
                    <a:lnTo>
                      <a:pt x="37" y="1"/>
                    </a:lnTo>
                    <a:lnTo>
                      <a:pt x="35" y="1"/>
                    </a:lnTo>
                    <a:lnTo>
                      <a:pt x="33"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1" name="Freeform 6004"/>
              <p:cNvSpPr>
                <a:spLocks/>
              </p:cNvSpPr>
              <p:nvPr/>
            </p:nvSpPr>
            <p:spPr bwMode="auto">
              <a:xfrm>
                <a:off x="7204" y="1593"/>
                <a:ext cx="47" cy="67"/>
              </a:xfrm>
              <a:custGeom>
                <a:avLst/>
                <a:gdLst>
                  <a:gd name="T0" fmla="+- 0 7241 7204"/>
                  <a:gd name="T1" fmla="*/ T0 w 47"/>
                  <a:gd name="T2" fmla="+- 0 1601 1593"/>
                  <a:gd name="T3" fmla="*/ 1601 h 67"/>
                  <a:gd name="T4" fmla="+- 0 7233 7204"/>
                  <a:gd name="T5" fmla="*/ T4 w 47"/>
                  <a:gd name="T6" fmla="+- 0 1601 1593"/>
                  <a:gd name="T7" fmla="*/ 1601 h 67"/>
                  <a:gd name="T8" fmla="+- 0 7233 7204"/>
                  <a:gd name="T9" fmla="*/ T8 w 47"/>
                  <a:gd name="T10" fmla="+- 0 1637 1593"/>
                  <a:gd name="T11" fmla="*/ 1637 h 67"/>
                  <a:gd name="T12" fmla="+- 0 7241 7204"/>
                  <a:gd name="T13" fmla="*/ T12 w 47"/>
                  <a:gd name="T14" fmla="+- 0 1637 1593"/>
                  <a:gd name="T15" fmla="*/ 1637 h 67"/>
                  <a:gd name="T16" fmla="+- 0 7241 7204"/>
                  <a:gd name="T17" fmla="*/ T16 w 47"/>
                  <a:gd name="T18" fmla="+- 0 1601 1593"/>
                  <a:gd name="T19" fmla="*/ 1601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3" name="Group 5997"/>
            <p:cNvGrpSpPr>
              <a:grpSpLocks/>
            </p:cNvGrpSpPr>
            <p:nvPr/>
          </p:nvGrpSpPr>
          <p:grpSpPr bwMode="auto">
            <a:xfrm>
              <a:off x="7275" y="1130"/>
              <a:ext cx="80" cy="659"/>
              <a:chOff x="7275" y="1130"/>
              <a:chExt cx="80" cy="659"/>
            </a:xfrm>
          </p:grpSpPr>
          <p:sp>
            <p:nvSpPr>
              <p:cNvPr id="41505" name="Freeform 6002"/>
              <p:cNvSpPr>
                <a:spLocks/>
              </p:cNvSpPr>
              <p:nvPr/>
            </p:nvSpPr>
            <p:spPr bwMode="auto">
              <a:xfrm>
                <a:off x="7275" y="1130"/>
                <a:ext cx="80" cy="659"/>
              </a:xfrm>
              <a:custGeom>
                <a:avLst/>
                <a:gdLst>
                  <a:gd name="T0" fmla="+- 0 7353 7275"/>
                  <a:gd name="T1" fmla="*/ T0 w 80"/>
                  <a:gd name="T2" fmla="+- 0 1468 1130"/>
                  <a:gd name="T3" fmla="*/ 1468 h 659"/>
                  <a:gd name="T4" fmla="+- 0 7276 7275"/>
                  <a:gd name="T5" fmla="*/ T4 w 80"/>
                  <a:gd name="T6" fmla="+- 0 1468 1130"/>
                  <a:gd name="T7" fmla="*/ 1468 h 659"/>
                  <a:gd name="T8" fmla="+- 0 7276 7275"/>
                  <a:gd name="T9" fmla="*/ T8 w 80"/>
                  <a:gd name="T10" fmla="+- 0 1786 1130"/>
                  <a:gd name="T11" fmla="*/ 1786 h 659"/>
                  <a:gd name="T12" fmla="+- 0 7275 7275"/>
                  <a:gd name="T13" fmla="*/ T12 w 80"/>
                  <a:gd name="T14" fmla="+- 0 1788 1130"/>
                  <a:gd name="T15" fmla="*/ 1788 h 659"/>
                  <a:gd name="T16" fmla="+- 0 7354 7275"/>
                  <a:gd name="T17" fmla="*/ T16 w 80"/>
                  <a:gd name="T18" fmla="+- 0 1788 1130"/>
                  <a:gd name="T19" fmla="*/ 1788 h 659"/>
                  <a:gd name="T20" fmla="+- 0 7353 7275"/>
                  <a:gd name="T21" fmla="*/ T20 w 80"/>
                  <a:gd name="T22" fmla="+- 0 1786 1130"/>
                  <a:gd name="T23" fmla="*/ 1786 h 659"/>
                  <a:gd name="T24" fmla="+- 0 7353 7275"/>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06" name="Freeform 6001"/>
              <p:cNvSpPr>
                <a:spLocks/>
              </p:cNvSpPr>
              <p:nvPr/>
            </p:nvSpPr>
            <p:spPr bwMode="auto">
              <a:xfrm>
                <a:off x="7275" y="1130"/>
                <a:ext cx="80" cy="659"/>
              </a:xfrm>
              <a:custGeom>
                <a:avLst/>
                <a:gdLst>
                  <a:gd name="T0" fmla="+- 0 7330 7275"/>
                  <a:gd name="T1" fmla="*/ T0 w 80"/>
                  <a:gd name="T2" fmla="+- 0 1462 1130"/>
                  <a:gd name="T3" fmla="*/ 1462 h 659"/>
                  <a:gd name="T4" fmla="+- 0 7305 7275"/>
                  <a:gd name="T5" fmla="*/ T4 w 80"/>
                  <a:gd name="T6" fmla="+- 0 1462 1130"/>
                  <a:gd name="T7" fmla="*/ 1462 h 659"/>
                  <a:gd name="T8" fmla="+- 0 7307 7275"/>
                  <a:gd name="T9" fmla="*/ T8 w 80"/>
                  <a:gd name="T10" fmla="+- 0 1465 1130"/>
                  <a:gd name="T11" fmla="*/ 1465 h 659"/>
                  <a:gd name="T12" fmla="+- 0 7305 7275"/>
                  <a:gd name="T13" fmla="*/ T12 w 80"/>
                  <a:gd name="T14" fmla="+- 0 1468 1130"/>
                  <a:gd name="T15" fmla="*/ 1468 h 659"/>
                  <a:gd name="T16" fmla="+- 0 7330 7275"/>
                  <a:gd name="T17" fmla="*/ T16 w 80"/>
                  <a:gd name="T18" fmla="+- 0 1468 1130"/>
                  <a:gd name="T19" fmla="*/ 1468 h 659"/>
                  <a:gd name="T20" fmla="+- 0 7327 7275"/>
                  <a:gd name="T21" fmla="*/ T20 w 80"/>
                  <a:gd name="T22" fmla="+- 0 1465 1130"/>
                  <a:gd name="T23" fmla="*/ 1465 h 659"/>
                  <a:gd name="T24" fmla="+- 0 7330 7275"/>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5" y="332"/>
                    </a:moveTo>
                    <a:lnTo>
                      <a:pt x="30" y="332"/>
                    </a:lnTo>
                    <a:lnTo>
                      <a:pt x="32" y="335"/>
                    </a:lnTo>
                    <a:lnTo>
                      <a:pt x="30" y="338"/>
                    </a:lnTo>
                    <a:lnTo>
                      <a:pt x="55" y="338"/>
                    </a:lnTo>
                    <a:lnTo>
                      <a:pt x="52" y="335"/>
                    </a:lnTo>
                    <a:lnTo>
                      <a:pt x="5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07" name="Freeform 6000"/>
              <p:cNvSpPr>
                <a:spLocks/>
              </p:cNvSpPr>
              <p:nvPr/>
            </p:nvSpPr>
            <p:spPr bwMode="auto">
              <a:xfrm>
                <a:off x="7275" y="1130"/>
                <a:ext cx="80" cy="659"/>
              </a:xfrm>
              <a:custGeom>
                <a:avLst/>
                <a:gdLst>
                  <a:gd name="T0" fmla="+- 0 7353 7275"/>
                  <a:gd name="T1" fmla="*/ T0 w 80"/>
                  <a:gd name="T2" fmla="+- 0 1453 1130"/>
                  <a:gd name="T3" fmla="*/ 1453 h 659"/>
                  <a:gd name="T4" fmla="+- 0 7276 7275"/>
                  <a:gd name="T5" fmla="*/ T4 w 80"/>
                  <a:gd name="T6" fmla="+- 0 1453 1130"/>
                  <a:gd name="T7" fmla="*/ 1453 h 659"/>
                  <a:gd name="T8" fmla="+- 0 7276 7275"/>
                  <a:gd name="T9" fmla="*/ T8 w 80"/>
                  <a:gd name="T10" fmla="+- 0 1462 1130"/>
                  <a:gd name="T11" fmla="*/ 1462 h 659"/>
                  <a:gd name="T12" fmla="+- 0 7353 7275"/>
                  <a:gd name="T13" fmla="*/ T12 w 80"/>
                  <a:gd name="T14" fmla="+- 0 1462 1130"/>
                  <a:gd name="T15" fmla="*/ 1462 h 659"/>
                  <a:gd name="T16" fmla="+- 0 7353 7275"/>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08" name="Freeform 5999"/>
              <p:cNvSpPr>
                <a:spLocks/>
              </p:cNvSpPr>
              <p:nvPr/>
            </p:nvSpPr>
            <p:spPr bwMode="auto">
              <a:xfrm>
                <a:off x="7275" y="1130"/>
                <a:ext cx="80" cy="659"/>
              </a:xfrm>
              <a:custGeom>
                <a:avLst/>
                <a:gdLst>
                  <a:gd name="T0" fmla="+- 0 7333 7275"/>
                  <a:gd name="T1" fmla="*/ T0 w 80"/>
                  <a:gd name="T2" fmla="+- 0 1448 1130"/>
                  <a:gd name="T3" fmla="*/ 1448 h 659"/>
                  <a:gd name="T4" fmla="+- 0 7308 7275"/>
                  <a:gd name="T5" fmla="*/ T4 w 80"/>
                  <a:gd name="T6" fmla="+- 0 1448 1130"/>
                  <a:gd name="T7" fmla="*/ 1448 h 659"/>
                  <a:gd name="T8" fmla="+- 0 7310 7275"/>
                  <a:gd name="T9" fmla="*/ T8 w 80"/>
                  <a:gd name="T10" fmla="+- 0 1450 1130"/>
                  <a:gd name="T11" fmla="*/ 1450 h 659"/>
                  <a:gd name="T12" fmla="+- 0 7308 7275"/>
                  <a:gd name="T13" fmla="*/ T12 w 80"/>
                  <a:gd name="T14" fmla="+- 0 1453 1130"/>
                  <a:gd name="T15" fmla="*/ 1453 h 659"/>
                  <a:gd name="T16" fmla="+- 0 7333 7275"/>
                  <a:gd name="T17" fmla="*/ T16 w 80"/>
                  <a:gd name="T18" fmla="+- 0 1453 1130"/>
                  <a:gd name="T19" fmla="*/ 1453 h 659"/>
                  <a:gd name="T20" fmla="+- 0 7331 7275"/>
                  <a:gd name="T21" fmla="*/ T20 w 80"/>
                  <a:gd name="T22" fmla="+- 0 1450 1130"/>
                  <a:gd name="T23" fmla="*/ 1450 h 659"/>
                  <a:gd name="T24" fmla="+- 0 7333 7275"/>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8" y="318"/>
                    </a:moveTo>
                    <a:lnTo>
                      <a:pt x="33" y="318"/>
                    </a:lnTo>
                    <a:lnTo>
                      <a:pt x="35" y="320"/>
                    </a:lnTo>
                    <a:lnTo>
                      <a:pt x="33" y="323"/>
                    </a:lnTo>
                    <a:lnTo>
                      <a:pt x="58" y="323"/>
                    </a:lnTo>
                    <a:lnTo>
                      <a:pt x="56" y="320"/>
                    </a:lnTo>
                    <a:lnTo>
                      <a:pt x="5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09" name="Freeform 5998"/>
              <p:cNvSpPr>
                <a:spLocks/>
              </p:cNvSpPr>
              <p:nvPr/>
            </p:nvSpPr>
            <p:spPr bwMode="auto">
              <a:xfrm>
                <a:off x="7275" y="1130"/>
                <a:ext cx="80" cy="659"/>
              </a:xfrm>
              <a:custGeom>
                <a:avLst/>
                <a:gdLst>
                  <a:gd name="T0" fmla="+- 0 7275 7275"/>
                  <a:gd name="T1" fmla="*/ T0 w 80"/>
                  <a:gd name="T2" fmla="+- 0 1130 1130"/>
                  <a:gd name="T3" fmla="*/ 1130 h 659"/>
                  <a:gd name="T4" fmla="+- 0 7276 7275"/>
                  <a:gd name="T5" fmla="*/ T4 w 80"/>
                  <a:gd name="T6" fmla="+- 0 1131 1130"/>
                  <a:gd name="T7" fmla="*/ 1131 h 659"/>
                  <a:gd name="T8" fmla="+- 0 7276 7275"/>
                  <a:gd name="T9" fmla="*/ T8 w 80"/>
                  <a:gd name="T10" fmla="+- 0 1448 1130"/>
                  <a:gd name="T11" fmla="*/ 1448 h 659"/>
                  <a:gd name="T12" fmla="+- 0 7353 7275"/>
                  <a:gd name="T13" fmla="*/ T12 w 80"/>
                  <a:gd name="T14" fmla="+- 0 1448 1130"/>
                  <a:gd name="T15" fmla="*/ 1448 h 659"/>
                  <a:gd name="T16" fmla="+- 0 7353 7275"/>
                  <a:gd name="T17" fmla="*/ T16 w 80"/>
                  <a:gd name="T18" fmla="+- 0 1131 1130"/>
                  <a:gd name="T19" fmla="*/ 1131 h 659"/>
                  <a:gd name="T20" fmla="+- 0 7354 7275"/>
                  <a:gd name="T21" fmla="*/ T20 w 80"/>
                  <a:gd name="T22" fmla="+- 0 1130 1130"/>
                  <a:gd name="T23" fmla="*/ 1130 h 659"/>
                  <a:gd name="T24" fmla="+- 0 7275 7275"/>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4" name="Group 5995"/>
            <p:cNvGrpSpPr>
              <a:grpSpLocks/>
            </p:cNvGrpSpPr>
            <p:nvPr/>
          </p:nvGrpSpPr>
          <p:grpSpPr bwMode="auto">
            <a:xfrm>
              <a:off x="7276" y="1465"/>
              <a:ext cx="77" cy="2"/>
              <a:chOff x="7276" y="1465"/>
              <a:chExt cx="77" cy="2"/>
            </a:xfrm>
          </p:grpSpPr>
          <p:sp>
            <p:nvSpPr>
              <p:cNvPr id="41504" name="Freeform 5996"/>
              <p:cNvSpPr>
                <a:spLocks/>
              </p:cNvSpPr>
              <p:nvPr/>
            </p:nvSpPr>
            <p:spPr bwMode="auto">
              <a:xfrm>
                <a:off x="7276" y="1465"/>
                <a:ext cx="77" cy="2"/>
              </a:xfrm>
              <a:custGeom>
                <a:avLst/>
                <a:gdLst>
                  <a:gd name="T0" fmla="+- 0 7276 7276"/>
                  <a:gd name="T1" fmla="*/ T0 w 77"/>
                  <a:gd name="T2" fmla="+- 0 7353 7276"/>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5" name="Group 5993"/>
            <p:cNvGrpSpPr>
              <a:grpSpLocks/>
            </p:cNvGrpSpPr>
            <p:nvPr/>
          </p:nvGrpSpPr>
          <p:grpSpPr bwMode="auto">
            <a:xfrm>
              <a:off x="7276" y="1450"/>
              <a:ext cx="77" cy="2"/>
              <a:chOff x="7276" y="1450"/>
              <a:chExt cx="77" cy="2"/>
            </a:xfrm>
          </p:grpSpPr>
          <p:sp>
            <p:nvSpPr>
              <p:cNvPr id="41503" name="Freeform 5994"/>
              <p:cNvSpPr>
                <a:spLocks/>
              </p:cNvSpPr>
              <p:nvPr/>
            </p:nvSpPr>
            <p:spPr bwMode="auto">
              <a:xfrm>
                <a:off x="7276" y="1450"/>
                <a:ext cx="77" cy="2"/>
              </a:xfrm>
              <a:custGeom>
                <a:avLst/>
                <a:gdLst>
                  <a:gd name="T0" fmla="+- 0 7276 7276"/>
                  <a:gd name="T1" fmla="*/ T0 w 77"/>
                  <a:gd name="T2" fmla="+- 0 7353 7276"/>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6" name="Group 5991"/>
            <p:cNvGrpSpPr>
              <a:grpSpLocks/>
            </p:cNvGrpSpPr>
            <p:nvPr/>
          </p:nvGrpSpPr>
          <p:grpSpPr bwMode="auto">
            <a:xfrm>
              <a:off x="7275" y="1468"/>
              <a:ext cx="2" cy="320"/>
              <a:chOff x="7275" y="1468"/>
              <a:chExt cx="2" cy="320"/>
            </a:xfrm>
          </p:grpSpPr>
          <p:sp>
            <p:nvSpPr>
              <p:cNvPr id="41501" name="Freeform 5992"/>
              <p:cNvSpPr>
                <a:spLocks/>
              </p:cNvSpPr>
              <p:nvPr/>
            </p:nvSpPr>
            <p:spPr bwMode="auto">
              <a:xfrm>
                <a:off x="7275"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7" name="Group 5989"/>
            <p:cNvGrpSpPr>
              <a:grpSpLocks/>
            </p:cNvGrpSpPr>
            <p:nvPr/>
          </p:nvGrpSpPr>
          <p:grpSpPr bwMode="auto">
            <a:xfrm>
              <a:off x="7274" y="1458"/>
              <a:ext cx="3" cy="2"/>
              <a:chOff x="7274" y="1458"/>
              <a:chExt cx="3" cy="2"/>
            </a:xfrm>
          </p:grpSpPr>
          <p:sp>
            <p:nvSpPr>
              <p:cNvPr id="41500" name="Freeform 5990"/>
              <p:cNvSpPr>
                <a:spLocks/>
              </p:cNvSpPr>
              <p:nvPr/>
            </p:nvSpPr>
            <p:spPr bwMode="auto">
              <a:xfrm>
                <a:off x="7274" y="1458"/>
                <a:ext cx="3" cy="2"/>
              </a:xfrm>
              <a:custGeom>
                <a:avLst/>
                <a:gdLst>
                  <a:gd name="T0" fmla="+- 0 7274 7274"/>
                  <a:gd name="T1" fmla="*/ T0 w 3"/>
                  <a:gd name="T2" fmla="+- 0 7276 7274"/>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8" name="Group 5987"/>
            <p:cNvGrpSpPr>
              <a:grpSpLocks/>
            </p:cNvGrpSpPr>
            <p:nvPr/>
          </p:nvGrpSpPr>
          <p:grpSpPr bwMode="auto">
            <a:xfrm>
              <a:off x="7275" y="1130"/>
              <a:ext cx="2" cy="318"/>
              <a:chOff x="7275" y="1130"/>
              <a:chExt cx="2" cy="318"/>
            </a:xfrm>
          </p:grpSpPr>
          <p:sp>
            <p:nvSpPr>
              <p:cNvPr id="41499" name="Freeform 5988"/>
              <p:cNvSpPr>
                <a:spLocks/>
              </p:cNvSpPr>
              <p:nvPr/>
            </p:nvSpPr>
            <p:spPr bwMode="auto">
              <a:xfrm>
                <a:off x="7275"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9" name="Group 5985"/>
            <p:cNvGrpSpPr>
              <a:grpSpLocks/>
            </p:cNvGrpSpPr>
            <p:nvPr/>
          </p:nvGrpSpPr>
          <p:grpSpPr bwMode="auto">
            <a:xfrm>
              <a:off x="7274" y="1465"/>
              <a:ext cx="3" cy="2"/>
              <a:chOff x="7274" y="1465"/>
              <a:chExt cx="3" cy="2"/>
            </a:xfrm>
          </p:grpSpPr>
          <p:sp>
            <p:nvSpPr>
              <p:cNvPr id="41498" name="Freeform 5986"/>
              <p:cNvSpPr>
                <a:spLocks/>
              </p:cNvSpPr>
              <p:nvPr/>
            </p:nvSpPr>
            <p:spPr bwMode="auto">
              <a:xfrm>
                <a:off x="7274" y="1465"/>
                <a:ext cx="3" cy="2"/>
              </a:xfrm>
              <a:custGeom>
                <a:avLst/>
                <a:gdLst>
                  <a:gd name="T0" fmla="+- 0 7274 7274"/>
                  <a:gd name="T1" fmla="*/ T0 w 3"/>
                  <a:gd name="T2" fmla="+- 0 7276 7274"/>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30" name="Group 5982"/>
            <p:cNvGrpSpPr>
              <a:grpSpLocks/>
            </p:cNvGrpSpPr>
            <p:nvPr/>
          </p:nvGrpSpPr>
          <p:grpSpPr bwMode="auto">
            <a:xfrm>
              <a:off x="7274" y="1450"/>
              <a:ext cx="3" cy="2"/>
              <a:chOff x="7274" y="1450"/>
              <a:chExt cx="3" cy="2"/>
            </a:xfrm>
          </p:grpSpPr>
          <p:sp>
            <p:nvSpPr>
              <p:cNvPr id="41497" name="Freeform 5984"/>
              <p:cNvSpPr>
                <a:spLocks/>
              </p:cNvSpPr>
              <p:nvPr/>
            </p:nvSpPr>
            <p:spPr bwMode="auto">
              <a:xfrm>
                <a:off x="7274" y="1450"/>
                <a:ext cx="3" cy="2"/>
              </a:xfrm>
              <a:custGeom>
                <a:avLst/>
                <a:gdLst>
                  <a:gd name="T0" fmla="+- 0 7274 7274"/>
                  <a:gd name="T1" fmla="*/ T0 w 3"/>
                  <a:gd name="T2" fmla="+- 0 7276 7274"/>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823" name="Picture 59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31" name="Group 5980"/>
            <p:cNvGrpSpPr>
              <a:grpSpLocks/>
            </p:cNvGrpSpPr>
            <p:nvPr/>
          </p:nvGrpSpPr>
          <p:grpSpPr bwMode="auto">
            <a:xfrm>
              <a:off x="7259" y="1117"/>
              <a:ext cx="3" cy="656"/>
              <a:chOff x="7259" y="1117"/>
              <a:chExt cx="3" cy="656"/>
            </a:xfrm>
          </p:grpSpPr>
          <p:sp>
            <p:nvSpPr>
              <p:cNvPr id="41496" name="Freeform 5981"/>
              <p:cNvSpPr>
                <a:spLocks/>
              </p:cNvSpPr>
              <p:nvPr/>
            </p:nvSpPr>
            <p:spPr bwMode="auto">
              <a:xfrm>
                <a:off x="7259" y="1117"/>
                <a:ext cx="3" cy="656"/>
              </a:xfrm>
              <a:custGeom>
                <a:avLst/>
                <a:gdLst>
                  <a:gd name="T0" fmla="+- 0 7259 7259"/>
                  <a:gd name="T1" fmla="*/ T0 w 3"/>
                  <a:gd name="T2" fmla="+- 0 1773 1117"/>
                  <a:gd name="T3" fmla="*/ 1773 h 656"/>
                  <a:gd name="T4" fmla="+- 0 7262 7259"/>
                  <a:gd name="T5" fmla="*/ T4 w 3"/>
                  <a:gd name="T6" fmla="+- 0 1773 1117"/>
                  <a:gd name="T7" fmla="*/ 1773 h 656"/>
                  <a:gd name="T8" fmla="+- 0 7262 7259"/>
                  <a:gd name="T9" fmla="*/ T8 w 3"/>
                  <a:gd name="T10" fmla="+- 0 1117 1117"/>
                  <a:gd name="T11" fmla="*/ 1117 h 656"/>
                  <a:gd name="T12" fmla="+- 0 7259 7259"/>
                  <a:gd name="T13" fmla="*/ T12 w 3"/>
                  <a:gd name="T14" fmla="+- 0 1117 1117"/>
                  <a:gd name="T15" fmla="*/ 1117 h 656"/>
                  <a:gd name="T16" fmla="+- 0 7259 725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2" name="Group 5978"/>
            <p:cNvGrpSpPr>
              <a:grpSpLocks/>
            </p:cNvGrpSpPr>
            <p:nvPr/>
          </p:nvGrpSpPr>
          <p:grpSpPr bwMode="auto">
            <a:xfrm>
              <a:off x="7259" y="1116"/>
              <a:ext cx="82" cy="2"/>
              <a:chOff x="7259" y="1116"/>
              <a:chExt cx="82" cy="2"/>
            </a:xfrm>
          </p:grpSpPr>
          <p:sp>
            <p:nvSpPr>
              <p:cNvPr id="41495" name="Freeform 5979"/>
              <p:cNvSpPr>
                <a:spLocks/>
              </p:cNvSpPr>
              <p:nvPr/>
            </p:nvSpPr>
            <p:spPr bwMode="auto">
              <a:xfrm>
                <a:off x="7259" y="1116"/>
                <a:ext cx="82" cy="2"/>
              </a:xfrm>
              <a:custGeom>
                <a:avLst/>
                <a:gdLst>
                  <a:gd name="T0" fmla="+- 0 7259 7259"/>
                  <a:gd name="T1" fmla="*/ T0 w 82"/>
                  <a:gd name="T2" fmla="+- 0 7341 725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33" name="Group 5976"/>
            <p:cNvGrpSpPr>
              <a:grpSpLocks/>
            </p:cNvGrpSpPr>
            <p:nvPr/>
          </p:nvGrpSpPr>
          <p:grpSpPr bwMode="auto">
            <a:xfrm>
              <a:off x="7261" y="1772"/>
              <a:ext cx="80" cy="2"/>
              <a:chOff x="7261" y="1772"/>
              <a:chExt cx="80" cy="2"/>
            </a:xfrm>
          </p:grpSpPr>
          <p:sp>
            <p:nvSpPr>
              <p:cNvPr id="41494" name="Freeform 5977"/>
              <p:cNvSpPr>
                <a:spLocks/>
              </p:cNvSpPr>
              <p:nvPr/>
            </p:nvSpPr>
            <p:spPr bwMode="auto">
              <a:xfrm>
                <a:off x="7261" y="1772"/>
                <a:ext cx="80" cy="2"/>
              </a:xfrm>
              <a:custGeom>
                <a:avLst/>
                <a:gdLst>
                  <a:gd name="T0" fmla="+- 0 7261 7261"/>
                  <a:gd name="T1" fmla="*/ T0 w 80"/>
                  <a:gd name="T2" fmla="+- 0 7340 726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34" name="Group 5974"/>
            <p:cNvGrpSpPr>
              <a:grpSpLocks/>
            </p:cNvGrpSpPr>
            <p:nvPr/>
          </p:nvGrpSpPr>
          <p:grpSpPr bwMode="auto">
            <a:xfrm>
              <a:off x="7262" y="1770"/>
              <a:ext cx="80" cy="2"/>
              <a:chOff x="7262" y="1770"/>
              <a:chExt cx="80" cy="2"/>
            </a:xfrm>
          </p:grpSpPr>
          <p:sp>
            <p:nvSpPr>
              <p:cNvPr id="41493" name="Freeform 5975"/>
              <p:cNvSpPr>
                <a:spLocks/>
              </p:cNvSpPr>
              <p:nvPr/>
            </p:nvSpPr>
            <p:spPr bwMode="auto">
              <a:xfrm>
                <a:off x="7262" y="1770"/>
                <a:ext cx="80" cy="2"/>
              </a:xfrm>
              <a:custGeom>
                <a:avLst/>
                <a:gdLst>
                  <a:gd name="T0" fmla="+- 0 7262 7262"/>
                  <a:gd name="T1" fmla="*/ T0 w 80"/>
                  <a:gd name="T2" fmla="+- 0 7341 726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35" name="Group 5970"/>
            <p:cNvGrpSpPr>
              <a:grpSpLocks/>
            </p:cNvGrpSpPr>
            <p:nvPr/>
          </p:nvGrpSpPr>
          <p:grpSpPr bwMode="auto">
            <a:xfrm>
              <a:off x="7289" y="1224"/>
              <a:ext cx="38" cy="66"/>
              <a:chOff x="7289" y="1224"/>
              <a:chExt cx="38" cy="66"/>
            </a:xfrm>
          </p:grpSpPr>
          <p:sp>
            <p:nvSpPr>
              <p:cNvPr id="41490" name="Freeform 5973"/>
              <p:cNvSpPr>
                <a:spLocks/>
              </p:cNvSpPr>
              <p:nvPr/>
            </p:nvSpPr>
            <p:spPr bwMode="auto">
              <a:xfrm>
                <a:off x="7289" y="1224"/>
                <a:ext cx="38" cy="66"/>
              </a:xfrm>
              <a:custGeom>
                <a:avLst/>
                <a:gdLst>
                  <a:gd name="T0" fmla="+- 0 7325 7289"/>
                  <a:gd name="T1" fmla="*/ T0 w 38"/>
                  <a:gd name="T2" fmla="+- 0 1283 1224"/>
                  <a:gd name="T3" fmla="*/ 1283 h 66"/>
                  <a:gd name="T4" fmla="+- 0 7291 7289"/>
                  <a:gd name="T5" fmla="*/ T4 w 38"/>
                  <a:gd name="T6" fmla="+- 0 1283 1224"/>
                  <a:gd name="T7" fmla="*/ 1283 h 66"/>
                  <a:gd name="T8" fmla="+- 0 7291 7289"/>
                  <a:gd name="T9" fmla="*/ T8 w 38"/>
                  <a:gd name="T10" fmla="+- 0 1283 1224"/>
                  <a:gd name="T11" fmla="*/ 1283 h 66"/>
                  <a:gd name="T12" fmla="+- 0 7290 7289"/>
                  <a:gd name="T13" fmla="*/ T12 w 38"/>
                  <a:gd name="T14" fmla="+- 0 1284 1224"/>
                  <a:gd name="T15" fmla="*/ 1284 h 66"/>
                  <a:gd name="T16" fmla="+- 0 7290 7289"/>
                  <a:gd name="T17" fmla="*/ T16 w 38"/>
                  <a:gd name="T18" fmla="+- 0 1285 1224"/>
                  <a:gd name="T19" fmla="*/ 1285 h 66"/>
                  <a:gd name="T20" fmla="+- 0 7290 7289"/>
                  <a:gd name="T21" fmla="*/ T20 w 38"/>
                  <a:gd name="T22" fmla="+- 0 1288 1224"/>
                  <a:gd name="T23" fmla="*/ 1288 h 66"/>
                  <a:gd name="T24" fmla="+- 0 7290 7289"/>
                  <a:gd name="T25" fmla="*/ T24 w 38"/>
                  <a:gd name="T26" fmla="+- 0 1289 1224"/>
                  <a:gd name="T27" fmla="*/ 1289 h 66"/>
                  <a:gd name="T28" fmla="+- 0 7291 7289"/>
                  <a:gd name="T29" fmla="*/ T28 w 38"/>
                  <a:gd name="T30" fmla="+- 0 1290 1224"/>
                  <a:gd name="T31" fmla="*/ 1290 h 66"/>
                  <a:gd name="T32" fmla="+- 0 7326 7289"/>
                  <a:gd name="T33" fmla="*/ T32 w 38"/>
                  <a:gd name="T34" fmla="+- 0 1290 1224"/>
                  <a:gd name="T35" fmla="*/ 1290 h 66"/>
                  <a:gd name="T36" fmla="+- 0 7326 7289"/>
                  <a:gd name="T37" fmla="*/ T36 w 38"/>
                  <a:gd name="T38" fmla="+- 0 1289 1224"/>
                  <a:gd name="T39" fmla="*/ 1289 h 66"/>
                  <a:gd name="T40" fmla="+- 0 7327 7289"/>
                  <a:gd name="T41" fmla="*/ T40 w 38"/>
                  <a:gd name="T42" fmla="+- 0 1288 1224"/>
                  <a:gd name="T43" fmla="*/ 1288 h 66"/>
                  <a:gd name="T44" fmla="+- 0 7327 7289"/>
                  <a:gd name="T45" fmla="*/ T44 w 38"/>
                  <a:gd name="T46" fmla="+- 0 1285 1224"/>
                  <a:gd name="T47" fmla="*/ 1285 h 66"/>
                  <a:gd name="T48" fmla="+- 0 7326 7289"/>
                  <a:gd name="T49" fmla="*/ T48 w 38"/>
                  <a:gd name="T50" fmla="+- 0 1284 1224"/>
                  <a:gd name="T51" fmla="*/ 1284 h 66"/>
                  <a:gd name="T52" fmla="+- 0 7326 7289"/>
                  <a:gd name="T53" fmla="*/ T52 w 38"/>
                  <a:gd name="T54" fmla="+- 0 1283 1224"/>
                  <a:gd name="T55" fmla="*/ 1283 h 66"/>
                  <a:gd name="T56" fmla="+- 0 7325 7289"/>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91" name="Freeform 5972"/>
              <p:cNvSpPr>
                <a:spLocks/>
              </p:cNvSpPr>
              <p:nvPr/>
            </p:nvSpPr>
            <p:spPr bwMode="auto">
              <a:xfrm>
                <a:off x="7289" y="1224"/>
                <a:ext cx="38" cy="66"/>
              </a:xfrm>
              <a:custGeom>
                <a:avLst/>
                <a:gdLst>
                  <a:gd name="T0" fmla="+- 0 7313 7289"/>
                  <a:gd name="T1" fmla="*/ T0 w 38"/>
                  <a:gd name="T2" fmla="+- 0 1233 1224"/>
                  <a:gd name="T3" fmla="*/ 1233 h 66"/>
                  <a:gd name="T4" fmla="+- 0 7305 7289"/>
                  <a:gd name="T5" fmla="*/ T4 w 38"/>
                  <a:gd name="T6" fmla="+- 0 1233 1224"/>
                  <a:gd name="T7" fmla="*/ 1233 h 66"/>
                  <a:gd name="T8" fmla="+- 0 7305 7289"/>
                  <a:gd name="T9" fmla="*/ T8 w 38"/>
                  <a:gd name="T10" fmla="+- 0 1283 1224"/>
                  <a:gd name="T11" fmla="*/ 1283 h 66"/>
                  <a:gd name="T12" fmla="+- 0 7313 7289"/>
                  <a:gd name="T13" fmla="*/ T12 w 38"/>
                  <a:gd name="T14" fmla="+- 0 1283 1224"/>
                  <a:gd name="T15" fmla="*/ 1283 h 66"/>
                  <a:gd name="T16" fmla="+- 0 7313 7289"/>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92" name="Freeform 5971"/>
              <p:cNvSpPr>
                <a:spLocks/>
              </p:cNvSpPr>
              <p:nvPr/>
            </p:nvSpPr>
            <p:spPr bwMode="auto">
              <a:xfrm>
                <a:off x="7289" y="1224"/>
                <a:ext cx="38" cy="66"/>
              </a:xfrm>
              <a:custGeom>
                <a:avLst/>
                <a:gdLst>
                  <a:gd name="T0" fmla="+- 0 7311 7289"/>
                  <a:gd name="T1" fmla="*/ T0 w 38"/>
                  <a:gd name="T2" fmla="+- 0 1224 1224"/>
                  <a:gd name="T3" fmla="*/ 1224 h 66"/>
                  <a:gd name="T4" fmla="+- 0 7289 7289"/>
                  <a:gd name="T5" fmla="*/ T4 w 38"/>
                  <a:gd name="T6" fmla="+- 0 1240 1224"/>
                  <a:gd name="T7" fmla="*/ 1240 h 66"/>
                  <a:gd name="T8" fmla="+- 0 7290 7289"/>
                  <a:gd name="T9" fmla="*/ T8 w 38"/>
                  <a:gd name="T10" fmla="+- 0 1241 1224"/>
                  <a:gd name="T11" fmla="*/ 1241 h 66"/>
                  <a:gd name="T12" fmla="+- 0 7291 7289"/>
                  <a:gd name="T13" fmla="*/ T12 w 38"/>
                  <a:gd name="T14" fmla="+- 0 1241 1224"/>
                  <a:gd name="T15" fmla="*/ 1241 h 66"/>
                  <a:gd name="T16" fmla="+- 0 7292 7289"/>
                  <a:gd name="T17" fmla="*/ T16 w 38"/>
                  <a:gd name="T18" fmla="+- 0 1241 1224"/>
                  <a:gd name="T19" fmla="*/ 1241 h 66"/>
                  <a:gd name="T20" fmla="+- 0 7305 7289"/>
                  <a:gd name="T21" fmla="*/ T20 w 38"/>
                  <a:gd name="T22" fmla="+- 0 1233 1224"/>
                  <a:gd name="T23" fmla="*/ 1233 h 66"/>
                  <a:gd name="T24" fmla="+- 0 7313 7289"/>
                  <a:gd name="T25" fmla="*/ T24 w 38"/>
                  <a:gd name="T26" fmla="+- 0 1233 1224"/>
                  <a:gd name="T27" fmla="*/ 1233 h 66"/>
                  <a:gd name="T28" fmla="+- 0 7313 7289"/>
                  <a:gd name="T29" fmla="*/ T28 w 38"/>
                  <a:gd name="T30" fmla="+- 0 1225 1224"/>
                  <a:gd name="T31" fmla="*/ 1225 h 66"/>
                  <a:gd name="T32" fmla="+- 0 7313 7289"/>
                  <a:gd name="T33" fmla="*/ T32 w 38"/>
                  <a:gd name="T34" fmla="+- 0 1224 1224"/>
                  <a:gd name="T35" fmla="*/ 1224 h 66"/>
                  <a:gd name="T36" fmla="+- 0 7311 7289"/>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6" name="Group 5967"/>
            <p:cNvGrpSpPr>
              <a:grpSpLocks/>
            </p:cNvGrpSpPr>
            <p:nvPr/>
          </p:nvGrpSpPr>
          <p:grpSpPr bwMode="auto">
            <a:xfrm>
              <a:off x="7284" y="1346"/>
              <a:ext cx="45" cy="68"/>
              <a:chOff x="7284" y="1346"/>
              <a:chExt cx="45" cy="68"/>
            </a:xfrm>
          </p:grpSpPr>
          <p:sp>
            <p:nvSpPr>
              <p:cNvPr id="41488" name="Freeform 5969"/>
              <p:cNvSpPr>
                <a:spLocks/>
              </p:cNvSpPr>
              <p:nvPr/>
            </p:nvSpPr>
            <p:spPr bwMode="auto">
              <a:xfrm>
                <a:off x="7284" y="1346"/>
                <a:ext cx="45" cy="68"/>
              </a:xfrm>
              <a:custGeom>
                <a:avLst/>
                <a:gdLst>
                  <a:gd name="T0" fmla="+- 0 7311 7284"/>
                  <a:gd name="T1" fmla="*/ T0 w 45"/>
                  <a:gd name="T2" fmla="+- 0 1346 1346"/>
                  <a:gd name="T3" fmla="*/ 1346 h 68"/>
                  <a:gd name="T4" fmla="+- 0 7303 7284"/>
                  <a:gd name="T5" fmla="*/ T4 w 45"/>
                  <a:gd name="T6" fmla="+- 0 1346 1346"/>
                  <a:gd name="T7" fmla="*/ 1346 h 68"/>
                  <a:gd name="T8" fmla="+- 0 7299 7284"/>
                  <a:gd name="T9" fmla="*/ T8 w 45"/>
                  <a:gd name="T10" fmla="+- 0 1347 1346"/>
                  <a:gd name="T11" fmla="*/ 1347 h 68"/>
                  <a:gd name="T12" fmla="+- 0 7284 7284"/>
                  <a:gd name="T13" fmla="*/ T12 w 45"/>
                  <a:gd name="T14" fmla="+- 0 1386 1346"/>
                  <a:gd name="T15" fmla="*/ 1386 h 68"/>
                  <a:gd name="T16" fmla="+- 0 7285 7284"/>
                  <a:gd name="T17" fmla="*/ T16 w 45"/>
                  <a:gd name="T18" fmla="+- 0 1391 1346"/>
                  <a:gd name="T19" fmla="*/ 1391 h 68"/>
                  <a:gd name="T20" fmla="+- 0 7302 7284"/>
                  <a:gd name="T21" fmla="*/ T20 w 45"/>
                  <a:gd name="T22" fmla="+- 0 1414 1346"/>
                  <a:gd name="T23" fmla="*/ 1414 h 68"/>
                  <a:gd name="T24" fmla="+- 0 7310 7284"/>
                  <a:gd name="T25" fmla="*/ T24 w 45"/>
                  <a:gd name="T26" fmla="+- 0 1414 1346"/>
                  <a:gd name="T27" fmla="*/ 1414 h 68"/>
                  <a:gd name="T28" fmla="+- 0 7314 7284"/>
                  <a:gd name="T29" fmla="*/ T28 w 45"/>
                  <a:gd name="T30" fmla="+- 0 1413 1346"/>
                  <a:gd name="T31" fmla="*/ 1413 h 68"/>
                  <a:gd name="T32" fmla="+- 0 7320 7284"/>
                  <a:gd name="T33" fmla="*/ T32 w 45"/>
                  <a:gd name="T34" fmla="+- 0 1410 1346"/>
                  <a:gd name="T35" fmla="*/ 1410 h 68"/>
                  <a:gd name="T36" fmla="+- 0 7322 7284"/>
                  <a:gd name="T37" fmla="*/ T36 w 45"/>
                  <a:gd name="T38" fmla="+- 0 1408 1346"/>
                  <a:gd name="T39" fmla="*/ 1408 h 68"/>
                  <a:gd name="T40" fmla="+- 0 7322 7284"/>
                  <a:gd name="T41" fmla="*/ T40 w 45"/>
                  <a:gd name="T42" fmla="+- 0 1407 1346"/>
                  <a:gd name="T43" fmla="*/ 1407 h 68"/>
                  <a:gd name="T44" fmla="+- 0 7304 7284"/>
                  <a:gd name="T45" fmla="*/ T44 w 45"/>
                  <a:gd name="T46" fmla="+- 0 1407 1346"/>
                  <a:gd name="T47" fmla="*/ 1407 h 68"/>
                  <a:gd name="T48" fmla="+- 0 7302 7284"/>
                  <a:gd name="T49" fmla="*/ T48 w 45"/>
                  <a:gd name="T50" fmla="+- 0 1406 1346"/>
                  <a:gd name="T51" fmla="*/ 1406 h 68"/>
                  <a:gd name="T52" fmla="+- 0 7293 7284"/>
                  <a:gd name="T53" fmla="*/ T52 w 45"/>
                  <a:gd name="T54" fmla="+- 0 1386 1346"/>
                  <a:gd name="T55" fmla="*/ 1386 h 68"/>
                  <a:gd name="T56" fmla="+- 0 7293 7284"/>
                  <a:gd name="T57" fmla="*/ T56 w 45"/>
                  <a:gd name="T58" fmla="+- 0 1373 1346"/>
                  <a:gd name="T59" fmla="*/ 1373 h 68"/>
                  <a:gd name="T60" fmla="+- 0 7304 7284"/>
                  <a:gd name="T61" fmla="*/ T60 w 45"/>
                  <a:gd name="T62" fmla="+- 0 1354 1346"/>
                  <a:gd name="T63" fmla="*/ 1354 h 68"/>
                  <a:gd name="T64" fmla="+- 0 7323 7284"/>
                  <a:gd name="T65" fmla="*/ T64 w 45"/>
                  <a:gd name="T66" fmla="+- 0 1354 1346"/>
                  <a:gd name="T67" fmla="*/ 1354 h 68"/>
                  <a:gd name="T68" fmla="+- 0 7322 7284"/>
                  <a:gd name="T69" fmla="*/ T68 w 45"/>
                  <a:gd name="T70" fmla="+- 0 1352 1346"/>
                  <a:gd name="T71" fmla="*/ 1352 h 68"/>
                  <a:gd name="T72" fmla="+- 0 7320 7284"/>
                  <a:gd name="T73" fmla="*/ T72 w 45"/>
                  <a:gd name="T74" fmla="+- 0 1350 1346"/>
                  <a:gd name="T75" fmla="*/ 1350 h 68"/>
                  <a:gd name="T76" fmla="+- 0 7315 7284"/>
                  <a:gd name="T77" fmla="*/ T76 w 45"/>
                  <a:gd name="T78" fmla="+- 0 1347 1346"/>
                  <a:gd name="T79" fmla="*/ 1347 h 68"/>
                  <a:gd name="T80" fmla="+- 0 7311 7284"/>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9" name="Freeform 5968"/>
              <p:cNvSpPr>
                <a:spLocks/>
              </p:cNvSpPr>
              <p:nvPr/>
            </p:nvSpPr>
            <p:spPr bwMode="auto">
              <a:xfrm>
                <a:off x="7284" y="1346"/>
                <a:ext cx="45" cy="68"/>
              </a:xfrm>
              <a:custGeom>
                <a:avLst/>
                <a:gdLst>
                  <a:gd name="T0" fmla="+- 0 7323 7284"/>
                  <a:gd name="T1" fmla="*/ T0 w 45"/>
                  <a:gd name="T2" fmla="+- 0 1354 1346"/>
                  <a:gd name="T3" fmla="*/ 1354 h 68"/>
                  <a:gd name="T4" fmla="+- 0 7307 7284"/>
                  <a:gd name="T5" fmla="*/ T4 w 45"/>
                  <a:gd name="T6" fmla="+- 0 1354 1346"/>
                  <a:gd name="T7" fmla="*/ 1354 h 68"/>
                  <a:gd name="T8" fmla="+- 0 7311 7284"/>
                  <a:gd name="T9" fmla="*/ T8 w 45"/>
                  <a:gd name="T10" fmla="+- 0 1354 1346"/>
                  <a:gd name="T11" fmla="*/ 1354 h 68"/>
                  <a:gd name="T12" fmla="+- 0 7314 7284"/>
                  <a:gd name="T13" fmla="*/ T12 w 45"/>
                  <a:gd name="T14" fmla="+- 0 1356 1346"/>
                  <a:gd name="T15" fmla="*/ 1356 h 68"/>
                  <a:gd name="T16" fmla="+- 0 7320 7284"/>
                  <a:gd name="T17" fmla="*/ T16 w 45"/>
                  <a:gd name="T18" fmla="+- 0 1386 1346"/>
                  <a:gd name="T19" fmla="*/ 1386 h 68"/>
                  <a:gd name="T20" fmla="+- 0 7320 7284"/>
                  <a:gd name="T21" fmla="*/ T20 w 45"/>
                  <a:gd name="T22" fmla="+- 0 1389 1346"/>
                  <a:gd name="T23" fmla="*/ 1389 h 68"/>
                  <a:gd name="T24" fmla="+- 0 7308 7284"/>
                  <a:gd name="T25" fmla="*/ T24 w 45"/>
                  <a:gd name="T26" fmla="+- 0 1407 1346"/>
                  <a:gd name="T27" fmla="*/ 1407 h 68"/>
                  <a:gd name="T28" fmla="+- 0 7322 7284"/>
                  <a:gd name="T29" fmla="*/ T28 w 45"/>
                  <a:gd name="T30" fmla="+- 0 1407 1346"/>
                  <a:gd name="T31" fmla="*/ 1407 h 68"/>
                  <a:gd name="T32" fmla="+- 0 7326 7284"/>
                  <a:gd name="T33" fmla="*/ T32 w 45"/>
                  <a:gd name="T34" fmla="+- 0 1402 1346"/>
                  <a:gd name="T35" fmla="*/ 1402 h 68"/>
                  <a:gd name="T36" fmla="+- 0 7327 7284"/>
                  <a:gd name="T37" fmla="*/ T36 w 45"/>
                  <a:gd name="T38" fmla="+- 0 1398 1346"/>
                  <a:gd name="T39" fmla="*/ 1398 h 68"/>
                  <a:gd name="T40" fmla="+- 0 7328 7284"/>
                  <a:gd name="T41" fmla="*/ T40 w 45"/>
                  <a:gd name="T42" fmla="+- 0 1390 1346"/>
                  <a:gd name="T43" fmla="*/ 1390 h 68"/>
                  <a:gd name="T44" fmla="+- 0 7329 7284"/>
                  <a:gd name="T45" fmla="*/ T44 w 45"/>
                  <a:gd name="T46" fmla="+- 0 1386 1346"/>
                  <a:gd name="T47" fmla="*/ 1386 h 68"/>
                  <a:gd name="T48" fmla="+- 0 7329 7284"/>
                  <a:gd name="T49" fmla="*/ T48 w 45"/>
                  <a:gd name="T50" fmla="+- 0 1373 1346"/>
                  <a:gd name="T51" fmla="*/ 1373 h 68"/>
                  <a:gd name="T52" fmla="+- 0 7329 7284"/>
                  <a:gd name="T53" fmla="*/ T52 w 45"/>
                  <a:gd name="T54" fmla="+- 0 1371 1346"/>
                  <a:gd name="T55" fmla="*/ 1371 h 68"/>
                  <a:gd name="T56" fmla="+- 0 7328 7284"/>
                  <a:gd name="T57" fmla="*/ T56 w 45"/>
                  <a:gd name="T58" fmla="+- 0 1369 1346"/>
                  <a:gd name="T59" fmla="*/ 1369 h 68"/>
                  <a:gd name="T60" fmla="+- 0 7327 7284"/>
                  <a:gd name="T61" fmla="*/ T60 w 45"/>
                  <a:gd name="T62" fmla="+- 0 1362 1346"/>
                  <a:gd name="T63" fmla="*/ 1362 h 68"/>
                  <a:gd name="T64" fmla="+- 0 7326 7284"/>
                  <a:gd name="T65" fmla="*/ T64 w 45"/>
                  <a:gd name="T66" fmla="+- 0 1358 1346"/>
                  <a:gd name="T67" fmla="*/ 1358 h 68"/>
                  <a:gd name="T68" fmla="+- 0 7323 7284"/>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7" name="Group 5963"/>
            <p:cNvGrpSpPr>
              <a:grpSpLocks/>
            </p:cNvGrpSpPr>
            <p:nvPr/>
          </p:nvGrpSpPr>
          <p:grpSpPr bwMode="auto">
            <a:xfrm>
              <a:off x="7289" y="1470"/>
              <a:ext cx="38" cy="66"/>
              <a:chOff x="7289" y="1470"/>
              <a:chExt cx="38" cy="66"/>
            </a:xfrm>
          </p:grpSpPr>
          <p:sp>
            <p:nvSpPr>
              <p:cNvPr id="41485" name="Freeform 5966"/>
              <p:cNvSpPr>
                <a:spLocks/>
              </p:cNvSpPr>
              <p:nvPr/>
            </p:nvSpPr>
            <p:spPr bwMode="auto">
              <a:xfrm>
                <a:off x="7289" y="1470"/>
                <a:ext cx="38" cy="66"/>
              </a:xfrm>
              <a:custGeom>
                <a:avLst/>
                <a:gdLst>
                  <a:gd name="T0" fmla="+- 0 7325 7289"/>
                  <a:gd name="T1" fmla="*/ T0 w 38"/>
                  <a:gd name="T2" fmla="+- 0 1529 1470"/>
                  <a:gd name="T3" fmla="*/ 1529 h 66"/>
                  <a:gd name="T4" fmla="+- 0 7291 7289"/>
                  <a:gd name="T5" fmla="*/ T4 w 38"/>
                  <a:gd name="T6" fmla="+- 0 1529 1470"/>
                  <a:gd name="T7" fmla="*/ 1529 h 66"/>
                  <a:gd name="T8" fmla="+- 0 7291 7289"/>
                  <a:gd name="T9" fmla="*/ T8 w 38"/>
                  <a:gd name="T10" fmla="+- 0 1529 1470"/>
                  <a:gd name="T11" fmla="*/ 1529 h 66"/>
                  <a:gd name="T12" fmla="+- 0 7290 7289"/>
                  <a:gd name="T13" fmla="*/ T12 w 38"/>
                  <a:gd name="T14" fmla="+- 0 1530 1470"/>
                  <a:gd name="T15" fmla="*/ 1530 h 66"/>
                  <a:gd name="T16" fmla="+- 0 7290 7289"/>
                  <a:gd name="T17" fmla="*/ T16 w 38"/>
                  <a:gd name="T18" fmla="+- 0 1531 1470"/>
                  <a:gd name="T19" fmla="*/ 1531 h 66"/>
                  <a:gd name="T20" fmla="+- 0 7290 7289"/>
                  <a:gd name="T21" fmla="*/ T20 w 38"/>
                  <a:gd name="T22" fmla="+- 0 1534 1470"/>
                  <a:gd name="T23" fmla="*/ 1534 h 66"/>
                  <a:gd name="T24" fmla="+- 0 7290 7289"/>
                  <a:gd name="T25" fmla="*/ T24 w 38"/>
                  <a:gd name="T26" fmla="+- 0 1535 1470"/>
                  <a:gd name="T27" fmla="*/ 1535 h 66"/>
                  <a:gd name="T28" fmla="+- 0 7291 7289"/>
                  <a:gd name="T29" fmla="*/ T28 w 38"/>
                  <a:gd name="T30" fmla="+- 0 1536 1470"/>
                  <a:gd name="T31" fmla="*/ 1536 h 66"/>
                  <a:gd name="T32" fmla="+- 0 7326 7289"/>
                  <a:gd name="T33" fmla="*/ T32 w 38"/>
                  <a:gd name="T34" fmla="+- 0 1536 1470"/>
                  <a:gd name="T35" fmla="*/ 1536 h 66"/>
                  <a:gd name="T36" fmla="+- 0 7326 7289"/>
                  <a:gd name="T37" fmla="*/ T36 w 38"/>
                  <a:gd name="T38" fmla="+- 0 1535 1470"/>
                  <a:gd name="T39" fmla="*/ 1535 h 66"/>
                  <a:gd name="T40" fmla="+- 0 7327 7289"/>
                  <a:gd name="T41" fmla="*/ T40 w 38"/>
                  <a:gd name="T42" fmla="+- 0 1534 1470"/>
                  <a:gd name="T43" fmla="*/ 1534 h 66"/>
                  <a:gd name="T44" fmla="+- 0 7327 7289"/>
                  <a:gd name="T45" fmla="*/ T44 w 38"/>
                  <a:gd name="T46" fmla="+- 0 1531 1470"/>
                  <a:gd name="T47" fmla="*/ 1531 h 66"/>
                  <a:gd name="T48" fmla="+- 0 7326 7289"/>
                  <a:gd name="T49" fmla="*/ T48 w 38"/>
                  <a:gd name="T50" fmla="+- 0 1530 1470"/>
                  <a:gd name="T51" fmla="*/ 1530 h 66"/>
                  <a:gd name="T52" fmla="+- 0 7326 7289"/>
                  <a:gd name="T53" fmla="*/ T52 w 38"/>
                  <a:gd name="T54" fmla="+- 0 1529 1470"/>
                  <a:gd name="T55" fmla="*/ 1529 h 66"/>
                  <a:gd name="T56" fmla="+- 0 7325 7289"/>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6" name="Freeform 5965"/>
              <p:cNvSpPr>
                <a:spLocks/>
              </p:cNvSpPr>
              <p:nvPr/>
            </p:nvSpPr>
            <p:spPr bwMode="auto">
              <a:xfrm>
                <a:off x="7289" y="1470"/>
                <a:ext cx="38" cy="66"/>
              </a:xfrm>
              <a:custGeom>
                <a:avLst/>
                <a:gdLst>
                  <a:gd name="T0" fmla="+- 0 7313 7289"/>
                  <a:gd name="T1" fmla="*/ T0 w 38"/>
                  <a:gd name="T2" fmla="+- 0 1479 1470"/>
                  <a:gd name="T3" fmla="*/ 1479 h 66"/>
                  <a:gd name="T4" fmla="+- 0 7305 7289"/>
                  <a:gd name="T5" fmla="*/ T4 w 38"/>
                  <a:gd name="T6" fmla="+- 0 1479 1470"/>
                  <a:gd name="T7" fmla="*/ 1479 h 66"/>
                  <a:gd name="T8" fmla="+- 0 7305 7289"/>
                  <a:gd name="T9" fmla="*/ T8 w 38"/>
                  <a:gd name="T10" fmla="+- 0 1529 1470"/>
                  <a:gd name="T11" fmla="*/ 1529 h 66"/>
                  <a:gd name="T12" fmla="+- 0 7313 7289"/>
                  <a:gd name="T13" fmla="*/ T12 w 38"/>
                  <a:gd name="T14" fmla="+- 0 1529 1470"/>
                  <a:gd name="T15" fmla="*/ 1529 h 66"/>
                  <a:gd name="T16" fmla="+- 0 7313 7289"/>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7" name="Freeform 5964"/>
              <p:cNvSpPr>
                <a:spLocks/>
              </p:cNvSpPr>
              <p:nvPr/>
            </p:nvSpPr>
            <p:spPr bwMode="auto">
              <a:xfrm>
                <a:off x="7289" y="1470"/>
                <a:ext cx="38" cy="66"/>
              </a:xfrm>
              <a:custGeom>
                <a:avLst/>
                <a:gdLst>
                  <a:gd name="T0" fmla="+- 0 7311 7289"/>
                  <a:gd name="T1" fmla="*/ T0 w 38"/>
                  <a:gd name="T2" fmla="+- 0 1470 1470"/>
                  <a:gd name="T3" fmla="*/ 1470 h 66"/>
                  <a:gd name="T4" fmla="+- 0 7289 7289"/>
                  <a:gd name="T5" fmla="*/ T4 w 38"/>
                  <a:gd name="T6" fmla="+- 0 1486 1470"/>
                  <a:gd name="T7" fmla="*/ 1486 h 66"/>
                  <a:gd name="T8" fmla="+- 0 7290 7289"/>
                  <a:gd name="T9" fmla="*/ T8 w 38"/>
                  <a:gd name="T10" fmla="+- 0 1487 1470"/>
                  <a:gd name="T11" fmla="*/ 1487 h 66"/>
                  <a:gd name="T12" fmla="+- 0 7291 7289"/>
                  <a:gd name="T13" fmla="*/ T12 w 38"/>
                  <a:gd name="T14" fmla="+- 0 1487 1470"/>
                  <a:gd name="T15" fmla="*/ 1487 h 66"/>
                  <a:gd name="T16" fmla="+- 0 7292 7289"/>
                  <a:gd name="T17" fmla="*/ T16 w 38"/>
                  <a:gd name="T18" fmla="+- 0 1487 1470"/>
                  <a:gd name="T19" fmla="*/ 1487 h 66"/>
                  <a:gd name="T20" fmla="+- 0 7305 7289"/>
                  <a:gd name="T21" fmla="*/ T20 w 38"/>
                  <a:gd name="T22" fmla="+- 0 1479 1470"/>
                  <a:gd name="T23" fmla="*/ 1479 h 66"/>
                  <a:gd name="T24" fmla="+- 0 7313 7289"/>
                  <a:gd name="T25" fmla="*/ T24 w 38"/>
                  <a:gd name="T26" fmla="+- 0 1479 1470"/>
                  <a:gd name="T27" fmla="*/ 1479 h 66"/>
                  <a:gd name="T28" fmla="+- 0 7313 7289"/>
                  <a:gd name="T29" fmla="*/ T28 w 38"/>
                  <a:gd name="T30" fmla="+- 0 1471 1470"/>
                  <a:gd name="T31" fmla="*/ 1471 h 66"/>
                  <a:gd name="T32" fmla="+- 0 7313 7289"/>
                  <a:gd name="T33" fmla="*/ T32 w 38"/>
                  <a:gd name="T34" fmla="+- 0 1470 1470"/>
                  <a:gd name="T35" fmla="*/ 1470 h 66"/>
                  <a:gd name="T36" fmla="+- 0 7311 7289"/>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8" name="Group 5958"/>
            <p:cNvGrpSpPr>
              <a:grpSpLocks/>
            </p:cNvGrpSpPr>
            <p:nvPr/>
          </p:nvGrpSpPr>
          <p:grpSpPr bwMode="auto">
            <a:xfrm>
              <a:off x="7286" y="1594"/>
              <a:ext cx="41" cy="67"/>
              <a:chOff x="7286" y="1594"/>
              <a:chExt cx="41" cy="67"/>
            </a:xfrm>
          </p:grpSpPr>
          <p:sp>
            <p:nvSpPr>
              <p:cNvPr id="41481" name="Freeform 5962"/>
              <p:cNvSpPr>
                <a:spLocks/>
              </p:cNvSpPr>
              <p:nvPr/>
            </p:nvSpPr>
            <p:spPr bwMode="auto">
              <a:xfrm>
                <a:off x="7286" y="1594"/>
                <a:ext cx="41" cy="67"/>
              </a:xfrm>
              <a:custGeom>
                <a:avLst/>
                <a:gdLst>
                  <a:gd name="T0" fmla="+- 0 7287 7286"/>
                  <a:gd name="T1" fmla="*/ T0 w 41"/>
                  <a:gd name="T2" fmla="+- 0 1649 1594"/>
                  <a:gd name="T3" fmla="*/ 1649 h 67"/>
                  <a:gd name="T4" fmla="+- 0 7287 7286"/>
                  <a:gd name="T5" fmla="*/ T4 w 41"/>
                  <a:gd name="T6" fmla="+- 0 1649 1594"/>
                  <a:gd name="T7" fmla="*/ 1649 h 67"/>
                  <a:gd name="T8" fmla="+- 0 7286 7286"/>
                  <a:gd name="T9" fmla="*/ T8 w 41"/>
                  <a:gd name="T10" fmla="+- 0 1650 1594"/>
                  <a:gd name="T11" fmla="*/ 1650 h 67"/>
                  <a:gd name="T12" fmla="+- 0 7286 7286"/>
                  <a:gd name="T13" fmla="*/ T12 w 41"/>
                  <a:gd name="T14" fmla="+- 0 1651 1594"/>
                  <a:gd name="T15" fmla="*/ 1651 h 67"/>
                  <a:gd name="T16" fmla="+- 0 7286 7286"/>
                  <a:gd name="T17" fmla="*/ T16 w 41"/>
                  <a:gd name="T18" fmla="+- 0 1653 1594"/>
                  <a:gd name="T19" fmla="*/ 1653 h 67"/>
                  <a:gd name="T20" fmla="+- 0 7286 7286"/>
                  <a:gd name="T21" fmla="*/ T20 w 41"/>
                  <a:gd name="T22" fmla="+- 0 1655 1594"/>
                  <a:gd name="T23" fmla="*/ 1655 h 67"/>
                  <a:gd name="T24" fmla="+- 0 7306 7286"/>
                  <a:gd name="T25" fmla="*/ T24 w 41"/>
                  <a:gd name="T26" fmla="+- 0 1660 1594"/>
                  <a:gd name="T27" fmla="*/ 1660 h 67"/>
                  <a:gd name="T28" fmla="+- 0 7309 7286"/>
                  <a:gd name="T29" fmla="*/ T28 w 41"/>
                  <a:gd name="T30" fmla="+- 0 1660 1594"/>
                  <a:gd name="T31" fmla="*/ 1660 h 67"/>
                  <a:gd name="T32" fmla="+- 0 7315 7286"/>
                  <a:gd name="T33" fmla="*/ T32 w 41"/>
                  <a:gd name="T34" fmla="+- 0 1658 1594"/>
                  <a:gd name="T35" fmla="*/ 1658 h 67"/>
                  <a:gd name="T36" fmla="+- 0 7318 7286"/>
                  <a:gd name="T37" fmla="*/ T36 w 41"/>
                  <a:gd name="T38" fmla="+- 0 1656 1594"/>
                  <a:gd name="T39" fmla="*/ 1656 h 67"/>
                  <a:gd name="T40" fmla="+- 0 7321 7286"/>
                  <a:gd name="T41" fmla="*/ T40 w 41"/>
                  <a:gd name="T42" fmla="+- 0 1653 1594"/>
                  <a:gd name="T43" fmla="*/ 1653 h 67"/>
                  <a:gd name="T44" fmla="+- 0 7300 7286"/>
                  <a:gd name="T45" fmla="*/ T44 w 41"/>
                  <a:gd name="T46" fmla="+- 0 1653 1594"/>
                  <a:gd name="T47" fmla="*/ 1653 h 67"/>
                  <a:gd name="T48" fmla="+- 0 7298 7286"/>
                  <a:gd name="T49" fmla="*/ T48 w 41"/>
                  <a:gd name="T50" fmla="+- 0 1653 1594"/>
                  <a:gd name="T51" fmla="*/ 1653 h 67"/>
                  <a:gd name="T52" fmla="+- 0 7296 7286"/>
                  <a:gd name="T53" fmla="*/ T52 w 41"/>
                  <a:gd name="T54" fmla="+- 0 1652 1594"/>
                  <a:gd name="T55" fmla="*/ 1652 h 67"/>
                  <a:gd name="T56" fmla="+- 0 7291 7286"/>
                  <a:gd name="T57" fmla="*/ T56 w 41"/>
                  <a:gd name="T58" fmla="+- 0 1651 1594"/>
                  <a:gd name="T59" fmla="*/ 1651 h 67"/>
                  <a:gd name="T60" fmla="+- 0 7289 7286"/>
                  <a:gd name="T61" fmla="*/ T60 w 41"/>
                  <a:gd name="T62" fmla="+- 0 1650 1594"/>
                  <a:gd name="T63" fmla="*/ 1650 h 67"/>
                  <a:gd name="T64" fmla="+- 0 7287 7286"/>
                  <a:gd name="T65" fmla="*/ T64 w 41"/>
                  <a:gd name="T66" fmla="+- 0 1649 1594"/>
                  <a:gd name="T67" fmla="*/ 164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5"/>
                    </a:lnTo>
                    <a:lnTo>
                      <a:pt x="0" y="56"/>
                    </a:lnTo>
                    <a:lnTo>
                      <a:pt x="0" y="57"/>
                    </a:lnTo>
                    <a:lnTo>
                      <a:pt x="0" y="59"/>
                    </a:lnTo>
                    <a:lnTo>
                      <a:pt x="0" y="61"/>
                    </a:lnTo>
                    <a:lnTo>
                      <a:pt x="20" y="66"/>
                    </a:lnTo>
                    <a:lnTo>
                      <a:pt x="23" y="66"/>
                    </a:lnTo>
                    <a:lnTo>
                      <a:pt x="29" y="64"/>
                    </a:lnTo>
                    <a:lnTo>
                      <a:pt x="32" y="62"/>
                    </a:lnTo>
                    <a:lnTo>
                      <a:pt x="35" y="59"/>
                    </a:lnTo>
                    <a:lnTo>
                      <a:pt x="14" y="59"/>
                    </a:lnTo>
                    <a:lnTo>
                      <a:pt x="12" y="59"/>
                    </a:lnTo>
                    <a:lnTo>
                      <a:pt x="10" y="58"/>
                    </a:lnTo>
                    <a:lnTo>
                      <a:pt x="5"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2" name="Freeform 5961"/>
              <p:cNvSpPr>
                <a:spLocks/>
              </p:cNvSpPr>
              <p:nvPr/>
            </p:nvSpPr>
            <p:spPr bwMode="auto">
              <a:xfrm>
                <a:off x="7286" y="1594"/>
                <a:ext cx="41" cy="67"/>
              </a:xfrm>
              <a:custGeom>
                <a:avLst/>
                <a:gdLst>
                  <a:gd name="T0" fmla="+- 0 7323 7286"/>
                  <a:gd name="T1" fmla="*/ T0 w 41"/>
                  <a:gd name="T2" fmla="+- 0 1626 1594"/>
                  <a:gd name="T3" fmla="*/ 1626 h 67"/>
                  <a:gd name="T4" fmla="+- 0 7304 7286"/>
                  <a:gd name="T5" fmla="*/ T4 w 41"/>
                  <a:gd name="T6" fmla="+- 0 1626 1594"/>
                  <a:gd name="T7" fmla="*/ 1626 h 67"/>
                  <a:gd name="T8" fmla="+- 0 7306 7286"/>
                  <a:gd name="T9" fmla="*/ T8 w 41"/>
                  <a:gd name="T10" fmla="+- 0 1627 1594"/>
                  <a:gd name="T11" fmla="*/ 1627 h 67"/>
                  <a:gd name="T12" fmla="+- 0 7310 7286"/>
                  <a:gd name="T13" fmla="*/ T12 w 41"/>
                  <a:gd name="T14" fmla="+- 0 1628 1594"/>
                  <a:gd name="T15" fmla="*/ 1628 h 67"/>
                  <a:gd name="T16" fmla="+- 0 7317 7286"/>
                  <a:gd name="T17" fmla="*/ T16 w 41"/>
                  <a:gd name="T18" fmla="+- 0 1637 1594"/>
                  <a:gd name="T19" fmla="*/ 1637 h 67"/>
                  <a:gd name="T20" fmla="+- 0 7317 7286"/>
                  <a:gd name="T21" fmla="*/ T20 w 41"/>
                  <a:gd name="T22" fmla="+- 0 1642 1594"/>
                  <a:gd name="T23" fmla="*/ 1642 h 67"/>
                  <a:gd name="T24" fmla="+- 0 7304 7286"/>
                  <a:gd name="T25" fmla="*/ T24 w 41"/>
                  <a:gd name="T26" fmla="+- 0 1653 1594"/>
                  <a:gd name="T27" fmla="*/ 1653 h 67"/>
                  <a:gd name="T28" fmla="+- 0 7321 7286"/>
                  <a:gd name="T29" fmla="*/ T28 w 41"/>
                  <a:gd name="T30" fmla="+- 0 1653 1594"/>
                  <a:gd name="T31" fmla="*/ 1653 h 67"/>
                  <a:gd name="T32" fmla="+- 0 7322 7286"/>
                  <a:gd name="T33" fmla="*/ T32 w 41"/>
                  <a:gd name="T34" fmla="+- 0 1653 1594"/>
                  <a:gd name="T35" fmla="*/ 1653 h 67"/>
                  <a:gd name="T36" fmla="+- 0 7323 7286"/>
                  <a:gd name="T37" fmla="*/ T36 w 41"/>
                  <a:gd name="T38" fmla="+- 0 1650 1594"/>
                  <a:gd name="T39" fmla="*/ 1650 h 67"/>
                  <a:gd name="T40" fmla="+- 0 7325 7286"/>
                  <a:gd name="T41" fmla="*/ T40 w 41"/>
                  <a:gd name="T42" fmla="+- 0 1648 1594"/>
                  <a:gd name="T43" fmla="*/ 1648 h 67"/>
                  <a:gd name="T44" fmla="+- 0 7326 7286"/>
                  <a:gd name="T45" fmla="*/ T44 w 41"/>
                  <a:gd name="T46" fmla="+- 0 1645 1594"/>
                  <a:gd name="T47" fmla="*/ 1645 h 67"/>
                  <a:gd name="T48" fmla="+- 0 7326 7286"/>
                  <a:gd name="T49" fmla="*/ T48 w 41"/>
                  <a:gd name="T50" fmla="+- 0 1642 1594"/>
                  <a:gd name="T51" fmla="*/ 1642 h 67"/>
                  <a:gd name="T52" fmla="+- 0 7326 7286"/>
                  <a:gd name="T53" fmla="*/ T52 w 41"/>
                  <a:gd name="T54" fmla="+- 0 1635 1594"/>
                  <a:gd name="T55" fmla="*/ 1635 h 67"/>
                  <a:gd name="T56" fmla="+- 0 7326 7286"/>
                  <a:gd name="T57" fmla="*/ T56 w 41"/>
                  <a:gd name="T58" fmla="+- 0 1633 1594"/>
                  <a:gd name="T59" fmla="*/ 1633 h 67"/>
                  <a:gd name="T60" fmla="+- 0 7324 7286"/>
                  <a:gd name="T61" fmla="*/ T60 w 41"/>
                  <a:gd name="T62" fmla="+- 0 1628 1594"/>
                  <a:gd name="T63" fmla="*/ 1628 h 67"/>
                  <a:gd name="T64" fmla="+- 0 7323 7286"/>
                  <a:gd name="T65" fmla="*/ T64 w 41"/>
                  <a:gd name="T66" fmla="+- 0 1626 1594"/>
                  <a:gd name="T67" fmla="*/ 16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37" y="32"/>
                    </a:moveTo>
                    <a:lnTo>
                      <a:pt x="18" y="32"/>
                    </a:lnTo>
                    <a:lnTo>
                      <a:pt x="20" y="33"/>
                    </a:lnTo>
                    <a:lnTo>
                      <a:pt x="24" y="34"/>
                    </a:lnTo>
                    <a:lnTo>
                      <a:pt x="31" y="43"/>
                    </a:lnTo>
                    <a:lnTo>
                      <a:pt x="31" y="48"/>
                    </a:lnTo>
                    <a:lnTo>
                      <a:pt x="18" y="59"/>
                    </a:lnTo>
                    <a:lnTo>
                      <a:pt x="35" y="59"/>
                    </a:lnTo>
                    <a:lnTo>
                      <a:pt x="36" y="59"/>
                    </a:lnTo>
                    <a:lnTo>
                      <a:pt x="37" y="56"/>
                    </a:lnTo>
                    <a:lnTo>
                      <a:pt x="39" y="54"/>
                    </a:lnTo>
                    <a:lnTo>
                      <a:pt x="40" y="51"/>
                    </a:lnTo>
                    <a:lnTo>
                      <a:pt x="40" y="48"/>
                    </a:lnTo>
                    <a:lnTo>
                      <a:pt x="40"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3" name="Freeform 5960"/>
              <p:cNvSpPr>
                <a:spLocks/>
              </p:cNvSpPr>
              <p:nvPr/>
            </p:nvSpPr>
            <p:spPr bwMode="auto">
              <a:xfrm>
                <a:off x="7286" y="1594"/>
                <a:ext cx="41" cy="67"/>
              </a:xfrm>
              <a:custGeom>
                <a:avLst/>
                <a:gdLst>
                  <a:gd name="T0" fmla="+- 0 7321 7286"/>
                  <a:gd name="T1" fmla="*/ T0 w 41"/>
                  <a:gd name="T2" fmla="+- 0 1594 1594"/>
                  <a:gd name="T3" fmla="*/ 1594 h 67"/>
                  <a:gd name="T4" fmla="+- 0 7292 7286"/>
                  <a:gd name="T5" fmla="*/ T4 w 41"/>
                  <a:gd name="T6" fmla="+- 0 1594 1594"/>
                  <a:gd name="T7" fmla="*/ 1594 h 67"/>
                  <a:gd name="T8" fmla="+- 0 7290 7286"/>
                  <a:gd name="T9" fmla="*/ T8 w 41"/>
                  <a:gd name="T10" fmla="+- 0 1594 1594"/>
                  <a:gd name="T11" fmla="*/ 1594 h 67"/>
                  <a:gd name="T12" fmla="+- 0 7289 7286"/>
                  <a:gd name="T13" fmla="*/ T12 w 41"/>
                  <a:gd name="T14" fmla="+- 0 1597 1594"/>
                  <a:gd name="T15" fmla="*/ 1597 h 67"/>
                  <a:gd name="T16" fmla="+- 0 7289 7286"/>
                  <a:gd name="T17" fmla="*/ T16 w 41"/>
                  <a:gd name="T18" fmla="+- 0 1624 1594"/>
                  <a:gd name="T19" fmla="*/ 1624 h 67"/>
                  <a:gd name="T20" fmla="+- 0 7290 7286"/>
                  <a:gd name="T21" fmla="*/ T20 w 41"/>
                  <a:gd name="T22" fmla="+- 0 1626 1594"/>
                  <a:gd name="T23" fmla="*/ 1626 h 67"/>
                  <a:gd name="T24" fmla="+- 0 7292 7286"/>
                  <a:gd name="T25" fmla="*/ T24 w 41"/>
                  <a:gd name="T26" fmla="+- 0 1627 1594"/>
                  <a:gd name="T27" fmla="*/ 1627 h 67"/>
                  <a:gd name="T28" fmla="+- 0 7296 7286"/>
                  <a:gd name="T29" fmla="*/ T28 w 41"/>
                  <a:gd name="T30" fmla="+- 0 1627 1594"/>
                  <a:gd name="T31" fmla="*/ 1627 h 67"/>
                  <a:gd name="T32" fmla="+- 0 7297 7286"/>
                  <a:gd name="T33" fmla="*/ T32 w 41"/>
                  <a:gd name="T34" fmla="+- 0 1626 1594"/>
                  <a:gd name="T35" fmla="*/ 1626 h 67"/>
                  <a:gd name="T36" fmla="+- 0 7304 7286"/>
                  <a:gd name="T37" fmla="*/ T36 w 41"/>
                  <a:gd name="T38" fmla="+- 0 1626 1594"/>
                  <a:gd name="T39" fmla="*/ 1626 h 67"/>
                  <a:gd name="T40" fmla="+- 0 7323 7286"/>
                  <a:gd name="T41" fmla="*/ T40 w 41"/>
                  <a:gd name="T42" fmla="+- 0 1626 1594"/>
                  <a:gd name="T43" fmla="*/ 1626 h 67"/>
                  <a:gd name="T44" fmla="+- 0 7319 7286"/>
                  <a:gd name="T45" fmla="*/ T44 w 41"/>
                  <a:gd name="T46" fmla="+- 0 1623 1594"/>
                  <a:gd name="T47" fmla="*/ 1623 h 67"/>
                  <a:gd name="T48" fmla="+- 0 7317 7286"/>
                  <a:gd name="T49" fmla="*/ T48 w 41"/>
                  <a:gd name="T50" fmla="+- 0 1622 1594"/>
                  <a:gd name="T51" fmla="*/ 1622 h 67"/>
                  <a:gd name="T52" fmla="+- 0 7311 7286"/>
                  <a:gd name="T53" fmla="*/ T52 w 41"/>
                  <a:gd name="T54" fmla="+- 0 1620 1594"/>
                  <a:gd name="T55" fmla="*/ 1620 h 67"/>
                  <a:gd name="T56" fmla="+- 0 7311 7286"/>
                  <a:gd name="T57" fmla="*/ T56 w 41"/>
                  <a:gd name="T58" fmla="+- 0 1620 1594"/>
                  <a:gd name="T59" fmla="*/ 1620 h 67"/>
                  <a:gd name="T60" fmla="+- 0 7296 7286"/>
                  <a:gd name="T61" fmla="*/ T60 w 41"/>
                  <a:gd name="T62" fmla="+- 0 1620 1594"/>
                  <a:gd name="T63" fmla="*/ 1620 h 67"/>
                  <a:gd name="T64" fmla="+- 0 7296 7286"/>
                  <a:gd name="T65" fmla="*/ T64 w 41"/>
                  <a:gd name="T66" fmla="+- 0 1601 1594"/>
                  <a:gd name="T67" fmla="*/ 1601 h 67"/>
                  <a:gd name="T68" fmla="+- 0 7321 7286"/>
                  <a:gd name="T69" fmla="*/ T68 w 41"/>
                  <a:gd name="T70" fmla="+- 0 1601 1594"/>
                  <a:gd name="T71" fmla="*/ 1601 h 67"/>
                  <a:gd name="T72" fmla="+- 0 7322 7286"/>
                  <a:gd name="T73" fmla="*/ T72 w 41"/>
                  <a:gd name="T74" fmla="+- 0 1600 1594"/>
                  <a:gd name="T75" fmla="*/ 1600 h 67"/>
                  <a:gd name="T76" fmla="+- 0 7322 7286"/>
                  <a:gd name="T77" fmla="*/ T76 w 41"/>
                  <a:gd name="T78" fmla="+- 0 1597 1594"/>
                  <a:gd name="T79" fmla="*/ 1597 h 67"/>
                  <a:gd name="T80" fmla="+- 0 7322 7286"/>
                  <a:gd name="T81" fmla="*/ T80 w 41"/>
                  <a:gd name="T82" fmla="+- 0 1596 1594"/>
                  <a:gd name="T83" fmla="*/ 1596 h 67"/>
                  <a:gd name="T84" fmla="+- 0 7322 7286"/>
                  <a:gd name="T85" fmla="*/ T84 w 41"/>
                  <a:gd name="T86" fmla="+- 0 1595 1594"/>
                  <a:gd name="T87" fmla="*/ 1595 h 67"/>
                  <a:gd name="T88" fmla="+- 0 7321 7286"/>
                  <a:gd name="T89" fmla="*/ T88 w 41"/>
                  <a:gd name="T90" fmla="+- 0 1594 1594"/>
                  <a:gd name="T91" fmla="*/ 1594 h 67"/>
                  <a:gd name="T92" fmla="+- 0 7321 7286"/>
                  <a:gd name="T93" fmla="*/ T92 w 41"/>
                  <a:gd name="T94" fmla="+- 0 1594 1594"/>
                  <a:gd name="T95" fmla="*/ 15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3"/>
                    </a:lnTo>
                    <a:lnTo>
                      <a:pt x="11" y="32"/>
                    </a:lnTo>
                    <a:lnTo>
                      <a:pt x="18" y="32"/>
                    </a:lnTo>
                    <a:lnTo>
                      <a:pt x="37" y="32"/>
                    </a:lnTo>
                    <a:lnTo>
                      <a:pt x="33" y="29"/>
                    </a:lnTo>
                    <a:lnTo>
                      <a:pt x="31" y="28"/>
                    </a:lnTo>
                    <a:lnTo>
                      <a:pt x="25" y="26"/>
                    </a:lnTo>
                    <a:lnTo>
                      <a:pt x="10" y="26"/>
                    </a:lnTo>
                    <a:lnTo>
                      <a:pt x="10" y="7"/>
                    </a:lnTo>
                    <a:lnTo>
                      <a:pt x="35" y="7"/>
                    </a:lnTo>
                    <a:lnTo>
                      <a:pt x="36" y="6"/>
                    </a:lnTo>
                    <a:lnTo>
                      <a:pt x="36" y="3"/>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4" name="Freeform 5959"/>
              <p:cNvSpPr>
                <a:spLocks/>
              </p:cNvSpPr>
              <p:nvPr/>
            </p:nvSpPr>
            <p:spPr bwMode="auto">
              <a:xfrm>
                <a:off x="7286" y="1594"/>
                <a:ext cx="41" cy="67"/>
              </a:xfrm>
              <a:custGeom>
                <a:avLst/>
                <a:gdLst>
                  <a:gd name="T0" fmla="+- 0 7308 7286"/>
                  <a:gd name="T1" fmla="*/ T0 w 41"/>
                  <a:gd name="T2" fmla="+- 0 1619 1594"/>
                  <a:gd name="T3" fmla="*/ 1619 h 67"/>
                  <a:gd name="T4" fmla="+- 0 7300 7286"/>
                  <a:gd name="T5" fmla="*/ T4 w 41"/>
                  <a:gd name="T6" fmla="+- 0 1619 1594"/>
                  <a:gd name="T7" fmla="*/ 1619 h 67"/>
                  <a:gd name="T8" fmla="+- 0 7296 7286"/>
                  <a:gd name="T9" fmla="*/ T8 w 41"/>
                  <a:gd name="T10" fmla="+- 0 1620 1594"/>
                  <a:gd name="T11" fmla="*/ 1620 h 67"/>
                  <a:gd name="T12" fmla="+- 0 7311 7286"/>
                  <a:gd name="T13" fmla="*/ T12 w 41"/>
                  <a:gd name="T14" fmla="+- 0 1620 1594"/>
                  <a:gd name="T15" fmla="*/ 1620 h 67"/>
                  <a:gd name="T16" fmla="+- 0 7308 7286"/>
                  <a:gd name="T17" fmla="*/ T16 w 41"/>
                  <a:gd name="T18" fmla="+- 0 1619 1594"/>
                  <a:gd name="T19" fmla="*/ 1619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0"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9" name="Group 5949"/>
            <p:cNvGrpSpPr>
              <a:grpSpLocks/>
            </p:cNvGrpSpPr>
            <p:nvPr/>
          </p:nvGrpSpPr>
          <p:grpSpPr bwMode="auto">
            <a:xfrm>
              <a:off x="7354" y="1130"/>
              <a:ext cx="80" cy="658"/>
              <a:chOff x="7354" y="1130"/>
              <a:chExt cx="80" cy="658"/>
            </a:xfrm>
          </p:grpSpPr>
          <p:sp>
            <p:nvSpPr>
              <p:cNvPr id="41473" name="Freeform 5957"/>
              <p:cNvSpPr>
                <a:spLocks/>
              </p:cNvSpPr>
              <p:nvPr/>
            </p:nvSpPr>
            <p:spPr bwMode="auto">
              <a:xfrm>
                <a:off x="7354" y="1130"/>
                <a:ext cx="80" cy="658"/>
              </a:xfrm>
              <a:custGeom>
                <a:avLst/>
                <a:gdLst>
                  <a:gd name="T0" fmla="+- 0 7432 7354"/>
                  <a:gd name="T1" fmla="*/ T0 w 80"/>
                  <a:gd name="T2" fmla="+- 0 1452 1130"/>
                  <a:gd name="T3" fmla="*/ 1452 h 658"/>
                  <a:gd name="T4" fmla="+- 0 7431 7354"/>
                  <a:gd name="T5" fmla="*/ T4 w 80"/>
                  <a:gd name="T6" fmla="+- 0 1453 1130"/>
                  <a:gd name="T7" fmla="*/ 1453 h 658"/>
                  <a:gd name="T8" fmla="+- 0 7355 7354"/>
                  <a:gd name="T9" fmla="*/ T8 w 80"/>
                  <a:gd name="T10" fmla="+- 0 1453 1130"/>
                  <a:gd name="T11" fmla="*/ 1453 h 658"/>
                  <a:gd name="T12" fmla="+- 0 7355 7354"/>
                  <a:gd name="T13" fmla="*/ T12 w 80"/>
                  <a:gd name="T14" fmla="+- 0 1462 1130"/>
                  <a:gd name="T15" fmla="*/ 1462 h 658"/>
                  <a:gd name="T16" fmla="+- 0 7426 7354"/>
                  <a:gd name="T17" fmla="*/ T16 w 80"/>
                  <a:gd name="T18" fmla="+- 0 1462 1130"/>
                  <a:gd name="T19" fmla="*/ 1462 h 658"/>
                  <a:gd name="T20" fmla="+- 0 7428 7354"/>
                  <a:gd name="T21" fmla="*/ T20 w 80"/>
                  <a:gd name="T22" fmla="+- 0 1465 1130"/>
                  <a:gd name="T23" fmla="*/ 1465 h 658"/>
                  <a:gd name="T24" fmla="+- 0 7426 7354"/>
                  <a:gd name="T25" fmla="*/ T24 w 80"/>
                  <a:gd name="T26" fmla="+- 0 1468 1130"/>
                  <a:gd name="T27" fmla="*/ 1468 h 658"/>
                  <a:gd name="T28" fmla="+- 0 7355 7354"/>
                  <a:gd name="T29" fmla="*/ T28 w 80"/>
                  <a:gd name="T30" fmla="+- 0 1468 1130"/>
                  <a:gd name="T31" fmla="*/ 1468 h 658"/>
                  <a:gd name="T32" fmla="+- 0 7355 7354"/>
                  <a:gd name="T33" fmla="*/ T32 w 80"/>
                  <a:gd name="T34" fmla="+- 0 1786 1130"/>
                  <a:gd name="T35" fmla="*/ 1786 h 658"/>
                  <a:gd name="T36" fmla="+- 0 7354 7354"/>
                  <a:gd name="T37" fmla="*/ T36 w 80"/>
                  <a:gd name="T38" fmla="+- 0 1788 1130"/>
                  <a:gd name="T39" fmla="*/ 1788 h 658"/>
                  <a:gd name="T40" fmla="+- 0 7433 7354"/>
                  <a:gd name="T41" fmla="*/ T40 w 80"/>
                  <a:gd name="T42" fmla="+- 0 1788 1130"/>
                  <a:gd name="T43" fmla="*/ 1788 h 658"/>
                  <a:gd name="T44" fmla="+- 0 7432 7354"/>
                  <a:gd name="T45" fmla="*/ T44 w 80"/>
                  <a:gd name="T46" fmla="+- 0 1786 1130"/>
                  <a:gd name="T47" fmla="*/ 1786 h 658"/>
                  <a:gd name="T48" fmla="+- 0 7432 7354"/>
                  <a:gd name="T49" fmla="*/ T48 w 80"/>
                  <a:gd name="T50" fmla="+- 0 1747 1130"/>
                  <a:gd name="T51" fmla="*/ 1747 h 658"/>
                  <a:gd name="T52" fmla="+- 0 7391 7354"/>
                  <a:gd name="T53" fmla="*/ T52 w 80"/>
                  <a:gd name="T54" fmla="+- 0 1747 1130"/>
                  <a:gd name="T55" fmla="*/ 1747 h 658"/>
                  <a:gd name="T56" fmla="+- 0 7388 7354"/>
                  <a:gd name="T57" fmla="*/ T56 w 80"/>
                  <a:gd name="T58" fmla="+- 0 1747 1130"/>
                  <a:gd name="T59" fmla="*/ 1747 h 658"/>
                  <a:gd name="T60" fmla="+- 0 7366 7354"/>
                  <a:gd name="T61" fmla="*/ T60 w 80"/>
                  <a:gd name="T62" fmla="+- 0 1716 1130"/>
                  <a:gd name="T63" fmla="*/ 1716 h 658"/>
                  <a:gd name="T64" fmla="+- 0 7366 7354"/>
                  <a:gd name="T65" fmla="*/ T64 w 80"/>
                  <a:gd name="T66" fmla="+- 0 1712 1130"/>
                  <a:gd name="T67" fmla="*/ 1712 h 658"/>
                  <a:gd name="T68" fmla="+- 0 7393 7354"/>
                  <a:gd name="T69" fmla="*/ T68 w 80"/>
                  <a:gd name="T70" fmla="+- 0 1655 1130"/>
                  <a:gd name="T71" fmla="*/ 1655 h 658"/>
                  <a:gd name="T72" fmla="+- 0 7398 7354"/>
                  <a:gd name="T73" fmla="*/ T72 w 80"/>
                  <a:gd name="T74" fmla="+- 0 1654 1130"/>
                  <a:gd name="T75" fmla="*/ 1654 h 658"/>
                  <a:gd name="T76" fmla="+- 0 7432 7354"/>
                  <a:gd name="T77" fmla="*/ T76 w 80"/>
                  <a:gd name="T78" fmla="+- 0 1654 1130"/>
                  <a:gd name="T79" fmla="*/ 1654 h 658"/>
                  <a:gd name="T80" fmla="+- 0 7432 7354"/>
                  <a:gd name="T81" fmla="*/ T80 w 80"/>
                  <a:gd name="T82" fmla="+- 0 1452 1130"/>
                  <a:gd name="T83" fmla="*/ 1452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0" h="658">
                    <a:moveTo>
                      <a:pt x="78" y="322"/>
                    </a:moveTo>
                    <a:lnTo>
                      <a:pt x="77" y="323"/>
                    </a:lnTo>
                    <a:lnTo>
                      <a:pt x="1" y="323"/>
                    </a:lnTo>
                    <a:lnTo>
                      <a:pt x="1" y="332"/>
                    </a:lnTo>
                    <a:lnTo>
                      <a:pt x="72" y="332"/>
                    </a:lnTo>
                    <a:lnTo>
                      <a:pt x="74" y="335"/>
                    </a:lnTo>
                    <a:lnTo>
                      <a:pt x="72" y="338"/>
                    </a:lnTo>
                    <a:lnTo>
                      <a:pt x="1" y="338"/>
                    </a:lnTo>
                    <a:lnTo>
                      <a:pt x="1" y="656"/>
                    </a:lnTo>
                    <a:lnTo>
                      <a:pt x="0" y="658"/>
                    </a:lnTo>
                    <a:lnTo>
                      <a:pt x="79" y="658"/>
                    </a:lnTo>
                    <a:lnTo>
                      <a:pt x="78" y="656"/>
                    </a:lnTo>
                    <a:lnTo>
                      <a:pt x="78" y="617"/>
                    </a:lnTo>
                    <a:lnTo>
                      <a:pt x="37" y="617"/>
                    </a:lnTo>
                    <a:lnTo>
                      <a:pt x="34" y="617"/>
                    </a:lnTo>
                    <a:lnTo>
                      <a:pt x="12" y="586"/>
                    </a:lnTo>
                    <a:lnTo>
                      <a:pt x="12" y="582"/>
                    </a:lnTo>
                    <a:lnTo>
                      <a:pt x="39" y="525"/>
                    </a:lnTo>
                    <a:lnTo>
                      <a:pt x="44" y="524"/>
                    </a:lnTo>
                    <a:lnTo>
                      <a:pt x="78" y="524"/>
                    </a:lnTo>
                    <a:lnTo>
                      <a:pt x="78" y="32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4" name="Freeform 5956"/>
              <p:cNvSpPr>
                <a:spLocks/>
              </p:cNvSpPr>
              <p:nvPr/>
            </p:nvSpPr>
            <p:spPr bwMode="auto">
              <a:xfrm>
                <a:off x="7354" y="1130"/>
                <a:ext cx="80" cy="658"/>
              </a:xfrm>
              <a:custGeom>
                <a:avLst/>
                <a:gdLst>
                  <a:gd name="T0" fmla="+- 0 7432 7354"/>
                  <a:gd name="T1" fmla="*/ T0 w 80"/>
                  <a:gd name="T2" fmla="+- 0 1689 1130"/>
                  <a:gd name="T3" fmla="*/ 1689 h 658"/>
                  <a:gd name="T4" fmla="+- 0 7406 7354"/>
                  <a:gd name="T5" fmla="*/ T4 w 80"/>
                  <a:gd name="T6" fmla="+- 0 1689 1130"/>
                  <a:gd name="T7" fmla="*/ 1689 h 658"/>
                  <a:gd name="T8" fmla="+- 0 7410 7354"/>
                  <a:gd name="T9" fmla="*/ T8 w 80"/>
                  <a:gd name="T10" fmla="+- 0 1689 1130"/>
                  <a:gd name="T11" fmla="*/ 1689 h 658"/>
                  <a:gd name="T12" fmla="+- 0 7416 7354"/>
                  <a:gd name="T13" fmla="*/ T12 w 80"/>
                  <a:gd name="T14" fmla="+- 0 1692 1130"/>
                  <a:gd name="T15" fmla="*/ 1692 h 658"/>
                  <a:gd name="T16" fmla="+- 0 7427 7354"/>
                  <a:gd name="T17" fmla="*/ T16 w 80"/>
                  <a:gd name="T18" fmla="+- 0 1711 1130"/>
                  <a:gd name="T19" fmla="*/ 1711 h 658"/>
                  <a:gd name="T20" fmla="+- 0 7427 7354"/>
                  <a:gd name="T21" fmla="*/ T20 w 80"/>
                  <a:gd name="T22" fmla="+- 0 1720 1130"/>
                  <a:gd name="T23" fmla="*/ 1720 h 658"/>
                  <a:gd name="T24" fmla="+- 0 7400 7354"/>
                  <a:gd name="T25" fmla="*/ T24 w 80"/>
                  <a:gd name="T26" fmla="+- 0 1747 1130"/>
                  <a:gd name="T27" fmla="*/ 1747 h 658"/>
                  <a:gd name="T28" fmla="+- 0 7432 7354"/>
                  <a:gd name="T29" fmla="*/ T28 w 80"/>
                  <a:gd name="T30" fmla="+- 0 1747 1130"/>
                  <a:gd name="T31" fmla="*/ 1747 h 658"/>
                  <a:gd name="T32" fmla="+- 0 7432 7354"/>
                  <a:gd name="T33" fmla="*/ T32 w 80"/>
                  <a:gd name="T34" fmla="+- 0 1689 1130"/>
                  <a:gd name="T35" fmla="*/ 168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559"/>
                    </a:moveTo>
                    <a:lnTo>
                      <a:pt x="52" y="559"/>
                    </a:lnTo>
                    <a:lnTo>
                      <a:pt x="56" y="559"/>
                    </a:lnTo>
                    <a:lnTo>
                      <a:pt x="62" y="562"/>
                    </a:lnTo>
                    <a:lnTo>
                      <a:pt x="73" y="581"/>
                    </a:lnTo>
                    <a:lnTo>
                      <a:pt x="73" y="590"/>
                    </a:lnTo>
                    <a:lnTo>
                      <a:pt x="46" y="617"/>
                    </a:lnTo>
                    <a:lnTo>
                      <a:pt x="78" y="617"/>
                    </a:lnTo>
                    <a:lnTo>
                      <a:pt x="78" y="55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5" name="Freeform 5955"/>
              <p:cNvSpPr>
                <a:spLocks/>
              </p:cNvSpPr>
              <p:nvPr/>
            </p:nvSpPr>
            <p:spPr bwMode="auto">
              <a:xfrm>
                <a:off x="7354" y="1130"/>
                <a:ext cx="80" cy="658"/>
              </a:xfrm>
              <a:custGeom>
                <a:avLst/>
                <a:gdLst>
                  <a:gd name="T0" fmla="+- 0 7400 7354"/>
                  <a:gd name="T1" fmla="*/ T0 w 80"/>
                  <a:gd name="T2" fmla="+- 0 1668 1130"/>
                  <a:gd name="T3" fmla="*/ 1668 h 658"/>
                  <a:gd name="T4" fmla="+- 0 7383 7354"/>
                  <a:gd name="T5" fmla="*/ T4 w 80"/>
                  <a:gd name="T6" fmla="+- 0 1694 1130"/>
                  <a:gd name="T7" fmla="*/ 1694 h 658"/>
                  <a:gd name="T8" fmla="+- 0 7387 7354"/>
                  <a:gd name="T9" fmla="*/ T8 w 80"/>
                  <a:gd name="T10" fmla="+- 0 1692 1130"/>
                  <a:gd name="T11" fmla="*/ 1692 h 658"/>
                  <a:gd name="T12" fmla="+- 0 7391 7354"/>
                  <a:gd name="T13" fmla="*/ T12 w 80"/>
                  <a:gd name="T14" fmla="+- 0 1690 1130"/>
                  <a:gd name="T15" fmla="*/ 1690 h 658"/>
                  <a:gd name="T16" fmla="+- 0 7396 7354"/>
                  <a:gd name="T17" fmla="*/ T16 w 80"/>
                  <a:gd name="T18" fmla="+- 0 1689 1130"/>
                  <a:gd name="T19" fmla="*/ 1689 h 658"/>
                  <a:gd name="T20" fmla="+- 0 7397 7354"/>
                  <a:gd name="T21" fmla="*/ T20 w 80"/>
                  <a:gd name="T22" fmla="+- 0 1689 1130"/>
                  <a:gd name="T23" fmla="*/ 1689 h 658"/>
                  <a:gd name="T24" fmla="+- 0 7406 7354"/>
                  <a:gd name="T25" fmla="*/ T24 w 80"/>
                  <a:gd name="T26" fmla="+- 0 1689 1130"/>
                  <a:gd name="T27" fmla="*/ 1689 h 658"/>
                  <a:gd name="T28" fmla="+- 0 7432 7354"/>
                  <a:gd name="T29" fmla="*/ T28 w 80"/>
                  <a:gd name="T30" fmla="+- 0 1689 1130"/>
                  <a:gd name="T31" fmla="*/ 1689 h 658"/>
                  <a:gd name="T32" fmla="+- 0 7432 7354"/>
                  <a:gd name="T33" fmla="*/ T32 w 80"/>
                  <a:gd name="T34" fmla="+- 0 1671 1130"/>
                  <a:gd name="T35" fmla="*/ 1671 h 658"/>
                  <a:gd name="T36" fmla="+- 0 7419 7354"/>
                  <a:gd name="T37" fmla="*/ T36 w 80"/>
                  <a:gd name="T38" fmla="+- 0 1671 1130"/>
                  <a:gd name="T39" fmla="*/ 1671 h 658"/>
                  <a:gd name="T40" fmla="+- 0 7416 7354"/>
                  <a:gd name="T41" fmla="*/ T40 w 80"/>
                  <a:gd name="T42" fmla="+- 0 1670 1130"/>
                  <a:gd name="T43" fmla="*/ 1670 h 658"/>
                  <a:gd name="T44" fmla="+- 0 7413 7354"/>
                  <a:gd name="T45" fmla="*/ T44 w 80"/>
                  <a:gd name="T46" fmla="+- 0 1669 1130"/>
                  <a:gd name="T47" fmla="*/ 1669 h 658"/>
                  <a:gd name="T48" fmla="+- 0 7409 7354"/>
                  <a:gd name="T49" fmla="*/ T48 w 80"/>
                  <a:gd name="T50" fmla="+- 0 1668 1130"/>
                  <a:gd name="T51" fmla="*/ 1668 h 658"/>
                  <a:gd name="T52" fmla="+- 0 7407 7354"/>
                  <a:gd name="T53" fmla="*/ T52 w 80"/>
                  <a:gd name="T54" fmla="+- 0 1668 1130"/>
                  <a:gd name="T55" fmla="*/ 1668 h 658"/>
                  <a:gd name="T56" fmla="+- 0 7400 7354"/>
                  <a:gd name="T57" fmla="*/ T56 w 80"/>
                  <a:gd name="T58" fmla="+- 0 1668 1130"/>
                  <a:gd name="T59" fmla="*/ 1668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46" y="538"/>
                    </a:moveTo>
                    <a:lnTo>
                      <a:pt x="29" y="564"/>
                    </a:lnTo>
                    <a:lnTo>
                      <a:pt x="33" y="562"/>
                    </a:lnTo>
                    <a:lnTo>
                      <a:pt x="37" y="560"/>
                    </a:lnTo>
                    <a:lnTo>
                      <a:pt x="42" y="559"/>
                    </a:lnTo>
                    <a:lnTo>
                      <a:pt x="43" y="559"/>
                    </a:lnTo>
                    <a:lnTo>
                      <a:pt x="52" y="559"/>
                    </a:lnTo>
                    <a:lnTo>
                      <a:pt x="78" y="559"/>
                    </a:lnTo>
                    <a:lnTo>
                      <a:pt x="78" y="541"/>
                    </a:lnTo>
                    <a:lnTo>
                      <a:pt x="65" y="541"/>
                    </a:lnTo>
                    <a:lnTo>
                      <a:pt x="62" y="540"/>
                    </a:lnTo>
                    <a:lnTo>
                      <a:pt x="59" y="539"/>
                    </a:lnTo>
                    <a:lnTo>
                      <a:pt x="55" y="538"/>
                    </a:lnTo>
                    <a:lnTo>
                      <a:pt x="53" y="538"/>
                    </a:lnTo>
                    <a:lnTo>
                      <a:pt x="46" y="5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6" name="Freeform 5954"/>
              <p:cNvSpPr>
                <a:spLocks/>
              </p:cNvSpPr>
              <p:nvPr/>
            </p:nvSpPr>
            <p:spPr bwMode="auto">
              <a:xfrm>
                <a:off x="7354" y="1130"/>
                <a:ext cx="80" cy="658"/>
              </a:xfrm>
              <a:custGeom>
                <a:avLst/>
                <a:gdLst>
                  <a:gd name="T0" fmla="+- 0 7432 7354"/>
                  <a:gd name="T1" fmla="*/ T0 w 80"/>
                  <a:gd name="T2" fmla="+- 0 1654 1130"/>
                  <a:gd name="T3" fmla="*/ 1654 h 658"/>
                  <a:gd name="T4" fmla="+- 0 7403 7354"/>
                  <a:gd name="T5" fmla="*/ T4 w 80"/>
                  <a:gd name="T6" fmla="+- 0 1654 1130"/>
                  <a:gd name="T7" fmla="*/ 1654 h 658"/>
                  <a:gd name="T8" fmla="+- 0 7409 7354"/>
                  <a:gd name="T9" fmla="*/ T8 w 80"/>
                  <a:gd name="T10" fmla="+- 0 1654 1130"/>
                  <a:gd name="T11" fmla="*/ 1654 h 658"/>
                  <a:gd name="T12" fmla="+- 0 7414 7354"/>
                  <a:gd name="T13" fmla="*/ T12 w 80"/>
                  <a:gd name="T14" fmla="+- 0 1655 1130"/>
                  <a:gd name="T15" fmla="*/ 1655 h 658"/>
                  <a:gd name="T16" fmla="+- 0 7421 7354"/>
                  <a:gd name="T17" fmla="*/ T16 w 80"/>
                  <a:gd name="T18" fmla="+- 0 1668 1130"/>
                  <a:gd name="T19" fmla="*/ 1668 h 658"/>
                  <a:gd name="T20" fmla="+- 0 7420 7354"/>
                  <a:gd name="T21" fmla="*/ T20 w 80"/>
                  <a:gd name="T22" fmla="+- 0 1669 1130"/>
                  <a:gd name="T23" fmla="*/ 1669 h 658"/>
                  <a:gd name="T24" fmla="+- 0 7420 7354"/>
                  <a:gd name="T25" fmla="*/ T24 w 80"/>
                  <a:gd name="T26" fmla="+- 0 1670 1130"/>
                  <a:gd name="T27" fmla="*/ 1670 h 658"/>
                  <a:gd name="T28" fmla="+- 0 7419 7354"/>
                  <a:gd name="T29" fmla="*/ T28 w 80"/>
                  <a:gd name="T30" fmla="+- 0 1671 1130"/>
                  <a:gd name="T31" fmla="*/ 1671 h 658"/>
                  <a:gd name="T32" fmla="+- 0 7432 7354"/>
                  <a:gd name="T33" fmla="*/ T32 w 80"/>
                  <a:gd name="T34" fmla="+- 0 1671 1130"/>
                  <a:gd name="T35" fmla="*/ 1671 h 658"/>
                  <a:gd name="T36" fmla="+- 0 7432 7354"/>
                  <a:gd name="T37" fmla="*/ T36 w 80"/>
                  <a:gd name="T38" fmla="+- 0 1654 1130"/>
                  <a:gd name="T39" fmla="*/ 1654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80" h="658">
                    <a:moveTo>
                      <a:pt x="78" y="524"/>
                    </a:moveTo>
                    <a:lnTo>
                      <a:pt x="49" y="524"/>
                    </a:lnTo>
                    <a:lnTo>
                      <a:pt x="55" y="524"/>
                    </a:lnTo>
                    <a:lnTo>
                      <a:pt x="60" y="525"/>
                    </a:lnTo>
                    <a:lnTo>
                      <a:pt x="67" y="538"/>
                    </a:lnTo>
                    <a:lnTo>
                      <a:pt x="66" y="539"/>
                    </a:lnTo>
                    <a:lnTo>
                      <a:pt x="66" y="540"/>
                    </a:lnTo>
                    <a:lnTo>
                      <a:pt x="65" y="541"/>
                    </a:lnTo>
                    <a:lnTo>
                      <a:pt x="78" y="541"/>
                    </a:lnTo>
                    <a:lnTo>
                      <a:pt x="78" y="52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7" name="Freeform 5953"/>
              <p:cNvSpPr>
                <a:spLocks/>
              </p:cNvSpPr>
              <p:nvPr/>
            </p:nvSpPr>
            <p:spPr bwMode="auto">
              <a:xfrm>
                <a:off x="7354" y="1130"/>
                <a:ext cx="80" cy="658"/>
              </a:xfrm>
              <a:custGeom>
                <a:avLst/>
                <a:gdLst>
                  <a:gd name="T0" fmla="+- 0 7390 7354"/>
                  <a:gd name="T1" fmla="*/ T0 w 80"/>
                  <a:gd name="T2" fmla="+- 0 1462 1130"/>
                  <a:gd name="T3" fmla="*/ 1462 h 658"/>
                  <a:gd name="T4" fmla="+- 0 7365 7354"/>
                  <a:gd name="T5" fmla="*/ T4 w 80"/>
                  <a:gd name="T6" fmla="+- 0 1462 1130"/>
                  <a:gd name="T7" fmla="*/ 1462 h 658"/>
                  <a:gd name="T8" fmla="+- 0 7368 7354"/>
                  <a:gd name="T9" fmla="*/ T8 w 80"/>
                  <a:gd name="T10" fmla="+- 0 1465 1130"/>
                  <a:gd name="T11" fmla="*/ 1465 h 658"/>
                  <a:gd name="T12" fmla="+- 0 7365 7354"/>
                  <a:gd name="T13" fmla="*/ T12 w 80"/>
                  <a:gd name="T14" fmla="+- 0 1468 1130"/>
                  <a:gd name="T15" fmla="*/ 1468 h 658"/>
                  <a:gd name="T16" fmla="+- 0 7390 7354"/>
                  <a:gd name="T17" fmla="*/ T16 w 80"/>
                  <a:gd name="T18" fmla="+- 0 1468 1130"/>
                  <a:gd name="T19" fmla="*/ 1468 h 658"/>
                  <a:gd name="T20" fmla="+- 0 7388 7354"/>
                  <a:gd name="T21" fmla="*/ T20 w 80"/>
                  <a:gd name="T22" fmla="+- 0 1465 1130"/>
                  <a:gd name="T23" fmla="*/ 1465 h 658"/>
                  <a:gd name="T24" fmla="+- 0 7390 7354"/>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332"/>
                    </a:moveTo>
                    <a:lnTo>
                      <a:pt x="11" y="332"/>
                    </a:lnTo>
                    <a:lnTo>
                      <a:pt x="14" y="335"/>
                    </a:lnTo>
                    <a:lnTo>
                      <a:pt x="11" y="338"/>
                    </a:lnTo>
                    <a:lnTo>
                      <a:pt x="36" y="338"/>
                    </a:lnTo>
                    <a:lnTo>
                      <a:pt x="34" y="335"/>
                    </a:lnTo>
                    <a:lnTo>
                      <a:pt x="3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8" name="Freeform 5952"/>
              <p:cNvSpPr>
                <a:spLocks/>
              </p:cNvSpPr>
              <p:nvPr/>
            </p:nvSpPr>
            <p:spPr bwMode="auto">
              <a:xfrm>
                <a:off x="7354" y="1130"/>
                <a:ext cx="80" cy="658"/>
              </a:xfrm>
              <a:custGeom>
                <a:avLst/>
                <a:gdLst>
                  <a:gd name="T0" fmla="+- 0 7395 7354"/>
                  <a:gd name="T1" fmla="*/ T0 w 80"/>
                  <a:gd name="T2" fmla="+- 0 1448 1130"/>
                  <a:gd name="T3" fmla="*/ 1448 h 658"/>
                  <a:gd name="T4" fmla="+- 0 7369 7354"/>
                  <a:gd name="T5" fmla="*/ T4 w 80"/>
                  <a:gd name="T6" fmla="+- 0 1448 1130"/>
                  <a:gd name="T7" fmla="*/ 1448 h 658"/>
                  <a:gd name="T8" fmla="+- 0 7372 7354"/>
                  <a:gd name="T9" fmla="*/ T8 w 80"/>
                  <a:gd name="T10" fmla="+- 0 1450 1130"/>
                  <a:gd name="T11" fmla="*/ 1450 h 658"/>
                  <a:gd name="T12" fmla="+- 0 7369 7354"/>
                  <a:gd name="T13" fmla="*/ T12 w 80"/>
                  <a:gd name="T14" fmla="+- 0 1453 1130"/>
                  <a:gd name="T15" fmla="*/ 1453 h 658"/>
                  <a:gd name="T16" fmla="+- 0 7395 7354"/>
                  <a:gd name="T17" fmla="*/ T16 w 80"/>
                  <a:gd name="T18" fmla="+- 0 1453 1130"/>
                  <a:gd name="T19" fmla="*/ 1453 h 658"/>
                  <a:gd name="T20" fmla="+- 0 7392 7354"/>
                  <a:gd name="T21" fmla="*/ T20 w 80"/>
                  <a:gd name="T22" fmla="+- 0 1450 1130"/>
                  <a:gd name="T23" fmla="*/ 1450 h 658"/>
                  <a:gd name="T24" fmla="+- 0 7395 7354"/>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318"/>
                    </a:moveTo>
                    <a:lnTo>
                      <a:pt x="15" y="318"/>
                    </a:lnTo>
                    <a:lnTo>
                      <a:pt x="18" y="320"/>
                    </a:lnTo>
                    <a:lnTo>
                      <a:pt x="15" y="323"/>
                    </a:lnTo>
                    <a:lnTo>
                      <a:pt x="41" y="323"/>
                    </a:lnTo>
                    <a:lnTo>
                      <a:pt x="38" y="320"/>
                    </a:lnTo>
                    <a:lnTo>
                      <a:pt x="4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9" name="Freeform 5951"/>
              <p:cNvSpPr>
                <a:spLocks/>
              </p:cNvSpPr>
              <p:nvPr/>
            </p:nvSpPr>
            <p:spPr bwMode="auto">
              <a:xfrm>
                <a:off x="7354" y="1130"/>
                <a:ext cx="80" cy="658"/>
              </a:xfrm>
              <a:custGeom>
                <a:avLst/>
                <a:gdLst>
                  <a:gd name="T0" fmla="+- 0 7433 7354"/>
                  <a:gd name="T1" fmla="*/ T0 w 80"/>
                  <a:gd name="T2" fmla="+- 0 1130 1130"/>
                  <a:gd name="T3" fmla="*/ 1130 h 658"/>
                  <a:gd name="T4" fmla="+- 0 7354 7354"/>
                  <a:gd name="T5" fmla="*/ T4 w 80"/>
                  <a:gd name="T6" fmla="+- 0 1130 1130"/>
                  <a:gd name="T7" fmla="*/ 1130 h 658"/>
                  <a:gd name="T8" fmla="+- 0 7355 7354"/>
                  <a:gd name="T9" fmla="*/ T8 w 80"/>
                  <a:gd name="T10" fmla="+- 0 1131 1130"/>
                  <a:gd name="T11" fmla="*/ 1131 h 658"/>
                  <a:gd name="T12" fmla="+- 0 7355 7354"/>
                  <a:gd name="T13" fmla="*/ T12 w 80"/>
                  <a:gd name="T14" fmla="+- 0 1448 1130"/>
                  <a:gd name="T15" fmla="*/ 1448 h 658"/>
                  <a:gd name="T16" fmla="+- 0 7431 7354"/>
                  <a:gd name="T17" fmla="*/ T16 w 80"/>
                  <a:gd name="T18" fmla="+- 0 1448 1130"/>
                  <a:gd name="T19" fmla="*/ 1448 h 658"/>
                  <a:gd name="T20" fmla="+- 0 7432 7354"/>
                  <a:gd name="T21" fmla="*/ T20 w 80"/>
                  <a:gd name="T22" fmla="+- 0 1449 1130"/>
                  <a:gd name="T23" fmla="*/ 1449 h 658"/>
                  <a:gd name="T24" fmla="+- 0 7432 7354"/>
                  <a:gd name="T25" fmla="*/ T24 w 80"/>
                  <a:gd name="T26" fmla="+- 0 1402 1130"/>
                  <a:gd name="T27" fmla="*/ 1402 h 658"/>
                  <a:gd name="T28" fmla="+- 0 7372 7354"/>
                  <a:gd name="T29" fmla="*/ T28 w 80"/>
                  <a:gd name="T30" fmla="+- 0 1394 1130"/>
                  <a:gd name="T31" fmla="*/ 1394 h 658"/>
                  <a:gd name="T32" fmla="+- 0 7364 7354"/>
                  <a:gd name="T33" fmla="*/ T32 w 80"/>
                  <a:gd name="T34" fmla="+- 0 1363 1130"/>
                  <a:gd name="T35" fmla="*/ 1363 h 658"/>
                  <a:gd name="T36" fmla="+- 0 7364 7354"/>
                  <a:gd name="T37" fmla="*/ T36 w 80"/>
                  <a:gd name="T38" fmla="+- 0 1348 1130"/>
                  <a:gd name="T39" fmla="*/ 1348 h 658"/>
                  <a:gd name="T40" fmla="+- 0 7390 7354"/>
                  <a:gd name="T41" fmla="*/ T40 w 80"/>
                  <a:gd name="T42" fmla="+- 0 1309 1130"/>
                  <a:gd name="T43" fmla="*/ 1309 h 658"/>
                  <a:gd name="T44" fmla="+- 0 7432 7354"/>
                  <a:gd name="T45" fmla="*/ T44 w 80"/>
                  <a:gd name="T46" fmla="+- 0 1309 1130"/>
                  <a:gd name="T47" fmla="*/ 1309 h 658"/>
                  <a:gd name="T48" fmla="+- 0 7432 7354"/>
                  <a:gd name="T49" fmla="*/ T48 w 80"/>
                  <a:gd name="T50" fmla="+- 0 1131 1130"/>
                  <a:gd name="T51" fmla="*/ 1131 h 658"/>
                  <a:gd name="T52" fmla="+- 0 7433 7354"/>
                  <a:gd name="T53" fmla="*/ T52 w 80"/>
                  <a:gd name="T54" fmla="+- 0 1130 1130"/>
                  <a:gd name="T5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0" h="658">
                    <a:moveTo>
                      <a:pt x="79" y="0"/>
                    </a:moveTo>
                    <a:lnTo>
                      <a:pt x="0" y="0"/>
                    </a:lnTo>
                    <a:lnTo>
                      <a:pt x="1" y="1"/>
                    </a:lnTo>
                    <a:lnTo>
                      <a:pt x="1" y="318"/>
                    </a:lnTo>
                    <a:lnTo>
                      <a:pt x="77" y="318"/>
                    </a:lnTo>
                    <a:lnTo>
                      <a:pt x="78" y="319"/>
                    </a:lnTo>
                    <a:lnTo>
                      <a:pt x="78" y="272"/>
                    </a:lnTo>
                    <a:lnTo>
                      <a:pt x="18" y="264"/>
                    </a:lnTo>
                    <a:lnTo>
                      <a:pt x="10" y="233"/>
                    </a:lnTo>
                    <a:lnTo>
                      <a:pt x="10" y="218"/>
                    </a:lnTo>
                    <a:lnTo>
                      <a:pt x="36" y="179"/>
                    </a:lnTo>
                    <a:lnTo>
                      <a:pt x="78" y="179"/>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0" name="Freeform 5950"/>
              <p:cNvSpPr>
                <a:spLocks/>
              </p:cNvSpPr>
              <p:nvPr/>
            </p:nvSpPr>
            <p:spPr bwMode="auto">
              <a:xfrm>
                <a:off x="7354" y="1130"/>
                <a:ext cx="80" cy="658"/>
              </a:xfrm>
              <a:custGeom>
                <a:avLst/>
                <a:gdLst>
                  <a:gd name="T0" fmla="+- 0 7432 7354"/>
                  <a:gd name="T1" fmla="*/ T0 w 80"/>
                  <a:gd name="T2" fmla="+- 0 1309 1130"/>
                  <a:gd name="T3" fmla="*/ 1309 h 658"/>
                  <a:gd name="T4" fmla="+- 0 7402 7354"/>
                  <a:gd name="T5" fmla="*/ T4 w 80"/>
                  <a:gd name="T6" fmla="+- 0 1309 1130"/>
                  <a:gd name="T7" fmla="*/ 1309 h 658"/>
                  <a:gd name="T8" fmla="+- 0 7407 7354"/>
                  <a:gd name="T9" fmla="*/ T8 w 80"/>
                  <a:gd name="T10" fmla="+- 0 1310 1130"/>
                  <a:gd name="T11" fmla="*/ 1310 h 658"/>
                  <a:gd name="T12" fmla="+- 0 7415 7354"/>
                  <a:gd name="T13" fmla="*/ T12 w 80"/>
                  <a:gd name="T14" fmla="+- 0 1314 1130"/>
                  <a:gd name="T15" fmla="*/ 1314 h 658"/>
                  <a:gd name="T16" fmla="+- 0 7427 7354"/>
                  <a:gd name="T17" fmla="*/ T16 w 80"/>
                  <a:gd name="T18" fmla="+- 0 1348 1130"/>
                  <a:gd name="T19" fmla="*/ 1348 h 658"/>
                  <a:gd name="T20" fmla="+- 0 7427 7354"/>
                  <a:gd name="T21" fmla="*/ T20 w 80"/>
                  <a:gd name="T22" fmla="+- 0 1363 1130"/>
                  <a:gd name="T23" fmla="*/ 1363 h 658"/>
                  <a:gd name="T24" fmla="+- 0 7400 7354"/>
                  <a:gd name="T25" fmla="*/ T24 w 80"/>
                  <a:gd name="T26" fmla="+- 0 1402 1130"/>
                  <a:gd name="T27" fmla="*/ 1402 h 658"/>
                  <a:gd name="T28" fmla="+- 0 7432 7354"/>
                  <a:gd name="T29" fmla="*/ T28 w 80"/>
                  <a:gd name="T30" fmla="+- 0 1402 1130"/>
                  <a:gd name="T31" fmla="*/ 1402 h 658"/>
                  <a:gd name="T32" fmla="+- 0 7432 7354"/>
                  <a:gd name="T33" fmla="*/ T32 w 80"/>
                  <a:gd name="T34" fmla="+- 0 1309 1130"/>
                  <a:gd name="T35" fmla="*/ 130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179"/>
                    </a:moveTo>
                    <a:lnTo>
                      <a:pt x="48" y="179"/>
                    </a:lnTo>
                    <a:lnTo>
                      <a:pt x="53" y="180"/>
                    </a:lnTo>
                    <a:lnTo>
                      <a:pt x="61" y="184"/>
                    </a:lnTo>
                    <a:lnTo>
                      <a:pt x="73" y="218"/>
                    </a:lnTo>
                    <a:lnTo>
                      <a:pt x="73" y="233"/>
                    </a:lnTo>
                    <a:lnTo>
                      <a:pt x="46" y="272"/>
                    </a:lnTo>
                    <a:lnTo>
                      <a:pt x="78" y="272"/>
                    </a:lnTo>
                    <a:lnTo>
                      <a:pt x="78" y="17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40" name="Group 5947"/>
            <p:cNvGrpSpPr>
              <a:grpSpLocks/>
            </p:cNvGrpSpPr>
            <p:nvPr/>
          </p:nvGrpSpPr>
          <p:grpSpPr bwMode="auto">
            <a:xfrm>
              <a:off x="7355" y="1465"/>
              <a:ext cx="73" cy="2"/>
              <a:chOff x="7355" y="1465"/>
              <a:chExt cx="73" cy="2"/>
            </a:xfrm>
          </p:grpSpPr>
          <p:sp>
            <p:nvSpPr>
              <p:cNvPr id="41472" name="Freeform 5948"/>
              <p:cNvSpPr>
                <a:spLocks/>
              </p:cNvSpPr>
              <p:nvPr/>
            </p:nvSpPr>
            <p:spPr bwMode="auto">
              <a:xfrm>
                <a:off x="7355" y="1465"/>
                <a:ext cx="73" cy="2"/>
              </a:xfrm>
              <a:custGeom>
                <a:avLst/>
                <a:gdLst>
                  <a:gd name="T0" fmla="+- 0 7355 7355"/>
                  <a:gd name="T1" fmla="*/ T0 w 73"/>
                  <a:gd name="T2" fmla="+- 0 7428 7355"/>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1" name="Group 5945"/>
            <p:cNvGrpSpPr>
              <a:grpSpLocks/>
            </p:cNvGrpSpPr>
            <p:nvPr/>
          </p:nvGrpSpPr>
          <p:grpSpPr bwMode="auto">
            <a:xfrm>
              <a:off x="7355" y="1450"/>
              <a:ext cx="77" cy="2"/>
              <a:chOff x="7355" y="1450"/>
              <a:chExt cx="77" cy="2"/>
            </a:xfrm>
          </p:grpSpPr>
          <p:sp>
            <p:nvSpPr>
              <p:cNvPr id="41471" name="Freeform 5946"/>
              <p:cNvSpPr>
                <a:spLocks/>
              </p:cNvSpPr>
              <p:nvPr/>
            </p:nvSpPr>
            <p:spPr bwMode="auto">
              <a:xfrm>
                <a:off x="7355" y="1450"/>
                <a:ext cx="77" cy="2"/>
              </a:xfrm>
              <a:custGeom>
                <a:avLst/>
                <a:gdLst>
                  <a:gd name="T0" fmla="+- 0 7355 7355"/>
                  <a:gd name="T1" fmla="*/ T0 w 77"/>
                  <a:gd name="T2" fmla="+- 0 7432 7355"/>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2" name="Group 5943"/>
            <p:cNvGrpSpPr>
              <a:grpSpLocks/>
            </p:cNvGrpSpPr>
            <p:nvPr/>
          </p:nvGrpSpPr>
          <p:grpSpPr bwMode="auto">
            <a:xfrm>
              <a:off x="7395" y="1324"/>
              <a:ext cx="2" cy="410"/>
              <a:chOff x="7395" y="1324"/>
              <a:chExt cx="2" cy="410"/>
            </a:xfrm>
          </p:grpSpPr>
          <p:sp>
            <p:nvSpPr>
              <p:cNvPr id="41469" name="Freeform 5944"/>
              <p:cNvSpPr>
                <a:spLocks/>
              </p:cNvSpPr>
              <p:nvPr/>
            </p:nvSpPr>
            <p:spPr bwMode="auto">
              <a:xfrm>
                <a:off x="7395" y="1324"/>
                <a:ext cx="2" cy="410"/>
              </a:xfrm>
              <a:custGeom>
                <a:avLst/>
                <a:gdLst>
                  <a:gd name="T0" fmla="+- 0 1324 1324"/>
                  <a:gd name="T1" fmla="*/ 1324 h 410"/>
                  <a:gd name="T2" fmla="+- 0 1733 1324"/>
                  <a:gd name="T3" fmla="*/ 1733 h 410"/>
                </a:gdLst>
                <a:ahLst/>
                <a:cxnLst>
                  <a:cxn ang="0">
                    <a:pos x="0" y="T1"/>
                  </a:cxn>
                  <a:cxn ang="0">
                    <a:pos x="0" y="T3"/>
                  </a:cxn>
                </a:cxnLst>
                <a:rect l="0" t="0" r="r" b="b"/>
                <a:pathLst>
                  <a:path h="410">
                    <a:moveTo>
                      <a:pt x="0" y="0"/>
                    </a:moveTo>
                    <a:lnTo>
                      <a:pt x="0" y="409"/>
                    </a:lnTo>
                  </a:path>
                </a:pathLst>
              </a:custGeom>
              <a:noFill/>
              <a:ln w="1714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3" name="Group 5941"/>
            <p:cNvGrpSpPr>
              <a:grpSpLocks/>
            </p:cNvGrpSpPr>
            <p:nvPr/>
          </p:nvGrpSpPr>
          <p:grpSpPr bwMode="auto">
            <a:xfrm>
              <a:off x="7354" y="1468"/>
              <a:ext cx="2" cy="320"/>
              <a:chOff x="7354" y="1468"/>
              <a:chExt cx="2" cy="320"/>
            </a:xfrm>
          </p:grpSpPr>
          <p:sp>
            <p:nvSpPr>
              <p:cNvPr id="41468" name="Freeform 5942"/>
              <p:cNvSpPr>
                <a:spLocks/>
              </p:cNvSpPr>
              <p:nvPr/>
            </p:nvSpPr>
            <p:spPr bwMode="auto">
              <a:xfrm>
                <a:off x="7354"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4" name="Group 5939"/>
            <p:cNvGrpSpPr>
              <a:grpSpLocks/>
            </p:cNvGrpSpPr>
            <p:nvPr/>
          </p:nvGrpSpPr>
          <p:grpSpPr bwMode="auto">
            <a:xfrm>
              <a:off x="7353" y="1458"/>
              <a:ext cx="3" cy="2"/>
              <a:chOff x="7353" y="1458"/>
              <a:chExt cx="3" cy="2"/>
            </a:xfrm>
          </p:grpSpPr>
          <p:sp>
            <p:nvSpPr>
              <p:cNvPr id="41467" name="Freeform 5940"/>
              <p:cNvSpPr>
                <a:spLocks/>
              </p:cNvSpPr>
              <p:nvPr/>
            </p:nvSpPr>
            <p:spPr bwMode="auto">
              <a:xfrm>
                <a:off x="7353" y="1458"/>
                <a:ext cx="3" cy="2"/>
              </a:xfrm>
              <a:custGeom>
                <a:avLst/>
                <a:gdLst>
                  <a:gd name="T0" fmla="+- 0 7353 7353"/>
                  <a:gd name="T1" fmla="*/ T0 w 3"/>
                  <a:gd name="T2" fmla="+- 0 7355 7353"/>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5" name="Group 5937"/>
            <p:cNvGrpSpPr>
              <a:grpSpLocks/>
            </p:cNvGrpSpPr>
            <p:nvPr/>
          </p:nvGrpSpPr>
          <p:grpSpPr bwMode="auto">
            <a:xfrm>
              <a:off x="7354" y="1130"/>
              <a:ext cx="2" cy="318"/>
              <a:chOff x="7354" y="1130"/>
              <a:chExt cx="2" cy="318"/>
            </a:xfrm>
          </p:grpSpPr>
          <p:sp>
            <p:nvSpPr>
              <p:cNvPr id="41466" name="Freeform 5938"/>
              <p:cNvSpPr>
                <a:spLocks/>
              </p:cNvSpPr>
              <p:nvPr/>
            </p:nvSpPr>
            <p:spPr bwMode="auto">
              <a:xfrm>
                <a:off x="7354"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6" name="Group 5935"/>
            <p:cNvGrpSpPr>
              <a:grpSpLocks/>
            </p:cNvGrpSpPr>
            <p:nvPr/>
          </p:nvGrpSpPr>
          <p:grpSpPr bwMode="auto">
            <a:xfrm>
              <a:off x="7353" y="1465"/>
              <a:ext cx="3" cy="2"/>
              <a:chOff x="7353" y="1465"/>
              <a:chExt cx="3" cy="2"/>
            </a:xfrm>
          </p:grpSpPr>
          <p:sp>
            <p:nvSpPr>
              <p:cNvPr id="41465" name="Freeform 5936"/>
              <p:cNvSpPr>
                <a:spLocks/>
              </p:cNvSpPr>
              <p:nvPr/>
            </p:nvSpPr>
            <p:spPr bwMode="auto">
              <a:xfrm>
                <a:off x="7353" y="1465"/>
                <a:ext cx="3" cy="2"/>
              </a:xfrm>
              <a:custGeom>
                <a:avLst/>
                <a:gdLst>
                  <a:gd name="T0" fmla="+- 0 7353 7353"/>
                  <a:gd name="T1" fmla="*/ T0 w 3"/>
                  <a:gd name="T2" fmla="+- 0 7355 7353"/>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7" name="Group 5932"/>
            <p:cNvGrpSpPr>
              <a:grpSpLocks/>
            </p:cNvGrpSpPr>
            <p:nvPr/>
          </p:nvGrpSpPr>
          <p:grpSpPr bwMode="auto">
            <a:xfrm>
              <a:off x="7353" y="1450"/>
              <a:ext cx="3" cy="2"/>
              <a:chOff x="7353" y="1450"/>
              <a:chExt cx="3" cy="2"/>
            </a:xfrm>
          </p:grpSpPr>
          <p:sp>
            <p:nvSpPr>
              <p:cNvPr id="41464" name="Freeform 5934"/>
              <p:cNvSpPr>
                <a:spLocks/>
              </p:cNvSpPr>
              <p:nvPr/>
            </p:nvSpPr>
            <p:spPr bwMode="auto">
              <a:xfrm>
                <a:off x="7353" y="1450"/>
                <a:ext cx="3" cy="2"/>
              </a:xfrm>
              <a:custGeom>
                <a:avLst/>
                <a:gdLst>
                  <a:gd name="T0" fmla="+- 0 7353 7353"/>
                  <a:gd name="T1" fmla="*/ T0 w 3"/>
                  <a:gd name="T2" fmla="+- 0 7355 7353"/>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773" name="Picture 59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48" name="Group 5930"/>
            <p:cNvGrpSpPr>
              <a:grpSpLocks/>
            </p:cNvGrpSpPr>
            <p:nvPr/>
          </p:nvGrpSpPr>
          <p:grpSpPr bwMode="auto">
            <a:xfrm>
              <a:off x="7339" y="1117"/>
              <a:ext cx="3" cy="656"/>
              <a:chOff x="7339" y="1117"/>
              <a:chExt cx="3" cy="656"/>
            </a:xfrm>
          </p:grpSpPr>
          <p:sp>
            <p:nvSpPr>
              <p:cNvPr id="41463" name="Freeform 5931"/>
              <p:cNvSpPr>
                <a:spLocks/>
              </p:cNvSpPr>
              <p:nvPr/>
            </p:nvSpPr>
            <p:spPr bwMode="auto">
              <a:xfrm>
                <a:off x="7339" y="1117"/>
                <a:ext cx="3" cy="656"/>
              </a:xfrm>
              <a:custGeom>
                <a:avLst/>
                <a:gdLst>
                  <a:gd name="T0" fmla="+- 0 7339 7339"/>
                  <a:gd name="T1" fmla="*/ T0 w 3"/>
                  <a:gd name="T2" fmla="+- 0 1773 1117"/>
                  <a:gd name="T3" fmla="*/ 1773 h 656"/>
                  <a:gd name="T4" fmla="+- 0 7341 7339"/>
                  <a:gd name="T5" fmla="*/ T4 w 3"/>
                  <a:gd name="T6" fmla="+- 0 1773 1117"/>
                  <a:gd name="T7" fmla="*/ 1773 h 656"/>
                  <a:gd name="T8" fmla="+- 0 7341 7339"/>
                  <a:gd name="T9" fmla="*/ T8 w 3"/>
                  <a:gd name="T10" fmla="+- 0 1117 1117"/>
                  <a:gd name="T11" fmla="*/ 1117 h 656"/>
                  <a:gd name="T12" fmla="+- 0 7339 7339"/>
                  <a:gd name="T13" fmla="*/ T12 w 3"/>
                  <a:gd name="T14" fmla="+- 0 1117 1117"/>
                  <a:gd name="T15" fmla="*/ 1117 h 656"/>
                  <a:gd name="T16" fmla="+- 0 7339 733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49" name="Group 5928"/>
            <p:cNvGrpSpPr>
              <a:grpSpLocks/>
            </p:cNvGrpSpPr>
            <p:nvPr/>
          </p:nvGrpSpPr>
          <p:grpSpPr bwMode="auto">
            <a:xfrm>
              <a:off x="7339" y="1116"/>
              <a:ext cx="82" cy="2"/>
              <a:chOff x="7339" y="1116"/>
              <a:chExt cx="82" cy="2"/>
            </a:xfrm>
          </p:grpSpPr>
          <p:sp>
            <p:nvSpPr>
              <p:cNvPr id="41462" name="Freeform 5929"/>
              <p:cNvSpPr>
                <a:spLocks/>
              </p:cNvSpPr>
              <p:nvPr/>
            </p:nvSpPr>
            <p:spPr bwMode="auto">
              <a:xfrm>
                <a:off x="7339" y="1116"/>
                <a:ext cx="82" cy="2"/>
              </a:xfrm>
              <a:custGeom>
                <a:avLst/>
                <a:gdLst>
                  <a:gd name="T0" fmla="+- 0 7339 7339"/>
                  <a:gd name="T1" fmla="*/ T0 w 82"/>
                  <a:gd name="T2" fmla="+- 0 7420 7339"/>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50" name="Group 5926"/>
            <p:cNvGrpSpPr>
              <a:grpSpLocks/>
            </p:cNvGrpSpPr>
            <p:nvPr/>
          </p:nvGrpSpPr>
          <p:grpSpPr bwMode="auto">
            <a:xfrm>
              <a:off x="7340" y="1772"/>
              <a:ext cx="80" cy="2"/>
              <a:chOff x="7340" y="1772"/>
              <a:chExt cx="80" cy="2"/>
            </a:xfrm>
          </p:grpSpPr>
          <p:sp>
            <p:nvSpPr>
              <p:cNvPr id="41461" name="Freeform 5927"/>
              <p:cNvSpPr>
                <a:spLocks/>
              </p:cNvSpPr>
              <p:nvPr/>
            </p:nvSpPr>
            <p:spPr bwMode="auto">
              <a:xfrm>
                <a:off x="7340" y="1772"/>
                <a:ext cx="80" cy="2"/>
              </a:xfrm>
              <a:custGeom>
                <a:avLst/>
                <a:gdLst>
                  <a:gd name="T0" fmla="+- 0 7340 7340"/>
                  <a:gd name="T1" fmla="*/ T0 w 80"/>
                  <a:gd name="T2" fmla="+- 0 7420 734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51" name="Group 5924"/>
            <p:cNvGrpSpPr>
              <a:grpSpLocks/>
            </p:cNvGrpSpPr>
            <p:nvPr/>
          </p:nvGrpSpPr>
          <p:grpSpPr bwMode="auto">
            <a:xfrm>
              <a:off x="7341" y="1770"/>
              <a:ext cx="80" cy="2"/>
              <a:chOff x="7341" y="1770"/>
              <a:chExt cx="80" cy="2"/>
            </a:xfrm>
          </p:grpSpPr>
          <p:sp>
            <p:nvSpPr>
              <p:cNvPr id="41460" name="Freeform 5925"/>
              <p:cNvSpPr>
                <a:spLocks/>
              </p:cNvSpPr>
              <p:nvPr/>
            </p:nvSpPr>
            <p:spPr bwMode="auto">
              <a:xfrm>
                <a:off x="7341" y="1770"/>
                <a:ext cx="80" cy="2"/>
              </a:xfrm>
              <a:custGeom>
                <a:avLst/>
                <a:gdLst>
                  <a:gd name="T0" fmla="+- 0 7341 7341"/>
                  <a:gd name="T1" fmla="*/ T0 w 80"/>
                  <a:gd name="T2" fmla="+- 0 7420 734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52" name="Group 5920"/>
            <p:cNvGrpSpPr>
              <a:grpSpLocks/>
            </p:cNvGrpSpPr>
            <p:nvPr/>
          </p:nvGrpSpPr>
          <p:grpSpPr bwMode="auto">
            <a:xfrm>
              <a:off x="7370" y="1138"/>
              <a:ext cx="55" cy="91"/>
              <a:chOff x="7370" y="1138"/>
              <a:chExt cx="55" cy="91"/>
            </a:xfrm>
          </p:grpSpPr>
          <p:sp>
            <p:nvSpPr>
              <p:cNvPr id="41457" name="Freeform 5923"/>
              <p:cNvSpPr>
                <a:spLocks/>
              </p:cNvSpPr>
              <p:nvPr/>
            </p:nvSpPr>
            <p:spPr bwMode="auto">
              <a:xfrm>
                <a:off x="7370" y="1138"/>
                <a:ext cx="55" cy="91"/>
              </a:xfrm>
              <a:custGeom>
                <a:avLst/>
                <a:gdLst>
                  <a:gd name="T0" fmla="+- 0 7422 7370"/>
                  <a:gd name="T1" fmla="*/ T0 w 55"/>
                  <a:gd name="T2" fmla="+- 0 1214 1138"/>
                  <a:gd name="T3" fmla="*/ 1214 h 91"/>
                  <a:gd name="T4" fmla="+- 0 7373 7370"/>
                  <a:gd name="T5" fmla="*/ T4 w 55"/>
                  <a:gd name="T6" fmla="+- 0 1214 1138"/>
                  <a:gd name="T7" fmla="*/ 1214 h 91"/>
                  <a:gd name="T8" fmla="+- 0 7372 7370"/>
                  <a:gd name="T9" fmla="*/ T8 w 55"/>
                  <a:gd name="T10" fmla="+- 0 1215 1138"/>
                  <a:gd name="T11" fmla="*/ 1215 h 91"/>
                  <a:gd name="T12" fmla="+- 0 7371 7370"/>
                  <a:gd name="T13" fmla="*/ T12 w 55"/>
                  <a:gd name="T14" fmla="+- 0 1216 1138"/>
                  <a:gd name="T15" fmla="*/ 1216 h 91"/>
                  <a:gd name="T16" fmla="+- 0 7370 7370"/>
                  <a:gd name="T17" fmla="*/ T16 w 55"/>
                  <a:gd name="T18" fmla="+- 0 1218 1138"/>
                  <a:gd name="T19" fmla="*/ 1218 h 91"/>
                  <a:gd name="T20" fmla="+- 0 7370 7370"/>
                  <a:gd name="T21" fmla="*/ T20 w 55"/>
                  <a:gd name="T22" fmla="+- 0 1225 1138"/>
                  <a:gd name="T23" fmla="*/ 1225 h 91"/>
                  <a:gd name="T24" fmla="+- 0 7371 7370"/>
                  <a:gd name="T25" fmla="*/ T24 w 55"/>
                  <a:gd name="T26" fmla="+- 0 1227 1138"/>
                  <a:gd name="T27" fmla="*/ 1227 h 91"/>
                  <a:gd name="T28" fmla="+- 0 7372 7370"/>
                  <a:gd name="T29" fmla="*/ T28 w 55"/>
                  <a:gd name="T30" fmla="+- 0 1228 1138"/>
                  <a:gd name="T31" fmla="*/ 1228 h 91"/>
                  <a:gd name="T32" fmla="+- 0 7373 7370"/>
                  <a:gd name="T33" fmla="*/ T32 w 55"/>
                  <a:gd name="T34" fmla="+- 0 1228 1138"/>
                  <a:gd name="T35" fmla="*/ 1228 h 91"/>
                  <a:gd name="T36" fmla="+- 0 7422 7370"/>
                  <a:gd name="T37" fmla="*/ T36 w 55"/>
                  <a:gd name="T38" fmla="+- 0 1228 1138"/>
                  <a:gd name="T39" fmla="*/ 1228 h 91"/>
                  <a:gd name="T40" fmla="+- 0 7423 7370"/>
                  <a:gd name="T41" fmla="*/ T40 w 55"/>
                  <a:gd name="T42" fmla="+- 0 1228 1138"/>
                  <a:gd name="T43" fmla="*/ 1228 h 91"/>
                  <a:gd name="T44" fmla="+- 0 7424 7370"/>
                  <a:gd name="T45" fmla="*/ T44 w 55"/>
                  <a:gd name="T46" fmla="+- 0 1227 1138"/>
                  <a:gd name="T47" fmla="*/ 1227 h 91"/>
                  <a:gd name="T48" fmla="+- 0 7424 7370"/>
                  <a:gd name="T49" fmla="*/ T48 w 55"/>
                  <a:gd name="T50" fmla="+- 0 1225 1138"/>
                  <a:gd name="T51" fmla="*/ 1225 h 91"/>
                  <a:gd name="T52" fmla="+- 0 7424 7370"/>
                  <a:gd name="T53" fmla="*/ T52 w 55"/>
                  <a:gd name="T54" fmla="+- 0 1218 1138"/>
                  <a:gd name="T55" fmla="*/ 1218 h 91"/>
                  <a:gd name="T56" fmla="+- 0 7424 7370"/>
                  <a:gd name="T57" fmla="*/ T56 w 55"/>
                  <a:gd name="T58" fmla="+- 0 1216 1138"/>
                  <a:gd name="T59" fmla="*/ 1216 h 91"/>
                  <a:gd name="T60" fmla="+- 0 7423 7370"/>
                  <a:gd name="T61" fmla="*/ T60 w 55"/>
                  <a:gd name="T62" fmla="+- 0 1215 1138"/>
                  <a:gd name="T63" fmla="*/ 1215 h 91"/>
                  <a:gd name="T64" fmla="+- 0 7422 7370"/>
                  <a:gd name="T65" fmla="*/ T64 w 55"/>
                  <a:gd name="T66" fmla="+- 0 1214 1138"/>
                  <a:gd name="T67" fmla="*/ 1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6"/>
                    </a:moveTo>
                    <a:lnTo>
                      <a:pt x="3" y="76"/>
                    </a:lnTo>
                    <a:lnTo>
                      <a:pt x="2" y="77"/>
                    </a:lnTo>
                    <a:lnTo>
                      <a:pt x="1" y="78"/>
                    </a:lnTo>
                    <a:lnTo>
                      <a:pt x="0" y="80"/>
                    </a:lnTo>
                    <a:lnTo>
                      <a:pt x="0" y="87"/>
                    </a:lnTo>
                    <a:lnTo>
                      <a:pt x="1" y="89"/>
                    </a:lnTo>
                    <a:lnTo>
                      <a:pt x="2" y="90"/>
                    </a:lnTo>
                    <a:lnTo>
                      <a:pt x="3" y="90"/>
                    </a:lnTo>
                    <a:lnTo>
                      <a:pt x="52" y="90"/>
                    </a:lnTo>
                    <a:lnTo>
                      <a:pt x="53" y="90"/>
                    </a:lnTo>
                    <a:lnTo>
                      <a:pt x="54" y="89"/>
                    </a:lnTo>
                    <a:lnTo>
                      <a:pt x="54" y="87"/>
                    </a:lnTo>
                    <a:lnTo>
                      <a:pt x="54"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8" name="Freeform 5922"/>
              <p:cNvSpPr>
                <a:spLocks/>
              </p:cNvSpPr>
              <p:nvPr/>
            </p:nvSpPr>
            <p:spPr bwMode="auto">
              <a:xfrm>
                <a:off x="7370" y="1138"/>
                <a:ext cx="55" cy="91"/>
              </a:xfrm>
              <a:custGeom>
                <a:avLst/>
                <a:gdLst>
                  <a:gd name="T0" fmla="+- 0 7407 7370"/>
                  <a:gd name="T1" fmla="*/ T0 w 55"/>
                  <a:gd name="T2" fmla="+- 0 1156 1138"/>
                  <a:gd name="T3" fmla="*/ 1156 h 91"/>
                  <a:gd name="T4" fmla="+- 0 7389 7370"/>
                  <a:gd name="T5" fmla="*/ T4 w 55"/>
                  <a:gd name="T6" fmla="+- 0 1156 1138"/>
                  <a:gd name="T7" fmla="*/ 1156 h 91"/>
                  <a:gd name="T8" fmla="+- 0 7389 7370"/>
                  <a:gd name="T9" fmla="*/ T8 w 55"/>
                  <a:gd name="T10" fmla="+- 0 1214 1138"/>
                  <a:gd name="T11" fmla="*/ 1214 h 91"/>
                  <a:gd name="T12" fmla="+- 0 7407 7370"/>
                  <a:gd name="T13" fmla="*/ T12 w 55"/>
                  <a:gd name="T14" fmla="+- 0 1214 1138"/>
                  <a:gd name="T15" fmla="*/ 1214 h 91"/>
                  <a:gd name="T16" fmla="+- 0 7407 7370"/>
                  <a:gd name="T17" fmla="*/ T16 w 55"/>
                  <a:gd name="T18" fmla="+- 0 1156 1138"/>
                  <a:gd name="T19" fmla="*/ 1156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9" name="Freeform 5921"/>
              <p:cNvSpPr>
                <a:spLocks/>
              </p:cNvSpPr>
              <p:nvPr/>
            </p:nvSpPr>
            <p:spPr bwMode="auto">
              <a:xfrm>
                <a:off x="7370" y="1138"/>
                <a:ext cx="55" cy="91"/>
              </a:xfrm>
              <a:custGeom>
                <a:avLst/>
                <a:gdLst>
                  <a:gd name="T0" fmla="+- 0 7403 7370"/>
                  <a:gd name="T1" fmla="*/ T0 w 55"/>
                  <a:gd name="T2" fmla="+- 0 1138 1138"/>
                  <a:gd name="T3" fmla="*/ 1138 h 91"/>
                  <a:gd name="T4" fmla="+- 0 7370 7370"/>
                  <a:gd name="T5" fmla="*/ T4 w 55"/>
                  <a:gd name="T6" fmla="+- 0 1158 1138"/>
                  <a:gd name="T7" fmla="*/ 1158 h 91"/>
                  <a:gd name="T8" fmla="+- 0 7370 7370"/>
                  <a:gd name="T9" fmla="*/ T8 w 55"/>
                  <a:gd name="T10" fmla="+- 0 1162 1138"/>
                  <a:gd name="T11" fmla="*/ 1162 h 91"/>
                  <a:gd name="T12" fmla="+- 0 7371 7370"/>
                  <a:gd name="T13" fmla="*/ T12 w 55"/>
                  <a:gd name="T14" fmla="+- 0 1164 1138"/>
                  <a:gd name="T15" fmla="*/ 1164 h 91"/>
                  <a:gd name="T16" fmla="+- 0 7373 7370"/>
                  <a:gd name="T17" fmla="*/ T16 w 55"/>
                  <a:gd name="T18" fmla="+- 0 1165 1138"/>
                  <a:gd name="T19" fmla="*/ 1165 h 91"/>
                  <a:gd name="T20" fmla="+- 0 7375 7370"/>
                  <a:gd name="T21" fmla="*/ T20 w 55"/>
                  <a:gd name="T22" fmla="+- 0 1164 1138"/>
                  <a:gd name="T23" fmla="*/ 1164 h 91"/>
                  <a:gd name="T24" fmla="+- 0 7389 7370"/>
                  <a:gd name="T25" fmla="*/ T24 w 55"/>
                  <a:gd name="T26" fmla="+- 0 1156 1138"/>
                  <a:gd name="T27" fmla="*/ 1156 h 91"/>
                  <a:gd name="T28" fmla="+- 0 7407 7370"/>
                  <a:gd name="T29" fmla="*/ T28 w 55"/>
                  <a:gd name="T30" fmla="+- 0 1156 1138"/>
                  <a:gd name="T31" fmla="*/ 1156 h 91"/>
                  <a:gd name="T32" fmla="+- 0 7407 7370"/>
                  <a:gd name="T33" fmla="*/ T32 w 55"/>
                  <a:gd name="T34" fmla="+- 0 1140 1138"/>
                  <a:gd name="T35" fmla="*/ 1140 h 91"/>
                  <a:gd name="T36" fmla="+- 0 7407 7370"/>
                  <a:gd name="T37" fmla="*/ T36 w 55"/>
                  <a:gd name="T38" fmla="+- 0 1139 1138"/>
                  <a:gd name="T39" fmla="*/ 1139 h 91"/>
                  <a:gd name="T40" fmla="+- 0 7406 7370"/>
                  <a:gd name="T41" fmla="*/ T40 w 55"/>
                  <a:gd name="T42" fmla="+- 0 1138 1138"/>
                  <a:gd name="T43" fmla="*/ 1138 h 91"/>
                  <a:gd name="T44" fmla="+- 0 7403 7370"/>
                  <a:gd name="T45" fmla="*/ T44 w 55"/>
                  <a:gd name="T46" fmla="+- 0 1138 1138"/>
                  <a:gd name="T47" fmla="*/ 113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3" y="27"/>
                    </a:lnTo>
                    <a:lnTo>
                      <a:pt x="5" y="26"/>
                    </a:lnTo>
                    <a:lnTo>
                      <a:pt x="19" y="18"/>
                    </a:lnTo>
                    <a:lnTo>
                      <a:pt x="37" y="18"/>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3" name="Group 5917"/>
            <p:cNvGrpSpPr>
              <a:grpSpLocks/>
            </p:cNvGrpSpPr>
            <p:nvPr/>
          </p:nvGrpSpPr>
          <p:grpSpPr bwMode="auto">
            <a:xfrm>
              <a:off x="7364" y="1309"/>
              <a:ext cx="64" cy="94"/>
              <a:chOff x="7364" y="1309"/>
              <a:chExt cx="64" cy="94"/>
            </a:xfrm>
          </p:grpSpPr>
          <p:sp>
            <p:nvSpPr>
              <p:cNvPr id="41455" name="Freeform 5919"/>
              <p:cNvSpPr>
                <a:spLocks/>
              </p:cNvSpPr>
              <p:nvPr/>
            </p:nvSpPr>
            <p:spPr bwMode="auto">
              <a:xfrm>
                <a:off x="7364" y="1309"/>
                <a:ext cx="64" cy="94"/>
              </a:xfrm>
              <a:custGeom>
                <a:avLst/>
                <a:gdLst>
                  <a:gd name="T0" fmla="+- 0 7402 7364"/>
                  <a:gd name="T1" fmla="*/ T0 w 64"/>
                  <a:gd name="T2" fmla="+- 0 1309 1309"/>
                  <a:gd name="T3" fmla="*/ 1309 h 94"/>
                  <a:gd name="T4" fmla="+- 0 7390 7364"/>
                  <a:gd name="T5" fmla="*/ T4 w 64"/>
                  <a:gd name="T6" fmla="+- 0 1309 1309"/>
                  <a:gd name="T7" fmla="*/ 1309 h 94"/>
                  <a:gd name="T8" fmla="+- 0 7385 7364"/>
                  <a:gd name="T9" fmla="*/ T8 w 64"/>
                  <a:gd name="T10" fmla="+- 0 1310 1309"/>
                  <a:gd name="T11" fmla="*/ 1310 h 94"/>
                  <a:gd name="T12" fmla="+- 0 7364 7364"/>
                  <a:gd name="T13" fmla="*/ T12 w 64"/>
                  <a:gd name="T14" fmla="+- 0 1363 1309"/>
                  <a:gd name="T15" fmla="*/ 1363 h 94"/>
                  <a:gd name="T16" fmla="+- 0 7364 7364"/>
                  <a:gd name="T17" fmla="*/ T16 w 64"/>
                  <a:gd name="T18" fmla="+- 0 1370 1309"/>
                  <a:gd name="T19" fmla="*/ 1370 h 94"/>
                  <a:gd name="T20" fmla="+- 0 7388 7364"/>
                  <a:gd name="T21" fmla="*/ T20 w 64"/>
                  <a:gd name="T22" fmla="+- 0 1402 1309"/>
                  <a:gd name="T23" fmla="*/ 1402 h 94"/>
                  <a:gd name="T24" fmla="+- 0 7400 7364"/>
                  <a:gd name="T25" fmla="*/ T24 w 64"/>
                  <a:gd name="T26" fmla="+- 0 1402 1309"/>
                  <a:gd name="T27" fmla="*/ 1402 h 94"/>
                  <a:gd name="T28" fmla="+- 0 7406 7364"/>
                  <a:gd name="T29" fmla="*/ T28 w 64"/>
                  <a:gd name="T30" fmla="+- 0 1401 1309"/>
                  <a:gd name="T31" fmla="*/ 1401 h 94"/>
                  <a:gd name="T32" fmla="+- 0 7414 7364"/>
                  <a:gd name="T33" fmla="*/ T32 w 64"/>
                  <a:gd name="T34" fmla="+- 0 1397 1309"/>
                  <a:gd name="T35" fmla="*/ 1397 h 94"/>
                  <a:gd name="T36" fmla="+- 0 7417 7364"/>
                  <a:gd name="T37" fmla="*/ T36 w 64"/>
                  <a:gd name="T38" fmla="+- 0 1394 1309"/>
                  <a:gd name="T39" fmla="*/ 1394 h 94"/>
                  <a:gd name="T40" fmla="+- 0 7421 7364"/>
                  <a:gd name="T41" fmla="*/ T40 w 64"/>
                  <a:gd name="T42" fmla="+- 0 1388 1309"/>
                  <a:gd name="T43" fmla="*/ 1388 h 94"/>
                  <a:gd name="T44" fmla="+- 0 7393 7364"/>
                  <a:gd name="T45" fmla="*/ T44 w 64"/>
                  <a:gd name="T46" fmla="+- 0 1388 1309"/>
                  <a:gd name="T47" fmla="*/ 1388 h 94"/>
                  <a:gd name="T48" fmla="+- 0 7391 7364"/>
                  <a:gd name="T49" fmla="*/ T48 w 64"/>
                  <a:gd name="T50" fmla="+- 0 1387 1309"/>
                  <a:gd name="T51" fmla="*/ 1387 h 94"/>
                  <a:gd name="T52" fmla="+- 0 7382 7364"/>
                  <a:gd name="T53" fmla="*/ T52 w 64"/>
                  <a:gd name="T54" fmla="+- 0 1363 1309"/>
                  <a:gd name="T55" fmla="*/ 1363 h 94"/>
                  <a:gd name="T56" fmla="+- 0 7382 7364"/>
                  <a:gd name="T57" fmla="*/ T56 w 64"/>
                  <a:gd name="T58" fmla="+- 0 1345 1309"/>
                  <a:gd name="T59" fmla="*/ 1345 h 94"/>
                  <a:gd name="T60" fmla="+- 0 7393 7364"/>
                  <a:gd name="T61" fmla="*/ T60 w 64"/>
                  <a:gd name="T62" fmla="+- 0 1324 1309"/>
                  <a:gd name="T63" fmla="*/ 1324 h 94"/>
                  <a:gd name="T64" fmla="+- 0 7422 7364"/>
                  <a:gd name="T65" fmla="*/ T64 w 64"/>
                  <a:gd name="T66" fmla="+- 0 1324 1309"/>
                  <a:gd name="T67" fmla="*/ 1324 h 94"/>
                  <a:gd name="T68" fmla="+- 0 7418 7364"/>
                  <a:gd name="T69" fmla="*/ T68 w 64"/>
                  <a:gd name="T70" fmla="+- 0 1318 1309"/>
                  <a:gd name="T71" fmla="*/ 1318 h 94"/>
                  <a:gd name="T72" fmla="+- 0 7415 7364"/>
                  <a:gd name="T73" fmla="*/ T72 w 64"/>
                  <a:gd name="T74" fmla="+- 0 1314 1309"/>
                  <a:gd name="T75" fmla="*/ 1314 h 94"/>
                  <a:gd name="T76" fmla="+- 0 7407 7364"/>
                  <a:gd name="T77" fmla="*/ T76 w 64"/>
                  <a:gd name="T78" fmla="+- 0 1310 1309"/>
                  <a:gd name="T79" fmla="*/ 1310 h 94"/>
                  <a:gd name="T80" fmla="+- 0 7402 7364"/>
                  <a:gd name="T81" fmla="*/ T80 w 64"/>
                  <a:gd name="T82" fmla="+- 0 1309 1309"/>
                  <a:gd name="T83" fmla="*/ 13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8" y="0"/>
                    </a:moveTo>
                    <a:lnTo>
                      <a:pt x="26" y="0"/>
                    </a:lnTo>
                    <a:lnTo>
                      <a:pt x="21" y="1"/>
                    </a:lnTo>
                    <a:lnTo>
                      <a:pt x="0" y="54"/>
                    </a:lnTo>
                    <a:lnTo>
                      <a:pt x="0" y="61"/>
                    </a:lnTo>
                    <a:lnTo>
                      <a:pt x="24" y="93"/>
                    </a:lnTo>
                    <a:lnTo>
                      <a:pt x="36" y="93"/>
                    </a:lnTo>
                    <a:lnTo>
                      <a:pt x="42" y="92"/>
                    </a:lnTo>
                    <a:lnTo>
                      <a:pt x="50" y="88"/>
                    </a:lnTo>
                    <a:lnTo>
                      <a:pt x="53" y="85"/>
                    </a:lnTo>
                    <a:lnTo>
                      <a:pt x="57" y="79"/>
                    </a:lnTo>
                    <a:lnTo>
                      <a:pt x="29" y="79"/>
                    </a:lnTo>
                    <a:lnTo>
                      <a:pt x="27" y="78"/>
                    </a:lnTo>
                    <a:lnTo>
                      <a:pt x="18" y="54"/>
                    </a:lnTo>
                    <a:lnTo>
                      <a:pt x="18" y="36"/>
                    </a:lnTo>
                    <a:lnTo>
                      <a:pt x="29" y="15"/>
                    </a:lnTo>
                    <a:lnTo>
                      <a:pt x="58" y="15"/>
                    </a:lnTo>
                    <a:lnTo>
                      <a:pt x="54" y="9"/>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6" name="Freeform 5918"/>
              <p:cNvSpPr>
                <a:spLocks/>
              </p:cNvSpPr>
              <p:nvPr/>
            </p:nvSpPr>
            <p:spPr bwMode="auto">
              <a:xfrm>
                <a:off x="7364" y="1309"/>
                <a:ext cx="64" cy="94"/>
              </a:xfrm>
              <a:custGeom>
                <a:avLst/>
                <a:gdLst>
                  <a:gd name="T0" fmla="+- 0 7422 7364"/>
                  <a:gd name="T1" fmla="*/ T0 w 64"/>
                  <a:gd name="T2" fmla="+- 0 1324 1309"/>
                  <a:gd name="T3" fmla="*/ 1324 h 94"/>
                  <a:gd name="T4" fmla="+- 0 7395 7364"/>
                  <a:gd name="T5" fmla="*/ T4 w 64"/>
                  <a:gd name="T6" fmla="+- 0 1324 1309"/>
                  <a:gd name="T7" fmla="*/ 1324 h 94"/>
                  <a:gd name="T8" fmla="+- 0 7400 7364"/>
                  <a:gd name="T9" fmla="*/ T8 w 64"/>
                  <a:gd name="T10" fmla="+- 0 1324 1309"/>
                  <a:gd name="T11" fmla="*/ 1324 h 94"/>
                  <a:gd name="T12" fmla="+- 0 7403 7364"/>
                  <a:gd name="T13" fmla="*/ T12 w 64"/>
                  <a:gd name="T14" fmla="+- 0 1326 1309"/>
                  <a:gd name="T15" fmla="*/ 1326 h 94"/>
                  <a:gd name="T16" fmla="+- 0 7409 7364"/>
                  <a:gd name="T17" fmla="*/ T16 w 64"/>
                  <a:gd name="T18" fmla="+- 0 1363 1309"/>
                  <a:gd name="T19" fmla="*/ 1363 h 94"/>
                  <a:gd name="T20" fmla="+- 0 7408 7364"/>
                  <a:gd name="T21" fmla="*/ T20 w 64"/>
                  <a:gd name="T22" fmla="+- 0 1369 1309"/>
                  <a:gd name="T23" fmla="*/ 1369 h 94"/>
                  <a:gd name="T24" fmla="+- 0 7395 7364"/>
                  <a:gd name="T25" fmla="*/ T24 w 64"/>
                  <a:gd name="T26" fmla="+- 0 1388 1309"/>
                  <a:gd name="T27" fmla="*/ 1388 h 94"/>
                  <a:gd name="T28" fmla="+- 0 7421 7364"/>
                  <a:gd name="T29" fmla="*/ T28 w 64"/>
                  <a:gd name="T30" fmla="+- 0 1388 1309"/>
                  <a:gd name="T31" fmla="*/ 1388 h 94"/>
                  <a:gd name="T32" fmla="+- 0 7427 7364"/>
                  <a:gd name="T33" fmla="*/ T32 w 64"/>
                  <a:gd name="T34" fmla="+- 0 1348 1309"/>
                  <a:gd name="T35" fmla="*/ 1348 h 94"/>
                  <a:gd name="T36" fmla="+- 0 7426 7364"/>
                  <a:gd name="T37" fmla="*/ T36 w 64"/>
                  <a:gd name="T38" fmla="+- 0 1342 1309"/>
                  <a:gd name="T39" fmla="*/ 1342 h 94"/>
                  <a:gd name="T40" fmla="+- 0 7425 7364"/>
                  <a:gd name="T41" fmla="*/ T40 w 64"/>
                  <a:gd name="T42" fmla="+- 0 1330 1309"/>
                  <a:gd name="T43" fmla="*/ 1330 h 94"/>
                  <a:gd name="T44" fmla="+- 0 7423 7364"/>
                  <a:gd name="T45" fmla="*/ T44 w 64"/>
                  <a:gd name="T46" fmla="+- 0 1325 1309"/>
                  <a:gd name="T47" fmla="*/ 1325 h 94"/>
                  <a:gd name="T48" fmla="+- 0 7422 7364"/>
                  <a:gd name="T49" fmla="*/ T48 w 64"/>
                  <a:gd name="T50" fmla="+- 0 1324 1309"/>
                  <a:gd name="T51" fmla="*/ 132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5"/>
                    </a:moveTo>
                    <a:lnTo>
                      <a:pt x="31" y="15"/>
                    </a:lnTo>
                    <a:lnTo>
                      <a:pt x="36" y="15"/>
                    </a:lnTo>
                    <a:lnTo>
                      <a:pt x="39" y="17"/>
                    </a:lnTo>
                    <a:lnTo>
                      <a:pt x="45" y="54"/>
                    </a:lnTo>
                    <a:lnTo>
                      <a:pt x="44" y="60"/>
                    </a:lnTo>
                    <a:lnTo>
                      <a:pt x="31" y="79"/>
                    </a:lnTo>
                    <a:lnTo>
                      <a:pt x="57" y="79"/>
                    </a:lnTo>
                    <a:lnTo>
                      <a:pt x="63" y="39"/>
                    </a:lnTo>
                    <a:lnTo>
                      <a:pt x="62"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4" name="Group 5913"/>
            <p:cNvGrpSpPr>
              <a:grpSpLocks/>
            </p:cNvGrpSpPr>
            <p:nvPr/>
          </p:nvGrpSpPr>
          <p:grpSpPr bwMode="auto">
            <a:xfrm>
              <a:off x="7370" y="1483"/>
              <a:ext cx="55" cy="91"/>
              <a:chOff x="7370" y="1483"/>
              <a:chExt cx="55" cy="91"/>
            </a:xfrm>
          </p:grpSpPr>
          <p:sp>
            <p:nvSpPr>
              <p:cNvPr id="41452" name="Freeform 5916"/>
              <p:cNvSpPr>
                <a:spLocks/>
              </p:cNvSpPr>
              <p:nvPr/>
            </p:nvSpPr>
            <p:spPr bwMode="auto">
              <a:xfrm>
                <a:off x="7370" y="1483"/>
                <a:ext cx="55" cy="91"/>
              </a:xfrm>
              <a:custGeom>
                <a:avLst/>
                <a:gdLst>
                  <a:gd name="T0" fmla="+- 0 7422 7370"/>
                  <a:gd name="T1" fmla="*/ T0 w 55"/>
                  <a:gd name="T2" fmla="+- 0 1559 1483"/>
                  <a:gd name="T3" fmla="*/ 1559 h 91"/>
                  <a:gd name="T4" fmla="+- 0 7373 7370"/>
                  <a:gd name="T5" fmla="*/ T4 w 55"/>
                  <a:gd name="T6" fmla="+- 0 1559 1483"/>
                  <a:gd name="T7" fmla="*/ 1559 h 91"/>
                  <a:gd name="T8" fmla="+- 0 7372 7370"/>
                  <a:gd name="T9" fmla="*/ T8 w 55"/>
                  <a:gd name="T10" fmla="+- 0 1559 1483"/>
                  <a:gd name="T11" fmla="*/ 1559 h 91"/>
                  <a:gd name="T12" fmla="+- 0 7371 7370"/>
                  <a:gd name="T13" fmla="*/ T12 w 55"/>
                  <a:gd name="T14" fmla="+- 0 1561 1483"/>
                  <a:gd name="T15" fmla="*/ 1561 h 91"/>
                  <a:gd name="T16" fmla="+- 0 7370 7370"/>
                  <a:gd name="T17" fmla="*/ T16 w 55"/>
                  <a:gd name="T18" fmla="+- 0 1563 1483"/>
                  <a:gd name="T19" fmla="*/ 1563 h 91"/>
                  <a:gd name="T20" fmla="+- 0 7370 7370"/>
                  <a:gd name="T21" fmla="*/ T20 w 55"/>
                  <a:gd name="T22" fmla="+- 0 1569 1483"/>
                  <a:gd name="T23" fmla="*/ 1569 h 91"/>
                  <a:gd name="T24" fmla="+- 0 7371 7370"/>
                  <a:gd name="T25" fmla="*/ T24 w 55"/>
                  <a:gd name="T26" fmla="+- 0 1572 1483"/>
                  <a:gd name="T27" fmla="*/ 1572 h 91"/>
                  <a:gd name="T28" fmla="+- 0 7372 7370"/>
                  <a:gd name="T29" fmla="*/ T28 w 55"/>
                  <a:gd name="T30" fmla="+- 0 1573 1483"/>
                  <a:gd name="T31" fmla="*/ 1573 h 91"/>
                  <a:gd name="T32" fmla="+- 0 7373 7370"/>
                  <a:gd name="T33" fmla="*/ T32 w 55"/>
                  <a:gd name="T34" fmla="+- 0 1573 1483"/>
                  <a:gd name="T35" fmla="*/ 1573 h 91"/>
                  <a:gd name="T36" fmla="+- 0 7422 7370"/>
                  <a:gd name="T37" fmla="*/ T36 w 55"/>
                  <a:gd name="T38" fmla="+- 0 1573 1483"/>
                  <a:gd name="T39" fmla="*/ 1573 h 91"/>
                  <a:gd name="T40" fmla="+- 0 7423 7370"/>
                  <a:gd name="T41" fmla="*/ T40 w 55"/>
                  <a:gd name="T42" fmla="+- 0 1573 1483"/>
                  <a:gd name="T43" fmla="*/ 1573 h 91"/>
                  <a:gd name="T44" fmla="+- 0 7424 7370"/>
                  <a:gd name="T45" fmla="*/ T44 w 55"/>
                  <a:gd name="T46" fmla="+- 0 1572 1483"/>
                  <a:gd name="T47" fmla="*/ 1572 h 91"/>
                  <a:gd name="T48" fmla="+- 0 7424 7370"/>
                  <a:gd name="T49" fmla="*/ T48 w 55"/>
                  <a:gd name="T50" fmla="+- 0 1569 1483"/>
                  <a:gd name="T51" fmla="*/ 1569 h 91"/>
                  <a:gd name="T52" fmla="+- 0 7424 7370"/>
                  <a:gd name="T53" fmla="*/ T52 w 55"/>
                  <a:gd name="T54" fmla="+- 0 1563 1483"/>
                  <a:gd name="T55" fmla="*/ 1563 h 91"/>
                  <a:gd name="T56" fmla="+- 0 7424 7370"/>
                  <a:gd name="T57" fmla="*/ T56 w 55"/>
                  <a:gd name="T58" fmla="+- 0 1561 1483"/>
                  <a:gd name="T59" fmla="*/ 1561 h 91"/>
                  <a:gd name="T60" fmla="+- 0 7423 7370"/>
                  <a:gd name="T61" fmla="*/ T60 w 55"/>
                  <a:gd name="T62" fmla="+- 0 1559 1483"/>
                  <a:gd name="T63" fmla="*/ 1559 h 91"/>
                  <a:gd name="T64" fmla="+- 0 7422 7370"/>
                  <a:gd name="T65" fmla="*/ T64 w 55"/>
                  <a:gd name="T66" fmla="+- 0 1559 1483"/>
                  <a:gd name="T67" fmla="*/ 155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6"/>
                    </a:moveTo>
                    <a:lnTo>
                      <a:pt x="3" y="76"/>
                    </a:lnTo>
                    <a:lnTo>
                      <a:pt x="2" y="76"/>
                    </a:lnTo>
                    <a:lnTo>
                      <a:pt x="1" y="78"/>
                    </a:lnTo>
                    <a:lnTo>
                      <a:pt x="0" y="80"/>
                    </a:lnTo>
                    <a:lnTo>
                      <a:pt x="0" y="86"/>
                    </a:lnTo>
                    <a:lnTo>
                      <a:pt x="1" y="89"/>
                    </a:lnTo>
                    <a:lnTo>
                      <a:pt x="2" y="90"/>
                    </a:lnTo>
                    <a:lnTo>
                      <a:pt x="3" y="90"/>
                    </a:lnTo>
                    <a:lnTo>
                      <a:pt x="52" y="90"/>
                    </a:lnTo>
                    <a:lnTo>
                      <a:pt x="53" y="90"/>
                    </a:lnTo>
                    <a:lnTo>
                      <a:pt x="54" y="89"/>
                    </a:lnTo>
                    <a:lnTo>
                      <a:pt x="54" y="86"/>
                    </a:lnTo>
                    <a:lnTo>
                      <a:pt x="54" y="80"/>
                    </a:lnTo>
                    <a:lnTo>
                      <a:pt x="54" y="78"/>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3" name="Freeform 5915"/>
              <p:cNvSpPr>
                <a:spLocks/>
              </p:cNvSpPr>
              <p:nvPr/>
            </p:nvSpPr>
            <p:spPr bwMode="auto">
              <a:xfrm>
                <a:off x="7370" y="1483"/>
                <a:ext cx="55" cy="91"/>
              </a:xfrm>
              <a:custGeom>
                <a:avLst/>
                <a:gdLst>
                  <a:gd name="T0" fmla="+- 0 7407 7370"/>
                  <a:gd name="T1" fmla="*/ T0 w 55"/>
                  <a:gd name="T2" fmla="+- 0 1500 1483"/>
                  <a:gd name="T3" fmla="*/ 1500 h 91"/>
                  <a:gd name="T4" fmla="+- 0 7389 7370"/>
                  <a:gd name="T5" fmla="*/ T4 w 55"/>
                  <a:gd name="T6" fmla="+- 0 1500 1483"/>
                  <a:gd name="T7" fmla="*/ 1500 h 91"/>
                  <a:gd name="T8" fmla="+- 0 7389 7370"/>
                  <a:gd name="T9" fmla="*/ T8 w 55"/>
                  <a:gd name="T10" fmla="+- 0 1559 1483"/>
                  <a:gd name="T11" fmla="*/ 1559 h 91"/>
                  <a:gd name="T12" fmla="+- 0 7407 7370"/>
                  <a:gd name="T13" fmla="*/ T12 w 55"/>
                  <a:gd name="T14" fmla="+- 0 1559 1483"/>
                  <a:gd name="T15" fmla="*/ 1559 h 91"/>
                  <a:gd name="T16" fmla="+- 0 7407 7370"/>
                  <a:gd name="T17" fmla="*/ T16 w 55"/>
                  <a:gd name="T18" fmla="+- 0 1500 1483"/>
                  <a:gd name="T19" fmla="*/ 1500 h 91"/>
                </a:gdLst>
                <a:ahLst/>
                <a:cxnLst>
                  <a:cxn ang="0">
                    <a:pos x="T1" y="T3"/>
                  </a:cxn>
                  <a:cxn ang="0">
                    <a:pos x="T5" y="T7"/>
                  </a:cxn>
                  <a:cxn ang="0">
                    <a:pos x="T9" y="T11"/>
                  </a:cxn>
                  <a:cxn ang="0">
                    <a:pos x="T13" y="T15"/>
                  </a:cxn>
                  <a:cxn ang="0">
                    <a:pos x="T17" y="T19"/>
                  </a:cxn>
                </a:cxnLst>
                <a:rect l="0" t="0" r="r" b="b"/>
                <a:pathLst>
                  <a:path w="55" h="91">
                    <a:moveTo>
                      <a:pt x="37" y="17"/>
                    </a:moveTo>
                    <a:lnTo>
                      <a:pt x="19" y="17"/>
                    </a:lnTo>
                    <a:lnTo>
                      <a:pt x="19"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4" name="Freeform 5914"/>
              <p:cNvSpPr>
                <a:spLocks/>
              </p:cNvSpPr>
              <p:nvPr/>
            </p:nvSpPr>
            <p:spPr bwMode="auto">
              <a:xfrm>
                <a:off x="7370" y="1483"/>
                <a:ext cx="55" cy="91"/>
              </a:xfrm>
              <a:custGeom>
                <a:avLst/>
                <a:gdLst>
                  <a:gd name="T0" fmla="+- 0 7403 7370"/>
                  <a:gd name="T1" fmla="*/ T0 w 55"/>
                  <a:gd name="T2" fmla="+- 0 1483 1483"/>
                  <a:gd name="T3" fmla="*/ 1483 h 91"/>
                  <a:gd name="T4" fmla="+- 0 7370 7370"/>
                  <a:gd name="T5" fmla="*/ T4 w 55"/>
                  <a:gd name="T6" fmla="+- 0 1503 1483"/>
                  <a:gd name="T7" fmla="*/ 1503 h 91"/>
                  <a:gd name="T8" fmla="+- 0 7370 7370"/>
                  <a:gd name="T9" fmla="*/ T8 w 55"/>
                  <a:gd name="T10" fmla="+- 0 1507 1483"/>
                  <a:gd name="T11" fmla="*/ 1507 h 91"/>
                  <a:gd name="T12" fmla="+- 0 7371 7370"/>
                  <a:gd name="T13" fmla="*/ T12 w 55"/>
                  <a:gd name="T14" fmla="+- 0 1509 1483"/>
                  <a:gd name="T15" fmla="*/ 1509 h 91"/>
                  <a:gd name="T16" fmla="+- 0 7373 7370"/>
                  <a:gd name="T17" fmla="*/ T16 w 55"/>
                  <a:gd name="T18" fmla="+- 0 1509 1483"/>
                  <a:gd name="T19" fmla="*/ 1509 h 91"/>
                  <a:gd name="T20" fmla="+- 0 7375 7370"/>
                  <a:gd name="T21" fmla="*/ T20 w 55"/>
                  <a:gd name="T22" fmla="+- 0 1508 1483"/>
                  <a:gd name="T23" fmla="*/ 1508 h 91"/>
                  <a:gd name="T24" fmla="+- 0 7389 7370"/>
                  <a:gd name="T25" fmla="*/ T24 w 55"/>
                  <a:gd name="T26" fmla="+- 0 1500 1483"/>
                  <a:gd name="T27" fmla="*/ 1500 h 91"/>
                  <a:gd name="T28" fmla="+- 0 7407 7370"/>
                  <a:gd name="T29" fmla="*/ T28 w 55"/>
                  <a:gd name="T30" fmla="+- 0 1500 1483"/>
                  <a:gd name="T31" fmla="*/ 1500 h 91"/>
                  <a:gd name="T32" fmla="+- 0 7407 7370"/>
                  <a:gd name="T33" fmla="*/ T32 w 55"/>
                  <a:gd name="T34" fmla="+- 0 1485 1483"/>
                  <a:gd name="T35" fmla="*/ 1485 h 91"/>
                  <a:gd name="T36" fmla="+- 0 7407 7370"/>
                  <a:gd name="T37" fmla="*/ T36 w 55"/>
                  <a:gd name="T38" fmla="+- 0 1484 1483"/>
                  <a:gd name="T39" fmla="*/ 1484 h 91"/>
                  <a:gd name="T40" fmla="+- 0 7406 7370"/>
                  <a:gd name="T41" fmla="*/ T40 w 55"/>
                  <a:gd name="T42" fmla="+- 0 1483 1483"/>
                  <a:gd name="T43" fmla="*/ 1483 h 91"/>
                  <a:gd name="T44" fmla="+- 0 7403 7370"/>
                  <a:gd name="T45" fmla="*/ T44 w 55"/>
                  <a:gd name="T46" fmla="+- 0 1483 1483"/>
                  <a:gd name="T47" fmla="*/ 1483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3" y="26"/>
                    </a:lnTo>
                    <a:lnTo>
                      <a:pt x="5" y="25"/>
                    </a:lnTo>
                    <a:lnTo>
                      <a:pt x="19" y="17"/>
                    </a:lnTo>
                    <a:lnTo>
                      <a:pt x="37" y="17"/>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5" name="Group 5908"/>
            <p:cNvGrpSpPr>
              <a:grpSpLocks/>
            </p:cNvGrpSpPr>
            <p:nvPr/>
          </p:nvGrpSpPr>
          <p:grpSpPr bwMode="auto">
            <a:xfrm>
              <a:off x="7366" y="1654"/>
              <a:ext cx="61" cy="94"/>
              <a:chOff x="7366" y="1654"/>
              <a:chExt cx="61" cy="94"/>
            </a:xfrm>
          </p:grpSpPr>
          <p:sp>
            <p:nvSpPr>
              <p:cNvPr id="41448" name="Freeform 5912"/>
              <p:cNvSpPr>
                <a:spLocks/>
              </p:cNvSpPr>
              <p:nvPr/>
            </p:nvSpPr>
            <p:spPr bwMode="auto">
              <a:xfrm>
                <a:off x="7366" y="1654"/>
                <a:ext cx="61" cy="94"/>
              </a:xfrm>
              <a:custGeom>
                <a:avLst/>
                <a:gdLst>
                  <a:gd name="T0" fmla="+- 0 7403 7366"/>
                  <a:gd name="T1" fmla="*/ T0 w 61"/>
                  <a:gd name="T2" fmla="+- 0 1654 1654"/>
                  <a:gd name="T3" fmla="*/ 1654 h 94"/>
                  <a:gd name="T4" fmla="+- 0 7398 7366"/>
                  <a:gd name="T5" fmla="*/ T4 w 61"/>
                  <a:gd name="T6" fmla="+- 0 1654 1654"/>
                  <a:gd name="T7" fmla="*/ 1654 h 94"/>
                  <a:gd name="T8" fmla="+- 0 7393 7366"/>
                  <a:gd name="T9" fmla="*/ T8 w 61"/>
                  <a:gd name="T10" fmla="+- 0 1655 1654"/>
                  <a:gd name="T11" fmla="*/ 1655 h 94"/>
                  <a:gd name="T12" fmla="+- 0 7366 7366"/>
                  <a:gd name="T13" fmla="*/ T12 w 61"/>
                  <a:gd name="T14" fmla="+- 0 1697 1654"/>
                  <a:gd name="T15" fmla="*/ 1697 h 94"/>
                  <a:gd name="T16" fmla="+- 0 7366 7366"/>
                  <a:gd name="T17" fmla="*/ T16 w 61"/>
                  <a:gd name="T18" fmla="+- 0 1713 1654"/>
                  <a:gd name="T19" fmla="*/ 1713 h 94"/>
                  <a:gd name="T20" fmla="+- 0 7391 7366"/>
                  <a:gd name="T21" fmla="*/ T20 w 61"/>
                  <a:gd name="T22" fmla="+- 0 1747 1654"/>
                  <a:gd name="T23" fmla="*/ 1747 h 94"/>
                  <a:gd name="T24" fmla="+- 0 7400 7366"/>
                  <a:gd name="T25" fmla="*/ T24 w 61"/>
                  <a:gd name="T26" fmla="+- 0 1747 1654"/>
                  <a:gd name="T27" fmla="*/ 1747 h 94"/>
                  <a:gd name="T28" fmla="+- 0 7422 7366"/>
                  <a:gd name="T29" fmla="*/ T28 w 61"/>
                  <a:gd name="T30" fmla="+- 0 1733 1654"/>
                  <a:gd name="T31" fmla="*/ 1733 h 94"/>
                  <a:gd name="T32" fmla="+- 0 7394 7366"/>
                  <a:gd name="T33" fmla="*/ T32 w 61"/>
                  <a:gd name="T34" fmla="+- 0 1733 1654"/>
                  <a:gd name="T35" fmla="*/ 1733 h 94"/>
                  <a:gd name="T36" fmla="+- 0 7392 7366"/>
                  <a:gd name="T37" fmla="*/ T36 w 61"/>
                  <a:gd name="T38" fmla="+- 0 1733 1654"/>
                  <a:gd name="T39" fmla="*/ 1733 h 94"/>
                  <a:gd name="T40" fmla="+- 0 7383 7366"/>
                  <a:gd name="T41" fmla="*/ T40 w 61"/>
                  <a:gd name="T42" fmla="+- 0 1707 1654"/>
                  <a:gd name="T43" fmla="*/ 1707 h 94"/>
                  <a:gd name="T44" fmla="+- 0 7386 7366"/>
                  <a:gd name="T45" fmla="*/ T44 w 61"/>
                  <a:gd name="T46" fmla="+- 0 1706 1654"/>
                  <a:gd name="T47" fmla="*/ 1706 h 94"/>
                  <a:gd name="T48" fmla="+- 0 7390 7366"/>
                  <a:gd name="T49" fmla="*/ T48 w 61"/>
                  <a:gd name="T50" fmla="+- 0 1704 1654"/>
                  <a:gd name="T51" fmla="*/ 1704 h 94"/>
                  <a:gd name="T52" fmla="+- 0 7394 7366"/>
                  <a:gd name="T53" fmla="*/ T52 w 61"/>
                  <a:gd name="T54" fmla="+- 0 1703 1654"/>
                  <a:gd name="T55" fmla="*/ 1703 h 94"/>
                  <a:gd name="T56" fmla="+- 0 7397 7366"/>
                  <a:gd name="T57" fmla="*/ T56 w 61"/>
                  <a:gd name="T58" fmla="+- 0 1703 1654"/>
                  <a:gd name="T59" fmla="*/ 1703 h 94"/>
                  <a:gd name="T60" fmla="+- 0 7425 7366"/>
                  <a:gd name="T61" fmla="*/ T60 w 61"/>
                  <a:gd name="T62" fmla="+- 0 1703 1654"/>
                  <a:gd name="T63" fmla="*/ 1703 h 94"/>
                  <a:gd name="T64" fmla="+- 0 7424 7366"/>
                  <a:gd name="T65" fmla="*/ T64 w 61"/>
                  <a:gd name="T66" fmla="+- 0 1701 1654"/>
                  <a:gd name="T67" fmla="*/ 1701 h 94"/>
                  <a:gd name="T68" fmla="+- 0 7423 7366"/>
                  <a:gd name="T69" fmla="*/ T68 w 61"/>
                  <a:gd name="T70" fmla="+- 0 1698 1654"/>
                  <a:gd name="T71" fmla="*/ 1698 h 94"/>
                  <a:gd name="T72" fmla="+- 0 7419 7366"/>
                  <a:gd name="T73" fmla="*/ T72 w 61"/>
                  <a:gd name="T74" fmla="+- 0 1694 1654"/>
                  <a:gd name="T75" fmla="*/ 1694 h 94"/>
                  <a:gd name="T76" fmla="+- 0 7383 7366"/>
                  <a:gd name="T77" fmla="*/ T76 w 61"/>
                  <a:gd name="T78" fmla="+- 0 1694 1654"/>
                  <a:gd name="T79" fmla="*/ 1694 h 94"/>
                  <a:gd name="T80" fmla="+- 0 7383 7366"/>
                  <a:gd name="T81" fmla="*/ T80 w 61"/>
                  <a:gd name="T82" fmla="+- 0 1689 1654"/>
                  <a:gd name="T83" fmla="*/ 1689 h 94"/>
                  <a:gd name="T84" fmla="+- 0 7400 7366"/>
                  <a:gd name="T85" fmla="*/ T84 w 61"/>
                  <a:gd name="T86" fmla="+- 0 1668 1654"/>
                  <a:gd name="T87" fmla="*/ 1668 h 94"/>
                  <a:gd name="T88" fmla="+- 0 7421 7366"/>
                  <a:gd name="T89" fmla="*/ T88 w 61"/>
                  <a:gd name="T90" fmla="+- 0 1668 1654"/>
                  <a:gd name="T91" fmla="*/ 1668 h 94"/>
                  <a:gd name="T92" fmla="+- 0 7421 7366"/>
                  <a:gd name="T93" fmla="*/ T92 w 61"/>
                  <a:gd name="T94" fmla="+- 0 1661 1654"/>
                  <a:gd name="T95" fmla="*/ 1661 h 94"/>
                  <a:gd name="T96" fmla="+- 0 7409 7366"/>
                  <a:gd name="T97" fmla="*/ T96 w 61"/>
                  <a:gd name="T98" fmla="+- 0 1654 1654"/>
                  <a:gd name="T99" fmla="*/ 1654 h 94"/>
                  <a:gd name="T100" fmla="+- 0 7403 7366"/>
                  <a:gd name="T101" fmla="*/ T100 w 61"/>
                  <a:gd name="T102" fmla="+- 0 1654 1654"/>
                  <a:gd name="T10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1"/>
                    </a:lnTo>
                    <a:lnTo>
                      <a:pt x="0" y="43"/>
                    </a:lnTo>
                    <a:lnTo>
                      <a:pt x="0" y="59"/>
                    </a:lnTo>
                    <a:lnTo>
                      <a:pt x="25" y="93"/>
                    </a:lnTo>
                    <a:lnTo>
                      <a:pt x="34" y="93"/>
                    </a:lnTo>
                    <a:lnTo>
                      <a:pt x="56" y="79"/>
                    </a:lnTo>
                    <a:lnTo>
                      <a:pt x="28" y="79"/>
                    </a:lnTo>
                    <a:lnTo>
                      <a:pt x="26" y="79"/>
                    </a:lnTo>
                    <a:lnTo>
                      <a:pt x="17" y="53"/>
                    </a:lnTo>
                    <a:lnTo>
                      <a:pt x="20" y="52"/>
                    </a:lnTo>
                    <a:lnTo>
                      <a:pt x="24" y="50"/>
                    </a:lnTo>
                    <a:lnTo>
                      <a:pt x="28" y="49"/>
                    </a:lnTo>
                    <a:lnTo>
                      <a:pt x="31" y="49"/>
                    </a:lnTo>
                    <a:lnTo>
                      <a:pt x="59" y="49"/>
                    </a:lnTo>
                    <a:lnTo>
                      <a:pt x="58" y="47"/>
                    </a:lnTo>
                    <a:lnTo>
                      <a:pt x="57" y="44"/>
                    </a:lnTo>
                    <a:lnTo>
                      <a:pt x="53" y="40"/>
                    </a:lnTo>
                    <a:lnTo>
                      <a:pt x="17" y="40"/>
                    </a:lnTo>
                    <a:lnTo>
                      <a:pt x="17" y="35"/>
                    </a:lnTo>
                    <a:lnTo>
                      <a:pt x="34" y="14"/>
                    </a:lnTo>
                    <a:lnTo>
                      <a:pt x="55" y="14"/>
                    </a:lnTo>
                    <a:lnTo>
                      <a:pt x="55" y="7"/>
                    </a:lnTo>
                    <a:lnTo>
                      <a:pt x="43"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49" name="Freeform 5911"/>
              <p:cNvSpPr>
                <a:spLocks/>
              </p:cNvSpPr>
              <p:nvPr/>
            </p:nvSpPr>
            <p:spPr bwMode="auto">
              <a:xfrm>
                <a:off x="7366" y="1654"/>
                <a:ext cx="61" cy="94"/>
              </a:xfrm>
              <a:custGeom>
                <a:avLst/>
                <a:gdLst>
                  <a:gd name="T0" fmla="+- 0 7425 7366"/>
                  <a:gd name="T1" fmla="*/ T0 w 61"/>
                  <a:gd name="T2" fmla="+- 0 1703 1654"/>
                  <a:gd name="T3" fmla="*/ 1703 h 94"/>
                  <a:gd name="T4" fmla="+- 0 7399 7366"/>
                  <a:gd name="T5" fmla="*/ T4 w 61"/>
                  <a:gd name="T6" fmla="+- 0 1703 1654"/>
                  <a:gd name="T7" fmla="*/ 1703 h 94"/>
                  <a:gd name="T8" fmla="+- 0 7401 7366"/>
                  <a:gd name="T9" fmla="*/ T8 w 61"/>
                  <a:gd name="T10" fmla="+- 0 1703 1654"/>
                  <a:gd name="T11" fmla="*/ 1703 h 94"/>
                  <a:gd name="T12" fmla="+- 0 7403 7366"/>
                  <a:gd name="T13" fmla="*/ T12 w 61"/>
                  <a:gd name="T14" fmla="+- 0 1704 1654"/>
                  <a:gd name="T15" fmla="*/ 1704 h 94"/>
                  <a:gd name="T16" fmla="+- 0 7406 7366"/>
                  <a:gd name="T17" fmla="*/ T16 w 61"/>
                  <a:gd name="T18" fmla="+- 0 1706 1654"/>
                  <a:gd name="T19" fmla="*/ 1706 h 94"/>
                  <a:gd name="T20" fmla="+- 0 7408 7366"/>
                  <a:gd name="T21" fmla="*/ T20 w 61"/>
                  <a:gd name="T22" fmla="+- 0 1711 1654"/>
                  <a:gd name="T23" fmla="*/ 1711 h 94"/>
                  <a:gd name="T24" fmla="+- 0 7409 7366"/>
                  <a:gd name="T25" fmla="*/ T24 w 61"/>
                  <a:gd name="T26" fmla="+- 0 1713 1654"/>
                  <a:gd name="T27" fmla="*/ 1713 h 94"/>
                  <a:gd name="T28" fmla="+- 0 7409 7366"/>
                  <a:gd name="T29" fmla="*/ T28 w 61"/>
                  <a:gd name="T30" fmla="+- 0 1720 1654"/>
                  <a:gd name="T31" fmla="*/ 1720 h 94"/>
                  <a:gd name="T32" fmla="+- 0 7409 7366"/>
                  <a:gd name="T33" fmla="*/ T32 w 61"/>
                  <a:gd name="T34" fmla="+- 0 1722 1654"/>
                  <a:gd name="T35" fmla="*/ 1722 h 94"/>
                  <a:gd name="T36" fmla="+- 0 7398 7366"/>
                  <a:gd name="T37" fmla="*/ T36 w 61"/>
                  <a:gd name="T38" fmla="+- 0 1733 1654"/>
                  <a:gd name="T39" fmla="*/ 1733 h 94"/>
                  <a:gd name="T40" fmla="+- 0 7422 7366"/>
                  <a:gd name="T41" fmla="*/ T40 w 61"/>
                  <a:gd name="T42" fmla="+- 0 1733 1654"/>
                  <a:gd name="T43" fmla="*/ 1733 h 94"/>
                  <a:gd name="T44" fmla="+- 0 7423 7366"/>
                  <a:gd name="T45" fmla="*/ T44 w 61"/>
                  <a:gd name="T46" fmla="+- 0 1732 1654"/>
                  <a:gd name="T47" fmla="*/ 1732 h 94"/>
                  <a:gd name="T48" fmla="+- 0 7426 7366"/>
                  <a:gd name="T49" fmla="*/ T48 w 61"/>
                  <a:gd name="T50" fmla="+- 0 1724 1654"/>
                  <a:gd name="T51" fmla="*/ 1724 h 94"/>
                  <a:gd name="T52" fmla="+- 0 7427 7366"/>
                  <a:gd name="T53" fmla="*/ T52 w 61"/>
                  <a:gd name="T54" fmla="+- 0 1720 1654"/>
                  <a:gd name="T55" fmla="*/ 1720 h 94"/>
                  <a:gd name="T56" fmla="+- 0 7426 7366"/>
                  <a:gd name="T57" fmla="*/ T56 w 61"/>
                  <a:gd name="T58" fmla="+- 0 1711 1654"/>
                  <a:gd name="T59" fmla="*/ 1711 h 94"/>
                  <a:gd name="T60" fmla="+- 0 7426 7366"/>
                  <a:gd name="T61" fmla="*/ T60 w 61"/>
                  <a:gd name="T62" fmla="+- 0 1708 1654"/>
                  <a:gd name="T63" fmla="*/ 1708 h 94"/>
                  <a:gd name="T64" fmla="+- 0 7425 7366"/>
                  <a:gd name="T65" fmla="*/ T64 w 61"/>
                  <a:gd name="T66" fmla="+- 0 1703 1654"/>
                  <a:gd name="T67" fmla="*/ 170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9"/>
                    </a:moveTo>
                    <a:lnTo>
                      <a:pt x="33" y="49"/>
                    </a:lnTo>
                    <a:lnTo>
                      <a:pt x="35" y="49"/>
                    </a:lnTo>
                    <a:lnTo>
                      <a:pt x="37" y="50"/>
                    </a:lnTo>
                    <a:lnTo>
                      <a:pt x="40" y="52"/>
                    </a:lnTo>
                    <a:lnTo>
                      <a:pt x="42" y="57"/>
                    </a:lnTo>
                    <a:lnTo>
                      <a:pt x="43" y="59"/>
                    </a:lnTo>
                    <a:lnTo>
                      <a:pt x="43" y="66"/>
                    </a:lnTo>
                    <a:lnTo>
                      <a:pt x="43" y="68"/>
                    </a:lnTo>
                    <a:lnTo>
                      <a:pt x="32" y="79"/>
                    </a:lnTo>
                    <a:lnTo>
                      <a:pt x="56" y="79"/>
                    </a:lnTo>
                    <a:lnTo>
                      <a:pt x="57" y="78"/>
                    </a:lnTo>
                    <a:lnTo>
                      <a:pt x="60" y="70"/>
                    </a:lnTo>
                    <a:lnTo>
                      <a:pt x="61" y="66"/>
                    </a:lnTo>
                    <a:lnTo>
                      <a:pt x="60" y="57"/>
                    </a:lnTo>
                    <a:lnTo>
                      <a:pt x="60" y="54"/>
                    </a:lnTo>
                    <a:lnTo>
                      <a:pt x="59"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0" name="Freeform 5910"/>
              <p:cNvSpPr>
                <a:spLocks/>
              </p:cNvSpPr>
              <p:nvPr/>
            </p:nvSpPr>
            <p:spPr bwMode="auto">
              <a:xfrm>
                <a:off x="7366" y="1654"/>
                <a:ext cx="61" cy="94"/>
              </a:xfrm>
              <a:custGeom>
                <a:avLst/>
                <a:gdLst>
                  <a:gd name="T0" fmla="+- 0 7406 7366"/>
                  <a:gd name="T1" fmla="*/ T0 w 61"/>
                  <a:gd name="T2" fmla="+- 0 1689 1654"/>
                  <a:gd name="T3" fmla="*/ 1689 h 94"/>
                  <a:gd name="T4" fmla="+- 0 7383 7366"/>
                  <a:gd name="T5" fmla="*/ T4 w 61"/>
                  <a:gd name="T6" fmla="+- 0 1694 1654"/>
                  <a:gd name="T7" fmla="*/ 1694 h 94"/>
                  <a:gd name="T8" fmla="+- 0 7419 7366"/>
                  <a:gd name="T9" fmla="*/ T8 w 61"/>
                  <a:gd name="T10" fmla="+- 0 1694 1654"/>
                  <a:gd name="T11" fmla="*/ 1694 h 94"/>
                  <a:gd name="T12" fmla="+- 0 7419 7366"/>
                  <a:gd name="T13" fmla="*/ T12 w 61"/>
                  <a:gd name="T14" fmla="+- 0 1694 1654"/>
                  <a:gd name="T15" fmla="*/ 1694 h 94"/>
                  <a:gd name="T16" fmla="+- 0 7416 7366"/>
                  <a:gd name="T17" fmla="*/ T16 w 61"/>
                  <a:gd name="T18" fmla="+- 0 1692 1654"/>
                  <a:gd name="T19" fmla="*/ 1692 h 94"/>
                  <a:gd name="T20" fmla="+- 0 7410 7366"/>
                  <a:gd name="T21" fmla="*/ T20 w 61"/>
                  <a:gd name="T22" fmla="+- 0 1689 1654"/>
                  <a:gd name="T23" fmla="*/ 1689 h 94"/>
                  <a:gd name="T24" fmla="+- 0 7406 7366"/>
                  <a:gd name="T25" fmla="*/ T24 w 61"/>
                  <a:gd name="T26" fmla="+- 0 1689 1654"/>
                  <a:gd name="T27" fmla="*/ 1689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0" y="38"/>
                    </a:lnTo>
                    <a:lnTo>
                      <a:pt x="44" y="35"/>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1" name="Freeform 5909"/>
              <p:cNvSpPr>
                <a:spLocks/>
              </p:cNvSpPr>
              <p:nvPr/>
            </p:nvSpPr>
            <p:spPr bwMode="auto">
              <a:xfrm>
                <a:off x="7366" y="1654"/>
                <a:ext cx="61" cy="94"/>
              </a:xfrm>
              <a:custGeom>
                <a:avLst/>
                <a:gdLst>
                  <a:gd name="T0" fmla="+- 0 7421 7366"/>
                  <a:gd name="T1" fmla="*/ T0 w 61"/>
                  <a:gd name="T2" fmla="+- 0 1668 1654"/>
                  <a:gd name="T3" fmla="*/ 1668 h 94"/>
                  <a:gd name="T4" fmla="+- 0 7400 7366"/>
                  <a:gd name="T5" fmla="*/ T4 w 61"/>
                  <a:gd name="T6" fmla="+- 0 1668 1654"/>
                  <a:gd name="T7" fmla="*/ 1668 h 94"/>
                  <a:gd name="T8" fmla="+- 0 7407 7366"/>
                  <a:gd name="T9" fmla="*/ T8 w 61"/>
                  <a:gd name="T10" fmla="+- 0 1668 1654"/>
                  <a:gd name="T11" fmla="*/ 1668 h 94"/>
                  <a:gd name="T12" fmla="+- 0 7409 7366"/>
                  <a:gd name="T13" fmla="*/ T12 w 61"/>
                  <a:gd name="T14" fmla="+- 0 1668 1654"/>
                  <a:gd name="T15" fmla="*/ 1668 h 94"/>
                  <a:gd name="T16" fmla="+- 0 7413 7366"/>
                  <a:gd name="T17" fmla="*/ T16 w 61"/>
                  <a:gd name="T18" fmla="+- 0 1669 1654"/>
                  <a:gd name="T19" fmla="*/ 1669 h 94"/>
                  <a:gd name="T20" fmla="+- 0 7416 7366"/>
                  <a:gd name="T21" fmla="*/ T20 w 61"/>
                  <a:gd name="T22" fmla="+- 0 1670 1654"/>
                  <a:gd name="T23" fmla="*/ 1670 h 94"/>
                  <a:gd name="T24" fmla="+- 0 7419 7366"/>
                  <a:gd name="T25" fmla="*/ T24 w 61"/>
                  <a:gd name="T26" fmla="+- 0 1671 1654"/>
                  <a:gd name="T27" fmla="*/ 1671 h 94"/>
                  <a:gd name="T28" fmla="+- 0 7420 7366"/>
                  <a:gd name="T29" fmla="*/ T28 w 61"/>
                  <a:gd name="T30" fmla="+- 0 1670 1654"/>
                  <a:gd name="T31" fmla="*/ 1670 h 94"/>
                  <a:gd name="T32" fmla="+- 0 7420 7366"/>
                  <a:gd name="T33" fmla="*/ T32 w 61"/>
                  <a:gd name="T34" fmla="+- 0 1669 1654"/>
                  <a:gd name="T35" fmla="*/ 1669 h 94"/>
                  <a:gd name="T36" fmla="+- 0 7421 7366"/>
                  <a:gd name="T37" fmla="*/ T36 w 61"/>
                  <a:gd name="T38" fmla="+- 0 1668 1654"/>
                  <a:gd name="T39" fmla="*/ 166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4" y="14"/>
                    </a:lnTo>
                    <a:lnTo>
                      <a:pt x="41" y="14"/>
                    </a:lnTo>
                    <a:lnTo>
                      <a:pt x="43" y="14"/>
                    </a:lnTo>
                    <a:lnTo>
                      <a:pt x="47" y="15"/>
                    </a:lnTo>
                    <a:lnTo>
                      <a:pt x="50" y="16"/>
                    </a:lnTo>
                    <a:lnTo>
                      <a:pt x="53" y="17"/>
                    </a:lnTo>
                    <a:lnTo>
                      <a:pt x="54" y="16"/>
                    </a:lnTo>
                    <a:lnTo>
                      <a:pt x="54" y="15"/>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6" name="Group 5904"/>
            <p:cNvGrpSpPr>
              <a:grpSpLocks/>
            </p:cNvGrpSpPr>
            <p:nvPr/>
          </p:nvGrpSpPr>
          <p:grpSpPr bwMode="auto">
            <a:xfrm>
              <a:off x="7433" y="1130"/>
              <a:ext cx="80" cy="658"/>
              <a:chOff x="7433" y="1130"/>
              <a:chExt cx="80" cy="658"/>
            </a:xfrm>
          </p:grpSpPr>
          <p:sp>
            <p:nvSpPr>
              <p:cNvPr id="41445" name="Freeform 5907"/>
              <p:cNvSpPr>
                <a:spLocks/>
              </p:cNvSpPr>
              <p:nvPr/>
            </p:nvSpPr>
            <p:spPr bwMode="auto">
              <a:xfrm>
                <a:off x="7433" y="1130"/>
                <a:ext cx="80" cy="658"/>
              </a:xfrm>
              <a:custGeom>
                <a:avLst/>
                <a:gdLst>
                  <a:gd name="T0" fmla="+- 0 7513 7433"/>
                  <a:gd name="T1" fmla="*/ T0 w 80"/>
                  <a:gd name="T2" fmla="+- 0 1130 1130"/>
                  <a:gd name="T3" fmla="*/ 1130 h 658"/>
                  <a:gd name="T4" fmla="+- 0 7433 7433"/>
                  <a:gd name="T5" fmla="*/ T4 w 80"/>
                  <a:gd name="T6" fmla="+- 0 1130 1130"/>
                  <a:gd name="T7" fmla="*/ 1130 h 658"/>
                  <a:gd name="T8" fmla="+- 0 7435 7433"/>
                  <a:gd name="T9" fmla="*/ T8 w 80"/>
                  <a:gd name="T10" fmla="+- 0 1131 1130"/>
                  <a:gd name="T11" fmla="*/ 1131 h 658"/>
                  <a:gd name="T12" fmla="+- 0 7435 7433"/>
                  <a:gd name="T13" fmla="*/ T12 w 80"/>
                  <a:gd name="T14" fmla="+- 0 1786 1130"/>
                  <a:gd name="T15" fmla="*/ 1786 h 658"/>
                  <a:gd name="T16" fmla="+- 0 7433 7433"/>
                  <a:gd name="T17" fmla="*/ T16 w 80"/>
                  <a:gd name="T18" fmla="+- 0 1788 1130"/>
                  <a:gd name="T19" fmla="*/ 1788 h 658"/>
                  <a:gd name="T20" fmla="+- 0 7513 7433"/>
                  <a:gd name="T21" fmla="*/ T20 w 80"/>
                  <a:gd name="T22" fmla="+- 0 1788 1130"/>
                  <a:gd name="T23" fmla="*/ 1788 h 658"/>
                  <a:gd name="T24" fmla="+- 0 7511 7433"/>
                  <a:gd name="T25" fmla="*/ T24 w 80"/>
                  <a:gd name="T26" fmla="+- 0 1786 1130"/>
                  <a:gd name="T27" fmla="*/ 1786 h 658"/>
                  <a:gd name="T28" fmla="+- 0 7511 7433"/>
                  <a:gd name="T29" fmla="*/ T28 w 80"/>
                  <a:gd name="T30" fmla="+- 0 1468 1130"/>
                  <a:gd name="T31" fmla="*/ 1468 h 658"/>
                  <a:gd name="T32" fmla="+- 0 7450 7433"/>
                  <a:gd name="T33" fmla="*/ T32 w 80"/>
                  <a:gd name="T34" fmla="+- 0 1468 1130"/>
                  <a:gd name="T35" fmla="*/ 1468 h 658"/>
                  <a:gd name="T36" fmla="+- 0 7448 7433"/>
                  <a:gd name="T37" fmla="*/ T36 w 80"/>
                  <a:gd name="T38" fmla="+- 0 1465 1130"/>
                  <a:gd name="T39" fmla="*/ 1465 h 658"/>
                  <a:gd name="T40" fmla="+- 0 7450 7433"/>
                  <a:gd name="T41" fmla="*/ T40 w 80"/>
                  <a:gd name="T42" fmla="+- 0 1462 1130"/>
                  <a:gd name="T43" fmla="*/ 1462 h 658"/>
                  <a:gd name="T44" fmla="+- 0 7511 7433"/>
                  <a:gd name="T45" fmla="*/ T44 w 80"/>
                  <a:gd name="T46" fmla="+- 0 1462 1130"/>
                  <a:gd name="T47" fmla="*/ 1462 h 658"/>
                  <a:gd name="T48" fmla="+- 0 7511 7433"/>
                  <a:gd name="T49" fmla="*/ T48 w 80"/>
                  <a:gd name="T50" fmla="+- 0 1453 1130"/>
                  <a:gd name="T51" fmla="*/ 1453 h 658"/>
                  <a:gd name="T52" fmla="+- 0 7457 7433"/>
                  <a:gd name="T53" fmla="*/ T52 w 80"/>
                  <a:gd name="T54" fmla="+- 0 1453 1130"/>
                  <a:gd name="T55" fmla="*/ 1453 h 658"/>
                  <a:gd name="T56" fmla="+- 0 7454 7433"/>
                  <a:gd name="T57" fmla="*/ T56 w 80"/>
                  <a:gd name="T58" fmla="+- 0 1450 1130"/>
                  <a:gd name="T59" fmla="*/ 1450 h 658"/>
                  <a:gd name="T60" fmla="+- 0 7457 7433"/>
                  <a:gd name="T61" fmla="*/ T60 w 80"/>
                  <a:gd name="T62" fmla="+- 0 1448 1130"/>
                  <a:gd name="T63" fmla="*/ 1448 h 658"/>
                  <a:gd name="T64" fmla="+- 0 7511 7433"/>
                  <a:gd name="T65" fmla="*/ T64 w 80"/>
                  <a:gd name="T66" fmla="+- 0 1448 1130"/>
                  <a:gd name="T67" fmla="*/ 1448 h 658"/>
                  <a:gd name="T68" fmla="+- 0 7511 7433"/>
                  <a:gd name="T69" fmla="*/ T68 w 80"/>
                  <a:gd name="T70" fmla="+- 0 1131 1130"/>
                  <a:gd name="T71" fmla="*/ 1131 h 658"/>
                  <a:gd name="T72" fmla="+- 0 7513 7433"/>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1"/>
                    </a:lnTo>
                    <a:lnTo>
                      <a:pt x="2" y="656"/>
                    </a:lnTo>
                    <a:lnTo>
                      <a:pt x="0" y="658"/>
                    </a:lnTo>
                    <a:lnTo>
                      <a:pt x="80" y="658"/>
                    </a:lnTo>
                    <a:lnTo>
                      <a:pt x="78" y="656"/>
                    </a:lnTo>
                    <a:lnTo>
                      <a:pt x="78" y="338"/>
                    </a:lnTo>
                    <a:lnTo>
                      <a:pt x="17" y="338"/>
                    </a:lnTo>
                    <a:lnTo>
                      <a:pt x="15" y="335"/>
                    </a:lnTo>
                    <a:lnTo>
                      <a:pt x="17" y="332"/>
                    </a:lnTo>
                    <a:lnTo>
                      <a:pt x="78" y="332"/>
                    </a:lnTo>
                    <a:lnTo>
                      <a:pt x="78" y="323"/>
                    </a:lnTo>
                    <a:lnTo>
                      <a:pt x="24" y="323"/>
                    </a:lnTo>
                    <a:lnTo>
                      <a:pt x="21" y="320"/>
                    </a:lnTo>
                    <a:lnTo>
                      <a:pt x="24"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46" name="Freeform 5906"/>
              <p:cNvSpPr>
                <a:spLocks/>
              </p:cNvSpPr>
              <p:nvPr/>
            </p:nvSpPr>
            <p:spPr bwMode="auto">
              <a:xfrm>
                <a:off x="7433" y="1130"/>
                <a:ext cx="80" cy="658"/>
              </a:xfrm>
              <a:custGeom>
                <a:avLst/>
                <a:gdLst>
                  <a:gd name="T0" fmla="+- 0 7511 7433"/>
                  <a:gd name="T1" fmla="*/ T0 w 80"/>
                  <a:gd name="T2" fmla="+- 0 1462 1130"/>
                  <a:gd name="T3" fmla="*/ 1462 h 658"/>
                  <a:gd name="T4" fmla="+- 0 7486 7433"/>
                  <a:gd name="T5" fmla="*/ T4 w 80"/>
                  <a:gd name="T6" fmla="+- 0 1462 1130"/>
                  <a:gd name="T7" fmla="*/ 1462 h 658"/>
                  <a:gd name="T8" fmla="+- 0 7488 7433"/>
                  <a:gd name="T9" fmla="*/ T8 w 80"/>
                  <a:gd name="T10" fmla="+- 0 1465 1130"/>
                  <a:gd name="T11" fmla="*/ 1465 h 658"/>
                  <a:gd name="T12" fmla="+- 0 7486 7433"/>
                  <a:gd name="T13" fmla="*/ T12 w 80"/>
                  <a:gd name="T14" fmla="+- 0 1468 1130"/>
                  <a:gd name="T15" fmla="*/ 1468 h 658"/>
                  <a:gd name="T16" fmla="+- 0 7511 7433"/>
                  <a:gd name="T17" fmla="*/ T16 w 80"/>
                  <a:gd name="T18" fmla="+- 0 1468 1130"/>
                  <a:gd name="T19" fmla="*/ 1468 h 658"/>
                  <a:gd name="T20" fmla="+- 0 7508 7433"/>
                  <a:gd name="T21" fmla="*/ T20 w 80"/>
                  <a:gd name="T22" fmla="+- 0 1465 1130"/>
                  <a:gd name="T23" fmla="*/ 1465 h 658"/>
                  <a:gd name="T24" fmla="+- 0 7511 7433"/>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2"/>
                    </a:moveTo>
                    <a:lnTo>
                      <a:pt x="53" y="332"/>
                    </a:lnTo>
                    <a:lnTo>
                      <a:pt x="55" y="335"/>
                    </a:lnTo>
                    <a:lnTo>
                      <a:pt x="53" y="338"/>
                    </a:lnTo>
                    <a:lnTo>
                      <a:pt x="78" y="338"/>
                    </a:lnTo>
                    <a:lnTo>
                      <a:pt x="75" y="335"/>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47" name="Freeform 5905"/>
              <p:cNvSpPr>
                <a:spLocks/>
              </p:cNvSpPr>
              <p:nvPr/>
            </p:nvSpPr>
            <p:spPr bwMode="auto">
              <a:xfrm>
                <a:off x="7433" y="1130"/>
                <a:ext cx="80" cy="658"/>
              </a:xfrm>
              <a:custGeom>
                <a:avLst/>
                <a:gdLst>
                  <a:gd name="T0" fmla="+- 0 7511 7433"/>
                  <a:gd name="T1" fmla="*/ T0 w 80"/>
                  <a:gd name="T2" fmla="+- 0 1448 1130"/>
                  <a:gd name="T3" fmla="*/ 1448 h 658"/>
                  <a:gd name="T4" fmla="+- 0 7492 7433"/>
                  <a:gd name="T5" fmla="*/ T4 w 80"/>
                  <a:gd name="T6" fmla="+- 0 1448 1130"/>
                  <a:gd name="T7" fmla="*/ 1448 h 658"/>
                  <a:gd name="T8" fmla="+- 0 7495 7433"/>
                  <a:gd name="T9" fmla="*/ T8 w 80"/>
                  <a:gd name="T10" fmla="+- 0 1450 1130"/>
                  <a:gd name="T11" fmla="*/ 1450 h 658"/>
                  <a:gd name="T12" fmla="+- 0 7492 7433"/>
                  <a:gd name="T13" fmla="*/ T12 w 80"/>
                  <a:gd name="T14" fmla="+- 0 1453 1130"/>
                  <a:gd name="T15" fmla="*/ 1453 h 658"/>
                  <a:gd name="T16" fmla="+- 0 7511 7433"/>
                  <a:gd name="T17" fmla="*/ T16 w 80"/>
                  <a:gd name="T18" fmla="+- 0 1453 1130"/>
                  <a:gd name="T19" fmla="*/ 1453 h 658"/>
                  <a:gd name="T20" fmla="+- 0 7511 7433"/>
                  <a:gd name="T21" fmla="*/ T20 w 80"/>
                  <a:gd name="T22" fmla="+- 0 1448 1130"/>
                  <a:gd name="T23" fmla="*/ 1448 h 658"/>
                </a:gdLst>
                <a:ahLst/>
                <a:cxnLst>
                  <a:cxn ang="0">
                    <a:pos x="T1" y="T3"/>
                  </a:cxn>
                  <a:cxn ang="0">
                    <a:pos x="T5" y="T7"/>
                  </a:cxn>
                  <a:cxn ang="0">
                    <a:pos x="T9" y="T11"/>
                  </a:cxn>
                  <a:cxn ang="0">
                    <a:pos x="T13" y="T15"/>
                  </a:cxn>
                  <a:cxn ang="0">
                    <a:pos x="T17" y="T19"/>
                  </a:cxn>
                  <a:cxn ang="0">
                    <a:pos x="T21" y="T23"/>
                  </a:cxn>
                </a:cxnLst>
                <a:rect l="0" t="0" r="r" b="b"/>
                <a:pathLst>
                  <a:path w="80" h="658">
                    <a:moveTo>
                      <a:pt x="78" y="318"/>
                    </a:moveTo>
                    <a:lnTo>
                      <a:pt x="59" y="318"/>
                    </a:lnTo>
                    <a:lnTo>
                      <a:pt x="62" y="320"/>
                    </a:lnTo>
                    <a:lnTo>
                      <a:pt x="59"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7" name="Group 5902"/>
            <p:cNvGrpSpPr>
              <a:grpSpLocks/>
            </p:cNvGrpSpPr>
            <p:nvPr/>
          </p:nvGrpSpPr>
          <p:grpSpPr bwMode="auto">
            <a:xfrm>
              <a:off x="7448" y="1465"/>
              <a:ext cx="64" cy="2"/>
              <a:chOff x="7448" y="1465"/>
              <a:chExt cx="64" cy="2"/>
            </a:xfrm>
          </p:grpSpPr>
          <p:sp>
            <p:nvSpPr>
              <p:cNvPr id="41444" name="Freeform 5903"/>
              <p:cNvSpPr>
                <a:spLocks/>
              </p:cNvSpPr>
              <p:nvPr/>
            </p:nvSpPr>
            <p:spPr bwMode="auto">
              <a:xfrm>
                <a:off x="7448" y="1465"/>
                <a:ext cx="64" cy="2"/>
              </a:xfrm>
              <a:custGeom>
                <a:avLst/>
                <a:gdLst>
                  <a:gd name="T0" fmla="+- 0 7448 7448"/>
                  <a:gd name="T1" fmla="*/ T0 w 64"/>
                  <a:gd name="T2" fmla="+- 0 7511 7448"/>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58" name="Group 5900"/>
            <p:cNvGrpSpPr>
              <a:grpSpLocks/>
            </p:cNvGrpSpPr>
            <p:nvPr/>
          </p:nvGrpSpPr>
          <p:grpSpPr bwMode="auto">
            <a:xfrm>
              <a:off x="7454" y="1448"/>
              <a:ext cx="42" cy="6"/>
              <a:chOff x="7454" y="1448"/>
              <a:chExt cx="42" cy="6"/>
            </a:xfrm>
          </p:grpSpPr>
          <p:sp>
            <p:nvSpPr>
              <p:cNvPr id="41443" name="Freeform 5901"/>
              <p:cNvSpPr>
                <a:spLocks/>
              </p:cNvSpPr>
              <p:nvPr/>
            </p:nvSpPr>
            <p:spPr bwMode="auto">
              <a:xfrm>
                <a:off x="7454" y="1448"/>
                <a:ext cx="42" cy="6"/>
              </a:xfrm>
              <a:custGeom>
                <a:avLst/>
                <a:gdLst>
                  <a:gd name="T0" fmla="+- 0 7492 7454"/>
                  <a:gd name="T1" fmla="*/ T0 w 42"/>
                  <a:gd name="T2" fmla="+- 0 1448 1448"/>
                  <a:gd name="T3" fmla="*/ 1448 h 6"/>
                  <a:gd name="T4" fmla="+- 0 7457 7454"/>
                  <a:gd name="T5" fmla="*/ T4 w 42"/>
                  <a:gd name="T6" fmla="+- 0 1448 1448"/>
                  <a:gd name="T7" fmla="*/ 1448 h 6"/>
                  <a:gd name="T8" fmla="+- 0 7454 7454"/>
                  <a:gd name="T9" fmla="*/ T8 w 42"/>
                  <a:gd name="T10" fmla="+- 0 1450 1448"/>
                  <a:gd name="T11" fmla="*/ 1450 h 6"/>
                  <a:gd name="T12" fmla="+- 0 7457 7454"/>
                  <a:gd name="T13" fmla="*/ T12 w 42"/>
                  <a:gd name="T14" fmla="+- 0 1453 1448"/>
                  <a:gd name="T15" fmla="*/ 1453 h 6"/>
                  <a:gd name="T16" fmla="+- 0 7492 7454"/>
                  <a:gd name="T17" fmla="*/ T16 w 42"/>
                  <a:gd name="T18" fmla="+- 0 1453 1448"/>
                  <a:gd name="T19" fmla="*/ 1453 h 6"/>
                  <a:gd name="T20" fmla="+- 0 7495 7454"/>
                  <a:gd name="T21" fmla="*/ T20 w 42"/>
                  <a:gd name="T22" fmla="+- 0 1450 1448"/>
                  <a:gd name="T23" fmla="*/ 1450 h 6"/>
                  <a:gd name="T24" fmla="+- 0 7492 7454"/>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3" y="0"/>
                    </a:lnTo>
                    <a:lnTo>
                      <a:pt x="0" y="2"/>
                    </a:lnTo>
                    <a:lnTo>
                      <a:pt x="3" y="5"/>
                    </a:lnTo>
                    <a:lnTo>
                      <a:pt x="38" y="5"/>
                    </a:lnTo>
                    <a:lnTo>
                      <a:pt x="41" y="2"/>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9" name="Group 5898"/>
            <p:cNvGrpSpPr>
              <a:grpSpLocks/>
            </p:cNvGrpSpPr>
            <p:nvPr/>
          </p:nvGrpSpPr>
          <p:grpSpPr bwMode="auto">
            <a:xfrm>
              <a:off x="7432" y="1130"/>
              <a:ext cx="3" cy="658"/>
              <a:chOff x="7432" y="1130"/>
              <a:chExt cx="3" cy="658"/>
            </a:xfrm>
          </p:grpSpPr>
          <p:sp>
            <p:nvSpPr>
              <p:cNvPr id="41442" name="Freeform 5899"/>
              <p:cNvSpPr>
                <a:spLocks/>
              </p:cNvSpPr>
              <p:nvPr/>
            </p:nvSpPr>
            <p:spPr bwMode="auto">
              <a:xfrm>
                <a:off x="7432" y="1130"/>
                <a:ext cx="3" cy="658"/>
              </a:xfrm>
              <a:custGeom>
                <a:avLst/>
                <a:gdLst>
                  <a:gd name="T0" fmla="+- 0 7432 7432"/>
                  <a:gd name="T1" fmla="*/ T0 w 3"/>
                  <a:gd name="T2" fmla="+- 0 1788 1130"/>
                  <a:gd name="T3" fmla="*/ 1788 h 658"/>
                  <a:gd name="T4" fmla="+- 0 7435 7432"/>
                  <a:gd name="T5" fmla="*/ T4 w 3"/>
                  <a:gd name="T6" fmla="+- 0 1788 1130"/>
                  <a:gd name="T7" fmla="*/ 1788 h 658"/>
                  <a:gd name="T8" fmla="+- 0 7435 7432"/>
                  <a:gd name="T9" fmla="*/ T8 w 3"/>
                  <a:gd name="T10" fmla="+- 0 1130 1130"/>
                  <a:gd name="T11" fmla="*/ 1130 h 658"/>
                  <a:gd name="T12" fmla="+- 0 7432 7432"/>
                  <a:gd name="T13" fmla="*/ T12 w 3"/>
                  <a:gd name="T14" fmla="+- 0 1130 1130"/>
                  <a:gd name="T15" fmla="*/ 1130 h 658"/>
                  <a:gd name="T16" fmla="+- 0 7432 7432"/>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0" name="Group 5895"/>
            <p:cNvGrpSpPr>
              <a:grpSpLocks/>
            </p:cNvGrpSpPr>
            <p:nvPr/>
          </p:nvGrpSpPr>
          <p:grpSpPr bwMode="auto">
            <a:xfrm>
              <a:off x="7432" y="1449"/>
              <a:ext cx="2" cy="3"/>
              <a:chOff x="7432" y="1449"/>
              <a:chExt cx="2" cy="3"/>
            </a:xfrm>
          </p:grpSpPr>
          <p:sp>
            <p:nvSpPr>
              <p:cNvPr id="41441" name="Freeform 5897"/>
              <p:cNvSpPr>
                <a:spLocks/>
              </p:cNvSpPr>
              <p:nvPr/>
            </p:nvSpPr>
            <p:spPr bwMode="auto">
              <a:xfrm>
                <a:off x="7432" y="1449"/>
                <a:ext cx="2" cy="3"/>
              </a:xfrm>
              <a:custGeom>
                <a:avLst/>
                <a:gdLst>
                  <a:gd name="T0" fmla="+- 0 7432 7432"/>
                  <a:gd name="T1" fmla="*/ T0 w 2"/>
                  <a:gd name="T2" fmla="+- 0 1449 1449"/>
                  <a:gd name="T3" fmla="*/ 1449 h 3"/>
                  <a:gd name="T4" fmla="+- 0 7432 7432"/>
                  <a:gd name="T5" fmla="*/ T4 w 2"/>
                  <a:gd name="T6" fmla="+- 0 1451 1449"/>
                  <a:gd name="T7" fmla="*/ 1451 h 3"/>
                  <a:gd name="T8" fmla="+- 0 7433 7432"/>
                  <a:gd name="T9" fmla="*/ T8 w 2"/>
                  <a:gd name="T10" fmla="+- 0 1450 1449"/>
                  <a:gd name="T11" fmla="*/ 1450 h 3"/>
                  <a:gd name="T12" fmla="+- 0 7432 7432"/>
                  <a:gd name="T13" fmla="*/ T12 w 2"/>
                  <a:gd name="T14" fmla="+- 0 1449 1449"/>
                  <a:gd name="T15" fmla="*/ 1449 h 3"/>
                </a:gdLst>
                <a:ahLst/>
                <a:cxnLst>
                  <a:cxn ang="0">
                    <a:pos x="T1" y="T3"/>
                  </a:cxn>
                  <a:cxn ang="0">
                    <a:pos x="T5" y="T7"/>
                  </a:cxn>
                  <a:cxn ang="0">
                    <a:pos x="T9" y="T11"/>
                  </a:cxn>
                  <a:cxn ang="0">
                    <a:pos x="T13" y="T15"/>
                  </a:cxn>
                </a:cxnLst>
                <a:rect l="0" t="0" r="r" b="b"/>
                <a:pathLst>
                  <a:path w="2" h="3">
                    <a:moveTo>
                      <a:pt x="0" y="0"/>
                    </a:moveTo>
                    <a:lnTo>
                      <a:pt x="0" y="2"/>
                    </a:lnTo>
                    <a:lnTo>
                      <a:pt x="1" y="1"/>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736" name="Picture 589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61" name="Group 5893"/>
            <p:cNvGrpSpPr>
              <a:grpSpLocks/>
            </p:cNvGrpSpPr>
            <p:nvPr/>
          </p:nvGrpSpPr>
          <p:grpSpPr bwMode="auto">
            <a:xfrm>
              <a:off x="7418" y="1117"/>
              <a:ext cx="3" cy="656"/>
              <a:chOff x="7418" y="1117"/>
              <a:chExt cx="3" cy="656"/>
            </a:xfrm>
          </p:grpSpPr>
          <p:sp>
            <p:nvSpPr>
              <p:cNvPr id="41440" name="Freeform 5894"/>
              <p:cNvSpPr>
                <a:spLocks/>
              </p:cNvSpPr>
              <p:nvPr/>
            </p:nvSpPr>
            <p:spPr bwMode="auto">
              <a:xfrm>
                <a:off x="7418" y="1117"/>
                <a:ext cx="3" cy="656"/>
              </a:xfrm>
              <a:custGeom>
                <a:avLst/>
                <a:gdLst>
                  <a:gd name="T0" fmla="+- 0 7418 7418"/>
                  <a:gd name="T1" fmla="*/ T0 w 3"/>
                  <a:gd name="T2" fmla="+- 0 1773 1117"/>
                  <a:gd name="T3" fmla="*/ 1773 h 656"/>
                  <a:gd name="T4" fmla="+- 0 7420 7418"/>
                  <a:gd name="T5" fmla="*/ T4 w 3"/>
                  <a:gd name="T6" fmla="+- 0 1773 1117"/>
                  <a:gd name="T7" fmla="*/ 1773 h 656"/>
                  <a:gd name="T8" fmla="+- 0 7420 7418"/>
                  <a:gd name="T9" fmla="*/ T8 w 3"/>
                  <a:gd name="T10" fmla="+- 0 1117 1117"/>
                  <a:gd name="T11" fmla="*/ 1117 h 656"/>
                  <a:gd name="T12" fmla="+- 0 7418 7418"/>
                  <a:gd name="T13" fmla="*/ T12 w 3"/>
                  <a:gd name="T14" fmla="+- 0 1117 1117"/>
                  <a:gd name="T15" fmla="*/ 1117 h 656"/>
                  <a:gd name="T16" fmla="+- 0 7418 741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2" name="Group 5891"/>
            <p:cNvGrpSpPr>
              <a:grpSpLocks/>
            </p:cNvGrpSpPr>
            <p:nvPr/>
          </p:nvGrpSpPr>
          <p:grpSpPr bwMode="auto">
            <a:xfrm>
              <a:off x="7418" y="1116"/>
              <a:ext cx="82" cy="2"/>
              <a:chOff x="7418" y="1116"/>
              <a:chExt cx="82" cy="2"/>
            </a:xfrm>
          </p:grpSpPr>
          <p:sp>
            <p:nvSpPr>
              <p:cNvPr id="41439" name="Freeform 5892"/>
              <p:cNvSpPr>
                <a:spLocks/>
              </p:cNvSpPr>
              <p:nvPr/>
            </p:nvSpPr>
            <p:spPr bwMode="auto">
              <a:xfrm>
                <a:off x="7418" y="1116"/>
                <a:ext cx="82" cy="2"/>
              </a:xfrm>
              <a:custGeom>
                <a:avLst/>
                <a:gdLst>
                  <a:gd name="T0" fmla="+- 0 7418 7418"/>
                  <a:gd name="T1" fmla="*/ T0 w 82"/>
                  <a:gd name="T2" fmla="+- 0 7500 741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63" name="Group 5889"/>
            <p:cNvGrpSpPr>
              <a:grpSpLocks/>
            </p:cNvGrpSpPr>
            <p:nvPr/>
          </p:nvGrpSpPr>
          <p:grpSpPr bwMode="auto">
            <a:xfrm>
              <a:off x="7419" y="1772"/>
              <a:ext cx="80" cy="2"/>
              <a:chOff x="7419" y="1772"/>
              <a:chExt cx="80" cy="2"/>
            </a:xfrm>
          </p:grpSpPr>
          <p:sp>
            <p:nvSpPr>
              <p:cNvPr id="41437" name="Freeform 5890"/>
              <p:cNvSpPr>
                <a:spLocks/>
              </p:cNvSpPr>
              <p:nvPr/>
            </p:nvSpPr>
            <p:spPr bwMode="auto">
              <a:xfrm>
                <a:off x="7419" y="1772"/>
                <a:ext cx="80" cy="2"/>
              </a:xfrm>
              <a:custGeom>
                <a:avLst/>
                <a:gdLst>
                  <a:gd name="T0" fmla="+- 0 7419 7419"/>
                  <a:gd name="T1" fmla="*/ T0 w 80"/>
                  <a:gd name="T2" fmla="+- 0 7499 741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64" name="Group 5887"/>
            <p:cNvGrpSpPr>
              <a:grpSpLocks/>
            </p:cNvGrpSpPr>
            <p:nvPr/>
          </p:nvGrpSpPr>
          <p:grpSpPr bwMode="auto">
            <a:xfrm>
              <a:off x="7420" y="1770"/>
              <a:ext cx="80" cy="2"/>
              <a:chOff x="7420" y="1770"/>
              <a:chExt cx="80" cy="2"/>
            </a:xfrm>
          </p:grpSpPr>
          <p:sp>
            <p:nvSpPr>
              <p:cNvPr id="41436" name="Freeform 5888"/>
              <p:cNvSpPr>
                <a:spLocks/>
              </p:cNvSpPr>
              <p:nvPr/>
            </p:nvSpPr>
            <p:spPr bwMode="auto">
              <a:xfrm>
                <a:off x="7420" y="1770"/>
                <a:ext cx="80" cy="2"/>
              </a:xfrm>
              <a:custGeom>
                <a:avLst/>
                <a:gdLst>
                  <a:gd name="T0" fmla="+- 0 7420 7420"/>
                  <a:gd name="T1" fmla="*/ T0 w 80"/>
                  <a:gd name="T2" fmla="+- 0 7500 742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65" name="Group 5883"/>
            <p:cNvGrpSpPr>
              <a:grpSpLocks/>
            </p:cNvGrpSpPr>
            <p:nvPr/>
          </p:nvGrpSpPr>
          <p:grpSpPr bwMode="auto">
            <a:xfrm>
              <a:off x="7448" y="1224"/>
              <a:ext cx="38" cy="66"/>
              <a:chOff x="7448" y="1224"/>
              <a:chExt cx="38" cy="66"/>
            </a:xfrm>
          </p:grpSpPr>
          <p:sp>
            <p:nvSpPr>
              <p:cNvPr id="41433" name="Freeform 5886"/>
              <p:cNvSpPr>
                <a:spLocks/>
              </p:cNvSpPr>
              <p:nvPr/>
            </p:nvSpPr>
            <p:spPr bwMode="auto">
              <a:xfrm>
                <a:off x="7448" y="1224"/>
                <a:ext cx="38" cy="66"/>
              </a:xfrm>
              <a:custGeom>
                <a:avLst/>
                <a:gdLst>
                  <a:gd name="T0" fmla="+- 0 7484 7448"/>
                  <a:gd name="T1" fmla="*/ T0 w 38"/>
                  <a:gd name="T2" fmla="+- 0 1283 1224"/>
                  <a:gd name="T3" fmla="*/ 1283 h 66"/>
                  <a:gd name="T4" fmla="+- 0 7450 7448"/>
                  <a:gd name="T5" fmla="*/ T4 w 38"/>
                  <a:gd name="T6" fmla="+- 0 1283 1224"/>
                  <a:gd name="T7" fmla="*/ 1283 h 66"/>
                  <a:gd name="T8" fmla="+- 0 7449 7448"/>
                  <a:gd name="T9" fmla="*/ T8 w 38"/>
                  <a:gd name="T10" fmla="+- 0 1283 1224"/>
                  <a:gd name="T11" fmla="*/ 1283 h 66"/>
                  <a:gd name="T12" fmla="+- 0 7449 7448"/>
                  <a:gd name="T13" fmla="*/ T12 w 38"/>
                  <a:gd name="T14" fmla="+- 0 1284 1224"/>
                  <a:gd name="T15" fmla="*/ 1284 h 66"/>
                  <a:gd name="T16" fmla="+- 0 7448 7448"/>
                  <a:gd name="T17" fmla="*/ T16 w 38"/>
                  <a:gd name="T18" fmla="+- 0 1285 1224"/>
                  <a:gd name="T19" fmla="*/ 1285 h 66"/>
                  <a:gd name="T20" fmla="+- 0 7448 7448"/>
                  <a:gd name="T21" fmla="*/ T20 w 38"/>
                  <a:gd name="T22" fmla="+- 0 1288 1224"/>
                  <a:gd name="T23" fmla="*/ 1288 h 66"/>
                  <a:gd name="T24" fmla="+- 0 7449 7448"/>
                  <a:gd name="T25" fmla="*/ T24 w 38"/>
                  <a:gd name="T26" fmla="+- 0 1289 1224"/>
                  <a:gd name="T27" fmla="*/ 1289 h 66"/>
                  <a:gd name="T28" fmla="+- 0 7449 7448"/>
                  <a:gd name="T29" fmla="*/ T28 w 38"/>
                  <a:gd name="T30" fmla="+- 0 1290 1224"/>
                  <a:gd name="T31" fmla="*/ 1290 h 66"/>
                  <a:gd name="T32" fmla="+- 0 7484 7448"/>
                  <a:gd name="T33" fmla="*/ T32 w 38"/>
                  <a:gd name="T34" fmla="+- 0 1290 1224"/>
                  <a:gd name="T35" fmla="*/ 1290 h 66"/>
                  <a:gd name="T36" fmla="+- 0 7485 7448"/>
                  <a:gd name="T37" fmla="*/ T36 w 38"/>
                  <a:gd name="T38" fmla="+- 0 1289 1224"/>
                  <a:gd name="T39" fmla="*/ 1289 h 66"/>
                  <a:gd name="T40" fmla="+- 0 7485 7448"/>
                  <a:gd name="T41" fmla="*/ T40 w 38"/>
                  <a:gd name="T42" fmla="+- 0 1288 1224"/>
                  <a:gd name="T43" fmla="*/ 1288 h 66"/>
                  <a:gd name="T44" fmla="+- 0 7485 7448"/>
                  <a:gd name="T45" fmla="*/ T44 w 38"/>
                  <a:gd name="T46" fmla="+- 0 1285 1224"/>
                  <a:gd name="T47" fmla="*/ 1285 h 66"/>
                  <a:gd name="T48" fmla="+- 0 7485 7448"/>
                  <a:gd name="T49" fmla="*/ T48 w 38"/>
                  <a:gd name="T50" fmla="+- 0 1284 1224"/>
                  <a:gd name="T51" fmla="*/ 1284 h 66"/>
                  <a:gd name="T52" fmla="+- 0 7484 7448"/>
                  <a:gd name="T53" fmla="*/ T52 w 38"/>
                  <a:gd name="T54" fmla="+- 0 1283 1224"/>
                  <a:gd name="T55" fmla="*/ 1283 h 66"/>
                  <a:gd name="T56" fmla="+- 0 7484 744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34" name="Freeform 5885"/>
              <p:cNvSpPr>
                <a:spLocks/>
              </p:cNvSpPr>
              <p:nvPr/>
            </p:nvSpPr>
            <p:spPr bwMode="auto">
              <a:xfrm>
                <a:off x="7448" y="1224"/>
                <a:ext cx="38" cy="66"/>
              </a:xfrm>
              <a:custGeom>
                <a:avLst/>
                <a:gdLst>
                  <a:gd name="T0" fmla="+- 0 7472 7448"/>
                  <a:gd name="T1" fmla="*/ T0 w 38"/>
                  <a:gd name="T2" fmla="+- 0 1233 1224"/>
                  <a:gd name="T3" fmla="*/ 1233 h 66"/>
                  <a:gd name="T4" fmla="+- 0 7463 7448"/>
                  <a:gd name="T5" fmla="*/ T4 w 38"/>
                  <a:gd name="T6" fmla="+- 0 1233 1224"/>
                  <a:gd name="T7" fmla="*/ 1233 h 66"/>
                  <a:gd name="T8" fmla="+- 0 7463 7448"/>
                  <a:gd name="T9" fmla="*/ T8 w 38"/>
                  <a:gd name="T10" fmla="+- 0 1283 1224"/>
                  <a:gd name="T11" fmla="*/ 1283 h 66"/>
                  <a:gd name="T12" fmla="+- 0 7472 7448"/>
                  <a:gd name="T13" fmla="*/ T12 w 38"/>
                  <a:gd name="T14" fmla="+- 0 1283 1224"/>
                  <a:gd name="T15" fmla="*/ 1283 h 66"/>
                  <a:gd name="T16" fmla="+- 0 7472 744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35" name="Freeform 5884"/>
              <p:cNvSpPr>
                <a:spLocks/>
              </p:cNvSpPr>
              <p:nvPr/>
            </p:nvSpPr>
            <p:spPr bwMode="auto">
              <a:xfrm>
                <a:off x="7448" y="1224"/>
                <a:ext cx="38" cy="66"/>
              </a:xfrm>
              <a:custGeom>
                <a:avLst/>
                <a:gdLst>
                  <a:gd name="T0" fmla="+- 0 7470 7448"/>
                  <a:gd name="T1" fmla="*/ T0 w 38"/>
                  <a:gd name="T2" fmla="+- 0 1224 1224"/>
                  <a:gd name="T3" fmla="*/ 1224 h 66"/>
                  <a:gd name="T4" fmla="+- 0 7448 7448"/>
                  <a:gd name="T5" fmla="*/ T4 w 38"/>
                  <a:gd name="T6" fmla="+- 0 1240 1224"/>
                  <a:gd name="T7" fmla="*/ 1240 h 66"/>
                  <a:gd name="T8" fmla="+- 0 7448 7448"/>
                  <a:gd name="T9" fmla="*/ T8 w 38"/>
                  <a:gd name="T10" fmla="+- 0 1241 1224"/>
                  <a:gd name="T11" fmla="*/ 1241 h 66"/>
                  <a:gd name="T12" fmla="+- 0 7449 7448"/>
                  <a:gd name="T13" fmla="*/ T12 w 38"/>
                  <a:gd name="T14" fmla="+- 0 1241 1224"/>
                  <a:gd name="T15" fmla="*/ 1241 h 66"/>
                  <a:gd name="T16" fmla="+- 0 7451 7448"/>
                  <a:gd name="T17" fmla="*/ T16 w 38"/>
                  <a:gd name="T18" fmla="+- 0 1241 1224"/>
                  <a:gd name="T19" fmla="*/ 1241 h 66"/>
                  <a:gd name="T20" fmla="+- 0 7463 7448"/>
                  <a:gd name="T21" fmla="*/ T20 w 38"/>
                  <a:gd name="T22" fmla="+- 0 1233 1224"/>
                  <a:gd name="T23" fmla="*/ 1233 h 66"/>
                  <a:gd name="T24" fmla="+- 0 7472 7448"/>
                  <a:gd name="T25" fmla="*/ T24 w 38"/>
                  <a:gd name="T26" fmla="+- 0 1233 1224"/>
                  <a:gd name="T27" fmla="*/ 1233 h 66"/>
                  <a:gd name="T28" fmla="+- 0 7472 7448"/>
                  <a:gd name="T29" fmla="*/ T28 w 38"/>
                  <a:gd name="T30" fmla="+- 0 1225 1224"/>
                  <a:gd name="T31" fmla="*/ 1225 h 66"/>
                  <a:gd name="T32" fmla="+- 0 7471 7448"/>
                  <a:gd name="T33" fmla="*/ T32 w 38"/>
                  <a:gd name="T34" fmla="+- 0 1224 1224"/>
                  <a:gd name="T35" fmla="*/ 1224 h 66"/>
                  <a:gd name="T36" fmla="+- 0 7470 744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6" name="Group 5880"/>
            <p:cNvGrpSpPr>
              <a:grpSpLocks/>
            </p:cNvGrpSpPr>
            <p:nvPr/>
          </p:nvGrpSpPr>
          <p:grpSpPr bwMode="auto">
            <a:xfrm>
              <a:off x="7443" y="1346"/>
              <a:ext cx="45" cy="68"/>
              <a:chOff x="7443" y="1346"/>
              <a:chExt cx="45" cy="68"/>
            </a:xfrm>
          </p:grpSpPr>
          <p:sp>
            <p:nvSpPr>
              <p:cNvPr id="41431" name="Freeform 5882"/>
              <p:cNvSpPr>
                <a:spLocks/>
              </p:cNvSpPr>
              <p:nvPr/>
            </p:nvSpPr>
            <p:spPr bwMode="auto">
              <a:xfrm>
                <a:off x="7443" y="1346"/>
                <a:ext cx="45" cy="68"/>
              </a:xfrm>
              <a:custGeom>
                <a:avLst/>
                <a:gdLst>
                  <a:gd name="T0" fmla="+- 0 7470 7443"/>
                  <a:gd name="T1" fmla="*/ T0 w 45"/>
                  <a:gd name="T2" fmla="+- 0 1346 1346"/>
                  <a:gd name="T3" fmla="*/ 1346 h 68"/>
                  <a:gd name="T4" fmla="+- 0 7461 7443"/>
                  <a:gd name="T5" fmla="*/ T4 w 45"/>
                  <a:gd name="T6" fmla="+- 0 1346 1346"/>
                  <a:gd name="T7" fmla="*/ 1346 h 68"/>
                  <a:gd name="T8" fmla="+- 0 7458 7443"/>
                  <a:gd name="T9" fmla="*/ T8 w 45"/>
                  <a:gd name="T10" fmla="+- 0 1347 1346"/>
                  <a:gd name="T11" fmla="*/ 1347 h 68"/>
                  <a:gd name="T12" fmla="+- 0 7443 7443"/>
                  <a:gd name="T13" fmla="*/ T12 w 45"/>
                  <a:gd name="T14" fmla="+- 0 1386 1346"/>
                  <a:gd name="T15" fmla="*/ 1386 h 68"/>
                  <a:gd name="T16" fmla="+- 0 7443 7443"/>
                  <a:gd name="T17" fmla="*/ T16 w 45"/>
                  <a:gd name="T18" fmla="+- 0 1391 1346"/>
                  <a:gd name="T19" fmla="*/ 1391 h 68"/>
                  <a:gd name="T20" fmla="+- 0 7460 7443"/>
                  <a:gd name="T21" fmla="*/ T20 w 45"/>
                  <a:gd name="T22" fmla="+- 0 1414 1346"/>
                  <a:gd name="T23" fmla="*/ 1414 h 68"/>
                  <a:gd name="T24" fmla="+- 0 7469 7443"/>
                  <a:gd name="T25" fmla="*/ T24 w 45"/>
                  <a:gd name="T26" fmla="+- 0 1414 1346"/>
                  <a:gd name="T27" fmla="*/ 1414 h 68"/>
                  <a:gd name="T28" fmla="+- 0 7472 7443"/>
                  <a:gd name="T29" fmla="*/ T28 w 45"/>
                  <a:gd name="T30" fmla="+- 0 1413 1346"/>
                  <a:gd name="T31" fmla="*/ 1413 h 68"/>
                  <a:gd name="T32" fmla="+- 0 7478 7443"/>
                  <a:gd name="T33" fmla="*/ T32 w 45"/>
                  <a:gd name="T34" fmla="+- 0 1410 1346"/>
                  <a:gd name="T35" fmla="*/ 1410 h 68"/>
                  <a:gd name="T36" fmla="+- 0 7480 7443"/>
                  <a:gd name="T37" fmla="*/ T36 w 45"/>
                  <a:gd name="T38" fmla="+- 0 1408 1346"/>
                  <a:gd name="T39" fmla="*/ 1408 h 68"/>
                  <a:gd name="T40" fmla="+- 0 7481 7443"/>
                  <a:gd name="T41" fmla="*/ T40 w 45"/>
                  <a:gd name="T42" fmla="+- 0 1407 1346"/>
                  <a:gd name="T43" fmla="*/ 1407 h 68"/>
                  <a:gd name="T44" fmla="+- 0 7463 7443"/>
                  <a:gd name="T45" fmla="*/ T44 w 45"/>
                  <a:gd name="T46" fmla="+- 0 1407 1346"/>
                  <a:gd name="T47" fmla="*/ 1407 h 68"/>
                  <a:gd name="T48" fmla="+- 0 7460 7443"/>
                  <a:gd name="T49" fmla="*/ T48 w 45"/>
                  <a:gd name="T50" fmla="+- 0 1406 1346"/>
                  <a:gd name="T51" fmla="*/ 1406 h 68"/>
                  <a:gd name="T52" fmla="+- 0 7452 7443"/>
                  <a:gd name="T53" fmla="*/ T52 w 45"/>
                  <a:gd name="T54" fmla="+- 0 1386 1346"/>
                  <a:gd name="T55" fmla="*/ 1386 h 68"/>
                  <a:gd name="T56" fmla="+- 0 7452 7443"/>
                  <a:gd name="T57" fmla="*/ T56 w 45"/>
                  <a:gd name="T58" fmla="+- 0 1373 1346"/>
                  <a:gd name="T59" fmla="*/ 1373 h 68"/>
                  <a:gd name="T60" fmla="+- 0 7462 7443"/>
                  <a:gd name="T61" fmla="*/ T60 w 45"/>
                  <a:gd name="T62" fmla="+- 0 1354 1346"/>
                  <a:gd name="T63" fmla="*/ 1354 h 68"/>
                  <a:gd name="T64" fmla="+- 0 7482 7443"/>
                  <a:gd name="T65" fmla="*/ T64 w 45"/>
                  <a:gd name="T66" fmla="+- 0 1354 1346"/>
                  <a:gd name="T67" fmla="*/ 1354 h 68"/>
                  <a:gd name="T68" fmla="+- 0 7481 7443"/>
                  <a:gd name="T69" fmla="*/ T68 w 45"/>
                  <a:gd name="T70" fmla="+- 0 1352 1346"/>
                  <a:gd name="T71" fmla="*/ 1352 h 68"/>
                  <a:gd name="T72" fmla="+- 0 7479 7443"/>
                  <a:gd name="T73" fmla="*/ T72 w 45"/>
                  <a:gd name="T74" fmla="+- 0 1350 1346"/>
                  <a:gd name="T75" fmla="*/ 1350 h 68"/>
                  <a:gd name="T76" fmla="+- 0 7473 7443"/>
                  <a:gd name="T77" fmla="*/ T76 w 45"/>
                  <a:gd name="T78" fmla="+- 0 1347 1346"/>
                  <a:gd name="T79" fmla="*/ 1347 h 68"/>
                  <a:gd name="T80" fmla="+- 0 7470 7443"/>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20" y="61"/>
                    </a:lnTo>
                    <a:lnTo>
                      <a:pt x="17" y="60"/>
                    </a:lnTo>
                    <a:lnTo>
                      <a:pt x="9"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32" name="Freeform 5881"/>
              <p:cNvSpPr>
                <a:spLocks/>
              </p:cNvSpPr>
              <p:nvPr/>
            </p:nvSpPr>
            <p:spPr bwMode="auto">
              <a:xfrm>
                <a:off x="7443" y="1346"/>
                <a:ext cx="45" cy="68"/>
              </a:xfrm>
              <a:custGeom>
                <a:avLst/>
                <a:gdLst>
                  <a:gd name="T0" fmla="+- 0 7482 7443"/>
                  <a:gd name="T1" fmla="*/ T0 w 45"/>
                  <a:gd name="T2" fmla="+- 0 1354 1346"/>
                  <a:gd name="T3" fmla="*/ 1354 h 68"/>
                  <a:gd name="T4" fmla="+- 0 7465 7443"/>
                  <a:gd name="T5" fmla="*/ T4 w 45"/>
                  <a:gd name="T6" fmla="+- 0 1354 1346"/>
                  <a:gd name="T7" fmla="*/ 1354 h 68"/>
                  <a:gd name="T8" fmla="+- 0 7470 7443"/>
                  <a:gd name="T9" fmla="*/ T8 w 45"/>
                  <a:gd name="T10" fmla="+- 0 1354 1346"/>
                  <a:gd name="T11" fmla="*/ 1354 h 68"/>
                  <a:gd name="T12" fmla="+- 0 7473 7443"/>
                  <a:gd name="T13" fmla="*/ T12 w 45"/>
                  <a:gd name="T14" fmla="+- 0 1356 1346"/>
                  <a:gd name="T15" fmla="*/ 1356 h 68"/>
                  <a:gd name="T16" fmla="+- 0 7478 7443"/>
                  <a:gd name="T17" fmla="*/ T16 w 45"/>
                  <a:gd name="T18" fmla="+- 0 1386 1346"/>
                  <a:gd name="T19" fmla="*/ 1386 h 68"/>
                  <a:gd name="T20" fmla="+- 0 7478 7443"/>
                  <a:gd name="T21" fmla="*/ T20 w 45"/>
                  <a:gd name="T22" fmla="+- 0 1389 1346"/>
                  <a:gd name="T23" fmla="*/ 1389 h 68"/>
                  <a:gd name="T24" fmla="+- 0 7467 7443"/>
                  <a:gd name="T25" fmla="*/ T24 w 45"/>
                  <a:gd name="T26" fmla="+- 0 1407 1346"/>
                  <a:gd name="T27" fmla="*/ 1407 h 68"/>
                  <a:gd name="T28" fmla="+- 0 7481 7443"/>
                  <a:gd name="T29" fmla="*/ T28 w 45"/>
                  <a:gd name="T30" fmla="+- 0 1407 1346"/>
                  <a:gd name="T31" fmla="*/ 1407 h 68"/>
                  <a:gd name="T32" fmla="+- 0 7484 7443"/>
                  <a:gd name="T33" fmla="*/ T32 w 45"/>
                  <a:gd name="T34" fmla="+- 0 1402 1346"/>
                  <a:gd name="T35" fmla="*/ 1402 h 68"/>
                  <a:gd name="T36" fmla="+- 0 7485 7443"/>
                  <a:gd name="T37" fmla="*/ T36 w 45"/>
                  <a:gd name="T38" fmla="+- 0 1398 1346"/>
                  <a:gd name="T39" fmla="*/ 1398 h 68"/>
                  <a:gd name="T40" fmla="+- 0 7487 7443"/>
                  <a:gd name="T41" fmla="*/ T40 w 45"/>
                  <a:gd name="T42" fmla="+- 0 1390 1346"/>
                  <a:gd name="T43" fmla="*/ 1390 h 68"/>
                  <a:gd name="T44" fmla="+- 0 7487 7443"/>
                  <a:gd name="T45" fmla="*/ T44 w 45"/>
                  <a:gd name="T46" fmla="+- 0 1386 1346"/>
                  <a:gd name="T47" fmla="*/ 1386 h 68"/>
                  <a:gd name="T48" fmla="+- 0 7487 7443"/>
                  <a:gd name="T49" fmla="*/ T48 w 45"/>
                  <a:gd name="T50" fmla="+- 0 1373 1346"/>
                  <a:gd name="T51" fmla="*/ 1373 h 68"/>
                  <a:gd name="T52" fmla="+- 0 7487 7443"/>
                  <a:gd name="T53" fmla="*/ T52 w 45"/>
                  <a:gd name="T54" fmla="+- 0 1371 1346"/>
                  <a:gd name="T55" fmla="*/ 1371 h 68"/>
                  <a:gd name="T56" fmla="+- 0 7487 7443"/>
                  <a:gd name="T57" fmla="*/ T56 w 45"/>
                  <a:gd name="T58" fmla="+- 0 1369 1346"/>
                  <a:gd name="T59" fmla="*/ 1369 h 68"/>
                  <a:gd name="T60" fmla="+- 0 7486 7443"/>
                  <a:gd name="T61" fmla="*/ T60 w 45"/>
                  <a:gd name="T62" fmla="+- 0 1362 1346"/>
                  <a:gd name="T63" fmla="*/ 1362 h 68"/>
                  <a:gd name="T64" fmla="+- 0 7484 7443"/>
                  <a:gd name="T65" fmla="*/ T64 w 45"/>
                  <a:gd name="T66" fmla="+- 0 1358 1346"/>
                  <a:gd name="T67" fmla="*/ 1358 h 68"/>
                  <a:gd name="T68" fmla="+- 0 7482 7443"/>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7" name="Group 5876"/>
            <p:cNvGrpSpPr>
              <a:grpSpLocks/>
            </p:cNvGrpSpPr>
            <p:nvPr/>
          </p:nvGrpSpPr>
          <p:grpSpPr bwMode="auto">
            <a:xfrm>
              <a:off x="7448" y="1470"/>
              <a:ext cx="38" cy="66"/>
              <a:chOff x="7448" y="1470"/>
              <a:chExt cx="38" cy="66"/>
            </a:xfrm>
          </p:grpSpPr>
          <p:sp>
            <p:nvSpPr>
              <p:cNvPr id="41428" name="Freeform 5879"/>
              <p:cNvSpPr>
                <a:spLocks/>
              </p:cNvSpPr>
              <p:nvPr/>
            </p:nvSpPr>
            <p:spPr bwMode="auto">
              <a:xfrm>
                <a:off x="7448" y="1470"/>
                <a:ext cx="38" cy="66"/>
              </a:xfrm>
              <a:custGeom>
                <a:avLst/>
                <a:gdLst>
                  <a:gd name="T0" fmla="+- 0 7484 7448"/>
                  <a:gd name="T1" fmla="*/ T0 w 38"/>
                  <a:gd name="T2" fmla="+- 0 1529 1470"/>
                  <a:gd name="T3" fmla="*/ 1529 h 66"/>
                  <a:gd name="T4" fmla="+- 0 7450 7448"/>
                  <a:gd name="T5" fmla="*/ T4 w 38"/>
                  <a:gd name="T6" fmla="+- 0 1529 1470"/>
                  <a:gd name="T7" fmla="*/ 1529 h 66"/>
                  <a:gd name="T8" fmla="+- 0 7449 7448"/>
                  <a:gd name="T9" fmla="*/ T8 w 38"/>
                  <a:gd name="T10" fmla="+- 0 1529 1470"/>
                  <a:gd name="T11" fmla="*/ 1529 h 66"/>
                  <a:gd name="T12" fmla="+- 0 7449 7448"/>
                  <a:gd name="T13" fmla="*/ T12 w 38"/>
                  <a:gd name="T14" fmla="+- 0 1530 1470"/>
                  <a:gd name="T15" fmla="*/ 1530 h 66"/>
                  <a:gd name="T16" fmla="+- 0 7448 7448"/>
                  <a:gd name="T17" fmla="*/ T16 w 38"/>
                  <a:gd name="T18" fmla="+- 0 1531 1470"/>
                  <a:gd name="T19" fmla="*/ 1531 h 66"/>
                  <a:gd name="T20" fmla="+- 0 7448 7448"/>
                  <a:gd name="T21" fmla="*/ T20 w 38"/>
                  <a:gd name="T22" fmla="+- 0 1534 1470"/>
                  <a:gd name="T23" fmla="*/ 1534 h 66"/>
                  <a:gd name="T24" fmla="+- 0 7449 7448"/>
                  <a:gd name="T25" fmla="*/ T24 w 38"/>
                  <a:gd name="T26" fmla="+- 0 1535 1470"/>
                  <a:gd name="T27" fmla="*/ 1535 h 66"/>
                  <a:gd name="T28" fmla="+- 0 7449 7448"/>
                  <a:gd name="T29" fmla="*/ T28 w 38"/>
                  <a:gd name="T30" fmla="+- 0 1536 1470"/>
                  <a:gd name="T31" fmla="*/ 1536 h 66"/>
                  <a:gd name="T32" fmla="+- 0 7484 7448"/>
                  <a:gd name="T33" fmla="*/ T32 w 38"/>
                  <a:gd name="T34" fmla="+- 0 1536 1470"/>
                  <a:gd name="T35" fmla="*/ 1536 h 66"/>
                  <a:gd name="T36" fmla="+- 0 7485 7448"/>
                  <a:gd name="T37" fmla="*/ T36 w 38"/>
                  <a:gd name="T38" fmla="+- 0 1535 1470"/>
                  <a:gd name="T39" fmla="*/ 1535 h 66"/>
                  <a:gd name="T40" fmla="+- 0 7485 7448"/>
                  <a:gd name="T41" fmla="*/ T40 w 38"/>
                  <a:gd name="T42" fmla="+- 0 1534 1470"/>
                  <a:gd name="T43" fmla="*/ 1534 h 66"/>
                  <a:gd name="T44" fmla="+- 0 7485 7448"/>
                  <a:gd name="T45" fmla="*/ T44 w 38"/>
                  <a:gd name="T46" fmla="+- 0 1531 1470"/>
                  <a:gd name="T47" fmla="*/ 1531 h 66"/>
                  <a:gd name="T48" fmla="+- 0 7485 7448"/>
                  <a:gd name="T49" fmla="*/ T48 w 38"/>
                  <a:gd name="T50" fmla="+- 0 1530 1470"/>
                  <a:gd name="T51" fmla="*/ 1530 h 66"/>
                  <a:gd name="T52" fmla="+- 0 7484 7448"/>
                  <a:gd name="T53" fmla="*/ T52 w 38"/>
                  <a:gd name="T54" fmla="+- 0 1529 1470"/>
                  <a:gd name="T55" fmla="*/ 1529 h 66"/>
                  <a:gd name="T56" fmla="+- 0 7484 7448"/>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29" name="Freeform 5878"/>
              <p:cNvSpPr>
                <a:spLocks/>
              </p:cNvSpPr>
              <p:nvPr/>
            </p:nvSpPr>
            <p:spPr bwMode="auto">
              <a:xfrm>
                <a:off x="7448" y="1470"/>
                <a:ext cx="38" cy="66"/>
              </a:xfrm>
              <a:custGeom>
                <a:avLst/>
                <a:gdLst>
                  <a:gd name="T0" fmla="+- 0 7472 7448"/>
                  <a:gd name="T1" fmla="*/ T0 w 38"/>
                  <a:gd name="T2" fmla="+- 0 1479 1470"/>
                  <a:gd name="T3" fmla="*/ 1479 h 66"/>
                  <a:gd name="T4" fmla="+- 0 7463 7448"/>
                  <a:gd name="T5" fmla="*/ T4 w 38"/>
                  <a:gd name="T6" fmla="+- 0 1479 1470"/>
                  <a:gd name="T7" fmla="*/ 1479 h 66"/>
                  <a:gd name="T8" fmla="+- 0 7463 7448"/>
                  <a:gd name="T9" fmla="*/ T8 w 38"/>
                  <a:gd name="T10" fmla="+- 0 1529 1470"/>
                  <a:gd name="T11" fmla="*/ 1529 h 66"/>
                  <a:gd name="T12" fmla="+- 0 7472 7448"/>
                  <a:gd name="T13" fmla="*/ T12 w 38"/>
                  <a:gd name="T14" fmla="+- 0 1529 1470"/>
                  <a:gd name="T15" fmla="*/ 1529 h 66"/>
                  <a:gd name="T16" fmla="+- 0 7472 7448"/>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30" name="Freeform 5877"/>
              <p:cNvSpPr>
                <a:spLocks/>
              </p:cNvSpPr>
              <p:nvPr/>
            </p:nvSpPr>
            <p:spPr bwMode="auto">
              <a:xfrm>
                <a:off x="7448" y="1470"/>
                <a:ext cx="38" cy="66"/>
              </a:xfrm>
              <a:custGeom>
                <a:avLst/>
                <a:gdLst>
                  <a:gd name="T0" fmla="+- 0 7470 7448"/>
                  <a:gd name="T1" fmla="*/ T0 w 38"/>
                  <a:gd name="T2" fmla="+- 0 1470 1470"/>
                  <a:gd name="T3" fmla="*/ 1470 h 66"/>
                  <a:gd name="T4" fmla="+- 0 7448 7448"/>
                  <a:gd name="T5" fmla="*/ T4 w 38"/>
                  <a:gd name="T6" fmla="+- 0 1486 1470"/>
                  <a:gd name="T7" fmla="*/ 1486 h 66"/>
                  <a:gd name="T8" fmla="+- 0 7448 7448"/>
                  <a:gd name="T9" fmla="*/ T8 w 38"/>
                  <a:gd name="T10" fmla="+- 0 1487 1470"/>
                  <a:gd name="T11" fmla="*/ 1487 h 66"/>
                  <a:gd name="T12" fmla="+- 0 7449 7448"/>
                  <a:gd name="T13" fmla="*/ T12 w 38"/>
                  <a:gd name="T14" fmla="+- 0 1487 1470"/>
                  <a:gd name="T15" fmla="*/ 1487 h 66"/>
                  <a:gd name="T16" fmla="+- 0 7451 7448"/>
                  <a:gd name="T17" fmla="*/ T16 w 38"/>
                  <a:gd name="T18" fmla="+- 0 1487 1470"/>
                  <a:gd name="T19" fmla="*/ 1487 h 66"/>
                  <a:gd name="T20" fmla="+- 0 7463 7448"/>
                  <a:gd name="T21" fmla="*/ T20 w 38"/>
                  <a:gd name="T22" fmla="+- 0 1479 1470"/>
                  <a:gd name="T23" fmla="*/ 1479 h 66"/>
                  <a:gd name="T24" fmla="+- 0 7472 7448"/>
                  <a:gd name="T25" fmla="*/ T24 w 38"/>
                  <a:gd name="T26" fmla="+- 0 1479 1470"/>
                  <a:gd name="T27" fmla="*/ 1479 h 66"/>
                  <a:gd name="T28" fmla="+- 0 7472 7448"/>
                  <a:gd name="T29" fmla="*/ T28 w 38"/>
                  <a:gd name="T30" fmla="+- 0 1471 1470"/>
                  <a:gd name="T31" fmla="*/ 1471 h 66"/>
                  <a:gd name="T32" fmla="+- 0 7471 7448"/>
                  <a:gd name="T33" fmla="*/ T32 w 38"/>
                  <a:gd name="T34" fmla="+- 0 1470 1470"/>
                  <a:gd name="T35" fmla="*/ 1470 h 66"/>
                  <a:gd name="T36" fmla="+- 0 7470 7448"/>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8" name="Group 5874"/>
            <p:cNvGrpSpPr>
              <a:grpSpLocks/>
            </p:cNvGrpSpPr>
            <p:nvPr/>
          </p:nvGrpSpPr>
          <p:grpSpPr bwMode="auto">
            <a:xfrm>
              <a:off x="7444" y="1594"/>
              <a:ext cx="42" cy="66"/>
              <a:chOff x="7444" y="1594"/>
              <a:chExt cx="42" cy="66"/>
            </a:xfrm>
          </p:grpSpPr>
          <p:sp>
            <p:nvSpPr>
              <p:cNvPr id="41427" name="Freeform 5875"/>
              <p:cNvSpPr>
                <a:spLocks/>
              </p:cNvSpPr>
              <p:nvPr/>
            </p:nvSpPr>
            <p:spPr bwMode="auto">
              <a:xfrm>
                <a:off x="7444" y="1594"/>
                <a:ext cx="42" cy="66"/>
              </a:xfrm>
              <a:custGeom>
                <a:avLst/>
                <a:gdLst>
                  <a:gd name="T0" fmla="+- 0 7446 7444"/>
                  <a:gd name="T1" fmla="*/ T0 w 42"/>
                  <a:gd name="T2" fmla="+- 0 1594 1594"/>
                  <a:gd name="T3" fmla="*/ 1594 h 66"/>
                  <a:gd name="T4" fmla="+- 0 7445 7444"/>
                  <a:gd name="T5" fmla="*/ T4 w 42"/>
                  <a:gd name="T6" fmla="+- 0 1594 1594"/>
                  <a:gd name="T7" fmla="*/ 1594 h 66"/>
                  <a:gd name="T8" fmla="+- 0 7445 7444"/>
                  <a:gd name="T9" fmla="*/ T8 w 42"/>
                  <a:gd name="T10" fmla="+- 0 1595 1594"/>
                  <a:gd name="T11" fmla="*/ 1595 h 66"/>
                  <a:gd name="T12" fmla="+- 0 7444 7444"/>
                  <a:gd name="T13" fmla="*/ T12 w 42"/>
                  <a:gd name="T14" fmla="+- 0 1596 1594"/>
                  <a:gd name="T15" fmla="*/ 1596 h 66"/>
                  <a:gd name="T16" fmla="+- 0 7444 7444"/>
                  <a:gd name="T17" fmla="*/ T16 w 42"/>
                  <a:gd name="T18" fmla="+- 0 1597 1594"/>
                  <a:gd name="T19" fmla="*/ 1597 h 66"/>
                  <a:gd name="T20" fmla="+- 0 7445 7444"/>
                  <a:gd name="T21" fmla="*/ T20 w 42"/>
                  <a:gd name="T22" fmla="+- 0 1600 1594"/>
                  <a:gd name="T23" fmla="*/ 1600 h 66"/>
                  <a:gd name="T24" fmla="+- 0 7446 7444"/>
                  <a:gd name="T25" fmla="*/ T24 w 42"/>
                  <a:gd name="T26" fmla="+- 0 1601 1594"/>
                  <a:gd name="T27" fmla="*/ 1601 h 66"/>
                  <a:gd name="T28" fmla="+- 0 7477 7444"/>
                  <a:gd name="T29" fmla="*/ T28 w 42"/>
                  <a:gd name="T30" fmla="+- 0 1601 1594"/>
                  <a:gd name="T31" fmla="*/ 1601 h 66"/>
                  <a:gd name="T32" fmla="+- 0 7453 7444"/>
                  <a:gd name="T33" fmla="*/ T32 w 42"/>
                  <a:gd name="T34" fmla="+- 0 1657 1594"/>
                  <a:gd name="T35" fmla="*/ 1657 h 66"/>
                  <a:gd name="T36" fmla="+- 0 7452 7444"/>
                  <a:gd name="T37" fmla="*/ T36 w 42"/>
                  <a:gd name="T38" fmla="+- 0 1658 1594"/>
                  <a:gd name="T39" fmla="*/ 1658 h 66"/>
                  <a:gd name="T40" fmla="+- 0 7453 7444"/>
                  <a:gd name="T41" fmla="*/ T40 w 42"/>
                  <a:gd name="T42" fmla="+- 0 1659 1594"/>
                  <a:gd name="T43" fmla="*/ 1659 h 66"/>
                  <a:gd name="T44" fmla="+- 0 7454 7444"/>
                  <a:gd name="T45" fmla="*/ T44 w 42"/>
                  <a:gd name="T46" fmla="+- 0 1659 1594"/>
                  <a:gd name="T47" fmla="*/ 1659 h 66"/>
                  <a:gd name="T48" fmla="+- 0 7459 7444"/>
                  <a:gd name="T49" fmla="*/ T48 w 42"/>
                  <a:gd name="T50" fmla="+- 0 1659 1594"/>
                  <a:gd name="T51" fmla="*/ 1659 h 66"/>
                  <a:gd name="T52" fmla="+- 0 7460 7444"/>
                  <a:gd name="T53" fmla="*/ T52 w 42"/>
                  <a:gd name="T54" fmla="+- 0 1659 1594"/>
                  <a:gd name="T55" fmla="*/ 1659 h 66"/>
                  <a:gd name="T56" fmla="+- 0 7485 7444"/>
                  <a:gd name="T57" fmla="*/ T56 w 42"/>
                  <a:gd name="T58" fmla="+- 0 1603 1594"/>
                  <a:gd name="T59" fmla="*/ 1603 h 66"/>
                  <a:gd name="T60" fmla="+- 0 7486 7444"/>
                  <a:gd name="T61" fmla="*/ T60 w 42"/>
                  <a:gd name="T62" fmla="+- 0 1599 1594"/>
                  <a:gd name="T63" fmla="*/ 1599 h 66"/>
                  <a:gd name="T64" fmla="+- 0 7486 7444"/>
                  <a:gd name="T65" fmla="*/ T64 w 42"/>
                  <a:gd name="T66" fmla="+- 0 1596 1594"/>
                  <a:gd name="T67" fmla="*/ 1596 h 66"/>
                  <a:gd name="T68" fmla="+- 0 7486 7444"/>
                  <a:gd name="T69" fmla="*/ T68 w 42"/>
                  <a:gd name="T70" fmla="+- 0 1594 1594"/>
                  <a:gd name="T71" fmla="*/ 1594 h 66"/>
                  <a:gd name="T72" fmla="+- 0 7485 7444"/>
                  <a:gd name="T73" fmla="*/ T72 w 42"/>
                  <a:gd name="T74" fmla="+- 0 1594 1594"/>
                  <a:gd name="T75" fmla="*/ 1594 h 66"/>
                  <a:gd name="T76" fmla="+- 0 7446 7444"/>
                  <a:gd name="T77" fmla="*/ T76 w 42"/>
                  <a:gd name="T78" fmla="+- 0 1594 1594"/>
                  <a:gd name="T79" fmla="*/ 159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3"/>
                    </a:lnTo>
                    <a:lnTo>
                      <a:pt x="1" y="6"/>
                    </a:lnTo>
                    <a:lnTo>
                      <a:pt x="2" y="7"/>
                    </a:lnTo>
                    <a:lnTo>
                      <a:pt x="33" y="7"/>
                    </a:lnTo>
                    <a:lnTo>
                      <a:pt x="9" y="63"/>
                    </a:lnTo>
                    <a:lnTo>
                      <a:pt x="8" y="64"/>
                    </a:lnTo>
                    <a:lnTo>
                      <a:pt x="9" y="65"/>
                    </a:lnTo>
                    <a:lnTo>
                      <a:pt x="10" y="65"/>
                    </a:lnTo>
                    <a:lnTo>
                      <a:pt x="15" y="65"/>
                    </a:lnTo>
                    <a:lnTo>
                      <a:pt x="16" y="65"/>
                    </a:lnTo>
                    <a:lnTo>
                      <a:pt x="41" y="9"/>
                    </a:lnTo>
                    <a:lnTo>
                      <a:pt x="42" y="5"/>
                    </a:lnTo>
                    <a:lnTo>
                      <a:pt x="42" y="2"/>
                    </a:lnTo>
                    <a:lnTo>
                      <a:pt x="42" y="0"/>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9" name="Group 5869"/>
            <p:cNvGrpSpPr>
              <a:grpSpLocks/>
            </p:cNvGrpSpPr>
            <p:nvPr/>
          </p:nvGrpSpPr>
          <p:grpSpPr bwMode="auto">
            <a:xfrm>
              <a:off x="7513" y="1130"/>
              <a:ext cx="80" cy="659"/>
              <a:chOff x="7513" y="1130"/>
              <a:chExt cx="80" cy="659"/>
            </a:xfrm>
          </p:grpSpPr>
          <p:sp>
            <p:nvSpPr>
              <p:cNvPr id="41423" name="Freeform 5873"/>
              <p:cNvSpPr>
                <a:spLocks/>
              </p:cNvSpPr>
              <p:nvPr/>
            </p:nvSpPr>
            <p:spPr bwMode="auto">
              <a:xfrm>
                <a:off x="7513" y="1130"/>
                <a:ext cx="80" cy="659"/>
              </a:xfrm>
              <a:custGeom>
                <a:avLst/>
                <a:gdLst>
                  <a:gd name="T0" fmla="+- 0 7591 7513"/>
                  <a:gd name="T1" fmla="*/ T0 w 80"/>
                  <a:gd name="T2" fmla="+- 0 1468 1130"/>
                  <a:gd name="T3" fmla="*/ 1468 h 659"/>
                  <a:gd name="T4" fmla="+- 0 7514 7513"/>
                  <a:gd name="T5" fmla="*/ T4 w 80"/>
                  <a:gd name="T6" fmla="+- 0 1468 1130"/>
                  <a:gd name="T7" fmla="*/ 1468 h 659"/>
                  <a:gd name="T8" fmla="+- 0 7514 7513"/>
                  <a:gd name="T9" fmla="*/ T8 w 80"/>
                  <a:gd name="T10" fmla="+- 0 1786 1130"/>
                  <a:gd name="T11" fmla="*/ 1786 h 659"/>
                  <a:gd name="T12" fmla="+- 0 7513 7513"/>
                  <a:gd name="T13" fmla="*/ T12 w 80"/>
                  <a:gd name="T14" fmla="+- 0 1788 1130"/>
                  <a:gd name="T15" fmla="*/ 1788 h 659"/>
                  <a:gd name="T16" fmla="+- 0 7592 7513"/>
                  <a:gd name="T17" fmla="*/ T16 w 80"/>
                  <a:gd name="T18" fmla="+- 0 1788 1130"/>
                  <a:gd name="T19" fmla="*/ 1788 h 659"/>
                  <a:gd name="T20" fmla="+- 0 7591 7513"/>
                  <a:gd name="T21" fmla="*/ T20 w 80"/>
                  <a:gd name="T22" fmla="+- 0 1786 1130"/>
                  <a:gd name="T23" fmla="*/ 1786 h 659"/>
                  <a:gd name="T24" fmla="+- 0 7591 7513"/>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24" name="Freeform 5872"/>
              <p:cNvSpPr>
                <a:spLocks/>
              </p:cNvSpPr>
              <p:nvPr/>
            </p:nvSpPr>
            <p:spPr bwMode="auto">
              <a:xfrm>
                <a:off x="7513" y="1130"/>
                <a:ext cx="80" cy="659"/>
              </a:xfrm>
              <a:custGeom>
                <a:avLst/>
                <a:gdLst>
                  <a:gd name="T0" fmla="+- 0 7571 7513"/>
                  <a:gd name="T1" fmla="*/ T0 w 80"/>
                  <a:gd name="T2" fmla="+- 0 1462 1130"/>
                  <a:gd name="T3" fmla="*/ 1462 h 659"/>
                  <a:gd name="T4" fmla="+- 0 7546 7513"/>
                  <a:gd name="T5" fmla="*/ T4 w 80"/>
                  <a:gd name="T6" fmla="+- 0 1462 1130"/>
                  <a:gd name="T7" fmla="*/ 1462 h 659"/>
                  <a:gd name="T8" fmla="+- 0 7549 7513"/>
                  <a:gd name="T9" fmla="*/ T8 w 80"/>
                  <a:gd name="T10" fmla="+- 0 1465 1130"/>
                  <a:gd name="T11" fmla="*/ 1465 h 659"/>
                  <a:gd name="T12" fmla="+- 0 7546 7513"/>
                  <a:gd name="T13" fmla="*/ T12 w 80"/>
                  <a:gd name="T14" fmla="+- 0 1468 1130"/>
                  <a:gd name="T15" fmla="*/ 1468 h 659"/>
                  <a:gd name="T16" fmla="+- 0 7571 7513"/>
                  <a:gd name="T17" fmla="*/ T16 w 80"/>
                  <a:gd name="T18" fmla="+- 0 1468 1130"/>
                  <a:gd name="T19" fmla="*/ 1468 h 659"/>
                  <a:gd name="T20" fmla="+- 0 7569 7513"/>
                  <a:gd name="T21" fmla="*/ T20 w 80"/>
                  <a:gd name="T22" fmla="+- 0 1465 1130"/>
                  <a:gd name="T23" fmla="*/ 1465 h 659"/>
                  <a:gd name="T24" fmla="+- 0 7571 7513"/>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8" y="332"/>
                    </a:moveTo>
                    <a:lnTo>
                      <a:pt x="33" y="332"/>
                    </a:lnTo>
                    <a:lnTo>
                      <a:pt x="36" y="335"/>
                    </a:lnTo>
                    <a:lnTo>
                      <a:pt x="33" y="338"/>
                    </a:lnTo>
                    <a:lnTo>
                      <a:pt x="58" y="338"/>
                    </a:lnTo>
                    <a:lnTo>
                      <a:pt x="56" y="335"/>
                    </a:lnTo>
                    <a:lnTo>
                      <a:pt x="5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25" name="Freeform 5871"/>
              <p:cNvSpPr>
                <a:spLocks/>
              </p:cNvSpPr>
              <p:nvPr/>
            </p:nvSpPr>
            <p:spPr bwMode="auto">
              <a:xfrm>
                <a:off x="7513" y="1130"/>
                <a:ext cx="80" cy="659"/>
              </a:xfrm>
              <a:custGeom>
                <a:avLst/>
                <a:gdLst>
                  <a:gd name="T0" fmla="+- 0 7592 7513"/>
                  <a:gd name="T1" fmla="*/ T0 w 80"/>
                  <a:gd name="T2" fmla="+- 0 1130 1130"/>
                  <a:gd name="T3" fmla="*/ 1130 h 659"/>
                  <a:gd name="T4" fmla="+- 0 7513 7513"/>
                  <a:gd name="T5" fmla="*/ T4 w 80"/>
                  <a:gd name="T6" fmla="+- 0 1130 1130"/>
                  <a:gd name="T7" fmla="*/ 1130 h 659"/>
                  <a:gd name="T8" fmla="+- 0 7514 7513"/>
                  <a:gd name="T9" fmla="*/ T8 w 80"/>
                  <a:gd name="T10" fmla="+- 0 1131 1130"/>
                  <a:gd name="T11" fmla="*/ 1131 h 659"/>
                  <a:gd name="T12" fmla="+- 0 7514 7513"/>
                  <a:gd name="T13" fmla="*/ T12 w 80"/>
                  <a:gd name="T14" fmla="+- 0 1462 1130"/>
                  <a:gd name="T15" fmla="*/ 1462 h 659"/>
                  <a:gd name="T16" fmla="+- 0 7591 7513"/>
                  <a:gd name="T17" fmla="*/ T16 w 80"/>
                  <a:gd name="T18" fmla="+- 0 1462 1130"/>
                  <a:gd name="T19" fmla="*/ 1462 h 659"/>
                  <a:gd name="T20" fmla="+- 0 7591 7513"/>
                  <a:gd name="T21" fmla="*/ T20 w 80"/>
                  <a:gd name="T22" fmla="+- 0 1453 1130"/>
                  <a:gd name="T23" fmla="*/ 1453 h 659"/>
                  <a:gd name="T24" fmla="+- 0 7518 7513"/>
                  <a:gd name="T25" fmla="*/ T24 w 80"/>
                  <a:gd name="T26" fmla="+- 0 1453 1130"/>
                  <a:gd name="T27" fmla="*/ 1453 h 659"/>
                  <a:gd name="T28" fmla="+- 0 7516 7513"/>
                  <a:gd name="T29" fmla="*/ T28 w 80"/>
                  <a:gd name="T30" fmla="+- 0 1450 1130"/>
                  <a:gd name="T31" fmla="*/ 1450 h 659"/>
                  <a:gd name="T32" fmla="+- 0 7518 7513"/>
                  <a:gd name="T33" fmla="*/ T32 w 80"/>
                  <a:gd name="T34" fmla="+- 0 1448 1130"/>
                  <a:gd name="T35" fmla="*/ 1448 h 659"/>
                  <a:gd name="T36" fmla="+- 0 7591 7513"/>
                  <a:gd name="T37" fmla="*/ T36 w 80"/>
                  <a:gd name="T38" fmla="+- 0 1448 1130"/>
                  <a:gd name="T39" fmla="*/ 1448 h 659"/>
                  <a:gd name="T40" fmla="+- 0 7591 7513"/>
                  <a:gd name="T41" fmla="*/ T40 w 80"/>
                  <a:gd name="T42" fmla="+- 0 1131 1130"/>
                  <a:gd name="T43" fmla="*/ 1131 h 659"/>
                  <a:gd name="T44" fmla="+- 0 7592 7513"/>
                  <a:gd name="T45" fmla="*/ T44 w 80"/>
                  <a:gd name="T46" fmla="+- 0 1130 1130"/>
                  <a:gd name="T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9" y="0"/>
                    </a:moveTo>
                    <a:lnTo>
                      <a:pt x="0" y="0"/>
                    </a:lnTo>
                    <a:lnTo>
                      <a:pt x="1" y="1"/>
                    </a:lnTo>
                    <a:lnTo>
                      <a:pt x="1" y="332"/>
                    </a:lnTo>
                    <a:lnTo>
                      <a:pt x="78" y="332"/>
                    </a:lnTo>
                    <a:lnTo>
                      <a:pt x="78" y="323"/>
                    </a:lnTo>
                    <a:lnTo>
                      <a:pt x="5" y="323"/>
                    </a:lnTo>
                    <a:lnTo>
                      <a:pt x="3" y="320"/>
                    </a:lnTo>
                    <a:lnTo>
                      <a:pt x="5"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26" name="Freeform 5870"/>
              <p:cNvSpPr>
                <a:spLocks/>
              </p:cNvSpPr>
              <p:nvPr/>
            </p:nvSpPr>
            <p:spPr bwMode="auto">
              <a:xfrm>
                <a:off x="7513" y="1130"/>
                <a:ext cx="80" cy="659"/>
              </a:xfrm>
              <a:custGeom>
                <a:avLst/>
                <a:gdLst>
                  <a:gd name="T0" fmla="+- 0 7580 7513"/>
                  <a:gd name="T1" fmla="*/ T0 w 80"/>
                  <a:gd name="T2" fmla="+- 0 1448 1130"/>
                  <a:gd name="T3" fmla="*/ 1448 h 659"/>
                  <a:gd name="T4" fmla="+- 0 7554 7513"/>
                  <a:gd name="T5" fmla="*/ T4 w 80"/>
                  <a:gd name="T6" fmla="+- 0 1448 1130"/>
                  <a:gd name="T7" fmla="*/ 1448 h 659"/>
                  <a:gd name="T8" fmla="+- 0 7557 7513"/>
                  <a:gd name="T9" fmla="*/ T8 w 80"/>
                  <a:gd name="T10" fmla="+- 0 1450 1130"/>
                  <a:gd name="T11" fmla="*/ 1450 h 659"/>
                  <a:gd name="T12" fmla="+- 0 7554 7513"/>
                  <a:gd name="T13" fmla="*/ T12 w 80"/>
                  <a:gd name="T14" fmla="+- 0 1453 1130"/>
                  <a:gd name="T15" fmla="*/ 1453 h 659"/>
                  <a:gd name="T16" fmla="+- 0 7580 7513"/>
                  <a:gd name="T17" fmla="*/ T16 w 80"/>
                  <a:gd name="T18" fmla="+- 0 1453 1130"/>
                  <a:gd name="T19" fmla="*/ 1453 h 659"/>
                  <a:gd name="T20" fmla="+- 0 7577 7513"/>
                  <a:gd name="T21" fmla="*/ T20 w 80"/>
                  <a:gd name="T22" fmla="+- 0 1450 1130"/>
                  <a:gd name="T23" fmla="*/ 1450 h 659"/>
                  <a:gd name="T24" fmla="+- 0 7580 7513"/>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7" y="318"/>
                    </a:moveTo>
                    <a:lnTo>
                      <a:pt x="41" y="318"/>
                    </a:lnTo>
                    <a:lnTo>
                      <a:pt x="44" y="320"/>
                    </a:lnTo>
                    <a:lnTo>
                      <a:pt x="41" y="323"/>
                    </a:lnTo>
                    <a:lnTo>
                      <a:pt x="67" y="323"/>
                    </a:lnTo>
                    <a:lnTo>
                      <a:pt x="64" y="320"/>
                    </a:lnTo>
                    <a:lnTo>
                      <a:pt x="6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70" name="Group 5867"/>
            <p:cNvGrpSpPr>
              <a:grpSpLocks/>
            </p:cNvGrpSpPr>
            <p:nvPr/>
          </p:nvGrpSpPr>
          <p:grpSpPr bwMode="auto">
            <a:xfrm>
              <a:off x="7514" y="1465"/>
              <a:ext cx="77" cy="2"/>
              <a:chOff x="7514" y="1465"/>
              <a:chExt cx="77" cy="2"/>
            </a:xfrm>
          </p:grpSpPr>
          <p:sp>
            <p:nvSpPr>
              <p:cNvPr id="41422" name="Freeform 5868"/>
              <p:cNvSpPr>
                <a:spLocks/>
              </p:cNvSpPr>
              <p:nvPr/>
            </p:nvSpPr>
            <p:spPr bwMode="auto">
              <a:xfrm>
                <a:off x="7514" y="1465"/>
                <a:ext cx="77" cy="2"/>
              </a:xfrm>
              <a:custGeom>
                <a:avLst/>
                <a:gdLst>
                  <a:gd name="T0" fmla="+- 0 7514 7514"/>
                  <a:gd name="T1" fmla="*/ T0 w 77"/>
                  <a:gd name="T2" fmla="+- 0 7591 7514"/>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1" name="Group 5865"/>
            <p:cNvGrpSpPr>
              <a:grpSpLocks/>
            </p:cNvGrpSpPr>
            <p:nvPr/>
          </p:nvGrpSpPr>
          <p:grpSpPr bwMode="auto">
            <a:xfrm>
              <a:off x="7516" y="1450"/>
              <a:ext cx="76" cy="2"/>
              <a:chOff x="7516" y="1450"/>
              <a:chExt cx="76" cy="2"/>
            </a:xfrm>
          </p:grpSpPr>
          <p:sp>
            <p:nvSpPr>
              <p:cNvPr id="41421" name="Freeform 5866"/>
              <p:cNvSpPr>
                <a:spLocks/>
              </p:cNvSpPr>
              <p:nvPr/>
            </p:nvSpPr>
            <p:spPr bwMode="auto">
              <a:xfrm>
                <a:off x="7516" y="1450"/>
                <a:ext cx="76" cy="2"/>
              </a:xfrm>
              <a:custGeom>
                <a:avLst/>
                <a:gdLst>
                  <a:gd name="T0" fmla="+- 0 7516 7516"/>
                  <a:gd name="T1" fmla="*/ T0 w 76"/>
                  <a:gd name="T2" fmla="+- 0 7591 7516"/>
                  <a:gd name="T3" fmla="*/ T2 w 76"/>
                </a:gdLst>
                <a:ahLst/>
                <a:cxnLst>
                  <a:cxn ang="0">
                    <a:pos x="T1" y="0"/>
                  </a:cxn>
                  <a:cxn ang="0">
                    <a:pos x="T3" y="0"/>
                  </a:cxn>
                </a:cxnLst>
                <a:rect l="0" t="0" r="r" b="b"/>
                <a:pathLst>
                  <a:path w="76">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2" name="Group 5863"/>
            <p:cNvGrpSpPr>
              <a:grpSpLocks/>
            </p:cNvGrpSpPr>
            <p:nvPr/>
          </p:nvGrpSpPr>
          <p:grpSpPr bwMode="auto">
            <a:xfrm>
              <a:off x="7513" y="1468"/>
              <a:ext cx="2" cy="320"/>
              <a:chOff x="7513" y="1468"/>
              <a:chExt cx="2" cy="320"/>
            </a:xfrm>
          </p:grpSpPr>
          <p:sp>
            <p:nvSpPr>
              <p:cNvPr id="41420" name="Freeform 5864"/>
              <p:cNvSpPr>
                <a:spLocks/>
              </p:cNvSpPr>
              <p:nvPr/>
            </p:nvSpPr>
            <p:spPr bwMode="auto">
              <a:xfrm>
                <a:off x="7513"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3" name="Group 5861"/>
            <p:cNvGrpSpPr>
              <a:grpSpLocks/>
            </p:cNvGrpSpPr>
            <p:nvPr/>
          </p:nvGrpSpPr>
          <p:grpSpPr bwMode="auto">
            <a:xfrm>
              <a:off x="7513" y="1130"/>
              <a:ext cx="2" cy="332"/>
              <a:chOff x="7513" y="1130"/>
              <a:chExt cx="2" cy="332"/>
            </a:xfrm>
          </p:grpSpPr>
          <p:sp>
            <p:nvSpPr>
              <p:cNvPr id="41419" name="Freeform 5862"/>
              <p:cNvSpPr>
                <a:spLocks/>
              </p:cNvSpPr>
              <p:nvPr/>
            </p:nvSpPr>
            <p:spPr bwMode="auto">
              <a:xfrm>
                <a:off x="7513"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4" name="Group 5858"/>
            <p:cNvGrpSpPr>
              <a:grpSpLocks/>
            </p:cNvGrpSpPr>
            <p:nvPr/>
          </p:nvGrpSpPr>
          <p:grpSpPr bwMode="auto">
            <a:xfrm>
              <a:off x="7511" y="1465"/>
              <a:ext cx="3" cy="2"/>
              <a:chOff x="7511" y="1465"/>
              <a:chExt cx="3" cy="2"/>
            </a:xfrm>
          </p:grpSpPr>
          <p:sp>
            <p:nvSpPr>
              <p:cNvPr id="41418" name="Freeform 5860"/>
              <p:cNvSpPr>
                <a:spLocks/>
              </p:cNvSpPr>
              <p:nvPr/>
            </p:nvSpPr>
            <p:spPr bwMode="auto">
              <a:xfrm>
                <a:off x="7511" y="1465"/>
                <a:ext cx="3" cy="2"/>
              </a:xfrm>
              <a:custGeom>
                <a:avLst/>
                <a:gdLst>
                  <a:gd name="T0" fmla="+- 0 7511 7511"/>
                  <a:gd name="T1" fmla="*/ T0 w 3"/>
                  <a:gd name="T2" fmla="+- 0 7514 7511"/>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699" name="Picture 58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9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75" name="Group 5856"/>
            <p:cNvGrpSpPr>
              <a:grpSpLocks/>
            </p:cNvGrpSpPr>
            <p:nvPr/>
          </p:nvGrpSpPr>
          <p:grpSpPr bwMode="auto">
            <a:xfrm>
              <a:off x="7497" y="1117"/>
              <a:ext cx="3" cy="656"/>
              <a:chOff x="7497" y="1117"/>
              <a:chExt cx="3" cy="656"/>
            </a:xfrm>
          </p:grpSpPr>
          <p:sp>
            <p:nvSpPr>
              <p:cNvPr id="41417" name="Freeform 5857"/>
              <p:cNvSpPr>
                <a:spLocks/>
              </p:cNvSpPr>
              <p:nvPr/>
            </p:nvSpPr>
            <p:spPr bwMode="auto">
              <a:xfrm>
                <a:off x="7497" y="1117"/>
                <a:ext cx="3" cy="656"/>
              </a:xfrm>
              <a:custGeom>
                <a:avLst/>
                <a:gdLst>
                  <a:gd name="T0" fmla="+- 0 7497 7497"/>
                  <a:gd name="T1" fmla="*/ T0 w 3"/>
                  <a:gd name="T2" fmla="+- 0 1773 1117"/>
                  <a:gd name="T3" fmla="*/ 1773 h 656"/>
                  <a:gd name="T4" fmla="+- 0 7500 7497"/>
                  <a:gd name="T5" fmla="*/ T4 w 3"/>
                  <a:gd name="T6" fmla="+- 0 1773 1117"/>
                  <a:gd name="T7" fmla="*/ 1773 h 656"/>
                  <a:gd name="T8" fmla="+- 0 7500 7497"/>
                  <a:gd name="T9" fmla="*/ T8 w 3"/>
                  <a:gd name="T10" fmla="+- 0 1117 1117"/>
                  <a:gd name="T11" fmla="*/ 1117 h 656"/>
                  <a:gd name="T12" fmla="+- 0 7497 7497"/>
                  <a:gd name="T13" fmla="*/ T12 w 3"/>
                  <a:gd name="T14" fmla="+- 0 1117 1117"/>
                  <a:gd name="T15" fmla="*/ 1117 h 656"/>
                  <a:gd name="T16" fmla="+- 0 7497 749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76" name="Group 5854"/>
            <p:cNvGrpSpPr>
              <a:grpSpLocks/>
            </p:cNvGrpSpPr>
            <p:nvPr/>
          </p:nvGrpSpPr>
          <p:grpSpPr bwMode="auto">
            <a:xfrm>
              <a:off x="7497" y="1116"/>
              <a:ext cx="82" cy="2"/>
              <a:chOff x="7497" y="1116"/>
              <a:chExt cx="82" cy="2"/>
            </a:xfrm>
          </p:grpSpPr>
          <p:sp>
            <p:nvSpPr>
              <p:cNvPr id="41416" name="Freeform 5855"/>
              <p:cNvSpPr>
                <a:spLocks/>
              </p:cNvSpPr>
              <p:nvPr/>
            </p:nvSpPr>
            <p:spPr bwMode="auto">
              <a:xfrm>
                <a:off x="7497" y="1116"/>
                <a:ext cx="82" cy="2"/>
              </a:xfrm>
              <a:custGeom>
                <a:avLst/>
                <a:gdLst>
                  <a:gd name="T0" fmla="+- 0 7497 7497"/>
                  <a:gd name="T1" fmla="*/ T0 w 82"/>
                  <a:gd name="T2" fmla="+- 0 7579 749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7" name="Group 5852"/>
            <p:cNvGrpSpPr>
              <a:grpSpLocks/>
            </p:cNvGrpSpPr>
            <p:nvPr/>
          </p:nvGrpSpPr>
          <p:grpSpPr bwMode="auto">
            <a:xfrm>
              <a:off x="7498" y="1772"/>
              <a:ext cx="80" cy="2"/>
              <a:chOff x="7498" y="1772"/>
              <a:chExt cx="80" cy="2"/>
            </a:xfrm>
          </p:grpSpPr>
          <p:sp>
            <p:nvSpPr>
              <p:cNvPr id="41415" name="Freeform 5853"/>
              <p:cNvSpPr>
                <a:spLocks/>
              </p:cNvSpPr>
              <p:nvPr/>
            </p:nvSpPr>
            <p:spPr bwMode="auto">
              <a:xfrm>
                <a:off x="7498" y="1772"/>
                <a:ext cx="80" cy="2"/>
              </a:xfrm>
              <a:custGeom>
                <a:avLst/>
                <a:gdLst>
                  <a:gd name="T0" fmla="+- 0 7498 7498"/>
                  <a:gd name="T1" fmla="*/ T0 w 80"/>
                  <a:gd name="T2" fmla="+- 0 7578 74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8" name="Group 5850"/>
            <p:cNvGrpSpPr>
              <a:grpSpLocks/>
            </p:cNvGrpSpPr>
            <p:nvPr/>
          </p:nvGrpSpPr>
          <p:grpSpPr bwMode="auto">
            <a:xfrm>
              <a:off x="7500" y="1770"/>
              <a:ext cx="80" cy="2"/>
              <a:chOff x="7500" y="1770"/>
              <a:chExt cx="80" cy="2"/>
            </a:xfrm>
          </p:grpSpPr>
          <p:sp>
            <p:nvSpPr>
              <p:cNvPr id="41414" name="Freeform 5851"/>
              <p:cNvSpPr>
                <a:spLocks/>
              </p:cNvSpPr>
              <p:nvPr/>
            </p:nvSpPr>
            <p:spPr bwMode="auto">
              <a:xfrm>
                <a:off x="7500" y="1770"/>
                <a:ext cx="80" cy="2"/>
              </a:xfrm>
              <a:custGeom>
                <a:avLst/>
                <a:gdLst>
                  <a:gd name="T0" fmla="+- 0 7500 7500"/>
                  <a:gd name="T1" fmla="*/ T0 w 80"/>
                  <a:gd name="T2" fmla="+- 0 7579 750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9" name="Group 5846"/>
            <p:cNvGrpSpPr>
              <a:grpSpLocks/>
            </p:cNvGrpSpPr>
            <p:nvPr/>
          </p:nvGrpSpPr>
          <p:grpSpPr bwMode="auto">
            <a:xfrm>
              <a:off x="7527" y="1224"/>
              <a:ext cx="38" cy="66"/>
              <a:chOff x="7527" y="1224"/>
              <a:chExt cx="38" cy="66"/>
            </a:xfrm>
          </p:grpSpPr>
          <p:sp>
            <p:nvSpPr>
              <p:cNvPr id="41411" name="Freeform 5849"/>
              <p:cNvSpPr>
                <a:spLocks/>
              </p:cNvSpPr>
              <p:nvPr/>
            </p:nvSpPr>
            <p:spPr bwMode="auto">
              <a:xfrm>
                <a:off x="7527" y="1224"/>
                <a:ext cx="38" cy="66"/>
              </a:xfrm>
              <a:custGeom>
                <a:avLst/>
                <a:gdLst>
                  <a:gd name="T0" fmla="+- 0 7563 7527"/>
                  <a:gd name="T1" fmla="*/ T0 w 38"/>
                  <a:gd name="T2" fmla="+- 0 1283 1224"/>
                  <a:gd name="T3" fmla="*/ 1283 h 66"/>
                  <a:gd name="T4" fmla="+- 0 7529 7527"/>
                  <a:gd name="T5" fmla="*/ T4 w 38"/>
                  <a:gd name="T6" fmla="+- 0 1283 1224"/>
                  <a:gd name="T7" fmla="*/ 1283 h 66"/>
                  <a:gd name="T8" fmla="+- 0 7528 7527"/>
                  <a:gd name="T9" fmla="*/ T8 w 38"/>
                  <a:gd name="T10" fmla="+- 0 1283 1224"/>
                  <a:gd name="T11" fmla="*/ 1283 h 66"/>
                  <a:gd name="T12" fmla="+- 0 7528 7527"/>
                  <a:gd name="T13" fmla="*/ T12 w 38"/>
                  <a:gd name="T14" fmla="+- 0 1284 1224"/>
                  <a:gd name="T15" fmla="*/ 1284 h 66"/>
                  <a:gd name="T16" fmla="+- 0 7528 7527"/>
                  <a:gd name="T17" fmla="*/ T16 w 38"/>
                  <a:gd name="T18" fmla="+- 0 1285 1224"/>
                  <a:gd name="T19" fmla="*/ 1285 h 66"/>
                  <a:gd name="T20" fmla="+- 0 7528 7527"/>
                  <a:gd name="T21" fmla="*/ T20 w 38"/>
                  <a:gd name="T22" fmla="+- 0 1288 1224"/>
                  <a:gd name="T23" fmla="*/ 1288 h 66"/>
                  <a:gd name="T24" fmla="+- 0 7528 7527"/>
                  <a:gd name="T25" fmla="*/ T24 w 38"/>
                  <a:gd name="T26" fmla="+- 0 1289 1224"/>
                  <a:gd name="T27" fmla="*/ 1289 h 66"/>
                  <a:gd name="T28" fmla="+- 0 7529 7527"/>
                  <a:gd name="T29" fmla="*/ T28 w 38"/>
                  <a:gd name="T30" fmla="+- 0 1290 1224"/>
                  <a:gd name="T31" fmla="*/ 1290 h 66"/>
                  <a:gd name="T32" fmla="+- 0 7564 7527"/>
                  <a:gd name="T33" fmla="*/ T32 w 38"/>
                  <a:gd name="T34" fmla="+- 0 1290 1224"/>
                  <a:gd name="T35" fmla="*/ 1290 h 66"/>
                  <a:gd name="T36" fmla="+- 0 7564 7527"/>
                  <a:gd name="T37" fmla="*/ T36 w 38"/>
                  <a:gd name="T38" fmla="+- 0 1289 1224"/>
                  <a:gd name="T39" fmla="*/ 1289 h 66"/>
                  <a:gd name="T40" fmla="+- 0 7564 7527"/>
                  <a:gd name="T41" fmla="*/ T40 w 38"/>
                  <a:gd name="T42" fmla="+- 0 1288 1224"/>
                  <a:gd name="T43" fmla="*/ 1288 h 66"/>
                  <a:gd name="T44" fmla="+- 0 7565 7527"/>
                  <a:gd name="T45" fmla="*/ T44 w 38"/>
                  <a:gd name="T46" fmla="+- 0 1285 1224"/>
                  <a:gd name="T47" fmla="*/ 1285 h 66"/>
                  <a:gd name="T48" fmla="+- 0 7564 7527"/>
                  <a:gd name="T49" fmla="*/ T48 w 38"/>
                  <a:gd name="T50" fmla="+- 0 1284 1224"/>
                  <a:gd name="T51" fmla="*/ 1284 h 66"/>
                  <a:gd name="T52" fmla="+- 0 7564 7527"/>
                  <a:gd name="T53" fmla="*/ T52 w 38"/>
                  <a:gd name="T54" fmla="+- 0 1283 1224"/>
                  <a:gd name="T55" fmla="*/ 1283 h 66"/>
                  <a:gd name="T56" fmla="+- 0 7563 752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7"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12" name="Freeform 5848"/>
              <p:cNvSpPr>
                <a:spLocks/>
              </p:cNvSpPr>
              <p:nvPr/>
            </p:nvSpPr>
            <p:spPr bwMode="auto">
              <a:xfrm>
                <a:off x="7527" y="1224"/>
                <a:ext cx="38" cy="66"/>
              </a:xfrm>
              <a:custGeom>
                <a:avLst/>
                <a:gdLst>
                  <a:gd name="T0" fmla="+- 0 7551 7527"/>
                  <a:gd name="T1" fmla="*/ T0 w 38"/>
                  <a:gd name="T2" fmla="+- 0 1233 1224"/>
                  <a:gd name="T3" fmla="*/ 1233 h 66"/>
                  <a:gd name="T4" fmla="+- 0 7543 7527"/>
                  <a:gd name="T5" fmla="*/ T4 w 38"/>
                  <a:gd name="T6" fmla="+- 0 1233 1224"/>
                  <a:gd name="T7" fmla="*/ 1233 h 66"/>
                  <a:gd name="T8" fmla="+- 0 7543 7527"/>
                  <a:gd name="T9" fmla="*/ T8 w 38"/>
                  <a:gd name="T10" fmla="+- 0 1283 1224"/>
                  <a:gd name="T11" fmla="*/ 1283 h 66"/>
                  <a:gd name="T12" fmla="+- 0 7551 7527"/>
                  <a:gd name="T13" fmla="*/ T12 w 38"/>
                  <a:gd name="T14" fmla="+- 0 1283 1224"/>
                  <a:gd name="T15" fmla="*/ 1283 h 66"/>
                  <a:gd name="T16" fmla="+- 0 7551 752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13" name="Freeform 5847"/>
              <p:cNvSpPr>
                <a:spLocks/>
              </p:cNvSpPr>
              <p:nvPr/>
            </p:nvSpPr>
            <p:spPr bwMode="auto">
              <a:xfrm>
                <a:off x="7527" y="1224"/>
                <a:ext cx="38" cy="66"/>
              </a:xfrm>
              <a:custGeom>
                <a:avLst/>
                <a:gdLst>
                  <a:gd name="T0" fmla="+- 0 7549 7527"/>
                  <a:gd name="T1" fmla="*/ T0 w 38"/>
                  <a:gd name="T2" fmla="+- 0 1224 1224"/>
                  <a:gd name="T3" fmla="*/ 1224 h 66"/>
                  <a:gd name="T4" fmla="+- 0 7527 7527"/>
                  <a:gd name="T5" fmla="*/ T4 w 38"/>
                  <a:gd name="T6" fmla="+- 0 1240 1224"/>
                  <a:gd name="T7" fmla="*/ 1240 h 66"/>
                  <a:gd name="T8" fmla="+- 0 7528 7527"/>
                  <a:gd name="T9" fmla="*/ T8 w 38"/>
                  <a:gd name="T10" fmla="+- 0 1241 1224"/>
                  <a:gd name="T11" fmla="*/ 1241 h 66"/>
                  <a:gd name="T12" fmla="+- 0 7529 7527"/>
                  <a:gd name="T13" fmla="*/ T12 w 38"/>
                  <a:gd name="T14" fmla="+- 0 1241 1224"/>
                  <a:gd name="T15" fmla="*/ 1241 h 66"/>
                  <a:gd name="T16" fmla="+- 0 7530 7527"/>
                  <a:gd name="T17" fmla="*/ T16 w 38"/>
                  <a:gd name="T18" fmla="+- 0 1241 1224"/>
                  <a:gd name="T19" fmla="*/ 1241 h 66"/>
                  <a:gd name="T20" fmla="+- 0 7543 7527"/>
                  <a:gd name="T21" fmla="*/ T20 w 38"/>
                  <a:gd name="T22" fmla="+- 0 1233 1224"/>
                  <a:gd name="T23" fmla="*/ 1233 h 66"/>
                  <a:gd name="T24" fmla="+- 0 7551 7527"/>
                  <a:gd name="T25" fmla="*/ T24 w 38"/>
                  <a:gd name="T26" fmla="+- 0 1233 1224"/>
                  <a:gd name="T27" fmla="*/ 1233 h 66"/>
                  <a:gd name="T28" fmla="+- 0 7551 7527"/>
                  <a:gd name="T29" fmla="*/ T28 w 38"/>
                  <a:gd name="T30" fmla="+- 0 1225 1224"/>
                  <a:gd name="T31" fmla="*/ 1225 h 66"/>
                  <a:gd name="T32" fmla="+- 0 7550 7527"/>
                  <a:gd name="T33" fmla="*/ T32 w 38"/>
                  <a:gd name="T34" fmla="+- 0 1224 1224"/>
                  <a:gd name="T35" fmla="*/ 1224 h 66"/>
                  <a:gd name="T36" fmla="+- 0 7549 752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0" name="Group 5843"/>
            <p:cNvGrpSpPr>
              <a:grpSpLocks/>
            </p:cNvGrpSpPr>
            <p:nvPr/>
          </p:nvGrpSpPr>
          <p:grpSpPr bwMode="auto">
            <a:xfrm>
              <a:off x="7522" y="1346"/>
              <a:ext cx="45" cy="68"/>
              <a:chOff x="7522" y="1346"/>
              <a:chExt cx="45" cy="68"/>
            </a:xfrm>
          </p:grpSpPr>
          <p:sp>
            <p:nvSpPr>
              <p:cNvPr id="41409" name="Freeform 5845"/>
              <p:cNvSpPr>
                <a:spLocks/>
              </p:cNvSpPr>
              <p:nvPr/>
            </p:nvSpPr>
            <p:spPr bwMode="auto">
              <a:xfrm>
                <a:off x="7522" y="1346"/>
                <a:ext cx="45" cy="68"/>
              </a:xfrm>
              <a:custGeom>
                <a:avLst/>
                <a:gdLst>
                  <a:gd name="T0" fmla="+- 0 7549 7522"/>
                  <a:gd name="T1" fmla="*/ T0 w 45"/>
                  <a:gd name="T2" fmla="+- 0 1346 1346"/>
                  <a:gd name="T3" fmla="*/ 1346 h 68"/>
                  <a:gd name="T4" fmla="+- 0 7541 7522"/>
                  <a:gd name="T5" fmla="*/ T4 w 45"/>
                  <a:gd name="T6" fmla="+- 0 1346 1346"/>
                  <a:gd name="T7" fmla="*/ 1346 h 68"/>
                  <a:gd name="T8" fmla="+- 0 7537 7522"/>
                  <a:gd name="T9" fmla="*/ T8 w 45"/>
                  <a:gd name="T10" fmla="+- 0 1347 1346"/>
                  <a:gd name="T11" fmla="*/ 1347 h 68"/>
                  <a:gd name="T12" fmla="+- 0 7522 7522"/>
                  <a:gd name="T13" fmla="*/ T12 w 45"/>
                  <a:gd name="T14" fmla="+- 0 1386 1346"/>
                  <a:gd name="T15" fmla="*/ 1386 h 68"/>
                  <a:gd name="T16" fmla="+- 0 7522 7522"/>
                  <a:gd name="T17" fmla="*/ T16 w 45"/>
                  <a:gd name="T18" fmla="+- 0 1391 1346"/>
                  <a:gd name="T19" fmla="*/ 1391 h 68"/>
                  <a:gd name="T20" fmla="+- 0 7540 7522"/>
                  <a:gd name="T21" fmla="*/ T20 w 45"/>
                  <a:gd name="T22" fmla="+- 0 1414 1346"/>
                  <a:gd name="T23" fmla="*/ 1414 h 68"/>
                  <a:gd name="T24" fmla="+- 0 7548 7522"/>
                  <a:gd name="T25" fmla="*/ T24 w 45"/>
                  <a:gd name="T26" fmla="+- 0 1414 1346"/>
                  <a:gd name="T27" fmla="*/ 1414 h 68"/>
                  <a:gd name="T28" fmla="+- 0 7552 7522"/>
                  <a:gd name="T29" fmla="*/ T28 w 45"/>
                  <a:gd name="T30" fmla="+- 0 1413 1346"/>
                  <a:gd name="T31" fmla="*/ 1413 h 68"/>
                  <a:gd name="T32" fmla="+- 0 7557 7522"/>
                  <a:gd name="T33" fmla="*/ T32 w 45"/>
                  <a:gd name="T34" fmla="+- 0 1410 1346"/>
                  <a:gd name="T35" fmla="*/ 1410 h 68"/>
                  <a:gd name="T36" fmla="+- 0 7560 7522"/>
                  <a:gd name="T37" fmla="*/ T36 w 45"/>
                  <a:gd name="T38" fmla="+- 0 1408 1346"/>
                  <a:gd name="T39" fmla="*/ 1408 h 68"/>
                  <a:gd name="T40" fmla="+- 0 7560 7522"/>
                  <a:gd name="T41" fmla="*/ T40 w 45"/>
                  <a:gd name="T42" fmla="+- 0 1407 1346"/>
                  <a:gd name="T43" fmla="*/ 1407 h 68"/>
                  <a:gd name="T44" fmla="+- 0 7542 7522"/>
                  <a:gd name="T45" fmla="*/ T44 w 45"/>
                  <a:gd name="T46" fmla="+- 0 1407 1346"/>
                  <a:gd name="T47" fmla="*/ 1407 h 68"/>
                  <a:gd name="T48" fmla="+- 0 7540 7522"/>
                  <a:gd name="T49" fmla="*/ T48 w 45"/>
                  <a:gd name="T50" fmla="+- 0 1406 1346"/>
                  <a:gd name="T51" fmla="*/ 1406 h 68"/>
                  <a:gd name="T52" fmla="+- 0 7531 7522"/>
                  <a:gd name="T53" fmla="*/ T52 w 45"/>
                  <a:gd name="T54" fmla="+- 0 1386 1346"/>
                  <a:gd name="T55" fmla="*/ 1386 h 68"/>
                  <a:gd name="T56" fmla="+- 0 7531 7522"/>
                  <a:gd name="T57" fmla="*/ T56 w 45"/>
                  <a:gd name="T58" fmla="+- 0 1373 1346"/>
                  <a:gd name="T59" fmla="*/ 1373 h 68"/>
                  <a:gd name="T60" fmla="+- 0 7542 7522"/>
                  <a:gd name="T61" fmla="*/ T60 w 45"/>
                  <a:gd name="T62" fmla="+- 0 1354 1346"/>
                  <a:gd name="T63" fmla="*/ 1354 h 68"/>
                  <a:gd name="T64" fmla="+- 0 7561 7522"/>
                  <a:gd name="T65" fmla="*/ T64 w 45"/>
                  <a:gd name="T66" fmla="+- 0 1354 1346"/>
                  <a:gd name="T67" fmla="*/ 1354 h 68"/>
                  <a:gd name="T68" fmla="+- 0 7560 7522"/>
                  <a:gd name="T69" fmla="*/ T68 w 45"/>
                  <a:gd name="T70" fmla="+- 0 1352 1346"/>
                  <a:gd name="T71" fmla="*/ 1352 h 68"/>
                  <a:gd name="T72" fmla="+- 0 7558 7522"/>
                  <a:gd name="T73" fmla="*/ T72 w 45"/>
                  <a:gd name="T74" fmla="+- 0 1350 1346"/>
                  <a:gd name="T75" fmla="*/ 1350 h 68"/>
                  <a:gd name="T76" fmla="+- 0 7552 7522"/>
                  <a:gd name="T77" fmla="*/ T76 w 45"/>
                  <a:gd name="T78" fmla="+- 0 1347 1346"/>
                  <a:gd name="T79" fmla="*/ 1347 h 68"/>
                  <a:gd name="T80" fmla="+- 0 7549 752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10" name="Freeform 5844"/>
              <p:cNvSpPr>
                <a:spLocks/>
              </p:cNvSpPr>
              <p:nvPr/>
            </p:nvSpPr>
            <p:spPr bwMode="auto">
              <a:xfrm>
                <a:off x="7522" y="1346"/>
                <a:ext cx="45" cy="68"/>
              </a:xfrm>
              <a:custGeom>
                <a:avLst/>
                <a:gdLst>
                  <a:gd name="T0" fmla="+- 0 7561 7522"/>
                  <a:gd name="T1" fmla="*/ T0 w 45"/>
                  <a:gd name="T2" fmla="+- 0 1354 1346"/>
                  <a:gd name="T3" fmla="*/ 1354 h 68"/>
                  <a:gd name="T4" fmla="+- 0 7544 7522"/>
                  <a:gd name="T5" fmla="*/ T4 w 45"/>
                  <a:gd name="T6" fmla="+- 0 1354 1346"/>
                  <a:gd name="T7" fmla="*/ 1354 h 68"/>
                  <a:gd name="T8" fmla="+- 0 7549 7522"/>
                  <a:gd name="T9" fmla="*/ T8 w 45"/>
                  <a:gd name="T10" fmla="+- 0 1354 1346"/>
                  <a:gd name="T11" fmla="*/ 1354 h 68"/>
                  <a:gd name="T12" fmla="+- 0 7552 7522"/>
                  <a:gd name="T13" fmla="*/ T12 w 45"/>
                  <a:gd name="T14" fmla="+- 0 1356 1346"/>
                  <a:gd name="T15" fmla="*/ 1356 h 68"/>
                  <a:gd name="T16" fmla="+- 0 7558 7522"/>
                  <a:gd name="T17" fmla="*/ T16 w 45"/>
                  <a:gd name="T18" fmla="+- 0 1386 1346"/>
                  <a:gd name="T19" fmla="*/ 1386 h 68"/>
                  <a:gd name="T20" fmla="+- 0 7558 7522"/>
                  <a:gd name="T21" fmla="*/ T20 w 45"/>
                  <a:gd name="T22" fmla="+- 0 1389 1346"/>
                  <a:gd name="T23" fmla="*/ 1389 h 68"/>
                  <a:gd name="T24" fmla="+- 0 7546 7522"/>
                  <a:gd name="T25" fmla="*/ T24 w 45"/>
                  <a:gd name="T26" fmla="+- 0 1407 1346"/>
                  <a:gd name="T27" fmla="*/ 1407 h 68"/>
                  <a:gd name="T28" fmla="+- 0 7560 7522"/>
                  <a:gd name="T29" fmla="*/ T28 w 45"/>
                  <a:gd name="T30" fmla="+- 0 1407 1346"/>
                  <a:gd name="T31" fmla="*/ 1407 h 68"/>
                  <a:gd name="T32" fmla="+- 0 7563 7522"/>
                  <a:gd name="T33" fmla="*/ T32 w 45"/>
                  <a:gd name="T34" fmla="+- 0 1402 1346"/>
                  <a:gd name="T35" fmla="*/ 1402 h 68"/>
                  <a:gd name="T36" fmla="+- 0 7565 7522"/>
                  <a:gd name="T37" fmla="*/ T36 w 45"/>
                  <a:gd name="T38" fmla="+- 0 1398 1346"/>
                  <a:gd name="T39" fmla="*/ 1398 h 68"/>
                  <a:gd name="T40" fmla="+- 0 7566 7522"/>
                  <a:gd name="T41" fmla="*/ T40 w 45"/>
                  <a:gd name="T42" fmla="+- 0 1390 1346"/>
                  <a:gd name="T43" fmla="*/ 1390 h 68"/>
                  <a:gd name="T44" fmla="+- 0 7567 7522"/>
                  <a:gd name="T45" fmla="*/ T44 w 45"/>
                  <a:gd name="T46" fmla="+- 0 1386 1346"/>
                  <a:gd name="T47" fmla="*/ 1386 h 68"/>
                  <a:gd name="T48" fmla="+- 0 7566 7522"/>
                  <a:gd name="T49" fmla="*/ T48 w 45"/>
                  <a:gd name="T50" fmla="+- 0 1373 1346"/>
                  <a:gd name="T51" fmla="*/ 1373 h 68"/>
                  <a:gd name="T52" fmla="+- 0 7566 7522"/>
                  <a:gd name="T53" fmla="*/ T52 w 45"/>
                  <a:gd name="T54" fmla="+- 0 1371 1346"/>
                  <a:gd name="T55" fmla="*/ 1371 h 68"/>
                  <a:gd name="T56" fmla="+- 0 7566 7522"/>
                  <a:gd name="T57" fmla="*/ T56 w 45"/>
                  <a:gd name="T58" fmla="+- 0 1369 1346"/>
                  <a:gd name="T59" fmla="*/ 1369 h 68"/>
                  <a:gd name="T60" fmla="+- 0 7565 7522"/>
                  <a:gd name="T61" fmla="*/ T60 w 45"/>
                  <a:gd name="T62" fmla="+- 0 1362 1346"/>
                  <a:gd name="T63" fmla="*/ 1362 h 68"/>
                  <a:gd name="T64" fmla="+- 0 7564 7522"/>
                  <a:gd name="T65" fmla="*/ T64 w 45"/>
                  <a:gd name="T66" fmla="+- 0 1358 1346"/>
                  <a:gd name="T67" fmla="*/ 1358 h 68"/>
                  <a:gd name="T68" fmla="+- 0 7561 752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6" y="43"/>
                    </a:lnTo>
                    <a:lnTo>
                      <a:pt x="24" y="61"/>
                    </a:lnTo>
                    <a:lnTo>
                      <a:pt x="38" y="61"/>
                    </a:lnTo>
                    <a:lnTo>
                      <a:pt x="41" y="56"/>
                    </a:lnTo>
                    <a:lnTo>
                      <a:pt x="43" y="52"/>
                    </a:lnTo>
                    <a:lnTo>
                      <a:pt x="44" y="44"/>
                    </a:lnTo>
                    <a:lnTo>
                      <a:pt x="45"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1" name="Group 5839"/>
            <p:cNvGrpSpPr>
              <a:grpSpLocks/>
            </p:cNvGrpSpPr>
            <p:nvPr/>
          </p:nvGrpSpPr>
          <p:grpSpPr bwMode="auto">
            <a:xfrm>
              <a:off x="7527" y="1470"/>
              <a:ext cx="38" cy="66"/>
              <a:chOff x="7527" y="1470"/>
              <a:chExt cx="38" cy="66"/>
            </a:xfrm>
          </p:grpSpPr>
          <p:sp>
            <p:nvSpPr>
              <p:cNvPr id="41405" name="Freeform 5842"/>
              <p:cNvSpPr>
                <a:spLocks/>
              </p:cNvSpPr>
              <p:nvPr/>
            </p:nvSpPr>
            <p:spPr bwMode="auto">
              <a:xfrm>
                <a:off x="7527" y="1470"/>
                <a:ext cx="38" cy="66"/>
              </a:xfrm>
              <a:custGeom>
                <a:avLst/>
                <a:gdLst>
                  <a:gd name="T0" fmla="+- 0 7563 7527"/>
                  <a:gd name="T1" fmla="*/ T0 w 38"/>
                  <a:gd name="T2" fmla="+- 0 1529 1470"/>
                  <a:gd name="T3" fmla="*/ 1529 h 66"/>
                  <a:gd name="T4" fmla="+- 0 7529 7527"/>
                  <a:gd name="T5" fmla="*/ T4 w 38"/>
                  <a:gd name="T6" fmla="+- 0 1529 1470"/>
                  <a:gd name="T7" fmla="*/ 1529 h 66"/>
                  <a:gd name="T8" fmla="+- 0 7528 7527"/>
                  <a:gd name="T9" fmla="*/ T8 w 38"/>
                  <a:gd name="T10" fmla="+- 0 1529 1470"/>
                  <a:gd name="T11" fmla="*/ 1529 h 66"/>
                  <a:gd name="T12" fmla="+- 0 7528 7527"/>
                  <a:gd name="T13" fmla="*/ T12 w 38"/>
                  <a:gd name="T14" fmla="+- 0 1530 1470"/>
                  <a:gd name="T15" fmla="*/ 1530 h 66"/>
                  <a:gd name="T16" fmla="+- 0 7528 7527"/>
                  <a:gd name="T17" fmla="*/ T16 w 38"/>
                  <a:gd name="T18" fmla="+- 0 1531 1470"/>
                  <a:gd name="T19" fmla="*/ 1531 h 66"/>
                  <a:gd name="T20" fmla="+- 0 7528 7527"/>
                  <a:gd name="T21" fmla="*/ T20 w 38"/>
                  <a:gd name="T22" fmla="+- 0 1534 1470"/>
                  <a:gd name="T23" fmla="*/ 1534 h 66"/>
                  <a:gd name="T24" fmla="+- 0 7528 7527"/>
                  <a:gd name="T25" fmla="*/ T24 w 38"/>
                  <a:gd name="T26" fmla="+- 0 1535 1470"/>
                  <a:gd name="T27" fmla="*/ 1535 h 66"/>
                  <a:gd name="T28" fmla="+- 0 7529 7527"/>
                  <a:gd name="T29" fmla="*/ T28 w 38"/>
                  <a:gd name="T30" fmla="+- 0 1536 1470"/>
                  <a:gd name="T31" fmla="*/ 1536 h 66"/>
                  <a:gd name="T32" fmla="+- 0 7564 7527"/>
                  <a:gd name="T33" fmla="*/ T32 w 38"/>
                  <a:gd name="T34" fmla="+- 0 1536 1470"/>
                  <a:gd name="T35" fmla="*/ 1536 h 66"/>
                  <a:gd name="T36" fmla="+- 0 7564 7527"/>
                  <a:gd name="T37" fmla="*/ T36 w 38"/>
                  <a:gd name="T38" fmla="+- 0 1535 1470"/>
                  <a:gd name="T39" fmla="*/ 1535 h 66"/>
                  <a:gd name="T40" fmla="+- 0 7564 7527"/>
                  <a:gd name="T41" fmla="*/ T40 w 38"/>
                  <a:gd name="T42" fmla="+- 0 1534 1470"/>
                  <a:gd name="T43" fmla="*/ 1534 h 66"/>
                  <a:gd name="T44" fmla="+- 0 7565 7527"/>
                  <a:gd name="T45" fmla="*/ T44 w 38"/>
                  <a:gd name="T46" fmla="+- 0 1531 1470"/>
                  <a:gd name="T47" fmla="*/ 1531 h 66"/>
                  <a:gd name="T48" fmla="+- 0 7564 7527"/>
                  <a:gd name="T49" fmla="*/ T48 w 38"/>
                  <a:gd name="T50" fmla="+- 0 1530 1470"/>
                  <a:gd name="T51" fmla="*/ 1530 h 66"/>
                  <a:gd name="T52" fmla="+- 0 7564 7527"/>
                  <a:gd name="T53" fmla="*/ T52 w 38"/>
                  <a:gd name="T54" fmla="+- 0 1529 1470"/>
                  <a:gd name="T55" fmla="*/ 1529 h 66"/>
                  <a:gd name="T56" fmla="+- 0 7563 7527"/>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7"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6" name="Freeform 5841"/>
              <p:cNvSpPr>
                <a:spLocks/>
              </p:cNvSpPr>
              <p:nvPr/>
            </p:nvSpPr>
            <p:spPr bwMode="auto">
              <a:xfrm>
                <a:off x="7527" y="1470"/>
                <a:ext cx="38" cy="66"/>
              </a:xfrm>
              <a:custGeom>
                <a:avLst/>
                <a:gdLst>
                  <a:gd name="T0" fmla="+- 0 7551 7527"/>
                  <a:gd name="T1" fmla="*/ T0 w 38"/>
                  <a:gd name="T2" fmla="+- 0 1479 1470"/>
                  <a:gd name="T3" fmla="*/ 1479 h 66"/>
                  <a:gd name="T4" fmla="+- 0 7543 7527"/>
                  <a:gd name="T5" fmla="*/ T4 w 38"/>
                  <a:gd name="T6" fmla="+- 0 1479 1470"/>
                  <a:gd name="T7" fmla="*/ 1479 h 66"/>
                  <a:gd name="T8" fmla="+- 0 7543 7527"/>
                  <a:gd name="T9" fmla="*/ T8 w 38"/>
                  <a:gd name="T10" fmla="+- 0 1529 1470"/>
                  <a:gd name="T11" fmla="*/ 1529 h 66"/>
                  <a:gd name="T12" fmla="+- 0 7551 7527"/>
                  <a:gd name="T13" fmla="*/ T12 w 38"/>
                  <a:gd name="T14" fmla="+- 0 1529 1470"/>
                  <a:gd name="T15" fmla="*/ 1529 h 66"/>
                  <a:gd name="T16" fmla="+- 0 7551 7527"/>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7" name="Freeform 5840"/>
              <p:cNvSpPr>
                <a:spLocks/>
              </p:cNvSpPr>
              <p:nvPr/>
            </p:nvSpPr>
            <p:spPr bwMode="auto">
              <a:xfrm>
                <a:off x="7527" y="1470"/>
                <a:ext cx="38" cy="66"/>
              </a:xfrm>
              <a:custGeom>
                <a:avLst/>
                <a:gdLst>
                  <a:gd name="T0" fmla="+- 0 7549 7527"/>
                  <a:gd name="T1" fmla="*/ T0 w 38"/>
                  <a:gd name="T2" fmla="+- 0 1470 1470"/>
                  <a:gd name="T3" fmla="*/ 1470 h 66"/>
                  <a:gd name="T4" fmla="+- 0 7527 7527"/>
                  <a:gd name="T5" fmla="*/ T4 w 38"/>
                  <a:gd name="T6" fmla="+- 0 1486 1470"/>
                  <a:gd name="T7" fmla="*/ 1486 h 66"/>
                  <a:gd name="T8" fmla="+- 0 7528 7527"/>
                  <a:gd name="T9" fmla="*/ T8 w 38"/>
                  <a:gd name="T10" fmla="+- 0 1487 1470"/>
                  <a:gd name="T11" fmla="*/ 1487 h 66"/>
                  <a:gd name="T12" fmla="+- 0 7529 7527"/>
                  <a:gd name="T13" fmla="*/ T12 w 38"/>
                  <a:gd name="T14" fmla="+- 0 1487 1470"/>
                  <a:gd name="T15" fmla="*/ 1487 h 66"/>
                  <a:gd name="T16" fmla="+- 0 7530 7527"/>
                  <a:gd name="T17" fmla="*/ T16 w 38"/>
                  <a:gd name="T18" fmla="+- 0 1487 1470"/>
                  <a:gd name="T19" fmla="*/ 1487 h 66"/>
                  <a:gd name="T20" fmla="+- 0 7543 7527"/>
                  <a:gd name="T21" fmla="*/ T20 w 38"/>
                  <a:gd name="T22" fmla="+- 0 1479 1470"/>
                  <a:gd name="T23" fmla="*/ 1479 h 66"/>
                  <a:gd name="T24" fmla="+- 0 7551 7527"/>
                  <a:gd name="T25" fmla="*/ T24 w 38"/>
                  <a:gd name="T26" fmla="+- 0 1479 1470"/>
                  <a:gd name="T27" fmla="*/ 1479 h 66"/>
                  <a:gd name="T28" fmla="+- 0 7551 7527"/>
                  <a:gd name="T29" fmla="*/ T28 w 38"/>
                  <a:gd name="T30" fmla="+- 0 1471 1470"/>
                  <a:gd name="T31" fmla="*/ 1471 h 66"/>
                  <a:gd name="T32" fmla="+- 0 7550 7527"/>
                  <a:gd name="T33" fmla="*/ T32 w 38"/>
                  <a:gd name="T34" fmla="+- 0 1470 1470"/>
                  <a:gd name="T35" fmla="*/ 1470 h 66"/>
                  <a:gd name="T36" fmla="+- 0 7549 7527"/>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2" name="Group 5835"/>
            <p:cNvGrpSpPr>
              <a:grpSpLocks/>
            </p:cNvGrpSpPr>
            <p:nvPr/>
          </p:nvGrpSpPr>
          <p:grpSpPr bwMode="auto">
            <a:xfrm>
              <a:off x="7523" y="1593"/>
              <a:ext cx="44" cy="68"/>
              <a:chOff x="7523" y="1593"/>
              <a:chExt cx="44" cy="68"/>
            </a:xfrm>
          </p:grpSpPr>
          <p:sp>
            <p:nvSpPr>
              <p:cNvPr id="41402" name="Freeform 5838"/>
              <p:cNvSpPr>
                <a:spLocks/>
              </p:cNvSpPr>
              <p:nvPr/>
            </p:nvSpPr>
            <p:spPr bwMode="auto">
              <a:xfrm>
                <a:off x="7523" y="1593"/>
                <a:ext cx="44" cy="68"/>
              </a:xfrm>
              <a:custGeom>
                <a:avLst/>
                <a:gdLst>
                  <a:gd name="T0" fmla="+- 0 7548 7523"/>
                  <a:gd name="T1" fmla="*/ T0 w 44"/>
                  <a:gd name="T2" fmla="+- 0 1593 1593"/>
                  <a:gd name="T3" fmla="*/ 1593 h 68"/>
                  <a:gd name="T4" fmla="+- 0 7541 7523"/>
                  <a:gd name="T5" fmla="*/ T4 w 44"/>
                  <a:gd name="T6" fmla="+- 0 1593 1593"/>
                  <a:gd name="T7" fmla="*/ 1593 h 68"/>
                  <a:gd name="T8" fmla="+- 0 7539 7523"/>
                  <a:gd name="T9" fmla="*/ T8 w 44"/>
                  <a:gd name="T10" fmla="+- 0 1593 1593"/>
                  <a:gd name="T11" fmla="*/ 1593 h 68"/>
                  <a:gd name="T12" fmla="+- 0 7525 7523"/>
                  <a:gd name="T13" fmla="*/ T12 w 44"/>
                  <a:gd name="T14" fmla="+- 0 1611 1593"/>
                  <a:gd name="T15" fmla="*/ 1611 h 68"/>
                  <a:gd name="T16" fmla="+- 0 7525 7523"/>
                  <a:gd name="T17" fmla="*/ T16 w 44"/>
                  <a:gd name="T18" fmla="+- 0 1612 1593"/>
                  <a:gd name="T19" fmla="*/ 1612 h 68"/>
                  <a:gd name="T20" fmla="+- 0 7537 7523"/>
                  <a:gd name="T21" fmla="*/ T20 w 44"/>
                  <a:gd name="T22" fmla="+- 0 1626 1593"/>
                  <a:gd name="T23" fmla="*/ 1626 h 68"/>
                  <a:gd name="T24" fmla="+- 0 7535 7523"/>
                  <a:gd name="T25" fmla="*/ T24 w 44"/>
                  <a:gd name="T26" fmla="+- 0 1627 1593"/>
                  <a:gd name="T27" fmla="*/ 1627 h 68"/>
                  <a:gd name="T28" fmla="+- 0 7523 7523"/>
                  <a:gd name="T29" fmla="*/ T28 w 44"/>
                  <a:gd name="T30" fmla="+- 0 1642 1593"/>
                  <a:gd name="T31" fmla="*/ 1642 h 68"/>
                  <a:gd name="T32" fmla="+- 0 7523 7523"/>
                  <a:gd name="T33" fmla="*/ T32 w 44"/>
                  <a:gd name="T34" fmla="+- 0 1647 1593"/>
                  <a:gd name="T35" fmla="*/ 1647 h 68"/>
                  <a:gd name="T36" fmla="+- 0 7540 7523"/>
                  <a:gd name="T37" fmla="*/ T36 w 44"/>
                  <a:gd name="T38" fmla="+- 0 1660 1593"/>
                  <a:gd name="T39" fmla="*/ 1660 h 68"/>
                  <a:gd name="T40" fmla="+- 0 7547 7523"/>
                  <a:gd name="T41" fmla="*/ T40 w 44"/>
                  <a:gd name="T42" fmla="+- 0 1660 1593"/>
                  <a:gd name="T43" fmla="*/ 1660 h 68"/>
                  <a:gd name="T44" fmla="+- 0 7563 7523"/>
                  <a:gd name="T45" fmla="*/ T44 w 44"/>
                  <a:gd name="T46" fmla="+- 0 1653 1593"/>
                  <a:gd name="T47" fmla="*/ 1653 h 68"/>
                  <a:gd name="T48" fmla="+- 0 7540 7523"/>
                  <a:gd name="T49" fmla="*/ T48 w 44"/>
                  <a:gd name="T50" fmla="+- 0 1653 1593"/>
                  <a:gd name="T51" fmla="*/ 1653 h 68"/>
                  <a:gd name="T52" fmla="+- 0 7537 7523"/>
                  <a:gd name="T53" fmla="*/ T52 w 44"/>
                  <a:gd name="T54" fmla="+- 0 1653 1593"/>
                  <a:gd name="T55" fmla="*/ 1653 h 68"/>
                  <a:gd name="T56" fmla="+- 0 7532 7523"/>
                  <a:gd name="T57" fmla="*/ T56 w 44"/>
                  <a:gd name="T58" fmla="+- 0 1649 1593"/>
                  <a:gd name="T59" fmla="*/ 1649 h 68"/>
                  <a:gd name="T60" fmla="+- 0 7531 7523"/>
                  <a:gd name="T61" fmla="*/ T60 w 44"/>
                  <a:gd name="T62" fmla="+- 0 1647 1593"/>
                  <a:gd name="T63" fmla="*/ 1647 h 68"/>
                  <a:gd name="T64" fmla="+- 0 7531 7523"/>
                  <a:gd name="T65" fmla="*/ T64 w 44"/>
                  <a:gd name="T66" fmla="+- 0 1642 1593"/>
                  <a:gd name="T67" fmla="*/ 1642 h 68"/>
                  <a:gd name="T68" fmla="+- 0 7544 7523"/>
                  <a:gd name="T69" fmla="*/ T68 w 44"/>
                  <a:gd name="T70" fmla="+- 0 1629 1593"/>
                  <a:gd name="T71" fmla="*/ 1629 h 68"/>
                  <a:gd name="T72" fmla="+- 0 7558 7523"/>
                  <a:gd name="T73" fmla="*/ T72 w 44"/>
                  <a:gd name="T74" fmla="+- 0 1629 1593"/>
                  <a:gd name="T75" fmla="*/ 1629 h 68"/>
                  <a:gd name="T76" fmla="+- 0 7556 7523"/>
                  <a:gd name="T77" fmla="*/ T76 w 44"/>
                  <a:gd name="T78" fmla="+- 0 1627 1593"/>
                  <a:gd name="T79" fmla="*/ 1627 h 68"/>
                  <a:gd name="T80" fmla="+- 0 7554 7523"/>
                  <a:gd name="T81" fmla="*/ T80 w 44"/>
                  <a:gd name="T82" fmla="+- 0 1626 1593"/>
                  <a:gd name="T83" fmla="*/ 1626 h 68"/>
                  <a:gd name="T84" fmla="+- 0 7551 7523"/>
                  <a:gd name="T85" fmla="*/ T84 w 44"/>
                  <a:gd name="T86" fmla="+- 0 1625 1593"/>
                  <a:gd name="T87" fmla="*/ 1625 h 68"/>
                  <a:gd name="T88" fmla="+- 0 7553 7523"/>
                  <a:gd name="T89" fmla="*/ T88 w 44"/>
                  <a:gd name="T90" fmla="+- 0 1624 1593"/>
                  <a:gd name="T91" fmla="*/ 1624 h 68"/>
                  <a:gd name="T92" fmla="+- 0 7555 7523"/>
                  <a:gd name="T93" fmla="*/ T92 w 44"/>
                  <a:gd name="T94" fmla="+- 0 1623 1593"/>
                  <a:gd name="T95" fmla="*/ 1623 h 68"/>
                  <a:gd name="T96" fmla="+- 0 7556 7523"/>
                  <a:gd name="T97" fmla="*/ T96 w 44"/>
                  <a:gd name="T98" fmla="+- 0 1622 1593"/>
                  <a:gd name="T99" fmla="*/ 1622 h 68"/>
                  <a:gd name="T100" fmla="+- 0 7545 7523"/>
                  <a:gd name="T101" fmla="*/ T100 w 44"/>
                  <a:gd name="T102" fmla="+- 0 1622 1593"/>
                  <a:gd name="T103" fmla="*/ 1622 h 68"/>
                  <a:gd name="T104" fmla="+- 0 7543 7523"/>
                  <a:gd name="T105" fmla="*/ T104 w 44"/>
                  <a:gd name="T106" fmla="+- 0 1621 1593"/>
                  <a:gd name="T107" fmla="*/ 1621 h 68"/>
                  <a:gd name="T108" fmla="+- 0 7533 7523"/>
                  <a:gd name="T109" fmla="*/ T108 w 44"/>
                  <a:gd name="T110" fmla="+- 0 1609 1593"/>
                  <a:gd name="T111" fmla="*/ 1609 h 68"/>
                  <a:gd name="T112" fmla="+- 0 7533 7523"/>
                  <a:gd name="T113" fmla="*/ T112 w 44"/>
                  <a:gd name="T114" fmla="+- 0 1606 1593"/>
                  <a:gd name="T115" fmla="*/ 1606 h 68"/>
                  <a:gd name="T116" fmla="+- 0 7534 7523"/>
                  <a:gd name="T117" fmla="*/ T116 w 44"/>
                  <a:gd name="T118" fmla="+- 0 1604 1593"/>
                  <a:gd name="T119" fmla="*/ 1604 h 68"/>
                  <a:gd name="T120" fmla="+- 0 7538 7523"/>
                  <a:gd name="T121" fmla="*/ T120 w 44"/>
                  <a:gd name="T122" fmla="+- 0 1600 1593"/>
                  <a:gd name="T123" fmla="*/ 1600 h 68"/>
                  <a:gd name="T124" fmla="+- 0 7541 7523"/>
                  <a:gd name="T125" fmla="*/ T124 w 44"/>
                  <a:gd name="T126" fmla="+- 0 1599 1593"/>
                  <a:gd name="T127" fmla="*/ 1599 h 68"/>
                  <a:gd name="T128" fmla="+- 0 7561 7523"/>
                  <a:gd name="T129" fmla="*/ T128 w 44"/>
                  <a:gd name="T130" fmla="+- 0 1599 1593"/>
                  <a:gd name="T131" fmla="*/ 1599 h 68"/>
                  <a:gd name="T132" fmla="+- 0 7561 7523"/>
                  <a:gd name="T133" fmla="*/ T132 w 44"/>
                  <a:gd name="T134" fmla="+- 0 1598 1593"/>
                  <a:gd name="T135" fmla="*/ 1598 h 68"/>
                  <a:gd name="T136" fmla="+- 0 7558 7523"/>
                  <a:gd name="T137" fmla="*/ T136 w 44"/>
                  <a:gd name="T138" fmla="+- 0 1596 1593"/>
                  <a:gd name="T139" fmla="*/ 1596 h 68"/>
                  <a:gd name="T140" fmla="+- 0 7556 7523"/>
                  <a:gd name="T141" fmla="*/ T140 w 44"/>
                  <a:gd name="T142" fmla="+- 0 1595 1593"/>
                  <a:gd name="T143" fmla="*/ 1595 h 68"/>
                  <a:gd name="T144" fmla="+- 0 7551 7523"/>
                  <a:gd name="T145" fmla="*/ T144 w 44"/>
                  <a:gd name="T146" fmla="+- 0 1593 1593"/>
                  <a:gd name="T147" fmla="*/ 1593 h 68"/>
                  <a:gd name="T148" fmla="+- 0 7548 7523"/>
                  <a:gd name="T149" fmla="*/ T148 w 44"/>
                  <a:gd name="T150" fmla="+- 0 1593 1593"/>
                  <a:gd name="T151"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5" y="0"/>
                    </a:moveTo>
                    <a:lnTo>
                      <a:pt x="18" y="0"/>
                    </a:lnTo>
                    <a:lnTo>
                      <a:pt x="16" y="0"/>
                    </a:lnTo>
                    <a:lnTo>
                      <a:pt x="2" y="18"/>
                    </a:lnTo>
                    <a:lnTo>
                      <a:pt x="2" y="19"/>
                    </a:lnTo>
                    <a:lnTo>
                      <a:pt x="14" y="33"/>
                    </a:lnTo>
                    <a:lnTo>
                      <a:pt x="12" y="34"/>
                    </a:lnTo>
                    <a:lnTo>
                      <a:pt x="0" y="49"/>
                    </a:lnTo>
                    <a:lnTo>
                      <a:pt x="0" y="54"/>
                    </a:lnTo>
                    <a:lnTo>
                      <a:pt x="17" y="67"/>
                    </a:lnTo>
                    <a:lnTo>
                      <a:pt x="24" y="67"/>
                    </a:lnTo>
                    <a:lnTo>
                      <a:pt x="40" y="60"/>
                    </a:lnTo>
                    <a:lnTo>
                      <a:pt x="17" y="60"/>
                    </a:lnTo>
                    <a:lnTo>
                      <a:pt x="14" y="60"/>
                    </a:lnTo>
                    <a:lnTo>
                      <a:pt x="9" y="56"/>
                    </a:lnTo>
                    <a:lnTo>
                      <a:pt x="8" y="54"/>
                    </a:lnTo>
                    <a:lnTo>
                      <a:pt x="8" y="49"/>
                    </a:lnTo>
                    <a:lnTo>
                      <a:pt x="21" y="36"/>
                    </a:lnTo>
                    <a:lnTo>
                      <a:pt x="35" y="36"/>
                    </a:lnTo>
                    <a:lnTo>
                      <a:pt x="33" y="34"/>
                    </a:lnTo>
                    <a:lnTo>
                      <a:pt x="31" y="33"/>
                    </a:lnTo>
                    <a:lnTo>
                      <a:pt x="28" y="32"/>
                    </a:lnTo>
                    <a:lnTo>
                      <a:pt x="30" y="31"/>
                    </a:lnTo>
                    <a:lnTo>
                      <a:pt x="32" y="30"/>
                    </a:lnTo>
                    <a:lnTo>
                      <a:pt x="33" y="29"/>
                    </a:lnTo>
                    <a:lnTo>
                      <a:pt x="22" y="29"/>
                    </a:lnTo>
                    <a:lnTo>
                      <a:pt x="20" y="28"/>
                    </a:lnTo>
                    <a:lnTo>
                      <a:pt x="10" y="16"/>
                    </a:lnTo>
                    <a:lnTo>
                      <a:pt x="10" y="13"/>
                    </a:lnTo>
                    <a:lnTo>
                      <a:pt x="11" y="11"/>
                    </a:lnTo>
                    <a:lnTo>
                      <a:pt x="15" y="7"/>
                    </a:lnTo>
                    <a:lnTo>
                      <a:pt x="18" y="6"/>
                    </a:lnTo>
                    <a:lnTo>
                      <a:pt x="38" y="6"/>
                    </a:lnTo>
                    <a:lnTo>
                      <a:pt x="38" y="5"/>
                    </a:lnTo>
                    <a:lnTo>
                      <a:pt x="35" y="3"/>
                    </a:lnTo>
                    <a:lnTo>
                      <a:pt x="33" y="2"/>
                    </a:lnTo>
                    <a:lnTo>
                      <a:pt x="28"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3" name="Freeform 5837"/>
              <p:cNvSpPr>
                <a:spLocks/>
              </p:cNvSpPr>
              <p:nvPr/>
            </p:nvSpPr>
            <p:spPr bwMode="auto">
              <a:xfrm>
                <a:off x="7523" y="1593"/>
                <a:ext cx="44" cy="68"/>
              </a:xfrm>
              <a:custGeom>
                <a:avLst/>
                <a:gdLst>
                  <a:gd name="T0" fmla="+- 0 7558 7523"/>
                  <a:gd name="T1" fmla="*/ T0 w 44"/>
                  <a:gd name="T2" fmla="+- 0 1629 1593"/>
                  <a:gd name="T3" fmla="*/ 1629 h 68"/>
                  <a:gd name="T4" fmla="+- 0 7544 7523"/>
                  <a:gd name="T5" fmla="*/ T4 w 44"/>
                  <a:gd name="T6" fmla="+- 0 1629 1593"/>
                  <a:gd name="T7" fmla="*/ 1629 h 68"/>
                  <a:gd name="T8" fmla="+- 0 7546 7523"/>
                  <a:gd name="T9" fmla="*/ T8 w 44"/>
                  <a:gd name="T10" fmla="+- 0 1630 1593"/>
                  <a:gd name="T11" fmla="*/ 1630 h 68"/>
                  <a:gd name="T12" fmla="+- 0 7548 7523"/>
                  <a:gd name="T13" fmla="*/ T12 w 44"/>
                  <a:gd name="T14" fmla="+- 0 1631 1593"/>
                  <a:gd name="T15" fmla="*/ 1631 h 68"/>
                  <a:gd name="T16" fmla="+- 0 7557 7523"/>
                  <a:gd name="T17" fmla="*/ T16 w 44"/>
                  <a:gd name="T18" fmla="+- 0 1647 1593"/>
                  <a:gd name="T19" fmla="*/ 1647 h 68"/>
                  <a:gd name="T20" fmla="+- 0 7556 7523"/>
                  <a:gd name="T21" fmla="*/ T20 w 44"/>
                  <a:gd name="T22" fmla="+- 0 1649 1593"/>
                  <a:gd name="T23" fmla="*/ 1649 h 68"/>
                  <a:gd name="T24" fmla="+- 0 7552 7523"/>
                  <a:gd name="T25" fmla="*/ T24 w 44"/>
                  <a:gd name="T26" fmla="+- 0 1653 1593"/>
                  <a:gd name="T27" fmla="*/ 1653 h 68"/>
                  <a:gd name="T28" fmla="+- 0 7549 7523"/>
                  <a:gd name="T29" fmla="*/ T28 w 44"/>
                  <a:gd name="T30" fmla="+- 0 1653 1593"/>
                  <a:gd name="T31" fmla="*/ 1653 h 68"/>
                  <a:gd name="T32" fmla="+- 0 7563 7523"/>
                  <a:gd name="T33" fmla="*/ T32 w 44"/>
                  <a:gd name="T34" fmla="+- 0 1653 1593"/>
                  <a:gd name="T35" fmla="*/ 1653 h 68"/>
                  <a:gd name="T36" fmla="+- 0 7563 7523"/>
                  <a:gd name="T37" fmla="*/ T36 w 44"/>
                  <a:gd name="T38" fmla="+- 0 1652 1593"/>
                  <a:gd name="T39" fmla="*/ 1652 h 68"/>
                  <a:gd name="T40" fmla="+- 0 7565 7523"/>
                  <a:gd name="T41" fmla="*/ T40 w 44"/>
                  <a:gd name="T42" fmla="+- 0 1648 1593"/>
                  <a:gd name="T43" fmla="*/ 1648 h 68"/>
                  <a:gd name="T44" fmla="+- 0 7566 7523"/>
                  <a:gd name="T45" fmla="*/ T44 w 44"/>
                  <a:gd name="T46" fmla="+- 0 1645 1593"/>
                  <a:gd name="T47" fmla="*/ 1645 h 68"/>
                  <a:gd name="T48" fmla="+- 0 7566 7523"/>
                  <a:gd name="T49" fmla="*/ T48 w 44"/>
                  <a:gd name="T50" fmla="+- 0 1640 1593"/>
                  <a:gd name="T51" fmla="*/ 1640 h 68"/>
                  <a:gd name="T52" fmla="+- 0 7559 7523"/>
                  <a:gd name="T53" fmla="*/ T52 w 44"/>
                  <a:gd name="T54" fmla="+- 0 1630 1593"/>
                  <a:gd name="T55" fmla="*/ 1630 h 68"/>
                  <a:gd name="T56" fmla="+- 0 7558 7523"/>
                  <a:gd name="T57" fmla="*/ T56 w 44"/>
                  <a:gd name="T58" fmla="+- 0 1629 1593"/>
                  <a:gd name="T59" fmla="*/ 162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5" y="36"/>
                    </a:moveTo>
                    <a:lnTo>
                      <a:pt x="21" y="36"/>
                    </a:lnTo>
                    <a:lnTo>
                      <a:pt x="23" y="37"/>
                    </a:lnTo>
                    <a:lnTo>
                      <a:pt x="25" y="38"/>
                    </a:lnTo>
                    <a:lnTo>
                      <a:pt x="34" y="54"/>
                    </a:lnTo>
                    <a:lnTo>
                      <a:pt x="33" y="56"/>
                    </a:lnTo>
                    <a:lnTo>
                      <a:pt x="29" y="60"/>
                    </a:lnTo>
                    <a:lnTo>
                      <a:pt x="26" y="60"/>
                    </a:lnTo>
                    <a:lnTo>
                      <a:pt x="40" y="60"/>
                    </a:lnTo>
                    <a:lnTo>
                      <a:pt x="40" y="59"/>
                    </a:lnTo>
                    <a:lnTo>
                      <a:pt x="42" y="55"/>
                    </a:lnTo>
                    <a:lnTo>
                      <a:pt x="43" y="52"/>
                    </a:lnTo>
                    <a:lnTo>
                      <a:pt x="43" y="47"/>
                    </a:lnTo>
                    <a:lnTo>
                      <a:pt x="36" y="37"/>
                    </a:lnTo>
                    <a:lnTo>
                      <a:pt x="35"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4" name="Freeform 5836"/>
              <p:cNvSpPr>
                <a:spLocks/>
              </p:cNvSpPr>
              <p:nvPr/>
            </p:nvSpPr>
            <p:spPr bwMode="auto">
              <a:xfrm>
                <a:off x="7523" y="1593"/>
                <a:ext cx="44" cy="68"/>
              </a:xfrm>
              <a:custGeom>
                <a:avLst/>
                <a:gdLst>
                  <a:gd name="T0" fmla="+- 0 7561 7523"/>
                  <a:gd name="T1" fmla="*/ T0 w 44"/>
                  <a:gd name="T2" fmla="+- 0 1599 1593"/>
                  <a:gd name="T3" fmla="*/ 1599 h 68"/>
                  <a:gd name="T4" fmla="+- 0 7544 7523"/>
                  <a:gd name="T5" fmla="*/ T4 w 44"/>
                  <a:gd name="T6" fmla="+- 0 1599 1593"/>
                  <a:gd name="T7" fmla="*/ 1599 h 68"/>
                  <a:gd name="T8" fmla="+- 0 7549 7523"/>
                  <a:gd name="T9" fmla="*/ T8 w 44"/>
                  <a:gd name="T10" fmla="+- 0 1600 1593"/>
                  <a:gd name="T11" fmla="*/ 1600 h 68"/>
                  <a:gd name="T12" fmla="+- 0 7552 7523"/>
                  <a:gd name="T13" fmla="*/ T12 w 44"/>
                  <a:gd name="T14" fmla="+- 0 1602 1593"/>
                  <a:gd name="T15" fmla="*/ 1602 h 68"/>
                  <a:gd name="T16" fmla="+- 0 7554 7523"/>
                  <a:gd name="T17" fmla="*/ T16 w 44"/>
                  <a:gd name="T18" fmla="+- 0 1605 1593"/>
                  <a:gd name="T19" fmla="*/ 1605 h 68"/>
                  <a:gd name="T20" fmla="+- 0 7555 7523"/>
                  <a:gd name="T21" fmla="*/ T20 w 44"/>
                  <a:gd name="T22" fmla="+- 0 1608 1593"/>
                  <a:gd name="T23" fmla="*/ 1608 h 68"/>
                  <a:gd name="T24" fmla="+- 0 7555 7523"/>
                  <a:gd name="T25" fmla="*/ T24 w 44"/>
                  <a:gd name="T26" fmla="+- 0 1611 1593"/>
                  <a:gd name="T27" fmla="*/ 1611 h 68"/>
                  <a:gd name="T28" fmla="+- 0 7554 7523"/>
                  <a:gd name="T29" fmla="*/ T28 w 44"/>
                  <a:gd name="T30" fmla="+- 0 1614 1593"/>
                  <a:gd name="T31" fmla="*/ 1614 h 68"/>
                  <a:gd name="T32" fmla="+- 0 7551 7523"/>
                  <a:gd name="T33" fmla="*/ T32 w 44"/>
                  <a:gd name="T34" fmla="+- 0 1618 1593"/>
                  <a:gd name="T35" fmla="*/ 1618 h 68"/>
                  <a:gd name="T36" fmla="+- 0 7548 7523"/>
                  <a:gd name="T37" fmla="*/ T36 w 44"/>
                  <a:gd name="T38" fmla="+- 0 1620 1593"/>
                  <a:gd name="T39" fmla="*/ 1620 h 68"/>
                  <a:gd name="T40" fmla="+- 0 7545 7523"/>
                  <a:gd name="T41" fmla="*/ T40 w 44"/>
                  <a:gd name="T42" fmla="+- 0 1622 1593"/>
                  <a:gd name="T43" fmla="*/ 1622 h 68"/>
                  <a:gd name="T44" fmla="+- 0 7556 7523"/>
                  <a:gd name="T45" fmla="*/ T44 w 44"/>
                  <a:gd name="T46" fmla="+- 0 1622 1593"/>
                  <a:gd name="T47" fmla="*/ 1622 h 68"/>
                  <a:gd name="T48" fmla="+- 0 7557 7523"/>
                  <a:gd name="T49" fmla="*/ T48 w 44"/>
                  <a:gd name="T50" fmla="+- 0 1621 1593"/>
                  <a:gd name="T51" fmla="*/ 1621 h 68"/>
                  <a:gd name="T52" fmla="+- 0 7560 7523"/>
                  <a:gd name="T53" fmla="*/ T52 w 44"/>
                  <a:gd name="T54" fmla="+- 0 1617 1593"/>
                  <a:gd name="T55" fmla="*/ 1617 h 68"/>
                  <a:gd name="T56" fmla="+- 0 7563 7523"/>
                  <a:gd name="T57" fmla="*/ T56 w 44"/>
                  <a:gd name="T58" fmla="+- 0 1613 1593"/>
                  <a:gd name="T59" fmla="*/ 1613 h 68"/>
                  <a:gd name="T60" fmla="+- 0 7564 7523"/>
                  <a:gd name="T61" fmla="*/ T60 w 44"/>
                  <a:gd name="T62" fmla="+- 0 1609 1593"/>
                  <a:gd name="T63" fmla="*/ 1609 h 68"/>
                  <a:gd name="T64" fmla="+- 0 7563 7523"/>
                  <a:gd name="T65" fmla="*/ T64 w 44"/>
                  <a:gd name="T66" fmla="+- 0 1605 1593"/>
                  <a:gd name="T67" fmla="*/ 1605 h 68"/>
                  <a:gd name="T68" fmla="+- 0 7563 7523"/>
                  <a:gd name="T69" fmla="*/ T68 w 44"/>
                  <a:gd name="T70" fmla="+- 0 1604 1593"/>
                  <a:gd name="T71" fmla="*/ 1604 h 68"/>
                  <a:gd name="T72" fmla="+- 0 7562 7523"/>
                  <a:gd name="T73" fmla="*/ T72 w 44"/>
                  <a:gd name="T74" fmla="+- 0 1600 1593"/>
                  <a:gd name="T75" fmla="*/ 1600 h 68"/>
                  <a:gd name="T76" fmla="+- 0 7561 7523"/>
                  <a:gd name="T77" fmla="*/ T76 w 44"/>
                  <a:gd name="T78" fmla="+- 0 1599 1593"/>
                  <a:gd name="T79" fmla="*/ 159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8" y="6"/>
                    </a:moveTo>
                    <a:lnTo>
                      <a:pt x="21" y="6"/>
                    </a:lnTo>
                    <a:lnTo>
                      <a:pt x="26" y="7"/>
                    </a:lnTo>
                    <a:lnTo>
                      <a:pt x="29" y="9"/>
                    </a:lnTo>
                    <a:lnTo>
                      <a:pt x="31" y="12"/>
                    </a:lnTo>
                    <a:lnTo>
                      <a:pt x="32" y="15"/>
                    </a:lnTo>
                    <a:lnTo>
                      <a:pt x="32" y="18"/>
                    </a:lnTo>
                    <a:lnTo>
                      <a:pt x="31" y="21"/>
                    </a:lnTo>
                    <a:lnTo>
                      <a:pt x="28" y="25"/>
                    </a:lnTo>
                    <a:lnTo>
                      <a:pt x="25" y="27"/>
                    </a:lnTo>
                    <a:lnTo>
                      <a:pt x="22" y="29"/>
                    </a:lnTo>
                    <a:lnTo>
                      <a:pt x="33" y="29"/>
                    </a:lnTo>
                    <a:lnTo>
                      <a:pt x="34" y="28"/>
                    </a:lnTo>
                    <a:lnTo>
                      <a:pt x="37" y="24"/>
                    </a:lnTo>
                    <a:lnTo>
                      <a:pt x="40" y="20"/>
                    </a:lnTo>
                    <a:lnTo>
                      <a:pt x="41" y="16"/>
                    </a:lnTo>
                    <a:lnTo>
                      <a:pt x="40" y="12"/>
                    </a:lnTo>
                    <a:lnTo>
                      <a:pt x="40" y="11"/>
                    </a:lnTo>
                    <a:lnTo>
                      <a:pt x="39" y="7"/>
                    </a:lnTo>
                    <a:lnTo>
                      <a:pt x="3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3" name="Group 5830"/>
            <p:cNvGrpSpPr>
              <a:grpSpLocks/>
            </p:cNvGrpSpPr>
            <p:nvPr/>
          </p:nvGrpSpPr>
          <p:grpSpPr bwMode="auto">
            <a:xfrm>
              <a:off x="7592" y="1130"/>
              <a:ext cx="80" cy="659"/>
              <a:chOff x="7592" y="1130"/>
              <a:chExt cx="80" cy="659"/>
            </a:xfrm>
          </p:grpSpPr>
          <p:sp>
            <p:nvSpPr>
              <p:cNvPr id="41398" name="Freeform 5834"/>
              <p:cNvSpPr>
                <a:spLocks/>
              </p:cNvSpPr>
              <p:nvPr/>
            </p:nvSpPr>
            <p:spPr bwMode="auto">
              <a:xfrm>
                <a:off x="7592" y="1130"/>
                <a:ext cx="80" cy="659"/>
              </a:xfrm>
              <a:custGeom>
                <a:avLst/>
                <a:gdLst>
                  <a:gd name="T0" fmla="+- 0 7670 7592"/>
                  <a:gd name="T1" fmla="*/ T0 w 80"/>
                  <a:gd name="T2" fmla="+- 0 1453 1130"/>
                  <a:gd name="T3" fmla="*/ 1453 h 659"/>
                  <a:gd name="T4" fmla="+- 0 7593 7592"/>
                  <a:gd name="T5" fmla="*/ T4 w 80"/>
                  <a:gd name="T6" fmla="+- 0 1453 1130"/>
                  <a:gd name="T7" fmla="*/ 1453 h 659"/>
                  <a:gd name="T8" fmla="+- 0 7593 7592"/>
                  <a:gd name="T9" fmla="*/ T8 w 80"/>
                  <a:gd name="T10" fmla="+- 0 1462 1130"/>
                  <a:gd name="T11" fmla="*/ 1462 h 659"/>
                  <a:gd name="T12" fmla="+- 0 7667 7592"/>
                  <a:gd name="T13" fmla="*/ T12 w 80"/>
                  <a:gd name="T14" fmla="+- 0 1462 1130"/>
                  <a:gd name="T15" fmla="*/ 1462 h 659"/>
                  <a:gd name="T16" fmla="+- 0 7669 7592"/>
                  <a:gd name="T17" fmla="*/ T16 w 80"/>
                  <a:gd name="T18" fmla="+- 0 1465 1130"/>
                  <a:gd name="T19" fmla="*/ 1465 h 659"/>
                  <a:gd name="T20" fmla="+- 0 7667 7592"/>
                  <a:gd name="T21" fmla="*/ T20 w 80"/>
                  <a:gd name="T22" fmla="+- 0 1468 1130"/>
                  <a:gd name="T23" fmla="*/ 1468 h 659"/>
                  <a:gd name="T24" fmla="+- 0 7593 7592"/>
                  <a:gd name="T25" fmla="*/ T24 w 80"/>
                  <a:gd name="T26" fmla="+- 0 1468 1130"/>
                  <a:gd name="T27" fmla="*/ 1468 h 659"/>
                  <a:gd name="T28" fmla="+- 0 7593 7592"/>
                  <a:gd name="T29" fmla="*/ T28 w 80"/>
                  <a:gd name="T30" fmla="+- 0 1786 1130"/>
                  <a:gd name="T31" fmla="*/ 1786 h 659"/>
                  <a:gd name="T32" fmla="+- 0 7592 7592"/>
                  <a:gd name="T33" fmla="*/ T32 w 80"/>
                  <a:gd name="T34" fmla="+- 0 1788 1130"/>
                  <a:gd name="T35" fmla="*/ 1788 h 659"/>
                  <a:gd name="T36" fmla="+- 0 7671 7592"/>
                  <a:gd name="T37" fmla="*/ T36 w 80"/>
                  <a:gd name="T38" fmla="+- 0 1788 1130"/>
                  <a:gd name="T39" fmla="*/ 1788 h 659"/>
                  <a:gd name="T40" fmla="+- 0 7670 7592"/>
                  <a:gd name="T41" fmla="*/ T40 w 80"/>
                  <a:gd name="T42" fmla="+- 0 1786 1130"/>
                  <a:gd name="T43" fmla="*/ 1786 h 659"/>
                  <a:gd name="T44" fmla="+- 0 7670 7592"/>
                  <a:gd name="T45" fmla="*/ T44 w 80"/>
                  <a:gd name="T46" fmla="+- 0 1453 1130"/>
                  <a:gd name="T47"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8" y="323"/>
                    </a:moveTo>
                    <a:lnTo>
                      <a:pt x="1" y="323"/>
                    </a:lnTo>
                    <a:lnTo>
                      <a:pt x="1" y="332"/>
                    </a:lnTo>
                    <a:lnTo>
                      <a:pt x="75" y="332"/>
                    </a:lnTo>
                    <a:lnTo>
                      <a:pt x="77" y="335"/>
                    </a:lnTo>
                    <a:lnTo>
                      <a:pt x="75" y="338"/>
                    </a:lnTo>
                    <a:lnTo>
                      <a:pt x="1" y="338"/>
                    </a:lnTo>
                    <a:lnTo>
                      <a:pt x="1" y="656"/>
                    </a:lnTo>
                    <a:lnTo>
                      <a:pt x="0" y="658"/>
                    </a:lnTo>
                    <a:lnTo>
                      <a:pt x="79" y="658"/>
                    </a:lnTo>
                    <a:lnTo>
                      <a:pt x="78" y="656"/>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99" name="Freeform 5833"/>
              <p:cNvSpPr>
                <a:spLocks/>
              </p:cNvSpPr>
              <p:nvPr/>
            </p:nvSpPr>
            <p:spPr bwMode="auto">
              <a:xfrm>
                <a:off x="7592" y="1130"/>
                <a:ext cx="80" cy="659"/>
              </a:xfrm>
              <a:custGeom>
                <a:avLst/>
                <a:gdLst>
                  <a:gd name="T0" fmla="+- 0 7632 7592"/>
                  <a:gd name="T1" fmla="*/ T0 w 80"/>
                  <a:gd name="T2" fmla="+- 0 1462 1130"/>
                  <a:gd name="T3" fmla="*/ 1462 h 659"/>
                  <a:gd name="T4" fmla="+- 0 7607 7592"/>
                  <a:gd name="T5" fmla="*/ T4 w 80"/>
                  <a:gd name="T6" fmla="+- 0 1462 1130"/>
                  <a:gd name="T7" fmla="*/ 1462 h 659"/>
                  <a:gd name="T8" fmla="+- 0 7609 7592"/>
                  <a:gd name="T9" fmla="*/ T8 w 80"/>
                  <a:gd name="T10" fmla="+- 0 1465 1130"/>
                  <a:gd name="T11" fmla="*/ 1465 h 659"/>
                  <a:gd name="T12" fmla="+- 0 7607 7592"/>
                  <a:gd name="T13" fmla="*/ T12 w 80"/>
                  <a:gd name="T14" fmla="+- 0 1468 1130"/>
                  <a:gd name="T15" fmla="*/ 1468 h 659"/>
                  <a:gd name="T16" fmla="+- 0 7632 7592"/>
                  <a:gd name="T17" fmla="*/ T16 w 80"/>
                  <a:gd name="T18" fmla="+- 0 1468 1130"/>
                  <a:gd name="T19" fmla="*/ 1468 h 659"/>
                  <a:gd name="T20" fmla="+- 0 7629 7592"/>
                  <a:gd name="T21" fmla="*/ T20 w 80"/>
                  <a:gd name="T22" fmla="+- 0 1465 1130"/>
                  <a:gd name="T23" fmla="*/ 1465 h 659"/>
                  <a:gd name="T24" fmla="+- 0 7632 7592"/>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0" y="332"/>
                    </a:moveTo>
                    <a:lnTo>
                      <a:pt x="15" y="332"/>
                    </a:lnTo>
                    <a:lnTo>
                      <a:pt x="17" y="335"/>
                    </a:lnTo>
                    <a:lnTo>
                      <a:pt x="15" y="338"/>
                    </a:lnTo>
                    <a:lnTo>
                      <a:pt x="40" y="338"/>
                    </a:lnTo>
                    <a:lnTo>
                      <a:pt x="37" y="335"/>
                    </a:lnTo>
                    <a:lnTo>
                      <a:pt x="4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0" name="Freeform 5832"/>
              <p:cNvSpPr>
                <a:spLocks/>
              </p:cNvSpPr>
              <p:nvPr/>
            </p:nvSpPr>
            <p:spPr bwMode="auto">
              <a:xfrm>
                <a:off x="7592" y="1130"/>
                <a:ext cx="80" cy="659"/>
              </a:xfrm>
              <a:custGeom>
                <a:avLst/>
                <a:gdLst>
                  <a:gd name="T0" fmla="+- 0 7641 7592"/>
                  <a:gd name="T1" fmla="*/ T0 w 80"/>
                  <a:gd name="T2" fmla="+- 0 1448 1130"/>
                  <a:gd name="T3" fmla="*/ 1448 h 659"/>
                  <a:gd name="T4" fmla="+- 0 7616 7592"/>
                  <a:gd name="T5" fmla="*/ T4 w 80"/>
                  <a:gd name="T6" fmla="+- 0 1448 1130"/>
                  <a:gd name="T7" fmla="*/ 1448 h 659"/>
                  <a:gd name="T8" fmla="+- 0 7618 7592"/>
                  <a:gd name="T9" fmla="*/ T8 w 80"/>
                  <a:gd name="T10" fmla="+- 0 1450 1130"/>
                  <a:gd name="T11" fmla="*/ 1450 h 659"/>
                  <a:gd name="T12" fmla="+- 0 7616 7592"/>
                  <a:gd name="T13" fmla="*/ T12 w 80"/>
                  <a:gd name="T14" fmla="+- 0 1453 1130"/>
                  <a:gd name="T15" fmla="*/ 1453 h 659"/>
                  <a:gd name="T16" fmla="+- 0 7641 7592"/>
                  <a:gd name="T17" fmla="*/ T16 w 80"/>
                  <a:gd name="T18" fmla="+- 0 1453 1130"/>
                  <a:gd name="T19" fmla="*/ 1453 h 659"/>
                  <a:gd name="T20" fmla="+- 0 7639 7592"/>
                  <a:gd name="T21" fmla="*/ T20 w 80"/>
                  <a:gd name="T22" fmla="+- 0 1450 1130"/>
                  <a:gd name="T23" fmla="*/ 1450 h 659"/>
                  <a:gd name="T24" fmla="+- 0 7641 7592"/>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9" y="318"/>
                    </a:moveTo>
                    <a:lnTo>
                      <a:pt x="24" y="318"/>
                    </a:lnTo>
                    <a:lnTo>
                      <a:pt x="26" y="320"/>
                    </a:lnTo>
                    <a:lnTo>
                      <a:pt x="24" y="323"/>
                    </a:lnTo>
                    <a:lnTo>
                      <a:pt x="49" y="323"/>
                    </a:lnTo>
                    <a:lnTo>
                      <a:pt x="47" y="320"/>
                    </a:lnTo>
                    <a:lnTo>
                      <a:pt x="4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1" name="Freeform 5831"/>
              <p:cNvSpPr>
                <a:spLocks/>
              </p:cNvSpPr>
              <p:nvPr/>
            </p:nvSpPr>
            <p:spPr bwMode="auto">
              <a:xfrm>
                <a:off x="7592" y="1130"/>
                <a:ext cx="80" cy="659"/>
              </a:xfrm>
              <a:custGeom>
                <a:avLst/>
                <a:gdLst>
                  <a:gd name="T0" fmla="+- 0 7592 7592"/>
                  <a:gd name="T1" fmla="*/ T0 w 80"/>
                  <a:gd name="T2" fmla="+- 0 1130 1130"/>
                  <a:gd name="T3" fmla="*/ 1130 h 659"/>
                  <a:gd name="T4" fmla="+- 0 7593 7592"/>
                  <a:gd name="T5" fmla="*/ T4 w 80"/>
                  <a:gd name="T6" fmla="+- 0 1131 1130"/>
                  <a:gd name="T7" fmla="*/ 1131 h 659"/>
                  <a:gd name="T8" fmla="+- 0 7593 7592"/>
                  <a:gd name="T9" fmla="*/ T8 w 80"/>
                  <a:gd name="T10" fmla="+- 0 1448 1130"/>
                  <a:gd name="T11" fmla="*/ 1448 h 659"/>
                  <a:gd name="T12" fmla="+- 0 7670 7592"/>
                  <a:gd name="T13" fmla="*/ T12 w 80"/>
                  <a:gd name="T14" fmla="+- 0 1448 1130"/>
                  <a:gd name="T15" fmla="*/ 1448 h 659"/>
                  <a:gd name="T16" fmla="+- 0 7670 7592"/>
                  <a:gd name="T17" fmla="*/ T16 w 80"/>
                  <a:gd name="T18" fmla="+- 0 1131 1130"/>
                  <a:gd name="T19" fmla="*/ 1131 h 659"/>
                  <a:gd name="T20" fmla="+- 0 7671 7592"/>
                  <a:gd name="T21" fmla="*/ T20 w 80"/>
                  <a:gd name="T22" fmla="+- 0 1130 1130"/>
                  <a:gd name="T23" fmla="*/ 1130 h 659"/>
                  <a:gd name="T24" fmla="+- 0 7592 7592"/>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4" name="Group 5828"/>
            <p:cNvGrpSpPr>
              <a:grpSpLocks/>
            </p:cNvGrpSpPr>
            <p:nvPr/>
          </p:nvGrpSpPr>
          <p:grpSpPr bwMode="auto">
            <a:xfrm>
              <a:off x="7593" y="1465"/>
              <a:ext cx="76" cy="2"/>
              <a:chOff x="7593" y="1465"/>
              <a:chExt cx="76" cy="2"/>
            </a:xfrm>
          </p:grpSpPr>
          <p:sp>
            <p:nvSpPr>
              <p:cNvPr id="41397" name="Freeform 5829"/>
              <p:cNvSpPr>
                <a:spLocks/>
              </p:cNvSpPr>
              <p:nvPr/>
            </p:nvSpPr>
            <p:spPr bwMode="auto">
              <a:xfrm>
                <a:off x="7593" y="1465"/>
                <a:ext cx="76" cy="2"/>
              </a:xfrm>
              <a:custGeom>
                <a:avLst/>
                <a:gdLst>
                  <a:gd name="T0" fmla="+- 0 7593 7593"/>
                  <a:gd name="T1" fmla="*/ T0 w 76"/>
                  <a:gd name="T2" fmla="+- 0 7669 7593"/>
                  <a:gd name="T3" fmla="*/ T2 w 76"/>
                </a:gdLst>
                <a:ahLst/>
                <a:cxnLst>
                  <a:cxn ang="0">
                    <a:pos x="T1" y="0"/>
                  </a:cxn>
                  <a:cxn ang="0">
                    <a:pos x="T3" y="0"/>
                  </a:cxn>
                </a:cxnLst>
                <a:rect l="0" t="0" r="r" b="b"/>
                <a:pathLst>
                  <a:path w="76">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5" name="Group 5826"/>
            <p:cNvGrpSpPr>
              <a:grpSpLocks/>
            </p:cNvGrpSpPr>
            <p:nvPr/>
          </p:nvGrpSpPr>
          <p:grpSpPr bwMode="auto">
            <a:xfrm>
              <a:off x="7593" y="1450"/>
              <a:ext cx="77" cy="2"/>
              <a:chOff x="7593" y="1450"/>
              <a:chExt cx="77" cy="2"/>
            </a:xfrm>
          </p:grpSpPr>
          <p:sp>
            <p:nvSpPr>
              <p:cNvPr id="41396" name="Freeform 5827"/>
              <p:cNvSpPr>
                <a:spLocks/>
              </p:cNvSpPr>
              <p:nvPr/>
            </p:nvSpPr>
            <p:spPr bwMode="auto">
              <a:xfrm>
                <a:off x="7593" y="1450"/>
                <a:ext cx="77" cy="2"/>
              </a:xfrm>
              <a:custGeom>
                <a:avLst/>
                <a:gdLst>
                  <a:gd name="T0" fmla="+- 0 7593 7593"/>
                  <a:gd name="T1" fmla="*/ T0 w 77"/>
                  <a:gd name="T2" fmla="+- 0 7670 7593"/>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6" name="Group 5824"/>
            <p:cNvGrpSpPr>
              <a:grpSpLocks/>
            </p:cNvGrpSpPr>
            <p:nvPr/>
          </p:nvGrpSpPr>
          <p:grpSpPr bwMode="auto">
            <a:xfrm>
              <a:off x="7592" y="1468"/>
              <a:ext cx="2" cy="320"/>
              <a:chOff x="7592" y="1468"/>
              <a:chExt cx="2" cy="320"/>
            </a:xfrm>
          </p:grpSpPr>
          <p:sp>
            <p:nvSpPr>
              <p:cNvPr id="41395" name="Freeform 5825"/>
              <p:cNvSpPr>
                <a:spLocks/>
              </p:cNvSpPr>
              <p:nvPr/>
            </p:nvSpPr>
            <p:spPr bwMode="auto">
              <a:xfrm>
                <a:off x="7592"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7" name="Group 5822"/>
            <p:cNvGrpSpPr>
              <a:grpSpLocks/>
            </p:cNvGrpSpPr>
            <p:nvPr/>
          </p:nvGrpSpPr>
          <p:grpSpPr bwMode="auto">
            <a:xfrm>
              <a:off x="7591" y="1458"/>
              <a:ext cx="3" cy="2"/>
              <a:chOff x="7591" y="1458"/>
              <a:chExt cx="3" cy="2"/>
            </a:xfrm>
          </p:grpSpPr>
          <p:sp>
            <p:nvSpPr>
              <p:cNvPr id="41394" name="Freeform 5823"/>
              <p:cNvSpPr>
                <a:spLocks/>
              </p:cNvSpPr>
              <p:nvPr/>
            </p:nvSpPr>
            <p:spPr bwMode="auto">
              <a:xfrm>
                <a:off x="7591" y="1458"/>
                <a:ext cx="3" cy="2"/>
              </a:xfrm>
              <a:custGeom>
                <a:avLst/>
                <a:gdLst>
                  <a:gd name="T0" fmla="+- 0 7591 7591"/>
                  <a:gd name="T1" fmla="*/ T0 w 3"/>
                  <a:gd name="T2" fmla="+- 0 7593 7591"/>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8" name="Group 5820"/>
            <p:cNvGrpSpPr>
              <a:grpSpLocks/>
            </p:cNvGrpSpPr>
            <p:nvPr/>
          </p:nvGrpSpPr>
          <p:grpSpPr bwMode="auto">
            <a:xfrm>
              <a:off x="7592" y="1130"/>
              <a:ext cx="2" cy="318"/>
              <a:chOff x="7592" y="1130"/>
              <a:chExt cx="2" cy="318"/>
            </a:xfrm>
          </p:grpSpPr>
          <p:sp>
            <p:nvSpPr>
              <p:cNvPr id="41393" name="Freeform 5821"/>
              <p:cNvSpPr>
                <a:spLocks/>
              </p:cNvSpPr>
              <p:nvPr/>
            </p:nvSpPr>
            <p:spPr bwMode="auto">
              <a:xfrm>
                <a:off x="7592"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9" name="Group 5818"/>
            <p:cNvGrpSpPr>
              <a:grpSpLocks/>
            </p:cNvGrpSpPr>
            <p:nvPr/>
          </p:nvGrpSpPr>
          <p:grpSpPr bwMode="auto">
            <a:xfrm>
              <a:off x="7591" y="1465"/>
              <a:ext cx="3" cy="2"/>
              <a:chOff x="7591" y="1465"/>
              <a:chExt cx="3" cy="2"/>
            </a:xfrm>
          </p:grpSpPr>
          <p:sp>
            <p:nvSpPr>
              <p:cNvPr id="41392" name="Freeform 5819"/>
              <p:cNvSpPr>
                <a:spLocks/>
              </p:cNvSpPr>
              <p:nvPr/>
            </p:nvSpPr>
            <p:spPr bwMode="auto">
              <a:xfrm>
                <a:off x="7591" y="1465"/>
                <a:ext cx="3" cy="2"/>
              </a:xfrm>
              <a:custGeom>
                <a:avLst/>
                <a:gdLst>
                  <a:gd name="T0" fmla="+- 0 7591 7591"/>
                  <a:gd name="T1" fmla="*/ T0 w 3"/>
                  <a:gd name="T2" fmla="+- 0 7593 7591"/>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90" name="Group 5815"/>
            <p:cNvGrpSpPr>
              <a:grpSpLocks/>
            </p:cNvGrpSpPr>
            <p:nvPr/>
          </p:nvGrpSpPr>
          <p:grpSpPr bwMode="auto">
            <a:xfrm>
              <a:off x="7591" y="1450"/>
              <a:ext cx="3" cy="2"/>
              <a:chOff x="7591" y="1450"/>
              <a:chExt cx="3" cy="2"/>
            </a:xfrm>
          </p:grpSpPr>
          <p:sp>
            <p:nvSpPr>
              <p:cNvPr id="41391" name="Freeform 5817"/>
              <p:cNvSpPr>
                <a:spLocks/>
              </p:cNvSpPr>
              <p:nvPr/>
            </p:nvSpPr>
            <p:spPr bwMode="auto">
              <a:xfrm>
                <a:off x="7591" y="1450"/>
                <a:ext cx="3" cy="2"/>
              </a:xfrm>
              <a:custGeom>
                <a:avLst/>
                <a:gdLst>
                  <a:gd name="T0" fmla="+- 0 7591 7591"/>
                  <a:gd name="T1" fmla="*/ T0 w 3"/>
                  <a:gd name="T2" fmla="+- 0 7593 7591"/>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656" name="Picture 58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91" name="Group 5813"/>
            <p:cNvGrpSpPr>
              <a:grpSpLocks/>
            </p:cNvGrpSpPr>
            <p:nvPr/>
          </p:nvGrpSpPr>
          <p:grpSpPr bwMode="auto">
            <a:xfrm>
              <a:off x="7576" y="1117"/>
              <a:ext cx="3" cy="656"/>
              <a:chOff x="7576" y="1117"/>
              <a:chExt cx="3" cy="656"/>
            </a:xfrm>
          </p:grpSpPr>
          <p:sp>
            <p:nvSpPr>
              <p:cNvPr id="41390" name="Freeform 5814"/>
              <p:cNvSpPr>
                <a:spLocks/>
              </p:cNvSpPr>
              <p:nvPr/>
            </p:nvSpPr>
            <p:spPr bwMode="auto">
              <a:xfrm>
                <a:off x="7576" y="1117"/>
                <a:ext cx="3" cy="656"/>
              </a:xfrm>
              <a:custGeom>
                <a:avLst/>
                <a:gdLst>
                  <a:gd name="T0" fmla="+- 0 7576 7576"/>
                  <a:gd name="T1" fmla="*/ T0 w 3"/>
                  <a:gd name="T2" fmla="+- 0 1773 1117"/>
                  <a:gd name="T3" fmla="*/ 1773 h 656"/>
                  <a:gd name="T4" fmla="+- 0 7579 7576"/>
                  <a:gd name="T5" fmla="*/ T4 w 3"/>
                  <a:gd name="T6" fmla="+- 0 1773 1117"/>
                  <a:gd name="T7" fmla="*/ 1773 h 656"/>
                  <a:gd name="T8" fmla="+- 0 7579 7576"/>
                  <a:gd name="T9" fmla="*/ T8 w 3"/>
                  <a:gd name="T10" fmla="+- 0 1117 1117"/>
                  <a:gd name="T11" fmla="*/ 1117 h 656"/>
                  <a:gd name="T12" fmla="+- 0 7576 7576"/>
                  <a:gd name="T13" fmla="*/ T12 w 3"/>
                  <a:gd name="T14" fmla="+- 0 1117 1117"/>
                  <a:gd name="T15" fmla="*/ 1117 h 656"/>
                  <a:gd name="T16" fmla="+- 0 7576 757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2" name="Group 5811"/>
            <p:cNvGrpSpPr>
              <a:grpSpLocks/>
            </p:cNvGrpSpPr>
            <p:nvPr/>
          </p:nvGrpSpPr>
          <p:grpSpPr bwMode="auto">
            <a:xfrm>
              <a:off x="7576" y="1116"/>
              <a:ext cx="82" cy="2"/>
              <a:chOff x="7576" y="1116"/>
              <a:chExt cx="82" cy="2"/>
            </a:xfrm>
          </p:grpSpPr>
          <p:sp>
            <p:nvSpPr>
              <p:cNvPr id="41389" name="Freeform 5812"/>
              <p:cNvSpPr>
                <a:spLocks/>
              </p:cNvSpPr>
              <p:nvPr/>
            </p:nvSpPr>
            <p:spPr bwMode="auto">
              <a:xfrm>
                <a:off x="7576" y="1116"/>
                <a:ext cx="82" cy="2"/>
              </a:xfrm>
              <a:custGeom>
                <a:avLst/>
                <a:gdLst>
                  <a:gd name="T0" fmla="+- 0 7576 7576"/>
                  <a:gd name="T1" fmla="*/ T0 w 82"/>
                  <a:gd name="T2" fmla="+- 0 7658 757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93" name="Group 5809"/>
            <p:cNvGrpSpPr>
              <a:grpSpLocks/>
            </p:cNvGrpSpPr>
            <p:nvPr/>
          </p:nvGrpSpPr>
          <p:grpSpPr bwMode="auto">
            <a:xfrm>
              <a:off x="7578" y="1772"/>
              <a:ext cx="80" cy="2"/>
              <a:chOff x="7578" y="1772"/>
              <a:chExt cx="80" cy="2"/>
            </a:xfrm>
          </p:grpSpPr>
          <p:sp>
            <p:nvSpPr>
              <p:cNvPr id="41388" name="Freeform 5810"/>
              <p:cNvSpPr>
                <a:spLocks/>
              </p:cNvSpPr>
              <p:nvPr/>
            </p:nvSpPr>
            <p:spPr bwMode="auto">
              <a:xfrm>
                <a:off x="7578" y="1772"/>
                <a:ext cx="80" cy="2"/>
              </a:xfrm>
              <a:custGeom>
                <a:avLst/>
                <a:gdLst>
                  <a:gd name="T0" fmla="+- 0 7578 7578"/>
                  <a:gd name="T1" fmla="*/ T0 w 80"/>
                  <a:gd name="T2" fmla="+- 0 7658 757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94" name="Group 5807"/>
            <p:cNvGrpSpPr>
              <a:grpSpLocks/>
            </p:cNvGrpSpPr>
            <p:nvPr/>
          </p:nvGrpSpPr>
          <p:grpSpPr bwMode="auto">
            <a:xfrm>
              <a:off x="7579" y="1770"/>
              <a:ext cx="80" cy="2"/>
              <a:chOff x="7579" y="1770"/>
              <a:chExt cx="80" cy="2"/>
            </a:xfrm>
          </p:grpSpPr>
          <p:sp>
            <p:nvSpPr>
              <p:cNvPr id="41387" name="Freeform 5808"/>
              <p:cNvSpPr>
                <a:spLocks/>
              </p:cNvSpPr>
              <p:nvPr/>
            </p:nvSpPr>
            <p:spPr bwMode="auto">
              <a:xfrm>
                <a:off x="7579" y="1770"/>
                <a:ext cx="80" cy="2"/>
              </a:xfrm>
              <a:custGeom>
                <a:avLst/>
                <a:gdLst>
                  <a:gd name="T0" fmla="+- 0 7579 7579"/>
                  <a:gd name="T1" fmla="*/ T0 w 80"/>
                  <a:gd name="T2" fmla="+- 0 7658 757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95" name="Group 5803"/>
            <p:cNvGrpSpPr>
              <a:grpSpLocks/>
            </p:cNvGrpSpPr>
            <p:nvPr/>
          </p:nvGrpSpPr>
          <p:grpSpPr bwMode="auto">
            <a:xfrm>
              <a:off x="7607" y="1224"/>
              <a:ext cx="38" cy="66"/>
              <a:chOff x="7607" y="1224"/>
              <a:chExt cx="38" cy="66"/>
            </a:xfrm>
          </p:grpSpPr>
          <p:sp>
            <p:nvSpPr>
              <p:cNvPr id="41384" name="Freeform 5806"/>
              <p:cNvSpPr>
                <a:spLocks/>
              </p:cNvSpPr>
              <p:nvPr/>
            </p:nvSpPr>
            <p:spPr bwMode="auto">
              <a:xfrm>
                <a:off x="7607" y="1224"/>
                <a:ext cx="38" cy="66"/>
              </a:xfrm>
              <a:custGeom>
                <a:avLst/>
                <a:gdLst>
                  <a:gd name="T0" fmla="+- 0 7642 7607"/>
                  <a:gd name="T1" fmla="*/ T0 w 38"/>
                  <a:gd name="T2" fmla="+- 0 1283 1224"/>
                  <a:gd name="T3" fmla="*/ 1283 h 66"/>
                  <a:gd name="T4" fmla="+- 0 7608 7607"/>
                  <a:gd name="T5" fmla="*/ T4 w 38"/>
                  <a:gd name="T6" fmla="+- 0 1283 1224"/>
                  <a:gd name="T7" fmla="*/ 1283 h 66"/>
                  <a:gd name="T8" fmla="+- 0 7608 7607"/>
                  <a:gd name="T9" fmla="*/ T8 w 38"/>
                  <a:gd name="T10" fmla="+- 0 1283 1224"/>
                  <a:gd name="T11" fmla="*/ 1283 h 66"/>
                  <a:gd name="T12" fmla="+- 0 7607 7607"/>
                  <a:gd name="T13" fmla="*/ T12 w 38"/>
                  <a:gd name="T14" fmla="+- 0 1284 1224"/>
                  <a:gd name="T15" fmla="*/ 1284 h 66"/>
                  <a:gd name="T16" fmla="+- 0 7607 7607"/>
                  <a:gd name="T17" fmla="*/ T16 w 38"/>
                  <a:gd name="T18" fmla="+- 0 1285 1224"/>
                  <a:gd name="T19" fmla="*/ 1285 h 66"/>
                  <a:gd name="T20" fmla="+- 0 7607 7607"/>
                  <a:gd name="T21" fmla="*/ T20 w 38"/>
                  <a:gd name="T22" fmla="+- 0 1288 1224"/>
                  <a:gd name="T23" fmla="*/ 1288 h 66"/>
                  <a:gd name="T24" fmla="+- 0 7607 7607"/>
                  <a:gd name="T25" fmla="*/ T24 w 38"/>
                  <a:gd name="T26" fmla="+- 0 1289 1224"/>
                  <a:gd name="T27" fmla="*/ 1289 h 66"/>
                  <a:gd name="T28" fmla="+- 0 7608 7607"/>
                  <a:gd name="T29" fmla="*/ T28 w 38"/>
                  <a:gd name="T30" fmla="+- 0 1290 1224"/>
                  <a:gd name="T31" fmla="*/ 1290 h 66"/>
                  <a:gd name="T32" fmla="+- 0 7643 7607"/>
                  <a:gd name="T33" fmla="*/ T32 w 38"/>
                  <a:gd name="T34" fmla="+- 0 1290 1224"/>
                  <a:gd name="T35" fmla="*/ 1290 h 66"/>
                  <a:gd name="T36" fmla="+- 0 7643 7607"/>
                  <a:gd name="T37" fmla="*/ T36 w 38"/>
                  <a:gd name="T38" fmla="+- 0 1289 1224"/>
                  <a:gd name="T39" fmla="*/ 1289 h 66"/>
                  <a:gd name="T40" fmla="+- 0 7644 7607"/>
                  <a:gd name="T41" fmla="*/ T40 w 38"/>
                  <a:gd name="T42" fmla="+- 0 1288 1224"/>
                  <a:gd name="T43" fmla="*/ 1288 h 66"/>
                  <a:gd name="T44" fmla="+- 0 7644 7607"/>
                  <a:gd name="T45" fmla="*/ T44 w 38"/>
                  <a:gd name="T46" fmla="+- 0 1285 1224"/>
                  <a:gd name="T47" fmla="*/ 1285 h 66"/>
                  <a:gd name="T48" fmla="+- 0 7643 7607"/>
                  <a:gd name="T49" fmla="*/ T48 w 38"/>
                  <a:gd name="T50" fmla="+- 0 1284 1224"/>
                  <a:gd name="T51" fmla="*/ 1284 h 66"/>
                  <a:gd name="T52" fmla="+- 0 7643 7607"/>
                  <a:gd name="T53" fmla="*/ T52 w 38"/>
                  <a:gd name="T54" fmla="+- 0 1283 1224"/>
                  <a:gd name="T55" fmla="*/ 1283 h 66"/>
                  <a:gd name="T56" fmla="+- 0 7642 760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85" name="Freeform 5805"/>
              <p:cNvSpPr>
                <a:spLocks/>
              </p:cNvSpPr>
              <p:nvPr/>
            </p:nvSpPr>
            <p:spPr bwMode="auto">
              <a:xfrm>
                <a:off x="7607" y="1224"/>
                <a:ext cx="38" cy="66"/>
              </a:xfrm>
              <a:custGeom>
                <a:avLst/>
                <a:gdLst>
                  <a:gd name="T0" fmla="+- 0 7630 7607"/>
                  <a:gd name="T1" fmla="*/ T0 w 38"/>
                  <a:gd name="T2" fmla="+- 0 1233 1224"/>
                  <a:gd name="T3" fmla="*/ 1233 h 66"/>
                  <a:gd name="T4" fmla="+- 0 7622 7607"/>
                  <a:gd name="T5" fmla="*/ T4 w 38"/>
                  <a:gd name="T6" fmla="+- 0 1233 1224"/>
                  <a:gd name="T7" fmla="*/ 1233 h 66"/>
                  <a:gd name="T8" fmla="+- 0 7622 7607"/>
                  <a:gd name="T9" fmla="*/ T8 w 38"/>
                  <a:gd name="T10" fmla="+- 0 1283 1224"/>
                  <a:gd name="T11" fmla="*/ 1283 h 66"/>
                  <a:gd name="T12" fmla="+- 0 7630 7607"/>
                  <a:gd name="T13" fmla="*/ T12 w 38"/>
                  <a:gd name="T14" fmla="+- 0 1283 1224"/>
                  <a:gd name="T15" fmla="*/ 1283 h 66"/>
                  <a:gd name="T16" fmla="+- 0 7630 760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86" name="Freeform 5804"/>
              <p:cNvSpPr>
                <a:spLocks/>
              </p:cNvSpPr>
              <p:nvPr/>
            </p:nvSpPr>
            <p:spPr bwMode="auto">
              <a:xfrm>
                <a:off x="7607" y="1224"/>
                <a:ext cx="38" cy="66"/>
              </a:xfrm>
              <a:custGeom>
                <a:avLst/>
                <a:gdLst>
                  <a:gd name="T0" fmla="+- 0 7628 7607"/>
                  <a:gd name="T1" fmla="*/ T0 w 38"/>
                  <a:gd name="T2" fmla="+- 0 1224 1224"/>
                  <a:gd name="T3" fmla="*/ 1224 h 66"/>
                  <a:gd name="T4" fmla="+- 0 7607 7607"/>
                  <a:gd name="T5" fmla="*/ T4 w 38"/>
                  <a:gd name="T6" fmla="+- 0 1240 1224"/>
                  <a:gd name="T7" fmla="*/ 1240 h 66"/>
                  <a:gd name="T8" fmla="+- 0 7607 7607"/>
                  <a:gd name="T9" fmla="*/ T8 w 38"/>
                  <a:gd name="T10" fmla="+- 0 1241 1224"/>
                  <a:gd name="T11" fmla="*/ 1241 h 66"/>
                  <a:gd name="T12" fmla="+- 0 7608 7607"/>
                  <a:gd name="T13" fmla="*/ T12 w 38"/>
                  <a:gd name="T14" fmla="+- 0 1241 1224"/>
                  <a:gd name="T15" fmla="*/ 1241 h 66"/>
                  <a:gd name="T16" fmla="+- 0 7609 7607"/>
                  <a:gd name="T17" fmla="*/ T16 w 38"/>
                  <a:gd name="T18" fmla="+- 0 1241 1224"/>
                  <a:gd name="T19" fmla="*/ 1241 h 66"/>
                  <a:gd name="T20" fmla="+- 0 7622 7607"/>
                  <a:gd name="T21" fmla="*/ T20 w 38"/>
                  <a:gd name="T22" fmla="+- 0 1233 1224"/>
                  <a:gd name="T23" fmla="*/ 1233 h 66"/>
                  <a:gd name="T24" fmla="+- 0 7630 7607"/>
                  <a:gd name="T25" fmla="*/ T24 w 38"/>
                  <a:gd name="T26" fmla="+- 0 1233 1224"/>
                  <a:gd name="T27" fmla="*/ 1233 h 66"/>
                  <a:gd name="T28" fmla="+- 0 7630 7607"/>
                  <a:gd name="T29" fmla="*/ T28 w 38"/>
                  <a:gd name="T30" fmla="+- 0 1225 1224"/>
                  <a:gd name="T31" fmla="*/ 1225 h 66"/>
                  <a:gd name="T32" fmla="+- 0 7630 7607"/>
                  <a:gd name="T33" fmla="*/ T32 w 38"/>
                  <a:gd name="T34" fmla="+- 0 1224 1224"/>
                  <a:gd name="T35" fmla="*/ 1224 h 66"/>
                  <a:gd name="T36" fmla="+- 0 7628 760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6" name="Group 5800"/>
            <p:cNvGrpSpPr>
              <a:grpSpLocks/>
            </p:cNvGrpSpPr>
            <p:nvPr/>
          </p:nvGrpSpPr>
          <p:grpSpPr bwMode="auto">
            <a:xfrm>
              <a:off x="7601" y="1346"/>
              <a:ext cx="45" cy="68"/>
              <a:chOff x="7601" y="1346"/>
              <a:chExt cx="45" cy="68"/>
            </a:xfrm>
          </p:grpSpPr>
          <p:sp>
            <p:nvSpPr>
              <p:cNvPr id="41381" name="Freeform 5802"/>
              <p:cNvSpPr>
                <a:spLocks/>
              </p:cNvSpPr>
              <p:nvPr/>
            </p:nvSpPr>
            <p:spPr bwMode="auto">
              <a:xfrm>
                <a:off x="7601" y="1346"/>
                <a:ext cx="45" cy="68"/>
              </a:xfrm>
              <a:custGeom>
                <a:avLst/>
                <a:gdLst>
                  <a:gd name="T0" fmla="+- 0 7628 7601"/>
                  <a:gd name="T1" fmla="*/ T0 w 45"/>
                  <a:gd name="T2" fmla="+- 0 1346 1346"/>
                  <a:gd name="T3" fmla="*/ 1346 h 68"/>
                  <a:gd name="T4" fmla="+- 0 7620 7601"/>
                  <a:gd name="T5" fmla="*/ T4 w 45"/>
                  <a:gd name="T6" fmla="+- 0 1346 1346"/>
                  <a:gd name="T7" fmla="*/ 1346 h 68"/>
                  <a:gd name="T8" fmla="+- 0 7616 7601"/>
                  <a:gd name="T9" fmla="*/ T8 w 45"/>
                  <a:gd name="T10" fmla="+- 0 1347 1346"/>
                  <a:gd name="T11" fmla="*/ 1347 h 68"/>
                  <a:gd name="T12" fmla="+- 0 7601 7601"/>
                  <a:gd name="T13" fmla="*/ T12 w 45"/>
                  <a:gd name="T14" fmla="+- 0 1386 1346"/>
                  <a:gd name="T15" fmla="*/ 1386 h 68"/>
                  <a:gd name="T16" fmla="+- 0 7602 7601"/>
                  <a:gd name="T17" fmla="*/ T16 w 45"/>
                  <a:gd name="T18" fmla="+- 0 1391 1346"/>
                  <a:gd name="T19" fmla="*/ 1391 h 68"/>
                  <a:gd name="T20" fmla="+- 0 7619 7601"/>
                  <a:gd name="T21" fmla="*/ T20 w 45"/>
                  <a:gd name="T22" fmla="+- 0 1414 1346"/>
                  <a:gd name="T23" fmla="*/ 1414 h 68"/>
                  <a:gd name="T24" fmla="+- 0 7627 7601"/>
                  <a:gd name="T25" fmla="*/ T24 w 45"/>
                  <a:gd name="T26" fmla="+- 0 1414 1346"/>
                  <a:gd name="T27" fmla="*/ 1414 h 68"/>
                  <a:gd name="T28" fmla="+- 0 7631 7601"/>
                  <a:gd name="T29" fmla="*/ T28 w 45"/>
                  <a:gd name="T30" fmla="+- 0 1413 1346"/>
                  <a:gd name="T31" fmla="*/ 1413 h 68"/>
                  <a:gd name="T32" fmla="+- 0 7637 7601"/>
                  <a:gd name="T33" fmla="*/ T32 w 45"/>
                  <a:gd name="T34" fmla="+- 0 1410 1346"/>
                  <a:gd name="T35" fmla="*/ 1410 h 68"/>
                  <a:gd name="T36" fmla="+- 0 7639 7601"/>
                  <a:gd name="T37" fmla="*/ T36 w 45"/>
                  <a:gd name="T38" fmla="+- 0 1408 1346"/>
                  <a:gd name="T39" fmla="*/ 1408 h 68"/>
                  <a:gd name="T40" fmla="+- 0 7639 7601"/>
                  <a:gd name="T41" fmla="*/ T40 w 45"/>
                  <a:gd name="T42" fmla="+- 0 1407 1346"/>
                  <a:gd name="T43" fmla="*/ 1407 h 68"/>
                  <a:gd name="T44" fmla="+- 0 7621 7601"/>
                  <a:gd name="T45" fmla="*/ T44 w 45"/>
                  <a:gd name="T46" fmla="+- 0 1407 1346"/>
                  <a:gd name="T47" fmla="*/ 1407 h 68"/>
                  <a:gd name="T48" fmla="+- 0 7619 7601"/>
                  <a:gd name="T49" fmla="*/ T48 w 45"/>
                  <a:gd name="T50" fmla="+- 0 1406 1346"/>
                  <a:gd name="T51" fmla="*/ 1406 h 68"/>
                  <a:gd name="T52" fmla="+- 0 7610 7601"/>
                  <a:gd name="T53" fmla="*/ T52 w 45"/>
                  <a:gd name="T54" fmla="+- 0 1386 1346"/>
                  <a:gd name="T55" fmla="*/ 1386 h 68"/>
                  <a:gd name="T56" fmla="+- 0 7610 7601"/>
                  <a:gd name="T57" fmla="*/ T56 w 45"/>
                  <a:gd name="T58" fmla="+- 0 1373 1346"/>
                  <a:gd name="T59" fmla="*/ 1373 h 68"/>
                  <a:gd name="T60" fmla="+- 0 7621 7601"/>
                  <a:gd name="T61" fmla="*/ T60 w 45"/>
                  <a:gd name="T62" fmla="+- 0 1354 1346"/>
                  <a:gd name="T63" fmla="*/ 1354 h 68"/>
                  <a:gd name="T64" fmla="+- 0 7640 7601"/>
                  <a:gd name="T65" fmla="*/ T64 w 45"/>
                  <a:gd name="T66" fmla="+- 0 1354 1346"/>
                  <a:gd name="T67" fmla="*/ 1354 h 68"/>
                  <a:gd name="T68" fmla="+- 0 7640 7601"/>
                  <a:gd name="T69" fmla="*/ T68 w 45"/>
                  <a:gd name="T70" fmla="+- 0 1352 1346"/>
                  <a:gd name="T71" fmla="*/ 1352 h 68"/>
                  <a:gd name="T72" fmla="+- 0 7637 7601"/>
                  <a:gd name="T73" fmla="*/ T72 w 45"/>
                  <a:gd name="T74" fmla="+- 0 1350 1346"/>
                  <a:gd name="T75" fmla="*/ 1350 h 68"/>
                  <a:gd name="T76" fmla="+- 0 7632 7601"/>
                  <a:gd name="T77" fmla="*/ T76 w 45"/>
                  <a:gd name="T78" fmla="+- 0 1347 1346"/>
                  <a:gd name="T79" fmla="*/ 1347 h 68"/>
                  <a:gd name="T80" fmla="+- 0 7628 7601"/>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40"/>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82" name="Freeform 5801"/>
              <p:cNvSpPr>
                <a:spLocks/>
              </p:cNvSpPr>
              <p:nvPr/>
            </p:nvSpPr>
            <p:spPr bwMode="auto">
              <a:xfrm>
                <a:off x="7601" y="1346"/>
                <a:ext cx="45" cy="68"/>
              </a:xfrm>
              <a:custGeom>
                <a:avLst/>
                <a:gdLst>
                  <a:gd name="T0" fmla="+- 0 7640 7601"/>
                  <a:gd name="T1" fmla="*/ T0 w 45"/>
                  <a:gd name="T2" fmla="+- 0 1354 1346"/>
                  <a:gd name="T3" fmla="*/ 1354 h 68"/>
                  <a:gd name="T4" fmla="+- 0 7624 7601"/>
                  <a:gd name="T5" fmla="*/ T4 w 45"/>
                  <a:gd name="T6" fmla="+- 0 1354 1346"/>
                  <a:gd name="T7" fmla="*/ 1354 h 68"/>
                  <a:gd name="T8" fmla="+- 0 7628 7601"/>
                  <a:gd name="T9" fmla="*/ T8 w 45"/>
                  <a:gd name="T10" fmla="+- 0 1354 1346"/>
                  <a:gd name="T11" fmla="*/ 1354 h 68"/>
                  <a:gd name="T12" fmla="+- 0 7631 7601"/>
                  <a:gd name="T13" fmla="*/ T12 w 45"/>
                  <a:gd name="T14" fmla="+- 0 1356 1346"/>
                  <a:gd name="T15" fmla="*/ 1356 h 68"/>
                  <a:gd name="T16" fmla="+- 0 7637 7601"/>
                  <a:gd name="T17" fmla="*/ T16 w 45"/>
                  <a:gd name="T18" fmla="+- 0 1386 1346"/>
                  <a:gd name="T19" fmla="*/ 1386 h 68"/>
                  <a:gd name="T20" fmla="+- 0 7637 7601"/>
                  <a:gd name="T21" fmla="*/ T20 w 45"/>
                  <a:gd name="T22" fmla="+- 0 1389 1346"/>
                  <a:gd name="T23" fmla="*/ 1389 h 68"/>
                  <a:gd name="T24" fmla="+- 0 7625 7601"/>
                  <a:gd name="T25" fmla="*/ T24 w 45"/>
                  <a:gd name="T26" fmla="+- 0 1407 1346"/>
                  <a:gd name="T27" fmla="*/ 1407 h 68"/>
                  <a:gd name="T28" fmla="+- 0 7639 7601"/>
                  <a:gd name="T29" fmla="*/ T28 w 45"/>
                  <a:gd name="T30" fmla="+- 0 1407 1346"/>
                  <a:gd name="T31" fmla="*/ 1407 h 68"/>
                  <a:gd name="T32" fmla="+- 0 7643 7601"/>
                  <a:gd name="T33" fmla="*/ T32 w 45"/>
                  <a:gd name="T34" fmla="+- 0 1402 1346"/>
                  <a:gd name="T35" fmla="*/ 1402 h 68"/>
                  <a:gd name="T36" fmla="+- 0 7644 7601"/>
                  <a:gd name="T37" fmla="*/ T36 w 45"/>
                  <a:gd name="T38" fmla="+- 0 1398 1346"/>
                  <a:gd name="T39" fmla="*/ 1398 h 68"/>
                  <a:gd name="T40" fmla="+- 0 7645 7601"/>
                  <a:gd name="T41" fmla="*/ T40 w 45"/>
                  <a:gd name="T42" fmla="+- 0 1390 1346"/>
                  <a:gd name="T43" fmla="*/ 1390 h 68"/>
                  <a:gd name="T44" fmla="+- 0 7646 7601"/>
                  <a:gd name="T45" fmla="*/ T44 w 45"/>
                  <a:gd name="T46" fmla="+- 0 1386 1346"/>
                  <a:gd name="T47" fmla="*/ 1386 h 68"/>
                  <a:gd name="T48" fmla="+- 0 7646 7601"/>
                  <a:gd name="T49" fmla="*/ T48 w 45"/>
                  <a:gd name="T50" fmla="+- 0 1373 1346"/>
                  <a:gd name="T51" fmla="*/ 1373 h 68"/>
                  <a:gd name="T52" fmla="+- 0 7646 7601"/>
                  <a:gd name="T53" fmla="*/ T52 w 45"/>
                  <a:gd name="T54" fmla="+- 0 1371 1346"/>
                  <a:gd name="T55" fmla="*/ 1371 h 68"/>
                  <a:gd name="T56" fmla="+- 0 7645 7601"/>
                  <a:gd name="T57" fmla="*/ T56 w 45"/>
                  <a:gd name="T58" fmla="+- 0 1369 1346"/>
                  <a:gd name="T59" fmla="*/ 1369 h 68"/>
                  <a:gd name="T60" fmla="+- 0 7644 7601"/>
                  <a:gd name="T61" fmla="*/ T60 w 45"/>
                  <a:gd name="T62" fmla="+- 0 1362 1346"/>
                  <a:gd name="T63" fmla="*/ 1362 h 68"/>
                  <a:gd name="T64" fmla="+- 0 7643 7601"/>
                  <a:gd name="T65" fmla="*/ T64 w 45"/>
                  <a:gd name="T66" fmla="+- 0 1358 1346"/>
                  <a:gd name="T67" fmla="*/ 1358 h 68"/>
                  <a:gd name="T68" fmla="+- 0 7640 760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7" name="Group 5796"/>
            <p:cNvGrpSpPr>
              <a:grpSpLocks/>
            </p:cNvGrpSpPr>
            <p:nvPr/>
          </p:nvGrpSpPr>
          <p:grpSpPr bwMode="auto">
            <a:xfrm>
              <a:off x="7607" y="1470"/>
              <a:ext cx="38" cy="66"/>
              <a:chOff x="7607" y="1470"/>
              <a:chExt cx="38" cy="66"/>
            </a:xfrm>
          </p:grpSpPr>
          <p:sp>
            <p:nvSpPr>
              <p:cNvPr id="41378" name="Freeform 5799"/>
              <p:cNvSpPr>
                <a:spLocks/>
              </p:cNvSpPr>
              <p:nvPr/>
            </p:nvSpPr>
            <p:spPr bwMode="auto">
              <a:xfrm>
                <a:off x="7607" y="1470"/>
                <a:ext cx="38" cy="66"/>
              </a:xfrm>
              <a:custGeom>
                <a:avLst/>
                <a:gdLst>
                  <a:gd name="T0" fmla="+- 0 7642 7607"/>
                  <a:gd name="T1" fmla="*/ T0 w 38"/>
                  <a:gd name="T2" fmla="+- 0 1529 1470"/>
                  <a:gd name="T3" fmla="*/ 1529 h 66"/>
                  <a:gd name="T4" fmla="+- 0 7608 7607"/>
                  <a:gd name="T5" fmla="*/ T4 w 38"/>
                  <a:gd name="T6" fmla="+- 0 1529 1470"/>
                  <a:gd name="T7" fmla="*/ 1529 h 66"/>
                  <a:gd name="T8" fmla="+- 0 7608 7607"/>
                  <a:gd name="T9" fmla="*/ T8 w 38"/>
                  <a:gd name="T10" fmla="+- 0 1529 1470"/>
                  <a:gd name="T11" fmla="*/ 1529 h 66"/>
                  <a:gd name="T12" fmla="+- 0 7607 7607"/>
                  <a:gd name="T13" fmla="*/ T12 w 38"/>
                  <a:gd name="T14" fmla="+- 0 1530 1470"/>
                  <a:gd name="T15" fmla="*/ 1530 h 66"/>
                  <a:gd name="T16" fmla="+- 0 7607 7607"/>
                  <a:gd name="T17" fmla="*/ T16 w 38"/>
                  <a:gd name="T18" fmla="+- 0 1531 1470"/>
                  <a:gd name="T19" fmla="*/ 1531 h 66"/>
                  <a:gd name="T20" fmla="+- 0 7607 7607"/>
                  <a:gd name="T21" fmla="*/ T20 w 38"/>
                  <a:gd name="T22" fmla="+- 0 1534 1470"/>
                  <a:gd name="T23" fmla="*/ 1534 h 66"/>
                  <a:gd name="T24" fmla="+- 0 7607 7607"/>
                  <a:gd name="T25" fmla="*/ T24 w 38"/>
                  <a:gd name="T26" fmla="+- 0 1535 1470"/>
                  <a:gd name="T27" fmla="*/ 1535 h 66"/>
                  <a:gd name="T28" fmla="+- 0 7608 7607"/>
                  <a:gd name="T29" fmla="*/ T28 w 38"/>
                  <a:gd name="T30" fmla="+- 0 1536 1470"/>
                  <a:gd name="T31" fmla="*/ 1536 h 66"/>
                  <a:gd name="T32" fmla="+- 0 7643 7607"/>
                  <a:gd name="T33" fmla="*/ T32 w 38"/>
                  <a:gd name="T34" fmla="+- 0 1536 1470"/>
                  <a:gd name="T35" fmla="*/ 1536 h 66"/>
                  <a:gd name="T36" fmla="+- 0 7643 7607"/>
                  <a:gd name="T37" fmla="*/ T36 w 38"/>
                  <a:gd name="T38" fmla="+- 0 1535 1470"/>
                  <a:gd name="T39" fmla="*/ 1535 h 66"/>
                  <a:gd name="T40" fmla="+- 0 7644 7607"/>
                  <a:gd name="T41" fmla="*/ T40 w 38"/>
                  <a:gd name="T42" fmla="+- 0 1534 1470"/>
                  <a:gd name="T43" fmla="*/ 1534 h 66"/>
                  <a:gd name="T44" fmla="+- 0 7644 7607"/>
                  <a:gd name="T45" fmla="*/ T44 w 38"/>
                  <a:gd name="T46" fmla="+- 0 1531 1470"/>
                  <a:gd name="T47" fmla="*/ 1531 h 66"/>
                  <a:gd name="T48" fmla="+- 0 7643 7607"/>
                  <a:gd name="T49" fmla="*/ T48 w 38"/>
                  <a:gd name="T50" fmla="+- 0 1530 1470"/>
                  <a:gd name="T51" fmla="*/ 1530 h 66"/>
                  <a:gd name="T52" fmla="+- 0 7643 7607"/>
                  <a:gd name="T53" fmla="*/ T52 w 38"/>
                  <a:gd name="T54" fmla="+- 0 1529 1470"/>
                  <a:gd name="T55" fmla="*/ 1529 h 66"/>
                  <a:gd name="T56" fmla="+- 0 7642 7607"/>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9" name="Freeform 5798"/>
              <p:cNvSpPr>
                <a:spLocks/>
              </p:cNvSpPr>
              <p:nvPr/>
            </p:nvSpPr>
            <p:spPr bwMode="auto">
              <a:xfrm>
                <a:off x="7607" y="1470"/>
                <a:ext cx="38" cy="66"/>
              </a:xfrm>
              <a:custGeom>
                <a:avLst/>
                <a:gdLst>
                  <a:gd name="T0" fmla="+- 0 7630 7607"/>
                  <a:gd name="T1" fmla="*/ T0 w 38"/>
                  <a:gd name="T2" fmla="+- 0 1479 1470"/>
                  <a:gd name="T3" fmla="*/ 1479 h 66"/>
                  <a:gd name="T4" fmla="+- 0 7622 7607"/>
                  <a:gd name="T5" fmla="*/ T4 w 38"/>
                  <a:gd name="T6" fmla="+- 0 1479 1470"/>
                  <a:gd name="T7" fmla="*/ 1479 h 66"/>
                  <a:gd name="T8" fmla="+- 0 7622 7607"/>
                  <a:gd name="T9" fmla="*/ T8 w 38"/>
                  <a:gd name="T10" fmla="+- 0 1529 1470"/>
                  <a:gd name="T11" fmla="*/ 1529 h 66"/>
                  <a:gd name="T12" fmla="+- 0 7630 7607"/>
                  <a:gd name="T13" fmla="*/ T12 w 38"/>
                  <a:gd name="T14" fmla="+- 0 1529 1470"/>
                  <a:gd name="T15" fmla="*/ 1529 h 66"/>
                  <a:gd name="T16" fmla="+- 0 7630 7607"/>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80" name="Freeform 5797"/>
              <p:cNvSpPr>
                <a:spLocks/>
              </p:cNvSpPr>
              <p:nvPr/>
            </p:nvSpPr>
            <p:spPr bwMode="auto">
              <a:xfrm>
                <a:off x="7607" y="1470"/>
                <a:ext cx="38" cy="66"/>
              </a:xfrm>
              <a:custGeom>
                <a:avLst/>
                <a:gdLst>
                  <a:gd name="T0" fmla="+- 0 7628 7607"/>
                  <a:gd name="T1" fmla="*/ T0 w 38"/>
                  <a:gd name="T2" fmla="+- 0 1470 1470"/>
                  <a:gd name="T3" fmla="*/ 1470 h 66"/>
                  <a:gd name="T4" fmla="+- 0 7607 7607"/>
                  <a:gd name="T5" fmla="*/ T4 w 38"/>
                  <a:gd name="T6" fmla="+- 0 1486 1470"/>
                  <a:gd name="T7" fmla="*/ 1486 h 66"/>
                  <a:gd name="T8" fmla="+- 0 7607 7607"/>
                  <a:gd name="T9" fmla="*/ T8 w 38"/>
                  <a:gd name="T10" fmla="+- 0 1487 1470"/>
                  <a:gd name="T11" fmla="*/ 1487 h 66"/>
                  <a:gd name="T12" fmla="+- 0 7608 7607"/>
                  <a:gd name="T13" fmla="*/ T12 w 38"/>
                  <a:gd name="T14" fmla="+- 0 1487 1470"/>
                  <a:gd name="T15" fmla="*/ 1487 h 66"/>
                  <a:gd name="T16" fmla="+- 0 7609 7607"/>
                  <a:gd name="T17" fmla="*/ T16 w 38"/>
                  <a:gd name="T18" fmla="+- 0 1487 1470"/>
                  <a:gd name="T19" fmla="*/ 1487 h 66"/>
                  <a:gd name="T20" fmla="+- 0 7622 7607"/>
                  <a:gd name="T21" fmla="*/ T20 w 38"/>
                  <a:gd name="T22" fmla="+- 0 1479 1470"/>
                  <a:gd name="T23" fmla="*/ 1479 h 66"/>
                  <a:gd name="T24" fmla="+- 0 7630 7607"/>
                  <a:gd name="T25" fmla="*/ T24 w 38"/>
                  <a:gd name="T26" fmla="+- 0 1479 1470"/>
                  <a:gd name="T27" fmla="*/ 1479 h 66"/>
                  <a:gd name="T28" fmla="+- 0 7630 7607"/>
                  <a:gd name="T29" fmla="*/ T28 w 38"/>
                  <a:gd name="T30" fmla="+- 0 1471 1470"/>
                  <a:gd name="T31" fmla="*/ 1471 h 66"/>
                  <a:gd name="T32" fmla="+- 0 7630 7607"/>
                  <a:gd name="T33" fmla="*/ T32 w 38"/>
                  <a:gd name="T34" fmla="+- 0 1470 1470"/>
                  <a:gd name="T35" fmla="*/ 1470 h 66"/>
                  <a:gd name="T36" fmla="+- 0 7628 7607"/>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8" name="Group 5791"/>
            <p:cNvGrpSpPr>
              <a:grpSpLocks/>
            </p:cNvGrpSpPr>
            <p:nvPr/>
          </p:nvGrpSpPr>
          <p:grpSpPr bwMode="auto">
            <a:xfrm>
              <a:off x="7602" y="1593"/>
              <a:ext cx="43" cy="68"/>
              <a:chOff x="7602" y="1593"/>
              <a:chExt cx="43" cy="68"/>
            </a:xfrm>
          </p:grpSpPr>
          <p:sp>
            <p:nvSpPr>
              <p:cNvPr id="41374" name="Freeform 5795"/>
              <p:cNvSpPr>
                <a:spLocks/>
              </p:cNvSpPr>
              <p:nvPr/>
            </p:nvSpPr>
            <p:spPr bwMode="auto">
              <a:xfrm>
                <a:off x="7602" y="1593"/>
                <a:ext cx="43" cy="68"/>
              </a:xfrm>
              <a:custGeom>
                <a:avLst/>
                <a:gdLst>
                  <a:gd name="T0" fmla="+- 0 7605 7602"/>
                  <a:gd name="T1" fmla="*/ T0 w 43"/>
                  <a:gd name="T2" fmla="+- 0 1651 1593"/>
                  <a:gd name="T3" fmla="*/ 1651 h 68"/>
                  <a:gd name="T4" fmla="+- 0 7604 7602"/>
                  <a:gd name="T5" fmla="*/ T4 w 43"/>
                  <a:gd name="T6" fmla="+- 0 1651 1593"/>
                  <a:gd name="T7" fmla="*/ 1651 h 68"/>
                  <a:gd name="T8" fmla="+- 0 7604 7602"/>
                  <a:gd name="T9" fmla="*/ T8 w 43"/>
                  <a:gd name="T10" fmla="+- 0 1651 1593"/>
                  <a:gd name="T11" fmla="*/ 1651 h 68"/>
                  <a:gd name="T12" fmla="+- 0 7604 7602"/>
                  <a:gd name="T13" fmla="*/ T12 w 43"/>
                  <a:gd name="T14" fmla="+- 0 1652 1593"/>
                  <a:gd name="T15" fmla="*/ 1652 h 68"/>
                  <a:gd name="T16" fmla="+- 0 7604 7602"/>
                  <a:gd name="T17" fmla="*/ T16 w 43"/>
                  <a:gd name="T18" fmla="+- 0 1654 1593"/>
                  <a:gd name="T19" fmla="*/ 1654 h 68"/>
                  <a:gd name="T20" fmla="+- 0 7604 7602"/>
                  <a:gd name="T21" fmla="*/ T20 w 43"/>
                  <a:gd name="T22" fmla="+- 0 1656 1593"/>
                  <a:gd name="T23" fmla="*/ 1656 h 68"/>
                  <a:gd name="T24" fmla="+- 0 7617 7602"/>
                  <a:gd name="T25" fmla="*/ T24 w 43"/>
                  <a:gd name="T26" fmla="+- 0 1660 1593"/>
                  <a:gd name="T27" fmla="*/ 1660 h 68"/>
                  <a:gd name="T28" fmla="+- 0 7620 7602"/>
                  <a:gd name="T29" fmla="*/ T28 w 43"/>
                  <a:gd name="T30" fmla="+- 0 1660 1593"/>
                  <a:gd name="T31" fmla="*/ 1660 h 68"/>
                  <a:gd name="T32" fmla="+- 0 7624 7602"/>
                  <a:gd name="T33" fmla="*/ T32 w 43"/>
                  <a:gd name="T34" fmla="+- 0 1660 1593"/>
                  <a:gd name="T35" fmla="*/ 1660 h 68"/>
                  <a:gd name="T36" fmla="+- 0 7629 7602"/>
                  <a:gd name="T37" fmla="*/ T36 w 43"/>
                  <a:gd name="T38" fmla="+- 0 1658 1593"/>
                  <a:gd name="T39" fmla="*/ 1658 h 68"/>
                  <a:gd name="T40" fmla="+- 0 7632 7602"/>
                  <a:gd name="T41" fmla="*/ T40 w 43"/>
                  <a:gd name="T42" fmla="+- 0 1656 1593"/>
                  <a:gd name="T43" fmla="*/ 1656 h 68"/>
                  <a:gd name="T44" fmla="+- 0 7635 7602"/>
                  <a:gd name="T45" fmla="*/ T44 w 43"/>
                  <a:gd name="T46" fmla="+- 0 1653 1593"/>
                  <a:gd name="T47" fmla="*/ 1653 h 68"/>
                  <a:gd name="T48" fmla="+- 0 7617 7602"/>
                  <a:gd name="T49" fmla="*/ T48 w 43"/>
                  <a:gd name="T50" fmla="+- 0 1653 1593"/>
                  <a:gd name="T51" fmla="*/ 1653 h 68"/>
                  <a:gd name="T52" fmla="+- 0 7613 7602"/>
                  <a:gd name="T53" fmla="*/ T52 w 43"/>
                  <a:gd name="T54" fmla="+- 0 1653 1593"/>
                  <a:gd name="T55" fmla="*/ 1653 h 68"/>
                  <a:gd name="T56" fmla="+- 0 7609 7602"/>
                  <a:gd name="T57" fmla="*/ T56 w 43"/>
                  <a:gd name="T58" fmla="+- 0 1652 1593"/>
                  <a:gd name="T59" fmla="*/ 1652 h 68"/>
                  <a:gd name="T60" fmla="+- 0 7607 7602"/>
                  <a:gd name="T61" fmla="*/ T60 w 43"/>
                  <a:gd name="T62" fmla="+- 0 1651 1593"/>
                  <a:gd name="T63" fmla="*/ 1651 h 68"/>
                  <a:gd name="T64" fmla="+- 0 7605 7602"/>
                  <a:gd name="T65" fmla="*/ T64 w 43"/>
                  <a:gd name="T66" fmla="+- 0 1651 1593"/>
                  <a:gd name="T67" fmla="*/ 165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3"/>
                    </a:lnTo>
                    <a:lnTo>
                      <a:pt x="33"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5" name="Freeform 5794"/>
              <p:cNvSpPr>
                <a:spLocks/>
              </p:cNvSpPr>
              <p:nvPr/>
            </p:nvSpPr>
            <p:spPr bwMode="auto">
              <a:xfrm>
                <a:off x="7602" y="1593"/>
                <a:ext cx="43" cy="68"/>
              </a:xfrm>
              <a:custGeom>
                <a:avLst/>
                <a:gdLst>
                  <a:gd name="T0" fmla="+- 0 7644 7602"/>
                  <a:gd name="T1" fmla="*/ T0 w 43"/>
                  <a:gd name="T2" fmla="+- 0 1630 1593"/>
                  <a:gd name="T3" fmla="*/ 1630 h 68"/>
                  <a:gd name="T4" fmla="+- 0 7636 7602"/>
                  <a:gd name="T5" fmla="*/ T4 w 43"/>
                  <a:gd name="T6" fmla="+- 0 1630 1593"/>
                  <a:gd name="T7" fmla="*/ 1630 h 68"/>
                  <a:gd name="T8" fmla="+- 0 7635 7602"/>
                  <a:gd name="T9" fmla="*/ T8 w 43"/>
                  <a:gd name="T10" fmla="+- 0 1634 1593"/>
                  <a:gd name="T11" fmla="*/ 1634 h 68"/>
                  <a:gd name="T12" fmla="+- 0 7635 7602"/>
                  <a:gd name="T13" fmla="*/ T12 w 43"/>
                  <a:gd name="T14" fmla="+- 0 1636 1593"/>
                  <a:gd name="T15" fmla="*/ 1636 h 68"/>
                  <a:gd name="T16" fmla="+- 0 7620 7602"/>
                  <a:gd name="T17" fmla="*/ T16 w 43"/>
                  <a:gd name="T18" fmla="+- 0 1653 1593"/>
                  <a:gd name="T19" fmla="*/ 1653 h 68"/>
                  <a:gd name="T20" fmla="+- 0 7635 7602"/>
                  <a:gd name="T21" fmla="*/ T20 w 43"/>
                  <a:gd name="T22" fmla="+- 0 1653 1593"/>
                  <a:gd name="T23" fmla="*/ 1653 h 68"/>
                  <a:gd name="T24" fmla="+- 0 7643 7602"/>
                  <a:gd name="T25" fmla="*/ T24 w 43"/>
                  <a:gd name="T26" fmla="+- 0 1635 1593"/>
                  <a:gd name="T27" fmla="*/ 1635 h 68"/>
                  <a:gd name="T28" fmla="+- 0 7644 7602"/>
                  <a:gd name="T29" fmla="*/ T28 w 43"/>
                  <a:gd name="T30" fmla="+- 0 1630 1593"/>
                  <a:gd name="T31" fmla="*/ 163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6" name="Freeform 5793"/>
              <p:cNvSpPr>
                <a:spLocks/>
              </p:cNvSpPr>
              <p:nvPr/>
            </p:nvSpPr>
            <p:spPr bwMode="auto">
              <a:xfrm>
                <a:off x="7602" y="1593"/>
                <a:ext cx="43" cy="68"/>
              </a:xfrm>
              <a:custGeom>
                <a:avLst/>
                <a:gdLst>
                  <a:gd name="T0" fmla="+- 0 7626 7602"/>
                  <a:gd name="T1" fmla="*/ T0 w 43"/>
                  <a:gd name="T2" fmla="+- 0 1593 1593"/>
                  <a:gd name="T3" fmla="*/ 1593 h 68"/>
                  <a:gd name="T4" fmla="+- 0 7620 7602"/>
                  <a:gd name="T5" fmla="*/ T4 w 43"/>
                  <a:gd name="T6" fmla="+- 0 1593 1593"/>
                  <a:gd name="T7" fmla="*/ 1593 h 68"/>
                  <a:gd name="T8" fmla="+- 0 7616 7602"/>
                  <a:gd name="T9" fmla="*/ T8 w 43"/>
                  <a:gd name="T10" fmla="+- 0 1593 1593"/>
                  <a:gd name="T11" fmla="*/ 1593 h 68"/>
                  <a:gd name="T12" fmla="+- 0 7602 7602"/>
                  <a:gd name="T13" fmla="*/ T12 w 43"/>
                  <a:gd name="T14" fmla="+- 0 1619 1593"/>
                  <a:gd name="T15" fmla="*/ 1619 h 68"/>
                  <a:gd name="T16" fmla="+- 0 7602 7602"/>
                  <a:gd name="T17" fmla="*/ T16 w 43"/>
                  <a:gd name="T18" fmla="+- 0 1620 1593"/>
                  <a:gd name="T19" fmla="*/ 1620 h 68"/>
                  <a:gd name="T20" fmla="+- 0 7617 7602"/>
                  <a:gd name="T21" fmla="*/ T20 w 43"/>
                  <a:gd name="T22" fmla="+- 0 1634 1593"/>
                  <a:gd name="T23" fmla="*/ 1634 h 68"/>
                  <a:gd name="T24" fmla="+- 0 7624 7602"/>
                  <a:gd name="T25" fmla="*/ T24 w 43"/>
                  <a:gd name="T26" fmla="+- 0 1634 1593"/>
                  <a:gd name="T27" fmla="*/ 1634 h 68"/>
                  <a:gd name="T28" fmla="+- 0 7627 7602"/>
                  <a:gd name="T29" fmla="*/ T28 w 43"/>
                  <a:gd name="T30" fmla="+- 0 1634 1593"/>
                  <a:gd name="T31" fmla="*/ 1634 h 68"/>
                  <a:gd name="T32" fmla="+- 0 7632 7602"/>
                  <a:gd name="T33" fmla="*/ T32 w 43"/>
                  <a:gd name="T34" fmla="+- 0 1632 1593"/>
                  <a:gd name="T35" fmla="*/ 1632 h 68"/>
                  <a:gd name="T36" fmla="+- 0 7634 7602"/>
                  <a:gd name="T37" fmla="*/ T36 w 43"/>
                  <a:gd name="T38" fmla="+- 0 1631 1593"/>
                  <a:gd name="T39" fmla="*/ 1631 h 68"/>
                  <a:gd name="T40" fmla="+- 0 7636 7602"/>
                  <a:gd name="T41" fmla="*/ T40 w 43"/>
                  <a:gd name="T42" fmla="+- 0 1630 1593"/>
                  <a:gd name="T43" fmla="*/ 1630 h 68"/>
                  <a:gd name="T44" fmla="+- 0 7644 7602"/>
                  <a:gd name="T45" fmla="*/ T44 w 43"/>
                  <a:gd name="T46" fmla="+- 0 1630 1593"/>
                  <a:gd name="T47" fmla="*/ 1630 h 68"/>
                  <a:gd name="T48" fmla="+- 0 7644 7602"/>
                  <a:gd name="T49" fmla="*/ T48 w 43"/>
                  <a:gd name="T50" fmla="+- 0 1627 1593"/>
                  <a:gd name="T51" fmla="*/ 1627 h 68"/>
                  <a:gd name="T52" fmla="+- 0 7620 7602"/>
                  <a:gd name="T53" fmla="*/ T52 w 43"/>
                  <a:gd name="T54" fmla="+- 0 1627 1593"/>
                  <a:gd name="T55" fmla="*/ 1627 h 68"/>
                  <a:gd name="T56" fmla="+- 0 7618 7602"/>
                  <a:gd name="T57" fmla="*/ T56 w 43"/>
                  <a:gd name="T58" fmla="+- 0 1627 1593"/>
                  <a:gd name="T59" fmla="*/ 1627 h 68"/>
                  <a:gd name="T60" fmla="+- 0 7611 7602"/>
                  <a:gd name="T61" fmla="*/ T60 w 43"/>
                  <a:gd name="T62" fmla="+- 0 1617 1593"/>
                  <a:gd name="T63" fmla="*/ 1617 h 68"/>
                  <a:gd name="T64" fmla="+- 0 7611 7602"/>
                  <a:gd name="T65" fmla="*/ T64 w 43"/>
                  <a:gd name="T66" fmla="+- 0 1612 1593"/>
                  <a:gd name="T67" fmla="*/ 1612 h 68"/>
                  <a:gd name="T68" fmla="+- 0 7620 7602"/>
                  <a:gd name="T69" fmla="*/ T68 w 43"/>
                  <a:gd name="T70" fmla="+- 0 1600 1593"/>
                  <a:gd name="T71" fmla="*/ 1600 h 68"/>
                  <a:gd name="T72" fmla="+- 0 7639 7602"/>
                  <a:gd name="T73" fmla="*/ T72 w 43"/>
                  <a:gd name="T74" fmla="+- 0 1600 1593"/>
                  <a:gd name="T75" fmla="*/ 1600 h 68"/>
                  <a:gd name="T76" fmla="+- 0 7638 7602"/>
                  <a:gd name="T77" fmla="*/ T76 w 43"/>
                  <a:gd name="T78" fmla="+- 0 1598 1593"/>
                  <a:gd name="T79" fmla="*/ 1598 h 68"/>
                  <a:gd name="T80" fmla="+- 0 7634 7602"/>
                  <a:gd name="T81" fmla="*/ T80 w 43"/>
                  <a:gd name="T82" fmla="+- 0 1595 1593"/>
                  <a:gd name="T83" fmla="*/ 1595 h 68"/>
                  <a:gd name="T84" fmla="+- 0 7633 7602"/>
                  <a:gd name="T85" fmla="*/ T84 w 43"/>
                  <a:gd name="T86" fmla="+- 0 1594 1593"/>
                  <a:gd name="T87" fmla="*/ 1594 h 68"/>
                  <a:gd name="T88" fmla="+- 0 7629 7602"/>
                  <a:gd name="T89" fmla="*/ T88 w 43"/>
                  <a:gd name="T90" fmla="+- 0 1593 1593"/>
                  <a:gd name="T91" fmla="*/ 1593 h 68"/>
                  <a:gd name="T92" fmla="+- 0 7626 7602"/>
                  <a:gd name="T93" fmla="*/ T92 w 43"/>
                  <a:gd name="T94" fmla="+- 0 1593 1593"/>
                  <a:gd name="T95"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0"/>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4"/>
                    </a:lnTo>
                    <a:lnTo>
                      <a:pt x="9" y="19"/>
                    </a:lnTo>
                    <a:lnTo>
                      <a:pt x="18" y="7"/>
                    </a:lnTo>
                    <a:lnTo>
                      <a:pt x="37" y="7"/>
                    </a:lnTo>
                    <a:lnTo>
                      <a:pt x="36" y="5"/>
                    </a:lnTo>
                    <a:lnTo>
                      <a:pt x="32"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7" name="Freeform 5792"/>
              <p:cNvSpPr>
                <a:spLocks/>
              </p:cNvSpPr>
              <p:nvPr/>
            </p:nvSpPr>
            <p:spPr bwMode="auto">
              <a:xfrm>
                <a:off x="7602" y="1593"/>
                <a:ext cx="43" cy="68"/>
              </a:xfrm>
              <a:custGeom>
                <a:avLst/>
                <a:gdLst>
                  <a:gd name="T0" fmla="+- 0 7639 7602"/>
                  <a:gd name="T1" fmla="*/ T0 w 43"/>
                  <a:gd name="T2" fmla="+- 0 1600 1593"/>
                  <a:gd name="T3" fmla="*/ 1600 h 68"/>
                  <a:gd name="T4" fmla="+- 0 7625 7602"/>
                  <a:gd name="T5" fmla="*/ T4 w 43"/>
                  <a:gd name="T6" fmla="+- 0 1600 1593"/>
                  <a:gd name="T7" fmla="*/ 1600 h 68"/>
                  <a:gd name="T8" fmla="+- 0 7627 7602"/>
                  <a:gd name="T9" fmla="*/ T8 w 43"/>
                  <a:gd name="T10" fmla="+- 0 1600 1593"/>
                  <a:gd name="T11" fmla="*/ 1600 h 68"/>
                  <a:gd name="T12" fmla="+- 0 7630 7602"/>
                  <a:gd name="T13" fmla="*/ T12 w 43"/>
                  <a:gd name="T14" fmla="+- 0 1602 1593"/>
                  <a:gd name="T15" fmla="*/ 1602 h 68"/>
                  <a:gd name="T16" fmla="+- 0 7636 7602"/>
                  <a:gd name="T17" fmla="*/ T16 w 43"/>
                  <a:gd name="T18" fmla="+- 0 1623 1593"/>
                  <a:gd name="T19" fmla="*/ 1623 h 68"/>
                  <a:gd name="T20" fmla="+- 0 7634 7602"/>
                  <a:gd name="T21" fmla="*/ T20 w 43"/>
                  <a:gd name="T22" fmla="+- 0 1624 1593"/>
                  <a:gd name="T23" fmla="*/ 1624 h 68"/>
                  <a:gd name="T24" fmla="+- 0 7632 7602"/>
                  <a:gd name="T25" fmla="*/ T24 w 43"/>
                  <a:gd name="T26" fmla="+- 0 1625 1593"/>
                  <a:gd name="T27" fmla="*/ 1625 h 68"/>
                  <a:gd name="T28" fmla="+- 0 7627 7602"/>
                  <a:gd name="T29" fmla="*/ T28 w 43"/>
                  <a:gd name="T30" fmla="+- 0 1627 1593"/>
                  <a:gd name="T31" fmla="*/ 1627 h 68"/>
                  <a:gd name="T32" fmla="+- 0 7625 7602"/>
                  <a:gd name="T33" fmla="*/ T32 w 43"/>
                  <a:gd name="T34" fmla="+- 0 1627 1593"/>
                  <a:gd name="T35" fmla="*/ 1627 h 68"/>
                  <a:gd name="T36" fmla="+- 0 7644 7602"/>
                  <a:gd name="T37" fmla="*/ T36 w 43"/>
                  <a:gd name="T38" fmla="+- 0 1627 1593"/>
                  <a:gd name="T39" fmla="*/ 1627 h 68"/>
                  <a:gd name="T40" fmla="+- 0 7641 7602"/>
                  <a:gd name="T41" fmla="*/ T40 w 43"/>
                  <a:gd name="T42" fmla="+- 0 1603 1593"/>
                  <a:gd name="T43" fmla="*/ 1603 h 68"/>
                  <a:gd name="T44" fmla="+- 0 7639 7602"/>
                  <a:gd name="T45" fmla="*/ T44 w 43"/>
                  <a:gd name="T46" fmla="+- 0 1600 1593"/>
                  <a:gd name="T47"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5" y="34"/>
                    </a:lnTo>
                    <a:lnTo>
                      <a:pt x="23" y="34"/>
                    </a:lnTo>
                    <a:lnTo>
                      <a:pt x="42"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9" name="Group 5787"/>
            <p:cNvGrpSpPr>
              <a:grpSpLocks/>
            </p:cNvGrpSpPr>
            <p:nvPr/>
          </p:nvGrpSpPr>
          <p:grpSpPr bwMode="auto">
            <a:xfrm>
              <a:off x="7671" y="1130"/>
              <a:ext cx="80" cy="658"/>
              <a:chOff x="7671" y="1130"/>
              <a:chExt cx="80" cy="658"/>
            </a:xfrm>
          </p:grpSpPr>
          <p:sp>
            <p:nvSpPr>
              <p:cNvPr id="41371" name="Freeform 5790"/>
              <p:cNvSpPr>
                <a:spLocks/>
              </p:cNvSpPr>
              <p:nvPr/>
            </p:nvSpPr>
            <p:spPr bwMode="auto">
              <a:xfrm>
                <a:off x="7671" y="1130"/>
                <a:ext cx="80" cy="658"/>
              </a:xfrm>
              <a:custGeom>
                <a:avLst/>
                <a:gdLst>
                  <a:gd name="T0" fmla="+- 0 7751 7671"/>
                  <a:gd name="T1" fmla="*/ T0 w 80"/>
                  <a:gd name="T2" fmla="+- 0 1130 1130"/>
                  <a:gd name="T3" fmla="*/ 1130 h 658"/>
                  <a:gd name="T4" fmla="+- 0 7671 7671"/>
                  <a:gd name="T5" fmla="*/ T4 w 80"/>
                  <a:gd name="T6" fmla="+- 0 1130 1130"/>
                  <a:gd name="T7" fmla="*/ 1130 h 658"/>
                  <a:gd name="T8" fmla="+- 0 7673 7671"/>
                  <a:gd name="T9" fmla="*/ T8 w 80"/>
                  <a:gd name="T10" fmla="+- 0 1131 1130"/>
                  <a:gd name="T11" fmla="*/ 1131 h 658"/>
                  <a:gd name="T12" fmla="+- 0 7673 7671"/>
                  <a:gd name="T13" fmla="*/ T12 w 80"/>
                  <a:gd name="T14" fmla="+- 0 1448 1130"/>
                  <a:gd name="T15" fmla="*/ 1448 h 658"/>
                  <a:gd name="T16" fmla="+- 0 7739 7671"/>
                  <a:gd name="T17" fmla="*/ T16 w 80"/>
                  <a:gd name="T18" fmla="+- 0 1448 1130"/>
                  <a:gd name="T19" fmla="*/ 1448 h 658"/>
                  <a:gd name="T20" fmla="+- 0 7741 7671"/>
                  <a:gd name="T21" fmla="*/ T20 w 80"/>
                  <a:gd name="T22" fmla="+- 0 1450 1130"/>
                  <a:gd name="T23" fmla="*/ 1450 h 658"/>
                  <a:gd name="T24" fmla="+- 0 7739 7671"/>
                  <a:gd name="T25" fmla="*/ T24 w 80"/>
                  <a:gd name="T26" fmla="+- 0 1453 1130"/>
                  <a:gd name="T27" fmla="*/ 1453 h 658"/>
                  <a:gd name="T28" fmla="+- 0 7673 7671"/>
                  <a:gd name="T29" fmla="*/ T28 w 80"/>
                  <a:gd name="T30" fmla="+- 0 1453 1130"/>
                  <a:gd name="T31" fmla="*/ 1453 h 658"/>
                  <a:gd name="T32" fmla="+- 0 7673 7671"/>
                  <a:gd name="T33" fmla="*/ T32 w 80"/>
                  <a:gd name="T34" fmla="+- 0 1786 1130"/>
                  <a:gd name="T35" fmla="*/ 1786 h 658"/>
                  <a:gd name="T36" fmla="+- 0 7671 7671"/>
                  <a:gd name="T37" fmla="*/ T36 w 80"/>
                  <a:gd name="T38" fmla="+- 0 1788 1130"/>
                  <a:gd name="T39" fmla="*/ 1788 h 658"/>
                  <a:gd name="T40" fmla="+- 0 7750 7671"/>
                  <a:gd name="T41" fmla="*/ T40 w 80"/>
                  <a:gd name="T42" fmla="+- 0 1788 1130"/>
                  <a:gd name="T43" fmla="*/ 1788 h 658"/>
                  <a:gd name="T44" fmla="+- 0 7749 7671"/>
                  <a:gd name="T45" fmla="*/ T44 w 80"/>
                  <a:gd name="T46" fmla="+- 0 1786 1130"/>
                  <a:gd name="T47" fmla="*/ 1786 h 658"/>
                  <a:gd name="T48" fmla="+- 0 7749 7671"/>
                  <a:gd name="T49" fmla="*/ T48 w 80"/>
                  <a:gd name="T50" fmla="+- 0 1468 1130"/>
                  <a:gd name="T51" fmla="*/ 1468 h 658"/>
                  <a:gd name="T52" fmla="+- 0 7692 7671"/>
                  <a:gd name="T53" fmla="*/ T52 w 80"/>
                  <a:gd name="T54" fmla="+- 0 1468 1130"/>
                  <a:gd name="T55" fmla="*/ 1468 h 658"/>
                  <a:gd name="T56" fmla="+- 0 7690 7671"/>
                  <a:gd name="T57" fmla="*/ T56 w 80"/>
                  <a:gd name="T58" fmla="+- 0 1465 1130"/>
                  <a:gd name="T59" fmla="*/ 1465 h 658"/>
                  <a:gd name="T60" fmla="+- 0 7692 7671"/>
                  <a:gd name="T61" fmla="*/ T60 w 80"/>
                  <a:gd name="T62" fmla="+- 0 1462 1130"/>
                  <a:gd name="T63" fmla="*/ 1462 h 658"/>
                  <a:gd name="T64" fmla="+- 0 7749 7671"/>
                  <a:gd name="T65" fmla="*/ T64 w 80"/>
                  <a:gd name="T66" fmla="+- 0 1462 1130"/>
                  <a:gd name="T67" fmla="*/ 1462 h 658"/>
                  <a:gd name="T68" fmla="+- 0 7749 7671"/>
                  <a:gd name="T69" fmla="*/ T68 w 80"/>
                  <a:gd name="T70" fmla="+- 0 1131 1130"/>
                  <a:gd name="T71" fmla="*/ 1131 h 658"/>
                  <a:gd name="T72" fmla="+- 0 7751 7671"/>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1"/>
                    </a:lnTo>
                    <a:lnTo>
                      <a:pt x="2" y="318"/>
                    </a:lnTo>
                    <a:lnTo>
                      <a:pt x="68" y="318"/>
                    </a:lnTo>
                    <a:lnTo>
                      <a:pt x="70" y="320"/>
                    </a:lnTo>
                    <a:lnTo>
                      <a:pt x="68" y="323"/>
                    </a:lnTo>
                    <a:lnTo>
                      <a:pt x="2" y="323"/>
                    </a:lnTo>
                    <a:lnTo>
                      <a:pt x="2" y="656"/>
                    </a:lnTo>
                    <a:lnTo>
                      <a:pt x="0" y="658"/>
                    </a:lnTo>
                    <a:lnTo>
                      <a:pt x="79" y="658"/>
                    </a:lnTo>
                    <a:lnTo>
                      <a:pt x="78" y="656"/>
                    </a:lnTo>
                    <a:lnTo>
                      <a:pt x="78" y="338"/>
                    </a:lnTo>
                    <a:lnTo>
                      <a:pt x="21" y="338"/>
                    </a:lnTo>
                    <a:lnTo>
                      <a:pt x="19" y="335"/>
                    </a:lnTo>
                    <a:lnTo>
                      <a:pt x="21" y="332"/>
                    </a:lnTo>
                    <a:lnTo>
                      <a:pt x="78" y="332"/>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2" name="Freeform 5789"/>
              <p:cNvSpPr>
                <a:spLocks/>
              </p:cNvSpPr>
              <p:nvPr/>
            </p:nvSpPr>
            <p:spPr bwMode="auto">
              <a:xfrm>
                <a:off x="7671" y="1130"/>
                <a:ext cx="80" cy="658"/>
              </a:xfrm>
              <a:custGeom>
                <a:avLst/>
                <a:gdLst>
                  <a:gd name="T0" fmla="+- 0 7749 7671"/>
                  <a:gd name="T1" fmla="*/ T0 w 80"/>
                  <a:gd name="T2" fmla="+- 0 1462 1130"/>
                  <a:gd name="T3" fmla="*/ 1462 h 658"/>
                  <a:gd name="T4" fmla="+- 0 7727 7671"/>
                  <a:gd name="T5" fmla="*/ T4 w 80"/>
                  <a:gd name="T6" fmla="+- 0 1462 1130"/>
                  <a:gd name="T7" fmla="*/ 1462 h 658"/>
                  <a:gd name="T8" fmla="+- 0 7730 7671"/>
                  <a:gd name="T9" fmla="*/ T8 w 80"/>
                  <a:gd name="T10" fmla="+- 0 1465 1130"/>
                  <a:gd name="T11" fmla="*/ 1465 h 658"/>
                  <a:gd name="T12" fmla="+- 0 7727 7671"/>
                  <a:gd name="T13" fmla="*/ T12 w 80"/>
                  <a:gd name="T14" fmla="+- 0 1468 1130"/>
                  <a:gd name="T15" fmla="*/ 1468 h 658"/>
                  <a:gd name="T16" fmla="+- 0 7749 7671"/>
                  <a:gd name="T17" fmla="*/ T16 w 80"/>
                  <a:gd name="T18" fmla="+- 0 1468 1130"/>
                  <a:gd name="T19" fmla="*/ 1468 h 658"/>
                  <a:gd name="T20" fmla="+- 0 7749 7671"/>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56" y="332"/>
                    </a:lnTo>
                    <a:lnTo>
                      <a:pt x="59" y="335"/>
                    </a:lnTo>
                    <a:lnTo>
                      <a:pt x="56"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3" name="Freeform 5788"/>
              <p:cNvSpPr>
                <a:spLocks/>
              </p:cNvSpPr>
              <p:nvPr/>
            </p:nvSpPr>
            <p:spPr bwMode="auto">
              <a:xfrm>
                <a:off x="7671" y="1130"/>
                <a:ext cx="80" cy="658"/>
              </a:xfrm>
              <a:custGeom>
                <a:avLst/>
                <a:gdLst>
                  <a:gd name="T0" fmla="+- 0 7703 7671"/>
                  <a:gd name="T1" fmla="*/ T0 w 80"/>
                  <a:gd name="T2" fmla="+- 0 1448 1130"/>
                  <a:gd name="T3" fmla="*/ 1448 h 658"/>
                  <a:gd name="T4" fmla="+- 0 7677 7671"/>
                  <a:gd name="T5" fmla="*/ T4 w 80"/>
                  <a:gd name="T6" fmla="+- 0 1448 1130"/>
                  <a:gd name="T7" fmla="*/ 1448 h 658"/>
                  <a:gd name="T8" fmla="+- 0 7680 7671"/>
                  <a:gd name="T9" fmla="*/ T8 w 80"/>
                  <a:gd name="T10" fmla="+- 0 1450 1130"/>
                  <a:gd name="T11" fmla="*/ 1450 h 658"/>
                  <a:gd name="T12" fmla="+- 0 7677 7671"/>
                  <a:gd name="T13" fmla="*/ T12 w 80"/>
                  <a:gd name="T14" fmla="+- 0 1453 1130"/>
                  <a:gd name="T15" fmla="*/ 1453 h 658"/>
                  <a:gd name="T16" fmla="+- 0 7703 7671"/>
                  <a:gd name="T17" fmla="*/ T16 w 80"/>
                  <a:gd name="T18" fmla="+- 0 1453 1130"/>
                  <a:gd name="T19" fmla="*/ 1453 h 658"/>
                  <a:gd name="T20" fmla="+- 0 7700 7671"/>
                  <a:gd name="T21" fmla="*/ T20 w 80"/>
                  <a:gd name="T22" fmla="+- 0 1450 1130"/>
                  <a:gd name="T23" fmla="*/ 1450 h 658"/>
                  <a:gd name="T24" fmla="+- 0 7703 7671"/>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2" y="318"/>
                    </a:moveTo>
                    <a:lnTo>
                      <a:pt x="6" y="318"/>
                    </a:lnTo>
                    <a:lnTo>
                      <a:pt x="9" y="320"/>
                    </a:lnTo>
                    <a:lnTo>
                      <a:pt x="6" y="323"/>
                    </a:lnTo>
                    <a:lnTo>
                      <a:pt x="32" y="323"/>
                    </a:lnTo>
                    <a:lnTo>
                      <a:pt x="29" y="320"/>
                    </a:lnTo>
                    <a:lnTo>
                      <a:pt x="3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00" name="Group 5785"/>
            <p:cNvGrpSpPr>
              <a:grpSpLocks/>
            </p:cNvGrpSpPr>
            <p:nvPr/>
          </p:nvGrpSpPr>
          <p:grpSpPr bwMode="auto">
            <a:xfrm>
              <a:off x="7690" y="1462"/>
              <a:ext cx="41" cy="6"/>
              <a:chOff x="7690" y="1462"/>
              <a:chExt cx="41" cy="6"/>
            </a:xfrm>
          </p:grpSpPr>
          <p:sp>
            <p:nvSpPr>
              <p:cNvPr id="41370" name="Freeform 5786"/>
              <p:cNvSpPr>
                <a:spLocks/>
              </p:cNvSpPr>
              <p:nvPr/>
            </p:nvSpPr>
            <p:spPr bwMode="auto">
              <a:xfrm>
                <a:off x="7690" y="1462"/>
                <a:ext cx="41" cy="6"/>
              </a:xfrm>
              <a:custGeom>
                <a:avLst/>
                <a:gdLst>
                  <a:gd name="T0" fmla="+- 0 7727 7690"/>
                  <a:gd name="T1" fmla="*/ T0 w 41"/>
                  <a:gd name="T2" fmla="+- 0 1462 1462"/>
                  <a:gd name="T3" fmla="*/ 1462 h 6"/>
                  <a:gd name="T4" fmla="+- 0 7692 7690"/>
                  <a:gd name="T5" fmla="*/ T4 w 41"/>
                  <a:gd name="T6" fmla="+- 0 1462 1462"/>
                  <a:gd name="T7" fmla="*/ 1462 h 6"/>
                  <a:gd name="T8" fmla="+- 0 7690 7690"/>
                  <a:gd name="T9" fmla="*/ T8 w 41"/>
                  <a:gd name="T10" fmla="+- 0 1465 1462"/>
                  <a:gd name="T11" fmla="*/ 1465 h 6"/>
                  <a:gd name="T12" fmla="+- 0 7692 7690"/>
                  <a:gd name="T13" fmla="*/ T12 w 41"/>
                  <a:gd name="T14" fmla="+- 0 1468 1462"/>
                  <a:gd name="T15" fmla="*/ 1468 h 6"/>
                  <a:gd name="T16" fmla="+- 0 7727 7690"/>
                  <a:gd name="T17" fmla="*/ T16 w 41"/>
                  <a:gd name="T18" fmla="+- 0 1468 1462"/>
                  <a:gd name="T19" fmla="*/ 1468 h 6"/>
                  <a:gd name="T20" fmla="+- 0 7730 7690"/>
                  <a:gd name="T21" fmla="*/ T20 w 41"/>
                  <a:gd name="T22" fmla="+- 0 1465 1462"/>
                  <a:gd name="T23" fmla="*/ 1465 h 6"/>
                  <a:gd name="T24" fmla="+- 0 7727 7690"/>
                  <a:gd name="T25" fmla="*/ T24 w 41"/>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41" h="6">
                    <a:moveTo>
                      <a:pt x="37" y="0"/>
                    </a:moveTo>
                    <a:lnTo>
                      <a:pt x="2" y="0"/>
                    </a:lnTo>
                    <a:lnTo>
                      <a:pt x="0" y="3"/>
                    </a:lnTo>
                    <a:lnTo>
                      <a:pt x="2" y="6"/>
                    </a:lnTo>
                    <a:lnTo>
                      <a:pt x="37" y="6"/>
                    </a:lnTo>
                    <a:lnTo>
                      <a:pt x="40" y="3"/>
                    </a:lnTo>
                    <a:lnTo>
                      <a:pt x="3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01" name="Group 5783"/>
            <p:cNvGrpSpPr>
              <a:grpSpLocks/>
            </p:cNvGrpSpPr>
            <p:nvPr/>
          </p:nvGrpSpPr>
          <p:grpSpPr bwMode="auto">
            <a:xfrm>
              <a:off x="7673" y="1450"/>
              <a:ext cx="69" cy="2"/>
              <a:chOff x="7673" y="1450"/>
              <a:chExt cx="69" cy="2"/>
            </a:xfrm>
          </p:grpSpPr>
          <p:sp>
            <p:nvSpPr>
              <p:cNvPr id="41369" name="Freeform 5784"/>
              <p:cNvSpPr>
                <a:spLocks/>
              </p:cNvSpPr>
              <p:nvPr/>
            </p:nvSpPr>
            <p:spPr bwMode="auto">
              <a:xfrm>
                <a:off x="7673" y="1450"/>
                <a:ext cx="69" cy="2"/>
              </a:xfrm>
              <a:custGeom>
                <a:avLst/>
                <a:gdLst>
                  <a:gd name="T0" fmla="+- 0 7673 7673"/>
                  <a:gd name="T1" fmla="*/ T0 w 69"/>
                  <a:gd name="T2" fmla="+- 0 7741 7673"/>
                  <a:gd name="T3" fmla="*/ T2 w 69"/>
                </a:gdLst>
                <a:ahLst/>
                <a:cxnLst>
                  <a:cxn ang="0">
                    <a:pos x="T1" y="0"/>
                  </a:cxn>
                  <a:cxn ang="0">
                    <a:pos x="T3" y="0"/>
                  </a:cxn>
                </a:cxnLst>
                <a:rect l="0" t="0" r="r" b="b"/>
                <a:pathLst>
                  <a:path w="69">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2" name="Group 5781"/>
            <p:cNvGrpSpPr>
              <a:grpSpLocks/>
            </p:cNvGrpSpPr>
            <p:nvPr/>
          </p:nvGrpSpPr>
          <p:grpSpPr bwMode="auto">
            <a:xfrm>
              <a:off x="7671" y="1454"/>
              <a:ext cx="2" cy="334"/>
              <a:chOff x="7671" y="1454"/>
              <a:chExt cx="2" cy="334"/>
            </a:xfrm>
          </p:grpSpPr>
          <p:sp>
            <p:nvSpPr>
              <p:cNvPr id="41368" name="Freeform 5782"/>
              <p:cNvSpPr>
                <a:spLocks/>
              </p:cNvSpPr>
              <p:nvPr/>
            </p:nvSpPr>
            <p:spPr bwMode="auto">
              <a:xfrm>
                <a:off x="7671"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3" name="Group 5779"/>
            <p:cNvGrpSpPr>
              <a:grpSpLocks/>
            </p:cNvGrpSpPr>
            <p:nvPr/>
          </p:nvGrpSpPr>
          <p:grpSpPr bwMode="auto">
            <a:xfrm>
              <a:off x="7671" y="1130"/>
              <a:ext cx="2" cy="318"/>
              <a:chOff x="7671" y="1130"/>
              <a:chExt cx="2" cy="318"/>
            </a:xfrm>
          </p:grpSpPr>
          <p:sp>
            <p:nvSpPr>
              <p:cNvPr id="41367" name="Freeform 5780"/>
              <p:cNvSpPr>
                <a:spLocks/>
              </p:cNvSpPr>
              <p:nvPr/>
            </p:nvSpPr>
            <p:spPr bwMode="auto">
              <a:xfrm>
                <a:off x="7671"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4" name="Group 5776"/>
            <p:cNvGrpSpPr>
              <a:grpSpLocks/>
            </p:cNvGrpSpPr>
            <p:nvPr/>
          </p:nvGrpSpPr>
          <p:grpSpPr bwMode="auto">
            <a:xfrm>
              <a:off x="7670" y="1450"/>
              <a:ext cx="3" cy="2"/>
              <a:chOff x="7670" y="1450"/>
              <a:chExt cx="3" cy="2"/>
            </a:xfrm>
          </p:grpSpPr>
          <p:sp>
            <p:nvSpPr>
              <p:cNvPr id="41366" name="Freeform 5778"/>
              <p:cNvSpPr>
                <a:spLocks/>
              </p:cNvSpPr>
              <p:nvPr/>
            </p:nvSpPr>
            <p:spPr bwMode="auto">
              <a:xfrm>
                <a:off x="7670" y="1450"/>
                <a:ext cx="3" cy="2"/>
              </a:xfrm>
              <a:custGeom>
                <a:avLst/>
                <a:gdLst>
                  <a:gd name="T0" fmla="+- 0 7670 7670"/>
                  <a:gd name="T1" fmla="*/ T0 w 3"/>
                  <a:gd name="T2" fmla="+- 0 7673 7670"/>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617" name="Picture 57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05" name="Group 5774"/>
            <p:cNvGrpSpPr>
              <a:grpSpLocks/>
            </p:cNvGrpSpPr>
            <p:nvPr/>
          </p:nvGrpSpPr>
          <p:grpSpPr bwMode="auto">
            <a:xfrm>
              <a:off x="7656" y="1117"/>
              <a:ext cx="3" cy="656"/>
              <a:chOff x="7656" y="1117"/>
              <a:chExt cx="3" cy="656"/>
            </a:xfrm>
          </p:grpSpPr>
          <p:sp>
            <p:nvSpPr>
              <p:cNvPr id="41365" name="Freeform 5775"/>
              <p:cNvSpPr>
                <a:spLocks/>
              </p:cNvSpPr>
              <p:nvPr/>
            </p:nvSpPr>
            <p:spPr bwMode="auto">
              <a:xfrm>
                <a:off x="7656" y="1117"/>
                <a:ext cx="3" cy="656"/>
              </a:xfrm>
              <a:custGeom>
                <a:avLst/>
                <a:gdLst>
                  <a:gd name="T0" fmla="+- 0 7656 7656"/>
                  <a:gd name="T1" fmla="*/ T0 w 3"/>
                  <a:gd name="T2" fmla="+- 0 1773 1117"/>
                  <a:gd name="T3" fmla="*/ 1773 h 656"/>
                  <a:gd name="T4" fmla="+- 0 7658 7656"/>
                  <a:gd name="T5" fmla="*/ T4 w 3"/>
                  <a:gd name="T6" fmla="+- 0 1773 1117"/>
                  <a:gd name="T7" fmla="*/ 1773 h 656"/>
                  <a:gd name="T8" fmla="+- 0 7658 7656"/>
                  <a:gd name="T9" fmla="*/ T8 w 3"/>
                  <a:gd name="T10" fmla="+- 0 1117 1117"/>
                  <a:gd name="T11" fmla="*/ 1117 h 656"/>
                  <a:gd name="T12" fmla="+- 0 7656 7656"/>
                  <a:gd name="T13" fmla="*/ T12 w 3"/>
                  <a:gd name="T14" fmla="+- 0 1117 1117"/>
                  <a:gd name="T15" fmla="*/ 1117 h 656"/>
                  <a:gd name="T16" fmla="+- 0 7656 765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06" name="Group 5772"/>
            <p:cNvGrpSpPr>
              <a:grpSpLocks/>
            </p:cNvGrpSpPr>
            <p:nvPr/>
          </p:nvGrpSpPr>
          <p:grpSpPr bwMode="auto">
            <a:xfrm>
              <a:off x="7656" y="1116"/>
              <a:ext cx="82" cy="2"/>
              <a:chOff x="7656" y="1116"/>
              <a:chExt cx="82" cy="2"/>
            </a:xfrm>
          </p:grpSpPr>
          <p:sp>
            <p:nvSpPr>
              <p:cNvPr id="41364" name="Freeform 5773"/>
              <p:cNvSpPr>
                <a:spLocks/>
              </p:cNvSpPr>
              <p:nvPr/>
            </p:nvSpPr>
            <p:spPr bwMode="auto">
              <a:xfrm>
                <a:off x="7656" y="1116"/>
                <a:ext cx="82" cy="2"/>
              </a:xfrm>
              <a:custGeom>
                <a:avLst/>
                <a:gdLst>
                  <a:gd name="T0" fmla="+- 0 7656 7656"/>
                  <a:gd name="T1" fmla="*/ T0 w 82"/>
                  <a:gd name="T2" fmla="+- 0 7737 765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7" name="Group 5770"/>
            <p:cNvGrpSpPr>
              <a:grpSpLocks/>
            </p:cNvGrpSpPr>
            <p:nvPr/>
          </p:nvGrpSpPr>
          <p:grpSpPr bwMode="auto">
            <a:xfrm>
              <a:off x="7657" y="1772"/>
              <a:ext cx="80" cy="2"/>
              <a:chOff x="7657" y="1772"/>
              <a:chExt cx="80" cy="2"/>
            </a:xfrm>
          </p:grpSpPr>
          <p:sp>
            <p:nvSpPr>
              <p:cNvPr id="41363" name="Freeform 5771"/>
              <p:cNvSpPr>
                <a:spLocks/>
              </p:cNvSpPr>
              <p:nvPr/>
            </p:nvSpPr>
            <p:spPr bwMode="auto">
              <a:xfrm>
                <a:off x="7657" y="1772"/>
                <a:ext cx="80" cy="2"/>
              </a:xfrm>
              <a:custGeom>
                <a:avLst/>
                <a:gdLst>
                  <a:gd name="T0" fmla="+- 0 7657 7657"/>
                  <a:gd name="T1" fmla="*/ T0 w 80"/>
                  <a:gd name="T2" fmla="+- 0 7737 765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8" name="Group 5768"/>
            <p:cNvGrpSpPr>
              <a:grpSpLocks/>
            </p:cNvGrpSpPr>
            <p:nvPr/>
          </p:nvGrpSpPr>
          <p:grpSpPr bwMode="auto">
            <a:xfrm>
              <a:off x="7658" y="1770"/>
              <a:ext cx="80" cy="2"/>
              <a:chOff x="7658" y="1770"/>
              <a:chExt cx="80" cy="2"/>
            </a:xfrm>
          </p:grpSpPr>
          <p:sp>
            <p:nvSpPr>
              <p:cNvPr id="41362" name="Freeform 5769"/>
              <p:cNvSpPr>
                <a:spLocks/>
              </p:cNvSpPr>
              <p:nvPr/>
            </p:nvSpPr>
            <p:spPr bwMode="auto">
              <a:xfrm>
                <a:off x="7658" y="1770"/>
                <a:ext cx="80" cy="2"/>
              </a:xfrm>
              <a:custGeom>
                <a:avLst/>
                <a:gdLst>
                  <a:gd name="T0" fmla="+- 0 7658 7658"/>
                  <a:gd name="T1" fmla="*/ T0 w 80"/>
                  <a:gd name="T2" fmla="+- 0 7737 765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9" name="Group 5764"/>
            <p:cNvGrpSpPr>
              <a:grpSpLocks/>
            </p:cNvGrpSpPr>
            <p:nvPr/>
          </p:nvGrpSpPr>
          <p:grpSpPr bwMode="auto">
            <a:xfrm>
              <a:off x="7686" y="1224"/>
              <a:ext cx="38" cy="66"/>
              <a:chOff x="7686" y="1224"/>
              <a:chExt cx="38" cy="66"/>
            </a:xfrm>
          </p:grpSpPr>
          <p:sp>
            <p:nvSpPr>
              <p:cNvPr id="41359" name="Freeform 5767"/>
              <p:cNvSpPr>
                <a:spLocks/>
              </p:cNvSpPr>
              <p:nvPr/>
            </p:nvSpPr>
            <p:spPr bwMode="auto">
              <a:xfrm>
                <a:off x="7686" y="1224"/>
                <a:ext cx="38" cy="66"/>
              </a:xfrm>
              <a:custGeom>
                <a:avLst/>
                <a:gdLst>
                  <a:gd name="T0" fmla="+- 0 7721 7686"/>
                  <a:gd name="T1" fmla="*/ T0 w 38"/>
                  <a:gd name="T2" fmla="+- 0 1283 1224"/>
                  <a:gd name="T3" fmla="*/ 1283 h 66"/>
                  <a:gd name="T4" fmla="+- 0 7688 7686"/>
                  <a:gd name="T5" fmla="*/ T4 w 38"/>
                  <a:gd name="T6" fmla="+- 0 1283 1224"/>
                  <a:gd name="T7" fmla="*/ 1283 h 66"/>
                  <a:gd name="T8" fmla="+- 0 7687 7686"/>
                  <a:gd name="T9" fmla="*/ T8 w 38"/>
                  <a:gd name="T10" fmla="+- 0 1283 1224"/>
                  <a:gd name="T11" fmla="*/ 1283 h 66"/>
                  <a:gd name="T12" fmla="+- 0 7686 7686"/>
                  <a:gd name="T13" fmla="*/ T12 w 38"/>
                  <a:gd name="T14" fmla="+- 0 1284 1224"/>
                  <a:gd name="T15" fmla="*/ 1284 h 66"/>
                  <a:gd name="T16" fmla="+- 0 7686 7686"/>
                  <a:gd name="T17" fmla="*/ T16 w 38"/>
                  <a:gd name="T18" fmla="+- 0 1285 1224"/>
                  <a:gd name="T19" fmla="*/ 1285 h 66"/>
                  <a:gd name="T20" fmla="+- 0 7686 7686"/>
                  <a:gd name="T21" fmla="*/ T20 w 38"/>
                  <a:gd name="T22" fmla="+- 0 1288 1224"/>
                  <a:gd name="T23" fmla="*/ 1288 h 66"/>
                  <a:gd name="T24" fmla="+- 0 7686 7686"/>
                  <a:gd name="T25" fmla="*/ T24 w 38"/>
                  <a:gd name="T26" fmla="+- 0 1289 1224"/>
                  <a:gd name="T27" fmla="*/ 1289 h 66"/>
                  <a:gd name="T28" fmla="+- 0 7687 7686"/>
                  <a:gd name="T29" fmla="*/ T28 w 38"/>
                  <a:gd name="T30" fmla="+- 0 1290 1224"/>
                  <a:gd name="T31" fmla="*/ 1290 h 66"/>
                  <a:gd name="T32" fmla="+- 0 7722 7686"/>
                  <a:gd name="T33" fmla="*/ T32 w 38"/>
                  <a:gd name="T34" fmla="+- 0 1290 1224"/>
                  <a:gd name="T35" fmla="*/ 1290 h 66"/>
                  <a:gd name="T36" fmla="+- 0 7723 7686"/>
                  <a:gd name="T37" fmla="*/ T36 w 38"/>
                  <a:gd name="T38" fmla="+- 0 1289 1224"/>
                  <a:gd name="T39" fmla="*/ 1289 h 66"/>
                  <a:gd name="T40" fmla="+- 0 7723 7686"/>
                  <a:gd name="T41" fmla="*/ T40 w 38"/>
                  <a:gd name="T42" fmla="+- 0 1288 1224"/>
                  <a:gd name="T43" fmla="*/ 1288 h 66"/>
                  <a:gd name="T44" fmla="+- 0 7723 7686"/>
                  <a:gd name="T45" fmla="*/ T44 w 38"/>
                  <a:gd name="T46" fmla="+- 0 1285 1224"/>
                  <a:gd name="T47" fmla="*/ 1285 h 66"/>
                  <a:gd name="T48" fmla="+- 0 7723 7686"/>
                  <a:gd name="T49" fmla="*/ T48 w 38"/>
                  <a:gd name="T50" fmla="+- 0 1284 1224"/>
                  <a:gd name="T51" fmla="*/ 1284 h 66"/>
                  <a:gd name="T52" fmla="+- 0 7722 7686"/>
                  <a:gd name="T53" fmla="*/ T52 w 38"/>
                  <a:gd name="T54" fmla="+- 0 1283 1224"/>
                  <a:gd name="T55" fmla="*/ 1283 h 66"/>
                  <a:gd name="T56" fmla="+- 0 7721 7686"/>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60" name="Freeform 5766"/>
              <p:cNvSpPr>
                <a:spLocks/>
              </p:cNvSpPr>
              <p:nvPr/>
            </p:nvSpPr>
            <p:spPr bwMode="auto">
              <a:xfrm>
                <a:off x="7686" y="1224"/>
                <a:ext cx="38" cy="66"/>
              </a:xfrm>
              <a:custGeom>
                <a:avLst/>
                <a:gdLst>
                  <a:gd name="T0" fmla="+- 0 7710 7686"/>
                  <a:gd name="T1" fmla="*/ T0 w 38"/>
                  <a:gd name="T2" fmla="+- 0 1233 1224"/>
                  <a:gd name="T3" fmla="*/ 1233 h 66"/>
                  <a:gd name="T4" fmla="+- 0 7701 7686"/>
                  <a:gd name="T5" fmla="*/ T4 w 38"/>
                  <a:gd name="T6" fmla="+- 0 1233 1224"/>
                  <a:gd name="T7" fmla="*/ 1233 h 66"/>
                  <a:gd name="T8" fmla="+- 0 7701 7686"/>
                  <a:gd name="T9" fmla="*/ T8 w 38"/>
                  <a:gd name="T10" fmla="+- 0 1283 1224"/>
                  <a:gd name="T11" fmla="*/ 1283 h 66"/>
                  <a:gd name="T12" fmla="+- 0 7710 7686"/>
                  <a:gd name="T13" fmla="*/ T12 w 38"/>
                  <a:gd name="T14" fmla="+- 0 1283 1224"/>
                  <a:gd name="T15" fmla="*/ 1283 h 66"/>
                  <a:gd name="T16" fmla="+- 0 7710 7686"/>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61" name="Freeform 5765"/>
              <p:cNvSpPr>
                <a:spLocks/>
              </p:cNvSpPr>
              <p:nvPr/>
            </p:nvSpPr>
            <p:spPr bwMode="auto">
              <a:xfrm>
                <a:off x="7686" y="1224"/>
                <a:ext cx="38" cy="66"/>
              </a:xfrm>
              <a:custGeom>
                <a:avLst/>
                <a:gdLst>
                  <a:gd name="T0" fmla="+- 0 7708 7686"/>
                  <a:gd name="T1" fmla="*/ T0 w 38"/>
                  <a:gd name="T2" fmla="+- 0 1224 1224"/>
                  <a:gd name="T3" fmla="*/ 1224 h 66"/>
                  <a:gd name="T4" fmla="+- 0 7686 7686"/>
                  <a:gd name="T5" fmla="*/ T4 w 38"/>
                  <a:gd name="T6" fmla="+- 0 1240 1224"/>
                  <a:gd name="T7" fmla="*/ 1240 h 66"/>
                  <a:gd name="T8" fmla="+- 0 7686 7686"/>
                  <a:gd name="T9" fmla="*/ T8 w 38"/>
                  <a:gd name="T10" fmla="+- 0 1241 1224"/>
                  <a:gd name="T11" fmla="*/ 1241 h 66"/>
                  <a:gd name="T12" fmla="+- 0 7687 7686"/>
                  <a:gd name="T13" fmla="*/ T12 w 38"/>
                  <a:gd name="T14" fmla="+- 0 1241 1224"/>
                  <a:gd name="T15" fmla="*/ 1241 h 66"/>
                  <a:gd name="T16" fmla="+- 0 7689 7686"/>
                  <a:gd name="T17" fmla="*/ T16 w 38"/>
                  <a:gd name="T18" fmla="+- 0 1241 1224"/>
                  <a:gd name="T19" fmla="*/ 1241 h 66"/>
                  <a:gd name="T20" fmla="+- 0 7701 7686"/>
                  <a:gd name="T21" fmla="*/ T20 w 38"/>
                  <a:gd name="T22" fmla="+- 0 1233 1224"/>
                  <a:gd name="T23" fmla="*/ 1233 h 66"/>
                  <a:gd name="T24" fmla="+- 0 7710 7686"/>
                  <a:gd name="T25" fmla="*/ T24 w 38"/>
                  <a:gd name="T26" fmla="+- 0 1233 1224"/>
                  <a:gd name="T27" fmla="*/ 1233 h 66"/>
                  <a:gd name="T28" fmla="+- 0 7710 7686"/>
                  <a:gd name="T29" fmla="*/ T28 w 38"/>
                  <a:gd name="T30" fmla="+- 0 1225 1224"/>
                  <a:gd name="T31" fmla="*/ 1225 h 66"/>
                  <a:gd name="T32" fmla="+- 0 7709 7686"/>
                  <a:gd name="T33" fmla="*/ T32 w 38"/>
                  <a:gd name="T34" fmla="+- 0 1224 1224"/>
                  <a:gd name="T35" fmla="*/ 1224 h 66"/>
                  <a:gd name="T36" fmla="+- 0 7708 7686"/>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0" name="Group 5761"/>
            <p:cNvGrpSpPr>
              <a:grpSpLocks/>
            </p:cNvGrpSpPr>
            <p:nvPr/>
          </p:nvGrpSpPr>
          <p:grpSpPr bwMode="auto">
            <a:xfrm>
              <a:off x="7681" y="1346"/>
              <a:ext cx="45" cy="68"/>
              <a:chOff x="7681" y="1346"/>
              <a:chExt cx="45" cy="68"/>
            </a:xfrm>
          </p:grpSpPr>
          <p:sp>
            <p:nvSpPr>
              <p:cNvPr id="41357" name="Freeform 5763"/>
              <p:cNvSpPr>
                <a:spLocks/>
              </p:cNvSpPr>
              <p:nvPr/>
            </p:nvSpPr>
            <p:spPr bwMode="auto">
              <a:xfrm>
                <a:off x="7681" y="1346"/>
                <a:ext cx="45" cy="68"/>
              </a:xfrm>
              <a:custGeom>
                <a:avLst/>
                <a:gdLst>
                  <a:gd name="T0" fmla="+- 0 7708 7681"/>
                  <a:gd name="T1" fmla="*/ T0 w 45"/>
                  <a:gd name="T2" fmla="+- 0 1346 1346"/>
                  <a:gd name="T3" fmla="*/ 1346 h 68"/>
                  <a:gd name="T4" fmla="+- 0 7699 7681"/>
                  <a:gd name="T5" fmla="*/ T4 w 45"/>
                  <a:gd name="T6" fmla="+- 0 1346 1346"/>
                  <a:gd name="T7" fmla="*/ 1346 h 68"/>
                  <a:gd name="T8" fmla="+- 0 7696 7681"/>
                  <a:gd name="T9" fmla="*/ T8 w 45"/>
                  <a:gd name="T10" fmla="+- 0 1347 1346"/>
                  <a:gd name="T11" fmla="*/ 1347 h 68"/>
                  <a:gd name="T12" fmla="+- 0 7681 7681"/>
                  <a:gd name="T13" fmla="*/ T12 w 45"/>
                  <a:gd name="T14" fmla="+- 0 1386 1346"/>
                  <a:gd name="T15" fmla="*/ 1386 h 68"/>
                  <a:gd name="T16" fmla="+- 0 7681 7681"/>
                  <a:gd name="T17" fmla="*/ T16 w 45"/>
                  <a:gd name="T18" fmla="+- 0 1391 1346"/>
                  <a:gd name="T19" fmla="*/ 1391 h 68"/>
                  <a:gd name="T20" fmla="+- 0 7698 7681"/>
                  <a:gd name="T21" fmla="*/ T20 w 45"/>
                  <a:gd name="T22" fmla="+- 0 1414 1346"/>
                  <a:gd name="T23" fmla="*/ 1414 h 68"/>
                  <a:gd name="T24" fmla="+- 0 7706 7681"/>
                  <a:gd name="T25" fmla="*/ T24 w 45"/>
                  <a:gd name="T26" fmla="+- 0 1414 1346"/>
                  <a:gd name="T27" fmla="*/ 1414 h 68"/>
                  <a:gd name="T28" fmla="+- 0 7710 7681"/>
                  <a:gd name="T29" fmla="*/ T28 w 45"/>
                  <a:gd name="T30" fmla="+- 0 1413 1346"/>
                  <a:gd name="T31" fmla="*/ 1413 h 68"/>
                  <a:gd name="T32" fmla="+- 0 7716 7681"/>
                  <a:gd name="T33" fmla="*/ T32 w 45"/>
                  <a:gd name="T34" fmla="+- 0 1410 1346"/>
                  <a:gd name="T35" fmla="*/ 1410 h 68"/>
                  <a:gd name="T36" fmla="+- 0 7718 7681"/>
                  <a:gd name="T37" fmla="*/ T36 w 45"/>
                  <a:gd name="T38" fmla="+- 0 1408 1346"/>
                  <a:gd name="T39" fmla="*/ 1408 h 68"/>
                  <a:gd name="T40" fmla="+- 0 7719 7681"/>
                  <a:gd name="T41" fmla="*/ T40 w 45"/>
                  <a:gd name="T42" fmla="+- 0 1407 1346"/>
                  <a:gd name="T43" fmla="*/ 1407 h 68"/>
                  <a:gd name="T44" fmla="+- 0 7700 7681"/>
                  <a:gd name="T45" fmla="*/ T44 w 45"/>
                  <a:gd name="T46" fmla="+- 0 1407 1346"/>
                  <a:gd name="T47" fmla="*/ 1407 h 68"/>
                  <a:gd name="T48" fmla="+- 0 7698 7681"/>
                  <a:gd name="T49" fmla="*/ T48 w 45"/>
                  <a:gd name="T50" fmla="+- 0 1406 1346"/>
                  <a:gd name="T51" fmla="*/ 1406 h 68"/>
                  <a:gd name="T52" fmla="+- 0 7689 7681"/>
                  <a:gd name="T53" fmla="*/ T52 w 45"/>
                  <a:gd name="T54" fmla="+- 0 1385 1346"/>
                  <a:gd name="T55" fmla="*/ 1385 h 68"/>
                  <a:gd name="T56" fmla="+- 0 7690 7681"/>
                  <a:gd name="T57" fmla="*/ T56 w 45"/>
                  <a:gd name="T58" fmla="+- 0 1373 1346"/>
                  <a:gd name="T59" fmla="*/ 1373 h 68"/>
                  <a:gd name="T60" fmla="+- 0 7690 7681"/>
                  <a:gd name="T61" fmla="*/ T60 w 45"/>
                  <a:gd name="T62" fmla="+- 0 1366 1346"/>
                  <a:gd name="T63" fmla="*/ 1366 h 68"/>
                  <a:gd name="T64" fmla="+- 0 7691 7681"/>
                  <a:gd name="T65" fmla="*/ T64 w 45"/>
                  <a:gd name="T66" fmla="+- 0 1364 1346"/>
                  <a:gd name="T67" fmla="*/ 1364 h 68"/>
                  <a:gd name="T68" fmla="+- 0 7692 7681"/>
                  <a:gd name="T69" fmla="*/ T68 w 45"/>
                  <a:gd name="T70" fmla="+- 0 1361 1346"/>
                  <a:gd name="T71" fmla="*/ 1361 h 68"/>
                  <a:gd name="T72" fmla="+- 0 7693 7681"/>
                  <a:gd name="T73" fmla="*/ T72 w 45"/>
                  <a:gd name="T74" fmla="+- 0 1359 1346"/>
                  <a:gd name="T75" fmla="*/ 1359 h 68"/>
                  <a:gd name="T76" fmla="+- 0 7694 7681"/>
                  <a:gd name="T77" fmla="*/ T76 w 45"/>
                  <a:gd name="T78" fmla="+- 0 1357 1346"/>
                  <a:gd name="T79" fmla="*/ 1357 h 68"/>
                  <a:gd name="T80" fmla="+- 0 7698 7681"/>
                  <a:gd name="T81" fmla="*/ T80 w 45"/>
                  <a:gd name="T82" fmla="+- 0 1354 1346"/>
                  <a:gd name="T83" fmla="*/ 1354 h 68"/>
                  <a:gd name="T84" fmla="+- 0 7700 7681"/>
                  <a:gd name="T85" fmla="*/ T84 w 45"/>
                  <a:gd name="T86" fmla="+- 0 1354 1346"/>
                  <a:gd name="T87" fmla="*/ 1354 h 68"/>
                  <a:gd name="T88" fmla="+- 0 7720 7681"/>
                  <a:gd name="T89" fmla="*/ T88 w 45"/>
                  <a:gd name="T90" fmla="+- 0 1354 1346"/>
                  <a:gd name="T91" fmla="*/ 1354 h 68"/>
                  <a:gd name="T92" fmla="+- 0 7719 7681"/>
                  <a:gd name="T93" fmla="*/ T92 w 45"/>
                  <a:gd name="T94" fmla="+- 0 1352 1346"/>
                  <a:gd name="T95" fmla="*/ 1352 h 68"/>
                  <a:gd name="T96" fmla="+- 0 7717 7681"/>
                  <a:gd name="T97" fmla="*/ T96 w 45"/>
                  <a:gd name="T98" fmla="+- 0 1350 1346"/>
                  <a:gd name="T99" fmla="*/ 1350 h 68"/>
                  <a:gd name="T100" fmla="+- 0 7711 7681"/>
                  <a:gd name="T101" fmla="*/ T100 w 45"/>
                  <a:gd name="T102" fmla="+- 0 1347 1346"/>
                  <a:gd name="T103" fmla="*/ 1347 h 68"/>
                  <a:gd name="T104" fmla="+- 0 7708 7681"/>
                  <a:gd name="T105" fmla="*/ T104 w 45"/>
                  <a:gd name="T106" fmla="+- 0 1346 1346"/>
                  <a:gd name="T107"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5" h="68">
                    <a:moveTo>
                      <a:pt x="27"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39"/>
                    </a:lnTo>
                    <a:lnTo>
                      <a:pt x="9" y="27"/>
                    </a:lnTo>
                    <a:lnTo>
                      <a:pt x="9" y="20"/>
                    </a:lnTo>
                    <a:lnTo>
                      <a:pt x="10" y="18"/>
                    </a:lnTo>
                    <a:lnTo>
                      <a:pt x="11" y="15"/>
                    </a:lnTo>
                    <a:lnTo>
                      <a:pt x="12" y="13"/>
                    </a:lnTo>
                    <a:lnTo>
                      <a:pt x="13" y="11"/>
                    </a:lnTo>
                    <a:lnTo>
                      <a:pt x="17" y="8"/>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8" name="Freeform 5762"/>
              <p:cNvSpPr>
                <a:spLocks/>
              </p:cNvSpPr>
              <p:nvPr/>
            </p:nvSpPr>
            <p:spPr bwMode="auto">
              <a:xfrm>
                <a:off x="7681" y="1346"/>
                <a:ext cx="45" cy="68"/>
              </a:xfrm>
              <a:custGeom>
                <a:avLst/>
                <a:gdLst>
                  <a:gd name="T0" fmla="+- 0 7720 7681"/>
                  <a:gd name="T1" fmla="*/ T0 w 45"/>
                  <a:gd name="T2" fmla="+- 0 1354 1346"/>
                  <a:gd name="T3" fmla="*/ 1354 h 68"/>
                  <a:gd name="T4" fmla="+- 0 7703 7681"/>
                  <a:gd name="T5" fmla="*/ T4 w 45"/>
                  <a:gd name="T6" fmla="+- 0 1354 1346"/>
                  <a:gd name="T7" fmla="*/ 1354 h 68"/>
                  <a:gd name="T8" fmla="+- 0 7707 7681"/>
                  <a:gd name="T9" fmla="*/ T8 w 45"/>
                  <a:gd name="T10" fmla="+- 0 1354 1346"/>
                  <a:gd name="T11" fmla="*/ 1354 h 68"/>
                  <a:gd name="T12" fmla="+- 0 7711 7681"/>
                  <a:gd name="T13" fmla="*/ T12 w 45"/>
                  <a:gd name="T14" fmla="+- 0 1356 1346"/>
                  <a:gd name="T15" fmla="*/ 1356 h 68"/>
                  <a:gd name="T16" fmla="+- 0 7716 7681"/>
                  <a:gd name="T17" fmla="*/ T16 w 45"/>
                  <a:gd name="T18" fmla="+- 0 1386 1346"/>
                  <a:gd name="T19" fmla="*/ 1386 h 68"/>
                  <a:gd name="T20" fmla="+- 0 7716 7681"/>
                  <a:gd name="T21" fmla="*/ T20 w 45"/>
                  <a:gd name="T22" fmla="+- 0 1389 1346"/>
                  <a:gd name="T23" fmla="*/ 1389 h 68"/>
                  <a:gd name="T24" fmla="+- 0 7705 7681"/>
                  <a:gd name="T25" fmla="*/ T24 w 45"/>
                  <a:gd name="T26" fmla="+- 0 1407 1346"/>
                  <a:gd name="T27" fmla="*/ 1407 h 68"/>
                  <a:gd name="T28" fmla="+- 0 7719 7681"/>
                  <a:gd name="T29" fmla="*/ T28 w 45"/>
                  <a:gd name="T30" fmla="+- 0 1407 1346"/>
                  <a:gd name="T31" fmla="*/ 1407 h 68"/>
                  <a:gd name="T32" fmla="+- 0 7722 7681"/>
                  <a:gd name="T33" fmla="*/ T32 w 45"/>
                  <a:gd name="T34" fmla="+- 0 1402 1346"/>
                  <a:gd name="T35" fmla="*/ 1402 h 68"/>
                  <a:gd name="T36" fmla="+- 0 7723 7681"/>
                  <a:gd name="T37" fmla="*/ T36 w 45"/>
                  <a:gd name="T38" fmla="+- 0 1398 1346"/>
                  <a:gd name="T39" fmla="*/ 1398 h 68"/>
                  <a:gd name="T40" fmla="+- 0 7725 7681"/>
                  <a:gd name="T41" fmla="*/ T40 w 45"/>
                  <a:gd name="T42" fmla="+- 0 1390 1346"/>
                  <a:gd name="T43" fmla="*/ 1390 h 68"/>
                  <a:gd name="T44" fmla="+- 0 7725 7681"/>
                  <a:gd name="T45" fmla="*/ T44 w 45"/>
                  <a:gd name="T46" fmla="+- 0 1386 1346"/>
                  <a:gd name="T47" fmla="*/ 1386 h 68"/>
                  <a:gd name="T48" fmla="+- 0 7725 7681"/>
                  <a:gd name="T49" fmla="*/ T48 w 45"/>
                  <a:gd name="T50" fmla="+- 0 1373 1346"/>
                  <a:gd name="T51" fmla="*/ 1373 h 68"/>
                  <a:gd name="T52" fmla="+- 0 7725 7681"/>
                  <a:gd name="T53" fmla="*/ T52 w 45"/>
                  <a:gd name="T54" fmla="+- 0 1371 1346"/>
                  <a:gd name="T55" fmla="*/ 1371 h 68"/>
                  <a:gd name="T56" fmla="+- 0 7725 7681"/>
                  <a:gd name="T57" fmla="*/ T56 w 45"/>
                  <a:gd name="T58" fmla="+- 0 1369 1346"/>
                  <a:gd name="T59" fmla="*/ 1369 h 68"/>
                  <a:gd name="T60" fmla="+- 0 7723 7681"/>
                  <a:gd name="T61" fmla="*/ T60 w 45"/>
                  <a:gd name="T62" fmla="+- 0 1362 1346"/>
                  <a:gd name="T63" fmla="*/ 1362 h 68"/>
                  <a:gd name="T64" fmla="+- 0 7722 7681"/>
                  <a:gd name="T65" fmla="*/ T64 w 45"/>
                  <a:gd name="T66" fmla="+- 0 1358 1346"/>
                  <a:gd name="T67" fmla="*/ 1358 h 68"/>
                  <a:gd name="T68" fmla="+- 0 7720 768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1" name="Group 5758"/>
            <p:cNvGrpSpPr>
              <a:grpSpLocks/>
            </p:cNvGrpSpPr>
            <p:nvPr/>
          </p:nvGrpSpPr>
          <p:grpSpPr bwMode="auto">
            <a:xfrm>
              <a:off x="7683" y="1470"/>
              <a:ext cx="40" cy="67"/>
              <a:chOff x="7683" y="1470"/>
              <a:chExt cx="40" cy="67"/>
            </a:xfrm>
          </p:grpSpPr>
          <p:sp>
            <p:nvSpPr>
              <p:cNvPr id="41354" name="Freeform 5760"/>
              <p:cNvSpPr>
                <a:spLocks/>
              </p:cNvSpPr>
              <p:nvPr/>
            </p:nvSpPr>
            <p:spPr bwMode="auto">
              <a:xfrm>
                <a:off x="7683" y="1470"/>
                <a:ext cx="40" cy="67"/>
              </a:xfrm>
              <a:custGeom>
                <a:avLst/>
                <a:gdLst>
                  <a:gd name="T0" fmla="+- 0 7718 7683"/>
                  <a:gd name="T1" fmla="*/ T0 w 40"/>
                  <a:gd name="T2" fmla="+- 0 1477 1470"/>
                  <a:gd name="T3" fmla="*/ 1477 h 67"/>
                  <a:gd name="T4" fmla="+- 0 7700 7683"/>
                  <a:gd name="T5" fmla="*/ T4 w 40"/>
                  <a:gd name="T6" fmla="+- 0 1477 1470"/>
                  <a:gd name="T7" fmla="*/ 1477 h 67"/>
                  <a:gd name="T8" fmla="+- 0 7704 7683"/>
                  <a:gd name="T9" fmla="*/ T8 w 40"/>
                  <a:gd name="T10" fmla="+- 0 1478 1470"/>
                  <a:gd name="T11" fmla="*/ 1478 h 67"/>
                  <a:gd name="T12" fmla="+- 0 7708 7683"/>
                  <a:gd name="T13" fmla="*/ T12 w 40"/>
                  <a:gd name="T14" fmla="+- 0 1480 1470"/>
                  <a:gd name="T15" fmla="*/ 1480 h 67"/>
                  <a:gd name="T16" fmla="+- 0 7710 7683"/>
                  <a:gd name="T17" fmla="*/ T16 w 40"/>
                  <a:gd name="T18" fmla="+- 0 1484 1470"/>
                  <a:gd name="T19" fmla="*/ 1484 h 67"/>
                  <a:gd name="T20" fmla="+- 0 7710 7683"/>
                  <a:gd name="T21" fmla="*/ T20 w 40"/>
                  <a:gd name="T22" fmla="+- 0 1488 1470"/>
                  <a:gd name="T23" fmla="*/ 1488 h 67"/>
                  <a:gd name="T24" fmla="+- 0 7710 7683"/>
                  <a:gd name="T25" fmla="*/ T24 w 40"/>
                  <a:gd name="T26" fmla="+- 0 1493 1470"/>
                  <a:gd name="T27" fmla="*/ 1493 h 67"/>
                  <a:gd name="T28" fmla="+- 0 7685 7683"/>
                  <a:gd name="T29" fmla="*/ T28 w 40"/>
                  <a:gd name="T30" fmla="+- 0 1527 1470"/>
                  <a:gd name="T31" fmla="*/ 1527 h 67"/>
                  <a:gd name="T32" fmla="+- 0 7684 7683"/>
                  <a:gd name="T33" fmla="*/ T32 w 40"/>
                  <a:gd name="T34" fmla="+- 0 1528 1470"/>
                  <a:gd name="T35" fmla="*/ 1528 h 67"/>
                  <a:gd name="T36" fmla="+- 0 7683 7683"/>
                  <a:gd name="T37" fmla="*/ T36 w 40"/>
                  <a:gd name="T38" fmla="+- 0 1529 1470"/>
                  <a:gd name="T39" fmla="*/ 1529 h 67"/>
                  <a:gd name="T40" fmla="+- 0 7683 7683"/>
                  <a:gd name="T41" fmla="*/ T40 w 40"/>
                  <a:gd name="T42" fmla="+- 0 1530 1470"/>
                  <a:gd name="T43" fmla="*/ 1530 h 67"/>
                  <a:gd name="T44" fmla="+- 0 7683 7683"/>
                  <a:gd name="T45" fmla="*/ T44 w 40"/>
                  <a:gd name="T46" fmla="+- 0 1534 1470"/>
                  <a:gd name="T47" fmla="*/ 1534 h 67"/>
                  <a:gd name="T48" fmla="+- 0 7683 7683"/>
                  <a:gd name="T49" fmla="*/ T48 w 40"/>
                  <a:gd name="T50" fmla="+- 0 1535 1470"/>
                  <a:gd name="T51" fmla="*/ 1535 h 67"/>
                  <a:gd name="T52" fmla="+- 0 7684 7683"/>
                  <a:gd name="T53" fmla="*/ T52 w 40"/>
                  <a:gd name="T54" fmla="+- 0 1536 1470"/>
                  <a:gd name="T55" fmla="*/ 1536 h 67"/>
                  <a:gd name="T56" fmla="+- 0 7721 7683"/>
                  <a:gd name="T57" fmla="*/ T56 w 40"/>
                  <a:gd name="T58" fmla="+- 0 1536 1470"/>
                  <a:gd name="T59" fmla="*/ 1536 h 67"/>
                  <a:gd name="T60" fmla="+- 0 7722 7683"/>
                  <a:gd name="T61" fmla="*/ T60 w 40"/>
                  <a:gd name="T62" fmla="+- 0 1536 1470"/>
                  <a:gd name="T63" fmla="*/ 1536 h 67"/>
                  <a:gd name="T64" fmla="+- 0 7723 7683"/>
                  <a:gd name="T65" fmla="*/ T64 w 40"/>
                  <a:gd name="T66" fmla="+- 0 1535 1470"/>
                  <a:gd name="T67" fmla="*/ 1535 h 67"/>
                  <a:gd name="T68" fmla="+- 0 7723 7683"/>
                  <a:gd name="T69" fmla="*/ T68 w 40"/>
                  <a:gd name="T70" fmla="+- 0 1534 1470"/>
                  <a:gd name="T71" fmla="*/ 1534 h 67"/>
                  <a:gd name="T72" fmla="+- 0 7723 7683"/>
                  <a:gd name="T73" fmla="*/ T72 w 40"/>
                  <a:gd name="T74" fmla="+- 0 1531 1470"/>
                  <a:gd name="T75" fmla="*/ 1531 h 67"/>
                  <a:gd name="T76" fmla="+- 0 7722 7683"/>
                  <a:gd name="T77" fmla="*/ T76 w 40"/>
                  <a:gd name="T78" fmla="+- 0 1530 1470"/>
                  <a:gd name="T79" fmla="*/ 1530 h 67"/>
                  <a:gd name="T80" fmla="+- 0 7722 7683"/>
                  <a:gd name="T81" fmla="*/ T80 w 40"/>
                  <a:gd name="T82" fmla="+- 0 1529 1470"/>
                  <a:gd name="T83" fmla="*/ 1529 h 67"/>
                  <a:gd name="T84" fmla="+- 0 7721 7683"/>
                  <a:gd name="T85" fmla="*/ T84 w 40"/>
                  <a:gd name="T86" fmla="+- 0 1529 1470"/>
                  <a:gd name="T87" fmla="*/ 1529 h 67"/>
                  <a:gd name="T88" fmla="+- 0 7693 7683"/>
                  <a:gd name="T89" fmla="*/ T88 w 40"/>
                  <a:gd name="T90" fmla="+- 0 1529 1470"/>
                  <a:gd name="T91" fmla="*/ 1529 h 67"/>
                  <a:gd name="T92" fmla="+- 0 7703 7683"/>
                  <a:gd name="T93" fmla="*/ T92 w 40"/>
                  <a:gd name="T94" fmla="+- 0 1518 1470"/>
                  <a:gd name="T95" fmla="*/ 1518 h 67"/>
                  <a:gd name="T96" fmla="+- 0 7717 7683"/>
                  <a:gd name="T97" fmla="*/ T96 w 40"/>
                  <a:gd name="T98" fmla="+- 0 1500 1470"/>
                  <a:gd name="T99" fmla="*/ 1500 h 67"/>
                  <a:gd name="T100" fmla="+- 0 7718 7683"/>
                  <a:gd name="T101" fmla="*/ T100 w 40"/>
                  <a:gd name="T102" fmla="+- 0 1497 1470"/>
                  <a:gd name="T103" fmla="*/ 1497 h 67"/>
                  <a:gd name="T104" fmla="+- 0 7719 7683"/>
                  <a:gd name="T105" fmla="*/ T104 w 40"/>
                  <a:gd name="T106" fmla="+- 0 1495 1470"/>
                  <a:gd name="T107" fmla="*/ 1495 h 67"/>
                  <a:gd name="T108" fmla="+- 0 7720 7683"/>
                  <a:gd name="T109" fmla="*/ T108 w 40"/>
                  <a:gd name="T110" fmla="+- 0 1491 1470"/>
                  <a:gd name="T111" fmla="*/ 1491 h 67"/>
                  <a:gd name="T112" fmla="+- 0 7720 7683"/>
                  <a:gd name="T113" fmla="*/ T112 w 40"/>
                  <a:gd name="T114" fmla="+- 0 1484 1470"/>
                  <a:gd name="T115" fmla="*/ 1484 h 67"/>
                  <a:gd name="T116" fmla="+- 0 7720 7683"/>
                  <a:gd name="T117" fmla="*/ T116 w 40"/>
                  <a:gd name="T118" fmla="+- 0 1482 1470"/>
                  <a:gd name="T119" fmla="*/ 1482 h 67"/>
                  <a:gd name="T120" fmla="+- 0 7718 7683"/>
                  <a:gd name="T121" fmla="*/ T120 w 40"/>
                  <a:gd name="T122" fmla="+- 0 1478 1470"/>
                  <a:gd name="T123" fmla="*/ 1478 h 67"/>
                  <a:gd name="T124" fmla="+- 0 7718 7683"/>
                  <a:gd name="T125" fmla="*/ T124 w 40"/>
                  <a:gd name="T126" fmla="+- 0 1477 1470"/>
                  <a:gd name="T127"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40" h="67">
                    <a:moveTo>
                      <a:pt x="35" y="7"/>
                    </a:moveTo>
                    <a:lnTo>
                      <a:pt x="17" y="7"/>
                    </a:lnTo>
                    <a:lnTo>
                      <a:pt x="21" y="8"/>
                    </a:lnTo>
                    <a:lnTo>
                      <a:pt x="25" y="10"/>
                    </a:lnTo>
                    <a:lnTo>
                      <a:pt x="27" y="14"/>
                    </a:lnTo>
                    <a:lnTo>
                      <a:pt x="27" y="18"/>
                    </a:lnTo>
                    <a:lnTo>
                      <a:pt x="27" y="23"/>
                    </a:lnTo>
                    <a:lnTo>
                      <a:pt x="2" y="57"/>
                    </a:lnTo>
                    <a:lnTo>
                      <a:pt x="1" y="58"/>
                    </a:lnTo>
                    <a:lnTo>
                      <a:pt x="0" y="59"/>
                    </a:lnTo>
                    <a:lnTo>
                      <a:pt x="0" y="60"/>
                    </a:lnTo>
                    <a:lnTo>
                      <a:pt x="0" y="64"/>
                    </a:lnTo>
                    <a:lnTo>
                      <a:pt x="0" y="65"/>
                    </a:lnTo>
                    <a:lnTo>
                      <a:pt x="1" y="66"/>
                    </a:lnTo>
                    <a:lnTo>
                      <a:pt x="38" y="66"/>
                    </a:lnTo>
                    <a:lnTo>
                      <a:pt x="39" y="66"/>
                    </a:lnTo>
                    <a:lnTo>
                      <a:pt x="40" y="65"/>
                    </a:lnTo>
                    <a:lnTo>
                      <a:pt x="40" y="64"/>
                    </a:lnTo>
                    <a:lnTo>
                      <a:pt x="40" y="61"/>
                    </a:lnTo>
                    <a:lnTo>
                      <a:pt x="39" y="60"/>
                    </a:lnTo>
                    <a:lnTo>
                      <a:pt x="39" y="59"/>
                    </a:lnTo>
                    <a:lnTo>
                      <a:pt x="38" y="59"/>
                    </a:lnTo>
                    <a:lnTo>
                      <a:pt x="10" y="59"/>
                    </a:lnTo>
                    <a:lnTo>
                      <a:pt x="20" y="48"/>
                    </a:lnTo>
                    <a:lnTo>
                      <a:pt x="34" y="30"/>
                    </a:lnTo>
                    <a:lnTo>
                      <a:pt x="35" y="27"/>
                    </a:lnTo>
                    <a:lnTo>
                      <a:pt x="36" y="25"/>
                    </a:lnTo>
                    <a:lnTo>
                      <a:pt x="37" y="21"/>
                    </a:lnTo>
                    <a:lnTo>
                      <a:pt x="37" y="14"/>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6" name="Freeform 5759"/>
              <p:cNvSpPr>
                <a:spLocks/>
              </p:cNvSpPr>
              <p:nvPr/>
            </p:nvSpPr>
            <p:spPr bwMode="auto">
              <a:xfrm>
                <a:off x="7683" y="1470"/>
                <a:ext cx="40" cy="67"/>
              </a:xfrm>
              <a:custGeom>
                <a:avLst/>
                <a:gdLst>
                  <a:gd name="T0" fmla="+- 0 7705 7683"/>
                  <a:gd name="T1" fmla="*/ T0 w 40"/>
                  <a:gd name="T2" fmla="+- 0 1470 1470"/>
                  <a:gd name="T3" fmla="*/ 1470 h 67"/>
                  <a:gd name="T4" fmla="+- 0 7684 7683"/>
                  <a:gd name="T5" fmla="*/ T4 w 40"/>
                  <a:gd name="T6" fmla="+- 0 1481 1470"/>
                  <a:gd name="T7" fmla="*/ 1481 h 67"/>
                  <a:gd name="T8" fmla="+- 0 7684 7683"/>
                  <a:gd name="T9" fmla="*/ T8 w 40"/>
                  <a:gd name="T10" fmla="+- 0 1482 1470"/>
                  <a:gd name="T11" fmla="*/ 1482 h 67"/>
                  <a:gd name="T12" fmla="+- 0 7685 7683"/>
                  <a:gd name="T13" fmla="*/ T12 w 40"/>
                  <a:gd name="T14" fmla="+- 0 1483 1470"/>
                  <a:gd name="T15" fmla="*/ 1483 h 67"/>
                  <a:gd name="T16" fmla="+- 0 7685 7683"/>
                  <a:gd name="T17" fmla="*/ T16 w 40"/>
                  <a:gd name="T18" fmla="+- 0 1483 1470"/>
                  <a:gd name="T19" fmla="*/ 1483 h 67"/>
                  <a:gd name="T20" fmla="+- 0 7687 7683"/>
                  <a:gd name="T21" fmla="*/ T20 w 40"/>
                  <a:gd name="T22" fmla="+- 0 1482 1470"/>
                  <a:gd name="T23" fmla="*/ 1482 h 67"/>
                  <a:gd name="T24" fmla="+- 0 7690 7683"/>
                  <a:gd name="T25" fmla="*/ T24 w 40"/>
                  <a:gd name="T26" fmla="+- 0 1480 1470"/>
                  <a:gd name="T27" fmla="*/ 1480 h 67"/>
                  <a:gd name="T28" fmla="+- 0 7694 7683"/>
                  <a:gd name="T29" fmla="*/ T28 w 40"/>
                  <a:gd name="T30" fmla="+- 0 1478 1470"/>
                  <a:gd name="T31" fmla="*/ 1478 h 67"/>
                  <a:gd name="T32" fmla="+- 0 7696 7683"/>
                  <a:gd name="T33" fmla="*/ T32 w 40"/>
                  <a:gd name="T34" fmla="+- 0 1478 1470"/>
                  <a:gd name="T35" fmla="*/ 1478 h 67"/>
                  <a:gd name="T36" fmla="+- 0 7698 7683"/>
                  <a:gd name="T37" fmla="*/ T36 w 40"/>
                  <a:gd name="T38" fmla="+- 0 1477 1470"/>
                  <a:gd name="T39" fmla="*/ 1477 h 67"/>
                  <a:gd name="T40" fmla="+- 0 7718 7683"/>
                  <a:gd name="T41" fmla="*/ T40 w 40"/>
                  <a:gd name="T42" fmla="+- 0 1477 1470"/>
                  <a:gd name="T43" fmla="*/ 1477 h 67"/>
                  <a:gd name="T44" fmla="+- 0 7717 7683"/>
                  <a:gd name="T45" fmla="*/ T44 w 40"/>
                  <a:gd name="T46" fmla="+- 0 1476 1470"/>
                  <a:gd name="T47" fmla="*/ 1476 h 67"/>
                  <a:gd name="T48" fmla="+- 0 7714 7683"/>
                  <a:gd name="T49" fmla="*/ T48 w 40"/>
                  <a:gd name="T50" fmla="+- 0 1473 1470"/>
                  <a:gd name="T51" fmla="*/ 1473 h 67"/>
                  <a:gd name="T52" fmla="+- 0 7712 7683"/>
                  <a:gd name="T53" fmla="*/ T52 w 40"/>
                  <a:gd name="T54" fmla="+- 0 1472 1470"/>
                  <a:gd name="T55" fmla="*/ 1472 h 67"/>
                  <a:gd name="T56" fmla="+- 0 7707 7683"/>
                  <a:gd name="T57" fmla="*/ T56 w 40"/>
                  <a:gd name="T58" fmla="+- 0 1470 1470"/>
                  <a:gd name="T59" fmla="*/ 1470 h 67"/>
                  <a:gd name="T60" fmla="+- 0 7705 7683"/>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2" name="Group 5755"/>
            <p:cNvGrpSpPr>
              <a:grpSpLocks/>
            </p:cNvGrpSpPr>
            <p:nvPr/>
          </p:nvGrpSpPr>
          <p:grpSpPr bwMode="auto">
            <a:xfrm>
              <a:off x="7681" y="1593"/>
              <a:ext cx="45" cy="68"/>
              <a:chOff x="7681" y="1593"/>
              <a:chExt cx="45" cy="68"/>
            </a:xfrm>
          </p:grpSpPr>
          <p:sp>
            <p:nvSpPr>
              <p:cNvPr id="41352" name="Freeform 5757"/>
              <p:cNvSpPr>
                <a:spLocks/>
              </p:cNvSpPr>
              <p:nvPr/>
            </p:nvSpPr>
            <p:spPr bwMode="auto">
              <a:xfrm>
                <a:off x="7681" y="1593"/>
                <a:ext cx="45" cy="68"/>
              </a:xfrm>
              <a:custGeom>
                <a:avLst/>
                <a:gdLst>
                  <a:gd name="T0" fmla="+- 0 7708 7681"/>
                  <a:gd name="T1" fmla="*/ T0 w 45"/>
                  <a:gd name="T2" fmla="+- 0 1593 1593"/>
                  <a:gd name="T3" fmla="*/ 1593 h 68"/>
                  <a:gd name="T4" fmla="+- 0 7699 7681"/>
                  <a:gd name="T5" fmla="*/ T4 w 45"/>
                  <a:gd name="T6" fmla="+- 0 1593 1593"/>
                  <a:gd name="T7" fmla="*/ 1593 h 68"/>
                  <a:gd name="T8" fmla="+- 0 7696 7681"/>
                  <a:gd name="T9" fmla="*/ T8 w 45"/>
                  <a:gd name="T10" fmla="+- 0 1594 1593"/>
                  <a:gd name="T11" fmla="*/ 1594 h 68"/>
                  <a:gd name="T12" fmla="+- 0 7681 7681"/>
                  <a:gd name="T13" fmla="*/ T12 w 45"/>
                  <a:gd name="T14" fmla="+- 0 1632 1593"/>
                  <a:gd name="T15" fmla="*/ 1632 h 68"/>
                  <a:gd name="T16" fmla="+- 0 7681 7681"/>
                  <a:gd name="T17" fmla="*/ T16 w 45"/>
                  <a:gd name="T18" fmla="+- 0 1637 1593"/>
                  <a:gd name="T19" fmla="*/ 1637 h 68"/>
                  <a:gd name="T20" fmla="+- 0 7698 7681"/>
                  <a:gd name="T21" fmla="*/ T20 w 45"/>
                  <a:gd name="T22" fmla="+- 0 1660 1593"/>
                  <a:gd name="T23" fmla="*/ 1660 h 68"/>
                  <a:gd name="T24" fmla="+- 0 7706 7681"/>
                  <a:gd name="T25" fmla="*/ T24 w 45"/>
                  <a:gd name="T26" fmla="+- 0 1660 1593"/>
                  <a:gd name="T27" fmla="*/ 1660 h 68"/>
                  <a:gd name="T28" fmla="+- 0 7710 7681"/>
                  <a:gd name="T29" fmla="*/ T28 w 45"/>
                  <a:gd name="T30" fmla="+- 0 1659 1593"/>
                  <a:gd name="T31" fmla="*/ 1659 h 68"/>
                  <a:gd name="T32" fmla="+- 0 7716 7681"/>
                  <a:gd name="T33" fmla="*/ T32 w 45"/>
                  <a:gd name="T34" fmla="+- 0 1656 1593"/>
                  <a:gd name="T35" fmla="*/ 1656 h 68"/>
                  <a:gd name="T36" fmla="+- 0 7718 7681"/>
                  <a:gd name="T37" fmla="*/ T36 w 45"/>
                  <a:gd name="T38" fmla="+- 0 1654 1593"/>
                  <a:gd name="T39" fmla="*/ 1654 h 68"/>
                  <a:gd name="T40" fmla="+- 0 7719 7681"/>
                  <a:gd name="T41" fmla="*/ T40 w 45"/>
                  <a:gd name="T42" fmla="+- 0 1653 1593"/>
                  <a:gd name="T43" fmla="*/ 1653 h 68"/>
                  <a:gd name="T44" fmla="+- 0 7700 7681"/>
                  <a:gd name="T45" fmla="*/ T44 w 45"/>
                  <a:gd name="T46" fmla="+- 0 1653 1593"/>
                  <a:gd name="T47" fmla="*/ 1653 h 68"/>
                  <a:gd name="T48" fmla="+- 0 7698 7681"/>
                  <a:gd name="T49" fmla="*/ T48 w 45"/>
                  <a:gd name="T50" fmla="+- 0 1653 1593"/>
                  <a:gd name="T51" fmla="*/ 1653 h 68"/>
                  <a:gd name="T52" fmla="+- 0 7689 7681"/>
                  <a:gd name="T53" fmla="*/ T52 w 45"/>
                  <a:gd name="T54" fmla="+- 0 1632 1593"/>
                  <a:gd name="T55" fmla="*/ 1632 h 68"/>
                  <a:gd name="T56" fmla="+- 0 7690 7681"/>
                  <a:gd name="T57" fmla="*/ T56 w 45"/>
                  <a:gd name="T58" fmla="+- 0 1619 1593"/>
                  <a:gd name="T59" fmla="*/ 1619 h 68"/>
                  <a:gd name="T60" fmla="+- 0 7690 7681"/>
                  <a:gd name="T61" fmla="*/ T60 w 45"/>
                  <a:gd name="T62" fmla="+- 0 1613 1593"/>
                  <a:gd name="T63" fmla="*/ 1613 h 68"/>
                  <a:gd name="T64" fmla="+- 0 7691 7681"/>
                  <a:gd name="T65" fmla="*/ T64 w 45"/>
                  <a:gd name="T66" fmla="+- 0 1610 1593"/>
                  <a:gd name="T67" fmla="*/ 1610 h 68"/>
                  <a:gd name="T68" fmla="+- 0 7692 7681"/>
                  <a:gd name="T69" fmla="*/ T68 w 45"/>
                  <a:gd name="T70" fmla="+- 0 1607 1593"/>
                  <a:gd name="T71" fmla="*/ 1607 h 68"/>
                  <a:gd name="T72" fmla="+- 0 7693 7681"/>
                  <a:gd name="T73" fmla="*/ T72 w 45"/>
                  <a:gd name="T74" fmla="+- 0 1605 1593"/>
                  <a:gd name="T75" fmla="*/ 1605 h 68"/>
                  <a:gd name="T76" fmla="+- 0 7694 7681"/>
                  <a:gd name="T77" fmla="*/ T76 w 45"/>
                  <a:gd name="T78" fmla="+- 0 1603 1593"/>
                  <a:gd name="T79" fmla="*/ 1603 h 68"/>
                  <a:gd name="T80" fmla="+- 0 7698 7681"/>
                  <a:gd name="T81" fmla="*/ T80 w 45"/>
                  <a:gd name="T82" fmla="+- 0 1601 1593"/>
                  <a:gd name="T83" fmla="*/ 1601 h 68"/>
                  <a:gd name="T84" fmla="+- 0 7700 7681"/>
                  <a:gd name="T85" fmla="*/ T84 w 45"/>
                  <a:gd name="T86" fmla="+- 0 1600 1593"/>
                  <a:gd name="T87" fmla="*/ 1600 h 68"/>
                  <a:gd name="T88" fmla="+- 0 7720 7681"/>
                  <a:gd name="T89" fmla="*/ T88 w 45"/>
                  <a:gd name="T90" fmla="+- 0 1600 1593"/>
                  <a:gd name="T91" fmla="*/ 1600 h 68"/>
                  <a:gd name="T92" fmla="+- 0 7719 7681"/>
                  <a:gd name="T93" fmla="*/ T92 w 45"/>
                  <a:gd name="T94" fmla="+- 0 1599 1593"/>
                  <a:gd name="T95" fmla="*/ 1599 h 68"/>
                  <a:gd name="T96" fmla="+- 0 7717 7681"/>
                  <a:gd name="T97" fmla="*/ T96 w 45"/>
                  <a:gd name="T98" fmla="+- 0 1596 1593"/>
                  <a:gd name="T99" fmla="*/ 1596 h 68"/>
                  <a:gd name="T100" fmla="+- 0 7711 7681"/>
                  <a:gd name="T101" fmla="*/ T100 w 45"/>
                  <a:gd name="T102" fmla="+- 0 1593 1593"/>
                  <a:gd name="T103" fmla="*/ 1593 h 68"/>
                  <a:gd name="T104" fmla="+- 0 7708 7681"/>
                  <a:gd name="T105" fmla="*/ T104 w 45"/>
                  <a:gd name="T106" fmla="+- 0 1593 1593"/>
                  <a:gd name="T107"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5" h="68">
                    <a:moveTo>
                      <a:pt x="27" y="0"/>
                    </a:moveTo>
                    <a:lnTo>
                      <a:pt x="18" y="0"/>
                    </a:lnTo>
                    <a:lnTo>
                      <a:pt x="15" y="1"/>
                    </a:lnTo>
                    <a:lnTo>
                      <a:pt x="0" y="39"/>
                    </a:lnTo>
                    <a:lnTo>
                      <a:pt x="0" y="44"/>
                    </a:lnTo>
                    <a:lnTo>
                      <a:pt x="17" y="67"/>
                    </a:lnTo>
                    <a:lnTo>
                      <a:pt x="25" y="67"/>
                    </a:lnTo>
                    <a:lnTo>
                      <a:pt x="29" y="66"/>
                    </a:lnTo>
                    <a:lnTo>
                      <a:pt x="35" y="63"/>
                    </a:lnTo>
                    <a:lnTo>
                      <a:pt x="37" y="61"/>
                    </a:lnTo>
                    <a:lnTo>
                      <a:pt x="38" y="60"/>
                    </a:lnTo>
                    <a:lnTo>
                      <a:pt x="19" y="60"/>
                    </a:lnTo>
                    <a:lnTo>
                      <a:pt x="17" y="60"/>
                    </a:lnTo>
                    <a:lnTo>
                      <a:pt x="8" y="39"/>
                    </a:lnTo>
                    <a:lnTo>
                      <a:pt x="9" y="26"/>
                    </a:lnTo>
                    <a:lnTo>
                      <a:pt x="9" y="20"/>
                    </a:lnTo>
                    <a:lnTo>
                      <a:pt x="10" y="17"/>
                    </a:lnTo>
                    <a:lnTo>
                      <a:pt x="11" y="14"/>
                    </a:lnTo>
                    <a:lnTo>
                      <a:pt x="12" y="12"/>
                    </a:lnTo>
                    <a:lnTo>
                      <a:pt x="13" y="10"/>
                    </a:lnTo>
                    <a:lnTo>
                      <a:pt x="17" y="8"/>
                    </a:lnTo>
                    <a:lnTo>
                      <a:pt x="19" y="7"/>
                    </a:lnTo>
                    <a:lnTo>
                      <a:pt x="39" y="7"/>
                    </a:lnTo>
                    <a:lnTo>
                      <a:pt x="38" y="6"/>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3" name="Freeform 5756"/>
              <p:cNvSpPr>
                <a:spLocks/>
              </p:cNvSpPr>
              <p:nvPr/>
            </p:nvSpPr>
            <p:spPr bwMode="auto">
              <a:xfrm>
                <a:off x="7681" y="1593"/>
                <a:ext cx="45" cy="68"/>
              </a:xfrm>
              <a:custGeom>
                <a:avLst/>
                <a:gdLst>
                  <a:gd name="T0" fmla="+- 0 7720 7681"/>
                  <a:gd name="T1" fmla="*/ T0 w 45"/>
                  <a:gd name="T2" fmla="+- 0 1600 1593"/>
                  <a:gd name="T3" fmla="*/ 1600 h 68"/>
                  <a:gd name="T4" fmla="+- 0 7703 7681"/>
                  <a:gd name="T5" fmla="*/ T4 w 45"/>
                  <a:gd name="T6" fmla="+- 0 1600 1593"/>
                  <a:gd name="T7" fmla="*/ 1600 h 68"/>
                  <a:gd name="T8" fmla="+- 0 7707 7681"/>
                  <a:gd name="T9" fmla="*/ T8 w 45"/>
                  <a:gd name="T10" fmla="+- 0 1600 1593"/>
                  <a:gd name="T11" fmla="*/ 1600 h 68"/>
                  <a:gd name="T12" fmla="+- 0 7711 7681"/>
                  <a:gd name="T13" fmla="*/ T12 w 45"/>
                  <a:gd name="T14" fmla="+- 0 1603 1593"/>
                  <a:gd name="T15" fmla="*/ 1603 h 68"/>
                  <a:gd name="T16" fmla="+- 0 7716 7681"/>
                  <a:gd name="T17" fmla="*/ T16 w 45"/>
                  <a:gd name="T18" fmla="+- 0 1632 1593"/>
                  <a:gd name="T19" fmla="*/ 1632 h 68"/>
                  <a:gd name="T20" fmla="+- 0 7716 7681"/>
                  <a:gd name="T21" fmla="*/ T20 w 45"/>
                  <a:gd name="T22" fmla="+- 0 1635 1593"/>
                  <a:gd name="T23" fmla="*/ 1635 h 68"/>
                  <a:gd name="T24" fmla="+- 0 7705 7681"/>
                  <a:gd name="T25" fmla="*/ T24 w 45"/>
                  <a:gd name="T26" fmla="+- 0 1653 1593"/>
                  <a:gd name="T27" fmla="*/ 1653 h 68"/>
                  <a:gd name="T28" fmla="+- 0 7719 7681"/>
                  <a:gd name="T29" fmla="*/ T28 w 45"/>
                  <a:gd name="T30" fmla="+- 0 1653 1593"/>
                  <a:gd name="T31" fmla="*/ 1653 h 68"/>
                  <a:gd name="T32" fmla="+- 0 7722 7681"/>
                  <a:gd name="T33" fmla="*/ T32 w 45"/>
                  <a:gd name="T34" fmla="+- 0 1648 1593"/>
                  <a:gd name="T35" fmla="*/ 1648 h 68"/>
                  <a:gd name="T36" fmla="+- 0 7723 7681"/>
                  <a:gd name="T37" fmla="*/ T36 w 45"/>
                  <a:gd name="T38" fmla="+- 0 1644 1593"/>
                  <a:gd name="T39" fmla="*/ 1644 h 68"/>
                  <a:gd name="T40" fmla="+- 0 7725 7681"/>
                  <a:gd name="T41" fmla="*/ T40 w 45"/>
                  <a:gd name="T42" fmla="+- 0 1636 1593"/>
                  <a:gd name="T43" fmla="*/ 1636 h 68"/>
                  <a:gd name="T44" fmla="+- 0 7725 7681"/>
                  <a:gd name="T45" fmla="*/ T44 w 45"/>
                  <a:gd name="T46" fmla="+- 0 1632 1593"/>
                  <a:gd name="T47" fmla="*/ 1632 h 68"/>
                  <a:gd name="T48" fmla="+- 0 7725 7681"/>
                  <a:gd name="T49" fmla="*/ T48 w 45"/>
                  <a:gd name="T50" fmla="+- 0 1619 1593"/>
                  <a:gd name="T51" fmla="*/ 1619 h 68"/>
                  <a:gd name="T52" fmla="+- 0 7725 7681"/>
                  <a:gd name="T53" fmla="*/ T52 w 45"/>
                  <a:gd name="T54" fmla="+- 0 1617 1593"/>
                  <a:gd name="T55" fmla="*/ 1617 h 68"/>
                  <a:gd name="T56" fmla="+- 0 7725 7681"/>
                  <a:gd name="T57" fmla="*/ T56 w 45"/>
                  <a:gd name="T58" fmla="+- 0 1616 1593"/>
                  <a:gd name="T59" fmla="*/ 1616 h 68"/>
                  <a:gd name="T60" fmla="+- 0 7723 7681"/>
                  <a:gd name="T61" fmla="*/ T60 w 45"/>
                  <a:gd name="T62" fmla="+- 0 1608 1593"/>
                  <a:gd name="T63" fmla="*/ 1608 h 68"/>
                  <a:gd name="T64" fmla="+- 0 7722 7681"/>
                  <a:gd name="T65" fmla="*/ T64 w 45"/>
                  <a:gd name="T66" fmla="+- 0 1604 1593"/>
                  <a:gd name="T67" fmla="*/ 1604 h 68"/>
                  <a:gd name="T68" fmla="+- 0 7720 7681"/>
                  <a:gd name="T69" fmla="*/ T68 w 45"/>
                  <a:gd name="T70" fmla="+- 0 1600 1593"/>
                  <a:gd name="T71"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7"/>
                    </a:lnTo>
                    <a:lnTo>
                      <a:pt x="30" y="10"/>
                    </a:lnTo>
                    <a:lnTo>
                      <a:pt x="35" y="39"/>
                    </a:lnTo>
                    <a:lnTo>
                      <a:pt x="35" y="42"/>
                    </a:lnTo>
                    <a:lnTo>
                      <a:pt x="24" y="60"/>
                    </a:lnTo>
                    <a:lnTo>
                      <a:pt x="38" y="60"/>
                    </a:lnTo>
                    <a:lnTo>
                      <a:pt x="41" y="55"/>
                    </a:lnTo>
                    <a:lnTo>
                      <a:pt x="42" y="51"/>
                    </a:lnTo>
                    <a:lnTo>
                      <a:pt x="44" y="43"/>
                    </a:lnTo>
                    <a:lnTo>
                      <a:pt x="44" y="39"/>
                    </a:lnTo>
                    <a:lnTo>
                      <a:pt x="44" y="26"/>
                    </a:lnTo>
                    <a:lnTo>
                      <a:pt x="44" y="24"/>
                    </a:lnTo>
                    <a:lnTo>
                      <a:pt x="44" y="23"/>
                    </a:lnTo>
                    <a:lnTo>
                      <a:pt x="42"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3" name="Group 5750"/>
            <p:cNvGrpSpPr>
              <a:grpSpLocks/>
            </p:cNvGrpSpPr>
            <p:nvPr/>
          </p:nvGrpSpPr>
          <p:grpSpPr bwMode="auto">
            <a:xfrm>
              <a:off x="7751" y="1130"/>
              <a:ext cx="80" cy="658"/>
              <a:chOff x="7751" y="1130"/>
              <a:chExt cx="80" cy="658"/>
            </a:xfrm>
          </p:grpSpPr>
          <p:sp>
            <p:nvSpPr>
              <p:cNvPr id="41348" name="Freeform 5754"/>
              <p:cNvSpPr>
                <a:spLocks/>
              </p:cNvSpPr>
              <p:nvPr/>
            </p:nvSpPr>
            <p:spPr bwMode="auto">
              <a:xfrm>
                <a:off x="7751" y="1130"/>
                <a:ext cx="80" cy="658"/>
              </a:xfrm>
              <a:custGeom>
                <a:avLst/>
                <a:gdLst>
                  <a:gd name="T0" fmla="+- 0 7752 7751"/>
                  <a:gd name="T1" fmla="*/ T0 w 80"/>
                  <a:gd name="T2" fmla="+- 0 1467 1130"/>
                  <a:gd name="T3" fmla="*/ 1467 h 658"/>
                  <a:gd name="T4" fmla="+- 0 7752 7751"/>
                  <a:gd name="T5" fmla="*/ T4 w 80"/>
                  <a:gd name="T6" fmla="+- 0 1786 1130"/>
                  <a:gd name="T7" fmla="*/ 1786 h 658"/>
                  <a:gd name="T8" fmla="+- 0 7751 7751"/>
                  <a:gd name="T9" fmla="*/ T8 w 80"/>
                  <a:gd name="T10" fmla="+- 0 1788 1130"/>
                  <a:gd name="T11" fmla="*/ 1788 h 658"/>
                  <a:gd name="T12" fmla="+- 0 7830 7751"/>
                  <a:gd name="T13" fmla="*/ T12 w 80"/>
                  <a:gd name="T14" fmla="+- 0 1788 1130"/>
                  <a:gd name="T15" fmla="*/ 1788 h 658"/>
                  <a:gd name="T16" fmla="+- 0 7829 7751"/>
                  <a:gd name="T17" fmla="*/ T16 w 80"/>
                  <a:gd name="T18" fmla="+- 0 1786 1130"/>
                  <a:gd name="T19" fmla="*/ 1786 h 658"/>
                  <a:gd name="T20" fmla="+- 0 7829 7751"/>
                  <a:gd name="T21" fmla="*/ T20 w 80"/>
                  <a:gd name="T22" fmla="+- 0 1468 1130"/>
                  <a:gd name="T23" fmla="*/ 1468 h 658"/>
                  <a:gd name="T24" fmla="+- 0 7753 7751"/>
                  <a:gd name="T25" fmla="*/ T24 w 80"/>
                  <a:gd name="T26" fmla="+- 0 1468 1130"/>
                  <a:gd name="T27" fmla="*/ 1468 h 658"/>
                  <a:gd name="T28" fmla="+- 0 7752 7751"/>
                  <a:gd name="T29" fmla="*/ T28 w 80"/>
                  <a:gd name="T30" fmla="+- 0 1467 1130"/>
                  <a:gd name="T31" fmla="*/ 1467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1" y="337"/>
                    </a:moveTo>
                    <a:lnTo>
                      <a:pt x="1" y="656"/>
                    </a:lnTo>
                    <a:lnTo>
                      <a:pt x="0" y="658"/>
                    </a:lnTo>
                    <a:lnTo>
                      <a:pt x="79" y="658"/>
                    </a:lnTo>
                    <a:lnTo>
                      <a:pt x="78" y="656"/>
                    </a:lnTo>
                    <a:lnTo>
                      <a:pt x="78" y="338"/>
                    </a:lnTo>
                    <a:lnTo>
                      <a:pt x="2" y="338"/>
                    </a:lnTo>
                    <a:lnTo>
                      <a:pt x="1" y="33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49" name="Freeform 5753"/>
              <p:cNvSpPr>
                <a:spLocks/>
              </p:cNvSpPr>
              <p:nvPr/>
            </p:nvSpPr>
            <p:spPr bwMode="auto">
              <a:xfrm>
                <a:off x="7751" y="1130"/>
                <a:ext cx="80" cy="658"/>
              </a:xfrm>
              <a:custGeom>
                <a:avLst/>
                <a:gdLst>
                  <a:gd name="T0" fmla="+- 0 7813 7751"/>
                  <a:gd name="T1" fmla="*/ T0 w 80"/>
                  <a:gd name="T2" fmla="+- 0 1462 1130"/>
                  <a:gd name="T3" fmla="*/ 1462 h 658"/>
                  <a:gd name="T4" fmla="+- 0 7788 7751"/>
                  <a:gd name="T5" fmla="*/ T4 w 80"/>
                  <a:gd name="T6" fmla="+- 0 1462 1130"/>
                  <a:gd name="T7" fmla="*/ 1462 h 658"/>
                  <a:gd name="T8" fmla="+- 0 7790 7751"/>
                  <a:gd name="T9" fmla="*/ T8 w 80"/>
                  <a:gd name="T10" fmla="+- 0 1465 1130"/>
                  <a:gd name="T11" fmla="*/ 1465 h 658"/>
                  <a:gd name="T12" fmla="+- 0 7788 7751"/>
                  <a:gd name="T13" fmla="*/ T12 w 80"/>
                  <a:gd name="T14" fmla="+- 0 1468 1130"/>
                  <a:gd name="T15" fmla="*/ 1468 h 658"/>
                  <a:gd name="T16" fmla="+- 0 7813 7751"/>
                  <a:gd name="T17" fmla="*/ T16 w 80"/>
                  <a:gd name="T18" fmla="+- 0 1468 1130"/>
                  <a:gd name="T19" fmla="*/ 1468 h 658"/>
                  <a:gd name="T20" fmla="+- 0 7811 7751"/>
                  <a:gd name="T21" fmla="*/ T20 w 80"/>
                  <a:gd name="T22" fmla="+- 0 1465 1130"/>
                  <a:gd name="T23" fmla="*/ 1465 h 658"/>
                  <a:gd name="T24" fmla="+- 0 7813 7751"/>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2" y="332"/>
                    </a:moveTo>
                    <a:lnTo>
                      <a:pt x="37" y="332"/>
                    </a:lnTo>
                    <a:lnTo>
                      <a:pt x="39" y="335"/>
                    </a:lnTo>
                    <a:lnTo>
                      <a:pt x="37" y="338"/>
                    </a:lnTo>
                    <a:lnTo>
                      <a:pt x="62" y="338"/>
                    </a:lnTo>
                    <a:lnTo>
                      <a:pt x="60" y="335"/>
                    </a:lnTo>
                    <a:lnTo>
                      <a:pt x="6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0" name="Freeform 5752"/>
              <p:cNvSpPr>
                <a:spLocks/>
              </p:cNvSpPr>
              <p:nvPr/>
            </p:nvSpPr>
            <p:spPr bwMode="auto">
              <a:xfrm>
                <a:off x="7751" y="1130"/>
                <a:ext cx="80" cy="658"/>
              </a:xfrm>
              <a:custGeom>
                <a:avLst/>
                <a:gdLst>
                  <a:gd name="T0" fmla="+- 0 7830 7751"/>
                  <a:gd name="T1" fmla="*/ T0 w 80"/>
                  <a:gd name="T2" fmla="+- 0 1130 1130"/>
                  <a:gd name="T3" fmla="*/ 1130 h 658"/>
                  <a:gd name="T4" fmla="+- 0 7751 7751"/>
                  <a:gd name="T5" fmla="*/ T4 w 80"/>
                  <a:gd name="T6" fmla="+- 0 1130 1130"/>
                  <a:gd name="T7" fmla="*/ 1130 h 658"/>
                  <a:gd name="T8" fmla="+- 0 7752 7751"/>
                  <a:gd name="T9" fmla="*/ T8 w 80"/>
                  <a:gd name="T10" fmla="+- 0 1131 1130"/>
                  <a:gd name="T11" fmla="*/ 1131 h 658"/>
                  <a:gd name="T12" fmla="+- 0 7752 7751"/>
                  <a:gd name="T13" fmla="*/ T12 w 80"/>
                  <a:gd name="T14" fmla="+- 0 1463 1130"/>
                  <a:gd name="T15" fmla="*/ 1463 h 658"/>
                  <a:gd name="T16" fmla="+- 0 7753 7751"/>
                  <a:gd name="T17" fmla="*/ T16 w 80"/>
                  <a:gd name="T18" fmla="+- 0 1462 1130"/>
                  <a:gd name="T19" fmla="*/ 1462 h 658"/>
                  <a:gd name="T20" fmla="+- 0 7829 7751"/>
                  <a:gd name="T21" fmla="*/ T20 w 80"/>
                  <a:gd name="T22" fmla="+- 0 1462 1130"/>
                  <a:gd name="T23" fmla="*/ 1462 h 658"/>
                  <a:gd name="T24" fmla="+- 0 7829 7751"/>
                  <a:gd name="T25" fmla="*/ T24 w 80"/>
                  <a:gd name="T26" fmla="+- 0 1453 1130"/>
                  <a:gd name="T27" fmla="*/ 1453 h 658"/>
                  <a:gd name="T28" fmla="+- 0 7765 7751"/>
                  <a:gd name="T29" fmla="*/ T28 w 80"/>
                  <a:gd name="T30" fmla="+- 0 1453 1130"/>
                  <a:gd name="T31" fmla="*/ 1453 h 658"/>
                  <a:gd name="T32" fmla="+- 0 7762 7751"/>
                  <a:gd name="T33" fmla="*/ T32 w 80"/>
                  <a:gd name="T34" fmla="+- 0 1450 1130"/>
                  <a:gd name="T35" fmla="*/ 1450 h 658"/>
                  <a:gd name="T36" fmla="+- 0 7765 7751"/>
                  <a:gd name="T37" fmla="*/ T36 w 80"/>
                  <a:gd name="T38" fmla="+- 0 1448 1130"/>
                  <a:gd name="T39" fmla="*/ 1448 h 658"/>
                  <a:gd name="T40" fmla="+- 0 7829 7751"/>
                  <a:gd name="T41" fmla="*/ T40 w 80"/>
                  <a:gd name="T42" fmla="+- 0 1448 1130"/>
                  <a:gd name="T43" fmla="*/ 1448 h 658"/>
                  <a:gd name="T44" fmla="+- 0 7829 7751"/>
                  <a:gd name="T45" fmla="*/ T44 w 80"/>
                  <a:gd name="T46" fmla="+- 0 1131 1130"/>
                  <a:gd name="T47" fmla="*/ 1131 h 658"/>
                  <a:gd name="T48" fmla="+- 0 7830 7751"/>
                  <a:gd name="T49" fmla="*/ T48 w 80"/>
                  <a:gd name="T50" fmla="+- 0 1130 1130"/>
                  <a:gd name="T51"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1"/>
                    </a:lnTo>
                    <a:lnTo>
                      <a:pt x="1" y="333"/>
                    </a:lnTo>
                    <a:lnTo>
                      <a:pt x="2" y="332"/>
                    </a:lnTo>
                    <a:lnTo>
                      <a:pt x="78" y="332"/>
                    </a:lnTo>
                    <a:lnTo>
                      <a:pt x="78" y="323"/>
                    </a:lnTo>
                    <a:lnTo>
                      <a:pt x="14" y="323"/>
                    </a:lnTo>
                    <a:lnTo>
                      <a:pt x="11" y="320"/>
                    </a:lnTo>
                    <a:lnTo>
                      <a:pt x="14"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1" name="Freeform 5751"/>
              <p:cNvSpPr>
                <a:spLocks/>
              </p:cNvSpPr>
              <p:nvPr/>
            </p:nvSpPr>
            <p:spPr bwMode="auto">
              <a:xfrm>
                <a:off x="7751" y="1130"/>
                <a:ext cx="80" cy="658"/>
              </a:xfrm>
              <a:custGeom>
                <a:avLst/>
                <a:gdLst>
                  <a:gd name="T0" fmla="+- 0 7826 7751"/>
                  <a:gd name="T1" fmla="*/ T0 w 80"/>
                  <a:gd name="T2" fmla="+- 0 1448 1130"/>
                  <a:gd name="T3" fmla="*/ 1448 h 658"/>
                  <a:gd name="T4" fmla="+- 0 7800 7751"/>
                  <a:gd name="T5" fmla="*/ T4 w 80"/>
                  <a:gd name="T6" fmla="+- 0 1448 1130"/>
                  <a:gd name="T7" fmla="*/ 1448 h 658"/>
                  <a:gd name="T8" fmla="+- 0 7803 7751"/>
                  <a:gd name="T9" fmla="*/ T8 w 80"/>
                  <a:gd name="T10" fmla="+- 0 1450 1130"/>
                  <a:gd name="T11" fmla="*/ 1450 h 658"/>
                  <a:gd name="T12" fmla="+- 0 7800 7751"/>
                  <a:gd name="T13" fmla="*/ T12 w 80"/>
                  <a:gd name="T14" fmla="+- 0 1453 1130"/>
                  <a:gd name="T15" fmla="*/ 1453 h 658"/>
                  <a:gd name="T16" fmla="+- 0 7826 7751"/>
                  <a:gd name="T17" fmla="*/ T16 w 80"/>
                  <a:gd name="T18" fmla="+- 0 1453 1130"/>
                  <a:gd name="T19" fmla="*/ 1453 h 658"/>
                  <a:gd name="T20" fmla="+- 0 7824 7751"/>
                  <a:gd name="T21" fmla="*/ T20 w 80"/>
                  <a:gd name="T22" fmla="+- 0 1450 1130"/>
                  <a:gd name="T23" fmla="*/ 1450 h 658"/>
                  <a:gd name="T24" fmla="+- 0 7826 7751"/>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5" y="318"/>
                    </a:moveTo>
                    <a:lnTo>
                      <a:pt x="49" y="318"/>
                    </a:lnTo>
                    <a:lnTo>
                      <a:pt x="52" y="320"/>
                    </a:lnTo>
                    <a:lnTo>
                      <a:pt x="49" y="323"/>
                    </a:lnTo>
                    <a:lnTo>
                      <a:pt x="75" y="323"/>
                    </a:lnTo>
                    <a:lnTo>
                      <a:pt x="73" y="320"/>
                    </a:lnTo>
                    <a:lnTo>
                      <a:pt x="7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4" name="Group 5748"/>
            <p:cNvGrpSpPr>
              <a:grpSpLocks/>
            </p:cNvGrpSpPr>
            <p:nvPr/>
          </p:nvGrpSpPr>
          <p:grpSpPr bwMode="auto">
            <a:xfrm>
              <a:off x="7752" y="1465"/>
              <a:ext cx="77" cy="2"/>
              <a:chOff x="7752" y="1465"/>
              <a:chExt cx="77" cy="2"/>
            </a:xfrm>
          </p:grpSpPr>
          <p:sp>
            <p:nvSpPr>
              <p:cNvPr id="41347" name="Freeform 5749"/>
              <p:cNvSpPr>
                <a:spLocks/>
              </p:cNvSpPr>
              <p:nvPr/>
            </p:nvSpPr>
            <p:spPr bwMode="auto">
              <a:xfrm>
                <a:off x="7752" y="1465"/>
                <a:ext cx="77" cy="2"/>
              </a:xfrm>
              <a:custGeom>
                <a:avLst/>
                <a:gdLst>
                  <a:gd name="T0" fmla="+- 0 7752 7752"/>
                  <a:gd name="T1" fmla="*/ T0 w 77"/>
                  <a:gd name="T2" fmla="+- 0 7829 7752"/>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15" name="Group 5746"/>
            <p:cNvGrpSpPr>
              <a:grpSpLocks/>
            </p:cNvGrpSpPr>
            <p:nvPr/>
          </p:nvGrpSpPr>
          <p:grpSpPr bwMode="auto">
            <a:xfrm>
              <a:off x="7762" y="1450"/>
              <a:ext cx="67" cy="2"/>
              <a:chOff x="7762" y="1450"/>
              <a:chExt cx="67" cy="2"/>
            </a:xfrm>
          </p:grpSpPr>
          <p:sp>
            <p:nvSpPr>
              <p:cNvPr id="41346" name="Freeform 5747"/>
              <p:cNvSpPr>
                <a:spLocks/>
              </p:cNvSpPr>
              <p:nvPr/>
            </p:nvSpPr>
            <p:spPr bwMode="auto">
              <a:xfrm>
                <a:off x="7762" y="1450"/>
                <a:ext cx="67" cy="2"/>
              </a:xfrm>
              <a:custGeom>
                <a:avLst/>
                <a:gdLst>
                  <a:gd name="T0" fmla="+- 0 7762 7762"/>
                  <a:gd name="T1" fmla="*/ T0 w 67"/>
                  <a:gd name="T2" fmla="+- 0 7828 7762"/>
                  <a:gd name="T3" fmla="*/ T2 w 67"/>
                </a:gdLst>
                <a:ahLst/>
                <a:cxnLst>
                  <a:cxn ang="0">
                    <a:pos x="T1" y="0"/>
                  </a:cxn>
                  <a:cxn ang="0">
                    <a:pos x="T3" y="0"/>
                  </a:cxn>
                </a:cxnLst>
                <a:rect l="0" t="0" r="r" b="b"/>
                <a:pathLst>
                  <a:path w="67">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16" name="Group 5744"/>
            <p:cNvGrpSpPr>
              <a:grpSpLocks/>
            </p:cNvGrpSpPr>
            <p:nvPr/>
          </p:nvGrpSpPr>
          <p:grpSpPr bwMode="auto">
            <a:xfrm>
              <a:off x="7749" y="1130"/>
              <a:ext cx="3" cy="658"/>
              <a:chOff x="7749" y="1130"/>
              <a:chExt cx="3" cy="658"/>
            </a:xfrm>
          </p:grpSpPr>
          <p:sp>
            <p:nvSpPr>
              <p:cNvPr id="41345" name="Freeform 5745"/>
              <p:cNvSpPr>
                <a:spLocks/>
              </p:cNvSpPr>
              <p:nvPr/>
            </p:nvSpPr>
            <p:spPr bwMode="auto">
              <a:xfrm>
                <a:off x="7749" y="1130"/>
                <a:ext cx="3" cy="658"/>
              </a:xfrm>
              <a:custGeom>
                <a:avLst/>
                <a:gdLst>
                  <a:gd name="T0" fmla="+- 0 7749 7749"/>
                  <a:gd name="T1" fmla="*/ T0 w 3"/>
                  <a:gd name="T2" fmla="+- 0 1788 1130"/>
                  <a:gd name="T3" fmla="*/ 1788 h 658"/>
                  <a:gd name="T4" fmla="+- 0 7752 7749"/>
                  <a:gd name="T5" fmla="*/ T4 w 3"/>
                  <a:gd name="T6" fmla="+- 0 1788 1130"/>
                  <a:gd name="T7" fmla="*/ 1788 h 658"/>
                  <a:gd name="T8" fmla="+- 0 7752 7749"/>
                  <a:gd name="T9" fmla="*/ T8 w 3"/>
                  <a:gd name="T10" fmla="+- 0 1130 1130"/>
                  <a:gd name="T11" fmla="*/ 1130 h 658"/>
                  <a:gd name="T12" fmla="+- 0 7749 7749"/>
                  <a:gd name="T13" fmla="*/ T12 w 3"/>
                  <a:gd name="T14" fmla="+- 0 1130 1130"/>
                  <a:gd name="T15" fmla="*/ 1130 h 658"/>
                  <a:gd name="T16" fmla="+- 0 7749 7749"/>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7" name="Group 5741"/>
            <p:cNvGrpSpPr>
              <a:grpSpLocks/>
            </p:cNvGrpSpPr>
            <p:nvPr/>
          </p:nvGrpSpPr>
          <p:grpSpPr bwMode="auto">
            <a:xfrm>
              <a:off x="7750" y="1463"/>
              <a:ext cx="2" cy="4"/>
              <a:chOff x="7750" y="1463"/>
              <a:chExt cx="2" cy="4"/>
            </a:xfrm>
          </p:grpSpPr>
          <p:sp>
            <p:nvSpPr>
              <p:cNvPr id="41344" name="Freeform 5743"/>
              <p:cNvSpPr>
                <a:spLocks/>
              </p:cNvSpPr>
              <p:nvPr/>
            </p:nvSpPr>
            <p:spPr bwMode="auto">
              <a:xfrm>
                <a:off x="7750" y="1463"/>
                <a:ext cx="2" cy="4"/>
              </a:xfrm>
              <a:custGeom>
                <a:avLst/>
                <a:gdLst>
                  <a:gd name="T0" fmla="+- 0 7752 7750"/>
                  <a:gd name="T1" fmla="*/ T0 w 2"/>
                  <a:gd name="T2" fmla="+- 0 1463 1463"/>
                  <a:gd name="T3" fmla="*/ 1463 h 4"/>
                  <a:gd name="T4" fmla="+- 0 7750 7750"/>
                  <a:gd name="T5" fmla="*/ T4 w 2"/>
                  <a:gd name="T6" fmla="+- 0 1465 1463"/>
                  <a:gd name="T7" fmla="*/ 1465 h 4"/>
                  <a:gd name="T8" fmla="+- 0 7752 7750"/>
                  <a:gd name="T9" fmla="*/ T8 w 2"/>
                  <a:gd name="T10" fmla="+- 0 1467 1463"/>
                  <a:gd name="T11" fmla="*/ 1467 h 4"/>
                  <a:gd name="T12" fmla="+- 0 7752 7750"/>
                  <a:gd name="T13" fmla="*/ T12 w 2"/>
                  <a:gd name="T14" fmla="+- 0 1463 1463"/>
                  <a:gd name="T15" fmla="*/ 1463 h 4"/>
                </a:gdLst>
                <a:ahLst/>
                <a:cxnLst>
                  <a:cxn ang="0">
                    <a:pos x="T1" y="T3"/>
                  </a:cxn>
                  <a:cxn ang="0">
                    <a:pos x="T5" y="T7"/>
                  </a:cxn>
                  <a:cxn ang="0">
                    <a:pos x="T9" y="T11"/>
                  </a:cxn>
                  <a:cxn ang="0">
                    <a:pos x="T13" y="T15"/>
                  </a:cxn>
                </a:cxnLst>
                <a:rect l="0" t="0" r="r" b="b"/>
                <a:pathLst>
                  <a:path w="2" h="4">
                    <a:moveTo>
                      <a:pt x="2" y="0"/>
                    </a:moveTo>
                    <a:lnTo>
                      <a:pt x="0" y="2"/>
                    </a:lnTo>
                    <a:lnTo>
                      <a:pt x="2" y="4"/>
                    </a:lnTo>
                    <a:lnTo>
                      <a:pt x="2"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582" name="Picture 57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18" name="Group 5739"/>
            <p:cNvGrpSpPr>
              <a:grpSpLocks/>
            </p:cNvGrpSpPr>
            <p:nvPr/>
          </p:nvGrpSpPr>
          <p:grpSpPr bwMode="auto">
            <a:xfrm>
              <a:off x="7735" y="1117"/>
              <a:ext cx="3" cy="656"/>
              <a:chOff x="7735" y="1117"/>
              <a:chExt cx="3" cy="656"/>
            </a:xfrm>
          </p:grpSpPr>
          <p:sp>
            <p:nvSpPr>
              <p:cNvPr id="41343" name="Freeform 5740"/>
              <p:cNvSpPr>
                <a:spLocks/>
              </p:cNvSpPr>
              <p:nvPr/>
            </p:nvSpPr>
            <p:spPr bwMode="auto">
              <a:xfrm>
                <a:off x="7735" y="1117"/>
                <a:ext cx="3" cy="656"/>
              </a:xfrm>
              <a:custGeom>
                <a:avLst/>
                <a:gdLst>
                  <a:gd name="T0" fmla="+- 0 7735 7735"/>
                  <a:gd name="T1" fmla="*/ T0 w 3"/>
                  <a:gd name="T2" fmla="+- 0 1773 1117"/>
                  <a:gd name="T3" fmla="*/ 1773 h 656"/>
                  <a:gd name="T4" fmla="+- 0 7737 7735"/>
                  <a:gd name="T5" fmla="*/ T4 w 3"/>
                  <a:gd name="T6" fmla="+- 0 1773 1117"/>
                  <a:gd name="T7" fmla="*/ 1773 h 656"/>
                  <a:gd name="T8" fmla="+- 0 7737 7735"/>
                  <a:gd name="T9" fmla="*/ T8 w 3"/>
                  <a:gd name="T10" fmla="+- 0 1117 1117"/>
                  <a:gd name="T11" fmla="*/ 1117 h 656"/>
                  <a:gd name="T12" fmla="+- 0 7735 7735"/>
                  <a:gd name="T13" fmla="*/ T12 w 3"/>
                  <a:gd name="T14" fmla="+- 0 1117 1117"/>
                  <a:gd name="T15" fmla="*/ 1117 h 656"/>
                  <a:gd name="T16" fmla="+- 0 7735 773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9" name="Group 5737"/>
            <p:cNvGrpSpPr>
              <a:grpSpLocks/>
            </p:cNvGrpSpPr>
            <p:nvPr/>
          </p:nvGrpSpPr>
          <p:grpSpPr bwMode="auto">
            <a:xfrm>
              <a:off x="7735" y="1116"/>
              <a:ext cx="82" cy="2"/>
              <a:chOff x="7735" y="1116"/>
              <a:chExt cx="82" cy="2"/>
            </a:xfrm>
          </p:grpSpPr>
          <p:sp>
            <p:nvSpPr>
              <p:cNvPr id="41342" name="Freeform 5738"/>
              <p:cNvSpPr>
                <a:spLocks/>
              </p:cNvSpPr>
              <p:nvPr/>
            </p:nvSpPr>
            <p:spPr bwMode="auto">
              <a:xfrm>
                <a:off x="7735" y="1116"/>
                <a:ext cx="82" cy="2"/>
              </a:xfrm>
              <a:custGeom>
                <a:avLst/>
                <a:gdLst>
                  <a:gd name="T0" fmla="+- 0 7735 7735"/>
                  <a:gd name="T1" fmla="*/ T0 w 82"/>
                  <a:gd name="T2" fmla="+- 0 7817 773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0" name="Group 5735"/>
            <p:cNvGrpSpPr>
              <a:grpSpLocks/>
            </p:cNvGrpSpPr>
            <p:nvPr/>
          </p:nvGrpSpPr>
          <p:grpSpPr bwMode="auto">
            <a:xfrm>
              <a:off x="7736" y="1772"/>
              <a:ext cx="80" cy="2"/>
              <a:chOff x="7736" y="1772"/>
              <a:chExt cx="80" cy="2"/>
            </a:xfrm>
          </p:grpSpPr>
          <p:sp>
            <p:nvSpPr>
              <p:cNvPr id="41341" name="Freeform 5736"/>
              <p:cNvSpPr>
                <a:spLocks/>
              </p:cNvSpPr>
              <p:nvPr/>
            </p:nvSpPr>
            <p:spPr bwMode="auto">
              <a:xfrm>
                <a:off x="7736" y="1772"/>
                <a:ext cx="80" cy="2"/>
              </a:xfrm>
              <a:custGeom>
                <a:avLst/>
                <a:gdLst>
                  <a:gd name="T0" fmla="+- 0 7736 7736"/>
                  <a:gd name="T1" fmla="*/ T0 w 80"/>
                  <a:gd name="T2" fmla="+- 0 7816 773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1" name="Group 5733"/>
            <p:cNvGrpSpPr>
              <a:grpSpLocks/>
            </p:cNvGrpSpPr>
            <p:nvPr/>
          </p:nvGrpSpPr>
          <p:grpSpPr bwMode="auto">
            <a:xfrm>
              <a:off x="7737" y="1770"/>
              <a:ext cx="80" cy="2"/>
              <a:chOff x="7737" y="1770"/>
              <a:chExt cx="80" cy="2"/>
            </a:xfrm>
          </p:grpSpPr>
          <p:sp>
            <p:nvSpPr>
              <p:cNvPr id="41340" name="Freeform 5734"/>
              <p:cNvSpPr>
                <a:spLocks/>
              </p:cNvSpPr>
              <p:nvPr/>
            </p:nvSpPr>
            <p:spPr bwMode="auto">
              <a:xfrm>
                <a:off x="7737" y="1770"/>
                <a:ext cx="80" cy="2"/>
              </a:xfrm>
              <a:custGeom>
                <a:avLst/>
                <a:gdLst>
                  <a:gd name="T0" fmla="+- 0 7737 7737"/>
                  <a:gd name="T1" fmla="*/ T0 w 80"/>
                  <a:gd name="T2" fmla="+- 0 7817 773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2" name="Group 5729"/>
            <p:cNvGrpSpPr>
              <a:grpSpLocks/>
            </p:cNvGrpSpPr>
            <p:nvPr/>
          </p:nvGrpSpPr>
          <p:grpSpPr bwMode="auto">
            <a:xfrm>
              <a:off x="7765" y="1224"/>
              <a:ext cx="38" cy="66"/>
              <a:chOff x="7765" y="1224"/>
              <a:chExt cx="38" cy="66"/>
            </a:xfrm>
          </p:grpSpPr>
          <p:sp>
            <p:nvSpPr>
              <p:cNvPr id="41337" name="Freeform 5732"/>
              <p:cNvSpPr>
                <a:spLocks/>
              </p:cNvSpPr>
              <p:nvPr/>
            </p:nvSpPr>
            <p:spPr bwMode="auto">
              <a:xfrm>
                <a:off x="7765" y="1224"/>
                <a:ext cx="38" cy="66"/>
              </a:xfrm>
              <a:custGeom>
                <a:avLst/>
                <a:gdLst>
                  <a:gd name="T0" fmla="+- 0 7801 7765"/>
                  <a:gd name="T1" fmla="*/ T0 w 38"/>
                  <a:gd name="T2" fmla="+- 0 1283 1224"/>
                  <a:gd name="T3" fmla="*/ 1283 h 66"/>
                  <a:gd name="T4" fmla="+- 0 7767 7765"/>
                  <a:gd name="T5" fmla="*/ T4 w 38"/>
                  <a:gd name="T6" fmla="+- 0 1283 1224"/>
                  <a:gd name="T7" fmla="*/ 1283 h 66"/>
                  <a:gd name="T8" fmla="+- 0 7766 7765"/>
                  <a:gd name="T9" fmla="*/ T8 w 38"/>
                  <a:gd name="T10" fmla="+- 0 1283 1224"/>
                  <a:gd name="T11" fmla="*/ 1283 h 66"/>
                  <a:gd name="T12" fmla="+- 0 7766 7765"/>
                  <a:gd name="T13" fmla="*/ T12 w 38"/>
                  <a:gd name="T14" fmla="+- 0 1284 1224"/>
                  <a:gd name="T15" fmla="*/ 1284 h 66"/>
                  <a:gd name="T16" fmla="+- 0 7765 7765"/>
                  <a:gd name="T17" fmla="*/ T16 w 38"/>
                  <a:gd name="T18" fmla="+- 0 1285 1224"/>
                  <a:gd name="T19" fmla="*/ 1285 h 66"/>
                  <a:gd name="T20" fmla="+- 0 7765 7765"/>
                  <a:gd name="T21" fmla="*/ T20 w 38"/>
                  <a:gd name="T22" fmla="+- 0 1288 1224"/>
                  <a:gd name="T23" fmla="*/ 1288 h 66"/>
                  <a:gd name="T24" fmla="+- 0 7766 7765"/>
                  <a:gd name="T25" fmla="*/ T24 w 38"/>
                  <a:gd name="T26" fmla="+- 0 1289 1224"/>
                  <a:gd name="T27" fmla="*/ 1289 h 66"/>
                  <a:gd name="T28" fmla="+- 0 7766 7765"/>
                  <a:gd name="T29" fmla="*/ T28 w 38"/>
                  <a:gd name="T30" fmla="+- 0 1290 1224"/>
                  <a:gd name="T31" fmla="*/ 1290 h 66"/>
                  <a:gd name="T32" fmla="+- 0 7801 7765"/>
                  <a:gd name="T33" fmla="*/ T32 w 38"/>
                  <a:gd name="T34" fmla="+- 0 1290 1224"/>
                  <a:gd name="T35" fmla="*/ 1290 h 66"/>
                  <a:gd name="T36" fmla="+- 0 7802 7765"/>
                  <a:gd name="T37" fmla="*/ T36 w 38"/>
                  <a:gd name="T38" fmla="+- 0 1289 1224"/>
                  <a:gd name="T39" fmla="*/ 1289 h 66"/>
                  <a:gd name="T40" fmla="+- 0 7802 7765"/>
                  <a:gd name="T41" fmla="*/ T40 w 38"/>
                  <a:gd name="T42" fmla="+- 0 1288 1224"/>
                  <a:gd name="T43" fmla="*/ 1288 h 66"/>
                  <a:gd name="T44" fmla="+- 0 7802 7765"/>
                  <a:gd name="T45" fmla="*/ T44 w 38"/>
                  <a:gd name="T46" fmla="+- 0 1285 1224"/>
                  <a:gd name="T47" fmla="*/ 1285 h 66"/>
                  <a:gd name="T48" fmla="+- 0 7802 7765"/>
                  <a:gd name="T49" fmla="*/ T48 w 38"/>
                  <a:gd name="T50" fmla="+- 0 1284 1224"/>
                  <a:gd name="T51" fmla="*/ 1284 h 66"/>
                  <a:gd name="T52" fmla="+- 0 7801 7765"/>
                  <a:gd name="T53" fmla="*/ T52 w 38"/>
                  <a:gd name="T54" fmla="+- 0 1283 1224"/>
                  <a:gd name="T55" fmla="*/ 1283 h 66"/>
                  <a:gd name="T56" fmla="+- 0 7801 7765"/>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8" name="Freeform 5731"/>
              <p:cNvSpPr>
                <a:spLocks/>
              </p:cNvSpPr>
              <p:nvPr/>
            </p:nvSpPr>
            <p:spPr bwMode="auto">
              <a:xfrm>
                <a:off x="7765" y="1224"/>
                <a:ext cx="38" cy="66"/>
              </a:xfrm>
              <a:custGeom>
                <a:avLst/>
                <a:gdLst>
                  <a:gd name="T0" fmla="+- 0 7789 7765"/>
                  <a:gd name="T1" fmla="*/ T0 w 38"/>
                  <a:gd name="T2" fmla="+- 0 1233 1224"/>
                  <a:gd name="T3" fmla="*/ 1233 h 66"/>
                  <a:gd name="T4" fmla="+- 0 7780 7765"/>
                  <a:gd name="T5" fmla="*/ T4 w 38"/>
                  <a:gd name="T6" fmla="+- 0 1233 1224"/>
                  <a:gd name="T7" fmla="*/ 1233 h 66"/>
                  <a:gd name="T8" fmla="+- 0 7780 7765"/>
                  <a:gd name="T9" fmla="*/ T8 w 38"/>
                  <a:gd name="T10" fmla="+- 0 1283 1224"/>
                  <a:gd name="T11" fmla="*/ 1283 h 66"/>
                  <a:gd name="T12" fmla="+- 0 7789 7765"/>
                  <a:gd name="T13" fmla="*/ T12 w 38"/>
                  <a:gd name="T14" fmla="+- 0 1283 1224"/>
                  <a:gd name="T15" fmla="*/ 1283 h 66"/>
                  <a:gd name="T16" fmla="+- 0 7789 7765"/>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9" name="Freeform 5730"/>
              <p:cNvSpPr>
                <a:spLocks/>
              </p:cNvSpPr>
              <p:nvPr/>
            </p:nvSpPr>
            <p:spPr bwMode="auto">
              <a:xfrm>
                <a:off x="7765" y="1224"/>
                <a:ext cx="38" cy="66"/>
              </a:xfrm>
              <a:custGeom>
                <a:avLst/>
                <a:gdLst>
                  <a:gd name="T0" fmla="+- 0 7787 7765"/>
                  <a:gd name="T1" fmla="*/ T0 w 38"/>
                  <a:gd name="T2" fmla="+- 0 1224 1224"/>
                  <a:gd name="T3" fmla="*/ 1224 h 66"/>
                  <a:gd name="T4" fmla="+- 0 7765 7765"/>
                  <a:gd name="T5" fmla="*/ T4 w 38"/>
                  <a:gd name="T6" fmla="+- 0 1240 1224"/>
                  <a:gd name="T7" fmla="*/ 1240 h 66"/>
                  <a:gd name="T8" fmla="+- 0 7766 7765"/>
                  <a:gd name="T9" fmla="*/ T8 w 38"/>
                  <a:gd name="T10" fmla="+- 0 1241 1224"/>
                  <a:gd name="T11" fmla="*/ 1241 h 66"/>
                  <a:gd name="T12" fmla="+- 0 7766 7765"/>
                  <a:gd name="T13" fmla="*/ T12 w 38"/>
                  <a:gd name="T14" fmla="+- 0 1241 1224"/>
                  <a:gd name="T15" fmla="*/ 1241 h 66"/>
                  <a:gd name="T16" fmla="+- 0 7768 7765"/>
                  <a:gd name="T17" fmla="*/ T16 w 38"/>
                  <a:gd name="T18" fmla="+- 0 1241 1224"/>
                  <a:gd name="T19" fmla="*/ 1241 h 66"/>
                  <a:gd name="T20" fmla="+- 0 7780 7765"/>
                  <a:gd name="T21" fmla="*/ T20 w 38"/>
                  <a:gd name="T22" fmla="+- 0 1233 1224"/>
                  <a:gd name="T23" fmla="*/ 1233 h 66"/>
                  <a:gd name="T24" fmla="+- 0 7789 7765"/>
                  <a:gd name="T25" fmla="*/ T24 w 38"/>
                  <a:gd name="T26" fmla="+- 0 1233 1224"/>
                  <a:gd name="T27" fmla="*/ 1233 h 66"/>
                  <a:gd name="T28" fmla="+- 0 7789 7765"/>
                  <a:gd name="T29" fmla="*/ T28 w 38"/>
                  <a:gd name="T30" fmla="+- 0 1225 1224"/>
                  <a:gd name="T31" fmla="*/ 1225 h 66"/>
                  <a:gd name="T32" fmla="+- 0 7788 7765"/>
                  <a:gd name="T33" fmla="*/ T32 w 38"/>
                  <a:gd name="T34" fmla="+- 0 1224 1224"/>
                  <a:gd name="T35" fmla="*/ 1224 h 66"/>
                  <a:gd name="T36" fmla="+- 0 7787 7765"/>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3" name="Group 5726"/>
            <p:cNvGrpSpPr>
              <a:grpSpLocks/>
            </p:cNvGrpSpPr>
            <p:nvPr/>
          </p:nvGrpSpPr>
          <p:grpSpPr bwMode="auto">
            <a:xfrm>
              <a:off x="7760" y="1346"/>
              <a:ext cx="45" cy="68"/>
              <a:chOff x="7760" y="1346"/>
              <a:chExt cx="45" cy="68"/>
            </a:xfrm>
          </p:grpSpPr>
          <p:sp>
            <p:nvSpPr>
              <p:cNvPr id="41335" name="Freeform 5728"/>
              <p:cNvSpPr>
                <a:spLocks/>
              </p:cNvSpPr>
              <p:nvPr/>
            </p:nvSpPr>
            <p:spPr bwMode="auto">
              <a:xfrm>
                <a:off x="7760" y="1346"/>
                <a:ext cx="45" cy="68"/>
              </a:xfrm>
              <a:custGeom>
                <a:avLst/>
                <a:gdLst>
                  <a:gd name="T0" fmla="+- 0 7787 7760"/>
                  <a:gd name="T1" fmla="*/ T0 w 45"/>
                  <a:gd name="T2" fmla="+- 0 1346 1346"/>
                  <a:gd name="T3" fmla="*/ 1346 h 68"/>
                  <a:gd name="T4" fmla="+- 0 7779 7760"/>
                  <a:gd name="T5" fmla="*/ T4 w 45"/>
                  <a:gd name="T6" fmla="+- 0 1346 1346"/>
                  <a:gd name="T7" fmla="*/ 1346 h 68"/>
                  <a:gd name="T8" fmla="+- 0 7775 7760"/>
                  <a:gd name="T9" fmla="*/ T8 w 45"/>
                  <a:gd name="T10" fmla="+- 0 1347 1346"/>
                  <a:gd name="T11" fmla="*/ 1347 h 68"/>
                  <a:gd name="T12" fmla="+- 0 7760 7760"/>
                  <a:gd name="T13" fmla="*/ T12 w 45"/>
                  <a:gd name="T14" fmla="+- 0 1386 1346"/>
                  <a:gd name="T15" fmla="*/ 1386 h 68"/>
                  <a:gd name="T16" fmla="+- 0 7760 7760"/>
                  <a:gd name="T17" fmla="*/ T16 w 45"/>
                  <a:gd name="T18" fmla="+- 0 1391 1346"/>
                  <a:gd name="T19" fmla="*/ 1391 h 68"/>
                  <a:gd name="T20" fmla="+- 0 7777 7760"/>
                  <a:gd name="T21" fmla="*/ T20 w 45"/>
                  <a:gd name="T22" fmla="+- 0 1414 1346"/>
                  <a:gd name="T23" fmla="*/ 1414 h 68"/>
                  <a:gd name="T24" fmla="+- 0 7786 7760"/>
                  <a:gd name="T25" fmla="*/ T24 w 45"/>
                  <a:gd name="T26" fmla="+- 0 1414 1346"/>
                  <a:gd name="T27" fmla="*/ 1414 h 68"/>
                  <a:gd name="T28" fmla="+- 0 7789 7760"/>
                  <a:gd name="T29" fmla="*/ T28 w 45"/>
                  <a:gd name="T30" fmla="+- 0 1413 1346"/>
                  <a:gd name="T31" fmla="*/ 1413 h 68"/>
                  <a:gd name="T32" fmla="+- 0 7795 7760"/>
                  <a:gd name="T33" fmla="*/ T32 w 45"/>
                  <a:gd name="T34" fmla="+- 0 1410 1346"/>
                  <a:gd name="T35" fmla="*/ 1410 h 68"/>
                  <a:gd name="T36" fmla="+- 0 7798 7760"/>
                  <a:gd name="T37" fmla="*/ T36 w 45"/>
                  <a:gd name="T38" fmla="+- 0 1408 1346"/>
                  <a:gd name="T39" fmla="*/ 1408 h 68"/>
                  <a:gd name="T40" fmla="+- 0 7798 7760"/>
                  <a:gd name="T41" fmla="*/ T40 w 45"/>
                  <a:gd name="T42" fmla="+- 0 1407 1346"/>
                  <a:gd name="T43" fmla="*/ 1407 h 68"/>
                  <a:gd name="T44" fmla="+- 0 7780 7760"/>
                  <a:gd name="T45" fmla="*/ T44 w 45"/>
                  <a:gd name="T46" fmla="+- 0 1407 1346"/>
                  <a:gd name="T47" fmla="*/ 1407 h 68"/>
                  <a:gd name="T48" fmla="+- 0 7778 7760"/>
                  <a:gd name="T49" fmla="*/ T48 w 45"/>
                  <a:gd name="T50" fmla="+- 0 1406 1346"/>
                  <a:gd name="T51" fmla="*/ 1406 h 68"/>
                  <a:gd name="T52" fmla="+- 0 7769 7760"/>
                  <a:gd name="T53" fmla="*/ T52 w 45"/>
                  <a:gd name="T54" fmla="+- 0 1385 1346"/>
                  <a:gd name="T55" fmla="*/ 1385 h 68"/>
                  <a:gd name="T56" fmla="+- 0 7769 7760"/>
                  <a:gd name="T57" fmla="*/ T56 w 45"/>
                  <a:gd name="T58" fmla="+- 0 1373 1346"/>
                  <a:gd name="T59" fmla="*/ 1373 h 68"/>
                  <a:gd name="T60" fmla="+- 0 7779 7760"/>
                  <a:gd name="T61" fmla="*/ T60 w 45"/>
                  <a:gd name="T62" fmla="+- 0 1354 1346"/>
                  <a:gd name="T63" fmla="*/ 1354 h 68"/>
                  <a:gd name="T64" fmla="+- 0 7799 7760"/>
                  <a:gd name="T65" fmla="*/ T64 w 45"/>
                  <a:gd name="T66" fmla="+- 0 1354 1346"/>
                  <a:gd name="T67" fmla="*/ 1354 h 68"/>
                  <a:gd name="T68" fmla="+- 0 7798 7760"/>
                  <a:gd name="T69" fmla="*/ T68 w 45"/>
                  <a:gd name="T70" fmla="+- 0 1352 1346"/>
                  <a:gd name="T71" fmla="*/ 1352 h 68"/>
                  <a:gd name="T72" fmla="+- 0 7796 7760"/>
                  <a:gd name="T73" fmla="*/ T72 w 45"/>
                  <a:gd name="T74" fmla="+- 0 1350 1346"/>
                  <a:gd name="T75" fmla="*/ 1350 h 68"/>
                  <a:gd name="T76" fmla="+- 0 7790 7760"/>
                  <a:gd name="T77" fmla="*/ T76 w 45"/>
                  <a:gd name="T78" fmla="+- 0 1347 1346"/>
                  <a:gd name="T79" fmla="*/ 1347 h 68"/>
                  <a:gd name="T80" fmla="+- 0 7787 7760"/>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7" y="68"/>
                    </a:lnTo>
                    <a:lnTo>
                      <a:pt x="26" y="68"/>
                    </a:lnTo>
                    <a:lnTo>
                      <a:pt x="29" y="67"/>
                    </a:lnTo>
                    <a:lnTo>
                      <a:pt x="35" y="64"/>
                    </a:lnTo>
                    <a:lnTo>
                      <a:pt x="38" y="62"/>
                    </a:lnTo>
                    <a:lnTo>
                      <a:pt x="38" y="61"/>
                    </a:lnTo>
                    <a:lnTo>
                      <a:pt x="20" y="61"/>
                    </a:lnTo>
                    <a:lnTo>
                      <a:pt x="18"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6" name="Freeform 5727"/>
              <p:cNvSpPr>
                <a:spLocks/>
              </p:cNvSpPr>
              <p:nvPr/>
            </p:nvSpPr>
            <p:spPr bwMode="auto">
              <a:xfrm>
                <a:off x="7760" y="1346"/>
                <a:ext cx="45" cy="68"/>
              </a:xfrm>
              <a:custGeom>
                <a:avLst/>
                <a:gdLst>
                  <a:gd name="T0" fmla="+- 0 7799 7760"/>
                  <a:gd name="T1" fmla="*/ T0 w 45"/>
                  <a:gd name="T2" fmla="+- 0 1354 1346"/>
                  <a:gd name="T3" fmla="*/ 1354 h 68"/>
                  <a:gd name="T4" fmla="+- 0 7782 7760"/>
                  <a:gd name="T5" fmla="*/ T4 w 45"/>
                  <a:gd name="T6" fmla="+- 0 1354 1346"/>
                  <a:gd name="T7" fmla="*/ 1354 h 68"/>
                  <a:gd name="T8" fmla="+- 0 7787 7760"/>
                  <a:gd name="T9" fmla="*/ T8 w 45"/>
                  <a:gd name="T10" fmla="+- 0 1354 1346"/>
                  <a:gd name="T11" fmla="*/ 1354 h 68"/>
                  <a:gd name="T12" fmla="+- 0 7790 7760"/>
                  <a:gd name="T13" fmla="*/ T12 w 45"/>
                  <a:gd name="T14" fmla="+- 0 1356 1346"/>
                  <a:gd name="T15" fmla="*/ 1356 h 68"/>
                  <a:gd name="T16" fmla="+- 0 7796 7760"/>
                  <a:gd name="T17" fmla="*/ T16 w 45"/>
                  <a:gd name="T18" fmla="+- 0 1386 1346"/>
                  <a:gd name="T19" fmla="*/ 1386 h 68"/>
                  <a:gd name="T20" fmla="+- 0 7795 7760"/>
                  <a:gd name="T21" fmla="*/ T20 w 45"/>
                  <a:gd name="T22" fmla="+- 0 1389 1346"/>
                  <a:gd name="T23" fmla="*/ 1389 h 68"/>
                  <a:gd name="T24" fmla="+- 0 7784 7760"/>
                  <a:gd name="T25" fmla="*/ T24 w 45"/>
                  <a:gd name="T26" fmla="+- 0 1407 1346"/>
                  <a:gd name="T27" fmla="*/ 1407 h 68"/>
                  <a:gd name="T28" fmla="+- 0 7798 7760"/>
                  <a:gd name="T29" fmla="*/ T28 w 45"/>
                  <a:gd name="T30" fmla="+- 0 1407 1346"/>
                  <a:gd name="T31" fmla="*/ 1407 h 68"/>
                  <a:gd name="T32" fmla="+- 0 7801 7760"/>
                  <a:gd name="T33" fmla="*/ T32 w 45"/>
                  <a:gd name="T34" fmla="+- 0 1402 1346"/>
                  <a:gd name="T35" fmla="*/ 1402 h 68"/>
                  <a:gd name="T36" fmla="+- 0 7802 7760"/>
                  <a:gd name="T37" fmla="*/ T36 w 45"/>
                  <a:gd name="T38" fmla="+- 0 1398 1346"/>
                  <a:gd name="T39" fmla="*/ 1398 h 68"/>
                  <a:gd name="T40" fmla="+- 0 7804 7760"/>
                  <a:gd name="T41" fmla="*/ T40 w 45"/>
                  <a:gd name="T42" fmla="+- 0 1390 1346"/>
                  <a:gd name="T43" fmla="*/ 1390 h 68"/>
                  <a:gd name="T44" fmla="+- 0 7804 7760"/>
                  <a:gd name="T45" fmla="*/ T44 w 45"/>
                  <a:gd name="T46" fmla="+- 0 1386 1346"/>
                  <a:gd name="T47" fmla="*/ 1386 h 68"/>
                  <a:gd name="T48" fmla="+- 0 7804 7760"/>
                  <a:gd name="T49" fmla="*/ T48 w 45"/>
                  <a:gd name="T50" fmla="+- 0 1373 1346"/>
                  <a:gd name="T51" fmla="*/ 1373 h 68"/>
                  <a:gd name="T52" fmla="+- 0 7804 7760"/>
                  <a:gd name="T53" fmla="*/ T52 w 45"/>
                  <a:gd name="T54" fmla="+- 0 1371 1346"/>
                  <a:gd name="T55" fmla="*/ 1371 h 68"/>
                  <a:gd name="T56" fmla="+- 0 7804 7760"/>
                  <a:gd name="T57" fmla="*/ T56 w 45"/>
                  <a:gd name="T58" fmla="+- 0 1369 1346"/>
                  <a:gd name="T59" fmla="*/ 1369 h 68"/>
                  <a:gd name="T60" fmla="+- 0 7803 7760"/>
                  <a:gd name="T61" fmla="*/ T60 w 45"/>
                  <a:gd name="T62" fmla="+- 0 1362 1346"/>
                  <a:gd name="T63" fmla="*/ 1362 h 68"/>
                  <a:gd name="T64" fmla="+- 0 7801 7760"/>
                  <a:gd name="T65" fmla="*/ T64 w 45"/>
                  <a:gd name="T66" fmla="+- 0 1358 1346"/>
                  <a:gd name="T67" fmla="*/ 1358 h 68"/>
                  <a:gd name="T68" fmla="+- 0 7799 7760"/>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4" name="Group 5723"/>
            <p:cNvGrpSpPr>
              <a:grpSpLocks/>
            </p:cNvGrpSpPr>
            <p:nvPr/>
          </p:nvGrpSpPr>
          <p:grpSpPr bwMode="auto">
            <a:xfrm>
              <a:off x="7762" y="1470"/>
              <a:ext cx="40" cy="67"/>
              <a:chOff x="7762" y="1470"/>
              <a:chExt cx="40" cy="67"/>
            </a:xfrm>
          </p:grpSpPr>
          <p:sp>
            <p:nvSpPr>
              <p:cNvPr id="41333" name="Freeform 5725"/>
              <p:cNvSpPr>
                <a:spLocks/>
              </p:cNvSpPr>
              <p:nvPr/>
            </p:nvSpPr>
            <p:spPr bwMode="auto">
              <a:xfrm>
                <a:off x="7762" y="1470"/>
                <a:ext cx="40" cy="67"/>
              </a:xfrm>
              <a:custGeom>
                <a:avLst/>
                <a:gdLst>
                  <a:gd name="T0" fmla="+- 0 7797 7762"/>
                  <a:gd name="T1" fmla="*/ T0 w 40"/>
                  <a:gd name="T2" fmla="+- 0 1477 1470"/>
                  <a:gd name="T3" fmla="*/ 1477 h 67"/>
                  <a:gd name="T4" fmla="+- 0 7779 7762"/>
                  <a:gd name="T5" fmla="*/ T4 w 40"/>
                  <a:gd name="T6" fmla="+- 0 1477 1470"/>
                  <a:gd name="T7" fmla="*/ 1477 h 67"/>
                  <a:gd name="T8" fmla="+- 0 7784 7762"/>
                  <a:gd name="T9" fmla="*/ T8 w 40"/>
                  <a:gd name="T10" fmla="+- 0 1478 1470"/>
                  <a:gd name="T11" fmla="*/ 1478 h 67"/>
                  <a:gd name="T12" fmla="+- 0 7787 7762"/>
                  <a:gd name="T13" fmla="*/ T12 w 40"/>
                  <a:gd name="T14" fmla="+- 0 1480 1470"/>
                  <a:gd name="T15" fmla="*/ 1480 h 67"/>
                  <a:gd name="T16" fmla="+- 0 7789 7762"/>
                  <a:gd name="T17" fmla="*/ T16 w 40"/>
                  <a:gd name="T18" fmla="+- 0 1484 1470"/>
                  <a:gd name="T19" fmla="*/ 1484 h 67"/>
                  <a:gd name="T20" fmla="+- 0 7790 7762"/>
                  <a:gd name="T21" fmla="*/ T20 w 40"/>
                  <a:gd name="T22" fmla="+- 0 1488 1470"/>
                  <a:gd name="T23" fmla="*/ 1488 h 67"/>
                  <a:gd name="T24" fmla="+- 0 7789 7762"/>
                  <a:gd name="T25" fmla="*/ T24 w 40"/>
                  <a:gd name="T26" fmla="+- 0 1493 1470"/>
                  <a:gd name="T27" fmla="*/ 1493 h 67"/>
                  <a:gd name="T28" fmla="+- 0 7776 7762"/>
                  <a:gd name="T29" fmla="*/ T28 w 40"/>
                  <a:gd name="T30" fmla="+- 0 1513 1470"/>
                  <a:gd name="T31" fmla="*/ 1513 h 67"/>
                  <a:gd name="T32" fmla="+- 0 7764 7762"/>
                  <a:gd name="T33" fmla="*/ T32 w 40"/>
                  <a:gd name="T34" fmla="+- 0 1527 1470"/>
                  <a:gd name="T35" fmla="*/ 1527 h 67"/>
                  <a:gd name="T36" fmla="+- 0 7763 7762"/>
                  <a:gd name="T37" fmla="*/ T36 w 40"/>
                  <a:gd name="T38" fmla="+- 0 1528 1470"/>
                  <a:gd name="T39" fmla="*/ 1528 h 67"/>
                  <a:gd name="T40" fmla="+- 0 7762 7762"/>
                  <a:gd name="T41" fmla="*/ T40 w 40"/>
                  <a:gd name="T42" fmla="+- 0 1529 1470"/>
                  <a:gd name="T43" fmla="*/ 1529 h 67"/>
                  <a:gd name="T44" fmla="+- 0 7762 7762"/>
                  <a:gd name="T45" fmla="*/ T44 w 40"/>
                  <a:gd name="T46" fmla="+- 0 1530 1470"/>
                  <a:gd name="T47" fmla="*/ 1530 h 67"/>
                  <a:gd name="T48" fmla="+- 0 7762 7762"/>
                  <a:gd name="T49" fmla="*/ T48 w 40"/>
                  <a:gd name="T50" fmla="+- 0 1534 1470"/>
                  <a:gd name="T51" fmla="*/ 1534 h 67"/>
                  <a:gd name="T52" fmla="+- 0 7763 7762"/>
                  <a:gd name="T53" fmla="*/ T52 w 40"/>
                  <a:gd name="T54" fmla="+- 0 1535 1470"/>
                  <a:gd name="T55" fmla="*/ 1535 h 67"/>
                  <a:gd name="T56" fmla="+- 0 7764 7762"/>
                  <a:gd name="T57" fmla="*/ T56 w 40"/>
                  <a:gd name="T58" fmla="+- 0 1536 1470"/>
                  <a:gd name="T59" fmla="*/ 1536 h 67"/>
                  <a:gd name="T60" fmla="+- 0 7800 7762"/>
                  <a:gd name="T61" fmla="*/ T60 w 40"/>
                  <a:gd name="T62" fmla="+- 0 1536 1470"/>
                  <a:gd name="T63" fmla="*/ 1536 h 67"/>
                  <a:gd name="T64" fmla="+- 0 7801 7762"/>
                  <a:gd name="T65" fmla="*/ T64 w 40"/>
                  <a:gd name="T66" fmla="+- 0 1536 1470"/>
                  <a:gd name="T67" fmla="*/ 1536 h 67"/>
                  <a:gd name="T68" fmla="+- 0 7802 7762"/>
                  <a:gd name="T69" fmla="*/ T68 w 40"/>
                  <a:gd name="T70" fmla="+- 0 1535 1470"/>
                  <a:gd name="T71" fmla="*/ 1535 h 67"/>
                  <a:gd name="T72" fmla="+- 0 7802 7762"/>
                  <a:gd name="T73" fmla="*/ T72 w 40"/>
                  <a:gd name="T74" fmla="+- 0 1534 1470"/>
                  <a:gd name="T75" fmla="*/ 1534 h 67"/>
                  <a:gd name="T76" fmla="+- 0 7802 7762"/>
                  <a:gd name="T77" fmla="*/ T76 w 40"/>
                  <a:gd name="T78" fmla="+- 0 1531 1470"/>
                  <a:gd name="T79" fmla="*/ 1531 h 67"/>
                  <a:gd name="T80" fmla="+- 0 7802 7762"/>
                  <a:gd name="T81" fmla="*/ T80 w 40"/>
                  <a:gd name="T82" fmla="+- 0 1530 1470"/>
                  <a:gd name="T83" fmla="*/ 1530 h 67"/>
                  <a:gd name="T84" fmla="+- 0 7801 7762"/>
                  <a:gd name="T85" fmla="*/ T84 w 40"/>
                  <a:gd name="T86" fmla="+- 0 1529 1470"/>
                  <a:gd name="T87" fmla="*/ 1529 h 67"/>
                  <a:gd name="T88" fmla="+- 0 7800 7762"/>
                  <a:gd name="T89" fmla="*/ T88 w 40"/>
                  <a:gd name="T90" fmla="+- 0 1529 1470"/>
                  <a:gd name="T91" fmla="*/ 1529 h 67"/>
                  <a:gd name="T92" fmla="+- 0 7772 7762"/>
                  <a:gd name="T93" fmla="*/ T92 w 40"/>
                  <a:gd name="T94" fmla="+- 0 1529 1470"/>
                  <a:gd name="T95" fmla="*/ 1529 h 67"/>
                  <a:gd name="T96" fmla="+- 0 7783 7762"/>
                  <a:gd name="T97" fmla="*/ T96 w 40"/>
                  <a:gd name="T98" fmla="+- 0 1518 1470"/>
                  <a:gd name="T99" fmla="*/ 1518 h 67"/>
                  <a:gd name="T100" fmla="+- 0 7799 7762"/>
                  <a:gd name="T101" fmla="*/ T100 w 40"/>
                  <a:gd name="T102" fmla="+- 0 1491 1470"/>
                  <a:gd name="T103" fmla="*/ 1491 h 67"/>
                  <a:gd name="T104" fmla="+- 0 7799 7762"/>
                  <a:gd name="T105" fmla="*/ T104 w 40"/>
                  <a:gd name="T106" fmla="+- 0 1483 1470"/>
                  <a:gd name="T107" fmla="*/ 1483 h 67"/>
                  <a:gd name="T108" fmla="+- 0 7799 7762"/>
                  <a:gd name="T109" fmla="*/ T108 w 40"/>
                  <a:gd name="T110" fmla="+- 0 1482 1470"/>
                  <a:gd name="T111" fmla="*/ 1482 h 67"/>
                  <a:gd name="T112" fmla="+- 0 7797 7762"/>
                  <a:gd name="T113" fmla="*/ T112 w 40"/>
                  <a:gd name="T114" fmla="+- 0 1478 1470"/>
                  <a:gd name="T115" fmla="*/ 1478 h 67"/>
                  <a:gd name="T116" fmla="+- 0 7797 7762"/>
                  <a:gd name="T117" fmla="*/ T116 w 40"/>
                  <a:gd name="T118" fmla="+- 0 1477 1470"/>
                  <a:gd name="T119"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7"/>
                    </a:moveTo>
                    <a:lnTo>
                      <a:pt x="17" y="7"/>
                    </a:lnTo>
                    <a:lnTo>
                      <a:pt x="22" y="8"/>
                    </a:lnTo>
                    <a:lnTo>
                      <a:pt x="25" y="10"/>
                    </a:lnTo>
                    <a:lnTo>
                      <a:pt x="27" y="14"/>
                    </a:lnTo>
                    <a:lnTo>
                      <a:pt x="28" y="18"/>
                    </a:lnTo>
                    <a:lnTo>
                      <a:pt x="27" y="23"/>
                    </a:lnTo>
                    <a:lnTo>
                      <a:pt x="14" y="43"/>
                    </a:lnTo>
                    <a:lnTo>
                      <a:pt x="2" y="57"/>
                    </a:lnTo>
                    <a:lnTo>
                      <a:pt x="1" y="58"/>
                    </a:lnTo>
                    <a:lnTo>
                      <a:pt x="0" y="59"/>
                    </a:lnTo>
                    <a:lnTo>
                      <a:pt x="0" y="60"/>
                    </a:lnTo>
                    <a:lnTo>
                      <a:pt x="0" y="64"/>
                    </a:lnTo>
                    <a:lnTo>
                      <a:pt x="1" y="65"/>
                    </a:lnTo>
                    <a:lnTo>
                      <a:pt x="2" y="66"/>
                    </a:lnTo>
                    <a:lnTo>
                      <a:pt x="38" y="66"/>
                    </a:lnTo>
                    <a:lnTo>
                      <a:pt x="39" y="66"/>
                    </a:lnTo>
                    <a:lnTo>
                      <a:pt x="40" y="65"/>
                    </a:lnTo>
                    <a:lnTo>
                      <a:pt x="40" y="64"/>
                    </a:lnTo>
                    <a:lnTo>
                      <a:pt x="40" y="61"/>
                    </a:lnTo>
                    <a:lnTo>
                      <a:pt x="40" y="60"/>
                    </a:lnTo>
                    <a:lnTo>
                      <a:pt x="39" y="59"/>
                    </a:lnTo>
                    <a:lnTo>
                      <a:pt x="38" y="59"/>
                    </a:lnTo>
                    <a:lnTo>
                      <a:pt x="10" y="59"/>
                    </a:lnTo>
                    <a:lnTo>
                      <a:pt x="21"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4" name="Freeform 5724"/>
              <p:cNvSpPr>
                <a:spLocks/>
              </p:cNvSpPr>
              <p:nvPr/>
            </p:nvSpPr>
            <p:spPr bwMode="auto">
              <a:xfrm>
                <a:off x="7762" y="1470"/>
                <a:ext cx="40" cy="67"/>
              </a:xfrm>
              <a:custGeom>
                <a:avLst/>
                <a:gdLst>
                  <a:gd name="T0" fmla="+- 0 7784 7762"/>
                  <a:gd name="T1" fmla="*/ T0 w 40"/>
                  <a:gd name="T2" fmla="+- 0 1470 1470"/>
                  <a:gd name="T3" fmla="*/ 1470 h 67"/>
                  <a:gd name="T4" fmla="+- 0 7763 7762"/>
                  <a:gd name="T5" fmla="*/ T4 w 40"/>
                  <a:gd name="T6" fmla="+- 0 1481 1470"/>
                  <a:gd name="T7" fmla="*/ 1481 h 67"/>
                  <a:gd name="T8" fmla="+- 0 7764 7762"/>
                  <a:gd name="T9" fmla="*/ T8 w 40"/>
                  <a:gd name="T10" fmla="+- 0 1482 1470"/>
                  <a:gd name="T11" fmla="*/ 1482 h 67"/>
                  <a:gd name="T12" fmla="+- 0 7764 7762"/>
                  <a:gd name="T13" fmla="*/ T12 w 40"/>
                  <a:gd name="T14" fmla="+- 0 1483 1470"/>
                  <a:gd name="T15" fmla="*/ 1483 h 67"/>
                  <a:gd name="T16" fmla="+- 0 7765 7762"/>
                  <a:gd name="T17" fmla="*/ T16 w 40"/>
                  <a:gd name="T18" fmla="+- 0 1483 1470"/>
                  <a:gd name="T19" fmla="*/ 1483 h 67"/>
                  <a:gd name="T20" fmla="+- 0 7766 7762"/>
                  <a:gd name="T21" fmla="*/ T20 w 40"/>
                  <a:gd name="T22" fmla="+- 0 1482 1470"/>
                  <a:gd name="T23" fmla="*/ 1482 h 67"/>
                  <a:gd name="T24" fmla="+- 0 7769 7762"/>
                  <a:gd name="T25" fmla="*/ T24 w 40"/>
                  <a:gd name="T26" fmla="+- 0 1480 1470"/>
                  <a:gd name="T27" fmla="*/ 1480 h 67"/>
                  <a:gd name="T28" fmla="+- 0 7774 7762"/>
                  <a:gd name="T29" fmla="*/ T28 w 40"/>
                  <a:gd name="T30" fmla="+- 0 1478 1470"/>
                  <a:gd name="T31" fmla="*/ 1478 h 67"/>
                  <a:gd name="T32" fmla="+- 0 7775 7762"/>
                  <a:gd name="T33" fmla="*/ T32 w 40"/>
                  <a:gd name="T34" fmla="+- 0 1478 1470"/>
                  <a:gd name="T35" fmla="*/ 1478 h 67"/>
                  <a:gd name="T36" fmla="+- 0 7777 7762"/>
                  <a:gd name="T37" fmla="*/ T36 w 40"/>
                  <a:gd name="T38" fmla="+- 0 1477 1470"/>
                  <a:gd name="T39" fmla="*/ 1477 h 67"/>
                  <a:gd name="T40" fmla="+- 0 7797 7762"/>
                  <a:gd name="T41" fmla="*/ T40 w 40"/>
                  <a:gd name="T42" fmla="+- 0 1477 1470"/>
                  <a:gd name="T43" fmla="*/ 1477 h 67"/>
                  <a:gd name="T44" fmla="+- 0 7796 7762"/>
                  <a:gd name="T45" fmla="*/ T44 w 40"/>
                  <a:gd name="T46" fmla="+- 0 1476 1470"/>
                  <a:gd name="T47" fmla="*/ 1476 h 67"/>
                  <a:gd name="T48" fmla="+- 0 7793 7762"/>
                  <a:gd name="T49" fmla="*/ T48 w 40"/>
                  <a:gd name="T50" fmla="+- 0 1473 1470"/>
                  <a:gd name="T51" fmla="*/ 1473 h 67"/>
                  <a:gd name="T52" fmla="+- 0 7791 7762"/>
                  <a:gd name="T53" fmla="*/ T52 w 40"/>
                  <a:gd name="T54" fmla="+- 0 1472 1470"/>
                  <a:gd name="T55" fmla="*/ 1472 h 67"/>
                  <a:gd name="T56" fmla="+- 0 7787 7762"/>
                  <a:gd name="T57" fmla="*/ T56 w 40"/>
                  <a:gd name="T58" fmla="+- 0 1470 1470"/>
                  <a:gd name="T59" fmla="*/ 1470 h 67"/>
                  <a:gd name="T60" fmla="+- 0 7784 7762"/>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7"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5" name="Group 5719"/>
            <p:cNvGrpSpPr>
              <a:grpSpLocks/>
            </p:cNvGrpSpPr>
            <p:nvPr/>
          </p:nvGrpSpPr>
          <p:grpSpPr bwMode="auto">
            <a:xfrm>
              <a:off x="7765" y="1593"/>
              <a:ext cx="38" cy="66"/>
              <a:chOff x="7765" y="1593"/>
              <a:chExt cx="38" cy="66"/>
            </a:xfrm>
          </p:grpSpPr>
          <p:sp>
            <p:nvSpPr>
              <p:cNvPr id="41330" name="Freeform 5722"/>
              <p:cNvSpPr>
                <a:spLocks/>
              </p:cNvSpPr>
              <p:nvPr/>
            </p:nvSpPr>
            <p:spPr bwMode="auto">
              <a:xfrm>
                <a:off x="7765" y="1593"/>
                <a:ext cx="38" cy="66"/>
              </a:xfrm>
              <a:custGeom>
                <a:avLst/>
                <a:gdLst>
                  <a:gd name="T0" fmla="+- 0 7801 7765"/>
                  <a:gd name="T1" fmla="*/ T0 w 38"/>
                  <a:gd name="T2" fmla="+- 0 1652 1593"/>
                  <a:gd name="T3" fmla="*/ 1652 h 66"/>
                  <a:gd name="T4" fmla="+- 0 7767 7765"/>
                  <a:gd name="T5" fmla="*/ T4 w 38"/>
                  <a:gd name="T6" fmla="+- 0 1652 1593"/>
                  <a:gd name="T7" fmla="*/ 1652 h 66"/>
                  <a:gd name="T8" fmla="+- 0 7766 7765"/>
                  <a:gd name="T9" fmla="*/ T8 w 38"/>
                  <a:gd name="T10" fmla="+- 0 1653 1593"/>
                  <a:gd name="T11" fmla="*/ 1653 h 66"/>
                  <a:gd name="T12" fmla="+- 0 7766 7765"/>
                  <a:gd name="T13" fmla="*/ T12 w 38"/>
                  <a:gd name="T14" fmla="+- 0 1653 1593"/>
                  <a:gd name="T15" fmla="*/ 1653 h 66"/>
                  <a:gd name="T16" fmla="+- 0 7765 7765"/>
                  <a:gd name="T17" fmla="*/ T16 w 38"/>
                  <a:gd name="T18" fmla="+- 0 1654 1593"/>
                  <a:gd name="T19" fmla="*/ 1654 h 66"/>
                  <a:gd name="T20" fmla="+- 0 7765 7765"/>
                  <a:gd name="T21" fmla="*/ T20 w 38"/>
                  <a:gd name="T22" fmla="+- 0 1657 1593"/>
                  <a:gd name="T23" fmla="*/ 1657 h 66"/>
                  <a:gd name="T24" fmla="+- 0 7766 7765"/>
                  <a:gd name="T25" fmla="*/ T24 w 38"/>
                  <a:gd name="T26" fmla="+- 0 1659 1593"/>
                  <a:gd name="T27" fmla="*/ 1659 h 66"/>
                  <a:gd name="T28" fmla="+- 0 7766 7765"/>
                  <a:gd name="T29" fmla="*/ T28 w 38"/>
                  <a:gd name="T30" fmla="+- 0 1659 1593"/>
                  <a:gd name="T31" fmla="*/ 1659 h 66"/>
                  <a:gd name="T32" fmla="+- 0 7801 7765"/>
                  <a:gd name="T33" fmla="*/ T32 w 38"/>
                  <a:gd name="T34" fmla="+- 0 1659 1593"/>
                  <a:gd name="T35" fmla="*/ 1659 h 66"/>
                  <a:gd name="T36" fmla="+- 0 7802 7765"/>
                  <a:gd name="T37" fmla="*/ T36 w 38"/>
                  <a:gd name="T38" fmla="+- 0 1659 1593"/>
                  <a:gd name="T39" fmla="*/ 1659 h 66"/>
                  <a:gd name="T40" fmla="+- 0 7802 7765"/>
                  <a:gd name="T41" fmla="*/ T40 w 38"/>
                  <a:gd name="T42" fmla="+- 0 1657 1593"/>
                  <a:gd name="T43" fmla="*/ 1657 h 66"/>
                  <a:gd name="T44" fmla="+- 0 7802 7765"/>
                  <a:gd name="T45" fmla="*/ T44 w 38"/>
                  <a:gd name="T46" fmla="+- 0 1654 1593"/>
                  <a:gd name="T47" fmla="*/ 1654 h 66"/>
                  <a:gd name="T48" fmla="+- 0 7802 7765"/>
                  <a:gd name="T49" fmla="*/ T48 w 38"/>
                  <a:gd name="T50" fmla="+- 0 1653 1593"/>
                  <a:gd name="T51" fmla="*/ 1653 h 66"/>
                  <a:gd name="T52" fmla="+- 0 7801 7765"/>
                  <a:gd name="T53" fmla="*/ T52 w 38"/>
                  <a:gd name="T54" fmla="+- 0 1653 1593"/>
                  <a:gd name="T55" fmla="*/ 1653 h 66"/>
                  <a:gd name="T56" fmla="+- 0 7801 7765"/>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4"/>
                    </a:lnTo>
                    <a:lnTo>
                      <a:pt x="1" y="66"/>
                    </a:lnTo>
                    <a:lnTo>
                      <a:pt x="36" y="66"/>
                    </a:lnTo>
                    <a:lnTo>
                      <a:pt x="37" y="66"/>
                    </a:lnTo>
                    <a:lnTo>
                      <a:pt x="37" y="64"/>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1" name="Freeform 5721"/>
              <p:cNvSpPr>
                <a:spLocks/>
              </p:cNvSpPr>
              <p:nvPr/>
            </p:nvSpPr>
            <p:spPr bwMode="auto">
              <a:xfrm>
                <a:off x="7765" y="1593"/>
                <a:ext cx="38" cy="66"/>
              </a:xfrm>
              <a:custGeom>
                <a:avLst/>
                <a:gdLst>
                  <a:gd name="T0" fmla="+- 0 7789 7765"/>
                  <a:gd name="T1" fmla="*/ T0 w 38"/>
                  <a:gd name="T2" fmla="+- 0 1602 1593"/>
                  <a:gd name="T3" fmla="*/ 1602 h 66"/>
                  <a:gd name="T4" fmla="+- 0 7780 7765"/>
                  <a:gd name="T5" fmla="*/ T4 w 38"/>
                  <a:gd name="T6" fmla="+- 0 1602 1593"/>
                  <a:gd name="T7" fmla="*/ 1602 h 66"/>
                  <a:gd name="T8" fmla="+- 0 7780 7765"/>
                  <a:gd name="T9" fmla="*/ T8 w 38"/>
                  <a:gd name="T10" fmla="+- 0 1652 1593"/>
                  <a:gd name="T11" fmla="*/ 1652 h 66"/>
                  <a:gd name="T12" fmla="+- 0 7789 7765"/>
                  <a:gd name="T13" fmla="*/ T12 w 38"/>
                  <a:gd name="T14" fmla="+- 0 1652 1593"/>
                  <a:gd name="T15" fmla="*/ 1652 h 66"/>
                  <a:gd name="T16" fmla="+- 0 7789 7765"/>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2" name="Freeform 5720"/>
              <p:cNvSpPr>
                <a:spLocks/>
              </p:cNvSpPr>
              <p:nvPr/>
            </p:nvSpPr>
            <p:spPr bwMode="auto">
              <a:xfrm>
                <a:off x="7765" y="1593"/>
                <a:ext cx="38" cy="66"/>
              </a:xfrm>
              <a:custGeom>
                <a:avLst/>
                <a:gdLst>
                  <a:gd name="T0" fmla="+- 0 7787 7765"/>
                  <a:gd name="T1" fmla="*/ T0 w 38"/>
                  <a:gd name="T2" fmla="+- 0 1593 1593"/>
                  <a:gd name="T3" fmla="*/ 1593 h 66"/>
                  <a:gd name="T4" fmla="+- 0 7765 7765"/>
                  <a:gd name="T5" fmla="*/ T4 w 38"/>
                  <a:gd name="T6" fmla="+- 0 1609 1593"/>
                  <a:gd name="T7" fmla="*/ 1609 h 66"/>
                  <a:gd name="T8" fmla="+- 0 7766 7765"/>
                  <a:gd name="T9" fmla="*/ T8 w 38"/>
                  <a:gd name="T10" fmla="+- 0 1610 1593"/>
                  <a:gd name="T11" fmla="*/ 1610 h 66"/>
                  <a:gd name="T12" fmla="+- 0 7766 7765"/>
                  <a:gd name="T13" fmla="*/ T12 w 38"/>
                  <a:gd name="T14" fmla="+- 0 1611 1593"/>
                  <a:gd name="T15" fmla="*/ 1611 h 66"/>
                  <a:gd name="T16" fmla="+- 0 7768 7765"/>
                  <a:gd name="T17" fmla="*/ T16 w 38"/>
                  <a:gd name="T18" fmla="+- 0 1610 1593"/>
                  <a:gd name="T19" fmla="*/ 1610 h 66"/>
                  <a:gd name="T20" fmla="+- 0 7780 7765"/>
                  <a:gd name="T21" fmla="*/ T20 w 38"/>
                  <a:gd name="T22" fmla="+- 0 1602 1593"/>
                  <a:gd name="T23" fmla="*/ 1602 h 66"/>
                  <a:gd name="T24" fmla="+- 0 7789 7765"/>
                  <a:gd name="T25" fmla="*/ T24 w 38"/>
                  <a:gd name="T26" fmla="+- 0 1602 1593"/>
                  <a:gd name="T27" fmla="*/ 1602 h 66"/>
                  <a:gd name="T28" fmla="+- 0 7789 7765"/>
                  <a:gd name="T29" fmla="*/ T28 w 38"/>
                  <a:gd name="T30" fmla="+- 0 1594 1593"/>
                  <a:gd name="T31" fmla="*/ 1594 h 66"/>
                  <a:gd name="T32" fmla="+- 0 7788 7765"/>
                  <a:gd name="T33" fmla="*/ T32 w 38"/>
                  <a:gd name="T34" fmla="+- 0 1594 1593"/>
                  <a:gd name="T35" fmla="*/ 1594 h 66"/>
                  <a:gd name="T36" fmla="+- 0 7787 7765"/>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1" y="18"/>
                    </a:lnTo>
                    <a:lnTo>
                      <a:pt x="3" y="17"/>
                    </a:lnTo>
                    <a:lnTo>
                      <a:pt x="15" y="9"/>
                    </a:lnTo>
                    <a:lnTo>
                      <a:pt x="24" y="9"/>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6" name="Group 5713"/>
            <p:cNvGrpSpPr>
              <a:grpSpLocks/>
            </p:cNvGrpSpPr>
            <p:nvPr/>
          </p:nvGrpSpPr>
          <p:grpSpPr bwMode="auto">
            <a:xfrm>
              <a:off x="7830" y="1130"/>
              <a:ext cx="80" cy="659"/>
              <a:chOff x="7830" y="1130"/>
              <a:chExt cx="80" cy="659"/>
            </a:xfrm>
          </p:grpSpPr>
          <p:sp>
            <p:nvSpPr>
              <p:cNvPr id="41325" name="Freeform 5718"/>
              <p:cNvSpPr>
                <a:spLocks/>
              </p:cNvSpPr>
              <p:nvPr/>
            </p:nvSpPr>
            <p:spPr bwMode="auto">
              <a:xfrm>
                <a:off x="7830" y="1130"/>
                <a:ext cx="80" cy="659"/>
              </a:xfrm>
              <a:custGeom>
                <a:avLst/>
                <a:gdLst>
                  <a:gd name="T0" fmla="+- 0 7908 7830"/>
                  <a:gd name="T1" fmla="*/ T0 w 80"/>
                  <a:gd name="T2" fmla="+- 0 1468 1130"/>
                  <a:gd name="T3" fmla="*/ 1468 h 659"/>
                  <a:gd name="T4" fmla="+- 0 7831 7830"/>
                  <a:gd name="T5" fmla="*/ T4 w 80"/>
                  <a:gd name="T6" fmla="+- 0 1468 1130"/>
                  <a:gd name="T7" fmla="*/ 1468 h 659"/>
                  <a:gd name="T8" fmla="+- 0 7831 7830"/>
                  <a:gd name="T9" fmla="*/ T8 w 80"/>
                  <a:gd name="T10" fmla="+- 0 1786 1130"/>
                  <a:gd name="T11" fmla="*/ 1786 h 659"/>
                  <a:gd name="T12" fmla="+- 0 7830 7830"/>
                  <a:gd name="T13" fmla="*/ T12 w 80"/>
                  <a:gd name="T14" fmla="+- 0 1788 1130"/>
                  <a:gd name="T15" fmla="*/ 1788 h 659"/>
                  <a:gd name="T16" fmla="+- 0 7909 7830"/>
                  <a:gd name="T17" fmla="*/ T16 w 80"/>
                  <a:gd name="T18" fmla="+- 0 1788 1130"/>
                  <a:gd name="T19" fmla="*/ 1788 h 659"/>
                  <a:gd name="T20" fmla="+- 0 7908 7830"/>
                  <a:gd name="T21" fmla="*/ T20 w 80"/>
                  <a:gd name="T22" fmla="+- 0 1786 1130"/>
                  <a:gd name="T23" fmla="*/ 1786 h 659"/>
                  <a:gd name="T24" fmla="+- 0 7908 7830"/>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26" name="Freeform 5717"/>
              <p:cNvSpPr>
                <a:spLocks/>
              </p:cNvSpPr>
              <p:nvPr/>
            </p:nvSpPr>
            <p:spPr bwMode="auto">
              <a:xfrm>
                <a:off x="7830" y="1130"/>
                <a:ext cx="80" cy="659"/>
              </a:xfrm>
              <a:custGeom>
                <a:avLst/>
                <a:gdLst>
                  <a:gd name="T0" fmla="+- 0 7874 7830"/>
                  <a:gd name="T1" fmla="*/ T0 w 80"/>
                  <a:gd name="T2" fmla="+- 0 1462 1130"/>
                  <a:gd name="T3" fmla="*/ 1462 h 659"/>
                  <a:gd name="T4" fmla="+- 0 7848 7830"/>
                  <a:gd name="T5" fmla="*/ T4 w 80"/>
                  <a:gd name="T6" fmla="+- 0 1462 1130"/>
                  <a:gd name="T7" fmla="*/ 1462 h 659"/>
                  <a:gd name="T8" fmla="+- 0 7850 7830"/>
                  <a:gd name="T9" fmla="*/ T8 w 80"/>
                  <a:gd name="T10" fmla="+- 0 1465 1130"/>
                  <a:gd name="T11" fmla="*/ 1465 h 659"/>
                  <a:gd name="T12" fmla="+- 0 7848 7830"/>
                  <a:gd name="T13" fmla="*/ T12 w 80"/>
                  <a:gd name="T14" fmla="+- 0 1468 1130"/>
                  <a:gd name="T15" fmla="*/ 1468 h 659"/>
                  <a:gd name="T16" fmla="+- 0 7874 7830"/>
                  <a:gd name="T17" fmla="*/ T16 w 80"/>
                  <a:gd name="T18" fmla="+- 0 1468 1130"/>
                  <a:gd name="T19" fmla="*/ 1468 h 659"/>
                  <a:gd name="T20" fmla="+- 0 7871 7830"/>
                  <a:gd name="T21" fmla="*/ T20 w 80"/>
                  <a:gd name="T22" fmla="+- 0 1465 1130"/>
                  <a:gd name="T23" fmla="*/ 1465 h 659"/>
                  <a:gd name="T24" fmla="+- 0 7874 7830"/>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4" y="332"/>
                    </a:moveTo>
                    <a:lnTo>
                      <a:pt x="18" y="332"/>
                    </a:lnTo>
                    <a:lnTo>
                      <a:pt x="20" y="335"/>
                    </a:lnTo>
                    <a:lnTo>
                      <a:pt x="18" y="338"/>
                    </a:lnTo>
                    <a:lnTo>
                      <a:pt x="44" y="338"/>
                    </a:lnTo>
                    <a:lnTo>
                      <a:pt x="41" y="335"/>
                    </a:lnTo>
                    <a:lnTo>
                      <a:pt x="4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27" name="Freeform 5716"/>
              <p:cNvSpPr>
                <a:spLocks/>
              </p:cNvSpPr>
              <p:nvPr/>
            </p:nvSpPr>
            <p:spPr bwMode="auto">
              <a:xfrm>
                <a:off x="7830" y="1130"/>
                <a:ext cx="80" cy="659"/>
              </a:xfrm>
              <a:custGeom>
                <a:avLst/>
                <a:gdLst>
                  <a:gd name="T0" fmla="+- 0 7908 7830"/>
                  <a:gd name="T1" fmla="*/ T0 w 80"/>
                  <a:gd name="T2" fmla="+- 0 1453 1130"/>
                  <a:gd name="T3" fmla="*/ 1453 h 659"/>
                  <a:gd name="T4" fmla="+- 0 7831 7830"/>
                  <a:gd name="T5" fmla="*/ T4 w 80"/>
                  <a:gd name="T6" fmla="+- 0 1453 1130"/>
                  <a:gd name="T7" fmla="*/ 1453 h 659"/>
                  <a:gd name="T8" fmla="+- 0 7831 7830"/>
                  <a:gd name="T9" fmla="*/ T8 w 80"/>
                  <a:gd name="T10" fmla="+- 0 1462 1130"/>
                  <a:gd name="T11" fmla="*/ 1462 h 659"/>
                  <a:gd name="T12" fmla="+- 0 7908 7830"/>
                  <a:gd name="T13" fmla="*/ T12 w 80"/>
                  <a:gd name="T14" fmla="+- 0 1462 1130"/>
                  <a:gd name="T15" fmla="*/ 1462 h 659"/>
                  <a:gd name="T16" fmla="+- 0 7908 7830"/>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28" name="Freeform 5715"/>
              <p:cNvSpPr>
                <a:spLocks/>
              </p:cNvSpPr>
              <p:nvPr/>
            </p:nvSpPr>
            <p:spPr bwMode="auto">
              <a:xfrm>
                <a:off x="7830" y="1130"/>
                <a:ext cx="80" cy="659"/>
              </a:xfrm>
              <a:custGeom>
                <a:avLst/>
                <a:gdLst>
                  <a:gd name="T0" fmla="+- 0 7888 7830"/>
                  <a:gd name="T1" fmla="*/ T0 w 80"/>
                  <a:gd name="T2" fmla="+- 0 1448 1130"/>
                  <a:gd name="T3" fmla="*/ 1448 h 659"/>
                  <a:gd name="T4" fmla="+- 0 7862 7830"/>
                  <a:gd name="T5" fmla="*/ T4 w 80"/>
                  <a:gd name="T6" fmla="+- 0 1448 1130"/>
                  <a:gd name="T7" fmla="*/ 1448 h 659"/>
                  <a:gd name="T8" fmla="+- 0 7865 7830"/>
                  <a:gd name="T9" fmla="*/ T8 w 80"/>
                  <a:gd name="T10" fmla="+- 0 1450 1130"/>
                  <a:gd name="T11" fmla="*/ 1450 h 659"/>
                  <a:gd name="T12" fmla="+- 0 7862 7830"/>
                  <a:gd name="T13" fmla="*/ T12 w 80"/>
                  <a:gd name="T14" fmla="+- 0 1453 1130"/>
                  <a:gd name="T15" fmla="*/ 1453 h 659"/>
                  <a:gd name="T16" fmla="+- 0 7888 7830"/>
                  <a:gd name="T17" fmla="*/ T16 w 80"/>
                  <a:gd name="T18" fmla="+- 0 1453 1130"/>
                  <a:gd name="T19" fmla="*/ 1453 h 659"/>
                  <a:gd name="T20" fmla="+- 0 7885 7830"/>
                  <a:gd name="T21" fmla="*/ T20 w 80"/>
                  <a:gd name="T22" fmla="+- 0 1450 1130"/>
                  <a:gd name="T23" fmla="*/ 1450 h 659"/>
                  <a:gd name="T24" fmla="+- 0 7888 7830"/>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8" y="318"/>
                    </a:moveTo>
                    <a:lnTo>
                      <a:pt x="32" y="318"/>
                    </a:lnTo>
                    <a:lnTo>
                      <a:pt x="35" y="320"/>
                    </a:lnTo>
                    <a:lnTo>
                      <a:pt x="32" y="323"/>
                    </a:lnTo>
                    <a:lnTo>
                      <a:pt x="58" y="323"/>
                    </a:lnTo>
                    <a:lnTo>
                      <a:pt x="55" y="320"/>
                    </a:lnTo>
                    <a:lnTo>
                      <a:pt x="5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29" name="Freeform 5714"/>
              <p:cNvSpPr>
                <a:spLocks/>
              </p:cNvSpPr>
              <p:nvPr/>
            </p:nvSpPr>
            <p:spPr bwMode="auto">
              <a:xfrm>
                <a:off x="7830" y="1130"/>
                <a:ext cx="80" cy="659"/>
              </a:xfrm>
              <a:custGeom>
                <a:avLst/>
                <a:gdLst>
                  <a:gd name="T0" fmla="+- 0 7909 7830"/>
                  <a:gd name="T1" fmla="*/ T0 w 80"/>
                  <a:gd name="T2" fmla="+- 0 1130 1130"/>
                  <a:gd name="T3" fmla="*/ 1130 h 659"/>
                  <a:gd name="T4" fmla="+- 0 7830 7830"/>
                  <a:gd name="T5" fmla="*/ T4 w 80"/>
                  <a:gd name="T6" fmla="+- 0 1130 1130"/>
                  <a:gd name="T7" fmla="*/ 1130 h 659"/>
                  <a:gd name="T8" fmla="+- 0 7831 7830"/>
                  <a:gd name="T9" fmla="*/ T8 w 80"/>
                  <a:gd name="T10" fmla="+- 0 1131 1130"/>
                  <a:gd name="T11" fmla="*/ 1131 h 659"/>
                  <a:gd name="T12" fmla="+- 0 7831 7830"/>
                  <a:gd name="T13" fmla="*/ T12 w 80"/>
                  <a:gd name="T14" fmla="+- 0 1448 1130"/>
                  <a:gd name="T15" fmla="*/ 1448 h 659"/>
                  <a:gd name="T16" fmla="+- 0 7908 7830"/>
                  <a:gd name="T17" fmla="*/ T16 w 80"/>
                  <a:gd name="T18" fmla="+- 0 1448 1130"/>
                  <a:gd name="T19" fmla="*/ 1448 h 659"/>
                  <a:gd name="T20" fmla="+- 0 7908 7830"/>
                  <a:gd name="T21" fmla="*/ T20 w 80"/>
                  <a:gd name="T22" fmla="+- 0 1131 1130"/>
                  <a:gd name="T23" fmla="*/ 1131 h 659"/>
                  <a:gd name="T24" fmla="+- 0 7909 7830"/>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7" name="Group 5711"/>
            <p:cNvGrpSpPr>
              <a:grpSpLocks/>
            </p:cNvGrpSpPr>
            <p:nvPr/>
          </p:nvGrpSpPr>
          <p:grpSpPr bwMode="auto">
            <a:xfrm>
              <a:off x="7831" y="1465"/>
              <a:ext cx="77" cy="2"/>
              <a:chOff x="7831" y="1465"/>
              <a:chExt cx="77" cy="2"/>
            </a:xfrm>
          </p:grpSpPr>
          <p:sp>
            <p:nvSpPr>
              <p:cNvPr id="41323" name="Freeform 5712"/>
              <p:cNvSpPr>
                <a:spLocks/>
              </p:cNvSpPr>
              <p:nvPr/>
            </p:nvSpPr>
            <p:spPr bwMode="auto">
              <a:xfrm>
                <a:off x="7831" y="1465"/>
                <a:ext cx="77" cy="2"/>
              </a:xfrm>
              <a:custGeom>
                <a:avLst/>
                <a:gdLst>
                  <a:gd name="T0" fmla="+- 0 7831 7831"/>
                  <a:gd name="T1" fmla="*/ T0 w 77"/>
                  <a:gd name="T2" fmla="+- 0 7908 7831"/>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8" name="Group 5709"/>
            <p:cNvGrpSpPr>
              <a:grpSpLocks/>
            </p:cNvGrpSpPr>
            <p:nvPr/>
          </p:nvGrpSpPr>
          <p:grpSpPr bwMode="auto">
            <a:xfrm>
              <a:off x="7831" y="1450"/>
              <a:ext cx="77" cy="2"/>
              <a:chOff x="7831" y="1450"/>
              <a:chExt cx="77" cy="2"/>
            </a:xfrm>
          </p:grpSpPr>
          <p:sp>
            <p:nvSpPr>
              <p:cNvPr id="41322" name="Freeform 5710"/>
              <p:cNvSpPr>
                <a:spLocks/>
              </p:cNvSpPr>
              <p:nvPr/>
            </p:nvSpPr>
            <p:spPr bwMode="auto">
              <a:xfrm>
                <a:off x="7831" y="1450"/>
                <a:ext cx="77" cy="2"/>
              </a:xfrm>
              <a:custGeom>
                <a:avLst/>
                <a:gdLst>
                  <a:gd name="T0" fmla="+- 0 7831 7831"/>
                  <a:gd name="T1" fmla="*/ T0 w 77"/>
                  <a:gd name="T2" fmla="+- 0 7908 7831"/>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9" name="Group 5707"/>
            <p:cNvGrpSpPr>
              <a:grpSpLocks/>
            </p:cNvGrpSpPr>
            <p:nvPr/>
          </p:nvGrpSpPr>
          <p:grpSpPr bwMode="auto">
            <a:xfrm>
              <a:off x="7830" y="1468"/>
              <a:ext cx="2" cy="320"/>
              <a:chOff x="7830" y="1468"/>
              <a:chExt cx="2" cy="320"/>
            </a:xfrm>
          </p:grpSpPr>
          <p:sp>
            <p:nvSpPr>
              <p:cNvPr id="41321" name="Freeform 5708"/>
              <p:cNvSpPr>
                <a:spLocks/>
              </p:cNvSpPr>
              <p:nvPr/>
            </p:nvSpPr>
            <p:spPr bwMode="auto">
              <a:xfrm>
                <a:off x="783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0" name="Group 5705"/>
            <p:cNvGrpSpPr>
              <a:grpSpLocks/>
            </p:cNvGrpSpPr>
            <p:nvPr/>
          </p:nvGrpSpPr>
          <p:grpSpPr bwMode="auto">
            <a:xfrm>
              <a:off x="7828" y="1458"/>
              <a:ext cx="3" cy="2"/>
              <a:chOff x="7828" y="1458"/>
              <a:chExt cx="3" cy="2"/>
            </a:xfrm>
          </p:grpSpPr>
          <p:sp>
            <p:nvSpPr>
              <p:cNvPr id="41320" name="Freeform 5706"/>
              <p:cNvSpPr>
                <a:spLocks/>
              </p:cNvSpPr>
              <p:nvPr/>
            </p:nvSpPr>
            <p:spPr bwMode="auto">
              <a:xfrm>
                <a:off x="7828" y="1458"/>
                <a:ext cx="3" cy="2"/>
              </a:xfrm>
              <a:custGeom>
                <a:avLst/>
                <a:gdLst>
                  <a:gd name="T0" fmla="+- 0 7828 7828"/>
                  <a:gd name="T1" fmla="*/ T0 w 3"/>
                  <a:gd name="T2" fmla="+- 0 7831 7828"/>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1" name="Group 5703"/>
            <p:cNvGrpSpPr>
              <a:grpSpLocks/>
            </p:cNvGrpSpPr>
            <p:nvPr/>
          </p:nvGrpSpPr>
          <p:grpSpPr bwMode="auto">
            <a:xfrm>
              <a:off x="7830" y="1130"/>
              <a:ext cx="2" cy="318"/>
              <a:chOff x="7830" y="1130"/>
              <a:chExt cx="2" cy="318"/>
            </a:xfrm>
          </p:grpSpPr>
          <p:sp>
            <p:nvSpPr>
              <p:cNvPr id="41319" name="Freeform 5704"/>
              <p:cNvSpPr>
                <a:spLocks/>
              </p:cNvSpPr>
              <p:nvPr/>
            </p:nvSpPr>
            <p:spPr bwMode="auto">
              <a:xfrm>
                <a:off x="783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2" name="Group 5701"/>
            <p:cNvGrpSpPr>
              <a:grpSpLocks/>
            </p:cNvGrpSpPr>
            <p:nvPr/>
          </p:nvGrpSpPr>
          <p:grpSpPr bwMode="auto">
            <a:xfrm>
              <a:off x="7828" y="1465"/>
              <a:ext cx="3" cy="2"/>
              <a:chOff x="7828" y="1465"/>
              <a:chExt cx="3" cy="2"/>
            </a:xfrm>
          </p:grpSpPr>
          <p:sp>
            <p:nvSpPr>
              <p:cNvPr id="41318" name="Freeform 5702"/>
              <p:cNvSpPr>
                <a:spLocks/>
              </p:cNvSpPr>
              <p:nvPr/>
            </p:nvSpPr>
            <p:spPr bwMode="auto">
              <a:xfrm>
                <a:off x="7828" y="1465"/>
                <a:ext cx="3" cy="2"/>
              </a:xfrm>
              <a:custGeom>
                <a:avLst/>
                <a:gdLst>
                  <a:gd name="T0" fmla="+- 0 7828 7828"/>
                  <a:gd name="T1" fmla="*/ T0 w 3"/>
                  <a:gd name="T2" fmla="+- 0 7831 7828"/>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3" name="Group 5698"/>
            <p:cNvGrpSpPr>
              <a:grpSpLocks/>
            </p:cNvGrpSpPr>
            <p:nvPr/>
          </p:nvGrpSpPr>
          <p:grpSpPr bwMode="auto">
            <a:xfrm>
              <a:off x="7828" y="1450"/>
              <a:ext cx="3" cy="2"/>
              <a:chOff x="7828" y="1450"/>
              <a:chExt cx="3" cy="2"/>
            </a:xfrm>
          </p:grpSpPr>
          <p:sp>
            <p:nvSpPr>
              <p:cNvPr id="41317" name="Freeform 5700"/>
              <p:cNvSpPr>
                <a:spLocks/>
              </p:cNvSpPr>
              <p:nvPr/>
            </p:nvSpPr>
            <p:spPr bwMode="auto">
              <a:xfrm>
                <a:off x="7828" y="1450"/>
                <a:ext cx="3" cy="2"/>
              </a:xfrm>
              <a:custGeom>
                <a:avLst/>
                <a:gdLst>
                  <a:gd name="T0" fmla="+- 0 7828 7828"/>
                  <a:gd name="T1" fmla="*/ T0 w 3"/>
                  <a:gd name="T2" fmla="+- 0 7831 7828"/>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539" name="Picture 569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1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34" name="Group 5696"/>
            <p:cNvGrpSpPr>
              <a:grpSpLocks/>
            </p:cNvGrpSpPr>
            <p:nvPr/>
          </p:nvGrpSpPr>
          <p:grpSpPr bwMode="auto">
            <a:xfrm>
              <a:off x="7814" y="1117"/>
              <a:ext cx="3" cy="656"/>
              <a:chOff x="7814" y="1117"/>
              <a:chExt cx="3" cy="656"/>
            </a:xfrm>
          </p:grpSpPr>
          <p:sp>
            <p:nvSpPr>
              <p:cNvPr id="41316" name="Freeform 5697"/>
              <p:cNvSpPr>
                <a:spLocks/>
              </p:cNvSpPr>
              <p:nvPr/>
            </p:nvSpPr>
            <p:spPr bwMode="auto">
              <a:xfrm>
                <a:off x="7814" y="1117"/>
                <a:ext cx="3" cy="656"/>
              </a:xfrm>
              <a:custGeom>
                <a:avLst/>
                <a:gdLst>
                  <a:gd name="T0" fmla="+- 0 7814 7814"/>
                  <a:gd name="T1" fmla="*/ T0 w 3"/>
                  <a:gd name="T2" fmla="+- 0 1773 1117"/>
                  <a:gd name="T3" fmla="*/ 1773 h 656"/>
                  <a:gd name="T4" fmla="+- 0 7817 7814"/>
                  <a:gd name="T5" fmla="*/ T4 w 3"/>
                  <a:gd name="T6" fmla="+- 0 1773 1117"/>
                  <a:gd name="T7" fmla="*/ 1773 h 656"/>
                  <a:gd name="T8" fmla="+- 0 7817 7814"/>
                  <a:gd name="T9" fmla="*/ T8 w 3"/>
                  <a:gd name="T10" fmla="+- 0 1117 1117"/>
                  <a:gd name="T11" fmla="*/ 1117 h 656"/>
                  <a:gd name="T12" fmla="+- 0 7814 7814"/>
                  <a:gd name="T13" fmla="*/ T12 w 3"/>
                  <a:gd name="T14" fmla="+- 0 1117 1117"/>
                  <a:gd name="T15" fmla="*/ 1117 h 656"/>
                  <a:gd name="T16" fmla="+- 0 7814 781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35" name="Group 5694"/>
            <p:cNvGrpSpPr>
              <a:grpSpLocks/>
            </p:cNvGrpSpPr>
            <p:nvPr/>
          </p:nvGrpSpPr>
          <p:grpSpPr bwMode="auto">
            <a:xfrm>
              <a:off x="7814" y="1116"/>
              <a:ext cx="82" cy="2"/>
              <a:chOff x="7814" y="1116"/>
              <a:chExt cx="82" cy="2"/>
            </a:xfrm>
          </p:grpSpPr>
          <p:sp>
            <p:nvSpPr>
              <p:cNvPr id="41315" name="Freeform 5695"/>
              <p:cNvSpPr>
                <a:spLocks/>
              </p:cNvSpPr>
              <p:nvPr/>
            </p:nvSpPr>
            <p:spPr bwMode="auto">
              <a:xfrm>
                <a:off x="7814" y="1116"/>
                <a:ext cx="82" cy="2"/>
              </a:xfrm>
              <a:custGeom>
                <a:avLst/>
                <a:gdLst>
                  <a:gd name="T0" fmla="+- 0 7814 7814"/>
                  <a:gd name="T1" fmla="*/ T0 w 82"/>
                  <a:gd name="T2" fmla="+- 0 7896 781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6" name="Group 5692"/>
            <p:cNvGrpSpPr>
              <a:grpSpLocks/>
            </p:cNvGrpSpPr>
            <p:nvPr/>
          </p:nvGrpSpPr>
          <p:grpSpPr bwMode="auto">
            <a:xfrm>
              <a:off x="7815" y="1772"/>
              <a:ext cx="80" cy="2"/>
              <a:chOff x="7815" y="1772"/>
              <a:chExt cx="80" cy="2"/>
            </a:xfrm>
          </p:grpSpPr>
          <p:sp>
            <p:nvSpPr>
              <p:cNvPr id="41314" name="Freeform 5693"/>
              <p:cNvSpPr>
                <a:spLocks/>
              </p:cNvSpPr>
              <p:nvPr/>
            </p:nvSpPr>
            <p:spPr bwMode="auto">
              <a:xfrm>
                <a:off x="7815" y="1772"/>
                <a:ext cx="80" cy="2"/>
              </a:xfrm>
              <a:custGeom>
                <a:avLst/>
                <a:gdLst>
                  <a:gd name="T0" fmla="+- 0 7815 7815"/>
                  <a:gd name="T1" fmla="*/ T0 w 80"/>
                  <a:gd name="T2" fmla="+- 0 7895 78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7" name="Group 5690"/>
            <p:cNvGrpSpPr>
              <a:grpSpLocks/>
            </p:cNvGrpSpPr>
            <p:nvPr/>
          </p:nvGrpSpPr>
          <p:grpSpPr bwMode="auto">
            <a:xfrm>
              <a:off x="7817" y="1770"/>
              <a:ext cx="80" cy="2"/>
              <a:chOff x="7817" y="1770"/>
              <a:chExt cx="80" cy="2"/>
            </a:xfrm>
          </p:grpSpPr>
          <p:sp>
            <p:nvSpPr>
              <p:cNvPr id="41313" name="Freeform 5691"/>
              <p:cNvSpPr>
                <a:spLocks/>
              </p:cNvSpPr>
              <p:nvPr/>
            </p:nvSpPr>
            <p:spPr bwMode="auto">
              <a:xfrm>
                <a:off x="7817" y="1770"/>
                <a:ext cx="80" cy="2"/>
              </a:xfrm>
              <a:custGeom>
                <a:avLst/>
                <a:gdLst>
                  <a:gd name="T0" fmla="+- 0 7817 7817"/>
                  <a:gd name="T1" fmla="*/ T0 w 80"/>
                  <a:gd name="T2" fmla="+- 0 7896 781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8" name="Group 5686"/>
            <p:cNvGrpSpPr>
              <a:grpSpLocks/>
            </p:cNvGrpSpPr>
            <p:nvPr/>
          </p:nvGrpSpPr>
          <p:grpSpPr bwMode="auto">
            <a:xfrm>
              <a:off x="7844" y="1224"/>
              <a:ext cx="38" cy="66"/>
              <a:chOff x="7844" y="1224"/>
              <a:chExt cx="38" cy="66"/>
            </a:xfrm>
          </p:grpSpPr>
          <p:sp>
            <p:nvSpPr>
              <p:cNvPr id="41310" name="Freeform 5689"/>
              <p:cNvSpPr>
                <a:spLocks/>
              </p:cNvSpPr>
              <p:nvPr/>
            </p:nvSpPr>
            <p:spPr bwMode="auto">
              <a:xfrm>
                <a:off x="7844" y="1224"/>
                <a:ext cx="38" cy="66"/>
              </a:xfrm>
              <a:custGeom>
                <a:avLst/>
                <a:gdLst>
                  <a:gd name="T0" fmla="+- 0 7880 7844"/>
                  <a:gd name="T1" fmla="*/ T0 w 38"/>
                  <a:gd name="T2" fmla="+- 0 1283 1224"/>
                  <a:gd name="T3" fmla="*/ 1283 h 66"/>
                  <a:gd name="T4" fmla="+- 0 7846 7844"/>
                  <a:gd name="T5" fmla="*/ T4 w 38"/>
                  <a:gd name="T6" fmla="+- 0 1283 1224"/>
                  <a:gd name="T7" fmla="*/ 1283 h 66"/>
                  <a:gd name="T8" fmla="+- 0 7846 7844"/>
                  <a:gd name="T9" fmla="*/ T8 w 38"/>
                  <a:gd name="T10" fmla="+- 0 1283 1224"/>
                  <a:gd name="T11" fmla="*/ 1283 h 66"/>
                  <a:gd name="T12" fmla="+- 0 7845 7844"/>
                  <a:gd name="T13" fmla="*/ T12 w 38"/>
                  <a:gd name="T14" fmla="+- 0 1284 1224"/>
                  <a:gd name="T15" fmla="*/ 1284 h 66"/>
                  <a:gd name="T16" fmla="+- 0 7845 7844"/>
                  <a:gd name="T17" fmla="*/ T16 w 38"/>
                  <a:gd name="T18" fmla="+- 0 1285 1224"/>
                  <a:gd name="T19" fmla="*/ 1285 h 66"/>
                  <a:gd name="T20" fmla="+- 0 7845 7844"/>
                  <a:gd name="T21" fmla="*/ T20 w 38"/>
                  <a:gd name="T22" fmla="+- 0 1288 1224"/>
                  <a:gd name="T23" fmla="*/ 1288 h 66"/>
                  <a:gd name="T24" fmla="+- 0 7845 7844"/>
                  <a:gd name="T25" fmla="*/ T24 w 38"/>
                  <a:gd name="T26" fmla="+- 0 1289 1224"/>
                  <a:gd name="T27" fmla="*/ 1289 h 66"/>
                  <a:gd name="T28" fmla="+- 0 7846 7844"/>
                  <a:gd name="T29" fmla="*/ T28 w 38"/>
                  <a:gd name="T30" fmla="+- 0 1290 1224"/>
                  <a:gd name="T31" fmla="*/ 1290 h 66"/>
                  <a:gd name="T32" fmla="+- 0 7881 7844"/>
                  <a:gd name="T33" fmla="*/ T32 w 38"/>
                  <a:gd name="T34" fmla="+- 0 1290 1224"/>
                  <a:gd name="T35" fmla="*/ 1290 h 66"/>
                  <a:gd name="T36" fmla="+- 0 7881 7844"/>
                  <a:gd name="T37" fmla="*/ T36 w 38"/>
                  <a:gd name="T38" fmla="+- 0 1289 1224"/>
                  <a:gd name="T39" fmla="*/ 1289 h 66"/>
                  <a:gd name="T40" fmla="+- 0 7882 7844"/>
                  <a:gd name="T41" fmla="*/ T40 w 38"/>
                  <a:gd name="T42" fmla="+- 0 1288 1224"/>
                  <a:gd name="T43" fmla="*/ 1288 h 66"/>
                  <a:gd name="T44" fmla="+- 0 7882 7844"/>
                  <a:gd name="T45" fmla="*/ T44 w 38"/>
                  <a:gd name="T46" fmla="+- 0 1285 1224"/>
                  <a:gd name="T47" fmla="*/ 1285 h 66"/>
                  <a:gd name="T48" fmla="+- 0 7881 7844"/>
                  <a:gd name="T49" fmla="*/ T48 w 38"/>
                  <a:gd name="T50" fmla="+- 0 1284 1224"/>
                  <a:gd name="T51" fmla="*/ 1284 h 66"/>
                  <a:gd name="T52" fmla="+- 0 7881 7844"/>
                  <a:gd name="T53" fmla="*/ T52 w 38"/>
                  <a:gd name="T54" fmla="+- 0 1283 1224"/>
                  <a:gd name="T55" fmla="*/ 1283 h 66"/>
                  <a:gd name="T56" fmla="+- 0 7880 784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11" name="Freeform 5688"/>
              <p:cNvSpPr>
                <a:spLocks/>
              </p:cNvSpPr>
              <p:nvPr/>
            </p:nvSpPr>
            <p:spPr bwMode="auto">
              <a:xfrm>
                <a:off x="7844" y="1224"/>
                <a:ext cx="38" cy="66"/>
              </a:xfrm>
              <a:custGeom>
                <a:avLst/>
                <a:gdLst>
                  <a:gd name="T0" fmla="+- 0 7868 7844"/>
                  <a:gd name="T1" fmla="*/ T0 w 38"/>
                  <a:gd name="T2" fmla="+- 0 1233 1224"/>
                  <a:gd name="T3" fmla="*/ 1233 h 66"/>
                  <a:gd name="T4" fmla="+- 0 7860 7844"/>
                  <a:gd name="T5" fmla="*/ T4 w 38"/>
                  <a:gd name="T6" fmla="+- 0 1233 1224"/>
                  <a:gd name="T7" fmla="*/ 1233 h 66"/>
                  <a:gd name="T8" fmla="+- 0 7860 7844"/>
                  <a:gd name="T9" fmla="*/ T8 w 38"/>
                  <a:gd name="T10" fmla="+- 0 1283 1224"/>
                  <a:gd name="T11" fmla="*/ 1283 h 66"/>
                  <a:gd name="T12" fmla="+- 0 7868 7844"/>
                  <a:gd name="T13" fmla="*/ T12 w 38"/>
                  <a:gd name="T14" fmla="+- 0 1283 1224"/>
                  <a:gd name="T15" fmla="*/ 1283 h 66"/>
                  <a:gd name="T16" fmla="+- 0 7868 784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12" name="Freeform 5687"/>
              <p:cNvSpPr>
                <a:spLocks/>
              </p:cNvSpPr>
              <p:nvPr/>
            </p:nvSpPr>
            <p:spPr bwMode="auto">
              <a:xfrm>
                <a:off x="7844" y="1224"/>
                <a:ext cx="38" cy="66"/>
              </a:xfrm>
              <a:custGeom>
                <a:avLst/>
                <a:gdLst>
                  <a:gd name="T0" fmla="+- 0 7866 7844"/>
                  <a:gd name="T1" fmla="*/ T0 w 38"/>
                  <a:gd name="T2" fmla="+- 0 1224 1224"/>
                  <a:gd name="T3" fmla="*/ 1224 h 66"/>
                  <a:gd name="T4" fmla="+- 0 7844 7844"/>
                  <a:gd name="T5" fmla="*/ T4 w 38"/>
                  <a:gd name="T6" fmla="+- 0 1240 1224"/>
                  <a:gd name="T7" fmla="*/ 1240 h 66"/>
                  <a:gd name="T8" fmla="+- 0 7845 7844"/>
                  <a:gd name="T9" fmla="*/ T8 w 38"/>
                  <a:gd name="T10" fmla="+- 0 1241 1224"/>
                  <a:gd name="T11" fmla="*/ 1241 h 66"/>
                  <a:gd name="T12" fmla="+- 0 7846 7844"/>
                  <a:gd name="T13" fmla="*/ T12 w 38"/>
                  <a:gd name="T14" fmla="+- 0 1241 1224"/>
                  <a:gd name="T15" fmla="*/ 1241 h 66"/>
                  <a:gd name="T16" fmla="+- 0 7847 7844"/>
                  <a:gd name="T17" fmla="*/ T16 w 38"/>
                  <a:gd name="T18" fmla="+- 0 1241 1224"/>
                  <a:gd name="T19" fmla="*/ 1241 h 66"/>
                  <a:gd name="T20" fmla="+- 0 7860 7844"/>
                  <a:gd name="T21" fmla="*/ T20 w 38"/>
                  <a:gd name="T22" fmla="+- 0 1233 1224"/>
                  <a:gd name="T23" fmla="*/ 1233 h 66"/>
                  <a:gd name="T24" fmla="+- 0 7868 7844"/>
                  <a:gd name="T25" fmla="*/ T24 w 38"/>
                  <a:gd name="T26" fmla="+- 0 1233 1224"/>
                  <a:gd name="T27" fmla="*/ 1233 h 66"/>
                  <a:gd name="T28" fmla="+- 0 7868 7844"/>
                  <a:gd name="T29" fmla="*/ T28 w 38"/>
                  <a:gd name="T30" fmla="+- 0 1225 1224"/>
                  <a:gd name="T31" fmla="*/ 1225 h 66"/>
                  <a:gd name="T32" fmla="+- 0 7868 7844"/>
                  <a:gd name="T33" fmla="*/ T32 w 38"/>
                  <a:gd name="T34" fmla="+- 0 1224 1224"/>
                  <a:gd name="T35" fmla="*/ 1224 h 66"/>
                  <a:gd name="T36" fmla="+- 0 7866 784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39" name="Group 5683"/>
            <p:cNvGrpSpPr>
              <a:grpSpLocks/>
            </p:cNvGrpSpPr>
            <p:nvPr/>
          </p:nvGrpSpPr>
          <p:grpSpPr bwMode="auto">
            <a:xfrm>
              <a:off x="7839" y="1346"/>
              <a:ext cx="45" cy="68"/>
              <a:chOff x="7839" y="1346"/>
              <a:chExt cx="45" cy="68"/>
            </a:xfrm>
          </p:grpSpPr>
          <p:sp>
            <p:nvSpPr>
              <p:cNvPr id="41308" name="Freeform 5685"/>
              <p:cNvSpPr>
                <a:spLocks/>
              </p:cNvSpPr>
              <p:nvPr/>
            </p:nvSpPr>
            <p:spPr bwMode="auto">
              <a:xfrm>
                <a:off x="7839" y="1346"/>
                <a:ext cx="45" cy="68"/>
              </a:xfrm>
              <a:custGeom>
                <a:avLst/>
                <a:gdLst>
                  <a:gd name="T0" fmla="+- 0 7866 7839"/>
                  <a:gd name="T1" fmla="*/ T0 w 45"/>
                  <a:gd name="T2" fmla="+- 0 1346 1346"/>
                  <a:gd name="T3" fmla="*/ 1346 h 68"/>
                  <a:gd name="T4" fmla="+- 0 7858 7839"/>
                  <a:gd name="T5" fmla="*/ T4 w 45"/>
                  <a:gd name="T6" fmla="+- 0 1346 1346"/>
                  <a:gd name="T7" fmla="*/ 1346 h 68"/>
                  <a:gd name="T8" fmla="+- 0 7854 7839"/>
                  <a:gd name="T9" fmla="*/ T8 w 45"/>
                  <a:gd name="T10" fmla="+- 0 1347 1346"/>
                  <a:gd name="T11" fmla="*/ 1347 h 68"/>
                  <a:gd name="T12" fmla="+- 0 7839 7839"/>
                  <a:gd name="T13" fmla="*/ T12 w 45"/>
                  <a:gd name="T14" fmla="+- 0 1386 1346"/>
                  <a:gd name="T15" fmla="*/ 1386 h 68"/>
                  <a:gd name="T16" fmla="+- 0 7840 7839"/>
                  <a:gd name="T17" fmla="*/ T16 w 45"/>
                  <a:gd name="T18" fmla="+- 0 1391 1346"/>
                  <a:gd name="T19" fmla="*/ 1391 h 68"/>
                  <a:gd name="T20" fmla="+- 0 7857 7839"/>
                  <a:gd name="T21" fmla="*/ T20 w 45"/>
                  <a:gd name="T22" fmla="+- 0 1414 1346"/>
                  <a:gd name="T23" fmla="*/ 1414 h 68"/>
                  <a:gd name="T24" fmla="+- 0 7865 7839"/>
                  <a:gd name="T25" fmla="*/ T24 w 45"/>
                  <a:gd name="T26" fmla="+- 0 1414 1346"/>
                  <a:gd name="T27" fmla="*/ 1414 h 68"/>
                  <a:gd name="T28" fmla="+- 0 7869 7839"/>
                  <a:gd name="T29" fmla="*/ T28 w 45"/>
                  <a:gd name="T30" fmla="+- 0 1413 1346"/>
                  <a:gd name="T31" fmla="*/ 1413 h 68"/>
                  <a:gd name="T32" fmla="+- 0 7874 7839"/>
                  <a:gd name="T33" fmla="*/ T32 w 45"/>
                  <a:gd name="T34" fmla="+- 0 1410 1346"/>
                  <a:gd name="T35" fmla="*/ 1410 h 68"/>
                  <a:gd name="T36" fmla="+- 0 7877 7839"/>
                  <a:gd name="T37" fmla="*/ T36 w 45"/>
                  <a:gd name="T38" fmla="+- 0 1408 1346"/>
                  <a:gd name="T39" fmla="*/ 1408 h 68"/>
                  <a:gd name="T40" fmla="+- 0 7877 7839"/>
                  <a:gd name="T41" fmla="*/ T40 w 45"/>
                  <a:gd name="T42" fmla="+- 0 1407 1346"/>
                  <a:gd name="T43" fmla="*/ 1407 h 68"/>
                  <a:gd name="T44" fmla="+- 0 7859 7839"/>
                  <a:gd name="T45" fmla="*/ T44 w 45"/>
                  <a:gd name="T46" fmla="+- 0 1407 1346"/>
                  <a:gd name="T47" fmla="*/ 1407 h 68"/>
                  <a:gd name="T48" fmla="+- 0 7857 7839"/>
                  <a:gd name="T49" fmla="*/ T48 w 45"/>
                  <a:gd name="T50" fmla="+- 0 1406 1346"/>
                  <a:gd name="T51" fmla="*/ 1406 h 68"/>
                  <a:gd name="T52" fmla="+- 0 7848 7839"/>
                  <a:gd name="T53" fmla="*/ T52 w 45"/>
                  <a:gd name="T54" fmla="+- 0 1386 1346"/>
                  <a:gd name="T55" fmla="*/ 1386 h 68"/>
                  <a:gd name="T56" fmla="+- 0 7848 7839"/>
                  <a:gd name="T57" fmla="*/ T56 w 45"/>
                  <a:gd name="T58" fmla="+- 0 1373 1346"/>
                  <a:gd name="T59" fmla="*/ 1373 h 68"/>
                  <a:gd name="T60" fmla="+- 0 7859 7839"/>
                  <a:gd name="T61" fmla="*/ T60 w 45"/>
                  <a:gd name="T62" fmla="+- 0 1354 1346"/>
                  <a:gd name="T63" fmla="*/ 1354 h 68"/>
                  <a:gd name="T64" fmla="+- 0 7878 7839"/>
                  <a:gd name="T65" fmla="*/ T64 w 45"/>
                  <a:gd name="T66" fmla="+- 0 1354 1346"/>
                  <a:gd name="T67" fmla="*/ 1354 h 68"/>
                  <a:gd name="T68" fmla="+- 0 7877 7839"/>
                  <a:gd name="T69" fmla="*/ T68 w 45"/>
                  <a:gd name="T70" fmla="+- 0 1352 1346"/>
                  <a:gd name="T71" fmla="*/ 1352 h 68"/>
                  <a:gd name="T72" fmla="+- 0 7875 7839"/>
                  <a:gd name="T73" fmla="*/ T72 w 45"/>
                  <a:gd name="T74" fmla="+- 0 1350 1346"/>
                  <a:gd name="T75" fmla="*/ 1350 h 68"/>
                  <a:gd name="T76" fmla="+- 0 7870 7839"/>
                  <a:gd name="T77" fmla="*/ T76 w 45"/>
                  <a:gd name="T78" fmla="+- 0 1347 1346"/>
                  <a:gd name="T79" fmla="*/ 1347 h 68"/>
                  <a:gd name="T80" fmla="+- 0 7866 7839"/>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9" name="Freeform 5684"/>
              <p:cNvSpPr>
                <a:spLocks/>
              </p:cNvSpPr>
              <p:nvPr/>
            </p:nvSpPr>
            <p:spPr bwMode="auto">
              <a:xfrm>
                <a:off x="7839" y="1346"/>
                <a:ext cx="45" cy="68"/>
              </a:xfrm>
              <a:custGeom>
                <a:avLst/>
                <a:gdLst>
                  <a:gd name="T0" fmla="+- 0 7878 7839"/>
                  <a:gd name="T1" fmla="*/ T0 w 45"/>
                  <a:gd name="T2" fmla="+- 0 1354 1346"/>
                  <a:gd name="T3" fmla="*/ 1354 h 68"/>
                  <a:gd name="T4" fmla="+- 0 7862 7839"/>
                  <a:gd name="T5" fmla="*/ T4 w 45"/>
                  <a:gd name="T6" fmla="+- 0 1354 1346"/>
                  <a:gd name="T7" fmla="*/ 1354 h 68"/>
                  <a:gd name="T8" fmla="+- 0 7866 7839"/>
                  <a:gd name="T9" fmla="*/ T8 w 45"/>
                  <a:gd name="T10" fmla="+- 0 1354 1346"/>
                  <a:gd name="T11" fmla="*/ 1354 h 68"/>
                  <a:gd name="T12" fmla="+- 0 7869 7839"/>
                  <a:gd name="T13" fmla="*/ T12 w 45"/>
                  <a:gd name="T14" fmla="+- 0 1356 1346"/>
                  <a:gd name="T15" fmla="*/ 1356 h 68"/>
                  <a:gd name="T16" fmla="+- 0 7875 7839"/>
                  <a:gd name="T17" fmla="*/ T16 w 45"/>
                  <a:gd name="T18" fmla="+- 0 1386 1346"/>
                  <a:gd name="T19" fmla="*/ 1386 h 68"/>
                  <a:gd name="T20" fmla="+- 0 7875 7839"/>
                  <a:gd name="T21" fmla="*/ T20 w 45"/>
                  <a:gd name="T22" fmla="+- 0 1389 1346"/>
                  <a:gd name="T23" fmla="*/ 1389 h 68"/>
                  <a:gd name="T24" fmla="+- 0 7863 7839"/>
                  <a:gd name="T25" fmla="*/ T24 w 45"/>
                  <a:gd name="T26" fmla="+- 0 1407 1346"/>
                  <a:gd name="T27" fmla="*/ 1407 h 68"/>
                  <a:gd name="T28" fmla="+- 0 7877 7839"/>
                  <a:gd name="T29" fmla="*/ T28 w 45"/>
                  <a:gd name="T30" fmla="+- 0 1407 1346"/>
                  <a:gd name="T31" fmla="*/ 1407 h 68"/>
                  <a:gd name="T32" fmla="+- 0 7880 7839"/>
                  <a:gd name="T33" fmla="*/ T32 w 45"/>
                  <a:gd name="T34" fmla="+- 0 1402 1346"/>
                  <a:gd name="T35" fmla="*/ 1402 h 68"/>
                  <a:gd name="T36" fmla="+- 0 7882 7839"/>
                  <a:gd name="T37" fmla="*/ T36 w 45"/>
                  <a:gd name="T38" fmla="+- 0 1398 1346"/>
                  <a:gd name="T39" fmla="*/ 1398 h 68"/>
                  <a:gd name="T40" fmla="+- 0 7883 7839"/>
                  <a:gd name="T41" fmla="*/ T40 w 45"/>
                  <a:gd name="T42" fmla="+- 0 1390 1346"/>
                  <a:gd name="T43" fmla="*/ 1390 h 68"/>
                  <a:gd name="T44" fmla="+- 0 7884 7839"/>
                  <a:gd name="T45" fmla="*/ T44 w 45"/>
                  <a:gd name="T46" fmla="+- 0 1386 1346"/>
                  <a:gd name="T47" fmla="*/ 1386 h 68"/>
                  <a:gd name="T48" fmla="+- 0 7884 7839"/>
                  <a:gd name="T49" fmla="*/ T48 w 45"/>
                  <a:gd name="T50" fmla="+- 0 1373 1346"/>
                  <a:gd name="T51" fmla="*/ 1373 h 68"/>
                  <a:gd name="T52" fmla="+- 0 7883 7839"/>
                  <a:gd name="T53" fmla="*/ T52 w 45"/>
                  <a:gd name="T54" fmla="+- 0 1371 1346"/>
                  <a:gd name="T55" fmla="*/ 1371 h 68"/>
                  <a:gd name="T56" fmla="+- 0 7883 7839"/>
                  <a:gd name="T57" fmla="*/ T56 w 45"/>
                  <a:gd name="T58" fmla="+- 0 1369 1346"/>
                  <a:gd name="T59" fmla="*/ 1369 h 68"/>
                  <a:gd name="T60" fmla="+- 0 7882 7839"/>
                  <a:gd name="T61" fmla="*/ T60 w 45"/>
                  <a:gd name="T62" fmla="+- 0 1362 1346"/>
                  <a:gd name="T63" fmla="*/ 1362 h 68"/>
                  <a:gd name="T64" fmla="+- 0 7881 7839"/>
                  <a:gd name="T65" fmla="*/ T64 w 45"/>
                  <a:gd name="T66" fmla="+- 0 1358 1346"/>
                  <a:gd name="T67" fmla="*/ 1358 h 68"/>
                  <a:gd name="T68" fmla="+- 0 7878 7839"/>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0" name="Group 5680"/>
            <p:cNvGrpSpPr>
              <a:grpSpLocks/>
            </p:cNvGrpSpPr>
            <p:nvPr/>
          </p:nvGrpSpPr>
          <p:grpSpPr bwMode="auto">
            <a:xfrm>
              <a:off x="7841" y="1470"/>
              <a:ext cx="40" cy="67"/>
              <a:chOff x="7841" y="1470"/>
              <a:chExt cx="40" cy="67"/>
            </a:xfrm>
          </p:grpSpPr>
          <p:sp>
            <p:nvSpPr>
              <p:cNvPr id="41306" name="Freeform 5682"/>
              <p:cNvSpPr>
                <a:spLocks/>
              </p:cNvSpPr>
              <p:nvPr/>
            </p:nvSpPr>
            <p:spPr bwMode="auto">
              <a:xfrm>
                <a:off x="7841" y="1470"/>
                <a:ext cx="40" cy="67"/>
              </a:xfrm>
              <a:custGeom>
                <a:avLst/>
                <a:gdLst>
                  <a:gd name="T0" fmla="+- 0 7876 7841"/>
                  <a:gd name="T1" fmla="*/ T0 w 40"/>
                  <a:gd name="T2" fmla="+- 0 1477 1470"/>
                  <a:gd name="T3" fmla="*/ 1477 h 67"/>
                  <a:gd name="T4" fmla="+- 0 7858 7841"/>
                  <a:gd name="T5" fmla="*/ T4 w 40"/>
                  <a:gd name="T6" fmla="+- 0 1477 1470"/>
                  <a:gd name="T7" fmla="*/ 1477 h 67"/>
                  <a:gd name="T8" fmla="+- 0 7863 7841"/>
                  <a:gd name="T9" fmla="*/ T8 w 40"/>
                  <a:gd name="T10" fmla="+- 0 1478 1470"/>
                  <a:gd name="T11" fmla="*/ 1478 h 67"/>
                  <a:gd name="T12" fmla="+- 0 7866 7841"/>
                  <a:gd name="T13" fmla="*/ T12 w 40"/>
                  <a:gd name="T14" fmla="+- 0 1480 1470"/>
                  <a:gd name="T15" fmla="*/ 1480 h 67"/>
                  <a:gd name="T16" fmla="+- 0 7868 7841"/>
                  <a:gd name="T17" fmla="*/ T16 w 40"/>
                  <a:gd name="T18" fmla="+- 0 1484 1470"/>
                  <a:gd name="T19" fmla="*/ 1484 h 67"/>
                  <a:gd name="T20" fmla="+- 0 7869 7841"/>
                  <a:gd name="T21" fmla="*/ T20 w 40"/>
                  <a:gd name="T22" fmla="+- 0 1488 1470"/>
                  <a:gd name="T23" fmla="*/ 1488 h 67"/>
                  <a:gd name="T24" fmla="+- 0 7869 7841"/>
                  <a:gd name="T25" fmla="*/ T24 w 40"/>
                  <a:gd name="T26" fmla="+- 0 1493 1470"/>
                  <a:gd name="T27" fmla="*/ 1493 h 67"/>
                  <a:gd name="T28" fmla="+- 0 7843 7841"/>
                  <a:gd name="T29" fmla="*/ T28 w 40"/>
                  <a:gd name="T30" fmla="+- 0 1527 1470"/>
                  <a:gd name="T31" fmla="*/ 1527 h 67"/>
                  <a:gd name="T32" fmla="+- 0 7842 7841"/>
                  <a:gd name="T33" fmla="*/ T32 w 40"/>
                  <a:gd name="T34" fmla="+- 0 1528 1470"/>
                  <a:gd name="T35" fmla="*/ 1528 h 67"/>
                  <a:gd name="T36" fmla="+- 0 7842 7841"/>
                  <a:gd name="T37" fmla="*/ T36 w 40"/>
                  <a:gd name="T38" fmla="+- 0 1529 1470"/>
                  <a:gd name="T39" fmla="*/ 1529 h 67"/>
                  <a:gd name="T40" fmla="+- 0 7842 7841"/>
                  <a:gd name="T41" fmla="*/ T40 w 40"/>
                  <a:gd name="T42" fmla="+- 0 1530 1470"/>
                  <a:gd name="T43" fmla="*/ 1530 h 67"/>
                  <a:gd name="T44" fmla="+- 0 7841 7841"/>
                  <a:gd name="T45" fmla="*/ T44 w 40"/>
                  <a:gd name="T46" fmla="+- 0 1534 1470"/>
                  <a:gd name="T47" fmla="*/ 1534 h 67"/>
                  <a:gd name="T48" fmla="+- 0 7842 7841"/>
                  <a:gd name="T49" fmla="*/ T48 w 40"/>
                  <a:gd name="T50" fmla="+- 0 1535 1470"/>
                  <a:gd name="T51" fmla="*/ 1535 h 67"/>
                  <a:gd name="T52" fmla="+- 0 7843 7841"/>
                  <a:gd name="T53" fmla="*/ T52 w 40"/>
                  <a:gd name="T54" fmla="+- 0 1536 1470"/>
                  <a:gd name="T55" fmla="*/ 1536 h 67"/>
                  <a:gd name="T56" fmla="+- 0 7880 7841"/>
                  <a:gd name="T57" fmla="*/ T56 w 40"/>
                  <a:gd name="T58" fmla="+- 0 1536 1470"/>
                  <a:gd name="T59" fmla="*/ 1536 h 67"/>
                  <a:gd name="T60" fmla="+- 0 7880 7841"/>
                  <a:gd name="T61" fmla="*/ T60 w 40"/>
                  <a:gd name="T62" fmla="+- 0 1536 1470"/>
                  <a:gd name="T63" fmla="*/ 1536 h 67"/>
                  <a:gd name="T64" fmla="+- 0 7881 7841"/>
                  <a:gd name="T65" fmla="*/ T64 w 40"/>
                  <a:gd name="T66" fmla="+- 0 1535 1470"/>
                  <a:gd name="T67" fmla="*/ 1535 h 67"/>
                  <a:gd name="T68" fmla="+- 0 7881 7841"/>
                  <a:gd name="T69" fmla="*/ T68 w 40"/>
                  <a:gd name="T70" fmla="+- 0 1534 1470"/>
                  <a:gd name="T71" fmla="*/ 1534 h 67"/>
                  <a:gd name="T72" fmla="+- 0 7881 7841"/>
                  <a:gd name="T73" fmla="*/ T72 w 40"/>
                  <a:gd name="T74" fmla="+- 0 1531 1470"/>
                  <a:gd name="T75" fmla="*/ 1531 h 67"/>
                  <a:gd name="T76" fmla="+- 0 7881 7841"/>
                  <a:gd name="T77" fmla="*/ T76 w 40"/>
                  <a:gd name="T78" fmla="+- 0 1530 1470"/>
                  <a:gd name="T79" fmla="*/ 1530 h 67"/>
                  <a:gd name="T80" fmla="+- 0 7880 7841"/>
                  <a:gd name="T81" fmla="*/ T80 w 40"/>
                  <a:gd name="T82" fmla="+- 0 1529 1470"/>
                  <a:gd name="T83" fmla="*/ 1529 h 67"/>
                  <a:gd name="T84" fmla="+- 0 7880 7841"/>
                  <a:gd name="T85" fmla="*/ T84 w 40"/>
                  <a:gd name="T86" fmla="+- 0 1529 1470"/>
                  <a:gd name="T87" fmla="*/ 1529 h 67"/>
                  <a:gd name="T88" fmla="+- 0 7852 7841"/>
                  <a:gd name="T89" fmla="*/ T88 w 40"/>
                  <a:gd name="T90" fmla="+- 0 1529 1470"/>
                  <a:gd name="T91" fmla="*/ 1529 h 67"/>
                  <a:gd name="T92" fmla="+- 0 7865 7841"/>
                  <a:gd name="T93" fmla="*/ T92 w 40"/>
                  <a:gd name="T94" fmla="+- 0 1514 1470"/>
                  <a:gd name="T95" fmla="*/ 1514 h 67"/>
                  <a:gd name="T96" fmla="+- 0 7879 7841"/>
                  <a:gd name="T97" fmla="*/ T96 w 40"/>
                  <a:gd name="T98" fmla="+- 0 1484 1470"/>
                  <a:gd name="T99" fmla="*/ 1484 h 67"/>
                  <a:gd name="T100" fmla="+- 0 7878 7841"/>
                  <a:gd name="T101" fmla="*/ T100 w 40"/>
                  <a:gd name="T102" fmla="+- 0 1482 1470"/>
                  <a:gd name="T103" fmla="*/ 1482 h 67"/>
                  <a:gd name="T104" fmla="+- 0 7877 7841"/>
                  <a:gd name="T105" fmla="*/ T104 w 40"/>
                  <a:gd name="T106" fmla="+- 0 1478 1470"/>
                  <a:gd name="T107" fmla="*/ 1478 h 67"/>
                  <a:gd name="T108" fmla="+- 0 7876 7841"/>
                  <a:gd name="T109" fmla="*/ T108 w 40"/>
                  <a:gd name="T110" fmla="+- 0 1477 1470"/>
                  <a:gd name="T111"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7"/>
                    </a:moveTo>
                    <a:lnTo>
                      <a:pt x="17" y="7"/>
                    </a:lnTo>
                    <a:lnTo>
                      <a:pt x="22" y="8"/>
                    </a:lnTo>
                    <a:lnTo>
                      <a:pt x="25" y="10"/>
                    </a:lnTo>
                    <a:lnTo>
                      <a:pt x="27" y="14"/>
                    </a:lnTo>
                    <a:lnTo>
                      <a:pt x="28" y="18"/>
                    </a:lnTo>
                    <a:lnTo>
                      <a:pt x="28" y="23"/>
                    </a:lnTo>
                    <a:lnTo>
                      <a:pt x="2" y="57"/>
                    </a:lnTo>
                    <a:lnTo>
                      <a:pt x="1" y="58"/>
                    </a:lnTo>
                    <a:lnTo>
                      <a:pt x="1" y="59"/>
                    </a:lnTo>
                    <a:lnTo>
                      <a:pt x="1" y="60"/>
                    </a:lnTo>
                    <a:lnTo>
                      <a:pt x="0" y="64"/>
                    </a:lnTo>
                    <a:lnTo>
                      <a:pt x="1" y="65"/>
                    </a:lnTo>
                    <a:lnTo>
                      <a:pt x="2" y="66"/>
                    </a:lnTo>
                    <a:lnTo>
                      <a:pt x="39" y="66"/>
                    </a:lnTo>
                    <a:lnTo>
                      <a:pt x="40" y="65"/>
                    </a:lnTo>
                    <a:lnTo>
                      <a:pt x="40" y="64"/>
                    </a:lnTo>
                    <a:lnTo>
                      <a:pt x="40" y="61"/>
                    </a:lnTo>
                    <a:lnTo>
                      <a:pt x="40" y="60"/>
                    </a:lnTo>
                    <a:lnTo>
                      <a:pt x="39" y="59"/>
                    </a:lnTo>
                    <a:lnTo>
                      <a:pt x="11" y="59"/>
                    </a:lnTo>
                    <a:lnTo>
                      <a:pt x="24" y="44"/>
                    </a:lnTo>
                    <a:lnTo>
                      <a:pt x="38" y="14"/>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7" name="Freeform 5681"/>
              <p:cNvSpPr>
                <a:spLocks/>
              </p:cNvSpPr>
              <p:nvPr/>
            </p:nvSpPr>
            <p:spPr bwMode="auto">
              <a:xfrm>
                <a:off x="7841" y="1470"/>
                <a:ext cx="40" cy="67"/>
              </a:xfrm>
              <a:custGeom>
                <a:avLst/>
                <a:gdLst>
                  <a:gd name="T0" fmla="+- 0 7863 7841"/>
                  <a:gd name="T1" fmla="*/ T0 w 40"/>
                  <a:gd name="T2" fmla="+- 0 1470 1470"/>
                  <a:gd name="T3" fmla="*/ 1470 h 67"/>
                  <a:gd name="T4" fmla="+- 0 7843 7841"/>
                  <a:gd name="T5" fmla="*/ T4 w 40"/>
                  <a:gd name="T6" fmla="+- 0 1481 1470"/>
                  <a:gd name="T7" fmla="*/ 1481 h 67"/>
                  <a:gd name="T8" fmla="+- 0 7843 7841"/>
                  <a:gd name="T9" fmla="*/ T8 w 40"/>
                  <a:gd name="T10" fmla="+- 0 1482 1470"/>
                  <a:gd name="T11" fmla="*/ 1482 h 67"/>
                  <a:gd name="T12" fmla="+- 0 7843 7841"/>
                  <a:gd name="T13" fmla="*/ T12 w 40"/>
                  <a:gd name="T14" fmla="+- 0 1483 1470"/>
                  <a:gd name="T15" fmla="*/ 1483 h 67"/>
                  <a:gd name="T16" fmla="+- 0 7844 7841"/>
                  <a:gd name="T17" fmla="*/ T16 w 40"/>
                  <a:gd name="T18" fmla="+- 0 1483 1470"/>
                  <a:gd name="T19" fmla="*/ 1483 h 67"/>
                  <a:gd name="T20" fmla="+- 0 7846 7841"/>
                  <a:gd name="T21" fmla="*/ T20 w 40"/>
                  <a:gd name="T22" fmla="+- 0 1482 1470"/>
                  <a:gd name="T23" fmla="*/ 1482 h 67"/>
                  <a:gd name="T24" fmla="+- 0 7849 7841"/>
                  <a:gd name="T25" fmla="*/ T24 w 40"/>
                  <a:gd name="T26" fmla="+- 0 1480 1470"/>
                  <a:gd name="T27" fmla="*/ 1480 h 67"/>
                  <a:gd name="T28" fmla="+- 0 7853 7841"/>
                  <a:gd name="T29" fmla="*/ T28 w 40"/>
                  <a:gd name="T30" fmla="+- 0 1478 1470"/>
                  <a:gd name="T31" fmla="*/ 1478 h 67"/>
                  <a:gd name="T32" fmla="+- 0 7855 7841"/>
                  <a:gd name="T33" fmla="*/ T32 w 40"/>
                  <a:gd name="T34" fmla="+- 0 1478 1470"/>
                  <a:gd name="T35" fmla="*/ 1478 h 67"/>
                  <a:gd name="T36" fmla="+- 0 7856 7841"/>
                  <a:gd name="T37" fmla="*/ T36 w 40"/>
                  <a:gd name="T38" fmla="+- 0 1477 1470"/>
                  <a:gd name="T39" fmla="*/ 1477 h 67"/>
                  <a:gd name="T40" fmla="+- 0 7876 7841"/>
                  <a:gd name="T41" fmla="*/ T40 w 40"/>
                  <a:gd name="T42" fmla="+- 0 1477 1470"/>
                  <a:gd name="T43" fmla="*/ 1477 h 67"/>
                  <a:gd name="T44" fmla="+- 0 7876 7841"/>
                  <a:gd name="T45" fmla="*/ T44 w 40"/>
                  <a:gd name="T46" fmla="+- 0 1476 1470"/>
                  <a:gd name="T47" fmla="*/ 1476 h 67"/>
                  <a:gd name="T48" fmla="+- 0 7872 7841"/>
                  <a:gd name="T49" fmla="*/ T48 w 40"/>
                  <a:gd name="T50" fmla="+- 0 1473 1470"/>
                  <a:gd name="T51" fmla="*/ 1473 h 67"/>
                  <a:gd name="T52" fmla="+- 0 7871 7841"/>
                  <a:gd name="T53" fmla="*/ T52 w 40"/>
                  <a:gd name="T54" fmla="+- 0 1472 1470"/>
                  <a:gd name="T55" fmla="*/ 1472 h 67"/>
                  <a:gd name="T56" fmla="+- 0 7866 7841"/>
                  <a:gd name="T57" fmla="*/ T56 w 40"/>
                  <a:gd name="T58" fmla="+- 0 1470 1470"/>
                  <a:gd name="T59" fmla="*/ 1470 h 67"/>
                  <a:gd name="T60" fmla="+- 0 7863 7841"/>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2"/>
                    </a:lnTo>
                    <a:lnTo>
                      <a:pt x="2" y="13"/>
                    </a:lnTo>
                    <a:lnTo>
                      <a:pt x="3" y="13"/>
                    </a:lnTo>
                    <a:lnTo>
                      <a:pt x="5" y="12"/>
                    </a:lnTo>
                    <a:lnTo>
                      <a:pt x="8" y="10"/>
                    </a:lnTo>
                    <a:lnTo>
                      <a:pt x="12" y="8"/>
                    </a:lnTo>
                    <a:lnTo>
                      <a:pt x="14" y="8"/>
                    </a:lnTo>
                    <a:lnTo>
                      <a:pt x="15" y="7"/>
                    </a:lnTo>
                    <a:lnTo>
                      <a:pt x="35" y="7"/>
                    </a:lnTo>
                    <a:lnTo>
                      <a:pt x="35" y="6"/>
                    </a:lnTo>
                    <a:lnTo>
                      <a:pt x="31" y="3"/>
                    </a:lnTo>
                    <a:lnTo>
                      <a:pt x="30"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1" name="Group 5677"/>
            <p:cNvGrpSpPr>
              <a:grpSpLocks/>
            </p:cNvGrpSpPr>
            <p:nvPr/>
          </p:nvGrpSpPr>
          <p:grpSpPr bwMode="auto">
            <a:xfrm>
              <a:off x="7841" y="1593"/>
              <a:ext cx="40" cy="67"/>
              <a:chOff x="7841" y="1593"/>
              <a:chExt cx="40" cy="67"/>
            </a:xfrm>
          </p:grpSpPr>
          <p:sp>
            <p:nvSpPr>
              <p:cNvPr id="41304" name="Freeform 5679"/>
              <p:cNvSpPr>
                <a:spLocks/>
              </p:cNvSpPr>
              <p:nvPr/>
            </p:nvSpPr>
            <p:spPr bwMode="auto">
              <a:xfrm>
                <a:off x="7841" y="1593"/>
                <a:ext cx="40" cy="67"/>
              </a:xfrm>
              <a:custGeom>
                <a:avLst/>
                <a:gdLst>
                  <a:gd name="T0" fmla="+- 0 7876 7841"/>
                  <a:gd name="T1" fmla="*/ T0 w 40"/>
                  <a:gd name="T2" fmla="+- 0 1600 1593"/>
                  <a:gd name="T3" fmla="*/ 1600 h 67"/>
                  <a:gd name="T4" fmla="+- 0 7858 7841"/>
                  <a:gd name="T5" fmla="*/ T4 w 40"/>
                  <a:gd name="T6" fmla="+- 0 1600 1593"/>
                  <a:gd name="T7" fmla="*/ 1600 h 67"/>
                  <a:gd name="T8" fmla="+- 0 7863 7841"/>
                  <a:gd name="T9" fmla="*/ T8 w 40"/>
                  <a:gd name="T10" fmla="+- 0 1601 1593"/>
                  <a:gd name="T11" fmla="*/ 1601 h 67"/>
                  <a:gd name="T12" fmla="+- 0 7866 7841"/>
                  <a:gd name="T13" fmla="*/ T12 w 40"/>
                  <a:gd name="T14" fmla="+- 0 1604 1593"/>
                  <a:gd name="T15" fmla="*/ 1604 h 67"/>
                  <a:gd name="T16" fmla="+- 0 7868 7841"/>
                  <a:gd name="T17" fmla="*/ T16 w 40"/>
                  <a:gd name="T18" fmla="+- 0 1607 1593"/>
                  <a:gd name="T19" fmla="*/ 1607 h 67"/>
                  <a:gd name="T20" fmla="+- 0 7869 7841"/>
                  <a:gd name="T21" fmla="*/ T20 w 40"/>
                  <a:gd name="T22" fmla="+- 0 1611 1593"/>
                  <a:gd name="T23" fmla="*/ 1611 h 67"/>
                  <a:gd name="T24" fmla="+- 0 7869 7841"/>
                  <a:gd name="T25" fmla="*/ T24 w 40"/>
                  <a:gd name="T26" fmla="+- 0 1616 1593"/>
                  <a:gd name="T27" fmla="*/ 1616 h 67"/>
                  <a:gd name="T28" fmla="+- 0 7843 7841"/>
                  <a:gd name="T29" fmla="*/ T28 w 40"/>
                  <a:gd name="T30" fmla="+- 0 1650 1593"/>
                  <a:gd name="T31" fmla="*/ 1650 h 67"/>
                  <a:gd name="T32" fmla="+- 0 7842 7841"/>
                  <a:gd name="T33" fmla="*/ T32 w 40"/>
                  <a:gd name="T34" fmla="+- 0 1651 1593"/>
                  <a:gd name="T35" fmla="*/ 1651 h 67"/>
                  <a:gd name="T36" fmla="+- 0 7842 7841"/>
                  <a:gd name="T37" fmla="*/ T36 w 40"/>
                  <a:gd name="T38" fmla="+- 0 1652 1593"/>
                  <a:gd name="T39" fmla="*/ 1652 h 67"/>
                  <a:gd name="T40" fmla="+- 0 7842 7841"/>
                  <a:gd name="T41" fmla="*/ T40 w 40"/>
                  <a:gd name="T42" fmla="+- 0 1653 1593"/>
                  <a:gd name="T43" fmla="*/ 1653 h 67"/>
                  <a:gd name="T44" fmla="+- 0 7841 7841"/>
                  <a:gd name="T45" fmla="*/ T44 w 40"/>
                  <a:gd name="T46" fmla="+- 0 1657 1593"/>
                  <a:gd name="T47" fmla="*/ 1657 h 67"/>
                  <a:gd name="T48" fmla="+- 0 7842 7841"/>
                  <a:gd name="T49" fmla="*/ T48 w 40"/>
                  <a:gd name="T50" fmla="+- 0 1659 1593"/>
                  <a:gd name="T51" fmla="*/ 1659 h 67"/>
                  <a:gd name="T52" fmla="+- 0 7843 7841"/>
                  <a:gd name="T53" fmla="*/ T52 w 40"/>
                  <a:gd name="T54" fmla="+- 0 1659 1593"/>
                  <a:gd name="T55" fmla="*/ 1659 h 67"/>
                  <a:gd name="T56" fmla="+- 0 7880 7841"/>
                  <a:gd name="T57" fmla="*/ T56 w 40"/>
                  <a:gd name="T58" fmla="+- 0 1659 1593"/>
                  <a:gd name="T59" fmla="*/ 1659 h 67"/>
                  <a:gd name="T60" fmla="+- 0 7880 7841"/>
                  <a:gd name="T61" fmla="*/ T60 w 40"/>
                  <a:gd name="T62" fmla="+- 0 1659 1593"/>
                  <a:gd name="T63" fmla="*/ 1659 h 67"/>
                  <a:gd name="T64" fmla="+- 0 7881 7841"/>
                  <a:gd name="T65" fmla="*/ T64 w 40"/>
                  <a:gd name="T66" fmla="+- 0 1658 1593"/>
                  <a:gd name="T67" fmla="*/ 1658 h 67"/>
                  <a:gd name="T68" fmla="+- 0 7881 7841"/>
                  <a:gd name="T69" fmla="*/ T68 w 40"/>
                  <a:gd name="T70" fmla="+- 0 1657 1593"/>
                  <a:gd name="T71" fmla="*/ 1657 h 67"/>
                  <a:gd name="T72" fmla="+- 0 7881 7841"/>
                  <a:gd name="T73" fmla="*/ T72 w 40"/>
                  <a:gd name="T74" fmla="+- 0 1654 1593"/>
                  <a:gd name="T75" fmla="*/ 1654 h 67"/>
                  <a:gd name="T76" fmla="+- 0 7881 7841"/>
                  <a:gd name="T77" fmla="*/ T76 w 40"/>
                  <a:gd name="T78" fmla="+- 0 1653 1593"/>
                  <a:gd name="T79" fmla="*/ 1653 h 67"/>
                  <a:gd name="T80" fmla="+- 0 7880 7841"/>
                  <a:gd name="T81" fmla="*/ T80 w 40"/>
                  <a:gd name="T82" fmla="+- 0 1652 1593"/>
                  <a:gd name="T83" fmla="*/ 1652 h 67"/>
                  <a:gd name="T84" fmla="+- 0 7880 7841"/>
                  <a:gd name="T85" fmla="*/ T84 w 40"/>
                  <a:gd name="T86" fmla="+- 0 1652 1593"/>
                  <a:gd name="T87" fmla="*/ 1652 h 67"/>
                  <a:gd name="T88" fmla="+- 0 7852 7841"/>
                  <a:gd name="T89" fmla="*/ T88 w 40"/>
                  <a:gd name="T90" fmla="+- 0 1652 1593"/>
                  <a:gd name="T91" fmla="*/ 1652 h 67"/>
                  <a:gd name="T92" fmla="+- 0 7865 7841"/>
                  <a:gd name="T93" fmla="*/ T92 w 40"/>
                  <a:gd name="T94" fmla="+- 0 1637 1593"/>
                  <a:gd name="T95" fmla="*/ 1637 h 67"/>
                  <a:gd name="T96" fmla="+- 0 7879 7841"/>
                  <a:gd name="T97" fmla="*/ T96 w 40"/>
                  <a:gd name="T98" fmla="+- 0 1607 1593"/>
                  <a:gd name="T99" fmla="*/ 1607 h 67"/>
                  <a:gd name="T100" fmla="+- 0 7878 7841"/>
                  <a:gd name="T101" fmla="*/ T100 w 40"/>
                  <a:gd name="T102" fmla="+- 0 1605 1593"/>
                  <a:gd name="T103" fmla="*/ 1605 h 67"/>
                  <a:gd name="T104" fmla="+- 0 7877 7841"/>
                  <a:gd name="T105" fmla="*/ T104 w 40"/>
                  <a:gd name="T106" fmla="+- 0 1601 1593"/>
                  <a:gd name="T107" fmla="*/ 1601 h 67"/>
                  <a:gd name="T108" fmla="+- 0 7876 7841"/>
                  <a:gd name="T109" fmla="*/ T108 w 40"/>
                  <a:gd name="T110" fmla="+- 0 1600 1593"/>
                  <a:gd name="T111"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7"/>
                    </a:moveTo>
                    <a:lnTo>
                      <a:pt x="17" y="7"/>
                    </a:lnTo>
                    <a:lnTo>
                      <a:pt x="22" y="8"/>
                    </a:lnTo>
                    <a:lnTo>
                      <a:pt x="25" y="11"/>
                    </a:lnTo>
                    <a:lnTo>
                      <a:pt x="27" y="14"/>
                    </a:lnTo>
                    <a:lnTo>
                      <a:pt x="28" y="18"/>
                    </a:lnTo>
                    <a:lnTo>
                      <a:pt x="28" y="23"/>
                    </a:lnTo>
                    <a:lnTo>
                      <a:pt x="2" y="57"/>
                    </a:lnTo>
                    <a:lnTo>
                      <a:pt x="1" y="58"/>
                    </a:lnTo>
                    <a:lnTo>
                      <a:pt x="1" y="59"/>
                    </a:lnTo>
                    <a:lnTo>
                      <a:pt x="1" y="60"/>
                    </a:lnTo>
                    <a:lnTo>
                      <a:pt x="0" y="64"/>
                    </a:lnTo>
                    <a:lnTo>
                      <a:pt x="1" y="66"/>
                    </a:lnTo>
                    <a:lnTo>
                      <a:pt x="2" y="66"/>
                    </a:lnTo>
                    <a:lnTo>
                      <a:pt x="39" y="66"/>
                    </a:lnTo>
                    <a:lnTo>
                      <a:pt x="40" y="65"/>
                    </a:lnTo>
                    <a:lnTo>
                      <a:pt x="40" y="64"/>
                    </a:lnTo>
                    <a:lnTo>
                      <a:pt x="40" y="61"/>
                    </a:lnTo>
                    <a:lnTo>
                      <a:pt x="40" y="60"/>
                    </a:lnTo>
                    <a:lnTo>
                      <a:pt x="39" y="59"/>
                    </a:lnTo>
                    <a:lnTo>
                      <a:pt x="11" y="59"/>
                    </a:lnTo>
                    <a:lnTo>
                      <a:pt x="24" y="44"/>
                    </a:lnTo>
                    <a:lnTo>
                      <a:pt x="38" y="14"/>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5" name="Freeform 5678"/>
              <p:cNvSpPr>
                <a:spLocks/>
              </p:cNvSpPr>
              <p:nvPr/>
            </p:nvSpPr>
            <p:spPr bwMode="auto">
              <a:xfrm>
                <a:off x="7841" y="1593"/>
                <a:ext cx="40" cy="67"/>
              </a:xfrm>
              <a:custGeom>
                <a:avLst/>
                <a:gdLst>
                  <a:gd name="T0" fmla="+- 0 7863 7841"/>
                  <a:gd name="T1" fmla="*/ T0 w 40"/>
                  <a:gd name="T2" fmla="+- 0 1593 1593"/>
                  <a:gd name="T3" fmla="*/ 1593 h 67"/>
                  <a:gd name="T4" fmla="+- 0 7843 7841"/>
                  <a:gd name="T5" fmla="*/ T4 w 40"/>
                  <a:gd name="T6" fmla="+- 0 1604 1593"/>
                  <a:gd name="T7" fmla="*/ 1604 h 67"/>
                  <a:gd name="T8" fmla="+- 0 7843 7841"/>
                  <a:gd name="T9" fmla="*/ T8 w 40"/>
                  <a:gd name="T10" fmla="+- 0 1605 1593"/>
                  <a:gd name="T11" fmla="*/ 1605 h 67"/>
                  <a:gd name="T12" fmla="+- 0 7843 7841"/>
                  <a:gd name="T13" fmla="*/ T12 w 40"/>
                  <a:gd name="T14" fmla="+- 0 1606 1593"/>
                  <a:gd name="T15" fmla="*/ 1606 h 67"/>
                  <a:gd name="T16" fmla="+- 0 7844 7841"/>
                  <a:gd name="T17" fmla="*/ T16 w 40"/>
                  <a:gd name="T18" fmla="+- 0 1606 1593"/>
                  <a:gd name="T19" fmla="*/ 1606 h 67"/>
                  <a:gd name="T20" fmla="+- 0 7846 7841"/>
                  <a:gd name="T21" fmla="*/ T20 w 40"/>
                  <a:gd name="T22" fmla="+- 0 1605 1593"/>
                  <a:gd name="T23" fmla="*/ 1605 h 67"/>
                  <a:gd name="T24" fmla="+- 0 7849 7841"/>
                  <a:gd name="T25" fmla="*/ T24 w 40"/>
                  <a:gd name="T26" fmla="+- 0 1603 1593"/>
                  <a:gd name="T27" fmla="*/ 1603 h 67"/>
                  <a:gd name="T28" fmla="+- 0 7853 7841"/>
                  <a:gd name="T29" fmla="*/ T28 w 40"/>
                  <a:gd name="T30" fmla="+- 0 1601 1593"/>
                  <a:gd name="T31" fmla="*/ 1601 h 67"/>
                  <a:gd name="T32" fmla="+- 0 7855 7841"/>
                  <a:gd name="T33" fmla="*/ T32 w 40"/>
                  <a:gd name="T34" fmla="+- 0 1601 1593"/>
                  <a:gd name="T35" fmla="*/ 1601 h 67"/>
                  <a:gd name="T36" fmla="+- 0 7856 7841"/>
                  <a:gd name="T37" fmla="*/ T36 w 40"/>
                  <a:gd name="T38" fmla="+- 0 1600 1593"/>
                  <a:gd name="T39" fmla="*/ 1600 h 67"/>
                  <a:gd name="T40" fmla="+- 0 7876 7841"/>
                  <a:gd name="T41" fmla="*/ T40 w 40"/>
                  <a:gd name="T42" fmla="+- 0 1600 1593"/>
                  <a:gd name="T43" fmla="*/ 1600 h 67"/>
                  <a:gd name="T44" fmla="+- 0 7876 7841"/>
                  <a:gd name="T45" fmla="*/ T44 w 40"/>
                  <a:gd name="T46" fmla="+- 0 1599 1593"/>
                  <a:gd name="T47" fmla="*/ 1599 h 67"/>
                  <a:gd name="T48" fmla="+- 0 7872 7841"/>
                  <a:gd name="T49" fmla="*/ T48 w 40"/>
                  <a:gd name="T50" fmla="+- 0 1596 1593"/>
                  <a:gd name="T51" fmla="*/ 1596 h 67"/>
                  <a:gd name="T52" fmla="+- 0 7871 7841"/>
                  <a:gd name="T53" fmla="*/ T52 w 40"/>
                  <a:gd name="T54" fmla="+- 0 1595 1593"/>
                  <a:gd name="T55" fmla="*/ 1595 h 67"/>
                  <a:gd name="T56" fmla="+- 0 7866 7841"/>
                  <a:gd name="T57" fmla="*/ T56 w 40"/>
                  <a:gd name="T58" fmla="+- 0 1593 1593"/>
                  <a:gd name="T59" fmla="*/ 1593 h 67"/>
                  <a:gd name="T60" fmla="+- 0 7863 7841"/>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2"/>
                    </a:lnTo>
                    <a:lnTo>
                      <a:pt x="2" y="13"/>
                    </a:lnTo>
                    <a:lnTo>
                      <a:pt x="3" y="13"/>
                    </a:lnTo>
                    <a:lnTo>
                      <a:pt x="5" y="12"/>
                    </a:lnTo>
                    <a:lnTo>
                      <a:pt x="8" y="10"/>
                    </a:lnTo>
                    <a:lnTo>
                      <a:pt x="12" y="8"/>
                    </a:lnTo>
                    <a:lnTo>
                      <a:pt x="14" y="8"/>
                    </a:lnTo>
                    <a:lnTo>
                      <a:pt x="15" y="7"/>
                    </a:lnTo>
                    <a:lnTo>
                      <a:pt x="35" y="7"/>
                    </a:lnTo>
                    <a:lnTo>
                      <a:pt x="35" y="6"/>
                    </a:lnTo>
                    <a:lnTo>
                      <a:pt x="31" y="3"/>
                    </a:lnTo>
                    <a:lnTo>
                      <a:pt x="30"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2" name="Group 5672"/>
            <p:cNvGrpSpPr>
              <a:grpSpLocks/>
            </p:cNvGrpSpPr>
            <p:nvPr/>
          </p:nvGrpSpPr>
          <p:grpSpPr bwMode="auto">
            <a:xfrm>
              <a:off x="7909" y="1130"/>
              <a:ext cx="81" cy="659"/>
              <a:chOff x="7909" y="1130"/>
              <a:chExt cx="81" cy="659"/>
            </a:xfrm>
          </p:grpSpPr>
          <p:sp>
            <p:nvSpPr>
              <p:cNvPr id="41300" name="Freeform 5676"/>
              <p:cNvSpPr>
                <a:spLocks/>
              </p:cNvSpPr>
              <p:nvPr/>
            </p:nvSpPr>
            <p:spPr bwMode="auto">
              <a:xfrm>
                <a:off x="7909" y="1130"/>
                <a:ext cx="81" cy="659"/>
              </a:xfrm>
              <a:custGeom>
                <a:avLst/>
                <a:gdLst>
                  <a:gd name="T0" fmla="+- 0 7978 7909"/>
                  <a:gd name="T1" fmla="*/ T0 w 81"/>
                  <a:gd name="T2" fmla="+- 0 1453 1130"/>
                  <a:gd name="T3" fmla="*/ 1453 h 659"/>
                  <a:gd name="T4" fmla="+- 0 7910 7909"/>
                  <a:gd name="T5" fmla="*/ T4 w 81"/>
                  <a:gd name="T6" fmla="+- 0 1453 1130"/>
                  <a:gd name="T7" fmla="*/ 1453 h 659"/>
                  <a:gd name="T8" fmla="+- 0 7910 7909"/>
                  <a:gd name="T9" fmla="*/ T8 w 81"/>
                  <a:gd name="T10" fmla="+- 0 1464 1130"/>
                  <a:gd name="T11" fmla="*/ 1464 h 659"/>
                  <a:gd name="T12" fmla="+- 0 7911 7909"/>
                  <a:gd name="T13" fmla="*/ T12 w 81"/>
                  <a:gd name="T14" fmla="+- 0 1465 1130"/>
                  <a:gd name="T15" fmla="*/ 1465 h 659"/>
                  <a:gd name="T16" fmla="+- 0 7910 7909"/>
                  <a:gd name="T17" fmla="*/ T16 w 81"/>
                  <a:gd name="T18" fmla="+- 0 1465 1130"/>
                  <a:gd name="T19" fmla="*/ 1465 h 659"/>
                  <a:gd name="T20" fmla="+- 0 7910 7909"/>
                  <a:gd name="T21" fmla="*/ T20 w 81"/>
                  <a:gd name="T22" fmla="+- 0 1786 1130"/>
                  <a:gd name="T23" fmla="*/ 1786 h 659"/>
                  <a:gd name="T24" fmla="+- 0 7909 7909"/>
                  <a:gd name="T25" fmla="*/ T24 w 81"/>
                  <a:gd name="T26" fmla="+- 0 1788 1130"/>
                  <a:gd name="T27" fmla="*/ 1788 h 659"/>
                  <a:gd name="T28" fmla="+- 0 7988 7909"/>
                  <a:gd name="T29" fmla="*/ T28 w 81"/>
                  <a:gd name="T30" fmla="+- 0 1788 1130"/>
                  <a:gd name="T31" fmla="*/ 1788 h 659"/>
                  <a:gd name="T32" fmla="+- 0 7990 7909"/>
                  <a:gd name="T33" fmla="*/ T32 w 81"/>
                  <a:gd name="T34" fmla="+- 0 1786 1130"/>
                  <a:gd name="T35" fmla="*/ 1786 h 659"/>
                  <a:gd name="T36" fmla="+- 0 7990 7909"/>
                  <a:gd name="T37" fmla="*/ T36 w 81"/>
                  <a:gd name="T38" fmla="+- 0 1773 1130"/>
                  <a:gd name="T39" fmla="*/ 1773 h 659"/>
                  <a:gd name="T40" fmla="+- 0 7980 7909"/>
                  <a:gd name="T41" fmla="*/ T40 w 81"/>
                  <a:gd name="T42" fmla="+- 0 1773 1130"/>
                  <a:gd name="T43" fmla="*/ 1773 h 659"/>
                  <a:gd name="T44" fmla="+- 0 7979 7909"/>
                  <a:gd name="T45" fmla="*/ T44 w 81"/>
                  <a:gd name="T46" fmla="+- 0 1772 1130"/>
                  <a:gd name="T47" fmla="*/ 1772 h 659"/>
                  <a:gd name="T48" fmla="+- 0 7978 7909"/>
                  <a:gd name="T49" fmla="*/ T48 w 81"/>
                  <a:gd name="T50" fmla="+- 0 1771 1130"/>
                  <a:gd name="T51" fmla="*/ 1771 h 659"/>
                  <a:gd name="T52" fmla="+- 0 7978 7909"/>
                  <a:gd name="T53" fmla="*/ T52 w 81"/>
                  <a:gd name="T54" fmla="+- 0 1468 1130"/>
                  <a:gd name="T55" fmla="*/ 1468 h 659"/>
                  <a:gd name="T56" fmla="+- 0 7934 7909"/>
                  <a:gd name="T57" fmla="*/ T56 w 81"/>
                  <a:gd name="T58" fmla="+- 0 1468 1130"/>
                  <a:gd name="T59" fmla="*/ 1468 h 659"/>
                  <a:gd name="T60" fmla="+- 0 7932 7909"/>
                  <a:gd name="T61" fmla="*/ T60 w 81"/>
                  <a:gd name="T62" fmla="+- 0 1465 1130"/>
                  <a:gd name="T63" fmla="*/ 1465 h 659"/>
                  <a:gd name="T64" fmla="+- 0 7934 7909"/>
                  <a:gd name="T65" fmla="*/ T64 w 81"/>
                  <a:gd name="T66" fmla="+- 0 1462 1130"/>
                  <a:gd name="T67" fmla="*/ 1462 h 659"/>
                  <a:gd name="T68" fmla="+- 0 7978 7909"/>
                  <a:gd name="T69" fmla="*/ T68 w 81"/>
                  <a:gd name="T70" fmla="+- 0 1462 1130"/>
                  <a:gd name="T71" fmla="*/ 1462 h 659"/>
                  <a:gd name="T72" fmla="+- 0 7978 7909"/>
                  <a:gd name="T73" fmla="*/ T72 w 81"/>
                  <a:gd name="T74" fmla="+- 0 1453 1130"/>
                  <a:gd name="T75"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1" h="659">
                    <a:moveTo>
                      <a:pt x="69" y="323"/>
                    </a:moveTo>
                    <a:lnTo>
                      <a:pt x="1" y="323"/>
                    </a:lnTo>
                    <a:lnTo>
                      <a:pt x="1" y="334"/>
                    </a:lnTo>
                    <a:lnTo>
                      <a:pt x="2" y="335"/>
                    </a:lnTo>
                    <a:lnTo>
                      <a:pt x="1" y="335"/>
                    </a:lnTo>
                    <a:lnTo>
                      <a:pt x="1" y="656"/>
                    </a:lnTo>
                    <a:lnTo>
                      <a:pt x="0" y="658"/>
                    </a:lnTo>
                    <a:lnTo>
                      <a:pt x="79" y="658"/>
                    </a:lnTo>
                    <a:lnTo>
                      <a:pt x="81" y="656"/>
                    </a:lnTo>
                    <a:lnTo>
                      <a:pt x="81" y="643"/>
                    </a:lnTo>
                    <a:lnTo>
                      <a:pt x="71" y="643"/>
                    </a:lnTo>
                    <a:lnTo>
                      <a:pt x="70" y="642"/>
                    </a:lnTo>
                    <a:lnTo>
                      <a:pt x="69" y="641"/>
                    </a:lnTo>
                    <a:lnTo>
                      <a:pt x="69" y="338"/>
                    </a:lnTo>
                    <a:lnTo>
                      <a:pt x="25" y="338"/>
                    </a:lnTo>
                    <a:lnTo>
                      <a:pt x="23" y="335"/>
                    </a:lnTo>
                    <a:lnTo>
                      <a:pt x="25" y="332"/>
                    </a:lnTo>
                    <a:lnTo>
                      <a:pt x="69" y="332"/>
                    </a:lnTo>
                    <a:lnTo>
                      <a:pt x="69"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1" name="Freeform 5675"/>
              <p:cNvSpPr>
                <a:spLocks/>
              </p:cNvSpPr>
              <p:nvPr/>
            </p:nvSpPr>
            <p:spPr bwMode="auto">
              <a:xfrm>
                <a:off x="7909" y="1130"/>
                <a:ext cx="81" cy="659"/>
              </a:xfrm>
              <a:custGeom>
                <a:avLst/>
                <a:gdLst>
                  <a:gd name="T0" fmla="+- 0 7978 7909"/>
                  <a:gd name="T1" fmla="*/ T0 w 81"/>
                  <a:gd name="T2" fmla="+- 0 1462 1130"/>
                  <a:gd name="T3" fmla="*/ 1462 h 659"/>
                  <a:gd name="T4" fmla="+- 0 7969 7909"/>
                  <a:gd name="T5" fmla="*/ T4 w 81"/>
                  <a:gd name="T6" fmla="+- 0 1462 1130"/>
                  <a:gd name="T7" fmla="*/ 1462 h 659"/>
                  <a:gd name="T8" fmla="+- 0 7971 7909"/>
                  <a:gd name="T9" fmla="*/ T8 w 81"/>
                  <a:gd name="T10" fmla="+- 0 1465 1130"/>
                  <a:gd name="T11" fmla="*/ 1465 h 659"/>
                  <a:gd name="T12" fmla="+- 0 7969 7909"/>
                  <a:gd name="T13" fmla="*/ T12 w 81"/>
                  <a:gd name="T14" fmla="+- 0 1468 1130"/>
                  <a:gd name="T15" fmla="*/ 1468 h 659"/>
                  <a:gd name="T16" fmla="+- 0 7978 7909"/>
                  <a:gd name="T17" fmla="*/ T16 w 81"/>
                  <a:gd name="T18" fmla="+- 0 1468 1130"/>
                  <a:gd name="T19" fmla="*/ 1468 h 659"/>
                  <a:gd name="T20" fmla="+- 0 7978 7909"/>
                  <a:gd name="T21" fmla="*/ T20 w 81"/>
                  <a:gd name="T22" fmla="+- 0 1462 1130"/>
                  <a:gd name="T23" fmla="*/ 1462 h 659"/>
                </a:gdLst>
                <a:ahLst/>
                <a:cxnLst>
                  <a:cxn ang="0">
                    <a:pos x="T1" y="T3"/>
                  </a:cxn>
                  <a:cxn ang="0">
                    <a:pos x="T5" y="T7"/>
                  </a:cxn>
                  <a:cxn ang="0">
                    <a:pos x="T9" y="T11"/>
                  </a:cxn>
                  <a:cxn ang="0">
                    <a:pos x="T13" y="T15"/>
                  </a:cxn>
                  <a:cxn ang="0">
                    <a:pos x="T17" y="T19"/>
                  </a:cxn>
                  <a:cxn ang="0">
                    <a:pos x="T21" y="T23"/>
                  </a:cxn>
                </a:cxnLst>
                <a:rect l="0" t="0" r="r" b="b"/>
                <a:pathLst>
                  <a:path w="81" h="659">
                    <a:moveTo>
                      <a:pt x="69" y="332"/>
                    </a:moveTo>
                    <a:lnTo>
                      <a:pt x="60" y="332"/>
                    </a:lnTo>
                    <a:lnTo>
                      <a:pt x="62" y="335"/>
                    </a:lnTo>
                    <a:lnTo>
                      <a:pt x="60" y="338"/>
                    </a:lnTo>
                    <a:lnTo>
                      <a:pt x="69" y="338"/>
                    </a:lnTo>
                    <a:lnTo>
                      <a:pt x="69"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2" name="Freeform 5674"/>
              <p:cNvSpPr>
                <a:spLocks/>
              </p:cNvSpPr>
              <p:nvPr/>
            </p:nvSpPr>
            <p:spPr bwMode="auto">
              <a:xfrm>
                <a:off x="7909" y="1130"/>
                <a:ext cx="81" cy="659"/>
              </a:xfrm>
              <a:custGeom>
                <a:avLst/>
                <a:gdLst>
                  <a:gd name="T0" fmla="+- 0 7949 7909"/>
                  <a:gd name="T1" fmla="*/ T0 w 81"/>
                  <a:gd name="T2" fmla="+- 0 1448 1130"/>
                  <a:gd name="T3" fmla="*/ 1448 h 659"/>
                  <a:gd name="T4" fmla="+- 0 7924 7909"/>
                  <a:gd name="T5" fmla="*/ T4 w 81"/>
                  <a:gd name="T6" fmla="+- 0 1448 1130"/>
                  <a:gd name="T7" fmla="*/ 1448 h 659"/>
                  <a:gd name="T8" fmla="+- 0 7926 7909"/>
                  <a:gd name="T9" fmla="*/ T8 w 81"/>
                  <a:gd name="T10" fmla="+- 0 1450 1130"/>
                  <a:gd name="T11" fmla="*/ 1450 h 659"/>
                  <a:gd name="T12" fmla="+- 0 7924 7909"/>
                  <a:gd name="T13" fmla="*/ T12 w 81"/>
                  <a:gd name="T14" fmla="+- 0 1453 1130"/>
                  <a:gd name="T15" fmla="*/ 1453 h 659"/>
                  <a:gd name="T16" fmla="+- 0 7949 7909"/>
                  <a:gd name="T17" fmla="*/ T16 w 81"/>
                  <a:gd name="T18" fmla="+- 0 1453 1130"/>
                  <a:gd name="T19" fmla="*/ 1453 h 659"/>
                  <a:gd name="T20" fmla="+- 0 7947 7909"/>
                  <a:gd name="T21" fmla="*/ T20 w 81"/>
                  <a:gd name="T22" fmla="+- 0 1450 1130"/>
                  <a:gd name="T23" fmla="*/ 1450 h 659"/>
                  <a:gd name="T24" fmla="+- 0 7949 7909"/>
                  <a:gd name="T25" fmla="*/ T24 w 81"/>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40" y="318"/>
                    </a:moveTo>
                    <a:lnTo>
                      <a:pt x="15" y="318"/>
                    </a:lnTo>
                    <a:lnTo>
                      <a:pt x="17" y="320"/>
                    </a:lnTo>
                    <a:lnTo>
                      <a:pt x="15" y="323"/>
                    </a:lnTo>
                    <a:lnTo>
                      <a:pt x="40" y="323"/>
                    </a:lnTo>
                    <a:lnTo>
                      <a:pt x="38" y="320"/>
                    </a:lnTo>
                    <a:lnTo>
                      <a:pt x="4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3" name="Freeform 5673"/>
              <p:cNvSpPr>
                <a:spLocks/>
              </p:cNvSpPr>
              <p:nvPr/>
            </p:nvSpPr>
            <p:spPr bwMode="auto">
              <a:xfrm>
                <a:off x="7909" y="1130"/>
                <a:ext cx="81" cy="659"/>
              </a:xfrm>
              <a:custGeom>
                <a:avLst/>
                <a:gdLst>
                  <a:gd name="T0" fmla="+- 0 7978 7909"/>
                  <a:gd name="T1" fmla="*/ T0 w 81"/>
                  <a:gd name="T2" fmla="+- 0 1130 1130"/>
                  <a:gd name="T3" fmla="*/ 1130 h 659"/>
                  <a:gd name="T4" fmla="+- 0 7909 7909"/>
                  <a:gd name="T5" fmla="*/ T4 w 81"/>
                  <a:gd name="T6" fmla="+- 0 1130 1130"/>
                  <a:gd name="T7" fmla="*/ 1130 h 659"/>
                  <a:gd name="T8" fmla="+- 0 7910 7909"/>
                  <a:gd name="T9" fmla="*/ T8 w 81"/>
                  <a:gd name="T10" fmla="+- 0 1131 1130"/>
                  <a:gd name="T11" fmla="*/ 1131 h 659"/>
                  <a:gd name="T12" fmla="+- 0 7910 7909"/>
                  <a:gd name="T13" fmla="*/ T12 w 81"/>
                  <a:gd name="T14" fmla="+- 0 1448 1130"/>
                  <a:gd name="T15" fmla="*/ 1448 h 659"/>
                  <a:gd name="T16" fmla="+- 0 7978 7909"/>
                  <a:gd name="T17" fmla="*/ T16 w 81"/>
                  <a:gd name="T18" fmla="+- 0 1448 1130"/>
                  <a:gd name="T19" fmla="*/ 1448 h 659"/>
                  <a:gd name="T20" fmla="+- 0 7978 7909"/>
                  <a:gd name="T21" fmla="*/ T20 w 81"/>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1" h="659">
                    <a:moveTo>
                      <a:pt x="69" y="0"/>
                    </a:moveTo>
                    <a:lnTo>
                      <a:pt x="0" y="0"/>
                    </a:lnTo>
                    <a:lnTo>
                      <a:pt x="1" y="1"/>
                    </a:lnTo>
                    <a:lnTo>
                      <a:pt x="1" y="318"/>
                    </a:lnTo>
                    <a:lnTo>
                      <a:pt x="69" y="318"/>
                    </a:lnTo>
                    <a:lnTo>
                      <a:pt x="6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3" name="Group 5670"/>
            <p:cNvGrpSpPr>
              <a:grpSpLocks/>
            </p:cNvGrpSpPr>
            <p:nvPr/>
          </p:nvGrpSpPr>
          <p:grpSpPr bwMode="auto">
            <a:xfrm>
              <a:off x="7910" y="1465"/>
              <a:ext cx="62" cy="2"/>
              <a:chOff x="7910" y="1465"/>
              <a:chExt cx="62" cy="2"/>
            </a:xfrm>
          </p:grpSpPr>
          <p:sp>
            <p:nvSpPr>
              <p:cNvPr id="41299" name="Freeform 5671"/>
              <p:cNvSpPr>
                <a:spLocks/>
              </p:cNvSpPr>
              <p:nvPr/>
            </p:nvSpPr>
            <p:spPr bwMode="auto">
              <a:xfrm>
                <a:off x="7910" y="1465"/>
                <a:ext cx="62" cy="2"/>
              </a:xfrm>
              <a:custGeom>
                <a:avLst/>
                <a:gdLst>
                  <a:gd name="T0" fmla="+- 0 7910 7910"/>
                  <a:gd name="T1" fmla="*/ T0 w 62"/>
                  <a:gd name="T2" fmla="+- 0 7971 7910"/>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44" name="Group 5668"/>
            <p:cNvGrpSpPr>
              <a:grpSpLocks/>
            </p:cNvGrpSpPr>
            <p:nvPr/>
          </p:nvGrpSpPr>
          <p:grpSpPr bwMode="auto">
            <a:xfrm>
              <a:off x="7910" y="1450"/>
              <a:ext cx="68" cy="2"/>
              <a:chOff x="7910" y="1450"/>
              <a:chExt cx="68" cy="2"/>
            </a:xfrm>
          </p:grpSpPr>
          <p:sp>
            <p:nvSpPr>
              <p:cNvPr id="41298" name="Freeform 5669"/>
              <p:cNvSpPr>
                <a:spLocks/>
              </p:cNvSpPr>
              <p:nvPr/>
            </p:nvSpPr>
            <p:spPr bwMode="auto">
              <a:xfrm>
                <a:off x="7910" y="1450"/>
                <a:ext cx="68" cy="2"/>
              </a:xfrm>
              <a:custGeom>
                <a:avLst/>
                <a:gdLst>
                  <a:gd name="T0" fmla="+- 0 7910 7910"/>
                  <a:gd name="T1" fmla="*/ T0 w 68"/>
                  <a:gd name="T2" fmla="+- 0 7978 7910"/>
                  <a:gd name="T3" fmla="*/ T2 w 68"/>
                </a:gdLst>
                <a:ahLst/>
                <a:cxnLst>
                  <a:cxn ang="0">
                    <a:pos x="T1" y="0"/>
                  </a:cxn>
                  <a:cxn ang="0">
                    <a:pos x="T3" y="0"/>
                  </a:cxn>
                </a:cxnLst>
                <a:rect l="0" t="0" r="r" b="b"/>
                <a:pathLst>
                  <a:path w="68">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45" name="Group 5666"/>
            <p:cNvGrpSpPr>
              <a:grpSpLocks/>
            </p:cNvGrpSpPr>
            <p:nvPr/>
          </p:nvGrpSpPr>
          <p:grpSpPr bwMode="auto">
            <a:xfrm>
              <a:off x="7908" y="1130"/>
              <a:ext cx="3" cy="658"/>
              <a:chOff x="7908" y="1130"/>
              <a:chExt cx="3" cy="658"/>
            </a:xfrm>
          </p:grpSpPr>
          <p:sp>
            <p:nvSpPr>
              <p:cNvPr id="41297" name="Freeform 5667"/>
              <p:cNvSpPr>
                <a:spLocks/>
              </p:cNvSpPr>
              <p:nvPr/>
            </p:nvSpPr>
            <p:spPr bwMode="auto">
              <a:xfrm>
                <a:off x="7908" y="1130"/>
                <a:ext cx="3" cy="658"/>
              </a:xfrm>
              <a:custGeom>
                <a:avLst/>
                <a:gdLst>
                  <a:gd name="T0" fmla="+- 0 7908 7908"/>
                  <a:gd name="T1" fmla="*/ T0 w 3"/>
                  <a:gd name="T2" fmla="+- 0 1788 1130"/>
                  <a:gd name="T3" fmla="*/ 1788 h 658"/>
                  <a:gd name="T4" fmla="+- 0 7910 7908"/>
                  <a:gd name="T5" fmla="*/ T4 w 3"/>
                  <a:gd name="T6" fmla="+- 0 1788 1130"/>
                  <a:gd name="T7" fmla="*/ 1788 h 658"/>
                  <a:gd name="T8" fmla="+- 0 7910 7908"/>
                  <a:gd name="T9" fmla="*/ T8 w 3"/>
                  <a:gd name="T10" fmla="+- 0 1130 1130"/>
                  <a:gd name="T11" fmla="*/ 1130 h 658"/>
                  <a:gd name="T12" fmla="+- 0 7908 7908"/>
                  <a:gd name="T13" fmla="*/ T12 w 3"/>
                  <a:gd name="T14" fmla="+- 0 1130 1130"/>
                  <a:gd name="T15" fmla="*/ 1130 h 658"/>
                  <a:gd name="T16" fmla="+- 0 7908 7908"/>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6" name="Group 5664"/>
            <p:cNvGrpSpPr>
              <a:grpSpLocks/>
            </p:cNvGrpSpPr>
            <p:nvPr/>
          </p:nvGrpSpPr>
          <p:grpSpPr bwMode="auto">
            <a:xfrm>
              <a:off x="7908" y="1462"/>
              <a:ext cx="3" cy="6"/>
              <a:chOff x="7908" y="1462"/>
              <a:chExt cx="3" cy="6"/>
            </a:xfrm>
          </p:grpSpPr>
          <p:sp>
            <p:nvSpPr>
              <p:cNvPr id="41295" name="Freeform 5665"/>
              <p:cNvSpPr>
                <a:spLocks/>
              </p:cNvSpPr>
              <p:nvPr/>
            </p:nvSpPr>
            <p:spPr bwMode="auto">
              <a:xfrm>
                <a:off x="7908" y="1462"/>
                <a:ext cx="3" cy="6"/>
              </a:xfrm>
              <a:custGeom>
                <a:avLst/>
                <a:gdLst>
                  <a:gd name="T0" fmla="+- 0 7908 7908"/>
                  <a:gd name="T1" fmla="*/ T0 w 3"/>
                  <a:gd name="T2" fmla="+- 0 1462 1462"/>
                  <a:gd name="T3" fmla="*/ 1462 h 6"/>
                  <a:gd name="T4" fmla="+- 0 7908 7908"/>
                  <a:gd name="T5" fmla="*/ T4 w 3"/>
                  <a:gd name="T6" fmla="+- 0 1462 1462"/>
                  <a:gd name="T7" fmla="*/ 1462 h 6"/>
                  <a:gd name="T8" fmla="+- 0 7908 7908"/>
                  <a:gd name="T9" fmla="*/ T8 w 3"/>
                  <a:gd name="T10" fmla="+- 0 1468 1462"/>
                  <a:gd name="T11" fmla="*/ 1468 h 6"/>
                  <a:gd name="T12" fmla="+- 0 7908 7908"/>
                  <a:gd name="T13" fmla="*/ T12 w 3"/>
                  <a:gd name="T14" fmla="+- 0 1468 1462"/>
                  <a:gd name="T15" fmla="*/ 1468 h 6"/>
                  <a:gd name="T16" fmla="+- 0 7910 7908"/>
                  <a:gd name="T17" fmla="*/ T16 w 3"/>
                  <a:gd name="T18" fmla="+- 0 1465 1462"/>
                  <a:gd name="T19" fmla="*/ 1465 h 6"/>
                  <a:gd name="T20" fmla="+- 0 7910 7908"/>
                  <a:gd name="T21" fmla="*/ T20 w 3"/>
                  <a:gd name="T22" fmla="+- 0 1464 1462"/>
                  <a:gd name="T23" fmla="*/ 1464 h 6"/>
                  <a:gd name="T24" fmla="+- 0 7908 7908"/>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0" y="0"/>
                    </a:moveTo>
                    <a:lnTo>
                      <a:pt x="0" y="0"/>
                    </a:lnTo>
                    <a:lnTo>
                      <a:pt x="0" y="6"/>
                    </a:lnTo>
                    <a:lnTo>
                      <a:pt x="2" y="3"/>
                    </a:lnTo>
                    <a:lnTo>
                      <a:pt x="2"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7" name="Group 5661"/>
            <p:cNvGrpSpPr>
              <a:grpSpLocks/>
            </p:cNvGrpSpPr>
            <p:nvPr/>
          </p:nvGrpSpPr>
          <p:grpSpPr bwMode="auto">
            <a:xfrm>
              <a:off x="7908" y="1450"/>
              <a:ext cx="3" cy="2"/>
              <a:chOff x="7908" y="1450"/>
              <a:chExt cx="3" cy="2"/>
            </a:xfrm>
          </p:grpSpPr>
          <p:sp>
            <p:nvSpPr>
              <p:cNvPr id="41294" name="Freeform 5663"/>
              <p:cNvSpPr>
                <a:spLocks/>
              </p:cNvSpPr>
              <p:nvPr/>
            </p:nvSpPr>
            <p:spPr bwMode="auto">
              <a:xfrm>
                <a:off x="7908" y="1450"/>
                <a:ext cx="3" cy="2"/>
              </a:xfrm>
              <a:custGeom>
                <a:avLst/>
                <a:gdLst>
                  <a:gd name="T0" fmla="+- 0 7908 7908"/>
                  <a:gd name="T1" fmla="*/ T0 w 3"/>
                  <a:gd name="T2" fmla="+- 0 7910 7908"/>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502" name="Picture 566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48" name="Group 5659"/>
            <p:cNvGrpSpPr>
              <a:grpSpLocks/>
            </p:cNvGrpSpPr>
            <p:nvPr/>
          </p:nvGrpSpPr>
          <p:grpSpPr bwMode="auto">
            <a:xfrm>
              <a:off x="7893" y="1117"/>
              <a:ext cx="3" cy="656"/>
              <a:chOff x="7893" y="1117"/>
              <a:chExt cx="3" cy="656"/>
            </a:xfrm>
          </p:grpSpPr>
          <p:sp>
            <p:nvSpPr>
              <p:cNvPr id="41293" name="Freeform 5660"/>
              <p:cNvSpPr>
                <a:spLocks/>
              </p:cNvSpPr>
              <p:nvPr/>
            </p:nvSpPr>
            <p:spPr bwMode="auto">
              <a:xfrm>
                <a:off x="7893" y="1117"/>
                <a:ext cx="3" cy="656"/>
              </a:xfrm>
              <a:custGeom>
                <a:avLst/>
                <a:gdLst>
                  <a:gd name="T0" fmla="+- 0 7893 7893"/>
                  <a:gd name="T1" fmla="*/ T0 w 3"/>
                  <a:gd name="T2" fmla="+- 0 1773 1117"/>
                  <a:gd name="T3" fmla="*/ 1773 h 656"/>
                  <a:gd name="T4" fmla="+- 0 7896 7893"/>
                  <a:gd name="T5" fmla="*/ T4 w 3"/>
                  <a:gd name="T6" fmla="+- 0 1773 1117"/>
                  <a:gd name="T7" fmla="*/ 1773 h 656"/>
                  <a:gd name="T8" fmla="+- 0 7896 7893"/>
                  <a:gd name="T9" fmla="*/ T8 w 3"/>
                  <a:gd name="T10" fmla="+- 0 1117 1117"/>
                  <a:gd name="T11" fmla="*/ 1117 h 656"/>
                  <a:gd name="T12" fmla="+- 0 7893 7893"/>
                  <a:gd name="T13" fmla="*/ T12 w 3"/>
                  <a:gd name="T14" fmla="+- 0 1117 1117"/>
                  <a:gd name="T15" fmla="*/ 1117 h 656"/>
                  <a:gd name="T16" fmla="+- 0 7893 789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9" name="Group 5657"/>
            <p:cNvGrpSpPr>
              <a:grpSpLocks/>
            </p:cNvGrpSpPr>
            <p:nvPr/>
          </p:nvGrpSpPr>
          <p:grpSpPr bwMode="auto">
            <a:xfrm>
              <a:off x="7893" y="1116"/>
              <a:ext cx="82" cy="2"/>
              <a:chOff x="7893" y="1116"/>
              <a:chExt cx="82" cy="2"/>
            </a:xfrm>
          </p:grpSpPr>
          <p:sp>
            <p:nvSpPr>
              <p:cNvPr id="41292" name="Freeform 5658"/>
              <p:cNvSpPr>
                <a:spLocks/>
              </p:cNvSpPr>
              <p:nvPr/>
            </p:nvSpPr>
            <p:spPr bwMode="auto">
              <a:xfrm>
                <a:off x="7893" y="1116"/>
                <a:ext cx="82" cy="2"/>
              </a:xfrm>
              <a:custGeom>
                <a:avLst/>
                <a:gdLst>
                  <a:gd name="T0" fmla="+- 0 7893 7893"/>
                  <a:gd name="T1" fmla="*/ T0 w 82"/>
                  <a:gd name="T2" fmla="+- 0 7975 789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50" name="Group 5655"/>
            <p:cNvGrpSpPr>
              <a:grpSpLocks/>
            </p:cNvGrpSpPr>
            <p:nvPr/>
          </p:nvGrpSpPr>
          <p:grpSpPr bwMode="auto">
            <a:xfrm>
              <a:off x="7895" y="1772"/>
              <a:ext cx="80" cy="2"/>
              <a:chOff x="7895" y="1772"/>
              <a:chExt cx="80" cy="2"/>
            </a:xfrm>
          </p:grpSpPr>
          <p:sp>
            <p:nvSpPr>
              <p:cNvPr id="41291" name="Freeform 5656"/>
              <p:cNvSpPr>
                <a:spLocks/>
              </p:cNvSpPr>
              <p:nvPr/>
            </p:nvSpPr>
            <p:spPr bwMode="auto">
              <a:xfrm>
                <a:off x="7895" y="1772"/>
                <a:ext cx="80" cy="2"/>
              </a:xfrm>
              <a:custGeom>
                <a:avLst/>
                <a:gdLst>
                  <a:gd name="T0" fmla="+- 0 7895 7895"/>
                  <a:gd name="T1" fmla="*/ T0 w 80"/>
                  <a:gd name="T2" fmla="+- 0 7975 789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51" name="Group 5653"/>
            <p:cNvGrpSpPr>
              <a:grpSpLocks/>
            </p:cNvGrpSpPr>
            <p:nvPr/>
          </p:nvGrpSpPr>
          <p:grpSpPr bwMode="auto">
            <a:xfrm>
              <a:off x="7896" y="1770"/>
              <a:ext cx="80" cy="2"/>
              <a:chOff x="7896" y="1770"/>
              <a:chExt cx="80" cy="2"/>
            </a:xfrm>
          </p:grpSpPr>
          <p:sp>
            <p:nvSpPr>
              <p:cNvPr id="41290" name="Freeform 5654"/>
              <p:cNvSpPr>
                <a:spLocks/>
              </p:cNvSpPr>
              <p:nvPr/>
            </p:nvSpPr>
            <p:spPr bwMode="auto">
              <a:xfrm>
                <a:off x="7896" y="1770"/>
                <a:ext cx="80" cy="2"/>
              </a:xfrm>
              <a:custGeom>
                <a:avLst/>
                <a:gdLst>
                  <a:gd name="T0" fmla="+- 0 7896 7896"/>
                  <a:gd name="T1" fmla="*/ T0 w 80"/>
                  <a:gd name="T2" fmla="+- 0 7975 789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52" name="Group 5651"/>
            <p:cNvGrpSpPr>
              <a:grpSpLocks/>
            </p:cNvGrpSpPr>
            <p:nvPr/>
          </p:nvGrpSpPr>
          <p:grpSpPr bwMode="auto">
            <a:xfrm>
              <a:off x="7973" y="1117"/>
              <a:ext cx="3" cy="652"/>
              <a:chOff x="7973" y="1117"/>
              <a:chExt cx="3" cy="652"/>
            </a:xfrm>
          </p:grpSpPr>
          <p:sp>
            <p:nvSpPr>
              <p:cNvPr id="41289" name="Freeform 5652"/>
              <p:cNvSpPr>
                <a:spLocks/>
              </p:cNvSpPr>
              <p:nvPr/>
            </p:nvSpPr>
            <p:spPr bwMode="auto">
              <a:xfrm>
                <a:off x="7973" y="1117"/>
                <a:ext cx="3" cy="652"/>
              </a:xfrm>
              <a:custGeom>
                <a:avLst/>
                <a:gdLst>
                  <a:gd name="T0" fmla="+- 0 7973 7973"/>
                  <a:gd name="T1" fmla="*/ T0 w 3"/>
                  <a:gd name="T2" fmla="+- 0 1769 1117"/>
                  <a:gd name="T3" fmla="*/ 1769 h 652"/>
                  <a:gd name="T4" fmla="+- 0 7975 7973"/>
                  <a:gd name="T5" fmla="*/ T4 w 3"/>
                  <a:gd name="T6" fmla="+- 0 1769 1117"/>
                  <a:gd name="T7" fmla="*/ 1769 h 652"/>
                  <a:gd name="T8" fmla="+- 0 7975 7973"/>
                  <a:gd name="T9" fmla="*/ T8 w 3"/>
                  <a:gd name="T10" fmla="+- 0 1117 1117"/>
                  <a:gd name="T11" fmla="*/ 1117 h 652"/>
                  <a:gd name="T12" fmla="+- 0 7973 7973"/>
                  <a:gd name="T13" fmla="*/ T12 w 3"/>
                  <a:gd name="T14" fmla="+- 0 1117 1117"/>
                  <a:gd name="T15" fmla="*/ 1117 h 652"/>
                  <a:gd name="T16" fmla="+- 0 7973 7973"/>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2" y="652"/>
                    </a:lnTo>
                    <a:lnTo>
                      <a:pt x="2"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3" name="Group 5647"/>
            <p:cNvGrpSpPr>
              <a:grpSpLocks/>
            </p:cNvGrpSpPr>
            <p:nvPr/>
          </p:nvGrpSpPr>
          <p:grpSpPr bwMode="auto">
            <a:xfrm>
              <a:off x="7924" y="1224"/>
              <a:ext cx="38" cy="66"/>
              <a:chOff x="7924" y="1224"/>
              <a:chExt cx="38" cy="66"/>
            </a:xfrm>
          </p:grpSpPr>
          <p:sp>
            <p:nvSpPr>
              <p:cNvPr id="41286" name="Freeform 5650"/>
              <p:cNvSpPr>
                <a:spLocks/>
              </p:cNvSpPr>
              <p:nvPr/>
            </p:nvSpPr>
            <p:spPr bwMode="auto">
              <a:xfrm>
                <a:off x="7924" y="1224"/>
                <a:ext cx="38" cy="66"/>
              </a:xfrm>
              <a:custGeom>
                <a:avLst/>
                <a:gdLst>
                  <a:gd name="T0" fmla="+- 0 7959 7924"/>
                  <a:gd name="T1" fmla="*/ T0 w 38"/>
                  <a:gd name="T2" fmla="+- 0 1283 1224"/>
                  <a:gd name="T3" fmla="*/ 1283 h 66"/>
                  <a:gd name="T4" fmla="+- 0 7926 7924"/>
                  <a:gd name="T5" fmla="*/ T4 w 38"/>
                  <a:gd name="T6" fmla="+- 0 1283 1224"/>
                  <a:gd name="T7" fmla="*/ 1283 h 66"/>
                  <a:gd name="T8" fmla="+- 0 7925 7924"/>
                  <a:gd name="T9" fmla="*/ T8 w 38"/>
                  <a:gd name="T10" fmla="+- 0 1283 1224"/>
                  <a:gd name="T11" fmla="*/ 1283 h 66"/>
                  <a:gd name="T12" fmla="+- 0 7924 7924"/>
                  <a:gd name="T13" fmla="*/ T12 w 38"/>
                  <a:gd name="T14" fmla="+- 0 1284 1224"/>
                  <a:gd name="T15" fmla="*/ 1284 h 66"/>
                  <a:gd name="T16" fmla="+- 0 7924 7924"/>
                  <a:gd name="T17" fmla="*/ T16 w 38"/>
                  <a:gd name="T18" fmla="+- 0 1285 1224"/>
                  <a:gd name="T19" fmla="*/ 1285 h 66"/>
                  <a:gd name="T20" fmla="+- 0 7924 7924"/>
                  <a:gd name="T21" fmla="*/ T20 w 38"/>
                  <a:gd name="T22" fmla="+- 0 1288 1224"/>
                  <a:gd name="T23" fmla="*/ 1288 h 66"/>
                  <a:gd name="T24" fmla="+- 0 7924 7924"/>
                  <a:gd name="T25" fmla="*/ T24 w 38"/>
                  <a:gd name="T26" fmla="+- 0 1289 1224"/>
                  <a:gd name="T27" fmla="*/ 1289 h 66"/>
                  <a:gd name="T28" fmla="+- 0 7925 7924"/>
                  <a:gd name="T29" fmla="*/ T28 w 38"/>
                  <a:gd name="T30" fmla="+- 0 1290 1224"/>
                  <a:gd name="T31" fmla="*/ 1290 h 66"/>
                  <a:gd name="T32" fmla="+- 0 7960 7924"/>
                  <a:gd name="T33" fmla="*/ T32 w 38"/>
                  <a:gd name="T34" fmla="+- 0 1290 1224"/>
                  <a:gd name="T35" fmla="*/ 1290 h 66"/>
                  <a:gd name="T36" fmla="+- 0 7960 7924"/>
                  <a:gd name="T37" fmla="*/ T36 w 38"/>
                  <a:gd name="T38" fmla="+- 0 1289 1224"/>
                  <a:gd name="T39" fmla="*/ 1289 h 66"/>
                  <a:gd name="T40" fmla="+- 0 7961 7924"/>
                  <a:gd name="T41" fmla="*/ T40 w 38"/>
                  <a:gd name="T42" fmla="+- 0 1288 1224"/>
                  <a:gd name="T43" fmla="*/ 1288 h 66"/>
                  <a:gd name="T44" fmla="+- 0 7961 7924"/>
                  <a:gd name="T45" fmla="*/ T44 w 38"/>
                  <a:gd name="T46" fmla="+- 0 1285 1224"/>
                  <a:gd name="T47" fmla="*/ 1285 h 66"/>
                  <a:gd name="T48" fmla="+- 0 7960 7924"/>
                  <a:gd name="T49" fmla="*/ T48 w 38"/>
                  <a:gd name="T50" fmla="+- 0 1284 1224"/>
                  <a:gd name="T51" fmla="*/ 1284 h 66"/>
                  <a:gd name="T52" fmla="+- 0 7960 7924"/>
                  <a:gd name="T53" fmla="*/ T52 w 38"/>
                  <a:gd name="T54" fmla="+- 0 1283 1224"/>
                  <a:gd name="T55" fmla="*/ 1283 h 66"/>
                  <a:gd name="T56" fmla="+- 0 7959 792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7" name="Freeform 5649"/>
              <p:cNvSpPr>
                <a:spLocks/>
              </p:cNvSpPr>
              <p:nvPr/>
            </p:nvSpPr>
            <p:spPr bwMode="auto">
              <a:xfrm>
                <a:off x="7924" y="1224"/>
                <a:ext cx="38" cy="66"/>
              </a:xfrm>
              <a:custGeom>
                <a:avLst/>
                <a:gdLst>
                  <a:gd name="T0" fmla="+- 0 7947 7924"/>
                  <a:gd name="T1" fmla="*/ T0 w 38"/>
                  <a:gd name="T2" fmla="+- 0 1233 1224"/>
                  <a:gd name="T3" fmla="*/ 1233 h 66"/>
                  <a:gd name="T4" fmla="+- 0 7939 7924"/>
                  <a:gd name="T5" fmla="*/ T4 w 38"/>
                  <a:gd name="T6" fmla="+- 0 1233 1224"/>
                  <a:gd name="T7" fmla="*/ 1233 h 66"/>
                  <a:gd name="T8" fmla="+- 0 7939 7924"/>
                  <a:gd name="T9" fmla="*/ T8 w 38"/>
                  <a:gd name="T10" fmla="+- 0 1283 1224"/>
                  <a:gd name="T11" fmla="*/ 1283 h 66"/>
                  <a:gd name="T12" fmla="+- 0 7948 7924"/>
                  <a:gd name="T13" fmla="*/ T12 w 38"/>
                  <a:gd name="T14" fmla="+- 0 1283 1224"/>
                  <a:gd name="T15" fmla="*/ 1283 h 66"/>
                  <a:gd name="T16" fmla="+- 0 7947 792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8" name="Freeform 5648"/>
              <p:cNvSpPr>
                <a:spLocks/>
              </p:cNvSpPr>
              <p:nvPr/>
            </p:nvSpPr>
            <p:spPr bwMode="auto">
              <a:xfrm>
                <a:off x="7924" y="1224"/>
                <a:ext cx="38" cy="66"/>
              </a:xfrm>
              <a:custGeom>
                <a:avLst/>
                <a:gdLst>
                  <a:gd name="T0" fmla="+- 0 7946 7924"/>
                  <a:gd name="T1" fmla="*/ T0 w 38"/>
                  <a:gd name="T2" fmla="+- 0 1224 1224"/>
                  <a:gd name="T3" fmla="*/ 1224 h 66"/>
                  <a:gd name="T4" fmla="+- 0 7924 7924"/>
                  <a:gd name="T5" fmla="*/ T4 w 38"/>
                  <a:gd name="T6" fmla="+- 0 1240 1224"/>
                  <a:gd name="T7" fmla="*/ 1240 h 66"/>
                  <a:gd name="T8" fmla="+- 0 7924 7924"/>
                  <a:gd name="T9" fmla="*/ T8 w 38"/>
                  <a:gd name="T10" fmla="+- 0 1241 1224"/>
                  <a:gd name="T11" fmla="*/ 1241 h 66"/>
                  <a:gd name="T12" fmla="+- 0 7925 7924"/>
                  <a:gd name="T13" fmla="*/ T12 w 38"/>
                  <a:gd name="T14" fmla="+- 0 1241 1224"/>
                  <a:gd name="T15" fmla="*/ 1241 h 66"/>
                  <a:gd name="T16" fmla="+- 0 7927 7924"/>
                  <a:gd name="T17" fmla="*/ T16 w 38"/>
                  <a:gd name="T18" fmla="+- 0 1241 1224"/>
                  <a:gd name="T19" fmla="*/ 1241 h 66"/>
                  <a:gd name="T20" fmla="+- 0 7939 7924"/>
                  <a:gd name="T21" fmla="*/ T20 w 38"/>
                  <a:gd name="T22" fmla="+- 0 1233 1224"/>
                  <a:gd name="T23" fmla="*/ 1233 h 66"/>
                  <a:gd name="T24" fmla="+- 0 7947 7924"/>
                  <a:gd name="T25" fmla="*/ T24 w 38"/>
                  <a:gd name="T26" fmla="+- 0 1233 1224"/>
                  <a:gd name="T27" fmla="*/ 1233 h 66"/>
                  <a:gd name="T28" fmla="+- 0 7947 7924"/>
                  <a:gd name="T29" fmla="*/ T28 w 38"/>
                  <a:gd name="T30" fmla="+- 0 1225 1224"/>
                  <a:gd name="T31" fmla="*/ 1225 h 66"/>
                  <a:gd name="T32" fmla="+- 0 7947 7924"/>
                  <a:gd name="T33" fmla="*/ T32 w 38"/>
                  <a:gd name="T34" fmla="+- 0 1224 1224"/>
                  <a:gd name="T35" fmla="*/ 1224 h 66"/>
                  <a:gd name="T36" fmla="+- 0 7946 792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4" name="Group 5644"/>
            <p:cNvGrpSpPr>
              <a:grpSpLocks/>
            </p:cNvGrpSpPr>
            <p:nvPr/>
          </p:nvGrpSpPr>
          <p:grpSpPr bwMode="auto">
            <a:xfrm>
              <a:off x="7918" y="1346"/>
              <a:ext cx="45" cy="68"/>
              <a:chOff x="7918" y="1346"/>
              <a:chExt cx="45" cy="68"/>
            </a:xfrm>
          </p:grpSpPr>
          <p:sp>
            <p:nvSpPr>
              <p:cNvPr id="41284" name="Freeform 5646"/>
              <p:cNvSpPr>
                <a:spLocks/>
              </p:cNvSpPr>
              <p:nvPr/>
            </p:nvSpPr>
            <p:spPr bwMode="auto">
              <a:xfrm>
                <a:off x="7918" y="1346"/>
                <a:ext cx="45" cy="68"/>
              </a:xfrm>
              <a:custGeom>
                <a:avLst/>
                <a:gdLst>
                  <a:gd name="T0" fmla="+- 0 7945 7918"/>
                  <a:gd name="T1" fmla="*/ T0 w 45"/>
                  <a:gd name="T2" fmla="+- 0 1346 1346"/>
                  <a:gd name="T3" fmla="*/ 1346 h 68"/>
                  <a:gd name="T4" fmla="+- 0 7937 7918"/>
                  <a:gd name="T5" fmla="*/ T4 w 45"/>
                  <a:gd name="T6" fmla="+- 0 1346 1346"/>
                  <a:gd name="T7" fmla="*/ 1346 h 68"/>
                  <a:gd name="T8" fmla="+- 0 7933 7918"/>
                  <a:gd name="T9" fmla="*/ T8 w 45"/>
                  <a:gd name="T10" fmla="+- 0 1347 1346"/>
                  <a:gd name="T11" fmla="*/ 1347 h 68"/>
                  <a:gd name="T12" fmla="+- 0 7918 7918"/>
                  <a:gd name="T13" fmla="*/ T12 w 45"/>
                  <a:gd name="T14" fmla="+- 0 1386 1346"/>
                  <a:gd name="T15" fmla="*/ 1386 h 68"/>
                  <a:gd name="T16" fmla="+- 0 7919 7918"/>
                  <a:gd name="T17" fmla="*/ T16 w 45"/>
                  <a:gd name="T18" fmla="+- 0 1391 1346"/>
                  <a:gd name="T19" fmla="*/ 1391 h 68"/>
                  <a:gd name="T20" fmla="+- 0 7936 7918"/>
                  <a:gd name="T21" fmla="*/ T20 w 45"/>
                  <a:gd name="T22" fmla="+- 0 1414 1346"/>
                  <a:gd name="T23" fmla="*/ 1414 h 68"/>
                  <a:gd name="T24" fmla="+- 0 7944 7918"/>
                  <a:gd name="T25" fmla="*/ T24 w 45"/>
                  <a:gd name="T26" fmla="+- 0 1414 1346"/>
                  <a:gd name="T27" fmla="*/ 1414 h 68"/>
                  <a:gd name="T28" fmla="+- 0 7948 7918"/>
                  <a:gd name="T29" fmla="*/ T28 w 45"/>
                  <a:gd name="T30" fmla="+- 0 1413 1346"/>
                  <a:gd name="T31" fmla="*/ 1413 h 68"/>
                  <a:gd name="T32" fmla="+- 0 7954 7918"/>
                  <a:gd name="T33" fmla="*/ T32 w 45"/>
                  <a:gd name="T34" fmla="+- 0 1410 1346"/>
                  <a:gd name="T35" fmla="*/ 1410 h 68"/>
                  <a:gd name="T36" fmla="+- 0 7956 7918"/>
                  <a:gd name="T37" fmla="*/ T36 w 45"/>
                  <a:gd name="T38" fmla="+- 0 1408 1346"/>
                  <a:gd name="T39" fmla="*/ 1408 h 68"/>
                  <a:gd name="T40" fmla="+- 0 7957 7918"/>
                  <a:gd name="T41" fmla="*/ T40 w 45"/>
                  <a:gd name="T42" fmla="+- 0 1407 1346"/>
                  <a:gd name="T43" fmla="*/ 1407 h 68"/>
                  <a:gd name="T44" fmla="+- 0 7938 7918"/>
                  <a:gd name="T45" fmla="*/ T44 w 45"/>
                  <a:gd name="T46" fmla="+- 0 1407 1346"/>
                  <a:gd name="T47" fmla="*/ 1407 h 68"/>
                  <a:gd name="T48" fmla="+- 0 7936 7918"/>
                  <a:gd name="T49" fmla="*/ T48 w 45"/>
                  <a:gd name="T50" fmla="+- 0 1406 1346"/>
                  <a:gd name="T51" fmla="*/ 1406 h 68"/>
                  <a:gd name="T52" fmla="+- 0 7927 7918"/>
                  <a:gd name="T53" fmla="*/ T52 w 45"/>
                  <a:gd name="T54" fmla="+- 0 1386 1346"/>
                  <a:gd name="T55" fmla="*/ 1386 h 68"/>
                  <a:gd name="T56" fmla="+- 0 7927 7918"/>
                  <a:gd name="T57" fmla="*/ T56 w 45"/>
                  <a:gd name="T58" fmla="+- 0 1373 1346"/>
                  <a:gd name="T59" fmla="*/ 1373 h 68"/>
                  <a:gd name="T60" fmla="+- 0 7938 7918"/>
                  <a:gd name="T61" fmla="*/ T60 w 45"/>
                  <a:gd name="T62" fmla="+- 0 1354 1346"/>
                  <a:gd name="T63" fmla="*/ 1354 h 68"/>
                  <a:gd name="T64" fmla="+- 0 7957 7918"/>
                  <a:gd name="T65" fmla="*/ T64 w 45"/>
                  <a:gd name="T66" fmla="+- 0 1354 1346"/>
                  <a:gd name="T67" fmla="*/ 1354 h 68"/>
                  <a:gd name="T68" fmla="+- 0 7957 7918"/>
                  <a:gd name="T69" fmla="*/ T68 w 45"/>
                  <a:gd name="T70" fmla="+- 0 1352 1346"/>
                  <a:gd name="T71" fmla="*/ 1352 h 68"/>
                  <a:gd name="T72" fmla="+- 0 7954 7918"/>
                  <a:gd name="T73" fmla="*/ T72 w 45"/>
                  <a:gd name="T74" fmla="+- 0 1350 1346"/>
                  <a:gd name="T75" fmla="*/ 1350 h 68"/>
                  <a:gd name="T76" fmla="+- 0 7949 7918"/>
                  <a:gd name="T77" fmla="*/ T76 w 45"/>
                  <a:gd name="T78" fmla="+- 0 1347 1346"/>
                  <a:gd name="T79" fmla="*/ 1347 h 68"/>
                  <a:gd name="T80" fmla="+- 0 7945 7918"/>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9" y="61"/>
                    </a:lnTo>
                    <a:lnTo>
                      <a:pt x="20" y="61"/>
                    </a:lnTo>
                    <a:lnTo>
                      <a:pt x="18" y="60"/>
                    </a:lnTo>
                    <a:lnTo>
                      <a:pt x="9" y="40"/>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5" name="Freeform 5645"/>
              <p:cNvSpPr>
                <a:spLocks/>
              </p:cNvSpPr>
              <p:nvPr/>
            </p:nvSpPr>
            <p:spPr bwMode="auto">
              <a:xfrm>
                <a:off x="7918" y="1346"/>
                <a:ext cx="45" cy="68"/>
              </a:xfrm>
              <a:custGeom>
                <a:avLst/>
                <a:gdLst>
                  <a:gd name="T0" fmla="+- 0 7957 7918"/>
                  <a:gd name="T1" fmla="*/ T0 w 45"/>
                  <a:gd name="T2" fmla="+- 0 1354 1346"/>
                  <a:gd name="T3" fmla="*/ 1354 h 68"/>
                  <a:gd name="T4" fmla="+- 0 7941 7918"/>
                  <a:gd name="T5" fmla="*/ T4 w 45"/>
                  <a:gd name="T6" fmla="+- 0 1354 1346"/>
                  <a:gd name="T7" fmla="*/ 1354 h 68"/>
                  <a:gd name="T8" fmla="+- 0 7945 7918"/>
                  <a:gd name="T9" fmla="*/ T8 w 45"/>
                  <a:gd name="T10" fmla="+- 0 1354 1346"/>
                  <a:gd name="T11" fmla="*/ 1354 h 68"/>
                  <a:gd name="T12" fmla="+- 0 7949 7918"/>
                  <a:gd name="T13" fmla="*/ T12 w 45"/>
                  <a:gd name="T14" fmla="+- 0 1356 1346"/>
                  <a:gd name="T15" fmla="*/ 1356 h 68"/>
                  <a:gd name="T16" fmla="+- 0 7954 7918"/>
                  <a:gd name="T17" fmla="*/ T16 w 45"/>
                  <a:gd name="T18" fmla="+- 0 1386 1346"/>
                  <a:gd name="T19" fmla="*/ 1386 h 68"/>
                  <a:gd name="T20" fmla="+- 0 7954 7918"/>
                  <a:gd name="T21" fmla="*/ T20 w 45"/>
                  <a:gd name="T22" fmla="+- 0 1389 1346"/>
                  <a:gd name="T23" fmla="*/ 1389 h 68"/>
                  <a:gd name="T24" fmla="+- 0 7942 7918"/>
                  <a:gd name="T25" fmla="*/ T24 w 45"/>
                  <a:gd name="T26" fmla="+- 0 1407 1346"/>
                  <a:gd name="T27" fmla="*/ 1407 h 68"/>
                  <a:gd name="T28" fmla="+- 0 7957 7918"/>
                  <a:gd name="T29" fmla="*/ T28 w 45"/>
                  <a:gd name="T30" fmla="+- 0 1407 1346"/>
                  <a:gd name="T31" fmla="*/ 1407 h 68"/>
                  <a:gd name="T32" fmla="+- 0 7960 7918"/>
                  <a:gd name="T33" fmla="*/ T32 w 45"/>
                  <a:gd name="T34" fmla="+- 0 1402 1346"/>
                  <a:gd name="T35" fmla="*/ 1402 h 68"/>
                  <a:gd name="T36" fmla="+- 0 7961 7918"/>
                  <a:gd name="T37" fmla="*/ T36 w 45"/>
                  <a:gd name="T38" fmla="+- 0 1398 1346"/>
                  <a:gd name="T39" fmla="*/ 1398 h 68"/>
                  <a:gd name="T40" fmla="+- 0 7963 7918"/>
                  <a:gd name="T41" fmla="*/ T40 w 45"/>
                  <a:gd name="T42" fmla="+- 0 1390 1346"/>
                  <a:gd name="T43" fmla="*/ 1390 h 68"/>
                  <a:gd name="T44" fmla="+- 0 7963 7918"/>
                  <a:gd name="T45" fmla="*/ T44 w 45"/>
                  <a:gd name="T46" fmla="+- 0 1386 1346"/>
                  <a:gd name="T47" fmla="*/ 1386 h 68"/>
                  <a:gd name="T48" fmla="+- 0 7963 7918"/>
                  <a:gd name="T49" fmla="*/ T48 w 45"/>
                  <a:gd name="T50" fmla="+- 0 1373 1346"/>
                  <a:gd name="T51" fmla="*/ 1373 h 68"/>
                  <a:gd name="T52" fmla="+- 0 7963 7918"/>
                  <a:gd name="T53" fmla="*/ T52 w 45"/>
                  <a:gd name="T54" fmla="+- 0 1371 1346"/>
                  <a:gd name="T55" fmla="*/ 1371 h 68"/>
                  <a:gd name="T56" fmla="+- 0 7962 7918"/>
                  <a:gd name="T57" fmla="*/ T56 w 45"/>
                  <a:gd name="T58" fmla="+- 0 1369 1346"/>
                  <a:gd name="T59" fmla="*/ 1369 h 68"/>
                  <a:gd name="T60" fmla="+- 0 7961 7918"/>
                  <a:gd name="T61" fmla="*/ T60 w 45"/>
                  <a:gd name="T62" fmla="+- 0 1362 1346"/>
                  <a:gd name="T63" fmla="*/ 1362 h 68"/>
                  <a:gd name="T64" fmla="+- 0 7960 7918"/>
                  <a:gd name="T65" fmla="*/ T64 w 45"/>
                  <a:gd name="T66" fmla="+- 0 1358 1346"/>
                  <a:gd name="T67" fmla="*/ 1358 h 68"/>
                  <a:gd name="T68" fmla="+- 0 7957 7918"/>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1" y="10"/>
                    </a:lnTo>
                    <a:lnTo>
                      <a:pt x="36" y="40"/>
                    </a:lnTo>
                    <a:lnTo>
                      <a:pt x="36" y="43"/>
                    </a:lnTo>
                    <a:lnTo>
                      <a:pt x="24" y="61"/>
                    </a:lnTo>
                    <a:lnTo>
                      <a:pt x="39" y="61"/>
                    </a:lnTo>
                    <a:lnTo>
                      <a:pt x="42" y="56"/>
                    </a:lnTo>
                    <a:lnTo>
                      <a:pt x="43" y="52"/>
                    </a:lnTo>
                    <a:lnTo>
                      <a:pt x="45"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5" name="Group 5641"/>
            <p:cNvGrpSpPr>
              <a:grpSpLocks/>
            </p:cNvGrpSpPr>
            <p:nvPr/>
          </p:nvGrpSpPr>
          <p:grpSpPr bwMode="auto">
            <a:xfrm>
              <a:off x="7921" y="1470"/>
              <a:ext cx="40" cy="67"/>
              <a:chOff x="7921" y="1470"/>
              <a:chExt cx="40" cy="67"/>
            </a:xfrm>
          </p:grpSpPr>
          <p:sp>
            <p:nvSpPr>
              <p:cNvPr id="41282" name="Freeform 5643"/>
              <p:cNvSpPr>
                <a:spLocks/>
              </p:cNvSpPr>
              <p:nvPr/>
            </p:nvSpPr>
            <p:spPr bwMode="auto">
              <a:xfrm>
                <a:off x="7921" y="1470"/>
                <a:ext cx="40" cy="67"/>
              </a:xfrm>
              <a:custGeom>
                <a:avLst/>
                <a:gdLst>
                  <a:gd name="T0" fmla="+- 0 7956 7921"/>
                  <a:gd name="T1" fmla="*/ T0 w 40"/>
                  <a:gd name="T2" fmla="+- 0 1477 1470"/>
                  <a:gd name="T3" fmla="*/ 1477 h 67"/>
                  <a:gd name="T4" fmla="+- 0 7938 7921"/>
                  <a:gd name="T5" fmla="*/ T4 w 40"/>
                  <a:gd name="T6" fmla="+- 0 1477 1470"/>
                  <a:gd name="T7" fmla="*/ 1477 h 67"/>
                  <a:gd name="T8" fmla="+- 0 7942 7921"/>
                  <a:gd name="T9" fmla="*/ T8 w 40"/>
                  <a:gd name="T10" fmla="+- 0 1478 1470"/>
                  <a:gd name="T11" fmla="*/ 1478 h 67"/>
                  <a:gd name="T12" fmla="+- 0 7946 7921"/>
                  <a:gd name="T13" fmla="*/ T12 w 40"/>
                  <a:gd name="T14" fmla="+- 0 1480 1470"/>
                  <a:gd name="T15" fmla="*/ 1480 h 67"/>
                  <a:gd name="T16" fmla="+- 0 7948 7921"/>
                  <a:gd name="T17" fmla="*/ T16 w 40"/>
                  <a:gd name="T18" fmla="+- 0 1484 1470"/>
                  <a:gd name="T19" fmla="*/ 1484 h 67"/>
                  <a:gd name="T20" fmla="+- 0 7948 7921"/>
                  <a:gd name="T21" fmla="*/ T20 w 40"/>
                  <a:gd name="T22" fmla="+- 0 1488 1470"/>
                  <a:gd name="T23" fmla="*/ 1488 h 67"/>
                  <a:gd name="T24" fmla="+- 0 7948 7921"/>
                  <a:gd name="T25" fmla="*/ T24 w 40"/>
                  <a:gd name="T26" fmla="+- 0 1493 1470"/>
                  <a:gd name="T27" fmla="*/ 1493 h 67"/>
                  <a:gd name="T28" fmla="+- 0 7922 7921"/>
                  <a:gd name="T29" fmla="*/ T28 w 40"/>
                  <a:gd name="T30" fmla="+- 0 1527 1470"/>
                  <a:gd name="T31" fmla="*/ 1527 h 67"/>
                  <a:gd name="T32" fmla="+- 0 7922 7921"/>
                  <a:gd name="T33" fmla="*/ T32 w 40"/>
                  <a:gd name="T34" fmla="+- 0 1528 1470"/>
                  <a:gd name="T35" fmla="*/ 1528 h 67"/>
                  <a:gd name="T36" fmla="+- 0 7921 7921"/>
                  <a:gd name="T37" fmla="*/ T36 w 40"/>
                  <a:gd name="T38" fmla="+- 0 1529 1470"/>
                  <a:gd name="T39" fmla="*/ 1529 h 67"/>
                  <a:gd name="T40" fmla="+- 0 7921 7921"/>
                  <a:gd name="T41" fmla="*/ T40 w 40"/>
                  <a:gd name="T42" fmla="+- 0 1530 1470"/>
                  <a:gd name="T43" fmla="*/ 1530 h 67"/>
                  <a:gd name="T44" fmla="+- 0 7921 7921"/>
                  <a:gd name="T45" fmla="*/ T44 w 40"/>
                  <a:gd name="T46" fmla="+- 0 1534 1470"/>
                  <a:gd name="T47" fmla="*/ 1534 h 67"/>
                  <a:gd name="T48" fmla="+- 0 7921 7921"/>
                  <a:gd name="T49" fmla="*/ T48 w 40"/>
                  <a:gd name="T50" fmla="+- 0 1535 1470"/>
                  <a:gd name="T51" fmla="*/ 1535 h 67"/>
                  <a:gd name="T52" fmla="+- 0 7922 7921"/>
                  <a:gd name="T53" fmla="*/ T52 w 40"/>
                  <a:gd name="T54" fmla="+- 0 1536 1470"/>
                  <a:gd name="T55" fmla="*/ 1536 h 67"/>
                  <a:gd name="T56" fmla="+- 0 7959 7921"/>
                  <a:gd name="T57" fmla="*/ T56 w 40"/>
                  <a:gd name="T58" fmla="+- 0 1536 1470"/>
                  <a:gd name="T59" fmla="*/ 1536 h 67"/>
                  <a:gd name="T60" fmla="+- 0 7960 7921"/>
                  <a:gd name="T61" fmla="*/ T60 w 40"/>
                  <a:gd name="T62" fmla="+- 0 1536 1470"/>
                  <a:gd name="T63" fmla="*/ 1536 h 67"/>
                  <a:gd name="T64" fmla="+- 0 7960 7921"/>
                  <a:gd name="T65" fmla="*/ T64 w 40"/>
                  <a:gd name="T66" fmla="+- 0 1535 1470"/>
                  <a:gd name="T67" fmla="*/ 1535 h 67"/>
                  <a:gd name="T68" fmla="+- 0 7961 7921"/>
                  <a:gd name="T69" fmla="*/ T68 w 40"/>
                  <a:gd name="T70" fmla="+- 0 1534 1470"/>
                  <a:gd name="T71" fmla="*/ 1534 h 67"/>
                  <a:gd name="T72" fmla="+- 0 7961 7921"/>
                  <a:gd name="T73" fmla="*/ T72 w 40"/>
                  <a:gd name="T74" fmla="+- 0 1531 1470"/>
                  <a:gd name="T75" fmla="*/ 1531 h 67"/>
                  <a:gd name="T76" fmla="+- 0 7960 7921"/>
                  <a:gd name="T77" fmla="*/ T76 w 40"/>
                  <a:gd name="T78" fmla="+- 0 1530 1470"/>
                  <a:gd name="T79" fmla="*/ 1530 h 67"/>
                  <a:gd name="T80" fmla="+- 0 7960 7921"/>
                  <a:gd name="T81" fmla="*/ T80 w 40"/>
                  <a:gd name="T82" fmla="+- 0 1529 1470"/>
                  <a:gd name="T83" fmla="*/ 1529 h 67"/>
                  <a:gd name="T84" fmla="+- 0 7959 7921"/>
                  <a:gd name="T85" fmla="*/ T84 w 40"/>
                  <a:gd name="T86" fmla="+- 0 1529 1470"/>
                  <a:gd name="T87" fmla="*/ 1529 h 67"/>
                  <a:gd name="T88" fmla="+- 0 7931 7921"/>
                  <a:gd name="T89" fmla="*/ T88 w 40"/>
                  <a:gd name="T90" fmla="+- 0 1529 1470"/>
                  <a:gd name="T91" fmla="*/ 1529 h 67"/>
                  <a:gd name="T92" fmla="+- 0 7941 7921"/>
                  <a:gd name="T93" fmla="*/ T92 w 40"/>
                  <a:gd name="T94" fmla="+- 0 1518 1470"/>
                  <a:gd name="T95" fmla="*/ 1518 h 67"/>
                  <a:gd name="T96" fmla="+- 0 7958 7921"/>
                  <a:gd name="T97" fmla="*/ T96 w 40"/>
                  <a:gd name="T98" fmla="+- 0 1491 1470"/>
                  <a:gd name="T99" fmla="*/ 1491 h 67"/>
                  <a:gd name="T100" fmla="+- 0 7958 7921"/>
                  <a:gd name="T101" fmla="*/ T100 w 40"/>
                  <a:gd name="T102" fmla="+- 0 1483 1470"/>
                  <a:gd name="T103" fmla="*/ 1483 h 67"/>
                  <a:gd name="T104" fmla="+- 0 7957 7921"/>
                  <a:gd name="T105" fmla="*/ T104 w 40"/>
                  <a:gd name="T106" fmla="+- 0 1482 1470"/>
                  <a:gd name="T107" fmla="*/ 1482 h 67"/>
                  <a:gd name="T108" fmla="+- 0 7956 7921"/>
                  <a:gd name="T109" fmla="*/ T108 w 40"/>
                  <a:gd name="T110" fmla="+- 0 1478 1470"/>
                  <a:gd name="T111" fmla="*/ 1478 h 67"/>
                  <a:gd name="T112" fmla="+- 0 7956 7921"/>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1" y="8"/>
                    </a:lnTo>
                    <a:lnTo>
                      <a:pt x="25" y="10"/>
                    </a:lnTo>
                    <a:lnTo>
                      <a:pt x="27" y="14"/>
                    </a:lnTo>
                    <a:lnTo>
                      <a:pt x="27" y="18"/>
                    </a:lnTo>
                    <a:lnTo>
                      <a:pt x="27" y="23"/>
                    </a:lnTo>
                    <a:lnTo>
                      <a:pt x="1" y="57"/>
                    </a:lnTo>
                    <a:lnTo>
                      <a:pt x="1" y="58"/>
                    </a:lnTo>
                    <a:lnTo>
                      <a:pt x="0" y="59"/>
                    </a:lnTo>
                    <a:lnTo>
                      <a:pt x="0" y="60"/>
                    </a:lnTo>
                    <a:lnTo>
                      <a:pt x="0" y="64"/>
                    </a:lnTo>
                    <a:lnTo>
                      <a:pt x="0" y="65"/>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7" y="21"/>
                    </a:lnTo>
                    <a:lnTo>
                      <a:pt x="37" y="13"/>
                    </a:lnTo>
                    <a:lnTo>
                      <a:pt x="36"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3" name="Freeform 5642"/>
              <p:cNvSpPr>
                <a:spLocks/>
              </p:cNvSpPr>
              <p:nvPr/>
            </p:nvSpPr>
            <p:spPr bwMode="auto">
              <a:xfrm>
                <a:off x="7921" y="1470"/>
                <a:ext cx="40" cy="67"/>
              </a:xfrm>
              <a:custGeom>
                <a:avLst/>
                <a:gdLst>
                  <a:gd name="T0" fmla="+- 0 7942 7921"/>
                  <a:gd name="T1" fmla="*/ T0 w 40"/>
                  <a:gd name="T2" fmla="+- 0 1470 1470"/>
                  <a:gd name="T3" fmla="*/ 1470 h 67"/>
                  <a:gd name="T4" fmla="+- 0 7922 7921"/>
                  <a:gd name="T5" fmla="*/ T4 w 40"/>
                  <a:gd name="T6" fmla="+- 0 1481 1470"/>
                  <a:gd name="T7" fmla="*/ 1481 h 67"/>
                  <a:gd name="T8" fmla="+- 0 7922 7921"/>
                  <a:gd name="T9" fmla="*/ T8 w 40"/>
                  <a:gd name="T10" fmla="+- 0 1482 1470"/>
                  <a:gd name="T11" fmla="*/ 1482 h 67"/>
                  <a:gd name="T12" fmla="+- 0 7923 7921"/>
                  <a:gd name="T13" fmla="*/ T12 w 40"/>
                  <a:gd name="T14" fmla="+- 0 1483 1470"/>
                  <a:gd name="T15" fmla="*/ 1483 h 67"/>
                  <a:gd name="T16" fmla="+- 0 7923 7921"/>
                  <a:gd name="T17" fmla="*/ T16 w 40"/>
                  <a:gd name="T18" fmla="+- 0 1483 1470"/>
                  <a:gd name="T19" fmla="*/ 1483 h 67"/>
                  <a:gd name="T20" fmla="+- 0 7925 7921"/>
                  <a:gd name="T21" fmla="*/ T20 w 40"/>
                  <a:gd name="T22" fmla="+- 0 1482 1470"/>
                  <a:gd name="T23" fmla="*/ 1482 h 67"/>
                  <a:gd name="T24" fmla="+- 0 7928 7921"/>
                  <a:gd name="T25" fmla="*/ T24 w 40"/>
                  <a:gd name="T26" fmla="+- 0 1480 1470"/>
                  <a:gd name="T27" fmla="*/ 1480 h 67"/>
                  <a:gd name="T28" fmla="+- 0 7932 7921"/>
                  <a:gd name="T29" fmla="*/ T28 w 40"/>
                  <a:gd name="T30" fmla="+- 0 1478 1470"/>
                  <a:gd name="T31" fmla="*/ 1478 h 67"/>
                  <a:gd name="T32" fmla="+- 0 7934 7921"/>
                  <a:gd name="T33" fmla="*/ T32 w 40"/>
                  <a:gd name="T34" fmla="+- 0 1478 1470"/>
                  <a:gd name="T35" fmla="*/ 1478 h 67"/>
                  <a:gd name="T36" fmla="+- 0 7936 7921"/>
                  <a:gd name="T37" fmla="*/ T36 w 40"/>
                  <a:gd name="T38" fmla="+- 0 1477 1470"/>
                  <a:gd name="T39" fmla="*/ 1477 h 67"/>
                  <a:gd name="T40" fmla="+- 0 7956 7921"/>
                  <a:gd name="T41" fmla="*/ T40 w 40"/>
                  <a:gd name="T42" fmla="+- 0 1477 1470"/>
                  <a:gd name="T43" fmla="*/ 1477 h 67"/>
                  <a:gd name="T44" fmla="+- 0 7955 7921"/>
                  <a:gd name="T45" fmla="*/ T44 w 40"/>
                  <a:gd name="T46" fmla="+- 0 1476 1470"/>
                  <a:gd name="T47" fmla="*/ 1476 h 67"/>
                  <a:gd name="T48" fmla="+- 0 7952 7921"/>
                  <a:gd name="T49" fmla="*/ T48 w 40"/>
                  <a:gd name="T50" fmla="+- 0 1473 1470"/>
                  <a:gd name="T51" fmla="*/ 1473 h 67"/>
                  <a:gd name="T52" fmla="+- 0 7950 7921"/>
                  <a:gd name="T53" fmla="*/ T52 w 40"/>
                  <a:gd name="T54" fmla="+- 0 1472 1470"/>
                  <a:gd name="T55" fmla="*/ 1472 h 67"/>
                  <a:gd name="T56" fmla="+- 0 7945 7921"/>
                  <a:gd name="T57" fmla="*/ T56 w 40"/>
                  <a:gd name="T58" fmla="+- 0 1470 1470"/>
                  <a:gd name="T59" fmla="*/ 1470 h 67"/>
                  <a:gd name="T60" fmla="+- 0 7942 7921"/>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6" name="Group 5637"/>
            <p:cNvGrpSpPr>
              <a:grpSpLocks/>
            </p:cNvGrpSpPr>
            <p:nvPr/>
          </p:nvGrpSpPr>
          <p:grpSpPr bwMode="auto">
            <a:xfrm>
              <a:off x="7920" y="1593"/>
              <a:ext cx="41" cy="68"/>
              <a:chOff x="7920" y="1593"/>
              <a:chExt cx="41" cy="68"/>
            </a:xfrm>
          </p:grpSpPr>
          <p:sp>
            <p:nvSpPr>
              <p:cNvPr id="41279" name="Freeform 5640"/>
              <p:cNvSpPr>
                <a:spLocks/>
              </p:cNvSpPr>
              <p:nvPr/>
            </p:nvSpPr>
            <p:spPr bwMode="auto">
              <a:xfrm>
                <a:off x="7920" y="1593"/>
                <a:ext cx="41" cy="68"/>
              </a:xfrm>
              <a:custGeom>
                <a:avLst/>
                <a:gdLst>
                  <a:gd name="T0" fmla="+- 0 7921 7920"/>
                  <a:gd name="T1" fmla="*/ T0 w 41"/>
                  <a:gd name="T2" fmla="+- 0 1648 1593"/>
                  <a:gd name="T3" fmla="*/ 1648 h 68"/>
                  <a:gd name="T4" fmla="+- 0 7920 7920"/>
                  <a:gd name="T5" fmla="*/ T4 w 41"/>
                  <a:gd name="T6" fmla="+- 0 1649 1593"/>
                  <a:gd name="T7" fmla="*/ 1649 h 68"/>
                  <a:gd name="T8" fmla="+- 0 7920 7920"/>
                  <a:gd name="T9" fmla="*/ T8 w 41"/>
                  <a:gd name="T10" fmla="+- 0 1650 1593"/>
                  <a:gd name="T11" fmla="*/ 1650 h 68"/>
                  <a:gd name="T12" fmla="+- 0 7920 7920"/>
                  <a:gd name="T13" fmla="*/ T12 w 41"/>
                  <a:gd name="T14" fmla="+- 0 1653 1593"/>
                  <a:gd name="T15" fmla="*/ 1653 h 68"/>
                  <a:gd name="T16" fmla="+- 0 7920 7920"/>
                  <a:gd name="T17" fmla="*/ T16 w 41"/>
                  <a:gd name="T18" fmla="+- 0 1654 1593"/>
                  <a:gd name="T19" fmla="*/ 1654 h 68"/>
                  <a:gd name="T20" fmla="+- 0 7941 7920"/>
                  <a:gd name="T21" fmla="*/ T20 w 41"/>
                  <a:gd name="T22" fmla="+- 0 1660 1593"/>
                  <a:gd name="T23" fmla="*/ 1660 h 68"/>
                  <a:gd name="T24" fmla="+- 0 7944 7920"/>
                  <a:gd name="T25" fmla="*/ T24 w 41"/>
                  <a:gd name="T26" fmla="+- 0 1660 1593"/>
                  <a:gd name="T27" fmla="*/ 1660 h 68"/>
                  <a:gd name="T28" fmla="+- 0 7950 7920"/>
                  <a:gd name="T29" fmla="*/ T28 w 41"/>
                  <a:gd name="T30" fmla="+- 0 1658 1593"/>
                  <a:gd name="T31" fmla="*/ 1658 h 68"/>
                  <a:gd name="T32" fmla="+- 0 7952 7920"/>
                  <a:gd name="T33" fmla="*/ T32 w 41"/>
                  <a:gd name="T34" fmla="+- 0 1657 1593"/>
                  <a:gd name="T35" fmla="*/ 1657 h 68"/>
                  <a:gd name="T36" fmla="+- 0 7954 7920"/>
                  <a:gd name="T37" fmla="*/ T36 w 41"/>
                  <a:gd name="T38" fmla="+- 0 1655 1593"/>
                  <a:gd name="T39" fmla="*/ 1655 h 68"/>
                  <a:gd name="T40" fmla="+- 0 7956 7920"/>
                  <a:gd name="T41" fmla="*/ T40 w 41"/>
                  <a:gd name="T42" fmla="+- 0 1653 1593"/>
                  <a:gd name="T43" fmla="*/ 1653 h 68"/>
                  <a:gd name="T44" fmla="+- 0 7935 7920"/>
                  <a:gd name="T45" fmla="*/ T44 w 41"/>
                  <a:gd name="T46" fmla="+- 0 1653 1593"/>
                  <a:gd name="T47" fmla="*/ 1653 h 68"/>
                  <a:gd name="T48" fmla="+- 0 7933 7920"/>
                  <a:gd name="T49" fmla="*/ T48 w 41"/>
                  <a:gd name="T50" fmla="+- 0 1653 1593"/>
                  <a:gd name="T51" fmla="*/ 1653 h 68"/>
                  <a:gd name="T52" fmla="+- 0 7929 7920"/>
                  <a:gd name="T53" fmla="*/ T52 w 41"/>
                  <a:gd name="T54" fmla="+- 0 1652 1593"/>
                  <a:gd name="T55" fmla="*/ 1652 h 68"/>
                  <a:gd name="T56" fmla="+- 0 7928 7920"/>
                  <a:gd name="T57" fmla="*/ T56 w 41"/>
                  <a:gd name="T58" fmla="+- 0 1651 1593"/>
                  <a:gd name="T59" fmla="*/ 1651 h 68"/>
                  <a:gd name="T60" fmla="+- 0 7926 7920"/>
                  <a:gd name="T61" fmla="*/ T60 w 41"/>
                  <a:gd name="T62" fmla="+- 0 1651 1593"/>
                  <a:gd name="T63" fmla="*/ 1651 h 68"/>
                  <a:gd name="T64" fmla="+- 0 7923 7920"/>
                  <a:gd name="T65" fmla="*/ T64 w 41"/>
                  <a:gd name="T66" fmla="+- 0 1649 1593"/>
                  <a:gd name="T67" fmla="*/ 1649 h 68"/>
                  <a:gd name="T68" fmla="+- 0 7921 7920"/>
                  <a:gd name="T69" fmla="*/ T68 w 41"/>
                  <a:gd name="T70" fmla="+- 0 1648 1593"/>
                  <a:gd name="T71"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1" y="55"/>
                    </a:moveTo>
                    <a:lnTo>
                      <a:pt x="0" y="56"/>
                    </a:lnTo>
                    <a:lnTo>
                      <a:pt x="0" y="57"/>
                    </a:lnTo>
                    <a:lnTo>
                      <a:pt x="0" y="60"/>
                    </a:lnTo>
                    <a:lnTo>
                      <a:pt x="0" y="61"/>
                    </a:lnTo>
                    <a:lnTo>
                      <a:pt x="21" y="67"/>
                    </a:lnTo>
                    <a:lnTo>
                      <a:pt x="24" y="67"/>
                    </a:lnTo>
                    <a:lnTo>
                      <a:pt x="30" y="65"/>
                    </a:lnTo>
                    <a:lnTo>
                      <a:pt x="32" y="64"/>
                    </a:lnTo>
                    <a:lnTo>
                      <a:pt x="34" y="62"/>
                    </a:lnTo>
                    <a:lnTo>
                      <a:pt x="36" y="60"/>
                    </a:lnTo>
                    <a:lnTo>
                      <a:pt x="15" y="60"/>
                    </a:lnTo>
                    <a:lnTo>
                      <a:pt x="13" y="60"/>
                    </a:lnTo>
                    <a:lnTo>
                      <a:pt x="9" y="59"/>
                    </a:lnTo>
                    <a:lnTo>
                      <a:pt x="8"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0" name="Freeform 5639"/>
              <p:cNvSpPr>
                <a:spLocks/>
              </p:cNvSpPr>
              <p:nvPr/>
            </p:nvSpPr>
            <p:spPr bwMode="auto">
              <a:xfrm>
                <a:off x="7920" y="1593"/>
                <a:ext cx="41" cy="68"/>
              </a:xfrm>
              <a:custGeom>
                <a:avLst/>
                <a:gdLst>
                  <a:gd name="T0" fmla="+- 0 7955 7920"/>
                  <a:gd name="T1" fmla="*/ T0 w 41"/>
                  <a:gd name="T2" fmla="+- 0 1600 1593"/>
                  <a:gd name="T3" fmla="*/ 1600 h 68"/>
                  <a:gd name="T4" fmla="+- 0 7938 7920"/>
                  <a:gd name="T5" fmla="*/ T4 w 41"/>
                  <a:gd name="T6" fmla="+- 0 1600 1593"/>
                  <a:gd name="T7" fmla="*/ 1600 h 68"/>
                  <a:gd name="T8" fmla="+- 0 7942 7920"/>
                  <a:gd name="T9" fmla="*/ T8 w 41"/>
                  <a:gd name="T10" fmla="+- 0 1601 1593"/>
                  <a:gd name="T11" fmla="*/ 1601 h 68"/>
                  <a:gd name="T12" fmla="+- 0 7946 7920"/>
                  <a:gd name="T13" fmla="*/ T12 w 41"/>
                  <a:gd name="T14" fmla="+- 0 1603 1593"/>
                  <a:gd name="T15" fmla="*/ 1603 h 68"/>
                  <a:gd name="T16" fmla="+- 0 7948 7920"/>
                  <a:gd name="T17" fmla="*/ T16 w 41"/>
                  <a:gd name="T18" fmla="+- 0 1606 1593"/>
                  <a:gd name="T19" fmla="*/ 1606 h 68"/>
                  <a:gd name="T20" fmla="+- 0 7948 7920"/>
                  <a:gd name="T21" fmla="*/ T20 w 41"/>
                  <a:gd name="T22" fmla="+- 0 1610 1593"/>
                  <a:gd name="T23" fmla="*/ 1610 h 68"/>
                  <a:gd name="T24" fmla="+- 0 7948 7920"/>
                  <a:gd name="T25" fmla="*/ T24 w 41"/>
                  <a:gd name="T26" fmla="+- 0 1613 1593"/>
                  <a:gd name="T27" fmla="*/ 1613 h 68"/>
                  <a:gd name="T28" fmla="+- 0 7928 7920"/>
                  <a:gd name="T29" fmla="*/ T28 w 41"/>
                  <a:gd name="T30" fmla="+- 0 1622 1593"/>
                  <a:gd name="T31" fmla="*/ 1622 h 68"/>
                  <a:gd name="T32" fmla="+- 0 7927 7920"/>
                  <a:gd name="T33" fmla="*/ T32 w 41"/>
                  <a:gd name="T34" fmla="+- 0 1623 1593"/>
                  <a:gd name="T35" fmla="*/ 1623 h 68"/>
                  <a:gd name="T36" fmla="+- 0 7927 7920"/>
                  <a:gd name="T37" fmla="*/ T36 w 41"/>
                  <a:gd name="T38" fmla="+- 0 1624 1593"/>
                  <a:gd name="T39" fmla="*/ 1624 h 68"/>
                  <a:gd name="T40" fmla="+- 0 7927 7920"/>
                  <a:gd name="T41" fmla="*/ T40 w 41"/>
                  <a:gd name="T42" fmla="+- 0 1628 1593"/>
                  <a:gd name="T43" fmla="*/ 1628 h 68"/>
                  <a:gd name="T44" fmla="+- 0 7927 7920"/>
                  <a:gd name="T45" fmla="*/ T44 w 41"/>
                  <a:gd name="T46" fmla="+- 0 1628 1593"/>
                  <a:gd name="T47" fmla="*/ 1628 h 68"/>
                  <a:gd name="T48" fmla="+- 0 7928 7920"/>
                  <a:gd name="T49" fmla="*/ T48 w 41"/>
                  <a:gd name="T50" fmla="+- 0 1629 1593"/>
                  <a:gd name="T51" fmla="*/ 1629 h 68"/>
                  <a:gd name="T52" fmla="+- 0 7929 7920"/>
                  <a:gd name="T53" fmla="*/ T52 w 41"/>
                  <a:gd name="T54" fmla="+- 0 1629 1593"/>
                  <a:gd name="T55" fmla="*/ 1629 h 68"/>
                  <a:gd name="T56" fmla="+- 0 7937 7920"/>
                  <a:gd name="T57" fmla="*/ T56 w 41"/>
                  <a:gd name="T58" fmla="+- 0 1629 1593"/>
                  <a:gd name="T59" fmla="*/ 1629 h 68"/>
                  <a:gd name="T60" fmla="+- 0 7939 7920"/>
                  <a:gd name="T61" fmla="*/ T60 w 41"/>
                  <a:gd name="T62" fmla="+- 0 1629 1593"/>
                  <a:gd name="T63" fmla="*/ 1629 h 68"/>
                  <a:gd name="T64" fmla="+- 0 7951 7920"/>
                  <a:gd name="T65" fmla="*/ T64 w 41"/>
                  <a:gd name="T66" fmla="+- 0 1639 1593"/>
                  <a:gd name="T67" fmla="*/ 1639 h 68"/>
                  <a:gd name="T68" fmla="+- 0 7951 7920"/>
                  <a:gd name="T69" fmla="*/ T68 w 41"/>
                  <a:gd name="T70" fmla="+- 0 1641 1593"/>
                  <a:gd name="T71" fmla="*/ 1641 h 68"/>
                  <a:gd name="T72" fmla="+- 0 7940 7920"/>
                  <a:gd name="T73" fmla="*/ T72 w 41"/>
                  <a:gd name="T74" fmla="+- 0 1653 1593"/>
                  <a:gd name="T75" fmla="*/ 1653 h 68"/>
                  <a:gd name="T76" fmla="+- 0 7956 7920"/>
                  <a:gd name="T77" fmla="*/ T76 w 41"/>
                  <a:gd name="T78" fmla="+- 0 1653 1593"/>
                  <a:gd name="T79" fmla="*/ 1653 h 68"/>
                  <a:gd name="T80" fmla="+- 0 7958 7920"/>
                  <a:gd name="T81" fmla="*/ T80 w 41"/>
                  <a:gd name="T82" fmla="+- 0 1651 1593"/>
                  <a:gd name="T83" fmla="*/ 1651 h 68"/>
                  <a:gd name="T84" fmla="+- 0 7960 7920"/>
                  <a:gd name="T85" fmla="*/ T84 w 41"/>
                  <a:gd name="T86" fmla="+- 0 1646 1593"/>
                  <a:gd name="T87" fmla="*/ 1646 h 68"/>
                  <a:gd name="T88" fmla="+- 0 7960 7920"/>
                  <a:gd name="T89" fmla="*/ T88 w 41"/>
                  <a:gd name="T90" fmla="+- 0 1644 1593"/>
                  <a:gd name="T91" fmla="*/ 1644 h 68"/>
                  <a:gd name="T92" fmla="+- 0 7960 7920"/>
                  <a:gd name="T93" fmla="*/ T92 w 41"/>
                  <a:gd name="T94" fmla="+- 0 1638 1593"/>
                  <a:gd name="T95" fmla="*/ 1638 h 68"/>
                  <a:gd name="T96" fmla="+- 0 7945 7920"/>
                  <a:gd name="T97" fmla="*/ T96 w 41"/>
                  <a:gd name="T98" fmla="+- 0 1625 1593"/>
                  <a:gd name="T99" fmla="*/ 1625 h 68"/>
                  <a:gd name="T100" fmla="+- 0 7957 7920"/>
                  <a:gd name="T101" fmla="*/ T100 w 41"/>
                  <a:gd name="T102" fmla="+- 0 1612 1593"/>
                  <a:gd name="T103" fmla="*/ 1612 h 68"/>
                  <a:gd name="T104" fmla="+- 0 7957 7920"/>
                  <a:gd name="T105" fmla="*/ T104 w 41"/>
                  <a:gd name="T106" fmla="+- 0 1605 1593"/>
                  <a:gd name="T107" fmla="*/ 1605 h 68"/>
                  <a:gd name="T108" fmla="+- 0 7957 7920"/>
                  <a:gd name="T109" fmla="*/ T108 w 41"/>
                  <a:gd name="T110" fmla="+- 0 1604 1593"/>
                  <a:gd name="T111" fmla="*/ 1604 h 68"/>
                  <a:gd name="T112" fmla="+- 0 7955 7920"/>
                  <a:gd name="T113" fmla="*/ T112 w 41"/>
                  <a:gd name="T114" fmla="+- 0 1600 1593"/>
                  <a:gd name="T115" fmla="*/ 1600 h 68"/>
                  <a:gd name="T116" fmla="+- 0 7955 7920"/>
                  <a:gd name="T117" fmla="*/ T116 w 41"/>
                  <a:gd name="T118" fmla="+- 0 1600 1593"/>
                  <a:gd name="T119"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1" h="68">
                    <a:moveTo>
                      <a:pt x="35" y="7"/>
                    </a:moveTo>
                    <a:lnTo>
                      <a:pt x="18" y="7"/>
                    </a:lnTo>
                    <a:lnTo>
                      <a:pt x="22" y="8"/>
                    </a:lnTo>
                    <a:lnTo>
                      <a:pt x="26" y="10"/>
                    </a:lnTo>
                    <a:lnTo>
                      <a:pt x="28" y="13"/>
                    </a:lnTo>
                    <a:lnTo>
                      <a:pt x="28" y="17"/>
                    </a:lnTo>
                    <a:lnTo>
                      <a:pt x="28" y="20"/>
                    </a:lnTo>
                    <a:lnTo>
                      <a:pt x="8" y="29"/>
                    </a:lnTo>
                    <a:lnTo>
                      <a:pt x="7" y="30"/>
                    </a:lnTo>
                    <a:lnTo>
                      <a:pt x="7" y="31"/>
                    </a:lnTo>
                    <a:lnTo>
                      <a:pt x="7" y="35"/>
                    </a:lnTo>
                    <a:lnTo>
                      <a:pt x="8" y="36"/>
                    </a:lnTo>
                    <a:lnTo>
                      <a:pt x="9" y="36"/>
                    </a:lnTo>
                    <a:lnTo>
                      <a:pt x="17" y="36"/>
                    </a:lnTo>
                    <a:lnTo>
                      <a:pt x="19" y="36"/>
                    </a:lnTo>
                    <a:lnTo>
                      <a:pt x="31" y="46"/>
                    </a:lnTo>
                    <a:lnTo>
                      <a:pt x="31" y="48"/>
                    </a:lnTo>
                    <a:lnTo>
                      <a:pt x="20" y="60"/>
                    </a:lnTo>
                    <a:lnTo>
                      <a:pt x="36" y="60"/>
                    </a:lnTo>
                    <a:lnTo>
                      <a:pt x="38" y="58"/>
                    </a:lnTo>
                    <a:lnTo>
                      <a:pt x="40" y="53"/>
                    </a:lnTo>
                    <a:lnTo>
                      <a:pt x="40" y="51"/>
                    </a:lnTo>
                    <a:lnTo>
                      <a:pt x="40" y="45"/>
                    </a:lnTo>
                    <a:lnTo>
                      <a:pt x="25" y="32"/>
                    </a:lnTo>
                    <a:lnTo>
                      <a:pt x="37" y="19"/>
                    </a:lnTo>
                    <a:lnTo>
                      <a:pt x="37" y="12"/>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1" name="Freeform 5638"/>
              <p:cNvSpPr>
                <a:spLocks/>
              </p:cNvSpPr>
              <p:nvPr/>
            </p:nvSpPr>
            <p:spPr bwMode="auto">
              <a:xfrm>
                <a:off x="7920" y="1593"/>
                <a:ext cx="41" cy="68"/>
              </a:xfrm>
              <a:custGeom>
                <a:avLst/>
                <a:gdLst>
                  <a:gd name="T0" fmla="+- 0 7942 7920"/>
                  <a:gd name="T1" fmla="*/ T0 w 41"/>
                  <a:gd name="T2" fmla="+- 0 1593 1593"/>
                  <a:gd name="T3" fmla="*/ 1593 h 68"/>
                  <a:gd name="T4" fmla="+- 0 7937 7920"/>
                  <a:gd name="T5" fmla="*/ T4 w 41"/>
                  <a:gd name="T6" fmla="+- 0 1593 1593"/>
                  <a:gd name="T7" fmla="*/ 1593 h 68"/>
                  <a:gd name="T8" fmla="+- 0 7935 7920"/>
                  <a:gd name="T9" fmla="*/ T8 w 41"/>
                  <a:gd name="T10" fmla="+- 0 1593 1593"/>
                  <a:gd name="T11" fmla="*/ 1593 h 68"/>
                  <a:gd name="T12" fmla="+- 0 7922 7920"/>
                  <a:gd name="T13" fmla="*/ T12 w 41"/>
                  <a:gd name="T14" fmla="+- 0 1604 1593"/>
                  <a:gd name="T15" fmla="*/ 1604 h 68"/>
                  <a:gd name="T16" fmla="+- 0 7922 7920"/>
                  <a:gd name="T17" fmla="*/ T16 w 41"/>
                  <a:gd name="T18" fmla="+- 0 1605 1593"/>
                  <a:gd name="T19" fmla="*/ 1605 h 68"/>
                  <a:gd name="T20" fmla="+- 0 7923 7920"/>
                  <a:gd name="T21" fmla="*/ T20 w 41"/>
                  <a:gd name="T22" fmla="+- 0 1605 1593"/>
                  <a:gd name="T23" fmla="*/ 1605 h 68"/>
                  <a:gd name="T24" fmla="+- 0 7923 7920"/>
                  <a:gd name="T25" fmla="*/ T24 w 41"/>
                  <a:gd name="T26" fmla="+- 0 1605 1593"/>
                  <a:gd name="T27" fmla="*/ 1605 h 68"/>
                  <a:gd name="T28" fmla="+- 0 7925 7920"/>
                  <a:gd name="T29" fmla="*/ T28 w 41"/>
                  <a:gd name="T30" fmla="+- 0 1605 1593"/>
                  <a:gd name="T31" fmla="*/ 1605 h 68"/>
                  <a:gd name="T32" fmla="+- 0 7928 7920"/>
                  <a:gd name="T33" fmla="*/ T32 w 41"/>
                  <a:gd name="T34" fmla="+- 0 1603 1593"/>
                  <a:gd name="T35" fmla="*/ 1603 h 68"/>
                  <a:gd name="T36" fmla="+- 0 7933 7920"/>
                  <a:gd name="T37" fmla="*/ T36 w 41"/>
                  <a:gd name="T38" fmla="+- 0 1601 1593"/>
                  <a:gd name="T39" fmla="*/ 1601 h 68"/>
                  <a:gd name="T40" fmla="+- 0 7934 7920"/>
                  <a:gd name="T41" fmla="*/ T40 w 41"/>
                  <a:gd name="T42" fmla="+- 0 1600 1593"/>
                  <a:gd name="T43" fmla="*/ 1600 h 68"/>
                  <a:gd name="T44" fmla="+- 0 7936 7920"/>
                  <a:gd name="T45" fmla="*/ T44 w 41"/>
                  <a:gd name="T46" fmla="+- 0 1600 1593"/>
                  <a:gd name="T47" fmla="*/ 1600 h 68"/>
                  <a:gd name="T48" fmla="+- 0 7955 7920"/>
                  <a:gd name="T49" fmla="*/ T48 w 41"/>
                  <a:gd name="T50" fmla="+- 0 1600 1593"/>
                  <a:gd name="T51" fmla="*/ 1600 h 68"/>
                  <a:gd name="T52" fmla="+- 0 7954 7920"/>
                  <a:gd name="T53" fmla="*/ T52 w 41"/>
                  <a:gd name="T54" fmla="+- 0 1599 1593"/>
                  <a:gd name="T55" fmla="*/ 1599 h 68"/>
                  <a:gd name="T56" fmla="+- 0 7951 7920"/>
                  <a:gd name="T57" fmla="*/ T56 w 41"/>
                  <a:gd name="T58" fmla="+- 0 1596 1593"/>
                  <a:gd name="T59" fmla="*/ 1596 h 68"/>
                  <a:gd name="T60" fmla="+- 0 7949 7920"/>
                  <a:gd name="T61" fmla="*/ T60 w 41"/>
                  <a:gd name="T62" fmla="+- 0 1595 1593"/>
                  <a:gd name="T63" fmla="*/ 1595 h 68"/>
                  <a:gd name="T64" fmla="+- 0 7945 7920"/>
                  <a:gd name="T65" fmla="*/ T64 w 41"/>
                  <a:gd name="T66" fmla="+- 0 1593 1593"/>
                  <a:gd name="T67" fmla="*/ 1593 h 68"/>
                  <a:gd name="T68" fmla="+- 0 7942 7920"/>
                  <a:gd name="T69" fmla="*/ T68 w 41"/>
                  <a:gd name="T70" fmla="+- 0 1593 1593"/>
                  <a:gd name="T71"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0"/>
                    </a:lnTo>
                    <a:lnTo>
                      <a:pt x="2" y="11"/>
                    </a:lnTo>
                    <a:lnTo>
                      <a:pt x="2" y="12"/>
                    </a:lnTo>
                    <a:lnTo>
                      <a:pt x="3" y="12"/>
                    </a:lnTo>
                    <a:lnTo>
                      <a:pt x="5" y="12"/>
                    </a:lnTo>
                    <a:lnTo>
                      <a:pt x="8" y="10"/>
                    </a:lnTo>
                    <a:lnTo>
                      <a:pt x="13" y="8"/>
                    </a:lnTo>
                    <a:lnTo>
                      <a:pt x="14" y="7"/>
                    </a:lnTo>
                    <a:lnTo>
                      <a:pt x="16"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7" name="Group 5634"/>
            <p:cNvGrpSpPr>
              <a:grpSpLocks/>
            </p:cNvGrpSpPr>
            <p:nvPr/>
          </p:nvGrpSpPr>
          <p:grpSpPr bwMode="auto">
            <a:xfrm>
              <a:off x="7993" y="1130"/>
              <a:ext cx="81" cy="659"/>
              <a:chOff x="7993" y="1130"/>
              <a:chExt cx="81" cy="659"/>
            </a:xfrm>
          </p:grpSpPr>
          <p:sp>
            <p:nvSpPr>
              <p:cNvPr id="41277" name="Freeform 5636"/>
              <p:cNvSpPr>
                <a:spLocks/>
              </p:cNvSpPr>
              <p:nvPr/>
            </p:nvSpPr>
            <p:spPr bwMode="auto">
              <a:xfrm>
                <a:off x="7993" y="1130"/>
                <a:ext cx="81" cy="659"/>
              </a:xfrm>
              <a:custGeom>
                <a:avLst/>
                <a:gdLst>
                  <a:gd name="T0" fmla="+- 0 8072 7993"/>
                  <a:gd name="T1" fmla="*/ T0 w 81"/>
                  <a:gd name="T2" fmla="+- 0 1468 1130"/>
                  <a:gd name="T3" fmla="*/ 1468 h 659"/>
                  <a:gd name="T4" fmla="+- 0 8063 7993"/>
                  <a:gd name="T5" fmla="*/ T4 w 81"/>
                  <a:gd name="T6" fmla="+- 0 1468 1130"/>
                  <a:gd name="T7" fmla="*/ 1468 h 659"/>
                  <a:gd name="T8" fmla="+- 0 8062 7993"/>
                  <a:gd name="T9" fmla="*/ T8 w 81"/>
                  <a:gd name="T10" fmla="+- 0 1470 1130"/>
                  <a:gd name="T11" fmla="*/ 1470 h 659"/>
                  <a:gd name="T12" fmla="+- 0 8061 7993"/>
                  <a:gd name="T13" fmla="*/ T12 w 81"/>
                  <a:gd name="T14" fmla="+- 0 1473 1130"/>
                  <a:gd name="T15" fmla="*/ 1473 h 659"/>
                  <a:gd name="T16" fmla="+- 0 8060 7993"/>
                  <a:gd name="T17" fmla="*/ T16 w 81"/>
                  <a:gd name="T18" fmla="+- 0 1475 1130"/>
                  <a:gd name="T19" fmla="*/ 1475 h 659"/>
                  <a:gd name="T20" fmla="+- 0 8060 7993"/>
                  <a:gd name="T21" fmla="*/ T20 w 81"/>
                  <a:gd name="T22" fmla="+- 0 1771 1130"/>
                  <a:gd name="T23" fmla="*/ 1771 h 659"/>
                  <a:gd name="T24" fmla="+- 0 8060 7993"/>
                  <a:gd name="T25" fmla="*/ T24 w 81"/>
                  <a:gd name="T26" fmla="+- 0 1772 1130"/>
                  <a:gd name="T27" fmla="*/ 1772 h 659"/>
                  <a:gd name="T28" fmla="+- 0 8059 7993"/>
                  <a:gd name="T29" fmla="*/ T28 w 81"/>
                  <a:gd name="T30" fmla="+- 0 1773 1130"/>
                  <a:gd name="T31" fmla="*/ 1773 h 659"/>
                  <a:gd name="T32" fmla="+- 0 7993 7993"/>
                  <a:gd name="T33" fmla="*/ T32 w 81"/>
                  <a:gd name="T34" fmla="+- 0 1773 1130"/>
                  <a:gd name="T35" fmla="*/ 1773 h 659"/>
                  <a:gd name="T36" fmla="+- 0 7993 7993"/>
                  <a:gd name="T37" fmla="*/ T36 w 81"/>
                  <a:gd name="T38" fmla="+- 0 1786 1130"/>
                  <a:gd name="T39" fmla="*/ 1786 h 659"/>
                  <a:gd name="T40" fmla="+- 0 7994 7993"/>
                  <a:gd name="T41" fmla="*/ T40 w 81"/>
                  <a:gd name="T42" fmla="+- 0 1788 1130"/>
                  <a:gd name="T43" fmla="*/ 1788 h 659"/>
                  <a:gd name="T44" fmla="+- 0 8073 7993"/>
                  <a:gd name="T45" fmla="*/ T44 w 81"/>
                  <a:gd name="T46" fmla="+- 0 1788 1130"/>
                  <a:gd name="T47" fmla="*/ 1788 h 659"/>
                  <a:gd name="T48" fmla="+- 0 8072 7993"/>
                  <a:gd name="T49" fmla="*/ T48 w 81"/>
                  <a:gd name="T50" fmla="+- 0 1786 1130"/>
                  <a:gd name="T51" fmla="*/ 1786 h 659"/>
                  <a:gd name="T52" fmla="+- 0 8072 7993"/>
                  <a:gd name="T53" fmla="*/ T52 w 81"/>
                  <a:gd name="T54" fmla="+- 0 1468 1130"/>
                  <a:gd name="T55"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1" h="659">
                    <a:moveTo>
                      <a:pt x="79" y="338"/>
                    </a:moveTo>
                    <a:lnTo>
                      <a:pt x="70" y="338"/>
                    </a:lnTo>
                    <a:lnTo>
                      <a:pt x="69" y="340"/>
                    </a:lnTo>
                    <a:lnTo>
                      <a:pt x="68" y="343"/>
                    </a:lnTo>
                    <a:lnTo>
                      <a:pt x="67" y="345"/>
                    </a:lnTo>
                    <a:lnTo>
                      <a:pt x="67" y="641"/>
                    </a:lnTo>
                    <a:lnTo>
                      <a:pt x="67" y="642"/>
                    </a:lnTo>
                    <a:lnTo>
                      <a:pt x="66" y="643"/>
                    </a:lnTo>
                    <a:lnTo>
                      <a:pt x="0" y="643"/>
                    </a:lnTo>
                    <a:lnTo>
                      <a:pt x="0" y="656"/>
                    </a:lnTo>
                    <a:lnTo>
                      <a:pt x="1" y="658"/>
                    </a:lnTo>
                    <a:lnTo>
                      <a:pt x="80" y="658"/>
                    </a:lnTo>
                    <a:lnTo>
                      <a:pt x="79" y="656"/>
                    </a:lnTo>
                    <a:lnTo>
                      <a:pt x="79"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78" name="Freeform 5635"/>
              <p:cNvSpPr>
                <a:spLocks/>
              </p:cNvSpPr>
              <p:nvPr/>
            </p:nvSpPr>
            <p:spPr bwMode="auto">
              <a:xfrm>
                <a:off x="7993" y="1130"/>
                <a:ext cx="81" cy="659"/>
              </a:xfrm>
              <a:custGeom>
                <a:avLst/>
                <a:gdLst>
                  <a:gd name="T0" fmla="+- 0 8060 7993"/>
                  <a:gd name="T1" fmla="*/ T0 w 81"/>
                  <a:gd name="T2" fmla="+- 0 1130 1130"/>
                  <a:gd name="T3" fmla="*/ 1130 h 659"/>
                  <a:gd name="T4" fmla="+- 0 8060 7993"/>
                  <a:gd name="T5" fmla="*/ T4 w 81"/>
                  <a:gd name="T6" fmla="+- 0 1407 1130"/>
                  <a:gd name="T7" fmla="*/ 1407 h 659"/>
                  <a:gd name="T8" fmla="+- 0 8063 7993"/>
                  <a:gd name="T9" fmla="*/ T8 w 81"/>
                  <a:gd name="T10" fmla="+- 0 1412 1130"/>
                  <a:gd name="T11" fmla="*/ 1412 h 659"/>
                  <a:gd name="T12" fmla="+- 0 8064 7993"/>
                  <a:gd name="T13" fmla="*/ T12 w 81"/>
                  <a:gd name="T14" fmla="+- 0 1416 1130"/>
                  <a:gd name="T15" fmla="*/ 1416 h 659"/>
                  <a:gd name="T16" fmla="+- 0 8066 7993"/>
                  <a:gd name="T17" fmla="*/ T16 w 81"/>
                  <a:gd name="T18" fmla="+- 0 1428 1130"/>
                  <a:gd name="T19" fmla="*/ 1428 h 659"/>
                  <a:gd name="T20" fmla="+- 0 8067 7993"/>
                  <a:gd name="T21" fmla="*/ T20 w 81"/>
                  <a:gd name="T22" fmla="+- 0 1434 1130"/>
                  <a:gd name="T23" fmla="*/ 1434 h 659"/>
                  <a:gd name="T24" fmla="+- 0 8067 7993"/>
                  <a:gd name="T25" fmla="*/ T24 w 81"/>
                  <a:gd name="T26" fmla="+- 0 1450 1130"/>
                  <a:gd name="T27" fmla="*/ 1450 h 659"/>
                  <a:gd name="T28" fmla="+- 0 8066 7993"/>
                  <a:gd name="T29" fmla="*/ T28 w 81"/>
                  <a:gd name="T30" fmla="+- 0 1455 1130"/>
                  <a:gd name="T31" fmla="*/ 1455 h 659"/>
                  <a:gd name="T32" fmla="+- 0 8065 7993"/>
                  <a:gd name="T33" fmla="*/ T32 w 81"/>
                  <a:gd name="T34" fmla="+- 0 1462 1130"/>
                  <a:gd name="T35" fmla="*/ 1462 h 659"/>
                  <a:gd name="T36" fmla="+- 0 8072 7993"/>
                  <a:gd name="T37" fmla="*/ T36 w 81"/>
                  <a:gd name="T38" fmla="+- 0 1462 1130"/>
                  <a:gd name="T39" fmla="*/ 1462 h 659"/>
                  <a:gd name="T40" fmla="+- 0 8072 7993"/>
                  <a:gd name="T41" fmla="*/ T40 w 81"/>
                  <a:gd name="T42" fmla="+- 0 1452 1130"/>
                  <a:gd name="T43" fmla="*/ 1452 h 659"/>
                  <a:gd name="T44" fmla="+- 0 8070 7993"/>
                  <a:gd name="T45" fmla="*/ T44 w 81"/>
                  <a:gd name="T46" fmla="+- 0 1450 1130"/>
                  <a:gd name="T47" fmla="*/ 1450 h 659"/>
                  <a:gd name="T48" fmla="+- 0 8072 7993"/>
                  <a:gd name="T49" fmla="*/ T48 w 81"/>
                  <a:gd name="T50" fmla="+- 0 1448 1130"/>
                  <a:gd name="T51" fmla="*/ 1448 h 659"/>
                  <a:gd name="T52" fmla="+- 0 8072 7993"/>
                  <a:gd name="T53" fmla="*/ T52 w 81"/>
                  <a:gd name="T54" fmla="+- 0 1131 1130"/>
                  <a:gd name="T55" fmla="*/ 1131 h 659"/>
                  <a:gd name="T56" fmla="+- 0 8073 7993"/>
                  <a:gd name="T57" fmla="*/ T56 w 81"/>
                  <a:gd name="T58" fmla="+- 0 1130 1130"/>
                  <a:gd name="T59" fmla="*/ 1130 h 659"/>
                  <a:gd name="T60" fmla="+- 0 8060 7993"/>
                  <a:gd name="T61" fmla="*/ T60 w 81"/>
                  <a:gd name="T62" fmla="+- 0 1130 1130"/>
                  <a:gd name="T63"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1" h="659">
                    <a:moveTo>
                      <a:pt x="67" y="0"/>
                    </a:moveTo>
                    <a:lnTo>
                      <a:pt x="67" y="277"/>
                    </a:lnTo>
                    <a:lnTo>
                      <a:pt x="70" y="282"/>
                    </a:lnTo>
                    <a:lnTo>
                      <a:pt x="71" y="286"/>
                    </a:lnTo>
                    <a:lnTo>
                      <a:pt x="73" y="298"/>
                    </a:lnTo>
                    <a:lnTo>
                      <a:pt x="74" y="304"/>
                    </a:lnTo>
                    <a:lnTo>
                      <a:pt x="74" y="320"/>
                    </a:lnTo>
                    <a:lnTo>
                      <a:pt x="73" y="325"/>
                    </a:lnTo>
                    <a:lnTo>
                      <a:pt x="72" y="332"/>
                    </a:lnTo>
                    <a:lnTo>
                      <a:pt x="79" y="332"/>
                    </a:lnTo>
                    <a:lnTo>
                      <a:pt x="79" y="322"/>
                    </a:lnTo>
                    <a:lnTo>
                      <a:pt x="77" y="320"/>
                    </a:lnTo>
                    <a:lnTo>
                      <a:pt x="79" y="318"/>
                    </a:lnTo>
                    <a:lnTo>
                      <a:pt x="79" y="1"/>
                    </a:lnTo>
                    <a:lnTo>
                      <a:pt x="80" y="0"/>
                    </a:lnTo>
                    <a:lnTo>
                      <a:pt x="6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8" name="Group 5632"/>
            <p:cNvGrpSpPr>
              <a:grpSpLocks/>
            </p:cNvGrpSpPr>
            <p:nvPr/>
          </p:nvGrpSpPr>
          <p:grpSpPr bwMode="auto">
            <a:xfrm>
              <a:off x="8063" y="1462"/>
              <a:ext cx="9" cy="6"/>
              <a:chOff x="8063" y="1462"/>
              <a:chExt cx="9" cy="6"/>
            </a:xfrm>
          </p:grpSpPr>
          <p:sp>
            <p:nvSpPr>
              <p:cNvPr id="41276" name="Freeform 5633"/>
              <p:cNvSpPr>
                <a:spLocks/>
              </p:cNvSpPr>
              <p:nvPr/>
            </p:nvSpPr>
            <p:spPr bwMode="auto">
              <a:xfrm>
                <a:off x="8063" y="1462"/>
                <a:ext cx="9" cy="6"/>
              </a:xfrm>
              <a:custGeom>
                <a:avLst/>
                <a:gdLst>
                  <a:gd name="T0" fmla="+- 0 8072 8063"/>
                  <a:gd name="T1" fmla="*/ T0 w 9"/>
                  <a:gd name="T2" fmla="+- 0 1462 1462"/>
                  <a:gd name="T3" fmla="*/ 1462 h 6"/>
                  <a:gd name="T4" fmla="+- 0 8065 8063"/>
                  <a:gd name="T5" fmla="*/ T4 w 9"/>
                  <a:gd name="T6" fmla="+- 0 1462 1462"/>
                  <a:gd name="T7" fmla="*/ 1462 h 6"/>
                  <a:gd name="T8" fmla="+- 0 8064 8063"/>
                  <a:gd name="T9" fmla="*/ T8 w 9"/>
                  <a:gd name="T10" fmla="+- 0 1464 1462"/>
                  <a:gd name="T11" fmla="*/ 1464 h 6"/>
                  <a:gd name="T12" fmla="+- 0 8064 8063"/>
                  <a:gd name="T13" fmla="*/ T12 w 9"/>
                  <a:gd name="T14" fmla="+- 0 1466 1462"/>
                  <a:gd name="T15" fmla="*/ 1466 h 6"/>
                  <a:gd name="T16" fmla="+- 0 8063 8063"/>
                  <a:gd name="T17" fmla="*/ T16 w 9"/>
                  <a:gd name="T18" fmla="+- 0 1468 1462"/>
                  <a:gd name="T19" fmla="*/ 1468 h 6"/>
                  <a:gd name="T20" fmla="+- 0 8072 8063"/>
                  <a:gd name="T21" fmla="*/ T20 w 9"/>
                  <a:gd name="T22" fmla="+- 0 1468 1462"/>
                  <a:gd name="T23" fmla="*/ 1468 h 6"/>
                  <a:gd name="T24" fmla="+- 0 8072 8063"/>
                  <a:gd name="T25" fmla="*/ T24 w 9"/>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9" h="6">
                    <a:moveTo>
                      <a:pt x="9" y="0"/>
                    </a:moveTo>
                    <a:lnTo>
                      <a:pt x="2" y="0"/>
                    </a:lnTo>
                    <a:lnTo>
                      <a:pt x="1" y="2"/>
                    </a:lnTo>
                    <a:lnTo>
                      <a:pt x="1" y="4"/>
                    </a:lnTo>
                    <a:lnTo>
                      <a:pt x="0" y="6"/>
                    </a:lnTo>
                    <a:lnTo>
                      <a:pt x="9" y="6"/>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9" name="Group 5629"/>
            <p:cNvGrpSpPr>
              <a:grpSpLocks/>
            </p:cNvGrpSpPr>
            <p:nvPr/>
          </p:nvGrpSpPr>
          <p:grpSpPr bwMode="auto">
            <a:xfrm>
              <a:off x="8070" y="1448"/>
              <a:ext cx="3" cy="5"/>
              <a:chOff x="8070" y="1448"/>
              <a:chExt cx="3" cy="5"/>
            </a:xfrm>
          </p:grpSpPr>
          <p:sp>
            <p:nvSpPr>
              <p:cNvPr id="41275" name="Freeform 5631"/>
              <p:cNvSpPr>
                <a:spLocks/>
              </p:cNvSpPr>
              <p:nvPr/>
            </p:nvSpPr>
            <p:spPr bwMode="auto">
              <a:xfrm>
                <a:off x="8070" y="1448"/>
                <a:ext cx="3" cy="5"/>
              </a:xfrm>
              <a:custGeom>
                <a:avLst/>
                <a:gdLst>
                  <a:gd name="T0" fmla="+- 0 8072 8070"/>
                  <a:gd name="T1" fmla="*/ T0 w 3"/>
                  <a:gd name="T2" fmla="+- 0 1448 1448"/>
                  <a:gd name="T3" fmla="*/ 1448 h 5"/>
                  <a:gd name="T4" fmla="+- 0 8070 8070"/>
                  <a:gd name="T5" fmla="*/ T4 w 3"/>
                  <a:gd name="T6" fmla="+- 0 1450 1448"/>
                  <a:gd name="T7" fmla="*/ 1450 h 5"/>
                  <a:gd name="T8" fmla="+- 0 8072 8070"/>
                  <a:gd name="T9" fmla="*/ T8 w 3"/>
                  <a:gd name="T10" fmla="+- 0 1452 1448"/>
                  <a:gd name="T11" fmla="*/ 1452 h 5"/>
                  <a:gd name="T12" fmla="+- 0 8072 8070"/>
                  <a:gd name="T13" fmla="*/ T12 w 3"/>
                  <a:gd name="T14" fmla="+- 0 1448 1448"/>
                  <a:gd name="T15" fmla="*/ 1448 h 5"/>
                </a:gdLst>
                <a:ahLst/>
                <a:cxnLst>
                  <a:cxn ang="0">
                    <a:pos x="T1" y="T3"/>
                  </a:cxn>
                  <a:cxn ang="0">
                    <a:pos x="T5" y="T7"/>
                  </a:cxn>
                  <a:cxn ang="0">
                    <a:pos x="T9" y="T11"/>
                  </a:cxn>
                  <a:cxn ang="0">
                    <a:pos x="T13" y="T15"/>
                  </a:cxn>
                </a:cxnLst>
                <a:rect l="0" t="0" r="r" b="b"/>
                <a:pathLst>
                  <a:path w="3" h="5">
                    <a:moveTo>
                      <a:pt x="2" y="0"/>
                    </a:moveTo>
                    <a:lnTo>
                      <a:pt x="0" y="2"/>
                    </a:lnTo>
                    <a:lnTo>
                      <a:pt x="2" y="4"/>
                    </a:lnTo>
                    <a:lnTo>
                      <a:pt x="2"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470" name="Picture 563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81"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60" name="Group 5627"/>
            <p:cNvGrpSpPr>
              <a:grpSpLocks/>
            </p:cNvGrpSpPr>
            <p:nvPr/>
          </p:nvGrpSpPr>
          <p:grpSpPr bwMode="auto">
            <a:xfrm>
              <a:off x="7978" y="1117"/>
              <a:ext cx="3" cy="656"/>
              <a:chOff x="7978" y="1117"/>
              <a:chExt cx="3" cy="656"/>
            </a:xfrm>
          </p:grpSpPr>
          <p:sp>
            <p:nvSpPr>
              <p:cNvPr id="41274" name="Freeform 5628"/>
              <p:cNvSpPr>
                <a:spLocks/>
              </p:cNvSpPr>
              <p:nvPr/>
            </p:nvSpPr>
            <p:spPr bwMode="auto">
              <a:xfrm>
                <a:off x="7978" y="1117"/>
                <a:ext cx="3" cy="656"/>
              </a:xfrm>
              <a:custGeom>
                <a:avLst/>
                <a:gdLst>
                  <a:gd name="T0" fmla="+- 0 7978 7978"/>
                  <a:gd name="T1" fmla="*/ T0 w 3"/>
                  <a:gd name="T2" fmla="+- 0 1773 1117"/>
                  <a:gd name="T3" fmla="*/ 1773 h 656"/>
                  <a:gd name="T4" fmla="+- 0 7981 7978"/>
                  <a:gd name="T5" fmla="*/ T4 w 3"/>
                  <a:gd name="T6" fmla="+- 0 1773 1117"/>
                  <a:gd name="T7" fmla="*/ 1773 h 656"/>
                  <a:gd name="T8" fmla="+- 0 7981 7978"/>
                  <a:gd name="T9" fmla="*/ T8 w 3"/>
                  <a:gd name="T10" fmla="+- 0 1117 1117"/>
                  <a:gd name="T11" fmla="*/ 1117 h 656"/>
                  <a:gd name="T12" fmla="+- 0 7978 7978"/>
                  <a:gd name="T13" fmla="*/ T12 w 3"/>
                  <a:gd name="T14" fmla="+- 0 1117 1117"/>
                  <a:gd name="T15" fmla="*/ 1117 h 656"/>
                  <a:gd name="T16" fmla="+- 0 7978 797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61" name="Group 5625"/>
            <p:cNvGrpSpPr>
              <a:grpSpLocks/>
            </p:cNvGrpSpPr>
            <p:nvPr/>
          </p:nvGrpSpPr>
          <p:grpSpPr bwMode="auto">
            <a:xfrm>
              <a:off x="7978" y="1116"/>
              <a:ext cx="82" cy="2"/>
              <a:chOff x="7978" y="1116"/>
              <a:chExt cx="82" cy="2"/>
            </a:xfrm>
          </p:grpSpPr>
          <p:sp>
            <p:nvSpPr>
              <p:cNvPr id="41273" name="Freeform 5626"/>
              <p:cNvSpPr>
                <a:spLocks/>
              </p:cNvSpPr>
              <p:nvPr/>
            </p:nvSpPr>
            <p:spPr bwMode="auto">
              <a:xfrm>
                <a:off x="7978" y="1116"/>
                <a:ext cx="82" cy="2"/>
              </a:xfrm>
              <a:custGeom>
                <a:avLst/>
                <a:gdLst>
                  <a:gd name="T0" fmla="+- 0 7978 7978"/>
                  <a:gd name="T1" fmla="*/ T0 w 82"/>
                  <a:gd name="T2" fmla="+- 0 8060 797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2" name="Group 5623"/>
            <p:cNvGrpSpPr>
              <a:grpSpLocks/>
            </p:cNvGrpSpPr>
            <p:nvPr/>
          </p:nvGrpSpPr>
          <p:grpSpPr bwMode="auto">
            <a:xfrm>
              <a:off x="7980" y="1772"/>
              <a:ext cx="80" cy="2"/>
              <a:chOff x="7980" y="1772"/>
              <a:chExt cx="80" cy="2"/>
            </a:xfrm>
          </p:grpSpPr>
          <p:sp>
            <p:nvSpPr>
              <p:cNvPr id="41272" name="Freeform 5624"/>
              <p:cNvSpPr>
                <a:spLocks/>
              </p:cNvSpPr>
              <p:nvPr/>
            </p:nvSpPr>
            <p:spPr bwMode="auto">
              <a:xfrm>
                <a:off x="7980" y="1772"/>
                <a:ext cx="80" cy="2"/>
              </a:xfrm>
              <a:custGeom>
                <a:avLst/>
                <a:gdLst>
                  <a:gd name="T0" fmla="+- 0 7980 7980"/>
                  <a:gd name="T1" fmla="*/ T0 w 80"/>
                  <a:gd name="T2" fmla="+- 0 8060 798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3" name="Group 5621"/>
            <p:cNvGrpSpPr>
              <a:grpSpLocks/>
            </p:cNvGrpSpPr>
            <p:nvPr/>
          </p:nvGrpSpPr>
          <p:grpSpPr bwMode="auto">
            <a:xfrm>
              <a:off x="7981" y="1770"/>
              <a:ext cx="80" cy="2"/>
              <a:chOff x="7981" y="1770"/>
              <a:chExt cx="80" cy="2"/>
            </a:xfrm>
          </p:grpSpPr>
          <p:sp>
            <p:nvSpPr>
              <p:cNvPr id="41271" name="Freeform 5622"/>
              <p:cNvSpPr>
                <a:spLocks/>
              </p:cNvSpPr>
              <p:nvPr/>
            </p:nvSpPr>
            <p:spPr bwMode="auto">
              <a:xfrm>
                <a:off x="7981" y="1770"/>
                <a:ext cx="80" cy="2"/>
              </a:xfrm>
              <a:custGeom>
                <a:avLst/>
                <a:gdLst>
                  <a:gd name="T0" fmla="+- 0 7981 7981"/>
                  <a:gd name="T1" fmla="*/ T0 w 80"/>
                  <a:gd name="T2" fmla="+- 0 8060 798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4" name="Group 5618"/>
            <p:cNvGrpSpPr>
              <a:grpSpLocks/>
            </p:cNvGrpSpPr>
            <p:nvPr/>
          </p:nvGrpSpPr>
          <p:grpSpPr bwMode="auto">
            <a:xfrm>
              <a:off x="8004" y="1395"/>
              <a:ext cx="64" cy="94"/>
              <a:chOff x="8004" y="1395"/>
              <a:chExt cx="64" cy="94"/>
            </a:xfrm>
          </p:grpSpPr>
          <p:sp>
            <p:nvSpPr>
              <p:cNvPr id="41269" name="Freeform 5620"/>
              <p:cNvSpPr>
                <a:spLocks/>
              </p:cNvSpPr>
              <p:nvPr/>
            </p:nvSpPr>
            <p:spPr bwMode="auto">
              <a:xfrm>
                <a:off x="8004" y="1395"/>
                <a:ext cx="64" cy="94"/>
              </a:xfrm>
              <a:custGeom>
                <a:avLst/>
                <a:gdLst>
                  <a:gd name="T0" fmla="+- 0 8042 8004"/>
                  <a:gd name="T1" fmla="*/ T0 w 64"/>
                  <a:gd name="T2" fmla="+- 0 1395 1395"/>
                  <a:gd name="T3" fmla="*/ 1395 h 94"/>
                  <a:gd name="T4" fmla="+- 0 8030 8004"/>
                  <a:gd name="T5" fmla="*/ T4 w 64"/>
                  <a:gd name="T6" fmla="+- 0 1395 1395"/>
                  <a:gd name="T7" fmla="*/ 1395 h 94"/>
                  <a:gd name="T8" fmla="+- 0 8025 8004"/>
                  <a:gd name="T9" fmla="*/ T8 w 64"/>
                  <a:gd name="T10" fmla="+- 0 1396 1395"/>
                  <a:gd name="T11" fmla="*/ 1396 h 94"/>
                  <a:gd name="T12" fmla="+- 0 8004 8004"/>
                  <a:gd name="T13" fmla="*/ T12 w 64"/>
                  <a:gd name="T14" fmla="+- 0 1450 1395"/>
                  <a:gd name="T15" fmla="*/ 1450 h 94"/>
                  <a:gd name="T16" fmla="+- 0 8004 8004"/>
                  <a:gd name="T17" fmla="*/ T16 w 64"/>
                  <a:gd name="T18" fmla="+- 0 1456 1395"/>
                  <a:gd name="T19" fmla="*/ 1456 h 94"/>
                  <a:gd name="T20" fmla="+- 0 8019 8004"/>
                  <a:gd name="T21" fmla="*/ T20 w 64"/>
                  <a:gd name="T22" fmla="+- 0 1485 1395"/>
                  <a:gd name="T23" fmla="*/ 1485 h 94"/>
                  <a:gd name="T24" fmla="+- 0 8023 8004"/>
                  <a:gd name="T25" fmla="*/ T24 w 64"/>
                  <a:gd name="T26" fmla="+- 0 1487 1395"/>
                  <a:gd name="T27" fmla="*/ 1487 h 94"/>
                  <a:gd name="T28" fmla="+- 0 8028 8004"/>
                  <a:gd name="T29" fmla="*/ T28 w 64"/>
                  <a:gd name="T30" fmla="+- 0 1489 1395"/>
                  <a:gd name="T31" fmla="*/ 1489 h 94"/>
                  <a:gd name="T32" fmla="+- 0 8040 8004"/>
                  <a:gd name="T33" fmla="*/ T32 w 64"/>
                  <a:gd name="T34" fmla="+- 0 1489 1395"/>
                  <a:gd name="T35" fmla="*/ 1489 h 94"/>
                  <a:gd name="T36" fmla="+- 0 8045 8004"/>
                  <a:gd name="T37" fmla="*/ T36 w 64"/>
                  <a:gd name="T38" fmla="+- 0 1487 1395"/>
                  <a:gd name="T39" fmla="*/ 1487 h 94"/>
                  <a:gd name="T40" fmla="+- 0 8054 8004"/>
                  <a:gd name="T41" fmla="*/ T40 w 64"/>
                  <a:gd name="T42" fmla="+- 0 1483 1395"/>
                  <a:gd name="T43" fmla="*/ 1483 h 94"/>
                  <a:gd name="T44" fmla="+- 0 8057 8004"/>
                  <a:gd name="T45" fmla="*/ T44 w 64"/>
                  <a:gd name="T46" fmla="+- 0 1480 1395"/>
                  <a:gd name="T47" fmla="*/ 1480 h 94"/>
                  <a:gd name="T48" fmla="+- 0 8061 8004"/>
                  <a:gd name="T49" fmla="*/ T48 w 64"/>
                  <a:gd name="T50" fmla="+- 0 1474 1395"/>
                  <a:gd name="T51" fmla="*/ 1474 h 94"/>
                  <a:gd name="T52" fmla="+- 0 8033 8004"/>
                  <a:gd name="T53" fmla="*/ T52 w 64"/>
                  <a:gd name="T54" fmla="+- 0 1474 1395"/>
                  <a:gd name="T55" fmla="*/ 1474 h 94"/>
                  <a:gd name="T56" fmla="+- 0 8031 8004"/>
                  <a:gd name="T57" fmla="*/ T56 w 64"/>
                  <a:gd name="T58" fmla="+- 0 1473 1395"/>
                  <a:gd name="T59" fmla="*/ 1473 h 94"/>
                  <a:gd name="T60" fmla="+- 0 8022 8004"/>
                  <a:gd name="T61" fmla="*/ T60 w 64"/>
                  <a:gd name="T62" fmla="+- 0 1449 1395"/>
                  <a:gd name="T63" fmla="*/ 1449 h 94"/>
                  <a:gd name="T64" fmla="+- 0 8022 8004"/>
                  <a:gd name="T65" fmla="*/ T64 w 64"/>
                  <a:gd name="T66" fmla="+- 0 1432 1395"/>
                  <a:gd name="T67" fmla="*/ 1432 h 94"/>
                  <a:gd name="T68" fmla="+- 0 8033 8004"/>
                  <a:gd name="T69" fmla="*/ T68 w 64"/>
                  <a:gd name="T70" fmla="+- 0 1410 1395"/>
                  <a:gd name="T71" fmla="*/ 1410 h 94"/>
                  <a:gd name="T72" fmla="+- 0 8062 8004"/>
                  <a:gd name="T73" fmla="*/ T72 w 64"/>
                  <a:gd name="T74" fmla="+- 0 1410 1395"/>
                  <a:gd name="T75" fmla="*/ 1410 h 94"/>
                  <a:gd name="T76" fmla="+- 0 8058 8004"/>
                  <a:gd name="T77" fmla="*/ T76 w 64"/>
                  <a:gd name="T78" fmla="+- 0 1404 1395"/>
                  <a:gd name="T79" fmla="*/ 1404 h 94"/>
                  <a:gd name="T80" fmla="+- 0 8055 8004"/>
                  <a:gd name="T81" fmla="*/ T80 w 64"/>
                  <a:gd name="T82" fmla="+- 0 1401 1395"/>
                  <a:gd name="T83" fmla="*/ 1401 h 94"/>
                  <a:gd name="T84" fmla="+- 0 8047 8004"/>
                  <a:gd name="T85" fmla="*/ T84 w 64"/>
                  <a:gd name="T86" fmla="+- 0 1396 1395"/>
                  <a:gd name="T87" fmla="*/ 1396 h 94"/>
                  <a:gd name="T88" fmla="+- 0 8042 8004"/>
                  <a:gd name="T89" fmla="*/ T88 w 64"/>
                  <a:gd name="T90" fmla="+- 0 1395 1395"/>
                  <a:gd name="T91"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4" h="94">
                    <a:moveTo>
                      <a:pt x="38" y="0"/>
                    </a:moveTo>
                    <a:lnTo>
                      <a:pt x="26" y="0"/>
                    </a:lnTo>
                    <a:lnTo>
                      <a:pt x="21" y="1"/>
                    </a:lnTo>
                    <a:lnTo>
                      <a:pt x="0" y="55"/>
                    </a:lnTo>
                    <a:lnTo>
                      <a:pt x="0" y="61"/>
                    </a:lnTo>
                    <a:lnTo>
                      <a:pt x="15" y="90"/>
                    </a:lnTo>
                    <a:lnTo>
                      <a:pt x="19" y="92"/>
                    </a:lnTo>
                    <a:lnTo>
                      <a:pt x="24" y="94"/>
                    </a:lnTo>
                    <a:lnTo>
                      <a:pt x="36" y="94"/>
                    </a:lnTo>
                    <a:lnTo>
                      <a:pt x="41" y="92"/>
                    </a:lnTo>
                    <a:lnTo>
                      <a:pt x="50" y="88"/>
                    </a:lnTo>
                    <a:lnTo>
                      <a:pt x="53" y="85"/>
                    </a:lnTo>
                    <a:lnTo>
                      <a:pt x="57" y="79"/>
                    </a:lnTo>
                    <a:lnTo>
                      <a:pt x="29" y="79"/>
                    </a:lnTo>
                    <a:lnTo>
                      <a:pt x="27" y="78"/>
                    </a:lnTo>
                    <a:lnTo>
                      <a:pt x="18" y="54"/>
                    </a:lnTo>
                    <a:lnTo>
                      <a:pt x="18" y="37"/>
                    </a:lnTo>
                    <a:lnTo>
                      <a:pt x="29" y="15"/>
                    </a:lnTo>
                    <a:lnTo>
                      <a:pt x="58" y="15"/>
                    </a:lnTo>
                    <a:lnTo>
                      <a:pt x="54" y="9"/>
                    </a:lnTo>
                    <a:lnTo>
                      <a:pt x="51" y="6"/>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70" name="Freeform 5619"/>
              <p:cNvSpPr>
                <a:spLocks/>
              </p:cNvSpPr>
              <p:nvPr/>
            </p:nvSpPr>
            <p:spPr bwMode="auto">
              <a:xfrm>
                <a:off x="8004" y="1395"/>
                <a:ext cx="64" cy="94"/>
              </a:xfrm>
              <a:custGeom>
                <a:avLst/>
                <a:gdLst>
                  <a:gd name="T0" fmla="+- 0 8062 8004"/>
                  <a:gd name="T1" fmla="*/ T0 w 64"/>
                  <a:gd name="T2" fmla="+- 0 1410 1395"/>
                  <a:gd name="T3" fmla="*/ 1410 h 94"/>
                  <a:gd name="T4" fmla="+- 0 8035 8004"/>
                  <a:gd name="T5" fmla="*/ T4 w 64"/>
                  <a:gd name="T6" fmla="+- 0 1410 1395"/>
                  <a:gd name="T7" fmla="*/ 1410 h 94"/>
                  <a:gd name="T8" fmla="+- 0 8040 8004"/>
                  <a:gd name="T9" fmla="*/ T8 w 64"/>
                  <a:gd name="T10" fmla="+- 0 1410 1395"/>
                  <a:gd name="T11" fmla="*/ 1410 h 94"/>
                  <a:gd name="T12" fmla="+- 0 8043 8004"/>
                  <a:gd name="T13" fmla="*/ T12 w 64"/>
                  <a:gd name="T14" fmla="+- 0 1413 1395"/>
                  <a:gd name="T15" fmla="*/ 1413 h 94"/>
                  <a:gd name="T16" fmla="+- 0 8049 8004"/>
                  <a:gd name="T17" fmla="*/ T16 w 64"/>
                  <a:gd name="T18" fmla="+- 0 1450 1395"/>
                  <a:gd name="T19" fmla="*/ 1450 h 94"/>
                  <a:gd name="T20" fmla="+- 0 8048 8004"/>
                  <a:gd name="T21" fmla="*/ T20 w 64"/>
                  <a:gd name="T22" fmla="+- 0 1455 1395"/>
                  <a:gd name="T23" fmla="*/ 1455 h 94"/>
                  <a:gd name="T24" fmla="+- 0 8035 8004"/>
                  <a:gd name="T25" fmla="*/ T24 w 64"/>
                  <a:gd name="T26" fmla="+- 0 1474 1395"/>
                  <a:gd name="T27" fmla="*/ 1474 h 94"/>
                  <a:gd name="T28" fmla="+- 0 8061 8004"/>
                  <a:gd name="T29" fmla="*/ T28 w 64"/>
                  <a:gd name="T30" fmla="+- 0 1474 1395"/>
                  <a:gd name="T31" fmla="*/ 1474 h 94"/>
                  <a:gd name="T32" fmla="+- 0 8067 8004"/>
                  <a:gd name="T33" fmla="*/ T32 w 64"/>
                  <a:gd name="T34" fmla="+- 0 1434 1395"/>
                  <a:gd name="T35" fmla="*/ 1434 h 94"/>
                  <a:gd name="T36" fmla="+- 0 8066 8004"/>
                  <a:gd name="T37" fmla="*/ T36 w 64"/>
                  <a:gd name="T38" fmla="+- 0 1428 1395"/>
                  <a:gd name="T39" fmla="*/ 1428 h 94"/>
                  <a:gd name="T40" fmla="+- 0 8064 8004"/>
                  <a:gd name="T41" fmla="*/ T40 w 64"/>
                  <a:gd name="T42" fmla="+- 0 1416 1395"/>
                  <a:gd name="T43" fmla="*/ 1416 h 94"/>
                  <a:gd name="T44" fmla="+- 0 8063 8004"/>
                  <a:gd name="T45" fmla="*/ T44 w 64"/>
                  <a:gd name="T46" fmla="+- 0 1412 1395"/>
                  <a:gd name="T47" fmla="*/ 1412 h 94"/>
                  <a:gd name="T48" fmla="+- 0 8062 8004"/>
                  <a:gd name="T49" fmla="*/ T48 w 64"/>
                  <a:gd name="T50" fmla="+- 0 1410 1395"/>
                  <a:gd name="T51" fmla="*/ 14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5"/>
                    </a:moveTo>
                    <a:lnTo>
                      <a:pt x="31" y="15"/>
                    </a:lnTo>
                    <a:lnTo>
                      <a:pt x="36" y="15"/>
                    </a:lnTo>
                    <a:lnTo>
                      <a:pt x="39" y="18"/>
                    </a:lnTo>
                    <a:lnTo>
                      <a:pt x="45" y="55"/>
                    </a:lnTo>
                    <a:lnTo>
                      <a:pt x="44" y="60"/>
                    </a:lnTo>
                    <a:lnTo>
                      <a:pt x="31" y="79"/>
                    </a:lnTo>
                    <a:lnTo>
                      <a:pt x="57" y="79"/>
                    </a:lnTo>
                    <a:lnTo>
                      <a:pt x="63" y="39"/>
                    </a:lnTo>
                    <a:lnTo>
                      <a:pt x="62" y="33"/>
                    </a:lnTo>
                    <a:lnTo>
                      <a:pt x="60" y="21"/>
                    </a:lnTo>
                    <a:lnTo>
                      <a:pt x="59" y="17"/>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65" name="Group 5612"/>
            <p:cNvGrpSpPr>
              <a:grpSpLocks/>
            </p:cNvGrpSpPr>
            <p:nvPr/>
          </p:nvGrpSpPr>
          <p:grpSpPr bwMode="auto">
            <a:xfrm>
              <a:off x="8073" y="1130"/>
              <a:ext cx="80" cy="658"/>
              <a:chOff x="8073" y="1130"/>
              <a:chExt cx="80" cy="658"/>
            </a:xfrm>
          </p:grpSpPr>
          <p:sp>
            <p:nvSpPr>
              <p:cNvPr id="41263" name="Freeform 5617"/>
              <p:cNvSpPr>
                <a:spLocks/>
              </p:cNvSpPr>
              <p:nvPr/>
            </p:nvSpPr>
            <p:spPr bwMode="auto">
              <a:xfrm>
                <a:off x="8073" y="1130"/>
                <a:ext cx="80" cy="658"/>
              </a:xfrm>
              <a:custGeom>
                <a:avLst/>
                <a:gdLst>
                  <a:gd name="T0" fmla="+- 0 8151 8073"/>
                  <a:gd name="T1" fmla="*/ T0 w 80"/>
                  <a:gd name="T2" fmla="+- 0 1466 1130"/>
                  <a:gd name="T3" fmla="*/ 1466 h 658"/>
                  <a:gd name="T4" fmla="+- 0 8150 8073"/>
                  <a:gd name="T5" fmla="*/ T4 w 80"/>
                  <a:gd name="T6" fmla="+- 0 1468 1130"/>
                  <a:gd name="T7" fmla="*/ 1468 h 658"/>
                  <a:gd name="T8" fmla="+- 0 8075 8073"/>
                  <a:gd name="T9" fmla="*/ T8 w 80"/>
                  <a:gd name="T10" fmla="+- 0 1468 1130"/>
                  <a:gd name="T11" fmla="*/ 1468 h 658"/>
                  <a:gd name="T12" fmla="+- 0 8075 8073"/>
                  <a:gd name="T13" fmla="*/ T12 w 80"/>
                  <a:gd name="T14" fmla="+- 0 1786 1130"/>
                  <a:gd name="T15" fmla="*/ 1786 h 658"/>
                  <a:gd name="T16" fmla="+- 0 8073 8073"/>
                  <a:gd name="T17" fmla="*/ T16 w 80"/>
                  <a:gd name="T18" fmla="+- 0 1788 1130"/>
                  <a:gd name="T19" fmla="*/ 1788 h 658"/>
                  <a:gd name="T20" fmla="+- 0 8152 8073"/>
                  <a:gd name="T21" fmla="*/ T20 w 80"/>
                  <a:gd name="T22" fmla="+- 0 1788 1130"/>
                  <a:gd name="T23" fmla="*/ 1788 h 658"/>
                  <a:gd name="T24" fmla="+- 0 8151 8073"/>
                  <a:gd name="T25" fmla="*/ T24 w 80"/>
                  <a:gd name="T26" fmla="+- 0 1786 1130"/>
                  <a:gd name="T27" fmla="*/ 1786 h 658"/>
                  <a:gd name="T28" fmla="+- 0 8151 8073"/>
                  <a:gd name="T29" fmla="*/ T28 w 80"/>
                  <a:gd name="T30" fmla="+- 0 1466 1130"/>
                  <a:gd name="T31" fmla="*/ 1466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336"/>
                    </a:moveTo>
                    <a:lnTo>
                      <a:pt x="77" y="338"/>
                    </a:lnTo>
                    <a:lnTo>
                      <a:pt x="2" y="338"/>
                    </a:lnTo>
                    <a:lnTo>
                      <a:pt x="2" y="656"/>
                    </a:lnTo>
                    <a:lnTo>
                      <a:pt x="0" y="658"/>
                    </a:lnTo>
                    <a:lnTo>
                      <a:pt x="79" y="658"/>
                    </a:lnTo>
                    <a:lnTo>
                      <a:pt x="78" y="656"/>
                    </a:lnTo>
                    <a:lnTo>
                      <a:pt x="78" y="33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64" name="Freeform 5616"/>
              <p:cNvSpPr>
                <a:spLocks/>
              </p:cNvSpPr>
              <p:nvPr/>
            </p:nvSpPr>
            <p:spPr bwMode="auto">
              <a:xfrm>
                <a:off x="8073" y="1130"/>
                <a:ext cx="80" cy="658"/>
              </a:xfrm>
              <a:custGeom>
                <a:avLst/>
                <a:gdLst>
                  <a:gd name="T0" fmla="+- 0 8115 8073"/>
                  <a:gd name="T1" fmla="*/ T0 w 80"/>
                  <a:gd name="T2" fmla="+- 0 1462 1130"/>
                  <a:gd name="T3" fmla="*/ 1462 h 658"/>
                  <a:gd name="T4" fmla="+- 0 8090 8073"/>
                  <a:gd name="T5" fmla="*/ T4 w 80"/>
                  <a:gd name="T6" fmla="+- 0 1462 1130"/>
                  <a:gd name="T7" fmla="*/ 1462 h 658"/>
                  <a:gd name="T8" fmla="+- 0 8092 8073"/>
                  <a:gd name="T9" fmla="*/ T8 w 80"/>
                  <a:gd name="T10" fmla="+- 0 1465 1130"/>
                  <a:gd name="T11" fmla="*/ 1465 h 658"/>
                  <a:gd name="T12" fmla="+- 0 8090 8073"/>
                  <a:gd name="T13" fmla="*/ T12 w 80"/>
                  <a:gd name="T14" fmla="+- 0 1468 1130"/>
                  <a:gd name="T15" fmla="*/ 1468 h 658"/>
                  <a:gd name="T16" fmla="+- 0 8115 8073"/>
                  <a:gd name="T17" fmla="*/ T16 w 80"/>
                  <a:gd name="T18" fmla="+- 0 1468 1130"/>
                  <a:gd name="T19" fmla="*/ 1468 h 658"/>
                  <a:gd name="T20" fmla="+- 0 8113 8073"/>
                  <a:gd name="T21" fmla="*/ T20 w 80"/>
                  <a:gd name="T22" fmla="+- 0 1465 1130"/>
                  <a:gd name="T23" fmla="*/ 1465 h 658"/>
                  <a:gd name="T24" fmla="+- 0 8115 8073"/>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332"/>
                    </a:moveTo>
                    <a:lnTo>
                      <a:pt x="17" y="332"/>
                    </a:lnTo>
                    <a:lnTo>
                      <a:pt x="19" y="335"/>
                    </a:lnTo>
                    <a:lnTo>
                      <a:pt x="17" y="338"/>
                    </a:lnTo>
                    <a:lnTo>
                      <a:pt x="42" y="338"/>
                    </a:lnTo>
                    <a:lnTo>
                      <a:pt x="40" y="335"/>
                    </a:lnTo>
                    <a:lnTo>
                      <a:pt x="4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65" name="Freeform 5615"/>
              <p:cNvSpPr>
                <a:spLocks/>
              </p:cNvSpPr>
              <p:nvPr/>
            </p:nvSpPr>
            <p:spPr bwMode="auto">
              <a:xfrm>
                <a:off x="8073" y="1130"/>
                <a:ext cx="80" cy="658"/>
              </a:xfrm>
              <a:custGeom>
                <a:avLst/>
                <a:gdLst>
                  <a:gd name="T0" fmla="+- 0 8151 8073"/>
                  <a:gd name="T1" fmla="*/ T0 w 80"/>
                  <a:gd name="T2" fmla="+- 0 1453 1130"/>
                  <a:gd name="T3" fmla="*/ 1453 h 658"/>
                  <a:gd name="T4" fmla="+- 0 8075 8073"/>
                  <a:gd name="T5" fmla="*/ T4 w 80"/>
                  <a:gd name="T6" fmla="+- 0 1453 1130"/>
                  <a:gd name="T7" fmla="*/ 1453 h 658"/>
                  <a:gd name="T8" fmla="+- 0 8075 8073"/>
                  <a:gd name="T9" fmla="*/ T8 w 80"/>
                  <a:gd name="T10" fmla="+- 0 1462 1130"/>
                  <a:gd name="T11" fmla="*/ 1462 h 658"/>
                  <a:gd name="T12" fmla="+- 0 8150 8073"/>
                  <a:gd name="T13" fmla="*/ T12 w 80"/>
                  <a:gd name="T14" fmla="+- 0 1462 1130"/>
                  <a:gd name="T15" fmla="*/ 1462 h 658"/>
                  <a:gd name="T16" fmla="+- 0 8151 8073"/>
                  <a:gd name="T17" fmla="*/ T16 w 80"/>
                  <a:gd name="T18" fmla="+- 0 1463 1130"/>
                  <a:gd name="T19" fmla="*/ 1463 h 658"/>
                  <a:gd name="T20" fmla="+- 0 8151 8073"/>
                  <a:gd name="T21" fmla="*/ T20 w 80"/>
                  <a:gd name="T22" fmla="+- 0 1453 1130"/>
                  <a:gd name="T23" fmla="*/ 1453 h 658"/>
                </a:gdLst>
                <a:ahLst/>
                <a:cxnLst>
                  <a:cxn ang="0">
                    <a:pos x="T1" y="T3"/>
                  </a:cxn>
                  <a:cxn ang="0">
                    <a:pos x="T5" y="T7"/>
                  </a:cxn>
                  <a:cxn ang="0">
                    <a:pos x="T9" y="T11"/>
                  </a:cxn>
                  <a:cxn ang="0">
                    <a:pos x="T13" y="T15"/>
                  </a:cxn>
                  <a:cxn ang="0">
                    <a:pos x="T17" y="T19"/>
                  </a:cxn>
                  <a:cxn ang="0">
                    <a:pos x="T21" y="T23"/>
                  </a:cxn>
                </a:cxnLst>
                <a:rect l="0" t="0" r="r" b="b"/>
                <a:pathLst>
                  <a:path w="80" h="658">
                    <a:moveTo>
                      <a:pt x="78" y="323"/>
                    </a:moveTo>
                    <a:lnTo>
                      <a:pt x="2" y="323"/>
                    </a:lnTo>
                    <a:lnTo>
                      <a:pt x="2" y="332"/>
                    </a:lnTo>
                    <a:lnTo>
                      <a:pt x="77" y="332"/>
                    </a:lnTo>
                    <a:lnTo>
                      <a:pt x="78" y="333"/>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66" name="Freeform 5614"/>
              <p:cNvSpPr>
                <a:spLocks/>
              </p:cNvSpPr>
              <p:nvPr/>
            </p:nvSpPr>
            <p:spPr bwMode="auto">
              <a:xfrm>
                <a:off x="8073" y="1130"/>
                <a:ext cx="80" cy="658"/>
              </a:xfrm>
              <a:custGeom>
                <a:avLst/>
                <a:gdLst>
                  <a:gd name="T0" fmla="+- 0 8134 8073"/>
                  <a:gd name="T1" fmla="*/ T0 w 80"/>
                  <a:gd name="T2" fmla="+- 0 1448 1130"/>
                  <a:gd name="T3" fmla="*/ 1448 h 658"/>
                  <a:gd name="T4" fmla="+- 0 8108 8073"/>
                  <a:gd name="T5" fmla="*/ T4 w 80"/>
                  <a:gd name="T6" fmla="+- 0 1448 1130"/>
                  <a:gd name="T7" fmla="*/ 1448 h 658"/>
                  <a:gd name="T8" fmla="+- 0 8111 8073"/>
                  <a:gd name="T9" fmla="*/ T8 w 80"/>
                  <a:gd name="T10" fmla="+- 0 1450 1130"/>
                  <a:gd name="T11" fmla="*/ 1450 h 658"/>
                  <a:gd name="T12" fmla="+- 0 8108 8073"/>
                  <a:gd name="T13" fmla="*/ T12 w 80"/>
                  <a:gd name="T14" fmla="+- 0 1453 1130"/>
                  <a:gd name="T15" fmla="*/ 1453 h 658"/>
                  <a:gd name="T16" fmla="+- 0 8134 8073"/>
                  <a:gd name="T17" fmla="*/ T16 w 80"/>
                  <a:gd name="T18" fmla="+- 0 1453 1130"/>
                  <a:gd name="T19" fmla="*/ 1453 h 658"/>
                  <a:gd name="T20" fmla="+- 0 8131 8073"/>
                  <a:gd name="T21" fmla="*/ T20 w 80"/>
                  <a:gd name="T22" fmla="+- 0 1450 1130"/>
                  <a:gd name="T23" fmla="*/ 1450 h 658"/>
                  <a:gd name="T24" fmla="+- 0 8134 8073"/>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1" y="318"/>
                    </a:moveTo>
                    <a:lnTo>
                      <a:pt x="35" y="318"/>
                    </a:lnTo>
                    <a:lnTo>
                      <a:pt x="38" y="320"/>
                    </a:lnTo>
                    <a:lnTo>
                      <a:pt x="35" y="323"/>
                    </a:lnTo>
                    <a:lnTo>
                      <a:pt x="61" y="323"/>
                    </a:lnTo>
                    <a:lnTo>
                      <a:pt x="58" y="320"/>
                    </a:lnTo>
                    <a:lnTo>
                      <a:pt x="6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68" name="Freeform 5613"/>
              <p:cNvSpPr>
                <a:spLocks/>
              </p:cNvSpPr>
              <p:nvPr/>
            </p:nvSpPr>
            <p:spPr bwMode="auto">
              <a:xfrm>
                <a:off x="8073" y="1130"/>
                <a:ext cx="80" cy="658"/>
              </a:xfrm>
              <a:custGeom>
                <a:avLst/>
                <a:gdLst>
                  <a:gd name="T0" fmla="+- 0 8153 8073"/>
                  <a:gd name="T1" fmla="*/ T0 w 80"/>
                  <a:gd name="T2" fmla="+- 0 1130 1130"/>
                  <a:gd name="T3" fmla="*/ 1130 h 658"/>
                  <a:gd name="T4" fmla="+- 0 8073 8073"/>
                  <a:gd name="T5" fmla="*/ T4 w 80"/>
                  <a:gd name="T6" fmla="+- 0 1130 1130"/>
                  <a:gd name="T7" fmla="*/ 1130 h 658"/>
                  <a:gd name="T8" fmla="+- 0 8075 8073"/>
                  <a:gd name="T9" fmla="*/ T8 w 80"/>
                  <a:gd name="T10" fmla="+- 0 1131 1130"/>
                  <a:gd name="T11" fmla="*/ 1131 h 658"/>
                  <a:gd name="T12" fmla="+- 0 8075 8073"/>
                  <a:gd name="T13" fmla="*/ T12 w 80"/>
                  <a:gd name="T14" fmla="+- 0 1448 1130"/>
                  <a:gd name="T15" fmla="*/ 1448 h 658"/>
                  <a:gd name="T16" fmla="+- 0 8151 8073"/>
                  <a:gd name="T17" fmla="*/ T16 w 80"/>
                  <a:gd name="T18" fmla="+- 0 1448 1130"/>
                  <a:gd name="T19" fmla="*/ 1448 h 658"/>
                  <a:gd name="T20" fmla="+- 0 8151 8073"/>
                  <a:gd name="T21" fmla="*/ T20 w 80"/>
                  <a:gd name="T22" fmla="+- 0 1131 1130"/>
                  <a:gd name="T23" fmla="*/ 1131 h 658"/>
                  <a:gd name="T24" fmla="+- 0 8153 8073"/>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66" name="Group 5610"/>
            <p:cNvGrpSpPr>
              <a:grpSpLocks/>
            </p:cNvGrpSpPr>
            <p:nvPr/>
          </p:nvGrpSpPr>
          <p:grpSpPr bwMode="auto">
            <a:xfrm>
              <a:off x="8075" y="1465"/>
              <a:ext cx="77" cy="2"/>
              <a:chOff x="8075" y="1465"/>
              <a:chExt cx="77" cy="2"/>
            </a:xfrm>
          </p:grpSpPr>
          <p:sp>
            <p:nvSpPr>
              <p:cNvPr id="41262" name="Freeform 5611"/>
              <p:cNvSpPr>
                <a:spLocks/>
              </p:cNvSpPr>
              <p:nvPr/>
            </p:nvSpPr>
            <p:spPr bwMode="auto">
              <a:xfrm>
                <a:off x="8075" y="1465"/>
                <a:ext cx="77" cy="2"/>
              </a:xfrm>
              <a:custGeom>
                <a:avLst/>
                <a:gdLst>
                  <a:gd name="T0" fmla="+- 0 8075 8075"/>
                  <a:gd name="T1" fmla="*/ T0 w 77"/>
                  <a:gd name="T2" fmla="+- 0 8151 8075"/>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7" name="Group 5608"/>
            <p:cNvGrpSpPr>
              <a:grpSpLocks/>
            </p:cNvGrpSpPr>
            <p:nvPr/>
          </p:nvGrpSpPr>
          <p:grpSpPr bwMode="auto">
            <a:xfrm>
              <a:off x="8075" y="1450"/>
              <a:ext cx="77" cy="2"/>
              <a:chOff x="8075" y="1450"/>
              <a:chExt cx="77" cy="2"/>
            </a:xfrm>
          </p:grpSpPr>
          <p:sp>
            <p:nvSpPr>
              <p:cNvPr id="41261" name="Freeform 5609"/>
              <p:cNvSpPr>
                <a:spLocks/>
              </p:cNvSpPr>
              <p:nvPr/>
            </p:nvSpPr>
            <p:spPr bwMode="auto">
              <a:xfrm>
                <a:off x="8075" y="1450"/>
                <a:ext cx="77" cy="2"/>
              </a:xfrm>
              <a:custGeom>
                <a:avLst/>
                <a:gdLst>
                  <a:gd name="T0" fmla="+- 0 8075 8075"/>
                  <a:gd name="T1" fmla="*/ T0 w 77"/>
                  <a:gd name="T2" fmla="+- 0 8151 8075"/>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8" name="Group 5606"/>
            <p:cNvGrpSpPr>
              <a:grpSpLocks/>
            </p:cNvGrpSpPr>
            <p:nvPr/>
          </p:nvGrpSpPr>
          <p:grpSpPr bwMode="auto">
            <a:xfrm>
              <a:off x="8073" y="1468"/>
              <a:ext cx="2" cy="320"/>
              <a:chOff x="8073" y="1468"/>
              <a:chExt cx="2" cy="320"/>
            </a:xfrm>
          </p:grpSpPr>
          <p:sp>
            <p:nvSpPr>
              <p:cNvPr id="41260" name="Freeform 5607"/>
              <p:cNvSpPr>
                <a:spLocks/>
              </p:cNvSpPr>
              <p:nvPr/>
            </p:nvSpPr>
            <p:spPr bwMode="auto">
              <a:xfrm>
                <a:off x="8073"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9" name="Group 5604"/>
            <p:cNvGrpSpPr>
              <a:grpSpLocks/>
            </p:cNvGrpSpPr>
            <p:nvPr/>
          </p:nvGrpSpPr>
          <p:grpSpPr bwMode="auto">
            <a:xfrm>
              <a:off x="8072" y="1458"/>
              <a:ext cx="3" cy="2"/>
              <a:chOff x="8072" y="1458"/>
              <a:chExt cx="3" cy="2"/>
            </a:xfrm>
          </p:grpSpPr>
          <p:sp>
            <p:nvSpPr>
              <p:cNvPr id="41259" name="Freeform 5605"/>
              <p:cNvSpPr>
                <a:spLocks/>
              </p:cNvSpPr>
              <p:nvPr/>
            </p:nvSpPr>
            <p:spPr bwMode="auto">
              <a:xfrm>
                <a:off x="8072" y="1458"/>
                <a:ext cx="3" cy="2"/>
              </a:xfrm>
              <a:custGeom>
                <a:avLst/>
                <a:gdLst>
                  <a:gd name="T0" fmla="+- 0 8072 8072"/>
                  <a:gd name="T1" fmla="*/ T0 w 3"/>
                  <a:gd name="T2" fmla="+- 0 8075 8072"/>
                  <a:gd name="T3" fmla="*/ T2 w 3"/>
                </a:gdLst>
                <a:ahLst/>
                <a:cxnLst>
                  <a:cxn ang="0">
                    <a:pos x="T1" y="0"/>
                  </a:cxn>
                  <a:cxn ang="0">
                    <a:pos x="T3" y="0"/>
                  </a:cxn>
                </a:cxnLst>
                <a:rect l="0" t="0" r="r" b="b"/>
                <a:pathLst>
                  <a:path w="3">
                    <a:moveTo>
                      <a:pt x="0" y="0"/>
                    </a:moveTo>
                    <a:lnTo>
                      <a:pt x="3" y="0"/>
                    </a:lnTo>
                  </a:path>
                </a:pathLst>
              </a:custGeom>
              <a:noFill/>
              <a:ln w="508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0" name="Group 5602"/>
            <p:cNvGrpSpPr>
              <a:grpSpLocks/>
            </p:cNvGrpSpPr>
            <p:nvPr/>
          </p:nvGrpSpPr>
          <p:grpSpPr bwMode="auto">
            <a:xfrm>
              <a:off x="8073" y="1130"/>
              <a:ext cx="2" cy="324"/>
              <a:chOff x="8073" y="1130"/>
              <a:chExt cx="2" cy="324"/>
            </a:xfrm>
          </p:grpSpPr>
          <p:sp>
            <p:nvSpPr>
              <p:cNvPr id="41258" name="Freeform 5603"/>
              <p:cNvSpPr>
                <a:spLocks/>
              </p:cNvSpPr>
              <p:nvPr/>
            </p:nvSpPr>
            <p:spPr bwMode="auto">
              <a:xfrm>
                <a:off x="8073" y="1130"/>
                <a:ext cx="2" cy="324"/>
              </a:xfrm>
              <a:custGeom>
                <a:avLst/>
                <a:gdLst>
                  <a:gd name="T0" fmla="+- 0 1130 1130"/>
                  <a:gd name="T1" fmla="*/ 1130 h 324"/>
                  <a:gd name="T2" fmla="+- 0 1454 1130"/>
                  <a:gd name="T3" fmla="*/ 1454 h 324"/>
                </a:gdLst>
                <a:ahLst/>
                <a:cxnLst>
                  <a:cxn ang="0">
                    <a:pos x="0" y="T1"/>
                  </a:cxn>
                  <a:cxn ang="0">
                    <a:pos x="0" y="T3"/>
                  </a:cxn>
                </a:cxnLst>
                <a:rect l="0" t="0" r="r" b="b"/>
                <a:pathLst>
                  <a:path h="324">
                    <a:moveTo>
                      <a:pt x="0" y="0"/>
                    </a:moveTo>
                    <a:lnTo>
                      <a:pt x="0" y="3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1" name="Group 5600"/>
            <p:cNvGrpSpPr>
              <a:grpSpLocks/>
            </p:cNvGrpSpPr>
            <p:nvPr/>
          </p:nvGrpSpPr>
          <p:grpSpPr bwMode="auto">
            <a:xfrm>
              <a:off x="8072" y="1465"/>
              <a:ext cx="3" cy="2"/>
              <a:chOff x="8072" y="1465"/>
              <a:chExt cx="3" cy="2"/>
            </a:xfrm>
          </p:grpSpPr>
          <p:sp>
            <p:nvSpPr>
              <p:cNvPr id="41257" name="Freeform 5601"/>
              <p:cNvSpPr>
                <a:spLocks/>
              </p:cNvSpPr>
              <p:nvPr/>
            </p:nvSpPr>
            <p:spPr bwMode="auto">
              <a:xfrm>
                <a:off x="8072" y="1465"/>
                <a:ext cx="3" cy="2"/>
              </a:xfrm>
              <a:custGeom>
                <a:avLst/>
                <a:gdLst>
                  <a:gd name="T0" fmla="+- 0 8072 8072"/>
                  <a:gd name="T1" fmla="*/ T0 w 3"/>
                  <a:gd name="T2" fmla="+- 0 8075 8072"/>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2" name="Group 5597"/>
            <p:cNvGrpSpPr>
              <a:grpSpLocks/>
            </p:cNvGrpSpPr>
            <p:nvPr/>
          </p:nvGrpSpPr>
          <p:grpSpPr bwMode="auto">
            <a:xfrm>
              <a:off x="8072" y="1448"/>
              <a:ext cx="3" cy="6"/>
              <a:chOff x="8072" y="1448"/>
              <a:chExt cx="3" cy="6"/>
            </a:xfrm>
          </p:grpSpPr>
          <p:sp>
            <p:nvSpPr>
              <p:cNvPr id="41256" name="Freeform 5599"/>
              <p:cNvSpPr>
                <a:spLocks/>
              </p:cNvSpPr>
              <p:nvPr/>
            </p:nvSpPr>
            <p:spPr bwMode="auto">
              <a:xfrm>
                <a:off x="8072" y="1448"/>
                <a:ext cx="3" cy="6"/>
              </a:xfrm>
              <a:custGeom>
                <a:avLst/>
                <a:gdLst>
                  <a:gd name="T0" fmla="+- 0 8075 8072"/>
                  <a:gd name="T1" fmla="*/ T0 w 3"/>
                  <a:gd name="T2" fmla="+- 0 1448 1448"/>
                  <a:gd name="T3" fmla="*/ 1448 h 6"/>
                  <a:gd name="T4" fmla="+- 0 8072 8072"/>
                  <a:gd name="T5" fmla="*/ T4 w 3"/>
                  <a:gd name="T6" fmla="+- 0 1448 1448"/>
                  <a:gd name="T7" fmla="*/ 1448 h 6"/>
                  <a:gd name="T8" fmla="+- 0 8072 8072"/>
                  <a:gd name="T9" fmla="*/ T8 w 3"/>
                  <a:gd name="T10" fmla="+- 0 1448 1448"/>
                  <a:gd name="T11" fmla="*/ 1448 h 6"/>
                  <a:gd name="T12" fmla="+- 0 8072 8072"/>
                  <a:gd name="T13" fmla="*/ T12 w 3"/>
                  <a:gd name="T14" fmla="+- 0 1452 1448"/>
                  <a:gd name="T15" fmla="*/ 1452 h 6"/>
                  <a:gd name="T16" fmla="+- 0 8072 8072"/>
                  <a:gd name="T17" fmla="*/ T16 w 3"/>
                  <a:gd name="T18" fmla="+- 0 1453 1448"/>
                  <a:gd name="T19" fmla="*/ 1453 h 6"/>
                  <a:gd name="T20" fmla="+- 0 8075 8072"/>
                  <a:gd name="T21" fmla="*/ T20 w 3"/>
                  <a:gd name="T22" fmla="+- 0 1453 1448"/>
                  <a:gd name="T23" fmla="*/ 1453 h 6"/>
                  <a:gd name="T24" fmla="+- 0 8075 8072"/>
                  <a:gd name="T25" fmla="*/ T24 w 3"/>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0" y="0"/>
                    </a:lnTo>
                    <a:lnTo>
                      <a:pt x="0" y="4"/>
                    </a:lnTo>
                    <a:lnTo>
                      <a:pt x="0" y="5"/>
                    </a:lnTo>
                    <a:lnTo>
                      <a:pt x="3" y="5"/>
                    </a:lnTo>
                    <a:lnTo>
                      <a:pt x="3"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438" name="Picture 559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5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73" name="Group 5595"/>
            <p:cNvGrpSpPr>
              <a:grpSpLocks/>
            </p:cNvGrpSpPr>
            <p:nvPr/>
          </p:nvGrpSpPr>
          <p:grpSpPr bwMode="auto">
            <a:xfrm>
              <a:off x="8059" y="1117"/>
              <a:ext cx="2" cy="656"/>
              <a:chOff x="8059" y="1117"/>
              <a:chExt cx="2" cy="656"/>
            </a:xfrm>
          </p:grpSpPr>
          <p:sp>
            <p:nvSpPr>
              <p:cNvPr id="41255" name="Freeform 5596"/>
              <p:cNvSpPr>
                <a:spLocks/>
              </p:cNvSpPr>
              <p:nvPr/>
            </p:nvSpPr>
            <p:spPr bwMode="auto">
              <a:xfrm>
                <a:off x="8059"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4" name="Group 5593"/>
            <p:cNvGrpSpPr>
              <a:grpSpLocks/>
            </p:cNvGrpSpPr>
            <p:nvPr/>
          </p:nvGrpSpPr>
          <p:grpSpPr bwMode="auto">
            <a:xfrm>
              <a:off x="8058" y="1116"/>
              <a:ext cx="82" cy="2"/>
              <a:chOff x="8058" y="1116"/>
              <a:chExt cx="82" cy="2"/>
            </a:xfrm>
          </p:grpSpPr>
          <p:sp>
            <p:nvSpPr>
              <p:cNvPr id="41254" name="Freeform 5594"/>
              <p:cNvSpPr>
                <a:spLocks/>
              </p:cNvSpPr>
              <p:nvPr/>
            </p:nvSpPr>
            <p:spPr bwMode="auto">
              <a:xfrm>
                <a:off x="8058" y="1116"/>
                <a:ext cx="82" cy="2"/>
              </a:xfrm>
              <a:custGeom>
                <a:avLst/>
                <a:gdLst>
                  <a:gd name="T0" fmla="+- 0 8058 8058"/>
                  <a:gd name="T1" fmla="*/ T0 w 82"/>
                  <a:gd name="T2" fmla="+- 0 8139 8058"/>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5" name="Group 5591"/>
            <p:cNvGrpSpPr>
              <a:grpSpLocks/>
            </p:cNvGrpSpPr>
            <p:nvPr/>
          </p:nvGrpSpPr>
          <p:grpSpPr bwMode="auto">
            <a:xfrm>
              <a:off x="8059" y="1772"/>
              <a:ext cx="80" cy="2"/>
              <a:chOff x="8059" y="1772"/>
              <a:chExt cx="80" cy="2"/>
            </a:xfrm>
          </p:grpSpPr>
          <p:sp>
            <p:nvSpPr>
              <p:cNvPr id="41253" name="Freeform 5592"/>
              <p:cNvSpPr>
                <a:spLocks/>
              </p:cNvSpPr>
              <p:nvPr/>
            </p:nvSpPr>
            <p:spPr bwMode="auto">
              <a:xfrm>
                <a:off x="8059" y="1772"/>
                <a:ext cx="80" cy="2"/>
              </a:xfrm>
              <a:custGeom>
                <a:avLst/>
                <a:gdLst>
                  <a:gd name="T0" fmla="+- 0 8059 8059"/>
                  <a:gd name="T1" fmla="*/ T0 w 80"/>
                  <a:gd name="T2" fmla="+- 0 8139 805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6" name="Group 5589"/>
            <p:cNvGrpSpPr>
              <a:grpSpLocks/>
            </p:cNvGrpSpPr>
            <p:nvPr/>
          </p:nvGrpSpPr>
          <p:grpSpPr bwMode="auto">
            <a:xfrm>
              <a:off x="8060" y="1770"/>
              <a:ext cx="80" cy="2"/>
              <a:chOff x="8060" y="1770"/>
              <a:chExt cx="80" cy="2"/>
            </a:xfrm>
          </p:grpSpPr>
          <p:sp>
            <p:nvSpPr>
              <p:cNvPr id="41252" name="Freeform 5590"/>
              <p:cNvSpPr>
                <a:spLocks/>
              </p:cNvSpPr>
              <p:nvPr/>
            </p:nvSpPr>
            <p:spPr bwMode="auto">
              <a:xfrm>
                <a:off x="8060" y="1770"/>
                <a:ext cx="80" cy="2"/>
              </a:xfrm>
              <a:custGeom>
                <a:avLst/>
                <a:gdLst>
                  <a:gd name="T0" fmla="+- 0 8060 8060"/>
                  <a:gd name="T1" fmla="*/ T0 w 80"/>
                  <a:gd name="T2" fmla="+- 0 8139 806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7" name="Group 5585"/>
            <p:cNvGrpSpPr>
              <a:grpSpLocks/>
            </p:cNvGrpSpPr>
            <p:nvPr/>
          </p:nvGrpSpPr>
          <p:grpSpPr bwMode="auto">
            <a:xfrm>
              <a:off x="8088" y="1409"/>
              <a:ext cx="38" cy="66"/>
              <a:chOff x="8088" y="1409"/>
              <a:chExt cx="38" cy="66"/>
            </a:xfrm>
          </p:grpSpPr>
          <p:sp>
            <p:nvSpPr>
              <p:cNvPr id="41249" name="Freeform 5588"/>
              <p:cNvSpPr>
                <a:spLocks/>
              </p:cNvSpPr>
              <p:nvPr/>
            </p:nvSpPr>
            <p:spPr bwMode="auto">
              <a:xfrm>
                <a:off x="8088" y="1409"/>
                <a:ext cx="38" cy="66"/>
              </a:xfrm>
              <a:custGeom>
                <a:avLst/>
                <a:gdLst>
                  <a:gd name="T0" fmla="+- 0 8123 8088"/>
                  <a:gd name="T1" fmla="*/ T0 w 38"/>
                  <a:gd name="T2" fmla="+- 0 1468 1409"/>
                  <a:gd name="T3" fmla="*/ 1468 h 66"/>
                  <a:gd name="T4" fmla="+- 0 8090 8088"/>
                  <a:gd name="T5" fmla="*/ T4 w 38"/>
                  <a:gd name="T6" fmla="+- 0 1468 1409"/>
                  <a:gd name="T7" fmla="*/ 1468 h 66"/>
                  <a:gd name="T8" fmla="+- 0 8089 8088"/>
                  <a:gd name="T9" fmla="*/ T8 w 38"/>
                  <a:gd name="T10" fmla="+- 0 1468 1409"/>
                  <a:gd name="T11" fmla="*/ 1468 h 66"/>
                  <a:gd name="T12" fmla="+- 0 8088 8088"/>
                  <a:gd name="T13" fmla="*/ T12 w 38"/>
                  <a:gd name="T14" fmla="+- 0 1468 1409"/>
                  <a:gd name="T15" fmla="*/ 1468 h 66"/>
                  <a:gd name="T16" fmla="+- 0 8088 8088"/>
                  <a:gd name="T17" fmla="*/ T16 w 38"/>
                  <a:gd name="T18" fmla="+- 0 1470 1409"/>
                  <a:gd name="T19" fmla="*/ 1470 h 66"/>
                  <a:gd name="T20" fmla="+- 0 8088 8088"/>
                  <a:gd name="T21" fmla="*/ T20 w 38"/>
                  <a:gd name="T22" fmla="+- 0 1473 1409"/>
                  <a:gd name="T23" fmla="*/ 1473 h 66"/>
                  <a:gd name="T24" fmla="+- 0 8089 8088"/>
                  <a:gd name="T25" fmla="*/ T24 w 38"/>
                  <a:gd name="T26" fmla="+- 0 1474 1409"/>
                  <a:gd name="T27" fmla="*/ 1474 h 66"/>
                  <a:gd name="T28" fmla="+- 0 8089 8088"/>
                  <a:gd name="T29" fmla="*/ T28 w 38"/>
                  <a:gd name="T30" fmla="+- 0 1474 1409"/>
                  <a:gd name="T31" fmla="*/ 1474 h 66"/>
                  <a:gd name="T32" fmla="+- 0 8124 8088"/>
                  <a:gd name="T33" fmla="*/ T32 w 38"/>
                  <a:gd name="T34" fmla="+- 0 1474 1409"/>
                  <a:gd name="T35" fmla="*/ 1474 h 66"/>
                  <a:gd name="T36" fmla="+- 0 8125 8088"/>
                  <a:gd name="T37" fmla="*/ T36 w 38"/>
                  <a:gd name="T38" fmla="+- 0 1474 1409"/>
                  <a:gd name="T39" fmla="*/ 1474 h 66"/>
                  <a:gd name="T40" fmla="+- 0 8125 8088"/>
                  <a:gd name="T41" fmla="*/ T40 w 38"/>
                  <a:gd name="T42" fmla="+- 0 1473 1409"/>
                  <a:gd name="T43" fmla="*/ 1473 h 66"/>
                  <a:gd name="T44" fmla="+- 0 8125 8088"/>
                  <a:gd name="T45" fmla="*/ T44 w 38"/>
                  <a:gd name="T46" fmla="+- 0 1470 1409"/>
                  <a:gd name="T47" fmla="*/ 1470 h 66"/>
                  <a:gd name="T48" fmla="+- 0 8125 8088"/>
                  <a:gd name="T49" fmla="*/ T48 w 38"/>
                  <a:gd name="T50" fmla="+- 0 1468 1409"/>
                  <a:gd name="T51" fmla="*/ 1468 h 66"/>
                  <a:gd name="T52" fmla="+- 0 8124 8088"/>
                  <a:gd name="T53" fmla="*/ T52 w 38"/>
                  <a:gd name="T54" fmla="+- 0 1468 1409"/>
                  <a:gd name="T55" fmla="*/ 1468 h 66"/>
                  <a:gd name="T56" fmla="+- 0 8123 8088"/>
                  <a:gd name="T57" fmla="*/ T56 w 38"/>
                  <a:gd name="T58" fmla="+- 0 1468 1409"/>
                  <a:gd name="T59" fmla="*/ 146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50" name="Freeform 5587"/>
              <p:cNvSpPr>
                <a:spLocks/>
              </p:cNvSpPr>
              <p:nvPr/>
            </p:nvSpPr>
            <p:spPr bwMode="auto">
              <a:xfrm>
                <a:off x="8088" y="1409"/>
                <a:ext cx="38" cy="66"/>
              </a:xfrm>
              <a:custGeom>
                <a:avLst/>
                <a:gdLst>
                  <a:gd name="T0" fmla="+- 0 8112 8088"/>
                  <a:gd name="T1" fmla="*/ T0 w 38"/>
                  <a:gd name="T2" fmla="+- 0 1418 1409"/>
                  <a:gd name="T3" fmla="*/ 1418 h 66"/>
                  <a:gd name="T4" fmla="+- 0 8103 8088"/>
                  <a:gd name="T5" fmla="*/ T4 w 38"/>
                  <a:gd name="T6" fmla="+- 0 1418 1409"/>
                  <a:gd name="T7" fmla="*/ 1418 h 66"/>
                  <a:gd name="T8" fmla="+- 0 8103 8088"/>
                  <a:gd name="T9" fmla="*/ T8 w 38"/>
                  <a:gd name="T10" fmla="+- 0 1468 1409"/>
                  <a:gd name="T11" fmla="*/ 1468 h 66"/>
                  <a:gd name="T12" fmla="+- 0 8112 8088"/>
                  <a:gd name="T13" fmla="*/ T12 w 38"/>
                  <a:gd name="T14" fmla="+- 0 1468 1409"/>
                  <a:gd name="T15" fmla="*/ 1468 h 66"/>
                  <a:gd name="T16" fmla="+- 0 8112 8088"/>
                  <a:gd name="T17" fmla="*/ T16 w 38"/>
                  <a:gd name="T18" fmla="+- 0 1418 1409"/>
                  <a:gd name="T19" fmla="*/ 141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51" name="Freeform 5586"/>
              <p:cNvSpPr>
                <a:spLocks/>
              </p:cNvSpPr>
              <p:nvPr/>
            </p:nvSpPr>
            <p:spPr bwMode="auto">
              <a:xfrm>
                <a:off x="8088" y="1409"/>
                <a:ext cx="38" cy="66"/>
              </a:xfrm>
              <a:custGeom>
                <a:avLst/>
                <a:gdLst>
                  <a:gd name="T0" fmla="+- 0 8110 8088"/>
                  <a:gd name="T1" fmla="*/ T0 w 38"/>
                  <a:gd name="T2" fmla="+- 0 1409 1409"/>
                  <a:gd name="T3" fmla="*/ 1409 h 66"/>
                  <a:gd name="T4" fmla="+- 0 8088 8088"/>
                  <a:gd name="T5" fmla="*/ T4 w 38"/>
                  <a:gd name="T6" fmla="+- 0 1425 1409"/>
                  <a:gd name="T7" fmla="*/ 1425 h 66"/>
                  <a:gd name="T8" fmla="+- 0 8088 8088"/>
                  <a:gd name="T9" fmla="*/ T8 w 38"/>
                  <a:gd name="T10" fmla="+- 0 1426 1409"/>
                  <a:gd name="T11" fmla="*/ 1426 h 66"/>
                  <a:gd name="T12" fmla="+- 0 8089 8088"/>
                  <a:gd name="T13" fmla="*/ T12 w 38"/>
                  <a:gd name="T14" fmla="+- 0 1426 1409"/>
                  <a:gd name="T15" fmla="*/ 1426 h 66"/>
                  <a:gd name="T16" fmla="+- 0 8091 8088"/>
                  <a:gd name="T17" fmla="*/ T16 w 38"/>
                  <a:gd name="T18" fmla="+- 0 1425 1409"/>
                  <a:gd name="T19" fmla="*/ 1425 h 66"/>
                  <a:gd name="T20" fmla="+- 0 8103 8088"/>
                  <a:gd name="T21" fmla="*/ T20 w 38"/>
                  <a:gd name="T22" fmla="+- 0 1418 1409"/>
                  <a:gd name="T23" fmla="*/ 1418 h 66"/>
                  <a:gd name="T24" fmla="+- 0 8112 8088"/>
                  <a:gd name="T25" fmla="*/ T24 w 38"/>
                  <a:gd name="T26" fmla="+- 0 1418 1409"/>
                  <a:gd name="T27" fmla="*/ 1418 h 66"/>
                  <a:gd name="T28" fmla="+- 0 8112 8088"/>
                  <a:gd name="T29" fmla="*/ T28 w 38"/>
                  <a:gd name="T30" fmla="+- 0 1409 1409"/>
                  <a:gd name="T31" fmla="*/ 1409 h 66"/>
                  <a:gd name="T32" fmla="+- 0 8111 8088"/>
                  <a:gd name="T33" fmla="*/ T32 w 38"/>
                  <a:gd name="T34" fmla="+- 0 1409 1409"/>
                  <a:gd name="T35" fmla="*/ 1409 h 66"/>
                  <a:gd name="T36" fmla="+- 0 8110 8088"/>
                  <a:gd name="T37" fmla="*/ T36 w 38"/>
                  <a:gd name="T38" fmla="+- 0 1409 1409"/>
                  <a:gd name="T39" fmla="*/ 140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78" name="Group 5580"/>
            <p:cNvGrpSpPr>
              <a:grpSpLocks/>
            </p:cNvGrpSpPr>
            <p:nvPr/>
          </p:nvGrpSpPr>
          <p:grpSpPr bwMode="auto">
            <a:xfrm>
              <a:off x="8153" y="1130"/>
              <a:ext cx="80" cy="658"/>
              <a:chOff x="8153" y="1130"/>
              <a:chExt cx="80" cy="658"/>
            </a:xfrm>
          </p:grpSpPr>
          <p:sp>
            <p:nvSpPr>
              <p:cNvPr id="41244" name="Freeform 5584"/>
              <p:cNvSpPr>
                <a:spLocks/>
              </p:cNvSpPr>
              <p:nvPr/>
            </p:nvSpPr>
            <p:spPr bwMode="auto">
              <a:xfrm>
                <a:off x="8153" y="1130"/>
                <a:ext cx="80" cy="658"/>
              </a:xfrm>
              <a:custGeom>
                <a:avLst/>
                <a:gdLst>
                  <a:gd name="T0" fmla="+- 0 8231 8153"/>
                  <a:gd name="T1" fmla="*/ T0 w 80"/>
                  <a:gd name="T2" fmla="+- 0 1453 1130"/>
                  <a:gd name="T3" fmla="*/ 1453 h 658"/>
                  <a:gd name="T4" fmla="+- 0 8154 8153"/>
                  <a:gd name="T5" fmla="*/ T4 w 80"/>
                  <a:gd name="T6" fmla="+- 0 1453 1130"/>
                  <a:gd name="T7" fmla="*/ 1453 h 658"/>
                  <a:gd name="T8" fmla="+- 0 8154 8153"/>
                  <a:gd name="T9" fmla="*/ T8 w 80"/>
                  <a:gd name="T10" fmla="+- 0 1786 1130"/>
                  <a:gd name="T11" fmla="*/ 1786 h 658"/>
                  <a:gd name="T12" fmla="+- 0 8153 8153"/>
                  <a:gd name="T13" fmla="*/ T12 w 80"/>
                  <a:gd name="T14" fmla="+- 0 1788 1130"/>
                  <a:gd name="T15" fmla="*/ 1788 h 658"/>
                  <a:gd name="T16" fmla="+- 0 8232 8153"/>
                  <a:gd name="T17" fmla="*/ T16 w 80"/>
                  <a:gd name="T18" fmla="+- 0 1788 1130"/>
                  <a:gd name="T19" fmla="*/ 1788 h 658"/>
                  <a:gd name="T20" fmla="+- 0 8231 8153"/>
                  <a:gd name="T21" fmla="*/ T20 w 80"/>
                  <a:gd name="T22" fmla="+- 0 1786 1130"/>
                  <a:gd name="T23" fmla="*/ 1786 h 658"/>
                  <a:gd name="T24" fmla="+- 0 8231 8153"/>
                  <a:gd name="T25" fmla="*/ T24 w 80"/>
                  <a:gd name="T26" fmla="+- 0 1468 1130"/>
                  <a:gd name="T27" fmla="*/ 1468 h 658"/>
                  <a:gd name="T28" fmla="+- 0 8175 8153"/>
                  <a:gd name="T29" fmla="*/ T28 w 80"/>
                  <a:gd name="T30" fmla="+- 0 1468 1130"/>
                  <a:gd name="T31" fmla="*/ 1468 h 658"/>
                  <a:gd name="T32" fmla="+- 0 8173 8153"/>
                  <a:gd name="T33" fmla="*/ T32 w 80"/>
                  <a:gd name="T34" fmla="+- 0 1465 1130"/>
                  <a:gd name="T35" fmla="*/ 1465 h 658"/>
                  <a:gd name="T36" fmla="+- 0 8175 8153"/>
                  <a:gd name="T37" fmla="*/ T36 w 80"/>
                  <a:gd name="T38" fmla="+- 0 1462 1130"/>
                  <a:gd name="T39" fmla="*/ 1462 h 658"/>
                  <a:gd name="T40" fmla="+- 0 8231 8153"/>
                  <a:gd name="T41" fmla="*/ T40 w 80"/>
                  <a:gd name="T42" fmla="+- 0 1462 1130"/>
                  <a:gd name="T43" fmla="*/ 1462 h 658"/>
                  <a:gd name="T44" fmla="+- 0 8231 8153"/>
                  <a:gd name="T45" fmla="*/ T44 w 80"/>
                  <a:gd name="T46" fmla="+- 0 1453 1130"/>
                  <a:gd name="T47" fmla="*/ 1453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323"/>
                    </a:moveTo>
                    <a:lnTo>
                      <a:pt x="1" y="323"/>
                    </a:lnTo>
                    <a:lnTo>
                      <a:pt x="1" y="656"/>
                    </a:lnTo>
                    <a:lnTo>
                      <a:pt x="0" y="658"/>
                    </a:lnTo>
                    <a:lnTo>
                      <a:pt x="79" y="658"/>
                    </a:lnTo>
                    <a:lnTo>
                      <a:pt x="78" y="656"/>
                    </a:lnTo>
                    <a:lnTo>
                      <a:pt x="78" y="338"/>
                    </a:lnTo>
                    <a:lnTo>
                      <a:pt x="22" y="338"/>
                    </a:lnTo>
                    <a:lnTo>
                      <a:pt x="20" y="335"/>
                    </a:lnTo>
                    <a:lnTo>
                      <a:pt x="22"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45" name="Freeform 5583"/>
              <p:cNvSpPr>
                <a:spLocks/>
              </p:cNvSpPr>
              <p:nvPr/>
            </p:nvSpPr>
            <p:spPr bwMode="auto">
              <a:xfrm>
                <a:off x="8153" y="1130"/>
                <a:ext cx="80" cy="658"/>
              </a:xfrm>
              <a:custGeom>
                <a:avLst/>
                <a:gdLst>
                  <a:gd name="T0" fmla="+- 0 8231 8153"/>
                  <a:gd name="T1" fmla="*/ T0 w 80"/>
                  <a:gd name="T2" fmla="+- 0 1462 1130"/>
                  <a:gd name="T3" fmla="*/ 1462 h 658"/>
                  <a:gd name="T4" fmla="+- 0 8211 8153"/>
                  <a:gd name="T5" fmla="*/ T4 w 80"/>
                  <a:gd name="T6" fmla="+- 0 1462 1130"/>
                  <a:gd name="T7" fmla="*/ 1462 h 658"/>
                  <a:gd name="T8" fmla="+- 0 8213 8153"/>
                  <a:gd name="T9" fmla="*/ T8 w 80"/>
                  <a:gd name="T10" fmla="+- 0 1465 1130"/>
                  <a:gd name="T11" fmla="*/ 1465 h 658"/>
                  <a:gd name="T12" fmla="+- 0 8211 8153"/>
                  <a:gd name="T13" fmla="*/ T12 w 80"/>
                  <a:gd name="T14" fmla="+- 0 1468 1130"/>
                  <a:gd name="T15" fmla="*/ 1468 h 658"/>
                  <a:gd name="T16" fmla="+- 0 8231 8153"/>
                  <a:gd name="T17" fmla="*/ T16 w 80"/>
                  <a:gd name="T18" fmla="+- 0 1468 1130"/>
                  <a:gd name="T19" fmla="*/ 1468 h 658"/>
                  <a:gd name="T20" fmla="+- 0 8231 8153"/>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58" y="332"/>
                    </a:lnTo>
                    <a:lnTo>
                      <a:pt x="60" y="335"/>
                    </a:lnTo>
                    <a:lnTo>
                      <a:pt x="58"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46" name="Freeform 5582"/>
              <p:cNvSpPr>
                <a:spLocks/>
              </p:cNvSpPr>
              <p:nvPr/>
            </p:nvSpPr>
            <p:spPr bwMode="auto">
              <a:xfrm>
                <a:off x="8153" y="1130"/>
                <a:ext cx="80" cy="658"/>
              </a:xfrm>
              <a:custGeom>
                <a:avLst/>
                <a:gdLst>
                  <a:gd name="T0" fmla="+- 0 8196 8153"/>
                  <a:gd name="T1" fmla="*/ T0 w 80"/>
                  <a:gd name="T2" fmla="+- 0 1448 1130"/>
                  <a:gd name="T3" fmla="*/ 1448 h 658"/>
                  <a:gd name="T4" fmla="+- 0 8170 8153"/>
                  <a:gd name="T5" fmla="*/ T4 w 80"/>
                  <a:gd name="T6" fmla="+- 0 1448 1130"/>
                  <a:gd name="T7" fmla="*/ 1448 h 658"/>
                  <a:gd name="T8" fmla="+- 0 8173 8153"/>
                  <a:gd name="T9" fmla="*/ T8 w 80"/>
                  <a:gd name="T10" fmla="+- 0 1450 1130"/>
                  <a:gd name="T11" fmla="*/ 1450 h 658"/>
                  <a:gd name="T12" fmla="+- 0 8170 8153"/>
                  <a:gd name="T13" fmla="*/ T12 w 80"/>
                  <a:gd name="T14" fmla="+- 0 1453 1130"/>
                  <a:gd name="T15" fmla="*/ 1453 h 658"/>
                  <a:gd name="T16" fmla="+- 0 8196 8153"/>
                  <a:gd name="T17" fmla="*/ T16 w 80"/>
                  <a:gd name="T18" fmla="+- 0 1453 1130"/>
                  <a:gd name="T19" fmla="*/ 1453 h 658"/>
                  <a:gd name="T20" fmla="+- 0 8193 8153"/>
                  <a:gd name="T21" fmla="*/ T20 w 80"/>
                  <a:gd name="T22" fmla="+- 0 1450 1130"/>
                  <a:gd name="T23" fmla="*/ 1450 h 658"/>
                  <a:gd name="T24" fmla="+- 0 8196 8153"/>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3" y="318"/>
                    </a:moveTo>
                    <a:lnTo>
                      <a:pt x="17" y="318"/>
                    </a:lnTo>
                    <a:lnTo>
                      <a:pt x="20" y="320"/>
                    </a:lnTo>
                    <a:lnTo>
                      <a:pt x="17" y="323"/>
                    </a:lnTo>
                    <a:lnTo>
                      <a:pt x="43" y="323"/>
                    </a:lnTo>
                    <a:lnTo>
                      <a:pt x="40" y="320"/>
                    </a:lnTo>
                    <a:lnTo>
                      <a:pt x="4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48" name="Freeform 5581"/>
              <p:cNvSpPr>
                <a:spLocks/>
              </p:cNvSpPr>
              <p:nvPr/>
            </p:nvSpPr>
            <p:spPr bwMode="auto">
              <a:xfrm>
                <a:off x="8153" y="1130"/>
                <a:ext cx="80" cy="658"/>
              </a:xfrm>
              <a:custGeom>
                <a:avLst/>
                <a:gdLst>
                  <a:gd name="T0" fmla="+- 0 8232 8153"/>
                  <a:gd name="T1" fmla="*/ T0 w 80"/>
                  <a:gd name="T2" fmla="+- 0 1130 1130"/>
                  <a:gd name="T3" fmla="*/ 1130 h 658"/>
                  <a:gd name="T4" fmla="+- 0 8153 8153"/>
                  <a:gd name="T5" fmla="*/ T4 w 80"/>
                  <a:gd name="T6" fmla="+- 0 1130 1130"/>
                  <a:gd name="T7" fmla="*/ 1130 h 658"/>
                  <a:gd name="T8" fmla="+- 0 8154 8153"/>
                  <a:gd name="T9" fmla="*/ T8 w 80"/>
                  <a:gd name="T10" fmla="+- 0 1131 1130"/>
                  <a:gd name="T11" fmla="*/ 1131 h 658"/>
                  <a:gd name="T12" fmla="+- 0 8154 8153"/>
                  <a:gd name="T13" fmla="*/ T12 w 80"/>
                  <a:gd name="T14" fmla="+- 0 1448 1130"/>
                  <a:gd name="T15" fmla="*/ 1448 h 658"/>
                  <a:gd name="T16" fmla="+- 0 8231 8153"/>
                  <a:gd name="T17" fmla="*/ T16 w 80"/>
                  <a:gd name="T18" fmla="+- 0 1448 1130"/>
                  <a:gd name="T19" fmla="*/ 1448 h 658"/>
                  <a:gd name="T20" fmla="+- 0 8231 8153"/>
                  <a:gd name="T21" fmla="*/ T20 w 80"/>
                  <a:gd name="T22" fmla="+- 0 1131 1130"/>
                  <a:gd name="T23" fmla="*/ 1131 h 658"/>
                  <a:gd name="T24" fmla="+- 0 8232 8153"/>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79" name="Group 5578"/>
            <p:cNvGrpSpPr>
              <a:grpSpLocks/>
            </p:cNvGrpSpPr>
            <p:nvPr/>
          </p:nvGrpSpPr>
          <p:grpSpPr bwMode="auto">
            <a:xfrm>
              <a:off x="8173" y="1462"/>
              <a:ext cx="40" cy="6"/>
              <a:chOff x="8173" y="1462"/>
              <a:chExt cx="40" cy="6"/>
            </a:xfrm>
          </p:grpSpPr>
          <p:sp>
            <p:nvSpPr>
              <p:cNvPr id="41243" name="Freeform 5579"/>
              <p:cNvSpPr>
                <a:spLocks/>
              </p:cNvSpPr>
              <p:nvPr/>
            </p:nvSpPr>
            <p:spPr bwMode="auto">
              <a:xfrm>
                <a:off x="8173" y="1462"/>
                <a:ext cx="40" cy="6"/>
              </a:xfrm>
              <a:custGeom>
                <a:avLst/>
                <a:gdLst>
                  <a:gd name="T0" fmla="+- 0 8211 8173"/>
                  <a:gd name="T1" fmla="*/ T0 w 40"/>
                  <a:gd name="T2" fmla="+- 0 1462 1462"/>
                  <a:gd name="T3" fmla="*/ 1462 h 6"/>
                  <a:gd name="T4" fmla="+- 0 8175 8173"/>
                  <a:gd name="T5" fmla="*/ T4 w 40"/>
                  <a:gd name="T6" fmla="+- 0 1462 1462"/>
                  <a:gd name="T7" fmla="*/ 1462 h 6"/>
                  <a:gd name="T8" fmla="+- 0 8173 8173"/>
                  <a:gd name="T9" fmla="*/ T8 w 40"/>
                  <a:gd name="T10" fmla="+- 0 1465 1462"/>
                  <a:gd name="T11" fmla="*/ 1465 h 6"/>
                  <a:gd name="T12" fmla="+- 0 8175 8173"/>
                  <a:gd name="T13" fmla="*/ T12 w 40"/>
                  <a:gd name="T14" fmla="+- 0 1468 1462"/>
                  <a:gd name="T15" fmla="*/ 1468 h 6"/>
                  <a:gd name="T16" fmla="+- 0 8211 8173"/>
                  <a:gd name="T17" fmla="*/ T16 w 40"/>
                  <a:gd name="T18" fmla="+- 0 1468 1462"/>
                  <a:gd name="T19" fmla="*/ 1468 h 6"/>
                  <a:gd name="T20" fmla="+- 0 8213 8173"/>
                  <a:gd name="T21" fmla="*/ T20 w 40"/>
                  <a:gd name="T22" fmla="+- 0 1465 1462"/>
                  <a:gd name="T23" fmla="*/ 1465 h 6"/>
                  <a:gd name="T24" fmla="+- 0 8211 8173"/>
                  <a:gd name="T25" fmla="*/ T24 w 40"/>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8" y="0"/>
                    </a:moveTo>
                    <a:lnTo>
                      <a:pt x="2" y="0"/>
                    </a:lnTo>
                    <a:lnTo>
                      <a:pt x="0" y="3"/>
                    </a:lnTo>
                    <a:lnTo>
                      <a:pt x="2" y="6"/>
                    </a:lnTo>
                    <a:lnTo>
                      <a:pt x="38" y="6"/>
                    </a:lnTo>
                    <a:lnTo>
                      <a:pt x="40" y="3"/>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80" name="Group 5576"/>
            <p:cNvGrpSpPr>
              <a:grpSpLocks/>
            </p:cNvGrpSpPr>
            <p:nvPr/>
          </p:nvGrpSpPr>
          <p:grpSpPr bwMode="auto">
            <a:xfrm>
              <a:off x="8154" y="1450"/>
              <a:ext cx="77" cy="2"/>
              <a:chOff x="8154" y="1450"/>
              <a:chExt cx="77" cy="2"/>
            </a:xfrm>
          </p:grpSpPr>
          <p:sp>
            <p:nvSpPr>
              <p:cNvPr id="41242" name="Freeform 5577"/>
              <p:cNvSpPr>
                <a:spLocks/>
              </p:cNvSpPr>
              <p:nvPr/>
            </p:nvSpPr>
            <p:spPr bwMode="auto">
              <a:xfrm>
                <a:off x="8154" y="1450"/>
                <a:ext cx="77" cy="2"/>
              </a:xfrm>
              <a:custGeom>
                <a:avLst/>
                <a:gdLst>
                  <a:gd name="T0" fmla="+- 0 8154 8154"/>
                  <a:gd name="T1" fmla="*/ T0 w 77"/>
                  <a:gd name="T2" fmla="+- 0 8231 8154"/>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1" name="Group 5574"/>
            <p:cNvGrpSpPr>
              <a:grpSpLocks/>
            </p:cNvGrpSpPr>
            <p:nvPr/>
          </p:nvGrpSpPr>
          <p:grpSpPr bwMode="auto">
            <a:xfrm>
              <a:off x="8153" y="1454"/>
              <a:ext cx="2" cy="334"/>
              <a:chOff x="8153" y="1454"/>
              <a:chExt cx="2" cy="334"/>
            </a:xfrm>
          </p:grpSpPr>
          <p:sp>
            <p:nvSpPr>
              <p:cNvPr id="41241" name="Freeform 5575"/>
              <p:cNvSpPr>
                <a:spLocks/>
              </p:cNvSpPr>
              <p:nvPr/>
            </p:nvSpPr>
            <p:spPr bwMode="auto">
              <a:xfrm>
                <a:off x="8153"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2" name="Group 5572"/>
            <p:cNvGrpSpPr>
              <a:grpSpLocks/>
            </p:cNvGrpSpPr>
            <p:nvPr/>
          </p:nvGrpSpPr>
          <p:grpSpPr bwMode="auto">
            <a:xfrm>
              <a:off x="8153" y="1130"/>
              <a:ext cx="2" cy="318"/>
              <a:chOff x="8153" y="1130"/>
              <a:chExt cx="2" cy="318"/>
            </a:xfrm>
          </p:grpSpPr>
          <p:sp>
            <p:nvSpPr>
              <p:cNvPr id="41240" name="Freeform 5573"/>
              <p:cNvSpPr>
                <a:spLocks/>
              </p:cNvSpPr>
              <p:nvPr/>
            </p:nvSpPr>
            <p:spPr bwMode="auto">
              <a:xfrm>
                <a:off x="8153"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3" name="Group 5570"/>
            <p:cNvGrpSpPr>
              <a:grpSpLocks/>
            </p:cNvGrpSpPr>
            <p:nvPr/>
          </p:nvGrpSpPr>
          <p:grpSpPr bwMode="auto">
            <a:xfrm>
              <a:off x="8151" y="1463"/>
              <a:ext cx="2" cy="4"/>
              <a:chOff x="8151" y="1463"/>
              <a:chExt cx="2" cy="4"/>
            </a:xfrm>
          </p:grpSpPr>
          <p:sp>
            <p:nvSpPr>
              <p:cNvPr id="41239" name="Freeform 5571"/>
              <p:cNvSpPr>
                <a:spLocks/>
              </p:cNvSpPr>
              <p:nvPr/>
            </p:nvSpPr>
            <p:spPr bwMode="auto">
              <a:xfrm>
                <a:off x="8151" y="1463"/>
                <a:ext cx="2" cy="4"/>
              </a:xfrm>
              <a:custGeom>
                <a:avLst/>
                <a:gdLst>
                  <a:gd name="T0" fmla="+- 0 8151 8151"/>
                  <a:gd name="T1" fmla="*/ T0 w 2"/>
                  <a:gd name="T2" fmla="+- 0 1463 1463"/>
                  <a:gd name="T3" fmla="*/ 1463 h 4"/>
                  <a:gd name="T4" fmla="+- 0 8151 8151"/>
                  <a:gd name="T5" fmla="*/ T4 w 2"/>
                  <a:gd name="T6" fmla="+- 0 1466 1463"/>
                  <a:gd name="T7" fmla="*/ 1466 h 4"/>
                  <a:gd name="T8" fmla="+- 0 8153 8151"/>
                  <a:gd name="T9" fmla="*/ T8 w 2"/>
                  <a:gd name="T10" fmla="+- 0 1465 1463"/>
                  <a:gd name="T11" fmla="*/ 1465 h 4"/>
                  <a:gd name="T12" fmla="+- 0 8151 8151"/>
                  <a:gd name="T13" fmla="*/ T12 w 2"/>
                  <a:gd name="T14" fmla="+- 0 1463 1463"/>
                  <a:gd name="T15" fmla="*/ 1463 h 4"/>
                </a:gdLst>
                <a:ahLst/>
                <a:cxnLst>
                  <a:cxn ang="0">
                    <a:pos x="T1" y="T3"/>
                  </a:cxn>
                  <a:cxn ang="0">
                    <a:pos x="T5" y="T7"/>
                  </a:cxn>
                  <a:cxn ang="0">
                    <a:pos x="T9" y="T11"/>
                  </a:cxn>
                  <a:cxn ang="0">
                    <a:pos x="T13" y="T15"/>
                  </a:cxn>
                </a:cxnLst>
                <a:rect l="0" t="0" r="r" b="b"/>
                <a:pathLst>
                  <a:path w="2" h="4">
                    <a:moveTo>
                      <a:pt x="0" y="0"/>
                    </a:moveTo>
                    <a:lnTo>
                      <a:pt x="0" y="3"/>
                    </a:lnTo>
                    <a:lnTo>
                      <a:pt x="2"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84" name="Group 5567"/>
            <p:cNvGrpSpPr>
              <a:grpSpLocks/>
            </p:cNvGrpSpPr>
            <p:nvPr/>
          </p:nvGrpSpPr>
          <p:grpSpPr bwMode="auto">
            <a:xfrm>
              <a:off x="8151" y="1450"/>
              <a:ext cx="3" cy="2"/>
              <a:chOff x="8151" y="1450"/>
              <a:chExt cx="3" cy="2"/>
            </a:xfrm>
          </p:grpSpPr>
          <p:sp>
            <p:nvSpPr>
              <p:cNvPr id="41238" name="Freeform 5569"/>
              <p:cNvSpPr>
                <a:spLocks/>
              </p:cNvSpPr>
              <p:nvPr/>
            </p:nvSpPr>
            <p:spPr bwMode="auto">
              <a:xfrm>
                <a:off x="8151" y="1450"/>
                <a:ext cx="3" cy="2"/>
              </a:xfrm>
              <a:custGeom>
                <a:avLst/>
                <a:gdLst>
                  <a:gd name="T0" fmla="+- 0 8151 8151"/>
                  <a:gd name="T1" fmla="*/ T0 w 3"/>
                  <a:gd name="T2" fmla="+- 0 8154 8151"/>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408" name="Picture 556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3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85" name="Group 5565"/>
            <p:cNvGrpSpPr>
              <a:grpSpLocks/>
            </p:cNvGrpSpPr>
            <p:nvPr/>
          </p:nvGrpSpPr>
          <p:grpSpPr bwMode="auto">
            <a:xfrm>
              <a:off x="8137" y="1117"/>
              <a:ext cx="3" cy="656"/>
              <a:chOff x="8137" y="1117"/>
              <a:chExt cx="3" cy="656"/>
            </a:xfrm>
          </p:grpSpPr>
          <p:sp>
            <p:nvSpPr>
              <p:cNvPr id="41237" name="Freeform 5566"/>
              <p:cNvSpPr>
                <a:spLocks/>
              </p:cNvSpPr>
              <p:nvPr/>
            </p:nvSpPr>
            <p:spPr bwMode="auto">
              <a:xfrm>
                <a:off x="8137" y="1117"/>
                <a:ext cx="3" cy="656"/>
              </a:xfrm>
              <a:custGeom>
                <a:avLst/>
                <a:gdLst>
                  <a:gd name="T0" fmla="+- 0 8137 8137"/>
                  <a:gd name="T1" fmla="*/ T0 w 3"/>
                  <a:gd name="T2" fmla="+- 0 1773 1117"/>
                  <a:gd name="T3" fmla="*/ 1773 h 656"/>
                  <a:gd name="T4" fmla="+- 0 8139 8137"/>
                  <a:gd name="T5" fmla="*/ T4 w 3"/>
                  <a:gd name="T6" fmla="+- 0 1773 1117"/>
                  <a:gd name="T7" fmla="*/ 1773 h 656"/>
                  <a:gd name="T8" fmla="+- 0 8139 8137"/>
                  <a:gd name="T9" fmla="*/ T8 w 3"/>
                  <a:gd name="T10" fmla="+- 0 1117 1117"/>
                  <a:gd name="T11" fmla="*/ 1117 h 656"/>
                  <a:gd name="T12" fmla="+- 0 8137 8137"/>
                  <a:gd name="T13" fmla="*/ T12 w 3"/>
                  <a:gd name="T14" fmla="+- 0 1117 1117"/>
                  <a:gd name="T15" fmla="*/ 1117 h 656"/>
                  <a:gd name="T16" fmla="+- 0 8137 813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86" name="Group 5563"/>
            <p:cNvGrpSpPr>
              <a:grpSpLocks/>
            </p:cNvGrpSpPr>
            <p:nvPr/>
          </p:nvGrpSpPr>
          <p:grpSpPr bwMode="auto">
            <a:xfrm>
              <a:off x="8137" y="1116"/>
              <a:ext cx="82" cy="2"/>
              <a:chOff x="8137" y="1116"/>
              <a:chExt cx="82" cy="2"/>
            </a:xfrm>
          </p:grpSpPr>
          <p:sp>
            <p:nvSpPr>
              <p:cNvPr id="41236" name="Freeform 5564"/>
              <p:cNvSpPr>
                <a:spLocks/>
              </p:cNvSpPr>
              <p:nvPr/>
            </p:nvSpPr>
            <p:spPr bwMode="auto">
              <a:xfrm>
                <a:off x="8137" y="1116"/>
                <a:ext cx="82" cy="2"/>
              </a:xfrm>
              <a:custGeom>
                <a:avLst/>
                <a:gdLst>
                  <a:gd name="T0" fmla="+- 0 8137 8137"/>
                  <a:gd name="T1" fmla="*/ T0 w 82"/>
                  <a:gd name="T2" fmla="+- 0 8219 813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7" name="Group 5561"/>
            <p:cNvGrpSpPr>
              <a:grpSpLocks/>
            </p:cNvGrpSpPr>
            <p:nvPr/>
          </p:nvGrpSpPr>
          <p:grpSpPr bwMode="auto">
            <a:xfrm>
              <a:off x="8138" y="1772"/>
              <a:ext cx="80" cy="2"/>
              <a:chOff x="8138" y="1772"/>
              <a:chExt cx="80" cy="2"/>
            </a:xfrm>
          </p:grpSpPr>
          <p:sp>
            <p:nvSpPr>
              <p:cNvPr id="41235" name="Freeform 5562"/>
              <p:cNvSpPr>
                <a:spLocks/>
              </p:cNvSpPr>
              <p:nvPr/>
            </p:nvSpPr>
            <p:spPr bwMode="auto">
              <a:xfrm>
                <a:off x="8138" y="1772"/>
                <a:ext cx="80" cy="2"/>
              </a:xfrm>
              <a:custGeom>
                <a:avLst/>
                <a:gdLst>
                  <a:gd name="T0" fmla="+- 0 8138 8138"/>
                  <a:gd name="T1" fmla="*/ T0 w 80"/>
                  <a:gd name="T2" fmla="+- 0 8218 813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8" name="Group 5559"/>
            <p:cNvGrpSpPr>
              <a:grpSpLocks/>
            </p:cNvGrpSpPr>
            <p:nvPr/>
          </p:nvGrpSpPr>
          <p:grpSpPr bwMode="auto">
            <a:xfrm>
              <a:off x="8139" y="1770"/>
              <a:ext cx="80" cy="2"/>
              <a:chOff x="8139" y="1770"/>
              <a:chExt cx="80" cy="2"/>
            </a:xfrm>
          </p:grpSpPr>
          <p:sp>
            <p:nvSpPr>
              <p:cNvPr id="41234" name="Freeform 5560"/>
              <p:cNvSpPr>
                <a:spLocks/>
              </p:cNvSpPr>
              <p:nvPr/>
            </p:nvSpPr>
            <p:spPr bwMode="auto">
              <a:xfrm>
                <a:off x="8139" y="1770"/>
                <a:ext cx="80" cy="2"/>
              </a:xfrm>
              <a:custGeom>
                <a:avLst/>
                <a:gdLst>
                  <a:gd name="T0" fmla="+- 0 8139 8139"/>
                  <a:gd name="T1" fmla="*/ T0 w 80"/>
                  <a:gd name="T2" fmla="+- 0 8219 813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9" name="Group 5556"/>
            <p:cNvGrpSpPr>
              <a:grpSpLocks/>
            </p:cNvGrpSpPr>
            <p:nvPr/>
          </p:nvGrpSpPr>
          <p:grpSpPr bwMode="auto">
            <a:xfrm>
              <a:off x="8164" y="1408"/>
              <a:ext cx="40" cy="67"/>
              <a:chOff x="8164" y="1408"/>
              <a:chExt cx="40" cy="67"/>
            </a:xfrm>
          </p:grpSpPr>
          <p:sp>
            <p:nvSpPr>
              <p:cNvPr id="41232" name="Freeform 5558"/>
              <p:cNvSpPr>
                <a:spLocks/>
              </p:cNvSpPr>
              <p:nvPr/>
            </p:nvSpPr>
            <p:spPr bwMode="auto">
              <a:xfrm>
                <a:off x="8164" y="1408"/>
                <a:ext cx="40" cy="67"/>
              </a:xfrm>
              <a:custGeom>
                <a:avLst/>
                <a:gdLst>
                  <a:gd name="T0" fmla="+- 0 8199 8164"/>
                  <a:gd name="T1" fmla="*/ T0 w 40"/>
                  <a:gd name="T2" fmla="+- 0 1416 1408"/>
                  <a:gd name="T3" fmla="*/ 1416 h 67"/>
                  <a:gd name="T4" fmla="+- 0 8181 8164"/>
                  <a:gd name="T5" fmla="*/ T4 w 40"/>
                  <a:gd name="T6" fmla="+- 0 1416 1408"/>
                  <a:gd name="T7" fmla="*/ 1416 h 67"/>
                  <a:gd name="T8" fmla="+- 0 8186 8164"/>
                  <a:gd name="T9" fmla="*/ T8 w 40"/>
                  <a:gd name="T10" fmla="+- 0 1417 1408"/>
                  <a:gd name="T11" fmla="*/ 1417 h 67"/>
                  <a:gd name="T12" fmla="+- 0 8189 8164"/>
                  <a:gd name="T13" fmla="*/ T12 w 40"/>
                  <a:gd name="T14" fmla="+- 0 1419 1408"/>
                  <a:gd name="T15" fmla="*/ 1419 h 67"/>
                  <a:gd name="T16" fmla="+- 0 8191 8164"/>
                  <a:gd name="T17" fmla="*/ T16 w 40"/>
                  <a:gd name="T18" fmla="+- 0 1422 1408"/>
                  <a:gd name="T19" fmla="*/ 1422 h 67"/>
                  <a:gd name="T20" fmla="+- 0 8192 8164"/>
                  <a:gd name="T21" fmla="*/ T20 w 40"/>
                  <a:gd name="T22" fmla="+- 0 1426 1408"/>
                  <a:gd name="T23" fmla="*/ 1426 h 67"/>
                  <a:gd name="T24" fmla="+- 0 8191 8164"/>
                  <a:gd name="T25" fmla="*/ T24 w 40"/>
                  <a:gd name="T26" fmla="+- 0 1431 1408"/>
                  <a:gd name="T27" fmla="*/ 1431 h 67"/>
                  <a:gd name="T28" fmla="+- 0 8166 8164"/>
                  <a:gd name="T29" fmla="*/ T28 w 40"/>
                  <a:gd name="T30" fmla="+- 0 1465 1408"/>
                  <a:gd name="T31" fmla="*/ 1465 h 67"/>
                  <a:gd name="T32" fmla="+- 0 8165 8164"/>
                  <a:gd name="T33" fmla="*/ T32 w 40"/>
                  <a:gd name="T34" fmla="+- 0 1467 1408"/>
                  <a:gd name="T35" fmla="*/ 1467 h 67"/>
                  <a:gd name="T36" fmla="+- 0 8164 8164"/>
                  <a:gd name="T37" fmla="*/ T36 w 40"/>
                  <a:gd name="T38" fmla="+- 0 1468 1408"/>
                  <a:gd name="T39" fmla="*/ 1468 h 67"/>
                  <a:gd name="T40" fmla="+- 0 8164 8164"/>
                  <a:gd name="T41" fmla="*/ T40 w 40"/>
                  <a:gd name="T42" fmla="+- 0 1468 1408"/>
                  <a:gd name="T43" fmla="*/ 1468 h 67"/>
                  <a:gd name="T44" fmla="+- 0 8164 8164"/>
                  <a:gd name="T45" fmla="*/ T44 w 40"/>
                  <a:gd name="T46" fmla="+- 0 1473 1408"/>
                  <a:gd name="T47" fmla="*/ 1473 h 67"/>
                  <a:gd name="T48" fmla="+- 0 8165 8164"/>
                  <a:gd name="T49" fmla="*/ T48 w 40"/>
                  <a:gd name="T50" fmla="+- 0 1474 1408"/>
                  <a:gd name="T51" fmla="*/ 1474 h 67"/>
                  <a:gd name="T52" fmla="+- 0 8166 8164"/>
                  <a:gd name="T53" fmla="*/ T52 w 40"/>
                  <a:gd name="T54" fmla="+- 0 1474 1408"/>
                  <a:gd name="T55" fmla="*/ 1474 h 67"/>
                  <a:gd name="T56" fmla="+- 0 8202 8164"/>
                  <a:gd name="T57" fmla="*/ T56 w 40"/>
                  <a:gd name="T58" fmla="+- 0 1475 1408"/>
                  <a:gd name="T59" fmla="*/ 1475 h 67"/>
                  <a:gd name="T60" fmla="+- 0 8203 8164"/>
                  <a:gd name="T61" fmla="*/ T60 w 40"/>
                  <a:gd name="T62" fmla="+- 0 1474 1408"/>
                  <a:gd name="T63" fmla="*/ 1474 h 67"/>
                  <a:gd name="T64" fmla="+- 0 8204 8164"/>
                  <a:gd name="T65" fmla="*/ T64 w 40"/>
                  <a:gd name="T66" fmla="+- 0 1474 1408"/>
                  <a:gd name="T67" fmla="*/ 1474 h 67"/>
                  <a:gd name="T68" fmla="+- 0 8204 8164"/>
                  <a:gd name="T69" fmla="*/ T68 w 40"/>
                  <a:gd name="T70" fmla="+- 0 1473 1408"/>
                  <a:gd name="T71" fmla="*/ 1473 h 67"/>
                  <a:gd name="T72" fmla="+- 0 8204 8164"/>
                  <a:gd name="T73" fmla="*/ T72 w 40"/>
                  <a:gd name="T74" fmla="+- 0 1469 1408"/>
                  <a:gd name="T75" fmla="*/ 1469 h 67"/>
                  <a:gd name="T76" fmla="+- 0 8204 8164"/>
                  <a:gd name="T77" fmla="*/ T76 w 40"/>
                  <a:gd name="T78" fmla="+- 0 1468 1408"/>
                  <a:gd name="T79" fmla="*/ 1468 h 67"/>
                  <a:gd name="T80" fmla="+- 0 8203 8164"/>
                  <a:gd name="T81" fmla="*/ T80 w 40"/>
                  <a:gd name="T82" fmla="+- 0 1467 1408"/>
                  <a:gd name="T83" fmla="*/ 1467 h 67"/>
                  <a:gd name="T84" fmla="+- 0 8202 8164"/>
                  <a:gd name="T85" fmla="*/ T84 w 40"/>
                  <a:gd name="T86" fmla="+- 0 1467 1408"/>
                  <a:gd name="T87" fmla="*/ 1467 h 67"/>
                  <a:gd name="T88" fmla="+- 0 8174 8164"/>
                  <a:gd name="T89" fmla="*/ T88 w 40"/>
                  <a:gd name="T90" fmla="+- 0 1467 1408"/>
                  <a:gd name="T91" fmla="*/ 1467 h 67"/>
                  <a:gd name="T92" fmla="+- 0 8185 8164"/>
                  <a:gd name="T93" fmla="*/ T92 w 40"/>
                  <a:gd name="T94" fmla="+- 0 1456 1408"/>
                  <a:gd name="T95" fmla="*/ 1456 h 67"/>
                  <a:gd name="T96" fmla="+- 0 8201 8164"/>
                  <a:gd name="T97" fmla="*/ T96 w 40"/>
                  <a:gd name="T98" fmla="+- 0 1429 1408"/>
                  <a:gd name="T99" fmla="*/ 1429 h 67"/>
                  <a:gd name="T100" fmla="+- 0 8201 8164"/>
                  <a:gd name="T101" fmla="*/ T100 w 40"/>
                  <a:gd name="T102" fmla="+- 0 1421 1408"/>
                  <a:gd name="T103" fmla="*/ 1421 h 67"/>
                  <a:gd name="T104" fmla="+- 0 8201 8164"/>
                  <a:gd name="T105" fmla="*/ T104 w 40"/>
                  <a:gd name="T106" fmla="+- 0 1420 1408"/>
                  <a:gd name="T107" fmla="*/ 1420 h 67"/>
                  <a:gd name="T108" fmla="+- 0 8199 8164"/>
                  <a:gd name="T109" fmla="*/ T108 w 40"/>
                  <a:gd name="T110" fmla="+- 0 1416 1408"/>
                  <a:gd name="T111" fmla="*/ 1416 h 67"/>
                  <a:gd name="T112" fmla="+- 0 8199 8164"/>
                  <a:gd name="T113" fmla="*/ T112 w 40"/>
                  <a:gd name="T114" fmla="+- 0 1416 1408"/>
                  <a:gd name="T115" fmla="*/ 141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9"/>
                    </a:lnTo>
                    <a:lnTo>
                      <a:pt x="0" y="60"/>
                    </a:lnTo>
                    <a:lnTo>
                      <a:pt x="0" y="65"/>
                    </a:lnTo>
                    <a:lnTo>
                      <a:pt x="1" y="66"/>
                    </a:lnTo>
                    <a:lnTo>
                      <a:pt x="2" y="66"/>
                    </a:lnTo>
                    <a:lnTo>
                      <a:pt x="38" y="67"/>
                    </a:lnTo>
                    <a:lnTo>
                      <a:pt x="39" y="66"/>
                    </a:lnTo>
                    <a:lnTo>
                      <a:pt x="40" y="66"/>
                    </a:lnTo>
                    <a:lnTo>
                      <a:pt x="40" y="65"/>
                    </a:lnTo>
                    <a:lnTo>
                      <a:pt x="40" y="61"/>
                    </a:lnTo>
                    <a:lnTo>
                      <a:pt x="40" y="60"/>
                    </a:lnTo>
                    <a:lnTo>
                      <a:pt x="39" y="59"/>
                    </a:lnTo>
                    <a:lnTo>
                      <a:pt x="38" y="59"/>
                    </a:lnTo>
                    <a:lnTo>
                      <a:pt x="10" y="59"/>
                    </a:lnTo>
                    <a:lnTo>
                      <a:pt x="21"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33" name="Freeform 5557"/>
              <p:cNvSpPr>
                <a:spLocks/>
              </p:cNvSpPr>
              <p:nvPr/>
            </p:nvSpPr>
            <p:spPr bwMode="auto">
              <a:xfrm>
                <a:off x="8164" y="1408"/>
                <a:ext cx="40" cy="67"/>
              </a:xfrm>
              <a:custGeom>
                <a:avLst/>
                <a:gdLst>
                  <a:gd name="T0" fmla="+- 0 8186 8164"/>
                  <a:gd name="T1" fmla="*/ T0 w 40"/>
                  <a:gd name="T2" fmla="+- 0 1408 1408"/>
                  <a:gd name="T3" fmla="*/ 1408 h 67"/>
                  <a:gd name="T4" fmla="+- 0 8165 8164"/>
                  <a:gd name="T5" fmla="*/ T4 w 40"/>
                  <a:gd name="T6" fmla="+- 0 1419 1408"/>
                  <a:gd name="T7" fmla="*/ 1419 h 67"/>
                  <a:gd name="T8" fmla="+- 0 8166 8164"/>
                  <a:gd name="T9" fmla="*/ T8 w 40"/>
                  <a:gd name="T10" fmla="+- 0 1420 1408"/>
                  <a:gd name="T11" fmla="*/ 1420 h 67"/>
                  <a:gd name="T12" fmla="+- 0 8166 8164"/>
                  <a:gd name="T13" fmla="*/ T12 w 40"/>
                  <a:gd name="T14" fmla="+- 0 1421 1408"/>
                  <a:gd name="T15" fmla="*/ 1421 h 67"/>
                  <a:gd name="T16" fmla="+- 0 8167 8164"/>
                  <a:gd name="T17" fmla="*/ T16 w 40"/>
                  <a:gd name="T18" fmla="+- 0 1421 1408"/>
                  <a:gd name="T19" fmla="*/ 1421 h 67"/>
                  <a:gd name="T20" fmla="+- 0 8168 8164"/>
                  <a:gd name="T21" fmla="*/ T20 w 40"/>
                  <a:gd name="T22" fmla="+- 0 1420 1408"/>
                  <a:gd name="T23" fmla="*/ 1420 h 67"/>
                  <a:gd name="T24" fmla="+- 0 8171 8164"/>
                  <a:gd name="T25" fmla="*/ T24 w 40"/>
                  <a:gd name="T26" fmla="+- 0 1418 1408"/>
                  <a:gd name="T27" fmla="*/ 1418 h 67"/>
                  <a:gd name="T28" fmla="+- 0 8176 8164"/>
                  <a:gd name="T29" fmla="*/ T28 w 40"/>
                  <a:gd name="T30" fmla="+- 0 1417 1408"/>
                  <a:gd name="T31" fmla="*/ 1417 h 67"/>
                  <a:gd name="T32" fmla="+- 0 8177 8164"/>
                  <a:gd name="T33" fmla="*/ T32 w 40"/>
                  <a:gd name="T34" fmla="+- 0 1416 1408"/>
                  <a:gd name="T35" fmla="*/ 1416 h 67"/>
                  <a:gd name="T36" fmla="+- 0 8179 8164"/>
                  <a:gd name="T37" fmla="*/ T36 w 40"/>
                  <a:gd name="T38" fmla="+- 0 1416 1408"/>
                  <a:gd name="T39" fmla="*/ 1416 h 67"/>
                  <a:gd name="T40" fmla="+- 0 8199 8164"/>
                  <a:gd name="T41" fmla="*/ T40 w 40"/>
                  <a:gd name="T42" fmla="+- 0 1416 1408"/>
                  <a:gd name="T43" fmla="*/ 1416 h 67"/>
                  <a:gd name="T44" fmla="+- 0 8198 8164"/>
                  <a:gd name="T45" fmla="*/ T44 w 40"/>
                  <a:gd name="T46" fmla="+- 0 1415 1408"/>
                  <a:gd name="T47" fmla="*/ 1415 h 67"/>
                  <a:gd name="T48" fmla="+- 0 8195 8164"/>
                  <a:gd name="T49" fmla="*/ T48 w 40"/>
                  <a:gd name="T50" fmla="+- 0 1411 1408"/>
                  <a:gd name="T51" fmla="*/ 1411 h 67"/>
                  <a:gd name="T52" fmla="+- 0 8193 8164"/>
                  <a:gd name="T53" fmla="*/ T52 w 40"/>
                  <a:gd name="T54" fmla="+- 0 1410 1408"/>
                  <a:gd name="T55" fmla="*/ 1410 h 67"/>
                  <a:gd name="T56" fmla="+- 0 8189 8164"/>
                  <a:gd name="T57" fmla="*/ T56 w 40"/>
                  <a:gd name="T58" fmla="+- 0 1408 1408"/>
                  <a:gd name="T59" fmla="*/ 1408 h 67"/>
                  <a:gd name="T60" fmla="+- 0 8186 8164"/>
                  <a:gd name="T61" fmla="*/ T60 w 40"/>
                  <a:gd name="T62" fmla="+- 0 1408 1408"/>
                  <a:gd name="T63" fmla="*/ 140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7" y="10"/>
                    </a:lnTo>
                    <a:lnTo>
                      <a:pt x="12" y="9"/>
                    </a:lnTo>
                    <a:lnTo>
                      <a:pt x="13" y="8"/>
                    </a:lnTo>
                    <a:lnTo>
                      <a:pt x="15" y="8"/>
                    </a:lnTo>
                    <a:lnTo>
                      <a:pt x="35" y="8"/>
                    </a:lnTo>
                    <a:lnTo>
                      <a:pt x="34" y="7"/>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90" name="Group 5551"/>
            <p:cNvGrpSpPr>
              <a:grpSpLocks/>
            </p:cNvGrpSpPr>
            <p:nvPr/>
          </p:nvGrpSpPr>
          <p:grpSpPr bwMode="auto">
            <a:xfrm>
              <a:off x="8232" y="1130"/>
              <a:ext cx="80" cy="659"/>
              <a:chOff x="8232" y="1130"/>
              <a:chExt cx="80" cy="659"/>
            </a:xfrm>
          </p:grpSpPr>
          <p:sp>
            <p:nvSpPr>
              <p:cNvPr id="41228" name="Freeform 5555"/>
              <p:cNvSpPr>
                <a:spLocks/>
              </p:cNvSpPr>
              <p:nvPr/>
            </p:nvSpPr>
            <p:spPr bwMode="auto">
              <a:xfrm>
                <a:off x="8232" y="1130"/>
                <a:ext cx="80" cy="659"/>
              </a:xfrm>
              <a:custGeom>
                <a:avLst/>
                <a:gdLst>
                  <a:gd name="T0" fmla="+- 0 8233 8232"/>
                  <a:gd name="T1" fmla="*/ T0 w 80"/>
                  <a:gd name="T2" fmla="+- 0 1465 1130"/>
                  <a:gd name="T3" fmla="*/ 1465 h 659"/>
                  <a:gd name="T4" fmla="+- 0 8233 8232"/>
                  <a:gd name="T5" fmla="*/ T4 w 80"/>
                  <a:gd name="T6" fmla="+- 0 1786 1130"/>
                  <a:gd name="T7" fmla="*/ 1786 h 659"/>
                  <a:gd name="T8" fmla="+- 0 8232 8232"/>
                  <a:gd name="T9" fmla="*/ T8 w 80"/>
                  <a:gd name="T10" fmla="+- 0 1788 1130"/>
                  <a:gd name="T11" fmla="*/ 1788 h 659"/>
                  <a:gd name="T12" fmla="+- 0 8311 8232"/>
                  <a:gd name="T13" fmla="*/ T12 w 80"/>
                  <a:gd name="T14" fmla="+- 0 1788 1130"/>
                  <a:gd name="T15" fmla="*/ 1788 h 659"/>
                  <a:gd name="T16" fmla="+- 0 8310 8232"/>
                  <a:gd name="T17" fmla="*/ T16 w 80"/>
                  <a:gd name="T18" fmla="+- 0 1786 1130"/>
                  <a:gd name="T19" fmla="*/ 1786 h 659"/>
                  <a:gd name="T20" fmla="+- 0 8310 8232"/>
                  <a:gd name="T21" fmla="*/ T20 w 80"/>
                  <a:gd name="T22" fmla="+- 0 1468 1130"/>
                  <a:gd name="T23" fmla="*/ 1468 h 659"/>
                  <a:gd name="T24" fmla="+- 0 8236 8232"/>
                  <a:gd name="T25" fmla="*/ T24 w 80"/>
                  <a:gd name="T26" fmla="+- 0 1468 1130"/>
                  <a:gd name="T27" fmla="*/ 1468 h 659"/>
                  <a:gd name="T28" fmla="+- 0 8233 8232"/>
                  <a:gd name="T29" fmla="*/ T28 w 80"/>
                  <a:gd name="T30" fmla="+- 0 1465 1130"/>
                  <a:gd name="T31" fmla="*/ 1465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1" y="335"/>
                    </a:moveTo>
                    <a:lnTo>
                      <a:pt x="1" y="656"/>
                    </a:lnTo>
                    <a:lnTo>
                      <a:pt x="0" y="658"/>
                    </a:lnTo>
                    <a:lnTo>
                      <a:pt x="79" y="658"/>
                    </a:lnTo>
                    <a:lnTo>
                      <a:pt x="78" y="656"/>
                    </a:lnTo>
                    <a:lnTo>
                      <a:pt x="78" y="338"/>
                    </a:lnTo>
                    <a:lnTo>
                      <a:pt x="4" y="338"/>
                    </a:lnTo>
                    <a:lnTo>
                      <a:pt x="1" y="3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29" name="Freeform 5554"/>
              <p:cNvSpPr>
                <a:spLocks/>
              </p:cNvSpPr>
              <p:nvPr/>
            </p:nvSpPr>
            <p:spPr bwMode="auto">
              <a:xfrm>
                <a:off x="8232" y="1130"/>
                <a:ext cx="80" cy="659"/>
              </a:xfrm>
              <a:custGeom>
                <a:avLst/>
                <a:gdLst>
                  <a:gd name="T0" fmla="+- 0 8296 8232"/>
                  <a:gd name="T1" fmla="*/ T0 w 80"/>
                  <a:gd name="T2" fmla="+- 0 1462 1130"/>
                  <a:gd name="T3" fmla="*/ 1462 h 659"/>
                  <a:gd name="T4" fmla="+- 0 8271 8232"/>
                  <a:gd name="T5" fmla="*/ T4 w 80"/>
                  <a:gd name="T6" fmla="+- 0 1462 1130"/>
                  <a:gd name="T7" fmla="*/ 1462 h 659"/>
                  <a:gd name="T8" fmla="+- 0 8274 8232"/>
                  <a:gd name="T9" fmla="*/ T8 w 80"/>
                  <a:gd name="T10" fmla="+- 0 1465 1130"/>
                  <a:gd name="T11" fmla="*/ 1465 h 659"/>
                  <a:gd name="T12" fmla="+- 0 8271 8232"/>
                  <a:gd name="T13" fmla="*/ T12 w 80"/>
                  <a:gd name="T14" fmla="+- 0 1468 1130"/>
                  <a:gd name="T15" fmla="*/ 1468 h 659"/>
                  <a:gd name="T16" fmla="+- 0 8296 8232"/>
                  <a:gd name="T17" fmla="*/ T16 w 80"/>
                  <a:gd name="T18" fmla="+- 0 1468 1130"/>
                  <a:gd name="T19" fmla="*/ 1468 h 659"/>
                  <a:gd name="T20" fmla="+- 0 8294 8232"/>
                  <a:gd name="T21" fmla="*/ T20 w 80"/>
                  <a:gd name="T22" fmla="+- 0 1465 1130"/>
                  <a:gd name="T23" fmla="*/ 1465 h 659"/>
                  <a:gd name="T24" fmla="+- 0 8296 8232"/>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4" y="332"/>
                    </a:moveTo>
                    <a:lnTo>
                      <a:pt x="39" y="332"/>
                    </a:lnTo>
                    <a:lnTo>
                      <a:pt x="42" y="335"/>
                    </a:lnTo>
                    <a:lnTo>
                      <a:pt x="39" y="338"/>
                    </a:lnTo>
                    <a:lnTo>
                      <a:pt x="64" y="338"/>
                    </a:lnTo>
                    <a:lnTo>
                      <a:pt x="62" y="335"/>
                    </a:lnTo>
                    <a:lnTo>
                      <a:pt x="6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30" name="Freeform 5553"/>
              <p:cNvSpPr>
                <a:spLocks/>
              </p:cNvSpPr>
              <p:nvPr/>
            </p:nvSpPr>
            <p:spPr bwMode="auto">
              <a:xfrm>
                <a:off x="8232" y="1130"/>
                <a:ext cx="80" cy="659"/>
              </a:xfrm>
              <a:custGeom>
                <a:avLst/>
                <a:gdLst>
                  <a:gd name="T0" fmla="+- 0 8311 8232"/>
                  <a:gd name="T1" fmla="*/ T0 w 80"/>
                  <a:gd name="T2" fmla="+- 0 1130 1130"/>
                  <a:gd name="T3" fmla="*/ 1130 h 659"/>
                  <a:gd name="T4" fmla="+- 0 8232 8232"/>
                  <a:gd name="T5" fmla="*/ T4 w 80"/>
                  <a:gd name="T6" fmla="+- 0 1130 1130"/>
                  <a:gd name="T7" fmla="*/ 1130 h 659"/>
                  <a:gd name="T8" fmla="+- 0 8233 8232"/>
                  <a:gd name="T9" fmla="*/ T8 w 80"/>
                  <a:gd name="T10" fmla="+- 0 1131 1130"/>
                  <a:gd name="T11" fmla="*/ 1131 h 659"/>
                  <a:gd name="T12" fmla="+- 0 8233 8232"/>
                  <a:gd name="T13" fmla="*/ T12 w 80"/>
                  <a:gd name="T14" fmla="+- 0 1449 1130"/>
                  <a:gd name="T15" fmla="*/ 1449 h 659"/>
                  <a:gd name="T16" fmla="+- 0 8234 8232"/>
                  <a:gd name="T17" fmla="*/ T16 w 80"/>
                  <a:gd name="T18" fmla="+- 0 1450 1130"/>
                  <a:gd name="T19" fmla="*/ 1450 h 659"/>
                  <a:gd name="T20" fmla="+- 0 8233 8232"/>
                  <a:gd name="T21" fmla="*/ T20 w 80"/>
                  <a:gd name="T22" fmla="+- 0 1451 1130"/>
                  <a:gd name="T23" fmla="*/ 1451 h 659"/>
                  <a:gd name="T24" fmla="+- 0 8233 8232"/>
                  <a:gd name="T25" fmla="*/ T24 w 80"/>
                  <a:gd name="T26" fmla="+- 0 1465 1130"/>
                  <a:gd name="T27" fmla="*/ 1465 h 659"/>
                  <a:gd name="T28" fmla="+- 0 8236 8232"/>
                  <a:gd name="T29" fmla="*/ T28 w 80"/>
                  <a:gd name="T30" fmla="+- 0 1462 1130"/>
                  <a:gd name="T31" fmla="*/ 1462 h 659"/>
                  <a:gd name="T32" fmla="+- 0 8310 8232"/>
                  <a:gd name="T33" fmla="*/ T32 w 80"/>
                  <a:gd name="T34" fmla="+- 0 1462 1130"/>
                  <a:gd name="T35" fmla="*/ 1462 h 659"/>
                  <a:gd name="T36" fmla="+- 0 8310 8232"/>
                  <a:gd name="T37" fmla="*/ T36 w 80"/>
                  <a:gd name="T38" fmla="+- 0 1453 1130"/>
                  <a:gd name="T39" fmla="*/ 1453 h 659"/>
                  <a:gd name="T40" fmla="+- 0 8257 8232"/>
                  <a:gd name="T41" fmla="*/ T40 w 80"/>
                  <a:gd name="T42" fmla="+- 0 1453 1130"/>
                  <a:gd name="T43" fmla="*/ 1453 h 659"/>
                  <a:gd name="T44" fmla="+- 0 8255 8232"/>
                  <a:gd name="T45" fmla="*/ T44 w 80"/>
                  <a:gd name="T46" fmla="+- 0 1450 1130"/>
                  <a:gd name="T47" fmla="*/ 1450 h 659"/>
                  <a:gd name="T48" fmla="+- 0 8257 8232"/>
                  <a:gd name="T49" fmla="*/ T48 w 80"/>
                  <a:gd name="T50" fmla="+- 0 1448 1130"/>
                  <a:gd name="T51" fmla="*/ 1448 h 659"/>
                  <a:gd name="T52" fmla="+- 0 8310 8232"/>
                  <a:gd name="T53" fmla="*/ T52 w 80"/>
                  <a:gd name="T54" fmla="+- 0 1448 1130"/>
                  <a:gd name="T55" fmla="*/ 1448 h 659"/>
                  <a:gd name="T56" fmla="+- 0 8310 8232"/>
                  <a:gd name="T57" fmla="*/ T56 w 80"/>
                  <a:gd name="T58" fmla="+- 0 1131 1130"/>
                  <a:gd name="T59" fmla="*/ 1131 h 659"/>
                  <a:gd name="T60" fmla="+- 0 8311 8232"/>
                  <a:gd name="T61" fmla="*/ T60 w 80"/>
                  <a:gd name="T62" fmla="+- 0 1130 1130"/>
                  <a:gd name="T63"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79" y="0"/>
                    </a:moveTo>
                    <a:lnTo>
                      <a:pt x="0" y="0"/>
                    </a:lnTo>
                    <a:lnTo>
                      <a:pt x="1" y="1"/>
                    </a:lnTo>
                    <a:lnTo>
                      <a:pt x="1" y="319"/>
                    </a:lnTo>
                    <a:lnTo>
                      <a:pt x="2" y="320"/>
                    </a:lnTo>
                    <a:lnTo>
                      <a:pt x="1" y="321"/>
                    </a:lnTo>
                    <a:lnTo>
                      <a:pt x="1" y="335"/>
                    </a:lnTo>
                    <a:lnTo>
                      <a:pt x="4" y="332"/>
                    </a:lnTo>
                    <a:lnTo>
                      <a:pt x="78" y="332"/>
                    </a:lnTo>
                    <a:lnTo>
                      <a:pt x="78" y="323"/>
                    </a:lnTo>
                    <a:lnTo>
                      <a:pt x="25" y="323"/>
                    </a:lnTo>
                    <a:lnTo>
                      <a:pt x="23" y="320"/>
                    </a:lnTo>
                    <a:lnTo>
                      <a:pt x="25"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31" name="Freeform 5552"/>
              <p:cNvSpPr>
                <a:spLocks/>
              </p:cNvSpPr>
              <p:nvPr/>
            </p:nvSpPr>
            <p:spPr bwMode="auto">
              <a:xfrm>
                <a:off x="8232" y="1130"/>
                <a:ext cx="80" cy="659"/>
              </a:xfrm>
              <a:custGeom>
                <a:avLst/>
                <a:gdLst>
                  <a:gd name="T0" fmla="+- 0 8310 8232"/>
                  <a:gd name="T1" fmla="*/ T0 w 80"/>
                  <a:gd name="T2" fmla="+- 0 1448 1130"/>
                  <a:gd name="T3" fmla="*/ 1448 h 659"/>
                  <a:gd name="T4" fmla="+- 0 8293 8232"/>
                  <a:gd name="T5" fmla="*/ T4 w 80"/>
                  <a:gd name="T6" fmla="+- 0 1448 1130"/>
                  <a:gd name="T7" fmla="*/ 1448 h 659"/>
                  <a:gd name="T8" fmla="+- 0 8296 8232"/>
                  <a:gd name="T9" fmla="*/ T8 w 80"/>
                  <a:gd name="T10" fmla="+- 0 1450 1130"/>
                  <a:gd name="T11" fmla="*/ 1450 h 659"/>
                  <a:gd name="T12" fmla="+- 0 8293 8232"/>
                  <a:gd name="T13" fmla="*/ T12 w 80"/>
                  <a:gd name="T14" fmla="+- 0 1453 1130"/>
                  <a:gd name="T15" fmla="*/ 1453 h 659"/>
                  <a:gd name="T16" fmla="+- 0 8310 8232"/>
                  <a:gd name="T17" fmla="*/ T16 w 80"/>
                  <a:gd name="T18" fmla="+- 0 1453 1130"/>
                  <a:gd name="T19" fmla="*/ 1453 h 659"/>
                  <a:gd name="T20" fmla="+- 0 8310 8232"/>
                  <a:gd name="T21" fmla="*/ T20 w 80"/>
                  <a:gd name="T22" fmla="+- 0 1448 1130"/>
                  <a:gd name="T23" fmla="*/ 1448 h 659"/>
                </a:gdLst>
                <a:ahLst/>
                <a:cxnLst>
                  <a:cxn ang="0">
                    <a:pos x="T1" y="T3"/>
                  </a:cxn>
                  <a:cxn ang="0">
                    <a:pos x="T5" y="T7"/>
                  </a:cxn>
                  <a:cxn ang="0">
                    <a:pos x="T9" y="T11"/>
                  </a:cxn>
                  <a:cxn ang="0">
                    <a:pos x="T13" y="T15"/>
                  </a:cxn>
                  <a:cxn ang="0">
                    <a:pos x="T17" y="T19"/>
                  </a:cxn>
                  <a:cxn ang="0">
                    <a:pos x="T21" y="T23"/>
                  </a:cxn>
                </a:cxnLst>
                <a:rect l="0" t="0" r="r" b="b"/>
                <a:pathLst>
                  <a:path w="80" h="659">
                    <a:moveTo>
                      <a:pt x="78" y="318"/>
                    </a:moveTo>
                    <a:lnTo>
                      <a:pt x="61" y="318"/>
                    </a:lnTo>
                    <a:lnTo>
                      <a:pt x="64" y="320"/>
                    </a:lnTo>
                    <a:lnTo>
                      <a:pt x="61"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91" name="Group 5549"/>
            <p:cNvGrpSpPr>
              <a:grpSpLocks/>
            </p:cNvGrpSpPr>
            <p:nvPr/>
          </p:nvGrpSpPr>
          <p:grpSpPr bwMode="auto">
            <a:xfrm>
              <a:off x="8233" y="1465"/>
              <a:ext cx="77" cy="2"/>
              <a:chOff x="8233" y="1465"/>
              <a:chExt cx="77" cy="2"/>
            </a:xfrm>
          </p:grpSpPr>
          <p:sp>
            <p:nvSpPr>
              <p:cNvPr id="41227" name="Freeform 5550"/>
              <p:cNvSpPr>
                <a:spLocks/>
              </p:cNvSpPr>
              <p:nvPr/>
            </p:nvSpPr>
            <p:spPr bwMode="auto">
              <a:xfrm>
                <a:off x="8233" y="1465"/>
                <a:ext cx="77" cy="2"/>
              </a:xfrm>
              <a:custGeom>
                <a:avLst/>
                <a:gdLst>
                  <a:gd name="T0" fmla="+- 0 8233 8233"/>
                  <a:gd name="T1" fmla="*/ T0 w 77"/>
                  <a:gd name="T2" fmla="+- 0 8310 8233"/>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2" name="Group 5547"/>
            <p:cNvGrpSpPr>
              <a:grpSpLocks/>
            </p:cNvGrpSpPr>
            <p:nvPr/>
          </p:nvGrpSpPr>
          <p:grpSpPr bwMode="auto">
            <a:xfrm>
              <a:off x="8233" y="1450"/>
              <a:ext cx="63" cy="2"/>
              <a:chOff x="8233" y="1450"/>
              <a:chExt cx="63" cy="2"/>
            </a:xfrm>
          </p:grpSpPr>
          <p:sp>
            <p:nvSpPr>
              <p:cNvPr id="41226" name="Freeform 5548"/>
              <p:cNvSpPr>
                <a:spLocks/>
              </p:cNvSpPr>
              <p:nvPr/>
            </p:nvSpPr>
            <p:spPr bwMode="auto">
              <a:xfrm>
                <a:off x="8233" y="1450"/>
                <a:ext cx="63" cy="2"/>
              </a:xfrm>
              <a:custGeom>
                <a:avLst/>
                <a:gdLst>
                  <a:gd name="T0" fmla="+- 0 8233 8233"/>
                  <a:gd name="T1" fmla="*/ T0 w 63"/>
                  <a:gd name="T2" fmla="+- 0 8296 8233"/>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3" name="Group 5545"/>
            <p:cNvGrpSpPr>
              <a:grpSpLocks/>
            </p:cNvGrpSpPr>
            <p:nvPr/>
          </p:nvGrpSpPr>
          <p:grpSpPr bwMode="auto">
            <a:xfrm>
              <a:off x="8230" y="1130"/>
              <a:ext cx="3" cy="658"/>
              <a:chOff x="8230" y="1130"/>
              <a:chExt cx="3" cy="658"/>
            </a:xfrm>
          </p:grpSpPr>
          <p:sp>
            <p:nvSpPr>
              <p:cNvPr id="41225" name="Freeform 5546"/>
              <p:cNvSpPr>
                <a:spLocks/>
              </p:cNvSpPr>
              <p:nvPr/>
            </p:nvSpPr>
            <p:spPr bwMode="auto">
              <a:xfrm>
                <a:off x="8230" y="1130"/>
                <a:ext cx="3" cy="658"/>
              </a:xfrm>
              <a:custGeom>
                <a:avLst/>
                <a:gdLst>
                  <a:gd name="T0" fmla="+- 0 8230 8230"/>
                  <a:gd name="T1" fmla="*/ T0 w 3"/>
                  <a:gd name="T2" fmla="+- 0 1788 1130"/>
                  <a:gd name="T3" fmla="*/ 1788 h 658"/>
                  <a:gd name="T4" fmla="+- 0 8233 8230"/>
                  <a:gd name="T5" fmla="*/ T4 w 3"/>
                  <a:gd name="T6" fmla="+- 0 1788 1130"/>
                  <a:gd name="T7" fmla="*/ 1788 h 658"/>
                  <a:gd name="T8" fmla="+- 0 8233 8230"/>
                  <a:gd name="T9" fmla="*/ T8 w 3"/>
                  <a:gd name="T10" fmla="+- 0 1130 1130"/>
                  <a:gd name="T11" fmla="*/ 1130 h 658"/>
                  <a:gd name="T12" fmla="+- 0 8230 8230"/>
                  <a:gd name="T13" fmla="*/ T12 w 3"/>
                  <a:gd name="T14" fmla="+- 0 1130 1130"/>
                  <a:gd name="T15" fmla="*/ 1130 h 658"/>
                  <a:gd name="T16" fmla="+- 0 8230 8230"/>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94" name="Group 5542"/>
            <p:cNvGrpSpPr>
              <a:grpSpLocks/>
            </p:cNvGrpSpPr>
            <p:nvPr/>
          </p:nvGrpSpPr>
          <p:grpSpPr bwMode="auto">
            <a:xfrm>
              <a:off x="8230" y="1448"/>
              <a:ext cx="3" cy="6"/>
              <a:chOff x="8230" y="1448"/>
              <a:chExt cx="3" cy="6"/>
            </a:xfrm>
          </p:grpSpPr>
          <p:sp>
            <p:nvSpPr>
              <p:cNvPr id="41224" name="Freeform 5544"/>
              <p:cNvSpPr>
                <a:spLocks/>
              </p:cNvSpPr>
              <p:nvPr/>
            </p:nvSpPr>
            <p:spPr bwMode="auto">
              <a:xfrm>
                <a:off x="8230" y="1448"/>
                <a:ext cx="3" cy="6"/>
              </a:xfrm>
              <a:custGeom>
                <a:avLst/>
                <a:gdLst>
                  <a:gd name="T0" fmla="+- 0 8232 8230"/>
                  <a:gd name="T1" fmla="*/ T0 w 3"/>
                  <a:gd name="T2" fmla="+- 0 1448 1448"/>
                  <a:gd name="T3" fmla="*/ 1448 h 6"/>
                  <a:gd name="T4" fmla="+- 0 8230 8230"/>
                  <a:gd name="T5" fmla="*/ T4 w 3"/>
                  <a:gd name="T6" fmla="+- 0 1448 1448"/>
                  <a:gd name="T7" fmla="*/ 1448 h 6"/>
                  <a:gd name="T8" fmla="+- 0 8230 8230"/>
                  <a:gd name="T9" fmla="*/ T8 w 3"/>
                  <a:gd name="T10" fmla="+- 0 1453 1448"/>
                  <a:gd name="T11" fmla="*/ 1453 h 6"/>
                  <a:gd name="T12" fmla="+- 0 8232 8230"/>
                  <a:gd name="T13" fmla="*/ T12 w 3"/>
                  <a:gd name="T14" fmla="+- 0 1453 1448"/>
                  <a:gd name="T15" fmla="*/ 1453 h 6"/>
                  <a:gd name="T16" fmla="+- 0 8233 8230"/>
                  <a:gd name="T17" fmla="*/ T16 w 3"/>
                  <a:gd name="T18" fmla="+- 0 1451 1448"/>
                  <a:gd name="T19" fmla="*/ 1451 h 6"/>
                  <a:gd name="T20" fmla="+- 0 8233 8230"/>
                  <a:gd name="T21" fmla="*/ T20 w 3"/>
                  <a:gd name="T22" fmla="+- 0 1449 1448"/>
                  <a:gd name="T23" fmla="*/ 1449 h 6"/>
                  <a:gd name="T24" fmla="+- 0 8232 8230"/>
                  <a:gd name="T25" fmla="*/ T24 w 3"/>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2" y="0"/>
                    </a:moveTo>
                    <a:lnTo>
                      <a:pt x="0" y="0"/>
                    </a:lnTo>
                    <a:lnTo>
                      <a:pt x="0" y="5"/>
                    </a:lnTo>
                    <a:lnTo>
                      <a:pt x="2" y="5"/>
                    </a:lnTo>
                    <a:lnTo>
                      <a:pt x="3" y="3"/>
                    </a:lnTo>
                    <a:lnTo>
                      <a:pt x="3" y="1"/>
                    </a:lnTo>
                    <a:lnTo>
                      <a:pt x="2"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383" name="Picture 554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95" name="Group 5540"/>
            <p:cNvGrpSpPr>
              <a:grpSpLocks/>
            </p:cNvGrpSpPr>
            <p:nvPr/>
          </p:nvGrpSpPr>
          <p:grpSpPr bwMode="auto">
            <a:xfrm>
              <a:off x="8216" y="1117"/>
              <a:ext cx="3" cy="656"/>
              <a:chOff x="8216" y="1117"/>
              <a:chExt cx="3" cy="656"/>
            </a:xfrm>
          </p:grpSpPr>
          <p:sp>
            <p:nvSpPr>
              <p:cNvPr id="41223" name="Freeform 5541"/>
              <p:cNvSpPr>
                <a:spLocks/>
              </p:cNvSpPr>
              <p:nvPr/>
            </p:nvSpPr>
            <p:spPr bwMode="auto">
              <a:xfrm>
                <a:off x="8216" y="1117"/>
                <a:ext cx="3" cy="656"/>
              </a:xfrm>
              <a:custGeom>
                <a:avLst/>
                <a:gdLst>
                  <a:gd name="T0" fmla="+- 0 8216 8216"/>
                  <a:gd name="T1" fmla="*/ T0 w 3"/>
                  <a:gd name="T2" fmla="+- 0 1773 1117"/>
                  <a:gd name="T3" fmla="*/ 1773 h 656"/>
                  <a:gd name="T4" fmla="+- 0 8219 8216"/>
                  <a:gd name="T5" fmla="*/ T4 w 3"/>
                  <a:gd name="T6" fmla="+- 0 1773 1117"/>
                  <a:gd name="T7" fmla="*/ 1773 h 656"/>
                  <a:gd name="T8" fmla="+- 0 8219 8216"/>
                  <a:gd name="T9" fmla="*/ T8 w 3"/>
                  <a:gd name="T10" fmla="+- 0 1117 1117"/>
                  <a:gd name="T11" fmla="*/ 1117 h 656"/>
                  <a:gd name="T12" fmla="+- 0 8216 8216"/>
                  <a:gd name="T13" fmla="*/ T12 w 3"/>
                  <a:gd name="T14" fmla="+- 0 1117 1117"/>
                  <a:gd name="T15" fmla="*/ 1117 h 656"/>
                  <a:gd name="T16" fmla="+- 0 8216 821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96" name="Group 5538"/>
            <p:cNvGrpSpPr>
              <a:grpSpLocks/>
            </p:cNvGrpSpPr>
            <p:nvPr/>
          </p:nvGrpSpPr>
          <p:grpSpPr bwMode="auto">
            <a:xfrm>
              <a:off x="8216" y="1116"/>
              <a:ext cx="82" cy="2"/>
              <a:chOff x="8216" y="1116"/>
              <a:chExt cx="82" cy="2"/>
            </a:xfrm>
          </p:grpSpPr>
          <p:sp>
            <p:nvSpPr>
              <p:cNvPr id="41222" name="Freeform 5539"/>
              <p:cNvSpPr>
                <a:spLocks/>
              </p:cNvSpPr>
              <p:nvPr/>
            </p:nvSpPr>
            <p:spPr bwMode="auto">
              <a:xfrm>
                <a:off x="8216" y="1116"/>
                <a:ext cx="82" cy="2"/>
              </a:xfrm>
              <a:custGeom>
                <a:avLst/>
                <a:gdLst>
                  <a:gd name="T0" fmla="+- 0 8216 8216"/>
                  <a:gd name="T1" fmla="*/ T0 w 82"/>
                  <a:gd name="T2" fmla="+- 0 8298 821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7" name="Group 5536"/>
            <p:cNvGrpSpPr>
              <a:grpSpLocks/>
            </p:cNvGrpSpPr>
            <p:nvPr/>
          </p:nvGrpSpPr>
          <p:grpSpPr bwMode="auto">
            <a:xfrm>
              <a:off x="8217" y="1772"/>
              <a:ext cx="80" cy="2"/>
              <a:chOff x="8217" y="1772"/>
              <a:chExt cx="80" cy="2"/>
            </a:xfrm>
          </p:grpSpPr>
          <p:sp>
            <p:nvSpPr>
              <p:cNvPr id="41221" name="Freeform 5537"/>
              <p:cNvSpPr>
                <a:spLocks/>
              </p:cNvSpPr>
              <p:nvPr/>
            </p:nvSpPr>
            <p:spPr bwMode="auto">
              <a:xfrm>
                <a:off x="8217" y="1772"/>
                <a:ext cx="80" cy="2"/>
              </a:xfrm>
              <a:custGeom>
                <a:avLst/>
                <a:gdLst>
                  <a:gd name="T0" fmla="+- 0 8217 8217"/>
                  <a:gd name="T1" fmla="*/ T0 w 80"/>
                  <a:gd name="T2" fmla="+- 0 8297 821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8" name="Group 5534"/>
            <p:cNvGrpSpPr>
              <a:grpSpLocks/>
            </p:cNvGrpSpPr>
            <p:nvPr/>
          </p:nvGrpSpPr>
          <p:grpSpPr bwMode="auto">
            <a:xfrm>
              <a:off x="8219" y="1770"/>
              <a:ext cx="80" cy="2"/>
              <a:chOff x="8219" y="1770"/>
              <a:chExt cx="80" cy="2"/>
            </a:xfrm>
          </p:grpSpPr>
          <p:sp>
            <p:nvSpPr>
              <p:cNvPr id="41220" name="Freeform 5535"/>
              <p:cNvSpPr>
                <a:spLocks/>
              </p:cNvSpPr>
              <p:nvPr/>
            </p:nvSpPr>
            <p:spPr bwMode="auto">
              <a:xfrm>
                <a:off x="8219" y="1770"/>
                <a:ext cx="80" cy="2"/>
              </a:xfrm>
              <a:custGeom>
                <a:avLst/>
                <a:gdLst>
                  <a:gd name="T0" fmla="+- 0 8219 8219"/>
                  <a:gd name="T1" fmla="*/ T0 w 80"/>
                  <a:gd name="T2" fmla="+- 0 8298 821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9" name="Group 5530"/>
            <p:cNvGrpSpPr>
              <a:grpSpLocks/>
            </p:cNvGrpSpPr>
            <p:nvPr/>
          </p:nvGrpSpPr>
          <p:grpSpPr bwMode="auto">
            <a:xfrm>
              <a:off x="8243" y="1408"/>
              <a:ext cx="41" cy="68"/>
              <a:chOff x="8243" y="1408"/>
              <a:chExt cx="41" cy="68"/>
            </a:xfrm>
          </p:grpSpPr>
          <p:sp>
            <p:nvSpPr>
              <p:cNvPr id="41217" name="Freeform 5533"/>
              <p:cNvSpPr>
                <a:spLocks/>
              </p:cNvSpPr>
              <p:nvPr/>
            </p:nvSpPr>
            <p:spPr bwMode="auto">
              <a:xfrm>
                <a:off x="8243" y="1408"/>
                <a:ext cx="41" cy="68"/>
              </a:xfrm>
              <a:custGeom>
                <a:avLst/>
                <a:gdLst>
                  <a:gd name="T0" fmla="+- 0 8244 8243"/>
                  <a:gd name="T1" fmla="*/ T0 w 41"/>
                  <a:gd name="T2" fmla="+- 0 1463 1408"/>
                  <a:gd name="T3" fmla="*/ 1463 h 68"/>
                  <a:gd name="T4" fmla="+- 0 8243 8243"/>
                  <a:gd name="T5" fmla="*/ T4 w 41"/>
                  <a:gd name="T6" fmla="+- 0 1464 1408"/>
                  <a:gd name="T7" fmla="*/ 1464 h 68"/>
                  <a:gd name="T8" fmla="+- 0 8243 8243"/>
                  <a:gd name="T9" fmla="*/ T8 w 41"/>
                  <a:gd name="T10" fmla="+- 0 1465 1408"/>
                  <a:gd name="T11" fmla="*/ 1465 h 68"/>
                  <a:gd name="T12" fmla="+- 0 8243 8243"/>
                  <a:gd name="T13" fmla="*/ T12 w 41"/>
                  <a:gd name="T14" fmla="+- 0 1468 1408"/>
                  <a:gd name="T15" fmla="*/ 1468 h 68"/>
                  <a:gd name="T16" fmla="+- 0 8243 8243"/>
                  <a:gd name="T17" fmla="*/ T16 w 41"/>
                  <a:gd name="T18" fmla="+- 0 1470 1408"/>
                  <a:gd name="T19" fmla="*/ 1470 h 68"/>
                  <a:gd name="T20" fmla="+- 0 8264 8243"/>
                  <a:gd name="T21" fmla="*/ T20 w 41"/>
                  <a:gd name="T22" fmla="+- 0 1476 1408"/>
                  <a:gd name="T23" fmla="*/ 1476 h 68"/>
                  <a:gd name="T24" fmla="+- 0 8267 8243"/>
                  <a:gd name="T25" fmla="*/ T24 w 41"/>
                  <a:gd name="T26" fmla="+- 0 1475 1408"/>
                  <a:gd name="T27" fmla="*/ 1475 h 68"/>
                  <a:gd name="T28" fmla="+- 0 8273 8243"/>
                  <a:gd name="T29" fmla="*/ T28 w 41"/>
                  <a:gd name="T30" fmla="+- 0 1473 1408"/>
                  <a:gd name="T31" fmla="*/ 1473 h 68"/>
                  <a:gd name="T32" fmla="+- 0 8275 8243"/>
                  <a:gd name="T33" fmla="*/ T32 w 41"/>
                  <a:gd name="T34" fmla="+- 0 1472 1408"/>
                  <a:gd name="T35" fmla="*/ 1472 h 68"/>
                  <a:gd name="T36" fmla="+- 0 8279 8243"/>
                  <a:gd name="T37" fmla="*/ T36 w 41"/>
                  <a:gd name="T38" fmla="+- 0 1468 1408"/>
                  <a:gd name="T39" fmla="*/ 1468 h 68"/>
                  <a:gd name="T40" fmla="+- 0 8258 8243"/>
                  <a:gd name="T41" fmla="*/ T40 w 41"/>
                  <a:gd name="T42" fmla="+- 0 1468 1408"/>
                  <a:gd name="T43" fmla="*/ 1468 h 68"/>
                  <a:gd name="T44" fmla="+- 0 8256 8243"/>
                  <a:gd name="T45" fmla="*/ T44 w 41"/>
                  <a:gd name="T46" fmla="+- 0 1468 1408"/>
                  <a:gd name="T47" fmla="*/ 1468 h 68"/>
                  <a:gd name="T48" fmla="+- 0 8252 8243"/>
                  <a:gd name="T49" fmla="*/ T48 w 41"/>
                  <a:gd name="T50" fmla="+- 0 1467 1408"/>
                  <a:gd name="T51" fmla="*/ 1467 h 68"/>
                  <a:gd name="T52" fmla="+- 0 8250 8243"/>
                  <a:gd name="T53" fmla="*/ T52 w 41"/>
                  <a:gd name="T54" fmla="+- 0 1466 1408"/>
                  <a:gd name="T55" fmla="*/ 1466 h 68"/>
                  <a:gd name="T56" fmla="+- 0 8249 8243"/>
                  <a:gd name="T57" fmla="*/ T56 w 41"/>
                  <a:gd name="T58" fmla="+- 0 1466 1408"/>
                  <a:gd name="T59" fmla="*/ 1466 h 68"/>
                  <a:gd name="T60" fmla="+- 0 8246 8243"/>
                  <a:gd name="T61" fmla="*/ T60 w 41"/>
                  <a:gd name="T62" fmla="+- 0 1464 1408"/>
                  <a:gd name="T63" fmla="*/ 1464 h 68"/>
                  <a:gd name="T64" fmla="+- 0 8244 8243"/>
                  <a:gd name="T65" fmla="*/ T64 w 41"/>
                  <a:gd name="T66" fmla="+- 0 1463 1408"/>
                  <a:gd name="T67" fmla="*/ 146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2"/>
                    </a:lnTo>
                    <a:lnTo>
                      <a:pt x="21" y="68"/>
                    </a:lnTo>
                    <a:lnTo>
                      <a:pt x="24" y="67"/>
                    </a:lnTo>
                    <a:lnTo>
                      <a:pt x="30" y="65"/>
                    </a:lnTo>
                    <a:lnTo>
                      <a:pt x="32" y="64"/>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8" name="Freeform 5532"/>
              <p:cNvSpPr>
                <a:spLocks/>
              </p:cNvSpPr>
              <p:nvPr/>
            </p:nvSpPr>
            <p:spPr bwMode="auto">
              <a:xfrm>
                <a:off x="8243" y="1408"/>
                <a:ext cx="41" cy="68"/>
              </a:xfrm>
              <a:custGeom>
                <a:avLst/>
                <a:gdLst>
                  <a:gd name="T0" fmla="+- 0 8278 8243"/>
                  <a:gd name="T1" fmla="*/ T0 w 41"/>
                  <a:gd name="T2" fmla="+- 0 1415 1408"/>
                  <a:gd name="T3" fmla="*/ 1415 h 68"/>
                  <a:gd name="T4" fmla="+- 0 8260 8243"/>
                  <a:gd name="T5" fmla="*/ T4 w 41"/>
                  <a:gd name="T6" fmla="+- 0 1415 1408"/>
                  <a:gd name="T7" fmla="*/ 1415 h 68"/>
                  <a:gd name="T8" fmla="+- 0 8265 8243"/>
                  <a:gd name="T9" fmla="*/ T8 w 41"/>
                  <a:gd name="T10" fmla="+- 0 1416 1408"/>
                  <a:gd name="T11" fmla="*/ 1416 h 68"/>
                  <a:gd name="T12" fmla="+- 0 8268 8243"/>
                  <a:gd name="T13" fmla="*/ T12 w 41"/>
                  <a:gd name="T14" fmla="+- 0 1418 1408"/>
                  <a:gd name="T15" fmla="*/ 1418 h 68"/>
                  <a:gd name="T16" fmla="+- 0 8270 8243"/>
                  <a:gd name="T17" fmla="*/ T16 w 41"/>
                  <a:gd name="T18" fmla="+- 0 1421 1408"/>
                  <a:gd name="T19" fmla="*/ 1421 h 68"/>
                  <a:gd name="T20" fmla="+- 0 8271 8243"/>
                  <a:gd name="T21" fmla="*/ T20 w 41"/>
                  <a:gd name="T22" fmla="+- 0 1425 1408"/>
                  <a:gd name="T23" fmla="*/ 1425 h 68"/>
                  <a:gd name="T24" fmla="+- 0 8271 8243"/>
                  <a:gd name="T25" fmla="*/ T24 w 41"/>
                  <a:gd name="T26" fmla="+- 0 1427 1408"/>
                  <a:gd name="T27" fmla="*/ 1427 h 68"/>
                  <a:gd name="T28" fmla="+- 0 8250 8243"/>
                  <a:gd name="T29" fmla="*/ T28 w 41"/>
                  <a:gd name="T30" fmla="+- 0 1438 1408"/>
                  <a:gd name="T31" fmla="*/ 1438 h 68"/>
                  <a:gd name="T32" fmla="+- 0 8250 8243"/>
                  <a:gd name="T33" fmla="*/ T32 w 41"/>
                  <a:gd name="T34" fmla="+- 0 1438 1408"/>
                  <a:gd name="T35" fmla="*/ 1438 h 68"/>
                  <a:gd name="T36" fmla="+- 0 8249 8243"/>
                  <a:gd name="T37" fmla="*/ T36 w 41"/>
                  <a:gd name="T38" fmla="+- 0 1439 1408"/>
                  <a:gd name="T39" fmla="*/ 1439 h 68"/>
                  <a:gd name="T40" fmla="+- 0 8249 8243"/>
                  <a:gd name="T41" fmla="*/ T40 w 41"/>
                  <a:gd name="T42" fmla="+- 0 1443 1408"/>
                  <a:gd name="T43" fmla="*/ 1443 h 68"/>
                  <a:gd name="T44" fmla="+- 0 8250 8243"/>
                  <a:gd name="T45" fmla="*/ T44 w 41"/>
                  <a:gd name="T46" fmla="+- 0 1444 1408"/>
                  <a:gd name="T47" fmla="*/ 1444 h 68"/>
                  <a:gd name="T48" fmla="+- 0 8250 8243"/>
                  <a:gd name="T49" fmla="*/ T48 w 41"/>
                  <a:gd name="T50" fmla="+- 0 1444 1408"/>
                  <a:gd name="T51" fmla="*/ 1444 h 68"/>
                  <a:gd name="T52" fmla="+- 0 8260 8243"/>
                  <a:gd name="T53" fmla="*/ T52 w 41"/>
                  <a:gd name="T54" fmla="+- 0 1444 1408"/>
                  <a:gd name="T55" fmla="*/ 1444 h 68"/>
                  <a:gd name="T56" fmla="+- 0 8262 8243"/>
                  <a:gd name="T57" fmla="*/ T56 w 41"/>
                  <a:gd name="T58" fmla="+- 0 1445 1408"/>
                  <a:gd name="T59" fmla="*/ 1445 h 68"/>
                  <a:gd name="T60" fmla="+- 0 8274 8243"/>
                  <a:gd name="T61" fmla="*/ T60 w 41"/>
                  <a:gd name="T62" fmla="+- 0 1455 1408"/>
                  <a:gd name="T63" fmla="*/ 1455 h 68"/>
                  <a:gd name="T64" fmla="+- 0 8274 8243"/>
                  <a:gd name="T65" fmla="*/ T64 w 41"/>
                  <a:gd name="T66" fmla="+- 0 1457 1408"/>
                  <a:gd name="T67" fmla="*/ 1457 h 68"/>
                  <a:gd name="T68" fmla="+- 0 8262 8243"/>
                  <a:gd name="T69" fmla="*/ T68 w 41"/>
                  <a:gd name="T70" fmla="+- 0 1468 1408"/>
                  <a:gd name="T71" fmla="*/ 1468 h 68"/>
                  <a:gd name="T72" fmla="+- 0 8279 8243"/>
                  <a:gd name="T73" fmla="*/ T72 w 41"/>
                  <a:gd name="T74" fmla="+- 0 1468 1408"/>
                  <a:gd name="T75" fmla="*/ 1468 h 68"/>
                  <a:gd name="T76" fmla="+- 0 8280 8243"/>
                  <a:gd name="T77" fmla="*/ T76 w 41"/>
                  <a:gd name="T78" fmla="+- 0 1466 1408"/>
                  <a:gd name="T79" fmla="*/ 1466 h 68"/>
                  <a:gd name="T80" fmla="+- 0 8283 8243"/>
                  <a:gd name="T81" fmla="*/ T80 w 41"/>
                  <a:gd name="T82" fmla="+- 0 1462 1408"/>
                  <a:gd name="T83" fmla="*/ 1462 h 68"/>
                  <a:gd name="T84" fmla="+- 0 8283 8243"/>
                  <a:gd name="T85" fmla="*/ T84 w 41"/>
                  <a:gd name="T86" fmla="+- 0 1459 1408"/>
                  <a:gd name="T87" fmla="*/ 1459 h 68"/>
                  <a:gd name="T88" fmla="+- 0 8283 8243"/>
                  <a:gd name="T89" fmla="*/ T88 w 41"/>
                  <a:gd name="T90" fmla="+- 0 1453 1408"/>
                  <a:gd name="T91" fmla="*/ 1453 h 68"/>
                  <a:gd name="T92" fmla="+- 0 8268 8243"/>
                  <a:gd name="T93" fmla="*/ T92 w 41"/>
                  <a:gd name="T94" fmla="+- 0 1440 1408"/>
                  <a:gd name="T95" fmla="*/ 1440 h 68"/>
                  <a:gd name="T96" fmla="+- 0 8280 8243"/>
                  <a:gd name="T97" fmla="*/ T96 w 41"/>
                  <a:gd name="T98" fmla="+- 0 1427 1408"/>
                  <a:gd name="T99" fmla="*/ 1427 h 68"/>
                  <a:gd name="T100" fmla="+- 0 8280 8243"/>
                  <a:gd name="T101" fmla="*/ T100 w 41"/>
                  <a:gd name="T102" fmla="+- 0 1420 1408"/>
                  <a:gd name="T103" fmla="*/ 1420 h 68"/>
                  <a:gd name="T104" fmla="+- 0 8280 8243"/>
                  <a:gd name="T105" fmla="*/ T104 w 41"/>
                  <a:gd name="T106" fmla="+- 0 1420 1408"/>
                  <a:gd name="T107" fmla="*/ 1420 h 68"/>
                  <a:gd name="T108" fmla="+- 0 8278 8243"/>
                  <a:gd name="T109" fmla="*/ T108 w 41"/>
                  <a:gd name="T110" fmla="+- 0 1416 1408"/>
                  <a:gd name="T111" fmla="*/ 1416 h 68"/>
                  <a:gd name="T112" fmla="+- 0 8278 8243"/>
                  <a:gd name="T113" fmla="*/ T112 w 41"/>
                  <a:gd name="T114" fmla="+- 0 1415 1408"/>
                  <a:gd name="T115"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19"/>
                    </a:lnTo>
                    <a:lnTo>
                      <a:pt x="7" y="30"/>
                    </a:lnTo>
                    <a:lnTo>
                      <a:pt x="6" y="31"/>
                    </a:lnTo>
                    <a:lnTo>
                      <a:pt x="6" y="35"/>
                    </a:lnTo>
                    <a:lnTo>
                      <a:pt x="7" y="36"/>
                    </a:lnTo>
                    <a:lnTo>
                      <a:pt x="17" y="36"/>
                    </a:lnTo>
                    <a:lnTo>
                      <a:pt x="19" y="37"/>
                    </a:lnTo>
                    <a:lnTo>
                      <a:pt x="31" y="47"/>
                    </a:lnTo>
                    <a:lnTo>
                      <a:pt x="31" y="49"/>
                    </a:lnTo>
                    <a:lnTo>
                      <a:pt x="19" y="60"/>
                    </a:lnTo>
                    <a:lnTo>
                      <a:pt x="36" y="60"/>
                    </a:lnTo>
                    <a:lnTo>
                      <a:pt x="37" y="58"/>
                    </a:lnTo>
                    <a:lnTo>
                      <a:pt x="40"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9" name="Freeform 5531"/>
              <p:cNvSpPr>
                <a:spLocks/>
              </p:cNvSpPr>
              <p:nvPr/>
            </p:nvSpPr>
            <p:spPr bwMode="auto">
              <a:xfrm>
                <a:off x="8243" y="1408"/>
                <a:ext cx="41" cy="68"/>
              </a:xfrm>
              <a:custGeom>
                <a:avLst/>
                <a:gdLst>
                  <a:gd name="T0" fmla="+- 0 8265 8243"/>
                  <a:gd name="T1" fmla="*/ T0 w 41"/>
                  <a:gd name="T2" fmla="+- 0 1408 1408"/>
                  <a:gd name="T3" fmla="*/ 1408 h 68"/>
                  <a:gd name="T4" fmla="+- 0 8245 8243"/>
                  <a:gd name="T5" fmla="*/ T4 w 41"/>
                  <a:gd name="T6" fmla="+- 0 1420 1408"/>
                  <a:gd name="T7" fmla="*/ 1420 h 68"/>
                  <a:gd name="T8" fmla="+- 0 8245 8243"/>
                  <a:gd name="T9" fmla="*/ T8 w 41"/>
                  <a:gd name="T10" fmla="+- 0 1420 1408"/>
                  <a:gd name="T11" fmla="*/ 1420 h 68"/>
                  <a:gd name="T12" fmla="+- 0 8245 8243"/>
                  <a:gd name="T13" fmla="*/ T12 w 41"/>
                  <a:gd name="T14" fmla="+- 0 1421 1408"/>
                  <a:gd name="T15" fmla="*/ 1421 h 68"/>
                  <a:gd name="T16" fmla="+- 0 8246 8243"/>
                  <a:gd name="T17" fmla="*/ T16 w 41"/>
                  <a:gd name="T18" fmla="+- 0 1421 1408"/>
                  <a:gd name="T19" fmla="*/ 1421 h 68"/>
                  <a:gd name="T20" fmla="+- 0 8248 8243"/>
                  <a:gd name="T21" fmla="*/ T20 w 41"/>
                  <a:gd name="T22" fmla="+- 0 1420 1408"/>
                  <a:gd name="T23" fmla="*/ 1420 h 68"/>
                  <a:gd name="T24" fmla="+- 0 8251 8243"/>
                  <a:gd name="T25" fmla="*/ T24 w 41"/>
                  <a:gd name="T26" fmla="+- 0 1418 1408"/>
                  <a:gd name="T27" fmla="*/ 1418 h 68"/>
                  <a:gd name="T28" fmla="+- 0 8255 8243"/>
                  <a:gd name="T29" fmla="*/ T28 w 41"/>
                  <a:gd name="T30" fmla="+- 0 1416 1408"/>
                  <a:gd name="T31" fmla="*/ 1416 h 68"/>
                  <a:gd name="T32" fmla="+- 0 8257 8243"/>
                  <a:gd name="T33" fmla="*/ T32 w 41"/>
                  <a:gd name="T34" fmla="+- 0 1416 1408"/>
                  <a:gd name="T35" fmla="*/ 1416 h 68"/>
                  <a:gd name="T36" fmla="+- 0 8258 8243"/>
                  <a:gd name="T37" fmla="*/ T36 w 41"/>
                  <a:gd name="T38" fmla="+- 0 1415 1408"/>
                  <a:gd name="T39" fmla="*/ 1415 h 68"/>
                  <a:gd name="T40" fmla="+- 0 8278 8243"/>
                  <a:gd name="T41" fmla="*/ T40 w 41"/>
                  <a:gd name="T42" fmla="+- 0 1415 1408"/>
                  <a:gd name="T43" fmla="*/ 1415 h 68"/>
                  <a:gd name="T44" fmla="+- 0 8277 8243"/>
                  <a:gd name="T45" fmla="*/ T44 w 41"/>
                  <a:gd name="T46" fmla="+- 0 1414 1408"/>
                  <a:gd name="T47" fmla="*/ 1414 h 68"/>
                  <a:gd name="T48" fmla="+- 0 8274 8243"/>
                  <a:gd name="T49" fmla="*/ T48 w 41"/>
                  <a:gd name="T50" fmla="+- 0 1411 1408"/>
                  <a:gd name="T51" fmla="*/ 1411 h 68"/>
                  <a:gd name="T52" fmla="+- 0 8272 8243"/>
                  <a:gd name="T53" fmla="*/ T52 w 41"/>
                  <a:gd name="T54" fmla="+- 0 1410 1408"/>
                  <a:gd name="T55" fmla="*/ 1410 h 68"/>
                  <a:gd name="T56" fmla="+- 0 8268 8243"/>
                  <a:gd name="T57" fmla="*/ T56 w 41"/>
                  <a:gd name="T58" fmla="+- 0 1408 1408"/>
                  <a:gd name="T59" fmla="*/ 1408 h 68"/>
                  <a:gd name="T60" fmla="+- 0 8265 8243"/>
                  <a:gd name="T61" fmla="*/ T60 w 41"/>
                  <a:gd name="T62" fmla="+- 0 1408 1408"/>
                  <a:gd name="T63"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2" y="13"/>
                    </a:lnTo>
                    <a:lnTo>
                      <a:pt x="3" y="13"/>
                    </a:lnTo>
                    <a:lnTo>
                      <a:pt x="5" y="12"/>
                    </a:lnTo>
                    <a:lnTo>
                      <a:pt x="8" y="10"/>
                    </a:lnTo>
                    <a:lnTo>
                      <a:pt x="12" y="8"/>
                    </a:lnTo>
                    <a:lnTo>
                      <a:pt x="14"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00" name="Group 5525"/>
            <p:cNvGrpSpPr>
              <a:grpSpLocks/>
            </p:cNvGrpSpPr>
            <p:nvPr/>
          </p:nvGrpSpPr>
          <p:grpSpPr bwMode="auto">
            <a:xfrm>
              <a:off x="8311" y="1130"/>
              <a:ext cx="80" cy="659"/>
              <a:chOff x="8311" y="1130"/>
              <a:chExt cx="80" cy="659"/>
            </a:xfrm>
          </p:grpSpPr>
          <p:sp>
            <p:nvSpPr>
              <p:cNvPr id="41213" name="Freeform 5529"/>
              <p:cNvSpPr>
                <a:spLocks/>
              </p:cNvSpPr>
              <p:nvPr/>
            </p:nvSpPr>
            <p:spPr bwMode="auto">
              <a:xfrm>
                <a:off x="8311" y="1130"/>
                <a:ext cx="80" cy="659"/>
              </a:xfrm>
              <a:custGeom>
                <a:avLst/>
                <a:gdLst>
                  <a:gd name="T0" fmla="+- 0 8389 8311"/>
                  <a:gd name="T1" fmla="*/ T0 w 80"/>
                  <a:gd name="T2" fmla="+- 0 1468 1130"/>
                  <a:gd name="T3" fmla="*/ 1468 h 659"/>
                  <a:gd name="T4" fmla="+- 0 8312 8311"/>
                  <a:gd name="T5" fmla="*/ T4 w 80"/>
                  <a:gd name="T6" fmla="+- 0 1468 1130"/>
                  <a:gd name="T7" fmla="*/ 1468 h 659"/>
                  <a:gd name="T8" fmla="+- 0 8312 8311"/>
                  <a:gd name="T9" fmla="*/ T8 w 80"/>
                  <a:gd name="T10" fmla="+- 0 1786 1130"/>
                  <a:gd name="T11" fmla="*/ 1786 h 659"/>
                  <a:gd name="T12" fmla="+- 0 8311 8311"/>
                  <a:gd name="T13" fmla="*/ T12 w 80"/>
                  <a:gd name="T14" fmla="+- 0 1788 1130"/>
                  <a:gd name="T15" fmla="*/ 1788 h 659"/>
                  <a:gd name="T16" fmla="+- 0 8390 8311"/>
                  <a:gd name="T17" fmla="*/ T16 w 80"/>
                  <a:gd name="T18" fmla="+- 0 1788 1130"/>
                  <a:gd name="T19" fmla="*/ 1788 h 659"/>
                  <a:gd name="T20" fmla="+- 0 8389 8311"/>
                  <a:gd name="T21" fmla="*/ T20 w 80"/>
                  <a:gd name="T22" fmla="+- 0 1786 1130"/>
                  <a:gd name="T23" fmla="*/ 1786 h 659"/>
                  <a:gd name="T24" fmla="+- 0 8389 8311"/>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4" name="Freeform 5528"/>
              <p:cNvSpPr>
                <a:spLocks/>
              </p:cNvSpPr>
              <p:nvPr/>
            </p:nvSpPr>
            <p:spPr bwMode="auto">
              <a:xfrm>
                <a:off x="8311" y="1130"/>
                <a:ext cx="80" cy="659"/>
              </a:xfrm>
              <a:custGeom>
                <a:avLst/>
                <a:gdLst>
                  <a:gd name="T0" fmla="+- 0 8356 8311"/>
                  <a:gd name="T1" fmla="*/ T0 w 80"/>
                  <a:gd name="T2" fmla="+- 0 1462 1130"/>
                  <a:gd name="T3" fmla="*/ 1462 h 659"/>
                  <a:gd name="T4" fmla="+- 0 8332 8311"/>
                  <a:gd name="T5" fmla="*/ T4 w 80"/>
                  <a:gd name="T6" fmla="+- 0 1462 1130"/>
                  <a:gd name="T7" fmla="*/ 1462 h 659"/>
                  <a:gd name="T8" fmla="+- 0 8334 8311"/>
                  <a:gd name="T9" fmla="*/ T8 w 80"/>
                  <a:gd name="T10" fmla="+- 0 1465 1130"/>
                  <a:gd name="T11" fmla="*/ 1465 h 659"/>
                  <a:gd name="T12" fmla="+- 0 8332 8311"/>
                  <a:gd name="T13" fmla="*/ T12 w 80"/>
                  <a:gd name="T14" fmla="+- 0 1468 1130"/>
                  <a:gd name="T15" fmla="*/ 1468 h 659"/>
                  <a:gd name="T16" fmla="+- 0 8356 8311"/>
                  <a:gd name="T17" fmla="*/ T16 w 80"/>
                  <a:gd name="T18" fmla="+- 0 1468 1130"/>
                  <a:gd name="T19" fmla="*/ 1468 h 659"/>
                  <a:gd name="T20" fmla="+- 0 8354 8311"/>
                  <a:gd name="T21" fmla="*/ T20 w 80"/>
                  <a:gd name="T22" fmla="+- 0 1465 1130"/>
                  <a:gd name="T23" fmla="*/ 1465 h 659"/>
                  <a:gd name="T24" fmla="+- 0 8356 8311"/>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5" y="332"/>
                    </a:moveTo>
                    <a:lnTo>
                      <a:pt x="21" y="332"/>
                    </a:lnTo>
                    <a:lnTo>
                      <a:pt x="23" y="335"/>
                    </a:lnTo>
                    <a:lnTo>
                      <a:pt x="21" y="338"/>
                    </a:lnTo>
                    <a:lnTo>
                      <a:pt x="45" y="338"/>
                    </a:lnTo>
                    <a:lnTo>
                      <a:pt x="43" y="335"/>
                    </a:lnTo>
                    <a:lnTo>
                      <a:pt x="4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5" name="Freeform 5527"/>
              <p:cNvSpPr>
                <a:spLocks/>
              </p:cNvSpPr>
              <p:nvPr/>
            </p:nvSpPr>
            <p:spPr bwMode="auto">
              <a:xfrm>
                <a:off x="8311" y="1130"/>
                <a:ext cx="80" cy="659"/>
              </a:xfrm>
              <a:custGeom>
                <a:avLst/>
                <a:gdLst>
                  <a:gd name="T0" fmla="+- 0 8311 8311"/>
                  <a:gd name="T1" fmla="*/ T0 w 80"/>
                  <a:gd name="T2" fmla="+- 0 1130 1130"/>
                  <a:gd name="T3" fmla="*/ 1130 h 659"/>
                  <a:gd name="T4" fmla="+- 0 8312 8311"/>
                  <a:gd name="T5" fmla="*/ T4 w 80"/>
                  <a:gd name="T6" fmla="+- 0 1131 1130"/>
                  <a:gd name="T7" fmla="*/ 1131 h 659"/>
                  <a:gd name="T8" fmla="+- 0 8312 8311"/>
                  <a:gd name="T9" fmla="*/ T8 w 80"/>
                  <a:gd name="T10" fmla="+- 0 1462 1130"/>
                  <a:gd name="T11" fmla="*/ 1462 h 659"/>
                  <a:gd name="T12" fmla="+- 0 8389 8311"/>
                  <a:gd name="T13" fmla="*/ T12 w 80"/>
                  <a:gd name="T14" fmla="+- 0 1462 1130"/>
                  <a:gd name="T15" fmla="*/ 1462 h 659"/>
                  <a:gd name="T16" fmla="+- 0 8389 8311"/>
                  <a:gd name="T17" fmla="*/ T16 w 80"/>
                  <a:gd name="T18" fmla="+- 0 1453 1130"/>
                  <a:gd name="T19" fmla="*/ 1453 h 659"/>
                  <a:gd name="T20" fmla="+- 0 8319 8311"/>
                  <a:gd name="T21" fmla="*/ T20 w 80"/>
                  <a:gd name="T22" fmla="+- 0 1453 1130"/>
                  <a:gd name="T23" fmla="*/ 1453 h 659"/>
                  <a:gd name="T24" fmla="+- 0 8316 8311"/>
                  <a:gd name="T25" fmla="*/ T24 w 80"/>
                  <a:gd name="T26" fmla="+- 0 1450 1130"/>
                  <a:gd name="T27" fmla="*/ 1450 h 659"/>
                  <a:gd name="T28" fmla="+- 0 8319 8311"/>
                  <a:gd name="T29" fmla="*/ T28 w 80"/>
                  <a:gd name="T30" fmla="+- 0 1448 1130"/>
                  <a:gd name="T31" fmla="*/ 1448 h 659"/>
                  <a:gd name="T32" fmla="+- 0 8389 8311"/>
                  <a:gd name="T33" fmla="*/ T32 w 80"/>
                  <a:gd name="T34" fmla="+- 0 1448 1130"/>
                  <a:gd name="T35" fmla="*/ 1448 h 659"/>
                  <a:gd name="T36" fmla="+- 0 8389 8311"/>
                  <a:gd name="T37" fmla="*/ T36 w 80"/>
                  <a:gd name="T38" fmla="+- 0 1131 1130"/>
                  <a:gd name="T39" fmla="*/ 1131 h 659"/>
                  <a:gd name="T40" fmla="+- 0 8390 8311"/>
                  <a:gd name="T41" fmla="*/ T40 w 80"/>
                  <a:gd name="T42" fmla="+- 0 1130 1130"/>
                  <a:gd name="T43" fmla="*/ 1130 h 659"/>
                  <a:gd name="T44" fmla="+- 0 8311 8311"/>
                  <a:gd name="T45" fmla="*/ T44 w 80"/>
                  <a:gd name="T46" fmla="+- 0 1130 1130"/>
                  <a:gd name="T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0" y="0"/>
                    </a:moveTo>
                    <a:lnTo>
                      <a:pt x="1" y="1"/>
                    </a:lnTo>
                    <a:lnTo>
                      <a:pt x="1" y="332"/>
                    </a:lnTo>
                    <a:lnTo>
                      <a:pt x="78" y="332"/>
                    </a:lnTo>
                    <a:lnTo>
                      <a:pt x="78" y="323"/>
                    </a:lnTo>
                    <a:lnTo>
                      <a:pt x="8" y="323"/>
                    </a:lnTo>
                    <a:lnTo>
                      <a:pt x="5" y="320"/>
                    </a:lnTo>
                    <a:lnTo>
                      <a:pt x="8"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6" name="Freeform 5526"/>
              <p:cNvSpPr>
                <a:spLocks/>
              </p:cNvSpPr>
              <p:nvPr/>
            </p:nvSpPr>
            <p:spPr bwMode="auto">
              <a:xfrm>
                <a:off x="8311" y="1130"/>
                <a:ext cx="80" cy="659"/>
              </a:xfrm>
              <a:custGeom>
                <a:avLst/>
                <a:gdLst>
                  <a:gd name="T0" fmla="+- 0 8380 8311"/>
                  <a:gd name="T1" fmla="*/ T0 w 80"/>
                  <a:gd name="T2" fmla="+- 0 1448 1130"/>
                  <a:gd name="T3" fmla="*/ 1448 h 659"/>
                  <a:gd name="T4" fmla="+- 0 8355 8311"/>
                  <a:gd name="T5" fmla="*/ T4 w 80"/>
                  <a:gd name="T6" fmla="+- 0 1448 1130"/>
                  <a:gd name="T7" fmla="*/ 1448 h 659"/>
                  <a:gd name="T8" fmla="+- 0 8357 8311"/>
                  <a:gd name="T9" fmla="*/ T8 w 80"/>
                  <a:gd name="T10" fmla="+- 0 1450 1130"/>
                  <a:gd name="T11" fmla="*/ 1450 h 659"/>
                  <a:gd name="T12" fmla="+- 0 8355 8311"/>
                  <a:gd name="T13" fmla="*/ T12 w 80"/>
                  <a:gd name="T14" fmla="+- 0 1453 1130"/>
                  <a:gd name="T15" fmla="*/ 1453 h 659"/>
                  <a:gd name="T16" fmla="+- 0 8380 8311"/>
                  <a:gd name="T17" fmla="*/ T16 w 80"/>
                  <a:gd name="T18" fmla="+- 0 1453 1130"/>
                  <a:gd name="T19" fmla="*/ 1453 h 659"/>
                  <a:gd name="T20" fmla="+- 0 8378 8311"/>
                  <a:gd name="T21" fmla="*/ T20 w 80"/>
                  <a:gd name="T22" fmla="+- 0 1450 1130"/>
                  <a:gd name="T23" fmla="*/ 1450 h 659"/>
                  <a:gd name="T24" fmla="+- 0 8380 8311"/>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9" y="318"/>
                    </a:moveTo>
                    <a:lnTo>
                      <a:pt x="44" y="318"/>
                    </a:lnTo>
                    <a:lnTo>
                      <a:pt x="46" y="320"/>
                    </a:lnTo>
                    <a:lnTo>
                      <a:pt x="44" y="323"/>
                    </a:lnTo>
                    <a:lnTo>
                      <a:pt x="69" y="323"/>
                    </a:lnTo>
                    <a:lnTo>
                      <a:pt x="67" y="320"/>
                    </a:lnTo>
                    <a:lnTo>
                      <a:pt x="6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01" name="Group 5523"/>
            <p:cNvGrpSpPr>
              <a:grpSpLocks/>
            </p:cNvGrpSpPr>
            <p:nvPr/>
          </p:nvGrpSpPr>
          <p:grpSpPr bwMode="auto">
            <a:xfrm>
              <a:off x="8312" y="1465"/>
              <a:ext cx="77" cy="2"/>
              <a:chOff x="8312" y="1465"/>
              <a:chExt cx="77" cy="2"/>
            </a:xfrm>
          </p:grpSpPr>
          <p:sp>
            <p:nvSpPr>
              <p:cNvPr id="41212" name="Freeform 5524"/>
              <p:cNvSpPr>
                <a:spLocks/>
              </p:cNvSpPr>
              <p:nvPr/>
            </p:nvSpPr>
            <p:spPr bwMode="auto">
              <a:xfrm>
                <a:off x="8312" y="1465"/>
                <a:ext cx="77" cy="2"/>
              </a:xfrm>
              <a:custGeom>
                <a:avLst/>
                <a:gdLst>
                  <a:gd name="T0" fmla="+- 0 8312 8312"/>
                  <a:gd name="T1" fmla="*/ T0 w 77"/>
                  <a:gd name="T2" fmla="+- 0 8389 8312"/>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2" name="Group 5521"/>
            <p:cNvGrpSpPr>
              <a:grpSpLocks/>
            </p:cNvGrpSpPr>
            <p:nvPr/>
          </p:nvGrpSpPr>
          <p:grpSpPr bwMode="auto">
            <a:xfrm>
              <a:off x="8316" y="1450"/>
              <a:ext cx="73" cy="2"/>
              <a:chOff x="8316" y="1450"/>
              <a:chExt cx="73" cy="2"/>
            </a:xfrm>
          </p:grpSpPr>
          <p:sp>
            <p:nvSpPr>
              <p:cNvPr id="41211" name="Freeform 5522"/>
              <p:cNvSpPr>
                <a:spLocks/>
              </p:cNvSpPr>
              <p:nvPr/>
            </p:nvSpPr>
            <p:spPr bwMode="auto">
              <a:xfrm>
                <a:off x="8316" y="1450"/>
                <a:ext cx="73" cy="2"/>
              </a:xfrm>
              <a:custGeom>
                <a:avLst/>
                <a:gdLst>
                  <a:gd name="T0" fmla="+- 0 8316 8316"/>
                  <a:gd name="T1" fmla="*/ T0 w 73"/>
                  <a:gd name="T2" fmla="+- 0 8389 8316"/>
                  <a:gd name="T3" fmla="*/ T2 w 73"/>
                </a:gdLst>
                <a:ahLst/>
                <a:cxnLst>
                  <a:cxn ang="0">
                    <a:pos x="T1" y="0"/>
                  </a:cxn>
                  <a:cxn ang="0">
                    <a:pos x="T3" y="0"/>
                  </a:cxn>
                </a:cxnLst>
                <a:rect l="0" t="0" r="r" b="b"/>
                <a:pathLst>
                  <a:path w="73">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3" name="Group 5519"/>
            <p:cNvGrpSpPr>
              <a:grpSpLocks/>
            </p:cNvGrpSpPr>
            <p:nvPr/>
          </p:nvGrpSpPr>
          <p:grpSpPr bwMode="auto">
            <a:xfrm>
              <a:off x="8311" y="1468"/>
              <a:ext cx="2" cy="320"/>
              <a:chOff x="8311" y="1468"/>
              <a:chExt cx="2" cy="320"/>
            </a:xfrm>
          </p:grpSpPr>
          <p:sp>
            <p:nvSpPr>
              <p:cNvPr id="41209" name="Freeform 5520"/>
              <p:cNvSpPr>
                <a:spLocks/>
              </p:cNvSpPr>
              <p:nvPr/>
            </p:nvSpPr>
            <p:spPr bwMode="auto">
              <a:xfrm>
                <a:off x="8311"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4" name="Group 5517"/>
            <p:cNvGrpSpPr>
              <a:grpSpLocks/>
            </p:cNvGrpSpPr>
            <p:nvPr/>
          </p:nvGrpSpPr>
          <p:grpSpPr bwMode="auto">
            <a:xfrm>
              <a:off x="8311" y="1130"/>
              <a:ext cx="2" cy="332"/>
              <a:chOff x="8311" y="1130"/>
              <a:chExt cx="2" cy="332"/>
            </a:xfrm>
          </p:grpSpPr>
          <p:sp>
            <p:nvSpPr>
              <p:cNvPr id="41208" name="Freeform 5518"/>
              <p:cNvSpPr>
                <a:spLocks/>
              </p:cNvSpPr>
              <p:nvPr/>
            </p:nvSpPr>
            <p:spPr bwMode="auto">
              <a:xfrm>
                <a:off x="8311"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5" name="Group 5514"/>
            <p:cNvGrpSpPr>
              <a:grpSpLocks/>
            </p:cNvGrpSpPr>
            <p:nvPr/>
          </p:nvGrpSpPr>
          <p:grpSpPr bwMode="auto">
            <a:xfrm>
              <a:off x="8310" y="1465"/>
              <a:ext cx="3" cy="2"/>
              <a:chOff x="8310" y="1465"/>
              <a:chExt cx="3" cy="2"/>
            </a:xfrm>
          </p:grpSpPr>
          <p:sp>
            <p:nvSpPr>
              <p:cNvPr id="41207" name="Freeform 5516"/>
              <p:cNvSpPr>
                <a:spLocks/>
              </p:cNvSpPr>
              <p:nvPr/>
            </p:nvSpPr>
            <p:spPr bwMode="auto">
              <a:xfrm>
                <a:off x="8310" y="1465"/>
                <a:ext cx="3" cy="2"/>
              </a:xfrm>
              <a:custGeom>
                <a:avLst/>
                <a:gdLst>
                  <a:gd name="T0" fmla="+- 0 8310 8310"/>
                  <a:gd name="T1" fmla="*/ T0 w 3"/>
                  <a:gd name="T2" fmla="+- 0 8312 8310"/>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355" name="Picture 55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06" name="Group 5512"/>
            <p:cNvGrpSpPr>
              <a:grpSpLocks/>
            </p:cNvGrpSpPr>
            <p:nvPr/>
          </p:nvGrpSpPr>
          <p:grpSpPr bwMode="auto">
            <a:xfrm>
              <a:off x="8295" y="1117"/>
              <a:ext cx="3" cy="656"/>
              <a:chOff x="8295" y="1117"/>
              <a:chExt cx="3" cy="656"/>
            </a:xfrm>
          </p:grpSpPr>
          <p:sp>
            <p:nvSpPr>
              <p:cNvPr id="41206" name="Freeform 5513"/>
              <p:cNvSpPr>
                <a:spLocks/>
              </p:cNvSpPr>
              <p:nvPr/>
            </p:nvSpPr>
            <p:spPr bwMode="auto">
              <a:xfrm>
                <a:off x="8295" y="1117"/>
                <a:ext cx="3" cy="656"/>
              </a:xfrm>
              <a:custGeom>
                <a:avLst/>
                <a:gdLst>
                  <a:gd name="T0" fmla="+- 0 8295 8295"/>
                  <a:gd name="T1" fmla="*/ T0 w 3"/>
                  <a:gd name="T2" fmla="+- 0 1773 1117"/>
                  <a:gd name="T3" fmla="*/ 1773 h 656"/>
                  <a:gd name="T4" fmla="+- 0 8298 8295"/>
                  <a:gd name="T5" fmla="*/ T4 w 3"/>
                  <a:gd name="T6" fmla="+- 0 1773 1117"/>
                  <a:gd name="T7" fmla="*/ 1773 h 656"/>
                  <a:gd name="T8" fmla="+- 0 8298 8295"/>
                  <a:gd name="T9" fmla="*/ T8 w 3"/>
                  <a:gd name="T10" fmla="+- 0 1117 1117"/>
                  <a:gd name="T11" fmla="*/ 1117 h 656"/>
                  <a:gd name="T12" fmla="+- 0 8295 8295"/>
                  <a:gd name="T13" fmla="*/ T12 w 3"/>
                  <a:gd name="T14" fmla="+- 0 1117 1117"/>
                  <a:gd name="T15" fmla="*/ 1117 h 656"/>
                  <a:gd name="T16" fmla="+- 0 8295 829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07" name="Group 5510"/>
            <p:cNvGrpSpPr>
              <a:grpSpLocks/>
            </p:cNvGrpSpPr>
            <p:nvPr/>
          </p:nvGrpSpPr>
          <p:grpSpPr bwMode="auto">
            <a:xfrm>
              <a:off x="8295" y="1116"/>
              <a:ext cx="82" cy="2"/>
              <a:chOff x="8295" y="1116"/>
              <a:chExt cx="82" cy="2"/>
            </a:xfrm>
          </p:grpSpPr>
          <p:sp>
            <p:nvSpPr>
              <p:cNvPr id="41205" name="Freeform 5511"/>
              <p:cNvSpPr>
                <a:spLocks/>
              </p:cNvSpPr>
              <p:nvPr/>
            </p:nvSpPr>
            <p:spPr bwMode="auto">
              <a:xfrm>
                <a:off x="8295" y="1116"/>
                <a:ext cx="82" cy="2"/>
              </a:xfrm>
              <a:custGeom>
                <a:avLst/>
                <a:gdLst>
                  <a:gd name="T0" fmla="+- 0 8295 8295"/>
                  <a:gd name="T1" fmla="*/ T0 w 82"/>
                  <a:gd name="T2" fmla="+- 0 8377 829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8" name="Group 5508"/>
            <p:cNvGrpSpPr>
              <a:grpSpLocks/>
            </p:cNvGrpSpPr>
            <p:nvPr/>
          </p:nvGrpSpPr>
          <p:grpSpPr bwMode="auto">
            <a:xfrm>
              <a:off x="8297" y="1772"/>
              <a:ext cx="80" cy="2"/>
              <a:chOff x="8297" y="1772"/>
              <a:chExt cx="80" cy="2"/>
            </a:xfrm>
          </p:grpSpPr>
          <p:sp>
            <p:nvSpPr>
              <p:cNvPr id="41204" name="Freeform 5509"/>
              <p:cNvSpPr>
                <a:spLocks/>
              </p:cNvSpPr>
              <p:nvPr/>
            </p:nvSpPr>
            <p:spPr bwMode="auto">
              <a:xfrm>
                <a:off x="8297" y="1772"/>
                <a:ext cx="80" cy="2"/>
              </a:xfrm>
              <a:custGeom>
                <a:avLst/>
                <a:gdLst>
                  <a:gd name="T0" fmla="+- 0 8297 8297"/>
                  <a:gd name="T1" fmla="*/ T0 w 80"/>
                  <a:gd name="T2" fmla="+- 0 8377 829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9" name="Group 5506"/>
            <p:cNvGrpSpPr>
              <a:grpSpLocks/>
            </p:cNvGrpSpPr>
            <p:nvPr/>
          </p:nvGrpSpPr>
          <p:grpSpPr bwMode="auto">
            <a:xfrm>
              <a:off x="8298" y="1770"/>
              <a:ext cx="80" cy="2"/>
              <a:chOff x="8298" y="1770"/>
              <a:chExt cx="80" cy="2"/>
            </a:xfrm>
          </p:grpSpPr>
          <p:sp>
            <p:nvSpPr>
              <p:cNvPr id="41203" name="Freeform 5507"/>
              <p:cNvSpPr>
                <a:spLocks/>
              </p:cNvSpPr>
              <p:nvPr/>
            </p:nvSpPr>
            <p:spPr bwMode="auto">
              <a:xfrm>
                <a:off x="8298" y="1770"/>
                <a:ext cx="80" cy="2"/>
              </a:xfrm>
              <a:custGeom>
                <a:avLst/>
                <a:gdLst>
                  <a:gd name="T0" fmla="+- 0 8298 8298"/>
                  <a:gd name="T1" fmla="*/ T0 w 80"/>
                  <a:gd name="T2" fmla="+- 0 8377 829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0" name="Group 5503"/>
            <p:cNvGrpSpPr>
              <a:grpSpLocks/>
            </p:cNvGrpSpPr>
            <p:nvPr/>
          </p:nvGrpSpPr>
          <p:grpSpPr bwMode="auto">
            <a:xfrm>
              <a:off x="8319" y="1409"/>
              <a:ext cx="47" cy="67"/>
              <a:chOff x="8319" y="1409"/>
              <a:chExt cx="47" cy="67"/>
            </a:xfrm>
          </p:grpSpPr>
          <p:sp>
            <p:nvSpPr>
              <p:cNvPr id="41201" name="Freeform 5505"/>
              <p:cNvSpPr>
                <a:spLocks/>
              </p:cNvSpPr>
              <p:nvPr/>
            </p:nvSpPr>
            <p:spPr bwMode="auto">
              <a:xfrm>
                <a:off x="8319" y="1409"/>
                <a:ext cx="47" cy="67"/>
              </a:xfrm>
              <a:custGeom>
                <a:avLst/>
                <a:gdLst>
                  <a:gd name="T0" fmla="+- 0 8347 8319"/>
                  <a:gd name="T1" fmla="*/ T0 w 47"/>
                  <a:gd name="T2" fmla="+- 0 1409 1409"/>
                  <a:gd name="T3" fmla="*/ 1409 h 67"/>
                  <a:gd name="T4" fmla="+- 0 8319 8319"/>
                  <a:gd name="T5" fmla="*/ T4 w 47"/>
                  <a:gd name="T6" fmla="+- 0 1458 1409"/>
                  <a:gd name="T7" fmla="*/ 1458 h 67"/>
                  <a:gd name="T8" fmla="+- 0 8320 8319"/>
                  <a:gd name="T9" fmla="*/ T8 w 47"/>
                  <a:gd name="T10" fmla="+- 0 1459 1409"/>
                  <a:gd name="T11" fmla="*/ 1459 h 67"/>
                  <a:gd name="T12" fmla="+- 0 8321 8319"/>
                  <a:gd name="T13" fmla="*/ T12 w 47"/>
                  <a:gd name="T14" fmla="+- 0 1459 1409"/>
                  <a:gd name="T15" fmla="*/ 1459 h 67"/>
                  <a:gd name="T16" fmla="+- 0 8348 8319"/>
                  <a:gd name="T17" fmla="*/ T16 w 47"/>
                  <a:gd name="T18" fmla="+- 0 1460 1409"/>
                  <a:gd name="T19" fmla="*/ 1460 h 67"/>
                  <a:gd name="T20" fmla="+- 0 8348 8319"/>
                  <a:gd name="T21" fmla="*/ T20 w 47"/>
                  <a:gd name="T22" fmla="+- 0 1474 1409"/>
                  <a:gd name="T23" fmla="*/ 1474 h 67"/>
                  <a:gd name="T24" fmla="+- 0 8349 8319"/>
                  <a:gd name="T25" fmla="*/ T24 w 47"/>
                  <a:gd name="T26" fmla="+- 0 1475 1409"/>
                  <a:gd name="T27" fmla="*/ 1475 h 67"/>
                  <a:gd name="T28" fmla="+- 0 8350 8319"/>
                  <a:gd name="T29" fmla="*/ T28 w 47"/>
                  <a:gd name="T30" fmla="+- 0 1475 1409"/>
                  <a:gd name="T31" fmla="*/ 1475 h 67"/>
                  <a:gd name="T32" fmla="+- 0 8354 8319"/>
                  <a:gd name="T33" fmla="*/ T32 w 47"/>
                  <a:gd name="T34" fmla="+- 0 1475 1409"/>
                  <a:gd name="T35" fmla="*/ 1475 h 67"/>
                  <a:gd name="T36" fmla="+- 0 8355 8319"/>
                  <a:gd name="T37" fmla="*/ T36 w 47"/>
                  <a:gd name="T38" fmla="+- 0 1475 1409"/>
                  <a:gd name="T39" fmla="*/ 1475 h 67"/>
                  <a:gd name="T40" fmla="+- 0 8356 8319"/>
                  <a:gd name="T41" fmla="*/ T40 w 47"/>
                  <a:gd name="T42" fmla="+- 0 1474 1409"/>
                  <a:gd name="T43" fmla="*/ 1474 h 67"/>
                  <a:gd name="T44" fmla="+- 0 8356 8319"/>
                  <a:gd name="T45" fmla="*/ T44 w 47"/>
                  <a:gd name="T46" fmla="+- 0 1473 1409"/>
                  <a:gd name="T47" fmla="*/ 1473 h 67"/>
                  <a:gd name="T48" fmla="+- 0 8356 8319"/>
                  <a:gd name="T49" fmla="*/ T48 w 47"/>
                  <a:gd name="T50" fmla="+- 0 1460 1409"/>
                  <a:gd name="T51" fmla="*/ 1460 h 67"/>
                  <a:gd name="T52" fmla="+- 0 8364 8319"/>
                  <a:gd name="T53" fmla="*/ T52 w 47"/>
                  <a:gd name="T54" fmla="+- 0 1460 1409"/>
                  <a:gd name="T55" fmla="*/ 1460 h 67"/>
                  <a:gd name="T56" fmla="+- 0 8365 8319"/>
                  <a:gd name="T57" fmla="*/ T56 w 47"/>
                  <a:gd name="T58" fmla="+- 0 1459 1409"/>
                  <a:gd name="T59" fmla="*/ 1459 h 67"/>
                  <a:gd name="T60" fmla="+- 0 8366 8319"/>
                  <a:gd name="T61" fmla="*/ T60 w 47"/>
                  <a:gd name="T62" fmla="+- 0 1456 1409"/>
                  <a:gd name="T63" fmla="*/ 1456 h 67"/>
                  <a:gd name="T64" fmla="+- 0 8365 8319"/>
                  <a:gd name="T65" fmla="*/ T64 w 47"/>
                  <a:gd name="T66" fmla="+- 0 1453 1409"/>
                  <a:gd name="T67" fmla="*/ 1453 h 67"/>
                  <a:gd name="T68" fmla="+- 0 8364 8319"/>
                  <a:gd name="T69" fmla="*/ T68 w 47"/>
                  <a:gd name="T70" fmla="+- 0 1452 1409"/>
                  <a:gd name="T71" fmla="*/ 1452 h 67"/>
                  <a:gd name="T72" fmla="+- 0 8327 8319"/>
                  <a:gd name="T73" fmla="*/ T72 w 47"/>
                  <a:gd name="T74" fmla="+- 0 1452 1409"/>
                  <a:gd name="T75" fmla="*/ 1452 h 67"/>
                  <a:gd name="T76" fmla="+- 0 8348 8319"/>
                  <a:gd name="T77" fmla="*/ T76 w 47"/>
                  <a:gd name="T78" fmla="+- 0 1416 1409"/>
                  <a:gd name="T79" fmla="*/ 1416 h 67"/>
                  <a:gd name="T80" fmla="+- 0 8356 8319"/>
                  <a:gd name="T81" fmla="*/ T80 w 47"/>
                  <a:gd name="T82" fmla="+- 0 1416 1409"/>
                  <a:gd name="T83" fmla="*/ 1416 h 67"/>
                  <a:gd name="T84" fmla="+- 0 8356 8319"/>
                  <a:gd name="T85" fmla="*/ T84 w 47"/>
                  <a:gd name="T86" fmla="+- 0 1410 1409"/>
                  <a:gd name="T87" fmla="*/ 1410 h 67"/>
                  <a:gd name="T88" fmla="+- 0 8356 8319"/>
                  <a:gd name="T89" fmla="*/ T88 w 47"/>
                  <a:gd name="T90" fmla="+- 0 1410 1409"/>
                  <a:gd name="T91" fmla="*/ 1410 h 67"/>
                  <a:gd name="T92" fmla="+- 0 8355 8319"/>
                  <a:gd name="T93" fmla="*/ T92 w 47"/>
                  <a:gd name="T94" fmla="+- 0 1409 1409"/>
                  <a:gd name="T95" fmla="*/ 1409 h 67"/>
                  <a:gd name="T96" fmla="+- 0 8353 8319"/>
                  <a:gd name="T97" fmla="*/ T96 w 47"/>
                  <a:gd name="T98" fmla="+- 0 1409 1409"/>
                  <a:gd name="T99" fmla="*/ 1409 h 67"/>
                  <a:gd name="T100" fmla="+- 0 8347 8319"/>
                  <a:gd name="T101" fmla="*/ T100 w 47"/>
                  <a:gd name="T102" fmla="+- 0 1409 1409"/>
                  <a:gd name="T103" fmla="*/ 140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0"/>
                    </a:lnTo>
                    <a:lnTo>
                      <a:pt x="2" y="50"/>
                    </a:lnTo>
                    <a:lnTo>
                      <a:pt x="29" y="51"/>
                    </a:lnTo>
                    <a:lnTo>
                      <a:pt x="29" y="65"/>
                    </a:lnTo>
                    <a:lnTo>
                      <a:pt x="30" y="66"/>
                    </a:lnTo>
                    <a:lnTo>
                      <a:pt x="31" y="66"/>
                    </a:lnTo>
                    <a:lnTo>
                      <a:pt x="35" y="66"/>
                    </a:lnTo>
                    <a:lnTo>
                      <a:pt x="36" y="66"/>
                    </a:lnTo>
                    <a:lnTo>
                      <a:pt x="37" y="65"/>
                    </a:lnTo>
                    <a:lnTo>
                      <a:pt x="37" y="64"/>
                    </a:lnTo>
                    <a:lnTo>
                      <a:pt x="37" y="51"/>
                    </a:lnTo>
                    <a:lnTo>
                      <a:pt x="45" y="51"/>
                    </a:lnTo>
                    <a:lnTo>
                      <a:pt x="46" y="50"/>
                    </a:lnTo>
                    <a:lnTo>
                      <a:pt x="47" y="47"/>
                    </a:lnTo>
                    <a:lnTo>
                      <a:pt x="46" y="44"/>
                    </a:lnTo>
                    <a:lnTo>
                      <a:pt x="45" y="43"/>
                    </a:lnTo>
                    <a:lnTo>
                      <a:pt x="8" y="43"/>
                    </a:lnTo>
                    <a:lnTo>
                      <a:pt x="29" y="7"/>
                    </a:lnTo>
                    <a:lnTo>
                      <a:pt x="37" y="7"/>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02" name="Freeform 5504"/>
              <p:cNvSpPr>
                <a:spLocks/>
              </p:cNvSpPr>
              <p:nvPr/>
            </p:nvSpPr>
            <p:spPr bwMode="auto">
              <a:xfrm>
                <a:off x="8319" y="1409"/>
                <a:ext cx="47" cy="67"/>
              </a:xfrm>
              <a:custGeom>
                <a:avLst/>
                <a:gdLst>
                  <a:gd name="T0" fmla="+- 0 8356 8319"/>
                  <a:gd name="T1" fmla="*/ T0 w 47"/>
                  <a:gd name="T2" fmla="+- 0 1416 1409"/>
                  <a:gd name="T3" fmla="*/ 1416 h 67"/>
                  <a:gd name="T4" fmla="+- 0 8348 8319"/>
                  <a:gd name="T5" fmla="*/ T4 w 47"/>
                  <a:gd name="T6" fmla="+- 0 1416 1409"/>
                  <a:gd name="T7" fmla="*/ 1416 h 67"/>
                  <a:gd name="T8" fmla="+- 0 8348 8319"/>
                  <a:gd name="T9" fmla="*/ T8 w 47"/>
                  <a:gd name="T10" fmla="+- 0 1452 1409"/>
                  <a:gd name="T11" fmla="*/ 1452 h 67"/>
                  <a:gd name="T12" fmla="+- 0 8356 8319"/>
                  <a:gd name="T13" fmla="*/ T12 w 47"/>
                  <a:gd name="T14" fmla="+- 0 1452 1409"/>
                  <a:gd name="T15" fmla="*/ 1452 h 67"/>
                  <a:gd name="T16" fmla="+- 0 8356 8319"/>
                  <a:gd name="T17" fmla="*/ T16 w 47"/>
                  <a:gd name="T18" fmla="+- 0 1416 1409"/>
                  <a:gd name="T19" fmla="*/ 1416 h 67"/>
                </a:gdLst>
                <a:ahLst/>
                <a:cxnLst>
                  <a:cxn ang="0">
                    <a:pos x="T1" y="T3"/>
                  </a:cxn>
                  <a:cxn ang="0">
                    <a:pos x="T5" y="T7"/>
                  </a:cxn>
                  <a:cxn ang="0">
                    <a:pos x="T9" y="T11"/>
                  </a:cxn>
                  <a:cxn ang="0">
                    <a:pos x="T13" y="T15"/>
                  </a:cxn>
                  <a:cxn ang="0">
                    <a:pos x="T17" y="T19"/>
                  </a:cxn>
                </a:cxnLst>
                <a:rect l="0" t="0" r="r" b="b"/>
                <a:pathLst>
                  <a:path w="47" h="67">
                    <a:moveTo>
                      <a:pt x="37" y="7"/>
                    </a:moveTo>
                    <a:lnTo>
                      <a:pt x="29" y="7"/>
                    </a:lnTo>
                    <a:lnTo>
                      <a:pt x="29" y="43"/>
                    </a:lnTo>
                    <a:lnTo>
                      <a:pt x="37" y="43"/>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11" name="Group 5498"/>
            <p:cNvGrpSpPr>
              <a:grpSpLocks/>
            </p:cNvGrpSpPr>
            <p:nvPr/>
          </p:nvGrpSpPr>
          <p:grpSpPr bwMode="auto">
            <a:xfrm>
              <a:off x="8390" y="1130"/>
              <a:ext cx="80" cy="658"/>
              <a:chOff x="8390" y="1130"/>
              <a:chExt cx="80" cy="658"/>
            </a:xfrm>
          </p:grpSpPr>
          <p:sp>
            <p:nvSpPr>
              <p:cNvPr id="41197" name="Freeform 5502"/>
              <p:cNvSpPr>
                <a:spLocks/>
              </p:cNvSpPr>
              <p:nvPr/>
            </p:nvSpPr>
            <p:spPr bwMode="auto">
              <a:xfrm>
                <a:off x="8390" y="1130"/>
                <a:ext cx="80" cy="658"/>
              </a:xfrm>
              <a:custGeom>
                <a:avLst/>
                <a:gdLst>
                  <a:gd name="T0" fmla="+- 0 8468 8390"/>
                  <a:gd name="T1" fmla="*/ T0 w 80"/>
                  <a:gd name="T2" fmla="+- 0 1453 1130"/>
                  <a:gd name="T3" fmla="*/ 1453 h 658"/>
                  <a:gd name="T4" fmla="+- 0 8392 8390"/>
                  <a:gd name="T5" fmla="*/ T4 w 80"/>
                  <a:gd name="T6" fmla="+- 0 1453 1130"/>
                  <a:gd name="T7" fmla="*/ 1453 h 658"/>
                  <a:gd name="T8" fmla="+- 0 8392 8390"/>
                  <a:gd name="T9" fmla="*/ T8 w 80"/>
                  <a:gd name="T10" fmla="+- 0 1462 1130"/>
                  <a:gd name="T11" fmla="*/ 1462 h 658"/>
                  <a:gd name="T12" fmla="+- 0 8394 8390"/>
                  <a:gd name="T13" fmla="*/ T12 w 80"/>
                  <a:gd name="T14" fmla="+- 0 1465 1130"/>
                  <a:gd name="T15" fmla="*/ 1465 h 658"/>
                  <a:gd name="T16" fmla="+- 0 8392 8390"/>
                  <a:gd name="T17" fmla="*/ T16 w 80"/>
                  <a:gd name="T18" fmla="+- 0 1468 1130"/>
                  <a:gd name="T19" fmla="*/ 1468 h 658"/>
                  <a:gd name="T20" fmla="+- 0 8392 8390"/>
                  <a:gd name="T21" fmla="*/ T20 w 80"/>
                  <a:gd name="T22" fmla="+- 0 1786 1130"/>
                  <a:gd name="T23" fmla="*/ 1786 h 658"/>
                  <a:gd name="T24" fmla="+- 0 8390 8390"/>
                  <a:gd name="T25" fmla="*/ T24 w 80"/>
                  <a:gd name="T26" fmla="+- 0 1788 1130"/>
                  <a:gd name="T27" fmla="*/ 1788 h 658"/>
                  <a:gd name="T28" fmla="+- 0 8469 8390"/>
                  <a:gd name="T29" fmla="*/ T28 w 80"/>
                  <a:gd name="T30" fmla="+- 0 1788 1130"/>
                  <a:gd name="T31" fmla="*/ 1788 h 658"/>
                  <a:gd name="T32" fmla="+- 0 8468 8390"/>
                  <a:gd name="T33" fmla="*/ T32 w 80"/>
                  <a:gd name="T34" fmla="+- 0 1786 1130"/>
                  <a:gd name="T35" fmla="*/ 1786 h 658"/>
                  <a:gd name="T36" fmla="+- 0 8468 8390"/>
                  <a:gd name="T37" fmla="*/ T36 w 80"/>
                  <a:gd name="T38" fmla="+- 0 1468 1130"/>
                  <a:gd name="T39" fmla="*/ 1468 h 658"/>
                  <a:gd name="T40" fmla="+- 0 8417 8390"/>
                  <a:gd name="T41" fmla="*/ T40 w 80"/>
                  <a:gd name="T42" fmla="+- 0 1468 1130"/>
                  <a:gd name="T43" fmla="*/ 1468 h 658"/>
                  <a:gd name="T44" fmla="+- 0 8414 8390"/>
                  <a:gd name="T45" fmla="*/ T44 w 80"/>
                  <a:gd name="T46" fmla="+- 0 1465 1130"/>
                  <a:gd name="T47" fmla="*/ 1465 h 658"/>
                  <a:gd name="T48" fmla="+- 0 8417 8390"/>
                  <a:gd name="T49" fmla="*/ T48 w 80"/>
                  <a:gd name="T50" fmla="+- 0 1462 1130"/>
                  <a:gd name="T51" fmla="*/ 1462 h 658"/>
                  <a:gd name="T52" fmla="+- 0 8468 8390"/>
                  <a:gd name="T53" fmla="*/ T52 w 80"/>
                  <a:gd name="T54" fmla="+- 0 1462 1130"/>
                  <a:gd name="T55" fmla="*/ 1462 h 658"/>
                  <a:gd name="T56" fmla="+- 0 8468 8390"/>
                  <a:gd name="T57" fmla="*/ T56 w 80"/>
                  <a:gd name="T58" fmla="+- 0 1453 1130"/>
                  <a:gd name="T59" fmla="*/ 1453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78" y="323"/>
                    </a:moveTo>
                    <a:lnTo>
                      <a:pt x="2" y="323"/>
                    </a:lnTo>
                    <a:lnTo>
                      <a:pt x="2" y="332"/>
                    </a:lnTo>
                    <a:lnTo>
                      <a:pt x="4" y="335"/>
                    </a:lnTo>
                    <a:lnTo>
                      <a:pt x="2" y="338"/>
                    </a:lnTo>
                    <a:lnTo>
                      <a:pt x="2" y="656"/>
                    </a:lnTo>
                    <a:lnTo>
                      <a:pt x="0" y="658"/>
                    </a:lnTo>
                    <a:lnTo>
                      <a:pt x="79" y="658"/>
                    </a:lnTo>
                    <a:lnTo>
                      <a:pt x="78" y="656"/>
                    </a:lnTo>
                    <a:lnTo>
                      <a:pt x="78" y="338"/>
                    </a:lnTo>
                    <a:lnTo>
                      <a:pt x="27" y="338"/>
                    </a:lnTo>
                    <a:lnTo>
                      <a:pt x="24" y="335"/>
                    </a:lnTo>
                    <a:lnTo>
                      <a:pt x="27"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98" name="Freeform 5501"/>
              <p:cNvSpPr>
                <a:spLocks/>
              </p:cNvSpPr>
              <p:nvPr/>
            </p:nvSpPr>
            <p:spPr bwMode="auto">
              <a:xfrm>
                <a:off x="8390" y="1130"/>
                <a:ext cx="80" cy="658"/>
              </a:xfrm>
              <a:custGeom>
                <a:avLst/>
                <a:gdLst>
                  <a:gd name="T0" fmla="+- 0 8468 8390"/>
                  <a:gd name="T1" fmla="*/ T0 w 80"/>
                  <a:gd name="T2" fmla="+- 0 1462 1130"/>
                  <a:gd name="T3" fmla="*/ 1462 h 658"/>
                  <a:gd name="T4" fmla="+- 0 8452 8390"/>
                  <a:gd name="T5" fmla="*/ T4 w 80"/>
                  <a:gd name="T6" fmla="+- 0 1462 1130"/>
                  <a:gd name="T7" fmla="*/ 1462 h 658"/>
                  <a:gd name="T8" fmla="+- 0 8455 8390"/>
                  <a:gd name="T9" fmla="*/ T8 w 80"/>
                  <a:gd name="T10" fmla="+- 0 1465 1130"/>
                  <a:gd name="T11" fmla="*/ 1465 h 658"/>
                  <a:gd name="T12" fmla="+- 0 8452 8390"/>
                  <a:gd name="T13" fmla="*/ T12 w 80"/>
                  <a:gd name="T14" fmla="+- 0 1468 1130"/>
                  <a:gd name="T15" fmla="*/ 1468 h 658"/>
                  <a:gd name="T16" fmla="+- 0 8468 8390"/>
                  <a:gd name="T17" fmla="*/ T16 w 80"/>
                  <a:gd name="T18" fmla="+- 0 1468 1130"/>
                  <a:gd name="T19" fmla="*/ 1468 h 658"/>
                  <a:gd name="T20" fmla="+- 0 8468 8390"/>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62" y="332"/>
                    </a:lnTo>
                    <a:lnTo>
                      <a:pt x="65" y="335"/>
                    </a:lnTo>
                    <a:lnTo>
                      <a:pt x="62"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99" name="Freeform 5500"/>
              <p:cNvSpPr>
                <a:spLocks/>
              </p:cNvSpPr>
              <p:nvPr/>
            </p:nvSpPr>
            <p:spPr bwMode="auto">
              <a:xfrm>
                <a:off x="8390" y="1130"/>
                <a:ext cx="80" cy="658"/>
              </a:xfrm>
              <a:custGeom>
                <a:avLst/>
                <a:gdLst>
                  <a:gd name="T0" fmla="+- 0 8442 8390"/>
                  <a:gd name="T1" fmla="*/ T0 w 80"/>
                  <a:gd name="T2" fmla="+- 0 1448 1130"/>
                  <a:gd name="T3" fmla="*/ 1448 h 658"/>
                  <a:gd name="T4" fmla="+- 0 8416 8390"/>
                  <a:gd name="T5" fmla="*/ T4 w 80"/>
                  <a:gd name="T6" fmla="+- 0 1448 1130"/>
                  <a:gd name="T7" fmla="*/ 1448 h 658"/>
                  <a:gd name="T8" fmla="+- 0 8419 8390"/>
                  <a:gd name="T9" fmla="*/ T8 w 80"/>
                  <a:gd name="T10" fmla="+- 0 1450 1130"/>
                  <a:gd name="T11" fmla="*/ 1450 h 658"/>
                  <a:gd name="T12" fmla="+- 0 8416 8390"/>
                  <a:gd name="T13" fmla="*/ T12 w 80"/>
                  <a:gd name="T14" fmla="+- 0 1453 1130"/>
                  <a:gd name="T15" fmla="*/ 1453 h 658"/>
                  <a:gd name="T16" fmla="+- 0 8442 8390"/>
                  <a:gd name="T17" fmla="*/ T16 w 80"/>
                  <a:gd name="T18" fmla="+- 0 1453 1130"/>
                  <a:gd name="T19" fmla="*/ 1453 h 658"/>
                  <a:gd name="T20" fmla="+- 0 8439 8390"/>
                  <a:gd name="T21" fmla="*/ T20 w 80"/>
                  <a:gd name="T22" fmla="+- 0 1450 1130"/>
                  <a:gd name="T23" fmla="*/ 1450 h 658"/>
                  <a:gd name="T24" fmla="+- 0 8442 8390"/>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2" y="318"/>
                    </a:moveTo>
                    <a:lnTo>
                      <a:pt x="26" y="318"/>
                    </a:lnTo>
                    <a:lnTo>
                      <a:pt x="29" y="320"/>
                    </a:lnTo>
                    <a:lnTo>
                      <a:pt x="26" y="323"/>
                    </a:lnTo>
                    <a:lnTo>
                      <a:pt x="52" y="323"/>
                    </a:lnTo>
                    <a:lnTo>
                      <a:pt x="49" y="320"/>
                    </a:lnTo>
                    <a:lnTo>
                      <a:pt x="5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00" name="Freeform 5499"/>
              <p:cNvSpPr>
                <a:spLocks/>
              </p:cNvSpPr>
              <p:nvPr/>
            </p:nvSpPr>
            <p:spPr bwMode="auto">
              <a:xfrm>
                <a:off x="8390" y="1130"/>
                <a:ext cx="80" cy="658"/>
              </a:xfrm>
              <a:custGeom>
                <a:avLst/>
                <a:gdLst>
                  <a:gd name="T0" fmla="+- 0 8470 8390"/>
                  <a:gd name="T1" fmla="*/ T0 w 80"/>
                  <a:gd name="T2" fmla="+- 0 1130 1130"/>
                  <a:gd name="T3" fmla="*/ 1130 h 658"/>
                  <a:gd name="T4" fmla="+- 0 8390 8390"/>
                  <a:gd name="T5" fmla="*/ T4 w 80"/>
                  <a:gd name="T6" fmla="+- 0 1130 1130"/>
                  <a:gd name="T7" fmla="*/ 1130 h 658"/>
                  <a:gd name="T8" fmla="+- 0 8392 8390"/>
                  <a:gd name="T9" fmla="*/ T8 w 80"/>
                  <a:gd name="T10" fmla="+- 0 1131 1130"/>
                  <a:gd name="T11" fmla="*/ 1131 h 658"/>
                  <a:gd name="T12" fmla="+- 0 8392 8390"/>
                  <a:gd name="T13" fmla="*/ T12 w 80"/>
                  <a:gd name="T14" fmla="+- 0 1448 1130"/>
                  <a:gd name="T15" fmla="*/ 1448 h 658"/>
                  <a:gd name="T16" fmla="+- 0 8468 8390"/>
                  <a:gd name="T17" fmla="*/ T16 w 80"/>
                  <a:gd name="T18" fmla="+- 0 1448 1130"/>
                  <a:gd name="T19" fmla="*/ 1448 h 658"/>
                  <a:gd name="T20" fmla="+- 0 8468 8390"/>
                  <a:gd name="T21" fmla="*/ T20 w 80"/>
                  <a:gd name="T22" fmla="+- 0 1131 1130"/>
                  <a:gd name="T23" fmla="*/ 1131 h 658"/>
                  <a:gd name="T24" fmla="+- 0 8470 8390"/>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12" name="Group 5496"/>
            <p:cNvGrpSpPr>
              <a:grpSpLocks/>
            </p:cNvGrpSpPr>
            <p:nvPr/>
          </p:nvGrpSpPr>
          <p:grpSpPr bwMode="auto">
            <a:xfrm>
              <a:off x="8392" y="1465"/>
              <a:ext cx="64" cy="2"/>
              <a:chOff x="8392" y="1465"/>
              <a:chExt cx="64" cy="2"/>
            </a:xfrm>
          </p:grpSpPr>
          <p:sp>
            <p:nvSpPr>
              <p:cNvPr id="41196" name="Freeform 5497"/>
              <p:cNvSpPr>
                <a:spLocks/>
              </p:cNvSpPr>
              <p:nvPr/>
            </p:nvSpPr>
            <p:spPr bwMode="auto">
              <a:xfrm>
                <a:off x="8392" y="1465"/>
                <a:ext cx="64" cy="2"/>
              </a:xfrm>
              <a:custGeom>
                <a:avLst/>
                <a:gdLst>
                  <a:gd name="T0" fmla="+- 0 8392 8392"/>
                  <a:gd name="T1" fmla="*/ T0 w 64"/>
                  <a:gd name="T2" fmla="+- 0 8455 8392"/>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3" name="Group 5494"/>
            <p:cNvGrpSpPr>
              <a:grpSpLocks/>
            </p:cNvGrpSpPr>
            <p:nvPr/>
          </p:nvGrpSpPr>
          <p:grpSpPr bwMode="auto">
            <a:xfrm>
              <a:off x="8392" y="1450"/>
              <a:ext cx="77" cy="2"/>
              <a:chOff x="8392" y="1450"/>
              <a:chExt cx="77" cy="2"/>
            </a:xfrm>
          </p:grpSpPr>
          <p:sp>
            <p:nvSpPr>
              <p:cNvPr id="41195" name="Freeform 5495"/>
              <p:cNvSpPr>
                <a:spLocks/>
              </p:cNvSpPr>
              <p:nvPr/>
            </p:nvSpPr>
            <p:spPr bwMode="auto">
              <a:xfrm>
                <a:off x="8392" y="1450"/>
                <a:ext cx="77" cy="2"/>
              </a:xfrm>
              <a:custGeom>
                <a:avLst/>
                <a:gdLst>
                  <a:gd name="T0" fmla="+- 0 8392 8392"/>
                  <a:gd name="T1" fmla="*/ T0 w 77"/>
                  <a:gd name="T2" fmla="+- 0 8468 8392"/>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4" name="Group 5492"/>
            <p:cNvGrpSpPr>
              <a:grpSpLocks/>
            </p:cNvGrpSpPr>
            <p:nvPr/>
          </p:nvGrpSpPr>
          <p:grpSpPr bwMode="auto">
            <a:xfrm>
              <a:off x="8390" y="1468"/>
              <a:ext cx="2" cy="320"/>
              <a:chOff x="8390" y="1468"/>
              <a:chExt cx="2" cy="320"/>
            </a:xfrm>
          </p:grpSpPr>
          <p:sp>
            <p:nvSpPr>
              <p:cNvPr id="41194" name="Freeform 5493"/>
              <p:cNvSpPr>
                <a:spLocks/>
              </p:cNvSpPr>
              <p:nvPr/>
            </p:nvSpPr>
            <p:spPr bwMode="auto">
              <a:xfrm>
                <a:off x="839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5" name="Group 5490"/>
            <p:cNvGrpSpPr>
              <a:grpSpLocks/>
            </p:cNvGrpSpPr>
            <p:nvPr/>
          </p:nvGrpSpPr>
          <p:grpSpPr bwMode="auto">
            <a:xfrm>
              <a:off x="8389" y="1458"/>
              <a:ext cx="3" cy="2"/>
              <a:chOff x="8389" y="1458"/>
              <a:chExt cx="3" cy="2"/>
            </a:xfrm>
          </p:grpSpPr>
          <p:sp>
            <p:nvSpPr>
              <p:cNvPr id="41193" name="Freeform 5491"/>
              <p:cNvSpPr>
                <a:spLocks/>
              </p:cNvSpPr>
              <p:nvPr/>
            </p:nvSpPr>
            <p:spPr bwMode="auto">
              <a:xfrm>
                <a:off x="8389" y="1458"/>
                <a:ext cx="3" cy="2"/>
              </a:xfrm>
              <a:custGeom>
                <a:avLst/>
                <a:gdLst>
                  <a:gd name="T0" fmla="+- 0 8389 8389"/>
                  <a:gd name="T1" fmla="*/ T0 w 3"/>
                  <a:gd name="T2" fmla="+- 0 8392 8389"/>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6" name="Group 5488"/>
            <p:cNvGrpSpPr>
              <a:grpSpLocks/>
            </p:cNvGrpSpPr>
            <p:nvPr/>
          </p:nvGrpSpPr>
          <p:grpSpPr bwMode="auto">
            <a:xfrm>
              <a:off x="8390" y="1130"/>
              <a:ext cx="2" cy="318"/>
              <a:chOff x="8390" y="1130"/>
              <a:chExt cx="2" cy="318"/>
            </a:xfrm>
          </p:grpSpPr>
          <p:sp>
            <p:nvSpPr>
              <p:cNvPr id="41192" name="Freeform 5489"/>
              <p:cNvSpPr>
                <a:spLocks/>
              </p:cNvSpPr>
              <p:nvPr/>
            </p:nvSpPr>
            <p:spPr bwMode="auto">
              <a:xfrm>
                <a:off x="839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7" name="Group 5486"/>
            <p:cNvGrpSpPr>
              <a:grpSpLocks/>
            </p:cNvGrpSpPr>
            <p:nvPr/>
          </p:nvGrpSpPr>
          <p:grpSpPr bwMode="auto">
            <a:xfrm>
              <a:off x="8389" y="1465"/>
              <a:ext cx="3" cy="2"/>
              <a:chOff x="8389" y="1465"/>
              <a:chExt cx="3" cy="2"/>
            </a:xfrm>
          </p:grpSpPr>
          <p:sp>
            <p:nvSpPr>
              <p:cNvPr id="41191" name="Freeform 5487"/>
              <p:cNvSpPr>
                <a:spLocks/>
              </p:cNvSpPr>
              <p:nvPr/>
            </p:nvSpPr>
            <p:spPr bwMode="auto">
              <a:xfrm>
                <a:off x="8389" y="1465"/>
                <a:ext cx="3" cy="2"/>
              </a:xfrm>
              <a:custGeom>
                <a:avLst/>
                <a:gdLst>
                  <a:gd name="T0" fmla="+- 0 8389 8389"/>
                  <a:gd name="T1" fmla="*/ T0 w 3"/>
                  <a:gd name="T2" fmla="+- 0 8392 8389"/>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8" name="Group 5483"/>
            <p:cNvGrpSpPr>
              <a:grpSpLocks/>
            </p:cNvGrpSpPr>
            <p:nvPr/>
          </p:nvGrpSpPr>
          <p:grpSpPr bwMode="auto">
            <a:xfrm>
              <a:off x="8389" y="1450"/>
              <a:ext cx="3" cy="2"/>
              <a:chOff x="8389" y="1450"/>
              <a:chExt cx="3" cy="2"/>
            </a:xfrm>
          </p:grpSpPr>
          <p:sp>
            <p:nvSpPr>
              <p:cNvPr id="41190" name="Freeform 5485"/>
              <p:cNvSpPr>
                <a:spLocks/>
              </p:cNvSpPr>
              <p:nvPr/>
            </p:nvSpPr>
            <p:spPr bwMode="auto">
              <a:xfrm>
                <a:off x="8389" y="1450"/>
                <a:ext cx="3" cy="2"/>
              </a:xfrm>
              <a:custGeom>
                <a:avLst/>
                <a:gdLst>
                  <a:gd name="T0" fmla="+- 0 8389 8389"/>
                  <a:gd name="T1" fmla="*/ T0 w 3"/>
                  <a:gd name="T2" fmla="+- 0 8392 8389"/>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324" name="Picture 548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7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19" name="Group 5481"/>
            <p:cNvGrpSpPr>
              <a:grpSpLocks/>
            </p:cNvGrpSpPr>
            <p:nvPr/>
          </p:nvGrpSpPr>
          <p:grpSpPr bwMode="auto">
            <a:xfrm>
              <a:off x="8375" y="1117"/>
              <a:ext cx="3" cy="656"/>
              <a:chOff x="8375" y="1117"/>
              <a:chExt cx="3" cy="656"/>
            </a:xfrm>
          </p:grpSpPr>
          <p:sp>
            <p:nvSpPr>
              <p:cNvPr id="41189" name="Freeform 5482"/>
              <p:cNvSpPr>
                <a:spLocks/>
              </p:cNvSpPr>
              <p:nvPr/>
            </p:nvSpPr>
            <p:spPr bwMode="auto">
              <a:xfrm>
                <a:off x="8375" y="1117"/>
                <a:ext cx="3" cy="656"/>
              </a:xfrm>
              <a:custGeom>
                <a:avLst/>
                <a:gdLst>
                  <a:gd name="T0" fmla="+- 0 8375 8375"/>
                  <a:gd name="T1" fmla="*/ T0 w 3"/>
                  <a:gd name="T2" fmla="+- 0 1773 1117"/>
                  <a:gd name="T3" fmla="*/ 1773 h 656"/>
                  <a:gd name="T4" fmla="+- 0 8377 8375"/>
                  <a:gd name="T5" fmla="*/ T4 w 3"/>
                  <a:gd name="T6" fmla="+- 0 1773 1117"/>
                  <a:gd name="T7" fmla="*/ 1773 h 656"/>
                  <a:gd name="T8" fmla="+- 0 8377 8375"/>
                  <a:gd name="T9" fmla="*/ T8 w 3"/>
                  <a:gd name="T10" fmla="+- 0 1117 1117"/>
                  <a:gd name="T11" fmla="*/ 1117 h 656"/>
                  <a:gd name="T12" fmla="+- 0 8375 8375"/>
                  <a:gd name="T13" fmla="*/ T12 w 3"/>
                  <a:gd name="T14" fmla="+- 0 1117 1117"/>
                  <a:gd name="T15" fmla="*/ 1117 h 656"/>
                  <a:gd name="T16" fmla="+- 0 8375 837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20" name="Group 5479"/>
            <p:cNvGrpSpPr>
              <a:grpSpLocks/>
            </p:cNvGrpSpPr>
            <p:nvPr/>
          </p:nvGrpSpPr>
          <p:grpSpPr bwMode="auto">
            <a:xfrm>
              <a:off x="8375" y="1116"/>
              <a:ext cx="82" cy="2"/>
              <a:chOff x="8375" y="1116"/>
              <a:chExt cx="82" cy="2"/>
            </a:xfrm>
          </p:grpSpPr>
          <p:sp>
            <p:nvSpPr>
              <p:cNvPr id="41188" name="Freeform 5480"/>
              <p:cNvSpPr>
                <a:spLocks/>
              </p:cNvSpPr>
              <p:nvPr/>
            </p:nvSpPr>
            <p:spPr bwMode="auto">
              <a:xfrm>
                <a:off x="8375" y="1116"/>
                <a:ext cx="82" cy="2"/>
              </a:xfrm>
              <a:custGeom>
                <a:avLst/>
                <a:gdLst>
                  <a:gd name="T0" fmla="+- 0 8375 8375"/>
                  <a:gd name="T1" fmla="*/ T0 w 82"/>
                  <a:gd name="T2" fmla="+- 0 8457 837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1" name="Group 5477"/>
            <p:cNvGrpSpPr>
              <a:grpSpLocks/>
            </p:cNvGrpSpPr>
            <p:nvPr/>
          </p:nvGrpSpPr>
          <p:grpSpPr bwMode="auto">
            <a:xfrm>
              <a:off x="8376" y="1772"/>
              <a:ext cx="80" cy="2"/>
              <a:chOff x="8376" y="1772"/>
              <a:chExt cx="80" cy="2"/>
            </a:xfrm>
          </p:grpSpPr>
          <p:sp>
            <p:nvSpPr>
              <p:cNvPr id="41187" name="Freeform 5478"/>
              <p:cNvSpPr>
                <a:spLocks/>
              </p:cNvSpPr>
              <p:nvPr/>
            </p:nvSpPr>
            <p:spPr bwMode="auto">
              <a:xfrm>
                <a:off x="8376" y="1772"/>
                <a:ext cx="80" cy="2"/>
              </a:xfrm>
              <a:custGeom>
                <a:avLst/>
                <a:gdLst>
                  <a:gd name="T0" fmla="+- 0 8376 8376"/>
                  <a:gd name="T1" fmla="*/ T0 w 80"/>
                  <a:gd name="T2" fmla="+- 0 8456 83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2" name="Group 5475"/>
            <p:cNvGrpSpPr>
              <a:grpSpLocks/>
            </p:cNvGrpSpPr>
            <p:nvPr/>
          </p:nvGrpSpPr>
          <p:grpSpPr bwMode="auto">
            <a:xfrm>
              <a:off x="8377" y="1770"/>
              <a:ext cx="80" cy="2"/>
              <a:chOff x="8377" y="1770"/>
              <a:chExt cx="80" cy="2"/>
            </a:xfrm>
          </p:grpSpPr>
          <p:sp>
            <p:nvSpPr>
              <p:cNvPr id="41186" name="Freeform 5476"/>
              <p:cNvSpPr>
                <a:spLocks/>
              </p:cNvSpPr>
              <p:nvPr/>
            </p:nvSpPr>
            <p:spPr bwMode="auto">
              <a:xfrm>
                <a:off x="8377" y="1770"/>
                <a:ext cx="80" cy="2"/>
              </a:xfrm>
              <a:custGeom>
                <a:avLst/>
                <a:gdLst>
                  <a:gd name="T0" fmla="+- 0 8377 8377"/>
                  <a:gd name="T1" fmla="*/ T0 w 80"/>
                  <a:gd name="T2" fmla="+- 0 8457 837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3" name="Group 5470"/>
            <p:cNvGrpSpPr>
              <a:grpSpLocks/>
            </p:cNvGrpSpPr>
            <p:nvPr/>
          </p:nvGrpSpPr>
          <p:grpSpPr bwMode="auto">
            <a:xfrm>
              <a:off x="8401" y="1409"/>
              <a:ext cx="41" cy="67"/>
              <a:chOff x="8401" y="1409"/>
              <a:chExt cx="41" cy="67"/>
            </a:xfrm>
          </p:grpSpPr>
          <p:sp>
            <p:nvSpPr>
              <p:cNvPr id="41182" name="Freeform 5474"/>
              <p:cNvSpPr>
                <a:spLocks/>
              </p:cNvSpPr>
              <p:nvPr/>
            </p:nvSpPr>
            <p:spPr bwMode="auto">
              <a:xfrm>
                <a:off x="8401" y="1409"/>
                <a:ext cx="41" cy="67"/>
              </a:xfrm>
              <a:custGeom>
                <a:avLst/>
                <a:gdLst>
                  <a:gd name="T0" fmla="+- 0 8403 8401"/>
                  <a:gd name="T1" fmla="*/ T0 w 41"/>
                  <a:gd name="T2" fmla="+- 0 1464 1409"/>
                  <a:gd name="T3" fmla="*/ 1464 h 67"/>
                  <a:gd name="T4" fmla="+- 0 8402 8401"/>
                  <a:gd name="T5" fmla="*/ T4 w 41"/>
                  <a:gd name="T6" fmla="+- 0 1465 1409"/>
                  <a:gd name="T7" fmla="*/ 1465 h 67"/>
                  <a:gd name="T8" fmla="+- 0 8401 8401"/>
                  <a:gd name="T9" fmla="*/ T8 w 41"/>
                  <a:gd name="T10" fmla="+- 0 1465 1409"/>
                  <a:gd name="T11" fmla="*/ 1465 h 67"/>
                  <a:gd name="T12" fmla="+- 0 8401 8401"/>
                  <a:gd name="T13" fmla="*/ T12 w 41"/>
                  <a:gd name="T14" fmla="+- 0 1466 1409"/>
                  <a:gd name="T15" fmla="*/ 1466 h 67"/>
                  <a:gd name="T16" fmla="+- 0 8401 8401"/>
                  <a:gd name="T17" fmla="*/ T16 w 41"/>
                  <a:gd name="T18" fmla="+- 0 1468 1409"/>
                  <a:gd name="T19" fmla="*/ 1468 h 67"/>
                  <a:gd name="T20" fmla="+- 0 8401 8401"/>
                  <a:gd name="T21" fmla="*/ T20 w 41"/>
                  <a:gd name="T22" fmla="+- 0 1470 1409"/>
                  <a:gd name="T23" fmla="*/ 1470 h 67"/>
                  <a:gd name="T24" fmla="+- 0 8421 8401"/>
                  <a:gd name="T25" fmla="*/ T24 w 41"/>
                  <a:gd name="T26" fmla="+- 0 1476 1409"/>
                  <a:gd name="T27" fmla="*/ 1476 h 67"/>
                  <a:gd name="T28" fmla="+- 0 8425 8401"/>
                  <a:gd name="T29" fmla="*/ T28 w 41"/>
                  <a:gd name="T30" fmla="+- 0 1475 1409"/>
                  <a:gd name="T31" fmla="*/ 1475 h 67"/>
                  <a:gd name="T32" fmla="+- 0 8430 8401"/>
                  <a:gd name="T33" fmla="*/ T32 w 41"/>
                  <a:gd name="T34" fmla="+- 0 1473 1409"/>
                  <a:gd name="T35" fmla="*/ 1473 h 67"/>
                  <a:gd name="T36" fmla="+- 0 8433 8401"/>
                  <a:gd name="T37" fmla="*/ T36 w 41"/>
                  <a:gd name="T38" fmla="+- 0 1472 1409"/>
                  <a:gd name="T39" fmla="*/ 1472 h 67"/>
                  <a:gd name="T40" fmla="+- 0 8437 8401"/>
                  <a:gd name="T41" fmla="*/ T40 w 41"/>
                  <a:gd name="T42" fmla="+- 0 1468 1409"/>
                  <a:gd name="T43" fmla="*/ 1468 h 67"/>
                  <a:gd name="T44" fmla="+- 0 8415 8401"/>
                  <a:gd name="T45" fmla="*/ T44 w 41"/>
                  <a:gd name="T46" fmla="+- 0 1468 1409"/>
                  <a:gd name="T47" fmla="*/ 1468 h 67"/>
                  <a:gd name="T48" fmla="+- 0 8413 8401"/>
                  <a:gd name="T49" fmla="*/ T48 w 41"/>
                  <a:gd name="T50" fmla="+- 0 1468 1409"/>
                  <a:gd name="T51" fmla="*/ 1468 h 67"/>
                  <a:gd name="T52" fmla="+- 0 8411 8401"/>
                  <a:gd name="T53" fmla="*/ T52 w 41"/>
                  <a:gd name="T54" fmla="+- 0 1468 1409"/>
                  <a:gd name="T55" fmla="*/ 1468 h 67"/>
                  <a:gd name="T56" fmla="+- 0 8407 8401"/>
                  <a:gd name="T57" fmla="*/ T56 w 41"/>
                  <a:gd name="T58" fmla="+- 0 1466 1409"/>
                  <a:gd name="T59" fmla="*/ 1466 h 67"/>
                  <a:gd name="T60" fmla="+- 0 8404 8401"/>
                  <a:gd name="T61" fmla="*/ T60 w 41"/>
                  <a:gd name="T62" fmla="+- 0 1465 1409"/>
                  <a:gd name="T63" fmla="*/ 1465 h 67"/>
                  <a:gd name="T64" fmla="+- 0 8403 8401"/>
                  <a:gd name="T65" fmla="*/ T64 w 41"/>
                  <a:gd name="T66" fmla="+- 0 1464 1409"/>
                  <a:gd name="T67" fmla="*/ 146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6"/>
                    </a:lnTo>
                    <a:lnTo>
                      <a:pt x="0" y="56"/>
                    </a:lnTo>
                    <a:lnTo>
                      <a:pt x="0" y="57"/>
                    </a:lnTo>
                    <a:lnTo>
                      <a:pt x="0" y="59"/>
                    </a:lnTo>
                    <a:lnTo>
                      <a:pt x="0" y="61"/>
                    </a:lnTo>
                    <a:lnTo>
                      <a:pt x="20" y="67"/>
                    </a:lnTo>
                    <a:lnTo>
                      <a:pt x="24" y="66"/>
                    </a:lnTo>
                    <a:lnTo>
                      <a:pt x="29" y="64"/>
                    </a:lnTo>
                    <a:lnTo>
                      <a:pt x="32" y="63"/>
                    </a:lnTo>
                    <a:lnTo>
                      <a:pt x="36" y="59"/>
                    </a:lnTo>
                    <a:lnTo>
                      <a:pt x="14" y="59"/>
                    </a:lnTo>
                    <a:lnTo>
                      <a:pt x="12" y="59"/>
                    </a:lnTo>
                    <a:lnTo>
                      <a:pt x="10" y="59"/>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3" name="Freeform 5473"/>
              <p:cNvSpPr>
                <a:spLocks/>
              </p:cNvSpPr>
              <p:nvPr/>
            </p:nvSpPr>
            <p:spPr bwMode="auto">
              <a:xfrm>
                <a:off x="8401" y="1409"/>
                <a:ext cx="41" cy="67"/>
              </a:xfrm>
              <a:custGeom>
                <a:avLst/>
                <a:gdLst>
                  <a:gd name="T0" fmla="+- 0 8438 8401"/>
                  <a:gd name="T1" fmla="*/ T0 w 41"/>
                  <a:gd name="T2" fmla="+- 0 1442 1409"/>
                  <a:gd name="T3" fmla="*/ 1442 h 67"/>
                  <a:gd name="T4" fmla="+- 0 8419 8401"/>
                  <a:gd name="T5" fmla="*/ T4 w 41"/>
                  <a:gd name="T6" fmla="+- 0 1442 1409"/>
                  <a:gd name="T7" fmla="*/ 1442 h 67"/>
                  <a:gd name="T8" fmla="+- 0 8422 8401"/>
                  <a:gd name="T9" fmla="*/ T8 w 41"/>
                  <a:gd name="T10" fmla="+- 0 1442 1409"/>
                  <a:gd name="T11" fmla="*/ 1442 h 67"/>
                  <a:gd name="T12" fmla="+- 0 8426 8401"/>
                  <a:gd name="T13" fmla="*/ T12 w 41"/>
                  <a:gd name="T14" fmla="+- 0 1443 1409"/>
                  <a:gd name="T15" fmla="*/ 1443 h 67"/>
                  <a:gd name="T16" fmla="+- 0 8433 8401"/>
                  <a:gd name="T17" fmla="*/ T16 w 41"/>
                  <a:gd name="T18" fmla="+- 0 1452 1409"/>
                  <a:gd name="T19" fmla="*/ 1452 h 67"/>
                  <a:gd name="T20" fmla="+- 0 8433 8401"/>
                  <a:gd name="T21" fmla="*/ T20 w 41"/>
                  <a:gd name="T22" fmla="+- 0 1457 1409"/>
                  <a:gd name="T23" fmla="*/ 1457 h 67"/>
                  <a:gd name="T24" fmla="+- 0 8420 8401"/>
                  <a:gd name="T25" fmla="*/ T24 w 41"/>
                  <a:gd name="T26" fmla="+- 0 1468 1409"/>
                  <a:gd name="T27" fmla="*/ 1468 h 67"/>
                  <a:gd name="T28" fmla="+- 0 8437 8401"/>
                  <a:gd name="T29" fmla="*/ T28 w 41"/>
                  <a:gd name="T30" fmla="+- 0 1468 1409"/>
                  <a:gd name="T31" fmla="*/ 1468 h 67"/>
                  <a:gd name="T32" fmla="+- 0 8437 8401"/>
                  <a:gd name="T33" fmla="*/ T32 w 41"/>
                  <a:gd name="T34" fmla="+- 0 1468 1409"/>
                  <a:gd name="T35" fmla="*/ 1468 h 67"/>
                  <a:gd name="T36" fmla="+- 0 8439 8401"/>
                  <a:gd name="T37" fmla="*/ T36 w 41"/>
                  <a:gd name="T38" fmla="+- 0 1466 1409"/>
                  <a:gd name="T39" fmla="*/ 1466 h 67"/>
                  <a:gd name="T40" fmla="+- 0 8441 8401"/>
                  <a:gd name="T41" fmla="*/ T40 w 41"/>
                  <a:gd name="T42" fmla="+- 0 1460 1409"/>
                  <a:gd name="T43" fmla="*/ 1460 h 67"/>
                  <a:gd name="T44" fmla="+- 0 8442 8401"/>
                  <a:gd name="T45" fmla="*/ T44 w 41"/>
                  <a:gd name="T46" fmla="+- 0 1457 1409"/>
                  <a:gd name="T47" fmla="*/ 1457 h 67"/>
                  <a:gd name="T48" fmla="+- 0 8442 8401"/>
                  <a:gd name="T49" fmla="*/ T48 w 41"/>
                  <a:gd name="T50" fmla="+- 0 1450 1409"/>
                  <a:gd name="T51" fmla="*/ 1450 h 67"/>
                  <a:gd name="T52" fmla="+- 0 8441 8401"/>
                  <a:gd name="T53" fmla="*/ T52 w 41"/>
                  <a:gd name="T54" fmla="+- 0 1448 1409"/>
                  <a:gd name="T55" fmla="*/ 1448 h 67"/>
                  <a:gd name="T56" fmla="+- 0 8439 8401"/>
                  <a:gd name="T57" fmla="*/ T56 w 41"/>
                  <a:gd name="T58" fmla="+- 0 1443 1409"/>
                  <a:gd name="T59" fmla="*/ 1443 h 67"/>
                  <a:gd name="T60" fmla="+- 0 8438 8401"/>
                  <a:gd name="T61" fmla="*/ T60 w 41"/>
                  <a:gd name="T62" fmla="+- 0 1442 1409"/>
                  <a:gd name="T63" fmla="*/ 144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1" y="33"/>
                    </a:lnTo>
                    <a:lnTo>
                      <a:pt x="25" y="34"/>
                    </a:lnTo>
                    <a:lnTo>
                      <a:pt x="32" y="43"/>
                    </a:lnTo>
                    <a:lnTo>
                      <a:pt x="32" y="48"/>
                    </a:lnTo>
                    <a:lnTo>
                      <a:pt x="19" y="59"/>
                    </a:lnTo>
                    <a:lnTo>
                      <a:pt x="36" y="59"/>
                    </a:lnTo>
                    <a:lnTo>
                      <a:pt x="38" y="57"/>
                    </a:lnTo>
                    <a:lnTo>
                      <a:pt x="40" y="51"/>
                    </a:lnTo>
                    <a:lnTo>
                      <a:pt x="41" y="48"/>
                    </a:lnTo>
                    <a:lnTo>
                      <a:pt x="41" y="41"/>
                    </a:lnTo>
                    <a:lnTo>
                      <a:pt x="40" y="39"/>
                    </a:lnTo>
                    <a:lnTo>
                      <a:pt x="38"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4" name="Freeform 5472"/>
              <p:cNvSpPr>
                <a:spLocks/>
              </p:cNvSpPr>
              <p:nvPr/>
            </p:nvSpPr>
            <p:spPr bwMode="auto">
              <a:xfrm>
                <a:off x="8401" y="1409"/>
                <a:ext cx="41" cy="67"/>
              </a:xfrm>
              <a:custGeom>
                <a:avLst/>
                <a:gdLst>
                  <a:gd name="T0" fmla="+- 0 8436 8401"/>
                  <a:gd name="T1" fmla="*/ T0 w 41"/>
                  <a:gd name="T2" fmla="+- 0 1409 1409"/>
                  <a:gd name="T3" fmla="*/ 1409 h 67"/>
                  <a:gd name="T4" fmla="+- 0 8407 8401"/>
                  <a:gd name="T5" fmla="*/ T4 w 41"/>
                  <a:gd name="T6" fmla="+- 0 1409 1409"/>
                  <a:gd name="T7" fmla="*/ 1409 h 67"/>
                  <a:gd name="T8" fmla="+- 0 8405 8401"/>
                  <a:gd name="T9" fmla="*/ T8 w 41"/>
                  <a:gd name="T10" fmla="+- 0 1410 1409"/>
                  <a:gd name="T11" fmla="*/ 1410 h 67"/>
                  <a:gd name="T12" fmla="+- 0 8404 8401"/>
                  <a:gd name="T13" fmla="*/ T12 w 41"/>
                  <a:gd name="T14" fmla="+- 0 1412 1409"/>
                  <a:gd name="T15" fmla="*/ 1412 h 67"/>
                  <a:gd name="T16" fmla="+- 0 8404 8401"/>
                  <a:gd name="T17" fmla="*/ T16 w 41"/>
                  <a:gd name="T18" fmla="+- 0 1439 1409"/>
                  <a:gd name="T19" fmla="*/ 1439 h 67"/>
                  <a:gd name="T20" fmla="+- 0 8405 8401"/>
                  <a:gd name="T21" fmla="*/ T20 w 41"/>
                  <a:gd name="T22" fmla="+- 0 1441 1409"/>
                  <a:gd name="T23" fmla="*/ 1441 h 67"/>
                  <a:gd name="T24" fmla="+- 0 8407 8401"/>
                  <a:gd name="T25" fmla="*/ T24 w 41"/>
                  <a:gd name="T26" fmla="+- 0 1442 1409"/>
                  <a:gd name="T27" fmla="*/ 1442 h 67"/>
                  <a:gd name="T28" fmla="+- 0 8411 8401"/>
                  <a:gd name="T29" fmla="*/ T28 w 41"/>
                  <a:gd name="T30" fmla="+- 0 1442 1409"/>
                  <a:gd name="T31" fmla="*/ 1442 h 67"/>
                  <a:gd name="T32" fmla="+- 0 8413 8401"/>
                  <a:gd name="T33" fmla="*/ T32 w 41"/>
                  <a:gd name="T34" fmla="+- 0 1442 1409"/>
                  <a:gd name="T35" fmla="*/ 1442 h 67"/>
                  <a:gd name="T36" fmla="+- 0 8419 8401"/>
                  <a:gd name="T37" fmla="*/ T36 w 41"/>
                  <a:gd name="T38" fmla="+- 0 1442 1409"/>
                  <a:gd name="T39" fmla="*/ 1442 h 67"/>
                  <a:gd name="T40" fmla="+- 0 8438 8401"/>
                  <a:gd name="T41" fmla="*/ T40 w 41"/>
                  <a:gd name="T42" fmla="+- 0 1442 1409"/>
                  <a:gd name="T43" fmla="*/ 1442 h 67"/>
                  <a:gd name="T44" fmla="+- 0 8434 8401"/>
                  <a:gd name="T45" fmla="*/ T44 w 41"/>
                  <a:gd name="T46" fmla="+- 0 1438 1409"/>
                  <a:gd name="T47" fmla="*/ 1438 h 67"/>
                  <a:gd name="T48" fmla="+- 0 8432 8401"/>
                  <a:gd name="T49" fmla="*/ T48 w 41"/>
                  <a:gd name="T50" fmla="+- 0 1437 1409"/>
                  <a:gd name="T51" fmla="*/ 1437 h 67"/>
                  <a:gd name="T52" fmla="+- 0 8427 8401"/>
                  <a:gd name="T53" fmla="*/ T52 w 41"/>
                  <a:gd name="T54" fmla="+- 0 1435 1409"/>
                  <a:gd name="T55" fmla="*/ 1435 h 67"/>
                  <a:gd name="T56" fmla="+- 0 8426 8401"/>
                  <a:gd name="T57" fmla="*/ T56 w 41"/>
                  <a:gd name="T58" fmla="+- 0 1435 1409"/>
                  <a:gd name="T59" fmla="*/ 1435 h 67"/>
                  <a:gd name="T60" fmla="+- 0 8412 8401"/>
                  <a:gd name="T61" fmla="*/ T60 w 41"/>
                  <a:gd name="T62" fmla="+- 0 1435 1409"/>
                  <a:gd name="T63" fmla="*/ 1435 h 67"/>
                  <a:gd name="T64" fmla="+- 0 8412 8401"/>
                  <a:gd name="T65" fmla="*/ T64 w 41"/>
                  <a:gd name="T66" fmla="+- 0 1417 1409"/>
                  <a:gd name="T67" fmla="*/ 1417 h 67"/>
                  <a:gd name="T68" fmla="+- 0 8436 8401"/>
                  <a:gd name="T69" fmla="*/ T68 w 41"/>
                  <a:gd name="T70" fmla="+- 0 1417 1409"/>
                  <a:gd name="T71" fmla="*/ 1417 h 67"/>
                  <a:gd name="T72" fmla="+- 0 8437 8401"/>
                  <a:gd name="T73" fmla="*/ T72 w 41"/>
                  <a:gd name="T74" fmla="+- 0 1416 1409"/>
                  <a:gd name="T75" fmla="*/ 1416 h 67"/>
                  <a:gd name="T76" fmla="+- 0 8438 8401"/>
                  <a:gd name="T77" fmla="*/ T76 w 41"/>
                  <a:gd name="T78" fmla="+- 0 1413 1409"/>
                  <a:gd name="T79" fmla="*/ 1413 h 67"/>
                  <a:gd name="T80" fmla="+- 0 8438 8401"/>
                  <a:gd name="T81" fmla="*/ T80 w 41"/>
                  <a:gd name="T82" fmla="+- 0 1411 1409"/>
                  <a:gd name="T83" fmla="*/ 1411 h 67"/>
                  <a:gd name="T84" fmla="+- 0 8437 8401"/>
                  <a:gd name="T85" fmla="*/ T84 w 41"/>
                  <a:gd name="T86" fmla="+- 0 1410 1409"/>
                  <a:gd name="T87" fmla="*/ 1410 h 67"/>
                  <a:gd name="T88" fmla="+- 0 8437 8401"/>
                  <a:gd name="T89" fmla="*/ T88 w 41"/>
                  <a:gd name="T90" fmla="+- 0 1409 1409"/>
                  <a:gd name="T91" fmla="*/ 1409 h 67"/>
                  <a:gd name="T92" fmla="+- 0 8436 8401"/>
                  <a:gd name="T93" fmla="*/ T92 w 41"/>
                  <a:gd name="T94" fmla="+- 0 1409 1409"/>
                  <a:gd name="T95" fmla="*/ 140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1"/>
                    </a:lnTo>
                    <a:lnTo>
                      <a:pt x="3" y="3"/>
                    </a:lnTo>
                    <a:lnTo>
                      <a:pt x="3" y="30"/>
                    </a:lnTo>
                    <a:lnTo>
                      <a:pt x="4" y="32"/>
                    </a:lnTo>
                    <a:lnTo>
                      <a:pt x="6" y="33"/>
                    </a:lnTo>
                    <a:lnTo>
                      <a:pt x="10" y="33"/>
                    </a:lnTo>
                    <a:lnTo>
                      <a:pt x="12" y="33"/>
                    </a:lnTo>
                    <a:lnTo>
                      <a:pt x="18" y="33"/>
                    </a:lnTo>
                    <a:lnTo>
                      <a:pt x="37" y="33"/>
                    </a:lnTo>
                    <a:lnTo>
                      <a:pt x="33" y="29"/>
                    </a:lnTo>
                    <a:lnTo>
                      <a:pt x="31" y="28"/>
                    </a:lnTo>
                    <a:lnTo>
                      <a:pt x="26" y="26"/>
                    </a:lnTo>
                    <a:lnTo>
                      <a:pt x="25" y="26"/>
                    </a:lnTo>
                    <a:lnTo>
                      <a:pt x="11" y="26"/>
                    </a:lnTo>
                    <a:lnTo>
                      <a:pt x="11" y="8"/>
                    </a:lnTo>
                    <a:lnTo>
                      <a:pt x="35" y="8"/>
                    </a:lnTo>
                    <a:lnTo>
                      <a:pt x="36" y="7"/>
                    </a:lnTo>
                    <a:lnTo>
                      <a:pt x="37" y="4"/>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5" name="Freeform 5471"/>
              <p:cNvSpPr>
                <a:spLocks/>
              </p:cNvSpPr>
              <p:nvPr/>
            </p:nvSpPr>
            <p:spPr bwMode="auto">
              <a:xfrm>
                <a:off x="8401" y="1409"/>
                <a:ext cx="41" cy="67"/>
              </a:xfrm>
              <a:custGeom>
                <a:avLst/>
                <a:gdLst>
                  <a:gd name="T0" fmla="+- 0 8423 8401"/>
                  <a:gd name="T1" fmla="*/ T0 w 41"/>
                  <a:gd name="T2" fmla="+- 0 1435 1409"/>
                  <a:gd name="T3" fmla="*/ 1435 h 67"/>
                  <a:gd name="T4" fmla="+- 0 8415 8401"/>
                  <a:gd name="T5" fmla="*/ T4 w 41"/>
                  <a:gd name="T6" fmla="+- 0 1435 1409"/>
                  <a:gd name="T7" fmla="*/ 1435 h 67"/>
                  <a:gd name="T8" fmla="+- 0 8412 8401"/>
                  <a:gd name="T9" fmla="*/ T8 w 41"/>
                  <a:gd name="T10" fmla="+- 0 1435 1409"/>
                  <a:gd name="T11" fmla="*/ 1435 h 67"/>
                  <a:gd name="T12" fmla="+- 0 8426 8401"/>
                  <a:gd name="T13" fmla="*/ T12 w 41"/>
                  <a:gd name="T14" fmla="+- 0 1435 1409"/>
                  <a:gd name="T15" fmla="*/ 1435 h 67"/>
                  <a:gd name="T16" fmla="+- 0 8423 8401"/>
                  <a:gd name="T17" fmla="*/ T16 w 41"/>
                  <a:gd name="T18" fmla="+- 0 1435 1409"/>
                  <a:gd name="T19" fmla="*/ 1435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24" name="Group 5466"/>
            <p:cNvGrpSpPr>
              <a:grpSpLocks/>
            </p:cNvGrpSpPr>
            <p:nvPr/>
          </p:nvGrpSpPr>
          <p:grpSpPr bwMode="auto">
            <a:xfrm>
              <a:off x="8470" y="1130"/>
              <a:ext cx="80" cy="658"/>
              <a:chOff x="8470" y="1130"/>
              <a:chExt cx="80" cy="658"/>
            </a:xfrm>
          </p:grpSpPr>
          <p:sp>
            <p:nvSpPr>
              <p:cNvPr id="41179" name="Freeform 5469"/>
              <p:cNvSpPr>
                <a:spLocks/>
              </p:cNvSpPr>
              <p:nvPr/>
            </p:nvSpPr>
            <p:spPr bwMode="auto">
              <a:xfrm>
                <a:off x="8470" y="1130"/>
                <a:ext cx="80" cy="658"/>
              </a:xfrm>
              <a:custGeom>
                <a:avLst/>
                <a:gdLst>
                  <a:gd name="T0" fmla="+- 0 8549 8470"/>
                  <a:gd name="T1" fmla="*/ T0 w 80"/>
                  <a:gd name="T2" fmla="+- 0 1130 1130"/>
                  <a:gd name="T3" fmla="*/ 1130 h 658"/>
                  <a:gd name="T4" fmla="+- 0 8470 8470"/>
                  <a:gd name="T5" fmla="*/ T4 w 80"/>
                  <a:gd name="T6" fmla="+- 0 1130 1130"/>
                  <a:gd name="T7" fmla="*/ 1130 h 658"/>
                  <a:gd name="T8" fmla="+- 0 8471 8470"/>
                  <a:gd name="T9" fmla="*/ T8 w 80"/>
                  <a:gd name="T10" fmla="+- 0 1131 1130"/>
                  <a:gd name="T11" fmla="*/ 1131 h 658"/>
                  <a:gd name="T12" fmla="+- 0 8471 8470"/>
                  <a:gd name="T13" fmla="*/ T12 w 80"/>
                  <a:gd name="T14" fmla="+- 0 1448 1130"/>
                  <a:gd name="T15" fmla="*/ 1448 h 658"/>
                  <a:gd name="T16" fmla="+- 0 8540 8470"/>
                  <a:gd name="T17" fmla="*/ T16 w 80"/>
                  <a:gd name="T18" fmla="+- 0 1448 1130"/>
                  <a:gd name="T19" fmla="*/ 1448 h 658"/>
                  <a:gd name="T20" fmla="+- 0 8542 8470"/>
                  <a:gd name="T21" fmla="*/ T20 w 80"/>
                  <a:gd name="T22" fmla="+- 0 1450 1130"/>
                  <a:gd name="T23" fmla="*/ 1450 h 658"/>
                  <a:gd name="T24" fmla="+- 0 8540 8470"/>
                  <a:gd name="T25" fmla="*/ T24 w 80"/>
                  <a:gd name="T26" fmla="+- 0 1453 1130"/>
                  <a:gd name="T27" fmla="*/ 1453 h 658"/>
                  <a:gd name="T28" fmla="+- 0 8471 8470"/>
                  <a:gd name="T29" fmla="*/ T28 w 80"/>
                  <a:gd name="T30" fmla="+- 0 1453 1130"/>
                  <a:gd name="T31" fmla="*/ 1453 h 658"/>
                  <a:gd name="T32" fmla="+- 0 8471 8470"/>
                  <a:gd name="T33" fmla="*/ T32 w 80"/>
                  <a:gd name="T34" fmla="+- 0 1786 1130"/>
                  <a:gd name="T35" fmla="*/ 1786 h 658"/>
                  <a:gd name="T36" fmla="+- 0 8470 8470"/>
                  <a:gd name="T37" fmla="*/ T36 w 80"/>
                  <a:gd name="T38" fmla="+- 0 1788 1130"/>
                  <a:gd name="T39" fmla="*/ 1788 h 658"/>
                  <a:gd name="T40" fmla="+- 0 8549 8470"/>
                  <a:gd name="T41" fmla="*/ T40 w 80"/>
                  <a:gd name="T42" fmla="+- 0 1788 1130"/>
                  <a:gd name="T43" fmla="*/ 1788 h 658"/>
                  <a:gd name="T44" fmla="+- 0 8548 8470"/>
                  <a:gd name="T45" fmla="*/ T44 w 80"/>
                  <a:gd name="T46" fmla="+- 0 1786 1130"/>
                  <a:gd name="T47" fmla="*/ 1786 h 658"/>
                  <a:gd name="T48" fmla="+- 0 8548 8470"/>
                  <a:gd name="T49" fmla="*/ T48 w 80"/>
                  <a:gd name="T50" fmla="+- 0 1468 1130"/>
                  <a:gd name="T51" fmla="*/ 1468 h 658"/>
                  <a:gd name="T52" fmla="+- 0 8477 8470"/>
                  <a:gd name="T53" fmla="*/ T52 w 80"/>
                  <a:gd name="T54" fmla="+- 0 1468 1130"/>
                  <a:gd name="T55" fmla="*/ 1468 h 658"/>
                  <a:gd name="T56" fmla="+- 0 8475 8470"/>
                  <a:gd name="T57" fmla="*/ T56 w 80"/>
                  <a:gd name="T58" fmla="+- 0 1465 1130"/>
                  <a:gd name="T59" fmla="*/ 1465 h 658"/>
                  <a:gd name="T60" fmla="+- 0 8477 8470"/>
                  <a:gd name="T61" fmla="*/ T60 w 80"/>
                  <a:gd name="T62" fmla="+- 0 1462 1130"/>
                  <a:gd name="T63" fmla="*/ 1462 h 658"/>
                  <a:gd name="T64" fmla="+- 0 8548 8470"/>
                  <a:gd name="T65" fmla="*/ T64 w 80"/>
                  <a:gd name="T66" fmla="+- 0 1462 1130"/>
                  <a:gd name="T67" fmla="*/ 1462 h 658"/>
                  <a:gd name="T68" fmla="+- 0 8548 8470"/>
                  <a:gd name="T69" fmla="*/ T68 w 80"/>
                  <a:gd name="T70" fmla="+- 0 1131 1130"/>
                  <a:gd name="T71" fmla="*/ 1131 h 658"/>
                  <a:gd name="T72" fmla="+- 0 8549 8470"/>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1"/>
                    </a:lnTo>
                    <a:lnTo>
                      <a:pt x="1" y="318"/>
                    </a:lnTo>
                    <a:lnTo>
                      <a:pt x="70" y="318"/>
                    </a:lnTo>
                    <a:lnTo>
                      <a:pt x="72" y="320"/>
                    </a:lnTo>
                    <a:lnTo>
                      <a:pt x="70" y="323"/>
                    </a:lnTo>
                    <a:lnTo>
                      <a:pt x="1" y="323"/>
                    </a:lnTo>
                    <a:lnTo>
                      <a:pt x="1" y="656"/>
                    </a:lnTo>
                    <a:lnTo>
                      <a:pt x="0" y="658"/>
                    </a:lnTo>
                    <a:lnTo>
                      <a:pt x="79" y="658"/>
                    </a:lnTo>
                    <a:lnTo>
                      <a:pt x="78" y="656"/>
                    </a:lnTo>
                    <a:lnTo>
                      <a:pt x="78" y="338"/>
                    </a:lnTo>
                    <a:lnTo>
                      <a:pt x="7" y="338"/>
                    </a:lnTo>
                    <a:lnTo>
                      <a:pt x="5" y="335"/>
                    </a:lnTo>
                    <a:lnTo>
                      <a:pt x="7" y="332"/>
                    </a:lnTo>
                    <a:lnTo>
                      <a:pt x="78" y="332"/>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0" name="Freeform 5468"/>
              <p:cNvSpPr>
                <a:spLocks/>
              </p:cNvSpPr>
              <p:nvPr/>
            </p:nvSpPr>
            <p:spPr bwMode="auto">
              <a:xfrm>
                <a:off x="8470" y="1130"/>
                <a:ext cx="80" cy="658"/>
              </a:xfrm>
              <a:custGeom>
                <a:avLst/>
                <a:gdLst>
                  <a:gd name="T0" fmla="+- 0 8537 8470"/>
                  <a:gd name="T1" fmla="*/ T0 w 80"/>
                  <a:gd name="T2" fmla="+- 0 1462 1130"/>
                  <a:gd name="T3" fmla="*/ 1462 h 658"/>
                  <a:gd name="T4" fmla="+- 0 8513 8470"/>
                  <a:gd name="T5" fmla="*/ T4 w 80"/>
                  <a:gd name="T6" fmla="+- 0 1462 1130"/>
                  <a:gd name="T7" fmla="*/ 1462 h 658"/>
                  <a:gd name="T8" fmla="+- 0 8515 8470"/>
                  <a:gd name="T9" fmla="*/ T8 w 80"/>
                  <a:gd name="T10" fmla="+- 0 1465 1130"/>
                  <a:gd name="T11" fmla="*/ 1465 h 658"/>
                  <a:gd name="T12" fmla="+- 0 8513 8470"/>
                  <a:gd name="T13" fmla="*/ T12 w 80"/>
                  <a:gd name="T14" fmla="+- 0 1468 1130"/>
                  <a:gd name="T15" fmla="*/ 1468 h 658"/>
                  <a:gd name="T16" fmla="+- 0 8537 8470"/>
                  <a:gd name="T17" fmla="*/ T16 w 80"/>
                  <a:gd name="T18" fmla="+- 0 1468 1130"/>
                  <a:gd name="T19" fmla="*/ 1468 h 658"/>
                  <a:gd name="T20" fmla="+- 0 8535 8470"/>
                  <a:gd name="T21" fmla="*/ T20 w 80"/>
                  <a:gd name="T22" fmla="+- 0 1465 1130"/>
                  <a:gd name="T23" fmla="*/ 1465 h 658"/>
                  <a:gd name="T24" fmla="+- 0 8537 8470"/>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7" y="332"/>
                    </a:moveTo>
                    <a:lnTo>
                      <a:pt x="43" y="332"/>
                    </a:lnTo>
                    <a:lnTo>
                      <a:pt x="45" y="335"/>
                    </a:lnTo>
                    <a:lnTo>
                      <a:pt x="43" y="338"/>
                    </a:lnTo>
                    <a:lnTo>
                      <a:pt x="67" y="338"/>
                    </a:lnTo>
                    <a:lnTo>
                      <a:pt x="65" y="335"/>
                    </a:lnTo>
                    <a:lnTo>
                      <a:pt x="67"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1" name="Freeform 5467"/>
              <p:cNvSpPr>
                <a:spLocks/>
              </p:cNvSpPr>
              <p:nvPr/>
            </p:nvSpPr>
            <p:spPr bwMode="auto">
              <a:xfrm>
                <a:off x="8470" y="1130"/>
                <a:ext cx="80" cy="658"/>
              </a:xfrm>
              <a:custGeom>
                <a:avLst/>
                <a:gdLst>
                  <a:gd name="T0" fmla="+- 0 8504 8470"/>
                  <a:gd name="T1" fmla="*/ T0 w 80"/>
                  <a:gd name="T2" fmla="+- 0 1448 1130"/>
                  <a:gd name="T3" fmla="*/ 1448 h 658"/>
                  <a:gd name="T4" fmla="+- 0 8478 8470"/>
                  <a:gd name="T5" fmla="*/ T4 w 80"/>
                  <a:gd name="T6" fmla="+- 0 1448 1130"/>
                  <a:gd name="T7" fmla="*/ 1448 h 658"/>
                  <a:gd name="T8" fmla="+- 0 8481 8470"/>
                  <a:gd name="T9" fmla="*/ T8 w 80"/>
                  <a:gd name="T10" fmla="+- 0 1450 1130"/>
                  <a:gd name="T11" fmla="*/ 1450 h 658"/>
                  <a:gd name="T12" fmla="+- 0 8478 8470"/>
                  <a:gd name="T13" fmla="*/ T12 w 80"/>
                  <a:gd name="T14" fmla="+- 0 1453 1130"/>
                  <a:gd name="T15" fmla="*/ 1453 h 658"/>
                  <a:gd name="T16" fmla="+- 0 8504 8470"/>
                  <a:gd name="T17" fmla="*/ T16 w 80"/>
                  <a:gd name="T18" fmla="+- 0 1453 1130"/>
                  <a:gd name="T19" fmla="*/ 1453 h 658"/>
                  <a:gd name="T20" fmla="+- 0 8501 8470"/>
                  <a:gd name="T21" fmla="*/ T20 w 80"/>
                  <a:gd name="T22" fmla="+- 0 1450 1130"/>
                  <a:gd name="T23" fmla="*/ 1450 h 658"/>
                  <a:gd name="T24" fmla="+- 0 8504 8470"/>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4" y="318"/>
                    </a:moveTo>
                    <a:lnTo>
                      <a:pt x="8" y="318"/>
                    </a:lnTo>
                    <a:lnTo>
                      <a:pt x="11" y="320"/>
                    </a:lnTo>
                    <a:lnTo>
                      <a:pt x="8" y="323"/>
                    </a:lnTo>
                    <a:lnTo>
                      <a:pt x="34" y="323"/>
                    </a:lnTo>
                    <a:lnTo>
                      <a:pt x="31" y="320"/>
                    </a:lnTo>
                    <a:lnTo>
                      <a:pt x="3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25" name="Group 5464"/>
            <p:cNvGrpSpPr>
              <a:grpSpLocks/>
            </p:cNvGrpSpPr>
            <p:nvPr/>
          </p:nvGrpSpPr>
          <p:grpSpPr bwMode="auto">
            <a:xfrm>
              <a:off x="8475" y="1465"/>
              <a:ext cx="73" cy="2"/>
              <a:chOff x="8475" y="1465"/>
              <a:chExt cx="73" cy="2"/>
            </a:xfrm>
          </p:grpSpPr>
          <p:sp>
            <p:nvSpPr>
              <p:cNvPr id="41178" name="Freeform 5465"/>
              <p:cNvSpPr>
                <a:spLocks/>
              </p:cNvSpPr>
              <p:nvPr/>
            </p:nvSpPr>
            <p:spPr bwMode="auto">
              <a:xfrm>
                <a:off x="8475" y="1465"/>
                <a:ext cx="73" cy="2"/>
              </a:xfrm>
              <a:custGeom>
                <a:avLst/>
                <a:gdLst>
                  <a:gd name="T0" fmla="+- 0 8475 8475"/>
                  <a:gd name="T1" fmla="*/ T0 w 73"/>
                  <a:gd name="T2" fmla="+- 0 8548 8475"/>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6" name="Group 5462"/>
            <p:cNvGrpSpPr>
              <a:grpSpLocks/>
            </p:cNvGrpSpPr>
            <p:nvPr/>
          </p:nvGrpSpPr>
          <p:grpSpPr bwMode="auto">
            <a:xfrm>
              <a:off x="8471" y="1450"/>
              <a:ext cx="72" cy="2"/>
              <a:chOff x="8471" y="1450"/>
              <a:chExt cx="72" cy="2"/>
            </a:xfrm>
          </p:grpSpPr>
          <p:sp>
            <p:nvSpPr>
              <p:cNvPr id="41177" name="Freeform 5463"/>
              <p:cNvSpPr>
                <a:spLocks/>
              </p:cNvSpPr>
              <p:nvPr/>
            </p:nvSpPr>
            <p:spPr bwMode="auto">
              <a:xfrm>
                <a:off x="8471" y="1450"/>
                <a:ext cx="72" cy="2"/>
              </a:xfrm>
              <a:custGeom>
                <a:avLst/>
                <a:gdLst>
                  <a:gd name="T0" fmla="+- 0 8471 8471"/>
                  <a:gd name="T1" fmla="*/ T0 w 72"/>
                  <a:gd name="T2" fmla="+- 0 8542 8471"/>
                  <a:gd name="T3" fmla="*/ T2 w 72"/>
                </a:gdLst>
                <a:ahLst/>
                <a:cxnLst>
                  <a:cxn ang="0">
                    <a:pos x="T1" y="0"/>
                  </a:cxn>
                  <a:cxn ang="0">
                    <a:pos x="T3" y="0"/>
                  </a:cxn>
                </a:cxnLst>
                <a:rect l="0" t="0" r="r" b="b"/>
                <a:pathLst>
                  <a:path w="72">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7" name="Group 5460"/>
            <p:cNvGrpSpPr>
              <a:grpSpLocks/>
            </p:cNvGrpSpPr>
            <p:nvPr/>
          </p:nvGrpSpPr>
          <p:grpSpPr bwMode="auto">
            <a:xfrm>
              <a:off x="8470" y="1454"/>
              <a:ext cx="2" cy="334"/>
              <a:chOff x="8470" y="1454"/>
              <a:chExt cx="2" cy="334"/>
            </a:xfrm>
          </p:grpSpPr>
          <p:sp>
            <p:nvSpPr>
              <p:cNvPr id="41175" name="Freeform 5461"/>
              <p:cNvSpPr>
                <a:spLocks/>
              </p:cNvSpPr>
              <p:nvPr/>
            </p:nvSpPr>
            <p:spPr bwMode="auto">
              <a:xfrm>
                <a:off x="8470"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8" name="Group 5458"/>
            <p:cNvGrpSpPr>
              <a:grpSpLocks/>
            </p:cNvGrpSpPr>
            <p:nvPr/>
          </p:nvGrpSpPr>
          <p:grpSpPr bwMode="auto">
            <a:xfrm>
              <a:off x="8470" y="1130"/>
              <a:ext cx="2" cy="318"/>
              <a:chOff x="8470" y="1130"/>
              <a:chExt cx="2" cy="318"/>
            </a:xfrm>
          </p:grpSpPr>
          <p:sp>
            <p:nvSpPr>
              <p:cNvPr id="41174" name="Freeform 5459"/>
              <p:cNvSpPr>
                <a:spLocks/>
              </p:cNvSpPr>
              <p:nvPr/>
            </p:nvSpPr>
            <p:spPr bwMode="auto">
              <a:xfrm>
                <a:off x="847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9" name="Group 5455"/>
            <p:cNvGrpSpPr>
              <a:grpSpLocks/>
            </p:cNvGrpSpPr>
            <p:nvPr/>
          </p:nvGrpSpPr>
          <p:grpSpPr bwMode="auto">
            <a:xfrm>
              <a:off x="8468" y="1450"/>
              <a:ext cx="3" cy="2"/>
              <a:chOff x="8468" y="1450"/>
              <a:chExt cx="3" cy="2"/>
            </a:xfrm>
          </p:grpSpPr>
          <p:sp>
            <p:nvSpPr>
              <p:cNvPr id="41173" name="Freeform 5457"/>
              <p:cNvSpPr>
                <a:spLocks/>
              </p:cNvSpPr>
              <p:nvPr/>
            </p:nvSpPr>
            <p:spPr bwMode="auto">
              <a:xfrm>
                <a:off x="8468" y="1450"/>
                <a:ext cx="3" cy="2"/>
              </a:xfrm>
              <a:custGeom>
                <a:avLst/>
                <a:gdLst>
                  <a:gd name="T0" fmla="+- 0 8468 8468"/>
                  <a:gd name="T1" fmla="*/ T0 w 3"/>
                  <a:gd name="T2" fmla="+- 0 8471 8468"/>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296" name="Picture 545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5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30" name="Group 5453"/>
            <p:cNvGrpSpPr>
              <a:grpSpLocks/>
            </p:cNvGrpSpPr>
            <p:nvPr/>
          </p:nvGrpSpPr>
          <p:grpSpPr bwMode="auto">
            <a:xfrm>
              <a:off x="8454" y="1117"/>
              <a:ext cx="3" cy="656"/>
              <a:chOff x="8454" y="1117"/>
              <a:chExt cx="3" cy="656"/>
            </a:xfrm>
          </p:grpSpPr>
          <p:sp>
            <p:nvSpPr>
              <p:cNvPr id="41172" name="Freeform 5454"/>
              <p:cNvSpPr>
                <a:spLocks/>
              </p:cNvSpPr>
              <p:nvPr/>
            </p:nvSpPr>
            <p:spPr bwMode="auto">
              <a:xfrm>
                <a:off x="8454" y="1117"/>
                <a:ext cx="3" cy="656"/>
              </a:xfrm>
              <a:custGeom>
                <a:avLst/>
                <a:gdLst>
                  <a:gd name="T0" fmla="+- 0 8454 8454"/>
                  <a:gd name="T1" fmla="*/ T0 w 3"/>
                  <a:gd name="T2" fmla="+- 0 1773 1117"/>
                  <a:gd name="T3" fmla="*/ 1773 h 656"/>
                  <a:gd name="T4" fmla="+- 0 8457 8454"/>
                  <a:gd name="T5" fmla="*/ T4 w 3"/>
                  <a:gd name="T6" fmla="+- 0 1773 1117"/>
                  <a:gd name="T7" fmla="*/ 1773 h 656"/>
                  <a:gd name="T8" fmla="+- 0 8457 8454"/>
                  <a:gd name="T9" fmla="*/ T8 w 3"/>
                  <a:gd name="T10" fmla="+- 0 1117 1117"/>
                  <a:gd name="T11" fmla="*/ 1117 h 656"/>
                  <a:gd name="T12" fmla="+- 0 8454 8454"/>
                  <a:gd name="T13" fmla="*/ T12 w 3"/>
                  <a:gd name="T14" fmla="+- 0 1117 1117"/>
                  <a:gd name="T15" fmla="*/ 1117 h 656"/>
                  <a:gd name="T16" fmla="+- 0 8454 845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31" name="Group 5451"/>
            <p:cNvGrpSpPr>
              <a:grpSpLocks/>
            </p:cNvGrpSpPr>
            <p:nvPr/>
          </p:nvGrpSpPr>
          <p:grpSpPr bwMode="auto">
            <a:xfrm>
              <a:off x="8454" y="1116"/>
              <a:ext cx="82" cy="2"/>
              <a:chOff x="8454" y="1116"/>
              <a:chExt cx="82" cy="2"/>
            </a:xfrm>
          </p:grpSpPr>
          <p:sp>
            <p:nvSpPr>
              <p:cNvPr id="41171" name="Freeform 5452"/>
              <p:cNvSpPr>
                <a:spLocks/>
              </p:cNvSpPr>
              <p:nvPr/>
            </p:nvSpPr>
            <p:spPr bwMode="auto">
              <a:xfrm>
                <a:off x="8454" y="1116"/>
                <a:ext cx="82" cy="2"/>
              </a:xfrm>
              <a:custGeom>
                <a:avLst/>
                <a:gdLst>
                  <a:gd name="T0" fmla="+- 0 8454 8454"/>
                  <a:gd name="T1" fmla="*/ T0 w 82"/>
                  <a:gd name="T2" fmla="+- 0 8536 845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2" name="Group 5449"/>
            <p:cNvGrpSpPr>
              <a:grpSpLocks/>
            </p:cNvGrpSpPr>
            <p:nvPr/>
          </p:nvGrpSpPr>
          <p:grpSpPr bwMode="auto">
            <a:xfrm>
              <a:off x="8455" y="1772"/>
              <a:ext cx="80" cy="2"/>
              <a:chOff x="8455" y="1772"/>
              <a:chExt cx="80" cy="2"/>
            </a:xfrm>
          </p:grpSpPr>
          <p:sp>
            <p:nvSpPr>
              <p:cNvPr id="41170" name="Freeform 5450"/>
              <p:cNvSpPr>
                <a:spLocks/>
              </p:cNvSpPr>
              <p:nvPr/>
            </p:nvSpPr>
            <p:spPr bwMode="auto">
              <a:xfrm>
                <a:off x="8455" y="1772"/>
                <a:ext cx="80" cy="2"/>
              </a:xfrm>
              <a:custGeom>
                <a:avLst/>
                <a:gdLst>
                  <a:gd name="T0" fmla="+- 0 8455 8455"/>
                  <a:gd name="T1" fmla="*/ T0 w 80"/>
                  <a:gd name="T2" fmla="+- 0 8535 845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3" name="Group 5447"/>
            <p:cNvGrpSpPr>
              <a:grpSpLocks/>
            </p:cNvGrpSpPr>
            <p:nvPr/>
          </p:nvGrpSpPr>
          <p:grpSpPr bwMode="auto">
            <a:xfrm>
              <a:off x="8457" y="1770"/>
              <a:ext cx="80" cy="2"/>
              <a:chOff x="8457" y="1770"/>
              <a:chExt cx="80" cy="2"/>
            </a:xfrm>
          </p:grpSpPr>
          <p:sp>
            <p:nvSpPr>
              <p:cNvPr id="41169" name="Freeform 5448"/>
              <p:cNvSpPr>
                <a:spLocks/>
              </p:cNvSpPr>
              <p:nvPr/>
            </p:nvSpPr>
            <p:spPr bwMode="auto">
              <a:xfrm>
                <a:off x="8457" y="1770"/>
                <a:ext cx="80" cy="2"/>
              </a:xfrm>
              <a:custGeom>
                <a:avLst/>
                <a:gdLst>
                  <a:gd name="T0" fmla="+- 0 8457 8457"/>
                  <a:gd name="T1" fmla="*/ T0 w 80"/>
                  <a:gd name="T2" fmla="+- 0 8536 845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4" name="Group 5442"/>
            <p:cNvGrpSpPr>
              <a:grpSpLocks/>
            </p:cNvGrpSpPr>
            <p:nvPr/>
          </p:nvGrpSpPr>
          <p:grpSpPr bwMode="auto">
            <a:xfrm>
              <a:off x="8481" y="1408"/>
              <a:ext cx="42" cy="68"/>
              <a:chOff x="8481" y="1408"/>
              <a:chExt cx="42" cy="68"/>
            </a:xfrm>
          </p:grpSpPr>
          <p:sp>
            <p:nvSpPr>
              <p:cNvPr id="41165" name="Freeform 5446"/>
              <p:cNvSpPr>
                <a:spLocks/>
              </p:cNvSpPr>
              <p:nvPr/>
            </p:nvSpPr>
            <p:spPr bwMode="auto">
              <a:xfrm>
                <a:off x="8481" y="1408"/>
                <a:ext cx="42" cy="68"/>
              </a:xfrm>
              <a:custGeom>
                <a:avLst/>
                <a:gdLst>
                  <a:gd name="T0" fmla="+- 0 8507 8481"/>
                  <a:gd name="T1" fmla="*/ T0 w 42"/>
                  <a:gd name="T2" fmla="+- 0 1408 1408"/>
                  <a:gd name="T3" fmla="*/ 1408 h 68"/>
                  <a:gd name="T4" fmla="+- 0 8504 8481"/>
                  <a:gd name="T5" fmla="*/ T4 w 42"/>
                  <a:gd name="T6" fmla="+- 0 1408 1408"/>
                  <a:gd name="T7" fmla="*/ 1408 h 68"/>
                  <a:gd name="T8" fmla="+- 0 8501 8481"/>
                  <a:gd name="T9" fmla="*/ T8 w 42"/>
                  <a:gd name="T10" fmla="+- 0 1409 1408"/>
                  <a:gd name="T11" fmla="*/ 1409 h 68"/>
                  <a:gd name="T12" fmla="+- 0 8481 8481"/>
                  <a:gd name="T13" fmla="*/ T12 w 42"/>
                  <a:gd name="T14" fmla="+- 0 1452 1408"/>
                  <a:gd name="T15" fmla="*/ 1452 h 68"/>
                  <a:gd name="T16" fmla="+- 0 8481 8481"/>
                  <a:gd name="T17" fmla="*/ T16 w 42"/>
                  <a:gd name="T18" fmla="+- 0 1456 1408"/>
                  <a:gd name="T19" fmla="*/ 1456 h 68"/>
                  <a:gd name="T20" fmla="+- 0 8498 8481"/>
                  <a:gd name="T21" fmla="*/ T20 w 42"/>
                  <a:gd name="T22" fmla="+- 0 1476 1408"/>
                  <a:gd name="T23" fmla="*/ 1476 h 68"/>
                  <a:gd name="T24" fmla="+- 0 8505 8481"/>
                  <a:gd name="T25" fmla="*/ T24 w 42"/>
                  <a:gd name="T26" fmla="+- 0 1476 1408"/>
                  <a:gd name="T27" fmla="*/ 1476 h 68"/>
                  <a:gd name="T28" fmla="+- 0 8508 8481"/>
                  <a:gd name="T29" fmla="*/ T28 w 42"/>
                  <a:gd name="T30" fmla="+- 0 1475 1408"/>
                  <a:gd name="T31" fmla="*/ 1475 h 68"/>
                  <a:gd name="T32" fmla="+- 0 8514 8481"/>
                  <a:gd name="T33" fmla="*/ T32 w 42"/>
                  <a:gd name="T34" fmla="+- 0 1472 1408"/>
                  <a:gd name="T35" fmla="*/ 1472 h 68"/>
                  <a:gd name="T36" fmla="+- 0 8516 8481"/>
                  <a:gd name="T37" fmla="*/ T36 w 42"/>
                  <a:gd name="T38" fmla="+- 0 1471 1408"/>
                  <a:gd name="T39" fmla="*/ 1471 h 68"/>
                  <a:gd name="T40" fmla="+- 0 8518 8481"/>
                  <a:gd name="T41" fmla="*/ T40 w 42"/>
                  <a:gd name="T42" fmla="+- 0 1469 1408"/>
                  <a:gd name="T43" fmla="*/ 1469 h 68"/>
                  <a:gd name="T44" fmla="+- 0 8500 8481"/>
                  <a:gd name="T45" fmla="*/ T44 w 42"/>
                  <a:gd name="T46" fmla="+- 0 1469 1408"/>
                  <a:gd name="T47" fmla="*/ 1469 h 68"/>
                  <a:gd name="T48" fmla="+- 0 8498 8481"/>
                  <a:gd name="T49" fmla="*/ T48 w 42"/>
                  <a:gd name="T50" fmla="+- 0 1468 1408"/>
                  <a:gd name="T51" fmla="*/ 1468 h 68"/>
                  <a:gd name="T52" fmla="+- 0 8489 8481"/>
                  <a:gd name="T53" fmla="*/ T52 w 42"/>
                  <a:gd name="T54" fmla="+- 0 1446 1408"/>
                  <a:gd name="T55" fmla="*/ 1446 h 68"/>
                  <a:gd name="T56" fmla="+- 0 8492 8481"/>
                  <a:gd name="T57" fmla="*/ T56 w 42"/>
                  <a:gd name="T58" fmla="+- 0 1444 1408"/>
                  <a:gd name="T59" fmla="*/ 1444 h 68"/>
                  <a:gd name="T60" fmla="+- 0 8495 8481"/>
                  <a:gd name="T61" fmla="*/ T60 w 42"/>
                  <a:gd name="T62" fmla="+- 0 1442 1408"/>
                  <a:gd name="T63" fmla="*/ 1442 h 68"/>
                  <a:gd name="T64" fmla="+- 0 8499 8481"/>
                  <a:gd name="T65" fmla="*/ T64 w 42"/>
                  <a:gd name="T66" fmla="+- 0 1442 1408"/>
                  <a:gd name="T67" fmla="*/ 1442 h 68"/>
                  <a:gd name="T68" fmla="+- 0 8503 8481"/>
                  <a:gd name="T69" fmla="*/ T68 w 42"/>
                  <a:gd name="T70" fmla="+- 0 1441 1408"/>
                  <a:gd name="T71" fmla="*/ 1441 h 68"/>
                  <a:gd name="T72" fmla="+- 0 8520 8481"/>
                  <a:gd name="T73" fmla="*/ T72 w 42"/>
                  <a:gd name="T74" fmla="+- 0 1441 1408"/>
                  <a:gd name="T75" fmla="*/ 1441 h 68"/>
                  <a:gd name="T76" fmla="+- 0 8518 8481"/>
                  <a:gd name="T77" fmla="*/ T76 w 42"/>
                  <a:gd name="T78" fmla="+- 0 1439 1408"/>
                  <a:gd name="T79" fmla="*/ 1439 h 68"/>
                  <a:gd name="T80" fmla="+- 0 8489 8481"/>
                  <a:gd name="T81" fmla="*/ T80 w 42"/>
                  <a:gd name="T82" fmla="+- 0 1439 1408"/>
                  <a:gd name="T83" fmla="*/ 1439 h 68"/>
                  <a:gd name="T84" fmla="+- 0 8489 8481"/>
                  <a:gd name="T85" fmla="*/ T84 w 42"/>
                  <a:gd name="T86" fmla="+- 0 1435 1408"/>
                  <a:gd name="T87" fmla="*/ 1435 h 68"/>
                  <a:gd name="T88" fmla="+- 0 8504 8481"/>
                  <a:gd name="T89" fmla="*/ T88 w 42"/>
                  <a:gd name="T90" fmla="+- 0 1415 1408"/>
                  <a:gd name="T91" fmla="*/ 1415 h 68"/>
                  <a:gd name="T92" fmla="+- 0 8520 8481"/>
                  <a:gd name="T93" fmla="*/ T92 w 42"/>
                  <a:gd name="T94" fmla="+- 0 1415 1408"/>
                  <a:gd name="T95" fmla="*/ 1415 h 68"/>
                  <a:gd name="T96" fmla="+- 0 8520 8481"/>
                  <a:gd name="T97" fmla="*/ T96 w 42"/>
                  <a:gd name="T98" fmla="+- 0 1412 1408"/>
                  <a:gd name="T99" fmla="*/ 1412 h 68"/>
                  <a:gd name="T100" fmla="+- 0 8511 8481"/>
                  <a:gd name="T101" fmla="*/ T100 w 42"/>
                  <a:gd name="T102" fmla="+- 0 1408 1408"/>
                  <a:gd name="T103" fmla="*/ 1408 h 68"/>
                  <a:gd name="T104" fmla="+- 0 8507 8481"/>
                  <a:gd name="T105" fmla="*/ T104 w 42"/>
                  <a:gd name="T106" fmla="+- 0 1408 1408"/>
                  <a:gd name="T107"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6" y="0"/>
                    </a:moveTo>
                    <a:lnTo>
                      <a:pt x="23" y="0"/>
                    </a:lnTo>
                    <a:lnTo>
                      <a:pt x="20" y="1"/>
                    </a:lnTo>
                    <a:lnTo>
                      <a:pt x="0" y="44"/>
                    </a:lnTo>
                    <a:lnTo>
                      <a:pt x="0" y="48"/>
                    </a:lnTo>
                    <a:lnTo>
                      <a:pt x="17" y="68"/>
                    </a:lnTo>
                    <a:lnTo>
                      <a:pt x="24" y="68"/>
                    </a:lnTo>
                    <a:lnTo>
                      <a:pt x="27" y="67"/>
                    </a:lnTo>
                    <a:lnTo>
                      <a:pt x="33" y="64"/>
                    </a:lnTo>
                    <a:lnTo>
                      <a:pt x="35" y="63"/>
                    </a:lnTo>
                    <a:lnTo>
                      <a:pt x="37" y="61"/>
                    </a:lnTo>
                    <a:lnTo>
                      <a:pt x="19" y="61"/>
                    </a:lnTo>
                    <a:lnTo>
                      <a:pt x="17" y="60"/>
                    </a:lnTo>
                    <a:lnTo>
                      <a:pt x="8" y="38"/>
                    </a:lnTo>
                    <a:lnTo>
                      <a:pt x="11" y="36"/>
                    </a:lnTo>
                    <a:lnTo>
                      <a:pt x="14" y="34"/>
                    </a:lnTo>
                    <a:lnTo>
                      <a:pt x="18" y="34"/>
                    </a:lnTo>
                    <a:lnTo>
                      <a:pt x="22" y="33"/>
                    </a:lnTo>
                    <a:lnTo>
                      <a:pt x="39" y="33"/>
                    </a:lnTo>
                    <a:lnTo>
                      <a:pt x="37" y="31"/>
                    </a:lnTo>
                    <a:lnTo>
                      <a:pt x="8" y="31"/>
                    </a:lnTo>
                    <a:lnTo>
                      <a:pt x="8" y="27"/>
                    </a:lnTo>
                    <a:lnTo>
                      <a:pt x="23" y="7"/>
                    </a:lnTo>
                    <a:lnTo>
                      <a:pt x="39" y="7"/>
                    </a:lnTo>
                    <a:lnTo>
                      <a:pt x="39" y="4"/>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6" name="Freeform 5445"/>
              <p:cNvSpPr>
                <a:spLocks/>
              </p:cNvSpPr>
              <p:nvPr/>
            </p:nvSpPr>
            <p:spPr bwMode="auto">
              <a:xfrm>
                <a:off x="8481" y="1408"/>
                <a:ext cx="42" cy="68"/>
              </a:xfrm>
              <a:custGeom>
                <a:avLst/>
                <a:gdLst>
                  <a:gd name="T0" fmla="+- 0 8520 8481"/>
                  <a:gd name="T1" fmla="*/ T0 w 42"/>
                  <a:gd name="T2" fmla="+- 0 1441 1408"/>
                  <a:gd name="T3" fmla="*/ 1441 h 68"/>
                  <a:gd name="T4" fmla="+- 0 8505 8481"/>
                  <a:gd name="T5" fmla="*/ T4 w 42"/>
                  <a:gd name="T6" fmla="+- 0 1441 1408"/>
                  <a:gd name="T7" fmla="*/ 1441 h 68"/>
                  <a:gd name="T8" fmla="+- 0 8507 8481"/>
                  <a:gd name="T9" fmla="*/ T8 w 42"/>
                  <a:gd name="T10" fmla="+- 0 1442 1408"/>
                  <a:gd name="T11" fmla="*/ 1442 h 68"/>
                  <a:gd name="T12" fmla="+- 0 8508 8481"/>
                  <a:gd name="T13" fmla="*/ T12 w 42"/>
                  <a:gd name="T14" fmla="+- 0 1442 1408"/>
                  <a:gd name="T15" fmla="*/ 1442 h 68"/>
                  <a:gd name="T16" fmla="+- 0 8512 8481"/>
                  <a:gd name="T17" fmla="*/ T16 w 42"/>
                  <a:gd name="T18" fmla="+- 0 1445 1408"/>
                  <a:gd name="T19" fmla="*/ 1445 h 68"/>
                  <a:gd name="T20" fmla="+- 0 8514 8481"/>
                  <a:gd name="T21" fmla="*/ T20 w 42"/>
                  <a:gd name="T22" fmla="+- 0 1449 1408"/>
                  <a:gd name="T23" fmla="*/ 1449 h 68"/>
                  <a:gd name="T24" fmla="+- 0 8514 8481"/>
                  <a:gd name="T25" fmla="*/ T24 w 42"/>
                  <a:gd name="T26" fmla="+- 0 1451 1408"/>
                  <a:gd name="T27" fmla="*/ 1451 h 68"/>
                  <a:gd name="T28" fmla="+- 0 8514 8481"/>
                  <a:gd name="T29" fmla="*/ T28 w 42"/>
                  <a:gd name="T30" fmla="+- 0 1454 1408"/>
                  <a:gd name="T31" fmla="*/ 1454 h 68"/>
                  <a:gd name="T32" fmla="+- 0 8514 8481"/>
                  <a:gd name="T33" fmla="*/ T32 w 42"/>
                  <a:gd name="T34" fmla="+- 0 1459 1408"/>
                  <a:gd name="T35" fmla="*/ 1459 h 68"/>
                  <a:gd name="T36" fmla="+- 0 8511 8481"/>
                  <a:gd name="T37" fmla="*/ T36 w 42"/>
                  <a:gd name="T38" fmla="+- 0 1464 1408"/>
                  <a:gd name="T39" fmla="*/ 1464 h 68"/>
                  <a:gd name="T40" fmla="+- 0 8507 8481"/>
                  <a:gd name="T41" fmla="*/ T40 w 42"/>
                  <a:gd name="T42" fmla="+- 0 1467 1408"/>
                  <a:gd name="T43" fmla="*/ 1467 h 68"/>
                  <a:gd name="T44" fmla="+- 0 8506 8481"/>
                  <a:gd name="T45" fmla="*/ T44 w 42"/>
                  <a:gd name="T46" fmla="+- 0 1468 1408"/>
                  <a:gd name="T47" fmla="*/ 1468 h 68"/>
                  <a:gd name="T48" fmla="+- 0 8504 8481"/>
                  <a:gd name="T49" fmla="*/ T48 w 42"/>
                  <a:gd name="T50" fmla="+- 0 1469 1408"/>
                  <a:gd name="T51" fmla="*/ 1469 h 68"/>
                  <a:gd name="T52" fmla="+- 0 8518 8481"/>
                  <a:gd name="T53" fmla="*/ T52 w 42"/>
                  <a:gd name="T54" fmla="+- 0 1469 1408"/>
                  <a:gd name="T55" fmla="*/ 1469 h 68"/>
                  <a:gd name="T56" fmla="+- 0 8520 8481"/>
                  <a:gd name="T57" fmla="*/ T56 w 42"/>
                  <a:gd name="T58" fmla="+- 0 1467 1408"/>
                  <a:gd name="T59" fmla="*/ 1467 h 68"/>
                  <a:gd name="T60" fmla="+- 0 8521 8481"/>
                  <a:gd name="T61" fmla="*/ T60 w 42"/>
                  <a:gd name="T62" fmla="+- 0 1464 1408"/>
                  <a:gd name="T63" fmla="*/ 1464 h 68"/>
                  <a:gd name="T64" fmla="+- 0 8523 8481"/>
                  <a:gd name="T65" fmla="*/ T64 w 42"/>
                  <a:gd name="T66" fmla="+- 0 1459 1408"/>
                  <a:gd name="T67" fmla="*/ 1459 h 68"/>
                  <a:gd name="T68" fmla="+- 0 8523 8481"/>
                  <a:gd name="T69" fmla="*/ T68 w 42"/>
                  <a:gd name="T70" fmla="+- 0 1456 1408"/>
                  <a:gd name="T71" fmla="*/ 1456 h 68"/>
                  <a:gd name="T72" fmla="+- 0 8523 8481"/>
                  <a:gd name="T73" fmla="*/ T72 w 42"/>
                  <a:gd name="T74" fmla="+- 0 1450 1408"/>
                  <a:gd name="T75" fmla="*/ 1450 h 68"/>
                  <a:gd name="T76" fmla="+- 0 8523 8481"/>
                  <a:gd name="T77" fmla="*/ T76 w 42"/>
                  <a:gd name="T78" fmla="+- 0 1448 1408"/>
                  <a:gd name="T79" fmla="*/ 1448 h 68"/>
                  <a:gd name="T80" fmla="+- 0 8521 8481"/>
                  <a:gd name="T81" fmla="*/ T80 w 42"/>
                  <a:gd name="T82" fmla="+- 0 1444 1408"/>
                  <a:gd name="T83" fmla="*/ 1444 h 68"/>
                  <a:gd name="T84" fmla="+- 0 8520 8481"/>
                  <a:gd name="T85" fmla="*/ T84 w 42"/>
                  <a:gd name="T86" fmla="+- 0 1441 1408"/>
                  <a:gd name="T87" fmla="*/ 1441 h 68"/>
                  <a:gd name="T88" fmla="+- 0 8520 8481"/>
                  <a:gd name="T89" fmla="*/ T88 w 42"/>
                  <a:gd name="T90" fmla="+- 0 1441 1408"/>
                  <a:gd name="T91" fmla="*/ 144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4"/>
                    </a:lnTo>
                    <a:lnTo>
                      <a:pt x="27" y="34"/>
                    </a:lnTo>
                    <a:lnTo>
                      <a:pt x="31" y="37"/>
                    </a:lnTo>
                    <a:lnTo>
                      <a:pt x="33" y="41"/>
                    </a:lnTo>
                    <a:lnTo>
                      <a:pt x="33" y="43"/>
                    </a:lnTo>
                    <a:lnTo>
                      <a:pt x="33" y="46"/>
                    </a:lnTo>
                    <a:lnTo>
                      <a:pt x="33" y="51"/>
                    </a:lnTo>
                    <a:lnTo>
                      <a:pt x="30" y="56"/>
                    </a:lnTo>
                    <a:lnTo>
                      <a:pt x="26" y="59"/>
                    </a:lnTo>
                    <a:lnTo>
                      <a:pt x="25" y="60"/>
                    </a:lnTo>
                    <a:lnTo>
                      <a:pt x="23" y="61"/>
                    </a:lnTo>
                    <a:lnTo>
                      <a:pt x="37" y="61"/>
                    </a:lnTo>
                    <a:lnTo>
                      <a:pt x="39" y="59"/>
                    </a:lnTo>
                    <a:lnTo>
                      <a:pt x="40" y="56"/>
                    </a:lnTo>
                    <a:lnTo>
                      <a:pt x="42" y="51"/>
                    </a:lnTo>
                    <a:lnTo>
                      <a:pt x="42" y="48"/>
                    </a:lnTo>
                    <a:lnTo>
                      <a:pt x="42" y="42"/>
                    </a:lnTo>
                    <a:lnTo>
                      <a:pt x="42" y="40"/>
                    </a:lnTo>
                    <a:lnTo>
                      <a:pt x="40" y="36"/>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7" name="Freeform 5444"/>
              <p:cNvSpPr>
                <a:spLocks/>
              </p:cNvSpPr>
              <p:nvPr/>
            </p:nvSpPr>
            <p:spPr bwMode="auto">
              <a:xfrm>
                <a:off x="8481" y="1408"/>
                <a:ext cx="42" cy="68"/>
              </a:xfrm>
              <a:custGeom>
                <a:avLst/>
                <a:gdLst>
                  <a:gd name="T0" fmla="+- 0 8508 8481"/>
                  <a:gd name="T1" fmla="*/ T0 w 42"/>
                  <a:gd name="T2" fmla="+- 0 1434 1408"/>
                  <a:gd name="T3" fmla="*/ 1434 h 68"/>
                  <a:gd name="T4" fmla="+- 0 8504 8481"/>
                  <a:gd name="T5" fmla="*/ T4 w 42"/>
                  <a:gd name="T6" fmla="+- 0 1434 1408"/>
                  <a:gd name="T7" fmla="*/ 1434 h 68"/>
                  <a:gd name="T8" fmla="+- 0 8500 8481"/>
                  <a:gd name="T9" fmla="*/ T8 w 42"/>
                  <a:gd name="T10" fmla="+- 0 1435 1408"/>
                  <a:gd name="T11" fmla="*/ 1435 h 68"/>
                  <a:gd name="T12" fmla="+- 0 8496 8481"/>
                  <a:gd name="T13" fmla="*/ T12 w 42"/>
                  <a:gd name="T14" fmla="+- 0 1436 1408"/>
                  <a:gd name="T15" fmla="*/ 1436 h 68"/>
                  <a:gd name="T16" fmla="+- 0 8492 8481"/>
                  <a:gd name="T17" fmla="*/ T16 w 42"/>
                  <a:gd name="T18" fmla="+- 0 1437 1408"/>
                  <a:gd name="T19" fmla="*/ 1437 h 68"/>
                  <a:gd name="T20" fmla="+- 0 8489 8481"/>
                  <a:gd name="T21" fmla="*/ T20 w 42"/>
                  <a:gd name="T22" fmla="+- 0 1439 1408"/>
                  <a:gd name="T23" fmla="*/ 1439 h 68"/>
                  <a:gd name="T24" fmla="+- 0 8518 8481"/>
                  <a:gd name="T25" fmla="*/ T24 w 42"/>
                  <a:gd name="T26" fmla="+- 0 1439 1408"/>
                  <a:gd name="T27" fmla="*/ 1439 h 68"/>
                  <a:gd name="T28" fmla="+- 0 8517 8481"/>
                  <a:gd name="T29" fmla="*/ T28 w 42"/>
                  <a:gd name="T30" fmla="+- 0 1438 1408"/>
                  <a:gd name="T31" fmla="*/ 1438 h 68"/>
                  <a:gd name="T32" fmla="+- 0 8515 8481"/>
                  <a:gd name="T33" fmla="*/ T32 w 42"/>
                  <a:gd name="T34" fmla="+- 0 1437 1408"/>
                  <a:gd name="T35" fmla="*/ 1437 h 68"/>
                  <a:gd name="T36" fmla="+- 0 8511 8481"/>
                  <a:gd name="T37" fmla="*/ T36 w 42"/>
                  <a:gd name="T38" fmla="+- 0 1435 1408"/>
                  <a:gd name="T39" fmla="*/ 1435 h 68"/>
                  <a:gd name="T40" fmla="+- 0 8508 8481"/>
                  <a:gd name="T41" fmla="*/ T40 w 42"/>
                  <a:gd name="T42" fmla="+- 0 1434 1408"/>
                  <a:gd name="T43" fmla="*/ 143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3" y="26"/>
                    </a:lnTo>
                    <a:lnTo>
                      <a:pt x="19" y="27"/>
                    </a:lnTo>
                    <a:lnTo>
                      <a:pt x="15" y="28"/>
                    </a:lnTo>
                    <a:lnTo>
                      <a:pt x="11" y="29"/>
                    </a:lnTo>
                    <a:lnTo>
                      <a:pt x="8" y="31"/>
                    </a:lnTo>
                    <a:lnTo>
                      <a:pt x="37" y="31"/>
                    </a:lnTo>
                    <a:lnTo>
                      <a:pt x="36" y="30"/>
                    </a:lnTo>
                    <a:lnTo>
                      <a:pt x="34" y="29"/>
                    </a:lnTo>
                    <a:lnTo>
                      <a:pt x="30" y="27"/>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8" name="Freeform 5443"/>
              <p:cNvSpPr>
                <a:spLocks/>
              </p:cNvSpPr>
              <p:nvPr/>
            </p:nvSpPr>
            <p:spPr bwMode="auto">
              <a:xfrm>
                <a:off x="8481" y="1408"/>
                <a:ext cx="42" cy="68"/>
              </a:xfrm>
              <a:custGeom>
                <a:avLst/>
                <a:gdLst>
                  <a:gd name="T0" fmla="+- 0 8520 8481"/>
                  <a:gd name="T1" fmla="*/ T0 w 42"/>
                  <a:gd name="T2" fmla="+- 0 1415 1408"/>
                  <a:gd name="T3" fmla="*/ 1415 h 68"/>
                  <a:gd name="T4" fmla="+- 0 8507 8481"/>
                  <a:gd name="T5" fmla="*/ T4 w 42"/>
                  <a:gd name="T6" fmla="+- 0 1415 1408"/>
                  <a:gd name="T7" fmla="*/ 1415 h 68"/>
                  <a:gd name="T8" fmla="+- 0 8511 8481"/>
                  <a:gd name="T9" fmla="*/ T8 w 42"/>
                  <a:gd name="T10" fmla="+- 0 1415 1408"/>
                  <a:gd name="T11" fmla="*/ 1415 h 68"/>
                  <a:gd name="T12" fmla="+- 0 8515 8481"/>
                  <a:gd name="T13" fmla="*/ T12 w 42"/>
                  <a:gd name="T14" fmla="+- 0 1416 1408"/>
                  <a:gd name="T15" fmla="*/ 1416 h 68"/>
                  <a:gd name="T16" fmla="+- 0 8517 8481"/>
                  <a:gd name="T17" fmla="*/ T16 w 42"/>
                  <a:gd name="T18" fmla="+- 0 1417 1408"/>
                  <a:gd name="T19" fmla="*/ 1417 h 68"/>
                  <a:gd name="T20" fmla="+- 0 8518 8481"/>
                  <a:gd name="T21" fmla="*/ T20 w 42"/>
                  <a:gd name="T22" fmla="+- 0 1417 1408"/>
                  <a:gd name="T23" fmla="*/ 1417 h 68"/>
                  <a:gd name="T24" fmla="+- 0 8519 8481"/>
                  <a:gd name="T25" fmla="*/ T24 w 42"/>
                  <a:gd name="T26" fmla="+- 0 1417 1408"/>
                  <a:gd name="T27" fmla="*/ 1417 h 68"/>
                  <a:gd name="T28" fmla="+- 0 8520 8481"/>
                  <a:gd name="T29" fmla="*/ T28 w 42"/>
                  <a:gd name="T30" fmla="+- 0 1416 1408"/>
                  <a:gd name="T31" fmla="*/ 1416 h 68"/>
                  <a:gd name="T32" fmla="+- 0 8520 8481"/>
                  <a:gd name="T33" fmla="*/ T32 w 42"/>
                  <a:gd name="T34" fmla="+- 0 1415 1408"/>
                  <a:gd name="T35" fmla="*/ 1415 h 68"/>
                  <a:gd name="T36" fmla="+- 0 8520 8481"/>
                  <a:gd name="T37" fmla="*/ T36 w 42"/>
                  <a:gd name="T38" fmla="+- 0 1415 1408"/>
                  <a:gd name="T39"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0" y="7"/>
                    </a:lnTo>
                    <a:lnTo>
                      <a:pt x="34" y="8"/>
                    </a:lnTo>
                    <a:lnTo>
                      <a:pt x="36" y="9"/>
                    </a:lnTo>
                    <a:lnTo>
                      <a:pt x="37" y="9"/>
                    </a:lnTo>
                    <a:lnTo>
                      <a:pt x="38"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35" name="Group 5437"/>
            <p:cNvGrpSpPr>
              <a:grpSpLocks/>
            </p:cNvGrpSpPr>
            <p:nvPr/>
          </p:nvGrpSpPr>
          <p:grpSpPr bwMode="auto">
            <a:xfrm>
              <a:off x="8549" y="1130"/>
              <a:ext cx="80" cy="659"/>
              <a:chOff x="8549" y="1130"/>
              <a:chExt cx="80" cy="659"/>
            </a:xfrm>
          </p:grpSpPr>
          <p:sp>
            <p:nvSpPr>
              <p:cNvPr id="41160" name="Freeform 5441"/>
              <p:cNvSpPr>
                <a:spLocks/>
              </p:cNvSpPr>
              <p:nvPr/>
            </p:nvSpPr>
            <p:spPr bwMode="auto">
              <a:xfrm>
                <a:off x="8549" y="1130"/>
                <a:ext cx="80" cy="659"/>
              </a:xfrm>
              <a:custGeom>
                <a:avLst/>
                <a:gdLst>
                  <a:gd name="T0" fmla="+- 0 8627 8549"/>
                  <a:gd name="T1" fmla="*/ T0 w 80"/>
                  <a:gd name="T2" fmla="+- 0 1468 1130"/>
                  <a:gd name="T3" fmla="*/ 1468 h 659"/>
                  <a:gd name="T4" fmla="+- 0 8550 8549"/>
                  <a:gd name="T5" fmla="*/ T4 w 80"/>
                  <a:gd name="T6" fmla="+- 0 1468 1130"/>
                  <a:gd name="T7" fmla="*/ 1468 h 659"/>
                  <a:gd name="T8" fmla="+- 0 8550 8549"/>
                  <a:gd name="T9" fmla="*/ T8 w 80"/>
                  <a:gd name="T10" fmla="+- 0 1786 1130"/>
                  <a:gd name="T11" fmla="*/ 1786 h 659"/>
                  <a:gd name="T12" fmla="+- 0 8549 8549"/>
                  <a:gd name="T13" fmla="*/ T12 w 80"/>
                  <a:gd name="T14" fmla="+- 0 1788 1130"/>
                  <a:gd name="T15" fmla="*/ 1788 h 659"/>
                  <a:gd name="T16" fmla="+- 0 8628 8549"/>
                  <a:gd name="T17" fmla="*/ T16 w 80"/>
                  <a:gd name="T18" fmla="+- 0 1788 1130"/>
                  <a:gd name="T19" fmla="*/ 1788 h 659"/>
                  <a:gd name="T20" fmla="+- 0 8627 8549"/>
                  <a:gd name="T21" fmla="*/ T20 w 80"/>
                  <a:gd name="T22" fmla="+- 0 1786 1130"/>
                  <a:gd name="T23" fmla="*/ 1786 h 659"/>
                  <a:gd name="T24" fmla="+- 0 8627 8549"/>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1" name="Freeform 5440"/>
              <p:cNvSpPr>
                <a:spLocks/>
              </p:cNvSpPr>
              <p:nvPr/>
            </p:nvSpPr>
            <p:spPr bwMode="auto">
              <a:xfrm>
                <a:off x="8549" y="1130"/>
                <a:ext cx="80" cy="659"/>
              </a:xfrm>
              <a:custGeom>
                <a:avLst/>
                <a:gdLst>
                  <a:gd name="T0" fmla="+- 0 8598 8549"/>
                  <a:gd name="T1" fmla="*/ T0 w 80"/>
                  <a:gd name="T2" fmla="+- 0 1462 1130"/>
                  <a:gd name="T3" fmla="*/ 1462 h 659"/>
                  <a:gd name="T4" fmla="+- 0 8573 8549"/>
                  <a:gd name="T5" fmla="*/ T4 w 80"/>
                  <a:gd name="T6" fmla="+- 0 1462 1130"/>
                  <a:gd name="T7" fmla="*/ 1462 h 659"/>
                  <a:gd name="T8" fmla="+- 0 8575 8549"/>
                  <a:gd name="T9" fmla="*/ T8 w 80"/>
                  <a:gd name="T10" fmla="+- 0 1465 1130"/>
                  <a:gd name="T11" fmla="*/ 1465 h 659"/>
                  <a:gd name="T12" fmla="+- 0 8573 8549"/>
                  <a:gd name="T13" fmla="*/ T12 w 80"/>
                  <a:gd name="T14" fmla="+- 0 1468 1130"/>
                  <a:gd name="T15" fmla="*/ 1468 h 659"/>
                  <a:gd name="T16" fmla="+- 0 8598 8549"/>
                  <a:gd name="T17" fmla="*/ T16 w 80"/>
                  <a:gd name="T18" fmla="+- 0 1468 1130"/>
                  <a:gd name="T19" fmla="*/ 1468 h 659"/>
                  <a:gd name="T20" fmla="+- 0 8595 8549"/>
                  <a:gd name="T21" fmla="*/ T20 w 80"/>
                  <a:gd name="T22" fmla="+- 0 1465 1130"/>
                  <a:gd name="T23" fmla="*/ 1465 h 659"/>
                  <a:gd name="T24" fmla="+- 0 8598 8549"/>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9" y="332"/>
                    </a:moveTo>
                    <a:lnTo>
                      <a:pt x="24" y="332"/>
                    </a:lnTo>
                    <a:lnTo>
                      <a:pt x="26" y="335"/>
                    </a:lnTo>
                    <a:lnTo>
                      <a:pt x="24" y="338"/>
                    </a:lnTo>
                    <a:lnTo>
                      <a:pt x="49" y="338"/>
                    </a:lnTo>
                    <a:lnTo>
                      <a:pt x="46" y="335"/>
                    </a:lnTo>
                    <a:lnTo>
                      <a:pt x="49"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2" name="Freeform 5439"/>
              <p:cNvSpPr>
                <a:spLocks/>
              </p:cNvSpPr>
              <p:nvPr/>
            </p:nvSpPr>
            <p:spPr bwMode="auto">
              <a:xfrm>
                <a:off x="8549" y="1130"/>
                <a:ext cx="80" cy="659"/>
              </a:xfrm>
              <a:custGeom>
                <a:avLst/>
                <a:gdLst>
                  <a:gd name="T0" fmla="+- 0 8628 8549"/>
                  <a:gd name="T1" fmla="*/ T0 w 80"/>
                  <a:gd name="T2" fmla="+- 0 1130 1130"/>
                  <a:gd name="T3" fmla="*/ 1130 h 659"/>
                  <a:gd name="T4" fmla="+- 0 8549 8549"/>
                  <a:gd name="T5" fmla="*/ T4 w 80"/>
                  <a:gd name="T6" fmla="+- 0 1130 1130"/>
                  <a:gd name="T7" fmla="*/ 1130 h 659"/>
                  <a:gd name="T8" fmla="+- 0 8550 8549"/>
                  <a:gd name="T9" fmla="*/ T8 w 80"/>
                  <a:gd name="T10" fmla="+- 0 1131 1130"/>
                  <a:gd name="T11" fmla="*/ 1131 h 659"/>
                  <a:gd name="T12" fmla="+- 0 8550 8549"/>
                  <a:gd name="T13" fmla="*/ T12 w 80"/>
                  <a:gd name="T14" fmla="+- 0 1462 1130"/>
                  <a:gd name="T15" fmla="*/ 1462 h 659"/>
                  <a:gd name="T16" fmla="+- 0 8627 8549"/>
                  <a:gd name="T17" fmla="*/ T16 w 80"/>
                  <a:gd name="T18" fmla="+- 0 1462 1130"/>
                  <a:gd name="T19" fmla="*/ 1462 h 659"/>
                  <a:gd name="T20" fmla="+- 0 8627 8549"/>
                  <a:gd name="T21" fmla="*/ T20 w 80"/>
                  <a:gd name="T22" fmla="+- 0 1453 1130"/>
                  <a:gd name="T23" fmla="*/ 1453 h 659"/>
                  <a:gd name="T24" fmla="+- 0 8565 8549"/>
                  <a:gd name="T25" fmla="*/ T24 w 80"/>
                  <a:gd name="T26" fmla="+- 0 1453 1130"/>
                  <a:gd name="T27" fmla="*/ 1453 h 659"/>
                  <a:gd name="T28" fmla="+- 0 8563 8549"/>
                  <a:gd name="T29" fmla="*/ T28 w 80"/>
                  <a:gd name="T30" fmla="+- 0 1450 1130"/>
                  <a:gd name="T31" fmla="*/ 1450 h 659"/>
                  <a:gd name="T32" fmla="+- 0 8565 8549"/>
                  <a:gd name="T33" fmla="*/ T32 w 80"/>
                  <a:gd name="T34" fmla="+- 0 1448 1130"/>
                  <a:gd name="T35" fmla="*/ 1448 h 659"/>
                  <a:gd name="T36" fmla="+- 0 8627 8549"/>
                  <a:gd name="T37" fmla="*/ T36 w 80"/>
                  <a:gd name="T38" fmla="+- 0 1448 1130"/>
                  <a:gd name="T39" fmla="*/ 1448 h 659"/>
                  <a:gd name="T40" fmla="+- 0 8627 8549"/>
                  <a:gd name="T41" fmla="*/ T40 w 80"/>
                  <a:gd name="T42" fmla="+- 0 1131 1130"/>
                  <a:gd name="T43" fmla="*/ 1131 h 659"/>
                  <a:gd name="T44" fmla="+- 0 8628 8549"/>
                  <a:gd name="T45" fmla="*/ T44 w 80"/>
                  <a:gd name="T46" fmla="+- 0 1130 1130"/>
                  <a:gd name="T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9" y="0"/>
                    </a:moveTo>
                    <a:lnTo>
                      <a:pt x="0" y="0"/>
                    </a:lnTo>
                    <a:lnTo>
                      <a:pt x="1" y="1"/>
                    </a:lnTo>
                    <a:lnTo>
                      <a:pt x="1" y="332"/>
                    </a:lnTo>
                    <a:lnTo>
                      <a:pt x="78" y="332"/>
                    </a:lnTo>
                    <a:lnTo>
                      <a:pt x="78" y="323"/>
                    </a:lnTo>
                    <a:lnTo>
                      <a:pt x="16" y="323"/>
                    </a:lnTo>
                    <a:lnTo>
                      <a:pt x="14" y="320"/>
                    </a:lnTo>
                    <a:lnTo>
                      <a:pt x="16"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4" name="Freeform 5438"/>
              <p:cNvSpPr>
                <a:spLocks/>
              </p:cNvSpPr>
              <p:nvPr/>
            </p:nvSpPr>
            <p:spPr bwMode="auto">
              <a:xfrm>
                <a:off x="8549" y="1130"/>
                <a:ext cx="80" cy="659"/>
              </a:xfrm>
              <a:custGeom>
                <a:avLst/>
                <a:gdLst>
                  <a:gd name="T0" fmla="+- 0 8627 8549"/>
                  <a:gd name="T1" fmla="*/ T0 w 80"/>
                  <a:gd name="T2" fmla="+- 0 1448 1130"/>
                  <a:gd name="T3" fmla="*/ 1448 h 659"/>
                  <a:gd name="T4" fmla="+- 0 8601 8549"/>
                  <a:gd name="T5" fmla="*/ T4 w 80"/>
                  <a:gd name="T6" fmla="+- 0 1448 1130"/>
                  <a:gd name="T7" fmla="*/ 1448 h 659"/>
                  <a:gd name="T8" fmla="+- 0 8604 8549"/>
                  <a:gd name="T9" fmla="*/ T8 w 80"/>
                  <a:gd name="T10" fmla="+- 0 1450 1130"/>
                  <a:gd name="T11" fmla="*/ 1450 h 659"/>
                  <a:gd name="T12" fmla="+- 0 8601 8549"/>
                  <a:gd name="T13" fmla="*/ T12 w 80"/>
                  <a:gd name="T14" fmla="+- 0 1453 1130"/>
                  <a:gd name="T15" fmla="*/ 1453 h 659"/>
                  <a:gd name="T16" fmla="+- 0 8627 8549"/>
                  <a:gd name="T17" fmla="*/ T16 w 80"/>
                  <a:gd name="T18" fmla="+- 0 1453 1130"/>
                  <a:gd name="T19" fmla="*/ 1453 h 659"/>
                  <a:gd name="T20" fmla="+- 0 8624 8549"/>
                  <a:gd name="T21" fmla="*/ T20 w 80"/>
                  <a:gd name="T22" fmla="+- 0 1450 1130"/>
                  <a:gd name="T23" fmla="*/ 1450 h 659"/>
                  <a:gd name="T24" fmla="+- 0 8627 8549"/>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18"/>
                    </a:moveTo>
                    <a:lnTo>
                      <a:pt x="52" y="318"/>
                    </a:lnTo>
                    <a:lnTo>
                      <a:pt x="55" y="320"/>
                    </a:lnTo>
                    <a:lnTo>
                      <a:pt x="52" y="323"/>
                    </a:lnTo>
                    <a:lnTo>
                      <a:pt x="78" y="323"/>
                    </a:lnTo>
                    <a:lnTo>
                      <a:pt x="75" y="320"/>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36" name="Group 5435"/>
            <p:cNvGrpSpPr>
              <a:grpSpLocks/>
            </p:cNvGrpSpPr>
            <p:nvPr/>
          </p:nvGrpSpPr>
          <p:grpSpPr bwMode="auto">
            <a:xfrm>
              <a:off x="8550" y="1465"/>
              <a:ext cx="77" cy="2"/>
              <a:chOff x="8550" y="1465"/>
              <a:chExt cx="77" cy="2"/>
            </a:xfrm>
          </p:grpSpPr>
          <p:sp>
            <p:nvSpPr>
              <p:cNvPr id="41159" name="Freeform 5436"/>
              <p:cNvSpPr>
                <a:spLocks/>
              </p:cNvSpPr>
              <p:nvPr/>
            </p:nvSpPr>
            <p:spPr bwMode="auto">
              <a:xfrm>
                <a:off x="8550" y="1465"/>
                <a:ext cx="77" cy="2"/>
              </a:xfrm>
              <a:custGeom>
                <a:avLst/>
                <a:gdLst>
                  <a:gd name="T0" fmla="+- 0 8550 8550"/>
                  <a:gd name="T1" fmla="*/ T0 w 77"/>
                  <a:gd name="T2" fmla="+- 0 8627 8550"/>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7" name="Group 5433"/>
            <p:cNvGrpSpPr>
              <a:grpSpLocks/>
            </p:cNvGrpSpPr>
            <p:nvPr/>
          </p:nvGrpSpPr>
          <p:grpSpPr bwMode="auto">
            <a:xfrm>
              <a:off x="8563" y="1450"/>
              <a:ext cx="65" cy="2"/>
              <a:chOff x="8563" y="1450"/>
              <a:chExt cx="65" cy="2"/>
            </a:xfrm>
          </p:grpSpPr>
          <p:sp>
            <p:nvSpPr>
              <p:cNvPr id="41158" name="Freeform 5434"/>
              <p:cNvSpPr>
                <a:spLocks/>
              </p:cNvSpPr>
              <p:nvPr/>
            </p:nvSpPr>
            <p:spPr bwMode="auto">
              <a:xfrm>
                <a:off x="8563" y="1450"/>
                <a:ext cx="65" cy="2"/>
              </a:xfrm>
              <a:custGeom>
                <a:avLst/>
                <a:gdLst>
                  <a:gd name="T0" fmla="+- 0 8563 8563"/>
                  <a:gd name="T1" fmla="*/ T0 w 65"/>
                  <a:gd name="T2" fmla="+- 0 8627 8563"/>
                  <a:gd name="T3" fmla="*/ T2 w 65"/>
                </a:gdLst>
                <a:ahLst/>
                <a:cxnLst>
                  <a:cxn ang="0">
                    <a:pos x="T1" y="0"/>
                  </a:cxn>
                  <a:cxn ang="0">
                    <a:pos x="T3" y="0"/>
                  </a:cxn>
                </a:cxnLst>
                <a:rect l="0" t="0" r="r" b="b"/>
                <a:pathLst>
                  <a:path w="65">
                    <a:moveTo>
                      <a:pt x="0" y="0"/>
                    </a:moveTo>
                    <a:lnTo>
                      <a:pt x="64"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8" name="Group 5431"/>
            <p:cNvGrpSpPr>
              <a:grpSpLocks/>
            </p:cNvGrpSpPr>
            <p:nvPr/>
          </p:nvGrpSpPr>
          <p:grpSpPr bwMode="auto">
            <a:xfrm>
              <a:off x="8549" y="1468"/>
              <a:ext cx="2" cy="320"/>
              <a:chOff x="8549" y="1468"/>
              <a:chExt cx="2" cy="320"/>
            </a:xfrm>
          </p:grpSpPr>
          <p:sp>
            <p:nvSpPr>
              <p:cNvPr id="41157" name="Freeform 5432"/>
              <p:cNvSpPr>
                <a:spLocks/>
              </p:cNvSpPr>
              <p:nvPr/>
            </p:nvSpPr>
            <p:spPr bwMode="auto">
              <a:xfrm>
                <a:off x="854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9" name="Group 5429"/>
            <p:cNvGrpSpPr>
              <a:grpSpLocks/>
            </p:cNvGrpSpPr>
            <p:nvPr/>
          </p:nvGrpSpPr>
          <p:grpSpPr bwMode="auto">
            <a:xfrm>
              <a:off x="8549" y="1130"/>
              <a:ext cx="2" cy="332"/>
              <a:chOff x="8549" y="1130"/>
              <a:chExt cx="2" cy="332"/>
            </a:xfrm>
          </p:grpSpPr>
          <p:sp>
            <p:nvSpPr>
              <p:cNvPr id="41156" name="Freeform 5430"/>
              <p:cNvSpPr>
                <a:spLocks/>
              </p:cNvSpPr>
              <p:nvPr/>
            </p:nvSpPr>
            <p:spPr bwMode="auto">
              <a:xfrm>
                <a:off x="8549"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0" name="Group 5426"/>
            <p:cNvGrpSpPr>
              <a:grpSpLocks/>
            </p:cNvGrpSpPr>
            <p:nvPr/>
          </p:nvGrpSpPr>
          <p:grpSpPr bwMode="auto">
            <a:xfrm>
              <a:off x="8548" y="1465"/>
              <a:ext cx="3" cy="2"/>
              <a:chOff x="8548" y="1465"/>
              <a:chExt cx="3" cy="2"/>
            </a:xfrm>
          </p:grpSpPr>
          <p:sp>
            <p:nvSpPr>
              <p:cNvPr id="41155" name="Freeform 5428"/>
              <p:cNvSpPr>
                <a:spLocks/>
              </p:cNvSpPr>
              <p:nvPr/>
            </p:nvSpPr>
            <p:spPr bwMode="auto">
              <a:xfrm>
                <a:off x="8548" y="1465"/>
                <a:ext cx="3" cy="2"/>
              </a:xfrm>
              <a:custGeom>
                <a:avLst/>
                <a:gdLst>
                  <a:gd name="T0" fmla="+- 0 8548 8548"/>
                  <a:gd name="T1" fmla="*/ T0 w 3"/>
                  <a:gd name="T2" fmla="+- 0 8550 8548"/>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267" name="Picture 54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41" name="Group 5424"/>
            <p:cNvGrpSpPr>
              <a:grpSpLocks/>
            </p:cNvGrpSpPr>
            <p:nvPr/>
          </p:nvGrpSpPr>
          <p:grpSpPr bwMode="auto">
            <a:xfrm>
              <a:off x="8533" y="1117"/>
              <a:ext cx="3" cy="656"/>
              <a:chOff x="8533" y="1117"/>
              <a:chExt cx="3" cy="656"/>
            </a:xfrm>
          </p:grpSpPr>
          <p:sp>
            <p:nvSpPr>
              <p:cNvPr id="41154" name="Freeform 5425"/>
              <p:cNvSpPr>
                <a:spLocks/>
              </p:cNvSpPr>
              <p:nvPr/>
            </p:nvSpPr>
            <p:spPr bwMode="auto">
              <a:xfrm>
                <a:off x="8533" y="1117"/>
                <a:ext cx="3" cy="656"/>
              </a:xfrm>
              <a:custGeom>
                <a:avLst/>
                <a:gdLst>
                  <a:gd name="T0" fmla="+- 0 8533 8533"/>
                  <a:gd name="T1" fmla="*/ T0 w 3"/>
                  <a:gd name="T2" fmla="+- 0 1773 1117"/>
                  <a:gd name="T3" fmla="*/ 1773 h 656"/>
                  <a:gd name="T4" fmla="+- 0 8536 8533"/>
                  <a:gd name="T5" fmla="*/ T4 w 3"/>
                  <a:gd name="T6" fmla="+- 0 1773 1117"/>
                  <a:gd name="T7" fmla="*/ 1773 h 656"/>
                  <a:gd name="T8" fmla="+- 0 8536 8533"/>
                  <a:gd name="T9" fmla="*/ T8 w 3"/>
                  <a:gd name="T10" fmla="+- 0 1117 1117"/>
                  <a:gd name="T11" fmla="*/ 1117 h 656"/>
                  <a:gd name="T12" fmla="+- 0 8533 8533"/>
                  <a:gd name="T13" fmla="*/ T12 w 3"/>
                  <a:gd name="T14" fmla="+- 0 1117 1117"/>
                  <a:gd name="T15" fmla="*/ 1117 h 656"/>
                  <a:gd name="T16" fmla="+- 0 8533 853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42" name="Group 5422"/>
            <p:cNvGrpSpPr>
              <a:grpSpLocks/>
            </p:cNvGrpSpPr>
            <p:nvPr/>
          </p:nvGrpSpPr>
          <p:grpSpPr bwMode="auto">
            <a:xfrm>
              <a:off x="8533" y="1116"/>
              <a:ext cx="82" cy="2"/>
              <a:chOff x="8533" y="1116"/>
              <a:chExt cx="82" cy="2"/>
            </a:xfrm>
          </p:grpSpPr>
          <p:sp>
            <p:nvSpPr>
              <p:cNvPr id="41153" name="Freeform 5423"/>
              <p:cNvSpPr>
                <a:spLocks/>
              </p:cNvSpPr>
              <p:nvPr/>
            </p:nvSpPr>
            <p:spPr bwMode="auto">
              <a:xfrm>
                <a:off x="8533" y="1116"/>
                <a:ext cx="82" cy="2"/>
              </a:xfrm>
              <a:custGeom>
                <a:avLst/>
                <a:gdLst>
                  <a:gd name="T0" fmla="+- 0 8533 8533"/>
                  <a:gd name="T1" fmla="*/ T0 w 82"/>
                  <a:gd name="T2" fmla="+- 0 8615 853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3" name="Group 5420"/>
            <p:cNvGrpSpPr>
              <a:grpSpLocks/>
            </p:cNvGrpSpPr>
            <p:nvPr/>
          </p:nvGrpSpPr>
          <p:grpSpPr bwMode="auto">
            <a:xfrm>
              <a:off x="8535" y="1772"/>
              <a:ext cx="80" cy="2"/>
              <a:chOff x="8535" y="1772"/>
              <a:chExt cx="80" cy="2"/>
            </a:xfrm>
          </p:grpSpPr>
          <p:sp>
            <p:nvSpPr>
              <p:cNvPr id="41152" name="Freeform 5421"/>
              <p:cNvSpPr>
                <a:spLocks/>
              </p:cNvSpPr>
              <p:nvPr/>
            </p:nvSpPr>
            <p:spPr bwMode="auto">
              <a:xfrm>
                <a:off x="8535" y="1772"/>
                <a:ext cx="80" cy="2"/>
              </a:xfrm>
              <a:custGeom>
                <a:avLst/>
                <a:gdLst>
                  <a:gd name="T0" fmla="+- 0 8535 8535"/>
                  <a:gd name="T1" fmla="*/ T0 w 80"/>
                  <a:gd name="T2" fmla="+- 0 8614 853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4" name="Group 5418"/>
            <p:cNvGrpSpPr>
              <a:grpSpLocks/>
            </p:cNvGrpSpPr>
            <p:nvPr/>
          </p:nvGrpSpPr>
          <p:grpSpPr bwMode="auto">
            <a:xfrm>
              <a:off x="8536" y="1770"/>
              <a:ext cx="80" cy="2"/>
              <a:chOff x="8536" y="1770"/>
              <a:chExt cx="80" cy="2"/>
            </a:xfrm>
          </p:grpSpPr>
          <p:sp>
            <p:nvSpPr>
              <p:cNvPr id="41151" name="Freeform 5419"/>
              <p:cNvSpPr>
                <a:spLocks/>
              </p:cNvSpPr>
              <p:nvPr/>
            </p:nvSpPr>
            <p:spPr bwMode="auto">
              <a:xfrm>
                <a:off x="8536" y="1770"/>
                <a:ext cx="80" cy="2"/>
              </a:xfrm>
              <a:custGeom>
                <a:avLst/>
                <a:gdLst>
                  <a:gd name="T0" fmla="+- 0 8536 8536"/>
                  <a:gd name="T1" fmla="*/ T0 w 80"/>
                  <a:gd name="T2" fmla="+- 0 8615 853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5" name="Group 5416"/>
            <p:cNvGrpSpPr>
              <a:grpSpLocks/>
            </p:cNvGrpSpPr>
            <p:nvPr/>
          </p:nvGrpSpPr>
          <p:grpSpPr bwMode="auto">
            <a:xfrm>
              <a:off x="8560" y="1409"/>
              <a:ext cx="42" cy="66"/>
              <a:chOff x="8560" y="1409"/>
              <a:chExt cx="42" cy="66"/>
            </a:xfrm>
          </p:grpSpPr>
          <p:sp>
            <p:nvSpPr>
              <p:cNvPr id="41150" name="Freeform 5417"/>
              <p:cNvSpPr>
                <a:spLocks/>
              </p:cNvSpPr>
              <p:nvPr/>
            </p:nvSpPr>
            <p:spPr bwMode="auto">
              <a:xfrm>
                <a:off x="8560" y="1409"/>
                <a:ext cx="42" cy="66"/>
              </a:xfrm>
              <a:custGeom>
                <a:avLst/>
                <a:gdLst>
                  <a:gd name="T0" fmla="+- 0 8561 8560"/>
                  <a:gd name="T1" fmla="*/ T0 w 42"/>
                  <a:gd name="T2" fmla="+- 0 1409 1409"/>
                  <a:gd name="T3" fmla="*/ 1409 h 66"/>
                  <a:gd name="T4" fmla="+- 0 8561 8560"/>
                  <a:gd name="T5" fmla="*/ T4 w 42"/>
                  <a:gd name="T6" fmla="+- 0 1409 1409"/>
                  <a:gd name="T7" fmla="*/ 1409 h 66"/>
                  <a:gd name="T8" fmla="+- 0 8560 8560"/>
                  <a:gd name="T9" fmla="*/ T8 w 42"/>
                  <a:gd name="T10" fmla="+- 0 1410 1409"/>
                  <a:gd name="T11" fmla="*/ 1410 h 66"/>
                  <a:gd name="T12" fmla="+- 0 8560 8560"/>
                  <a:gd name="T13" fmla="*/ T12 w 42"/>
                  <a:gd name="T14" fmla="+- 0 1411 1409"/>
                  <a:gd name="T15" fmla="*/ 1411 h 66"/>
                  <a:gd name="T16" fmla="+- 0 8560 8560"/>
                  <a:gd name="T17" fmla="*/ T16 w 42"/>
                  <a:gd name="T18" fmla="+- 0 1413 1409"/>
                  <a:gd name="T19" fmla="*/ 1413 h 66"/>
                  <a:gd name="T20" fmla="+- 0 8560 8560"/>
                  <a:gd name="T21" fmla="*/ T20 w 42"/>
                  <a:gd name="T22" fmla="+- 0 1416 1409"/>
                  <a:gd name="T23" fmla="*/ 1416 h 66"/>
                  <a:gd name="T24" fmla="+- 0 8561 8560"/>
                  <a:gd name="T25" fmla="*/ T24 w 42"/>
                  <a:gd name="T26" fmla="+- 0 1417 1409"/>
                  <a:gd name="T27" fmla="*/ 1417 h 66"/>
                  <a:gd name="T28" fmla="+- 0 8592 8560"/>
                  <a:gd name="T29" fmla="*/ T28 w 42"/>
                  <a:gd name="T30" fmla="+- 0 1417 1409"/>
                  <a:gd name="T31" fmla="*/ 1417 h 66"/>
                  <a:gd name="T32" fmla="+- 0 8568 8560"/>
                  <a:gd name="T33" fmla="*/ T32 w 42"/>
                  <a:gd name="T34" fmla="+- 0 1472 1409"/>
                  <a:gd name="T35" fmla="*/ 1472 h 66"/>
                  <a:gd name="T36" fmla="+- 0 8568 8560"/>
                  <a:gd name="T37" fmla="*/ T36 w 42"/>
                  <a:gd name="T38" fmla="+- 0 1474 1409"/>
                  <a:gd name="T39" fmla="*/ 1474 h 66"/>
                  <a:gd name="T40" fmla="+- 0 8568 8560"/>
                  <a:gd name="T41" fmla="*/ T40 w 42"/>
                  <a:gd name="T42" fmla="+- 0 1474 1409"/>
                  <a:gd name="T43" fmla="*/ 1474 h 66"/>
                  <a:gd name="T44" fmla="+- 0 8569 8560"/>
                  <a:gd name="T45" fmla="*/ T44 w 42"/>
                  <a:gd name="T46" fmla="+- 0 1475 1409"/>
                  <a:gd name="T47" fmla="*/ 1475 h 66"/>
                  <a:gd name="T48" fmla="+- 0 8574 8560"/>
                  <a:gd name="T49" fmla="*/ T48 w 42"/>
                  <a:gd name="T50" fmla="+- 0 1475 1409"/>
                  <a:gd name="T51" fmla="*/ 1475 h 66"/>
                  <a:gd name="T52" fmla="+- 0 8576 8560"/>
                  <a:gd name="T53" fmla="*/ T52 w 42"/>
                  <a:gd name="T54" fmla="+- 0 1475 1409"/>
                  <a:gd name="T55" fmla="*/ 1475 h 66"/>
                  <a:gd name="T56" fmla="+- 0 8600 8560"/>
                  <a:gd name="T57" fmla="*/ T56 w 42"/>
                  <a:gd name="T58" fmla="+- 0 1418 1409"/>
                  <a:gd name="T59" fmla="*/ 1418 h 66"/>
                  <a:gd name="T60" fmla="+- 0 8601 8560"/>
                  <a:gd name="T61" fmla="*/ T60 w 42"/>
                  <a:gd name="T62" fmla="+- 0 1414 1409"/>
                  <a:gd name="T63" fmla="*/ 1414 h 66"/>
                  <a:gd name="T64" fmla="+- 0 8601 8560"/>
                  <a:gd name="T65" fmla="*/ T64 w 42"/>
                  <a:gd name="T66" fmla="+- 0 1411 1409"/>
                  <a:gd name="T67" fmla="*/ 1411 h 66"/>
                  <a:gd name="T68" fmla="+- 0 8601 8560"/>
                  <a:gd name="T69" fmla="*/ T68 w 42"/>
                  <a:gd name="T70" fmla="+- 0 1410 1409"/>
                  <a:gd name="T71" fmla="*/ 1410 h 66"/>
                  <a:gd name="T72" fmla="+- 0 8600 8560"/>
                  <a:gd name="T73" fmla="*/ T72 w 42"/>
                  <a:gd name="T74" fmla="+- 0 1409 1409"/>
                  <a:gd name="T75" fmla="*/ 1409 h 66"/>
                  <a:gd name="T76" fmla="+- 0 8561 8560"/>
                  <a:gd name="T77" fmla="*/ T76 w 42"/>
                  <a:gd name="T78" fmla="+- 0 1409 1409"/>
                  <a:gd name="T79" fmla="*/ 140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1" y="0"/>
                    </a:moveTo>
                    <a:lnTo>
                      <a:pt x="1" y="0"/>
                    </a:lnTo>
                    <a:lnTo>
                      <a:pt x="0" y="1"/>
                    </a:lnTo>
                    <a:lnTo>
                      <a:pt x="0" y="2"/>
                    </a:lnTo>
                    <a:lnTo>
                      <a:pt x="0" y="4"/>
                    </a:lnTo>
                    <a:lnTo>
                      <a:pt x="0" y="7"/>
                    </a:lnTo>
                    <a:lnTo>
                      <a:pt x="1" y="8"/>
                    </a:lnTo>
                    <a:lnTo>
                      <a:pt x="32" y="8"/>
                    </a:lnTo>
                    <a:lnTo>
                      <a:pt x="8" y="63"/>
                    </a:lnTo>
                    <a:lnTo>
                      <a:pt x="8" y="65"/>
                    </a:lnTo>
                    <a:lnTo>
                      <a:pt x="9" y="66"/>
                    </a:lnTo>
                    <a:lnTo>
                      <a:pt x="14" y="66"/>
                    </a:lnTo>
                    <a:lnTo>
                      <a:pt x="16" y="66"/>
                    </a:lnTo>
                    <a:lnTo>
                      <a:pt x="40" y="9"/>
                    </a:lnTo>
                    <a:lnTo>
                      <a:pt x="41" y="5"/>
                    </a:lnTo>
                    <a:lnTo>
                      <a:pt x="41" y="2"/>
                    </a:lnTo>
                    <a:lnTo>
                      <a:pt x="41" y="1"/>
                    </a:lnTo>
                    <a:lnTo>
                      <a:pt x="40"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46" name="Group 5411"/>
            <p:cNvGrpSpPr>
              <a:grpSpLocks/>
            </p:cNvGrpSpPr>
            <p:nvPr/>
          </p:nvGrpSpPr>
          <p:grpSpPr bwMode="auto">
            <a:xfrm>
              <a:off x="5456" y="1130"/>
              <a:ext cx="81" cy="659"/>
              <a:chOff x="5456" y="1130"/>
              <a:chExt cx="81" cy="659"/>
            </a:xfrm>
          </p:grpSpPr>
          <p:sp>
            <p:nvSpPr>
              <p:cNvPr id="41146" name="Freeform 5415"/>
              <p:cNvSpPr>
                <a:spLocks/>
              </p:cNvSpPr>
              <p:nvPr/>
            </p:nvSpPr>
            <p:spPr bwMode="auto">
              <a:xfrm>
                <a:off x="5456" y="1130"/>
                <a:ext cx="81" cy="659"/>
              </a:xfrm>
              <a:custGeom>
                <a:avLst/>
                <a:gdLst>
                  <a:gd name="T0" fmla="+- 0 5456 5456"/>
                  <a:gd name="T1" fmla="*/ T0 w 81"/>
                  <a:gd name="T2" fmla="+- 0 1466 1130"/>
                  <a:gd name="T3" fmla="*/ 1466 h 659"/>
                  <a:gd name="T4" fmla="+- 0 5456 5456"/>
                  <a:gd name="T5" fmla="*/ T4 w 81"/>
                  <a:gd name="T6" fmla="+- 0 1786 1130"/>
                  <a:gd name="T7" fmla="*/ 1786 h 659"/>
                  <a:gd name="T8" fmla="+- 0 5458 5456"/>
                  <a:gd name="T9" fmla="*/ T8 w 81"/>
                  <a:gd name="T10" fmla="+- 0 1788 1130"/>
                  <a:gd name="T11" fmla="*/ 1788 h 659"/>
                  <a:gd name="T12" fmla="+- 0 5537 5456"/>
                  <a:gd name="T13" fmla="*/ T12 w 81"/>
                  <a:gd name="T14" fmla="+- 0 1788 1130"/>
                  <a:gd name="T15" fmla="*/ 1788 h 659"/>
                  <a:gd name="T16" fmla="+- 0 5535 5456"/>
                  <a:gd name="T17" fmla="*/ T16 w 81"/>
                  <a:gd name="T18" fmla="+- 0 1786 1130"/>
                  <a:gd name="T19" fmla="*/ 1786 h 659"/>
                  <a:gd name="T20" fmla="+- 0 5535 5456"/>
                  <a:gd name="T21" fmla="*/ T20 w 81"/>
                  <a:gd name="T22" fmla="+- 0 1468 1130"/>
                  <a:gd name="T23" fmla="*/ 1468 h 659"/>
                  <a:gd name="T24" fmla="+- 0 5457 5456"/>
                  <a:gd name="T25" fmla="*/ T24 w 81"/>
                  <a:gd name="T26" fmla="+- 0 1468 1130"/>
                  <a:gd name="T27" fmla="*/ 1468 h 659"/>
                  <a:gd name="T28" fmla="+- 0 5456 5456"/>
                  <a:gd name="T29" fmla="*/ T28 w 81"/>
                  <a:gd name="T30" fmla="+- 0 1466 1130"/>
                  <a:gd name="T31" fmla="*/ 1466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0" y="336"/>
                    </a:moveTo>
                    <a:lnTo>
                      <a:pt x="0" y="656"/>
                    </a:lnTo>
                    <a:lnTo>
                      <a:pt x="2" y="658"/>
                    </a:lnTo>
                    <a:lnTo>
                      <a:pt x="81" y="658"/>
                    </a:lnTo>
                    <a:lnTo>
                      <a:pt x="79" y="656"/>
                    </a:lnTo>
                    <a:lnTo>
                      <a:pt x="79" y="338"/>
                    </a:lnTo>
                    <a:lnTo>
                      <a:pt x="1" y="338"/>
                    </a:lnTo>
                    <a:lnTo>
                      <a:pt x="0" y="33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47" name="Freeform 5414"/>
              <p:cNvSpPr>
                <a:spLocks/>
              </p:cNvSpPr>
              <p:nvPr/>
            </p:nvSpPr>
            <p:spPr bwMode="auto">
              <a:xfrm>
                <a:off x="5456" y="1130"/>
                <a:ext cx="81" cy="659"/>
              </a:xfrm>
              <a:custGeom>
                <a:avLst/>
                <a:gdLst>
                  <a:gd name="T0" fmla="+- 0 5518 5456"/>
                  <a:gd name="T1" fmla="*/ T0 w 81"/>
                  <a:gd name="T2" fmla="+- 0 1462 1130"/>
                  <a:gd name="T3" fmla="*/ 1462 h 659"/>
                  <a:gd name="T4" fmla="+- 0 5493 5456"/>
                  <a:gd name="T5" fmla="*/ T4 w 81"/>
                  <a:gd name="T6" fmla="+- 0 1462 1130"/>
                  <a:gd name="T7" fmla="*/ 1462 h 659"/>
                  <a:gd name="T8" fmla="+- 0 5495 5456"/>
                  <a:gd name="T9" fmla="*/ T8 w 81"/>
                  <a:gd name="T10" fmla="+- 0 1465 1130"/>
                  <a:gd name="T11" fmla="*/ 1465 h 659"/>
                  <a:gd name="T12" fmla="+- 0 5493 5456"/>
                  <a:gd name="T13" fmla="*/ T12 w 81"/>
                  <a:gd name="T14" fmla="+- 0 1468 1130"/>
                  <a:gd name="T15" fmla="*/ 1468 h 659"/>
                  <a:gd name="T16" fmla="+- 0 5518 5456"/>
                  <a:gd name="T17" fmla="*/ T16 w 81"/>
                  <a:gd name="T18" fmla="+- 0 1468 1130"/>
                  <a:gd name="T19" fmla="*/ 1468 h 659"/>
                  <a:gd name="T20" fmla="+- 0 5515 5456"/>
                  <a:gd name="T21" fmla="*/ T20 w 81"/>
                  <a:gd name="T22" fmla="+- 0 1465 1130"/>
                  <a:gd name="T23" fmla="*/ 1465 h 659"/>
                  <a:gd name="T24" fmla="+- 0 5518 5456"/>
                  <a:gd name="T25" fmla="*/ T24 w 81"/>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62" y="332"/>
                    </a:moveTo>
                    <a:lnTo>
                      <a:pt x="37" y="332"/>
                    </a:lnTo>
                    <a:lnTo>
                      <a:pt x="39" y="335"/>
                    </a:lnTo>
                    <a:lnTo>
                      <a:pt x="37" y="338"/>
                    </a:lnTo>
                    <a:lnTo>
                      <a:pt x="62" y="338"/>
                    </a:lnTo>
                    <a:lnTo>
                      <a:pt x="59" y="335"/>
                    </a:lnTo>
                    <a:lnTo>
                      <a:pt x="6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48" name="Freeform 5413"/>
              <p:cNvSpPr>
                <a:spLocks/>
              </p:cNvSpPr>
              <p:nvPr/>
            </p:nvSpPr>
            <p:spPr bwMode="auto">
              <a:xfrm>
                <a:off x="5456" y="1130"/>
                <a:ext cx="81" cy="659"/>
              </a:xfrm>
              <a:custGeom>
                <a:avLst/>
                <a:gdLst>
                  <a:gd name="T0" fmla="+- 0 5458 5456"/>
                  <a:gd name="T1" fmla="*/ T0 w 81"/>
                  <a:gd name="T2" fmla="+- 0 1130 1130"/>
                  <a:gd name="T3" fmla="*/ 1130 h 659"/>
                  <a:gd name="T4" fmla="+- 0 5456 5456"/>
                  <a:gd name="T5" fmla="*/ T4 w 81"/>
                  <a:gd name="T6" fmla="+- 0 1131 1130"/>
                  <a:gd name="T7" fmla="*/ 1131 h 659"/>
                  <a:gd name="T8" fmla="+- 0 5456 5456"/>
                  <a:gd name="T9" fmla="*/ T8 w 81"/>
                  <a:gd name="T10" fmla="+- 0 1448 1130"/>
                  <a:gd name="T11" fmla="*/ 1448 h 659"/>
                  <a:gd name="T12" fmla="+- 0 5522 5456"/>
                  <a:gd name="T13" fmla="*/ T12 w 81"/>
                  <a:gd name="T14" fmla="+- 0 1448 1130"/>
                  <a:gd name="T15" fmla="*/ 1448 h 659"/>
                  <a:gd name="T16" fmla="+- 0 5524 5456"/>
                  <a:gd name="T17" fmla="*/ T16 w 81"/>
                  <a:gd name="T18" fmla="+- 0 1450 1130"/>
                  <a:gd name="T19" fmla="*/ 1450 h 659"/>
                  <a:gd name="T20" fmla="+- 0 5522 5456"/>
                  <a:gd name="T21" fmla="*/ T20 w 81"/>
                  <a:gd name="T22" fmla="+- 0 1453 1130"/>
                  <a:gd name="T23" fmla="*/ 1453 h 659"/>
                  <a:gd name="T24" fmla="+- 0 5456 5456"/>
                  <a:gd name="T25" fmla="*/ T24 w 81"/>
                  <a:gd name="T26" fmla="+- 0 1453 1130"/>
                  <a:gd name="T27" fmla="*/ 1453 h 659"/>
                  <a:gd name="T28" fmla="+- 0 5456 5456"/>
                  <a:gd name="T29" fmla="*/ T28 w 81"/>
                  <a:gd name="T30" fmla="+- 0 1464 1130"/>
                  <a:gd name="T31" fmla="*/ 1464 h 659"/>
                  <a:gd name="T32" fmla="+- 0 5457 5456"/>
                  <a:gd name="T33" fmla="*/ T32 w 81"/>
                  <a:gd name="T34" fmla="+- 0 1462 1130"/>
                  <a:gd name="T35" fmla="*/ 1462 h 659"/>
                  <a:gd name="T36" fmla="+- 0 5535 5456"/>
                  <a:gd name="T37" fmla="*/ T36 w 81"/>
                  <a:gd name="T38" fmla="+- 0 1462 1130"/>
                  <a:gd name="T39" fmla="*/ 1462 h 659"/>
                  <a:gd name="T40" fmla="+- 0 5535 5456"/>
                  <a:gd name="T41" fmla="*/ T40 w 81"/>
                  <a:gd name="T42" fmla="+- 0 1131 1130"/>
                  <a:gd name="T43" fmla="*/ 1131 h 659"/>
                  <a:gd name="T44" fmla="+- 0 5537 5456"/>
                  <a:gd name="T45" fmla="*/ T44 w 81"/>
                  <a:gd name="T46" fmla="+- 0 1130 1130"/>
                  <a:gd name="T47" fmla="*/ 1130 h 659"/>
                  <a:gd name="T48" fmla="+- 0 5458 5456"/>
                  <a:gd name="T49" fmla="*/ T48 w 81"/>
                  <a:gd name="T50" fmla="+- 0 1130 1130"/>
                  <a:gd name="T51"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1" h="659">
                    <a:moveTo>
                      <a:pt x="2" y="0"/>
                    </a:moveTo>
                    <a:lnTo>
                      <a:pt x="0" y="1"/>
                    </a:lnTo>
                    <a:lnTo>
                      <a:pt x="0" y="318"/>
                    </a:lnTo>
                    <a:lnTo>
                      <a:pt x="66" y="318"/>
                    </a:lnTo>
                    <a:lnTo>
                      <a:pt x="68" y="320"/>
                    </a:lnTo>
                    <a:lnTo>
                      <a:pt x="66" y="323"/>
                    </a:lnTo>
                    <a:lnTo>
                      <a:pt x="0" y="323"/>
                    </a:lnTo>
                    <a:lnTo>
                      <a:pt x="0" y="334"/>
                    </a:lnTo>
                    <a:lnTo>
                      <a:pt x="1" y="332"/>
                    </a:lnTo>
                    <a:lnTo>
                      <a:pt x="79" y="332"/>
                    </a:lnTo>
                    <a:lnTo>
                      <a:pt x="79" y="1"/>
                    </a:lnTo>
                    <a:lnTo>
                      <a:pt x="81" y="0"/>
                    </a:lnTo>
                    <a:lnTo>
                      <a:pt x="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49" name="Freeform 5412"/>
              <p:cNvSpPr>
                <a:spLocks/>
              </p:cNvSpPr>
              <p:nvPr/>
            </p:nvSpPr>
            <p:spPr bwMode="auto">
              <a:xfrm>
                <a:off x="5456" y="1130"/>
                <a:ext cx="81" cy="659"/>
              </a:xfrm>
              <a:custGeom>
                <a:avLst/>
                <a:gdLst>
                  <a:gd name="T0" fmla="+- 0 5486 5456"/>
                  <a:gd name="T1" fmla="*/ T0 w 81"/>
                  <a:gd name="T2" fmla="+- 0 1448 1130"/>
                  <a:gd name="T3" fmla="*/ 1448 h 659"/>
                  <a:gd name="T4" fmla="+- 0 5460 5456"/>
                  <a:gd name="T5" fmla="*/ T4 w 81"/>
                  <a:gd name="T6" fmla="+- 0 1448 1130"/>
                  <a:gd name="T7" fmla="*/ 1448 h 659"/>
                  <a:gd name="T8" fmla="+- 0 5463 5456"/>
                  <a:gd name="T9" fmla="*/ T8 w 81"/>
                  <a:gd name="T10" fmla="+- 0 1450 1130"/>
                  <a:gd name="T11" fmla="*/ 1450 h 659"/>
                  <a:gd name="T12" fmla="+- 0 5460 5456"/>
                  <a:gd name="T13" fmla="*/ T12 w 81"/>
                  <a:gd name="T14" fmla="+- 0 1453 1130"/>
                  <a:gd name="T15" fmla="*/ 1453 h 659"/>
                  <a:gd name="T16" fmla="+- 0 5486 5456"/>
                  <a:gd name="T17" fmla="*/ T16 w 81"/>
                  <a:gd name="T18" fmla="+- 0 1453 1130"/>
                  <a:gd name="T19" fmla="*/ 1453 h 659"/>
                  <a:gd name="T20" fmla="+- 0 5483 5456"/>
                  <a:gd name="T21" fmla="*/ T20 w 81"/>
                  <a:gd name="T22" fmla="+- 0 1450 1130"/>
                  <a:gd name="T23" fmla="*/ 1450 h 659"/>
                  <a:gd name="T24" fmla="+- 0 5486 5456"/>
                  <a:gd name="T25" fmla="*/ T24 w 81"/>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30" y="318"/>
                    </a:moveTo>
                    <a:lnTo>
                      <a:pt x="4" y="318"/>
                    </a:lnTo>
                    <a:lnTo>
                      <a:pt x="7" y="320"/>
                    </a:lnTo>
                    <a:lnTo>
                      <a:pt x="4" y="323"/>
                    </a:lnTo>
                    <a:lnTo>
                      <a:pt x="30" y="323"/>
                    </a:lnTo>
                    <a:lnTo>
                      <a:pt x="27" y="320"/>
                    </a:lnTo>
                    <a:lnTo>
                      <a:pt x="3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47" name="Group 5409"/>
            <p:cNvGrpSpPr>
              <a:grpSpLocks/>
            </p:cNvGrpSpPr>
            <p:nvPr/>
          </p:nvGrpSpPr>
          <p:grpSpPr bwMode="auto">
            <a:xfrm>
              <a:off x="5456" y="1465"/>
              <a:ext cx="80" cy="2"/>
              <a:chOff x="5456" y="1465"/>
              <a:chExt cx="80" cy="2"/>
            </a:xfrm>
          </p:grpSpPr>
          <p:sp>
            <p:nvSpPr>
              <p:cNvPr id="41145" name="Freeform 5410"/>
              <p:cNvSpPr>
                <a:spLocks/>
              </p:cNvSpPr>
              <p:nvPr/>
            </p:nvSpPr>
            <p:spPr bwMode="auto">
              <a:xfrm>
                <a:off x="5456" y="1465"/>
                <a:ext cx="80" cy="2"/>
              </a:xfrm>
              <a:custGeom>
                <a:avLst/>
                <a:gdLst>
                  <a:gd name="T0" fmla="+- 0 5456 5456"/>
                  <a:gd name="T1" fmla="*/ T0 w 80"/>
                  <a:gd name="T2" fmla="+- 0 5535 5456"/>
                  <a:gd name="T3" fmla="*/ T2 w 80"/>
                </a:gdLst>
                <a:ahLst/>
                <a:cxnLst>
                  <a:cxn ang="0">
                    <a:pos x="T1" y="0"/>
                  </a:cxn>
                  <a:cxn ang="0">
                    <a:pos x="T3" y="0"/>
                  </a:cxn>
                </a:cxnLst>
                <a:rect l="0" t="0" r="r" b="b"/>
                <a:pathLst>
                  <a:path w="80">
                    <a:moveTo>
                      <a:pt x="0" y="0"/>
                    </a:moveTo>
                    <a:lnTo>
                      <a:pt x="7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8" name="Group 5406"/>
            <p:cNvGrpSpPr>
              <a:grpSpLocks/>
            </p:cNvGrpSpPr>
            <p:nvPr/>
          </p:nvGrpSpPr>
          <p:grpSpPr bwMode="auto">
            <a:xfrm>
              <a:off x="5456" y="1450"/>
              <a:ext cx="69" cy="2"/>
              <a:chOff x="5456" y="1450"/>
              <a:chExt cx="69" cy="2"/>
            </a:xfrm>
          </p:grpSpPr>
          <p:sp>
            <p:nvSpPr>
              <p:cNvPr id="41144" name="Freeform 5408"/>
              <p:cNvSpPr>
                <a:spLocks/>
              </p:cNvSpPr>
              <p:nvPr/>
            </p:nvSpPr>
            <p:spPr bwMode="auto">
              <a:xfrm>
                <a:off x="5456" y="1450"/>
                <a:ext cx="69" cy="2"/>
              </a:xfrm>
              <a:custGeom>
                <a:avLst/>
                <a:gdLst>
                  <a:gd name="T0" fmla="+- 0 5456 5456"/>
                  <a:gd name="T1" fmla="*/ T0 w 69"/>
                  <a:gd name="T2" fmla="+- 0 5524 5456"/>
                  <a:gd name="T3" fmla="*/ T2 w 69"/>
                </a:gdLst>
                <a:ahLst/>
                <a:cxnLst>
                  <a:cxn ang="0">
                    <a:pos x="T1" y="0"/>
                  </a:cxn>
                  <a:cxn ang="0">
                    <a:pos x="T3" y="0"/>
                  </a:cxn>
                </a:cxnLst>
                <a:rect l="0" t="0" r="r" b="b"/>
                <a:pathLst>
                  <a:path w="69">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247" name="Picture 540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49" name="Group 5404"/>
            <p:cNvGrpSpPr>
              <a:grpSpLocks/>
            </p:cNvGrpSpPr>
            <p:nvPr/>
          </p:nvGrpSpPr>
          <p:grpSpPr bwMode="auto">
            <a:xfrm>
              <a:off x="5443" y="1117"/>
              <a:ext cx="2" cy="656"/>
              <a:chOff x="5443" y="1117"/>
              <a:chExt cx="2" cy="656"/>
            </a:xfrm>
          </p:grpSpPr>
          <p:sp>
            <p:nvSpPr>
              <p:cNvPr id="41143" name="Freeform 5405"/>
              <p:cNvSpPr>
                <a:spLocks/>
              </p:cNvSpPr>
              <p:nvPr/>
            </p:nvSpPr>
            <p:spPr bwMode="auto">
              <a:xfrm>
                <a:off x="5443"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0" name="Group 5402"/>
            <p:cNvGrpSpPr>
              <a:grpSpLocks/>
            </p:cNvGrpSpPr>
            <p:nvPr/>
          </p:nvGrpSpPr>
          <p:grpSpPr bwMode="auto">
            <a:xfrm>
              <a:off x="5442" y="1116"/>
              <a:ext cx="82" cy="2"/>
              <a:chOff x="5442" y="1116"/>
              <a:chExt cx="82" cy="2"/>
            </a:xfrm>
          </p:grpSpPr>
          <p:sp>
            <p:nvSpPr>
              <p:cNvPr id="41142" name="Freeform 5403"/>
              <p:cNvSpPr>
                <a:spLocks/>
              </p:cNvSpPr>
              <p:nvPr/>
            </p:nvSpPr>
            <p:spPr bwMode="auto">
              <a:xfrm>
                <a:off x="5442" y="1116"/>
                <a:ext cx="82" cy="2"/>
              </a:xfrm>
              <a:custGeom>
                <a:avLst/>
                <a:gdLst>
                  <a:gd name="T0" fmla="+- 0 5442 5442"/>
                  <a:gd name="T1" fmla="*/ T0 w 82"/>
                  <a:gd name="T2" fmla="+- 0 5524 544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1" name="Group 5400"/>
            <p:cNvGrpSpPr>
              <a:grpSpLocks/>
            </p:cNvGrpSpPr>
            <p:nvPr/>
          </p:nvGrpSpPr>
          <p:grpSpPr bwMode="auto">
            <a:xfrm>
              <a:off x="5443" y="1772"/>
              <a:ext cx="80" cy="2"/>
              <a:chOff x="5443" y="1772"/>
              <a:chExt cx="80" cy="2"/>
            </a:xfrm>
          </p:grpSpPr>
          <p:sp>
            <p:nvSpPr>
              <p:cNvPr id="41141" name="Freeform 5401"/>
              <p:cNvSpPr>
                <a:spLocks/>
              </p:cNvSpPr>
              <p:nvPr/>
            </p:nvSpPr>
            <p:spPr bwMode="auto">
              <a:xfrm>
                <a:off x="5443" y="1772"/>
                <a:ext cx="80" cy="2"/>
              </a:xfrm>
              <a:custGeom>
                <a:avLst/>
                <a:gdLst>
                  <a:gd name="T0" fmla="+- 0 5443 5443"/>
                  <a:gd name="T1" fmla="*/ T0 w 80"/>
                  <a:gd name="T2" fmla="+- 0 5523 54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2" name="Group 5398"/>
            <p:cNvGrpSpPr>
              <a:grpSpLocks/>
            </p:cNvGrpSpPr>
            <p:nvPr/>
          </p:nvGrpSpPr>
          <p:grpSpPr bwMode="auto">
            <a:xfrm>
              <a:off x="5444" y="1770"/>
              <a:ext cx="80" cy="2"/>
              <a:chOff x="5444" y="1770"/>
              <a:chExt cx="80" cy="2"/>
            </a:xfrm>
          </p:grpSpPr>
          <p:sp>
            <p:nvSpPr>
              <p:cNvPr id="41140" name="Freeform 5399"/>
              <p:cNvSpPr>
                <a:spLocks/>
              </p:cNvSpPr>
              <p:nvPr/>
            </p:nvSpPr>
            <p:spPr bwMode="auto">
              <a:xfrm>
                <a:off x="5444" y="1770"/>
                <a:ext cx="80" cy="2"/>
              </a:xfrm>
              <a:custGeom>
                <a:avLst/>
                <a:gdLst>
                  <a:gd name="T0" fmla="+- 0 5444 5444"/>
                  <a:gd name="T1" fmla="*/ T0 w 80"/>
                  <a:gd name="T2" fmla="+- 0 5524 544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3" name="Group 5393"/>
            <p:cNvGrpSpPr>
              <a:grpSpLocks/>
            </p:cNvGrpSpPr>
            <p:nvPr/>
          </p:nvGrpSpPr>
          <p:grpSpPr bwMode="auto">
            <a:xfrm>
              <a:off x="5468" y="1223"/>
              <a:ext cx="61" cy="94"/>
              <a:chOff x="5468" y="1223"/>
              <a:chExt cx="61" cy="94"/>
            </a:xfrm>
          </p:grpSpPr>
          <p:sp>
            <p:nvSpPr>
              <p:cNvPr id="41136" name="Freeform 5397"/>
              <p:cNvSpPr>
                <a:spLocks/>
              </p:cNvSpPr>
              <p:nvPr/>
            </p:nvSpPr>
            <p:spPr bwMode="auto">
              <a:xfrm>
                <a:off x="5468" y="1223"/>
                <a:ext cx="61" cy="94"/>
              </a:xfrm>
              <a:custGeom>
                <a:avLst/>
                <a:gdLst>
                  <a:gd name="T0" fmla="+- 0 5473 5468"/>
                  <a:gd name="T1" fmla="*/ T0 w 61"/>
                  <a:gd name="T2" fmla="+- 0 1299 1223"/>
                  <a:gd name="T3" fmla="*/ 1299 h 94"/>
                  <a:gd name="T4" fmla="+- 0 5472 5468"/>
                  <a:gd name="T5" fmla="*/ T4 w 61"/>
                  <a:gd name="T6" fmla="+- 0 1299 1223"/>
                  <a:gd name="T7" fmla="*/ 1299 h 94"/>
                  <a:gd name="T8" fmla="+- 0 5471 5468"/>
                  <a:gd name="T9" fmla="*/ T8 w 61"/>
                  <a:gd name="T10" fmla="+- 0 1300 1223"/>
                  <a:gd name="T11" fmla="*/ 1300 h 94"/>
                  <a:gd name="T12" fmla="+- 0 5471 5468"/>
                  <a:gd name="T13" fmla="*/ T12 w 61"/>
                  <a:gd name="T14" fmla="+- 0 1302 1223"/>
                  <a:gd name="T15" fmla="*/ 1302 h 94"/>
                  <a:gd name="T16" fmla="+- 0 5471 5468"/>
                  <a:gd name="T17" fmla="*/ T16 w 61"/>
                  <a:gd name="T18" fmla="+- 0 1306 1223"/>
                  <a:gd name="T19" fmla="*/ 1306 h 94"/>
                  <a:gd name="T20" fmla="+- 0 5471 5468"/>
                  <a:gd name="T21" fmla="*/ T20 w 61"/>
                  <a:gd name="T22" fmla="+- 0 1310 1223"/>
                  <a:gd name="T23" fmla="*/ 1310 h 94"/>
                  <a:gd name="T24" fmla="+- 0 5496 5468"/>
                  <a:gd name="T25" fmla="*/ T24 w 61"/>
                  <a:gd name="T26" fmla="+- 0 1316 1223"/>
                  <a:gd name="T27" fmla="*/ 1316 h 94"/>
                  <a:gd name="T28" fmla="+- 0 5500 5468"/>
                  <a:gd name="T29" fmla="*/ T28 w 61"/>
                  <a:gd name="T30" fmla="+- 0 1315 1223"/>
                  <a:gd name="T31" fmla="*/ 1315 h 94"/>
                  <a:gd name="T32" fmla="+- 0 5520 5468"/>
                  <a:gd name="T33" fmla="*/ T32 w 61"/>
                  <a:gd name="T34" fmla="+- 0 1302 1223"/>
                  <a:gd name="T35" fmla="*/ 1302 h 94"/>
                  <a:gd name="T36" fmla="+- 0 5494 5468"/>
                  <a:gd name="T37" fmla="*/ T36 w 61"/>
                  <a:gd name="T38" fmla="+- 0 1302 1223"/>
                  <a:gd name="T39" fmla="*/ 1302 h 94"/>
                  <a:gd name="T40" fmla="+- 0 5486 5468"/>
                  <a:gd name="T41" fmla="*/ T40 w 61"/>
                  <a:gd name="T42" fmla="+- 0 1302 1223"/>
                  <a:gd name="T43" fmla="*/ 1302 h 94"/>
                  <a:gd name="T44" fmla="+- 0 5482 5468"/>
                  <a:gd name="T45" fmla="*/ T44 w 61"/>
                  <a:gd name="T46" fmla="+- 0 1301 1223"/>
                  <a:gd name="T47" fmla="*/ 1301 h 94"/>
                  <a:gd name="T48" fmla="+- 0 5481 5468"/>
                  <a:gd name="T49" fmla="*/ T48 w 61"/>
                  <a:gd name="T50" fmla="+- 0 1301 1223"/>
                  <a:gd name="T51" fmla="*/ 1301 h 94"/>
                  <a:gd name="T52" fmla="+- 0 5476 5468"/>
                  <a:gd name="T53" fmla="*/ T52 w 61"/>
                  <a:gd name="T54" fmla="+- 0 1299 1223"/>
                  <a:gd name="T55" fmla="*/ 1299 h 94"/>
                  <a:gd name="T56" fmla="+- 0 5473 5468"/>
                  <a:gd name="T57" fmla="*/ T56 w 61"/>
                  <a:gd name="T58" fmla="+- 0 1299 1223"/>
                  <a:gd name="T59" fmla="*/ 12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6"/>
                    </a:moveTo>
                    <a:lnTo>
                      <a:pt x="4" y="76"/>
                    </a:lnTo>
                    <a:lnTo>
                      <a:pt x="3" y="77"/>
                    </a:lnTo>
                    <a:lnTo>
                      <a:pt x="3" y="79"/>
                    </a:lnTo>
                    <a:lnTo>
                      <a:pt x="3" y="83"/>
                    </a:lnTo>
                    <a:lnTo>
                      <a:pt x="3" y="87"/>
                    </a:lnTo>
                    <a:lnTo>
                      <a:pt x="28" y="93"/>
                    </a:lnTo>
                    <a:lnTo>
                      <a:pt x="32" y="92"/>
                    </a:lnTo>
                    <a:lnTo>
                      <a:pt x="52" y="79"/>
                    </a:lnTo>
                    <a:lnTo>
                      <a:pt x="26" y="79"/>
                    </a:lnTo>
                    <a:lnTo>
                      <a:pt x="18" y="79"/>
                    </a:lnTo>
                    <a:lnTo>
                      <a:pt x="14" y="78"/>
                    </a:lnTo>
                    <a:lnTo>
                      <a:pt x="13" y="78"/>
                    </a:lnTo>
                    <a:lnTo>
                      <a:pt x="8" y="76"/>
                    </a:lnTo>
                    <a:lnTo>
                      <a:pt x="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7" name="Freeform 5396"/>
              <p:cNvSpPr>
                <a:spLocks/>
              </p:cNvSpPr>
              <p:nvPr/>
            </p:nvSpPr>
            <p:spPr bwMode="auto">
              <a:xfrm>
                <a:off x="5468" y="1223"/>
                <a:ext cx="61" cy="94"/>
              </a:xfrm>
              <a:custGeom>
                <a:avLst/>
                <a:gdLst>
                  <a:gd name="T0" fmla="+- 0 5528 5468"/>
                  <a:gd name="T1" fmla="*/ T0 w 61"/>
                  <a:gd name="T2" fmla="+- 0 1276 1223"/>
                  <a:gd name="T3" fmla="*/ 1276 h 94"/>
                  <a:gd name="T4" fmla="+- 0 5511 5468"/>
                  <a:gd name="T5" fmla="*/ T4 w 61"/>
                  <a:gd name="T6" fmla="+- 0 1276 1223"/>
                  <a:gd name="T7" fmla="*/ 1276 h 94"/>
                  <a:gd name="T8" fmla="+- 0 5511 5468"/>
                  <a:gd name="T9" fmla="*/ T8 w 61"/>
                  <a:gd name="T10" fmla="+- 0 1278 1223"/>
                  <a:gd name="T11" fmla="*/ 1278 h 94"/>
                  <a:gd name="T12" fmla="+- 0 5511 5468"/>
                  <a:gd name="T13" fmla="*/ T12 w 61"/>
                  <a:gd name="T14" fmla="+- 0 1281 1223"/>
                  <a:gd name="T15" fmla="*/ 1281 h 94"/>
                  <a:gd name="T16" fmla="+- 0 5494 5468"/>
                  <a:gd name="T17" fmla="*/ T16 w 61"/>
                  <a:gd name="T18" fmla="+- 0 1302 1223"/>
                  <a:gd name="T19" fmla="*/ 1302 h 94"/>
                  <a:gd name="T20" fmla="+- 0 5520 5468"/>
                  <a:gd name="T21" fmla="*/ T20 w 61"/>
                  <a:gd name="T22" fmla="+- 0 1302 1223"/>
                  <a:gd name="T23" fmla="*/ 1302 h 94"/>
                  <a:gd name="T24" fmla="+- 0 5528 5468"/>
                  <a:gd name="T25" fmla="*/ T24 w 61"/>
                  <a:gd name="T26" fmla="+- 0 1280 1223"/>
                  <a:gd name="T27" fmla="*/ 1280 h 94"/>
                  <a:gd name="T28" fmla="+- 0 5528 5468"/>
                  <a:gd name="T29" fmla="*/ T28 w 61"/>
                  <a:gd name="T30" fmla="+- 0 1276 1223"/>
                  <a:gd name="T31" fmla="*/ 1276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5"/>
                    </a:lnTo>
                    <a:lnTo>
                      <a:pt x="43" y="58"/>
                    </a:lnTo>
                    <a:lnTo>
                      <a:pt x="26" y="79"/>
                    </a:lnTo>
                    <a:lnTo>
                      <a:pt x="52" y="79"/>
                    </a:lnTo>
                    <a:lnTo>
                      <a:pt x="60" y="57"/>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8" name="Freeform 5395"/>
              <p:cNvSpPr>
                <a:spLocks/>
              </p:cNvSpPr>
              <p:nvPr/>
            </p:nvSpPr>
            <p:spPr bwMode="auto">
              <a:xfrm>
                <a:off x="5468" y="1223"/>
                <a:ext cx="61" cy="94"/>
              </a:xfrm>
              <a:custGeom>
                <a:avLst/>
                <a:gdLst>
                  <a:gd name="T0" fmla="+- 0 5503 5468"/>
                  <a:gd name="T1" fmla="*/ T0 w 61"/>
                  <a:gd name="T2" fmla="+- 0 1223 1223"/>
                  <a:gd name="T3" fmla="*/ 1223 h 94"/>
                  <a:gd name="T4" fmla="+- 0 5494 5468"/>
                  <a:gd name="T5" fmla="*/ T4 w 61"/>
                  <a:gd name="T6" fmla="+- 0 1223 1223"/>
                  <a:gd name="T7" fmla="*/ 1223 h 94"/>
                  <a:gd name="T8" fmla="+- 0 5489 5468"/>
                  <a:gd name="T9" fmla="*/ T8 w 61"/>
                  <a:gd name="T10" fmla="+- 0 1224 1223"/>
                  <a:gd name="T11" fmla="*/ 1224 h 94"/>
                  <a:gd name="T12" fmla="+- 0 5468 5468"/>
                  <a:gd name="T13" fmla="*/ T12 w 61"/>
                  <a:gd name="T14" fmla="+- 0 1258 1223"/>
                  <a:gd name="T15" fmla="*/ 1258 h 94"/>
                  <a:gd name="T16" fmla="+- 0 5468 5468"/>
                  <a:gd name="T17" fmla="*/ T16 w 61"/>
                  <a:gd name="T18" fmla="+- 0 1262 1223"/>
                  <a:gd name="T19" fmla="*/ 1262 h 94"/>
                  <a:gd name="T20" fmla="+- 0 5489 5468"/>
                  <a:gd name="T21" fmla="*/ T20 w 61"/>
                  <a:gd name="T22" fmla="+- 0 1281 1223"/>
                  <a:gd name="T23" fmla="*/ 1281 h 94"/>
                  <a:gd name="T24" fmla="+- 0 5497 5468"/>
                  <a:gd name="T25" fmla="*/ T24 w 61"/>
                  <a:gd name="T26" fmla="+- 0 1281 1223"/>
                  <a:gd name="T27" fmla="*/ 1281 h 94"/>
                  <a:gd name="T28" fmla="+- 0 5501 5468"/>
                  <a:gd name="T29" fmla="*/ T28 w 61"/>
                  <a:gd name="T30" fmla="+- 0 1281 1223"/>
                  <a:gd name="T31" fmla="*/ 1281 h 94"/>
                  <a:gd name="T32" fmla="+- 0 5507 5468"/>
                  <a:gd name="T33" fmla="*/ T32 w 61"/>
                  <a:gd name="T34" fmla="+- 0 1279 1223"/>
                  <a:gd name="T35" fmla="*/ 1279 h 94"/>
                  <a:gd name="T36" fmla="+- 0 5509 5468"/>
                  <a:gd name="T37" fmla="*/ T36 w 61"/>
                  <a:gd name="T38" fmla="+- 0 1278 1223"/>
                  <a:gd name="T39" fmla="*/ 1278 h 94"/>
                  <a:gd name="T40" fmla="+- 0 5511 5468"/>
                  <a:gd name="T41" fmla="*/ T40 w 61"/>
                  <a:gd name="T42" fmla="+- 0 1276 1223"/>
                  <a:gd name="T43" fmla="*/ 1276 h 94"/>
                  <a:gd name="T44" fmla="+- 0 5528 5468"/>
                  <a:gd name="T45" fmla="*/ T44 w 61"/>
                  <a:gd name="T46" fmla="+- 0 1276 1223"/>
                  <a:gd name="T47" fmla="*/ 1276 h 94"/>
                  <a:gd name="T48" fmla="+- 0 5528 5468"/>
                  <a:gd name="T49" fmla="*/ T48 w 61"/>
                  <a:gd name="T50" fmla="+- 0 1273 1223"/>
                  <a:gd name="T51" fmla="*/ 1273 h 94"/>
                  <a:gd name="T52" fmla="+- 0 5529 5468"/>
                  <a:gd name="T53" fmla="*/ T52 w 61"/>
                  <a:gd name="T54" fmla="+- 0 1267 1223"/>
                  <a:gd name="T55" fmla="*/ 1267 h 94"/>
                  <a:gd name="T56" fmla="+- 0 5495 5468"/>
                  <a:gd name="T57" fmla="*/ T56 w 61"/>
                  <a:gd name="T58" fmla="+- 0 1267 1223"/>
                  <a:gd name="T59" fmla="*/ 1267 h 94"/>
                  <a:gd name="T60" fmla="+- 0 5493 5468"/>
                  <a:gd name="T61" fmla="*/ T60 w 61"/>
                  <a:gd name="T62" fmla="+- 0 1267 1223"/>
                  <a:gd name="T63" fmla="*/ 1267 h 94"/>
                  <a:gd name="T64" fmla="+- 0 5485 5468"/>
                  <a:gd name="T65" fmla="*/ T64 w 61"/>
                  <a:gd name="T66" fmla="+- 0 1255 1223"/>
                  <a:gd name="T67" fmla="*/ 1255 h 94"/>
                  <a:gd name="T68" fmla="+- 0 5485 5468"/>
                  <a:gd name="T69" fmla="*/ T68 w 61"/>
                  <a:gd name="T70" fmla="+- 0 1249 1223"/>
                  <a:gd name="T71" fmla="*/ 1249 h 94"/>
                  <a:gd name="T72" fmla="+- 0 5496 5468"/>
                  <a:gd name="T73" fmla="*/ T72 w 61"/>
                  <a:gd name="T74" fmla="+- 0 1237 1223"/>
                  <a:gd name="T75" fmla="*/ 1237 h 94"/>
                  <a:gd name="T76" fmla="+- 0 5524 5468"/>
                  <a:gd name="T77" fmla="*/ T76 w 61"/>
                  <a:gd name="T78" fmla="+- 0 1237 1223"/>
                  <a:gd name="T79" fmla="*/ 1237 h 94"/>
                  <a:gd name="T80" fmla="+- 0 5521 5468"/>
                  <a:gd name="T81" fmla="*/ T80 w 61"/>
                  <a:gd name="T82" fmla="+- 0 1233 1223"/>
                  <a:gd name="T83" fmla="*/ 1233 h 94"/>
                  <a:gd name="T84" fmla="+- 0 5520 5468"/>
                  <a:gd name="T85" fmla="*/ T84 w 61"/>
                  <a:gd name="T86" fmla="+- 0 1230 1223"/>
                  <a:gd name="T87" fmla="*/ 1230 h 94"/>
                  <a:gd name="T88" fmla="+- 0 5515 5468"/>
                  <a:gd name="T89" fmla="*/ T88 w 61"/>
                  <a:gd name="T90" fmla="+- 0 1227 1223"/>
                  <a:gd name="T91" fmla="*/ 1227 h 94"/>
                  <a:gd name="T92" fmla="+- 0 5512 5468"/>
                  <a:gd name="T93" fmla="*/ T92 w 61"/>
                  <a:gd name="T94" fmla="+- 0 1225 1223"/>
                  <a:gd name="T95" fmla="*/ 1225 h 94"/>
                  <a:gd name="T96" fmla="+- 0 5506 5468"/>
                  <a:gd name="T97" fmla="*/ T96 w 61"/>
                  <a:gd name="T98" fmla="+- 0 1224 1223"/>
                  <a:gd name="T99" fmla="*/ 1224 h 94"/>
                  <a:gd name="T100" fmla="+- 0 5503 5468"/>
                  <a:gd name="T101" fmla="*/ T100 w 61"/>
                  <a:gd name="T102" fmla="+- 0 1223 1223"/>
                  <a:gd name="T103" fmla="*/ 122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1"/>
                    </a:lnTo>
                    <a:lnTo>
                      <a:pt x="0" y="35"/>
                    </a:lnTo>
                    <a:lnTo>
                      <a:pt x="0" y="39"/>
                    </a:lnTo>
                    <a:lnTo>
                      <a:pt x="21" y="58"/>
                    </a:lnTo>
                    <a:lnTo>
                      <a:pt x="29" y="58"/>
                    </a:lnTo>
                    <a:lnTo>
                      <a:pt x="33" y="58"/>
                    </a:lnTo>
                    <a:lnTo>
                      <a:pt x="39" y="56"/>
                    </a:lnTo>
                    <a:lnTo>
                      <a:pt x="41" y="55"/>
                    </a:lnTo>
                    <a:lnTo>
                      <a:pt x="43" y="53"/>
                    </a:lnTo>
                    <a:lnTo>
                      <a:pt x="60" y="53"/>
                    </a:lnTo>
                    <a:lnTo>
                      <a:pt x="60" y="50"/>
                    </a:lnTo>
                    <a:lnTo>
                      <a:pt x="61" y="44"/>
                    </a:lnTo>
                    <a:lnTo>
                      <a:pt x="27" y="44"/>
                    </a:lnTo>
                    <a:lnTo>
                      <a:pt x="25" y="44"/>
                    </a:lnTo>
                    <a:lnTo>
                      <a:pt x="17" y="32"/>
                    </a:lnTo>
                    <a:lnTo>
                      <a:pt x="17" y="26"/>
                    </a:lnTo>
                    <a:lnTo>
                      <a:pt x="28" y="14"/>
                    </a:lnTo>
                    <a:lnTo>
                      <a:pt x="56" y="14"/>
                    </a:lnTo>
                    <a:lnTo>
                      <a:pt x="53" y="10"/>
                    </a:lnTo>
                    <a:lnTo>
                      <a:pt x="52" y="7"/>
                    </a:lnTo>
                    <a:lnTo>
                      <a:pt x="47" y="4"/>
                    </a:lnTo>
                    <a:lnTo>
                      <a:pt x="44" y="2"/>
                    </a:lnTo>
                    <a:lnTo>
                      <a:pt x="38"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9" name="Freeform 5394"/>
              <p:cNvSpPr>
                <a:spLocks/>
              </p:cNvSpPr>
              <p:nvPr/>
            </p:nvSpPr>
            <p:spPr bwMode="auto">
              <a:xfrm>
                <a:off x="5468" y="1223"/>
                <a:ext cx="61" cy="94"/>
              </a:xfrm>
              <a:custGeom>
                <a:avLst/>
                <a:gdLst>
                  <a:gd name="T0" fmla="+- 0 5524 5468"/>
                  <a:gd name="T1" fmla="*/ T0 w 61"/>
                  <a:gd name="T2" fmla="+- 0 1237 1223"/>
                  <a:gd name="T3" fmla="*/ 1237 h 94"/>
                  <a:gd name="T4" fmla="+- 0 5500 5468"/>
                  <a:gd name="T5" fmla="*/ T4 w 61"/>
                  <a:gd name="T6" fmla="+- 0 1237 1223"/>
                  <a:gd name="T7" fmla="*/ 1237 h 94"/>
                  <a:gd name="T8" fmla="+- 0 5502 5468"/>
                  <a:gd name="T9" fmla="*/ T8 w 61"/>
                  <a:gd name="T10" fmla="+- 0 1238 1223"/>
                  <a:gd name="T11" fmla="*/ 1238 h 94"/>
                  <a:gd name="T12" fmla="+- 0 5505 5468"/>
                  <a:gd name="T13" fmla="*/ T12 w 61"/>
                  <a:gd name="T14" fmla="+- 0 1239 1223"/>
                  <a:gd name="T15" fmla="*/ 1239 h 94"/>
                  <a:gd name="T16" fmla="+- 0 5511 5468"/>
                  <a:gd name="T17" fmla="*/ T16 w 61"/>
                  <a:gd name="T18" fmla="+- 0 1263 1223"/>
                  <a:gd name="T19" fmla="*/ 1263 h 94"/>
                  <a:gd name="T20" fmla="+- 0 5509 5468"/>
                  <a:gd name="T21" fmla="*/ T20 w 61"/>
                  <a:gd name="T22" fmla="+- 0 1264 1223"/>
                  <a:gd name="T23" fmla="*/ 1264 h 94"/>
                  <a:gd name="T24" fmla="+- 0 5507 5468"/>
                  <a:gd name="T25" fmla="*/ T24 w 61"/>
                  <a:gd name="T26" fmla="+- 0 1265 1223"/>
                  <a:gd name="T27" fmla="*/ 1265 h 94"/>
                  <a:gd name="T28" fmla="+- 0 5502 5468"/>
                  <a:gd name="T29" fmla="*/ T28 w 61"/>
                  <a:gd name="T30" fmla="+- 0 1267 1223"/>
                  <a:gd name="T31" fmla="*/ 1267 h 94"/>
                  <a:gd name="T32" fmla="+- 0 5500 5468"/>
                  <a:gd name="T33" fmla="*/ T32 w 61"/>
                  <a:gd name="T34" fmla="+- 0 1267 1223"/>
                  <a:gd name="T35" fmla="*/ 1267 h 94"/>
                  <a:gd name="T36" fmla="+- 0 5529 5468"/>
                  <a:gd name="T37" fmla="*/ T36 w 61"/>
                  <a:gd name="T38" fmla="+- 0 1267 1223"/>
                  <a:gd name="T39" fmla="*/ 1267 h 94"/>
                  <a:gd name="T40" fmla="+- 0 5524 5468"/>
                  <a:gd name="T41" fmla="*/ T40 w 61"/>
                  <a:gd name="T42" fmla="+- 0 1238 1223"/>
                  <a:gd name="T43" fmla="*/ 1238 h 94"/>
                  <a:gd name="T44" fmla="+- 0 5524 5468"/>
                  <a:gd name="T45" fmla="*/ T44 w 61"/>
                  <a:gd name="T46" fmla="+- 0 1237 1223"/>
                  <a:gd name="T47" fmla="*/ 123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5"/>
                    </a:lnTo>
                    <a:lnTo>
                      <a:pt x="37" y="16"/>
                    </a:lnTo>
                    <a:lnTo>
                      <a:pt x="43" y="40"/>
                    </a:lnTo>
                    <a:lnTo>
                      <a:pt x="41" y="41"/>
                    </a:lnTo>
                    <a:lnTo>
                      <a:pt x="39" y="42"/>
                    </a:lnTo>
                    <a:lnTo>
                      <a:pt x="34" y="44"/>
                    </a:lnTo>
                    <a:lnTo>
                      <a:pt x="32" y="44"/>
                    </a:lnTo>
                    <a:lnTo>
                      <a:pt x="61" y="44"/>
                    </a:lnTo>
                    <a:lnTo>
                      <a:pt x="56" y="15"/>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54" name="Group 5388"/>
            <p:cNvGrpSpPr>
              <a:grpSpLocks/>
            </p:cNvGrpSpPr>
            <p:nvPr/>
          </p:nvGrpSpPr>
          <p:grpSpPr bwMode="auto">
            <a:xfrm>
              <a:off x="5468" y="1395"/>
              <a:ext cx="61" cy="94"/>
              <a:chOff x="5468" y="1395"/>
              <a:chExt cx="61" cy="94"/>
            </a:xfrm>
          </p:grpSpPr>
          <p:sp>
            <p:nvSpPr>
              <p:cNvPr id="41131" name="Freeform 5392"/>
              <p:cNvSpPr>
                <a:spLocks/>
              </p:cNvSpPr>
              <p:nvPr/>
            </p:nvSpPr>
            <p:spPr bwMode="auto">
              <a:xfrm>
                <a:off x="5468" y="1395"/>
                <a:ext cx="61" cy="94"/>
              </a:xfrm>
              <a:custGeom>
                <a:avLst/>
                <a:gdLst>
                  <a:gd name="T0" fmla="+- 0 5473 5468"/>
                  <a:gd name="T1" fmla="*/ T0 w 61"/>
                  <a:gd name="T2" fmla="+- 0 1471 1395"/>
                  <a:gd name="T3" fmla="*/ 1471 h 94"/>
                  <a:gd name="T4" fmla="+- 0 5472 5468"/>
                  <a:gd name="T5" fmla="*/ T4 w 61"/>
                  <a:gd name="T6" fmla="+- 0 1471 1395"/>
                  <a:gd name="T7" fmla="*/ 1471 h 94"/>
                  <a:gd name="T8" fmla="+- 0 5471 5468"/>
                  <a:gd name="T9" fmla="*/ T8 w 61"/>
                  <a:gd name="T10" fmla="+- 0 1472 1395"/>
                  <a:gd name="T11" fmla="*/ 1472 h 94"/>
                  <a:gd name="T12" fmla="+- 0 5471 5468"/>
                  <a:gd name="T13" fmla="*/ T12 w 61"/>
                  <a:gd name="T14" fmla="+- 0 1474 1395"/>
                  <a:gd name="T15" fmla="*/ 1474 h 94"/>
                  <a:gd name="T16" fmla="+- 0 5471 5468"/>
                  <a:gd name="T17" fmla="*/ T16 w 61"/>
                  <a:gd name="T18" fmla="+- 0 1478 1395"/>
                  <a:gd name="T19" fmla="*/ 1478 h 94"/>
                  <a:gd name="T20" fmla="+- 0 5471 5468"/>
                  <a:gd name="T21" fmla="*/ T20 w 61"/>
                  <a:gd name="T22" fmla="+- 0 1482 1395"/>
                  <a:gd name="T23" fmla="*/ 1482 h 94"/>
                  <a:gd name="T24" fmla="+- 0 5496 5468"/>
                  <a:gd name="T25" fmla="*/ T24 w 61"/>
                  <a:gd name="T26" fmla="+- 0 1489 1395"/>
                  <a:gd name="T27" fmla="*/ 1489 h 94"/>
                  <a:gd name="T28" fmla="+- 0 5500 5468"/>
                  <a:gd name="T29" fmla="*/ T28 w 61"/>
                  <a:gd name="T30" fmla="+- 0 1488 1395"/>
                  <a:gd name="T31" fmla="*/ 1488 h 94"/>
                  <a:gd name="T32" fmla="+- 0 5520 5468"/>
                  <a:gd name="T33" fmla="*/ T32 w 61"/>
                  <a:gd name="T34" fmla="+- 0 1474 1395"/>
                  <a:gd name="T35" fmla="*/ 1474 h 94"/>
                  <a:gd name="T36" fmla="+- 0 5494 5468"/>
                  <a:gd name="T37" fmla="*/ T36 w 61"/>
                  <a:gd name="T38" fmla="+- 0 1474 1395"/>
                  <a:gd name="T39" fmla="*/ 1474 h 94"/>
                  <a:gd name="T40" fmla="+- 0 5486 5468"/>
                  <a:gd name="T41" fmla="*/ T40 w 61"/>
                  <a:gd name="T42" fmla="+- 0 1474 1395"/>
                  <a:gd name="T43" fmla="*/ 1474 h 94"/>
                  <a:gd name="T44" fmla="+- 0 5482 5468"/>
                  <a:gd name="T45" fmla="*/ T44 w 61"/>
                  <a:gd name="T46" fmla="+- 0 1474 1395"/>
                  <a:gd name="T47" fmla="*/ 1474 h 94"/>
                  <a:gd name="T48" fmla="+- 0 5481 5468"/>
                  <a:gd name="T49" fmla="*/ T48 w 61"/>
                  <a:gd name="T50" fmla="+- 0 1473 1395"/>
                  <a:gd name="T51" fmla="*/ 1473 h 94"/>
                  <a:gd name="T52" fmla="+- 0 5476 5468"/>
                  <a:gd name="T53" fmla="*/ T52 w 61"/>
                  <a:gd name="T54" fmla="+- 0 1472 1395"/>
                  <a:gd name="T55" fmla="*/ 1472 h 94"/>
                  <a:gd name="T56" fmla="+- 0 5473 5468"/>
                  <a:gd name="T57" fmla="*/ T56 w 61"/>
                  <a:gd name="T58" fmla="+- 0 1471 1395"/>
                  <a:gd name="T59" fmla="*/ 14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6"/>
                    </a:moveTo>
                    <a:lnTo>
                      <a:pt x="4" y="76"/>
                    </a:lnTo>
                    <a:lnTo>
                      <a:pt x="3" y="77"/>
                    </a:lnTo>
                    <a:lnTo>
                      <a:pt x="3" y="79"/>
                    </a:lnTo>
                    <a:lnTo>
                      <a:pt x="3" y="83"/>
                    </a:lnTo>
                    <a:lnTo>
                      <a:pt x="3" y="87"/>
                    </a:lnTo>
                    <a:lnTo>
                      <a:pt x="28" y="94"/>
                    </a:lnTo>
                    <a:lnTo>
                      <a:pt x="32" y="93"/>
                    </a:lnTo>
                    <a:lnTo>
                      <a:pt x="52" y="79"/>
                    </a:lnTo>
                    <a:lnTo>
                      <a:pt x="26" y="79"/>
                    </a:lnTo>
                    <a:lnTo>
                      <a:pt x="18" y="79"/>
                    </a:lnTo>
                    <a:lnTo>
                      <a:pt x="14" y="79"/>
                    </a:lnTo>
                    <a:lnTo>
                      <a:pt x="13" y="78"/>
                    </a:lnTo>
                    <a:lnTo>
                      <a:pt x="8" y="77"/>
                    </a:lnTo>
                    <a:lnTo>
                      <a:pt x="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2" name="Freeform 5391"/>
              <p:cNvSpPr>
                <a:spLocks/>
              </p:cNvSpPr>
              <p:nvPr/>
            </p:nvSpPr>
            <p:spPr bwMode="auto">
              <a:xfrm>
                <a:off x="5468" y="1395"/>
                <a:ext cx="61" cy="94"/>
              </a:xfrm>
              <a:custGeom>
                <a:avLst/>
                <a:gdLst>
                  <a:gd name="T0" fmla="+- 0 5528 5468"/>
                  <a:gd name="T1" fmla="*/ T0 w 61"/>
                  <a:gd name="T2" fmla="+- 0 1449 1395"/>
                  <a:gd name="T3" fmla="*/ 1449 h 94"/>
                  <a:gd name="T4" fmla="+- 0 5511 5468"/>
                  <a:gd name="T5" fmla="*/ T4 w 61"/>
                  <a:gd name="T6" fmla="+- 0 1449 1395"/>
                  <a:gd name="T7" fmla="*/ 1449 h 94"/>
                  <a:gd name="T8" fmla="+- 0 5511 5468"/>
                  <a:gd name="T9" fmla="*/ T8 w 61"/>
                  <a:gd name="T10" fmla="+- 0 1450 1395"/>
                  <a:gd name="T11" fmla="*/ 1450 h 94"/>
                  <a:gd name="T12" fmla="+- 0 5511 5468"/>
                  <a:gd name="T13" fmla="*/ T12 w 61"/>
                  <a:gd name="T14" fmla="+- 0 1453 1395"/>
                  <a:gd name="T15" fmla="*/ 1453 h 94"/>
                  <a:gd name="T16" fmla="+- 0 5494 5468"/>
                  <a:gd name="T17" fmla="*/ T16 w 61"/>
                  <a:gd name="T18" fmla="+- 0 1474 1395"/>
                  <a:gd name="T19" fmla="*/ 1474 h 94"/>
                  <a:gd name="T20" fmla="+- 0 5520 5468"/>
                  <a:gd name="T21" fmla="*/ T20 w 61"/>
                  <a:gd name="T22" fmla="+- 0 1474 1395"/>
                  <a:gd name="T23" fmla="*/ 1474 h 94"/>
                  <a:gd name="T24" fmla="+- 0 5528 5468"/>
                  <a:gd name="T25" fmla="*/ T24 w 61"/>
                  <a:gd name="T26" fmla="+- 0 1452 1395"/>
                  <a:gd name="T27" fmla="*/ 1452 h 94"/>
                  <a:gd name="T28" fmla="+- 0 5528 5468"/>
                  <a:gd name="T29" fmla="*/ T28 w 61"/>
                  <a:gd name="T30" fmla="+- 0 1449 1395"/>
                  <a:gd name="T31" fmla="*/ 1449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4"/>
                    </a:moveTo>
                    <a:lnTo>
                      <a:pt x="43" y="54"/>
                    </a:lnTo>
                    <a:lnTo>
                      <a:pt x="43" y="55"/>
                    </a:lnTo>
                    <a:lnTo>
                      <a:pt x="43" y="58"/>
                    </a:lnTo>
                    <a:lnTo>
                      <a:pt x="26" y="79"/>
                    </a:lnTo>
                    <a:lnTo>
                      <a:pt x="52" y="79"/>
                    </a:lnTo>
                    <a:lnTo>
                      <a:pt x="60" y="57"/>
                    </a:lnTo>
                    <a:lnTo>
                      <a:pt x="6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3" name="Freeform 5390"/>
              <p:cNvSpPr>
                <a:spLocks/>
              </p:cNvSpPr>
              <p:nvPr/>
            </p:nvSpPr>
            <p:spPr bwMode="auto">
              <a:xfrm>
                <a:off x="5468" y="1395"/>
                <a:ext cx="61" cy="94"/>
              </a:xfrm>
              <a:custGeom>
                <a:avLst/>
                <a:gdLst>
                  <a:gd name="T0" fmla="+- 0 5503 5468"/>
                  <a:gd name="T1" fmla="*/ T0 w 61"/>
                  <a:gd name="T2" fmla="+- 0 1395 1395"/>
                  <a:gd name="T3" fmla="*/ 1395 h 94"/>
                  <a:gd name="T4" fmla="+- 0 5494 5468"/>
                  <a:gd name="T5" fmla="*/ T4 w 61"/>
                  <a:gd name="T6" fmla="+- 0 1395 1395"/>
                  <a:gd name="T7" fmla="*/ 1395 h 94"/>
                  <a:gd name="T8" fmla="+- 0 5489 5468"/>
                  <a:gd name="T9" fmla="*/ T8 w 61"/>
                  <a:gd name="T10" fmla="+- 0 1396 1395"/>
                  <a:gd name="T11" fmla="*/ 1396 h 94"/>
                  <a:gd name="T12" fmla="+- 0 5468 5468"/>
                  <a:gd name="T13" fmla="*/ T12 w 61"/>
                  <a:gd name="T14" fmla="+- 0 1431 1395"/>
                  <a:gd name="T15" fmla="*/ 1431 h 94"/>
                  <a:gd name="T16" fmla="+- 0 5468 5468"/>
                  <a:gd name="T17" fmla="*/ T16 w 61"/>
                  <a:gd name="T18" fmla="+- 0 1434 1395"/>
                  <a:gd name="T19" fmla="*/ 1434 h 94"/>
                  <a:gd name="T20" fmla="+- 0 5489 5468"/>
                  <a:gd name="T21" fmla="*/ T20 w 61"/>
                  <a:gd name="T22" fmla="+- 0 1454 1395"/>
                  <a:gd name="T23" fmla="*/ 1454 h 94"/>
                  <a:gd name="T24" fmla="+- 0 5497 5468"/>
                  <a:gd name="T25" fmla="*/ T24 w 61"/>
                  <a:gd name="T26" fmla="+- 0 1454 1395"/>
                  <a:gd name="T27" fmla="*/ 1454 h 94"/>
                  <a:gd name="T28" fmla="+- 0 5501 5468"/>
                  <a:gd name="T29" fmla="*/ T28 w 61"/>
                  <a:gd name="T30" fmla="+- 0 1453 1395"/>
                  <a:gd name="T31" fmla="*/ 1453 h 94"/>
                  <a:gd name="T32" fmla="+- 0 5507 5468"/>
                  <a:gd name="T33" fmla="*/ T32 w 61"/>
                  <a:gd name="T34" fmla="+- 0 1451 1395"/>
                  <a:gd name="T35" fmla="*/ 1451 h 94"/>
                  <a:gd name="T36" fmla="+- 0 5509 5468"/>
                  <a:gd name="T37" fmla="*/ T36 w 61"/>
                  <a:gd name="T38" fmla="+- 0 1450 1395"/>
                  <a:gd name="T39" fmla="*/ 1450 h 94"/>
                  <a:gd name="T40" fmla="+- 0 5511 5468"/>
                  <a:gd name="T41" fmla="*/ T40 w 61"/>
                  <a:gd name="T42" fmla="+- 0 1449 1395"/>
                  <a:gd name="T43" fmla="*/ 1449 h 94"/>
                  <a:gd name="T44" fmla="+- 0 5528 5468"/>
                  <a:gd name="T45" fmla="*/ T44 w 61"/>
                  <a:gd name="T46" fmla="+- 0 1449 1395"/>
                  <a:gd name="T47" fmla="*/ 1449 h 94"/>
                  <a:gd name="T48" fmla="+- 0 5528 5468"/>
                  <a:gd name="T49" fmla="*/ T48 w 61"/>
                  <a:gd name="T50" fmla="+- 0 1445 1395"/>
                  <a:gd name="T51" fmla="*/ 1445 h 94"/>
                  <a:gd name="T52" fmla="+- 0 5529 5468"/>
                  <a:gd name="T53" fmla="*/ T52 w 61"/>
                  <a:gd name="T54" fmla="+- 0 1440 1395"/>
                  <a:gd name="T55" fmla="*/ 1440 h 94"/>
                  <a:gd name="T56" fmla="+- 0 5495 5468"/>
                  <a:gd name="T57" fmla="*/ T56 w 61"/>
                  <a:gd name="T58" fmla="+- 0 1440 1395"/>
                  <a:gd name="T59" fmla="*/ 1440 h 94"/>
                  <a:gd name="T60" fmla="+- 0 5493 5468"/>
                  <a:gd name="T61" fmla="*/ T60 w 61"/>
                  <a:gd name="T62" fmla="+- 0 1440 1395"/>
                  <a:gd name="T63" fmla="*/ 1440 h 94"/>
                  <a:gd name="T64" fmla="+- 0 5485 5468"/>
                  <a:gd name="T65" fmla="*/ T64 w 61"/>
                  <a:gd name="T66" fmla="+- 0 1427 1395"/>
                  <a:gd name="T67" fmla="*/ 1427 h 94"/>
                  <a:gd name="T68" fmla="+- 0 5485 5468"/>
                  <a:gd name="T69" fmla="*/ T68 w 61"/>
                  <a:gd name="T70" fmla="+- 0 1422 1395"/>
                  <a:gd name="T71" fmla="*/ 1422 h 94"/>
                  <a:gd name="T72" fmla="+- 0 5496 5468"/>
                  <a:gd name="T73" fmla="*/ T72 w 61"/>
                  <a:gd name="T74" fmla="+- 0 1409 1395"/>
                  <a:gd name="T75" fmla="*/ 1409 h 94"/>
                  <a:gd name="T76" fmla="+- 0 5524 5468"/>
                  <a:gd name="T77" fmla="*/ T76 w 61"/>
                  <a:gd name="T78" fmla="+- 0 1409 1395"/>
                  <a:gd name="T79" fmla="*/ 1409 h 94"/>
                  <a:gd name="T80" fmla="+- 0 5521 5468"/>
                  <a:gd name="T81" fmla="*/ T80 w 61"/>
                  <a:gd name="T82" fmla="+- 0 1405 1395"/>
                  <a:gd name="T83" fmla="*/ 1405 h 94"/>
                  <a:gd name="T84" fmla="+- 0 5520 5468"/>
                  <a:gd name="T85" fmla="*/ T84 w 61"/>
                  <a:gd name="T86" fmla="+- 0 1403 1395"/>
                  <a:gd name="T87" fmla="*/ 1403 h 94"/>
                  <a:gd name="T88" fmla="+- 0 5515 5468"/>
                  <a:gd name="T89" fmla="*/ T88 w 61"/>
                  <a:gd name="T90" fmla="+- 0 1399 1395"/>
                  <a:gd name="T91" fmla="*/ 1399 h 94"/>
                  <a:gd name="T92" fmla="+- 0 5512 5468"/>
                  <a:gd name="T93" fmla="*/ T92 w 61"/>
                  <a:gd name="T94" fmla="+- 0 1398 1395"/>
                  <a:gd name="T95" fmla="*/ 1398 h 94"/>
                  <a:gd name="T96" fmla="+- 0 5506 5468"/>
                  <a:gd name="T97" fmla="*/ T96 w 61"/>
                  <a:gd name="T98" fmla="+- 0 1396 1395"/>
                  <a:gd name="T99" fmla="*/ 1396 h 94"/>
                  <a:gd name="T100" fmla="+- 0 5503 5468"/>
                  <a:gd name="T101" fmla="*/ T100 w 61"/>
                  <a:gd name="T102" fmla="+- 0 1395 1395"/>
                  <a:gd name="T103"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1"/>
                    </a:lnTo>
                    <a:lnTo>
                      <a:pt x="0" y="36"/>
                    </a:lnTo>
                    <a:lnTo>
                      <a:pt x="0" y="39"/>
                    </a:lnTo>
                    <a:lnTo>
                      <a:pt x="21" y="59"/>
                    </a:lnTo>
                    <a:lnTo>
                      <a:pt x="29" y="59"/>
                    </a:lnTo>
                    <a:lnTo>
                      <a:pt x="33" y="58"/>
                    </a:lnTo>
                    <a:lnTo>
                      <a:pt x="39" y="56"/>
                    </a:lnTo>
                    <a:lnTo>
                      <a:pt x="41" y="55"/>
                    </a:lnTo>
                    <a:lnTo>
                      <a:pt x="43" y="54"/>
                    </a:lnTo>
                    <a:lnTo>
                      <a:pt x="60" y="54"/>
                    </a:lnTo>
                    <a:lnTo>
                      <a:pt x="60" y="50"/>
                    </a:lnTo>
                    <a:lnTo>
                      <a:pt x="61" y="45"/>
                    </a:lnTo>
                    <a:lnTo>
                      <a:pt x="27" y="45"/>
                    </a:lnTo>
                    <a:lnTo>
                      <a:pt x="25" y="45"/>
                    </a:lnTo>
                    <a:lnTo>
                      <a:pt x="17" y="32"/>
                    </a:lnTo>
                    <a:lnTo>
                      <a:pt x="17" y="27"/>
                    </a:lnTo>
                    <a:lnTo>
                      <a:pt x="28" y="14"/>
                    </a:lnTo>
                    <a:lnTo>
                      <a:pt x="56" y="14"/>
                    </a:lnTo>
                    <a:lnTo>
                      <a:pt x="53" y="10"/>
                    </a:lnTo>
                    <a:lnTo>
                      <a:pt x="52" y="8"/>
                    </a:lnTo>
                    <a:lnTo>
                      <a:pt x="47" y="4"/>
                    </a:lnTo>
                    <a:lnTo>
                      <a:pt x="44" y="3"/>
                    </a:lnTo>
                    <a:lnTo>
                      <a:pt x="38"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4" name="Freeform 5389"/>
              <p:cNvSpPr>
                <a:spLocks/>
              </p:cNvSpPr>
              <p:nvPr/>
            </p:nvSpPr>
            <p:spPr bwMode="auto">
              <a:xfrm>
                <a:off x="5468" y="1395"/>
                <a:ext cx="61" cy="94"/>
              </a:xfrm>
              <a:custGeom>
                <a:avLst/>
                <a:gdLst>
                  <a:gd name="T0" fmla="+- 0 5524 5468"/>
                  <a:gd name="T1" fmla="*/ T0 w 61"/>
                  <a:gd name="T2" fmla="+- 0 1409 1395"/>
                  <a:gd name="T3" fmla="*/ 1409 h 94"/>
                  <a:gd name="T4" fmla="+- 0 5500 5468"/>
                  <a:gd name="T5" fmla="*/ T4 w 61"/>
                  <a:gd name="T6" fmla="+- 0 1409 1395"/>
                  <a:gd name="T7" fmla="*/ 1409 h 94"/>
                  <a:gd name="T8" fmla="+- 0 5502 5468"/>
                  <a:gd name="T9" fmla="*/ T8 w 61"/>
                  <a:gd name="T10" fmla="+- 0 1410 1395"/>
                  <a:gd name="T11" fmla="*/ 1410 h 94"/>
                  <a:gd name="T12" fmla="+- 0 5505 5468"/>
                  <a:gd name="T13" fmla="*/ T12 w 61"/>
                  <a:gd name="T14" fmla="+- 0 1412 1395"/>
                  <a:gd name="T15" fmla="*/ 1412 h 94"/>
                  <a:gd name="T16" fmla="+- 0 5511 5468"/>
                  <a:gd name="T17" fmla="*/ T16 w 61"/>
                  <a:gd name="T18" fmla="+- 0 1435 1395"/>
                  <a:gd name="T19" fmla="*/ 1435 h 94"/>
                  <a:gd name="T20" fmla="+- 0 5509 5468"/>
                  <a:gd name="T21" fmla="*/ T20 w 61"/>
                  <a:gd name="T22" fmla="+- 0 1437 1395"/>
                  <a:gd name="T23" fmla="*/ 1437 h 94"/>
                  <a:gd name="T24" fmla="+- 0 5507 5468"/>
                  <a:gd name="T25" fmla="*/ T24 w 61"/>
                  <a:gd name="T26" fmla="+- 0 1438 1395"/>
                  <a:gd name="T27" fmla="*/ 1438 h 94"/>
                  <a:gd name="T28" fmla="+- 0 5502 5468"/>
                  <a:gd name="T29" fmla="*/ T28 w 61"/>
                  <a:gd name="T30" fmla="+- 0 1439 1395"/>
                  <a:gd name="T31" fmla="*/ 1439 h 94"/>
                  <a:gd name="T32" fmla="+- 0 5500 5468"/>
                  <a:gd name="T33" fmla="*/ T32 w 61"/>
                  <a:gd name="T34" fmla="+- 0 1440 1395"/>
                  <a:gd name="T35" fmla="*/ 1440 h 94"/>
                  <a:gd name="T36" fmla="+- 0 5529 5468"/>
                  <a:gd name="T37" fmla="*/ T36 w 61"/>
                  <a:gd name="T38" fmla="+- 0 1440 1395"/>
                  <a:gd name="T39" fmla="*/ 1440 h 94"/>
                  <a:gd name="T40" fmla="+- 0 5524 5468"/>
                  <a:gd name="T41" fmla="*/ T40 w 61"/>
                  <a:gd name="T42" fmla="+- 0 1410 1395"/>
                  <a:gd name="T43" fmla="*/ 1410 h 94"/>
                  <a:gd name="T44" fmla="+- 0 5524 5468"/>
                  <a:gd name="T45" fmla="*/ T44 w 61"/>
                  <a:gd name="T46" fmla="+- 0 1409 1395"/>
                  <a:gd name="T47" fmla="*/ 14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5"/>
                    </a:lnTo>
                    <a:lnTo>
                      <a:pt x="37" y="17"/>
                    </a:lnTo>
                    <a:lnTo>
                      <a:pt x="43" y="40"/>
                    </a:lnTo>
                    <a:lnTo>
                      <a:pt x="41" y="42"/>
                    </a:lnTo>
                    <a:lnTo>
                      <a:pt x="39" y="43"/>
                    </a:lnTo>
                    <a:lnTo>
                      <a:pt x="34" y="44"/>
                    </a:lnTo>
                    <a:lnTo>
                      <a:pt x="32" y="45"/>
                    </a:lnTo>
                    <a:lnTo>
                      <a:pt x="61" y="45"/>
                    </a:lnTo>
                    <a:lnTo>
                      <a:pt x="56" y="15"/>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55" name="Group 5385"/>
            <p:cNvGrpSpPr>
              <a:grpSpLocks/>
            </p:cNvGrpSpPr>
            <p:nvPr/>
          </p:nvGrpSpPr>
          <p:grpSpPr bwMode="auto">
            <a:xfrm>
              <a:off x="5469" y="1568"/>
              <a:ext cx="59" cy="92"/>
              <a:chOff x="5469" y="1568"/>
              <a:chExt cx="59" cy="92"/>
            </a:xfrm>
          </p:grpSpPr>
          <p:sp>
            <p:nvSpPr>
              <p:cNvPr id="41129" name="Freeform 5387"/>
              <p:cNvSpPr>
                <a:spLocks/>
              </p:cNvSpPr>
              <p:nvPr/>
            </p:nvSpPr>
            <p:spPr bwMode="auto">
              <a:xfrm>
                <a:off x="5469" y="1568"/>
                <a:ext cx="59" cy="92"/>
              </a:xfrm>
              <a:custGeom>
                <a:avLst/>
                <a:gdLst>
                  <a:gd name="T0" fmla="+- 0 5524 5469"/>
                  <a:gd name="T1" fmla="*/ T0 w 59"/>
                  <a:gd name="T2" fmla="+- 0 1584 1568"/>
                  <a:gd name="T3" fmla="*/ 1584 h 92"/>
                  <a:gd name="T4" fmla="+- 0 5494 5469"/>
                  <a:gd name="T5" fmla="*/ T4 w 59"/>
                  <a:gd name="T6" fmla="+- 0 1584 1568"/>
                  <a:gd name="T7" fmla="*/ 1584 h 92"/>
                  <a:gd name="T8" fmla="+- 0 5496 5469"/>
                  <a:gd name="T9" fmla="*/ T8 w 59"/>
                  <a:gd name="T10" fmla="+- 0 1585 1568"/>
                  <a:gd name="T11" fmla="*/ 1585 h 92"/>
                  <a:gd name="T12" fmla="+- 0 5497 5469"/>
                  <a:gd name="T13" fmla="*/ T12 w 59"/>
                  <a:gd name="T14" fmla="+- 0 1585 1568"/>
                  <a:gd name="T15" fmla="*/ 1585 h 92"/>
                  <a:gd name="T16" fmla="+- 0 5501 5469"/>
                  <a:gd name="T17" fmla="*/ T16 w 59"/>
                  <a:gd name="T18" fmla="+- 0 1587 1568"/>
                  <a:gd name="T19" fmla="*/ 1587 h 92"/>
                  <a:gd name="T20" fmla="+- 0 5503 5469"/>
                  <a:gd name="T21" fmla="*/ T20 w 59"/>
                  <a:gd name="T22" fmla="+- 0 1591 1568"/>
                  <a:gd name="T23" fmla="*/ 1591 h 92"/>
                  <a:gd name="T24" fmla="+- 0 5503 5469"/>
                  <a:gd name="T25" fmla="*/ T24 w 59"/>
                  <a:gd name="T26" fmla="+- 0 1594 1568"/>
                  <a:gd name="T27" fmla="*/ 1594 h 92"/>
                  <a:gd name="T28" fmla="+- 0 5503 5469"/>
                  <a:gd name="T29" fmla="*/ T28 w 59"/>
                  <a:gd name="T30" fmla="+- 0 1597 1568"/>
                  <a:gd name="T31" fmla="*/ 1597 h 92"/>
                  <a:gd name="T32" fmla="+- 0 5503 5469"/>
                  <a:gd name="T33" fmla="*/ T32 w 59"/>
                  <a:gd name="T34" fmla="+- 0 1599 1568"/>
                  <a:gd name="T35" fmla="*/ 1599 h 92"/>
                  <a:gd name="T36" fmla="+- 0 5503 5469"/>
                  <a:gd name="T37" fmla="*/ T36 w 59"/>
                  <a:gd name="T38" fmla="+- 0 1601 1568"/>
                  <a:gd name="T39" fmla="*/ 1601 h 92"/>
                  <a:gd name="T40" fmla="+- 0 5503 5469"/>
                  <a:gd name="T41" fmla="*/ T40 w 59"/>
                  <a:gd name="T42" fmla="+- 0 1603 1568"/>
                  <a:gd name="T43" fmla="*/ 1603 h 92"/>
                  <a:gd name="T44" fmla="+- 0 5489 5469"/>
                  <a:gd name="T45" fmla="*/ T44 w 59"/>
                  <a:gd name="T46" fmla="+- 0 1623 1568"/>
                  <a:gd name="T47" fmla="*/ 1623 h 92"/>
                  <a:gd name="T48" fmla="+- 0 5474 5469"/>
                  <a:gd name="T49" fmla="*/ T48 w 59"/>
                  <a:gd name="T50" fmla="+- 0 1640 1568"/>
                  <a:gd name="T51" fmla="*/ 1640 h 92"/>
                  <a:gd name="T52" fmla="+- 0 5469 5469"/>
                  <a:gd name="T53" fmla="*/ T52 w 59"/>
                  <a:gd name="T54" fmla="+- 0 1652 1568"/>
                  <a:gd name="T55" fmla="*/ 1652 h 92"/>
                  <a:gd name="T56" fmla="+- 0 5470 5469"/>
                  <a:gd name="T57" fmla="*/ T56 w 59"/>
                  <a:gd name="T58" fmla="+- 0 1656 1568"/>
                  <a:gd name="T59" fmla="*/ 1656 h 92"/>
                  <a:gd name="T60" fmla="+- 0 5470 5469"/>
                  <a:gd name="T61" fmla="*/ T60 w 59"/>
                  <a:gd name="T62" fmla="+- 0 1658 1568"/>
                  <a:gd name="T63" fmla="*/ 1658 h 92"/>
                  <a:gd name="T64" fmla="+- 0 5472 5469"/>
                  <a:gd name="T65" fmla="*/ T64 w 59"/>
                  <a:gd name="T66" fmla="+- 0 1659 1568"/>
                  <a:gd name="T67" fmla="*/ 1659 h 92"/>
                  <a:gd name="T68" fmla="+- 0 5475 5469"/>
                  <a:gd name="T69" fmla="*/ T68 w 59"/>
                  <a:gd name="T70" fmla="+- 0 1659 1568"/>
                  <a:gd name="T71" fmla="*/ 1659 h 92"/>
                  <a:gd name="T72" fmla="+- 0 5526 5469"/>
                  <a:gd name="T73" fmla="*/ T72 w 59"/>
                  <a:gd name="T74" fmla="+- 0 1659 1568"/>
                  <a:gd name="T75" fmla="*/ 1659 h 92"/>
                  <a:gd name="T76" fmla="+- 0 5527 5469"/>
                  <a:gd name="T77" fmla="*/ T76 w 59"/>
                  <a:gd name="T78" fmla="+- 0 1659 1568"/>
                  <a:gd name="T79" fmla="*/ 1659 h 92"/>
                  <a:gd name="T80" fmla="+- 0 5528 5469"/>
                  <a:gd name="T81" fmla="*/ T80 w 59"/>
                  <a:gd name="T82" fmla="+- 0 1658 1568"/>
                  <a:gd name="T83" fmla="*/ 1658 h 92"/>
                  <a:gd name="T84" fmla="+- 0 5528 5469"/>
                  <a:gd name="T85" fmla="*/ T84 w 59"/>
                  <a:gd name="T86" fmla="+- 0 1655 1568"/>
                  <a:gd name="T87" fmla="*/ 1655 h 92"/>
                  <a:gd name="T88" fmla="+- 0 5528 5469"/>
                  <a:gd name="T89" fmla="*/ T88 w 59"/>
                  <a:gd name="T90" fmla="+- 0 1648 1568"/>
                  <a:gd name="T91" fmla="*/ 1648 h 92"/>
                  <a:gd name="T92" fmla="+- 0 5528 5469"/>
                  <a:gd name="T93" fmla="*/ T92 w 59"/>
                  <a:gd name="T94" fmla="+- 0 1646 1568"/>
                  <a:gd name="T95" fmla="*/ 1646 h 92"/>
                  <a:gd name="T96" fmla="+- 0 5527 5469"/>
                  <a:gd name="T97" fmla="*/ T96 w 59"/>
                  <a:gd name="T98" fmla="+- 0 1645 1568"/>
                  <a:gd name="T99" fmla="*/ 1645 h 92"/>
                  <a:gd name="T100" fmla="+- 0 5525 5469"/>
                  <a:gd name="T101" fmla="*/ T100 w 59"/>
                  <a:gd name="T102" fmla="+- 0 1644 1568"/>
                  <a:gd name="T103" fmla="*/ 1644 h 92"/>
                  <a:gd name="T104" fmla="+- 0 5491 5469"/>
                  <a:gd name="T105" fmla="*/ T104 w 59"/>
                  <a:gd name="T106" fmla="+- 0 1644 1568"/>
                  <a:gd name="T107" fmla="*/ 1644 h 92"/>
                  <a:gd name="T108" fmla="+- 0 5501 5469"/>
                  <a:gd name="T109" fmla="*/ T108 w 59"/>
                  <a:gd name="T110" fmla="+- 0 1634 1568"/>
                  <a:gd name="T111" fmla="*/ 1634 h 92"/>
                  <a:gd name="T112" fmla="+- 0 5525 5469"/>
                  <a:gd name="T113" fmla="*/ T112 w 59"/>
                  <a:gd name="T114" fmla="+- 0 1595 1568"/>
                  <a:gd name="T115" fmla="*/ 1595 h 92"/>
                  <a:gd name="T116" fmla="+- 0 5525 5469"/>
                  <a:gd name="T117" fmla="*/ T116 w 59"/>
                  <a:gd name="T118" fmla="+- 0 1587 1568"/>
                  <a:gd name="T119" fmla="*/ 1587 h 92"/>
                  <a:gd name="T120" fmla="+- 0 5524 5469"/>
                  <a:gd name="T121" fmla="*/ T120 w 59"/>
                  <a:gd name="T122" fmla="+- 0 1585 1568"/>
                  <a:gd name="T123" fmla="*/ 1585 h 92"/>
                  <a:gd name="T124" fmla="+- 0 5524 5469"/>
                  <a:gd name="T125" fmla="*/ T124 w 59"/>
                  <a:gd name="T126" fmla="+- 0 1584 1568"/>
                  <a:gd name="T127" fmla="*/ 1584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59" h="92">
                    <a:moveTo>
                      <a:pt x="55" y="16"/>
                    </a:moveTo>
                    <a:lnTo>
                      <a:pt x="25" y="16"/>
                    </a:lnTo>
                    <a:lnTo>
                      <a:pt x="27" y="17"/>
                    </a:lnTo>
                    <a:lnTo>
                      <a:pt x="28" y="17"/>
                    </a:lnTo>
                    <a:lnTo>
                      <a:pt x="32" y="19"/>
                    </a:lnTo>
                    <a:lnTo>
                      <a:pt x="34" y="23"/>
                    </a:lnTo>
                    <a:lnTo>
                      <a:pt x="34" y="26"/>
                    </a:lnTo>
                    <a:lnTo>
                      <a:pt x="34" y="29"/>
                    </a:lnTo>
                    <a:lnTo>
                      <a:pt x="34" y="31"/>
                    </a:lnTo>
                    <a:lnTo>
                      <a:pt x="34" y="33"/>
                    </a:lnTo>
                    <a:lnTo>
                      <a:pt x="34" y="35"/>
                    </a:lnTo>
                    <a:lnTo>
                      <a:pt x="20" y="55"/>
                    </a:lnTo>
                    <a:lnTo>
                      <a:pt x="5" y="72"/>
                    </a:lnTo>
                    <a:lnTo>
                      <a:pt x="0" y="84"/>
                    </a:lnTo>
                    <a:lnTo>
                      <a:pt x="1" y="88"/>
                    </a:lnTo>
                    <a:lnTo>
                      <a:pt x="1" y="90"/>
                    </a:lnTo>
                    <a:lnTo>
                      <a:pt x="3" y="91"/>
                    </a:lnTo>
                    <a:lnTo>
                      <a:pt x="6" y="91"/>
                    </a:lnTo>
                    <a:lnTo>
                      <a:pt x="57" y="91"/>
                    </a:lnTo>
                    <a:lnTo>
                      <a:pt x="58" y="91"/>
                    </a:lnTo>
                    <a:lnTo>
                      <a:pt x="59" y="90"/>
                    </a:lnTo>
                    <a:lnTo>
                      <a:pt x="59" y="87"/>
                    </a:lnTo>
                    <a:lnTo>
                      <a:pt x="59" y="80"/>
                    </a:lnTo>
                    <a:lnTo>
                      <a:pt x="59" y="78"/>
                    </a:lnTo>
                    <a:lnTo>
                      <a:pt x="58" y="77"/>
                    </a:lnTo>
                    <a:lnTo>
                      <a:pt x="56" y="76"/>
                    </a:lnTo>
                    <a:lnTo>
                      <a:pt x="22" y="76"/>
                    </a:lnTo>
                    <a:lnTo>
                      <a:pt x="32" y="66"/>
                    </a:lnTo>
                    <a:lnTo>
                      <a:pt x="56" y="27"/>
                    </a:lnTo>
                    <a:lnTo>
                      <a:pt x="56" y="19"/>
                    </a:lnTo>
                    <a:lnTo>
                      <a:pt x="55" y="1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0" name="Freeform 5386"/>
              <p:cNvSpPr>
                <a:spLocks/>
              </p:cNvSpPr>
              <p:nvPr/>
            </p:nvSpPr>
            <p:spPr bwMode="auto">
              <a:xfrm>
                <a:off x="5469" y="1568"/>
                <a:ext cx="59" cy="92"/>
              </a:xfrm>
              <a:custGeom>
                <a:avLst/>
                <a:gdLst>
                  <a:gd name="T0" fmla="+- 0 5502 5469"/>
                  <a:gd name="T1" fmla="*/ T0 w 59"/>
                  <a:gd name="T2" fmla="+- 0 1568 1568"/>
                  <a:gd name="T3" fmla="*/ 1568 h 92"/>
                  <a:gd name="T4" fmla="+- 0 5495 5469"/>
                  <a:gd name="T5" fmla="*/ T4 w 59"/>
                  <a:gd name="T6" fmla="+- 0 1568 1568"/>
                  <a:gd name="T7" fmla="*/ 1568 h 92"/>
                  <a:gd name="T8" fmla="+- 0 5492 5469"/>
                  <a:gd name="T9" fmla="*/ T8 w 59"/>
                  <a:gd name="T10" fmla="+- 0 1568 1568"/>
                  <a:gd name="T11" fmla="*/ 1568 h 92"/>
                  <a:gd name="T12" fmla="+- 0 5471 5469"/>
                  <a:gd name="T13" fmla="*/ T12 w 59"/>
                  <a:gd name="T14" fmla="+- 0 1584 1568"/>
                  <a:gd name="T15" fmla="*/ 1584 h 92"/>
                  <a:gd name="T16" fmla="+- 0 5471 5469"/>
                  <a:gd name="T17" fmla="*/ T16 w 59"/>
                  <a:gd name="T18" fmla="+- 0 1587 1568"/>
                  <a:gd name="T19" fmla="*/ 1587 h 92"/>
                  <a:gd name="T20" fmla="+- 0 5471 5469"/>
                  <a:gd name="T21" fmla="*/ T20 w 59"/>
                  <a:gd name="T22" fmla="+- 0 1589 1568"/>
                  <a:gd name="T23" fmla="*/ 1589 h 92"/>
                  <a:gd name="T24" fmla="+- 0 5472 5469"/>
                  <a:gd name="T25" fmla="*/ T24 w 59"/>
                  <a:gd name="T26" fmla="+- 0 1591 1568"/>
                  <a:gd name="T27" fmla="*/ 1591 h 92"/>
                  <a:gd name="T28" fmla="+- 0 5473 5469"/>
                  <a:gd name="T29" fmla="*/ T28 w 59"/>
                  <a:gd name="T30" fmla="+- 0 1591 1568"/>
                  <a:gd name="T31" fmla="*/ 1591 h 92"/>
                  <a:gd name="T32" fmla="+- 0 5476 5469"/>
                  <a:gd name="T33" fmla="*/ T32 w 59"/>
                  <a:gd name="T34" fmla="+- 0 1590 1568"/>
                  <a:gd name="T35" fmla="*/ 1590 h 92"/>
                  <a:gd name="T36" fmla="+- 0 5480 5469"/>
                  <a:gd name="T37" fmla="*/ T36 w 59"/>
                  <a:gd name="T38" fmla="+- 0 1587 1568"/>
                  <a:gd name="T39" fmla="*/ 1587 h 92"/>
                  <a:gd name="T40" fmla="+- 0 5481 5469"/>
                  <a:gd name="T41" fmla="*/ T40 w 59"/>
                  <a:gd name="T42" fmla="+- 0 1587 1568"/>
                  <a:gd name="T43" fmla="*/ 1587 h 92"/>
                  <a:gd name="T44" fmla="+- 0 5483 5469"/>
                  <a:gd name="T45" fmla="*/ T44 w 59"/>
                  <a:gd name="T46" fmla="+- 0 1586 1568"/>
                  <a:gd name="T47" fmla="*/ 1586 h 92"/>
                  <a:gd name="T48" fmla="+- 0 5487 5469"/>
                  <a:gd name="T49" fmla="*/ T48 w 59"/>
                  <a:gd name="T50" fmla="+- 0 1585 1568"/>
                  <a:gd name="T51" fmla="*/ 1585 h 92"/>
                  <a:gd name="T52" fmla="+- 0 5490 5469"/>
                  <a:gd name="T53" fmla="*/ T52 w 59"/>
                  <a:gd name="T54" fmla="+- 0 1584 1568"/>
                  <a:gd name="T55" fmla="*/ 1584 h 92"/>
                  <a:gd name="T56" fmla="+- 0 5524 5469"/>
                  <a:gd name="T57" fmla="*/ T56 w 59"/>
                  <a:gd name="T58" fmla="+- 0 1584 1568"/>
                  <a:gd name="T59" fmla="*/ 1584 h 92"/>
                  <a:gd name="T60" fmla="+- 0 5522 5469"/>
                  <a:gd name="T61" fmla="*/ T60 w 59"/>
                  <a:gd name="T62" fmla="+- 0 1579 1568"/>
                  <a:gd name="T63" fmla="*/ 1579 h 92"/>
                  <a:gd name="T64" fmla="+- 0 5520 5469"/>
                  <a:gd name="T65" fmla="*/ T64 w 59"/>
                  <a:gd name="T66" fmla="+- 0 1577 1568"/>
                  <a:gd name="T67" fmla="*/ 1577 h 92"/>
                  <a:gd name="T68" fmla="+- 0 5516 5469"/>
                  <a:gd name="T69" fmla="*/ T68 w 59"/>
                  <a:gd name="T70" fmla="+- 0 1572 1568"/>
                  <a:gd name="T71" fmla="*/ 1572 h 92"/>
                  <a:gd name="T72" fmla="+- 0 5513 5469"/>
                  <a:gd name="T73" fmla="*/ T72 w 59"/>
                  <a:gd name="T74" fmla="+- 0 1571 1568"/>
                  <a:gd name="T75" fmla="*/ 1571 h 92"/>
                  <a:gd name="T76" fmla="+- 0 5506 5469"/>
                  <a:gd name="T77" fmla="*/ T76 w 59"/>
                  <a:gd name="T78" fmla="+- 0 1568 1568"/>
                  <a:gd name="T79" fmla="*/ 1568 h 92"/>
                  <a:gd name="T80" fmla="+- 0 5502 5469"/>
                  <a:gd name="T81" fmla="*/ T80 w 59"/>
                  <a:gd name="T82" fmla="+- 0 1568 1568"/>
                  <a:gd name="T83" fmla="*/ 1568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6" y="0"/>
                    </a:lnTo>
                    <a:lnTo>
                      <a:pt x="23" y="0"/>
                    </a:lnTo>
                    <a:lnTo>
                      <a:pt x="2" y="16"/>
                    </a:lnTo>
                    <a:lnTo>
                      <a:pt x="2" y="19"/>
                    </a:lnTo>
                    <a:lnTo>
                      <a:pt x="2" y="21"/>
                    </a:lnTo>
                    <a:lnTo>
                      <a:pt x="3" y="23"/>
                    </a:lnTo>
                    <a:lnTo>
                      <a:pt x="4" y="23"/>
                    </a:lnTo>
                    <a:lnTo>
                      <a:pt x="7" y="22"/>
                    </a:lnTo>
                    <a:lnTo>
                      <a:pt x="11" y="19"/>
                    </a:lnTo>
                    <a:lnTo>
                      <a:pt x="12" y="19"/>
                    </a:lnTo>
                    <a:lnTo>
                      <a:pt x="14" y="18"/>
                    </a:lnTo>
                    <a:lnTo>
                      <a:pt x="18" y="17"/>
                    </a:lnTo>
                    <a:lnTo>
                      <a:pt x="21" y="16"/>
                    </a:lnTo>
                    <a:lnTo>
                      <a:pt x="55" y="16"/>
                    </a:lnTo>
                    <a:lnTo>
                      <a:pt x="53" y="11"/>
                    </a:lnTo>
                    <a:lnTo>
                      <a:pt x="51" y="9"/>
                    </a:lnTo>
                    <a:lnTo>
                      <a:pt x="47" y="4"/>
                    </a:lnTo>
                    <a:lnTo>
                      <a:pt x="44" y="3"/>
                    </a:lnTo>
                    <a:lnTo>
                      <a:pt x="37"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56" name="Group 5380"/>
            <p:cNvGrpSpPr>
              <a:grpSpLocks/>
            </p:cNvGrpSpPr>
            <p:nvPr/>
          </p:nvGrpSpPr>
          <p:grpSpPr bwMode="auto">
            <a:xfrm>
              <a:off x="5537" y="1130"/>
              <a:ext cx="80" cy="658"/>
              <a:chOff x="5537" y="1130"/>
              <a:chExt cx="80" cy="658"/>
            </a:xfrm>
          </p:grpSpPr>
          <p:sp>
            <p:nvSpPr>
              <p:cNvPr id="41125" name="Freeform 5384"/>
              <p:cNvSpPr>
                <a:spLocks/>
              </p:cNvSpPr>
              <p:nvPr/>
            </p:nvSpPr>
            <p:spPr bwMode="auto">
              <a:xfrm>
                <a:off x="5537" y="1130"/>
                <a:ext cx="80" cy="658"/>
              </a:xfrm>
              <a:custGeom>
                <a:avLst/>
                <a:gdLst>
                  <a:gd name="T0" fmla="+- 0 5615 5537"/>
                  <a:gd name="T1" fmla="*/ T0 w 80"/>
                  <a:gd name="T2" fmla="+- 0 1466 1130"/>
                  <a:gd name="T3" fmla="*/ 1466 h 658"/>
                  <a:gd name="T4" fmla="+- 0 5614 5537"/>
                  <a:gd name="T5" fmla="*/ T4 w 80"/>
                  <a:gd name="T6" fmla="+- 0 1468 1130"/>
                  <a:gd name="T7" fmla="*/ 1468 h 658"/>
                  <a:gd name="T8" fmla="+- 0 5538 5537"/>
                  <a:gd name="T9" fmla="*/ T8 w 80"/>
                  <a:gd name="T10" fmla="+- 0 1468 1130"/>
                  <a:gd name="T11" fmla="*/ 1468 h 658"/>
                  <a:gd name="T12" fmla="+- 0 5538 5537"/>
                  <a:gd name="T13" fmla="*/ T12 w 80"/>
                  <a:gd name="T14" fmla="+- 0 1786 1130"/>
                  <a:gd name="T15" fmla="*/ 1786 h 658"/>
                  <a:gd name="T16" fmla="+- 0 5537 5537"/>
                  <a:gd name="T17" fmla="*/ T16 w 80"/>
                  <a:gd name="T18" fmla="+- 0 1788 1130"/>
                  <a:gd name="T19" fmla="*/ 1788 h 658"/>
                  <a:gd name="T20" fmla="+- 0 5616 5537"/>
                  <a:gd name="T21" fmla="*/ T20 w 80"/>
                  <a:gd name="T22" fmla="+- 0 1788 1130"/>
                  <a:gd name="T23" fmla="*/ 1788 h 658"/>
                  <a:gd name="T24" fmla="+- 0 5615 5537"/>
                  <a:gd name="T25" fmla="*/ T24 w 80"/>
                  <a:gd name="T26" fmla="+- 0 1786 1130"/>
                  <a:gd name="T27" fmla="*/ 1786 h 658"/>
                  <a:gd name="T28" fmla="+- 0 5615 5537"/>
                  <a:gd name="T29" fmla="*/ T28 w 80"/>
                  <a:gd name="T30" fmla="+- 0 1466 1130"/>
                  <a:gd name="T31" fmla="*/ 1466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336"/>
                    </a:moveTo>
                    <a:lnTo>
                      <a:pt x="77" y="338"/>
                    </a:lnTo>
                    <a:lnTo>
                      <a:pt x="1" y="338"/>
                    </a:lnTo>
                    <a:lnTo>
                      <a:pt x="1" y="656"/>
                    </a:lnTo>
                    <a:lnTo>
                      <a:pt x="0" y="658"/>
                    </a:lnTo>
                    <a:lnTo>
                      <a:pt x="79" y="658"/>
                    </a:lnTo>
                    <a:lnTo>
                      <a:pt x="78" y="656"/>
                    </a:lnTo>
                    <a:lnTo>
                      <a:pt x="78" y="33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26" name="Freeform 5383"/>
              <p:cNvSpPr>
                <a:spLocks/>
              </p:cNvSpPr>
              <p:nvPr/>
            </p:nvSpPr>
            <p:spPr bwMode="auto">
              <a:xfrm>
                <a:off x="5537" y="1130"/>
                <a:ext cx="80" cy="658"/>
              </a:xfrm>
              <a:custGeom>
                <a:avLst/>
                <a:gdLst>
                  <a:gd name="T0" fmla="+- 0 5578 5537"/>
                  <a:gd name="T1" fmla="*/ T0 w 80"/>
                  <a:gd name="T2" fmla="+- 0 1462 1130"/>
                  <a:gd name="T3" fmla="*/ 1462 h 658"/>
                  <a:gd name="T4" fmla="+- 0 5553 5537"/>
                  <a:gd name="T5" fmla="*/ T4 w 80"/>
                  <a:gd name="T6" fmla="+- 0 1462 1130"/>
                  <a:gd name="T7" fmla="*/ 1462 h 658"/>
                  <a:gd name="T8" fmla="+- 0 5556 5537"/>
                  <a:gd name="T9" fmla="*/ T8 w 80"/>
                  <a:gd name="T10" fmla="+- 0 1465 1130"/>
                  <a:gd name="T11" fmla="*/ 1465 h 658"/>
                  <a:gd name="T12" fmla="+- 0 5553 5537"/>
                  <a:gd name="T13" fmla="*/ T12 w 80"/>
                  <a:gd name="T14" fmla="+- 0 1468 1130"/>
                  <a:gd name="T15" fmla="*/ 1468 h 658"/>
                  <a:gd name="T16" fmla="+- 0 5578 5537"/>
                  <a:gd name="T17" fmla="*/ T16 w 80"/>
                  <a:gd name="T18" fmla="+- 0 1468 1130"/>
                  <a:gd name="T19" fmla="*/ 1468 h 658"/>
                  <a:gd name="T20" fmla="+- 0 5576 5537"/>
                  <a:gd name="T21" fmla="*/ T20 w 80"/>
                  <a:gd name="T22" fmla="+- 0 1465 1130"/>
                  <a:gd name="T23" fmla="*/ 1465 h 658"/>
                  <a:gd name="T24" fmla="+- 0 5578 5537"/>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332"/>
                    </a:moveTo>
                    <a:lnTo>
                      <a:pt x="16" y="332"/>
                    </a:lnTo>
                    <a:lnTo>
                      <a:pt x="19" y="335"/>
                    </a:lnTo>
                    <a:lnTo>
                      <a:pt x="16" y="338"/>
                    </a:lnTo>
                    <a:lnTo>
                      <a:pt x="41" y="338"/>
                    </a:lnTo>
                    <a:lnTo>
                      <a:pt x="39" y="335"/>
                    </a:lnTo>
                    <a:lnTo>
                      <a:pt x="4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27" name="Freeform 5382"/>
              <p:cNvSpPr>
                <a:spLocks/>
              </p:cNvSpPr>
              <p:nvPr/>
            </p:nvSpPr>
            <p:spPr bwMode="auto">
              <a:xfrm>
                <a:off x="5537" y="1130"/>
                <a:ext cx="80" cy="658"/>
              </a:xfrm>
              <a:custGeom>
                <a:avLst/>
                <a:gdLst>
                  <a:gd name="T0" fmla="+- 0 5616 5537"/>
                  <a:gd name="T1" fmla="*/ T0 w 80"/>
                  <a:gd name="T2" fmla="+- 0 1130 1130"/>
                  <a:gd name="T3" fmla="*/ 1130 h 658"/>
                  <a:gd name="T4" fmla="+- 0 5537 5537"/>
                  <a:gd name="T5" fmla="*/ T4 w 80"/>
                  <a:gd name="T6" fmla="+- 0 1130 1130"/>
                  <a:gd name="T7" fmla="*/ 1130 h 658"/>
                  <a:gd name="T8" fmla="+- 0 5538 5537"/>
                  <a:gd name="T9" fmla="*/ T8 w 80"/>
                  <a:gd name="T10" fmla="+- 0 1131 1130"/>
                  <a:gd name="T11" fmla="*/ 1131 h 658"/>
                  <a:gd name="T12" fmla="+- 0 5538 5537"/>
                  <a:gd name="T13" fmla="*/ T12 w 80"/>
                  <a:gd name="T14" fmla="+- 0 1462 1130"/>
                  <a:gd name="T15" fmla="*/ 1462 h 658"/>
                  <a:gd name="T16" fmla="+- 0 5614 5537"/>
                  <a:gd name="T17" fmla="*/ T16 w 80"/>
                  <a:gd name="T18" fmla="+- 0 1462 1130"/>
                  <a:gd name="T19" fmla="*/ 1462 h 658"/>
                  <a:gd name="T20" fmla="+- 0 5615 5537"/>
                  <a:gd name="T21" fmla="*/ T20 w 80"/>
                  <a:gd name="T22" fmla="+- 0 1463 1130"/>
                  <a:gd name="T23" fmla="*/ 1463 h 658"/>
                  <a:gd name="T24" fmla="+- 0 5615 5537"/>
                  <a:gd name="T25" fmla="*/ T24 w 80"/>
                  <a:gd name="T26" fmla="+- 0 1453 1130"/>
                  <a:gd name="T27" fmla="*/ 1453 h 658"/>
                  <a:gd name="T28" fmla="+- 0 5547 5537"/>
                  <a:gd name="T29" fmla="*/ T28 w 80"/>
                  <a:gd name="T30" fmla="+- 0 1453 1130"/>
                  <a:gd name="T31" fmla="*/ 1453 h 658"/>
                  <a:gd name="T32" fmla="+- 0 5545 5537"/>
                  <a:gd name="T33" fmla="*/ T32 w 80"/>
                  <a:gd name="T34" fmla="+- 0 1450 1130"/>
                  <a:gd name="T35" fmla="*/ 1450 h 658"/>
                  <a:gd name="T36" fmla="+- 0 5547 5537"/>
                  <a:gd name="T37" fmla="*/ T36 w 80"/>
                  <a:gd name="T38" fmla="+- 0 1448 1130"/>
                  <a:gd name="T39" fmla="*/ 1448 h 658"/>
                  <a:gd name="T40" fmla="+- 0 5615 5537"/>
                  <a:gd name="T41" fmla="*/ T40 w 80"/>
                  <a:gd name="T42" fmla="+- 0 1448 1130"/>
                  <a:gd name="T43" fmla="*/ 1448 h 658"/>
                  <a:gd name="T44" fmla="+- 0 5615 5537"/>
                  <a:gd name="T45" fmla="*/ T44 w 80"/>
                  <a:gd name="T46" fmla="+- 0 1131 1130"/>
                  <a:gd name="T47" fmla="*/ 1131 h 658"/>
                  <a:gd name="T48" fmla="+- 0 5616 5537"/>
                  <a:gd name="T49" fmla="*/ T48 w 80"/>
                  <a:gd name="T50" fmla="+- 0 1130 1130"/>
                  <a:gd name="T51"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1"/>
                    </a:lnTo>
                    <a:lnTo>
                      <a:pt x="1" y="332"/>
                    </a:lnTo>
                    <a:lnTo>
                      <a:pt x="77" y="332"/>
                    </a:lnTo>
                    <a:lnTo>
                      <a:pt x="78" y="333"/>
                    </a:lnTo>
                    <a:lnTo>
                      <a:pt x="78" y="323"/>
                    </a:lnTo>
                    <a:lnTo>
                      <a:pt x="10" y="323"/>
                    </a:lnTo>
                    <a:lnTo>
                      <a:pt x="8" y="320"/>
                    </a:lnTo>
                    <a:lnTo>
                      <a:pt x="10"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28" name="Freeform 5381"/>
              <p:cNvSpPr>
                <a:spLocks/>
              </p:cNvSpPr>
              <p:nvPr/>
            </p:nvSpPr>
            <p:spPr bwMode="auto">
              <a:xfrm>
                <a:off x="5537" y="1130"/>
                <a:ext cx="80" cy="658"/>
              </a:xfrm>
              <a:custGeom>
                <a:avLst/>
                <a:gdLst>
                  <a:gd name="T0" fmla="+- 0 5609 5537"/>
                  <a:gd name="T1" fmla="*/ T0 w 80"/>
                  <a:gd name="T2" fmla="+- 0 1448 1130"/>
                  <a:gd name="T3" fmla="*/ 1448 h 658"/>
                  <a:gd name="T4" fmla="+- 0 5583 5537"/>
                  <a:gd name="T5" fmla="*/ T4 w 80"/>
                  <a:gd name="T6" fmla="+- 0 1448 1130"/>
                  <a:gd name="T7" fmla="*/ 1448 h 658"/>
                  <a:gd name="T8" fmla="+- 0 5586 5537"/>
                  <a:gd name="T9" fmla="*/ T8 w 80"/>
                  <a:gd name="T10" fmla="+- 0 1450 1130"/>
                  <a:gd name="T11" fmla="*/ 1450 h 658"/>
                  <a:gd name="T12" fmla="+- 0 5583 5537"/>
                  <a:gd name="T13" fmla="*/ T12 w 80"/>
                  <a:gd name="T14" fmla="+- 0 1453 1130"/>
                  <a:gd name="T15" fmla="*/ 1453 h 658"/>
                  <a:gd name="T16" fmla="+- 0 5609 5537"/>
                  <a:gd name="T17" fmla="*/ T16 w 80"/>
                  <a:gd name="T18" fmla="+- 0 1453 1130"/>
                  <a:gd name="T19" fmla="*/ 1453 h 658"/>
                  <a:gd name="T20" fmla="+- 0 5606 5537"/>
                  <a:gd name="T21" fmla="*/ T20 w 80"/>
                  <a:gd name="T22" fmla="+- 0 1450 1130"/>
                  <a:gd name="T23" fmla="*/ 1450 h 658"/>
                  <a:gd name="T24" fmla="+- 0 5609 5537"/>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2" y="318"/>
                    </a:moveTo>
                    <a:lnTo>
                      <a:pt x="46" y="318"/>
                    </a:lnTo>
                    <a:lnTo>
                      <a:pt x="49" y="320"/>
                    </a:lnTo>
                    <a:lnTo>
                      <a:pt x="46" y="323"/>
                    </a:lnTo>
                    <a:lnTo>
                      <a:pt x="72" y="323"/>
                    </a:lnTo>
                    <a:lnTo>
                      <a:pt x="69" y="320"/>
                    </a:lnTo>
                    <a:lnTo>
                      <a:pt x="7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57" name="Group 5378"/>
            <p:cNvGrpSpPr>
              <a:grpSpLocks/>
            </p:cNvGrpSpPr>
            <p:nvPr/>
          </p:nvGrpSpPr>
          <p:grpSpPr bwMode="auto">
            <a:xfrm>
              <a:off x="5538" y="1465"/>
              <a:ext cx="77" cy="2"/>
              <a:chOff x="5538" y="1465"/>
              <a:chExt cx="77" cy="2"/>
            </a:xfrm>
          </p:grpSpPr>
          <p:sp>
            <p:nvSpPr>
              <p:cNvPr id="41124" name="Freeform 5379"/>
              <p:cNvSpPr>
                <a:spLocks/>
              </p:cNvSpPr>
              <p:nvPr/>
            </p:nvSpPr>
            <p:spPr bwMode="auto">
              <a:xfrm>
                <a:off x="5538" y="1465"/>
                <a:ext cx="77" cy="2"/>
              </a:xfrm>
              <a:custGeom>
                <a:avLst/>
                <a:gdLst>
                  <a:gd name="T0" fmla="+- 0 5538 5538"/>
                  <a:gd name="T1" fmla="*/ T0 w 77"/>
                  <a:gd name="T2" fmla="+- 0 5615 5538"/>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8" name="Group 5376"/>
            <p:cNvGrpSpPr>
              <a:grpSpLocks/>
            </p:cNvGrpSpPr>
            <p:nvPr/>
          </p:nvGrpSpPr>
          <p:grpSpPr bwMode="auto">
            <a:xfrm>
              <a:off x="5545" y="1450"/>
              <a:ext cx="70" cy="2"/>
              <a:chOff x="5545" y="1450"/>
              <a:chExt cx="70" cy="2"/>
            </a:xfrm>
          </p:grpSpPr>
          <p:sp>
            <p:nvSpPr>
              <p:cNvPr id="41123" name="Freeform 5377"/>
              <p:cNvSpPr>
                <a:spLocks/>
              </p:cNvSpPr>
              <p:nvPr/>
            </p:nvSpPr>
            <p:spPr bwMode="auto">
              <a:xfrm>
                <a:off x="5545" y="1450"/>
                <a:ext cx="70" cy="2"/>
              </a:xfrm>
              <a:custGeom>
                <a:avLst/>
                <a:gdLst>
                  <a:gd name="T0" fmla="+- 0 5545 5545"/>
                  <a:gd name="T1" fmla="*/ T0 w 70"/>
                  <a:gd name="T2" fmla="+- 0 5615 5545"/>
                  <a:gd name="T3" fmla="*/ T2 w 70"/>
                </a:gdLst>
                <a:ahLst/>
                <a:cxnLst>
                  <a:cxn ang="0">
                    <a:pos x="T1" y="0"/>
                  </a:cxn>
                  <a:cxn ang="0">
                    <a:pos x="T3" y="0"/>
                  </a:cxn>
                </a:cxnLst>
                <a:rect l="0" t="0" r="r" b="b"/>
                <a:pathLst>
                  <a:path w="70">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9" name="Group 5374"/>
            <p:cNvGrpSpPr>
              <a:grpSpLocks/>
            </p:cNvGrpSpPr>
            <p:nvPr/>
          </p:nvGrpSpPr>
          <p:grpSpPr bwMode="auto">
            <a:xfrm>
              <a:off x="5537" y="1468"/>
              <a:ext cx="2" cy="320"/>
              <a:chOff x="5537" y="1468"/>
              <a:chExt cx="2" cy="320"/>
            </a:xfrm>
          </p:grpSpPr>
          <p:sp>
            <p:nvSpPr>
              <p:cNvPr id="41122" name="Freeform 5375"/>
              <p:cNvSpPr>
                <a:spLocks/>
              </p:cNvSpPr>
              <p:nvPr/>
            </p:nvSpPr>
            <p:spPr bwMode="auto">
              <a:xfrm>
                <a:off x="5537"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0" name="Group 5372"/>
            <p:cNvGrpSpPr>
              <a:grpSpLocks/>
            </p:cNvGrpSpPr>
            <p:nvPr/>
          </p:nvGrpSpPr>
          <p:grpSpPr bwMode="auto">
            <a:xfrm>
              <a:off x="5537" y="1130"/>
              <a:ext cx="2" cy="332"/>
              <a:chOff x="5537" y="1130"/>
              <a:chExt cx="2" cy="332"/>
            </a:xfrm>
          </p:grpSpPr>
          <p:sp>
            <p:nvSpPr>
              <p:cNvPr id="41121" name="Freeform 5373"/>
              <p:cNvSpPr>
                <a:spLocks/>
              </p:cNvSpPr>
              <p:nvPr/>
            </p:nvSpPr>
            <p:spPr bwMode="auto">
              <a:xfrm>
                <a:off x="5537"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1" name="Group 5369"/>
            <p:cNvGrpSpPr>
              <a:grpSpLocks/>
            </p:cNvGrpSpPr>
            <p:nvPr/>
          </p:nvGrpSpPr>
          <p:grpSpPr bwMode="auto">
            <a:xfrm>
              <a:off x="5535" y="1465"/>
              <a:ext cx="3" cy="2"/>
              <a:chOff x="5535" y="1465"/>
              <a:chExt cx="3" cy="2"/>
            </a:xfrm>
          </p:grpSpPr>
          <p:sp>
            <p:nvSpPr>
              <p:cNvPr id="41120" name="Freeform 5371"/>
              <p:cNvSpPr>
                <a:spLocks/>
              </p:cNvSpPr>
              <p:nvPr/>
            </p:nvSpPr>
            <p:spPr bwMode="auto">
              <a:xfrm>
                <a:off x="5535" y="1465"/>
                <a:ext cx="3" cy="2"/>
              </a:xfrm>
              <a:custGeom>
                <a:avLst/>
                <a:gdLst>
                  <a:gd name="T0" fmla="+- 0 5535 5535"/>
                  <a:gd name="T1" fmla="*/ T0 w 3"/>
                  <a:gd name="T2" fmla="+- 0 5538 5535"/>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210" name="Picture 53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62" name="Group 5367"/>
            <p:cNvGrpSpPr>
              <a:grpSpLocks/>
            </p:cNvGrpSpPr>
            <p:nvPr/>
          </p:nvGrpSpPr>
          <p:grpSpPr bwMode="auto">
            <a:xfrm>
              <a:off x="5521" y="1117"/>
              <a:ext cx="3" cy="656"/>
              <a:chOff x="5521" y="1117"/>
              <a:chExt cx="3" cy="656"/>
            </a:xfrm>
          </p:grpSpPr>
          <p:sp>
            <p:nvSpPr>
              <p:cNvPr id="41119" name="Freeform 5368"/>
              <p:cNvSpPr>
                <a:spLocks/>
              </p:cNvSpPr>
              <p:nvPr/>
            </p:nvSpPr>
            <p:spPr bwMode="auto">
              <a:xfrm>
                <a:off x="5521" y="1117"/>
                <a:ext cx="3" cy="656"/>
              </a:xfrm>
              <a:custGeom>
                <a:avLst/>
                <a:gdLst>
                  <a:gd name="T0" fmla="+- 0 5521 5521"/>
                  <a:gd name="T1" fmla="*/ T0 w 3"/>
                  <a:gd name="T2" fmla="+- 0 1773 1117"/>
                  <a:gd name="T3" fmla="*/ 1773 h 656"/>
                  <a:gd name="T4" fmla="+- 0 5524 5521"/>
                  <a:gd name="T5" fmla="*/ T4 w 3"/>
                  <a:gd name="T6" fmla="+- 0 1773 1117"/>
                  <a:gd name="T7" fmla="*/ 1773 h 656"/>
                  <a:gd name="T8" fmla="+- 0 5524 5521"/>
                  <a:gd name="T9" fmla="*/ T8 w 3"/>
                  <a:gd name="T10" fmla="+- 0 1117 1117"/>
                  <a:gd name="T11" fmla="*/ 1117 h 656"/>
                  <a:gd name="T12" fmla="+- 0 5521 5521"/>
                  <a:gd name="T13" fmla="*/ T12 w 3"/>
                  <a:gd name="T14" fmla="+- 0 1117 1117"/>
                  <a:gd name="T15" fmla="*/ 1117 h 656"/>
                  <a:gd name="T16" fmla="+- 0 5521 552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63" name="Group 5365"/>
            <p:cNvGrpSpPr>
              <a:grpSpLocks/>
            </p:cNvGrpSpPr>
            <p:nvPr/>
          </p:nvGrpSpPr>
          <p:grpSpPr bwMode="auto">
            <a:xfrm>
              <a:off x="5521" y="1116"/>
              <a:ext cx="82" cy="2"/>
              <a:chOff x="5521" y="1116"/>
              <a:chExt cx="82" cy="2"/>
            </a:xfrm>
          </p:grpSpPr>
          <p:sp>
            <p:nvSpPr>
              <p:cNvPr id="41118" name="Freeform 5366"/>
              <p:cNvSpPr>
                <a:spLocks/>
              </p:cNvSpPr>
              <p:nvPr/>
            </p:nvSpPr>
            <p:spPr bwMode="auto">
              <a:xfrm>
                <a:off x="5521" y="1116"/>
                <a:ext cx="82" cy="2"/>
              </a:xfrm>
              <a:custGeom>
                <a:avLst/>
                <a:gdLst>
                  <a:gd name="T0" fmla="+- 0 5521 5521"/>
                  <a:gd name="T1" fmla="*/ T0 w 82"/>
                  <a:gd name="T2" fmla="+- 0 5603 552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4" name="Group 5363"/>
            <p:cNvGrpSpPr>
              <a:grpSpLocks/>
            </p:cNvGrpSpPr>
            <p:nvPr/>
          </p:nvGrpSpPr>
          <p:grpSpPr bwMode="auto">
            <a:xfrm>
              <a:off x="5522" y="1772"/>
              <a:ext cx="80" cy="2"/>
              <a:chOff x="5522" y="1772"/>
              <a:chExt cx="80" cy="2"/>
            </a:xfrm>
          </p:grpSpPr>
          <p:sp>
            <p:nvSpPr>
              <p:cNvPr id="41117" name="Freeform 5364"/>
              <p:cNvSpPr>
                <a:spLocks/>
              </p:cNvSpPr>
              <p:nvPr/>
            </p:nvSpPr>
            <p:spPr bwMode="auto">
              <a:xfrm>
                <a:off x="5522" y="1772"/>
                <a:ext cx="80" cy="2"/>
              </a:xfrm>
              <a:custGeom>
                <a:avLst/>
                <a:gdLst>
                  <a:gd name="T0" fmla="+- 0 5522 5522"/>
                  <a:gd name="T1" fmla="*/ T0 w 80"/>
                  <a:gd name="T2" fmla="+- 0 5602 552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5" name="Group 5361"/>
            <p:cNvGrpSpPr>
              <a:grpSpLocks/>
            </p:cNvGrpSpPr>
            <p:nvPr/>
          </p:nvGrpSpPr>
          <p:grpSpPr bwMode="auto">
            <a:xfrm>
              <a:off x="5524" y="1770"/>
              <a:ext cx="80" cy="2"/>
              <a:chOff x="5524" y="1770"/>
              <a:chExt cx="80" cy="2"/>
            </a:xfrm>
          </p:grpSpPr>
          <p:sp>
            <p:nvSpPr>
              <p:cNvPr id="41116" name="Freeform 5362"/>
              <p:cNvSpPr>
                <a:spLocks/>
              </p:cNvSpPr>
              <p:nvPr/>
            </p:nvSpPr>
            <p:spPr bwMode="auto">
              <a:xfrm>
                <a:off x="5524" y="1770"/>
                <a:ext cx="80" cy="2"/>
              </a:xfrm>
              <a:custGeom>
                <a:avLst/>
                <a:gdLst>
                  <a:gd name="T0" fmla="+- 0 5524 5524"/>
                  <a:gd name="T1" fmla="*/ T0 w 80"/>
                  <a:gd name="T2" fmla="+- 0 5603 552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6" name="Group 5356"/>
            <p:cNvGrpSpPr>
              <a:grpSpLocks/>
            </p:cNvGrpSpPr>
            <p:nvPr/>
          </p:nvGrpSpPr>
          <p:grpSpPr bwMode="auto">
            <a:xfrm>
              <a:off x="5547" y="1285"/>
              <a:ext cx="43" cy="68"/>
              <a:chOff x="5547" y="1285"/>
              <a:chExt cx="43" cy="68"/>
            </a:xfrm>
          </p:grpSpPr>
          <p:sp>
            <p:nvSpPr>
              <p:cNvPr id="41112" name="Freeform 5360"/>
              <p:cNvSpPr>
                <a:spLocks/>
              </p:cNvSpPr>
              <p:nvPr/>
            </p:nvSpPr>
            <p:spPr bwMode="auto">
              <a:xfrm>
                <a:off x="5547" y="1285"/>
                <a:ext cx="43" cy="68"/>
              </a:xfrm>
              <a:custGeom>
                <a:avLst/>
                <a:gdLst>
                  <a:gd name="T0" fmla="+- 0 5550 5547"/>
                  <a:gd name="T1" fmla="*/ T0 w 43"/>
                  <a:gd name="T2" fmla="+- 0 1343 1285"/>
                  <a:gd name="T3" fmla="*/ 1343 h 68"/>
                  <a:gd name="T4" fmla="+- 0 5549 5547"/>
                  <a:gd name="T5" fmla="*/ T4 w 43"/>
                  <a:gd name="T6" fmla="+- 0 1343 1285"/>
                  <a:gd name="T7" fmla="*/ 1343 h 68"/>
                  <a:gd name="T8" fmla="+- 0 5549 5547"/>
                  <a:gd name="T9" fmla="*/ T8 w 43"/>
                  <a:gd name="T10" fmla="+- 0 1344 1285"/>
                  <a:gd name="T11" fmla="*/ 1344 h 68"/>
                  <a:gd name="T12" fmla="+- 0 5549 5547"/>
                  <a:gd name="T13" fmla="*/ T12 w 43"/>
                  <a:gd name="T14" fmla="+- 0 1344 1285"/>
                  <a:gd name="T15" fmla="*/ 1344 h 68"/>
                  <a:gd name="T16" fmla="+- 0 5548 5547"/>
                  <a:gd name="T17" fmla="*/ T16 w 43"/>
                  <a:gd name="T18" fmla="+- 0 1346 1285"/>
                  <a:gd name="T19" fmla="*/ 1346 h 68"/>
                  <a:gd name="T20" fmla="+- 0 5549 5547"/>
                  <a:gd name="T21" fmla="*/ T20 w 43"/>
                  <a:gd name="T22" fmla="+- 0 1348 1285"/>
                  <a:gd name="T23" fmla="*/ 1348 h 68"/>
                  <a:gd name="T24" fmla="+- 0 5561 5547"/>
                  <a:gd name="T25" fmla="*/ T24 w 43"/>
                  <a:gd name="T26" fmla="+- 0 1352 1285"/>
                  <a:gd name="T27" fmla="*/ 1352 h 68"/>
                  <a:gd name="T28" fmla="+- 0 5565 5547"/>
                  <a:gd name="T29" fmla="*/ T28 w 43"/>
                  <a:gd name="T30" fmla="+- 0 1352 1285"/>
                  <a:gd name="T31" fmla="*/ 1352 h 68"/>
                  <a:gd name="T32" fmla="+- 0 5568 5547"/>
                  <a:gd name="T33" fmla="*/ T32 w 43"/>
                  <a:gd name="T34" fmla="+- 0 1352 1285"/>
                  <a:gd name="T35" fmla="*/ 1352 h 68"/>
                  <a:gd name="T36" fmla="+- 0 5574 5547"/>
                  <a:gd name="T37" fmla="*/ T36 w 43"/>
                  <a:gd name="T38" fmla="+- 0 1350 1285"/>
                  <a:gd name="T39" fmla="*/ 1350 h 68"/>
                  <a:gd name="T40" fmla="+- 0 5576 5547"/>
                  <a:gd name="T41" fmla="*/ T40 w 43"/>
                  <a:gd name="T42" fmla="+- 0 1349 1285"/>
                  <a:gd name="T43" fmla="*/ 1349 h 68"/>
                  <a:gd name="T44" fmla="+- 0 5580 5547"/>
                  <a:gd name="T45" fmla="*/ T44 w 43"/>
                  <a:gd name="T46" fmla="+- 0 1345 1285"/>
                  <a:gd name="T47" fmla="*/ 1345 h 68"/>
                  <a:gd name="T48" fmla="+- 0 5562 5547"/>
                  <a:gd name="T49" fmla="*/ T48 w 43"/>
                  <a:gd name="T50" fmla="+- 0 1345 1285"/>
                  <a:gd name="T51" fmla="*/ 1345 h 68"/>
                  <a:gd name="T52" fmla="+- 0 5557 5547"/>
                  <a:gd name="T53" fmla="*/ T52 w 43"/>
                  <a:gd name="T54" fmla="+- 0 1345 1285"/>
                  <a:gd name="T55" fmla="*/ 1345 h 68"/>
                  <a:gd name="T56" fmla="+- 0 5554 5547"/>
                  <a:gd name="T57" fmla="*/ T56 w 43"/>
                  <a:gd name="T58" fmla="+- 0 1344 1285"/>
                  <a:gd name="T59" fmla="*/ 1344 h 68"/>
                  <a:gd name="T60" fmla="+- 0 5551 5547"/>
                  <a:gd name="T61" fmla="*/ T60 w 43"/>
                  <a:gd name="T62" fmla="+- 0 1343 1285"/>
                  <a:gd name="T63" fmla="*/ 1343 h 68"/>
                  <a:gd name="T64" fmla="+- 0 5550 5547"/>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61"/>
                    </a:lnTo>
                    <a:lnTo>
                      <a:pt x="2" y="63"/>
                    </a:lnTo>
                    <a:lnTo>
                      <a:pt x="14" y="67"/>
                    </a:lnTo>
                    <a:lnTo>
                      <a:pt x="18" y="67"/>
                    </a:lnTo>
                    <a:lnTo>
                      <a:pt x="21" y="67"/>
                    </a:lnTo>
                    <a:lnTo>
                      <a:pt x="27" y="65"/>
                    </a:lnTo>
                    <a:lnTo>
                      <a:pt x="29" y="64"/>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3" name="Freeform 5359"/>
              <p:cNvSpPr>
                <a:spLocks/>
              </p:cNvSpPr>
              <p:nvPr/>
            </p:nvSpPr>
            <p:spPr bwMode="auto">
              <a:xfrm>
                <a:off x="5547" y="1285"/>
                <a:ext cx="43" cy="68"/>
              </a:xfrm>
              <a:custGeom>
                <a:avLst/>
                <a:gdLst>
                  <a:gd name="T0" fmla="+- 0 5589 5547"/>
                  <a:gd name="T1" fmla="*/ T0 w 43"/>
                  <a:gd name="T2" fmla="+- 0 1322 1285"/>
                  <a:gd name="T3" fmla="*/ 1322 h 68"/>
                  <a:gd name="T4" fmla="+- 0 5580 5547"/>
                  <a:gd name="T5" fmla="*/ T4 w 43"/>
                  <a:gd name="T6" fmla="+- 0 1322 1285"/>
                  <a:gd name="T7" fmla="*/ 1322 h 68"/>
                  <a:gd name="T8" fmla="+- 0 5580 5547"/>
                  <a:gd name="T9" fmla="*/ T8 w 43"/>
                  <a:gd name="T10" fmla="+- 0 1326 1285"/>
                  <a:gd name="T11" fmla="*/ 1326 h 68"/>
                  <a:gd name="T12" fmla="+- 0 5580 5547"/>
                  <a:gd name="T13" fmla="*/ T12 w 43"/>
                  <a:gd name="T14" fmla="+- 0 1328 1285"/>
                  <a:gd name="T15" fmla="*/ 1328 h 68"/>
                  <a:gd name="T16" fmla="+- 0 5565 5547"/>
                  <a:gd name="T17" fmla="*/ T16 w 43"/>
                  <a:gd name="T18" fmla="+- 0 1345 1285"/>
                  <a:gd name="T19" fmla="*/ 1345 h 68"/>
                  <a:gd name="T20" fmla="+- 0 5580 5547"/>
                  <a:gd name="T21" fmla="*/ T20 w 43"/>
                  <a:gd name="T22" fmla="+- 0 1345 1285"/>
                  <a:gd name="T23" fmla="*/ 1345 h 68"/>
                  <a:gd name="T24" fmla="+- 0 5588 5547"/>
                  <a:gd name="T25" fmla="*/ T24 w 43"/>
                  <a:gd name="T26" fmla="+- 0 1328 1285"/>
                  <a:gd name="T27" fmla="*/ 1328 h 68"/>
                  <a:gd name="T28" fmla="+- 0 5589 5547"/>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4" name="Freeform 5358"/>
              <p:cNvSpPr>
                <a:spLocks/>
              </p:cNvSpPr>
              <p:nvPr/>
            </p:nvSpPr>
            <p:spPr bwMode="auto">
              <a:xfrm>
                <a:off x="5547" y="1285"/>
                <a:ext cx="43" cy="68"/>
              </a:xfrm>
              <a:custGeom>
                <a:avLst/>
                <a:gdLst>
                  <a:gd name="T0" fmla="+- 0 5571 5547"/>
                  <a:gd name="T1" fmla="*/ T0 w 43"/>
                  <a:gd name="T2" fmla="+- 0 1285 1285"/>
                  <a:gd name="T3" fmla="*/ 1285 h 68"/>
                  <a:gd name="T4" fmla="+- 0 5564 5547"/>
                  <a:gd name="T5" fmla="*/ T4 w 43"/>
                  <a:gd name="T6" fmla="+- 0 1285 1285"/>
                  <a:gd name="T7" fmla="*/ 1285 h 68"/>
                  <a:gd name="T8" fmla="+- 0 5561 5547"/>
                  <a:gd name="T9" fmla="*/ T8 w 43"/>
                  <a:gd name="T10" fmla="+- 0 1286 1285"/>
                  <a:gd name="T11" fmla="*/ 1286 h 68"/>
                  <a:gd name="T12" fmla="+- 0 5547 5547"/>
                  <a:gd name="T13" fmla="*/ T12 w 43"/>
                  <a:gd name="T14" fmla="+- 0 1311 1285"/>
                  <a:gd name="T15" fmla="*/ 1311 h 68"/>
                  <a:gd name="T16" fmla="+- 0 5547 5547"/>
                  <a:gd name="T17" fmla="*/ T16 w 43"/>
                  <a:gd name="T18" fmla="+- 0 1312 1285"/>
                  <a:gd name="T19" fmla="*/ 1312 h 68"/>
                  <a:gd name="T20" fmla="+- 0 5562 5547"/>
                  <a:gd name="T21" fmla="*/ T20 w 43"/>
                  <a:gd name="T22" fmla="+- 0 1326 1285"/>
                  <a:gd name="T23" fmla="*/ 1326 h 68"/>
                  <a:gd name="T24" fmla="+- 0 5569 5547"/>
                  <a:gd name="T25" fmla="*/ T24 w 43"/>
                  <a:gd name="T26" fmla="+- 0 1326 1285"/>
                  <a:gd name="T27" fmla="*/ 1326 h 68"/>
                  <a:gd name="T28" fmla="+- 0 5572 5547"/>
                  <a:gd name="T29" fmla="*/ T28 w 43"/>
                  <a:gd name="T30" fmla="+- 0 1326 1285"/>
                  <a:gd name="T31" fmla="*/ 1326 h 68"/>
                  <a:gd name="T32" fmla="+- 0 5577 5547"/>
                  <a:gd name="T33" fmla="*/ T32 w 43"/>
                  <a:gd name="T34" fmla="+- 0 1324 1285"/>
                  <a:gd name="T35" fmla="*/ 1324 h 68"/>
                  <a:gd name="T36" fmla="+- 0 5579 5547"/>
                  <a:gd name="T37" fmla="*/ T36 w 43"/>
                  <a:gd name="T38" fmla="+- 0 1323 1285"/>
                  <a:gd name="T39" fmla="*/ 1323 h 68"/>
                  <a:gd name="T40" fmla="+- 0 5580 5547"/>
                  <a:gd name="T41" fmla="*/ T40 w 43"/>
                  <a:gd name="T42" fmla="+- 0 1322 1285"/>
                  <a:gd name="T43" fmla="*/ 1322 h 68"/>
                  <a:gd name="T44" fmla="+- 0 5589 5547"/>
                  <a:gd name="T45" fmla="*/ T44 w 43"/>
                  <a:gd name="T46" fmla="+- 0 1322 1285"/>
                  <a:gd name="T47" fmla="*/ 1322 h 68"/>
                  <a:gd name="T48" fmla="+- 0 5589 5547"/>
                  <a:gd name="T49" fmla="*/ T48 w 43"/>
                  <a:gd name="T50" fmla="+- 0 1319 1285"/>
                  <a:gd name="T51" fmla="*/ 1319 h 68"/>
                  <a:gd name="T52" fmla="+- 0 5565 5547"/>
                  <a:gd name="T53" fmla="*/ T52 w 43"/>
                  <a:gd name="T54" fmla="+- 0 1319 1285"/>
                  <a:gd name="T55" fmla="*/ 1319 h 68"/>
                  <a:gd name="T56" fmla="+- 0 5563 5547"/>
                  <a:gd name="T57" fmla="*/ T56 w 43"/>
                  <a:gd name="T58" fmla="+- 0 1319 1285"/>
                  <a:gd name="T59" fmla="*/ 1319 h 68"/>
                  <a:gd name="T60" fmla="+- 0 5555 5547"/>
                  <a:gd name="T61" fmla="*/ T60 w 43"/>
                  <a:gd name="T62" fmla="+- 0 1309 1285"/>
                  <a:gd name="T63" fmla="*/ 1309 h 68"/>
                  <a:gd name="T64" fmla="+- 0 5556 5547"/>
                  <a:gd name="T65" fmla="*/ T64 w 43"/>
                  <a:gd name="T66" fmla="+- 0 1304 1285"/>
                  <a:gd name="T67" fmla="*/ 1304 h 68"/>
                  <a:gd name="T68" fmla="+- 0 5565 5547"/>
                  <a:gd name="T69" fmla="*/ T68 w 43"/>
                  <a:gd name="T70" fmla="+- 0 1292 1285"/>
                  <a:gd name="T71" fmla="*/ 1292 h 68"/>
                  <a:gd name="T72" fmla="+- 0 5584 5547"/>
                  <a:gd name="T73" fmla="*/ T72 w 43"/>
                  <a:gd name="T74" fmla="+- 0 1292 1285"/>
                  <a:gd name="T75" fmla="*/ 1292 h 68"/>
                  <a:gd name="T76" fmla="+- 0 5582 5547"/>
                  <a:gd name="T77" fmla="*/ T76 w 43"/>
                  <a:gd name="T78" fmla="+- 0 1290 1285"/>
                  <a:gd name="T79" fmla="*/ 1290 h 68"/>
                  <a:gd name="T80" fmla="+- 0 5579 5547"/>
                  <a:gd name="T81" fmla="*/ T80 w 43"/>
                  <a:gd name="T82" fmla="+- 0 1288 1285"/>
                  <a:gd name="T83" fmla="*/ 1288 h 68"/>
                  <a:gd name="T84" fmla="+- 0 5577 5547"/>
                  <a:gd name="T85" fmla="*/ T84 w 43"/>
                  <a:gd name="T86" fmla="+- 0 1287 1285"/>
                  <a:gd name="T87" fmla="*/ 1287 h 68"/>
                  <a:gd name="T88" fmla="+- 0 5573 5547"/>
                  <a:gd name="T89" fmla="*/ T88 w 43"/>
                  <a:gd name="T90" fmla="+- 0 1285 1285"/>
                  <a:gd name="T91" fmla="*/ 1285 h 68"/>
                  <a:gd name="T92" fmla="+- 0 5571 5547"/>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30" y="39"/>
                    </a:lnTo>
                    <a:lnTo>
                      <a:pt x="32" y="38"/>
                    </a:lnTo>
                    <a:lnTo>
                      <a:pt x="33" y="37"/>
                    </a:lnTo>
                    <a:lnTo>
                      <a:pt x="42" y="37"/>
                    </a:lnTo>
                    <a:lnTo>
                      <a:pt x="42" y="34"/>
                    </a:lnTo>
                    <a:lnTo>
                      <a:pt x="18" y="34"/>
                    </a:lnTo>
                    <a:lnTo>
                      <a:pt x="16" y="34"/>
                    </a:lnTo>
                    <a:lnTo>
                      <a:pt x="8" y="24"/>
                    </a:lnTo>
                    <a:lnTo>
                      <a:pt x="9" y="19"/>
                    </a:lnTo>
                    <a:lnTo>
                      <a:pt x="18" y="7"/>
                    </a:lnTo>
                    <a:lnTo>
                      <a:pt x="37"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5" name="Freeform 5357"/>
              <p:cNvSpPr>
                <a:spLocks/>
              </p:cNvSpPr>
              <p:nvPr/>
            </p:nvSpPr>
            <p:spPr bwMode="auto">
              <a:xfrm>
                <a:off x="5547" y="1285"/>
                <a:ext cx="43" cy="68"/>
              </a:xfrm>
              <a:custGeom>
                <a:avLst/>
                <a:gdLst>
                  <a:gd name="T0" fmla="+- 0 5584 5547"/>
                  <a:gd name="T1" fmla="*/ T0 w 43"/>
                  <a:gd name="T2" fmla="+- 0 1292 1285"/>
                  <a:gd name="T3" fmla="*/ 1292 h 68"/>
                  <a:gd name="T4" fmla="+- 0 5569 5547"/>
                  <a:gd name="T5" fmla="*/ T4 w 43"/>
                  <a:gd name="T6" fmla="+- 0 1292 1285"/>
                  <a:gd name="T7" fmla="*/ 1292 h 68"/>
                  <a:gd name="T8" fmla="+- 0 5571 5547"/>
                  <a:gd name="T9" fmla="*/ T8 w 43"/>
                  <a:gd name="T10" fmla="+- 0 1292 1285"/>
                  <a:gd name="T11" fmla="*/ 1292 h 68"/>
                  <a:gd name="T12" fmla="+- 0 5574 5547"/>
                  <a:gd name="T13" fmla="*/ T12 w 43"/>
                  <a:gd name="T14" fmla="+- 0 1294 1285"/>
                  <a:gd name="T15" fmla="*/ 1294 h 68"/>
                  <a:gd name="T16" fmla="+- 0 5580 5547"/>
                  <a:gd name="T17" fmla="*/ T16 w 43"/>
                  <a:gd name="T18" fmla="+- 0 1315 1285"/>
                  <a:gd name="T19" fmla="*/ 1315 h 68"/>
                  <a:gd name="T20" fmla="+- 0 5579 5547"/>
                  <a:gd name="T21" fmla="*/ T20 w 43"/>
                  <a:gd name="T22" fmla="+- 0 1316 1285"/>
                  <a:gd name="T23" fmla="*/ 1316 h 68"/>
                  <a:gd name="T24" fmla="+- 0 5577 5547"/>
                  <a:gd name="T25" fmla="*/ T24 w 43"/>
                  <a:gd name="T26" fmla="+- 0 1317 1285"/>
                  <a:gd name="T27" fmla="*/ 1317 h 68"/>
                  <a:gd name="T28" fmla="+- 0 5572 5547"/>
                  <a:gd name="T29" fmla="*/ T28 w 43"/>
                  <a:gd name="T30" fmla="+- 0 1319 1285"/>
                  <a:gd name="T31" fmla="*/ 1319 h 68"/>
                  <a:gd name="T32" fmla="+- 0 5569 5547"/>
                  <a:gd name="T33" fmla="*/ T32 w 43"/>
                  <a:gd name="T34" fmla="+- 0 1319 1285"/>
                  <a:gd name="T35" fmla="*/ 1319 h 68"/>
                  <a:gd name="T36" fmla="+- 0 5589 5547"/>
                  <a:gd name="T37" fmla="*/ T36 w 43"/>
                  <a:gd name="T38" fmla="+- 0 1319 1285"/>
                  <a:gd name="T39" fmla="*/ 1319 h 68"/>
                  <a:gd name="T40" fmla="+- 0 5586 5547"/>
                  <a:gd name="T41" fmla="*/ T40 w 43"/>
                  <a:gd name="T42" fmla="+- 0 1296 1285"/>
                  <a:gd name="T43" fmla="*/ 1296 h 68"/>
                  <a:gd name="T44" fmla="+- 0 5584 5547"/>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7"/>
                    </a:lnTo>
                    <a:lnTo>
                      <a:pt x="27" y="9"/>
                    </a:lnTo>
                    <a:lnTo>
                      <a:pt x="33" y="30"/>
                    </a:lnTo>
                    <a:lnTo>
                      <a:pt x="32" y="31"/>
                    </a:lnTo>
                    <a:lnTo>
                      <a:pt x="30" y="32"/>
                    </a:lnTo>
                    <a:lnTo>
                      <a:pt x="25" y="34"/>
                    </a:lnTo>
                    <a:lnTo>
                      <a:pt x="22"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67" name="Group 5351"/>
            <p:cNvGrpSpPr>
              <a:grpSpLocks/>
            </p:cNvGrpSpPr>
            <p:nvPr/>
          </p:nvGrpSpPr>
          <p:grpSpPr bwMode="auto">
            <a:xfrm>
              <a:off x="5547" y="1408"/>
              <a:ext cx="43" cy="68"/>
              <a:chOff x="5547" y="1408"/>
              <a:chExt cx="43" cy="68"/>
            </a:xfrm>
          </p:grpSpPr>
          <p:sp>
            <p:nvSpPr>
              <p:cNvPr id="41108" name="Freeform 5355"/>
              <p:cNvSpPr>
                <a:spLocks/>
              </p:cNvSpPr>
              <p:nvPr/>
            </p:nvSpPr>
            <p:spPr bwMode="auto">
              <a:xfrm>
                <a:off x="5547" y="1408"/>
                <a:ext cx="43" cy="68"/>
              </a:xfrm>
              <a:custGeom>
                <a:avLst/>
                <a:gdLst>
                  <a:gd name="T0" fmla="+- 0 5550 5547"/>
                  <a:gd name="T1" fmla="*/ T0 w 43"/>
                  <a:gd name="T2" fmla="+- 0 1466 1408"/>
                  <a:gd name="T3" fmla="*/ 1466 h 68"/>
                  <a:gd name="T4" fmla="+- 0 5549 5547"/>
                  <a:gd name="T5" fmla="*/ T4 w 43"/>
                  <a:gd name="T6" fmla="+- 0 1466 1408"/>
                  <a:gd name="T7" fmla="*/ 1466 h 68"/>
                  <a:gd name="T8" fmla="+- 0 5549 5547"/>
                  <a:gd name="T9" fmla="*/ T8 w 43"/>
                  <a:gd name="T10" fmla="+- 0 1467 1408"/>
                  <a:gd name="T11" fmla="*/ 1467 h 68"/>
                  <a:gd name="T12" fmla="+- 0 5549 5547"/>
                  <a:gd name="T13" fmla="*/ T12 w 43"/>
                  <a:gd name="T14" fmla="+- 0 1467 1408"/>
                  <a:gd name="T15" fmla="*/ 1467 h 68"/>
                  <a:gd name="T16" fmla="+- 0 5548 5547"/>
                  <a:gd name="T17" fmla="*/ T16 w 43"/>
                  <a:gd name="T18" fmla="+- 0 1470 1408"/>
                  <a:gd name="T19" fmla="*/ 1470 h 68"/>
                  <a:gd name="T20" fmla="+- 0 5549 5547"/>
                  <a:gd name="T21" fmla="*/ T20 w 43"/>
                  <a:gd name="T22" fmla="+- 0 1472 1408"/>
                  <a:gd name="T23" fmla="*/ 1472 h 68"/>
                  <a:gd name="T24" fmla="+- 0 5561 5547"/>
                  <a:gd name="T25" fmla="*/ T24 w 43"/>
                  <a:gd name="T26" fmla="+- 0 1476 1408"/>
                  <a:gd name="T27" fmla="*/ 1476 h 68"/>
                  <a:gd name="T28" fmla="+- 0 5565 5547"/>
                  <a:gd name="T29" fmla="*/ T28 w 43"/>
                  <a:gd name="T30" fmla="+- 0 1476 1408"/>
                  <a:gd name="T31" fmla="*/ 1476 h 68"/>
                  <a:gd name="T32" fmla="+- 0 5568 5547"/>
                  <a:gd name="T33" fmla="*/ T32 w 43"/>
                  <a:gd name="T34" fmla="+- 0 1475 1408"/>
                  <a:gd name="T35" fmla="*/ 1475 h 68"/>
                  <a:gd name="T36" fmla="+- 0 5574 5547"/>
                  <a:gd name="T37" fmla="*/ T36 w 43"/>
                  <a:gd name="T38" fmla="+- 0 1473 1408"/>
                  <a:gd name="T39" fmla="*/ 1473 h 68"/>
                  <a:gd name="T40" fmla="+- 0 5576 5547"/>
                  <a:gd name="T41" fmla="*/ T40 w 43"/>
                  <a:gd name="T42" fmla="+- 0 1472 1408"/>
                  <a:gd name="T43" fmla="*/ 1472 h 68"/>
                  <a:gd name="T44" fmla="+- 0 5580 5547"/>
                  <a:gd name="T45" fmla="*/ T44 w 43"/>
                  <a:gd name="T46" fmla="+- 0 1469 1408"/>
                  <a:gd name="T47" fmla="*/ 1469 h 68"/>
                  <a:gd name="T48" fmla="+- 0 5562 5547"/>
                  <a:gd name="T49" fmla="*/ T48 w 43"/>
                  <a:gd name="T50" fmla="+- 0 1469 1408"/>
                  <a:gd name="T51" fmla="*/ 1469 h 68"/>
                  <a:gd name="T52" fmla="+- 0 5557 5547"/>
                  <a:gd name="T53" fmla="*/ T52 w 43"/>
                  <a:gd name="T54" fmla="+- 0 1468 1408"/>
                  <a:gd name="T55" fmla="*/ 1468 h 68"/>
                  <a:gd name="T56" fmla="+- 0 5554 5547"/>
                  <a:gd name="T57" fmla="*/ T56 w 43"/>
                  <a:gd name="T58" fmla="+- 0 1467 1408"/>
                  <a:gd name="T59" fmla="*/ 1467 h 68"/>
                  <a:gd name="T60" fmla="+- 0 5551 5547"/>
                  <a:gd name="T61" fmla="*/ T60 w 43"/>
                  <a:gd name="T62" fmla="+- 0 1466 1408"/>
                  <a:gd name="T63" fmla="*/ 1466 h 68"/>
                  <a:gd name="T64" fmla="+- 0 5550 5547"/>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62"/>
                    </a:lnTo>
                    <a:lnTo>
                      <a:pt x="2" y="64"/>
                    </a:lnTo>
                    <a:lnTo>
                      <a:pt x="14" y="68"/>
                    </a:lnTo>
                    <a:lnTo>
                      <a:pt x="18" y="68"/>
                    </a:lnTo>
                    <a:lnTo>
                      <a:pt x="21" y="67"/>
                    </a:lnTo>
                    <a:lnTo>
                      <a:pt x="27" y="65"/>
                    </a:lnTo>
                    <a:lnTo>
                      <a:pt x="29" y="64"/>
                    </a:lnTo>
                    <a:lnTo>
                      <a:pt x="33" y="61"/>
                    </a:lnTo>
                    <a:lnTo>
                      <a:pt x="15" y="61"/>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9" name="Freeform 5354"/>
              <p:cNvSpPr>
                <a:spLocks/>
              </p:cNvSpPr>
              <p:nvPr/>
            </p:nvSpPr>
            <p:spPr bwMode="auto">
              <a:xfrm>
                <a:off x="5547" y="1408"/>
                <a:ext cx="43" cy="68"/>
              </a:xfrm>
              <a:custGeom>
                <a:avLst/>
                <a:gdLst>
                  <a:gd name="T0" fmla="+- 0 5589 5547"/>
                  <a:gd name="T1" fmla="*/ T0 w 43"/>
                  <a:gd name="T2" fmla="+- 0 1445 1408"/>
                  <a:gd name="T3" fmla="*/ 1445 h 68"/>
                  <a:gd name="T4" fmla="+- 0 5580 5547"/>
                  <a:gd name="T5" fmla="*/ T4 w 43"/>
                  <a:gd name="T6" fmla="+- 0 1445 1408"/>
                  <a:gd name="T7" fmla="*/ 1445 h 68"/>
                  <a:gd name="T8" fmla="+- 0 5580 5547"/>
                  <a:gd name="T9" fmla="*/ T8 w 43"/>
                  <a:gd name="T10" fmla="+- 0 1449 1408"/>
                  <a:gd name="T11" fmla="*/ 1449 h 68"/>
                  <a:gd name="T12" fmla="+- 0 5580 5547"/>
                  <a:gd name="T13" fmla="*/ T12 w 43"/>
                  <a:gd name="T14" fmla="+- 0 1451 1408"/>
                  <a:gd name="T15" fmla="*/ 1451 h 68"/>
                  <a:gd name="T16" fmla="+- 0 5565 5547"/>
                  <a:gd name="T17" fmla="*/ T16 w 43"/>
                  <a:gd name="T18" fmla="+- 0 1469 1408"/>
                  <a:gd name="T19" fmla="*/ 1469 h 68"/>
                  <a:gd name="T20" fmla="+- 0 5580 5547"/>
                  <a:gd name="T21" fmla="*/ T20 w 43"/>
                  <a:gd name="T22" fmla="+- 0 1469 1408"/>
                  <a:gd name="T23" fmla="*/ 1469 h 68"/>
                  <a:gd name="T24" fmla="+- 0 5588 5547"/>
                  <a:gd name="T25" fmla="*/ T24 w 43"/>
                  <a:gd name="T26" fmla="+- 0 1451 1408"/>
                  <a:gd name="T27" fmla="*/ 1451 h 68"/>
                  <a:gd name="T28" fmla="+- 0 5589 5547"/>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0" name="Freeform 5353"/>
              <p:cNvSpPr>
                <a:spLocks/>
              </p:cNvSpPr>
              <p:nvPr/>
            </p:nvSpPr>
            <p:spPr bwMode="auto">
              <a:xfrm>
                <a:off x="5547" y="1408"/>
                <a:ext cx="43" cy="68"/>
              </a:xfrm>
              <a:custGeom>
                <a:avLst/>
                <a:gdLst>
                  <a:gd name="T0" fmla="+- 0 5571 5547"/>
                  <a:gd name="T1" fmla="*/ T0 w 43"/>
                  <a:gd name="T2" fmla="+- 0 1408 1408"/>
                  <a:gd name="T3" fmla="*/ 1408 h 68"/>
                  <a:gd name="T4" fmla="+- 0 5564 5547"/>
                  <a:gd name="T5" fmla="*/ T4 w 43"/>
                  <a:gd name="T6" fmla="+- 0 1408 1408"/>
                  <a:gd name="T7" fmla="*/ 1408 h 68"/>
                  <a:gd name="T8" fmla="+- 0 5561 5547"/>
                  <a:gd name="T9" fmla="*/ T8 w 43"/>
                  <a:gd name="T10" fmla="+- 0 1409 1408"/>
                  <a:gd name="T11" fmla="*/ 1409 h 68"/>
                  <a:gd name="T12" fmla="+- 0 5547 5547"/>
                  <a:gd name="T13" fmla="*/ T12 w 43"/>
                  <a:gd name="T14" fmla="+- 0 1434 1408"/>
                  <a:gd name="T15" fmla="*/ 1434 h 68"/>
                  <a:gd name="T16" fmla="+- 0 5547 5547"/>
                  <a:gd name="T17" fmla="*/ T16 w 43"/>
                  <a:gd name="T18" fmla="+- 0 1435 1408"/>
                  <a:gd name="T19" fmla="*/ 1435 h 68"/>
                  <a:gd name="T20" fmla="+- 0 5562 5547"/>
                  <a:gd name="T21" fmla="*/ T20 w 43"/>
                  <a:gd name="T22" fmla="+- 0 1449 1408"/>
                  <a:gd name="T23" fmla="*/ 1449 h 68"/>
                  <a:gd name="T24" fmla="+- 0 5569 5547"/>
                  <a:gd name="T25" fmla="*/ T24 w 43"/>
                  <a:gd name="T26" fmla="+- 0 1449 1408"/>
                  <a:gd name="T27" fmla="*/ 1449 h 68"/>
                  <a:gd name="T28" fmla="+- 0 5572 5547"/>
                  <a:gd name="T29" fmla="*/ T28 w 43"/>
                  <a:gd name="T30" fmla="+- 0 1449 1408"/>
                  <a:gd name="T31" fmla="*/ 1449 h 68"/>
                  <a:gd name="T32" fmla="+- 0 5577 5547"/>
                  <a:gd name="T33" fmla="*/ T32 w 43"/>
                  <a:gd name="T34" fmla="+- 0 1447 1408"/>
                  <a:gd name="T35" fmla="*/ 1447 h 68"/>
                  <a:gd name="T36" fmla="+- 0 5579 5547"/>
                  <a:gd name="T37" fmla="*/ T36 w 43"/>
                  <a:gd name="T38" fmla="+- 0 1446 1408"/>
                  <a:gd name="T39" fmla="*/ 1446 h 68"/>
                  <a:gd name="T40" fmla="+- 0 5580 5547"/>
                  <a:gd name="T41" fmla="*/ T40 w 43"/>
                  <a:gd name="T42" fmla="+- 0 1445 1408"/>
                  <a:gd name="T43" fmla="*/ 1445 h 68"/>
                  <a:gd name="T44" fmla="+- 0 5589 5547"/>
                  <a:gd name="T45" fmla="*/ T44 w 43"/>
                  <a:gd name="T46" fmla="+- 0 1445 1408"/>
                  <a:gd name="T47" fmla="*/ 1445 h 68"/>
                  <a:gd name="T48" fmla="+- 0 5589 5547"/>
                  <a:gd name="T49" fmla="*/ T48 w 43"/>
                  <a:gd name="T50" fmla="+- 0 1442 1408"/>
                  <a:gd name="T51" fmla="*/ 1442 h 68"/>
                  <a:gd name="T52" fmla="+- 0 5565 5547"/>
                  <a:gd name="T53" fmla="*/ T52 w 43"/>
                  <a:gd name="T54" fmla="+- 0 1442 1408"/>
                  <a:gd name="T55" fmla="*/ 1442 h 68"/>
                  <a:gd name="T56" fmla="+- 0 5563 5547"/>
                  <a:gd name="T57" fmla="*/ T56 w 43"/>
                  <a:gd name="T58" fmla="+- 0 1442 1408"/>
                  <a:gd name="T59" fmla="*/ 1442 h 68"/>
                  <a:gd name="T60" fmla="+- 0 5555 5547"/>
                  <a:gd name="T61" fmla="*/ T60 w 43"/>
                  <a:gd name="T62" fmla="+- 0 1433 1408"/>
                  <a:gd name="T63" fmla="*/ 1433 h 68"/>
                  <a:gd name="T64" fmla="+- 0 5556 5547"/>
                  <a:gd name="T65" fmla="*/ T64 w 43"/>
                  <a:gd name="T66" fmla="+- 0 1427 1408"/>
                  <a:gd name="T67" fmla="*/ 1427 h 68"/>
                  <a:gd name="T68" fmla="+- 0 5565 5547"/>
                  <a:gd name="T69" fmla="*/ T68 w 43"/>
                  <a:gd name="T70" fmla="+- 0 1415 1408"/>
                  <a:gd name="T71" fmla="*/ 1415 h 68"/>
                  <a:gd name="T72" fmla="+- 0 5584 5547"/>
                  <a:gd name="T73" fmla="*/ T72 w 43"/>
                  <a:gd name="T74" fmla="+- 0 1415 1408"/>
                  <a:gd name="T75" fmla="*/ 1415 h 68"/>
                  <a:gd name="T76" fmla="+- 0 5582 5547"/>
                  <a:gd name="T77" fmla="*/ T76 w 43"/>
                  <a:gd name="T78" fmla="+- 0 1413 1408"/>
                  <a:gd name="T79" fmla="*/ 1413 h 68"/>
                  <a:gd name="T80" fmla="+- 0 5579 5547"/>
                  <a:gd name="T81" fmla="*/ T80 w 43"/>
                  <a:gd name="T82" fmla="+- 0 1411 1408"/>
                  <a:gd name="T83" fmla="*/ 1411 h 68"/>
                  <a:gd name="T84" fmla="+- 0 5577 5547"/>
                  <a:gd name="T85" fmla="*/ T84 w 43"/>
                  <a:gd name="T86" fmla="+- 0 1410 1408"/>
                  <a:gd name="T87" fmla="*/ 1410 h 68"/>
                  <a:gd name="T88" fmla="+- 0 5573 5547"/>
                  <a:gd name="T89" fmla="*/ T88 w 43"/>
                  <a:gd name="T90" fmla="+- 0 1408 1408"/>
                  <a:gd name="T91" fmla="*/ 1408 h 68"/>
                  <a:gd name="T92" fmla="+- 0 5571 5547"/>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30" y="39"/>
                    </a:lnTo>
                    <a:lnTo>
                      <a:pt x="32" y="38"/>
                    </a:lnTo>
                    <a:lnTo>
                      <a:pt x="33" y="37"/>
                    </a:lnTo>
                    <a:lnTo>
                      <a:pt x="42" y="37"/>
                    </a:lnTo>
                    <a:lnTo>
                      <a:pt x="42" y="34"/>
                    </a:lnTo>
                    <a:lnTo>
                      <a:pt x="18" y="34"/>
                    </a:lnTo>
                    <a:lnTo>
                      <a:pt x="16" y="34"/>
                    </a:lnTo>
                    <a:lnTo>
                      <a:pt x="8" y="25"/>
                    </a:lnTo>
                    <a:lnTo>
                      <a:pt x="9" y="19"/>
                    </a:lnTo>
                    <a:lnTo>
                      <a:pt x="18" y="7"/>
                    </a:lnTo>
                    <a:lnTo>
                      <a:pt x="37"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1" name="Freeform 5352"/>
              <p:cNvSpPr>
                <a:spLocks/>
              </p:cNvSpPr>
              <p:nvPr/>
            </p:nvSpPr>
            <p:spPr bwMode="auto">
              <a:xfrm>
                <a:off x="5547" y="1408"/>
                <a:ext cx="43" cy="68"/>
              </a:xfrm>
              <a:custGeom>
                <a:avLst/>
                <a:gdLst>
                  <a:gd name="T0" fmla="+- 0 5584 5547"/>
                  <a:gd name="T1" fmla="*/ T0 w 43"/>
                  <a:gd name="T2" fmla="+- 0 1415 1408"/>
                  <a:gd name="T3" fmla="*/ 1415 h 68"/>
                  <a:gd name="T4" fmla="+- 0 5569 5547"/>
                  <a:gd name="T5" fmla="*/ T4 w 43"/>
                  <a:gd name="T6" fmla="+- 0 1415 1408"/>
                  <a:gd name="T7" fmla="*/ 1415 h 68"/>
                  <a:gd name="T8" fmla="+- 0 5571 5547"/>
                  <a:gd name="T9" fmla="*/ T8 w 43"/>
                  <a:gd name="T10" fmla="+- 0 1415 1408"/>
                  <a:gd name="T11" fmla="*/ 1415 h 68"/>
                  <a:gd name="T12" fmla="+- 0 5574 5547"/>
                  <a:gd name="T13" fmla="*/ T12 w 43"/>
                  <a:gd name="T14" fmla="+- 0 1417 1408"/>
                  <a:gd name="T15" fmla="*/ 1417 h 68"/>
                  <a:gd name="T16" fmla="+- 0 5580 5547"/>
                  <a:gd name="T17" fmla="*/ T16 w 43"/>
                  <a:gd name="T18" fmla="+- 0 1438 1408"/>
                  <a:gd name="T19" fmla="*/ 1438 h 68"/>
                  <a:gd name="T20" fmla="+- 0 5579 5547"/>
                  <a:gd name="T21" fmla="*/ T20 w 43"/>
                  <a:gd name="T22" fmla="+- 0 1440 1408"/>
                  <a:gd name="T23" fmla="*/ 1440 h 68"/>
                  <a:gd name="T24" fmla="+- 0 5577 5547"/>
                  <a:gd name="T25" fmla="*/ T24 w 43"/>
                  <a:gd name="T26" fmla="+- 0 1441 1408"/>
                  <a:gd name="T27" fmla="*/ 1441 h 68"/>
                  <a:gd name="T28" fmla="+- 0 5572 5547"/>
                  <a:gd name="T29" fmla="*/ T28 w 43"/>
                  <a:gd name="T30" fmla="+- 0 1442 1408"/>
                  <a:gd name="T31" fmla="*/ 1442 h 68"/>
                  <a:gd name="T32" fmla="+- 0 5569 5547"/>
                  <a:gd name="T33" fmla="*/ T32 w 43"/>
                  <a:gd name="T34" fmla="+- 0 1442 1408"/>
                  <a:gd name="T35" fmla="*/ 1442 h 68"/>
                  <a:gd name="T36" fmla="+- 0 5589 5547"/>
                  <a:gd name="T37" fmla="*/ T36 w 43"/>
                  <a:gd name="T38" fmla="+- 0 1442 1408"/>
                  <a:gd name="T39" fmla="*/ 1442 h 68"/>
                  <a:gd name="T40" fmla="+- 0 5586 5547"/>
                  <a:gd name="T41" fmla="*/ T40 w 43"/>
                  <a:gd name="T42" fmla="+- 0 1419 1408"/>
                  <a:gd name="T43" fmla="*/ 1419 h 68"/>
                  <a:gd name="T44" fmla="+- 0 5584 5547"/>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7"/>
                    </a:lnTo>
                    <a:lnTo>
                      <a:pt x="27" y="9"/>
                    </a:lnTo>
                    <a:lnTo>
                      <a:pt x="33" y="30"/>
                    </a:lnTo>
                    <a:lnTo>
                      <a:pt x="32" y="32"/>
                    </a:lnTo>
                    <a:lnTo>
                      <a:pt x="30" y="33"/>
                    </a:lnTo>
                    <a:lnTo>
                      <a:pt x="25" y="34"/>
                    </a:lnTo>
                    <a:lnTo>
                      <a:pt x="22"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68" name="Group 5347"/>
            <p:cNvGrpSpPr>
              <a:grpSpLocks/>
            </p:cNvGrpSpPr>
            <p:nvPr/>
          </p:nvGrpSpPr>
          <p:grpSpPr bwMode="auto">
            <a:xfrm>
              <a:off x="5548" y="1531"/>
              <a:ext cx="41" cy="68"/>
              <a:chOff x="5548" y="1531"/>
              <a:chExt cx="41" cy="68"/>
            </a:xfrm>
          </p:grpSpPr>
          <p:sp>
            <p:nvSpPr>
              <p:cNvPr id="41105" name="Freeform 5350"/>
              <p:cNvSpPr>
                <a:spLocks/>
              </p:cNvSpPr>
              <p:nvPr/>
            </p:nvSpPr>
            <p:spPr bwMode="auto">
              <a:xfrm>
                <a:off x="5548" y="1531"/>
                <a:ext cx="41" cy="68"/>
              </a:xfrm>
              <a:custGeom>
                <a:avLst/>
                <a:gdLst>
                  <a:gd name="T0" fmla="+- 0 5549 5548"/>
                  <a:gd name="T1" fmla="*/ T0 w 41"/>
                  <a:gd name="T2" fmla="+- 0 1586 1531"/>
                  <a:gd name="T3" fmla="*/ 1586 h 68"/>
                  <a:gd name="T4" fmla="+- 0 5548 5548"/>
                  <a:gd name="T5" fmla="*/ T4 w 41"/>
                  <a:gd name="T6" fmla="+- 0 1587 1531"/>
                  <a:gd name="T7" fmla="*/ 1587 h 68"/>
                  <a:gd name="T8" fmla="+- 0 5548 5548"/>
                  <a:gd name="T9" fmla="*/ T8 w 41"/>
                  <a:gd name="T10" fmla="+- 0 1588 1531"/>
                  <a:gd name="T11" fmla="*/ 1588 h 68"/>
                  <a:gd name="T12" fmla="+- 0 5548 5548"/>
                  <a:gd name="T13" fmla="*/ T12 w 41"/>
                  <a:gd name="T14" fmla="+- 0 1592 1531"/>
                  <a:gd name="T15" fmla="*/ 1592 h 68"/>
                  <a:gd name="T16" fmla="+- 0 5548 5548"/>
                  <a:gd name="T17" fmla="*/ T16 w 41"/>
                  <a:gd name="T18" fmla="+- 0 1593 1531"/>
                  <a:gd name="T19" fmla="*/ 1593 h 68"/>
                  <a:gd name="T20" fmla="+- 0 5569 5548"/>
                  <a:gd name="T21" fmla="*/ T20 w 41"/>
                  <a:gd name="T22" fmla="+- 0 1599 1531"/>
                  <a:gd name="T23" fmla="*/ 1599 h 68"/>
                  <a:gd name="T24" fmla="+- 0 5572 5548"/>
                  <a:gd name="T25" fmla="*/ T24 w 41"/>
                  <a:gd name="T26" fmla="+- 0 1598 1531"/>
                  <a:gd name="T27" fmla="*/ 1598 h 68"/>
                  <a:gd name="T28" fmla="+- 0 5578 5548"/>
                  <a:gd name="T29" fmla="*/ T28 w 41"/>
                  <a:gd name="T30" fmla="+- 0 1596 1531"/>
                  <a:gd name="T31" fmla="*/ 1596 h 68"/>
                  <a:gd name="T32" fmla="+- 0 5580 5548"/>
                  <a:gd name="T33" fmla="*/ T32 w 41"/>
                  <a:gd name="T34" fmla="+- 0 1595 1531"/>
                  <a:gd name="T35" fmla="*/ 1595 h 68"/>
                  <a:gd name="T36" fmla="+- 0 5584 5548"/>
                  <a:gd name="T37" fmla="*/ T36 w 41"/>
                  <a:gd name="T38" fmla="+- 0 1592 1531"/>
                  <a:gd name="T39" fmla="*/ 1592 h 68"/>
                  <a:gd name="T40" fmla="+- 0 5563 5548"/>
                  <a:gd name="T41" fmla="*/ T40 w 41"/>
                  <a:gd name="T42" fmla="+- 0 1591 1531"/>
                  <a:gd name="T43" fmla="*/ 1591 h 68"/>
                  <a:gd name="T44" fmla="+- 0 5561 5548"/>
                  <a:gd name="T45" fmla="*/ T44 w 41"/>
                  <a:gd name="T46" fmla="+- 0 1591 1531"/>
                  <a:gd name="T47" fmla="*/ 1591 h 68"/>
                  <a:gd name="T48" fmla="+- 0 5557 5548"/>
                  <a:gd name="T49" fmla="*/ T48 w 41"/>
                  <a:gd name="T50" fmla="+- 0 1590 1531"/>
                  <a:gd name="T51" fmla="*/ 1590 h 68"/>
                  <a:gd name="T52" fmla="+- 0 5555 5548"/>
                  <a:gd name="T53" fmla="*/ T52 w 41"/>
                  <a:gd name="T54" fmla="+- 0 1590 1531"/>
                  <a:gd name="T55" fmla="*/ 1590 h 68"/>
                  <a:gd name="T56" fmla="+- 0 5554 5548"/>
                  <a:gd name="T57" fmla="*/ T56 w 41"/>
                  <a:gd name="T58" fmla="+- 0 1589 1531"/>
                  <a:gd name="T59" fmla="*/ 1589 h 68"/>
                  <a:gd name="T60" fmla="+- 0 5551 5548"/>
                  <a:gd name="T61" fmla="*/ T60 w 41"/>
                  <a:gd name="T62" fmla="+- 0 1587 1531"/>
                  <a:gd name="T63" fmla="*/ 1587 h 68"/>
                  <a:gd name="T64" fmla="+- 0 5549 5548"/>
                  <a:gd name="T65" fmla="*/ T64 w 41"/>
                  <a:gd name="T66" fmla="+- 0 1586 1531"/>
                  <a:gd name="T67" fmla="*/ 15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1"/>
                    </a:lnTo>
                    <a:lnTo>
                      <a:pt x="0" y="62"/>
                    </a:lnTo>
                    <a:lnTo>
                      <a:pt x="21" y="68"/>
                    </a:lnTo>
                    <a:lnTo>
                      <a:pt x="24" y="67"/>
                    </a:lnTo>
                    <a:lnTo>
                      <a:pt x="30" y="65"/>
                    </a:lnTo>
                    <a:lnTo>
                      <a:pt x="32" y="64"/>
                    </a:lnTo>
                    <a:lnTo>
                      <a:pt x="36" y="61"/>
                    </a:lnTo>
                    <a:lnTo>
                      <a:pt x="15" y="60"/>
                    </a:lnTo>
                    <a:lnTo>
                      <a:pt x="13" y="60"/>
                    </a:lnTo>
                    <a:lnTo>
                      <a:pt x="9" y="59"/>
                    </a:lnTo>
                    <a:lnTo>
                      <a:pt x="7" y="59"/>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6" name="Freeform 5349"/>
              <p:cNvSpPr>
                <a:spLocks/>
              </p:cNvSpPr>
              <p:nvPr/>
            </p:nvSpPr>
            <p:spPr bwMode="auto">
              <a:xfrm>
                <a:off x="5548" y="1531"/>
                <a:ext cx="41" cy="68"/>
              </a:xfrm>
              <a:custGeom>
                <a:avLst/>
                <a:gdLst>
                  <a:gd name="T0" fmla="+- 0 5583 5548"/>
                  <a:gd name="T1" fmla="*/ T0 w 41"/>
                  <a:gd name="T2" fmla="+- 0 1538 1531"/>
                  <a:gd name="T3" fmla="*/ 1538 h 68"/>
                  <a:gd name="T4" fmla="+- 0 5565 5548"/>
                  <a:gd name="T5" fmla="*/ T4 w 41"/>
                  <a:gd name="T6" fmla="+- 0 1538 1531"/>
                  <a:gd name="T7" fmla="*/ 1538 h 68"/>
                  <a:gd name="T8" fmla="+- 0 5570 5548"/>
                  <a:gd name="T9" fmla="*/ T8 w 41"/>
                  <a:gd name="T10" fmla="+- 0 1539 1531"/>
                  <a:gd name="T11" fmla="*/ 1539 h 68"/>
                  <a:gd name="T12" fmla="+- 0 5573 5548"/>
                  <a:gd name="T13" fmla="*/ T12 w 41"/>
                  <a:gd name="T14" fmla="+- 0 1541 1531"/>
                  <a:gd name="T15" fmla="*/ 1541 h 68"/>
                  <a:gd name="T16" fmla="+- 0 5575 5548"/>
                  <a:gd name="T17" fmla="*/ T16 w 41"/>
                  <a:gd name="T18" fmla="+- 0 1544 1531"/>
                  <a:gd name="T19" fmla="*/ 1544 h 68"/>
                  <a:gd name="T20" fmla="+- 0 5576 5548"/>
                  <a:gd name="T21" fmla="*/ T20 w 41"/>
                  <a:gd name="T22" fmla="+- 0 1548 1531"/>
                  <a:gd name="T23" fmla="*/ 1548 h 68"/>
                  <a:gd name="T24" fmla="+- 0 5576 5548"/>
                  <a:gd name="T25" fmla="*/ T24 w 41"/>
                  <a:gd name="T26" fmla="+- 0 1551 1531"/>
                  <a:gd name="T27" fmla="*/ 1551 h 68"/>
                  <a:gd name="T28" fmla="+- 0 5555 5548"/>
                  <a:gd name="T29" fmla="*/ T28 w 41"/>
                  <a:gd name="T30" fmla="+- 0 1561 1531"/>
                  <a:gd name="T31" fmla="*/ 1561 h 68"/>
                  <a:gd name="T32" fmla="+- 0 5555 5548"/>
                  <a:gd name="T33" fmla="*/ T32 w 41"/>
                  <a:gd name="T34" fmla="+- 0 1561 1531"/>
                  <a:gd name="T35" fmla="*/ 1561 h 68"/>
                  <a:gd name="T36" fmla="+- 0 5554 5548"/>
                  <a:gd name="T37" fmla="*/ T36 w 41"/>
                  <a:gd name="T38" fmla="+- 0 1562 1531"/>
                  <a:gd name="T39" fmla="*/ 1562 h 68"/>
                  <a:gd name="T40" fmla="+- 0 5554 5548"/>
                  <a:gd name="T41" fmla="*/ T40 w 41"/>
                  <a:gd name="T42" fmla="+- 0 1566 1531"/>
                  <a:gd name="T43" fmla="*/ 1566 h 68"/>
                  <a:gd name="T44" fmla="+- 0 5555 5548"/>
                  <a:gd name="T45" fmla="*/ T44 w 41"/>
                  <a:gd name="T46" fmla="+- 0 1567 1531"/>
                  <a:gd name="T47" fmla="*/ 1567 h 68"/>
                  <a:gd name="T48" fmla="+- 0 5555 5548"/>
                  <a:gd name="T49" fmla="*/ T48 w 41"/>
                  <a:gd name="T50" fmla="+- 0 1567 1531"/>
                  <a:gd name="T51" fmla="*/ 1567 h 68"/>
                  <a:gd name="T52" fmla="+- 0 5565 5548"/>
                  <a:gd name="T53" fmla="*/ T52 w 41"/>
                  <a:gd name="T54" fmla="+- 0 1568 1531"/>
                  <a:gd name="T55" fmla="*/ 1568 h 68"/>
                  <a:gd name="T56" fmla="+- 0 5567 5548"/>
                  <a:gd name="T57" fmla="*/ T56 w 41"/>
                  <a:gd name="T58" fmla="+- 0 1568 1531"/>
                  <a:gd name="T59" fmla="*/ 1568 h 68"/>
                  <a:gd name="T60" fmla="+- 0 5578 5548"/>
                  <a:gd name="T61" fmla="*/ T60 w 41"/>
                  <a:gd name="T62" fmla="+- 0 1578 1531"/>
                  <a:gd name="T63" fmla="*/ 1578 h 68"/>
                  <a:gd name="T64" fmla="+- 0 5578 5548"/>
                  <a:gd name="T65" fmla="*/ T64 w 41"/>
                  <a:gd name="T66" fmla="+- 0 1580 1531"/>
                  <a:gd name="T67" fmla="*/ 1580 h 68"/>
                  <a:gd name="T68" fmla="+- 0 5567 5548"/>
                  <a:gd name="T69" fmla="*/ T68 w 41"/>
                  <a:gd name="T70" fmla="+- 0 1591 1531"/>
                  <a:gd name="T71" fmla="*/ 1591 h 68"/>
                  <a:gd name="T72" fmla="+- 0 5584 5548"/>
                  <a:gd name="T73" fmla="*/ T72 w 41"/>
                  <a:gd name="T74" fmla="+- 0 1591 1531"/>
                  <a:gd name="T75" fmla="*/ 1591 h 68"/>
                  <a:gd name="T76" fmla="+- 0 5585 5548"/>
                  <a:gd name="T77" fmla="*/ T76 w 41"/>
                  <a:gd name="T78" fmla="+- 0 1590 1531"/>
                  <a:gd name="T79" fmla="*/ 1590 h 68"/>
                  <a:gd name="T80" fmla="+- 0 5587 5548"/>
                  <a:gd name="T81" fmla="*/ T80 w 41"/>
                  <a:gd name="T82" fmla="+- 0 1585 1531"/>
                  <a:gd name="T83" fmla="*/ 1585 h 68"/>
                  <a:gd name="T84" fmla="+- 0 5588 5548"/>
                  <a:gd name="T85" fmla="*/ T84 w 41"/>
                  <a:gd name="T86" fmla="+- 0 1582 1531"/>
                  <a:gd name="T87" fmla="*/ 1582 h 68"/>
                  <a:gd name="T88" fmla="+- 0 5588 5548"/>
                  <a:gd name="T89" fmla="*/ T88 w 41"/>
                  <a:gd name="T90" fmla="+- 0 1576 1531"/>
                  <a:gd name="T91" fmla="*/ 1576 h 68"/>
                  <a:gd name="T92" fmla="+- 0 5573 5548"/>
                  <a:gd name="T93" fmla="*/ T92 w 41"/>
                  <a:gd name="T94" fmla="+- 0 1563 1531"/>
                  <a:gd name="T95" fmla="*/ 1563 h 68"/>
                  <a:gd name="T96" fmla="+- 0 5585 5548"/>
                  <a:gd name="T97" fmla="*/ T96 w 41"/>
                  <a:gd name="T98" fmla="+- 0 1550 1531"/>
                  <a:gd name="T99" fmla="*/ 1550 h 68"/>
                  <a:gd name="T100" fmla="+- 0 5585 5548"/>
                  <a:gd name="T101" fmla="*/ T100 w 41"/>
                  <a:gd name="T102" fmla="+- 0 1543 1531"/>
                  <a:gd name="T103" fmla="*/ 1543 h 68"/>
                  <a:gd name="T104" fmla="+- 0 5585 5548"/>
                  <a:gd name="T105" fmla="*/ T104 w 41"/>
                  <a:gd name="T106" fmla="+- 0 1543 1531"/>
                  <a:gd name="T107" fmla="*/ 1543 h 68"/>
                  <a:gd name="T108" fmla="+- 0 5583 5548"/>
                  <a:gd name="T109" fmla="*/ T108 w 41"/>
                  <a:gd name="T110" fmla="+- 0 1539 1531"/>
                  <a:gd name="T111" fmla="*/ 1539 h 68"/>
                  <a:gd name="T112" fmla="+- 0 5583 5548"/>
                  <a:gd name="T113" fmla="*/ T112 w 41"/>
                  <a:gd name="T114" fmla="+- 0 1538 1531"/>
                  <a:gd name="T115" fmla="*/ 153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20"/>
                    </a:lnTo>
                    <a:lnTo>
                      <a:pt x="7" y="30"/>
                    </a:lnTo>
                    <a:lnTo>
                      <a:pt x="6" y="31"/>
                    </a:lnTo>
                    <a:lnTo>
                      <a:pt x="6" y="35"/>
                    </a:lnTo>
                    <a:lnTo>
                      <a:pt x="7" y="36"/>
                    </a:lnTo>
                    <a:lnTo>
                      <a:pt x="17" y="37"/>
                    </a:lnTo>
                    <a:lnTo>
                      <a:pt x="19" y="37"/>
                    </a:lnTo>
                    <a:lnTo>
                      <a:pt x="30" y="47"/>
                    </a:lnTo>
                    <a:lnTo>
                      <a:pt x="30" y="49"/>
                    </a:lnTo>
                    <a:lnTo>
                      <a:pt x="19" y="60"/>
                    </a:lnTo>
                    <a:lnTo>
                      <a:pt x="36" y="60"/>
                    </a:lnTo>
                    <a:lnTo>
                      <a:pt x="37" y="59"/>
                    </a:lnTo>
                    <a:lnTo>
                      <a:pt x="39"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7" name="Freeform 5348"/>
              <p:cNvSpPr>
                <a:spLocks/>
              </p:cNvSpPr>
              <p:nvPr/>
            </p:nvSpPr>
            <p:spPr bwMode="auto">
              <a:xfrm>
                <a:off x="5548" y="1531"/>
                <a:ext cx="41" cy="68"/>
              </a:xfrm>
              <a:custGeom>
                <a:avLst/>
                <a:gdLst>
                  <a:gd name="T0" fmla="+- 0 5570 5548"/>
                  <a:gd name="T1" fmla="*/ T0 w 41"/>
                  <a:gd name="T2" fmla="+- 0 1531 1531"/>
                  <a:gd name="T3" fmla="*/ 1531 h 68"/>
                  <a:gd name="T4" fmla="+- 0 5565 5548"/>
                  <a:gd name="T5" fmla="*/ T4 w 41"/>
                  <a:gd name="T6" fmla="+- 0 1531 1531"/>
                  <a:gd name="T7" fmla="*/ 1531 h 68"/>
                  <a:gd name="T8" fmla="+- 0 5563 5548"/>
                  <a:gd name="T9" fmla="*/ T8 w 41"/>
                  <a:gd name="T10" fmla="+- 0 1531 1531"/>
                  <a:gd name="T11" fmla="*/ 1531 h 68"/>
                  <a:gd name="T12" fmla="+- 0 5550 5548"/>
                  <a:gd name="T13" fmla="*/ T12 w 41"/>
                  <a:gd name="T14" fmla="+- 0 1543 1531"/>
                  <a:gd name="T15" fmla="*/ 1543 h 68"/>
                  <a:gd name="T16" fmla="+- 0 5550 5548"/>
                  <a:gd name="T17" fmla="*/ T16 w 41"/>
                  <a:gd name="T18" fmla="+- 0 1543 1531"/>
                  <a:gd name="T19" fmla="*/ 1543 h 68"/>
                  <a:gd name="T20" fmla="+- 0 5550 5548"/>
                  <a:gd name="T21" fmla="*/ T20 w 41"/>
                  <a:gd name="T22" fmla="+- 0 1544 1531"/>
                  <a:gd name="T23" fmla="*/ 1544 h 68"/>
                  <a:gd name="T24" fmla="+- 0 5551 5548"/>
                  <a:gd name="T25" fmla="*/ T24 w 41"/>
                  <a:gd name="T26" fmla="+- 0 1544 1531"/>
                  <a:gd name="T27" fmla="*/ 1544 h 68"/>
                  <a:gd name="T28" fmla="+- 0 5553 5548"/>
                  <a:gd name="T29" fmla="*/ T28 w 41"/>
                  <a:gd name="T30" fmla="+- 0 1543 1531"/>
                  <a:gd name="T31" fmla="*/ 1543 h 68"/>
                  <a:gd name="T32" fmla="+- 0 5556 5548"/>
                  <a:gd name="T33" fmla="*/ T32 w 41"/>
                  <a:gd name="T34" fmla="+- 0 1541 1531"/>
                  <a:gd name="T35" fmla="*/ 1541 h 68"/>
                  <a:gd name="T36" fmla="+- 0 5560 5548"/>
                  <a:gd name="T37" fmla="*/ T36 w 41"/>
                  <a:gd name="T38" fmla="+- 0 1539 1531"/>
                  <a:gd name="T39" fmla="*/ 1539 h 68"/>
                  <a:gd name="T40" fmla="+- 0 5562 5548"/>
                  <a:gd name="T41" fmla="*/ T40 w 41"/>
                  <a:gd name="T42" fmla="+- 0 1539 1531"/>
                  <a:gd name="T43" fmla="*/ 1539 h 68"/>
                  <a:gd name="T44" fmla="+- 0 5563 5548"/>
                  <a:gd name="T45" fmla="*/ T44 w 41"/>
                  <a:gd name="T46" fmla="+- 0 1538 1531"/>
                  <a:gd name="T47" fmla="*/ 1538 h 68"/>
                  <a:gd name="T48" fmla="+- 0 5583 5548"/>
                  <a:gd name="T49" fmla="*/ T48 w 41"/>
                  <a:gd name="T50" fmla="+- 0 1538 1531"/>
                  <a:gd name="T51" fmla="*/ 1538 h 68"/>
                  <a:gd name="T52" fmla="+- 0 5582 5548"/>
                  <a:gd name="T53" fmla="*/ T52 w 41"/>
                  <a:gd name="T54" fmla="+- 0 1537 1531"/>
                  <a:gd name="T55" fmla="*/ 1537 h 68"/>
                  <a:gd name="T56" fmla="+- 0 5579 5548"/>
                  <a:gd name="T57" fmla="*/ T56 w 41"/>
                  <a:gd name="T58" fmla="+- 0 1534 1531"/>
                  <a:gd name="T59" fmla="*/ 1534 h 68"/>
                  <a:gd name="T60" fmla="+- 0 5577 5548"/>
                  <a:gd name="T61" fmla="*/ T60 w 41"/>
                  <a:gd name="T62" fmla="+- 0 1533 1531"/>
                  <a:gd name="T63" fmla="*/ 1533 h 68"/>
                  <a:gd name="T64" fmla="+- 0 5573 5548"/>
                  <a:gd name="T65" fmla="*/ T64 w 41"/>
                  <a:gd name="T66" fmla="+- 0 1532 1531"/>
                  <a:gd name="T67" fmla="*/ 1532 h 68"/>
                  <a:gd name="T68" fmla="+- 0 5570 5548"/>
                  <a:gd name="T69" fmla="*/ T68 w 41"/>
                  <a:gd name="T70" fmla="+- 0 1531 1531"/>
                  <a:gd name="T71" fmla="*/ 1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0"/>
                    </a:lnTo>
                    <a:lnTo>
                      <a:pt x="2" y="12"/>
                    </a:lnTo>
                    <a:lnTo>
                      <a:pt x="2" y="13"/>
                    </a:lnTo>
                    <a:lnTo>
                      <a:pt x="3" y="13"/>
                    </a:lnTo>
                    <a:lnTo>
                      <a:pt x="5" y="12"/>
                    </a:lnTo>
                    <a:lnTo>
                      <a:pt x="8" y="10"/>
                    </a:lnTo>
                    <a:lnTo>
                      <a:pt x="12" y="8"/>
                    </a:lnTo>
                    <a:lnTo>
                      <a:pt x="14" y="8"/>
                    </a:lnTo>
                    <a:lnTo>
                      <a:pt x="15" y="7"/>
                    </a:lnTo>
                    <a:lnTo>
                      <a:pt x="35" y="7"/>
                    </a:lnTo>
                    <a:lnTo>
                      <a:pt x="34" y="6"/>
                    </a:lnTo>
                    <a:lnTo>
                      <a:pt x="31" y="3"/>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69" name="Group 5342"/>
            <p:cNvGrpSpPr>
              <a:grpSpLocks/>
            </p:cNvGrpSpPr>
            <p:nvPr/>
          </p:nvGrpSpPr>
          <p:grpSpPr bwMode="auto">
            <a:xfrm>
              <a:off x="5616" y="1130"/>
              <a:ext cx="80" cy="659"/>
              <a:chOff x="5616" y="1130"/>
              <a:chExt cx="80" cy="659"/>
            </a:xfrm>
          </p:grpSpPr>
          <p:sp>
            <p:nvSpPr>
              <p:cNvPr id="41100" name="Freeform 5346"/>
              <p:cNvSpPr>
                <a:spLocks/>
              </p:cNvSpPr>
              <p:nvPr/>
            </p:nvSpPr>
            <p:spPr bwMode="auto">
              <a:xfrm>
                <a:off x="5616" y="1130"/>
                <a:ext cx="80" cy="659"/>
              </a:xfrm>
              <a:custGeom>
                <a:avLst/>
                <a:gdLst>
                  <a:gd name="T0" fmla="+- 0 5690 5616"/>
                  <a:gd name="T1" fmla="*/ T0 w 80"/>
                  <a:gd name="T2" fmla="+- 0 1788 1130"/>
                  <a:gd name="T3" fmla="*/ 1788 h 659"/>
                  <a:gd name="T4" fmla="+- 0 5695 5616"/>
                  <a:gd name="T5" fmla="*/ T4 w 80"/>
                  <a:gd name="T6" fmla="+- 0 1788 1130"/>
                  <a:gd name="T7" fmla="*/ 1788 h 659"/>
                  <a:gd name="T8" fmla="+- 0 5690 5616"/>
                  <a:gd name="T9" fmla="*/ T8 w 80"/>
                  <a:gd name="T10" fmla="+- 0 1788 1130"/>
                  <a:gd name="T11" fmla="*/ 1788 h 659"/>
                </a:gdLst>
                <a:ahLst/>
                <a:cxnLst>
                  <a:cxn ang="0">
                    <a:pos x="T1" y="T3"/>
                  </a:cxn>
                  <a:cxn ang="0">
                    <a:pos x="T5" y="T7"/>
                  </a:cxn>
                  <a:cxn ang="0">
                    <a:pos x="T9" y="T11"/>
                  </a:cxn>
                </a:cxnLst>
                <a:rect l="0" t="0" r="r" b="b"/>
                <a:pathLst>
                  <a:path w="80" h="659">
                    <a:moveTo>
                      <a:pt x="74" y="658"/>
                    </a:moveTo>
                    <a:lnTo>
                      <a:pt x="79" y="658"/>
                    </a:lnTo>
                    <a:lnTo>
                      <a:pt x="74" y="65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2" name="Freeform 5345"/>
              <p:cNvSpPr>
                <a:spLocks/>
              </p:cNvSpPr>
              <p:nvPr/>
            </p:nvSpPr>
            <p:spPr bwMode="auto">
              <a:xfrm>
                <a:off x="5616" y="1130"/>
                <a:ext cx="80" cy="659"/>
              </a:xfrm>
              <a:custGeom>
                <a:avLst/>
                <a:gdLst>
                  <a:gd name="T0" fmla="+- 0 5674 5616"/>
                  <a:gd name="T1" fmla="*/ T0 w 80"/>
                  <a:gd name="T2" fmla="+- 0 1453 1130"/>
                  <a:gd name="T3" fmla="*/ 1453 h 659"/>
                  <a:gd name="T4" fmla="+- 0 5617 5616"/>
                  <a:gd name="T5" fmla="*/ T4 w 80"/>
                  <a:gd name="T6" fmla="+- 0 1453 1130"/>
                  <a:gd name="T7" fmla="*/ 1453 h 659"/>
                  <a:gd name="T8" fmla="+- 0 5617 5616"/>
                  <a:gd name="T9" fmla="*/ T8 w 80"/>
                  <a:gd name="T10" fmla="+- 0 1786 1130"/>
                  <a:gd name="T11" fmla="*/ 1786 h 659"/>
                  <a:gd name="T12" fmla="+- 0 5616 5616"/>
                  <a:gd name="T13" fmla="*/ T12 w 80"/>
                  <a:gd name="T14" fmla="+- 0 1788 1130"/>
                  <a:gd name="T15" fmla="*/ 1788 h 659"/>
                  <a:gd name="T16" fmla="+- 0 5690 5616"/>
                  <a:gd name="T17" fmla="*/ T16 w 80"/>
                  <a:gd name="T18" fmla="+- 0 1788 1130"/>
                  <a:gd name="T19" fmla="*/ 1788 h 659"/>
                  <a:gd name="T20" fmla="+- 0 5688 5616"/>
                  <a:gd name="T21" fmla="*/ T20 w 80"/>
                  <a:gd name="T22" fmla="+- 0 1786 1130"/>
                  <a:gd name="T23" fmla="*/ 1786 h 659"/>
                  <a:gd name="T24" fmla="+- 0 5688 5616"/>
                  <a:gd name="T25" fmla="*/ T24 w 80"/>
                  <a:gd name="T26" fmla="+- 0 1773 1130"/>
                  <a:gd name="T27" fmla="*/ 1773 h 659"/>
                  <a:gd name="T28" fmla="+- 0 5675 5616"/>
                  <a:gd name="T29" fmla="*/ T28 w 80"/>
                  <a:gd name="T30" fmla="+- 0 1773 1130"/>
                  <a:gd name="T31" fmla="*/ 1773 h 659"/>
                  <a:gd name="T32" fmla="+- 0 5674 5616"/>
                  <a:gd name="T33" fmla="*/ T32 w 80"/>
                  <a:gd name="T34" fmla="+- 0 1772 1130"/>
                  <a:gd name="T35" fmla="*/ 1772 h 659"/>
                  <a:gd name="T36" fmla="+- 0 5674 5616"/>
                  <a:gd name="T37" fmla="*/ T36 w 80"/>
                  <a:gd name="T38" fmla="+- 0 1771 1130"/>
                  <a:gd name="T39" fmla="*/ 1771 h 659"/>
                  <a:gd name="T40" fmla="+- 0 5674 5616"/>
                  <a:gd name="T41" fmla="*/ T40 w 80"/>
                  <a:gd name="T42" fmla="+- 0 1468 1130"/>
                  <a:gd name="T43" fmla="*/ 1468 h 659"/>
                  <a:gd name="T44" fmla="+- 0 5639 5616"/>
                  <a:gd name="T45" fmla="*/ T44 w 80"/>
                  <a:gd name="T46" fmla="+- 0 1468 1130"/>
                  <a:gd name="T47" fmla="*/ 1468 h 659"/>
                  <a:gd name="T48" fmla="+- 0 5636 5616"/>
                  <a:gd name="T49" fmla="*/ T48 w 80"/>
                  <a:gd name="T50" fmla="+- 0 1465 1130"/>
                  <a:gd name="T51" fmla="*/ 1465 h 659"/>
                  <a:gd name="T52" fmla="+- 0 5639 5616"/>
                  <a:gd name="T53" fmla="*/ T52 w 80"/>
                  <a:gd name="T54" fmla="+- 0 1462 1130"/>
                  <a:gd name="T55" fmla="*/ 1462 h 659"/>
                  <a:gd name="T56" fmla="+- 0 5674 5616"/>
                  <a:gd name="T57" fmla="*/ T56 w 80"/>
                  <a:gd name="T58" fmla="+- 0 1462 1130"/>
                  <a:gd name="T59" fmla="*/ 1462 h 659"/>
                  <a:gd name="T60" fmla="+- 0 5674 5616"/>
                  <a:gd name="T61" fmla="*/ T60 w 80"/>
                  <a:gd name="T62" fmla="+- 0 1453 1130"/>
                  <a:gd name="T63"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58" y="323"/>
                    </a:moveTo>
                    <a:lnTo>
                      <a:pt x="1" y="323"/>
                    </a:lnTo>
                    <a:lnTo>
                      <a:pt x="1" y="656"/>
                    </a:lnTo>
                    <a:lnTo>
                      <a:pt x="0" y="658"/>
                    </a:lnTo>
                    <a:lnTo>
                      <a:pt x="74" y="658"/>
                    </a:lnTo>
                    <a:lnTo>
                      <a:pt x="72" y="656"/>
                    </a:lnTo>
                    <a:lnTo>
                      <a:pt x="72" y="643"/>
                    </a:lnTo>
                    <a:lnTo>
                      <a:pt x="59" y="643"/>
                    </a:lnTo>
                    <a:lnTo>
                      <a:pt x="58" y="642"/>
                    </a:lnTo>
                    <a:lnTo>
                      <a:pt x="58" y="641"/>
                    </a:lnTo>
                    <a:lnTo>
                      <a:pt x="58" y="338"/>
                    </a:lnTo>
                    <a:lnTo>
                      <a:pt x="23" y="338"/>
                    </a:lnTo>
                    <a:lnTo>
                      <a:pt x="20" y="335"/>
                    </a:lnTo>
                    <a:lnTo>
                      <a:pt x="23" y="332"/>
                    </a:lnTo>
                    <a:lnTo>
                      <a:pt x="58" y="332"/>
                    </a:lnTo>
                    <a:lnTo>
                      <a:pt x="5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3" name="Freeform 5344"/>
              <p:cNvSpPr>
                <a:spLocks/>
              </p:cNvSpPr>
              <p:nvPr/>
            </p:nvSpPr>
            <p:spPr bwMode="auto">
              <a:xfrm>
                <a:off x="5616" y="1130"/>
                <a:ext cx="80" cy="659"/>
              </a:xfrm>
              <a:custGeom>
                <a:avLst/>
                <a:gdLst>
                  <a:gd name="T0" fmla="+- 0 5670 5616"/>
                  <a:gd name="T1" fmla="*/ T0 w 80"/>
                  <a:gd name="T2" fmla="+- 0 1448 1130"/>
                  <a:gd name="T3" fmla="*/ 1448 h 659"/>
                  <a:gd name="T4" fmla="+- 0 5645 5616"/>
                  <a:gd name="T5" fmla="*/ T4 w 80"/>
                  <a:gd name="T6" fmla="+- 0 1448 1130"/>
                  <a:gd name="T7" fmla="*/ 1448 h 659"/>
                  <a:gd name="T8" fmla="+- 0 5647 5616"/>
                  <a:gd name="T9" fmla="*/ T8 w 80"/>
                  <a:gd name="T10" fmla="+- 0 1450 1130"/>
                  <a:gd name="T11" fmla="*/ 1450 h 659"/>
                  <a:gd name="T12" fmla="+- 0 5645 5616"/>
                  <a:gd name="T13" fmla="*/ T12 w 80"/>
                  <a:gd name="T14" fmla="+- 0 1453 1130"/>
                  <a:gd name="T15" fmla="*/ 1453 h 659"/>
                  <a:gd name="T16" fmla="+- 0 5670 5616"/>
                  <a:gd name="T17" fmla="*/ T16 w 80"/>
                  <a:gd name="T18" fmla="+- 0 1453 1130"/>
                  <a:gd name="T19" fmla="*/ 1453 h 659"/>
                  <a:gd name="T20" fmla="+- 0 5668 5616"/>
                  <a:gd name="T21" fmla="*/ T20 w 80"/>
                  <a:gd name="T22" fmla="+- 0 1450 1130"/>
                  <a:gd name="T23" fmla="*/ 1450 h 659"/>
                  <a:gd name="T24" fmla="+- 0 5670 561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4" y="318"/>
                    </a:moveTo>
                    <a:lnTo>
                      <a:pt x="29" y="318"/>
                    </a:lnTo>
                    <a:lnTo>
                      <a:pt x="31" y="320"/>
                    </a:lnTo>
                    <a:lnTo>
                      <a:pt x="29" y="323"/>
                    </a:lnTo>
                    <a:lnTo>
                      <a:pt x="54" y="323"/>
                    </a:lnTo>
                    <a:lnTo>
                      <a:pt x="52" y="320"/>
                    </a:lnTo>
                    <a:lnTo>
                      <a:pt x="5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4" name="Freeform 5343"/>
              <p:cNvSpPr>
                <a:spLocks/>
              </p:cNvSpPr>
              <p:nvPr/>
            </p:nvSpPr>
            <p:spPr bwMode="auto">
              <a:xfrm>
                <a:off x="5616" y="1130"/>
                <a:ext cx="80" cy="659"/>
              </a:xfrm>
              <a:custGeom>
                <a:avLst/>
                <a:gdLst>
                  <a:gd name="T0" fmla="+- 0 5674 5616"/>
                  <a:gd name="T1" fmla="*/ T0 w 80"/>
                  <a:gd name="T2" fmla="+- 0 1130 1130"/>
                  <a:gd name="T3" fmla="*/ 1130 h 659"/>
                  <a:gd name="T4" fmla="+- 0 5616 5616"/>
                  <a:gd name="T5" fmla="*/ T4 w 80"/>
                  <a:gd name="T6" fmla="+- 0 1130 1130"/>
                  <a:gd name="T7" fmla="*/ 1130 h 659"/>
                  <a:gd name="T8" fmla="+- 0 5617 5616"/>
                  <a:gd name="T9" fmla="*/ T8 w 80"/>
                  <a:gd name="T10" fmla="+- 0 1131 1130"/>
                  <a:gd name="T11" fmla="*/ 1131 h 659"/>
                  <a:gd name="T12" fmla="+- 0 5617 5616"/>
                  <a:gd name="T13" fmla="*/ T12 w 80"/>
                  <a:gd name="T14" fmla="+- 0 1448 1130"/>
                  <a:gd name="T15" fmla="*/ 1448 h 659"/>
                  <a:gd name="T16" fmla="+- 0 5674 5616"/>
                  <a:gd name="T17" fmla="*/ T16 w 80"/>
                  <a:gd name="T18" fmla="+- 0 1448 1130"/>
                  <a:gd name="T19" fmla="*/ 1448 h 659"/>
                  <a:gd name="T20" fmla="+- 0 5674 5616"/>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58" y="0"/>
                    </a:moveTo>
                    <a:lnTo>
                      <a:pt x="0" y="0"/>
                    </a:lnTo>
                    <a:lnTo>
                      <a:pt x="1" y="1"/>
                    </a:lnTo>
                    <a:lnTo>
                      <a:pt x="1" y="318"/>
                    </a:lnTo>
                    <a:lnTo>
                      <a:pt x="58" y="318"/>
                    </a:lnTo>
                    <a:lnTo>
                      <a:pt x="5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70" name="Group 5340"/>
            <p:cNvGrpSpPr>
              <a:grpSpLocks/>
            </p:cNvGrpSpPr>
            <p:nvPr/>
          </p:nvGrpSpPr>
          <p:grpSpPr bwMode="auto">
            <a:xfrm>
              <a:off x="5636" y="1462"/>
              <a:ext cx="38" cy="6"/>
              <a:chOff x="5636" y="1462"/>
              <a:chExt cx="38" cy="6"/>
            </a:xfrm>
          </p:grpSpPr>
          <p:sp>
            <p:nvSpPr>
              <p:cNvPr id="41099" name="Freeform 5341"/>
              <p:cNvSpPr>
                <a:spLocks/>
              </p:cNvSpPr>
              <p:nvPr/>
            </p:nvSpPr>
            <p:spPr bwMode="auto">
              <a:xfrm>
                <a:off x="5636" y="1462"/>
                <a:ext cx="38" cy="6"/>
              </a:xfrm>
              <a:custGeom>
                <a:avLst/>
                <a:gdLst>
                  <a:gd name="T0" fmla="+- 0 5674 5636"/>
                  <a:gd name="T1" fmla="*/ T0 w 38"/>
                  <a:gd name="T2" fmla="+- 0 1462 1462"/>
                  <a:gd name="T3" fmla="*/ 1462 h 6"/>
                  <a:gd name="T4" fmla="+- 0 5639 5636"/>
                  <a:gd name="T5" fmla="*/ T4 w 38"/>
                  <a:gd name="T6" fmla="+- 0 1462 1462"/>
                  <a:gd name="T7" fmla="*/ 1462 h 6"/>
                  <a:gd name="T8" fmla="+- 0 5636 5636"/>
                  <a:gd name="T9" fmla="*/ T8 w 38"/>
                  <a:gd name="T10" fmla="+- 0 1465 1462"/>
                  <a:gd name="T11" fmla="*/ 1465 h 6"/>
                  <a:gd name="T12" fmla="+- 0 5639 5636"/>
                  <a:gd name="T13" fmla="*/ T12 w 38"/>
                  <a:gd name="T14" fmla="+- 0 1468 1462"/>
                  <a:gd name="T15" fmla="*/ 1468 h 6"/>
                  <a:gd name="T16" fmla="+- 0 5674 5636"/>
                  <a:gd name="T17" fmla="*/ T16 w 38"/>
                  <a:gd name="T18" fmla="+- 0 1468 1462"/>
                  <a:gd name="T19" fmla="*/ 1468 h 6"/>
                  <a:gd name="T20" fmla="+- 0 5674 5636"/>
                  <a:gd name="T21" fmla="*/ T20 w 38"/>
                  <a:gd name="T22" fmla="+- 0 1462 1462"/>
                  <a:gd name="T23" fmla="*/ 1462 h 6"/>
                </a:gdLst>
                <a:ahLst/>
                <a:cxnLst>
                  <a:cxn ang="0">
                    <a:pos x="T1" y="T3"/>
                  </a:cxn>
                  <a:cxn ang="0">
                    <a:pos x="T5" y="T7"/>
                  </a:cxn>
                  <a:cxn ang="0">
                    <a:pos x="T9" y="T11"/>
                  </a:cxn>
                  <a:cxn ang="0">
                    <a:pos x="T13" y="T15"/>
                  </a:cxn>
                  <a:cxn ang="0">
                    <a:pos x="T17" y="T19"/>
                  </a:cxn>
                  <a:cxn ang="0">
                    <a:pos x="T21" y="T23"/>
                  </a:cxn>
                </a:cxnLst>
                <a:rect l="0" t="0" r="r" b="b"/>
                <a:pathLst>
                  <a:path w="38" h="6">
                    <a:moveTo>
                      <a:pt x="38" y="0"/>
                    </a:moveTo>
                    <a:lnTo>
                      <a:pt x="3" y="0"/>
                    </a:lnTo>
                    <a:lnTo>
                      <a:pt x="0" y="3"/>
                    </a:lnTo>
                    <a:lnTo>
                      <a:pt x="3" y="6"/>
                    </a:lnTo>
                    <a:lnTo>
                      <a:pt x="38" y="6"/>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71" name="Group 5338"/>
            <p:cNvGrpSpPr>
              <a:grpSpLocks/>
            </p:cNvGrpSpPr>
            <p:nvPr/>
          </p:nvGrpSpPr>
          <p:grpSpPr bwMode="auto">
            <a:xfrm>
              <a:off x="5617" y="1450"/>
              <a:ext cx="57" cy="2"/>
              <a:chOff x="5617" y="1450"/>
              <a:chExt cx="57" cy="2"/>
            </a:xfrm>
          </p:grpSpPr>
          <p:sp>
            <p:nvSpPr>
              <p:cNvPr id="41098" name="Freeform 5339"/>
              <p:cNvSpPr>
                <a:spLocks/>
              </p:cNvSpPr>
              <p:nvPr/>
            </p:nvSpPr>
            <p:spPr bwMode="auto">
              <a:xfrm>
                <a:off x="5617" y="1450"/>
                <a:ext cx="57" cy="2"/>
              </a:xfrm>
              <a:custGeom>
                <a:avLst/>
                <a:gdLst>
                  <a:gd name="T0" fmla="+- 0 5617 5617"/>
                  <a:gd name="T1" fmla="*/ T0 w 57"/>
                  <a:gd name="T2" fmla="+- 0 5674 5617"/>
                  <a:gd name="T3" fmla="*/ T2 w 57"/>
                </a:gdLst>
                <a:ahLst/>
                <a:cxnLst>
                  <a:cxn ang="0">
                    <a:pos x="T1" y="0"/>
                  </a:cxn>
                  <a:cxn ang="0">
                    <a:pos x="T3" y="0"/>
                  </a:cxn>
                </a:cxnLst>
                <a:rect l="0" t="0" r="r" b="b"/>
                <a:pathLst>
                  <a:path w="57">
                    <a:moveTo>
                      <a:pt x="0" y="0"/>
                    </a:moveTo>
                    <a:lnTo>
                      <a:pt x="5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72" name="Group 5335"/>
            <p:cNvGrpSpPr>
              <a:grpSpLocks/>
            </p:cNvGrpSpPr>
            <p:nvPr/>
          </p:nvGrpSpPr>
          <p:grpSpPr bwMode="auto">
            <a:xfrm>
              <a:off x="5688" y="1773"/>
              <a:ext cx="9" cy="16"/>
              <a:chOff x="5688" y="1773"/>
              <a:chExt cx="9" cy="16"/>
            </a:xfrm>
          </p:grpSpPr>
          <p:sp>
            <p:nvSpPr>
              <p:cNvPr id="41097" name="Freeform 5337"/>
              <p:cNvSpPr>
                <a:spLocks/>
              </p:cNvSpPr>
              <p:nvPr/>
            </p:nvSpPr>
            <p:spPr bwMode="auto">
              <a:xfrm>
                <a:off x="5688" y="1773"/>
                <a:ext cx="9" cy="16"/>
              </a:xfrm>
              <a:custGeom>
                <a:avLst/>
                <a:gdLst>
                  <a:gd name="T0" fmla="+- 0 5697 5688"/>
                  <a:gd name="T1" fmla="*/ T0 w 9"/>
                  <a:gd name="T2" fmla="+- 0 1773 1773"/>
                  <a:gd name="T3" fmla="*/ 1773 h 16"/>
                  <a:gd name="T4" fmla="+- 0 5688 5688"/>
                  <a:gd name="T5" fmla="*/ T4 w 9"/>
                  <a:gd name="T6" fmla="+- 0 1773 1773"/>
                  <a:gd name="T7" fmla="*/ 1773 h 16"/>
                  <a:gd name="T8" fmla="+- 0 5688 5688"/>
                  <a:gd name="T9" fmla="*/ T8 w 9"/>
                  <a:gd name="T10" fmla="+- 0 1786 1773"/>
                  <a:gd name="T11" fmla="*/ 1786 h 16"/>
                  <a:gd name="T12" fmla="+- 0 5690 5688"/>
                  <a:gd name="T13" fmla="*/ T12 w 9"/>
                  <a:gd name="T14" fmla="+- 0 1788 1773"/>
                  <a:gd name="T15" fmla="*/ 1788 h 16"/>
                  <a:gd name="T16" fmla="+- 0 5695 5688"/>
                  <a:gd name="T17" fmla="*/ T16 w 9"/>
                  <a:gd name="T18" fmla="+- 0 1788 1773"/>
                  <a:gd name="T19" fmla="*/ 1788 h 16"/>
                  <a:gd name="T20" fmla="+- 0 5697 5688"/>
                  <a:gd name="T21" fmla="*/ T20 w 9"/>
                  <a:gd name="T22" fmla="+- 0 1786 1773"/>
                  <a:gd name="T23" fmla="*/ 1786 h 16"/>
                  <a:gd name="T24" fmla="+- 0 5697 5688"/>
                  <a:gd name="T25" fmla="*/ T24 w 9"/>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9" h="16">
                    <a:moveTo>
                      <a:pt x="9" y="0"/>
                    </a:moveTo>
                    <a:lnTo>
                      <a:pt x="0" y="0"/>
                    </a:lnTo>
                    <a:lnTo>
                      <a:pt x="0" y="13"/>
                    </a:lnTo>
                    <a:lnTo>
                      <a:pt x="2" y="15"/>
                    </a:lnTo>
                    <a:lnTo>
                      <a:pt x="7" y="15"/>
                    </a:lnTo>
                    <a:lnTo>
                      <a:pt x="9" y="13"/>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176" name="Picture 533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676" y="1130"/>
                <a:ext cx="20"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73" name="Group 5333"/>
            <p:cNvGrpSpPr>
              <a:grpSpLocks/>
            </p:cNvGrpSpPr>
            <p:nvPr/>
          </p:nvGrpSpPr>
          <p:grpSpPr bwMode="auto">
            <a:xfrm>
              <a:off x="5674" y="1772"/>
              <a:ext cx="23" cy="2"/>
              <a:chOff x="5674" y="1772"/>
              <a:chExt cx="23" cy="2"/>
            </a:xfrm>
          </p:grpSpPr>
          <p:sp>
            <p:nvSpPr>
              <p:cNvPr id="41096" name="Freeform 5334"/>
              <p:cNvSpPr>
                <a:spLocks/>
              </p:cNvSpPr>
              <p:nvPr/>
            </p:nvSpPr>
            <p:spPr bwMode="auto">
              <a:xfrm>
                <a:off x="5674" y="1772"/>
                <a:ext cx="23" cy="2"/>
              </a:xfrm>
              <a:custGeom>
                <a:avLst/>
                <a:gdLst>
                  <a:gd name="T0" fmla="+- 0 5674 5674"/>
                  <a:gd name="T1" fmla="*/ T0 w 23"/>
                  <a:gd name="T2" fmla="+- 0 5697 5674"/>
                  <a:gd name="T3" fmla="*/ T2 w 23"/>
                </a:gdLst>
                <a:ahLst/>
                <a:cxnLst>
                  <a:cxn ang="0">
                    <a:pos x="T1" y="0"/>
                  </a:cxn>
                  <a:cxn ang="0">
                    <a:pos x="T3" y="0"/>
                  </a:cxn>
                </a:cxnLst>
                <a:rect l="0" t="0" r="r" b="b"/>
                <a:pathLst>
                  <a:path w="23">
                    <a:moveTo>
                      <a:pt x="0" y="0"/>
                    </a:moveTo>
                    <a:lnTo>
                      <a:pt x="23"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74" name="Group 5331"/>
            <p:cNvGrpSpPr>
              <a:grpSpLocks/>
            </p:cNvGrpSpPr>
            <p:nvPr/>
          </p:nvGrpSpPr>
          <p:grpSpPr bwMode="auto">
            <a:xfrm>
              <a:off x="5674" y="1129"/>
              <a:ext cx="3" cy="642"/>
              <a:chOff x="5674" y="1129"/>
              <a:chExt cx="3" cy="642"/>
            </a:xfrm>
          </p:grpSpPr>
          <p:sp>
            <p:nvSpPr>
              <p:cNvPr id="41095" name="Freeform 5332"/>
              <p:cNvSpPr>
                <a:spLocks/>
              </p:cNvSpPr>
              <p:nvPr/>
            </p:nvSpPr>
            <p:spPr bwMode="auto">
              <a:xfrm>
                <a:off x="5674" y="1129"/>
                <a:ext cx="3" cy="642"/>
              </a:xfrm>
              <a:custGeom>
                <a:avLst/>
                <a:gdLst>
                  <a:gd name="T0" fmla="+- 0 5674 5674"/>
                  <a:gd name="T1" fmla="*/ T0 w 3"/>
                  <a:gd name="T2" fmla="+- 0 1771 1129"/>
                  <a:gd name="T3" fmla="*/ 1771 h 642"/>
                  <a:gd name="T4" fmla="+- 0 5676 5674"/>
                  <a:gd name="T5" fmla="*/ T4 w 3"/>
                  <a:gd name="T6" fmla="+- 0 1771 1129"/>
                  <a:gd name="T7" fmla="*/ 1771 h 642"/>
                  <a:gd name="T8" fmla="+- 0 5676 5674"/>
                  <a:gd name="T9" fmla="*/ T8 w 3"/>
                  <a:gd name="T10" fmla="+- 0 1129 1129"/>
                  <a:gd name="T11" fmla="*/ 1129 h 642"/>
                  <a:gd name="T12" fmla="+- 0 5674 5674"/>
                  <a:gd name="T13" fmla="*/ T12 w 3"/>
                  <a:gd name="T14" fmla="+- 0 1129 1129"/>
                  <a:gd name="T15" fmla="*/ 1129 h 642"/>
                  <a:gd name="T16" fmla="+- 0 5674 5674"/>
                  <a:gd name="T17" fmla="*/ T16 w 3"/>
                  <a:gd name="T18" fmla="+- 0 1771 1129"/>
                  <a:gd name="T19" fmla="*/ 1771 h 642"/>
                </a:gdLst>
                <a:ahLst/>
                <a:cxnLst>
                  <a:cxn ang="0">
                    <a:pos x="T1" y="T3"/>
                  </a:cxn>
                  <a:cxn ang="0">
                    <a:pos x="T5" y="T7"/>
                  </a:cxn>
                  <a:cxn ang="0">
                    <a:pos x="T9" y="T11"/>
                  </a:cxn>
                  <a:cxn ang="0">
                    <a:pos x="T13" y="T15"/>
                  </a:cxn>
                  <a:cxn ang="0">
                    <a:pos x="T17" y="T19"/>
                  </a:cxn>
                </a:cxnLst>
                <a:rect l="0" t="0" r="r" b="b"/>
                <a:pathLst>
                  <a:path w="3" h="642">
                    <a:moveTo>
                      <a:pt x="0" y="642"/>
                    </a:moveTo>
                    <a:lnTo>
                      <a:pt x="2" y="642"/>
                    </a:lnTo>
                    <a:lnTo>
                      <a:pt x="2" y="0"/>
                    </a:lnTo>
                    <a:lnTo>
                      <a:pt x="0" y="0"/>
                    </a:lnTo>
                    <a:lnTo>
                      <a:pt x="0" y="642"/>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75" name="Group 5329"/>
            <p:cNvGrpSpPr>
              <a:grpSpLocks/>
            </p:cNvGrpSpPr>
            <p:nvPr/>
          </p:nvGrpSpPr>
          <p:grpSpPr bwMode="auto">
            <a:xfrm>
              <a:off x="5616" y="1454"/>
              <a:ext cx="2" cy="334"/>
              <a:chOff x="5616" y="1454"/>
              <a:chExt cx="2" cy="334"/>
            </a:xfrm>
          </p:grpSpPr>
          <p:sp>
            <p:nvSpPr>
              <p:cNvPr id="41094" name="Freeform 5330"/>
              <p:cNvSpPr>
                <a:spLocks/>
              </p:cNvSpPr>
              <p:nvPr/>
            </p:nvSpPr>
            <p:spPr bwMode="auto">
              <a:xfrm>
                <a:off x="5616"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76" name="Group 5327"/>
            <p:cNvGrpSpPr>
              <a:grpSpLocks/>
            </p:cNvGrpSpPr>
            <p:nvPr/>
          </p:nvGrpSpPr>
          <p:grpSpPr bwMode="auto">
            <a:xfrm>
              <a:off x="5616" y="1130"/>
              <a:ext cx="2" cy="318"/>
              <a:chOff x="5616" y="1130"/>
              <a:chExt cx="2" cy="318"/>
            </a:xfrm>
          </p:grpSpPr>
          <p:sp>
            <p:nvSpPr>
              <p:cNvPr id="41093" name="Freeform 5328"/>
              <p:cNvSpPr>
                <a:spLocks/>
              </p:cNvSpPr>
              <p:nvPr/>
            </p:nvSpPr>
            <p:spPr bwMode="auto">
              <a:xfrm>
                <a:off x="5616"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77" name="Group 5325"/>
            <p:cNvGrpSpPr>
              <a:grpSpLocks/>
            </p:cNvGrpSpPr>
            <p:nvPr/>
          </p:nvGrpSpPr>
          <p:grpSpPr bwMode="auto">
            <a:xfrm>
              <a:off x="5615" y="1463"/>
              <a:ext cx="2" cy="4"/>
              <a:chOff x="5615" y="1463"/>
              <a:chExt cx="2" cy="4"/>
            </a:xfrm>
          </p:grpSpPr>
          <p:sp>
            <p:nvSpPr>
              <p:cNvPr id="41092" name="Freeform 5326"/>
              <p:cNvSpPr>
                <a:spLocks/>
              </p:cNvSpPr>
              <p:nvPr/>
            </p:nvSpPr>
            <p:spPr bwMode="auto">
              <a:xfrm>
                <a:off x="5615" y="1463"/>
                <a:ext cx="2" cy="4"/>
              </a:xfrm>
              <a:custGeom>
                <a:avLst/>
                <a:gdLst>
                  <a:gd name="T0" fmla="+- 0 5615 5615"/>
                  <a:gd name="T1" fmla="*/ T0 w 2"/>
                  <a:gd name="T2" fmla="+- 0 1463 1463"/>
                  <a:gd name="T3" fmla="*/ 1463 h 4"/>
                  <a:gd name="T4" fmla="+- 0 5615 5615"/>
                  <a:gd name="T5" fmla="*/ T4 w 2"/>
                  <a:gd name="T6" fmla="+- 0 1466 1463"/>
                  <a:gd name="T7" fmla="*/ 1466 h 4"/>
                  <a:gd name="T8" fmla="+- 0 5616 5615"/>
                  <a:gd name="T9" fmla="*/ T8 w 2"/>
                  <a:gd name="T10" fmla="+- 0 1465 1463"/>
                  <a:gd name="T11" fmla="*/ 1465 h 4"/>
                  <a:gd name="T12" fmla="+- 0 5615 5615"/>
                  <a:gd name="T13" fmla="*/ T12 w 2"/>
                  <a:gd name="T14" fmla="+- 0 1463 1463"/>
                  <a:gd name="T15" fmla="*/ 1463 h 4"/>
                </a:gdLst>
                <a:ahLst/>
                <a:cxnLst>
                  <a:cxn ang="0">
                    <a:pos x="T1" y="T3"/>
                  </a:cxn>
                  <a:cxn ang="0">
                    <a:pos x="T5" y="T7"/>
                  </a:cxn>
                  <a:cxn ang="0">
                    <a:pos x="T9" y="T11"/>
                  </a:cxn>
                  <a:cxn ang="0">
                    <a:pos x="T13" y="T15"/>
                  </a:cxn>
                </a:cxnLst>
                <a:rect l="0" t="0" r="r" b="b"/>
                <a:pathLst>
                  <a:path w="2" h="4">
                    <a:moveTo>
                      <a:pt x="0" y="0"/>
                    </a:moveTo>
                    <a:lnTo>
                      <a:pt x="0" y="3"/>
                    </a:lnTo>
                    <a:lnTo>
                      <a:pt x="1"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78" name="Group 5322"/>
            <p:cNvGrpSpPr>
              <a:grpSpLocks/>
            </p:cNvGrpSpPr>
            <p:nvPr/>
          </p:nvGrpSpPr>
          <p:grpSpPr bwMode="auto">
            <a:xfrm>
              <a:off x="5615" y="1450"/>
              <a:ext cx="3" cy="2"/>
              <a:chOff x="5615" y="1450"/>
              <a:chExt cx="3" cy="2"/>
            </a:xfrm>
          </p:grpSpPr>
          <p:sp>
            <p:nvSpPr>
              <p:cNvPr id="41091" name="Freeform 5324"/>
              <p:cNvSpPr>
                <a:spLocks/>
              </p:cNvSpPr>
              <p:nvPr/>
            </p:nvSpPr>
            <p:spPr bwMode="auto">
              <a:xfrm>
                <a:off x="5615" y="1450"/>
                <a:ext cx="3" cy="2"/>
              </a:xfrm>
              <a:custGeom>
                <a:avLst/>
                <a:gdLst>
                  <a:gd name="T0" fmla="+- 0 5615 5615"/>
                  <a:gd name="T1" fmla="*/ T0 w 3"/>
                  <a:gd name="T2" fmla="+- 0 5617 5615"/>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163" name="Picture 532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0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79" name="Group 5320"/>
            <p:cNvGrpSpPr>
              <a:grpSpLocks/>
            </p:cNvGrpSpPr>
            <p:nvPr/>
          </p:nvGrpSpPr>
          <p:grpSpPr bwMode="auto">
            <a:xfrm>
              <a:off x="5600" y="1117"/>
              <a:ext cx="3" cy="656"/>
              <a:chOff x="5600" y="1117"/>
              <a:chExt cx="3" cy="656"/>
            </a:xfrm>
          </p:grpSpPr>
          <p:sp>
            <p:nvSpPr>
              <p:cNvPr id="41090" name="Freeform 5321"/>
              <p:cNvSpPr>
                <a:spLocks/>
              </p:cNvSpPr>
              <p:nvPr/>
            </p:nvSpPr>
            <p:spPr bwMode="auto">
              <a:xfrm>
                <a:off x="5600" y="1117"/>
                <a:ext cx="3" cy="656"/>
              </a:xfrm>
              <a:custGeom>
                <a:avLst/>
                <a:gdLst>
                  <a:gd name="T0" fmla="+- 0 5600 5600"/>
                  <a:gd name="T1" fmla="*/ T0 w 3"/>
                  <a:gd name="T2" fmla="+- 0 1773 1117"/>
                  <a:gd name="T3" fmla="*/ 1773 h 656"/>
                  <a:gd name="T4" fmla="+- 0 5603 5600"/>
                  <a:gd name="T5" fmla="*/ T4 w 3"/>
                  <a:gd name="T6" fmla="+- 0 1773 1117"/>
                  <a:gd name="T7" fmla="*/ 1773 h 656"/>
                  <a:gd name="T8" fmla="+- 0 5603 5600"/>
                  <a:gd name="T9" fmla="*/ T8 w 3"/>
                  <a:gd name="T10" fmla="+- 0 1117 1117"/>
                  <a:gd name="T11" fmla="*/ 1117 h 656"/>
                  <a:gd name="T12" fmla="+- 0 5600 5600"/>
                  <a:gd name="T13" fmla="*/ T12 w 3"/>
                  <a:gd name="T14" fmla="+- 0 1117 1117"/>
                  <a:gd name="T15" fmla="*/ 1117 h 656"/>
                  <a:gd name="T16" fmla="+- 0 5600 560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0" name="Group 5318"/>
            <p:cNvGrpSpPr>
              <a:grpSpLocks/>
            </p:cNvGrpSpPr>
            <p:nvPr/>
          </p:nvGrpSpPr>
          <p:grpSpPr bwMode="auto">
            <a:xfrm>
              <a:off x="5600" y="1116"/>
              <a:ext cx="82" cy="2"/>
              <a:chOff x="5600" y="1116"/>
              <a:chExt cx="82" cy="2"/>
            </a:xfrm>
          </p:grpSpPr>
          <p:sp>
            <p:nvSpPr>
              <p:cNvPr id="41089" name="Freeform 5319"/>
              <p:cNvSpPr>
                <a:spLocks/>
              </p:cNvSpPr>
              <p:nvPr/>
            </p:nvSpPr>
            <p:spPr bwMode="auto">
              <a:xfrm>
                <a:off x="5600" y="1116"/>
                <a:ext cx="82" cy="2"/>
              </a:xfrm>
              <a:custGeom>
                <a:avLst/>
                <a:gdLst>
                  <a:gd name="T0" fmla="+- 0 5600 5600"/>
                  <a:gd name="T1" fmla="*/ T0 w 82"/>
                  <a:gd name="T2" fmla="+- 0 5682 560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81" name="Group 5316"/>
            <p:cNvGrpSpPr>
              <a:grpSpLocks/>
            </p:cNvGrpSpPr>
            <p:nvPr/>
          </p:nvGrpSpPr>
          <p:grpSpPr bwMode="auto">
            <a:xfrm>
              <a:off x="5602" y="1772"/>
              <a:ext cx="80" cy="2"/>
              <a:chOff x="5602" y="1772"/>
              <a:chExt cx="80" cy="2"/>
            </a:xfrm>
          </p:grpSpPr>
          <p:sp>
            <p:nvSpPr>
              <p:cNvPr id="41088" name="Freeform 5317"/>
              <p:cNvSpPr>
                <a:spLocks/>
              </p:cNvSpPr>
              <p:nvPr/>
            </p:nvSpPr>
            <p:spPr bwMode="auto">
              <a:xfrm>
                <a:off x="5602" y="1772"/>
                <a:ext cx="80" cy="2"/>
              </a:xfrm>
              <a:custGeom>
                <a:avLst/>
                <a:gdLst>
                  <a:gd name="T0" fmla="+- 0 5602 5602"/>
                  <a:gd name="T1" fmla="*/ T0 w 80"/>
                  <a:gd name="T2" fmla="+- 0 5682 560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82" name="Group 5314"/>
            <p:cNvGrpSpPr>
              <a:grpSpLocks/>
            </p:cNvGrpSpPr>
            <p:nvPr/>
          </p:nvGrpSpPr>
          <p:grpSpPr bwMode="auto">
            <a:xfrm>
              <a:off x="5603" y="1770"/>
              <a:ext cx="80" cy="2"/>
              <a:chOff x="5603" y="1770"/>
              <a:chExt cx="80" cy="2"/>
            </a:xfrm>
          </p:grpSpPr>
          <p:sp>
            <p:nvSpPr>
              <p:cNvPr id="40895" name="Freeform 5315"/>
              <p:cNvSpPr>
                <a:spLocks/>
              </p:cNvSpPr>
              <p:nvPr/>
            </p:nvSpPr>
            <p:spPr bwMode="auto">
              <a:xfrm>
                <a:off x="5603" y="1770"/>
                <a:ext cx="80" cy="2"/>
              </a:xfrm>
              <a:custGeom>
                <a:avLst/>
                <a:gdLst>
                  <a:gd name="T0" fmla="+- 0 5603 5603"/>
                  <a:gd name="T1" fmla="*/ T0 w 80"/>
                  <a:gd name="T2" fmla="+- 0 5682 560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83" name="Group 5312"/>
            <p:cNvGrpSpPr>
              <a:grpSpLocks/>
            </p:cNvGrpSpPr>
            <p:nvPr/>
          </p:nvGrpSpPr>
          <p:grpSpPr bwMode="auto">
            <a:xfrm>
              <a:off x="5680" y="1117"/>
              <a:ext cx="3" cy="652"/>
              <a:chOff x="5680" y="1117"/>
              <a:chExt cx="3" cy="652"/>
            </a:xfrm>
          </p:grpSpPr>
          <p:sp>
            <p:nvSpPr>
              <p:cNvPr id="40894" name="Freeform 5313"/>
              <p:cNvSpPr>
                <a:spLocks/>
              </p:cNvSpPr>
              <p:nvPr/>
            </p:nvSpPr>
            <p:spPr bwMode="auto">
              <a:xfrm>
                <a:off x="5680" y="1117"/>
                <a:ext cx="3" cy="652"/>
              </a:xfrm>
              <a:custGeom>
                <a:avLst/>
                <a:gdLst>
                  <a:gd name="T0" fmla="+- 0 5680 5680"/>
                  <a:gd name="T1" fmla="*/ T0 w 3"/>
                  <a:gd name="T2" fmla="+- 0 1769 1117"/>
                  <a:gd name="T3" fmla="*/ 1769 h 652"/>
                  <a:gd name="T4" fmla="+- 0 5682 5680"/>
                  <a:gd name="T5" fmla="*/ T4 w 3"/>
                  <a:gd name="T6" fmla="+- 0 1769 1117"/>
                  <a:gd name="T7" fmla="*/ 1769 h 652"/>
                  <a:gd name="T8" fmla="+- 0 5682 5680"/>
                  <a:gd name="T9" fmla="*/ T8 w 3"/>
                  <a:gd name="T10" fmla="+- 0 1117 1117"/>
                  <a:gd name="T11" fmla="*/ 1117 h 652"/>
                  <a:gd name="T12" fmla="+- 0 5680 5680"/>
                  <a:gd name="T13" fmla="*/ T12 w 3"/>
                  <a:gd name="T14" fmla="+- 0 1117 1117"/>
                  <a:gd name="T15" fmla="*/ 1117 h 652"/>
                  <a:gd name="T16" fmla="+- 0 5680 5680"/>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2" y="652"/>
                    </a:lnTo>
                    <a:lnTo>
                      <a:pt x="2"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4" name="Group 5307"/>
            <p:cNvGrpSpPr>
              <a:grpSpLocks/>
            </p:cNvGrpSpPr>
            <p:nvPr/>
          </p:nvGrpSpPr>
          <p:grpSpPr bwMode="auto">
            <a:xfrm>
              <a:off x="5626" y="1285"/>
              <a:ext cx="43" cy="68"/>
              <a:chOff x="5626" y="1285"/>
              <a:chExt cx="43" cy="68"/>
            </a:xfrm>
          </p:grpSpPr>
          <p:sp>
            <p:nvSpPr>
              <p:cNvPr id="40890" name="Freeform 5311"/>
              <p:cNvSpPr>
                <a:spLocks/>
              </p:cNvSpPr>
              <p:nvPr/>
            </p:nvSpPr>
            <p:spPr bwMode="auto">
              <a:xfrm>
                <a:off x="5626" y="1285"/>
                <a:ext cx="43" cy="68"/>
              </a:xfrm>
              <a:custGeom>
                <a:avLst/>
                <a:gdLst>
                  <a:gd name="T0" fmla="+- 0 5629 5626"/>
                  <a:gd name="T1" fmla="*/ T0 w 43"/>
                  <a:gd name="T2" fmla="+- 0 1343 1285"/>
                  <a:gd name="T3" fmla="*/ 1343 h 68"/>
                  <a:gd name="T4" fmla="+- 0 5628 5626"/>
                  <a:gd name="T5" fmla="*/ T4 w 43"/>
                  <a:gd name="T6" fmla="+- 0 1343 1285"/>
                  <a:gd name="T7" fmla="*/ 1343 h 68"/>
                  <a:gd name="T8" fmla="+- 0 5628 5626"/>
                  <a:gd name="T9" fmla="*/ T8 w 43"/>
                  <a:gd name="T10" fmla="+- 0 1344 1285"/>
                  <a:gd name="T11" fmla="*/ 1344 h 68"/>
                  <a:gd name="T12" fmla="+- 0 5628 5626"/>
                  <a:gd name="T13" fmla="*/ T12 w 43"/>
                  <a:gd name="T14" fmla="+- 0 1344 1285"/>
                  <a:gd name="T15" fmla="*/ 1344 h 68"/>
                  <a:gd name="T16" fmla="+- 0 5628 5626"/>
                  <a:gd name="T17" fmla="*/ T16 w 43"/>
                  <a:gd name="T18" fmla="+- 0 1346 1285"/>
                  <a:gd name="T19" fmla="*/ 1346 h 68"/>
                  <a:gd name="T20" fmla="+- 0 5628 5626"/>
                  <a:gd name="T21" fmla="*/ T20 w 43"/>
                  <a:gd name="T22" fmla="+- 0 1348 1285"/>
                  <a:gd name="T23" fmla="*/ 1348 h 68"/>
                  <a:gd name="T24" fmla="+- 0 5641 5626"/>
                  <a:gd name="T25" fmla="*/ T24 w 43"/>
                  <a:gd name="T26" fmla="+- 0 1352 1285"/>
                  <a:gd name="T27" fmla="*/ 1352 h 68"/>
                  <a:gd name="T28" fmla="+- 0 5644 5626"/>
                  <a:gd name="T29" fmla="*/ T28 w 43"/>
                  <a:gd name="T30" fmla="+- 0 1352 1285"/>
                  <a:gd name="T31" fmla="*/ 1352 h 68"/>
                  <a:gd name="T32" fmla="+- 0 5648 5626"/>
                  <a:gd name="T33" fmla="*/ T32 w 43"/>
                  <a:gd name="T34" fmla="+- 0 1352 1285"/>
                  <a:gd name="T35" fmla="*/ 1352 h 68"/>
                  <a:gd name="T36" fmla="+- 0 5653 5626"/>
                  <a:gd name="T37" fmla="*/ T36 w 43"/>
                  <a:gd name="T38" fmla="+- 0 1350 1285"/>
                  <a:gd name="T39" fmla="*/ 1350 h 68"/>
                  <a:gd name="T40" fmla="+- 0 5656 5626"/>
                  <a:gd name="T41" fmla="*/ T40 w 43"/>
                  <a:gd name="T42" fmla="+- 0 1349 1285"/>
                  <a:gd name="T43" fmla="*/ 1349 h 68"/>
                  <a:gd name="T44" fmla="+- 0 5659 5626"/>
                  <a:gd name="T45" fmla="*/ T44 w 43"/>
                  <a:gd name="T46" fmla="+- 0 1345 1285"/>
                  <a:gd name="T47" fmla="*/ 1345 h 68"/>
                  <a:gd name="T48" fmla="+- 0 5641 5626"/>
                  <a:gd name="T49" fmla="*/ T48 w 43"/>
                  <a:gd name="T50" fmla="+- 0 1345 1285"/>
                  <a:gd name="T51" fmla="*/ 1345 h 68"/>
                  <a:gd name="T52" fmla="+- 0 5637 5626"/>
                  <a:gd name="T53" fmla="*/ T52 w 43"/>
                  <a:gd name="T54" fmla="+- 0 1345 1285"/>
                  <a:gd name="T55" fmla="*/ 1345 h 68"/>
                  <a:gd name="T56" fmla="+- 0 5633 5626"/>
                  <a:gd name="T57" fmla="*/ T56 w 43"/>
                  <a:gd name="T58" fmla="+- 0 1344 1285"/>
                  <a:gd name="T59" fmla="*/ 1344 h 68"/>
                  <a:gd name="T60" fmla="+- 0 5631 5626"/>
                  <a:gd name="T61" fmla="*/ T60 w 43"/>
                  <a:gd name="T62" fmla="+- 0 1343 1285"/>
                  <a:gd name="T63" fmla="*/ 1343 h 68"/>
                  <a:gd name="T64" fmla="+- 0 5629 5626"/>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4"/>
                    </a:lnTo>
                    <a:lnTo>
                      <a:pt x="33"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91" name="Freeform 5310"/>
              <p:cNvSpPr>
                <a:spLocks/>
              </p:cNvSpPr>
              <p:nvPr/>
            </p:nvSpPr>
            <p:spPr bwMode="auto">
              <a:xfrm>
                <a:off x="5626" y="1285"/>
                <a:ext cx="43" cy="68"/>
              </a:xfrm>
              <a:custGeom>
                <a:avLst/>
                <a:gdLst>
                  <a:gd name="T0" fmla="+- 0 5668 5626"/>
                  <a:gd name="T1" fmla="*/ T0 w 43"/>
                  <a:gd name="T2" fmla="+- 0 1322 1285"/>
                  <a:gd name="T3" fmla="*/ 1322 h 68"/>
                  <a:gd name="T4" fmla="+- 0 5660 5626"/>
                  <a:gd name="T5" fmla="*/ T4 w 43"/>
                  <a:gd name="T6" fmla="+- 0 1322 1285"/>
                  <a:gd name="T7" fmla="*/ 1322 h 68"/>
                  <a:gd name="T8" fmla="+- 0 5659 5626"/>
                  <a:gd name="T9" fmla="*/ T8 w 43"/>
                  <a:gd name="T10" fmla="+- 0 1326 1285"/>
                  <a:gd name="T11" fmla="*/ 1326 h 68"/>
                  <a:gd name="T12" fmla="+- 0 5659 5626"/>
                  <a:gd name="T13" fmla="*/ T12 w 43"/>
                  <a:gd name="T14" fmla="+- 0 1328 1285"/>
                  <a:gd name="T15" fmla="*/ 1328 h 68"/>
                  <a:gd name="T16" fmla="+- 0 5644 5626"/>
                  <a:gd name="T17" fmla="*/ T16 w 43"/>
                  <a:gd name="T18" fmla="+- 0 1345 1285"/>
                  <a:gd name="T19" fmla="*/ 1345 h 68"/>
                  <a:gd name="T20" fmla="+- 0 5659 5626"/>
                  <a:gd name="T21" fmla="*/ T20 w 43"/>
                  <a:gd name="T22" fmla="+- 0 1345 1285"/>
                  <a:gd name="T23" fmla="*/ 1345 h 68"/>
                  <a:gd name="T24" fmla="+- 0 5667 5626"/>
                  <a:gd name="T25" fmla="*/ T24 w 43"/>
                  <a:gd name="T26" fmla="+- 0 1328 1285"/>
                  <a:gd name="T27" fmla="*/ 1328 h 68"/>
                  <a:gd name="T28" fmla="+- 0 5668 5626"/>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92" name="Freeform 5309"/>
              <p:cNvSpPr>
                <a:spLocks/>
              </p:cNvSpPr>
              <p:nvPr/>
            </p:nvSpPr>
            <p:spPr bwMode="auto">
              <a:xfrm>
                <a:off x="5626" y="1285"/>
                <a:ext cx="43" cy="68"/>
              </a:xfrm>
              <a:custGeom>
                <a:avLst/>
                <a:gdLst>
                  <a:gd name="T0" fmla="+- 0 5650 5626"/>
                  <a:gd name="T1" fmla="*/ T0 w 43"/>
                  <a:gd name="T2" fmla="+- 0 1285 1285"/>
                  <a:gd name="T3" fmla="*/ 1285 h 68"/>
                  <a:gd name="T4" fmla="+- 0 5644 5626"/>
                  <a:gd name="T5" fmla="*/ T4 w 43"/>
                  <a:gd name="T6" fmla="+- 0 1285 1285"/>
                  <a:gd name="T7" fmla="*/ 1285 h 68"/>
                  <a:gd name="T8" fmla="+- 0 5640 5626"/>
                  <a:gd name="T9" fmla="*/ T8 w 43"/>
                  <a:gd name="T10" fmla="+- 0 1286 1285"/>
                  <a:gd name="T11" fmla="*/ 1286 h 68"/>
                  <a:gd name="T12" fmla="+- 0 5626 5626"/>
                  <a:gd name="T13" fmla="*/ T12 w 43"/>
                  <a:gd name="T14" fmla="+- 0 1311 1285"/>
                  <a:gd name="T15" fmla="*/ 1311 h 68"/>
                  <a:gd name="T16" fmla="+- 0 5626 5626"/>
                  <a:gd name="T17" fmla="*/ T16 w 43"/>
                  <a:gd name="T18" fmla="+- 0 1312 1285"/>
                  <a:gd name="T19" fmla="*/ 1312 h 68"/>
                  <a:gd name="T20" fmla="+- 0 5641 5626"/>
                  <a:gd name="T21" fmla="*/ T20 w 43"/>
                  <a:gd name="T22" fmla="+- 0 1326 1285"/>
                  <a:gd name="T23" fmla="*/ 1326 h 68"/>
                  <a:gd name="T24" fmla="+- 0 5648 5626"/>
                  <a:gd name="T25" fmla="*/ T24 w 43"/>
                  <a:gd name="T26" fmla="+- 0 1326 1285"/>
                  <a:gd name="T27" fmla="*/ 1326 h 68"/>
                  <a:gd name="T28" fmla="+- 0 5651 5626"/>
                  <a:gd name="T29" fmla="*/ T28 w 43"/>
                  <a:gd name="T30" fmla="+- 0 1326 1285"/>
                  <a:gd name="T31" fmla="*/ 1326 h 68"/>
                  <a:gd name="T32" fmla="+- 0 5656 5626"/>
                  <a:gd name="T33" fmla="*/ T32 w 43"/>
                  <a:gd name="T34" fmla="+- 0 1324 1285"/>
                  <a:gd name="T35" fmla="*/ 1324 h 68"/>
                  <a:gd name="T36" fmla="+- 0 5658 5626"/>
                  <a:gd name="T37" fmla="*/ T36 w 43"/>
                  <a:gd name="T38" fmla="+- 0 1323 1285"/>
                  <a:gd name="T39" fmla="*/ 1323 h 68"/>
                  <a:gd name="T40" fmla="+- 0 5660 5626"/>
                  <a:gd name="T41" fmla="*/ T40 w 43"/>
                  <a:gd name="T42" fmla="+- 0 1322 1285"/>
                  <a:gd name="T43" fmla="*/ 1322 h 68"/>
                  <a:gd name="T44" fmla="+- 0 5668 5626"/>
                  <a:gd name="T45" fmla="*/ T44 w 43"/>
                  <a:gd name="T46" fmla="+- 0 1322 1285"/>
                  <a:gd name="T47" fmla="*/ 1322 h 68"/>
                  <a:gd name="T48" fmla="+- 0 5668 5626"/>
                  <a:gd name="T49" fmla="*/ T48 w 43"/>
                  <a:gd name="T50" fmla="+- 0 1319 1285"/>
                  <a:gd name="T51" fmla="*/ 1319 h 68"/>
                  <a:gd name="T52" fmla="+- 0 5644 5626"/>
                  <a:gd name="T53" fmla="*/ T52 w 43"/>
                  <a:gd name="T54" fmla="+- 0 1319 1285"/>
                  <a:gd name="T55" fmla="*/ 1319 h 68"/>
                  <a:gd name="T56" fmla="+- 0 5642 5626"/>
                  <a:gd name="T57" fmla="*/ T56 w 43"/>
                  <a:gd name="T58" fmla="+- 0 1319 1285"/>
                  <a:gd name="T59" fmla="*/ 1319 h 68"/>
                  <a:gd name="T60" fmla="+- 0 5635 5626"/>
                  <a:gd name="T61" fmla="*/ T60 w 43"/>
                  <a:gd name="T62" fmla="+- 0 1309 1285"/>
                  <a:gd name="T63" fmla="*/ 1309 h 68"/>
                  <a:gd name="T64" fmla="+- 0 5635 5626"/>
                  <a:gd name="T65" fmla="*/ T64 w 43"/>
                  <a:gd name="T66" fmla="+- 0 1304 1285"/>
                  <a:gd name="T67" fmla="*/ 1304 h 68"/>
                  <a:gd name="T68" fmla="+- 0 5644 5626"/>
                  <a:gd name="T69" fmla="*/ T68 w 43"/>
                  <a:gd name="T70" fmla="+- 0 1292 1285"/>
                  <a:gd name="T71" fmla="*/ 1292 h 68"/>
                  <a:gd name="T72" fmla="+- 0 5663 5626"/>
                  <a:gd name="T73" fmla="*/ T72 w 43"/>
                  <a:gd name="T74" fmla="+- 0 1292 1285"/>
                  <a:gd name="T75" fmla="*/ 1292 h 68"/>
                  <a:gd name="T76" fmla="+- 0 5661 5626"/>
                  <a:gd name="T77" fmla="*/ T76 w 43"/>
                  <a:gd name="T78" fmla="+- 0 1290 1285"/>
                  <a:gd name="T79" fmla="*/ 1290 h 68"/>
                  <a:gd name="T80" fmla="+- 0 5658 5626"/>
                  <a:gd name="T81" fmla="*/ T80 w 43"/>
                  <a:gd name="T82" fmla="+- 0 1288 1285"/>
                  <a:gd name="T83" fmla="*/ 1288 h 68"/>
                  <a:gd name="T84" fmla="+- 0 5657 5626"/>
                  <a:gd name="T85" fmla="*/ T84 w 43"/>
                  <a:gd name="T86" fmla="+- 0 1287 1285"/>
                  <a:gd name="T87" fmla="*/ 1287 h 68"/>
                  <a:gd name="T88" fmla="+- 0 5652 5626"/>
                  <a:gd name="T89" fmla="*/ T88 w 43"/>
                  <a:gd name="T90" fmla="+- 0 1285 1285"/>
                  <a:gd name="T91" fmla="*/ 1285 h 68"/>
                  <a:gd name="T92" fmla="+- 0 5650 5626"/>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4"/>
                    </a:lnTo>
                    <a:lnTo>
                      <a:pt x="9" y="19"/>
                    </a:lnTo>
                    <a:lnTo>
                      <a:pt x="18" y="7"/>
                    </a:lnTo>
                    <a:lnTo>
                      <a:pt x="37" y="7"/>
                    </a:lnTo>
                    <a:lnTo>
                      <a:pt x="35" y="5"/>
                    </a:lnTo>
                    <a:lnTo>
                      <a:pt x="32" y="3"/>
                    </a:lnTo>
                    <a:lnTo>
                      <a:pt x="31"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93" name="Freeform 5308"/>
              <p:cNvSpPr>
                <a:spLocks/>
              </p:cNvSpPr>
              <p:nvPr/>
            </p:nvSpPr>
            <p:spPr bwMode="auto">
              <a:xfrm>
                <a:off x="5626" y="1285"/>
                <a:ext cx="43" cy="68"/>
              </a:xfrm>
              <a:custGeom>
                <a:avLst/>
                <a:gdLst>
                  <a:gd name="T0" fmla="+- 0 5663 5626"/>
                  <a:gd name="T1" fmla="*/ T0 w 43"/>
                  <a:gd name="T2" fmla="+- 0 1292 1285"/>
                  <a:gd name="T3" fmla="*/ 1292 h 68"/>
                  <a:gd name="T4" fmla="+- 0 5649 5626"/>
                  <a:gd name="T5" fmla="*/ T4 w 43"/>
                  <a:gd name="T6" fmla="+- 0 1292 1285"/>
                  <a:gd name="T7" fmla="*/ 1292 h 68"/>
                  <a:gd name="T8" fmla="+- 0 5651 5626"/>
                  <a:gd name="T9" fmla="*/ T8 w 43"/>
                  <a:gd name="T10" fmla="+- 0 1292 1285"/>
                  <a:gd name="T11" fmla="*/ 1292 h 68"/>
                  <a:gd name="T12" fmla="+- 0 5654 5626"/>
                  <a:gd name="T13" fmla="*/ T12 w 43"/>
                  <a:gd name="T14" fmla="+- 0 1294 1285"/>
                  <a:gd name="T15" fmla="*/ 1294 h 68"/>
                  <a:gd name="T16" fmla="+- 0 5660 5626"/>
                  <a:gd name="T17" fmla="*/ T16 w 43"/>
                  <a:gd name="T18" fmla="+- 0 1315 1285"/>
                  <a:gd name="T19" fmla="*/ 1315 h 68"/>
                  <a:gd name="T20" fmla="+- 0 5658 5626"/>
                  <a:gd name="T21" fmla="*/ T20 w 43"/>
                  <a:gd name="T22" fmla="+- 0 1316 1285"/>
                  <a:gd name="T23" fmla="*/ 1316 h 68"/>
                  <a:gd name="T24" fmla="+- 0 5656 5626"/>
                  <a:gd name="T25" fmla="*/ T24 w 43"/>
                  <a:gd name="T26" fmla="+- 0 1317 1285"/>
                  <a:gd name="T27" fmla="*/ 1317 h 68"/>
                  <a:gd name="T28" fmla="+- 0 5651 5626"/>
                  <a:gd name="T29" fmla="*/ T28 w 43"/>
                  <a:gd name="T30" fmla="+- 0 1319 1285"/>
                  <a:gd name="T31" fmla="*/ 1319 h 68"/>
                  <a:gd name="T32" fmla="+- 0 5649 5626"/>
                  <a:gd name="T33" fmla="*/ T32 w 43"/>
                  <a:gd name="T34" fmla="+- 0 1319 1285"/>
                  <a:gd name="T35" fmla="*/ 1319 h 68"/>
                  <a:gd name="T36" fmla="+- 0 5668 5626"/>
                  <a:gd name="T37" fmla="*/ T36 w 43"/>
                  <a:gd name="T38" fmla="+- 0 1319 1285"/>
                  <a:gd name="T39" fmla="*/ 1319 h 68"/>
                  <a:gd name="T40" fmla="+- 0 5665 5626"/>
                  <a:gd name="T41" fmla="*/ T40 w 43"/>
                  <a:gd name="T42" fmla="+- 0 1296 1285"/>
                  <a:gd name="T43" fmla="*/ 1296 h 68"/>
                  <a:gd name="T44" fmla="+- 0 5663 5626"/>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5" name="Group 5302"/>
            <p:cNvGrpSpPr>
              <a:grpSpLocks/>
            </p:cNvGrpSpPr>
            <p:nvPr/>
          </p:nvGrpSpPr>
          <p:grpSpPr bwMode="auto">
            <a:xfrm>
              <a:off x="5626" y="1408"/>
              <a:ext cx="43" cy="68"/>
              <a:chOff x="5626" y="1408"/>
              <a:chExt cx="43" cy="68"/>
            </a:xfrm>
          </p:grpSpPr>
          <p:sp>
            <p:nvSpPr>
              <p:cNvPr id="40886" name="Freeform 5306"/>
              <p:cNvSpPr>
                <a:spLocks/>
              </p:cNvSpPr>
              <p:nvPr/>
            </p:nvSpPr>
            <p:spPr bwMode="auto">
              <a:xfrm>
                <a:off x="5626" y="1408"/>
                <a:ext cx="43" cy="68"/>
              </a:xfrm>
              <a:custGeom>
                <a:avLst/>
                <a:gdLst>
                  <a:gd name="T0" fmla="+- 0 5629 5626"/>
                  <a:gd name="T1" fmla="*/ T0 w 43"/>
                  <a:gd name="T2" fmla="+- 0 1466 1408"/>
                  <a:gd name="T3" fmla="*/ 1466 h 68"/>
                  <a:gd name="T4" fmla="+- 0 5628 5626"/>
                  <a:gd name="T5" fmla="*/ T4 w 43"/>
                  <a:gd name="T6" fmla="+- 0 1466 1408"/>
                  <a:gd name="T7" fmla="*/ 1466 h 68"/>
                  <a:gd name="T8" fmla="+- 0 5628 5626"/>
                  <a:gd name="T9" fmla="*/ T8 w 43"/>
                  <a:gd name="T10" fmla="+- 0 1467 1408"/>
                  <a:gd name="T11" fmla="*/ 1467 h 68"/>
                  <a:gd name="T12" fmla="+- 0 5628 5626"/>
                  <a:gd name="T13" fmla="*/ T12 w 43"/>
                  <a:gd name="T14" fmla="+- 0 1467 1408"/>
                  <a:gd name="T15" fmla="*/ 1467 h 68"/>
                  <a:gd name="T16" fmla="+- 0 5628 5626"/>
                  <a:gd name="T17" fmla="*/ T16 w 43"/>
                  <a:gd name="T18" fmla="+- 0 1470 1408"/>
                  <a:gd name="T19" fmla="*/ 1470 h 68"/>
                  <a:gd name="T20" fmla="+- 0 5628 5626"/>
                  <a:gd name="T21" fmla="*/ T20 w 43"/>
                  <a:gd name="T22" fmla="+- 0 1472 1408"/>
                  <a:gd name="T23" fmla="*/ 1472 h 68"/>
                  <a:gd name="T24" fmla="+- 0 5641 5626"/>
                  <a:gd name="T25" fmla="*/ T24 w 43"/>
                  <a:gd name="T26" fmla="+- 0 1476 1408"/>
                  <a:gd name="T27" fmla="*/ 1476 h 68"/>
                  <a:gd name="T28" fmla="+- 0 5644 5626"/>
                  <a:gd name="T29" fmla="*/ T28 w 43"/>
                  <a:gd name="T30" fmla="+- 0 1476 1408"/>
                  <a:gd name="T31" fmla="*/ 1476 h 68"/>
                  <a:gd name="T32" fmla="+- 0 5648 5626"/>
                  <a:gd name="T33" fmla="*/ T32 w 43"/>
                  <a:gd name="T34" fmla="+- 0 1475 1408"/>
                  <a:gd name="T35" fmla="*/ 1475 h 68"/>
                  <a:gd name="T36" fmla="+- 0 5653 5626"/>
                  <a:gd name="T37" fmla="*/ T36 w 43"/>
                  <a:gd name="T38" fmla="+- 0 1473 1408"/>
                  <a:gd name="T39" fmla="*/ 1473 h 68"/>
                  <a:gd name="T40" fmla="+- 0 5656 5626"/>
                  <a:gd name="T41" fmla="*/ T40 w 43"/>
                  <a:gd name="T42" fmla="+- 0 1472 1408"/>
                  <a:gd name="T43" fmla="*/ 1472 h 68"/>
                  <a:gd name="T44" fmla="+- 0 5659 5626"/>
                  <a:gd name="T45" fmla="*/ T44 w 43"/>
                  <a:gd name="T46" fmla="+- 0 1469 1408"/>
                  <a:gd name="T47" fmla="*/ 1469 h 68"/>
                  <a:gd name="T48" fmla="+- 0 5641 5626"/>
                  <a:gd name="T49" fmla="*/ T48 w 43"/>
                  <a:gd name="T50" fmla="+- 0 1469 1408"/>
                  <a:gd name="T51" fmla="*/ 1469 h 68"/>
                  <a:gd name="T52" fmla="+- 0 5637 5626"/>
                  <a:gd name="T53" fmla="*/ T52 w 43"/>
                  <a:gd name="T54" fmla="+- 0 1468 1408"/>
                  <a:gd name="T55" fmla="*/ 1468 h 68"/>
                  <a:gd name="T56" fmla="+- 0 5633 5626"/>
                  <a:gd name="T57" fmla="*/ T56 w 43"/>
                  <a:gd name="T58" fmla="+- 0 1467 1408"/>
                  <a:gd name="T59" fmla="*/ 1467 h 68"/>
                  <a:gd name="T60" fmla="+- 0 5631 5626"/>
                  <a:gd name="T61" fmla="*/ T60 w 43"/>
                  <a:gd name="T62" fmla="+- 0 1466 1408"/>
                  <a:gd name="T63" fmla="*/ 1466 h 68"/>
                  <a:gd name="T64" fmla="+- 0 5629 5626"/>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2"/>
                    </a:lnTo>
                    <a:lnTo>
                      <a:pt x="2" y="64"/>
                    </a:lnTo>
                    <a:lnTo>
                      <a:pt x="15" y="68"/>
                    </a:lnTo>
                    <a:lnTo>
                      <a:pt x="18" y="68"/>
                    </a:lnTo>
                    <a:lnTo>
                      <a:pt x="22" y="67"/>
                    </a:lnTo>
                    <a:lnTo>
                      <a:pt x="27" y="65"/>
                    </a:lnTo>
                    <a:lnTo>
                      <a:pt x="30" y="64"/>
                    </a:lnTo>
                    <a:lnTo>
                      <a:pt x="33" y="61"/>
                    </a:lnTo>
                    <a:lnTo>
                      <a:pt x="15" y="61"/>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87" name="Freeform 5305"/>
              <p:cNvSpPr>
                <a:spLocks/>
              </p:cNvSpPr>
              <p:nvPr/>
            </p:nvSpPr>
            <p:spPr bwMode="auto">
              <a:xfrm>
                <a:off x="5626" y="1408"/>
                <a:ext cx="43" cy="68"/>
              </a:xfrm>
              <a:custGeom>
                <a:avLst/>
                <a:gdLst>
                  <a:gd name="T0" fmla="+- 0 5668 5626"/>
                  <a:gd name="T1" fmla="*/ T0 w 43"/>
                  <a:gd name="T2" fmla="+- 0 1445 1408"/>
                  <a:gd name="T3" fmla="*/ 1445 h 68"/>
                  <a:gd name="T4" fmla="+- 0 5660 5626"/>
                  <a:gd name="T5" fmla="*/ T4 w 43"/>
                  <a:gd name="T6" fmla="+- 0 1445 1408"/>
                  <a:gd name="T7" fmla="*/ 1445 h 68"/>
                  <a:gd name="T8" fmla="+- 0 5659 5626"/>
                  <a:gd name="T9" fmla="*/ T8 w 43"/>
                  <a:gd name="T10" fmla="+- 0 1449 1408"/>
                  <a:gd name="T11" fmla="*/ 1449 h 68"/>
                  <a:gd name="T12" fmla="+- 0 5659 5626"/>
                  <a:gd name="T13" fmla="*/ T12 w 43"/>
                  <a:gd name="T14" fmla="+- 0 1451 1408"/>
                  <a:gd name="T15" fmla="*/ 1451 h 68"/>
                  <a:gd name="T16" fmla="+- 0 5644 5626"/>
                  <a:gd name="T17" fmla="*/ T16 w 43"/>
                  <a:gd name="T18" fmla="+- 0 1469 1408"/>
                  <a:gd name="T19" fmla="*/ 1469 h 68"/>
                  <a:gd name="T20" fmla="+- 0 5659 5626"/>
                  <a:gd name="T21" fmla="*/ T20 w 43"/>
                  <a:gd name="T22" fmla="+- 0 1469 1408"/>
                  <a:gd name="T23" fmla="*/ 1469 h 68"/>
                  <a:gd name="T24" fmla="+- 0 5667 5626"/>
                  <a:gd name="T25" fmla="*/ T24 w 43"/>
                  <a:gd name="T26" fmla="+- 0 1451 1408"/>
                  <a:gd name="T27" fmla="*/ 1451 h 68"/>
                  <a:gd name="T28" fmla="+- 0 5668 5626"/>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88" name="Freeform 5304"/>
              <p:cNvSpPr>
                <a:spLocks/>
              </p:cNvSpPr>
              <p:nvPr/>
            </p:nvSpPr>
            <p:spPr bwMode="auto">
              <a:xfrm>
                <a:off x="5626" y="1408"/>
                <a:ext cx="43" cy="68"/>
              </a:xfrm>
              <a:custGeom>
                <a:avLst/>
                <a:gdLst>
                  <a:gd name="T0" fmla="+- 0 5650 5626"/>
                  <a:gd name="T1" fmla="*/ T0 w 43"/>
                  <a:gd name="T2" fmla="+- 0 1408 1408"/>
                  <a:gd name="T3" fmla="*/ 1408 h 68"/>
                  <a:gd name="T4" fmla="+- 0 5644 5626"/>
                  <a:gd name="T5" fmla="*/ T4 w 43"/>
                  <a:gd name="T6" fmla="+- 0 1408 1408"/>
                  <a:gd name="T7" fmla="*/ 1408 h 68"/>
                  <a:gd name="T8" fmla="+- 0 5640 5626"/>
                  <a:gd name="T9" fmla="*/ T8 w 43"/>
                  <a:gd name="T10" fmla="+- 0 1409 1408"/>
                  <a:gd name="T11" fmla="*/ 1409 h 68"/>
                  <a:gd name="T12" fmla="+- 0 5626 5626"/>
                  <a:gd name="T13" fmla="*/ T12 w 43"/>
                  <a:gd name="T14" fmla="+- 0 1434 1408"/>
                  <a:gd name="T15" fmla="*/ 1434 h 68"/>
                  <a:gd name="T16" fmla="+- 0 5626 5626"/>
                  <a:gd name="T17" fmla="*/ T16 w 43"/>
                  <a:gd name="T18" fmla="+- 0 1435 1408"/>
                  <a:gd name="T19" fmla="*/ 1435 h 68"/>
                  <a:gd name="T20" fmla="+- 0 5641 5626"/>
                  <a:gd name="T21" fmla="*/ T20 w 43"/>
                  <a:gd name="T22" fmla="+- 0 1449 1408"/>
                  <a:gd name="T23" fmla="*/ 1449 h 68"/>
                  <a:gd name="T24" fmla="+- 0 5648 5626"/>
                  <a:gd name="T25" fmla="*/ T24 w 43"/>
                  <a:gd name="T26" fmla="+- 0 1449 1408"/>
                  <a:gd name="T27" fmla="*/ 1449 h 68"/>
                  <a:gd name="T28" fmla="+- 0 5651 5626"/>
                  <a:gd name="T29" fmla="*/ T28 w 43"/>
                  <a:gd name="T30" fmla="+- 0 1449 1408"/>
                  <a:gd name="T31" fmla="*/ 1449 h 68"/>
                  <a:gd name="T32" fmla="+- 0 5656 5626"/>
                  <a:gd name="T33" fmla="*/ T32 w 43"/>
                  <a:gd name="T34" fmla="+- 0 1447 1408"/>
                  <a:gd name="T35" fmla="*/ 1447 h 68"/>
                  <a:gd name="T36" fmla="+- 0 5658 5626"/>
                  <a:gd name="T37" fmla="*/ T36 w 43"/>
                  <a:gd name="T38" fmla="+- 0 1446 1408"/>
                  <a:gd name="T39" fmla="*/ 1446 h 68"/>
                  <a:gd name="T40" fmla="+- 0 5660 5626"/>
                  <a:gd name="T41" fmla="*/ T40 w 43"/>
                  <a:gd name="T42" fmla="+- 0 1445 1408"/>
                  <a:gd name="T43" fmla="*/ 1445 h 68"/>
                  <a:gd name="T44" fmla="+- 0 5668 5626"/>
                  <a:gd name="T45" fmla="*/ T44 w 43"/>
                  <a:gd name="T46" fmla="+- 0 1445 1408"/>
                  <a:gd name="T47" fmla="*/ 1445 h 68"/>
                  <a:gd name="T48" fmla="+- 0 5668 5626"/>
                  <a:gd name="T49" fmla="*/ T48 w 43"/>
                  <a:gd name="T50" fmla="+- 0 1442 1408"/>
                  <a:gd name="T51" fmla="*/ 1442 h 68"/>
                  <a:gd name="T52" fmla="+- 0 5644 5626"/>
                  <a:gd name="T53" fmla="*/ T52 w 43"/>
                  <a:gd name="T54" fmla="+- 0 1442 1408"/>
                  <a:gd name="T55" fmla="*/ 1442 h 68"/>
                  <a:gd name="T56" fmla="+- 0 5642 5626"/>
                  <a:gd name="T57" fmla="*/ T56 w 43"/>
                  <a:gd name="T58" fmla="+- 0 1442 1408"/>
                  <a:gd name="T59" fmla="*/ 1442 h 68"/>
                  <a:gd name="T60" fmla="+- 0 5635 5626"/>
                  <a:gd name="T61" fmla="*/ T60 w 43"/>
                  <a:gd name="T62" fmla="+- 0 1433 1408"/>
                  <a:gd name="T63" fmla="*/ 1433 h 68"/>
                  <a:gd name="T64" fmla="+- 0 5635 5626"/>
                  <a:gd name="T65" fmla="*/ T64 w 43"/>
                  <a:gd name="T66" fmla="+- 0 1427 1408"/>
                  <a:gd name="T67" fmla="*/ 1427 h 68"/>
                  <a:gd name="T68" fmla="+- 0 5644 5626"/>
                  <a:gd name="T69" fmla="*/ T68 w 43"/>
                  <a:gd name="T70" fmla="+- 0 1415 1408"/>
                  <a:gd name="T71" fmla="*/ 1415 h 68"/>
                  <a:gd name="T72" fmla="+- 0 5663 5626"/>
                  <a:gd name="T73" fmla="*/ T72 w 43"/>
                  <a:gd name="T74" fmla="+- 0 1415 1408"/>
                  <a:gd name="T75" fmla="*/ 1415 h 68"/>
                  <a:gd name="T76" fmla="+- 0 5661 5626"/>
                  <a:gd name="T77" fmla="*/ T76 w 43"/>
                  <a:gd name="T78" fmla="+- 0 1413 1408"/>
                  <a:gd name="T79" fmla="*/ 1413 h 68"/>
                  <a:gd name="T80" fmla="+- 0 5658 5626"/>
                  <a:gd name="T81" fmla="*/ T80 w 43"/>
                  <a:gd name="T82" fmla="+- 0 1411 1408"/>
                  <a:gd name="T83" fmla="*/ 1411 h 68"/>
                  <a:gd name="T84" fmla="+- 0 5657 5626"/>
                  <a:gd name="T85" fmla="*/ T84 w 43"/>
                  <a:gd name="T86" fmla="+- 0 1410 1408"/>
                  <a:gd name="T87" fmla="*/ 1410 h 68"/>
                  <a:gd name="T88" fmla="+- 0 5652 5626"/>
                  <a:gd name="T89" fmla="*/ T88 w 43"/>
                  <a:gd name="T90" fmla="+- 0 1408 1408"/>
                  <a:gd name="T91" fmla="*/ 1408 h 68"/>
                  <a:gd name="T92" fmla="+- 0 5650 5626"/>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8" y="7"/>
                    </a:lnTo>
                    <a:lnTo>
                      <a:pt x="37" y="7"/>
                    </a:lnTo>
                    <a:lnTo>
                      <a:pt x="35" y="5"/>
                    </a:lnTo>
                    <a:lnTo>
                      <a:pt x="32" y="3"/>
                    </a:lnTo>
                    <a:lnTo>
                      <a:pt x="31"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89" name="Freeform 5303"/>
              <p:cNvSpPr>
                <a:spLocks/>
              </p:cNvSpPr>
              <p:nvPr/>
            </p:nvSpPr>
            <p:spPr bwMode="auto">
              <a:xfrm>
                <a:off x="5626" y="1408"/>
                <a:ext cx="43" cy="68"/>
              </a:xfrm>
              <a:custGeom>
                <a:avLst/>
                <a:gdLst>
                  <a:gd name="T0" fmla="+- 0 5663 5626"/>
                  <a:gd name="T1" fmla="*/ T0 w 43"/>
                  <a:gd name="T2" fmla="+- 0 1415 1408"/>
                  <a:gd name="T3" fmla="*/ 1415 h 68"/>
                  <a:gd name="T4" fmla="+- 0 5649 5626"/>
                  <a:gd name="T5" fmla="*/ T4 w 43"/>
                  <a:gd name="T6" fmla="+- 0 1415 1408"/>
                  <a:gd name="T7" fmla="*/ 1415 h 68"/>
                  <a:gd name="T8" fmla="+- 0 5651 5626"/>
                  <a:gd name="T9" fmla="*/ T8 w 43"/>
                  <a:gd name="T10" fmla="+- 0 1415 1408"/>
                  <a:gd name="T11" fmla="*/ 1415 h 68"/>
                  <a:gd name="T12" fmla="+- 0 5654 5626"/>
                  <a:gd name="T13" fmla="*/ T12 w 43"/>
                  <a:gd name="T14" fmla="+- 0 1417 1408"/>
                  <a:gd name="T15" fmla="*/ 1417 h 68"/>
                  <a:gd name="T16" fmla="+- 0 5660 5626"/>
                  <a:gd name="T17" fmla="*/ T16 w 43"/>
                  <a:gd name="T18" fmla="+- 0 1438 1408"/>
                  <a:gd name="T19" fmla="*/ 1438 h 68"/>
                  <a:gd name="T20" fmla="+- 0 5658 5626"/>
                  <a:gd name="T21" fmla="*/ T20 w 43"/>
                  <a:gd name="T22" fmla="+- 0 1440 1408"/>
                  <a:gd name="T23" fmla="*/ 1440 h 68"/>
                  <a:gd name="T24" fmla="+- 0 5656 5626"/>
                  <a:gd name="T25" fmla="*/ T24 w 43"/>
                  <a:gd name="T26" fmla="+- 0 1441 1408"/>
                  <a:gd name="T27" fmla="*/ 1441 h 68"/>
                  <a:gd name="T28" fmla="+- 0 5651 5626"/>
                  <a:gd name="T29" fmla="*/ T28 w 43"/>
                  <a:gd name="T30" fmla="+- 0 1442 1408"/>
                  <a:gd name="T31" fmla="*/ 1442 h 68"/>
                  <a:gd name="T32" fmla="+- 0 5649 5626"/>
                  <a:gd name="T33" fmla="*/ T32 w 43"/>
                  <a:gd name="T34" fmla="+- 0 1442 1408"/>
                  <a:gd name="T35" fmla="*/ 1442 h 68"/>
                  <a:gd name="T36" fmla="+- 0 5668 5626"/>
                  <a:gd name="T37" fmla="*/ T36 w 43"/>
                  <a:gd name="T38" fmla="+- 0 1442 1408"/>
                  <a:gd name="T39" fmla="*/ 1442 h 68"/>
                  <a:gd name="T40" fmla="+- 0 5665 5626"/>
                  <a:gd name="T41" fmla="*/ T40 w 43"/>
                  <a:gd name="T42" fmla="+- 0 1419 1408"/>
                  <a:gd name="T43" fmla="*/ 1419 h 68"/>
                  <a:gd name="T44" fmla="+- 0 5663 5626"/>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6" name="Group 5299"/>
            <p:cNvGrpSpPr>
              <a:grpSpLocks/>
            </p:cNvGrpSpPr>
            <p:nvPr/>
          </p:nvGrpSpPr>
          <p:grpSpPr bwMode="auto">
            <a:xfrm>
              <a:off x="5624" y="1532"/>
              <a:ext cx="47" cy="67"/>
              <a:chOff x="5624" y="1532"/>
              <a:chExt cx="47" cy="67"/>
            </a:xfrm>
          </p:grpSpPr>
          <p:sp>
            <p:nvSpPr>
              <p:cNvPr id="40884" name="Freeform 5301"/>
              <p:cNvSpPr>
                <a:spLocks/>
              </p:cNvSpPr>
              <p:nvPr/>
            </p:nvSpPr>
            <p:spPr bwMode="auto">
              <a:xfrm>
                <a:off x="5624" y="1532"/>
                <a:ext cx="47" cy="67"/>
              </a:xfrm>
              <a:custGeom>
                <a:avLst/>
                <a:gdLst>
                  <a:gd name="T0" fmla="+- 0 5652 5624"/>
                  <a:gd name="T1" fmla="*/ T0 w 47"/>
                  <a:gd name="T2" fmla="+- 0 1532 1532"/>
                  <a:gd name="T3" fmla="*/ 1532 h 67"/>
                  <a:gd name="T4" fmla="+- 0 5624 5624"/>
                  <a:gd name="T5" fmla="*/ T4 w 47"/>
                  <a:gd name="T6" fmla="+- 0 1581 1532"/>
                  <a:gd name="T7" fmla="*/ 1581 h 67"/>
                  <a:gd name="T8" fmla="+- 0 5625 5624"/>
                  <a:gd name="T9" fmla="*/ T8 w 47"/>
                  <a:gd name="T10" fmla="+- 0 1582 1532"/>
                  <a:gd name="T11" fmla="*/ 1582 h 67"/>
                  <a:gd name="T12" fmla="+- 0 5625 5624"/>
                  <a:gd name="T13" fmla="*/ T12 w 47"/>
                  <a:gd name="T14" fmla="+- 0 1583 1532"/>
                  <a:gd name="T15" fmla="*/ 1583 h 67"/>
                  <a:gd name="T16" fmla="+- 0 5653 5624"/>
                  <a:gd name="T17" fmla="*/ T16 w 47"/>
                  <a:gd name="T18" fmla="+- 0 1583 1532"/>
                  <a:gd name="T19" fmla="*/ 1583 h 67"/>
                  <a:gd name="T20" fmla="+- 0 5653 5624"/>
                  <a:gd name="T21" fmla="*/ T20 w 47"/>
                  <a:gd name="T22" fmla="+- 0 1597 1532"/>
                  <a:gd name="T23" fmla="*/ 1597 h 67"/>
                  <a:gd name="T24" fmla="+- 0 5654 5624"/>
                  <a:gd name="T25" fmla="*/ T24 w 47"/>
                  <a:gd name="T26" fmla="+- 0 1598 1532"/>
                  <a:gd name="T27" fmla="*/ 1598 h 67"/>
                  <a:gd name="T28" fmla="+- 0 5655 5624"/>
                  <a:gd name="T29" fmla="*/ T28 w 47"/>
                  <a:gd name="T30" fmla="+- 0 1598 1532"/>
                  <a:gd name="T31" fmla="*/ 1598 h 67"/>
                  <a:gd name="T32" fmla="+- 0 5659 5624"/>
                  <a:gd name="T33" fmla="*/ T32 w 47"/>
                  <a:gd name="T34" fmla="+- 0 1598 1532"/>
                  <a:gd name="T35" fmla="*/ 1598 h 67"/>
                  <a:gd name="T36" fmla="+- 0 5660 5624"/>
                  <a:gd name="T37" fmla="*/ T36 w 47"/>
                  <a:gd name="T38" fmla="+- 0 1598 1532"/>
                  <a:gd name="T39" fmla="*/ 1598 h 67"/>
                  <a:gd name="T40" fmla="+- 0 5661 5624"/>
                  <a:gd name="T41" fmla="*/ T40 w 47"/>
                  <a:gd name="T42" fmla="+- 0 1597 1532"/>
                  <a:gd name="T43" fmla="*/ 1597 h 67"/>
                  <a:gd name="T44" fmla="+- 0 5661 5624"/>
                  <a:gd name="T45" fmla="*/ T44 w 47"/>
                  <a:gd name="T46" fmla="+- 0 1583 1532"/>
                  <a:gd name="T47" fmla="*/ 1583 h 67"/>
                  <a:gd name="T48" fmla="+- 0 5669 5624"/>
                  <a:gd name="T49" fmla="*/ T48 w 47"/>
                  <a:gd name="T50" fmla="+- 0 1583 1532"/>
                  <a:gd name="T51" fmla="*/ 1583 h 67"/>
                  <a:gd name="T52" fmla="+- 0 5670 5624"/>
                  <a:gd name="T53" fmla="*/ T52 w 47"/>
                  <a:gd name="T54" fmla="+- 0 1582 1532"/>
                  <a:gd name="T55" fmla="*/ 1582 h 67"/>
                  <a:gd name="T56" fmla="+- 0 5670 5624"/>
                  <a:gd name="T57" fmla="*/ T56 w 47"/>
                  <a:gd name="T58" fmla="+- 0 1579 1532"/>
                  <a:gd name="T59" fmla="*/ 1579 h 67"/>
                  <a:gd name="T60" fmla="+- 0 5670 5624"/>
                  <a:gd name="T61" fmla="*/ T60 w 47"/>
                  <a:gd name="T62" fmla="+- 0 1576 1532"/>
                  <a:gd name="T63" fmla="*/ 1576 h 67"/>
                  <a:gd name="T64" fmla="+- 0 5669 5624"/>
                  <a:gd name="T65" fmla="*/ T64 w 47"/>
                  <a:gd name="T66" fmla="+- 0 1575 1532"/>
                  <a:gd name="T67" fmla="*/ 1575 h 67"/>
                  <a:gd name="T68" fmla="+- 0 5632 5624"/>
                  <a:gd name="T69" fmla="*/ T68 w 47"/>
                  <a:gd name="T70" fmla="+- 0 1575 1532"/>
                  <a:gd name="T71" fmla="*/ 1575 h 67"/>
                  <a:gd name="T72" fmla="+- 0 5653 5624"/>
                  <a:gd name="T73" fmla="*/ T72 w 47"/>
                  <a:gd name="T74" fmla="+- 0 1539 1532"/>
                  <a:gd name="T75" fmla="*/ 1539 h 67"/>
                  <a:gd name="T76" fmla="+- 0 5661 5624"/>
                  <a:gd name="T77" fmla="*/ T76 w 47"/>
                  <a:gd name="T78" fmla="+- 0 1539 1532"/>
                  <a:gd name="T79" fmla="*/ 1539 h 67"/>
                  <a:gd name="T80" fmla="+- 0 5661 5624"/>
                  <a:gd name="T81" fmla="*/ T80 w 47"/>
                  <a:gd name="T82" fmla="+- 0 1533 1532"/>
                  <a:gd name="T83" fmla="*/ 1533 h 67"/>
                  <a:gd name="T84" fmla="+- 0 5661 5624"/>
                  <a:gd name="T85" fmla="*/ T84 w 47"/>
                  <a:gd name="T86" fmla="+- 0 1533 1532"/>
                  <a:gd name="T87" fmla="*/ 1533 h 67"/>
                  <a:gd name="T88" fmla="+- 0 5660 5624"/>
                  <a:gd name="T89" fmla="*/ T88 w 47"/>
                  <a:gd name="T90" fmla="+- 0 1532 1532"/>
                  <a:gd name="T91" fmla="*/ 1532 h 67"/>
                  <a:gd name="T92" fmla="+- 0 5658 5624"/>
                  <a:gd name="T93" fmla="*/ T92 w 47"/>
                  <a:gd name="T94" fmla="+- 0 1532 1532"/>
                  <a:gd name="T95" fmla="*/ 1532 h 67"/>
                  <a:gd name="T96" fmla="+- 0 5652 5624"/>
                  <a:gd name="T97" fmla="*/ T96 w 47"/>
                  <a:gd name="T98" fmla="+- 0 1532 1532"/>
                  <a:gd name="T99" fmla="*/ 153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7" h="67">
                    <a:moveTo>
                      <a:pt x="28" y="0"/>
                    </a:moveTo>
                    <a:lnTo>
                      <a:pt x="0" y="49"/>
                    </a:lnTo>
                    <a:lnTo>
                      <a:pt x="1" y="50"/>
                    </a:lnTo>
                    <a:lnTo>
                      <a:pt x="1" y="51"/>
                    </a:lnTo>
                    <a:lnTo>
                      <a:pt x="29" y="51"/>
                    </a:lnTo>
                    <a:lnTo>
                      <a:pt x="29" y="65"/>
                    </a:lnTo>
                    <a:lnTo>
                      <a:pt x="30" y="66"/>
                    </a:lnTo>
                    <a:lnTo>
                      <a:pt x="31" y="66"/>
                    </a:lnTo>
                    <a:lnTo>
                      <a:pt x="35" y="66"/>
                    </a:lnTo>
                    <a:lnTo>
                      <a:pt x="36" y="66"/>
                    </a:lnTo>
                    <a:lnTo>
                      <a:pt x="37" y="65"/>
                    </a:lnTo>
                    <a:lnTo>
                      <a:pt x="37" y="51"/>
                    </a:lnTo>
                    <a:lnTo>
                      <a:pt x="45" y="51"/>
                    </a:lnTo>
                    <a:lnTo>
                      <a:pt x="46" y="50"/>
                    </a:lnTo>
                    <a:lnTo>
                      <a:pt x="46" y="47"/>
                    </a:lnTo>
                    <a:lnTo>
                      <a:pt x="46" y="44"/>
                    </a:lnTo>
                    <a:lnTo>
                      <a:pt x="45" y="43"/>
                    </a:lnTo>
                    <a:lnTo>
                      <a:pt x="8" y="43"/>
                    </a:lnTo>
                    <a:lnTo>
                      <a:pt x="29" y="7"/>
                    </a:lnTo>
                    <a:lnTo>
                      <a:pt x="37" y="7"/>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85" name="Freeform 5300"/>
              <p:cNvSpPr>
                <a:spLocks/>
              </p:cNvSpPr>
              <p:nvPr/>
            </p:nvSpPr>
            <p:spPr bwMode="auto">
              <a:xfrm>
                <a:off x="5624" y="1532"/>
                <a:ext cx="47" cy="67"/>
              </a:xfrm>
              <a:custGeom>
                <a:avLst/>
                <a:gdLst>
                  <a:gd name="T0" fmla="+- 0 5661 5624"/>
                  <a:gd name="T1" fmla="*/ T0 w 47"/>
                  <a:gd name="T2" fmla="+- 0 1539 1532"/>
                  <a:gd name="T3" fmla="*/ 1539 h 67"/>
                  <a:gd name="T4" fmla="+- 0 5653 5624"/>
                  <a:gd name="T5" fmla="*/ T4 w 47"/>
                  <a:gd name="T6" fmla="+- 0 1539 1532"/>
                  <a:gd name="T7" fmla="*/ 1539 h 67"/>
                  <a:gd name="T8" fmla="+- 0 5653 5624"/>
                  <a:gd name="T9" fmla="*/ T8 w 47"/>
                  <a:gd name="T10" fmla="+- 0 1575 1532"/>
                  <a:gd name="T11" fmla="*/ 1575 h 67"/>
                  <a:gd name="T12" fmla="+- 0 5661 5624"/>
                  <a:gd name="T13" fmla="*/ T12 w 47"/>
                  <a:gd name="T14" fmla="+- 0 1575 1532"/>
                  <a:gd name="T15" fmla="*/ 1575 h 67"/>
                  <a:gd name="T16" fmla="+- 0 5661 5624"/>
                  <a:gd name="T17" fmla="*/ T16 w 47"/>
                  <a:gd name="T18" fmla="+- 0 1539 1532"/>
                  <a:gd name="T19" fmla="*/ 1539 h 67"/>
                </a:gdLst>
                <a:ahLst/>
                <a:cxnLst>
                  <a:cxn ang="0">
                    <a:pos x="T1" y="T3"/>
                  </a:cxn>
                  <a:cxn ang="0">
                    <a:pos x="T5" y="T7"/>
                  </a:cxn>
                  <a:cxn ang="0">
                    <a:pos x="T9" y="T11"/>
                  </a:cxn>
                  <a:cxn ang="0">
                    <a:pos x="T13" y="T15"/>
                  </a:cxn>
                  <a:cxn ang="0">
                    <a:pos x="T17" y="T19"/>
                  </a:cxn>
                </a:cxnLst>
                <a:rect l="0" t="0" r="r" b="b"/>
                <a:pathLst>
                  <a:path w="47" h="67">
                    <a:moveTo>
                      <a:pt x="37" y="7"/>
                    </a:moveTo>
                    <a:lnTo>
                      <a:pt x="29" y="7"/>
                    </a:lnTo>
                    <a:lnTo>
                      <a:pt x="29" y="43"/>
                    </a:lnTo>
                    <a:lnTo>
                      <a:pt x="37" y="43"/>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7" name="Group 5297"/>
            <p:cNvGrpSpPr>
              <a:grpSpLocks/>
            </p:cNvGrpSpPr>
            <p:nvPr/>
          </p:nvGrpSpPr>
          <p:grpSpPr bwMode="auto">
            <a:xfrm>
              <a:off x="1268" y="1130"/>
              <a:ext cx="80" cy="659"/>
              <a:chOff x="1268" y="1130"/>
              <a:chExt cx="80" cy="659"/>
            </a:xfrm>
          </p:grpSpPr>
          <p:sp>
            <p:nvSpPr>
              <p:cNvPr id="40883" name="Freeform 5298"/>
              <p:cNvSpPr>
                <a:spLocks/>
              </p:cNvSpPr>
              <p:nvPr/>
            </p:nvSpPr>
            <p:spPr bwMode="auto">
              <a:xfrm>
                <a:off x="1268" y="1130"/>
                <a:ext cx="80" cy="659"/>
              </a:xfrm>
              <a:custGeom>
                <a:avLst/>
                <a:gdLst>
                  <a:gd name="T0" fmla="+- 0 1334 1268"/>
                  <a:gd name="T1" fmla="*/ T0 w 80"/>
                  <a:gd name="T2" fmla="+- 0 1130 1130"/>
                  <a:gd name="T3" fmla="*/ 1130 h 659"/>
                  <a:gd name="T4" fmla="+- 0 1334 1268"/>
                  <a:gd name="T5" fmla="*/ T4 w 80"/>
                  <a:gd name="T6" fmla="+- 0 1214 1130"/>
                  <a:gd name="T7" fmla="*/ 1214 h 659"/>
                  <a:gd name="T8" fmla="+- 0 1335 1268"/>
                  <a:gd name="T9" fmla="*/ T8 w 80"/>
                  <a:gd name="T10" fmla="+- 0 1214 1130"/>
                  <a:gd name="T11" fmla="*/ 1214 h 659"/>
                  <a:gd name="T12" fmla="+- 0 1336 1268"/>
                  <a:gd name="T13" fmla="*/ T12 w 80"/>
                  <a:gd name="T14" fmla="+- 0 1215 1130"/>
                  <a:gd name="T15" fmla="*/ 1215 h 659"/>
                  <a:gd name="T16" fmla="+- 0 1337 1268"/>
                  <a:gd name="T17" fmla="*/ T16 w 80"/>
                  <a:gd name="T18" fmla="+- 0 1216 1130"/>
                  <a:gd name="T19" fmla="*/ 1216 h 659"/>
                  <a:gd name="T20" fmla="+- 0 1338 1268"/>
                  <a:gd name="T21" fmla="*/ T20 w 80"/>
                  <a:gd name="T22" fmla="+- 0 1218 1130"/>
                  <a:gd name="T23" fmla="*/ 1218 h 659"/>
                  <a:gd name="T24" fmla="+- 0 1338 1268"/>
                  <a:gd name="T25" fmla="*/ T24 w 80"/>
                  <a:gd name="T26" fmla="+- 0 1221 1130"/>
                  <a:gd name="T27" fmla="*/ 1221 h 659"/>
                  <a:gd name="T28" fmla="+- 0 1337 1268"/>
                  <a:gd name="T29" fmla="*/ T28 w 80"/>
                  <a:gd name="T30" fmla="+- 0 1225 1130"/>
                  <a:gd name="T31" fmla="*/ 1225 h 659"/>
                  <a:gd name="T32" fmla="+- 0 1337 1268"/>
                  <a:gd name="T33" fmla="*/ T32 w 80"/>
                  <a:gd name="T34" fmla="+- 0 1227 1130"/>
                  <a:gd name="T35" fmla="*/ 1227 h 659"/>
                  <a:gd name="T36" fmla="+- 0 1336 1268"/>
                  <a:gd name="T37" fmla="*/ T36 w 80"/>
                  <a:gd name="T38" fmla="+- 0 1228 1130"/>
                  <a:gd name="T39" fmla="*/ 1228 h 659"/>
                  <a:gd name="T40" fmla="+- 0 1335 1268"/>
                  <a:gd name="T41" fmla="*/ T40 w 80"/>
                  <a:gd name="T42" fmla="+- 0 1228 1130"/>
                  <a:gd name="T43" fmla="*/ 1228 h 659"/>
                  <a:gd name="T44" fmla="+- 0 1334 1268"/>
                  <a:gd name="T45" fmla="*/ T44 w 80"/>
                  <a:gd name="T46" fmla="+- 0 1228 1130"/>
                  <a:gd name="T47" fmla="*/ 1228 h 659"/>
                  <a:gd name="T48" fmla="+- 0 1334 1268"/>
                  <a:gd name="T49" fmla="*/ T48 w 80"/>
                  <a:gd name="T50" fmla="+- 0 1321 1130"/>
                  <a:gd name="T51" fmla="*/ 1321 h 659"/>
                  <a:gd name="T52" fmla="+- 0 1336 1268"/>
                  <a:gd name="T53" fmla="*/ T52 w 80"/>
                  <a:gd name="T54" fmla="+- 0 1325 1130"/>
                  <a:gd name="T55" fmla="*/ 1325 h 659"/>
                  <a:gd name="T56" fmla="+- 0 1338 1268"/>
                  <a:gd name="T57" fmla="*/ T56 w 80"/>
                  <a:gd name="T58" fmla="+- 0 1330 1130"/>
                  <a:gd name="T59" fmla="*/ 1330 h 659"/>
                  <a:gd name="T60" fmla="+- 0 1340 1268"/>
                  <a:gd name="T61" fmla="*/ T60 w 80"/>
                  <a:gd name="T62" fmla="+- 0 1342 1130"/>
                  <a:gd name="T63" fmla="*/ 1342 h 659"/>
                  <a:gd name="T64" fmla="+- 0 1340 1268"/>
                  <a:gd name="T65" fmla="*/ T64 w 80"/>
                  <a:gd name="T66" fmla="+- 0 1348 1130"/>
                  <a:gd name="T67" fmla="*/ 1348 h 659"/>
                  <a:gd name="T68" fmla="+- 0 1340 1268"/>
                  <a:gd name="T69" fmla="*/ T68 w 80"/>
                  <a:gd name="T70" fmla="+- 0 1363 1130"/>
                  <a:gd name="T71" fmla="*/ 1363 h 659"/>
                  <a:gd name="T72" fmla="+- 0 1340 1268"/>
                  <a:gd name="T73" fmla="*/ T72 w 80"/>
                  <a:gd name="T74" fmla="+- 0 1369 1130"/>
                  <a:gd name="T75" fmla="*/ 1369 h 659"/>
                  <a:gd name="T76" fmla="+- 0 1338 1268"/>
                  <a:gd name="T77" fmla="*/ T76 w 80"/>
                  <a:gd name="T78" fmla="+- 0 1380 1130"/>
                  <a:gd name="T79" fmla="*/ 1380 h 659"/>
                  <a:gd name="T80" fmla="+- 0 1336 1268"/>
                  <a:gd name="T81" fmla="*/ T80 w 80"/>
                  <a:gd name="T82" fmla="+- 0 1385 1130"/>
                  <a:gd name="T83" fmla="*/ 1385 h 659"/>
                  <a:gd name="T84" fmla="+- 0 1334 1268"/>
                  <a:gd name="T85" fmla="*/ T84 w 80"/>
                  <a:gd name="T86" fmla="+- 0 1389 1130"/>
                  <a:gd name="T87" fmla="*/ 1389 h 659"/>
                  <a:gd name="T88" fmla="+- 0 1334 1268"/>
                  <a:gd name="T89" fmla="*/ T88 w 80"/>
                  <a:gd name="T90" fmla="+- 0 1448 1130"/>
                  <a:gd name="T91" fmla="*/ 1448 h 659"/>
                  <a:gd name="T92" fmla="+- 0 1336 1268"/>
                  <a:gd name="T93" fmla="*/ T92 w 80"/>
                  <a:gd name="T94" fmla="+- 0 1450 1130"/>
                  <a:gd name="T95" fmla="*/ 1450 h 659"/>
                  <a:gd name="T96" fmla="+- 0 1334 1268"/>
                  <a:gd name="T97" fmla="*/ T96 w 80"/>
                  <a:gd name="T98" fmla="+- 0 1452 1130"/>
                  <a:gd name="T99" fmla="*/ 1452 h 659"/>
                  <a:gd name="T100" fmla="+- 0 1334 1268"/>
                  <a:gd name="T101" fmla="*/ T100 w 80"/>
                  <a:gd name="T102" fmla="+- 0 1559 1130"/>
                  <a:gd name="T103" fmla="*/ 1559 h 659"/>
                  <a:gd name="T104" fmla="+- 0 1335 1268"/>
                  <a:gd name="T105" fmla="*/ T104 w 80"/>
                  <a:gd name="T106" fmla="+- 0 1559 1130"/>
                  <a:gd name="T107" fmla="*/ 1559 h 659"/>
                  <a:gd name="T108" fmla="+- 0 1336 1268"/>
                  <a:gd name="T109" fmla="*/ T108 w 80"/>
                  <a:gd name="T110" fmla="+- 0 1559 1130"/>
                  <a:gd name="T111" fmla="*/ 1559 h 659"/>
                  <a:gd name="T112" fmla="+- 0 1337 1268"/>
                  <a:gd name="T113" fmla="*/ T112 w 80"/>
                  <a:gd name="T114" fmla="+- 0 1561 1130"/>
                  <a:gd name="T115" fmla="*/ 1561 h 659"/>
                  <a:gd name="T116" fmla="+- 0 1338 1268"/>
                  <a:gd name="T117" fmla="*/ T116 w 80"/>
                  <a:gd name="T118" fmla="+- 0 1563 1130"/>
                  <a:gd name="T119" fmla="*/ 1563 h 659"/>
                  <a:gd name="T120" fmla="+- 0 1338 1268"/>
                  <a:gd name="T121" fmla="*/ T120 w 80"/>
                  <a:gd name="T122" fmla="+- 0 1566 1130"/>
                  <a:gd name="T123" fmla="*/ 1566 h 659"/>
                  <a:gd name="T124" fmla="+- 0 1337 1268"/>
                  <a:gd name="T125" fmla="*/ T124 w 80"/>
                  <a:gd name="T126" fmla="+- 0 1569 1130"/>
                  <a:gd name="T127" fmla="*/ 1569 h 659"/>
                  <a:gd name="T128" fmla="+- 0 1337 1268"/>
                  <a:gd name="T129" fmla="*/ T128 w 80"/>
                  <a:gd name="T130" fmla="+- 0 1572 1130"/>
                  <a:gd name="T131" fmla="*/ 1572 h 659"/>
                  <a:gd name="T132" fmla="+- 0 1336 1268"/>
                  <a:gd name="T133" fmla="*/ T132 w 80"/>
                  <a:gd name="T134" fmla="+- 0 1573 1130"/>
                  <a:gd name="T135" fmla="*/ 1573 h 659"/>
                  <a:gd name="T136" fmla="+- 0 1335 1268"/>
                  <a:gd name="T137" fmla="*/ T136 w 80"/>
                  <a:gd name="T138" fmla="+- 0 1573 1130"/>
                  <a:gd name="T139" fmla="*/ 1573 h 659"/>
                  <a:gd name="T140" fmla="+- 0 1334 1268"/>
                  <a:gd name="T141" fmla="*/ T140 w 80"/>
                  <a:gd name="T142" fmla="+- 0 1573 1130"/>
                  <a:gd name="T143" fmla="*/ 1573 h 659"/>
                  <a:gd name="T144" fmla="+- 0 1334 1268"/>
                  <a:gd name="T145" fmla="*/ T144 w 80"/>
                  <a:gd name="T146" fmla="+- 0 1659 1130"/>
                  <a:gd name="T147" fmla="*/ 1659 h 659"/>
                  <a:gd name="T148" fmla="+- 0 1334 1268"/>
                  <a:gd name="T149" fmla="*/ T148 w 80"/>
                  <a:gd name="T150" fmla="+- 0 1660 1130"/>
                  <a:gd name="T151" fmla="*/ 1660 h 659"/>
                  <a:gd name="T152" fmla="+- 0 1334 1268"/>
                  <a:gd name="T153" fmla="*/ T152 w 80"/>
                  <a:gd name="T154" fmla="+- 0 1661 1130"/>
                  <a:gd name="T155" fmla="*/ 1661 h 659"/>
                  <a:gd name="T156" fmla="+- 0 1334 1268"/>
                  <a:gd name="T157" fmla="*/ T156 w 80"/>
                  <a:gd name="T158" fmla="+- 0 1667 1130"/>
                  <a:gd name="T159" fmla="*/ 1667 h 659"/>
                  <a:gd name="T160" fmla="+- 0 1334 1268"/>
                  <a:gd name="T161" fmla="*/ T160 w 80"/>
                  <a:gd name="T162" fmla="+- 0 1669 1130"/>
                  <a:gd name="T163" fmla="*/ 1669 h 659"/>
                  <a:gd name="T164" fmla="+- 0 1334 1268"/>
                  <a:gd name="T165" fmla="*/ T164 w 80"/>
                  <a:gd name="T166" fmla="+- 0 1696 1130"/>
                  <a:gd name="T167" fmla="*/ 1696 h 659"/>
                  <a:gd name="T168" fmla="+- 0 1336 1268"/>
                  <a:gd name="T169" fmla="*/ T168 w 80"/>
                  <a:gd name="T170" fmla="+- 0 1698 1130"/>
                  <a:gd name="T171" fmla="*/ 1698 h 659"/>
                  <a:gd name="T172" fmla="+- 0 1337 1268"/>
                  <a:gd name="T173" fmla="*/ T172 w 80"/>
                  <a:gd name="T174" fmla="+- 0 1701 1130"/>
                  <a:gd name="T175" fmla="*/ 1701 h 659"/>
                  <a:gd name="T176" fmla="+- 0 1339 1268"/>
                  <a:gd name="T177" fmla="*/ T176 w 80"/>
                  <a:gd name="T178" fmla="+- 0 1708 1130"/>
                  <a:gd name="T179" fmla="*/ 1708 h 659"/>
                  <a:gd name="T180" fmla="+- 0 1340 1268"/>
                  <a:gd name="T181" fmla="*/ T180 w 80"/>
                  <a:gd name="T182" fmla="+- 0 1711 1130"/>
                  <a:gd name="T183" fmla="*/ 1711 h 659"/>
                  <a:gd name="T184" fmla="+- 0 1340 1268"/>
                  <a:gd name="T185" fmla="*/ T184 w 80"/>
                  <a:gd name="T186" fmla="+- 0 1720 1130"/>
                  <a:gd name="T187" fmla="*/ 1720 h 659"/>
                  <a:gd name="T188" fmla="+- 0 1339 1268"/>
                  <a:gd name="T189" fmla="*/ T188 w 80"/>
                  <a:gd name="T190" fmla="+- 0 1724 1130"/>
                  <a:gd name="T191" fmla="*/ 1724 h 659"/>
                  <a:gd name="T192" fmla="+- 0 1337 1268"/>
                  <a:gd name="T193" fmla="*/ T192 w 80"/>
                  <a:gd name="T194" fmla="+- 0 1731 1130"/>
                  <a:gd name="T195" fmla="*/ 1731 h 659"/>
                  <a:gd name="T196" fmla="+- 0 1335 1268"/>
                  <a:gd name="T197" fmla="*/ T196 w 80"/>
                  <a:gd name="T198" fmla="+- 0 1734 1130"/>
                  <a:gd name="T199" fmla="*/ 1734 h 659"/>
                  <a:gd name="T200" fmla="+- 0 1334 1268"/>
                  <a:gd name="T201" fmla="*/ T200 w 80"/>
                  <a:gd name="T202" fmla="+- 0 1736 1130"/>
                  <a:gd name="T203" fmla="*/ 1736 h 659"/>
                  <a:gd name="T204" fmla="+- 0 1334 1268"/>
                  <a:gd name="T205" fmla="*/ T204 w 80"/>
                  <a:gd name="T206" fmla="+- 0 1771 1130"/>
                  <a:gd name="T207" fmla="*/ 1771 h 659"/>
                  <a:gd name="T208" fmla="+- 0 1333 1268"/>
                  <a:gd name="T209" fmla="*/ T208 w 80"/>
                  <a:gd name="T210" fmla="+- 0 1772 1130"/>
                  <a:gd name="T211" fmla="*/ 1772 h 659"/>
                  <a:gd name="T212" fmla="+- 0 1332 1268"/>
                  <a:gd name="T213" fmla="*/ T212 w 80"/>
                  <a:gd name="T214" fmla="+- 0 1773 1130"/>
                  <a:gd name="T215" fmla="*/ 1773 h 659"/>
                  <a:gd name="T216" fmla="+- 0 1269 1268"/>
                  <a:gd name="T217" fmla="*/ T216 w 80"/>
                  <a:gd name="T218" fmla="+- 0 1773 1130"/>
                  <a:gd name="T219" fmla="*/ 1773 h 659"/>
                  <a:gd name="T220" fmla="+- 0 1269 1268"/>
                  <a:gd name="T221" fmla="*/ T220 w 80"/>
                  <a:gd name="T222" fmla="+- 0 1786 1130"/>
                  <a:gd name="T223" fmla="*/ 1786 h 659"/>
                  <a:gd name="T224" fmla="+- 0 1268 1268"/>
                  <a:gd name="T225" fmla="*/ T224 w 80"/>
                  <a:gd name="T226" fmla="+- 0 1788 1130"/>
                  <a:gd name="T227" fmla="*/ 1788 h 659"/>
                  <a:gd name="T228" fmla="+- 0 1347 1268"/>
                  <a:gd name="T229" fmla="*/ T228 w 80"/>
                  <a:gd name="T230" fmla="+- 0 1788 1130"/>
                  <a:gd name="T231" fmla="*/ 1788 h 659"/>
                  <a:gd name="T232" fmla="+- 0 1346 1268"/>
                  <a:gd name="T233" fmla="*/ T232 w 80"/>
                  <a:gd name="T234" fmla="+- 0 1786 1130"/>
                  <a:gd name="T235" fmla="*/ 1786 h 659"/>
                  <a:gd name="T236" fmla="+- 0 1346 1268"/>
                  <a:gd name="T237" fmla="*/ T236 w 80"/>
                  <a:gd name="T238" fmla="+- 0 1131 1130"/>
                  <a:gd name="T239" fmla="*/ 1131 h 659"/>
                  <a:gd name="T240" fmla="+- 0 1347 1268"/>
                  <a:gd name="T241" fmla="*/ T240 w 80"/>
                  <a:gd name="T242" fmla="+- 0 1130 1130"/>
                  <a:gd name="T243" fmla="*/ 1130 h 659"/>
                  <a:gd name="T244" fmla="+- 0 1334 1268"/>
                  <a:gd name="T245" fmla="*/ T244 w 80"/>
                  <a:gd name="T246" fmla="+- 0 1130 1130"/>
                  <a:gd name="T2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 ang="0">
                    <a:pos x="T237" y="T239"/>
                  </a:cxn>
                  <a:cxn ang="0">
                    <a:pos x="T241" y="T243"/>
                  </a:cxn>
                  <a:cxn ang="0">
                    <a:pos x="T245" y="T247"/>
                  </a:cxn>
                </a:cxnLst>
                <a:rect l="0" t="0" r="r" b="b"/>
                <a:pathLst>
                  <a:path w="80" h="659">
                    <a:moveTo>
                      <a:pt x="66" y="0"/>
                    </a:moveTo>
                    <a:lnTo>
                      <a:pt x="66" y="84"/>
                    </a:lnTo>
                    <a:lnTo>
                      <a:pt x="67" y="84"/>
                    </a:lnTo>
                    <a:lnTo>
                      <a:pt x="68" y="85"/>
                    </a:lnTo>
                    <a:lnTo>
                      <a:pt x="69" y="86"/>
                    </a:lnTo>
                    <a:lnTo>
                      <a:pt x="70" y="88"/>
                    </a:lnTo>
                    <a:lnTo>
                      <a:pt x="70" y="91"/>
                    </a:lnTo>
                    <a:lnTo>
                      <a:pt x="69" y="95"/>
                    </a:lnTo>
                    <a:lnTo>
                      <a:pt x="69" y="97"/>
                    </a:lnTo>
                    <a:lnTo>
                      <a:pt x="68" y="98"/>
                    </a:lnTo>
                    <a:lnTo>
                      <a:pt x="67" y="98"/>
                    </a:lnTo>
                    <a:lnTo>
                      <a:pt x="66" y="98"/>
                    </a:lnTo>
                    <a:lnTo>
                      <a:pt x="66" y="191"/>
                    </a:lnTo>
                    <a:lnTo>
                      <a:pt x="68" y="195"/>
                    </a:lnTo>
                    <a:lnTo>
                      <a:pt x="70" y="200"/>
                    </a:lnTo>
                    <a:lnTo>
                      <a:pt x="72" y="212"/>
                    </a:lnTo>
                    <a:lnTo>
                      <a:pt x="72" y="218"/>
                    </a:lnTo>
                    <a:lnTo>
                      <a:pt x="72" y="233"/>
                    </a:lnTo>
                    <a:lnTo>
                      <a:pt x="72" y="239"/>
                    </a:lnTo>
                    <a:lnTo>
                      <a:pt x="70" y="250"/>
                    </a:lnTo>
                    <a:lnTo>
                      <a:pt x="68" y="255"/>
                    </a:lnTo>
                    <a:lnTo>
                      <a:pt x="66" y="259"/>
                    </a:lnTo>
                    <a:lnTo>
                      <a:pt x="66" y="318"/>
                    </a:lnTo>
                    <a:lnTo>
                      <a:pt x="68" y="320"/>
                    </a:lnTo>
                    <a:lnTo>
                      <a:pt x="66" y="322"/>
                    </a:lnTo>
                    <a:lnTo>
                      <a:pt x="66" y="429"/>
                    </a:lnTo>
                    <a:lnTo>
                      <a:pt x="67" y="429"/>
                    </a:lnTo>
                    <a:lnTo>
                      <a:pt x="68" y="429"/>
                    </a:lnTo>
                    <a:lnTo>
                      <a:pt x="69" y="431"/>
                    </a:lnTo>
                    <a:lnTo>
                      <a:pt x="70" y="433"/>
                    </a:lnTo>
                    <a:lnTo>
                      <a:pt x="70" y="436"/>
                    </a:lnTo>
                    <a:lnTo>
                      <a:pt x="69" y="439"/>
                    </a:lnTo>
                    <a:lnTo>
                      <a:pt x="69" y="442"/>
                    </a:lnTo>
                    <a:lnTo>
                      <a:pt x="68" y="443"/>
                    </a:lnTo>
                    <a:lnTo>
                      <a:pt x="67" y="443"/>
                    </a:lnTo>
                    <a:lnTo>
                      <a:pt x="66" y="443"/>
                    </a:lnTo>
                    <a:lnTo>
                      <a:pt x="66" y="529"/>
                    </a:lnTo>
                    <a:lnTo>
                      <a:pt x="66" y="530"/>
                    </a:lnTo>
                    <a:lnTo>
                      <a:pt x="66" y="531"/>
                    </a:lnTo>
                    <a:lnTo>
                      <a:pt x="66" y="537"/>
                    </a:lnTo>
                    <a:lnTo>
                      <a:pt x="66" y="539"/>
                    </a:lnTo>
                    <a:lnTo>
                      <a:pt x="66" y="566"/>
                    </a:lnTo>
                    <a:lnTo>
                      <a:pt x="68" y="568"/>
                    </a:lnTo>
                    <a:lnTo>
                      <a:pt x="69" y="571"/>
                    </a:lnTo>
                    <a:lnTo>
                      <a:pt x="71" y="578"/>
                    </a:lnTo>
                    <a:lnTo>
                      <a:pt x="72" y="581"/>
                    </a:lnTo>
                    <a:lnTo>
                      <a:pt x="72" y="590"/>
                    </a:lnTo>
                    <a:lnTo>
                      <a:pt x="71" y="594"/>
                    </a:lnTo>
                    <a:lnTo>
                      <a:pt x="69" y="601"/>
                    </a:lnTo>
                    <a:lnTo>
                      <a:pt x="67" y="604"/>
                    </a:lnTo>
                    <a:lnTo>
                      <a:pt x="66" y="606"/>
                    </a:lnTo>
                    <a:lnTo>
                      <a:pt x="66" y="641"/>
                    </a:lnTo>
                    <a:lnTo>
                      <a:pt x="65" y="642"/>
                    </a:lnTo>
                    <a:lnTo>
                      <a:pt x="64" y="643"/>
                    </a:lnTo>
                    <a:lnTo>
                      <a:pt x="1" y="643"/>
                    </a:lnTo>
                    <a:lnTo>
                      <a:pt x="1" y="656"/>
                    </a:lnTo>
                    <a:lnTo>
                      <a:pt x="0" y="658"/>
                    </a:lnTo>
                    <a:lnTo>
                      <a:pt x="79" y="658"/>
                    </a:lnTo>
                    <a:lnTo>
                      <a:pt x="78" y="656"/>
                    </a:lnTo>
                    <a:lnTo>
                      <a:pt x="78"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8" name="Group 5294"/>
            <p:cNvGrpSpPr>
              <a:grpSpLocks/>
            </p:cNvGrpSpPr>
            <p:nvPr/>
          </p:nvGrpSpPr>
          <p:grpSpPr bwMode="auto">
            <a:xfrm>
              <a:off x="1334" y="1448"/>
              <a:ext cx="3" cy="5"/>
              <a:chOff x="1334" y="1448"/>
              <a:chExt cx="3" cy="5"/>
            </a:xfrm>
          </p:grpSpPr>
          <p:sp>
            <p:nvSpPr>
              <p:cNvPr id="40882" name="Freeform 5296"/>
              <p:cNvSpPr>
                <a:spLocks/>
              </p:cNvSpPr>
              <p:nvPr/>
            </p:nvSpPr>
            <p:spPr bwMode="auto">
              <a:xfrm>
                <a:off x="1334" y="1448"/>
                <a:ext cx="3" cy="5"/>
              </a:xfrm>
              <a:custGeom>
                <a:avLst/>
                <a:gdLst>
                  <a:gd name="T0" fmla="+- 0 1334 1334"/>
                  <a:gd name="T1" fmla="*/ T0 w 3"/>
                  <a:gd name="T2" fmla="+- 0 1448 1448"/>
                  <a:gd name="T3" fmla="*/ 1448 h 5"/>
                  <a:gd name="T4" fmla="+- 0 1334 1334"/>
                  <a:gd name="T5" fmla="*/ T4 w 3"/>
                  <a:gd name="T6" fmla="+- 0 1452 1448"/>
                  <a:gd name="T7" fmla="*/ 1452 h 5"/>
                  <a:gd name="T8" fmla="+- 0 1336 1334"/>
                  <a:gd name="T9" fmla="*/ T8 w 3"/>
                  <a:gd name="T10" fmla="+- 0 1450 1448"/>
                  <a:gd name="T11" fmla="*/ 1450 h 5"/>
                  <a:gd name="T12" fmla="+- 0 1334 1334"/>
                  <a:gd name="T13" fmla="*/ T12 w 3"/>
                  <a:gd name="T14" fmla="+- 0 1448 1448"/>
                  <a:gd name="T15" fmla="*/ 1448 h 5"/>
                </a:gdLst>
                <a:ahLst/>
                <a:cxnLst>
                  <a:cxn ang="0">
                    <a:pos x="T1" y="T3"/>
                  </a:cxn>
                  <a:cxn ang="0">
                    <a:pos x="T5" y="T7"/>
                  </a:cxn>
                  <a:cxn ang="0">
                    <a:pos x="T9" y="T11"/>
                  </a:cxn>
                  <a:cxn ang="0">
                    <a:pos x="T13" y="T15"/>
                  </a:cxn>
                </a:cxnLst>
                <a:rect l="0" t="0" r="r" b="b"/>
                <a:pathLst>
                  <a:path w="3" h="5">
                    <a:moveTo>
                      <a:pt x="0" y="0"/>
                    </a:moveTo>
                    <a:lnTo>
                      <a:pt x="0" y="4"/>
                    </a:lnTo>
                    <a:lnTo>
                      <a:pt x="2" y="2"/>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135" name="Picture 529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54"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89" name="Group 5292"/>
            <p:cNvGrpSpPr>
              <a:grpSpLocks/>
            </p:cNvGrpSpPr>
            <p:nvPr/>
          </p:nvGrpSpPr>
          <p:grpSpPr bwMode="auto">
            <a:xfrm>
              <a:off x="1252" y="1116"/>
              <a:ext cx="82" cy="2"/>
              <a:chOff x="1252" y="1116"/>
              <a:chExt cx="82" cy="2"/>
            </a:xfrm>
          </p:grpSpPr>
          <p:sp>
            <p:nvSpPr>
              <p:cNvPr id="40881" name="Freeform 5293"/>
              <p:cNvSpPr>
                <a:spLocks/>
              </p:cNvSpPr>
              <p:nvPr/>
            </p:nvSpPr>
            <p:spPr bwMode="auto">
              <a:xfrm>
                <a:off x="1252" y="1116"/>
                <a:ext cx="82" cy="2"/>
              </a:xfrm>
              <a:custGeom>
                <a:avLst/>
                <a:gdLst>
                  <a:gd name="T0" fmla="+- 0 1252 1252"/>
                  <a:gd name="T1" fmla="*/ T0 w 82"/>
                  <a:gd name="T2" fmla="+- 0 1334 125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0" name="Group 5290"/>
            <p:cNvGrpSpPr>
              <a:grpSpLocks/>
            </p:cNvGrpSpPr>
            <p:nvPr/>
          </p:nvGrpSpPr>
          <p:grpSpPr bwMode="auto">
            <a:xfrm>
              <a:off x="1253" y="1772"/>
              <a:ext cx="80" cy="2"/>
              <a:chOff x="1253" y="1772"/>
              <a:chExt cx="80" cy="2"/>
            </a:xfrm>
          </p:grpSpPr>
          <p:sp>
            <p:nvSpPr>
              <p:cNvPr id="40880" name="Freeform 5291"/>
              <p:cNvSpPr>
                <a:spLocks/>
              </p:cNvSpPr>
              <p:nvPr/>
            </p:nvSpPr>
            <p:spPr bwMode="auto">
              <a:xfrm>
                <a:off x="1253" y="1772"/>
                <a:ext cx="80" cy="2"/>
              </a:xfrm>
              <a:custGeom>
                <a:avLst/>
                <a:gdLst>
                  <a:gd name="T0" fmla="+- 0 1253 1253"/>
                  <a:gd name="T1" fmla="*/ T0 w 80"/>
                  <a:gd name="T2" fmla="+- 0 1333 125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1" name="Group 5288"/>
            <p:cNvGrpSpPr>
              <a:grpSpLocks/>
            </p:cNvGrpSpPr>
            <p:nvPr/>
          </p:nvGrpSpPr>
          <p:grpSpPr bwMode="auto">
            <a:xfrm>
              <a:off x="1254" y="1770"/>
              <a:ext cx="80" cy="2"/>
              <a:chOff x="1254" y="1770"/>
              <a:chExt cx="80" cy="2"/>
            </a:xfrm>
          </p:grpSpPr>
          <p:sp>
            <p:nvSpPr>
              <p:cNvPr id="40879" name="Freeform 5289"/>
              <p:cNvSpPr>
                <a:spLocks/>
              </p:cNvSpPr>
              <p:nvPr/>
            </p:nvSpPr>
            <p:spPr bwMode="auto">
              <a:xfrm>
                <a:off x="1254" y="1770"/>
                <a:ext cx="80" cy="2"/>
              </a:xfrm>
              <a:custGeom>
                <a:avLst/>
                <a:gdLst>
                  <a:gd name="T0" fmla="+- 0 1254 1254"/>
                  <a:gd name="T1" fmla="*/ T0 w 80"/>
                  <a:gd name="T2" fmla="+- 0 1334 12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2" name="Group 5284"/>
            <p:cNvGrpSpPr>
              <a:grpSpLocks/>
            </p:cNvGrpSpPr>
            <p:nvPr/>
          </p:nvGrpSpPr>
          <p:grpSpPr bwMode="auto">
            <a:xfrm>
              <a:off x="1283" y="1138"/>
              <a:ext cx="55" cy="91"/>
              <a:chOff x="1283" y="1138"/>
              <a:chExt cx="55" cy="91"/>
            </a:xfrm>
          </p:grpSpPr>
          <p:sp>
            <p:nvSpPr>
              <p:cNvPr id="40876" name="Freeform 5287"/>
              <p:cNvSpPr>
                <a:spLocks/>
              </p:cNvSpPr>
              <p:nvPr/>
            </p:nvSpPr>
            <p:spPr bwMode="auto">
              <a:xfrm>
                <a:off x="1283" y="1138"/>
                <a:ext cx="55" cy="91"/>
              </a:xfrm>
              <a:custGeom>
                <a:avLst/>
                <a:gdLst>
                  <a:gd name="T0" fmla="+- 0 1335 1283"/>
                  <a:gd name="T1" fmla="*/ T0 w 55"/>
                  <a:gd name="T2" fmla="+- 0 1214 1138"/>
                  <a:gd name="T3" fmla="*/ 1214 h 91"/>
                  <a:gd name="T4" fmla="+- 0 1286 1283"/>
                  <a:gd name="T5" fmla="*/ T4 w 55"/>
                  <a:gd name="T6" fmla="+- 0 1214 1138"/>
                  <a:gd name="T7" fmla="*/ 1214 h 91"/>
                  <a:gd name="T8" fmla="+- 0 1285 1283"/>
                  <a:gd name="T9" fmla="*/ T8 w 55"/>
                  <a:gd name="T10" fmla="+- 0 1215 1138"/>
                  <a:gd name="T11" fmla="*/ 1215 h 91"/>
                  <a:gd name="T12" fmla="+- 0 1284 1283"/>
                  <a:gd name="T13" fmla="*/ T12 w 55"/>
                  <a:gd name="T14" fmla="+- 0 1216 1138"/>
                  <a:gd name="T15" fmla="*/ 1216 h 91"/>
                  <a:gd name="T16" fmla="+- 0 1284 1283"/>
                  <a:gd name="T17" fmla="*/ T16 w 55"/>
                  <a:gd name="T18" fmla="+- 0 1218 1138"/>
                  <a:gd name="T19" fmla="*/ 1218 h 91"/>
                  <a:gd name="T20" fmla="+- 0 1284 1283"/>
                  <a:gd name="T21" fmla="*/ T20 w 55"/>
                  <a:gd name="T22" fmla="+- 0 1221 1138"/>
                  <a:gd name="T23" fmla="*/ 1221 h 91"/>
                  <a:gd name="T24" fmla="+- 0 1284 1283"/>
                  <a:gd name="T25" fmla="*/ T24 w 55"/>
                  <a:gd name="T26" fmla="+- 0 1225 1138"/>
                  <a:gd name="T27" fmla="*/ 1225 h 91"/>
                  <a:gd name="T28" fmla="+- 0 1284 1283"/>
                  <a:gd name="T29" fmla="*/ T28 w 55"/>
                  <a:gd name="T30" fmla="+- 0 1227 1138"/>
                  <a:gd name="T31" fmla="*/ 1227 h 91"/>
                  <a:gd name="T32" fmla="+- 0 1285 1283"/>
                  <a:gd name="T33" fmla="*/ T32 w 55"/>
                  <a:gd name="T34" fmla="+- 0 1228 1138"/>
                  <a:gd name="T35" fmla="*/ 1228 h 91"/>
                  <a:gd name="T36" fmla="+- 0 1286 1283"/>
                  <a:gd name="T37" fmla="*/ T36 w 55"/>
                  <a:gd name="T38" fmla="+- 0 1228 1138"/>
                  <a:gd name="T39" fmla="*/ 1228 h 91"/>
                  <a:gd name="T40" fmla="+- 0 1335 1283"/>
                  <a:gd name="T41" fmla="*/ T40 w 55"/>
                  <a:gd name="T42" fmla="+- 0 1228 1138"/>
                  <a:gd name="T43" fmla="*/ 1228 h 91"/>
                  <a:gd name="T44" fmla="+- 0 1336 1283"/>
                  <a:gd name="T45" fmla="*/ T44 w 55"/>
                  <a:gd name="T46" fmla="+- 0 1228 1138"/>
                  <a:gd name="T47" fmla="*/ 1228 h 91"/>
                  <a:gd name="T48" fmla="+- 0 1337 1283"/>
                  <a:gd name="T49" fmla="*/ T48 w 55"/>
                  <a:gd name="T50" fmla="+- 0 1227 1138"/>
                  <a:gd name="T51" fmla="*/ 1227 h 91"/>
                  <a:gd name="T52" fmla="+- 0 1337 1283"/>
                  <a:gd name="T53" fmla="*/ T52 w 55"/>
                  <a:gd name="T54" fmla="+- 0 1225 1138"/>
                  <a:gd name="T55" fmla="*/ 1225 h 91"/>
                  <a:gd name="T56" fmla="+- 0 1338 1283"/>
                  <a:gd name="T57" fmla="*/ T56 w 55"/>
                  <a:gd name="T58" fmla="+- 0 1218 1138"/>
                  <a:gd name="T59" fmla="*/ 1218 h 91"/>
                  <a:gd name="T60" fmla="+- 0 1337 1283"/>
                  <a:gd name="T61" fmla="*/ T60 w 55"/>
                  <a:gd name="T62" fmla="+- 0 1216 1138"/>
                  <a:gd name="T63" fmla="*/ 1216 h 91"/>
                  <a:gd name="T64" fmla="+- 0 1336 1283"/>
                  <a:gd name="T65" fmla="*/ T64 w 55"/>
                  <a:gd name="T66" fmla="+- 0 1215 1138"/>
                  <a:gd name="T67" fmla="*/ 1215 h 91"/>
                  <a:gd name="T68" fmla="+- 0 1335 1283"/>
                  <a:gd name="T69" fmla="*/ T68 w 55"/>
                  <a:gd name="T70" fmla="+- 0 1214 1138"/>
                  <a:gd name="T71" fmla="*/ 1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7"/>
                    </a:lnTo>
                    <a:lnTo>
                      <a:pt x="1" y="78"/>
                    </a:lnTo>
                    <a:lnTo>
                      <a:pt x="1" y="80"/>
                    </a:lnTo>
                    <a:lnTo>
                      <a:pt x="1" y="83"/>
                    </a:lnTo>
                    <a:lnTo>
                      <a:pt x="1" y="87"/>
                    </a:lnTo>
                    <a:lnTo>
                      <a:pt x="1" y="89"/>
                    </a:lnTo>
                    <a:lnTo>
                      <a:pt x="2" y="90"/>
                    </a:lnTo>
                    <a:lnTo>
                      <a:pt x="3" y="90"/>
                    </a:lnTo>
                    <a:lnTo>
                      <a:pt x="52" y="90"/>
                    </a:lnTo>
                    <a:lnTo>
                      <a:pt x="53" y="90"/>
                    </a:lnTo>
                    <a:lnTo>
                      <a:pt x="54" y="89"/>
                    </a:lnTo>
                    <a:lnTo>
                      <a:pt x="54" y="87"/>
                    </a:lnTo>
                    <a:lnTo>
                      <a:pt x="55"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7" name="Freeform 5286"/>
              <p:cNvSpPr>
                <a:spLocks/>
              </p:cNvSpPr>
              <p:nvPr/>
            </p:nvSpPr>
            <p:spPr bwMode="auto">
              <a:xfrm>
                <a:off x="1283" y="1138"/>
                <a:ext cx="55" cy="91"/>
              </a:xfrm>
              <a:custGeom>
                <a:avLst/>
                <a:gdLst>
                  <a:gd name="T0" fmla="+- 0 1321 1283"/>
                  <a:gd name="T1" fmla="*/ T0 w 55"/>
                  <a:gd name="T2" fmla="+- 0 1156 1138"/>
                  <a:gd name="T3" fmla="*/ 1156 h 91"/>
                  <a:gd name="T4" fmla="+- 0 1303 1283"/>
                  <a:gd name="T5" fmla="*/ T4 w 55"/>
                  <a:gd name="T6" fmla="+- 0 1156 1138"/>
                  <a:gd name="T7" fmla="*/ 1156 h 91"/>
                  <a:gd name="T8" fmla="+- 0 1303 1283"/>
                  <a:gd name="T9" fmla="*/ T8 w 55"/>
                  <a:gd name="T10" fmla="+- 0 1214 1138"/>
                  <a:gd name="T11" fmla="*/ 1214 h 91"/>
                  <a:gd name="T12" fmla="+- 0 1321 1283"/>
                  <a:gd name="T13" fmla="*/ T12 w 55"/>
                  <a:gd name="T14" fmla="+- 0 1214 1138"/>
                  <a:gd name="T15" fmla="*/ 1214 h 91"/>
                  <a:gd name="T16" fmla="+- 0 1321 1283"/>
                  <a:gd name="T17" fmla="*/ T16 w 55"/>
                  <a:gd name="T18" fmla="+- 0 1156 1138"/>
                  <a:gd name="T19" fmla="*/ 1156 h 91"/>
                </a:gdLst>
                <a:ahLst/>
                <a:cxnLst>
                  <a:cxn ang="0">
                    <a:pos x="T1" y="T3"/>
                  </a:cxn>
                  <a:cxn ang="0">
                    <a:pos x="T5" y="T7"/>
                  </a:cxn>
                  <a:cxn ang="0">
                    <a:pos x="T9" y="T11"/>
                  </a:cxn>
                  <a:cxn ang="0">
                    <a:pos x="T13" y="T15"/>
                  </a:cxn>
                  <a:cxn ang="0">
                    <a:pos x="T17" y="T19"/>
                  </a:cxn>
                </a:cxnLst>
                <a:rect l="0" t="0" r="r" b="b"/>
                <a:pathLst>
                  <a:path w="55" h="91">
                    <a:moveTo>
                      <a:pt x="38" y="18"/>
                    </a:moveTo>
                    <a:lnTo>
                      <a:pt x="20" y="18"/>
                    </a:lnTo>
                    <a:lnTo>
                      <a:pt x="20" y="76"/>
                    </a:lnTo>
                    <a:lnTo>
                      <a:pt x="38" y="76"/>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8" name="Freeform 5285"/>
              <p:cNvSpPr>
                <a:spLocks/>
              </p:cNvSpPr>
              <p:nvPr/>
            </p:nvSpPr>
            <p:spPr bwMode="auto">
              <a:xfrm>
                <a:off x="1283" y="1138"/>
                <a:ext cx="55" cy="91"/>
              </a:xfrm>
              <a:custGeom>
                <a:avLst/>
                <a:gdLst>
                  <a:gd name="T0" fmla="+- 0 1317 1283"/>
                  <a:gd name="T1" fmla="*/ T0 w 55"/>
                  <a:gd name="T2" fmla="+- 0 1138 1138"/>
                  <a:gd name="T3" fmla="*/ 1138 h 91"/>
                  <a:gd name="T4" fmla="+- 0 1283 1283"/>
                  <a:gd name="T5" fmla="*/ T4 w 55"/>
                  <a:gd name="T6" fmla="+- 0 1158 1138"/>
                  <a:gd name="T7" fmla="*/ 1158 h 91"/>
                  <a:gd name="T8" fmla="+- 0 1284 1283"/>
                  <a:gd name="T9" fmla="*/ T8 w 55"/>
                  <a:gd name="T10" fmla="+- 0 1162 1138"/>
                  <a:gd name="T11" fmla="*/ 1162 h 91"/>
                  <a:gd name="T12" fmla="+- 0 1284 1283"/>
                  <a:gd name="T13" fmla="*/ T12 w 55"/>
                  <a:gd name="T14" fmla="+- 0 1164 1138"/>
                  <a:gd name="T15" fmla="*/ 1164 h 91"/>
                  <a:gd name="T16" fmla="+- 0 1286 1283"/>
                  <a:gd name="T17" fmla="*/ T16 w 55"/>
                  <a:gd name="T18" fmla="+- 0 1165 1138"/>
                  <a:gd name="T19" fmla="*/ 1165 h 91"/>
                  <a:gd name="T20" fmla="+- 0 1289 1283"/>
                  <a:gd name="T21" fmla="*/ T20 w 55"/>
                  <a:gd name="T22" fmla="+- 0 1164 1138"/>
                  <a:gd name="T23" fmla="*/ 1164 h 91"/>
                  <a:gd name="T24" fmla="+- 0 1303 1283"/>
                  <a:gd name="T25" fmla="*/ T24 w 55"/>
                  <a:gd name="T26" fmla="+- 0 1156 1138"/>
                  <a:gd name="T27" fmla="*/ 1156 h 91"/>
                  <a:gd name="T28" fmla="+- 0 1321 1283"/>
                  <a:gd name="T29" fmla="*/ T28 w 55"/>
                  <a:gd name="T30" fmla="+- 0 1156 1138"/>
                  <a:gd name="T31" fmla="*/ 1156 h 91"/>
                  <a:gd name="T32" fmla="+- 0 1321 1283"/>
                  <a:gd name="T33" fmla="*/ T32 w 55"/>
                  <a:gd name="T34" fmla="+- 0 1140 1138"/>
                  <a:gd name="T35" fmla="*/ 1140 h 91"/>
                  <a:gd name="T36" fmla="+- 0 1320 1283"/>
                  <a:gd name="T37" fmla="*/ T36 w 55"/>
                  <a:gd name="T38" fmla="+- 0 1139 1138"/>
                  <a:gd name="T39" fmla="*/ 1139 h 91"/>
                  <a:gd name="T40" fmla="+- 0 1319 1283"/>
                  <a:gd name="T41" fmla="*/ T40 w 55"/>
                  <a:gd name="T42" fmla="+- 0 1138 1138"/>
                  <a:gd name="T43" fmla="*/ 1138 h 91"/>
                  <a:gd name="T44" fmla="+- 0 1317 1283"/>
                  <a:gd name="T45" fmla="*/ T44 w 55"/>
                  <a:gd name="T46" fmla="+- 0 1138 1138"/>
                  <a:gd name="T47" fmla="*/ 113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7"/>
                    </a:lnTo>
                    <a:lnTo>
                      <a:pt x="6" y="26"/>
                    </a:lnTo>
                    <a:lnTo>
                      <a:pt x="20" y="18"/>
                    </a:lnTo>
                    <a:lnTo>
                      <a:pt x="38" y="18"/>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3" name="Group 5281"/>
            <p:cNvGrpSpPr>
              <a:grpSpLocks/>
            </p:cNvGrpSpPr>
            <p:nvPr/>
          </p:nvGrpSpPr>
          <p:grpSpPr bwMode="auto">
            <a:xfrm>
              <a:off x="1277" y="1309"/>
              <a:ext cx="63" cy="94"/>
              <a:chOff x="1277" y="1309"/>
              <a:chExt cx="63" cy="94"/>
            </a:xfrm>
          </p:grpSpPr>
          <p:sp>
            <p:nvSpPr>
              <p:cNvPr id="40873" name="Freeform 5283"/>
              <p:cNvSpPr>
                <a:spLocks/>
              </p:cNvSpPr>
              <p:nvPr/>
            </p:nvSpPr>
            <p:spPr bwMode="auto">
              <a:xfrm>
                <a:off x="1277" y="1309"/>
                <a:ext cx="63" cy="94"/>
              </a:xfrm>
              <a:custGeom>
                <a:avLst/>
                <a:gdLst>
                  <a:gd name="T0" fmla="+- 0 1316 1277"/>
                  <a:gd name="T1" fmla="*/ T0 w 63"/>
                  <a:gd name="T2" fmla="+- 0 1309 1309"/>
                  <a:gd name="T3" fmla="*/ 1309 h 94"/>
                  <a:gd name="T4" fmla="+- 0 1304 1277"/>
                  <a:gd name="T5" fmla="*/ T4 w 63"/>
                  <a:gd name="T6" fmla="+- 0 1309 1309"/>
                  <a:gd name="T7" fmla="*/ 1309 h 94"/>
                  <a:gd name="T8" fmla="+- 0 1299 1277"/>
                  <a:gd name="T9" fmla="*/ T8 w 63"/>
                  <a:gd name="T10" fmla="+- 0 1310 1309"/>
                  <a:gd name="T11" fmla="*/ 1310 h 94"/>
                  <a:gd name="T12" fmla="+- 0 1277 1277"/>
                  <a:gd name="T13" fmla="*/ T12 w 63"/>
                  <a:gd name="T14" fmla="+- 0 1363 1309"/>
                  <a:gd name="T15" fmla="*/ 1363 h 94"/>
                  <a:gd name="T16" fmla="+- 0 1278 1277"/>
                  <a:gd name="T17" fmla="*/ T16 w 63"/>
                  <a:gd name="T18" fmla="+- 0 1370 1309"/>
                  <a:gd name="T19" fmla="*/ 1370 h 94"/>
                  <a:gd name="T20" fmla="+- 0 1302 1277"/>
                  <a:gd name="T21" fmla="*/ T20 w 63"/>
                  <a:gd name="T22" fmla="+- 0 1402 1309"/>
                  <a:gd name="T23" fmla="*/ 1402 h 94"/>
                  <a:gd name="T24" fmla="+- 0 1314 1277"/>
                  <a:gd name="T25" fmla="*/ T24 w 63"/>
                  <a:gd name="T26" fmla="+- 0 1402 1309"/>
                  <a:gd name="T27" fmla="*/ 1402 h 94"/>
                  <a:gd name="T28" fmla="+- 0 1319 1277"/>
                  <a:gd name="T29" fmla="*/ T28 w 63"/>
                  <a:gd name="T30" fmla="+- 0 1401 1309"/>
                  <a:gd name="T31" fmla="*/ 1401 h 94"/>
                  <a:gd name="T32" fmla="+- 0 1327 1277"/>
                  <a:gd name="T33" fmla="*/ T32 w 63"/>
                  <a:gd name="T34" fmla="+- 0 1397 1309"/>
                  <a:gd name="T35" fmla="*/ 1397 h 94"/>
                  <a:gd name="T36" fmla="+- 0 1330 1277"/>
                  <a:gd name="T37" fmla="*/ T36 w 63"/>
                  <a:gd name="T38" fmla="+- 0 1394 1309"/>
                  <a:gd name="T39" fmla="*/ 1394 h 94"/>
                  <a:gd name="T40" fmla="+- 0 1334 1277"/>
                  <a:gd name="T41" fmla="*/ T40 w 63"/>
                  <a:gd name="T42" fmla="+- 0 1388 1309"/>
                  <a:gd name="T43" fmla="*/ 1388 h 94"/>
                  <a:gd name="T44" fmla="+- 0 1306 1277"/>
                  <a:gd name="T45" fmla="*/ T44 w 63"/>
                  <a:gd name="T46" fmla="+- 0 1388 1309"/>
                  <a:gd name="T47" fmla="*/ 1388 h 94"/>
                  <a:gd name="T48" fmla="+- 0 1304 1277"/>
                  <a:gd name="T49" fmla="*/ T48 w 63"/>
                  <a:gd name="T50" fmla="+- 0 1387 1309"/>
                  <a:gd name="T51" fmla="*/ 1387 h 94"/>
                  <a:gd name="T52" fmla="+- 0 1295 1277"/>
                  <a:gd name="T53" fmla="*/ T52 w 63"/>
                  <a:gd name="T54" fmla="+- 0 1363 1309"/>
                  <a:gd name="T55" fmla="*/ 1363 h 94"/>
                  <a:gd name="T56" fmla="+- 0 1295 1277"/>
                  <a:gd name="T57" fmla="*/ T56 w 63"/>
                  <a:gd name="T58" fmla="+- 0 1345 1309"/>
                  <a:gd name="T59" fmla="*/ 1345 h 94"/>
                  <a:gd name="T60" fmla="+- 0 1306 1277"/>
                  <a:gd name="T61" fmla="*/ T60 w 63"/>
                  <a:gd name="T62" fmla="+- 0 1324 1309"/>
                  <a:gd name="T63" fmla="*/ 1324 h 94"/>
                  <a:gd name="T64" fmla="+- 0 1335 1277"/>
                  <a:gd name="T65" fmla="*/ T64 w 63"/>
                  <a:gd name="T66" fmla="+- 0 1324 1309"/>
                  <a:gd name="T67" fmla="*/ 1324 h 94"/>
                  <a:gd name="T68" fmla="+- 0 1332 1277"/>
                  <a:gd name="T69" fmla="*/ T68 w 63"/>
                  <a:gd name="T70" fmla="+- 0 1318 1309"/>
                  <a:gd name="T71" fmla="*/ 1318 h 94"/>
                  <a:gd name="T72" fmla="+- 0 1329 1277"/>
                  <a:gd name="T73" fmla="*/ T72 w 63"/>
                  <a:gd name="T74" fmla="+- 0 1314 1309"/>
                  <a:gd name="T75" fmla="*/ 1314 h 94"/>
                  <a:gd name="T76" fmla="+- 0 1321 1277"/>
                  <a:gd name="T77" fmla="*/ T76 w 63"/>
                  <a:gd name="T78" fmla="+- 0 1310 1309"/>
                  <a:gd name="T79" fmla="*/ 1310 h 94"/>
                  <a:gd name="T80" fmla="+- 0 1316 1277"/>
                  <a:gd name="T81" fmla="*/ T80 w 63"/>
                  <a:gd name="T82" fmla="+- 0 1309 1309"/>
                  <a:gd name="T83" fmla="*/ 13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3" y="85"/>
                    </a:lnTo>
                    <a:lnTo>
                      <a:pt x="57" y="79"/>
                    </a:lnTo>
                    <a:lnTo>
                      <a:pt x="29" y="79"/>
                    </a:lnTo>
                    <a:lnTo>
                      <a:pt x="27" y="78"/>
                    </a:lnTo>
                    <a:lnTo>
                      <a:pt x="18" y="54"/>
                    </a:lnTo>
                    <a:lnTo>
                      <a:pt x="18" y="36"/>
                    </a:lnTo>
                    <a:lnTo>
                      <a:pt x="29" y="15"/>
                    </a:lnTo>
                    <a:lnTo>
                      <a:pt x="58" y="15"/>
                    </a:lnTo>
                    <a:lnTo>
                      <a:pt x="55" y="9"/>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4" name="Freeform 5282"/>
              <p:cNvSpPr>
                <a:spLocks/>
              </p:cNvSpPr>
              <p:nvPr/>
            </p:nvSpPr>
            <p:spPr bwMode="auto">
              <a:xfrm>
                <a:off x="1277" y="1309"/>
                <a:ext cx="63" cy="94"/>
              </a:xfrm>
              <a:custGeom>
                <a:avLst/>
                <a:gdLst>
                  <a:gd name="T0" fmla="+- 0 1335 1277"/>
                  <a:gd name="T1" fmla="*/ T0 w 63"/>
                  <a:gd name="T2" fmla="+- 0 1324 1309"/>
                  <a:gd name="T3" fmla="*/ 1324 h 94"/>
                  <a:gd name="T4" fmla="+- 0 1309 1277"/>
                  <a:gd name="T5" fmla="*/ T4 w 63"/>
                  <a:gd name="T6" fmla="+- 0 1324 1309"/>
                  <a:gd name="T7" fmla="*/ 1324 h 94"/>
                  <a:gd name="T8" fmla="+- 0 1313 1277"/>
                  <a:gd name="T9" fmla="*/ T8 w 63"/>
                  <a:gd name="T10" fmla="+- 0 1324 1309"/>
                  <a:gd name="T11" fmla="*/ 1324 h 94"/>
                  <a:gd name="T12" fmla="+- 0 1316 1277"/>
                  <a:gd name="T13" fmla="*/ T12 w 63"/>
                  <a:gd name="T14" fmla="+- 0 1326 1309"/>
                  <a:gd name="T15" fmla="*/ 1326 h 94"/>
                  <a:gd name="T16" fmla="+- 0 1322 1277"/>
                  <a:gd name="T17" fmla="*/ T16 w 63"/>
                  <a:gd name="T18" fmla="+- 0 1363 1309"/>
                  <a:gd name="T19" fmla="*/ 1363 h 94"/>
                  <a:gd name="T20" fmla="+- 0 1322 1277"/>
                  <a:gd name="T21" fmla="*/ T20 w 63"/>
                  <a:gd name="T22" fmla="+- 0 1369 1309"/>
                  <a:gd name="T23" fmla="*/ 1369 h 94"/>
                  <a:gd name="T24" fmla="+- 0 1309 1277"/>
                  <a:gd name="T25" fmla="*/ T24 w 63"/>
                  <a:gd name="T26" fmla="+- 0 1388 1309"/>
                  <a:gd name="T27" fmla="*/ 1388 h 94"/>
                  <a:gd name="T28" fmla="+- 0 1334 1277"/>
                  <a:gd name="T29" fmla="*/ T28 w 63"/>
                  <a:gd name="T30" fmla="+- 0 1388 1309"/>
                  <a:gd name="T31" fmla="*/ 1388 h 94"/>
                  <a:gd name="T32" fmla="+- 0 1336 1277"/>
                  <a:gd name="T33" fmla="*/ T32 w 63"/>
                  <a:gd name="T34" fmla="+- 0 1386 1309"/>
                  <a:gd name="T35" fmla="*/ 1386 h 94"/>
                  <a:gd name="T36" fmla="+- 0 1337 1277"/>
                  <a:gd name="T37" fmla="*/ T36 w 63"/>
                  <a:gd name="T38" fmla="+- 0 1381 1309"/>
                  <a:gd name="T39" fmla="*/ 1381 h 94"/>
                  <a:gd name="T40" fmla="+- 0 1340 1277"/>
                  <a:gd name="T41" fmla="*/ T40 w 63"/>
                  <a:gd name="T42" fmla="+- 0 1369 1309"/>
                  <a:gd name="T43" fmla="*/ 1369 h 94"/>
                  <a:gd name="T44" fmla="+- 0 1340 1277"/>
                  <a:gd name="T45" fmla="*/ T44 w 63"/>
                  <a:gd name="T46" fmla="+- 0 1363 1309"/>
                  <a:gd name="T47" fmla="*/ 1363 h 94"/>
                  <a:gd name="T48" fmla="+- 0 1340 1277"/>
                  <a:gd name="T49" fmla="*/ T48 w 63"/>
                  <a:gd name="T50" fmla="+- 0 1345 1309"/>
                  <a:gd name="T51" fmla="*/ 1345 h 94"/>
                  <a:gd name="T52" fmla="+- 0 1340 1277"/>
                  <a:gd name="T53" fmla="*/ T52 w 63"/>
                  <a:gd name="T54" fmla="+- 0 1342 1309"/>
                  <a:gd name="T55" fmla="*/ 1342 h 94"/>
                  <a:gd name="T56" fmla="+- 0 1338 1277"/>
                  <a:gd name="T57" fmla="*/ T56 w 63"/>
                  <a:gd name="T58" fmla="+- 0 1330 1309"/>
                  <a:gd name="T59" fmla="*/ 1330 h 94"/>
                  <a:gd name="T60" fmla="+- 0 1336 1277"/>
                  <a:gd name="T61" fmla="*/ T60 w 63"/>
                  <a:gd name="T62" fmla="+- 0 1325 1309"/>
                  <a:gd name="T63" fmla="*/ 1325 h 94"/>
                  <a:gd name="T64" fmla="+- 0 1335 1277"/>
                  <a:gd name="T65" fmla="*/ T64 w 63"/>
                  <a:gd name="T66" fmla="+- 0 1324 1309"/>
                  <a:gd name="T67" fmla="*/ 132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39" y="17"/>
                    </a:lnTo>
                    <a:lnTo>
                      <a:pt x="45" y="54"/>
                    </a:lnTo>
                    <a:lnTo>
                      <a:pt x="45" y="60"/>
                    </a:lnTo>
                    <a:lnTo>
                      <a:pt x="32" y="79"/>
                    </a:lnTo>
                    <a:lnTo>
                      <a:pt x="57" y="79"/>
                    </a:lnTo>
                    <a:lnTo>
                      <a:pt x="59"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4" name="Group 5277"/>
            <p:cNvGrpSpPr>
              <a:grpSpLocks/>
            </p:cNvGrpSpPr>
            <p:nvPr/>
          </p:nvGrpSpPr>
          <p:grpSpPr bwMode="auto">
            <a:xfrm>
              <a:off x="1283" y="1483"/>
              <a:ext cx="55" cy="91"/>
              <a:chOff x="1283" y="1483"/>
              <a:chExt cx="55" cy="91"/>
            </a:xfrm>
          </p:grpSpPr>
          <p:sp>
            <p:nvSpPr>
              <p:cNvPr id="40869" name="Freeform 5280"/>
              <p:cNvSpPr>
                <a:spLocks/>
              </p:cNvSpPr>
              <p:nvPr/>
            </p:nvSpPr>
            <p:spPr bwMode="auto">
              <a:xfrm>
                <a:off x="1283" y="1483"/>
                <a:ext cx="55" cy="91"/>
              </a:xfrm>
              <a:custGeom>
                <a:avLst/>
                <a:gdLst>
                  <a:gd name="T0" fmla="+- 0 1335 1283"/>
                  <a:gd name="T1" fmla="*/ T0 w 55"/>
                  <a:gd name="T2" fmla="+- 0 1559 1483"/>
                  <a:gd name="T3" fmla="*/ 1559 h 91"/>
                  <a:gd name="T4" fmla="+- 0 1286 1283"/>
                  <a:gd name="T5" fmla="*/ T4 w 55"/>
                  <a:gd name="T6" fmla="+- 0 1559 1483"/>
                  <a:gd name="T7" fmla="*/ 1559 h 91"/>
                  <a:gd name="T8" fmla="+- 0 1285 1283"/>
                  <a:gd name="T9" fmla="*/ T8 w 55"/>
                  <a:gd name="T10" fmla="+- 0 1559 1483"/>
                  <a:gd name="T11" fmla="*/ 1559 h 91"/>
                  <a:gd name="T12" fmla="+- 0 1284 1283"/>
                  <a:gd name="T13" fmla="*/ T12 w 55"/>
                  <a:gd name="T14" fmla="+- 0 1561 1483"/>
                  <a:gd name="T15" fmla="*/ 1561 h 91"/>
                  <a:gd name="T16" fmla="+- 0 1284 1283"/>
                  <a:gd name="T17" fmla="*/ T16 w 55"/>
                  <a:gd name="T18" fmla="+- 0 1563 1483"/>
                  <a:gd name="T19" fmla="*/ 1563 h 91"/>
                  <a:gd name="T20" fmla="+- 0 1284 1283"/>
                  <a:gd name="T21" fmla="*/ T20 w 55"/>
                  <a:gd name="T22" fmla="+- 0 1566 1483"/>
                  <a:gd name="T23" fmla="*/ 1566 h 91"/>
                  <a:gd name="T24" fmla="+- 0 1284 1283"/>
                  <a:gd name="T25" fmla="*/ T24 w 55"/>
                  <a:gd name="T26" fmla="+- 0 1569 1483"/>
                  <a:gd name="T27" fmla="*/ 1569 h 91"/>
                  <a:gd name="T28" fmla="+- 0 1284 1283"/>
                  <a:gd name="T29" fmla="*/ T28 w 55"/>
                  <a:gd name="T30" fmla="+- 0 1572 1483"/>
                  <a:gd name="T31" fmla="*/ 1572 h 91"/>
                  <a:gd name="T32" fmla="+- 0 1285 1283"/>
                  <a:gd name="T33" fmla="*/ T32 w 55"/>
                  <a:gd name="T34" fmla="+- 0 1573 1483"/>
                  <a:gd name="T35" fmla="*/ 1573 h 91"/>
                  <a:gd name="T36" fmla="+- 0 1286 1283"/>
                  <a:gd name="T37" fmla="*/ T36 w 55"/>
                  <a:gd name="T38" fmla="+- 0 1573 1483"/>
                  <a:gd name="T39" fmla="*/ 1573 h 91"/>
                  <a:gd name="T40" fmla="+- 0 1335 1283"/>
                  <a:gd name="T41" fmla="*/ T40 w 55"/>
                  <a:gd name="T42" fmla="+- 0 1573 1483"/>
                  <a:gd name="T43" fmla="*/ 1573 h 91"/>
                  <a:gd name="T44" fmla="+- 0 1336 1283"/>
                  <a:gd name="T45" fmla="*/ T44 w 55"/>
                  <a:gd name="T46" fmla="+- 0 1573 1483"/>
                  <a:gd name="T47" fmla="*/ 1573 h 91"/>
                  <a:gd name="T48" fmla="+- 0 1337 1283"/>
                  <a:gd name="T49" fmla="*/ T48 w 55"/>
                  <a:gd name="T50" fmla="+- 0 1572 1483"/>
                  <a:gd name="T51" fmla="*/ 1572 h 91"/>
                  <a:gd name="T52" fmla="+- 0 1337 1283"/>
                  <a:gd name="T53" fmla="*/ T52 w 55"/>
                  <a:gd name="T54" fmla="+- 0 1569 1483"/>
                  <a:gd name="T55" fmla="*/ 1569 h 91"/>
                  <a:gd name="T56" fmla="+- 0 1338 1283"/>
                  <a:gd name="T57" fmla="*/ T56 w 55"/>
                  <a:gd name="T58" fmla="+- 0 1563 1483"/>
                  <a:gd name="T59" fmla="*/ 1563 h 91"/>
                  <a:gd name="T60" fmla="+- 0 1337 1283"/>
                  <a:gd name="T61" fmla="*/ T60 w 55"/>
                  <a:gd name="T62" fmla="+- 0 1561 1483"/>
                  <a:gd name="T63" fmla="*/ 1561 h 91"/>
                  <a:gd name="T64" fmla="+- 0 1336 1283"/>
                  <a:gd name="T65" fmla="*/ T64 w 55"/>
                  <a:gd name="T66" fmla="+- 0 1559 1483"/>
                  <a:gd name="T67" fmla="*/ 1559 h 91"/>
                  <a:gd name="T68" fmla="+- 0 1335 1283"/>
                  <a:gd name="T69" fmla="*/ T68 w 55"/>
                  <a:gd name="T70" fmla="+- 0 1559 1483"/>
                  <a:gd name="T71" fmla="*/ 155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6"/>
                    </a:lnTo>
                    <a:lnTo>
                      <a:pt x="1" y="78"/>
                    </a:lnTo>
                    <a:lnTo>
                      <a:pt x="1" y="80"/>
                    </a:lnTo>
                    <a:lnTo>
                      <a:pt x="1" y="83"/>
                    </a:lnTo>
                    <a:lnTo>
                      <a:pt x="1" y="86"/>
                    </a:lnTo>
                    <a:lnTo>
                      <a:pt x="1" y="89"/>
                    </a:lnTo>
                    <a:lnTo>
                      <a:pt x="2" y="90"/>
                    </a:lnTo>
                    <a:lnTo>
                      <a:pt x="3" y="90"/>
                    </a:lnTo>
                    <a:lnTo>
                      <a:pt x="52" y="90"/>
                    </a:lnTo>
                    <a:lnTo>
                      <a:pt x="53" y="90"/>
                    </a:lnTo>
                    <a:lnTo>
                      <a:pt x="54" y="89"/>
                    </a:lnTo>
                    <a:lnTo>
                      <a:pt x="54" y="86"/>
                    </a:lnTo>
                    <a:lnTo>
                      <a:pt x="55" y="80"/>
                    </a:lnTo>
                    <a:lnTo>
                      <a:pt x="54" y="78"/>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1" name="Freeform 5279"/>
              <p:cNvSpPr>
                <a:spLocks/>
              </p:cNvSpPr>
              <p:nvPr/>
            </p:nvSpPr>
            <p:spPr bwMode="auto">
              <a:xfrm>
                <a:off x="1283" y="1483"/>
                <a:ext cx="55" cy="91"/>
              </a:xfrm>
              <a:custGeom>
                <a:avLst/>
                <a:gdLst>
                  <a:gd name="T0" fmla="+- 0 1321 1283"/>
                  <a:gd name="T1" fmla="*/ T0 w 55"/>
                  <a:gd name="T2" fmla="+- 0 1500 1483"/>
                  <a:gd name="T3" fmla="*/ 1500 h 91"/>
                  <a:gd name="T4" fmla="+- 0 1303 1283"/>
                  <a:gd name="T5" fmla="*/ T4 w 55"/>
                  <a:gd name="T6" fmla="+- 0 1500 1483"/>
                  <a:gd name="T7" fmla="*/ 1500 h 91"/>
                  <a:gd name="T8" fmla="+- 0 1303 1283"/>
                  <a:gd name="T9" fmla="*/ T8 w 55"/>
                  <a:gd name="T10" fmla="+- 0 1559 1483"/>
                  <a:gd name="T11" fmla="*/ 1559 h 91"/>
                  <a:gd name="T12" fmla="+- 0 1321 1283"/>
                  <a:gd name="T13" fmla="*/ T12 w 55"/>
                  <a:gd name="T14" fmla="+- 0 1559 1483"/>
                  <a:gd name="T15" fmla="*/ 1559 h 91"/>
                  <a:gd name="T16" fmla="+- 0 1321 1283"/>
                  <a:gd name="T17" fmla="*/ T16 w 55"/>
                  <a:gd name="T18" fmla="+- 0 1500 1483"/>
                  <a:gd name="T19" fmla="*/ 1500 h 91"/>
                </a:gdLst>
                <a:ahLst/>
                <a:cxnLst>
                  <a:cxn ang="0">
                    <a:pos x="T1" y="T3"/>
                  </a:cxn>
                  <a:cxn ang="0">
                    <a:pos x="T5" y="T7"/>
                  </a:cxn>
                  <a:cxn ang="0">
                    <a:pos x="T9" y="T11"/>
                  </a:cxn>
                  <a:cxn ang="0">
                    <a:pos x="T13" y="T15"/>
                  </a:cxn>
                  <a:cxn ang="0">
                    <a:pos x="T17" y="T19"/>
                  </a:cxn>
                </a:cxnLst>
                <a:rect l="0" t="0" r="r" b="b"/>
                <a:pathLst>
                  <a:path w="55" h="91">
                    <a:moveTo>
                      <a:pt x="38" y="17"/>
                    </a:moveTo>
                    <a:lnTo>
                      <a:pt x="20" y="17"/>
                    </a:lnTo>
                    <a:lnTo>
                      <a:pt x="20" y="76"/>
                    </a:lnTo>
                    <a:lnTo>
                      <a:pt x="38" y="76"/>
                    </a:lnTo>
                    <a:lnTo>
                      <a:pt x="3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2" name="Freeform 5278"/>
              <p:cNvSpPr>
                <a:spLocks/>
              </p:cNvSpPr>
              <p:nvPr/>
            </p:nvSpPr>
            <p:spPr bwMode="auto">
              <a:xfrm>
                <a:off x="1283" y="1483"/>
                <a:ext cx="55" cy="91"/>
              </a:xfrm>
              <a:custGeom>
                <a:avLst/>
                <a:gdLst>
                  <a:gd name="T0" fmla="+- 0 1317 1283"/>
                  <a:gd name="T1" fmla="*/ T0 w 55"/>
                  <a:gd name="T2" fmla="+- 0 1483 1483"/>
                  <a:gd name="T3" fmla="*/ 1483 h 91"/>
                  <a:gd name="T4" fmla="+- 0 1283 1283"/>
                  <a:gd name="T5" fmla="*/ T4 w 55"/>
                  <a:gd name="T6" fmla="+- 0 1503 1483"/>
                  <a:gd name="T7" fmla="*/ 1503 h 91"/>
                  <a:gd name="T8" fmla="+- 0 1284 1283"/>
                  <a:gd name="T9" fmla="*/ T8 w 55"/>
                  <a:gd name="T10" fmla="+- 0 1507 1483"/>
                  <a:gd name="T11" fmla="*/ 1507 h 91"/>
                  <a:gd name="T12" fmla="+- 0 1284 1283"/>
                  <a:gd name="T13" fmla="*/ T12 w 55"/>
                  <a:gd name="T14" fmla="+- 0 1509 1483"/>
                  <a:gd name="T15" fmla="*/ 1509 h 91"/>
                  <a:gd name="T16" fmla="+- 0 1286 1283"/>
                  <a:gd name="T17" fmla="*/ T16 w 55"/>
                  <a:gd name="T18" fmla="+- 0 1509 1483"/>
                  <a:gd name="T19" fmla="*/ 1509 h 91"/>
                  <a:gd name="T20" fmla="+- 0 1289 1283"/>
                  <a:gd name="T21" fmla="*/ T20 w 55"/>
                  <a:gd name="T22" fmla="+- 0 1508 1483"/>
                  <a:gd name="T23" fmla="*/ 1508 h 91"/>
                  <a:gd name="T24" fmla="+- 0 1303 1283"/>
                  <a:gd name="T25" fmla="*/ T24 w 55"/>
                  <a:gd name="T26" fmla="+- 0 1500 1483"/>
                  <a:gd name="T27" fmla="*/ 1500 h 91"/>
                  <a:gd name="T28" fmla="+- 0 1321 1283"/>
                  <a:gd name="T29" fmla="*/ T28 w 55"/>
                  <a:gd name="T30" fmla="+- 0 1500 1483"/>
                  <a:gd name="T31" fmla="*/ 1500 h 91"/>
                  <a:gd name="T32" fmla="+- 0 1321 1283"/>
                  <a:gd name="T33" fmla="*/ T32 w 55"/>
                  <a:gd name="T34" fmla="+- 0 1485 1483"/>
                  <a:gd name="T35" fmla="*/ 1485 h 91"/>
                  <a:gd name="T36" fmla="+- 0 1320 1283"/>
                  <a:gd name="T37" fmla="*/ T36 w 55"/>
                  <a:gd name="T38" fmla="+- 0 1484 1483"/>
                  <a:gd name="T39" fmla="*/ 1484 h 91"/>
                  <a:gd name="T40" fmla="+- 0 1319 1283"/>
                  <a:gd name="T41" fmla="*/ T40 w 55"/>
                  <a:gd name="T42" fmla="+- 0 1483 1483"/>
                  <a:gd name="T43" fmla="*/ 1483 h 91"/>
                  <a:gd name="T44" fmla="+- 0 1317 1283"/>
                  <a:gd name="T45" fmla="*/ T44 w 55"/>
                  <a:gd name="T46" fmla="+- 0 1483 1483"/>
                  <a:gd name="T47" fmla="*/ 1483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6"/>
                    </a:lnTo>
                    <a:lnTo>
                      <a:pt x="6" y="25"/>
                    </a:lnTo>
                    <a:lnTo>
                      <a:pt x="20" y="17"/>
                    </a:lnTo>
                    <a:lnTo>
                      <a:pt x="38" y="17"/>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5" name="Group 5272"/>
            <p:cNvGrpSpPr>
              <a:grpSpLocks/>
            </p:cNvGrpSpPr>
            <p:nvPr/>
          </p:nvGrpSpPr>
          <p:grpSpPr bwMode="auto">
            <a:xfrm>
              <a:off x="1279" y="1654"/>
              <a:ext cx="61" cy="94"/>
              <a:chOff x="1279" y="1654"/>
              <a:chExt cx="61" cy="94"/>
            </a:xfrm>
          </p:grpSpPr>
          <p:sp>
            <p:nvSpPr>
              <p:cNvPr id="40865" name="Freeform 5276"/>
              <p:cNvSpPr>
                <a:spLocks/>
              </p:cNvSpPr>
              <p:nvPr/>
            </p:nvSpPr>
            <p:spPr bwMode="auto">
              <a:xfrm>
                <a:off x="1279" y="1654"/>
                <a:ext cx="61" cy="94"/>
              </a:xfrm>
              <a:custGeom>
                <a:avLst/>
                <a:gdLst>
                  <a:gd name="T0" fmla="+- 0 1317 1279"/>
                  <a:gd name="T1" fmla="*/ T0 w 61"/>
                  <a:gd name="T2" fmla="+- 0 1654 1654"/>
                  <a:gd name="T3" fmla="*/ 1654 h 94"/>
                  <a:gd name="T4" fmla="+- 0 1311 1279"/>
                  <a:gd name="T5" fmla="*/ T4 w 61"/>
                  <a:gd name="T6" fmla="+- 0 1654 1654"/>
                  <a:gd name="T7" fmla="*/ 1654 h 94"/>
                  <a:gd name="T8" fmla="+- 0 1307 1279"/>
                  <a:gd name="T9" fmla="*/ T8 w 61"/>
                  <a:gd name="T10" fmla="+- 0 1655 1654"/>
                  <a:gd name="T11" fmla="*/ 1655 h 94"/>
                  <a:gd name="T12" fmla="+- 0 1279 1279"/>
                  <a:gd name="T13" fmla="*/ T12 w 61"/>
                  <a:gd name="T14" fmla="+- 0 1697 1654"/>
                  <a:gd name="T15" fmla="*/ 1697 h 94"/>
                  <a:gd name="T16" fmla="+- 0 1279 1279"/>
                  <a:gd name="T17" fmla="*/ T16 w 61"/>
                  <a:gd name="T18" fmla="+- 0 1713 1654"/>
                  <a:gd name="T19" fmla="*/ 1713 h 94"/>
                  <a:gd name="T20" fmla="+- 0 1305 1279"/>
                  <a:gd name="T21" fmla="*/ T20 w 61"/>
                  <a:gd name="T22" fmla="+- 0 1747 1654"/>
                  <a:gd name="T23" fmla="*/ 1747 h 94"/>
                  <a:gd name="T24" fmla="+- 0 1314 1279"/>
                  <a:gd name="T25" fmla="*/ T24 w 61"/>
                  <a:gd name="T26" fmla="+- 0 1747 1654"/>
                  <a:gd name="T27" fmla="*/ 1747 h 94"/>
                  <a:gd name="T28" fmla="+- 0 1336 1279"/>
                  <a:gd name="T29" fmla="*/ T28 w 61"/>
                  <a:gd name="T30" fmla="+- 0 1733 1654"/>
                  <a:gd name="T31" fmla="*/ 1733 h 94"/>
                  <a:gd name="T32" fmla="+- 0 1308 1279"/>
                  <a:gd name="T33" fmla="*/ T32 w 61"/>
                  <a:gd name="T34" fmla="+- 0 1733 1654"/>
                  <a:gd name="T35" fmla="*/ 1733 h 94"/>
                  <a:gd name="T36" fmla="+- 0 1306 1279"/>
                  <a:gd name="T37" fmla="*/ T36 w 61"/>
                  <a:gd name="T38" fmla="+- 0 1733 1654"/>
                  <a:gd name="T39" fmla="*/ 1733 h 94"/>
                  <a:gd name="T40" fmla="+- 0 1297 1279"/>
                  <a:gd name="T41" fmla="*/ T40 w 61"/>
                  <a:gd name="T42" fmla="+- 0 1707 1654"/>
                  <a:gd name="T43" fmla="*/ 1707 h 94"/>
                  <a:gd name="T44" fmla="+- 0 1300 1279"/>
                  <a:gd name="T45" fmla="*/ T44 w 61"/>
                  <a:gd name="T46" fmla="+- 0 1706 1654"/>
                  <a:gd name="T47" fmla="*/ 1706 h 94"/>
                  <a:gd name="T48" fmla="+- 0 1303 1279"/>
                  <a:gd name="T49" fmla="*/ T48 w 61"/>
                  <a:gd name="T50" fmla="+- 0 1704 1654"/>
                  <a:gd name="T51" fmla="*/ 1704 h 94"/>
                  <a:gd name="T52" fmla="+- 0 1307 1279"/>
                  <a:gd name="T53" fmla="*/ T52 w 61"/>
                  <a:gd name="T54" fmla="+- 0 1703 1654"/>
                  <a:gd name="T55" fmla="*/ 1703 h 94"/>
                  <a:gd name="T56" fmla="+- 0 1311 1279"/>
                  <a:gd name="T57" fmla="*/ T56 w 61"/>
                  <a:gd name="T58" fmla="+- 0 1703 1654"/>
                  <a:gd name="T59" fmla="*/ 1703 h 94"/>
                  <a:gd name="T60" fmla="+- 0 1338 1279"/>
                  <a:gd name="T61" fmla="*/ T60 w 61"/>
                  <a:gd name="T62" fmla="+- 0 1703 1654"/>
                  <a:gd name="T63" fmla="*/ 1703 h 94"/>
                  <a:gd name="T64" fmla="+- 0 1337 1279"/>
                  <a:gd name="T65" fmla="*/ T64 w 61"/>
                  <a:gd name="T66" fmla="+- 0 1701 1654"/>
                  <a:gd name="T67" fmla="*/ 1701 h 94"/>
                  <a:gd name="T68" fmla="+- 0 1336 1279"/>
                  <a:gd name="T69" fmla="*/ T68 w 61"/>
                  <a:gd name="T70" fmla="+- 0 1698 1654"/>
                  <a:gd name="T71" fmla="*/ 1698 h 94"/>
                  <a:gd name="T72" fmla="+- 0 1332 1279"/>
                  <a:gd name="T73" fmla="*/ T72 w 61"/>
                  <a:gd name="T74" fmla="+- 0 1694 1654"/>
                  <a:gd name="T75" fmla="*/ 1694 h 94"/>
                  <a:gd name="T76" fmla="+- 0 1296 1279"/>
                  <a:gd name="T77" fmla="*/ T76 w 61"/>
                  <a:gd name="T78" fmla="+- 0 1694 1654"/>
                  <a:gd name="T79" fmla="*/ 1694 h 94"/>
                  <a:gd name="T80" fmla="+- 0 1297 1279"/>
                  <a:gd name="T81" fmla="*/ T80 w 61"/>
                  <a:gd name="T82" fmla="+- 0 1689 1654"/>
                  <a:gd name="T83" fmla="*/ 1689 h 94"/>
                  <a:gd name="T84" fmla="+- 0 1313 1279"/>
                  <a:gd name="T85" fmla="*/ T84 w 61"/>
                  <a:gd name="T86" fmla="+- 0 1668 1654"/>
                  <a:gd name="T87" fmla="*/ 1668 h 94"/>
                  <a:gd name="T88" fmla="+- 0 1334 1279"/>
                  <a:gd name="T89" fmla="*/ T88 w 61"/>
                  <a:gd name="T90" fmla="+- 0 1668 1654"/>
                  <a:gd name="T91" fmla="*/ 1668 h 94"/>
                  <a:gd name="T92" fmla="+- 0 1334 1279"/>
                  <a:gd name="T93" fmla="*/ T92 w 61"/>
                  <a:gd name="T94" fmla="+- 0 1659 1654"/>
                  <a:gd name="T95" fmla="*/ 1659 h 94"/>
                  <a:gd name="T96" fmla="+- 0 1322 1279"/>
                  <a:gd name="T97" fmla="*/ T96 w 61"/>
                  <a:gd name="T98" fmla="+- 0 1654 1654"/>
                  <a:gd name="T99" fmla="*/ 1654 h 94"/>
                  <a:gd name="T100" fmla="+- 0 1317 1279"/>
                  <a:gd name="T101" fmla="*/ T100 w 61"/>
                  <a:gd name="T102" fmla="+- 0 1654 1654"/>
                  <a:gd name="T10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8" y="0"/>
                    </a:moveTo>
                    <a:lnTo>
                      <a:pt x="32" y="0"/>
                    </a:lnTo>
                    <a:lnTo>
                      <a:pt x="28" y="1"/>
                    </a:lnTo>
                    <a:lnTo>
                      <a:pt x="0" y="43"/>
                    </a:lnTo>
                    <a:lnTo>
                      <a:pt x="0" y="59"/>
                    </a:lnTo>
                    <a:lnTo>
                      <a:pt x="26" y="93"/>
                    </a:lnTo>
                    <a:lnTo>
                      <a:pt x="35" y="93"/>
                    </a:lnTo>
                    <a:lnTo>
                      <a:pt x="57" y="79"/>
                    </a:lnTo>
                    <a:lnTo>
                      <a:pt x="29" y="79"/>
                    </a:lnTo>
                    <a:lnTo>
                      <a:pt x="27" y="79"/>
                    </a:lnTo>
                    <a:lnTo>
                      <a:pt x="18" y="53"/>
                    </a:lnTo>
                    <a:lnTo>
                      <a:pt x="21" y="52"/>
                    </a:lnTo>
                    <a:lnTo>
                      <a:pt x="24" y="50"/>
                    </a:lnTo>
                    <a:lnTo>
                      <a:pt x="28" y="49"/>
                    </a:lnTo>
                    <a:lnTo>
                      <a:pt x="32" y="49"/>
                    </a:lnTo>
                    <a:lnTo>
                      <a:pt x="59" y="49"/>
                    </a:lnTo>
                    <a:lnTo>
                      <a:pt x="58" y="47"/>
                    </a:lnTo>
                    <a:lnTo>
                      <a:pt x="57" y="44"/>
                    </a:lnTo>
                    <a:lnTo>
                      <a:pt x="53" y="40"/>
                    </a:lnTo>
                    <a:lnTo>
                      <a:pt x="17" y="40"/>
                    </a:lnTo>
                    <a:lnTo>
                      <a:pt x="18" y="35"/>
                    </a:lnTo>
                    <a:lnTo>
                      <a:pt x="34" y="14"/>
                    </a:lnTo>
                    <a:lnTo>
                      <a:pt x="55" y="14"/>
                    </a:lnTo>
                    <a:lnTo>
                      <a:pt x="55" y="5"/>
                    </a:lnTo>
                    <a:lnTo>
                      <a:pt x="43"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6" name="Freeform 5275"/>
              <p:cNvSpPr>
                <a:spLocks/>
              </p:cNvSpPr>
              <p:nvPr/>
            </p:nvSpPr>
            <p:spPr bwMode="auto">
              <a:xfrm>
                <a:off x="1279" y="1654"/>
                <a:ext cx="61" cy="94"/>
              </a:xfrm>
              <a:custGeom>
                <a:avLst/>
                <a:gdLst>
                  <a:gd name="T0" fmla="+- 0 1338 1279"/>
                  <a:gd name="T1" fmla="*/ T0 w 61"/>
                  <a:gd name="T2" fmla="+- 0 1703 1654"/>
                  <a:gd name="T3" fmla="*/ 1703 h 94"/>
                  <a:gd name="T4" fmla="+- 0 1313 1279"/>
                  <a:gd name="T5" fmla="*/ T4 w 61"/>
                  <a:gd name="T6" fmla="+- 0 1703 1654"/>
                  <a:gd name="T7" fmla="*/ 1703 h 94"/>
                  <a:gd name="T8" fmla="+- 0 1315 1279"/>
                  <a:gd name="T9" fmla="*/ T8 w 61"/>
                  <a:gd name="T10" fmla="+- 0 1703 1654"/>
                  <a:gd name="T11" fmla="*/ 1703 h 94"/>
                  <a:gd name="T12" fmla="+- 0 1316 1279"/>
                  <a:gd name="T13" fmla="*/ T12 w 61"/>
                  <a:gd name="T14" fmla="+- 0 1704 1654"/>
                  <a:gd name="T15" fmla="*/ 1704 h 94"/>
                  <a:gd name="T16" fmla="+- 0 1320 1279"/>
                  <a:gd name="T17" fmla="*/ T16 w 61"/>
                  <a:gd name="T18" fmla="+- 0 1706 1654"/>
                  <a:gd name="T19" fmla="*/ 1706 h 94"/>
                  <a:gd name="T20" fmla="+- 0 1322 1279"/>
                  <a:gd name="T21" fmla="*/ T20 w 61"/>
                  <a:gd name="T22" fmla="+- 0 1711 1654"/>
                  <a:gd name="T23" fmla="*/ 1711 h 94"/>
                  <a:gd name="T24" fmla="+- 0 1322 1279"/>
                  <a:gd name="T25" fmla="*/ T24 w 61"/>
                  <a:gd name="T26" fmla="+- 0 1713 1654"/>
                  <a:gd name="T27" fmla="*/ 1713 h 94"/>
                  <a:gd name="T28" fmla="+- 0 1322 1279"/>
                  <a:gd name="T29" fmla="*/ T28 w 61"/>
                  <a:gd name="T30" fmla="+- 0 1720 1654"/>
                  <a:gd name="T31" fmla="*/ 1720 h 94"/>
                  <a:gd name="T32" fmla="+- 0 1322 1279"/>
                  <a:gd name="T33" fmla="*/ T32 w 61"/>
                  <a:gd name="T34" fmla="+- 0 1722 1654"/>
                  <a:gd name="T35" fmla="*/ 1722 h 94"/>
                  <a:gd name="T36" fmla="+- 0 1312 1279"/>
                  <a:gd name="T37" fmla="*/ T36 w 61"/>
                  <a:gd name="T38" fmla="+- 0 1733 1654"/>
                  <a:gd name="T39" fmla="*/ 1733 h 94"/>
                  <a:gd name="T40" fmla="+- 0 1336 1279"/>
                  <a:gd name="T41" fmla="*/ T40 w 61"/>
                  <a:gd name="T42" fmla="+- 0 1733 1654"/>
                  <a:gd name="T43" fmla="*/ 1733 h 94"/>
                  <a:gd name="T44" fmla="+- 0 1337 1279"/>
                  <a:gd name="T45" fmla="*/ T44 w 61"/>
                  <a:gd name="T46" fmla="+- 0 1732 1654"/>
                  <a:gd name="T47" fmla="*/ 1732 h 94"/>
                  <a:gd name="T48" fmla="+- 0 1339 1279"/>
                  <a:gd name="T49" fmla="*/ T48 w 61"/>
                  <a:gd name="T50" fmla="+- 0 1724 1654"/>
                  <a:gd name="T51" fmla="*/ 1724 h 94"/>
                  <a:gd name="T52" fmla="+- 0 1340 1279"/>
                  <a:gd name="T53" fmla="*/ T52 w 61"/>
                  <a:gd name="T54" fmla="+- 0 1720 1654"/>
                  <a:gd name="T55" fmla="*/ 1720 h 94"/>
                  <a:gd name="T56" fmla="+- 0 1340 1279"/>
                  <a:gd name="T57" fmla="*/ T56 w 61"/>
                  <a:gd name="T58" fmla="+- 0 1711 1654"/>
                  <a:gd name="T59" fmla="*/ 1711 h 94"/>
                  <a:gd name="T60" fmla="+- 0 1339 1279"/>
                  <a:gd name="T61" fmla="*/ T60 w 61"/>
                  <a:gd name="T62" fmla="+- 0 1708 1654"/>
                  <a:gd name="T63" fmla="*/ 1708 h 94"/>
                  <a:gd name="T64" fmla="+- 0 1338 1279"/>
                  <a:gd name="T65" fmla="*/ T64 w 61"/>
                  <a:gd name="T66" fmla="+- 0 1703 1654"/>
                  <a:gd name="T67" fmla="*/ 170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9"/>
                    </a:moveTo>
                    <a:lnTo>
                      <a:pt x="34" y="49"/>
                    </a:lnTo>
                    <a:lnTo>
                      <a:pt x="36" y="49"/>
                    </a:lnTo>
                    <a:lnTo>
                      <a:pt x="37" y="50"/>
                    </a:lnTo>
                    <a:lnTo>
                      <a:pt x="41" y="52"/>
                    </a:lnTo>
                    <a:lnTo>
                      <a:pt x="43" y="57"/>
                    </a:lnTo>
                    <a:lnTo>
                      <a:pt x="43" y="59"/>
                    </a:lnTo>
                    <a:lnTo>
                      <a:pt x="43" y="66"/>
                    </a:lnTo>
                    <a:lnTo>
                      <a:pt x="43" y="68"/>
                    </a:lnTo>
                    <a:lnTo>
                      <a:pt x="33" y="79"/>
                    </a:lnTo>
                    <a:lnTo>
                      <a:pt x="57" y="79"/>
                    </a:lnTo>
                    <a:lnTo>
                      <a:pt x="58" y="78"/>
                    </a:lnTo>
                    <a:lnTo>
                      <a:pt x="60" y="70"/>
                    </a:lnTo>
                    <a:lnTo>
                      <a:pt x="61" y="66"/>
                    </a:lnTo>
                    <a:lnTo>
                      <a:pt x="61" y="57"/>
                    </a:lnTo>
                    <a:lnTo>
                      <a:pt x="60" y="54"/>
                    </a:lnTo>
                    <a:lnTo>
                      <a:pt x="59"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7" name="Freeform 5274"/>
              <p:cNvSpPr>
                <a:spLocks/>
              </p:cNvSpPr>
              <p:nvPr/>
            </p:nvSpPr>
            <p:spPr bwMode="auto">
              <a:xfrm>
                <a:off x="1279" y="1654"/>
                <a:ext cx="61" cy="94"/>
              </a:xfrm>
              <a:custGeom>
                <a:avLst/>
                <a:gdLst>
                  <a:gd name="T0" fmla="+- 0 1319 1279"/>
                  <a:gd name="T1" fmla="*/ T0 w 61"/>
                  <a:gd name="T2" fmla="+- 0 1689 1654"/>
                  <a:gd name="T3" fmla="*/ 1689 h 94"/>
                  <a:gd name="T4" fmla="+- 0 1296 1279"/>
                  <a:gd name="T5" fmla="*/ T4 w 61"/>
                  <a:gd name="T6" fmla="+- 0 1694 1654"/>
                  <a:gd name="T7" fmla="*/ 1694 h 94"/>
                  <a:gd name="T8" fmla="+- 0 1332 1279"/>
                  <a:gd name="T9" fmla="*/ T8 w 61"/>
                  <a:gd name="T10" fmla="+- 0 1694 1654"/>
                  <a:gd name="T11" fmla="*/ 1694 h 94"/>
                  <a:gd name="T12" fmla="+- 0 1332 1279"/>
                  <a:gd name="T13" fmla="*/ T12 w 61"/>
                  <a:gd name="T14" fmla="+- 0 1694 1654"/>
                  <a:gd name="T15" fmla="*/ 1694 h 94"/>
                  <a:gd name="T16" fmla="+- 0 1329 1279"/>
                  <a:gd name="T17" fmla="*/ T16 w 61"/>
                  <a:gd name="T18" fmla="+- 0 1692 1654"/>
                  <a:gd name="T19" fmla="*/ 1692 h 94"/>
                  <a:gd name="T20" fmla="+- 0 1323 1279"/>
                  <a:gd name="T21" fmla="*/ T20 w 61"/>
                  <a:gd name="T22" fmla="+- 0 1689 1654"/>
                  <a:gd name="T23" fmla="*/ 1689 h 94"/>
                  <a:gd name="T24" fmla="+- 0 1319 1279"/>
                  <a:gd name="T25" fmla="*/ T24 w 61"/>
                  <a:gd name="T26" fmla="+- 0 1689 1654"/>
                  <a:gd name="T27" fmla="*/ 1689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0" y="38"/>
                    </a:lnTo>
                    <a:lnTo>
                      <a:pt x="44" y="35"/>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8" name="Freeform 5273"/>
              <p:cNvSpPr>
                <a:spLocks/>
              </p:cNvSpPr>
              <p:nvPr/>
            </p:nvSpPr>
            <p:spPr bwMode="auto">
              <a:xfrm>
                <a:off x="1279" y="1654"/>
                <a:ext cx="61" cy="94"/>
              </a:xfrm>
              <a:custGeom>
                <a:avLst/>
                <a:gdLst>
                  <a:gd name="T0" fmla="+- 0 1334 1279"/>
                  <a:gd name="T1" fmla="*/ T0 w 61"/>
                  <a:gd name="T2" fmla="+- 0 1668 1654"/>
                  <a:gd name="T3" fmla="*/ 1668 h 94"/>
                  <a:gd name="T4" fmla="+- 0 1313 1279"/>
                  <a:gd name="T5" fmla="*/ T4 w 61"/>
                  <a:gd name="T6" fmla="+- 0 1668 1654"/>
                  <a:gd name="T7" fmla="*/ 1668 h 94"/>
                  <a:gd name="T8" fmla="+- 0 1321 1279"/>
                  <a:gd name="T9" fmla="*/ T8 w 61"/>
                  <a:gd name="T10" fmla="+- 0 1668 1654"/>
                  <a:gd name="T11" fmla="*/ 1668 h 94"/>
                  <a:gd name="T12" fmla="+- 0 1322 1279"/>
                  <a:gd name="T13" fmla="*/ T12 w 61"/>
                  <a:gd name="T14" fmla="+- 0 1668 1654"/>
                  <a:gd name="T15" fmla="*/ 1668 h 94"/>
                  <a:gd name="T16" fmla="+- 0 1327 1279"/>
                  <a:gd name="T17" fmla="*/ T16 w 61"/>
                  <a:gd name="T18" fmla="+- 0 1669 1654"/>
                  <a:gd name="T19" fmla="*/ 1669 h 94"/>
                  <a:gd name="T20" fmla="+- 0 1330 1279"/>
                  <a:gd name="T21" fmla="*/ T20 w 61"/>
                  <a:gd name="T22" fmla="+- 0 1670 1654"/>
                  <a:gd name="T23" fmla="*/ 1670 h 94"/>
                  <a:gd name="T24" fmla="+- 0 1332 1279"/>
                  <a:gd name="T25" fmla="*/ T24 w 61"/>
                  <a:gd name="T26" fmla="+- 0 1671 1654"/>
                  <a:gd name="T27" fmla="*/ 1671 h 94"/>
                  <a:gd name="T28" fmla="+- 0 1333 1279"/>
                  <a:gd name="T29" fmla="*/ T28 w 61"/>
                  <a:gd name="T30" fmla="+- 0 1670 1654"/>
                  <a:gd name="T31" fmla="*/ 1670 h 94"/>
                  <a:gd name="T32" fmla="+- 0 1334 1279"/>
                  <a:gd name="T33" fmla="*/ T32 w 61"/>
                  <a:gd name="T34" fmla="+- 0 1669 1654"/>
                  <a:gd name="T35" fmla="*/ 1669 h 94"/>
                  <a:gd name="T36" fmla="+- 0 1334 1279"/>
                  <a:gd name="T37" fmla="*/ T36 w 61"/>
                  <a:gd name="T38" fmla="+- 0 1668 1654"/>
                  <a:gd name="T39" fmla="*/ 166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4" y="14"/>
                    </a:lnTo>
                    <a:lnTo>
                      <a:pt x="42" y="14"/>
                    </a:lnTo>
                    <a:lnTo>
                      <a:pt x="43" y="14"/>
                    </a:lnTo>
                    <a:lnTo>
                      <a:pt x="48" y="15"/>
                    </a:lnTo>
                    <a:lnTo>
                      <a:pt x="51" y="16"/>
                    </a:lnTo>
                    <a:lnTo>
                      <a:pt x="53" y="17"/>
                    </a:lnTo>
                    <a:lnTo>
                      <a:pt x="54" y="16"/>
                    </a:lnTo>
                    <a:lnTo>
                      <a:pt x="55" y="15"/>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6" name="Group 5267"/>
            <p:cNvGrpSpPr>
              <a:grpSpLocks/>
            </p:cNvGrpSpPr>
            <p:nvPr/>
          </p:nvGrpSpPr>
          <p:grpSpPr bwMode="auto">
            <a:xfrm>
              <a:off x="1347" y="1130"/>
              <a:ext cx="80" cy="659"/>
              <a:chOff x="1347" y="1130"/>
              <a:chExt cx="80" cy="659"/>
            </a:xfrm>
          </p:grpSpPr>
          <p:sp>
            <p:nvSpPr>
              <p:cNvPr id="40861" name="Freeform 5271"/>
              <p:cNvSpPr>
                <a:spLocks/>
              </p:cNvSpPr>
              <p:nvPr/>
            </p:nvSpPr>
            <p:spPr bwMode="auto">
              <a:xfrm>
                <a:off x="1347" y="1130"/>
                <a:ext cx="80" cy="659"/>
              </a:xfrm>
              <a:custGeom>
                <a:avLst/>
                <a:gdLst>
                  <a:gd name="T0" fmla="+- 0 1348 1347"/>
                  <a:gd name="T1" fmla="*/ T0 w 80"/>
                  <a:gd name="T2" fmla="+- 0 1465 1130"/>
                  <a:gd name="T3" fmla="*/ 1465 h 659"/>
                  <a:gd name="T4" fmla="+- 0 1348 1347"/>
                  <a:gd name="T5" fmla="*/ T4 w 80"/>
                  <a:gd name="T6" fmla="+- 0 1786 1130"/>
                  <a:gd name="T7" fmla="*/ 1786 h 659"/>
                  <a:gd name="T8" fmla="+- 0 1347 1347"/>
                  <a:gd name="T9" fmla="*/ T8 w 80"/>
                  <a:gd name="T10" fmla="+- 0 1788 1130"/>
                  <a:gd name="T11" fmla="*/ 1788 h 659"/>
                  <a:gd name="T12" fmla="+- 0 1426 1347"/>
                  <a:gd name="T13" fmla="*/ T12 w 80"/>
                  <a:gd name="T14" fmla="+- 0 1788 1130"/>
                  <a:gd name="T15" fmla="*/ 1788 h 659"/>
                  <a:gd name="T16" fmla="+- 0 1425 1347"/>
                  <a:gd name="T17" fmla="*/ T16 w 80"/>
                  <a:gd name="T18" fmla="+- 0 1786 1130"/>
                  <a:gd name="T19" fmla="*/ 1786 h 659"/>
                  <a:gd name="T20" fmla="+- 0 1425 1347"/>
                  <a:gd name="T21" fmla="*/ T20 w 80"/>
                  <a:gd name="T22" fmla="+- 0 1468 1130"/>
                  <a:gd name="T23" fmla="*/ 1468 h 659"/>
                  <a:gd name="T24" fmla="+- 0 1351 1347"/>
                  <a:gd name="T25" fmla="*/ T24 w 80"/>
                  <a:gd name="T26" fmla="+- 0 1468 1130"/>
                  <a:gd name="T27" fmla="*/ 1468 h 659"/>
                  <a:gd name="T28" fmla="+- 0 1348 1347"/>
                  <a:gd name="T29" fmla="*/ T28 w 80"/>
                  <a:gd name="T30" fmla="+- 0 1465 1130"/>
                  <a:gd name="T31" fmla="*/ 1465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1" y="335"/>
                    </a:moveTo>
                    <a:lnTo>
                      <a:pt x="1" y="656"/>
                    </a:lnTo>
                    <a:lnTo>
                      <a:pt x="0" y="658"/>
                    </a:lnTo>
                    <a:lnTo>
                      <a:pt x="79" y="658"/>
                    </a:lnTo>
                    <a:lnTo>
                      <a:pt x="78" y="656"/>
                    </a:lnTo>
                    <a:lnTo>
                      <a:pt x="78" y="338"/>
                    </a:lnTo>
                    <a:lnTo>
                      <a:pt x="4" y="338"/>
                    </a:lnTo>
                    <a:lnTo>
                      <a:pt x="1" y="3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2" name="Freeform 5270"/>
              <p:cNvSpPr>
                <a:spLocks/>
              </p:cNvSpPr>
              <p:nvPr/>
            </p:nvSpPr>
            <p:spPr bwMode="auto">
              <a:xfrm>
                <a:off x="1347" y="1130"/>
                <a:ext cx="80" cy="659"/>
              </a:xfrm>
              <a:custGeom>
                <a:avLst/>
                <a:gdLst>
                  <a:gd name="T0" fmla="+- 0 1411 1347"/>
                  <a:gd name="T1" fmla="*/ T0 w 80"/>
                  <a:gd name="T2" fmla="+- 0 1462 1130"/>
                  <a:gd name="T3" fmla="*/ 1462 h 659"/>
                  <a:gd name="T4" fmla="+- 0 1386 1347"/>
                  <a:gd name="T5" fmla="*/ T4 w 80"/>
                  <a:gd name="T6" fmla="+- 0 1462 1130"/>
                  <a:gd name="T7" fmla="*/ 1462 h 659"/>
                  <a:gd name="T8" fmla="+- 0 1389 1347"/>
                  <a:gd name="T9" fmla="*/ T8 w 80"/>
                  <a:gd name="T10" fmla="+- 0 1465 1130"/>
                  <a:gd name="T11" fmla="*/ 1465 h 659"/>
                  <a:gd name="T12" fmla="+- 0 1386 1347"/>
                  <a:gd name="T13" fmla="*/ T12 w 80"/>
                  <a:gd name="T14" fmla="+- 0 1468 1130"/>
                  <a:gd name="T15" fmla="*/ 1468 h 659"/>
                  <a:gd name="T16" fmla="+- 0 1411 1347"/>
                  <a:gd name="T17" fmla="*/ T16 w 80"/>
                  <a:gd name="T18" fmla="+- 0 1468 1130"/>
                  <a:gd name="T19" fmla="*/ 1468 h 659"/>
                  <a:gd name="T20" fmla="+- 0 1409 1347"/>
                  <a:gd name="T21" fmla="*/ T20 w 80"/>
                  <a:gd name="T22" fmla="+- 0 1465 1130"/>
                  <a:gd name="T23" fmla="*/ 1465 h 659"/>
                  <a:gd name="T24" fmla="+- 0 1411 1347"/>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4" y="332"/>
                    </a:moveTo>
                    <a:lnTo>
                      <a:pt x="39" y="332"/>
                    </a:lnTo>
                    <a:lnTo>
                      <a:pt x="42" y="335"/>
                    </a:lnTo>
                    <a:lnTo>
                      <a:pt x="39" y="338"/>
                    </a:lnTo>
                    <a:lnTo>
                      <a:pt x="64" y="338"/>
                    </a:lnTo>
                    <a:lnTo>
                      <a:pt x="62" y="335"/>
                    </a:lnTo>
                    <a:lnTo>
                      <a:pt x="6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3" name="Freeform 5269"/>
              <p:cNvSpPr>
                <a:spLocks/>
              </p:cNvSpPr>
              <p:nvPr/>
            </p:nvSpPr>
            <p:spPr bwMode="auto">
              <a:xfrm>
                <a:off x="1347" y="1130"/>
                <a:ext cx="80" cy="659"/>
              </a:xfrm>
              <a:custGeom>
                <a:avLst/>
                <a:gdLst>
                  <a:gd name="T0" fmla="+- 0 1426 1347"/>
                  <a:gd name="T1" fmla="*/ T0 w 80"/>
                  <a:gd name="T2" fmla="+- 0 1130 1130"/>
                  <a:gd name="T3" fmla="*/ 1130 h 659"/>
                  <a:gd name="T4" fmla="+- 0 1347 1347"/>
                  <a:gd name="T5" fmla="*/ T4 w 80"/>
                  <a:gd name="T6" fmla="+- 0 1130 1130"/>
                  <a:gd name="T7" fmla="*/ 1130 h 659"/>
                  <a:gd name="T8" fmla="+- 0 1348 1347"/>
                  <a:gd name="T9" fmla="*/ T8 w 80"/>
                  <a:gd name="T10" fmla="+- 0 1131 1130"/>
                  <a:gd name="T11" fmla="*/ 1131 h 659"/>
                  <a:gd name="T12" fmla="+- 0 1348 1347"/>
                  <a:gd name="T13" fmla="*/ T12 w 80"/>
                  <a:gd name="T14" fmla="+- 0 1465 1130"/>
                  <a:gd name="T15" fmla="*/ 1465 h 659"/>
                  <a:gd name="T16" fmla="+- 0 1351 1347"/>
                  <a:gd name="T17" fmla="*/ T16 w 80"/>
                  <a:gd name="T18" fmla="+- 0 1462 1130"/>
                  <a:gd name="T19" fmla="*/ 1462 h 659"/>
                  <a:gd name="T20" fmla="+- 0 1425 1347"/>
                  <a:gd name="T21" fmla="*/ T20 w 80"/>
                  <a:gd name="T22" fmla="+- 0 1462 1130"/>
                  <a:gd name="T23" fmla="*/ 1462 h 659"/>
                  <a:gd name="T24" fmla="+- 0 1425 1347"/>
                  <a:gd name="T25" fmla="*/ T24 w 80"/>
                  <a:gd name="T26" fmla="+- 0 1453 1130"/>
                  <a:gd name="T27" fmla="*/ 1453 h 659"/>
                  <a:gd name="T28" fmla="+- 0 1359 1347"/>
                  <a:gd name="T29" fmla="*/ T28 w 80"/>
                  <a:gd name="T30" fmla="+- 0 1453 1130"/>
                  <a:gd name="T31" fmla="*/ 1453 h 659"/>
                  <a:gd name="T32" fmla="+- 0 1356 1347"/>
                  <a:gd name="T33" fmla="*/ T32 w 80"/>
                  <a:gd name="T34" fmla="+- 0 1450 1130"/>
                  <a:gd name="T35" fmla="*/ 1450 h 659"/>
                  <a:gd name="T36" fmla="+- 0 1359 1347"/>
                  <a:gd name="T37" fmla="*/ T36 w 80"/>
                  <a:gd name="T38" fmla="+- 0 1448 1130"/>
                  <a:gd name="T39" fmla="*/ 1448 h 659"/>
                  <a:gd name="T40" fmla="+- 0 1425 1347"/>
                  <a:gd name="T41" fmla="*/ T40 w 80"/>
                  <a:gd name="T42" fmla="+- 0 1448 1130"/>
                  <a:gd name="T43" fmla="*/ 1448 h 659"/>
                  <a:gd name="T44" fmla="+- 0 1425 1347"/>
                  <a:gd name="T45" fmla="*/ T44 w 80"/>
                  <a:gd name="T46" fmla="+- 0 1131 1130"/>
                  <a:gd name="T47" fmla="*/ 1131 h 659"/>
                  <a:gd name="T48" fmla="+- 0 1426 1347"/>
                  <a:gd name="T49" fmla="*/ T48 w 80"/>
                  <a:gd name="T50" fmla="+- 0 1130 1130"/>
                  <a:gd name="T51"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9">
                    <a:moveTo>
                      <a:pt x="79" y="0"/>
                    </a:moveTo>
                    <a:lnTo>
                      <a:pt x="0" y="0"/>
                    </a:lnTo>
                    <a:lnTo>
                      <a:pt x="1" y="1"/>
                    </a:lnTo>
                    <a:lnTo>
                      <a:pt x="1" y="335"/>
                    </a:lnTo>
                    <a:lnTo>
                      <a:pt x="4" y="332"/>
                    </a:lnTo>
                    <a:lnTo>
                      <a:pt x="78" y="332"/>
                    </a:lnTo>
                    <a:lnTo>
                      <a:pt x="78" y="323"/>
                    </a:lnTo>
                    <a:lnTo>
                      <a:pt x="12" y="323"/>
                    </a:lnTo>
                    <a:lnTo>
                      <a:pt x="9" y="320"/>
                    </a:lnTo>
                    <a:lnTo>
                      <a:pt x="12"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4" name="Freeform 5268"/>
              <p:cNvSpPr>
                <a:spLocks/>
              </p:cNvSpPr>
              <p:nvPr/>
            </p:nvSpPr>
            <p:spPr bwMode="auto">
              <a:xfrm>
                <a:off x="1347" y="1130"/>
                <a:ext cx="80" cy="659"/>
              </a:xfrm>
              <a:custGeom>
                <a:avLst/>
                <a:gdLst>
                  <a:gd name="T0" fmla="+- 0 1421 1347"/>
                  <a:gd name="T1" fmla="*/ T0 w 80"/>
                  <a:gd name="T2" fmla="+- 0 1448 1130"/>
                  <a:gd name="T3" fmla="*/ 1448 h 659"/>
                  <a:gd name="T4" fmla="+- 0 1395 1347"/>
                  <a:gd name="T5" fmla="*/ T4 w 80"/>
                  <a:gd name="T6" fmla="+- 0 1448 1130"/>
                  <a:gd name="T7" fmla="*/ 1448 h 659"/>
                  <a:gd name="T8" fmla="+- 0 1397 1347"/>
                  <a:gd name="T9" fmla="*/ T8 w 80"/>
                  <a:gd name="T10" fmla="+- 0 1450 1130"/>
                  <a:gd name="T11" fmla="*/ 1450 h 659"/>
                  <a:gd name="T12" fmla="+- 0 1395 1347"/>
                  <a:gd name="T13" fmla="*/ T12 w 80"/>
                  <a:gd name="T14" fmla="+- 0 1453 1130"/>
                  <a:gd name="T15" fmla="*/ 1453 h 659"/>
                  <a:gd name="T16" fmla="+- 0 1421 1347"/>
                  <a:gd name="T17" fmla="*/ T16 w 80"/>
                  <a:gd name="T18" fmla="+- 0 1453 1130"/>
                  <a:gd name="T19" fmla="*/ 1453 h 659"/>
                  <a:gd name="T20" fmla="+- 0 1418 1347"/>
                  <a:gd name="T21" fmla="*/ T20 w 80"/>
                  <a:gd name="T22" fmla="+- 0 1450 1130"/>
                  <a:gd name="T23" fmla="*/ 1450 h 659"/>
                  <a:gd name="T24" fmla="+- 0 1421 1347"/>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4" y="318"/>
                    </a:moveTo>
                    <a:lnTo>
                      <a:pt x="48" y="318"/>
                    </a:lnTo>
                    <a:lnTo>
                      <a:pt x="50" y="320"/>
                    </a:lnTo>
                    <a:lnTo>
                      <a:pt x="48" y="323"/>
                    </a:lnTo>
                    <a:lnTo>
                      <a:pt x="74" y="323"/>
                    </a:lnTo>
                    <a:lnTo>
                      <a:pt x="71" y="320"/>
                    </a:lnTo>
                    <a:lnTo>
                      <a:pt x="7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7" name="Group 5265"/>
            <p:cNvGrpSpPr>
              <a:grpSpLocks/>
            </p:cNvGrpSpPr>
            <p:nvPr/>
          </p:nvGrpSpPr>
          <p:grpSpPr bwMode="auto">
            <a:xfrm>
              <a:off x="1348" y="1465"/>
              <a:ext cx="77" cy="2"/>
              <a:chOff x="1348" y="1465"/>
              <a:chExt cx="77" cy="2"/>
            </a:xfrm>
          </p:grpSpPr>
          <p:sp>
            <p:nvSpPr>
              <p:cNvPr id="40860" name="Freeform 5266"/>
              <p:cNvSpPr>
                <a:spLocks/>
              </p:cNvSpPr>
              <p:nvPr/>
            </p:nvSpPr>
            <p:spPr bwMode="auto">
              <a:xfrm>
                <a:off x="1348" y="1465"/>
                <a:ext cx="77" cy="2"/>
              </a:xfrm>
              <a:custGeom>
                <a:avLst/>
                <a:gdLst>
                  <a:gd name="T0" fmla="+- 0 1348 1348"/>
                  <a:gd name="T1" fmla="*/ T0 w 77"/>
                  <a:gd name="T2" fmla="+- 0 1425 1348"/>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8" name="Group 5263"/>
            <p:cNvGrpSpPr>
              <a:grpSpLocks/>
            </p:cNvGrpSpPr>
            <p:nvPr/>
          </p:nvGrpSpPr>
          <p:grpSpPr bwMode="auto">
            <a:xfrm>
              <a:off x="1356" y="1450"/>
              <a:ext cx="69" cy="2"/>
              <a:chOff x="1356" y="1450"/>
              <a:chExt cx="69" cy="2"/>
            </a:xfrm>
          </p:grpSpPr>
          <p:sp>
            <p:nvSpPr>
              <p:cNvPr id="40859" name="Freeform 5264"/>
              <p:cNvSpPr>
                <a:spLocks/>
              </p:cNvSpPr>
              <p:nvPr/>
            </p:nvSpPr>
            <p:spPr bwMode="auto">
              <a:xfrm>
                <a:off x="1356" y="1450"/>
                <a:ext cx="69" cy="2"/>
              </a:xfrm>
              <a:custGeom>
                <a:avLst/>
                <a:gdLst>
                  <a:gd name="T0" fmla="+- 0 1356 1356"/>
                  <a:gd name="T1" fmla="*/ T0 w 69"/>
                  <a:gd name="T2" fmla="+- 0 1425 1356"/>
                  <a:gd name="T3" fmla="*/ T2 w 69"/>
                </a:gdLst>
                <a:ahLst/>
                <a:cxnLst>
                  <a:cxn ang="0">
                    <a:pos x="T1" y="0"/>
                  </a:cxn>
                  <a:cxn ang="0">
                    <a:pos x="T3" y="0"/>
                  </a:cxn>
                </a:cxnLst>
                <a:rect l="0" t="0" r="r" b="b"/>
                <a:pathLst>
                  <a:path w="69">
                    <a:moveTo>
                      <a:pt x="0" y="0"/>
                    </a:moveTo>
                    <a:lnTo>
                      <a:pt x="6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9" name="Group 5260"/>
            <p:cNvGrpSpPr>
              <a:grpSpLocks/>
            </p:cNvGrpSpPr>
            <p:nvPr/>
          </p:nvGrpSpPr>
          <p:grpSpPr bwMode="auto">
            <a:xfrm>
              <a:off x="1346" y="1130"/>
              <a:ext cx="3" cy="658"/>
              <a:chOff x="1346" y="1130"/>
              <a:chExt cx="3" cy="658"/>
            </a:xfrm>
          </p:grpSpPr>
          <p:sp>
            <p:nvSpPr>
              <p:cNvPr id="40858" name="Freeform 5262"/>
              <p:cNvSpPr>
                <a:spLocks/>
              </p:cNvSpPr>
              <p:nvPr/>
            </p:nvSpPr>
            <p:spPr bwMode="auto">
              <a:xfrm>
                <a:off x="1346" y="1130"/>
                <a:ext cx="3" cy="658"/>
              </a:xfrm>
              <a:custGeom>
                <a:avLst/>
                <a:gdLst>
                  <a:gd name="T0" fmla="+- 0 1346 1346"/>
                  <a:gd name="T1" fmla="*/ T0 w 3"/>
                  <a:gd name="T2" fmla="+- 0 1788 1130"/>
                  <a:gd name="T3" fmla="*/ 1788 h 658"/>
                  <a:gd name="T4" fmla="+- 0 1348 1346"/>
                  <a:gd name="T5" fmla="*/ T4 w 3"/>
                  <a:gd name="T6" fmla="+- 0 1788 1130"/>
                  <a:gd name="T7" fmla="*/ 1788 h 658"/>
                  <a:gd name="T8" fmla="+- 0 1348 1346"/>
                  <a:gd name="T9" fmla="*/ T8 w 3"/>
                  <a:gd name="T10" fmla="+- 0 1130 1130"/>
                  <a:gd name="T11" fmla="*/ 1130 h 658"/>
                  <a:gd name="T12" fmla="+- 0 1346 1346"/>
                  <a:gd name="T13" fmla="*/ T12 w 3"/>
                  <a:gd name="T14" fmla="+- 0 1130 1130"/>
                  <a:gd name="T15" fmla="*/ 1130 h 658"/>
                  <a:gd name="T16" fmla="+- 0 1346 1346"/>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101" name="Picture 52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00" name="Group 5258"/>
            <p:cNvGrpSpPr>
              <a:grpSpLocks/>
            </p:cNvGrpSpPr>
            <p:nvPr/>
          </p:nvGrpSpPr>
          <p:grpSpPr bwMode="auto">
            <a:xfrm>
              <a:off x="1332" y="1117"/>
              <a:ext cx="2" cy="656"/>
              <a:chOff x="1332" y="1117"/>
              <a:chExt cx="2" cy="656"/>
            </a:xfrm>
          </p:grpSpPr>
          <p:sp>
            <p:nvSpPr>
              <p:cNvPr id="40857" name="Freeform 5259"/>
              <p:cNvSpPr>
                <a:spLocks/>
              </p:cNvSpPr>
              <p:nvPr/>
            </p:nvSpPr>
            <p:spPr bwMode="auto">
              <a:xfrm>
                <a:off x="1332"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01" name="Group 5256"/>
            <p:cNvGrpSpPr>
              <a:grpSpLocks/>
            </p:cNvGrpSpPr>
            <p:nvPr/>
          </p:nvGrpSpPr>
          <p:grpSpPr bwMode="auto">
            <a:xfrm>
              <a:off x="1331" y="1116"/>
              <a:ext cx="82" cy="2"/>
              <a:chOff x="1331" y="1116"/>
              <a:chExt cx="82" cy="2"/>
            </a:xfrm>
          </p:grpSpPr>
          <p:sp>
            <p:nvSpPr>
              <p:cNvPr id="40856" name="Freeform 5257"/>
              <p:cNvSpPr>
                <a:spLocks/>
              </p:cNvSpPr>
              <p:nvPr/>
            </p:nvSpPr>
            <p:spPr bwMode="auto">
              <a:xfrm>
                <a:off x="1331" y="1116"/>
                <a:ext cx="82" cy="2"/>
              </a:xfrm>
              <a:custGeom>
                <a:avLst/>
                <a:gdLst>
                  <a:gd name="T0" fmla="+- 0 1331 1331"/>
                  <a:gd name="T1" fmla="*/ T0 w 82"/>
                  <a:gd name="T2" fmla="+- 0 1413 133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02" name="Group 5254"/>
            <p:cNvGrpSpPr>
              <a:grpSpLocks/>
            </p:cNvGrpSpPr>
            <p:nvPr/>
          </p:nvGrpSpPr>
          <p:grpSpPr bwMode="auto">
            <a:xfrm>
              <a:off x="1332" y="1772"/>
              <a:ext cx="80" cy="2"/>
              <a:chOff x="1332" y="1772"/>
              <a:chExt cx="80" cy="2"/>
            </a:xfrm>
          </p:grpSpPr>
          <p:sp>
            <p:nvSpPr>
              <p:cNvPr id="40855" name="Freeform 5255"/>
              <p:cNvSpPr>
                <a:spLocks/>
              </p:cNvSpPr>
              <p:nvPr/>
            </p:nvSpPr>
            <p:spPr bwMode="auto">
              <a:xfrm>
                <a:off x="1332" y="1772"/>
                <a:ext cx="80" cy="2"/>
              </a:xfrm>
              <a:custGeom>
                <a:avLst/>
                <a:gdLst>
                  <a:gd name="T0" fmla="+- 0 1332 1332"/>
                  <a:gd name="T1" fmla="*/ T0 w 80"/>
                  <a:gd name="T2" fmla="+- 0 1412 133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03" name="Group 5252"/>
            <p:cNvGrpSpPr>
              <a:grpSpLocks/>
            </p:cNvGrpSpPr>
            <p:nvPr/>
          </p:nvGrpSpPr>
          <p:grpSpPr bwMode="auto">
            <a:xfrm>
              <a:off x="1334" y="1770"/>
              <a:ext cx="80" cy="2"/>
              <a:chOff x="1334" y="1770"/>
              <a:chExt cx="80" cy="2"/>
            </a:xfrm>
          </p:grpSpPr>
          <p:sp>
            <p:nvSpPr>
              <p:cNvPr id="40854" name="Freeform 5253"/>
              <p:cNvSpPr>
                <a:spLocks/>
              </p:cNvSpPr>
              <p:nvPr/>
            </p:nvSpPr>
            <p:spPr bwMode="auto">
              <a:xfrm>
                <a:off x="1334" y="1770"/>
                <a:ext cx="80" cy="2"/>
              </a:xfrm>
              <a:custGeom>
                <a:avLst/>
                <a:gdLst>
                  <a:gd name="T0" fmla="+- 0 1334 1334"/>
                  <a:gd name="T1" fmla="*/ T0 w 80"/>
                  <a:gd name="T2" fmla="+- 0 1413 133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04" name="Group 5248"/>
            <p:cNvGrpSpPr>
              <a:grpSpLocks/>
            </p:cNvGrpSpPr>
            <p:nvPr/>
          </p:nvGrpSpPr>
          <p:grpSpPr bwMode="auto">
            <a:xfrm>
              <a:off x="1361" y="1224"/>
              <a:ext cx="38" cy="66"/>
              <a:chOff x="1361" y="1224"/>
              <a:chExt cx="38" cy="66"/>
            </a:xfrm>
          </p:grpSpPr>
          <p:sp>
            <p:nvSpPr>
              <p:cNvPr id="40851" name="Freeform 5251"/>
              <p:cNvSpPr>
                <a:spLocks/>
              </p:cNvSpPr>
              <p:nvPr/>
            </p:nvSpPr>
            <p:spPr bwMode="auto">
              <a:xfrm>
                <a:off x="1361" y="1224"/>
                <a:ext cx="38" cy="66"/>
              </a:xfrm>
              <a:custGeom>
                <a:avLst/>
                <a:gdLst>
                  <a:gd name="T0" fmla="+- 0 1397 1361"/>
                  <a:gd name="T1" fmla="*/ T0 w 38"/>
                  <a:gd name="T2" fmla="+- 0 1283 1224"/>
                  <a:gd name="T3" fmla="*/ 1283 h 66"/>
                  <a:gd name="T4" fmla="+- 0 1363 1361"/>
                  <a:gd name="T5" fmla="*/ T4 w 38"/>
                  <a:gd name="T6" fmla="+- 0 1283 1224"/>
                  <a:gd name="T7" fmla="*/ 1283 h 66"/>
                  <a:gd name="T8" fmla="+- 0 1363 1361"/>
                  <a:gd name="T9" fmla="*/ T8 w 38"/>
                  <a:gd name="T10" fmla="+- 0 1283 1224"/>
                  <a:gd name="T11" fmla="*/ 1283 h 66"/>
                  <a:gd name="T12" fmla="+- 0 1362 1361"/>
                  <a:gd name="T13" fmla="*/ T12 w 38"/>
                  <a:gd name="T14" fmla="+- 0 1284 1224"/>
                  <a:gd name="T15" fmla="*/ 1284 h 66"/>
                  <a:gd name="T16" fmla="+- 0 1362 1361"/>
                  <a:gd name="T17" fmla="*/ T16 w 38"/>
                  <a:gd name="T18" fmla="+- 0 1285 1224"/>
                  <a:gd name="T19" fmla="*/ 1285 h 66"/>
                  <a:gd name="T20" fmla="+- 0 1362 1361"/>
                  <a:gd name="T21" fmla="*/ T20 w 38"/>
                  <a:gd name="T22" fmla="+- 0 1288 1224"/>
                  <a:gd name="T23" fmla="*/ 1288 h 66"/>
                  <a:gd name="T24" fmla="+- 0 1362 1361"/>
                  <a:gd name="T25" fmla="*/ T24 w 38"/>
                  <a:gd name="T26" fmla="+- 0 1289 1224"/>
                  <a:gd name="T27" fmla="*/ 1289 h 66"/>
                  <a:gd name="T28" fmla="+- 0 1363 1361"/>
                  <a:gd name="T29" fmla="*/ T28 w 38"/>
                  <a:gd name="T30" fmla="+- 0 1290 1224"/>
                  <a:gd name="T31" fmla="*/ 1290 h 66"/>
                  <a:gd name="T32" fmla="+- 0 1398 1361"/>
                  <a:gd name="T33" fmla="*/ T32 w 38"/>
                  <a:gd name="T34" fmla="+- 0 1290 1224"/>
                  <a:gd name="T35" fmla="*/ 1290 h 66"/>
                  <a:gd name="T36" fmla="+- 0 1398 1361"/>
                  <a:gd name="T37" fmla="*/ T36 w 38"/>
                  <a:gd name="T38" fmla="+- 0 1289 1224"/>
                  <a:gd name="T39" fmla="*/ 1289 h 66"/>
                  <a:gd name="T40" fmla="+- 0 1399 1361"/>
                  <a:gd name="T41" fmla="*/ T40 w 38"/>
                  <a:gd name="T42" fmla="+- 0 1288 1224"/>
                  <a:gd name="T43" fmla="*/ 1288 h 66"/>
                  <a:gd name="T44" fmla="+- 0 1399 1361"/>
                  <a:gd name="T45" fmla="*/ T44 w 38"/>
                  <a:gd name="T46" fmla="+- 0 1285 1224"/>
                  <a:gd name="T47" fmla="*/ 1285 h 66"/>
                  <a:gd name="T48" fmla="+- 0 1398 1361"/>
                  <a:gd name="T49" fmla="*/ T48 w 38"/>
                  <a:gd name="T50" fmla="+- 0 1284 1224"/>
                  <a:gd name="T51" fmla="*/ 1284 h 66"/>
                  <a:gd name="T52" fmla="+- 0 1398 1361"/>
                  <a:gd name="T53" fmla="*/ T52 w 38"/>
                  <a:gd name="T54" fmla="+- 0 1283 1224"/>
                  <a:gd name="T55" fmla="*/ 1283 h 66"/>
                  <a:gd name="T56" fmla="+- 0 1397 1361"/>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52" name="Freeform 5250"/>
              <p:cNvSpPr>
                <a:spLocks/>
              </p:cNvSpPr>
              <p:nvPr/>
            </p:nvSpPr>
            <p:spPr bwMode="auto">
              <a:xfrm>
                <a:off x="1361" y="1224"/>
                <a:ext cx="38" cy="66"/>
              </a:xfrm>
              <a:custGeom>
                <a:avLst/>
                <a:gdLst>
                  <a:gd name="T0" fmla="+- 0 1385 1361"/>
                  <a:gd name="T1" fmla="*/ T0 w 38"/>
                  <a:gd name="T2" fmla="+- 0 1233 1224"/>
                  <a:gd name="T3" fmla="*/ 1233 h 66"/>
                  <a:gd name="T4" fmla="+- 0 1377 1361"/>
                  <a:gd name="T5" fmla="*/ T4 w 38"/>
                  <a:gd name="T6" fmla="+- 0 1233 1224"/>
                  <a:gd name="T7" fmla="*/ 1233 h 66"/>
                  <a:gd name="T8" fmla="+- 0 1377 1361"/>
                  <a:gd name="T9" fmla="*/ T8 w 38"/>
                  <a:gd name="T10" fmla="+- 0 1283 1224"/>
                  <a:gd name="T11" fmla="*/ 1283 h 66"/>
                  <a:gd name="T12" fmla="+- 0 1385 1361"/>
                  <a:gd name="T13" fmla="*/ T12 w 38"/>
                  <a:gd name="T14" fmla="+- 0 1283 1224"/>
                  <a:gd name="T15" fmla="*/ 1283 h 66"/>
                  <a:gd name="T16" fmla="+- 0 1385 1361"/>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53" name="Freeform 5249"/>
              <p:cNvSpPr>
                <a:spLocks/>
              </p:cNvSpPr>
              <p:nvPr/>
            </p:nvSpPr>
            <p:spPr bwMode="auto">
              <a:xfrm>
                <a:off x="1361" y="1224"/>
                <a:ext cx="38" cy="66"/>
              </a:xfrm>
              <a:custGeom>
                <a:avLst/>
                <a:gdLst>
                  <a:gd name="T0" fmla="+- 0 1383 1361"/>
                  <a:gd name="T1" fmla="*/ T0 w 38"/>
                  <a:gd name="T2" fmla="+- 0 1224 1224"/>
                  <a:gd name="T3" fmla="*/ 1224 h 66"/>
                  <a:gd name="T4" fmla="+- 0 1361 1361"/>
                  <a:gd name="T5" fmla="*/ T4 w 38"/>
                  <a:gd name="T6" fmla="+- 0 1240 1224"/>
                  <a:gd name="T7" fmla="*/ 1240 h 66"/>
                  <a:gd name="T8" fmla="+- 0 1362 1361"/>
                  <a:gd name="T9" fmla="*/ T8 w 38"/>
                  <a:gd name="T10" fmla="+- 0 1241 1224"/>
                  <a:gd name="T11" fmla="*/ 1241 h 66"/>
                  <a:gd name="T12" fmla="+- 0 1363 1361"/>
                  <a:gd name="T13" fmla="*/ T12 w 38"/>
                  <a:gd name="T14" fmla="+- 0 1241 1224"/>
                  <a:gd name="T15" fmla="*/ 1241 h 66"/>
                  <a:gd name="T16" fmla="+- 0 1364 1361"/>
                  <a:gd name="T17" fmla="*/ T16 w 38"/>
                  <a:gd name="T18" fmla="+- 0 1241 1224"/>
                  <a:gd name="T19" fmla="*/ 1241 h 66"/>
                  <a:gd name="T20" fmla="+- 0 1377 1361"/>
                  <a:gd name="T21" fmla="*/ T20 w 38"/>
                  <a:gd name="T22" fmla="+- 0 1233 1224"/>
                  <a:gd name="T23" fmla="*/ 1233 h 66"/>
                  <a:gd name="T24" fmla="+- 0 1385 1361"/>
                  <a:gd name="T25" fmla="*/ T24 w 38"/>
                  <a:gd name="T26" fmla="+- 0 1233 1224"/>
                  <a:gd name="T27" fmla="*/ 1233 h 66"/>
                  <a:gd name="T28" fmla="+- 0 1385 1361"/>
                  <a:gd name="T29" fmla="*/ T28 w 38"/>
                  <a:gd name="T30" fmla="+- 0 1225 1224"/>
                  <a:gd name="T31" fmla="*/ 1225 h 66"/>
                  <a:gd name="T32" fmla="+- 0 1385 1361"/>
                  <a:gd name="T33" fmla="*/ T32 w 38"/>
                  <a:gd name="T34" fmla="+- 0 1224 1224"/>
                  <a:gd name="T35" fmla="*/ 1224 h 66"/>
                  <a:gd name="T36" fmla="+- 0 1383 1361"/>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5" name="Group 5245"/>
            <p:cNvGrpSpPr>
              <a:grpSpLocks/>
            </p:cNvGrpSpPr>
            <p:nvPr/>
          </p:nvGrpSpPr>
          <p:grpSpPr bwMode="auto">
            <a:xfrm>
              <a:off x="1356" y="1346"/>
              <a:ext cx="45" cy="68"/>
              <a:chOff x="1356" y="1346"/>
              <a:chExt cx="45" cy="68"/>
            </a:xfrm>
          </p:grpSpPr>
          <p:sp>
            <p:nvSpPr>
              <p:cNvPr id="40849" name="Freeform 5247"/>
              <p:cNvSpPr>
                <a:spLocks/>
              </p:cNvSpPr>
              <p:nvPr/>
            </p:nvSpPr>
            <p:spPr bwMode="auto">
              <a:xfrm>
                <a:off x="1356" y="1346"/>
                <a:ext cx="45" cy="68"/>
              </a:xfrm>
              <a:custGeom>
                <a:avLst/>
                <a:gdLst>
                  <a:gd name="T0" fmla="+- 0 1383 1356"/>
                  <a:gd name="T1" fmla="*/ T0 w 45"/>
                  <a:gd name="T2" fmla="+- 0 1346 1346"/>
                  <a:gd name="T3" fmla="*/ 1346 h 68"/>
                  <a:gd name="T4" fmla="+- 0 1375 1356"/>
                  <a:gd name="T5" fmla="*/ T4 w 45"/>
                  <a:gd name="T6" fmla="+- 0 1346 1346"/>
                  <a:gd name="T7" fmla="*/ 1346 h 68"/>
                  <a:gd name="T8" fmla="+- 0 1371 1356"/>
                  <a:gd name="T9" fmla="*/ T8 w 45"/>
                  <a:gd name="T10" fmla="+- 0 1347 1346"/>
                  <a:gd name="T11" fmla="*/ 1347 h 68"/>
                  <a:gd name="T12" fmla="+- 0 1356 1356"/>
                  <a:gd name="T13" fmla="*/ T12 w 45"/>
                  <a:gd name="T14" fmla="+- 0 1386 1346"/>
                  <a:gd name="T15" fmla="*/ 1386 h 68"/>
                  <a:gd name="T16" fmla="+- 0 1357 1356"/>
                  <a:gd name="T17" fmla="*/ T16 w 45"/>
                  <a:gd name="T18" fmla="+- 0 1391 1346"/>
                  <a:gd name="T19" fmla="*/ 1391 h 68"/>
                  <a:gd name="T20" fmla="+- 0 1374 1356"/>
                  <a:gd name="T21" fmla="*/ T20 w 45"/>
                  <a:gd name="T22" fmla="+- 0 1414 1346"/>
                  <a:gd name="T23" fmla="*/ 1414 h 68"/>
                  <a:gd name="T24" fmla="+- 0 1382 1356"/>
                  <a:gd name="T25" fmla="*/ T24 w 45"/>
                  <a:gd name="T26" fmla="+- 0 1414 1346"/>
                  <a:gd name="T27" fmla="*/ 1414 h 68"/>
                  <a:gd name="T28" fmla="+- 0 1386 1356"/>
                  <a:gd name="T29" fmla="*/ T28 w 45"/>
                  <a:gd name="T30" fmla="+- 0 1413 1346"/>
                  <a:gd name="T31" fmla="*/ 1413 h 68"/>
                  <a:gd name="T32" fmla="+- 0 1391 1356"/>
                  <a:gd name="T33" fmla="*/ T32 w 45"/>
                  <a:gd name="T34" fmla="+- 0 1410 1346"/>
                  <a:gd name="T35" fmla="*/ 1410 h 68"/>
                  <a:gd name="T36" fmla="+- 0 1394 1356"/>
                  <a:gd name="T37" fmla="*/ T36 w 45"/>
                  <a:gd name="T38" fmla="+- 0 1408 1346"/>
                  <a:gd name="T39" fmla="*/ 1408 h 68"/>
                  <a:gd name="T40" fmla="+- 0 1394 1356"/>
                  <a:gd name="T41" fmla="*/ T40 w 45"/>
                  <a:gd name="T42" fmla="+- 0 1407 1346"/>
                  <a:gd name="T43" fmla="*/ 1407 h 68"/>
                  <a:gd name="T44" fmla="+- 0 1376 1356"/>
                  <a:gd name="T45" fmla="*/ T44 w 45"/>
                  <a:gd name="T46" fmla="+- 0 1407 1346"/>
                  <a:gd name="T47" fmla="*/ 1407 h 68"/>
                  <a:gd name="T48" fmla="+- 0 1374 1356"/>
                  <a:gd name="T49" fmla="*/ T48 w 45"/>
                  <a:gd name="T50" fmla="+- 0 1406 1346"/>
                  <a:gd name="T51" fmla="*/ 1406 h 68"/>
                  <a:gd name="T52" fmla="+- 0 1365 1356"/>
                  <a:gd name="T53" fmla="*/ T52 w 45"/>
                  <a:gd name="T54" fmla="+- 0 1386 1346"/>
                  <a:gd name="T55" fmla="*/ 1386 h 68"/>
                  <a:gd name="T56" fmla="+- 0 1365 1356"/>
                  <a:gd name="T57" fmla="*/ T56 w 45"/>
                  <a:gd name="T58" fmla="+- 0 1373 1346"/>
                  <a:gd name="T59" fmla="*/ 1373 h 68"/>
                  <a:gd name="T60" fmla="+- 0 1376 1356"/>
                  <a:gd name="T61" fmla="*/ T60 w 45"/>
                  <a:gd name="T62" fmla="+- 0 1354 1346"/>
                  <a:gd name="T63" fmla="*/ 1354 h 68"/>
                  <a:gd name="T64" fmla="+- 0 1395 1356"/>
                  <a:gd name="T65" fmla="*/ T64 w 45"/>
                  <a:gd name="T66" fmla="+- 0 1354 1346"/>
                  <a:gd name="T67" fmla="*/ 1354 h 68"/>
                  <a:gd name="T68" fmla="+- 0 1394 1356"/>
                  <a:gd name="T69" fmla="*/ T68 w 45"/>
                  <a:gd name="T70" fmla="+- 0 1352 1346"/>
                  <a:gd name="T71" fmla="*/ 1352 h 68"/>
                  <a:gd name="T72" fmla="+- 0 1392 1356"/>
                  <a:gd name="T73" fmla="*/ T72 w 45"/>
                  <a:gd name="T74" fmla="+- 0 1350 1346"/>
                  <a:gd name="T75" fmla="*/ 1350 h 68"/>
                  <a:gd name="T76" fmla="+- 0 1387 1356"/>
                  <a:gd name="T77" fmla="*/ T76 w 45"/>
                  <a:gd name="T78" fmla="+- 0 1347 1346"/>
                  <a:gd name="T79" fmla="*/ 1347 h 68"/>
                  <a:gd name="T80" fmla="+- 0 1383 1356"/>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50" name="Freeform 5246"/>
              <p:cNvSpPr>
                <a:spLocks/>
              </p:cNvSpPr>
              <p:nvPr/>
            </p:nvSpPr>
            <p:spPr bwMode="auto">
              <a:xfrm>
                <a:off x="1356" y="1346"/>
                <a:ext cx="45" cy="68"/>
              </a:xfrm>
              <a:custGeom>
                <a:avLst/>
                <a:gdLst>
                  <a:gd name="T0" fmla="+- 0 1395 1356"/>
                  <a:gd name="T1" fmla="*/ T0 w 45"/>
                  <a:gd name="T2" fmla="+- 0 1354 1346"/>
                  <a:gd name="T3" fmla="*/ 1354 h 68"/>
                  <a:gd name="T4" fmla="+- 0 1379 1356"/>
                  <a:gd name="T5" fmla="*/ T4 w 45"/>
                  <a:gd name="T6" fmla="+- 0 1354 1346"/>
                  <a:gd name="T7" fmla="*/ 1354 h 68"/>
                  <a:gd name="T8" fmla="+- 0 1383 1356"/>
                  <a:gd name="T9" fmla="*/ T8 w 45"/>
                  <a:gd name="T10" fmla="+- 0 1354 1346"/>
                  <a:gd name="T11" fmla="*/ 1354 h 68"/>
                  <a:gd name="T12" fmla="+- 0 1386 1356"/>
                  <a:gd name="T13" fmla="*/ T12 w 45"/>
                  <a:gd name="T14" fmla="+- 0 1356 1346"/>
                  <a:gd name="T15" fmla="*/ 1356 h 68"/>
                  <a:gd name="T16" fmla="+- 0 1392 1356"/>
                  <a:gd name="T17" fmla="*/ T16 w 45"/>
                  <a:gd name="T18" fmla="+- 0 1386 1346"/>
                  <a:gd name="T19" fmla="*/ 1386 h 68"/>
                  <a:gd name="T20" fmla="+- 0 1392 1356"/>
                  <a:gd name="T21" fmla="*/ T20 w 45"/>
                  <a:gd name="T22" fmla="+- 0 1389 1346"/>
                  <a:gd name="T23" fmla="*/ 1389 h 68"/>
                  <a:gd name="T24" fmla="+- 0 1380 1356"/>
                  <a:gd name="T25" fmla="*/ T24 w 45"/>
                  <a:gd name="T26" fmla="+- 0 1407 1346"/>
                  <a:gd name="T27" fmla="*/ 1407 h 68"/>
                  <a:gd name="T28" fmla="+- 0 1394 1356"/>
                  <a:gd name="T29" fmla="*/ T28 w 45"/>
                  <a:gd name="T30" fmla="+- 0 1407 1346"/>
                  <a:gd name="T31" fmla="*/ 1407 h 68"/>
                  <a:gd name="T32" fmla="+- 0 1397 1356"/>
                  <a:gd name="T33" fmla="*/ T32 w 45"/>
                  <a:gd name="T34" fmla="+- 0 1402 1346"/>
                  <a:gd name="T35" fmla="*/ 1402 h 68"/>
                  <a:gd name="T36" fmla="+- 0 1399 1356"/>
                  <a:gd name="T37" fmla="*/ T36 w 45"/>
                  <a:gd name="T38" fmla="+- 0 1398 1346"/>
                  <a:gd name="T39" fmla="*/ 1398 h 68"/>
                  <a:gd name="T40" fmla="+- 0 1400 1356"/>
                  <a:gd name="T41" fmla="*/ T40 w 45"/>
                  <a:gd name="T42" fmla="+- 0 1390 1346"/>
                  <a:gd name="T43" fmla="*/ 1390 h 68"/>
                  <a:gd name="T44" fmla="+- 0 1401 1356"/>
                  <a:gd name="T45" fmla="*/ T44 w 45"/>
                  <a:gd name="T46" fmla="+- 0 1386 1346"/>
                  <a:gd name="T47" fmla="*/ 1386 h 68"/>
                  <a:gd name="T48" fmla="+- 0 1401 1356"/>
                  <a:gd name="T49" fmla="*/ T48 w 45"/>
                  <a:gd name="T50" fmla="+- 0 1373 1346"/>
                  <a:gd name="T51" fmla="*/ 1373 h 68"/>
                  <a:gd name="T52" fmla="+- 0 1400 1356"/>
                  <a:gd name="T53" fmla="*/ T52 w 45"/>
                  <a:gd name="T54" fmla="+- 0 1371 1346"/>
                  <a:gd name="T55" fmla="*/ 1371 h 68"/>
                  <a:gd name="T56" fmla="+- 0 1400 1356"/>
                  <a:gd name="T57" fmla="*/ T56 w 45"/>
                  <a:gd name="T58" fmla="+- 0 1369 1346"/>
                  <a:gd name="T59" fmla="*/ 1369 h 68"/>
                  <a:gd name="T60" fmla="+- 0 1399 1356"/>
                  <a:gd name="T61" fmla="*/ T60 w 45"/>
                  <a:gd name="T62" fmla="+- 0 1362 1346"/>
                  <a:gd name="T63" fmla="*/ 1362 h 68"/>
                  <a:gd name="T64" fmla="+- 0 1398 1356"/>
                  <a:gd name="T65" fmla="*/ T64 w 45"/>
                  <a:gd name="T66" fmla="+- 0 1358 1346"/>
                  <a:gd name="T67" fmla="*/ 1358 h 68"/>
                  <a:gd name="T68" fmla="+- 0 1395 1356"/>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6" name="Group 5241"/>
            <p:cNvGrpSpPr>
              <a:grpSpLocks/>
            </p:cNvGrpSpPr>
            <p:nvPr/>
          </p:nvGrpSpPr>
          <p:grpSpPr bwMode="auto">
            <a:xfrm>
              <a:off x="1361" y="1470"/>
              <a:ext cx="38" cy="66"/>
              <a:chOff x="1361" y="1470"/>
              <a:chExt cx="38" cy="66"/>
            </a:xfrm>
          </p:grpSpPr>
          <p:sp>
            <p:nvSpPr>
              <p:cNvPr id="40846" name="Freeform 5244"/>
              <p:cNvSpPr>
                <a:spLocks/>
              </p:cNvSpPr>
              <p:nvPr/>
            </p:nvSpPr>
            <p:spPr bwMode="auto">
              <a:xfrm>
                <a:off x="1361" y="1470"/>
                <a:ext cx="38" cy="66"/>
              </a:xfrm>
              <a:custGeom>
                <a:avLst/>
                <a:gdLst>
                  <a:gd name="T0" fmla="+- 0 1397 1361"/>
                  <a:gd name="T1" fmla="*/ T0 w 38"/>
                  <a:gd name="T2" fmla="+- 0 1529 1470"/>
                  <a:gd name="T3" fmla="*/ 1529 h 66"/>
                  <a:gd name="T4" fmla="+- 0 1363 1361"/>
                  <a:gd name="T5" fmla="*/ T4 w 38"/>
                  <a:gd name="T6" fmla="+- 0 1529 1470"/>
                  <a:gd name="T7" fmla="*/ 1529 h 66"/>
                  <a:gd name="T8" fmla="+- 0 1363 1361"/>
                  <a:gd name="T9" fmla="*/ T8 w 38"/>
                  <a:gd name="T10" fmla="+- 0 1529 1470"/>
                  <a:gd name="T11" fmla="*/ 1529 h 66"/>
                  <a:gd name="T12" fmla="+- 0 1362 1361"/>
                  <a:gd name="T13" fmla="*/ T12 w 38"/>
                  <a:gd name="T14" fmla="+- 0 1530 1470"/>
                  <a:gd name="T15" fmla="*/ 1530 h 66"/>
                  <a:gd name="T16" fmla="+- 0 1362 1361"/>
                  <a:gd name="T17" fmla="*/ T16 w 38"/>
                  <a:gd name="T18" fmla="+- 0 1531 1470"/>
                  <a:gd name="T19" fmla="*/ 1531 h 66"/>
                  <a:gd name="T20" fmla="+- 0 1362 1361"/>
                  <a:gd name="T21" fmla="*/ T20 w 38"/>
                  <a:gd name="T22" fmla="+- 0 1534 1470"/>
                  <a:gd name="T23" fmla="*/ 1534 h 66"/>
                  <a:gd name="T24" fmla="+- 0 1362 1361"/>
                  <a:gd name="T25" fmla="*/ T24 w 38"/>
                  <a:gd name="T26" fmla="+- 0 1535 1470"/>
                  <a:gd name="T27" fmla="*/ 1535 h 66"/>
                  <a:gd name="T28" fmla="+- 0 1363 1361"/>
                  <a:gd name="T29" fmla="*/ T28 w 38"/>
                  <a:gd name="T30" fmla="+- 0 1536 1470"/>
                  <a:gd name="T31" fmla="*/ 1536 h 66"/>
                  <a:gd name="T32" fmla="+- 0 1398 1361"/>
                  <a:gd name="T33" fmla="*/ T32 w 38"/>
                  <a:gd name="T34" fmla="+- 0 1536 1470"/>
                  <a:gd name="T35" fmla="*/ 1536 h 66"/>
                  <a:gd name="T36" fmla="+- 0 1398 1361"/>
                  <a:gd name="T37" fmla="*/ T36 w 38"/>
                  <a:gd name="T38" fmla="+- 0 1535 1470"/>
                  <a:gd name="T39" fmla="*/ 1535 h 66"/>
                  <a:gd name="T40" fmla="+- 0 1399 1361"/>
                  <a:gd name="T41" fmla="*/ T40 w 38"/>
                  <a:gd name="T42" fmla="+- 0 1534 1470"/>
                  <a:gd name="T43" fmla="*/ 1534 h 66"/>
                  <a:gd name="T44" fmla="+- 0 1399 1361"/>
                  <a:gd name="T45" fmla="*/ T44 w 38"/>
                  <a:gd name="T46" fmla="+- 0 1531 1470"/>
                  <a:gd name="T47" fmla="*/ 1531 h 66"/>
                  <a:gd name="T48" fmla="+- 0 1398 1361"/>
                  <a:gd name="T49" fmla="*/ T48 w 38"/>
                  <a:gd name="T50" fmla="+- 0 1530 1470"/>
                  <a:gd name="T51" fmla="*/ 1530 h 66"/>
                  <a:gd name="T52" fmla="+- 0 1398 1361"/>
                  <a:gd name="T53" fmla="*/ T52 w 38"/>
                  <a:gd name="T54" fmla="+- 0 1529 1470"/>
                  <a:gd name="T55" fmla="*/ 1529 h 66"/>
                  <a:gd name="T56" fmla="+- 0 1397 1361"/>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7" name="Freeform 5243"/>
              <p:cNvSpPr>
                <a:spLocks/>
              </p:cNvSpPr>
              <p:nvPr/>
            </p:nvSpPr>
            <p:spPr bwMode="auto">
              <a:xfrm>
                <a:off x="1361" y="1470"/>
                <a:ext cx="38" cy="66"/>
              </a:xfrm>
              <a:custGeom>
                <a:avLst/>
                <a:gdLst>
                  <a:gd name="T0" fmla="+- 0 1385 1361"/>
                  <a:gd name="T1" fmla="*/ T0 w 38"/>
                  <a:gd name="T2" fmla="+- 0 1479 1470"/>
                  <a:gd name="T3" fmla="*/ 1479 h 66"/>
                  <a:gd name="T4" fmla="+- 0 1377 1361"/>
                  <a:gd name="T5" fmla="*/ T4 w 38"/>
                  <a:gd name="T6" fmla="+- 0 1479 1470"/>
                  <a:gd name="T7" fmla="*/ 1479 h 66"/>
                  <a:gd name="T8" fmla="+- 0 1377 1361"/>
                  <a:gd name="T9" fmla="*/ T8 w 38"/>
                  <a:gd name="T10" fmla="+- 0 1529 1470"/>
                  <a:gd name="T11" fmla="*/ 1529 h 66"/>
                  <a:gd name="T12" fmla="+- 0 1385 1361"/>
                  <a:gd name="T13" fmla="*/ T12 w 38"/>
                  <a:gd name="T14" fmla="+- 0 1529 1470"/>
                  <a:gd name="T15" fmla="*/ 1529 h 66"/>
                  <a:gd name="T16" fmla="+- 0 1385 1361"/>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8" name="Freeform 5242"/>
              <p:cNvSpPr>
                <a:spLocks/>
              </p:cNvSpPr>
              <p:nvPr/>
            </p:nvSpPr>
            <p:spPr bwMode="auto">
              <a:xfrm>
                <a:off x="1361" y="1470"/>
                <a:ext cx="38" cy="66"/>
              </a:xfrm>
              <a:custGeom>
                <a:avLst/>
                <a:gdLst>
                  <a:gd name="T0" fmla="+- 0 1383 1361"/>
                  <a:gd name="T1" fmla="*/ T0 w 38"/>
                  <a:gd name="T2" fmla="+- 0 1470 1470"/>
                  <a:gd name="T3" fmla="*/ 1470 h 66"/>
                  <a:gd name="T4" fmla="+- 0 1361 1361"/>
                  <a:gd name="T5" fmla="*/ T4 w 38"/>
                  <a:gd name="T6" fmla="+- 0 1486 1470"/>
                  <a:gd name="T7" fmla="*/ 1486 h 66"/>
                  <a:gd name="T8" fmla="+- 0 1362 1361"/>
                  <a:gd name="T9" fmla="*/ T8 w 38"/>
                  <a:gd name="T10" fmla="+- 0 1487 1470"/>
                  <a:gd name="T11" fmla="*/ 1487 h 66"/>
                  <a:gd name="T12" fmla="+- 0 1363 1361"/>
                  <a:gd name="T13" fmla="*/ T12 w 38"/>
                  <a:gd name="T14" fmla="+- 0 1487 1470"/>
                  <a:gd name="T15" fmla="*/ 1487 h 66"/>
                  <a:gd name="T16" fmla="+- 0 1364 1361"/>
                  <a:gd name="T17" fmla="*/ T16 w 38"/>
                  <a:gd name="T18" fmla="+- 0 1487 1470"/>
                  <a:gd name="T19" fmla="*/ 1487 h 66"/>
                  <a:gd name="T20" fmla="+- 0 1377 1361"/>
                  <a:gd name="T21" fmla="*/ T20 w 38"/>
                  <a:gd name="T22" fmla="+- 0 1479 1470"/>
                  <a:gd name="T23" fmla="*/ 1479 h 66"/>
                  <a:gd name="T24" fmla="+- 0 1385 1361"/>
                  <a:gd name="T25" fmla="*/ T24 w 38"/>
                  <a:gd name="T26" fmla="+- 0 1479 1470"/>
                  <a:gd name="T27" fmla="*/ 1479 h 66"/>
                  <a:gd name="T28" fmla="+- 0 1385 1361"/>
                  <a:gd name="T29" fmla="*/ T28 w 38"/>
                  <a:gd name="T30" fmla="+- 0 1471 1470"/>
                  <a:gd name="T31" fmla="*/ 1471 h 66"/>
                  <a:gd name="T32" fmla="+- 0 1385 1361"/>
                  <a:gd name="T33" fmla="*/ T32 w 38"/>
                  <a:gd name="T34" fmla="+- 0 1470 1470"/>
                  <a:gd name="T35" fmla="*/ 1470 h 66"/>
                  <a:gd name="T36" fmla="+- 0 1383 1361"/>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7" name="Group 5239"/>
            <p:cNvGrpSpPr>
              <a:grpSpLocks/>
            </p:cNvGrpSpPr>
            <p:nvPr/>
          </p:nvGrpSpPr>
          <p:grpSpPr bwMode="auto">
            <a:xfrm>
              <a:off x="1358" y="1594"/>
              <a:ext cx="42" cy="66"/>
              <a:chOff x="1358" y="1594"/>
              <a:chExt cx="42" cy="66"/>
            </a:xfrm>
          </p:grpSpPr>
          <p:sp>
            <p:nvSpPr>
              <p:cNvPr id="40845" name="Freeform 5240"/>
              <p:cNvSpPr>
                <a:spLocks/>
              </p:cNvSpPr>
              <p:nvPr/>
            </p:nvSpPr>
            <p:spPr bwMode="auto">
              <a:xfrm>
                <a:off x="1358" y="1594"/>
                <a:ext cx="42" cy="66"/>
              </a:xfrm>
              <a:custGeom>
                <a:avLst/>
                <a:gdLst>
                  <a:gd name="T0" fmla="+- 0 1359 1358"/>
                  <a:gd name="T1" fmla="*/ T0 w 42"/>
                  <a:gd name="T2" fmla="+- 0 1594 1594"/>
                  <a:gd name="T3" fmla="*/ 1594 h 66"/>
                  <a:gd name="T4" fmla="+- 0 1359 1358"/>
                  <a:gd name="T5" fmla="*/ T4 w 42"/>
                  <a:gd name="T6" fmla="+- 0 1594 1594"/>
                  <a:gd name="T7" fmla="*/ 1594 h 66"/>
                  <a:gd name="T8" fmla="+- 0 1358 1358"/>
                  <a:gd name="T9" fmla="*/ T8 w 42"/>
                  <a:gd name="T10" fmla="+- 0 1595 1594"/>
                  <a:gd name="T11" fmla="*/ 1595 h 66"/>
                  <a:gd name="T12" fmla="+- 0 1358 1358"/>
                  <a:gd name="T13" fmla="*/ T12 w 42"/>
                  <a:gd name="T14" fmla="+- 0 1596 1594"/>
                  <a:gd name="T15" fmla="*/ 1596 h 66"/>
                  <a:gd name="T16" fmla="+- 0 1358 1358"/>
                  <a:gd name="T17" fmla="*/ T16 w 42"/>
                  <a:gd name="T18" fmla="+- 0 1597 1594"/>
                  <a:gd name="T19" fmla="*/ 1597 h 66"/>
                  <a:gd name="T20" fmla="+- 0 1358 1358"/>
                  <a:gd name="T21" fmla="*/ T20 w 42"/>
                  <a:gd name="T22" fmla="+- 0 1600 1594"/>
                  <a:gd name="T23" fmla="*/ 1600 h 66"/>
                  <a:gd name="T24" fmla="+- 0 1359 1358"/>
                  <a:gd name="T25" fmla="*/ T24 w 42"/>
                  <a:gd name="T26" fmla="+- 0 1601 1594"/>
                  <a:gd name="T27" fmla="*/ 1601 h 66"/>
                  <a:gd name="T28" fmla="+- 0 1390 1358"/>
                  <a:gd name="T29" fmla="*/ T28 w 42"/>
                  <a:gd name="T30" fmla="+- 0 1601 1594"/>
                  <a:gd name="T31" fmla="*/ 1601 h 66"/>
                  <a:gd name="T32" fmla="+- 0 1366 1358"/>
                  <a:gd name="T33" fmla="*/ T32 w 42"/>
                  <a:gd name="T34" fmla="+- 0 1657 1594"/>
                  <a:gd name="T35" fmla="*/ 1657 h 66"/>
                  <a:gd name="T36" fmla="+- 0 1366 1358"/>
                  <a:gd name="T37" fmla="*/ T36 w 42"/>
                  <a:gd name="T38" fmla="+- 0 1658 1594"/>
                  <a:gd name="T39" fmla="*/ 1658 h 66"/>
                  <a:gd name="T40" fmla="+- 0 1366 1358"/>
                  <a:gd name="T41" fmla="*/ T40 w 42"/>
                  <a:gd name="T42" fmla="+- 0 1659 1594"/>
                  <a:gd name="T43" fmla="*/ 1659 h 66"/>
                  <a:gd name="T44" fmla="+- 0 1367 1358"/>
                  <a:gd name="T45" fmla="*/ T44 w 42"/>
                  <a:gd name="T46" fmla="+- 0 1659 1594"/>
                  <a:gd name="T47" fmla="*/ 1659 h 66"/>
                  <a:gd name="T48" fmla="+- 0 1372 1358"/>
                  <a:gd name="T49" fmla="*/ T48 w 42"/>
                  <a:gd name="T50" fmla="+- 0 1659 1594"/>
                  <a:gd name="T51" fmla="*/ 1659 h 66"/>
                  <a:gd name="T52" fmla="+- 0 1374 1358"/>
                  <a:gd name="T53" fmla="*/ T52 w 42"/>
                  <a:gd name="T54" fmla="+- 0 1659 1594"/>
                  <a:gd name="T55" fmla="*/ 1659 h 66"/>
                  <a:gd name="T56" fmla="+- 0 1398 1358"/>
                  <a:gd name="T57" fmla="*/ T56 w 42"/>
                  <a:gd name="T58" fmla="+- 0 1603 1594"/>
                  <a:gd name="T59" fmla="*/ 1603 h 66"/>
                  <a:gd name="T60" fmla="+- 0 1399 1358"/>
                  <a:gd name="T61" fmla="*/ T60 w 42"/>
                  <a:gd name="T62" fmla="+- 0 1599 1594"/>
                  <a:gd name="T63" fmla="*/ 1599 h 66"/>
                  <a:gd name="T64" fmla="+- 0 1399 1358"/>
                  <a:gd name="T65" fmla="*/ T64 w 42"/>
                  <a:gd name="T66" fmla="+- 0 1596 1594"/>
                  <a:gd name="T67" fmla="*/ 1596 h 66"/>
                  <a:gd name="T68" fmla="+- 0 1399 1358"/>
                  <a:gd name="T69" fmla="*/ T68 w 42"/>
                  <a:gd name="T70" fmla="+- 0 1594 1594"/>
                  <a:gd name="T71" fmla="*/ 1594 h 66"/>
                  <a:gd name="T72" fmla="+- 0 1398 1358"/>
                  <a:gd name="T73" fmla="*/ T72 w 42"/>
                  <a:gd name="T74" fmla="+- 0 1594 1594"/>
                  <a:gd name="T75" fmla="*/ 1594 h 66"/>
                  <a:gd name="T76" fmla="+- 0 1359 1358"/>
                  <a:gd name="T77" fmla="*/ T76 w 42"/>
                  <a:gd name="T78" fmla="+- 0 1594 1594"/>
                  <a:gd name="T79" fmla="*/ 159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1" y="0"/>
                    </a:moveTo>
                    <a:lnTo>
                      <a:pt x="1" y="0"/>
                    </a:lnTo>
                    <a:lnTo>
                      <a:pt x="0" y="1"/>
                    </a:lnTo>
                    <a:lnTo>
                      <a:pt x="0" y="2"/>
                    </a:lnTo>
                    <a:lnTo>
                      <a:pt x="0" y="3"/>
                    </a:lnTo>
                    <a:lnTo>
                      <a:pt x="0" y="6"/>
                    </a:lnTo>
                    <a:lnTo>
                      <a:pt x="1" y="7"/>
                    </a:lnTo>
                    <a:lnTo>
                      <a:pt x="32" y="7"/>
                    </a:lnTo>
                    <a:lnTo>
                      <a:pt x="8" y="63"/>
                    </a:lnTo>
                    <a:lnTo>
                      <a:pt x="8" y="64"/>
                    </a:lnTo>
                    <a:lnTo>
                      <a:pt x="8" y="65"/>
                    </a:lnTo>
                    <a:lnTo>
                      <a:pt x="9" y="65"/>
                    </a:lnTo>
                    <a:lnTo>
                      <a:pt x="14" y="65"/>
                    </a:lnTo>
                    <a:lnTo>
                      <a:pt x="16" y="65"/>
                    </a:lnTo>
                    <a:lnTo>
                      <a:pt x="40" y="9"/>
                    </a:lnTo>
                    <a:lnTo>
                      <a:pt x="41" y="5"/>
                    </a:lnTo>
                    <a:lnTo>
                      <a:pt x="41" y="2"/>
                    </a:lnTo>
                    <a:lnTo>
                      <a:pt x="41" y="0"/>
                    </a:lnTo>
                    <a:lnTo>
                      <a:pt x="40"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8" name="Group 5233"/>
            <p:cNvGrpSpPr>
              <a:grpSpLocks/>
            </p:cNvGrpSpPr>
            <p:nvPr/>
          </p:nvGrpSpPr>
          <p:grpSpPr bwMode="auto">
            <a:xfrm>
              <a:off x="1426" y="1130"/>
              <a:ext cx="80" cy="659"/>
              <a:chOff x="1426" y="1130"/>
              <a:chExt cx="80" cy="659"/>
            </a:xfrm>
          </p:grpSpPr>
          <p:sp>
            <p:nvSpPr>
              <p:cNvPr id="40840" name="Freeform 5238"/>
              <p:cNvSpPr>
                <a:spLocks/>
              </p:cNvSpPr>
              <p:nvPr/>
            </p:nvSpPr>
            <p:spPr bwMode="auto">
              <a:xfrm>
                <a:off x="1426" y="1130"/>
                <a:ext cx="80" cy="659"/>
              </a:xfrm>
              <a:custGeom>
                <a:avLst/>
                <a:gdLst>
                  <a:gd name="T0" fmla="+- 0 1504 1426"/>
                  <a:gd name="T1" fmla="*/ T0 w 80"/>
                  <a:gd name="T2" fmla="+- 0 1468 1130"/>
                  <a:gd name="T3" fmla="*/ 1468 h 659"/>
                  <a:gd name="T4" fmla="+- 0 1427 1426"/>
                  <a:gd name="T5" fmla="*/ T4 w 80"/>
                  <a:gd name="T6" fmla="+- 0 1468 1130"/>
                  <a:gd name="T7" fmla="*/ 1468 h 659"/>
                  <a:gd name="T8" fmla="+- 0 1427 1426"/>
                  <a:gd name="T9" fmla="*/ T8 w 80"/>
                  <a:gd name="T10" fmla="+- 0 1786 1130"/>
                  <a:gd name="T11" fmla="*/ 1786 h 659"/>
                  <a:gd name="T12" fmla="+- 0 1426 1426"/>
                  <a:gd name="T13" fmla="*/ T12 w 80"/>
                  <a:gd name="T14" fmla="+- 0 1788 1130"/>
                  <a:gd name="T15" fmla="*/ 1788 h 659"/>
                  <a:gd name="T16" fmla="+- 0 1505 1426"/>
                  <a:gd name="T17" fmla="*/ T16 w 80"/>
                  <a:gd name="T18" fmla="+- 0 1788 1130"/>
                  <a:gd name="T19" fmla="*/ 1788 h 659"/>
                  <a:gd name="T20" fmla="+- 0 1504 1426"/>
                  <a:gd name="T21" fmla="*/ T20 w 80"/>
                  <a:gd name="T22" fmla="+- 0 1786 1130"/>
                  <a:gd name="T23" fmla="*/ 1786 h 659"/>
                  <a:gd name="T24" fmla="+- 0 1504 1426"/>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1" name="Freeform 5237"/>
              <p:cNvSpPr>
                <a:spLocks/>
              </p:cNvSpPr>
              <p:nvPr/>
            </p:nvSpPr>
            <p:spPr bwMode="auto">
              <a:xfrm>
                <a:off x="1426" y="1130"/>
                <a:ext cx="80" cy="659"/>
              </a:xfrm>
              <a:custGeom>
                <a:avLst/>
                <a:gdLst>
                  <a:gd name="T0" fmla="+- 0 1471 1426"/>
                  <a:gd name="T1" fmla="*/ T0 w 80"/>
                  <a:gd name="T2" fmla="+- 0 1462 1130"/>
                  <a:gd name="T3" fmla="*/ 1462 h 659"/>
                  <a:gd name="T4" fmla="+- 0 1447 1426"/>
                  <a:gd name="T5" fmla="*/ T4 w 80"/>
                  <a:gd name="T6" fmla="+- 0 1462 1130"/>
                  <a:gd name="T7" fmla="*/ 1462 h 659"/>
                  <a:gd name="T8" fmla="+- 0 1449 1426"/>
                  <a:gd name="T9" fmla="*/ T8 w 80"/>
                  <a:gd name="T10" fmla="+- 0 1465 1130"/>
                  <a:gd name="T11" fmla="*/ 1465 h 659"/>
                  <a:gd name="T12" fmla="+- 0 1447 1426"/>
                  <a:gd name="T13" fmla="*/ T12 w 80"/>
                  <a:gd name="T14" fmla="+- 0 1468 1130"/>
                  <a:gd name="T15" fmla="*/ 1468 h 659"/>
                  <a:gd name="T16" fmla="+- 0 1471 1426"/>
                  <a:gd name="T17" fmla="*/ T16 w 80"/>
                  <a:gd name="T18" fmla="+- 0 1468 1130"/>
                  <a:gd name="T19" fmla="*/ 1468 h 659"/>
                  <a:gd name="T20" fmla="+- 0 1469 1426"/>
                  <a:gd name="T21" fmla="*/ T20 w 80"/>
                  <a:gd name="T22" fmla="+- 0 1465 1130"/>
                  <a:gd name="T23" fmla="*/ 1465 h 659"/>
                  <a:gd name="T24" fmla="+- 0 1471 1426"/>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5" y="332"/>
                    </a:moveTo>
                    <a:lnTo>
                      <a:pt x="21" y="332"/>
                    </a:lnTo>
                    <a:lnTo>
                      <a:pt x="23" y="335"/>
                    </a:lnTo>
                    <a:lnTo>
                      <a:pt x="21" y="338"/>
                    </a:lnTo>
                    <a:lnTo>
                      <a:pt x="45" y="338"/>
                    </a:lnTo>
                    <a:lnTo>
                      <a:pt x="43" y="335"/>
                    </a:lnTo>
                    <a:lnTo>
                      <a:pt x="4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2" name="Freeform 5236"/>
              <p:cNvSpPr>
                <a:spLocks/>
              </p:cNvSpPr>
              <p:nvPr/>
            </p:nvSpPr>
            <p:spPr bwMode="auto">
              <a:xfrm>
                <a:off x="1426" y="1130"/>
                <a:ext cx="80" cy="659"/>
              </a:xfrm>
              <a:custGeom>
                <a:avLst/>
                <a:gdLst>
                  <a:gd name="T0" fmla="+- 0 1504 1426"/>
                  <a:gd name="T1" fmla="*/ T0 w 80"/>
                  <a:gd name="T2" fmla="+- 0 1453 1130"/>
                  <a:gd name="T3" fmla="*/ 1453 h 659"/>
                  <a:gd name="T4" fmla="+- 0 1427 1426"/>
                  <a:gd name="T5" fmla="*/ T4 w 80"/>
                  <a:gd name="T6" fmla="+- 0 1453 1130"/>
                  <a:gd name="T7" fmla="*/ 1453 h 659"/>
                  <a:gd name="T8" fmla="+- 0 1427 1426"/>
                  <a:gd name="T9" fmla="*/ T8 w 80"/>
                  <a:gd name="T10" fmla="+- 0 1462 1130"/>
                  <a:gd name="T11" fmla="*/ 1462 h 659"/>
                  <a:gd name="T12" fmla="+- 0 1504 1426"/>
                  <a:gd name="T13" fmla="*/ T12 w 80"/>
                  <a:gd name="T14" fmla="+- 0 1462 1130"/>
                  <a:gd name="T15" fmla="*/ 1462 h 659"/>
                  <a:gd name="T16" fmla="+- 0 1504 1426"/>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3" name="Freeform 5235"/>
              <p:cNvSpPr>
                <a:spLocks/>
              </p:cNvSpPr>
              <p:nvPr/>
            </p:nvSpPr>
            <p:spPr bwMode="auto">
              <a:xfrm>
                <a:off x="1426" y="1130"/>
                <a:ext cx="80" cy="659"/>
              </a:xfrm>
              <a:custGeom>
                <a:avLst/>
                <a:gdLst>
                  <a:gd name="T0" fmla="+- 0 1482 1426"/>
                  <a:gd name="T1" fmla="*/ T0 w 80"/>
                  <a:gd name="T2" fmla="+- 0 1448 1130"/>
                  <a:gd name="T3" fmla="*/ 1448 h 659"/>
                  <a:gd name="T4" fmla="+- 0 1457 1426"/>
                  <a:gd name="T5" fmla="*/ T4 w 80"/>
                  <a:gd name="T6" fmla="+- 0 1448 1130"/>
                  <a:gd name="T7" fmla="*/ 1448 h 659"/>
                  <a:gd name="T8" fmla="+- 0 1459 1426"/>
                  <a:gd name="T9" fmla="*/ T8 w 80"/>
                  <a:gd name="T10" fmla="+- 0 1450 1130"/>
                  <a:gd name="T11" fmla="*/ 1450 h 659"/>
                  <a:gd name="T12" fmla="+- 0 1457 1426"/>
                  <a:gd name="T13" fmla="*/ T12 w 80"/>
                  <a:gd name="T14" fmla="+- 0 1453 1130"/>
                  <a:gd name="T15" fmla="*/ 1453 h 659"/>
                  <a:gd name="T16" fmla="+- 0 1482 1426"/>
                  <a:gd name="T17" fmla="*/ T16 w 80"/>
                  <a:gd name="T18" fmla="+- 0 1453 1130"/>
                  <a:gd name="T19" fmla="*/ 1453 h 659"/>
                  <a:gd name="T20" fmla="+- 0 1480 1426"/>
                  <a:gd name="T21" fmla="*/ T20 w 80"/>
                  <a:gd name="T22" fmla="+- 0 1450 1130"/>
                  <a:gd name="T23" fmla="*/ 1450 h 659"/>
                  <a:gd name="T24" fmla="+- 0 1482 142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6" y="318"/>
                    </a:moveTo>
                    <a:lnTo>
                      <a:pt x="31" y="318"/>
                    </a:lnTo>
                    <a:lnTo>
                      <a:pt x="33" y="320"/>
                    </a:lnTo>
                    <a:lnTo>
                      <a:pt x="31" y="323"/>
                    </a:lnTo>
                    <a:lnTo>
                      <a:pt x="56" y="323"/>
                    </a:lnTo>
                    <a:lnTo>
                      <a:pt x="54" y="320"/>
                    </a:lnTo>
                    <a:lnTo>
                      <a:pt x="5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4" name="Freeform 5234"/>
              <p:cNvSpPr>
                <a:spLocks/>
              </p:cNvSpPr>
              <p:nvPr/>
            </p:nvSpPr>
            <p:spPr bwMode="auto">
              <a:xfrm>
                <a:off x="1426" y="1130"/>
                <a:ext cx="80" cy="659"/>
              </a:xfrm>
              <a:custGeom>
                <a:avLst/>
                <a:gdLst>
                  <a:gd name="T0" fmla="+- 0 1426 1426"/>
                  <a:gd name="T1" fmla="*/ T0 w 80"/>
                  <a:gd name="T2" fmla="+- 0 1130 1130"/>
                  <a:gd name="T3" fmla="*/ 1130 h 659"/>
                  <a:gd name="T4" fmla="+- 0 1427 1426"/>
                  <a:gd name="T5" fmla="*/ T4 w 80"/>
                  <a:gd name="T6" fmla="+- 0 1131 1130"/>
                  <a:gd name="T7" fmla="*/ 1131 h 659"/>
                  <a:gd name="T8" fmla="+- 0 1427 1426"/>
                  <a:gd name="T9" fmla="*/ T8 w 80"/>
                  <a:gd name="T10" fmla="+- 0 1448 1130"/>
                  <a:gd name="T11" fmla="*/ 1448 h 659"/>
                  <a:gd name="T12" fmla="+- 0 1504 1426"/>
                  <a:gd name="T13" fmla="*/ T12 w 80"/>
                  <a:gd name="T14" fmla="+- 0 1448 1130"/>
                  <a:gd name="T15" fmla="*/ 1448 h 659"/>
                  <a:gd name="T16" fmla="+- 0 1504 1426"/>
                  <a:gd name="T17" fmla="*/ T16 w 80"/>
                  <a:gd name="T18" fmla="+- 0 1131 1130"/>
                  <a:gd name="T19" fmla="*/ 1131 h 659"/>
                  <a:gd name="T20" fmla="+- 0 1505 1426"/>
                  <a:gd name="T21" fmla="*/ T20 w 80"/>
                  <a:gd name="T22" fmla="+- 0 1130 1130"/>
                  <a:gd name="T23" fmla="*/ 1130 h 659"/>
                  <a:gd name="T24" fmla="+- 0 1426 1426"/>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9" name="Group 5231"/>
            <p:cNvGrpSpPr>
              <a:grpSpLocks/>
            </p:cNvGrpSpPr>
            <p:nvPr/>
          </p:nvGrpSpPr>
          <p:grpSpPr bwMode="auto">
            <a:xfrm>
              <a:off x="1427" y="1465"/>
              <a:ext cx="77" cy="2"/>
              <a:chOff x="1427" y="1465"/>
              <a:chExt cx="77" cy="2"/>
            </a:xfrm>
          </p:grpSpPr>
          <p:sp>
            <p:nvSpPr>
              <p:cNvPr id="40839" name="Freeform 5232"/>
              <p:cNvSpPr>
                <a:spLocks/>
              </p:cNvSpPr>
              <p:nvPr/>
            </p:nvSpPr>
            <p:spPr bwMode="auto">
              <a:xfrm>
                <a:off x="1427" y="1465"/>
                <a:ext cx="77" cy="2"/>
              </a:xfrm>
              <a:custGeom>
                <a:avLst/>
                <a:gdLst>
                  <a:gd name="T0" fmla="+- 0 1427 1427"/>
                  <a:gd name="T1" fmla="*/ T0 w 77"/>
                  <a:gd name="T2" fmla="+- 0 1504 1427"/>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0" name="Group 5229"/>
            <p:cNvGrpSpPr>
              <a:grpSpLocks/>
            </p:cNvGrpSpPr>
            <p:nvPr/>
          </p:nvGrpSpPr>
          <p:grpSpPr bwMode="auto">
            <a:xfrm>
              <a:off x="1427" y="1450"/>
              <a:ext cx="77" cy="2"/>
              <a:chOff x="1427" y="1450"/>
              <a:chExt cx="77" cy="2"/>
            </a:xfrm>
          </p:grpSpPr>
          <p:sp>
            <p:nvSpPr>
              <p:cNvPr id="40838" name="Freeform 5230"/>
              <p:cNvSpPr>
                <a:spLocks/>
              </p:cNvSpPr>
              <p:nvPr/>
            </p:nvSpPr>
            <p:spPr bwMode="auto">
              <a:xfrm>
                <a:off x="1427" y="1450"/>
                <a:ext cx="77" cy="2"/>
              </a:xfrm>
              <a:custGeom>
                <a:avLst/>
                <a:gdLst>
                  <a:gd name="T0" fmla="+- 0 1427 1427"/>
                  <a:gd name="T1" fmla="*/ T0 w 77"/>
                  <a:gd name="T2" fmla="+- 0 1504 1427"/>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1" name="Group 5227"/>
            <p:cNvGrpSpPr>
              <a:grpSpLocks/>
            </p:cNvGrpSpPr>
            <p:nvPr/>
          </p:nvGrpSpPr>
          <p:grpSpPr bwMode="auto">
            <a:xfrm>
              <a:off x="1426" y="1468"/>
              <a:ext cx="2" cy="320"/>
              <a:chOff x="1426" y="1468"/>
              <a:chExt cx="2" cy="320"/>
            </a:xfrm>
          </p:grpSpPr>
          <p:sp>
            <p:nvSpPr>
              <p:cNvPr id="40837" name="Freeform 5228"/>
              <p:cNvSpPr>
                <a:spLocks/>
              </p:cNvSpPr>
              <p:nvPr/>
            </p:nvSpPr>
            <p:spPr bwMode="auto">
              <a:xfrm>
                <a:off x="1426"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2" name="Group 5225"/>
            <p:cNvGrpSpPr>
              <a:grpSpLocks/>
            </p:cNvGrpSpPr>
            <p:nvPr/>
          </p:nvGrpSpPr>
          <p:grpSpPr bwMode="auto">
            <a:xfrm>
              <a:off x="1425" y="1458"/>
              <a:ext cx="3" cy="2"/>
              <a:chOff x="1425" y="1458"/>
              <a:chExt cx="3" cy="2"/>
            </a:xfrm>
          </p:grpSpPr>
          <p:sp>
            <p:nvSpPr>
              <p:cNvPr id="40836" name="Freeform 5226"/>
              <p:cNvSpPr>
                <a:spLocks/>
              </p:cNvSpPr>
              <p:nvPr/>
            </p:nvSpPr>
            <p:spPr bwMode="auto">
              <a:xfrm>
                <a:off x="1425" y="1458"/>
                <a:ext cx="3" cy="2"/>
              </a:xfrm>
              <a:custGeom>
                <a:avLst/>
                <a:gdLst>
                  <a:gd name="T0" fmla="+- 0 1425 1425"/>
                  <a:gd name="T1" fmla="*/ T0 w 3"/>
                  <a:gd name="T2" fmla="+- 0 1427 1425"/>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3" name="Group 5223"/>
            <p:cNvGrpSpPr>
              <a:grpSpLocks/>
            </p:cNvGrpSpPr>
            <p:nvPr/>
          </p:nvGrpSpPr>
          <p:grpSpPr bwMode="auto">
            <a:xfrm>
              <a:off x="1426" y="1130"/>
              <a:ext cx="2" cy="318"/>
              <a:chOff x="1426" y="1130"/>
              <a:chExt cx="2" cy="318"/>
            </a:xfrm>
          </p:grpSpPr>
          <p:sp>
            <p:nvSpPr>
              <p:cNvPr id="40835" name="Freeform 5224"/>
              <p:cNvSpPr>
                <a:spLocks/>
              </p:cNvSpPr>
              <p:nvPr/>
            </p:nvSpPr>
            <p:spPr bwMode="auto">
              <a:xfrm>
                <a:off x="1426"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4" name="Group 5221"/>
            <p:cNvGrpSpPr>
              <a:grpSpLocks/>
            </p:cNvGrpSpPr>
            <p:nvPr/>
          </p:nvGrpSpPr>
          <p:grpSpPr bwMode="auto">
            <a:xfrm>
              <a:off x="1425" y="1465"/>
              <a:ext cx="3" cy="2"/>
              <a:chOff x="1425" y="1465"/>
              <a:chExt cx="3" cy="2"/>
            </a:xfrm>
          </p:grpSpPr>
          <p:sp>
            <p:nvSpPr>
              <p:cNvPr id="40834" name="Freeform 5222"/>
              <p:cNvSpPr>
                <a:spLocks/>
              </p:cNvSpPr>
              <p:nvPr/>
            </p:nvSpPr>
            <p:spPr bwMode="auto">
              <a:xfrm>
                <a:off x="1425" y="1465"/>
                <a:ext cx="3" cy="2"/>
              </a:xfrm>
              <a:custGeom>
                <a:avLst/>
                <a:gdLst>
                  <a:gd name="T0" fmla="+- 0 1425 1425"/>
                  <a:gd name="T1" fmla="*/ T0 w 3"/>
                  <a:gd name="T2" fmla="+- 0 1427 1425"/>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5" name="Group 5218"/>
            <p:cNvGrpSpPr>
              <a:grpSpLocks/>
            </p:cNvGrpSpPr>
            <p:nvPr/>
          </p:nvGrpSpPr>
          <p:grpSpPr bwMode="auto">
            <a:xfrm>
              <a:off x="1425" y="1450"/>
              <a:ext cx="3" cy="2"/>
              <a:chOff x="1425" y="1450"/>
              <a:chExt cx="3" cy="2"/>
            </a:xfrm>
          </p:grpSpPr>
          <p:sp>
            <p:nvSpPr>
              <p:cNvPr id="40833" name="Freeform 5220"/>
              <p:cNvSpPr>
                <a:spLocks/>
              </p:cNvSpPr>
              <p:nvPr/>
            </p:nvSpPr>
            <p:spPr bwMode="auto">
              <a:xfrm>
                <a:off x="1425" y="1450"/>
                <a:ext cx="3" cy="2"/>
              </a:xfrm>
              <a:custGeom>
                <a:avLst/>
                <a:gdLst>
                  <a:gd name="T0" fmla="+- 0 1425 1425"/>
                  <a:gd name="T1" fmla="*/ T0 w 3"/>
                  <a:gd name="T2" fmla="+- 0 1427 1425"/>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059" name="Picture 521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1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16" name="Group 5216"/>
            <p:cNvGrpSpPr>
              <a:grpSpLocks/>
            </p:cNvGrpSpPr>
            <p:nvPr/>
          </p:nvGrpSpPr>
          <p:grpSpPr bwMode="auto">
            <a:xfrm>
              <a:off x="1410" y="1117"/>
              <a:ext cx="3" cy="656"/>
              <a:chOff x="1410" y="1117"/>
              <a:chExt cx="3" cy="656"/>
            </a:xfrm>
          </p:grpSpPr>
          <p:sp>
            <p:nvSpPr>
              <p:cNvPr id="40832" name="Freeform 5217"/>
              <p:cNvSpPr>
                <a:spLocks/>
              </p:cNvSpPr>
              <p:nvPr/>
            </p:nvSpPr>
            <p:spPr bwMode="auto">
              <a:xfrm>
                <a:off x="1410" y="1117"/>
                <a:ext cx="3" cy="656"/>
              </a:xfrm>
              <a:custGeom>
                <a:avLst/>
                <a:gdLst>
                  <a:gd name="T0" fmla="+- 0 1410 1410"/>
                  <a:gd name="T1" fmla="*/ T0 w 3"/>
                  <a:gd name="T2" fmla="+- 0 1773 1117"/>
                  <a:gd name="T3" fmla="*/ 1773 h 656"/>
                  <a:gd name="T4" fmla="+- 0 1413 1410"/>
                  <a:gd name="T5" fmla="*/ T4 w 3"/>
                  <a:gd name="T6" fmla="+- 0 1773 1117"/>
                  <a:gd name="T7" fmla="*/ 1773 h 656"/>
                  <a:gd name="T8" fmla="+- 0 1413 1410"/>
                  <a:gd name="T9" fmla="*/ T8 w 3"/>
                  <a:gd name="T10" fmla="+- 0 1117 1117"/>
                  <a:gd name="T11" fmla="*/ 1117 h 656"/>
                  <a:gd name="T12" fmla="+- 0 1410 1410"/>
                  <a:gd name="T13" fmla="*/ T12 w 3"/>
                  <a:gd name="T14" fmla="+- 0 1117 1117"/>
                  <a:gd name="T15" fmla="*/ 1117 h 656"/>
                  <a:gd name="T16" fmla="+- 0 1410 141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17" name="Group 5214"/>
            <p:cNvGrpSpPr>
              <a:grpSpLocks/>
            </p:cNvGrpSpPr>
            <p:nvPr/>
          </p:nvGrpSpPr>
          <p:grpSpPr bwMode="auto">
            <a:xfrm>
              <a:off x="1410" y="1116"/>
              <a:ext cx="82" cy="2"/>
              <a:chOff x="1410" y="1116"/>
              <a:chExt cx="82" cy="2"/>
            </a:xfrm>
          </p:grpSpPr>
          <p:sp>
            <p:nvSpPr>
              <p:cNvPr id="40831" name="Freeform 5215"/>
              <p:cNvSpPr>
                <a:spLocks/>
              </p:cNvSpPr>
              <p:nvPr/>
            </p:nvSpPr>
            <p:spPr bwMode="auto">
              <a:xfrm>
                <a:off x="1410" y="1116"/>
                <a:ext cx="82" cy="2"/>
              </a:xfrm>
              <a:custGeom>
                <a:avLst/>
                <a:gdLst>
                  <a:gd name="T0" fmla="+- 0 1410 1410"/>
                  <a:gd name="T1" fmla="*/ T0 w 82"/>
                  <a:gd name="T2" fmla="+- 0 1492 141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8" name="Group 5212"/>
            <p:cNvGrpSpPr>
              <a:grpSpLocks/>
            </p:cNvGrpSpPr>
            <p:nvPr/>
          </p:nvGrpSpPr>
          <p:grpSpPr bwMode="auto">
            <a:xfrm>
              <a:off x="1412" y="1772"/>
              <a:ext cx="80" cy="2"/>
              <a:chOff x="1412" y="1772"/>
              <a:chExt cx="80" cy="2"/>
            </a:xfrm>
          </p:grpSpPr>
          <p:sp>
            <p:nvSpPr>
              <p:cNvPr id="40830" name="Freeform 5213"/>
              <p:cNvSpPr>
                <a:spLocks/>
              </p:cNvSpPr>
              <p:nvPr/>
            </p:nvSpPr>
            <p:spPr bwMode="auto">
              <a:xfrm>
                <a:off x="1412" y="1772"/>
                <a:ext cx="80" cy="2"/>
              </a:xfrm>
              <a:custGeom>
                <a:avLst/>
                <a:gdLst>
                  <a:gd name="T0" fmla="+- 0 1412 1412"/>
                  <a:gd name="T1" fmla="*/ T0 w 80"/>
                  <a:gd name="T2" fmla="+- 0 1492 141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9" name="Group 5210"/>
            <p:cNvGrpSpPr>
              <a:grpSpLocks/>
            </p:cNvGrpSpPr>
            <p:nvPr/>
          </p:nvGrpSpPr>
          <p:grpSpPr bwMode="auto">
            <a:xfrm>
              <a:off x="1413" y="1770"/>
              <a:ext cx="80" cy="2"/>
              <a:chOff x="1413" y="1770"/>
              <a:chExt cx="80" cy="2"/>
            </a:xfrm>
          </p:grpSpPr>
          <p:sp>
            <p:nvSpPr>
              <p:cNvPr id="40829" name="Freeform 5211"/>
              <p:cNvSpPr>
                <a:spLocks/>
              </p:cNvSpPr>
              <p:nvPr/>
            </p:nvSpPr>
            <p:spPr bwMode="auto">
              <a:xfrm>
                <a:off x="1413" y="1770"/>
                <a:ext cx="80" cy="2"/>
              </a:xfrm>
              <a:custGeom>
                <a:avLst/>
                <a:gdLst>
                  <a:gd name="T0" fmla="+- 0 1413 1413"/>
                  <a:gd name="T1" fmla="*/ T0 w 80"/>
                  <a:gd name="T2" fmla="+- 0 1492 141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0" name="Group 5206"/>
            <p:cNvGrpSpPr>
              <a:grpSpLocks/>
            </p:cNvGrpSpPr>
            <p:nvPr/>
          </p:nvGrpSpPr>
          <p:grpSpPr bwMode="auto">
            <a:xfrm>
              <a:off x="1441" y="1224"/>
              <a:ext cx="38" cy="66"/>
              <a:chOff x="1441" y="1224"/>
              <a:chExt cx="38" cy="66"/>
            </a:xfrm>
          </p:grpSpPr>
          <p:sp>
            <p:nvSpPr>
              <p:cNvPr id="40826" name="Freeform 5209"/>
              <p:cNvSpPr>
                <a:spLocks/>
              </p:cNvSpPr>
              <p:nvPr/>
            </p:nvSpPr>
            <p:spPr bwMode="auto">
              <a:xfrm>
                <a:off x="1441" y="1224"/>
                <a:ext cx="38" cy="66"/>
              </a:xfrm>
              <a:custGeom>
                <a:avLst/>
                <a:gdLst>
                  <a:gd name="T0" fmla="+- 0 1476 1441"/>
                  <a:gd name="T1" fmla="*/ T0 w 38"/>
                  <a:gd name="T2" fmla="+- 0 1283 1224"/>
                  <a:gd name="T3" fmla="*/ 1283 h 66"/>
                  <a:gd name="T4" fmla="+- 0 1443 1441"/>
                  <a:gd name="T5" fmla="*/ T4 w 38"/>
                  <a:gd name="T6" fmla="+- 0 1283 1224"/>
                  <a:gd name="T7" fmla="*/ 1283 h 66"/>
                  <a:gd name="T8" fmla="+- 0 1442 1441"/>
                  <a:gd name="T9" fmla="*/ T8 w 38"/>
                  <a:gd name="T10" fmla="+- 0 1283 1224"/>
                  <a:gd name="T11" fmla="*/ 1283 h 66"/>
                  <a:gd name="T12" fmla="+- 0 1441 1441"/>
                  <a:gd name="T13" fmla="*/ T12 w 38"/>
                  <a:gd name="T14" fmla="+- 0 1284 1224"/>
                  <a:gd name="T15" fmla="*/ 1284 h 66"/>
                  <a:gd name="T16" fmla="+- 0 1441 1441"/>
                  <a:gd name="T17" fmla="*/ T16 w 38"/>
                  <a:gd name="T18" fmla="+- 0 1285 1224"/>
                  <a:gd name="T19" fmla="*/ 1285 h 66"/>
                  <a:gd name="T20" fmla="+- 0 1441 1441"/>
                  <a:gd name="T21" fmla="*/ T20 w 38"/>
                  <a:gd name="T22" fmla="+- 0 1288 1224"/>
                  <a:gd name="T23" fmla="*/ 1288 h 66"/>
                  <a:gd name="T24" fmla="+- 0 1441 1441"/>
                  <a:gd name="T25" fmla="*/ T24 w 38"/>
                  <a:gd name="T26" fmla="+- 0 1289 1224"/>
                  <a:gd name="T27" fmla="*/ 1289 h 66"/>
                  <a:gd name="T28" fmla="+- 0 1442 1441"/>
                  <a:gd name="T29" fmla="*/ T28 w 38"/>
                  <a:gd name="T30" fmla="+- 0 1290 1224"/>
                  <a:gd name="T31" fmla="*/ 1290 h 66"/>
                  <a:gd name="T32" fmla="+- 0 1477 1441"/>
                  <a:gd name="T33" fmla="*/ T32 w 38"/>
                  <a:gd name="T34" fmla="+- 0 1290 1224"/>
                  <a:gd name="T35" fmla="*/ 1290 h 66"/>
                  <a:gd name="T36" fmla="+- 0 1477 1441"/>
                  <a:gd name="T37" fmla="*/ T36 w 38"/>
                  <a:gd name="T38" fmla="+- 0 1289 1224"/>
                  <a:gd name="T39" fmla="*/ 1289 h 66"/>
                  <a:gd name="T40" fmla="+- 0 1478 1441"/>
                  <a:gd name="T41" fmla="*/ T40 w 38"/>
                  <a:gd name="T42" fmla="+- 0 1288 1224"/>
                  <a:gd name="T43" fmla="*/ 1288 h 66"/>
                  <a:gd name="T44" fmla="+- 0 1478 1441"/>
                  <a:gd name="T45" fmla="*/ T44 w 38"/>
                  <a:gd name="T46" fmla="+- 0 1285 1224"/>
                  <a:gd name="T47" fmla="*/ 1285 h 66"/>
                  <a:gd name="T48" fmla="+- 0 1478 1441"/>
                  <a:gd name="T49" fmla="*/ T48 w 38"/>
                  <a:gd name="T50" fmla="+- 0 1284 1224"/>
                  <a:gd name="T51" fmla="*/ 1284 h 66"/>
                  <a:gd name="T52" fmla="+- 0 1477 1441"/>
                  <a:gd name="T53" fmla="*/ T52 w 38"/>
                  <a:gd name="T54" fmla="+- 0 1283 1224"/>
                  <a:gd name="T55" fmla="*/ 1283 h 66"/>
                  <a:gd name="T56" fmla="+- 0 1476 1441"/>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7" name="Freeform 5208"/>
              <p:cNvSpPr>
                <a:spLocks/>
              </p:cNvSpPr>
              <p:nvPr/>
            </p:nvSpPr>
            <p:spPr bwMode="auto">
              <a:xfrm>
                <a:off x="1441" y="1224"/>
                <a:ext cx="38" cy="66"/>
              </a:xfrm>
              <a:custGeom>
                <a:avLst/>
                <a:gdLst>
                  <a:gd name="T0" fmla="+- 0 1464 1441"/>
                  <a:gd name="T1" fmla="*/ T0 w 38"/>
                  <a:gd name="T2" fmla="+- 0 1233 1224"/>
                  <a:gd name="T3" fmla="*/ 1233 h 66"/>
                  <a:gd name="T4" fmla="+- 0 1456 1441"/>
                  <a:gd name="T5" fmla="*/ T4 w 38"/>
                  <a:gd name="T6" fmla="+- 0 1233 1224"/>
                  <a:gd name="T7" fmla="*/ 1233 h 66"/>
                  <a:gd name="T8" fmla="+- 0 1456 1441"/>
                  <a:gd name="T9" fmla="*/ T8 w 38"/>
                  <a:gd name="T10" fmla="+- 0 1283 1224"/>
                  <a:gd name="T11" fmla="*/ 1283 h 66"/>
                  <a:gd name="T12" fmla="+- 0 1465 1441"/>
                  <a:gd name="T13" fmla="*/ T12 w 38"/>
                  <a:gd name="T14" fmla="+- 0 1283 1224"/>
                  <a:gd name="T15" fmla="*/ 1283 h 66"/>
                  <a:gd name="T16" fmla="+- 0 1464 1441"/>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8" name="Freeform 5207"/>
              <p:cNvSpPr>
                <a:spLocks/>
              </p:cNvSpPr>
              <p:nvPr/>
            </p:nvSpPr>
            <p:spPr bwMode="auto">
              <a:xfrm>
                <a:off x="1441" y="1224"/>
                <a:ext cx="38" cy="66"/>
              </a:xfrm>
              <a:custGeom>
                <a:avLst/>
                <a:gdLst>
                  <a:gd name="T0" fmla="+- 0 1463 1441"/>
                  <a:gd name="T1" fmla="*/ T0 w 38"/>
                  <a:gd name="T2" fmla="+- 0 1224 1224"/>
                  <a:gd name="T3" fmla="*/ 1224 h 66"/>
                  <a:gd name="T4" fmla="+- 0 1441 1441"/>
                  <a:gd name="T5" fmla="*/ T4 w 38"/>
                  <a:gd name="T6" fmla="+- 0 1240 1224"/>
                  <a:gd name="T7" fmla="*/ 1240 h 66"/>
                  <a:gd name="T8" fmla="+- 0 1441 1441"/>
                  <a:gd name="T9" fmla="*/ T8 w 38"/>
                  <a:gd name="T10" fmla="+- 0 1241 1224"/>
                  <a:gd name="T11" fmla="*/ 1241 h 66"/>
                  <a:gd name="T12" fmla="+- 0 1442 1441"/>
                  <a:gd name="T13" fmla="*/ T12 w 38"/>
                  <a:gd name="T14" fmla="+- 0 1241 1224"/>
                  <a:gd name="T15" fmla="*/ 1241 h 66"/>
                  <a:gd name="T16" fmla="+- 0 1444 1441"/>
                  <a:gd name="T17" fmla="*/ T16 w 38"/>
                  <a:gd name="T18" fmla="+- 0 1241 1224"/>
                  <a:gd name="T19" fmla="*/ 1241 h 66"/>
                  <a:gd name="T20" fmla="+- 0 1456 1441"/>
                  <a:gd name="T21" fmla="*/ T20 w 38"/>
                  <a:gd name="T22" fmla="+- 0 1233 1224"/>
                  <a:gd name="T23" fmla="*/ 1233 h 66"/>
                  <a:gd name="T24" fmla="+- 0 1464 1441"/>
                  <a:gd name="T25" fmla="*/ T24 w 38"/>
                  <a:gd name="T26" fmla="+- 0 1233 1224"/>
                  <a:gd name="T27" fmla="*/ 1233 h 66"/>
                  <a:gd name="T28" fmla="+- 0 1464 1441"/>
                  <a:gd name="T29" fmla="*/ T28 w 38"/>
                  <a:gd name="T30" fmla="+- 0 1225 1224"/>
                  <a:gd name="T31" fmla="*/ 1225 h 66"/>
                  <a:gd name="T32" fmla="+- 0 1464 1441"/>
                  <a:gd name="T33" fmla="*/ T32 w 38"/>
                  <a:gd name="T34" fmla="+- 0 1224 1224"/>
                  <a:gd name="T35" fmla="*/ 1224 h 66"/>
                  <a:gd name="T36" fmla="+- 0 1463 1441"/>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1" name="Group 5203"/>
            <p:cNvGrpSpPr>
              <a:grpSpLocks/>
            </p:cNvGrpSpPr>
            <p:nvPr/>
          </p:nvGrpSpPr>
          <p:grpSpPr bwMode="auto">
            <a:xfrm>
              <a:off x="1435" y="1346"/>
              <a:ext cx="45" cy="68"/>
              <a:chOff x="1435" y="1346"/>
              <a:chExt cx="45" cy="68"/>
            </a:xfrm>
          </p:grpSpPr>
          <p:sp>
            <p:nvSpPr>
              <p:cNvPr id="40824" name="Freeform 5205"/>
              <p:cNvSpPr>
                <a:spLocks/>
              </p:cNvSpPr>
              <p:nvPr/>
            </p:nvSpPr>
            <p:spPr bwMode="auto">
              <a:xfrm>
                <a:off x="1435" y="1346"/>
                <a:ext cx="45" cy="68"/>
              </a:xfrm>
              <a:custGeom>
                <a:avLst/>
                <a:gdLst>
                  <a:gd name="T0" fmla="+- 0 1462 1435"/>
                  <a:gd name="T1" fmla="*/ T0 w 45"/>
                  <a:gd name="T2" fmla="+- 0 1346 1346"/>
                  <a:gd name="T3" fmla="*/ 1346 h 68"/>
                  <a:gd name="T4" fmla="+- 0 1454 1435"/>
                  <a:gd name="T5" fmla="*/ T4 w 45"/>
                  <a:gd name="T6" fmla="+- 0 1346 1346"/>
                  <a:gd name="T7" fmla="*/ 1346 h 68"/>
                  <a:gd name="T8" fmla="+- 0 1451 1435"/>
                  <a:gd name="T9" fmla="*/ T8 w 45"/>
                  <a:gd name="T10" fmla="+- 0 1347 1346"/>
                  <a:gd name="T11" fmla="*/ 1347 h 68"/>
                  <a:gd name="T12" fmla="+- 0 1435 1435"/>
                  <a:gd name="T13" fmla="*/ T12 w 45"/>
                  <a:gd name="T14" fmla="+- 0 1386 1346"/>
                  <a:gd name="T15" fmla="*/ 1386 h 68"/>
                  <a:gd name="T16" fmla="+- 0 1436 1435"/>
                  <a:gd name="T17" fmla="*/ T16 w 45"/>
                  <a:gd name="T18" fmla="+- 0 1391 1346"/>
                  <a:gd name="T19" fmla="*/ 1391 h 68"/>
                  <a:gd name="T20" fmla="+- 0 1453 1435"/>
                  <a:gd name="T21" fmla="*/ T20 w 45"/>
                  <a:gd name="T22" fmla="+- 0 1414 1346"/>
                  <a:gd name="T23" fmla="*/ 1414 h 68"/>
                  <a:gd name="T24" fmla="+- 0 1461 1435"/>
                  <a:gd name="T25" fmla="*/ T24 w 45"/>
                  <a:gd name="T26" fmla="+- 0 1414 1346"/>
                  <a:gd name="T27" fmla="*/ 1414 h 68"/>
                  <a:gd name="T28" fmla="+- 0 1465 1435"/>
                  <a:gd name="T29" fmla="*/ T28 w 45"/>
                  <a:gd name="T30" fmla="+- 0 1413 1346"/>
                  <a:gd name="T31" fmla="*/ 1413 h 68"/>
                  <a:gd name="T32" fmla="+- 0 1471 1435"/>
                  <a:gd name="T33" fmla="*/ T32 w 45"/>
                  <a:gd name="T34" fmla="+- 0 1410 1346"/>
                  <a:gd name="T35" fmla="*/ 1410 h 68"/>
                  <a:gd name="T36" fmla="+- 0 1473 1435"/>
                  <a:gd name="T37" fmla="*/ T36 w 45"/>
                  <a:gd name="T38" fmla="+- 0 1408 1346"/>
                  <a:gd name="T39" fmla="*/ 1408 h 68"/>
                  <a:gd name="T40" fmla="+- 0 1474 1435"/>
                  <a:gd name="T41" fmla="*/ T40 w 45"/>
                  <a:gd name="T42" fmla="+- 0 1407 1346"/>
                  <a:gd name="T43" fmla="*/ 1407 h 68"/>
                  <a:gd name="T44" fmla="+- 0 1455 1435"/>
                  <a:gd name="T45" fmla="*/ T44 w 45"/>
                  <a:gd name="T46" fmla="+- 0 1407 1346"/>
                  <a:gd name="T47" fmla="*/ 1407 h 68"/>
                  <a:gd name="T48" fmla="+- 0 1453 1435"/>
                  <a:gd name="T49" fmla="*/ T48 w 45"/>
                  <a:gd name="T50" fmla="+- 0 1406 1346"/>
                  <a:gd name="T51" fmla="*/ 1406 h 68"/>
                  <a:gd name="T52" fmla="+- 0 1444 1435"/>
                  <a:gd name="T53" fmla="*/ T52 w 45"/>
                  <a:gd name="T54" fmla="+- 0 1386 1346"/>
                  <a:gd name="T55" fmla="*/ 1386 h 68"/>
                  <a:gd name="T56" fmla="+- 0 1444 1435"/>
                  <a:gd name="T57" fmla="*/ T56 w 45"/>
                  <a:gd name="T58" fmla="+- 0 1373 1346"/>
                  <a:gd name="T59" fmla="*/ 1373 h 68"/>
                  <a:gd name="T60" fmla="+- 0 1455 1435"/>
                  <a:gd name="T61" fmla="*/ T60 w 45"/>
                  <a:gd name="T62" fmla="+- 0 1354 1346"/>
                  <a:gd name="T63" fmla="*/ 1354 h 68"/>
                  <a:gd name="T64" fmla="+- 0 1474 1435"/>
                  <a:gd name="T65" fmla="*/ T64 w 45"/>
                  <a:gd name="T66" fmla="+- 0 1354 1346"/>
                  <a:gd name="T67" fmla="*/ 1354 h 68"/>
                  <a:gd name="T68" fmla="+- 0 1474 1435"/>
                  <a:gd name="T69" fmla="*/ T68 w 45"/>
                  <a:gd name="T70" fmla="+- 0 1352 1346"/>
                  <a:gd name="T71" fmla="*/ 1352 h 68"/>
                  <a:gd name="T72" fmla="+- 0 1471 1435"/>
                  <a:gd name="T73" fmla="*/ T72 w 45"/>
                  <a:gd name="T74" fmla="+- 0 1350 1346"/>
                  <a:gd name="T75" fmla="*/ 1350 h 68"/>
                  <a:gd name="T76" fmla="+- 0 1466 1435"/>
                  <a:gd name="T77" fmla="*/ T76 w 45"/>
                  <a:gd name="T78" fmla="+- 0 1347 1346"/>
                  <a:gd name="T79" fmla="*/ 1347 h 68"/>
                  <a:gd name="T80" fmla="+- 0 1462 1435"/>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6" y="1"/>
                    </a:lnTo>
                    <a:lnTo>
                      <a:pt x="0" y="40"/>
                    </a:lnTo>
                    <a:lnTo>
                      <a:pt x="1" y="45"/>
                    </a:lnTo>
                    <a:lnTo>
                      <a:pt x="18" y="68"/>
                    </a:lnTo>
                    <a:lnTo>
                      <a:pt x="26" y="68"/>
                    </a:lnTo>
                    <a:lnTo>
                      <a:pt x="30" y="67"/>
                    </a:lnTo>
                    <a:lnTo>
                      <a:pt x="36" y="64"/>
                    </a:lnTo>
                    <a:lnTo>
                      <a:pt x="38" y="62"/>
                    </a:lnTo>
                    <a:lnTo>
                      <a:pt x="39" y="61"/>
                    </a:lnTo>
                    <a:lnTo>
                      <a:pt x="20" y="61"/>
                    </a:lnTo>
                    <a:lnTo>
                      <a:pt x="18" y="60"/>
                    </a:lnTo>
                    <a:lnTo>
                      <a:pt x="9" y="40"/>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5" name="Freeform 5204"/>
              <p:cNvSpPr>
                <a:spLocks/>
              </p:cNvSpPr>
              <p:nvPr/>
            </p:nvSpPr>
            <p:spPr bwMode="auto">
              <a:xfrm>
                <a:off x="1435" y="1346"/>
                <a:ext cx="45" cy="68"/>
              </a:xfrm>
              <a:custGeom>
                <a:avLst/>
                <a:gdLst>
                  <a:gd name="T0" fmla="+- 0 1474 1435"/>
                  <a:gd name="T1" fmla="*/ T0 w 45"/>
                  <a:gd name="T2" fmla="+- 0 1354 1346"/>
                  <a:gd name="T3" fmla="*/ 1354 h 68"/>
                  <a:gd name="T4" fmla="+- 0 1458 1435"/>
                  <a:gd name="T5" fmla="*/ T4 w 45"/>
                  <a:gd name="T6" fmla="+- 0 1354 1346"/>
                  <a:gd name="T7" fmla="*/ 1354 h 68"/>
                  <a:gd name="T8" fmla="+- 0 1462 1435"/>
                  <a:gd name="T9" fmla="*/ T8 w 45"/>
                  <a:gd name="T10" fmla="+- 0 1354 1346"/>
                  <a:gd name="T11" fmla="*/ 1354 h 68"/>
                  <a:gd name="T12" fmla="+- 0 1466 1435"/>
                  <a:gd name="T13" fmla="*/ T12 w 45"/>
                  <a:gd name="T14" fmla="+- 0 1356 1346"/>
                  <a:gd name="T15" fmla="*/ 1356 h 68"/>
                  <a:gd name="T16" fmla="+- 0 1471 1435"/>
                  <a:gd name="T17" fmla="*/ T16 w 45"/>
                  <a:gd name="T18" fmla="+- 0 1386 1346"/>
                  <a:gd name="T19" fmla="*/ 1386 h 68"/>
                  <a:gd name="T20" fmla="+- 0 1471 1435"/>
                  <a:gd name="T21" fmla="*/ T20 w 45"/>
                  <a:gd name="T22" fmla="+- 0 1389 1346"/>
                  <a:gd name="T23" fmla="*/ 1389 h 68"/>
                  <a:gd name="T24" fmla="+- 0 1459 1435"/>
                  <a:gd name="T25" fmla="*/ T24 w 45"/>
                  <a:gd name="T26" fmla="+- 0 1407 1346"/>
                  <a:gd name="T27" fmla="*/ 1407 h 68"/>
                  <a:gd name="T28" fmla="+- 0 1474 1435"/>
                  <a:gd name="T29" fmla="*/ T28 w 45"/>
                  <a:gd name="T30" fmla="+- 0 1407 1346"/>
                  <a:gd name="T31" fmla="*/ 1407 h 68"/>
                  <a:gd name="T32" fmla="+- 0 1477 1435"/>
                  <a:gd name="T33" fmla="*/ T32 w 45"/>
                  <a:gd name="T34" fmla="+- 0 1402 1346"/>
                  <a:gd name="T35" fmla="*/ 1402 h 68"/>
                  <a:gd name="T36" fmla="+- 0 1478 1435"/>
                  <a:gd name="T37" fmla="*/ T36 w 45"/>
                  <a:gd name="T38" fmla="+- 0 1398 1346"/>
                  <a:gd name="T39" fmla="*/ 1398 h 68"/>
                  <a:gd name="T40" fmla="+- 0 1480 1435"/>
                  <a:gd name="T41" fmla="*/ T40 w 45"/>
                  <a:gd name="T42" fmla="+- 0 1390 1346"/>
                  <a:gd name="T43" fmla="*/ 1390 h 68"/>
                  <a:gd name="T44" fmla="+- 0 1480 1435"/>
                  <a:gd name="T45" fmla="*/ T44 w 45"/>
                  <a:gd name="T46" fmla="+- 0 1386 1346"/>
                  <a:gd name="T47" fmla="*/ 1386 h 68"/>
                  <a:gd name="T48" fmla="+- 0 1480 1435"/>
                  <a:gd name="T49" fmla="*/ T48 w 45"/>
                  <a:gd name="T50" fmla="+- 0 1373 1346"/>
                  <a:gd name="T51" fmla="*/ 1373 h 68"/>
                  <a:gd name="T52" fmla="+- 0 1480 1435"/>
                  <a:gd name="T53" fmla="*/ T52 w 45"/>
                  <a:gd name="T54" fmla="+- 0 1371 1346"/>
                  <a:gd name="T55" fmla="*/ 1371 h 68"/>
                  <a:gd name="T56" fmla="+- 0 1480 1435"/>
                  <a:gd name="T57" fmla="*/ T56 w 45"/>
                  <a:gd name="T58" fmla="+- 0 1369 1346"/>
                  <a:gd name="T59" fmla="*/ 1369 h 68"/>
                  <a:gd name="T60" fmla="+- 0 1478 1435"/>
                  <a:gd name="T61" fmla="*/ T60 w 45"/>
                  <a:gd name="T62" fmla="+- 0 1362 1346"/>
                  <a:gd name="T63" fmla="*/ 1362 h 68"/>
                  <a:gd name="T64" fmla="+- 0 1477 1435"/>
                  <a:gd name="T65" fmla="*/ T64 w 45"/>
                  <a:gd name="T66" fmla="+- 0 1358 1346"/>
                  <a:gd name="T67" fmla="*/ 1358 h 68"/>
                  <a:gd name="T68" fmla="+- 0 1474 1435"/>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1" y="10"/>
                    </a:lnTo>
                    <a:lnTo>
                      <a:pt x="36" y="40"/>
                    </a:lnTo>
                    <a:lnTo>
                      <a:pt x="36" y="43"/>
                    </a:lnTo>
                    <a:lnTo>
                      <a:pt x="24" y="61"/>
                    </a:lnTo>
                    <a:lnTo>
                      <a:pt x="39" y="61"/>
                    </a:lnTo>
                    <a:lnTo>
                      <a:pt x="42" y="56"/>
                    </a:lnTo>
                    <a:lnTo>
                      <a:pt x="43" y="52"/>
                    </a:lnTo>
                    <a:lnTo>
                      <a:pt x="45" y="44"/>
                    </a:lnTo>
                    <a:lnTo>
                      <a:pt x="45" y="40"/>
                    </a:lnTo>
                    <a:lnTo>
                      <a:pt x="45" y="27"/>
                    </a:lnTo>
                    <a:lnTo>
                      <a:pt x="45" y="25"/>
                    </a:lnTo>
                    <a:lnTo>
                      <a:pt x="45"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2" name="Group 5199"/>
            <p:cNvGrpSpPr>
              <a:grpSpLocks/>
            </p:cNvGrpSpPr>
            <p:nvPr/>
          </p:nvGrpSpPr>
          <p:grpSpPr bwMode="auto">
            <a:xfrm>
              <a:off x="1441" y="1470"/>
              <a:ext cx="38" cy="66"/>
              <a:chOff x="1441" y="1470"/>
              <a:chExt cx="38" cy="66"/>
            </a:xfrm>
          </p:grpSpPr>
          <p:sp>
            <p:nvSpPr>
              <p:cNvPr id="40821" name="Freeform 5202"/>
              <p:cNvSpPr>
                <a:spLocks/>
              </p:cNvSpPr>
              <p:nvPr/>
            </p:nvSpPr>
            <p:spPr bwMode="auto">
              <a:xfrm>
                <a:off x="1441" y="1470"/>
                <a:ext cx="38" cy="66"/>
              </a:xfrm>
              <a:custGeom>
                <a:avLst/>
                <a:gdLst>
                  <a:gd name="T0" fmla="+- 0 1476 1441"/>
                  <a:gd name="T1" fmla="*/ T0 w 38"/>
                  <a:gd name="T2" fmla="+- 0 1529 1470"/>
                  <a:gd name="T3" fmla="*/ 1529 h 66"/>
                  <a:gd name="T4" fmla="+- 0 1443 1441"/>
                  <a:gd name="T5" fmla="*/ T4 w 38"/>
                  <a:gd name="T6" fmla="+- 0 1529 1470"/>
                  <a:gd name="T7" fmla="*/ 1529 h 66"/>
                  <a:gd name="T8" fmla="+- 0 1442 1441"/>
                  <a:gd name="T9" fmla="*/ T8 w 38"/>
                  <a:gd name="T10" fmla="+- 0 1529 1470"/>
                  <a:gd name="T11" fmla="*/ 1529 h 66"/>
                  <a:gd name="T12" fmla="+- 0 1441 1441"/>
                  <a:gd name="T13" fmla="*/ T12 w 38"/>
                  <a:gd name="T14" fmla="+- 0 1530 1470"/>
                  <a:gd name="T15" fmla="*/ 1530 h 66"/>
                  <a:gd name="T16" fmla="+- 0 1441 1441"/>
                  <a:gd name="T17" fmla="*/ T16 w 38"/>
                  <a:gd name="T18" fmla="+- 0 1531 1470"/>
                  <a:gd name="T19" fmla="*/ 1531 h 66"/>
                  <a:gd name="T20" fmla="+- 0 1441 1441"/>
                  <a:gd name="T21" fmla="*/ T20 w 38"/>
                  <a:gd name="T22" fmla="+- 0 1534 1470"/>
                  <a:gd name="T23" fmla="*/ 1534 h 66"/>
                  <a:gd name="T24" fmla="+- 0 1441 1441"/>
                  <a:gd name="T25" fmla="*/ T24 w 38"/>
                  <a:gd name="T26" fmla="+- 0 1535 1470"/>
                  <a:gd name="T27" fmla="*/ 1535 h 66"/>
                  <a:gd name="T28" fmla="+- 0 1442 1441"/>
                  <a:gd name="T29" fmla="*/ T28 w 38"/>
                  <a:gd name="T30" fmla="+- 0 1536 1470"/>
                  <a:gd name="T31" fmla="*/ 1536 h 66"/>
                  <a:gd name="T32" fmla="+- 0 1477 1441"/>
                  <a:gd name="T33" fmla="*/ T32 w 38"/>
                  <a:gd name="T34" fmla="+- 0 1536 1470"/>
                  <a:gd name="T35" fmla="*/ 1536 h 66"/>
                  <a:gd name="T36" fmla="+- 0 1477 1441"/>
                  <a:gd name="T37" fmla="*/ T36 w 38"/>
                  <a:gd name="T38" fmla="+- 0 1535 1470"/>
                  <a:gd name="T39" fmla="*/ 1535 h 66"/>
                  <a:gd name="T40" fmla="+- 0 1478 1441"/>
                  <a:gd name="T41" fmla="*/ T40 w 38"/>
                  <a:gd name="T42" fmla="+- 0 1534 1470"/>
                  <a:gd name="T43" fmla="*/ 1534 h 66"/>
                  <a:gd name="T44" fmla="+- 0 1478 1441"/>
                  <a:gd name="T45" fmla="*/ T44 w 38"/>
                  <a:gd name="T46" fmla="+- 0 1531 1470"/>
                  <a:gd name="T47" fmla="*/ 1531 h 66"/>
                  <a:gd name="T48" fmla="+- 0 1478 1441"/>
                  <a:gd name="T49" fmla="*/ T48 w 38"/>
                  <a:gd name="T50" fmla="+- 0 1530 1470"/>
                  <a:gd name="T51" fmla="*/ 1530 h 66"/>
                  <a:gd name="T52" fmla="+- 0 1477 1441"/>
                  <a:gd name="T53" fmla="*/ T52 w 38"/>
                  <a:gd name="T54" fmla="+- 0 1529 1470"/>
                  <a:gd name="T55" fmla="*/ 1529 h 66"/>
                  <a:gd name="T56" fmla="+- 0 1476 1441"/>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2" name="Freeform 5201"/>
              <p:cNvSpPr>
                <a:spLocks/>
              </p:cNvSpPr>
              <p:nvPr/>
            </p:nvSpPr>
            <p:spPr bwMode="auto">
              <a:xfrm>
                <a:off x="1441" y="1470"/>
                <a:ext cx="38" cy="66"/>
              </a:xfrm>
              <a:custGeom>
                <a:avLst/>
                <a:gdLst>
                  <a:gd name="T0" fmla="+- 0 1464 1441"/>
                  <a:gd name="T1" fmla="*/ T0 w 38"/>
                  <a:gd name="T2" fmla="+- 0 1479 1470"/>
                  <a:gd name="T3" fmla="*/ 1479 h 66"/>
                  <a:gd name="T4" fmla="+- 0 1456 1441"/>
                  <a:gd name="T5" fmla="*/ T4 w 38"/>
                  <a:gd name="T6" fmla="+- 0 1479 1470"/>
                  <a:gd name="T7" fmla="*/ 1479 h 66"/>
                  <a:gd name="T8" fmla="+- 0 1456 1441"/>
                  <a:gd name="T9" fmla="*/ T8 w 38"/>
                  <a:gd name="T10" fmla="+- 0 1529 1470"/>
                  <a:gd name="T11" fmla="*/ 1529 h 66"/>
                  <a:gd name="T12" fmla="+- 0 1465 1441"/>
                  <a:gd name="T13" fmla="*/ T12 w 38"/>
                  <a:gd name="T14" fmla="+- 0 1529 1470"/>
                  <a:gd name="T15" fmla="*/ 1529 h 66"/>
                  <a:gd name="T16" fmla="+- 0 1464 1441"/>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3" name="Freeform 5200"/>
              <p:cNvSpPr>
                <a:spLocks/>
              </p:cNvSpPr>
              <p:nvPr/>
            </p:nvSpPr>
            <p:spPr bwMode="auto">
              <a:xfrm>
                <a:off x="1441" y="1470"/>
                <a:ext cx="38" cy="66"/>
              </a:xfrm>
              <a:custGeom>
                <a:avLst/>
                <a:gdLst>
                  <a:gd name="T0" fmla="+- 0 1463 1441"/>
                  <a:gd name="T1" fmla="*/ T0 w 38"/>
                  <a:gd name="T2" fmla="+- 0 1470 1470"/>
                  <a:gd name="T3" fmla="*/ 1470 h 66"/>
                  <a:gd name="T4" fmla="+- 0 1441 1441"/>
                  <a:gd name="T5" fmla="*/ T4 w 38"/>
                  <a:gd name="T6" fmla="+- 0 1486 1470"/>
                  <a:gd name="T7" fmla="*/ 1486 h 66"/>
                  <a:gd name="T8" fmla="+- 0 1441 1441"/>
                  <a:gd name="T9" fmla="*/ T8 w 38"/>
                  <a:gd name="T10" fmla="+- 0 1487 1470"/>
                  <a:gd name="T11" fmla="*/ 1487 h 66"/>
                  <a:gd name="T12" fmla="+- 0 1442 1441"/>
                  <a:gd name="T13" fmla="*/ T12 w 38"/>
                  <a:gd name="T14" fmla="+- 0 1487 1470"/>
                  <a:gd name="T15" fmla="*/ 1487 h 66"/>
                  <a:gd name="T16" fmla="+- 0 1444 1441"/>
                  <a:gd name="T17" fmla="*/ T16 w 38"/>
                  <a:gd name="T18" fmla="+- 0 1487 1470"/>
                  <a:gd name="T19" fmla="*/ 1487 h 66"/>
                  <a:gd name="T20" fmla="+- 0 1456 1441"/>
                  <a:gd name="T21" fmla="*/ T20 w 38"/>
                  <a:gd name="T22" fmla="+- 0 1479 1470"/>
                  <a:gd name="T23" fmla="*/ 1479 h 66"/>
                  <a:gd name="T24" fmla="+- 0 1464 1441"/>
                  <a:gd name="T25" fmla="*/ T24 w 38"/>
                  <a:gd name="T26" fmla="+- 0 1479 1470"/>
                  <a:gd name="T27" fmla="*/ 1479 h 66"/>
                  <a:gd name="T28" fmla="+- 0 1464 1441"/>
                  <a:gd name="T29" fmla="*/ T28 w 38"/>
                  <a:gd name="T30" fmla="+- 0 1471 1470"/>
                  <a:gd name="T31" fmla="*/ 1471 h 66"/>
                  <a:gd name="T32" fmla="+- 0 1464 1441"/>
                  <a:gd name="T33" fmla="*/ T32 w 38"/>
                  <a:gd name="T34" fmla="+- 0 1470 1470"/>
                  <a:gd name="T35" fmla="*/ 1470 h 66"/>
                  <a:gd name="T36" fmla="+- 0 1463 1441"/>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3" name="Group 5195"/>
            <p:cNvGrpSpPr>
              <a:grpSpLocks/>
            </p:cNvGrpSpPr>
            <p:nvPr/>
          </p:nvGrpSpPr>
          <p:grpSpPr bwMode="auto">
            <a:xfrm>
              <a:off x="1436" y="1593"/>
              <a:ext cx="44" cy="68"/>
              <a:chOff x="1436" y="1593"/>
              <a:chExt cx="44" cy="68"/>
            </a:xfrm>
          </p:grpSpPr>
          <p:sp>
            <p:nvSpPr>
              <p:cNvPr id="40818" name="Freeform 5198"/>
              <p:cNvSpPr>
                <a:spLocks/>
              </p:cNvSpPr>
              <p:nvPr/>
            </p:nvSpPr>
            <p:spPr bwMode="auto">
              <a:xfrm>
                <a:off x="1436" y="1593"/>
                <a:ext cx="44" cy="68"/>
              </a:xfrm>
              <a:custGeom>
                <a:avLst/>
                <a:gdLst>
                  <a:gd name="T0" fmla="+- 0 1461 1436"/>
                  <a:gd name="T1" fmla="*/ T0 w 44"/>
                  <a:gd name="T2" fmla="+- 0 1593 1593"/>
                  <a:gd name="T3" fmla="*/ 1593 h 68"/>
                  <a:gd name="T4" fmla="+- 0 1455 1436"/>
                  <a:gd name="T5" fmla="*/ T4 w 44"/>
                  <a:gd name="T6" fmla="+- 0 1593 1593"/>
                  <a:gd name="T7" fmla="*/ 1593 h 68"/>
                  <a:gd name="T8" fmla="+- 0 1452 1436"/>
                  <a:gd name="T9" fmla="*/ T8 w 44"/>
                  <a:gd name="T10" fmla="+- 0 1593 1593"/>
                  <a:gd name="T11" fmla="*/ 1593 h 68"/>
                  <a:gd name="T12" fmla="+- 0 1438 1436"/>
                  <a:gd name="T13" fmla="*/ T12 w 44"/>
                  <a:gd name="T14" fmla="+- 0 1611 1593"/>
                  <a:gd name="T15" fmla="*/ 1611 h 68"/>
                  <a:gd name="T16" fmla="+- 0 1438 1436"/>
                  <a:gd name="T17" fmla="*/ T16 w 44"/>
                  <a:gd name="T18" fmla="+- 0 1612 1593"/>
                  <a:gd name="T19" fmla="*/ 1612 h 68"/>
                  <a:gd name="T20" fmla="+- 0 1451 1436"/>
                  <a:gd name="T21" fmla="*/ T20 w 44"/>
                  <a:gd name="T22" fmla="+- 0 1626 1593"/>
                  <a:gd name="T23" fmla="*/ 1626 h 68"/>
                  <a:gd name="T24" fmla="+- 0 1448 1436"/>
                  <a:gd name="T25" fmla="*/ T24 w 44"/>
                  <a:gd name="T26" fmla="+- 0 1627 1593"/>
                  <a:gd name="T27" fmla="*/ 1627 h 68"/>
                  <a:gd name="T28" fmla="+- 0 1436 1436"/>
                  <a:gd name="T29" fmla="*/ T28 w 44"/>
                  <a:gd name="T30" fmla="+- 0 1642 1593"/>
                  <a:gd name="T31" fmla="*/ 1642 h 68"/>
                  <a:gd name="T32" fmla="+- 0 1436 1436"/>
                  <a:gd name="T33" fmla="*/ T32 w 44"/>
                  <a:gd name="T34" fmla="+- 0 1647 1593"/>
                  <a:gd name="T35" fmla="*/ 1647 h 68"/>
                  <a:gd name="T36" fmla="+- 0 1454 1436"/>
                  <a:gd name="T37" fmla="*/ T36 w 44"/>
                  <a:gd name="T38" fmla="+- 0 1660 1593"/>
                  <a:gd name="T39" fmla="*/ 1660 h 68"/>
                  <a:gd name="T40" fmla="+- 0 1461 1436"/>
                  <a:gd name="T41" fmla="*/ T40 w 44"/>
                  <a:gd name="T42" fmla="+- 0 1660 1593"/>
                  <a:gd name="T43" fmla="*/ 1660 h 68"/>
                  <a:gd name="T44" fmla="+- 0 1476 1436"/>
                  <a:gd name="T45" fmla="*/ T44 w 44"/>
                  <a:gd name="T46" fmla="+- 0 1653 1593"/>
                  <a:gd name="T47" fmla="*/ 1653 h 68"/>
                  <a:gd name="T48" fmla="+- 0 1453 1436"/>
                  <a:gd name="T49" fmla="*/ T48 w 44"/>
                  <a:gd name="T50" fmla="+- 0 1653 1593"/>
                  <a:gd name="T51" fmla="*/ 1653 h 68"/>
                  <a:gd name="T52" fmla="+- 0 1450 1436"/>
                  <a:gd name="T53" fmla="*/ T52 w 44"/>
                  <a:gd name="T54" fmla="+- 0 1653 1593"/>
                  <a:gd name="T55" fmla="*/ 1653 h 68"/>
                  <a:gd name="T56" fmla="+- 0 1446 1436"/>
                  <a:gd name="T57" fmla="*/ T56 w 44"/>
                  <a:gd name="T58" fmla="+- 0 1649 1593"/>
                  <a:gd name="T59" fmla="*/ 1649 h 68"/>
                  <a:gd name="T60" fmla="+- 0 1445 1436"/>
                  <a:gd name="T61" fmla="*/ T60 w 44"/>
                  <a:gd name="T62" fmla="+- 0 1647 1593"/>
                  <a:gd name="T63" fmla="*/ 1647 h 68"/>
                  <a:gd name="T64" fmla="+- 0 1445 1436"/>
                  <a:gd name="T65" fmla="*/ T64 w 44"/>
                  <a:gd name="T66" fmla="+- 0 1642 1593"/>
                  <a:gd name="T67" fmla="*/ 1642 h 68"/>
                  <a:gd name="T68" fmla="+- 0 1457 1436"/>
                  <a:gd name="T69" fmla="*/ T68 w 44"/>
                  <a:gd name="T70" fmla="+- 0 1629 1593"/>
                  <a:gd name="T71" fmla="*/ 1629 h 68"/>
                  <a:gd name="T72" fmla="+- 0 1472 1436"/>
                  <a:gd name="T73" fmla="*/ T72 w 44"/>
                  <a:gd name="T74" fmla="+- 0 1629 1593"/>
                  <a:gd name="T75" fmla="*/ 1629 h 68"/>
                  <a:gd name="T76" fmla="+- 0 1469 1436"/>
                  <a:gd name="T77" fmla="*/ T76 w 44"/>
                  <a:gd name="T78" fmla="+- 0 1627 1593"/>
                  <a:gd name="T79" fmla="*/ 1627 h 68"/>
                  <a:gd name="T80" fmla="+- 0 1467 1436"/>
                  <a:gd name="T81" fmla="*/ T80 w 44"/>
                  <a:gd name="T82" fmla="+- 0 1626 1593"/>
                  <a:gd name="T83" fmla="*/ 1626 h 68"/>
                  <a:gd name="T84" fmla="+- 0 1465 1436"/>
                  <a:gd name="T85" fmla="*/ T84 w 44"/>
                  <a:gd name="T86" fmla="+- 0 1625 1593"/>
                  <a:gd name="T87" fmla="*/ 1625 h 68"/>
                  <a:gd name="T88" fmla="+- 0 1467 1436"/>
                  <a:gd name="T89" fmla="*/ T88 w 44"/>
                  <a:gd name="T90" fmla="+- 0 1624 1593"/>
                  <a:gd name="T91" fmla="*/ 1624 h 68"/>
                  <a:gd name="T92" fmla="+- 0 1468 1436"/>
                  <a:gd name="T93" fmla="*/ T92 w 44"/>
                  <a:gd name="T94" fmla="+- 0 1623 1593"/>
                  <a:gd name="T95" fmla="*/ 1623 h 68"/>
                  <a:gd name="T96" fmla="+- 0 1470 1436"/>
                  <a:gd name="T97" fmla="*/ T96 w 44"/>
                  <a:gd name="T98" fmla="+- 0 1622 1593"/>
                  <a:gd name="T99" fmla="*/ 1622 h 68"/>
                  <a:gd name="T100" fmla="+- 0 1458 1436"/>
                  <a:gd name="T101" fmla="*/ T100 w 44"/>
                  <a:gd name="T102" fmla="+- 0 1622 1593"/>
                  <a:gd name="T103" fmla="*/ 1622 h 68"/>
                  <a:gd name="T104" fmla="+- 0 1456 1436"/>
                  <a:gd name="T105" fmla="*/ T104 w 44"/>
                  <a:gd name="T106" fmla="+- 0 1621 1593"/>
                  <a:gd name="T107" fmla="*/ 1621 h 68"/>
                  <a:gd name="T108" fmla="+- 0 1447 1436"/>
                  <a:gd name="T109" fmla="*/ T108 w 44"/>
                  <a:gd name="T110" fmla="+- 0 1609 1593"/>
                  <a:gd name="T111" fmla="*/ 1609 h 68"/>
                  <a:gd name="T112" fmla="+- 0 1447 1436"/>
                  <a:gd name="T113" fmla="*/ T112 w 44"/>
                  <a:gd name="T114" fmla="+- 0 1606 1593"/>
                  <a:gd name="T115" fmla="*/ 1606 h 68"/>
                  <a:gd name="T116" fmla="+- 0 1448 1436"/>
                  <a:gd name="T117" fmla="*/ T116 w 44"/>
                  <a:gd name="T118" fmla="+- 0 1604 1593"/>
                  <a:gd name="T119" fmla="*/ 1604 h 68"/>
                  <a:gd name="T120" fmla="+- 0 1451 1436"/>
                  <a:gd name="T121" fmla="*/ T120 w 44"/>
                  <a:gd name="T122" fmla="+- 0 1600 1593"/>
                  <a:gd name="T123" fmla="*/ 1600 h 68"/>
                  <a:gd name="T124" fmla="+- 0 1454 1436"/>
                  <a:gd name="T125" fmla="*/ T124 w 44"/>
                  <a:gd name="T126" fmla="+- 0 1599 1593"/>
                  <a:gd name="T127" fmla="*/ 1599 h 68"/>
                  <a:gd name="T128" fmla="+- 0 1475 1436"/>
                  <a:gd name="T129" fmla="*/ T128 w 44"/>
                  <a:gd name="T130" fmla="+- 0 1599 1593"/>
                  <a:gd name="T131" fmla="*/ 1599 h 68"/>
                  <a:gd name="T132" fmla="+- 0 1474 1436"/>
                  <a:gd name="T133" fmla="*/ T132 w 44"/>
                  <a:gd name="T134" fmla="+- 0 1598 1593"/>
                  <a:gd name="T135" fmla="*/ 1598 h 68"/>
                  <a:gd name="T136" fmla="+- 0 1471 1436"/>
                  <a:gd name="T137" fmla="*/ T136 w 44"/>
                  <a:gd name="T138" fmla="+- 0 1596 1593"/>
                  <a:gd name="T139" fmla="*/ 1596 h 68"/>
                  <a:gd name="T140" fmla="+- 0 1469 1436"/>
                  <a:gd name="T141" fmla="*/ T140 w 44"/>
                  <a:gd name="T142" fmla="+- 0 1595 1593"/>
                  <a:gd name="T143" fmla="*/ 1595 h 68"/>
                  <a:gd name="T144" fmla="+- 0 1464 1436"/>
                  <a:gd name="T145" fmla="*/ T144 w 44"/>
                  <a:gd name="T146" fmla="+- 0 1593 1593"/>
                  <a:gd name="T147" fmla="*/ 1593 h 68"/>
                  <a:gd name="T148" fmla="+- 0 1461 1436"/>
                  <a:gd name="T149" fmla="*/ T148 w 44"/>
                  <a:gd name="T150" fmla="+- 0 1593 1593"/>
                  <a:gd name="T151"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5" y="0"/>
                    </a:moveTo>
                    <a:lnTo>
                      <a:pt x="19" y="0"/>
                    </a:lnTo>
                    <a:lnTo>
                      <a:pt x="16" y="0"/>
                    </a:lnTo>
                    <a:lnTo>
                      <a:pt x="2" y="18"/>
                    </a:lnTo>
                    <a:lnTo>
                      <a:pt x="2" y="19"/>
                    </a:lnTo>
                    <a:lnTo>
                      <a:pt x="15" y="33"/>
                    </a:lnTo>
                    <a:lnTo>
                      <a:pt x="12" y="34"/>
                    </a:lnTo>
                    <a:lnTo>
                      <a:pt x="0" y="49"/>
                    </a:lnTo>
                    <a:lnTo>
                      <a:pt x="0" y="54"/>
                    </a:lnTo>
                    <a:lnTo>
                      <a:pt x="18" y="67"/>
                    </a:lnTo>
                    <a:lnTo>
                      <a:pt x="25" y="67"/>
                    </a:lnTo>
                    <a:lnTo>
                      <a:pt x="40" y="60"/>
                    </a:lnTo>
                    <a:lnTo>
                      <a:pt x="17" y="60"/>
                    </a:lnTo>
                    <a:lnTo>
                      <a:pt x="14" y="60"/>
                    </a:lnTo>
                    <a:lnTo>
                      <a:pt x="10" y="56"/>
                    </a:lnTo>
                    <a:lnTo>
                      <a:pt x="9" y="54"/>
                    </a:lnTo>
                    <a:lnTo>
                      <a:pt x="9" y="49"/>
                    </a:lnTo>
                    <a:lnTo>
                      <a:pt x="21" y="36"/>
                    </a:lnTo>
                    <a:lnTo>
                      <a:pt x="36" y="36"/>
                    </a:lnTo>
                    <a:lnTo>
                      <a:pt x="33" y="34"/>
                    </a:lnTo>
                    <a:lnTo>
                      <a:pt x="31" y="33"/>
                    </a:lnTo>
                    <a:lnTo>
                      <a:pt x="29" y="32"/>
                    </a:lnTo>
                    <a:lnTo>
                      <a:pt x="31" y="31"/>
                    </a:lnTo>
                    <a:lnTo>
                      <a:pt x="32" y="30"/>
                    </a:lnTo>
                    <a:lnTo>
                      <a:pt x="34" y="29"/>
                    </a:lnTo>
                    <a:lnTo>
                      <a:pt x="22" y="29"/>
                    </a:lnTo>
                    <a:lnTo>
                      <a:pt x="20" y="28"/>
                    </a:lnTo>
                    <a:lnTo>
                      <a:pt x="11" y="16"/>
                    </a:lnTo>
                    <a:lnTo>
                      <a:pt x="11" y="13"/>
                    </a:lnTo>
                    <a:lnTo>
                      <a:pt x="12" y="11"/>
                    </a:lnTo>
                    <a:lnTo>
                      <a:pt x="15" y="7"/>
                    </a:lnTo>
                    <a:lnTo>
                      <a:pt x="18" y="6"/>
                    </a:lnTo>
                    <a:lnTo>
                      <a:pt x="39" y="6"/>
                    </a:lnTo>
                    <a:lnTo>
                      <a:pt x="38" y="5"/>
                    </a:lnTo>
                    <a:lnTo>
                      <a:pt x="35" y="3"/>
                    </a:lnTo>
                    <a:lnTo>
                      <a:pt x="33" y="2"/>
                    </a:lnTo>
                    <a:lnTo>
                      <a:pt x="28"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19" name="Freeform 5197"/>
              <p:cNvSpPr>
                <a:spLocks/>
              </p:cNvSpPr>
              <p:nvPr/>
            </p:nvSpPr>
            <p:spPr bwMode="auto">
              <a:xfrm>
                <a:off x="1436" y="1593"/>
                <a:ext cx="44" cy="68"/>
              </a:xfrm>
              <a:custGeom>
                <a:avLst/>
                <a:gdLst>
                  <a:gd name="T0" fmla="+- 0 1472 1436"/>
                  <a:gd name="T1" fmla="*/ T0 w 44"/>
                  <a:gd name="T2" fmla="+- 0 1629 1593"/>
                  <a:gd name="T3" fmla="*/ 1629 h 68"/>
                  <a:gd name="T4" fmla="+- 0 1457 1436"/>
                  <a:gd name="T5" fmla="*/ T4 w 44"/>
                  <a:gd name="T6" fmla="+- 0 1629 1593"/>
                  <a:gd name="T7" fmla="*/ 1629 h 68"/>
                  <a:gd name="T8" fmla="+- 0 1459 1436"/>
                  <a:gd name="T9" fmla="*/ T8 w 44"/>
                  <a:gd name="T10" fmla="+- 0 1630 1593"/>
                  <a:gd name="T11" fmla="*/ 1630 h 68"/>
                  <a:gd name="T12" fmla="+- 0 1461 1436"/>
                  <a:gd name="T13" fmla="*/ T12 w 44"/>
                  <a:gd name="T14" fmla="+- 0 1631 1593"/>
                  <a:gd name="T15" fmla="*/ 1631 h 68"/>
                  <a:gd name="T16" fmla="+- 0 1471 1436"/>
                  <a:gd name="T17" fmla="*/ T16 w 44"/>
                  <a:gd name="T18" fmla="+- 0 1647 1593"/>
                  <a:gd name="T19" fmla="*/ 1647 h 68"/>
                  <a:gd name="T20" fmla="+- 0 1470 1436"/>
                  <a:gd name="T21" fmla="*/ T20 w 44"/>
                  <a:gd name="T22" fmla="+- 0 1649 1593"/>
                  <a:gd name="T23" fmla="*/ 1649 h 68"/>
                  <a:gd name="T24" fmla="+- 0 1465 1436"/>
                  <a:gd name="T25" fmla="*/ T24 w 44"/>
                  <a:gd name="T26" fmla="+- 0 1653 1593"/>
                  <a:gd name="T27" fmla="*/ 1653 h 68"/>
                  <a:gd name="T28" fmla="+- 0 1462 1436"/>
                  <a:gd name="T29" fmla="*/ T28 w 44"/>
                  <a:gd name="T30" fmla="+- 0 1653 1593"/>
                  <a:gd name="T31" fmla="*/ 1653 h 68"/>
                  <a:gd name="T32" fmla="+- 0 1476 1436"/>
                  <a:gd name="T33" fmla="*/ T32 w 44"/>
                  <a:gd name="T34" fmla="+- 0 1653 1593"/>
                  <a:gd name="T35" fmla="*/ 1653 h 68"/>
                  <a:gd name="T36" fmla="+- 0 1477 1436"/>
                  <a:gd name="T37" fmla="*/ T36 w 44"/>
                  <a:gd name="T38" fmla="+- 0 1652 1593"/>
                  <a:gd name="T39" fmla="*/ 1652 h 68"/>
                  <a:gd name="T40" fmla="+- 0 1479 1436"/>
                  <a:gd name="T41" fmla="*/ T40 w 44"/>
                  <a:gd name="T42" fmla="+- 0 1648 1593"/>
                  <a:gd name="T43" fmla="*/ 1648 h 68"/>
                  <a:gd name="T44" fmla="+- 0 1479 1436"/>
                  <a:gd name="T45" fmla="*/ T44 w 44"/>
                  <a:gd name="T46" fmla="+- 0 1645 1593"/>
                  <a:gd name="T47" fmla="*/ 1645 h 68"/>
                  <a:gd name="T48" fmla="+- 0 1479 1436"/>
                  <a:gd name="T49" fmla="*/ T48 w 44"/>
                  <a:gd name="T50" fmla="+- 0 1640 1593"/>
                  <a:gd name="T51" fmla="*/ 1640 h 68"/>
                  <a:gd name="T52" fmla="+- 0 1473 1436"/>
                  <a:gd name="T53" fmla="*/ T52 w 44"/>
                  <a:gd name="T54" fmla="+- 0 1630 1593"/>
                  <a:gd name="T55" fmla="*/ 1630 h 68"/>
                  <a:gd name="T56" fmla="+- 0 1472 1436"/>
                  <a:gd name="T57" fmla="*/ T56 w 44"/>
                  <a:gd name="T58" fmla="+- 0 1629 1593"/>
                  <a:gd name="T59" fmla="*/ 162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6"/>
                    </a:moveTo>
                    <a:lnTo>
                      <a:pt x="21" y="36"/>
                    </a:lnTo>
                    <a:lnTo>
                      <a:pt x="23" y="37"/>
                    </a:lnTo>
                    <a:lnTo>
                      <a:pt x="25" y="38"/>
                    </a:lnTo>
                    <a:lnTo>
                      <a:pt x="35" y="54"/>
                    </a:lnTo>
                    <a:lnTo>
                      <a:pt x="34" y="56"/>
                    </a:lnTo>
                    <a:lnTo>
                      <a:pt x="29" y="60"/>
                    </a:lnTo>
                    <a:lnTo>
                      <a:pt x="26" y="60"/>
                    </a:lnTo>
                    <a:lnTo>
                      <a:pt x="40" y="60"/>
                    </a:lnTo>
                    <a:lnTo>
                      <a:pt x="41" y="59"/>
                    </a:lnTo>
                    <a:lnTo>
                      <a:pt x="43" y="55"/>
                    </a:lnTo>
                    <a:lnTo>
                      <a:pt x="43" y="52"/>
                    </a:lnTo>
                    <a:lnTo>
                      <a:pt x="43" y="47"/>
                    </a:lnTo>
                    <a:lnTo>
                      <a:pt x="37" y="37"/>
                    </a:lnTo>
                    <a:lnTo>
                      <a:pt x="3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0" name="Freeform 5196"/>
              <p:cNvSpPr>
                <a:spLocks/>
              </p:cNvSpPr>
              <p:nvPr/>
            </p:nvSpPr>
            <p:spPr bwMode="auto">
              <a:xfrm>
                <a:off x="1436" y="1593"/>
                <a:ext cx="44" cy="68"/>
              </a:xfrm>
              <a:custGeom>
                <a:avLst/>
                <a:gdLst>
                  <a:gd name="T0" fmla="+- 0 1475 1436"/>
                  <a:gd name="T1" fmla="*/ T0 w 44"/>
                  <a:gd name="T2" fmla="+- 0 1599 1593"/>
                  <a:gd name="T3" fmla="*/ 1599 h 68"/>
                  <a:gd name="T4" fmla="+- 0 1458 1436"/>
                  <a:gd name="T5" fmla="*/ T4 w 44"/>
                  <a:gd name="T6" fmla="+- 0 1599 1593"/>
                  <a:gd name="T7" fmla="*/ 1599 h 68"/>
                  <a:gd name="T8" fmla="+- 0 1462 1436"/>
                  <a:gd name="T9" fmla="*/ T8 w 44"/>
                  <a:gd name="T10" fmla="+- 0 1600 1593"/>
                  <a:gd name="T11" fmla="*/ 1600 h 68"/>
                  <a:gd name="T12" fmla="+- 0 1466 1436"/>
                  <a:gd name="T13" fmla="*/ T12 w 44"/>
                  <a:gd name="T14" fmla="+- 0 1602 1593"/>
                  <a:gd name="T15" fmla="*/ 1602 h 68"/>
                  <a:gd name="T16" fmla="+- 0 1468 1436"/>
                  <a:gd name="T17" fmla="*/ T16 w 44"/>
                  <a:gd name="T18" fmla="+- 0 1605 1593"/>
                  <a:gd name="T19" fmla="*/ 1605 h 68"/>
                  <a:gd name="T20" fmla="+- 0 1468 1436"/>
                  <a:gd name="T21" fmla="*/ T20 w 44"/>
                  <a:gd name="T22" fmla="+- 0 1608 1593"/>
                  <a:gd name="T23" fmla="*/ 1608 h 68"/>
                  <a:gd name="T24" fmla="+- 0 1469 1436"/>
                  <a:gd name="T25" fmla="*/ T24 w 44"/>
                  <a:gd name="T26" fmla="+- 0 1611 1593"/>
                  <a:gd name="T27" fmla="*/ 1611 h 68"/>
                  <a:gd name="T28" fmla="+- 0 1468 1436"/>
                  <a:gd name="T29" fmla="*/ T28 w 44"/>
                  <a:gd name="T30" fmla="+- 0 1614 1593"/>
                  <a:gd name="T31" fmla="*/ 1614 h 68"/>
                  <a:gd name="T32" fmla="+- 0 1464 1436"/>
                  <a:gd name="T33" fmla="*/ T32 w 44"/>
                  <a:gd name="T34" fmla="+- 0 1618 1593"/>
                  <a:gd name="T35" fmla="*/ 1618 h 68"/>
                  <a:gd name="T36" fmla="+- 0 1462 1436"/>
                  <a:gd name="T37" fmla="*/ T36 w 44"/>
                  <a:gd name="T38" fmla="+- 0 1620 1593"/>
                  <a:gd name="T39" fmla="*/ 1620 h 68"/>
                  <a:gd name="T40" fmla="+- 0 1458 1436"/>
                  <a:gd name="T41" fmla="*/ T40 w 44"/>
                  <a:gd name="T42" fmla="+- 0 1622 1593"/>
                  <a:gd name="T43" fmla="*/ 1622 h 68"/>
                  <a:gd name="T44" fmla="+- 0 1470 1436"/>
                  <a:gd name="T45" fmla="*/ T44 w 44"/>
                  <a:gd name="T46" fmla="+- 0 1622 1593"/>
                  <a:gd name="T47" fmla="*/ 1622 h 68"/>
                  <a:gd name="T48" fmla="+- 0 1470 1436"/>
                  <a:gd name="T49" fmla="*/ T48 w 44"/>
                  <a:gd name="T50" fmla="+- 0 1621 1593"/>
                  <a:gd name="T51" fmla="*/ 1621 h 68"/>
                  <a:gd name="T52" fmla="+- 0 1474 1436"/>
                  <a:gd name="T53" fmla="*/ T52 w 44"/>
                  <a:gd name="T54" fmla="+- 0 1617 1593"/>
                  <a:gd name="T55" fmla="*/ 1617 h 68"/>
                  <a:gd name="T56" fmla="+- 0 1476 1436"/>
                  <a:gd name="T57" fmla="*/ T56 w 44"/>
                  <a:gd name="T58" fmla="+- 0 1613 1593"/>
                  <a:gd name="T59" fmla="*/ 1613 h 68"/>
                  <a:gd name="T60" fmla="+- 0 1477 1436"/>
                  <a:gd name="T61" fmla="*/ T60 w 44"/>
                  <a:gd name="T62" fmla="+- 0 1609 1593"/>
                  <a:gd name="T63" fmla="*/ 1609 h 68"/>
                  <a:gd name="T64" fmla="+- 0 1477 1436"/>
                  <a:gd name="T65" fmla="*/ T64 w 44"/>
                  <a:gd name="T66" fmla="+- 0 1605 1593"/>
                  <a:gd name="T67" fmla="*/ 1605 h 68"/>
                  <a:gd name="T68" fmla="+- 0 1477 1436"/>
                  <a:gd name="T69" fmla="*/ T68 w 44"/>
                  <a:gd name="T70" fmla="+- 0 1604 1593"/>
                  <a:gd name="T71" fmla="*/ 1604 h 68"/>
                  <a:gd name="T72" fmla="+- 0 1475 1436"/>
                  <a:gd name="T73" fmla="*/ T72 w 44"/>
                  <a:gd name="T74" fmla="+- 0 1600 1593"/>
                  <a:gd name="T75" fmla="*/ 1600 h 68"/>
                  <a:gd name="T76" fmla="+- 0 1475 1436"/>
                  <a:gd name="T77" fmla="*/ T76 w 44"/>
                  <a:gd name="T78" fmla="+- 0 1599 1593"/>
                  <a:gd name="T79" fmla="*/ 159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6"/>
                    </a:moveTo>
                    <a:lnTo>
                      <a:pt x="22" y="6"/>
                    </a:lnTo>
                    <a:lnTo>
                      <a:pt x="26" y="7"/>
                    </a:lnTo>
                    <a:lnTo>
                      <a:pt x="30" y="9"/>
                    </a:lnTo>
                    <a:lnTo>
                      <a:pt x="32" y="12"/>
                    </a:lnTo>
                    <a:lnTo>
                      <a:pt x="32" y="15"/>
                    </a:lnTo>
                    <a:lnTo>
                      <a:pt x="33" y="18"/>
                    </a:lnTo>
                    <a:lnTo>
                      <a:pt x="32" y="21"/>
                    </a:lnTo>
                    <a:lnTo>
                      <a:pt x="28" y="25"/>
                    </a:lnTo>
                    <a:lnTo>
                      <a:pt x="26" y="27"/>
                    </a:lnTo>
                    <a:lnTo>
                      <a:pt x="22" y="29"/>
                    </a:lnTo>
                    <a:lnTo>
                      <a:pt x="34" y="29"/>
                    </a:lnTo>
                    <a:lnTo>
                      <a:pt x="34" y="28"/>
                    </a:lnTo>
                    <a:lnTo>
                      <a:pt x="38" y="24"/>
                    </a:lnTo>
                    <a:lnTo>
                      <a:pt x="40" y="20"/>
                    </a:lnTo>
                    <a:lnTo>
                      <a:pt x="41" y="16"/>
                    </a:lnTo>
                    <a:lnTo>
                      <a:pt x="41" y="12"/>
                    </a:lnTo>
                    <a:lnTo>
                      <a:pt x="41" y="11"/>
                    </a:lnTo>
                    <a:lnTo>
                      <a:pt x="39" y="7"/>
                    </a:lnTo>
                    <a:lnTo>
                      <a:pt x="3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4" name="Group 5191"/>
            <p:cNvGrpSpPr>
              <a:grpSpLocks/>
            </p:cNvGrpSpPr>
            <p:nvPr/>
          </p:nvGrpSpPr>
          <p:grpSpPr bwMode="auto">
            <a:xfrm>
              <a:off x="1505" y="1130"/>
              <a:ext cx="80" cy="658"/>
              <a:chOff x="1505" y="1130"/>
              <a:chExt cx="80" cy="658"/>
            </a:xfrm>
          </p:grpSpPr>
          <p:sp>
            <p:nvSpPr>
              <p:cNvPr id="40814" name="Freeform 5194"/>
              <p:cNvSpPr>
                <a:spLocks/>
              </p:cNvSpPr>
              <p:nvPr/>
            </p:nvSpPr>
            <p:spPr bwMode="auto">
              <a:xfrm>
                <a:off x="1505" y="1130"/>
                <a:ext cx="80" cy="658"/>
              </a:xfrm>
              <a:custGeom>
                <a:avLst/>
                <a:gdLst>
                  <a:gd name="T0" fmla="+- 0 1585 1505"/>
                  <a:gd name="T1" fmla="*/ T0 w 80"/>
                  <a:gd name="T2" fmla="+- 0 1130 1130"/>
                  <a:gd name="T3" fmla="*/ 1130 h 658"/>
                  <a:gd name="T4" fmla="+- 0 1505 1505"/>
                  <a:gd name="T5" fmla="*/ T4 w 80"/>
                  <a:gd name="T6" fmla="+- 0 1130 1130"/>
                  <a:gd name="T7" fmla="*/ 1130 h 658"/>
                  <a:gd name="T8" fmla="+- 0 1507 1505"/>
                  <a:gd name="T9" fmla="*/ T8 w 80"/>
                  <a:gd name="T10" fmla="+- 0 1131 1130"/>
                  <a:gd name="T11" fmla="*/ 1131 h 658"/>
                  <a:gd name="T12" fmla="+- 0 1507 1505"/>
                  <a:gd name="T13" fmla="*/ T12 w 80"/>
                  <a:gd name="T14" fmla="+- 0 1448 1130"/>
                  <a:gd name="T15" fmla="*/ 1448 h 658"/>
                  <a:gd name="T16" fmla="+- 0 1580 1505"/>
                  <a:gd name="T17" fmla="*/ T16 w 80"/>
                  <a:gd name="T18" fmla="+- 0 1448 1130"/>
                  <a:gd name="T19" fmla="*/ 1448 h 658"/>
                  <a:gd name="T20" fmla="+- 0 1582 1505"/>
                  <a:gd name="T21" fmla="*/ T20 w 80"/>
                  <a:gd name="T22" fmla="+- 0 1450 1130"/>
                  <a:gd name="T23" fmla="*/ 1450 h 658"/>
                  <a:gd name="T24" fmla="+- 0 1580 1505"/>
                  <a:gd name="T25" fmla="*/ T24 w 80"/>
                  <a:gd name="T26" fmla="+- 0 1453 1130"/>
                  <a:gd name="T27" fmla="*/ 1453 h 658"/>
                  <a:gd name="T28" fmla="+- 0 1507 1505"/>
                  <a:gd name="T29" fmla="*/ T28 w 80"/>
                  <a:gd name="T30" fmla="+- 0 1453 1130"/>
                  <a:gd name="T31" fmla="*/ 1453 h 658"/>
                  <a:gd name="T32" fmla="+- 0 1507 1505"/>
                  <a:gd name="T33" fmla="*/ T32 w 80"/>
                  <a:gd name="T34" fmla="+- 0 1462 1130"/>
                  <a:gd name="T35" fmla="*/ 1462 h 658"/>
                  <a:gd name="T36" fmla="+- 0 1509 1505"/>
                  <a:gd name="T37" fmla="*/ T36 w 80"/>
                  <a:gd name="T38" fmla="+- 0 1465 1130"/>
                  <a:gd name="T39" fmla="*/ 1465 h 658"/>
                  <a:gd name="T40" fmla="+- 0 1507 1505"/>
                  <a:gd name="T41" fmla="*/ T40 w 80"/>
                  <a:gd name="T42" fmla="+- 0 1468 1130"/>
                  <a:gd name="T43" fmla="*/ 1468 h 658"/>
                  <a:gd name="T44" fmla="+- 0 1507 1505"/>
                  <a:gd name="T45" fmla="*/ T44 w 80"/>
                  <a:gd name="T46" fmla="+- 0 1786 1130"/>
                  <a:gd name="T47" fmla="*/ 1786 h 658"/>
                  <a:gd name="T48" fmla="+- 0 1505 1505"/>
                  <a:gd name="T49" fmla="*/ T48 w 80"/>
                  <a:gd name="T50" fmla="+- 0 1788 1130"/>
                  <a:gd name="T51" fmla="*/ 1788 h 658"/>
                  <a:gd name="T52" fmla="+- 0 1584 1505"/>
                  <a:gd name="T53" fmla="*/ T52 w 80"/>
                  <a:gd name="T54" fmla="+- 0 1788 1130"/>
                  <a:gd name="T55" fmla="*/ 1788 h 658"/>
                  <a:gd name="T56" fmla="+- 0 1583 1505"/>
                  <a:gd name="T57" fmla="*/ T56 w 80"/>
                  <a:gd name="T58" fmla="+- 0 1786 1130"/>
                  <a:gd name="T59" fmla="*/ 1786 h 658"/>
                  <a:gd name="T60" fmla="+- 0 1583 1505"/>
                  <a:gd name="T61" fmla="*/ T60 w 80"/>
                  <a:gd name="T62" fmla="+- 0 1468 1130"/>
                  <a:gd name="T63" fmla="*/ 1468 h 658"/>
                  <a:gd name="T64" fmla="+- 0 1532 1505"/>
                  <a:gd name="T65" fmla="*/ T64 w 80"/>
                  <a:gd name="T66" fmla="+- 0 1468 1130"/>
                  <a:gd name="T67" fmla="*/ 1468 h 658"/>
                  <a:gd name="T68" fmla="+- 0 1529 1505"/>
                  <a:gd name="T69" fmla="*/ T68 w 80"/>
                  <a:gd name="T70" fmla="+- 0 1465 1130"/>
                  <a:gd name="T71" fmla="*/ 1465 h 658"/>
                  <a:gd name="T72" fmla="+- 0 1532 1505"/>
                  <a:gd name="T73" fmla="*/ T72 w 80"/>
                  <a:gd name="T74" fmla="+- 0 1462 1130"/>
                  <a:gd name="T75" fmla="*/ 1462 h 658"/>
                  <a:gd name="T76" fmla="+- 0 1583 1505"/>
                  <a:gd name="T77" fmla="*/ T76 w 80"/>
                  <a:gd name="T78" fmla="+- 0 1462 1130"/>
                  <a:gd name="T79" fmla="*/ 1462 h 658"/>
                  <a:gd name="T80" fmla="+- 0 1583 1505"/>
                  <a:gd name="T81" fmla="*/ T80 w 80"/>
                  <a:gd name="T82" fmla="+- 0 1131 1130"/>
                  <a:gd name="T83" fmla="*/ 1131 h 658"/>
                  <a:gd name="T84" fmla="+- 0 1585 1505"/>
                  <a:gd name="T85" fmla="*/ T84 w 80"/>
                  <a:gd name="T86" fmla="+- 0 1130 1130"/>
                  <a:gd name="T87"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80" h="658">
                    <a:moveTo>
                      <a:pt x="80" y="0"/>
                    </a:moveTo>
                    <a:lnTo>
                      <a:pt x="0" y="0"/>
                    </a:lnTo>
                    <a:lnTo>
                      <a:pt x="2" y="1"/>
                    </a:lnTo>
                    <a:lnTo>
                      <a:pt x="2" y="318"/>
                    </a:lnTo>
                    <a:lnTo>
                      <a:pt x="75" y="318"/>
                    </a:lnTo>
                    <a:lnTo>
                      <a:pt x="77" y="320"/>
                    </a:lnTo>
                    <a:lnTo>
                      <a:pt x="75" y="323"/>
                    </a:lnTo>
                    <a:lnTo>
                      <a:pt x="2" y="323"/>
                    </a:lnTo>
                    <a:lnTo>
                      <a:pt x="2" y="332"/>
                    </a:lnTo>
                    <a:lnTo>
                      <a:pt x="4" y="335"/>
                    </a:lnTo>
                    <a:lnTo>
                      <a:pt x="2" y="338"/>
                    </a:lnTo>
                    <a:lnTo>
                      <a:pt x="2" y="656"/>
                    </a:lnTo>
                    <a:lnTo>
                      <a:pt x="0" y="658"/>
                    </a:lnTo>
                    <a:lnTo>
                      <a:pt x="79" y="658"/>
                    </a:lnTo>
                    <a:lnTo>
                      <a:pt x="78" y="656"/>
                    </a:lnTo>
                    <a:lnTo>
                      <a:pt x="78" y="338"/>
                    </a:lnTo>
                    <a:lnTo>
                      <a:pt x="27" y="338"/>
                    </a:lnTo>
                    <a:lnTo>
                      <a:pt x="24" y="335"/>
                    </a:lnTo>
                    <a:lnTo>
                      <a:pt x="27" y="332"/>
                    </a:lnTo>
                    <a:lnTo>
                      <a:pt x="78" y="332"/>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15" name="Freeform 5193"/>
              <p:cNvSpPr>
                <a:spLocks/>
              </p:cNvSpPr>
              <p:nvPr/>
            </p:nvSpPr>
            <p:spPr bwMode="auto">
              <a:xfrm>
                <a:off x="1505" y="1130"/>
                <a:ext cx="80" cy="658"/>
              </a:xfrm>
              <a:custGeom>
                <a:avLst/>
                <a:gdLst>
                  <a:gd name="T0" fmla="+- 0 1583 1505"/>
                  <a:gd name="T1" fmla="*/ T0 w 80"/>
                  <a:gd name="T2" fmla="+- 0 1462 1130"/>
                  <a:gd name="T3" fmla="*/ 1462 h 658"/>
                  <a:gd name="T4" fmla="+- 0 1567 1505"/>
                  <a:gd name="T5" fmla="*/ T4 w 80"/>
                  <a:gd name="T6" fmla="+- 0 1462 1130"/>
                  <a:gd name="T7" fmla="*/ 1462 h 658"/>
                  <a:gd name="T8" fmla="+- 0 1570 1505"/>
                  <a:gd name="T9" fmla="*/ T8 w 80"/>
                  <a:gd name="T10" fmla="+- 0 1465 1130"/>
                  <a:gd name="T11" fmla="*/ 1465 h 658"/>
                  <a:gd name="T12" fmla="+- 0 1567 1505"/>
                  <a:gd name="T13" fmla="*/ T12 w 80"/>
                  <a:gd name="T14" fmla="+- 0 1468 1130"/>
                  <a:gd name="T15" fmla="*/ 1468 h 658"/>
                  <a:gd name="T16" fmla="+- 0 1583 1505"/>
                  <a:gd name="T17" fmla="*/ T16 w 80"/>
                  <a:gd name="T18" fmla="+- 0 1468 1130"/>
                  <a:gd name="T19" fmla="*/ 1468 h 658"/>
                  <a:gd name="T20" fmla="+- 0 1583 1505"/>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62" y="332"/>
                    </a:lnTo>
                    <a:lnTo>
                      <a:pt x="65" y="335"/>
                    </a:lnTo>
                    <a:lnTo>
                      <a:pt x="62"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17" name="Freeform 5192"/>
              <p:cNvSpPr>
                <a:spLocks/>
              </p:cNvSpPr>
              <p:nvPr/>
            </p:nvSpPr>
            <p:spPr bwMode="auto">
              <a:xfrm>
                <a:off x="1505" y="1130"/>
                <a:ext cx="80" cy="658"/>
              </a:xfrm>
              <a:custGeom>
                <a:avLst/>
                <a:gdLst>
                  <a:gd name="T0" fmla="+- 0 1544 1505"/>
                  <a:gd name="T1" fmla="*/ T0 w 80"/>
                  <a:gd name="T2" fmla="+- 0 1448 1130"/>
                  <a:gd name="T3" fmla="*/ 1448 h 658"/>
                  <a:gd name="T4" fmla="+- 0 1518 1505"/>
                  <a:gd name="T5" fmla="*/ T4 w 80"/>
                  <a:gd name="T6" fmla="+- 0 1448 1130"/>
                  <a:gd name="T7" fmla="*/ 1448 h 658"/>
                  <a:gd name="T8" fmla="+- 0 1521 1505"/>
                  <a:gd name="T9" fmla="*/ T8 w 80"/>
                  <a:gd name="T10" fmla="+- 0 1450 1130"/>
                  <a:gd name="T11" fmla="*/ 1450 h 658"/>
                  <a:gd name="T12" fmla="+- 0 1518 1505"/>
                  <a:gd name="T13" fmla="*/ T12 w 80"/>
                  <a:gd name="T14" fmla="+- 0 1453 1130"/>
                  <a:gd name="T15" fmla="*/ 1453 h 658"/>
                  <a:gd name="T16" fmla="+- 0 1544 1505"/>
                  <a:gd name="T17" fmla="*/ T16 w 80"/>
                  <a:gd name="T18" fmla="+- 0 1453 1130"/>
                  <a:gd name="T19" fmla="*/ 1453 h 658"/>
                  <a:gd name="T20" fmla="+- 0 1541 1505"/>
                  <a:gd name="T21" fmla="*/ T20 w 80"/>
                  <a:gd name="T22" fmla="+- 0 1450 1130"/>
                  <a:gd name="T23" fmla="*/ 1450 h 658"/>
                  <a:gd name="T24" fmla="+- 0 1544 1505"/>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318"/>
                    </a:moveTo>
                    <a:lnTo>
                      <a:pt x="13" y="318"/>
                    </a:lnTo>
                    <a:lnTo>
                      <a:pt x="16" y="320"/>
                    </a:lnTo>
                    <a:lnTo>
                      <a:pt x="13" y="323"/>
                    </a:lnTo>
                    <a:lnTo>
                      <a:pt x="39" y="323"/>
                    </a:lnTo>
                    <a:lnTo>
                      <a:pt x="36" y="320"/>
                    </a:lnTo>
                    <a:lnTo>
                      <a:pt x="3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5" name="Group 5189"/>
            <p:cNvGrpSpPr>
              <a:grpSpLocks/>
            </p:cNvGrpSpPr>
            <p:nvPr/>
          </p:nvGrpSpPr>
          <p:grpSpPr bwMode="auto">
            <a:xfrm>
              <a:off x="1507" y="1465"/>
              <a:ext cx="64" cy="2"/>
              <a:chOff x="1507" y="1465"/>
              <a:chExt cx="64" cy="2"/>
            </a:xfrm>
          </p:grpSpPr>
          <p:sp>
            <p:nvSpPr>
              <p:cNvPr id="40813" name="Freeform 5190"/>
              <p:cNvSpPr>
                <a:spLocks/>
              </p:cNvSpPr>
              <p:nvPr/>
            </p:nvSpPr>
            <p:spPr bwMode="auto">
              <a:xfrm>
                <a:off x="1507" y="1465"/>
                <a:ext cx="64" cy="2"/>
              </a:xfrm>
              <a:custGeom>
                <a:avLst/>
                <a:gdLst>
                  <a:gd name="T0" fmla="+- 0 1507 1507"/>
                  <a:gd name="T1" fmla="*/ T0 w 64"/>
                  <a:gd name="T2" fmla="+- 0 1570 1507"/>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6" name="Group 5187"/>
            <p:cNvGrpSpPr>
              <a:grpSpLocks/>
            </p:cNvGrpSpPr>
            <p:nvPr/>
          </p:nvGrpSpPr>
          <p:grpSpPr bwMode="auto">
            <a:xfrm>
              <a:off x="1507" y="1450"/>
              <a:ext cx="76" cy="2"/>
              <a:chOff x="1507" y="1450"/>
              <a:chExt cx="76" cy="2"/>
            </a:xfrm>
          </p:grpSpPr>
          <p:sp>
            <p:nvSpPr>
              <p:cNvPr id="40812" name="Freeform 5188"/>
              <p:cNvSpPr>
                <a:spLocks/>
              </p:cNvSpPr>
              <p:nvPr/>
            </p:nvSpPr>
            <p:spPr bwMode="auto">
              <a:xfrm>
                <a:off x="1507" y="1450"/>
                <a:ext cx="76" cy="2"/>
              </a:xfrm>
              <a:custGeom>
                <a:avLst/>
                <a:gdLst>
                  <a:gd name="T0" fmla="+- 0 1507 1507"/>
                  <a:gd name="T1" fmla="*/ T0 w 76"/>
                  <a:gd name="T2" fmla="+- 0 1582 1507"/>
                  <a:gd name="T3" fmla="*/ T2 w 76"/>
                </a:gdLst>
                <a:ahLst/>
                <a:cxnLst>
                  <a:cxn ang="0">
                    <a:pos x="T1" y="0"/>
                  </a:cxn>
                  <a:cxn ang="0">
                    <a:pos x="T3" y="0"/>
                  </a:cxn>
                </a:cxnLst>
                <a:rect l="0" t="0" r="r" b="b"/>
                <a:pathLst>
                  <a:path w="76">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7" name="Group 5185"/>
            <p:cNvGrpSpPr>
              <a:grpSpLocks/>
            </p:cNvGrpSpPr>
            <p:nvPr/>
          </p:nvGrpSpPr>
          <p:grpSpPr bwMode="auto">
            <a:xfrm>
              <a:off x="1505" y="1468"/>
              <a:ext cx="2" cy="320"/>
              <a:chOff x="1505" y="1468"/>
              <a:chExt cx="2" cy="320"/>
            </a:xfrm>
          </p:grpSpPr>
          <p:sp>
            <p:nvSpPr>
              <p:cNvPr id="40811" name="Freeform 5186"/>
              <p:cNvSpPr>
                <a:spLocks/>
              </p:cNvSpPr>
              <p:nvPr/>
            </p:nvSpPr>
            <p:spPr bwMode="auto">
              <a:xfrm>
                <a:off x="1505"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8" name="Group 5183"/>
            <p:cNvGrpSpPr>
              <a:grpSpLocks/>
            </p:cNvGrpSpPr>
            <p:nvPr/>
          </p:nvGrpSpPr>
          <p:grpSpPr bwMode="auto">
            <a:xfrm>
              <a:off x="1504" y="1458"/>
              <a:ext cx="3" cy="2"/>
              <a:chOff x="1504" y="1458"/>
              <a:chExt cx="3" cy="2"/>
            </a:xfrm>
          </p:grpSpPr>
          <p:sp>
            <p:nvSpPr>
              <p:cNvPr id="40810" name="Freeform 5184"/>
              <p:cNvSpPr>
                <a:spLocks/>
              </p:cNvSpPr>
              <p:nvPr/>
            </p:nvSpPr>
            <p:spPr bwMode="auto">
              <a:xfrm>
                <a:off x="1504" y="1458"/>
                <a:ext cx="3" cy="2"/>
              </a:xfrm>
              <a:custGeom>
                <a:avLst/>
                <a:gdLst>
                  <a:gd name="T0" fmla="+- 0 1504 1504"/>
                  <a:gd name="T1" fmla="*/ T0 w 3"/>
                  <a:gd name="T2" fmla="+- 0 1507 1504"/>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9" name="Group 5181"/>
            <p:cNvGrpSpPr>
              <a:grpSpLocks/>
            </p:cNvGrpSpPr>
            <p:nvPr/>
          </p:nvGrpSpPr>
          <p:grpSpPr bwMode="auto">
            <a:xfrm>
              <a:off x="1505" y="1130"/>
              <a:ext cx="2" cy="318"/>
              <a:chOff x="1505" y="1130"/>
              <a:chExt cx="2" cy="318"/>
            </a:xfrm>
          </p:grpSpPr>
          <p:sp>
            <p:nvSpPr>
              <p:cNvPr id="40809" name="Freeform 5182"/>
              <p:cNvSpPr>
                <a:spLocks/>
              </p:cNvSpPr>
              <p:nvPr/>
            </p:nvSpPr>
            <p:spPr bwMode="auto">
              <a:xfrm>
                <a:off x="1505"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0" name="Group 5179"/>
            <p:cNvGrpSpPr>
              <a:grpSpLocks/>
            </p:cNvGrpSpPr>
            <p:nvPr/>
          </p:nvGrpSpPr>
          <p:grpSpPr bwMode="auto">
            <a:xfrm>
              <a:off x="1504" y="1465"/>
              <a:ext cx="3" cy="2"/>
              <a:chOff x="1504" y="1465"/>
              <a:chExt cx="3" cy="2"/>
            </a:xfrm>
          </p:grpSpPr>
          <p:sp>
            <p:nvSpPr>
              <p:cNvPr id="40808" name="Freeform 5180"/>
              <p:cNvSpPr>
                <a:spLocks/>
              </p:cNvSpPr>
              <p:nvPr/>
            </p:nvSpPr>
            <p:spPr bwMode="auto">
              <a:xfrm>
                <a:off x="1504" y="1465"/>
                <a:ext cx="3" cy="2"/>
              </a:xfrm>
              <a:custGeom>
                <a:avLst/>
                <a:gdLst>
                  <a:gd name="T0" fmla="+- 0 1504 1504"/>
                  <a:gd name="T1" fmla="*/ T0 w 3"/>
                  <a:gd name="T2" fmla="+- 0 1507 1504"/>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1" name="Group 5176"/>
            <p:cNvGrpSpPr>
              <a:grpSpLocks/>
            </p:cNvGrpSpPr>
            <p:nvPr/>
          </p:nvGrpSpPr>
          <p:grpSpPr bwMode="auto">
            <a:xfrm>
              <a:off x="1504" y="1450"/>
              <a:ext cx="3" cy="2"/>
              <a:chOff x="1504" y="1450"/>
              <a:chExt cx="3" cy="2"/>
            </a:xfrm>
          </p:grpSpPr>
          <p:sp>
            <p:nvSpPr>
              <p:cNvPr id="40807" name="Freeform 5178"/>
              <p:cNvSpPr>
                <a:spLocks/>
              </p:cNvSpPr>
              <p:nvPr/>
            </p:nvSpPr>
            <p:spPr bwMode="auto">
              <a:xfrm>
                <a:off x="1504" y="1450"/>
                <a:ext cx="3" cy="2"/>
              </a:xfrm>
              <a:custGeom>
                <a:avLst/>
                <a:gdLst>
                  <a:gd name="T0" fmla="+- 0 1504 1504"/>
                  <a:gd name="T1" fmla="*/ T0 w 3"/>
                  <a:gd name="T2" fmla="+- 0 1507 1504"/>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017" name="Picture 51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32" name="Group 5174"/>
            <p:cNvGrpSpPr>
              <a:grpSpLocks/>
            </p:cNvGrpSpPr>
            <p:nvPr/>
          </p:nvGrpSpPr>
          <p:grpSpPr bwMode="auto">
            <a:xfrm>
              <a:off x="1490" y="1117"/>
              <a:ext cx="3" cy="656"/>
              <a:chOff x="1490" y="1117"/>
              <a:chExt cx="3" cy="656"/>
            </a:xfrm>
          </p:grpSpPr>
          <p:sp>
            <p:nvSpPr>
              <p:cNvPr id="40806" name="Freeform 5175"/>
              <p:cNvSpPr>
                <a:spLocks/>
              </p:cNvSpPr>
              <p:nvPr/>
            </p:nvSpPr>
            <p:spPr bwMode="auto">
              <a:xfrm>
                <a:off x="1490" y="1117"/>
                <a:ext cx="3" cy="656"/>
              </a:xfrm>
              <a:custGeom>
                <a:avLst/>
                <a:gdLst>
                  <a:gd name="T0" fmla="+- 0 1490 1490"/>
                  <a:gd name="T1" fmla="*/ T0 w 3"/>
                  <a:gd name="T2" fmla="+- 0 1773 1117"/>
                  <a:gd name="T3" fmla="*/ 1773 h 656"/>
                  <a:gd name="T4" fmla="+- 0 1492 1490"/>
                  <a:gd name="T5" fmla="*/ T4 w 3"/>
                  <a:gd name="T6" fmla="+- 0 1773 1117"/>
                  <a:gd name="T7" fmla="*/ 1773 h 656"/>
                  <a:gd name="T8" fmla="+- 0 1492 1490"/>
                  <a:gd name="T9" fmla="*/ T8 w 3"/>
                  <a:gd name="T10" fmla="+- 0 1117 1117"/>
                  <a:gd name="T11" fmla="*/ 1117 h 656"/>
                  <a:gd name="T12" fmla="+- 0 1490 1490"/>
                  <a:gd name="T13" fmla="*/ T12 w 3"/>
                  <a:gd name="T14" fmla="+- 0 1117 1117"/>
                  <a:gd name="T15" fmla="*/ 1117 h 656"/>
                  <a:gd name="T16" fmla="+- 0 1490 149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33" name="Group 5172"/>
            <p:cNvGrpSpPr>
              <a:grpSpLocks/>
            </p:cNvGrpSpPr>
            <p:nvPr/>
          </p:nvGrpSpPr>
          <p:grpSpPr bwMode="auto">
            <a:xfrm>
              <a:off x="1490" y="1116"/>
              <a:ext cx="82" cy="2"/>
              <a:chOff x="1490" y="1116"/>
              <a:chExt cx="82" cy="2"/>
            </a:xfrm>
          </p:grpSpPr>
          <p:sp>
            <p:nvSpPr>
              <p:cNvPr id="40805" name="Freeform 5173"/>
              <p:cNvSpPr>
                <a:spLocks/>
              </p:cNvSpPr>
              <p:nvPr/>
            </p:nvSpPr>
            <p:spPr bwMode="auto">
              <a:xfrm>
                <a:off x="1490" y="1116"/>
                <a:ext cx="82" cy="2"/>
              </a:xfrm>
              <a:custGeom>
                <a:avLst/>
                <a:gdLst>
                  <a:gd name="T0" fmla="+- 0 1490 1490"/>
                  <a:gd name="T1" fmla="*/ T0 w 82"/>
                  <a:gd name="T2" fmla="+- 0 1572 149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4" name="Group 5170"/>
            <p:cNvGrpSpPr>
              <a:grpSpLocks/>
            </p:cNvGrpSpPr>
            <p:nvPr/>
          </p:nvGrpSpPr>
          <p:grpSpPr bwMode="auto">
            <a:xfrm>
              <a:off x="1491" y="1772"/>
              <a:ext cx="80" cy="2"/>
              <a:chOff x="1491" y="1772"/>
              <a:chExt cx="80" cy="2"/>
            </a:xfrm>
          </p:grpSpPr>
          <p:sp>
            <p:nvSpPr>
              <p:cNvPr id="40804" name="Freeform 5171"/>
              <p:cNvSpPr>
                <a:spLocks/>
              </p:cNvSpPr>
              <p:nvPr/>
            </p:nvSpPr>
            <p:spPr bwMode="auto">
              <a:xfrm>
                <a:off x="1491" y="1772"/>
                <a:ext cx="80" cy="2"/>
              </a:xfrm>
              <a:custGeom>
                <a:avLst/>
                <a:gdLst>
                  <a:gd name="T0" fmla="+- 0 1491 1491"/>
                  <a:gd name="T1" fmla="*/ T0 w 80"/>
                  <a:gd name="T2" fmla="+- 0 1571 149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5" name="Group 5168"/>
            <p:cNvGrpSpPr>
              <a:grpSpLocks/>
            </p:cNvGrpSpPr>
            <p:nvPr/>
          </p:nvGrpSpPr>
          <p:grpSpPr bwMode="auto">
            <a:xfrm>
              <a:off x="1492" y="1770"/>
              <a:ext cx="80" cy="2"/>
              <a:chOff x="1492" y="1770"/>
              <a:chExt cx="80" cy="2"/>
            </a:xfrm>
          </p:grpSpPr>
          <p:sp>
            <p:nvSpPr>
              <p:cNvPr id="40803" name="Freeform 5169"/>
              <p:cNvSpPr>
                <a:spLocks/>
              </p:cNvSpPr>
              <p:nvPr/>
            </p:nvSpPr>
            <p:spPr bwMode="auto">
              <a:xfrm>
                <a:off x="1492" y="1770"/>
                <a:ext cx="80" cy="2"/>
              </a:xfrm>
              <a:custGeom>
                <a:avLst/>
                <a:gdLst>
                  <a:gd name="T0" fmla="+- 0 1492 1492"/>
                  <a:gd name="T1" fmla="*/ T0 w 80"/>
                  <a:gd name="T2" fmla="+- 0 1572 14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6" name="Group 5164"/>
            <p:cNvGrpSpPr>
              <a:grpSpLocks/>
            </p:cNvGrpSpPr>
            <p:nvPr/>
          </p:nvGrpSpPr>
          <p:grpSpPr bwMode="auto">
            <a:xfrm>
              <a:off x="1520" y="1224"/>
              <a:ext cx="38" cy="66"/>
              <a:chOff x="1520" y="1224"/>
              <a:chExt cx="38" cy="66"/>
            </a:xfrm>
          </p:grpSpPr>
          <p:sp>
            <p:nvSpPr>
              <p:cNvPr id="40800" name="Freeform 5167"/>
              <p:cNvSpPr>
                <a:spLocks/>
              </p:cNvSpPr>
              <p:nvPr/>
            </p:nvSpPr>
            <p:spPr bwMode="auto">
              <a:xfrm>
                <a:off x="1520" y="1224"/>
                <a:ext cx="38" cy="66"/>
              </a:xfrm>
              <a:custGeom>
                <a:avLst/>
                <a:gdLst>
                  <a:gd name="T0" fmla="+- 0 1555 1520"/>
                  <a:gd name="T1" fmla="*/ T0 w 38"/>
                  <a:gd name="T2" fmla="+- 0 1283 1224"/>
                  <a:gd name="T3" fmla="*/ 1283 h 66"/>
                  <a:gd name="T4" fmla="+- 0 1522 1520"/>
                  <a:gd name="T5" fmla="*/ T4 w 38"/>
                  <a:gd name="T6" fmla="+- 0 1283 1224"/>
                  <a:gd name="T7" fmla="*/ 1283 h 66"/>
                  <a:gd name="T8" fmla="+- 0 1521 1520"/>
                  <a:gd name="T9" fmla="*/ T8 w 38"/>
                  <a:gd name="T10" fmla="+- 0 1283 1224"/>
                  <a:gd name="T11" fmla="*/ 1283 h 66"/>
                  <a:gd name="T12" fmla="+- 0 1521 1520"/>
                  <a:gd name="T13" fmla="*/ T12 w 38"/>
                  <a:gd name="T14" fmla="+- 0 1284 1224"/>
                  <a:gd name="T15" fmla="*/ 1284 h 66"/>
                  <a:gd name="T16" fmla="+- 0 1520 1520"/>
                  <a:gd name="T17" fmla="*/ T16 w 38"/>
                  <a:gd name="T18" fmla="+- 0 1285 1224"/>
                  <a:gd name="T19" fmla="*/ 1285 h 66"/>
                  <a:gd name="T20" fmla="+- 0 1520 1520"/>
                  <a:gd name="T21" fmla="*/ T20 w 38"/>
                  <a:gd name="T22" fmla="+- 0 1288 1224"/>
                  <a:gd name="T23" fmla="*/ 1288 h 66"/>
                  <a:gd name="T24" fmla="+- 0 1521 1520"/>
                  <a:gd name="T25" fmla="*/ T24 w 38"/>
                  <a:gd name="T26" fmla="+- 0 1289 1224"/>
                  <a:gd name="T27" fmla="*/ 1289 h 66"/>
                  <a:gd name="T28" fmla="+- 0 1521 1520"/>
                  <a:gd name="T29" fmla="*/ T28 w 38"/>
                  <a:gd name="T30" fmla="+- 0 1290 1224"/>
                  <a:gd name="T31" fmla="*/ 1290 h 66"/>
                  <a:gd name="T32" fmla="+- 0 1556 1520"/>
                  <a:gd name="T33" fmla="*/ T32 w 38"/>
                  <a:gd name="T34" fmla="+- 0 1290 1224"/>
                  <a:gd name="T35" fmla="*/ 1290 h 66"/>
                  <a:gd name="T36" fmla="+- 0 1557 1520"/>
                  <a:gd name="T37" fmla="*/ T36 w 38"/>
                  <a:gd name="T38" fmla="+- 0 1289 1224"/>
                  <a:gd name="T39" fmla="*/ 1289 h 66"/>
                  <a:gd name="T40" fmla="+- 0 1557 1520"/>
                  <a:gd name="T41" fmla="*/ T40 w 38"/>
                  <a:gd name="T42" fmla="+- 0 1288 1224"/>
                  <a:gd name="T43" fmla="*/ 1288 h 66"/>
                  <a:gd name="T44" fmla="+- 0 1557 1520"/>
                  <a:gd name="T45" fmla="*/ T44 w 38"/>
                  <a:gd name="T46" fmla="+- 0 1285 1224"/>
                  <a:gd name="T47" fmla="*/ 1285 h 66"/>
                  <a:gd name="T48" fmla="+- 0 1557 1520"/>
                  <a:gd name="T49" fmla="*/ T48 w 38"/>
                  <a:gd name="T50" fmla="+- 0 1284 1224"/>
                  <a:gd name="T51" fmla="*/ 1284 h 66"/>
                  <a:gd name="T52" fmla="+- 0 1556 1520"/>
                  <a:gd name="T53" fmla="*/ T52 w 38"/>
                  <a:gd name="T54" fmla="+- 0 1283 1224"/>
                  <a:gd name="T55" fmla="*/ 1283 h 66"/>
                  <a:gd name="T56" fmla="+- 0 1555 1520"/>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01" name="Freeform 5166"/>
              <p:cNvSpPr>
                <a:spLocks/>
              </p:cNvSpPr>
              <p:nvPr/>
            </p:nvSpPr>
            <p:spPr bwMode="auto">
              <a:xfrm>
                <a:off x="1520" y="1224"/>
                <a:ext cx="38" cy="66"/>
              </a:xfrm>
              <a:custGeom>
                <a:avLst/>
                <a:gdLst>
                  <a:gd name="T0" fmla="+- 0 1544 1520"/>
                  <a:gd name="T1" fmla="*/ T0 w 38"/>
                  <a:gd name="T2" fmla="+- 0 1233 1224"/>
                  <a:gd name="T3" fmla="*/ 1233 h 66"/>
                  <a:gd name="T4" fmla="+- 0 1535 1520"/>
                  <a:gd name="T5" fmla="*/ T4 w 38"/>
                  <a:gd name="T6" fmla="+- 0 1233 1224"/>
                  <a:gd name="T7" fmla="*/ 1233 h 66"/>
                  <a:gd name="T8" fmla="+- 0 1535 1520"/>
                  <a:gd name="T9" fmla="*/ T8 w 38"/>
                  <a:gd name="T10" fmla="+- 0 1283 1224"/>
                  <a:gd name="T11" fmla="*/ 1283 h 66"/>
                  <a:gd name="T12" fmla="+- 0 1544 1520"/>
                  <a:gd name="T13" fmla="*/ T12 w 38"/>
                  <a:gd name="T14" fmla="+- 0 1283 1224"/>
                  <a:gd name="T15" fmla="*/ 1283 h 66"/>
                  <a:gd name="T16" fmla="+- 0 1544 1520"/>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02" name="Freeform 5165"/>
              <p:cNvSpPr>
                <a:spLocks/>
              </p:cNvSpPr>
              <p:nvPr/>
            </p:nvSpPr>
            <p:spPr bwMode="auto">
              <a:xfrm>
                <a:off x="1520" y="1224"/>
                <a:ext cx="38" cy="66"/>
              </a:xfrm>
              <a:custGeom>
                <a:avLst/>
                <a:gdLst>
                  <a:gd name="T0" fmla="+- 0 1542 1520"/>
                  <a:gd name="T1" fmla="*/ T0 w 38"/>
                  <a:gd name="T2" fmla="+- 0 1224 1224"/>
                  <a:gd name="T3" fmla="*/ 1224 h 66"/>
                  <a:gd name="T4" fmla="+- 0 1520 1520"/>
                  <a:gd name="T5" fmla="*/ T4 w 38"/>
                  <a:gd name="T6" fmla="+- 0 1240 1224"/>
                  <a:gd name="T7" fmla="*/ 1240 h 66"/>
                  <a:gd name="T8" fmla="+- 0 1520 1520"/>
                  <a:gd name="T9" fmla="*/ T8 w 38"/>
                  <a:gd name="T10" fmla="+- 0 1241 1224"/>
                  <a:gd name="T11" fmla="*/ 1241 h 66"/>
                  <a:gd name="T12" fmla="+- 0 1521 1520"/>
                  <a:gd name="T13" fmla="*/ T12 w 38"/>
                  <a:gd name="T14" fmla="+- 0 1241 1224"/>
                  <a:gd name="T15" fmla="*/ 1241 h 66"/>
                  <a:gd name="T16" fmla="+- 0 1523 1520"/>
                  <a:gd name="T17" fmla="*/ T16 w 38"/>
                  <a:gd name="T18" fmla="+- 0 1241 1224"/>
                  <a:gd name="T19" fmla="*/ 1241 h 66"/>
                  <a:gd name="T20" fmla="+- 0 1535 1520"/>
                  <a:gd name="T21" fmla="*/ T20 w 38"/>
                  <a:gd name="T22" fmla="+- 0 1233 1224"/>
                  <a:gd name="T23" fmla="*/ 1233 h 66"/>
                  <a:gd name="T24" fmla="+- 0 1544 1520"/>
                  <a:gd name="T25" fmla="*/ T24 w 38"/>
                  <a:gd name="T26" fmla="+- 0 1233 1224"/>
                  <a:gd name="T27" fmla="*/ 1233 h 66"/>
                  <a:gd name="T28" fmla="+- 0 1544 1520"/>
                  <a:gd name="T29" fmla="*/ T28 w 38"/>
                  <a:gd name="T30" fmla="+- 0 1225 1224"/>
                  <a:gd name="T31" fmla="*/ 1225 h 66"/>
                  <a:gd name="T32" fmla="+- 0 1543 1520"/>
                  <a:gd name="T33" fmla="*/ T32 w 38"/>
                  <a:gd name="T34" fmla="+- 0 1224 1224"/>
                  <a:gd name="T35" fmla="*/ 1224 h 66"/>
                  <a:gd name="T36" fmla="+- 0 1542 1520"/>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37" name="Group 5161"/>
            <p:cNvGrpSpPr>
              <a:grpSpLocks/>
            </p:cNvGrpSpPr>
            <p:nvPr/>
          </p:nvGrpSpPr>
          <p:grpSpPr bwMode="auto">
            <a:xfrm>
              <a:off x="1515" y="1346"/>
              <a:ext cx="45" cy="68"/>
              <a:chOff x="1515" y="1346"/>
              <a:chExt cx="45" cy="68"/>
            </a:xfrm>
          </p:grpSpPr>
          <p:sp>
            <p:nvSpPr>
              <p:cNvPr id="40798" name="Freeform 5163"/>
              <p:cNvSpPr>
                <a:spLocks/>
              </p:cNvSpPr>
              <p:nvPr/>
            </p:nvSpPr>
            <p:spPr bwMode="auto">
              <a:xfrm>
                <a:off x="1515" y="1346"/>
                <a:ext cx="45" cy="68"/>
              </a:xfrm>
              <a:custGeom>
                <a:avLst/>
                <a:gdLst>
                  <a:gd name="T0" fmla="+- 0 1542 1515"/>
                  <a:gd name="T1" fmla="*/ T0 w 45"/>
                  <a:gd name="T2" fmla="+- 0 1346 1346"/>
                  <a:gd name="T3" fmla="*/ 1346 h 68"/>
                  <a:gd name="T4" fmla="+- 0 1533 1515"/>
                  <a:gd name="T5" fmla="*/ T4 w 45"/>
                  <a:gd name="T6" fmla="+- 0 1346 1346"/>
                  <a:gd name="T7" fmla="*/ 1346 h 68"/>
                  <a:gd name="T8" fmla="+- 0 1530 1515"/>
                  <a:gd name="T9" fmla="*/ T8 w 45"/>
                  <a:gd name="T10" fmla="+- 0 1347 1346"/>
                  <a:gd name="T11" fmla="*/ 1347 h 68"/>
                  <a:gd name="T12" fmla="+- 0 1515 1515"/>
                  <a:gd name="T13" fmla="*/ T12 w 45"/>
                  <a:gd name="T14" fmla="+- 0 1386 1346"/>
                  <a:gd name="T15" fmla="*/ 1386 h 68"/>
                  <a:gd name="T16" fmla="+- 0 1515 1515"/>
                  <a:gd name="T17" fmla="*/ T16 w 45"/>
                  <a:gd name="T18" fmla="+- 0 1391 1346"/>
                  <a:gd name="T19" fmla="*/ 1391 h 68"/>
                  <a:gd name="T20" fmla="+- 0 1532 1515"/>
                  <a:gd name="T21" fmla="*/ T20 w 45"/>
                  <a:gd name="T22" fmla="+- 0 1414 1346"/>
                  <a:gd name="T23" fmla="*/ 1414 h 68"/>
                  <a:gd name="T24" fmla="+- 0 1541 1515"/>
                  <a:gd name="T25" fmla="*/ T24 w 45"/>
                  <a:gd name="T26" fmla="+- 0 1414 1346"/>
                  <a:gd name="T27" fmla="*/ 1414 h 68"/>
                  <a:gd name="T28" fmla="+- 0 1544 1515"/>
                  <a:gd name="T29" fmla="*/ T28 w 45"/>
                  <a:gd name="T30" fmla="+- 0 1413 1346"/>
                  <a:gd name="T31" fmla="*/ 1413 h 68"/>
                  <a:gd name="T32" fmla="+- 0 1550 1515"/>
                  <a:gd name="T33" fmla="*/ T32 w 45"/>
                  <a:gd name="T34" fmla="+- 0 1410 1346"/>
                  <a:gd name="T35" fmla="*/ 1410 h 68"/>
                  <a:gd name="T36" fmla="+- 0 1552 1515"/>
                  <a:gd name="T37" fmla="*/ T36 w 45"/>
                  <a:gd name="T38" fmla="+- 0 1408 1346"/>
                  <a:gd name="T39" fmla="*/ 1408 h 68"/>
                  <a:gd name="T40" fmla="+- 0 1553 1515"/>
                  <a:gd name="T41" fmla="*/ T40 w 45"/>
                  <a:gd name="T42" fmla="+- 0 1407 1346"/>
                  <a:gd name="T43" fmla="*/ 1407 h 68"/>
                  <a:gd name="T44" fmla="+- 0 1534 1515"/>
                  <a:gd name="T45" fmla="*/ T44 w 45"/>
                  <a:gd name="T46" fmla="+- 0 1407 1346"/>
                  <a:gd name="T47" fmla="*/ 1407 h 68"/>
                  <a:gd name="T48" fmla="+- 0 1532 1515"/>
                  <a:gd name="T49" fmla="*/ T48 w 45"/>
                  <a:gd name="T50" fmla="+- 0 1406 1346"/>
                  <a:gd name="T51" fmla="*/ 1406 h 68"/>
                  <a:gd name="T52" fmla="+- 0 1524 1515"/>
                  <a:gd name="T53" fmla="*/ T52 w 45"/>
                  <a:gd name="T54" fmla="+- 0 1386 1346"/>
                  <a:gd name="T55" fmla="*/ 1386 h 68"/>
                  <a:gd name="T56" fmla="+- 0 1524 1515"/>
                  <a:gd name="T57" fmla="*/ T56 w 45"/>
                  <a:gd name="T58" fmla="+- 0 1373 1346"/>
                  <a:gd name="T59" fmla="*/ 1373 h 68"/>
                  <a:gd name="T60" fmla="+- 0 1534 1515"/>
                  <a:gd name="T61" fmla="*/ T60 w 45"/>
                  <a:gd name="T62" fmla="+- 0 1354 1346"/>
                  <a:gd name="T63" fmla="*/ 1354 h 68"/>
                  <a:gd name="T64" fmla="+- 0 1554 1515"/>
                  <a:gd name="T65" fmla="*/ T64 w 45"/>
                  <a:gd name="T66" fmla="+- 0 1354 1346"/>
                  <a:gd name="T67" fmla="*/ 1354 h 68"/>
                  <a:gd name="T68" fmla="+- 0 1553 1515"/>
                  <a:gd name="T69" fmla="*/ T68 w 45"/>
                  <a:gd name="T70" fmla="+- 0 1352 1346"/>
                  <a:gd name="T71" fmla="*/ 1352 h 68"/>
                  <a:gd name="T72" fmla="+- 0 1551 1515"/>
                  <a:gd name="T73" fmla="*/ T72 w 45"/>
                  <a:gd name="T74" fmla="+- 0 1350 1346"/>
                  <a:gd name="T75" fmla="*/ 1350 h 68"/>
                  <a:gd name="T76" fmla="+- 0 1545 1515"/>
                  <a:gd name="T77" fmla="*/ T76 w 45"/>
                  <a:gd name="T78" fmla="+- 0 1347 1346"/>
                  <a:gd name="T79" fmla="*/ 1347 h 68"/>
                  <a:gd name="T80" fmla="+- 0 1542 1515"/>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9"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9" name="Freeform 5162"/>
              <p:cNvSpPr>
                <a:spLocks/>
              </p:cNvSpPr>
              <p:nvPr/>
            </p:nvSpPr>
            <p:spPr bwMode="auto">
              <a:xfrm>
                <a:off x="1515" y="1346"/>
                <a:ext cx="45" cy="68"/>
              </a:xfrm>
              <a:custGeom>
                <a:avLst/>
                <a:gdLst>
                  <a:gd name="T0" fmla="+- 0 1554 1515"/>
                  <a:gd name="T1" fmla="*/ T0 w 45"/>
                  <a:gd name="T2" fmla="+- 0 1354 1346"/>
                  <a:gd name="T3" fmla="*/ 1354 h 68"/>
                  <a:gd name="T4" fmla="+- 0 1537 1515"/>
                  <a:gd name="T5" fmla="*/ T4 w 45"/>
                  <a:gd name="T6" fmla="+- 0 1354 1346"/>
                  <a:gd name="T7" fmla="*/ 1354 h 68"/>
                  <a:gd name="T8" fmla="+- 0 1541 1515"/>
                  <a:gd name="T9" fmla="*/ T8 w 45"/>
                  <a:gd name="T10" fmla="+- 0 1354 1346"/>
                  <a:gd name="T11" fmla="*/ 1354 h 68"/>
                  <a:gd name="T12" fmla="+- 0 1545 1515"/>
                  <a:gd name="T13" fmla="*/ T12 w 45"/>
                  <a:gd name="T14" fmla="+- 0 1356 1346"/>
                  <a:gd name="T15" fmla="*/ 1356 h 68"/>
                  <a:gd name="T16" fmla="+- 0 1550 1515"/>
                  <a:gd name="T17" fmla="*/ T16 w 45"/>
                  <a:gd name="T18" fmla="+- 0 1386 1346"/>
                  <a:gd name="T19" fmla="*/ 1386 h 68"/>
                  <a:gd name="T20" fmla="+- 0 1550 1515"/>
                  <a:gd name="T21" fmla="*/ T20 w 45"/>
                  <a:gd name="T22" fmla="+- 0 1389 1346"/>
                  <a:gd name="T23" fmla="*/ 1389 h 68"/>
                  <a:gd name="T24" fmla="+- 0 1539 1515"/>
                  <a:gd name="T25" fmla="*/ T24 w 45"/>
                  <a:gd name="T26" fmla="+- 0 1407 1346"/>
                  <a:gd name="T27" fmla="*/ 1407 h 68"/>
                  <a:gd name="T28" fmla="+- 0 1553 1515"/>
                  <a:gd name="T29" fmla="*/ T28 w 45"/>
                  <a:gd name="T30" fmla="+- 0 1407 1346"/>
                  <a:gd name="T31" fmla="*/ 1407 h 68"/>
                  <a:gd name="T32" fmla="+- 0 1556 1515"/>
                  <a:gd name="T33" fmla="*/ T32 w 45"/>
                  <a:gd name="T34" fmla="+- 0 1402 1346"/>
                  <a:gd name="T35" fmla="*/ 1402 h 68"/>
                  <a:gd name="T36" fmla="+- 0 1557 1515"/>
                  <a:gd name="T37" fmla="*/ T36 w 45"/>
                  <a:gd name="T38" fmla="+- 0 1398 1346"/>
                  <a:gd name="T39" fmla="*/ 1398 h 68"/>
                  <a:gd name="T40" fmla="+- 0 1559 1515"/>
                  <a:gd name="T41" fmla="*/ T40 w 45"/>
                  <a:gd name="T42" fmla="+- 0 1390 1346"/>
                  <a:gd name="T43" fmla="*/ 1390 h 68"/>
                  <a:gd name="T44" fmla="+- 0 1559 1515"/>
                  <a:gd name="T45" fmla="*/ T44 w 45"/>
                  <a:gd name="T46" fmla="+- 0 1386 1346"/>
                  <a:gd name="T47" fmla="*/ 1386 h 68"/>
                  <a:gd name="T48" fmla="+- 0 1559 1515"/>
                  <a:gd name="T49" fmla="*/ T48 w 45"/>
                  <a:gd name="T50" fmla="+- 0 1373 1346"/>
                  <a:gd name="T51" fmla="*/ 1373 h 68"/>
                  <a:gd name="T52" fmla="+- 0 1559 1515"/>
                  <a:gd name="T53" fmla="*/ T52 w 45"/>
                  <a:gd name="T54" fmla="+- 0 1371 1346"/>
                  <a:gd name="T55" fmla="*/ 1371 h 68"/>
                  <a:gd name="T56" fmla="+- 0 1559 1515"/>
                  <a:gd name="T57" fmla="*/ T56 w 45"/>
                  <a:gd name="T58" fmla="+- 0 1369 1346"/>
                  <a:gd name="T59" fmla="*/ 1369 h 68"/>
                  <a:gd name="T60" fmla="+- 0 1557 1515"/>
                  <a:gd name="T61" fmla="*/ T60 w 45"/>
                  <a:gd name="T62" fmla="+- 0 1362 1346"/>
                  <a:gd name="T63" fmla="*/ 1362 h 68"/>
                  <a:gd name="T64" fmla="+- 0 1556 1515"/>
                  <a:gd name="T65" fmla="*/ T64 w 45"/>
                  <a:gd name="T66" fmla="+- 0 1358 1346"/>
                  <a:gd name="T67" fmla="*/ 1358 h 68"/>
                  <a:gd name="T68" fmla="+- 0 1554 1515"/>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38" name="Group 5157"/>
            <p:cNvGrpSpPr>
              <a:grpSpLocks/>
            </p:cNvGrpSpPr>
            <p:nvPr/>
          </p:nvGrpSpPr>
          <p:grpSpPr bwMode="auto">
            <a:xfrm>
              <a:off x="1520" y="1470"/>
              <a:ext cx="38" cy="66"/>
              <a:chOff x="1520" y="1470"/>
              <a:chExt cx="38" cy="66"/>
            </a:xfrm>
          </p:grpSpPr>
          <p:sp>
            <p:nvSpPr>
              <p:cNvPr id="40795" name="Freeform 5160"/>
              <p:cNvSpPr>
                <a:spLocks/>
              </p:cNvSpPr>
              <p:nvPr/>
            </p:nvSpPr>
            <p:spPr bwMode="auto">
              <a:xfrm>
                <a:off x="1520" y="1470"/>
                <a:ext cx="38" cy="66"/>
              </a:xfrm>
              <a:custGeom>
                <a:avLst/>
                <a:gdLst>
                  <a:gd name="T0" fmla="+- 0 1555 1520"/>
                  <a:gd name="T1" fmla="*/ T0 w 38"/>
                  <a:gd name="T2" fmla="+- 0 1529 1470"/>
                  <a:gd name="T3" fmla="*/ 1529 h 66"/>
                  <a:gd name="T4" fmla="+- 0 1522 1520"/>
                  <a:gd name="T5" fmla="*/ T4 w 38"/>
                  <a:gd name="T6" fmla="+- 0 1529 1470"/>
                  <a:gd name="T7" fmla="*/ 1529 h 66"/>
                  <a:gd name="T8" fmla="+- 0 1521 1520"/>
                  <a:gd name="T9" fmla="*/ T8 w 38"/>
                  <a:gd name="T10" fmla="+- 0 1529 1470"/>
                  <a:gd name="T11" fmla="*/ 1529 h 66"/>
                  <a:gd name="T12" fmla="+- 0 1521 1520"/>
                  <a:gd name="T13" fmla="*/ T12 w 38"/>
                  <a:gd name="T14" fmla="+- 0 1530 1470"/>
                  <a:gd name="T15" fmla="*/ 1530 h 66"/>
                  <a:gd name="T16" fmla="+- 0 1520 1520"/>
                  <a:gd name="T17" fmla="*/ T16 w 38"/>
                  <a:gd name="T18" fmla="+- 0 1531 1470"/>
                  <a:gd name="T19" fmla="*/ 1531 h 66"/>
                  <a:gd name="T20" fmla="+- 0 1520 1520"/>
                  <a:gd name="T21" fmla="*/ T20 w 38"/>
                  <a:gd name="T22" fmla="+- 0 1534 1470"/>
                  <a:gd name="T23" fmla="*/ 1534 h 66"/>
                  <a:gd name="T24" fmla="+- 0 1521 1520"/>
                  <a:gd name="T25" fmla="*/ T24 w 38"/>
                  <a:gd name="T26" fmla="+- 0 1535 1470"/>
                  <a:gd name="T27" fmla="*/ 1535 h 66"/>
                  <a:gd name="T28" fmla="+- 0 1521 1520"/>
                  <a:gd name="T29" fmla="*/ T28 w 38"/>
                  <a:gd name="T30" fmla="+- 0 1536 1470"/>
                  <a:gd name="T31" fmla="*/ 1536 h 66"/>
                  <a:gd name="T32" fmla="+- 0 1556 1520"/>
                  <a:gd name="T33" fmla="*/ T32 w 38"/>
                  <a:gd name="T34" fmla="+- 0 1536 1470"/>
                  <a:gd name="T35" fmla="*/ 1536 h 66"/>
                  <a:gd name="T36" fmla="+- 0 1557 1520"/>
                  <a:gd name="T37" fmla="*/ T36 w 38"/>
                  <a:gd name="T38" fmla="+- 0 1535 1470"/>
                  <a:gd name="T39" fmla="*/ 1535 h 66"/>
                  <a:gd name="T40" fmla="+- 0 1557 1520"/>
                  <a:gd name="T41" fmla="*/ T40 w 38"/>
                  <a:gd name="T42" fmla="+- 0 1534 1470"/>
                  <a:gd name="T43" fmla="*/ 1534 h 66"/>
                  <a:gd name="T44" fmla="+- 0 1557 1520"/>
                  <a:gd name="T45" fmla="*/ T44 w 38"/>
                  <a:gd name="T46" fmla="+- 0 1531 1470"/>
                  <a:gd name="T47" fmla="*/ 1531 h 66"/>
                  <a:gd name="T48" fmla="+- 0 1557 1520"/>
                  <a:gd name="T49" fmla="*/ T48 w 38"/>
                  <a:gd name="T50" fmla="+- 0 1530 1470"/>
                  <a:gd name="T51" fmla="*/ 1530 h 66"/>
                  <a:gd name="T52" fmla="+- 0 1556 1520"/>
                  <a:gd name="T53" fmla="*/ T52 w 38"/>
                  <a:gd name="T54" fmla="+- 0 1529 1470"/>
                  <a:gd name="T55" fmla="*/ 1529 h 66"/>
                  <a:gd name="T56" fmla="+- 0 1555 1520"/>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6" name="Freeform 5159"/>
              <p:cNvSpPr>
                <a:spLocks/>
              </p:cNvSpPr>
              <p:nvPr/>
            </p:nvSpPr>
            <p:spPr bwMode="auto">
              <a:xfrm>
                <a:off x="1520" y="1470"/>
                <a:ext cx="38" cy="66"/>
              </a:xfrm>
              <a:custGeom>
                <a:avLst/>
                <a:gdLst>
                  <a:gd name="T0" fmla="+- 0 1544 1520"/>
                  <a:gd name="T1" fmla="*/ T0 w 38"/>
                  <a:gd name="T2" fmla="+- 0 1479 1470"/>
                  <a:gd name="T3" fmla="*/ 1479 h 66"/>
                  <a:gd name="T4" fmla="+- 0 1535 1520"/>
                  <a:gd name="T5" fmla="*/ T4 w 38"/>
                  <a:gd name="T6" fmla="+- 0 1479 1470"/>
                  <a:gd name="T7" fmla="*/ 1479 h 66"/>
                  <a:gd name="T8" fmla="+- 0 1535 1520"/>
                  <a:gd name="T9" fmla="*/ T8 w 38"/>
                  <a:gd name="T10" fmla="+- 0 1529 1470"/>
                  <a:gd name="T11" fmla="*/ 1529 h 66"/>
                  <a:gd name="T12" fmla="+- 0 1544 1520"/>
                  <a:gd name="T13" fmla="*/ T12 w 38"/>
                  <a:gd name="T14" fmla="+- 0 1529 1470"/>
                  <a:gd name="T15" fmla="*/ 1529 h 66"/>
                  <a:gd name="T16" fmla="+- 0 1544 1520"/>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7" name="Freeform 5158"/>
              <p:cNvSpPr>
                <a:spLocks/>
              </p:cNvSpPr>
              <p:nvPr/>
            </p:nvSpPr>
            <p:spPr bwMode="auto">
              <a:xfrm>
                <a:off x="1520" y="1470"/>
                <a:ext cx="38" cy="66"/>
              </a:xfrm>
              <a:custGeom>
                <a:avLst/>
                <a:gdLst>
                  <a:gd name="T0" fmla="+- 0 1542 1520"/>
                  <a:gd name="T1" fmla="*/ T0 w 38"/>
                  <a:gd name="T2" fmla="+- 0 1470 1470"/>
                  <a:gd name="T3" fmla="*/ 1470 h 66"/>
                  <a:gd name="T4" fmla="+- 0 1520 1520"/>
                  <a:gd name="T5" fmla="*/ T4 w 38"/>
                  <a:gd name="T6" fmla="+- 0 1486 1470"/>
                  <a:gd name="T7" fmla="*/ 1486 h 66"/>
                  <a:gd name="T8" fmla="+- 0 1520 1520"/>
                  <a:gd name="T9" fmla="*/ T8 w 38"/>
                  <a:gd name="T10" fmla="+- 0 1487 1470"/>
                  <a:gd name="T11" fmla="*/ 1487 h 66"/>
                  <a:gd name="T12" fmla="+- 0 1521 1520"/>
                  <a:gd name="T13" fmla="*/ T12 w 38"/>
                  <a:gd name="T14" fmla="+- 0 1487 1470"/>
                  <a:gd name="T15" fmla="*/ 1487 h 66"/>
                  <a:gd name="T16" fmla="+- 0 1523 1520"/>
                  <a:gd name="T17" fmla="*/ T16 w 38"/>
                  <a:gd name="T18" fmla="+- 0 1487 1470"/>
                  <a:gd name="T19" fmla="*/ 1487 h 66"/>
                  <a:gd name="T20" fmla="+- 0 1535 1520"/>
                  <a:gd name="T21" fmla="*/ T20 w 38"/>
                  <a:gd name="T22" fmla="+- 0 1479 1470"/>
                  <a:gd name="T23" fmla="*/ 1479 h 66"/>
                  <a:gd name="T24" fmla="+- 0 1544 1520"/>
                  <a:gd name="T25" fmla="*/ T24 w 38"/>
                  <a:gd name="T26" fmla="+- 0 1479 1470"/>
                  <a:gd name="T27" fmla="*/ 1479 h 66"/>
                  <a:gd name="T28" fmla="+- 0 1544 1520"/>
                  <a:gd name="T29" fmla="*/ T28 w 38"/>
                  <a:gd name="T30" fmla="+- 0 1471 1470"/>
                  <a:gd name="T31" fmla="*/ 1471 h 66"/>
                  <a:gd name="T32" fmla="+- 0 1543 1520"/>
                  <a:gd name="T33" fmla="*/ T32 w 38"/>
                  <a:gd name="T34" fmla="+- 0 1470 1470"/>
                  <a:gd name="T35" fmla="*/ 1470 h 66"/>
                  <a:gd name="T36" fmla="+- 0 1542 1520"/>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39" name="Group 5152"/>
            <p:cNvGrpSpPr>
              <a:grpSpLocks/>
            </p:cNvGrpSpPr>
            <p:nvPr/>
          </p:nvGrpSpPr>
          <p:grpSpPr bwMode="auto">
            <a:xfrm>
              <a:off x="1515" y="1593"/>
              <a:ext cx="43" cy="68"/>
              <a:chOff x="1515" y="1593"/>
              <a:chExt cx="43" cy="68"/>
            </a:xfrm>
          </p:grpSpPr>
          <p:sp>
            <p:nvSpPr>
              <p:cNvPr id="40791" name="Freeform 5156"/>
              <p:cNvSpPr>
                <a:spLocks/>
              </p:cNvSpPr>
              <p:nvPr/>
            </p:nvSpPr>
            <p:spPr bwMode="auto">
              <a:xfrm>
                <a:off x="1515" y="1593"/>
                <a:ext cx="43" cy="68"/>
              </a:xfrm>
              <a:custGeom>
                <a:avLst/>
                <a:gdLst>
                  <a:gd name="T0" fmla="+- 0 1518 1515"/>
                  <a:gd name="T1" fmla="*/ T0 w 43"/>
                  <a:gd name="T2" fmla="+- 0 1651 1593"/>
                  <a:gd name="T3" fmla="*/ 1651 h 68"/>
                  <a:gd name="T4" fmla="+- 0 1518 1515"/>
                  <a:gd name="T5" fmla="*/ T4 w 43"/>
                  <a:gd name="T6" fmla="+- 0 1651 1593"/>
                  <a:gd name="T7" fmla="*/ 1651 h 68"/>
                  <a:gd name="T8" fmla="+- 0 1517 1515"/>
                  <a:gd name="T9" fmla="*/ T8 w 43"/>
                  <a:gd name="T10" fmla="+- 0 1651 1593"/>
                  <a:gd name="T11" fmla="*/ 1651 h 68"/>
                  <a:gd name="T12" fmla="+- 0 1517 1515"/>
                  <a:gd name="T13" fmla="*/ T12 w 43"/>
                  <a:gd name="T14" fmla="+- 0 1652 1593"/>
                  <a:gd name="T15" fmla="*/ 1652 h 68"/>
                  <a:gd name="T16" fmla="+- 0 1517 1515"/>
                  <a:gd name="T17" fmla="*/ T16 w 43"/>
                  <a:gd name="T18" fmla="+- 0 1654 1593"/>
                  <a:gd name="T19" fmla="*/ 1654 h 68"/>
                  <a:gd name="T20" fmla="+- 0 1517 1515"/>
                  <a:gd name="T21" fmla="*/ T20 w 43"/>
                  <a:gd name="T22" fmla="+- 0 1656 1593"/>
                  <a:gd name="T23" fmla="*/ 1656 h 68"/>
                  <a:gd name="T24" fmla="+- 0 1530 1515"/>
                  <a:gd name="T25" fmla="*/ T24 w 43"/>
                  <a:gd name="T26" fmla="+- 0 1660 1593"/>
                  <a:gd name="T27" fmla="*/ 1660 h 68"/>
                  <a:gd name="T28" fmla="+- 0 1534 1515"/>
                  <a:gd name="T29" fmla="*/ T28 w 43"/>
                  <a:gd name="T30" fmla="+- 0 1660 1593"/>
                  <a:gd name="T31" fmla="*/ 1660 h 68"/>
                  <a:gd name="T32" fmla="+- 0 1537 1515"/>
                  <a:gd name="T33" fmla="*/ T32 w 43"/>
                  <a:gd name="T34" fmla="+- 0 1660 1593"/>
                  <a:gd name="T35" fmla="*/ 1660 h 68"/>
                  <a:gd name="T36" fmla="+- 0 1543 1515"/>
                  <a:gd name="T37" fmla="*/ T36 w 43"/>
                  <a:gd name="T38" fmla="+- 0 1658 1593"/>
                  <a:gd name="T39" fmla="*/ 1658 h 68"/>
                  <a:gd name="T40" fmla="+- 0 1545 1515"/>
                  <a:gd name="T41" fmla="*/ T40 w 43"/>
                  <a:gd name="T42" fmla="+- 0 1656 1593"/>
                  <a:gd name="T43" fmla="*/ 1656 h 68"/>
                  <a:gd name="T44" fmla="+- 0 1549 1515"/>
                  <a:gd name="T45" fmla="*/ T44 w 43"/>
                  <a:gd name="T46" fmla="+- 0 1653 1593"/>
                  <a:gd name="T47" fmla="*/ 1653 h 68"/>
                  <a:gd name="T48" fmla="+- 0 1531 1515"/>
                  <a:gd name="T49" fmla="*/ T48 w 43"/>
                  <a:gd name="T50" fmla="+- 0 1653 1593"/>
                  <a:gd name="T51" fmla="*/ 1653 h 68"/>
                  <a:gd name="T52" fmla="+- 0 1526 1515"/>
                  <a:gd name="T53" fmla="*/ T52 w 43"/>
                  <a:gd name="T54" fmla="+- 0 1653 1593"/>
                  <a:gd name="T55" fmla="*/ 1653 h 68"/>
                  <a:gd name="T56" fmla="+- 0 1523 1515"/>
                  <a:gd name="T57" fmla="*/ T56 w 43"/>
                  <a:gd name="T58" fmla="+- 0 1652 1593"/>
                  <a:gd name="T59" fmla="*/ 1652 h 68"/>
                  <a:gd name="T60" fmla="+- 0 1520 1515"/>
                  <a:gd name="T61" fmla="*/ T60 w 43"/>
                  <a:gd name="T62" fmla="+- 0 1651 1593"/>
                  <a:gd name="T63" fmla="*/ 1651 h 68"/>
                  <a:gd name="T64" fmla="+- 0 1518 1515"/>
                  <a:gd name="T65" fmla="*/ T64 w 43"/>
                  <a:gd name="T66" fmla="+- 0 1651 1593"/>
                  <a:gd name="T67" fmla="*/ 165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2" name="Freeform 5155"/>
              <p:cNvSpPr>
                <a:spLocks/>
              </p:cNvSpPr>
              <p:nvPr/>
            </p:nvSpPr>
            <p:spPr bwMode="auto">
              <a:xfrm>
                <a:off x="1515" y="1593"/>
                <a:ext cx="43" cy="68"/>
              </a:xfrm>
              <a:custGeom>
                <a:avLst/>
                <a:gdLst>
                  <a:gd name="T0" fmla="+- 0 1557 1515"/>
                  <a:gd name="T1" fmla="*/ T0 w 43"/>
                  <a:gd name="T2" fmla="+- 0 1630 1593"/>
                  <a:gd name="T3" fmla="*/ 1630 h 68"/>
                  <a:gd name="T4" fmla="+- 0 1549 1515"/>
                  <a:gd name="T5" fmla="*/ T4 w 43"/>
                  <a:gd name="T6" fmla="+- 0 1630 1593"/>
                  <a:gd name="T7" fmla="*/ 1630 h 68"/>
                  <a:gd name="T8" fmla="+- 0 1549 1515"/>
                  <a:gd name="T9" fmla="*/ T8 w 43"/>
                  <a:gd name="T10" fmla="+- 0 1634 1593"/>
                  <a:gd name="T11" fmla="*/ 1634 h 68"/>
                  <a:gd name="T12" fmla="+- 0 1549 1515"/>
                  <a:gd name="T13" fmla="*/ T12 w 43"/>
                  <a:gd name="T14" fmla="+- 0 1636 1593"/>
                  <a:gd name="T15" fmla="*/ 1636 h 68"/>
                  <a:gd name="T16" fmla="+- 0 1534 1515"/>
                  <a:gd name="T17" fmla="*/ T16 w 43"/>
                  <a:gd name="T18" fmla="+- 0 1653 1593"/>
                  <a:gd name="T19" fmla="*/ 1653 h 68"/>
                  <a:gd name="T20" fmla="+- 0 1549 1515"/>
                  <a:gd name="T21" fmla="*/ T20 w 43"/>
                  <a:gd name="T22" fmla="+- 0 1653 1593"/>
                  <a:gd name="T23" fmla="*/ 1653 h 68"/>
                  <a:gd name="T24" fmla="+- 0 1557 1515"/>
                  <a:gd name="T25" fmla="*/ T24 w 43"/>
                  <a:gd name="T26" fmla="+- 0 1635 1593"/>
                  <a:gd name="T27" fmla="*/ 1635 h 68"/>
                  <a:gd name="T28" fmla="+- 0 1557 1515"/>
                  <a:gd name="T29" fmla="*/ T28 w 43"/>
                  <a:gd name="T30" fmla="+- 0 1630 1593"/>
                  <a:gd name="T31" fmla="*/ 163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3" name="Freeform 5154"/>
              <p:cNvSpPr>
                <a:spLocks/>
              </p:cNvSpPr>
              <p:nvPr/>
            </p:nvSpPr>
            <p:spPr bwMode="auto">
              <a:xfrm>
                <a:off x="1515" y="1593"/>
                <a:ext cx="43" cy="68"/>
              </a:xfrm>
              <a:custGeom>
                <a:avLst/>
                <a:gdLst>
                  <a:gd name="T0" fmla="+- 0 1539 1515"/>
                  <a:gd name="T1" fmla="*/ T0 w 43"/>
                  <a:gd name="T2" fmla="+- 0 1593 1593"/>
                  <a:gd name="T3" fmla="*/ 1593 h 68"/>
                  <a:gd name="T4" fmla="+- 0 1533 1515"/>
                  <a:gd name="T5" fmla="*/ T4 w 43"/>
                  <a:gd name="T6" fmla="+- 0 1593 1593"/>
                  <a:gd name="T7" fmla="*/ 1593 h 68"/>
                  <a:gd name="T8" fmla="+- 0 1530 1515"/>
                  <a:gd name="T9" fmla="*/ T8 w 43"/>
                  <a:gd name="T10" fmla="+- 0 1593 1593"/>
                  <a:gd name="T11" fmla="*/ 1593 h 68"/>
                  <a:gd name="T12" fmla="+- 0 1515 1515"/>
                  <a:gd name="T13" fmla="*/ T12 w 43"/>
                  <a:gd name="T14" fmla="+- 0 1619 1593"/>
                  <a:gd name="T15" fmla="*/ 1619 h 68"/>
                  <a:gd name="T16" fmla="+- 0 1516 1515"/>
                  <a:gd name="T17" fmla="*/ T16 w 43"/>
                  <a:gd name="T18" fmla="+- 0 1620 1593"/>
                  <a:gd name="T19" fmla="*/ 1620 h 68"/>
                  <a:gd name="T20" fmla="+- 0 1531 1515"/>
                  <a:gd name="T21" fmla="*/ T20 w 43"/>
                  <a:gd name="T22" fmla="+- 0 1634 1593"/>
                  <a:gd name="T23" fmla="*/ 1634 h 68"/>
                  <a:gd name="T24" fmla="+- 0 1537 1515"/>
                  <a:gd name="T25" fmla="*/ T24 w 43"/>
                  <a:gd name="T26" fmla="+- 0 1634 1593"/>
                  <a:gd name="T27" fmla="*/ 1634 h 68"/>
                  <a:gd name="T28" fmla="+- 0 1540 1515"/>
                  <a:gd name="T29" fmla="*/ T28 w 43"/>
                  <a:gd name="T30" fmla="+- 0 1634 1593"/>
                  <a:gd name="T31" fmla="*/ 1634 h 68"/>
                  <a:gd name="T32" fmla="+- 0 1545 1515"/>
                  <a:gd name="T33" fmla="*/ T32 w 43"/>
                  <a:gd name="T34" fmla="+- 0 1632 1593"/>
                  <a:gd name="T35" fmla="*/ 1632 h 68"/>
                  <a:gd name="T36" fmla="+- 0 1547 1515"/>
                  <a:gd name="T37" fmla="*/ T36 w 43"/>
                  <a:gd name="T38" fmla="+- 0 1631 1593"/>
                  <a:gd name="T39" fmla="*/ 1631 h 68"/>
                  <a:gd name="T40" fmla="+- 0 1549 1515"/>
                  <a:gd name="T41" fmla="*/ T40 w 43"/>
                  <a:gd name="T42" fmla="+- 0 1630 1593"/>
                  <a:gd name="T43" fmla="*/ 1630 h 68"/>
                  <a:gd name="T44" fmla="+- 0 1557 1515"/>
                  <a:gd name="T45" fmla="*/ T44 w 43"/>
                  <a:gd name="T46" fmla="+- 0 1630 1593"/>
                  <a:gd name="T47" fmla="*/ 1630 h 68"/>
                  <a:gd name="T48" fmla="+- 0 1558 1515"/>
                  <a:gd name="T49" fmla="*/ T48 w 43"/>
                  <a:gd name="T50" fmla="+- 0 1627 1593"/>
                  <a:gd name="T51" fmla="*/ 1627 h 68"/>
                  <a:gd name="T52" fmla="+- 0 1533 1515"/>
                  <a:gd name="T53" fmla="*/ T52 w 43"/>
                  <a:gd name="T54" fmla="+- 0 1627 1593"/>
                  <a:gd name="T55" fmla="*/ 1627 h 68"/>
                  <a:gd name="T56" fmla="+- 0 1532 1515"/>
                  <a:gd name="T57" fmla="*/ T56 w 43"/>
                  <a:gd name="T58" fmla="+- 0 1627 1593"/>
                  <a:gd name="T59" fmla="*/ 1627 h 68"/>
                  <a:gd name="T60" fmla="+- 0 1524 1515"/>
                  <a:gd name="T61" fmla="*/ T60 w 43"/>
                  <a:gd name="T62" fmla="+- 0 1617 1593"/>
                  <a:gd name="T63" fmla="*/ 1617 h 68"/>
                  <a:gd name="T64" fmla="+- 0 1524 1515"/>
                  <a:gd name="T65" fmla="*/ T64 w 43"/>
                  <a:gd name="T66" fmla="+- 0 1612 1593"/>
                  <a:gd name="T67" fmla="*/ 1612 h 68"/>
                  <a:gd name="T68" fmla="+- 0 1534 1515"/>
                  <a:gd name="T69" fmla="*/ T68 w 43"/>
                  <a:gd name="T70" fmla="+- 0 1600 1593"/>
                  <a:gd name="T71" fmla="*/ 1600 h 68"/>
                  <a:gd name="T72" fmla="+- 0 1552 1515"/>
                  <a:gd name="T73" fmla="*/ T72 w 43"/>
                  <a:gd name="T74" fmla="+- 0 1600 1593"/>
                  <a:gd name="T75" fmla="*/ 1600 h 68"/>
                  <a:gd name="T76" fmla="+- 0 1551 1515"/>
                  <a:gd name="T77" fmla="*/ T76 w 43"/>
                  <a:gd name="T78" fmla="+- 0 1598 1593"/>
                  <a:gd name="T79" fmla="*/ 1598 h 68"/>
                  <a:gd name="T80" fmla="+- 0 1548 1515"/>
                  <a:gd name="T81" fmla="*/ T80 w 43"/>
                  <a:gd name="T82" fmla="+- 0 1595 1593"/>
                  <a:gd name="T83" fmla="*/ 1595 h 68"/>
                  <a:gd name="T84" fmla="+- 0 1546 1515"/>
                  <a:gd name="T85" fmla="*/ T84 w 43"/>
                  <a:gd name="T86" fmla="+- 0 1594 1593"/>
                  <a:gd name="T87" fmla="*/ 1594 h 68"/>
                  <a:gd name="T88" fmla="+- 0 1542 1515"/>
                  <a:gd name="T89" fmla="*/ T88 w 43"/>
                  <a:gd name="T90" fmla="+- 0 1593 1593"/>
                  <a:gd name="T91" fmla="*/ 1593 h 68"/>
                  <a:gd name="T92" fmla="+- 0 1539 1515"/>
                  <a:gd name="T93" fmla="*/ T92 w 43"/>
                  <a:gd name="T94" fmla="+- 0 1593 1593"/>
                  <a:gd name="T95"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6"/>
                    </a:lnTo>
                    <a:lnTo>
                      <a:pt x="1" y="27"/>
                    </a:lnTo>
                    <a:lnTo>
                      <a:pt x="16" y="41"/>
                    </a:lnTo>
                    <a:lnTo>
                      <a:pt x="22" y="41"/>
                    </a:lnTo>
                    <a:lnTo>
                      <a:pt x="25" y="41"/>
                    </a:lnTo>
                    <a:lnTo>
                      <a:pt x="30" y="39"/>
                    </a:lnTo>
                    <a:lnTo>
                      <a:pt x="32" y="38"/>
                    </a:lnTo>
                    <a:lnTo>
                      <a:pt x="34" y="37"/>
                    </a:lnTo>
                    <a:lnTo>
                      <a:pt x="42" y="37"/>
                    </a:lnTo>
                    <a:lnTo>
                      <a:pt x="43" y="34"/>
                    </a:lnTo>
                    <a:lnTo>
                      <a:pt x="18" y="34"/>
                    </a:lnTo>
                    <a:lnTo>
                      <a:pt x="17" y="34"/>
                    </a:lnTo>
                    <a:lnTo>
                      <a:pt x="9" y="24"/>
                    </a:lnTo>
                    <a:lnTo>
                      <a:pt x="9" y="19"/>
                    </a:lnTo>
                    <a:lnTo>
                      <a:pt x="19" y="7"/>
                    </a:lnTo>
                    <a:lnTo>
                      <a:pt x="37" y="7"/>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4" name="Freeform 5153"/>
              <p:cNvSpPr>
                <a:spLocks/>
              </p:cNvSpPr>
              <p:nvPr/>
            </p:nvSpPr>
            <p:spPr bwMode="auto">
              <a:xfrm>
                <a:off x="1515" y="1593"/>
                <a:ext cx="43" cy="68"/>
              </a:xfrm>
              <a:custGeom>
                <a:avLst/>
                <a:gdLst>
                  <a:gd name="T0" fmla="+- 0 1552 1515"/>
                  <a:gd name="T1" fmla="*/ T0 w 43"/>
                  <a:gd name="T2" fmla="+- 0 1600 1593"/>
                  <a:gd name="T3" fmla="*/ 1600 h 68"/>
                  <a:gd name="T4" fmla="+- 0 1538 1515"/>
                  <a:gd name="T5" fmla="*/ T4 w 43"/>
                  <a:gd name="T6" fmla="+- 0 1600 1593"/>
                  <a:gd name="T7" fmla="*/ 1600 h 68"/>
                  <a:gd name="T8" fmla="+- 0 1540 1515"/>
                  <a:gd name="T9" fmla="*/ T8 w 43"/>
                  <a:gd name="T10" fmla="+- 0 1600 1593"/>
                  <a:gd name="T11" fmla="*/ 1600 h 68"/>
                  <a:gd name="T12" fmla="+- 0 1543 1515"/>
                  <a:gd name="T13" fmla="*/ T12 w 43"/>
                  <a:gd name="T14" fmla="+- 0 1602 1593"/>
                  <a:gd name="T15" fmla="*/ 1602 h 68"/>
                  <a:gd name="T16" fmla="+- 0 1549 1515"/>
                  <a:gd name="T17" fmla="*/ T16 w 43"/>
                  <a:gd name="T18" fmla="+- 0 1623 1593"/>
                  <a:gd name="T19" fmla="*/ 1623 h 68"/>
                  <a:gd name="T20" fmla="+- 0 1547 1515"/>
                  <a:gd name="T21" fmla="*/ T20 w 43"/>
                  <a:gd name="T22" fmla="+- 0 1624 1593"/>
                  <a:gd name="T23" fmla="*/ 1624 h 68"/>
                  <a:gd name="T24" fmla="+- 0 1545 1515"/>
                  <a:gd name="T25" fmla="*/ T24 w 43"/>
                  <a:gd name="T26" fmla="+- 0 1625 1593"/>
                  <a:gd name="T27" fmla="*/ 1625 h 68"/>
                  <a:gd name="T28" fmla="+- 0 1541 1515"/>
                  <a:gd name="T29" fmla="*/ T28 w 43"/>
                  <a:gd name="T30" fmla="+- 0 1627 1593"/>
                  <a:gd name="T31" fmla="*/ 1627 h 68"/>
                  <a:gd name="T32" fmla="+- 0 1538 1515"/>
                  <a:gd name="T33" fmla="*/ T32 w 43"/>
                  <a:gd name="T34" fmla="+- 0 1627 1593"/>
                  <a:gd name="T35" fmla="*/ 1627 h 68"/>
                  <a:gd name="T36" fmla="+- 0 1558 1515"/>
                  <a:gd name="T37" fmla="*/ T36 w 43"/>
                  <a:gd name="T38" fmla="+- 0 1627 1593"/>
                  <a:gd name="T39" fmla="*/ 1627 h 68"/>
                  <a:gd name="T40" fmla="+- 0 1554 1515"/>
                  <a:gd name="T41" fmla="*/ T40 w 43"/>
                  <a:gd name="T42" fmla="+- 0 1603 1593"/>
                  <a:gd name="T43" fmla="*/ 1603 h 68"/>
                  <a:gd name="T44" fmla="+- 0 1552 1515"/>
                  <a:gd name="T45" fmla="*/ T44 w 43"/>
                  <a:gd name="T46" fmla="+- 0 1600 1593"/>
                  <a:gd name="T47"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3"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0" name="Group 5148"/>
            <p:cNvGrpSpPr>
              <a:grpSpLocks/>
            </p:cNvGrpSpPr>
            <p:nvPr/>
          </p:nvGrpSpPr>
          <p:grpSpPr bwMode="auto">
            <a:xfrm>
              <a:off x="1585" y="1130"/>
              <a:ext cx="80" cy="658"/>
              <a:chOff x="1585" y="1130"/>
              <a:chExt cx="80" cy="658"/>
            </a:xfrm>
          </p:grpSpPr>
          <p:sp>
            <p:nvSpPr>
              <p:cNvPr id="40788" name="Freeform 5151"/>
              <p:cNvSpPr>
                <a:spLocks/>
              </p:cNvSpPr>
              <p:nvPr/>
            </p:nvSpPr>
            <p:spPr bwMode="auto">
              <a:xfrm>
                <a:off x="1585" y="1130"/>
                <a:ext cx="80" cy="658"/>
              </a:xfrm>
              <a:custGeom>
                <a:avLst/>
                <a:gdLst>
                  <a:gd name="T0" fmla="+- 0 1664 1585"/>
                  <a:gd name="T1" fmla="*/ T0 w 80"/>
                  <a:gd name="T2" fmla="+- 0 1130 1130"/>
                  <a:gd name="T3" fmla="*/ 1130 h 658"/>
                  <a:gd name="T4" fmla="+- 0 1585 1585"/>
                  <a:gd name="T5" fmla="*/ T4 w 80"/>
                  <a:gd name="T6" fmla="+- 0 1130 1130"/>
                  <a:gd name="T7" fmla="*/ 1130 h 658"/>
                  <a:gd name="T8" fmla="+- 0 1586 1585"/>
                  <a:gd name="T9" fmla="*/ T8 w 80"/>
                  <a:gd name="T10" fmla="+- 0 1131 1130"/>
                  <a:gd name="T11" fmla="*/ 1131 h 658"/>
                  <a:gd name="T12" fmla="+- 0 1586 1585"/>
                  <a:gd name="T13" fmla="*/ T12 w 80"/>
                  <a:gd name="T14" fmla="+- 0 1786 1130"/>
                  <a:gd name="T15" fmla="*/ 1786 h 658"/>
                  <a:gd name="T16" fmla="+- 0 1585 1585"/>
                  <a:gd name="T17" fmla="*/ T16 w 80"/>
                  <a:gd name="T18" fmla="+- 0 1788 1130"/>
                  <a:gd name="T19" fmla="*/ 1788 h 658"/>
                  <a:gd name="T20" fmla="+- 0 1664 1585"/>
                  <a:gd name="T21" fmla="*/ T20 w 80"/>
                  <a:gd name="T22" fmla="+- 0 1788 1130"/>
                  <a:gd name="T23" fmla="*/ 1788 h 658"/>
                  <a:gd name="T24" fmla="+- 0 1663 1585"/>
                  <a:gd name="T25" fmla="*/ T24 w 80"/>
                  <a:gd name="T26" fmla="+- 0 1786 1130"/>
                  <a:gd name="T27" fmla="*/ 1786 h 658"/>
                  <a:gd name="T28" fmla="+- 0 1663 1585"/>
                  <a:gd name="T29" fmla="*/ T28 w 80"/>
                  <a:gd name="T30" fmla="+- 0 1468 1130"/>
                  <a:gd name="T31" fmla="*/ 1468 h 658"/>
                  <a:gd name="T32" fmla="+- 0 1592 1585"/>
                  <a:gd name="T33" fmla="*/ T32 w 80"/>
                  <a:gd name="T34" fmla="+- 0 1468 1130"/>
                  <a:gd name="T35" fmla="*/ 1468 h 658"/>
                  <a:gd name="T36" fmla="+- 0 1590 1585"/>
                  <a:gd name="T37" fmla="*/ T36 w 80"/>
                  <a:gd name="T38" fmla="+- 0 1465 1130"/>
                  <a:gd name="T39" fmla="*/ 1465 h 658"/>
                  <a:gd name="T40" fmla="+- 0 1592 1585"/>
                  <a:gd name="T41" fmla="*/ T40 w 80"/>
                  <a:gd name="T42" fmla="+- 0 1462 1130"/>
                  <a:gd name="T43" fmla="*/ 1462 h 658"/>
                  <a:gd name="T44" fmla="+- 0 1663 1585"/>
                  <a:gd name="T45" fmla="*/ T44 w 80"/>
                  <a:gd name="T46" fmla="+- 0 1462 1130"/>
                  <a:gd name="T47" fmla="*/ 1462 h 658"/>
                  <a:gd name="T48" fmla="+- 0 1663 1585"/>
                  <a:gd name="T49" fmla="*/ T48 w 80"/>
                  <a:gd name="T50" fmla="+- 0 1453 1130"/>
                  <a:gd name="T51" fmla="*/ 1453 h 658"/>
                  <a:gd name="T52" fmla="+- 0 1605 1585"/>
                  <a:gd name="T53" fmla="*/ T52 w 80"/>
                  <a:gd name="T54" fmla="+- 0 1453 1130"/>
                  <a:gd name="T55" fmla="*/ 1453 h 658"/>
                  <a:gd name="T56" fmla="+- 0 1603 1585"/>
                  <a:gd name="T57" fmla="*/ T56 w 80"/>
                  <a:gd name="T58" fmla="+- 0 1450 1130"/>
                  <a:gd name="T59" fmla="*/ 1450 h 658"/>
                  <a:gd name="T60" fmla="+- 0 1605 1585"/>
                  <a:gd name="T61" fmla="*/ T60 w 80"/>
                  <a:gd name="T62" fmla="+- 0 1448 1130"/>
                  <a:gd name="T63" fmla="*/ 1448 h 658"/>
                  <a:gd name="T64" fmla="+- 0 1663 1585"/>
                  <a:gd name="T65" fmla="*/ T64 w 80"/>
                  <a:gd name="T66" fmla="+- 0 1448 1130"/>
                  <a:gd name="T67" fmla="*/ 1448 h 658"/>
                  <a:gd name="T68" fmla="+- 0 1663 1585"/>
                  <a:gd name="T69" fmla="*/ T68 w 80"/>
                  <a:gd name="T70" fmla="+- 0 1131 1130"/>
                  <a:gd name="T71" fmla="*/ 1131 h 658"/>
                  <a:gd name="T72" fmla="+- 0 1664 1585"/>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1"/>
                    </a:lnTo>
                    <a:lnTo>
                      <a:pt x="1" y="656"/>
                    </a:lnTo>
                    <a:lnTo>
                      <a:pt x="0" y="658"/>
                    </a:lnTo>
                    <a:lnTo>
                      <a:pt x="79" y="658"/>
                    </a:lnTo>
                    <a:lnTo>
                      <a:pt x="78" y="656"/>
                    </a:lnTo>
                    <a:lnTo>
                      <a:pt x="78" y="338"/>
                    </a:lnTo>
                    <a:lnTo>
                      <a:pt x="7" y="338"/>
                    </a:lnTo>
                    <a:lnTo>
                      <a:pt x="5" y="335"/>
                    </a:lnTo>
                    <a:lnTo>
                      <a:pt x="7" y="332"/>
                    </a:lnTo>
                    <a:lnTo>
                      <a:pt x="78" y="332"/>
                    </a:lnTo>
                    <a:lnTo>
                      <a:pt x="78" y="323"/>
                    </a:lnTo>
                    <a:lnTo>
                      <a:pt x="20" y="323"/>
                    </a:lnTo>
                    <a:lnTo>
                      <a:pt x="18" y="320"/>
                    </a:lnTo>
                    <a:lnTo>
                      <a:pt x="20"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89" name="Freeform 5150"/>
              <p:cNvSpPr>
                <a:spLocks/>
              </p:cNvSpPr>
              <p:nvPr/>
            </p:nvSpPr>
            <p:spPr bwMode="auto">
              <a:xfrm>
                <a:off x="1585" y="1130"/>
                <a:ext cx="80" cy="658"/>
              </a:xfrm>
              <a:custGeom>
                <a:avLst/>
                <a:gdLst>
                  <a:gd name="T0" fmla="+- 0 1652 1585"/>
                  <a:gd name="T1" fmla="*/ T0 w 80"/>
                  <a:gd name="T2" fmla="+- 0 1462 1130"/>
                  <a:gd name="T3" fmla="*/ 1462 h 658"/>
                  <a:gd name="T4" fmla="+- 0 1628 1585"/>
                  <a:gd name="T5" fmla="*/ T4 w 80"/>
                  <a:gd name="T6" fmla="+- 0 1462 1130"/>
                  <a:gd name="T7" fmla="*/ 1462 h 658"/>
                  <a:gd name="T8" fmla="+- 0 1630 1585"/>
                  <a:gd name="T9" fmla="*/ T8 w 80"/>
                  <a:gd name="T10" fmla="+- 0 1465 1130"/>
                  <a:gd name="T11" fmla="*/ 1465 h 658"/>
                  <a:gd name="T12" fmla="+- 0 1628 1585"/>
                  <a:gd name="T13" fmla="*/ T12 w 80"/>
                  <a:gd name="T14" fmla="+- 0 1468 1130"/>
                  <a:gd name="T15" fmla="*/ 1468 h 658"/>
                  <a:gd name="T16" fmla="+- 0 1652 1585"/>
                  <a:gd name="T17" fmla="*/ T16 w 80"/>
                  <a:gd name="T18" fmla="+- 0 1468 1130"/>
                  <a:gd name="T19" fmla="*/ 1468 h 658"/>
                  <a:gd name="T20" fmla="+- 0 1650 1585"/>
                  <a:gd name="T21" fmla="*/ T20 w 80"/>
                  <a:gd name="T22" fmla="+- 0 1465 1130"/>
                  <a:gd name="T23" fmla="*/ 1465 h 658"/>
                  <a:gd name="T24" fmla="+- 0 1652 1585"/>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7" y="332"/>
                    </a:moveTo>
                    <a:lnTo>
                      <a:pt x="43" y="332"/>
                    </a:lnTo>
                    <a:lnTo>
                      <a:pt x="45" y="335"/>
                    </a:lnTo>
                    <a:lnTo>
                      <a:pt x="43" y="338"/>
                    </a:lnTo>
                    <a:lnTo>
                      <a:pt x="67" y="338"/>
                    </a:lnTo>
                    <a:lnTo>
                      <a:pt x="65" y="335"/>
                    </a:lnTo>
                    <a:lnTo>
                      <a:pt x="67"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0" name="Freeform 5149"/>
              <p:cNvSpPr>
                <a:spLocks/>
              </p:cNvSpPr>
              <p:nvPr/>
            </p:nvSpPr>
            <p:spPr bwMode="auto">
              <a:xfrm>
                <a:off x="1585" y="1130"/>
                <a:ext cx="80" cy="658"/>
              </a:xfrm>
              <a:custGeom>
                <a:avLst/>
                <a:gdLst>
                  <a:gd name="T0" fmla="+- 0 1663 1585"/>
                  <a:gd name="T1" fmla="*/ T0 w 80"/>
                  <a:gd name="T2" fmla="+- 0 1448 1130"/>
                  <a:gd name="T3" fmla="*/ 1448 h 658"/>
                  <a:gd name="T4" fmla="+- 0 1641 1585"/>
                  <a:gd name="T5" fmla="*/ T4 w 80"/>
                  <a:gd name="T6" fmla="+- 0 1448 1130"/>
                  <a:gd name="T7" fmla="*/ 1448 h 658"/>
                  <a:gd name="T8" fmla="+- 0 1644 1585"/>
                  <a:gd name="T9" fmla="*/ T8 w 80"/>
                  <a:gd name="T10" fmla="+- 0 1450 1130"/>
                  <a:gd name="T11" fmla="*/ 1450 h 658"/>
                  <a:gd name="T12" fmla="+- 0 1641 1585"/>
                  <a:gd name="T13" fmla="*/ T12 w 80"/>
                  <a:gd name="T14" fmla="+- 0 1453 1130"/>
                  <a:gd name="T15" fmla="*/ 1453 h 658"/>
                  <a:gd name="T16" fmla="+- 0 1663 1585"/>
                  <a:gd name="T17" fmla="*/ T16 w 80"/>
                  <a:gd name="T18" fmla="+- 0 1453 1130"/>
                  <a:gd name="T19" fmla="*/ 1453 h 658"/>
                  <a:gd name="T20" fmla="+- 0 1663 1585"/>
                  <a:gd name="T21" fmla="*/ T20 w 80"/>
                  <a:gd name="T22" fmla="+- 0 1448 1130"/>
                  <a:gd name="T23" fmla="*/ 1448 h 658"/>
                </a:gdLst>
                <a:ahLst/>
                <a:cxnLst>
                  <a:cxn ang="0">
                    <a:pos x="T1" y="T3"/>
                  </a:cxn>
                  <a:cxn ang="0">
                    <a:pos x="T5" y="T7"/>
                  </a:cxn>
                  <a:cxn ang="0">
                    <a:pos x="T9" y="T11"/>
                  </a:cxn>
                  <a:cxn ang="0">
                    <a:pos x="T13" y="T15"/>
                  </a:cxn>
                  <a:cxn ang="0">
                    <a:pos x="T17" y="T19"/>
                  </a:cxn>
                  <a:cxn ang="0">
                    <a:pos x="T21" y="T23"/>
                  </a:cxn>
                </a:cxnLst>
                <a:rect l="0" t="0" r="r" b="b"/>
                <a:pathLst>
                  <a:path w="80" h="658">
                    <a:moveTo>
                      <a:pt x="78" y="318"/>
                    </a:moveTo>
                    <a:lnTo>
                      <a:pt x="56" y="318"/>
                    </a:lnTo>
                    <a:lnTo>
                      <a:pt x="59" y="320"/>
                    </a:lnTo>
                    <a:lnTo>
                      <a:pt x="56"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1" name="Group 5146"/>
            <p:cNvGrpSpPr>
              <a:grpSpLocks/>
            </p:cNvGrpSpPr>
            <p:nvPr/>
          </p:nvGrpSpPr>
          <p:grpSpPr bwMode="auto">
            <a:xfrm>
              <a:off x="1590" y="1465"/>
              <a:ext cx="73" cy="2"/>
              <a:chOff x="1590" y="1465"/>
              <a:chExt cx="73" cy="2"/>
            </a:xfrm>
          </p:grpSpPr>
          <p:sp>
            <p:nvSpPr>
              <p:cNvPr id="40787" name="Freeform 5147"/>
              <p:cNvSpPr>
                <a:spLocks/>
              </p:cNvSpPr>
              <p:nvPr/>
            </p:nvSpPr>
            <p:spPr bwMode="auto">
              <a:xfrm>
                <a:off x="1590" y="1465"/>
                <a:ext cx="73" cy="2"/>
              </a:xfrm>
              <a:custGeom>
                <a:avLst/>
                <a:gdLst>
                  <a:gd name="T0" fmla="+- 0 1590 1590"/>
                  <a:gd name="T1" fmla="*/ T0 w 73"/>
                  <a:gd name="T2" fmla="+- 0 1663 1590"/>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42" name="Group 5144"/>
            <p:cNvGrpSpPr>
              <a:grpSpLocks/>
            </p:cNvGrpSpPr>
            <p:nvPr/>
          </p:nvGrpSpPr>
          <p:grpSpPr bwMode="auto">
            <a:xfrm>
              <a:off x="1603" y="1448"/>
              <a:ext cx="42" cy="6"/>
              <a:chOff x="1603" y="1448"/>
              <a:chExt cx="42" cy="6"/>
            </a:xfrm>
          </p:grpSpPr>
          <p:sp>
            <p:nvSpPr>
              <p:cNvPr id="40786" name="Freeform 5145"/>
              <p:cNvSpPr>
                <a:spLocks/>
              </p:cNvSpPr>
              <p:nvPr/>
            </p:nvSpPr>
            <p:spPr bwMode="auto">
              <a:xfrm>
                <a:off x="1603" y="1448"/>
                <a:ext cx="42" cy="6"/>
              </a:xfrm>
              <a:custGeom>
                <a:avLst/>
                <a:gdLst>
                  <a:gd name="T0" fmla="+- 0 1641 1603"/>
                  <a:gd name="T1" fmla="*/ T0 w 42"/>
                  <a:gd name="T2" fmla="+- 0 1448 1448"/>
                  <a:gd name="T3" fmla="*/ 1448 h 6"/>
                  <a:gd name="T4" fmla="+- 0 1605 1603"/>
                  <a:gd name="T5" fmla="*/ T4 w 42"/>
                  <a:gd name="T6" fmla="+- 0 1448 1448"/>
                  <a:gd name="T7" fmla="*/ 1448 h 6"/>
                  <a:gd name="T8" fmla="+- 0 1603 1603"/>
                  <a:gd name="T9" fmla="*/ T8 w 42"/>
                  <a:gd name="T10" fmla="+- 0 1450 1448"/>
                  <a:gd name="T11" fmla="*/ 1450 h 6"/>
                  <a:gd name="T12" fmla="+- 0 1605 1603"/>
                  <a:gd name="T13" fmla="*/ T12 w 42"/>
                  <a:gd name="T14" fmla="+- 0 1453 1448"/>
                  <a:gd name="T15" fmla="*/ 1453 h 6"/>
                  <a:gd name="T16" fmla="+- 0 1641 1603"/>
                  <a:gd name="T17" fmla="*/ T16 w 42"/>
                  <a:gd name="T18" fmla="+- 0 1453 1448"/>
                  <a:gd name="T19" fmla="*/ 1453 h 6"/>
                  <a:gd name="T20" fmla="+- 0 1644 1603"/>
                  <a:gd name="T21" fmla="*/ T20 w 42"/>
                  <a:gd name="T22" fmla="+- 0 1450 1448"/>
                  <a:gd name="T23" fmla="*/ 1450 h 6"/>
                  <a:gd name="T24" fmla="+- 0 1641 1603"/>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2"/>
                    </a:lnTo>
                    <a:lnTo>
                      <a:pt x="2" y="5"/>
                    </a:lnTo>
                    <a:lnTo>
                      <a:pt x="38" y="5"/>
                    </a:lnTo>
                    <a:lnTo>
                      <a:pt x="41" y="2"/>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3" name="Group 5141"/>
            <p:cNvGrpSpPr>
              <a:grpSpLocks/>
            </p:cNvGrpSpPr>
            <p:nvPr/>
          </p:nvGrpSpPr>
          <p:grpSpPr bwMode="auto">
            <a:xfrm>
              <a:off x="1583" y="1130"/>
              <a:ext cx="3" cy="658"/>
              <a:chOff x="1583" y="1130"/>
              <a:chExt cx="3" cy="658"/>
            </a:xfrm>
          </p:grpSpPr>
          <p:sp>
            <p:nvSpPr>
              <p:cNvPr id="40785" name="Freeform 5143"/>
              <p:cNvSpPr>
                <a:spLocks/>
              </p:cNvSpPr>
              <p:nvPr/>
            </p:nvSpPr>
            <p:spPr bwMode="auto">
              <a:xfrm>
                <a:off x="1583" y="1130"/>
                <a:ext cx="3" cy="658"/>
              </a:xfrm>
              <a:custGeom>
                <a:avLst/>
                <a:gdLst>
                  <a:gd name="T0" fmla="+- 0 1583 1583"/>
                  <a:gd name="T1" fmla="*/ T0 w 3"/>
                  <a:gd name="T2" fmla="+- 0 1788 1130"/>
                  <a:gd name="T3" fmla="*/ 1788 h 658"/>
                  <a:gd name="T4" fmla="+- 0 1586 1583"/>
                  <a:gd name="T5" fmla="*/ T4 w 3"/>
                  <a:gd name="T6" fmla="+- 0 1788 1130"/>
                  <a:gd name="T7" fmla="*/ 1788 h 658"/>
                  <a:gd name="T8" fmla="+- 0 1586 1583"/>
                  <a:gd name="T9" fmla="*/ T8 w 3"/>
                  <a:gd name="T10" fmla="+- 0 1130 1130"/>
                  <a:gd name="T11" fmla="*/ 1130 h 658"/>
                  <a:gd name="T12" fmla="+- 0 1583 1583"/>
                  <a:gd name="T13" fmla="*/ T12 w 3"/>
                  <a:gd name="T14" fmla="+- 0 1130 1130"/>
                  <a:gd name="T15" fmla="*/ 1130 h 658"/>
                  <a:gd name="T16" fmla="+- 0 1583 1583"/>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982" name="Picture 51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44" name="Group 5139"/>
            <p:cNvGrpSpPr>
              <a:grpSpLocks/>
            </p:cNvGrpSpPr>
            <p:nvPr/>
          </p:nvGrpSpPr>
          <p:grpSpPr bwMode="auto">
            <a:xfrm>
              <a:off x="1569" y="1117"/>
              <a:ext cx="3" cy="656"/>
              <a:chOff x="1569" y="1117"/>
              <a:chExt cx="3" cy="656"/>
            </a:xfrm>
          </p:grpSpPr>
          <p:sp>
            <p:nvSpPr>
              <p:cNvPr id="40784" name="Freeform 5140"/>
              <p:cNvSpPr>
                <a:spLocks/>
              </p:cNvSpPr>
              <p:nvPr/>
            </p:nvSpPr>
            <p:spPr bwMode="auto">
              <a:xfrm>
                <a:off x="1569" y="1117"/>
                <a:ext cx="3" cy="656"/>
              </a:xfrm>
              <a:custGeom>
                <a:avLst/>
                <a:gdLst>
                  <a:gd name="T0" fmla="+- 0 1569 1569"/>
                  <a:gd name="T1" fmla="*/ T0 w 3"/>
                  <a:gd name="T2" fmla="+- 0 1773 1117"/>
                  <a:gd name="T3" fmla="*/ 1773 h 656"/>
                  <a:gd name="T4" fmla="+- 0 1572 1569"/>
                  <a:gd name="T5" fmla="*/ T4 w 3"/>
                  <a:gd name="T6" fmla="+- 0 1773 1117"/>
                  <a:gd name="T7" fmla="*/ 1773 h 656"/>
                  <a:gd name="T8" fmla="+- 0 1572 1569"/>
                  <a:gd name="T9" fmla="*/ T8 w 3"/>
                  <a:gd name="T10" fmla="+- 0 1117 1117"/>
                  <a:gd name="T11" fmla="*/ 1117 h 656"/>
                  <a:gd name="T12" fmla="+- 0 1569 1569"/>
                  <a:gd name="T13" fmla="*/ T12 w 3"/>
                  <a:gd name="T14" fmla="+- 0 1117 1117"/>
                  <a:gd name="T15" fmla="*/ 1117 h 656"/>
                  <a:gd name="T16" fmla="+- 0 1569 156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5" name="Group 5137"/>
            <p:cNvGrpSpPr>
              <a:grpSpLocks/>
            </p:cNvGrpSpPr>
            <p:nvPr/>
          </p:nvGrpSpPr>
          <p:grpSpPr bwMode="auto">
            <a:xfrm>
              <a:off x="1569" y="1116"/>
              <a:ext cx="82" cy="2"/>
              <a:chOff x="1569" y="1116"/>
              <a:chExt cx="82" cy="2"/>
            </a:xfrm>
          </p:grpSpPr>
          <p:sp>
            <p:nvSpPr>
              <p:cNvPr id="40783" name="Freeform 5138"/>
              <p:cNvSpPr>
                <a:spLocks/>
              </p:cNvSpPr>
              <p:nvPr/>
            </p:nvSpPr>
            <p:spPr bwMode="auto">
              <a:xfrm>
                <a:off x="1569" y="1116"/>
                <a:ext cx="82" cy="2"/>
              </a:xfrm>
              <a:custGeom>
                <a:avLst/>
                <a:gdLst>
                  <a:gd name="T0" fmla="+- 0 1569 1569"/>
                  <a:gd name="T1" fmla="*/ T0 w 82"/>
                  <a:gd name="T2" fmla="+- 0 1651 156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46" name="Group 5135"/>
            <p:cNvGrpSpPr>
              <a:grpSpLocks/>
            </p:cNvGrpSpPr>
            <p:nvPr/>
          </p:nvGrpSpPr>
          <p:grpSpPr bwMode="auto">
            <a:xfrm>
              <a:off x="1570" y="1772"/>
              <a:ext cx="80" cy="2"/>
              <a:chOff x="1570" y="1772"/>
              <a:chExt cx="80" cy="2"/>
            </a:xfrm>
          </p:grpSpPr>
          <p:sp>
            <p:nvSpPr>
              <p:cNvPr id="40782" name="Freeform 5136"/>
              <p:cNvSpPr>
                <a:spLocks/>
              </p:cNvSpPr>
              <p:nvPr/>
            </p:nvSpPr>
            <p:spPr bwMode="auto">
              <a:xfrm>
                <a:off x="1570" y="1772"/>
                <a:ext cx="80" cy="2"/>
              </a:xfrm>
              <a:custGeom>
                <a:avLst/>
                <a:gdLst>
                  <a:gd name="T0" fmla="+- 0 1570 1570"/>
                  <a:gd name="T1" fmla="*/ T0 w 80"/>
                  <a:gd name="T2" fmla="+- 0 1650 157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47" name="Group 5133"/>
            <p:cNvGrpSpPr>
              <a:grpSpLocks/>
            </p:cNvGrpSpPr>
            <p:nvPr/>
          </p:nvGrpSpPr>
          <p:grpSpPr bwMode="auto">
            <a:xfrm>
              <a:off x="1572" y="1770"/>
              <a:ext cx="80" cy="2"/>
              <a:chOff x="1572" y="1770"/>
              <a:chExt cx="80" cy="2"/>
            </a:xfrm>
          </p:grpSpPr>
          <p:sp>
            <p:nvSpPr>
              <p:cNvPr id="40781" name="Freeform 5134"/>
              <p:cNvSpPr>
                <a:spLocks/>
              </p:cNvSpPr>
              <p:nvPr/>
            </p:nvSpPr>
            <p:spPr bwMode="auto">
              <a:xfrm>
                <a:off x="1572" y="1770"/>
                <a:ext cx="80" cy="2"/>
              </a:xfrm>
              <a:custGeom>
                <a:avLst/>
                <a:gdLst>
                  <a:gd name="T0" fmla="+- 0 1572 1572"/>
                  <a:gd name="T1" fmla="*/ T0 w 80"/>
                  <a:gd name="T2" fmla="+- 0 1651 157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48" name="Group 5129"/>
            <p:cNvGrpSpPr>
              <a:grpSpLocks/>
            </p:cNvGrpSpPr>
            <p:nvPr/>
          </p:nvGrpSpPr>
          <p:grpSpPr bwMode="auto">
            <a:xfrm>
              <a:off x="1599" y="1224"/>
              <a:ext cx="38" cy="66"/>
              <a:chOff x="1599" y="1224"/>
              <a:chExt cx="38" cy="66"/>
            </a:xfrm>
          </p:grpSpPr>
          <p:sp>
            <p:nvSpPr>
              <p:cNvPr id="40778" name="Freeform 5132"/>
              <p:cNvSpPr>
                <a:spLocks/>
              </p:cNvSpPr>
              <p:nvPr/>
            </p:nvSpPr>
            <p:spPr bwMode="auto">
              <a:xfrm>
                <a:off x="1599" y="1224"/>
                <a:ext cx="38" cy="66"/>
              </a:xfrm>
              <a:custGeom>
                <a:avLst/>
                <a:gdLst>
                  <a:gd name="T0" fmla="+- 0 1635 1599"/>
                  <a:gd name="T1" fmla="*/ T0 w 38"/>
                  <a:gd name="T2" fmla="+- 0 1283 1224"/>
                  <a:gd name="T3" fmla="*/ 1283 h 66"/>
                  <a:gd name="T4" fmla="+- 0 1601 1599"/>
                  <a:gd name="T5" fmla="*/ T4 w 38"/>
                  <a:gd name="T6" fmla="+- 0 1283 1224"/>
                  <a:gd name="T7" fmla="*/ 1283 h 66"/>
                  <a:gd name="T8" fmla="+- 0 1600 1599"/>
                  <a:gd name="T9" fmla="*/ T8 w 38"/>
                  <a:gd name="T10" fmla="+- 0 1283 1224"/>
                  <a:gd name="T11" fmla="*/ 1283 h 66"/>
                  <a:gd name="T12" fmla="+- 0 1600 1599"/>
                  <a:gd name="T13" fmla="*/ T12 w 38"/>
                  <a:gd name="T14" fmla="+- 0 1284 1224"/>
                  <a:gd name="T15" fmla="*/ 1284 h 66"/>
                  <a:gd name="T16" fmla="+- 0 1599 1599"/>
                  <a:gd name="T17" fmla="*/ T16 w 38"/>
                  <a:gd name="T18" fmla="+- 0 1285 1224"/>
                  <a:gd name="T19" fmla="*/ 1285 h 66"/>
                  <a:gd name="T20" fmla="+- 0 1599 1599"/>
                  <a:gd name="T21" fmla="*/ T20 w 38"/>
                  <a:gd name="T22" fmla="+- 0 1288 1224"/>
                  <a:gd name="T23" fmla="*/ 1288 h 66"/>
                  <a:gd name="T24" fmla="+- 0 1600 1599"/>
                  <a:gd name="T25" fmla="*/ T24 w 38"/>
                  <a:gd name="T26" fmla="+- 0 1289 1224"/>
                  <a:gd name="T27" fmla="*/ 1289 h 66"/>
                  <a:gd name="T28" fmla="+- 0 1600 1599"/>
                  <a:gd name="T29" fmla="*/ T28 w 38"/>
                  <a:gd name="T30" fmla="+- 0 1290 1224"/>
                  <a:gd name="T31" fmla="*/ 1290 h 66"/>
                  <a:gd name="T32" fmla="+- 0 1635 1599"/>
                  <a:gd name="T33" fmla="*/ T32 w 38"/>
                  <a:gd name="T34" fmla="+- 0 1290 1224"/>
                  <a:gd name="T35" fmla="*/ 1290 h 66"/>
                  <a:gd name="T36" fmla="+- 0 1636 1599"/>
                  <a:gd name="T37" fmla="*/ T36 w 38"/>
                  <a:gd name="T38" fmla="+- 0 1289 1224"/>
                  <a:gd name="T39" fmla="*/ 1289 h 66"/>
                  <a:gd name="T40" fmla="+- 0 1636 1599"/>
                  <a:gd name="T41" fmla="*/ T40 w 38"/>
                  <a:gd name="T42" fmla="+- 0 1288 1224"/>
                  <a:gd name="T43" fmla="*/ 1288 h 66"/>
                  <a:gd name="T44" fmla="+- 0 1636 1599"/>
                  <a:gd name="T45" fmla="*/ T44 w 38"/>
                  <a:gd name="T46" fmla="+- 0 1285 1224"/>
                  <a:gd name="T47" fmla="*/ 1285 h 66"/>
                  <a:gd name="T48" fmla="+- 0 1636 1599"/>
                  <a:gd name="T49" fmla="*/ T48 w 38"/>
                  <a:gd name="T50" fmla="+- 0 1284 1224"/>
                  <a:gd name="T51" fmla="*/ 1284 h 66"/>
                  <a:gd name="T52" fmla="+- 0 1635 1599"/>
                  <a:gd name="T53" fmla="*/ T52 w 38"/>
                  <a:gd name="T54" fmla="+- 0 1283 1224"/>
                  <a:gd name="T55" fmla="*/ 1283 h 66"/>
                  <a:gd name="T56" fmla="+- 0 1635 1599"/>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9" name="Freeform 5131"/>
              <p:cNvSpPr>
                <a:spLocks/>
              </p:cNvSpPr>
              <p:nvPr/>
            </p:nvSpPr>
            <p:spPr bwMode="auto">
              <a:xfrm>
                <a:off x="1599" y="1224"/>
                <a:ext cx="38" cy="66"/>
              </a:xfrm>
              <a:custGeom>
                <a:avLst/>
                <a:gdLst>
                  <a:gd name="T0" fmla="+- 0 1623 1599"/>
                  <a:gd name="T1" fmla="*/ T0 w 38"/>
                  <a:gd name="T2" fmla="+- 0 1233 1224"/>
                  <a:gd name="T3" fmla="*/ 1233 h 66"/>
                  <a:gd name="T4" fmla="+- 0 1615 1599"/>
                  <a:gd name="T5" fmla="*/ T4 w 38"/>
                  <a:gd name="T6" fmla="+- 0 1233 1224"/>
                  <a:gd name="T7" fmla="*/ 1233 h 66"/>
                  <a:gd name="T8" fmla="+- 0 1615 1599"/>
                  <a:gd name="T9" fmla="*/ T8 w 38"/>
                  <a:gd name="T10" fmla="+- 0 1283 1224"/>
                  <a:gd name="T11" fmla="*/ 1283 h 66"/>
                  <a:gd name="T12" fmla="+- 0 1623 1599"/>
                  <a:gd name="T13" fmla="*/ T12 w 38"/>
                  <a:gd name="T14" fmla="+- 0 1283 1224"/>
                  <a:gd name="T15" fmla="*/ 1283 h 66"/>
                  <a:gd name="T16" fmla="+- 0 1623 1599"/>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80" name="Freeform 5130"/>
              <p:cNvSpPr>
                <a:spLocks/>
              </p:cNvSpPr>
              <p:nvPr/>
            </p:nvSpPr>
            <p:spPr bwMode="auto">
              <a:xfrm>
                <a:off x="1599" y="1224"/>
                <a:ext cx="38" cy="66"/>
              </a:xfrm>
              <a:custGeom>
                <a:avLst/>
                <a:gdLst>
                  <a:gd name="T0" fmla="+- 0 1621 1599"/>
                  <a:gd name="T1" fmla="*/ T0 w 38"/>
                  <a:gd name="T2" fmla="+- 0 1224 1224"/>
                  <a:gd name="T3" fmla="*/ 1224 h 66"/>
                  <a:gd name="T4" fmla="+- 0 1599 1599"/>
                  <a:gd name="T5" fmla="*/ T4 w 38"/>
                  <a:gd name="T6" fmla="+- 0 1240 1224"/>
                  <a:gd name="T7" fmla="*/ 1240 h 66"/>
                  <a:gd name="T8" fmla="+- 0 1600 1599"/>
                  <a:gd name="T9" fmla="*/ T8 w 38"/>
                  <a:gd name="T10" fmla="+- 0 1241 1224"/>
                  <a:gd name="T11" fmla="*/ 1241 h 66"/>
                  <a:gd name="T12" fmla="+- 0 1601 1599"/>
                  <a:gd name="T13" fmla="*/ T12 w 38"/>
                  <a:gd name="T14" fmla="+- 0 1241 1224"/>
                  <a:gd name="T15" fmla="*/ 1241 h 66"/>
                  <a:gd name="T16" fmla="+- 0 1602 1599"/>
                  <a:gd name="T17" fmla="*/ T16 w 38"/>
                  <a:gd name="T18" fmla="+- 0 1241 1224"/>
                  <a:gd name="T19" fmla="*/ 1241 h 66"/>
                  <a:gd name="T20" fmla="+- 0 1615 1599"/>
                  <a:gd name="T21" fmla="*/ T20 w 38"/>
                  <a:gd name="T22" fmla="+- 0 1233 1224"/>
                  <a:gd name="T23" fmla="*/ 1233 h 66"/>
                  <a:gd name="T24" fmla="+- 0 1623 1599"/>
                  <a:gd name="T25" fmla="*/ T24 w 38"/>
                  <a:gd name="T26" fmla="+- 0 1233 1224"/>
                  <a:gd name="T27" fmla="*/ 1233 h 66"/>
                  <a:gd name="T28" fmla="+- 0 1623 1599"/>
                  <a:gd name="T29" fmla="*/ T28 w 38"/>
                  <a:gd name="T30" fmla="+- 0 1225 1224"/>
                  <a:gd name="T31" fmla="*/ 1225 h 66"/>
                  <a:gd name="T32" fmla="+- 0 1622 1599"/>
                  <a:gd name="T33" fmla="*/ T32 w 38"/>
                  <a:gd name="T34" fmla="+- 0 1224 1224"/>
                  <a:gd name="T35" fmla="*/ 1224 h 66"/>
                  <a:gd name="T36" fmla="+- 0 1621 1599"/>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9" name="Group 5126"/>
            <p:cNvGrpSpPr>
              <a:grpSpLocks/>
            </p:cNvGrpSpPr>
            <p:nvPr/>
          </p:nvGrpSpPr>
          <p:grpSpPr bwMode="auto">
            <a:xfrm>
              <a:off x="1594" y="1346"/>
              <a:ext cx="45" cy="68"/>
              <a:chOff x="1594" y="1346"/>
              <a:chExt cx="45" cy="68"/>
            </a:xfrm>
          </p:grpSpPr>
          <p:sp>
            <p:nvSpPr>
              <p:cNvPr id="40776" name="Freeform 5128"/>
              <p:cNvSpPr>
                <a:spLocks/>
              </p:cNvSpPr>
              <p:nvPr/>
            </p:nvSpPr>
            <p:spPr bwMode="auto">
              <a:xfrm>
                <a:off x="1594" y="1346"/>
                <a:ext cx="45" cy="68"/>
              </a:xfrm>
              <a:custGeom>
                <a:avLst/>
                <a:gdLst>
                  <a:gd name="T0" fmla="+- 0 1621 1594"/>
                  <a:gd name="T1" fmla="*/ T0 w 45"/>
                  <a:gd name="T2" fmla="+- 0 1346 1346"/>
                  <a:gd name="T3" fmla="*/ 1346 h 68"/>
                  <a:gd name="T4" fmla="+- 0 1613 1594"/>
                  <a:gd name="T5" fmla="*/ T4 w 45"/>
                  <a:gd name="T6" fmla="+- 0 1346 1346"/>
                  <a:gd name="T7" fmla="*/ 1346 h 68"/>
                  <a:gd name="T8" fmla="+- 0 1609 1594"/>
                  <a:gd name="T9" fmla="*/ T8 w 45"/>
                  <a:gd name="T10" fmla="+- 0 1347 1346"/>
                  <a:gd name="T11" fmla="*/ 1347 h 68"/>
                  <a:gd name="T12" fmla="+- 0 1594 1594"/>
                  <a:gd name="T13" fmla="*/ T12 w 45"/>
                  <a:gd name="T14" fmla="+- 0 1386 1346"/>
                  <a:gd name="T15" fmla="*/ 1386 h 68"/>
                  <a:gd name="T16" fmla="+- 0 1594 1594"/>
                  <a:gd name="T17" fmla="*/ T16 w 45"/>
                  <a:gd name="T18" fmla="+- 0 1391 1346"/>
                  <a:gd name="T19" fmla="*/ 1391 h 68"/>
                  <a:gd name="T20" fmla="+- 0 1612 1594"/>
                  <a:gd name="T21" fmla="*/ T20 w 45"/>
                  <a:gd name="T22" fmla="+- 0 1414 1346"/>
                  <a:gd name="T23" fmla="*/ 1414 h 68"/>
                  <a:gd name="T24" fmla="+- 0 1620 1594"/>
                  <a:gd name="T25" fmla="*/ T24 w 45"/>
                  <a:gd name="T26" fmla="+- 0 1414 1346"/>
                  <a:gd name="T27" fmla="*/ 1414 h 68"/>
                  <a:gd name="T28" fmla="+- 0 1623 1594"/>
                  <a:gd name="T29" fmla="*/ T28 w 45"/>
                  <a:gd name="T30" fmla="+- 0 1413 1346"/>
                  <a:gd name="T31" fmla="*/ 1413 h 68"/>
                  <a:gd name="T32" fmla="+- 0 1629 1594"/>
                  <a:gd name="T33" fmla="*/ T32 w 45"/>
                  <a:gd name="T34" fmla="+- 0 1410 1346"/>
                  <a:gd name="T35" fmla="*/ 1410 h 68"/>
                  <a:gd name="T36" fmla="+- 0 1632 1594"/>
                  <a:gd name="T37" fmla="*/ T36 w 45"/>
                  <a:gd name="T38" fmla="+- 0 1408 1346"/>
                  <a:gd name="T39" fmla="*/ 1408 h 68"/>
                  <a:gd name="T40" fmla="+- 0 1632 1594"/>
                  <a:gd name="T41" fmla="*/ T40 w 45"/>
                  <a:gd name="T42" fmla="+- 0 1407 1346"/>
                  <a:gd name="T43" fmla="*/ 1407 h 68"/>
                  <a:gd name="T44" fmla="+- 0 1614 1594"/>
                  <a:gd name="T45" fmla="*/ T44 w 45"/>
                  <a:gd name="T46" fmla="+- 0 1407 1346"/>
                  <a:gd name="T47" fmla="*/ 1407 h 68"/>
                  <a:gd name="T48" fmla="+- 0 1612 1594"/>
                  <a:gd name="T49" fmla="*/ T48 w 45"/>
                  <a:gd name="T50" fmla="+- 0 1406 1346"/>
                  <a:gd name="T51" fmla="*/ 1406 h 68"/>
                  <a:gd name="T52" fmla="+- 0 1603 1594"/>
                  <a:gd name="T53" fmla="*/ T52 w 45"/>
                  <a:gd name="T54" fmla="+- 0 1386 1346"/>
                  <a:gd name="T55" fmla="*/ 1386 h 68"/>
                  <a:gd name="T56" fmla="+- 0 1603 1594"/>
                  <a:gd name="T57" fmla="*/ T56 w 45"/>
                  <a:gd name="T58" fmla="+- 0 1373 1346"/>
                  <a:gd name="T59" fmla="*/ 1373 h 68"/>
                  <a:gd name="T60" fmla="+- 0 1614 1594"/>
                  <a:gd name="T61" fmla="*/ T60 w 45"/>
                  <a:gd name="T62" fmla="+- 0 1354 1346"/>
                  <a:gd name="T63" fmla="*/ 1354 h 68"/>
                  <a:gd name="T64" fmla="+- 0 1633 1594"/>
                  <a:gd name="T65" fmla="*/ T64 w 45"/>
                  <a:gd name="T66" fmla="+- 0 1354 1346"/>
                  <a:gd name="T67" fmla="*/ 1354 h 68"/>
                  <a:gd name="T68" fmla="+- 0 1632 1594"/>
                  <a:gd name="T69" fmla="*/ T68 w 45"/>
                  <a:gd name="T70" fmla="+- 0 1352 1346"/>
                  <a:gd name="T71" fmla="*/ 1352 h 68"/>
                  <a:gd name="T72" fmla="+- 0 1630 1594"/>
                  <a:gd name="T73" fmla="*/ T72 w 45"/>
                  <a:gd name="T74" fmla="+- 0 1350 1346"/>
                  <a:gd name="T75" fmla="*/ 1350 h 68"/>
                  <a:gd name="T76" fmla="+- 0 1624 1594"/>
                  <a:gd name="T77" fmla="*/ T76 w 45"/>
                  <a:gd name="T78" fmla="+- 0 1347 1346"/>
                  <a:gd name="T79" fmla="*/ 1347 h 68"/>
                  <a:gd name="T80" fmla="+- 0 1621 1594"/>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29"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7" name="Freeform 5127"/>
              <p:cNvSpPr>
                <a:spLocks/>
              </p:cNvSpPr>
              <p:nvPr/>
            </p:nvSpPr>
            <p:spPr bwMode="auto">
              <a:xfrm>
                <a:off x="1594" y="1346"/>
                <a:ext cx="45" cy="68"/>
              </a:xfrm>
              <a:custGeom>
                <a:avLst/>
                <a:gdLst>
                  <a:gd name="T0" fmla="+- 0 1633 1594"/>
                  <a:gd name="T1" fmla="*/ T0 w 45"/>
                  <a:gd name="T2" fmla="+- 0 1354 1346"/>
                  <a:gd name="T3" fmla="*/ 1354 h 68"/>
                  <a:gd name="T4" fmla="+- 0 1616 1594"/>
                  <a:gd name="T5" fmla="*/ T4 w 45"/>
                  <a:gd name="T6" fmla="+- 0 1354 1346"/>
                  <a:gd name="T7" fmla="*/ 1354 h 68"/>
                  <a:gd name="T8" fmla="+- 0 1621 1594"/>
                  <a:gd name="T9" fmla="*/ T8 w 45"/>
                  <a:gd name="T10" fmla="+- 0 1354 1346"/>
                  <a:gd name="T11" fmla="*/ 1354 h 68"/>
                  <a:gd name="T12" fmla="+- 0 1624 1594"/>
                  <a:gd name="T13" fmla="*/ T12 w 45"/>
                  <a:gd name="T14" fmla="+- 0 1356 1346"/>
                  <a:gd name="T15" fmla="*/ 1356 h 68"/>
                  <a:gd name="T16" fmla="+- 0 1630 1594"/>
                  <a:gd name="T17" fmla="*/ T16 w 45"/>
                  <a:gd name="T18" fmla="+- 0 1386 1346"/>
                  <a:gd name="T19" fmla="*/ 1386 h 68"/>
                  <a:gd name="T20" fmla="+- 0 1629 1594"/>
                  <a:gd name="T21" fmla="*/ T20 w 45"/>
                  <a:gd name="T22" fmla="+- 0 1389 1346"/>
                  <a:gd name="T23" fmla="*/ 1389 h 68"/>
                  <a:gd name="T24" fmla="+- 0 1618 1594"/>
                  <a:gd name="T25" fmla="*/ T24 w 45"/>
                  <a:gd name="T26" fmla="+- 0 1407 1346"/>
                  <a:gd name="T27" fmla="*/ 1407 h 68"/>
                  <a:gd name="T28" fmla="+- 0 1632 1594"/>
                  <a:gd name="T29" fmla="*/ T28 w 45"/>
                  <a:gd name="T30" fmla="+- 0 1407 1346"/>
                  <a:gd name="T31" fmla="*/ 1407 h 68"/>
                  <a:gd name="T32" fmla="+- 0 1635 1594"/>
                  <a:gd name="T33" fmla="*/ T32 w 45"/>
                  <a:gd name="T34" fmla="+- 0 1402 1346"/>
                  <a:gd name="T35" fmla="*/ 1402 h 68"/>
                  <a:gd name="T36" fmla="+- 0 1637 1594"/>
                  <a:gd name="T37" fmla="*/ T36 w 45"/>
                  <a:gd name="T38" fmla="+- 0 1398 1346"/>
                  <a:gd name="T39" fmla="*/ 1398 h 68"/>
                  <a:gd name="T40" fmla="+- 0 1638 1594"/>
                  <a:gd name="T41" fmla="*/ T40 w 45"/>
                  <a:gd name="T42" fmla="+- 0 1390 1346"/>
                  <a:gd name="T43" fmla="*/ 1390 h 68"/>
                  <a:gd name="T44" fmla="+- 0 1638 1594"/>
                  <a:gd name="T45" fmla="*/ T44 w 45"/>
                  <a:gd name="T46" fmla="+- 0 1386 1346"/>
                  <a:gd name="T47" fmla="*/ 1386 h 68"/>
                  <a:gd name="T48" fmla="+- 0 1638 1594"/>
                  <a:gd name="T49" fmla="*/ T48 w 45"/>
                  <a:gd name="T50" fmla="+- 0 1373 1346"/>
                  <a:gd name="T51" fmla="*/ 1373 h 68"/>
                  <a:gd name="T52" fmla="+- 0 1638 1594"/>
                  <a:gd name="T53" fmla="*/ T52 w 45"/>
                  <a:gd name="T54" fmla="+- 0 1371 1346"/>
                  <a:gd name="T55" fmla="*/ 1371 h 68"/>
                  <a:gd name="T56" fmla="+- 0 1638 1594"/>
                  <a:gd name="T57" fmla="*/ T56 w 45"/>
                  <a:gd name="T58" fmla="+- 0 1369 1346"/>
                  <a:gd name="T59" fmla="*/ 1369 h 68"/>
                  <a:gd name="T60" fmla="+- 0 1637 1594"/>
                  <a:gd name="T61" fmla="*/ T60 w 45"/>
                  <a:gd name="T62" fmla="+- 0 1362 1346"/>
                  <a:gd name="T63" fmla="*/ 1362 h 68"/>
                  <a:gd name="T64" fmla="+- 0 1636 1594"/>
                  <a:gd name="T65" fmla="*/ T64 w 45"/>
                  <a:gd name="T66" fmla="+- 0 1358 1346"/>
                  <a:gd name="T67" fmla="*/ 1358 h 68"/>
                  <a:gd name="T68" fmla="+- 0 1633 1594"/>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3" y="52"/>
                    </a:lnTo>
                    <a:lnTo>
                      <a:pt x="44" y="44"/>
                    </a:lnTo>
                    <a:lnTo>
                      <a:pt x="44"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50" name="Group 5123"/>
            <p:cNvGrpSpPr>
              <a:grpSpLocks/>
            </p:cNvGrpSpPr>
            <p:nvPr/>
          </p:nvGrpSpPr>
          <p:grpSpPr bwMode="auto">
            <a:xfrm>
              <a:off x="1596" y="1470"/>
              <a:ext cx="40" cy="67"/>
              <a:chOff x="1596" y="1470"/>
              <a:chExt cx="40" cy="67"/>
            </a:xfrm>
          </p:grpSpPr>
          <p:sp>
            <p:nvSpPr>
              <p:cNvPr id="40774" name="Freeform 5125"/>
              <p:cNvSpPr>
                <a:spLocks/>
              </p:cNvSpPr>
              <p:nvPr/>
            </p:nvSpPr>
            <p:spPr bwMode="auto">
              <a:xfrm>
                <a:off x="1596" y="1470"/>
                <a:ext cx="40" cy="67"/>
              </a:xfrm>
              <a:custGeom>
                <a:avLst/>
                <a:gdLst>
                  <a:gd name="T0" fmla="+- 0 1631 1596"/>
                  <a:gd name="T1" fmla="*/ T0 w 40"/>
                  <a:gd name="T2" fmla="+- 0 1477 1470"/>
                  <a:gd name="T3" fmla="*/ 1477 h 67"/>
                  <a:gd name="T4" fmla="+- 0 1613 1596"/>
                  <a:gd name="T5" fmla="*/ T4 w 40"/>
                  <a:gd name="T6" fmla="+- 0 1477 1470"/>
                  <a:gd name="T7" fmla="*/ 1477 h 67"/>
                  <a:gd name="T8" fmla="+- 0 1618 1596"/>
                  <a:gd name="T9" fmla="*/ T8 w 40"/>
                  <a:gd name="T10" fmla="+- 0 1478 1470"/>
                  <a:gd name="T11" fmla="*/ 1478 h 67"/>
                  <a:gd name="T12" fmla="+- 0 1621 1596"/>
                  <a:gd name="T13" fmla="*/ T12 w 40"/>
                  <a:gd name="T14" fmla="+- 0 1480 1470"/>
                  <a:gd name="T15" fmla="*/ 1480 h 67"/>
                  <a:gd name="T16" fmla="+- 0 1623 1596"/>
                  <a:gd name="T17" fmla="*/ T16 w 40"/>
                  <a:gd name="T18" fmla="+- 0 1484 1470"/>
                  <a:gd name="T19" fmla="*/ 1484 h 67"/>
                  <a:gd name="T20" fmla="+- 0 1624 1596"/>
                  <a:gd name="T21" fmla="*/ T20 w 40"/>
                  <a:gd name="T22" fmla="+- 0 1488 1470"/>
                  <a:gd name="T23" fmla="*/ 1488 h 67"/>
                  <a:gd name="T24" fmla="+- 0 1623 1596"/>
                  <a:gd name="T25" fmla="*/ T24 w 40"/>
                  <a:gd name="T26" fmla="+- 0 1493 1470"/>
                  <a:gd name="T27" fmla="*/ 1493 h 67"/>
                  <a:gd name="T28" fmla="+- 0 1611 1596"/>
                  <a:gd name="T29" fmla="*/ T28 w 40"/>
                  <a:gd name="T30" fmla="+- 0 1513 1470"/>
                  <a:gd name="T31" fmla="*/ 1513 h 67"/>
                  <a:gd name="T32" fmla="+- 0 1598 1596"/>
                  <a:gd name="T33" fmla="*/ T32 w 40"/>
                  <a:gd name="T34" fmla="+- 0 1527 1470"/>
                  <a:gd name="T35" fmla="*/ 1527 h 67"/>
                  <a:gd name="T36" fmla="+- 0 1597 1596"/>
                  <a:gd name="T37" fmla="*/ T36 w 40"/>
                  <a:gd name="T38" fmla="+- 0 1528 1470"/>
                  <a:gd name="T39" fmla="*/ 1528 h 67"/>
                  <a:gd name="T40" fmla="+- 0 1596 1596"/>
                  <a:gd name="T41" fmla="*/ T40 w 40"/>
                  <a:gd name="T42" fmla="+- 0 1529 1470"/>
                  <a:gd name="T43" fmla="*/ 1529 h 67"/>
                  <a:gd name="T44" fmla="+- 0 1596 1596"/>
                  <a:gd name="T45" fmla="*/ T44 w 40"/>
                  <a:gd name="T46" fmla="+- 0 1530 1470"/>
                  <a:gd name="T47" fmla="*/ 1530 h 67"/>
                  <a:gd name="T48" fmla="+- 0 1596 1596"/>
                  <a:gd name="T49" fmla="*/ T48 w 40"/>
                  <a:gd name="T50" fmla="+- 0 1534 1470"/>
                  <a:gd name="T51" fmla="*/ 1534 h 67"/>
                  <a:gd name="T52" fmla="+- 0 1597 1596"/>
                  <a:gd name="T53" fmla="*/ T52 w 40"/>
                  <a:gd name="T54" fmla="+- 0 1535 1470"/>
                  <a:gd name="T55" fmla="*/ 1535 h 67"/>
                  <a:gd name="T56" fmla="+- 0 1598 1596"/>
                  <a:gd name="T57" fmla="*/ T56 w 40"/>
                  <a:gd name="T58" fmla="+- 0 1536 1470"/>
                  <a:gd name="T59" fmla="*/ 1536 h 67"/>
                  <a:gd name="T60" fmla="+- 0 1634 1596"/>
                  <a:gd name="T61" fmla="*/ T60 w 40"/>
                  <a:gd name="T62" fmla="+- 0 1536 1470"/>
                  <a:gd name="T63" fmla="*/ 1536 h 67"/>
                  <a:gd name="T64" fmla="+- 0 1635 1596"/>
                  <a:gd name="T65" fmla="*/ T64 w 40"/>
                  <a:gd name="T66" fmla="+- 0 1536 1470"/>
                  <a:gd name="T67" fmla="*/ 1536 h 67"/>
                  <a:gd name="T68" fmla="+- 0 1636 1596"/>
                  <a:gd name="T69" fmla="*/ T68 w 40"/>
                  <a:gd name="T70" fmla="+- 0 1535 1470"/>
                  <a:gd name="T71" fmla="*/ 1535 h 67"/>
                  <a:gd name="T72" fmla="+- 0 1636 1596"/>
                  <a:gd name="T73" fmla="*/ T72 w 40"/>
                  <a:gd name="T74" fmla="+- 0 1534 1470"/>
                  <a:gd name="T75" fmla="*/ 1534 h 67"/>
                  <a:gd name="T76" fmla="+- 0 1636 1596"/>
                  <a:gd name="T77" fmla="*/ T76 w 40"/>
                  <a:gd name="T78" fmla="+- 0 1531 1470"/>
                  <a:gd name="T79" fmla="*/ 1531 h 67"/>
                  <a:gd name="T80" fmla="+- 0 1636 1596"/>
                  <a:gd name="T81" fmla="*/ T80 w 40"/>
                  <a:gd name="T82" fmla="+- 0 1530 1470"/>
                  <a:gd name="T83" fmla="*/ 1530 h 67"/>
                  <a:gd name="T84" fmla="+- 0 1635 1596"/>
                  <a:gd name="T85" fmla="*/ T84 w 40"/>
                  <a:gd name="T86" fmla="+- 0 1529 1470"/>
                  <a:gd name="T87" fmla="*/ 1529 h 67"/>
                  <a:gd name="T88" fmla="+- 0 1634 1596"/>
                  <a:gd name="T89" fmla="*/ T88 w 40"/>
                  <a:gd name="T90" fmla="+- 0 1529 1470"/>
                  <a:gd name="T91" fmla="*/ 1529 h 67"/>
                  <a:gd name="T92" fmla="+- 0 1606 1596"/>
                  <a:gd name="T93" fmla="*/ T92 w 40"/>
                  <a:gd name="T94" fmla="+- 0 1529 1470"/>
                  <a:gd name="T95" fmla="*/ 1529 h 67"/>
                  <a:gd name="T96" fmla="+- 0 1617 1596"/>
                  <a:gd name="T97" fmla="*/ T96 w 40"/>
                  <a:gd name="T98" fmla="+- 0 1518 1470"/>
                  <a:gd name="T99" fmla="*/ 1518 h 67"/>
                  <a:gd name="T100" fmla="+- 0 1633 1596"/>
                  <a:gd name="T101" fmla="*/ T100 w 40"/>
                  <a:gd name="T102" fmla="+- 0 1491 1470"/>
                  <a:gd name="T103" fmla="*/ 1491 h 67"/>
                  <a:gd name="T104" fmla="+- 0 1633 1596"/>
                  <a:gd name="T105" fmla="*/ T104 w 40"/>
                  <a:gd name="T106" fmla="+- 0 1483 1470"/>
                  <a:gd name="T107" fmla="*/ 1483 h 67"/>
                  <a:gd name="T108" fmla="+- 0 1633 1596"/>
                  <a:gd name="T109" fmla="*/ T108 w 40"/>
                  <a:gd name="T110" fmla="+- 0 1482 1470"/>
                  <a:gd name="T111" fmla="*/ 1482 h 67"/>
                  <a:gd name="T112" fmla="+- 0 1632 1596"/>
                  <a:gd name="T113" fmla="*/ T112 w 40"/>
                  <a:gd name="T114" fmla="+- 0 1478 1470"/>
                  <a:gd name="T115" fmla="*/ 1478 h 67"/>
                  <a:gd name="T116" fmla="+- 0 1631 1596"/>
                  <a:gd name="T117" fmla="*/ T116 w 40"/>
                  <a:gd name="T118" fmla="+- 0 1477 1470"/>
                  <a:gd name="T119"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7"/>
                    </a:moveTo>
                    <a:lnTo>
                      <a:pt x="17" y="7"/>
                    </a:lnTo>
                    <a:lnTo>
                      <a:pt x="22" y="8"/>
                    </a:lnTo>
                    <a:lnTo>
                      <a:pt x="25" y="10"/>
                    </a:lnTo>
                    <a:lnTo>
                      <a:pt x="27" y="14"/>
                    </a:lnTo>
                    <a:lnTo>
                      <a:pt x="28" y="18"/>
                    </a:lnTo>
                    <a:lnTo>
                      <a:pt x="27" y="23"/>
                    </a:lnTo>
                    <a:lnTo>
                      <a:pt x="15" y="43"/>
                    </a:lnTo>
                    <a:lnTo>
                      <a:pt x="2" y="57"/>
                    </a:lnTo>
                    <a:lnTo>
                      <a:pt x="1" y="58"/>
                    </a:lnTo>
                    <a:lnTo>
                      <a:pt x="0" y="59"/>
                    </a:lnTo>
                    <a:lnTo>
                      <a:pt x="0" y="60"/>
                    </a:lnTo>
                    <a:lnTo>
                      <a:pt x="0" y="64"/>
                    </a:lnTo>
                    <a:lnTo>
                      <a:pt x="1" y="65"/>
                    </a:lnTo>
                    <a:lnTo>
                      <a:pt x="2" y="66"/>
                    </a:lnTo>
                    <a:lnTo>
                      <a:pt x="38" y="66"/>
                    </a:lnTo>
                    <a:lnTo>
                      <a:pt x="39" y="66"/>
                    </a:lnTo>
                    <a:lnTo>
                      <a:pt x="40" y="65"/>
                    </a:lnTo>
                    <a:lnTo>
                      <a:pt x="40" y="64"/>
                    </a:lnTo>
                    <a:lnTo>
                      <a:pt x="40" y="61"/>
                    </a:lnTo>
                    <a:lnTo>
                      <a:pt x="40" y="60"/>
                    </a:lnTo>
                    <a:lnTo>
                      <a:pt x="39" y="59"/>
                    </a:lnTo>
                    <a:lnTo>
                      <a:pt x="38" y="59"/>
                    </a:lnTo>
                    <a:lnTo>
                      <a:pt x="10" y="59"/>
                    </a:lnTo>
                    <a:lnTo>
                      <a:pt x="21" y="48"/>
                    </a:lnTo>
                    <a:lnTo>
                      <a:pt x="37" y="21"/>
                    </a:lnTo>
                    <a:lnTo>
                      <a:pt x="37" y="13"/>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5" name="Freeform 5124"/>
              <p:cNvSpPr>
                <a:spLocks/>
              </p:cNvSpPr>
              <p:nvPr/>
            </p:nvSpPr>
            <p:spPr bwMode="auto">
              <a:xfrm>
                <a:off x="1596" y="1470"/>
                <a:ext cx="40" cy="67"/>
              </a:xfrm>
              <a:custGeom>
                <a:avLst/>
                <a:gdLst>
                  <a:gd name="T0" fmla="+- 0 1618 1596"/>
                  <a:gd name="T1" fmla="*/ T0 w 40"/>
                  <a:gd name="T2" fmla="+- 0 1470 1470"/>
                  <a:gd name="T3" fmla="*/ 1470 h 67"/>
                  <a:gd name="T4" fmla="+- 0 1597 1596"/>
                  <a:gd name="T5" fmla="*/ T4 w 40"/>
                  <a:gd name="T6" fmla="+- 0 1481 1470"/>
                  <a:gd name="T7" fmla="*/ 1481 h 67"/>
                  <a:gd name="T8" fmla="+- 0 1598 1596"/>
                  <a:gd name="T9" fmla="*/ T8 w 40"/>
                  <a:gd name="T10" fmla="+- 0 1482 1470"/>
                  <a:gd name="T11" fmla="*/ 1482 h 67"/>
                  <a:gd name="T12" fmla="+- 0 1598 1596"/>
                  <a:gd name="T13" fmla="*/ T12 w 40"/>
                  <a:gd name="T14" fmla="+- 0 1483 1470"/>
                  <a:gd name="T15" fmla="*/ 1483 h 67"/>
                  <a:gd name="T16" fmla="+- 0 1599 1596"/>
                  <a:gd name="T17" fmla="*/ T16 w 40"/>
                  <a:gd name="T18" fmla="+- 0 1483 1470"/>
                  <a:gd name="T19" fmla="*/ 1483 h 67"/>
                  <a:gd name="T20" fmla="+- 0 1601 1596"/>
                  <a:gd name="T21" fmla="*/ T20 w 40"/>
                  <a:gd name="T22" fmla="+- 0 1482 1470"/>
                  <a:gd name="T23" fmla="*/ 1482 h 67"/>
                  <a:gd name="T24" fmla="+- 0 1604 1596"/>
                  <a:gd name="T25" fmla="*/ T24 w 40"/>
                  <a:gd name="T26" fmla="+- 0 1480 1470"/>
                  <a:gd name="T27" fmla="*/ 1480 h 67"/>
                  <a:gd name="T28" fmla="+- 0 1608 1596"/>
                  <a:gd name="T29" fmla="*/ T28 w 40"/>
                  <a:gd name="T30" fmla="+- 0 1478 1470"/>
                  <a:gd name="T31" fmla="*/ 1478 h 67"/>
                  <a:gd name="T32" fmla="+- 0 1609 1596"/>
                  <a:gd name="T33" fmla="*/ T32 w 40"/>
                  <a:gd name="T34" fmla="+- 0 1478 1470"/>
                  <a:gd name="T35" fmla="*/ 1478 h 67"/>
                  <a:gd name="T36" fmla="+- 0 1611 1596"/>
                  <a:gd name="T37" fmla="*/ T36 w 40"/>
                  <a:gd name="T38" fmla="+- 0 1477 1470"/>
                  <a:gd name="T39" fmla="*/ 1477 h 67"/>
                  <a:gd name="T40" fmla="+- 0 1631 1596"/>
                  <a:gd name="T41" fmla="*/ T40 w 40"/>
                  <a:gd name="T42" fmla="+- 0 1477 1470"/>
                  <a:gd name="T43" fmla="*/ 1477 h 67"/>
                  <a:gd name="T44" fmla="+- 0 1630 1596"/>
                  <a:gd name="T45" fmla="*/ T44 w 40"/>
                  <a:gd name="T46" fmla="+- 0 1476 1470"/>
                  <a:gd name="T47" fmla="*/ 1476 h 67"/>
                  <a:gd name="T48" fmla="+- 0 1627 1596"/>
                  <a:gd name="T49" fmla="*/ T48 w 40"/>
                  <a:gd name="T50" fmla="+- 0 1473 1470"/>
                  <a:gd name="T51" fmla="*/ 1473 h 67"/>
                  <a:gd name="T52" fmla="+- 0 1625 1596"/>
                  <a:gd name="T53" fmla="*/ T52 w 40"/>
                  <a:gd name="T54" fmla="+- 0 1472 1470"/>
                  <a:gd name="T55" fmla="*/ 1472 h 67"/>
                  <a:gd name="T56" fmla="+- 0 1621 1596"/>
                  <a:gd name="T57" fmla="*/ T56 w 40"/>
                  <a:gd name="T58" fmla="+- 0 1470 1470"/>
                  <a:gd name="T59" fmla="*/ 1470 h 67"/>
                  <a:gd name="T60" fmla="+- 0 1618 1596"/>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51" name="Group 5120"/>
            <p:cNvGrpSpPr>
              <a:grpSpLocks/>
            </p:cNvGrpSpPr>
            <p:nvPr/>
          </p:nvGrpSpPr>
          <p:grpSpPr bwMode="auto">
            <a:xfrm>
              <a:off x="1594" y="1593"/>
              <a:ext cx="45" cy="68"/>
              <a:chOff x="1594" y="1593"/>
              <a:chExt cx="45" cy="68"/>
            </a:xfrm>
          </p:grpSpPr>
          <p:sp>
            <p:nvSpPr>
              <p:cNvPr id="40772" name="Freeform 5122"/>
              <p:cNvSpPr>
                <a:spLocks/>
              </p:cNvSpPr>
              <p:nvPr/>
            </p:nvSpPr>
            <p:spPr bwMode="auto">
              <a:xfrm>
                <a:off x="1594" y="1593"/>
                <a:ext cx="45" cy="68"/>
              </a:xfrm>
              <a:custGeom>
                <a:avLst/>
                <a:gdLst>
                  <a:gd name="T0" fmla="+- 0 1621 1594"/>
                  <a:gd name="T1" fmla="*/ T0 w 45"/>
                  <a:gd name="T2" fmla="+- 0 1593 1593"/>
                  <a:gd name="T3" fmla="*/ 1593 h 68"/>
                  <a:gd name="T4" fmla="+- 0 1613 1594"/>
                  <a:gd name="T5" fmla="*/ T4 w 45"/>
                  <a:gd name="T6" fmla="+- 0 1593 1593"/>
                  <a:gd name="T7" fmla="*/ 1593 h 68"/>
                  <a:gd name="T8" fmla="+- 0 1609 1594"/>
                  <a:gd name="T9" fmla="*/ T8 w 45"/>
                  <a:gd name="T10" fmla="+- 0 1594 1593"/>
                  <a:gd name="T11" fmla="*/ 1594 h 68"/>
                  <a:gd name="T12" fmla="+- 0 1594 1594"/>
                  <a:gd name="T13" fmla="*/ T12 w 45"/>
                  <a:gd name="T14" fmla="+- 0 1632 1593"/>
                  <a:gd name="T15" fmla="*/ 1632 h 68"/>
                  <a:gd name="T16" fmla="+- 0 1594 1594"/>
                  <a:gd name="T17" fmla="*/ T16 w 45"/>
                  <a:gd name="T18" fmla="+- 0 1637 1593"/>
                  <a:gd name="T19" fmla="*/ 1637 h 68"/>
                  <a:gd name="T20" fmla="+- 0 1612 1594"/>
                  <a:gd name="T21" fmla="*/ T20 w 45"/>
                  <a:gd name="T22" fmla="+- 0 1660 1593"/>
                  <a:gd name="T23" fmla="*/ 1660 h 68"/>
                  <a:gd name="T24" fmla="+- 0 1620 1594"/>
                  <a:gd name="T25" fmla="*/ T24 w 45"/>
                  <a:gd name="T26" fmla="+- 0 1660 1593"/>
                  <a:gd name="T27" fmla="*/ 1660 h 68"/>
                  <a:gd name="T28" fmla="+- 0 1623 1594"/>
                  <a:gd name="T29" fmla="*/ T28 w 45"/>
                  <a:gd name="T30" fmla="+- 0 1659 1593"/>
                  <a:gd name="T31" fmla="*/ 1659 h 68"/>
                  <a:gd name="T32" fmla="+- 0 1629 1594"/>
                  <a:gd name="T33" fmla="*/ T32 w 45"/>
                  <a:gd name="T34" fmla="+- 0 1656 1593"/>
                  <a:gd name="T35" fmla="*/ 1656 h 68"/>
                  <a:gd name="T36" fmla="+- 0 1632 1594"/>
                  <a:gd name="T37" fmla="*/ T36 w 45"/>
                  <a:gd name="T38" fmla="+- 0 1654 1593"/>
                  <a:gd name="T39" fmla="*/ 1654 h 68"/>
                  <a:gd name="T40" fmla="+- 0 1632 1594"/>
                  <a:gd name="T41" fmla="*/ T40 w 45"/>
                  <a:gd name="T42" fmla="+- 0 1653 1593"/>
                  <a:gd name="T43" fmla="*/ 1653 h 68"/>
                  <a:gd name="T44" fmla="+- 0 1614 1594"/>
                  <a:gd name="T45" fmla="*/ T44 w 45"/>
                  <a:gd name="T46" fmla="+- 0 1653 1593"/>
                  <a:gd name="T47" fmla="*/ 1653 h 68"/>
                  <a:gd name="T48" fmla="+- 0 1612 1594"/>
                  <a:gd name="T49" fmla="*/ T48 w 45"/>
                  <a:gd name="T50" fmla="+- 0 1653 1593"/>
                  <a:gd name="T51" fmla="*/ 1653 h 68"/>
                  <a:gd name="T52" fmla="+- 0 1603 1594"/>
                  <a:gd name="T53" fmla="*/ T52 w 45"/>
                  <a:gd name="T54" fmla="+- 0 1632 1593"/>
                  <a:gd name="T55" fmla="*/ 1632 h 68"/>
                  <a:gd name="T56" fmla="+- 0 1603 1594"/>
                  <a:gd name="T57" fmla="*/ T56 w 45"/>
                  <a:gd name="T58" fmla="+- 0 1619 1593"/>
                  <a:gd name="T59" fmla="*/ 1619 h 68"/>
                  <a:gd name="T60" fmla="+- 0 1614 1594"/>
                  <a:gd name="T61" fmla="*/ T60 w 45"/>
                  <a:gd name="T62" fmla="+- 0 1600 1593"/>
                  <a:gd name="T63" fmla="*/ 1600 h 68"/>
                  <a:gd name="T64" fmla="+- 0 1633 1594"/>
                  <a:gd name="T65" fmla="*/ T64 w 45"/>
                  <a:gd name="T66" fmla="+- 0 1600 1593"/>
                  <a:gd name="T67" fmla="*/ 1600 h 68"/>
                  <a:gd name="T68" fmla="+- 0 1632 1594"/>
                  <a:gd name="T69" fmla="*/ T68 w 45"/>
                  <a:gd name="T70" fmla="+- 0 1599 1593"/>
                  <a:gd name="T71" fmla="*/ 1599 h 68"/>
                  <a:gd name="T72" fmla="+- 0 1630 1594"/>
                  <a:gd name="T73" fmla="*/ T72 w 45"/>
                  <a:gd name="T74" fmla="+- 0 1596 1593"/>
                  <a:gd name="T75" fmla="*/ 1596 h 68"/>
                  <a:gd name="T76" fmla="+- 0 1624 1594"/>
                  <a:gd name="T77" fmla="*/ T76 w 45"/>
                  <a:gd name="T78" fmla="+- 0 1593 1593"/>
                  <a:gd name="T79" fmla="*/ 1593 h 68"/>
                  <a:gd name="T80" fmla="+- 0 1621 1594"/>
                  <a:gd name="T81" fmla="*/ T80 w 45"/>
                  <a:gd name="T82" fmla="+- 0 1593 1593"/>
                  <a:gd name="T8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7"/>
                    </a:lnTo>
                    <a:lnTo>
                      <a:pt x="26" y="67"/>
                    </a:lnTo>
                    <a:lnTo>
                      <a:pt x="29" y="66"/>
                    </a:lnTo>
                    <a:lnTo>
                      <a:pt x="35" y="63"/>
                    </a:lnTo>
                    <a:lnTo>
                      <a:pt x="38" y="61"/>
                    </a:lnTo>
                    <a:lnTo>
                      <a:pt x="38" y="60"/>
                    </a:lnTo>
                    <a:lnTo>
                      <a:pt x="20" y="60"/>
                    </a:lnTo>
                    <a:lnTo>
                      <a:pt x="18" y="60"/>
                    </a:lnTo>
                    <a:lnTo>
                      <a:pt x="9" y="39"/>
                    </a:lnTo>
                    <a:lnTo>
                      <a:pt x="9" y="26"/>
                    </a:lnTo>
                    <a:lnTo>
                      <a:pt x="20" y="7"/>
                    </a:lnTo>
                    <a:lnTo>
                      <a:pt x="39" y="7"/>
                    </a:lnTo>
                    <a:lnTo>
                      <a:pt x="38" y="6"/>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3" name="Freeform 5121"/>
              <p:cNvSpPr>
                <a:spLocks/>
              </p:cNvSpPr>
              <p:nvPr/>
            </p:nvSpPr>
            <p:spPr bwMode="auto">
              <a:xfrm>
                <a:off x="1594" y="1593"/>
                <a:ext cx="45" cy="68"/>
              </a:xfrm>
              <a:custGeom>
                <a:avLst/>
                <a:gdLst>
                  <a:gd name="T0" fmla="+- 0 1633 1594"/>
                  <a:gd name="T1" fmla="*/ T0 w 45"/>
                  <a:gd name="T2" fmla="+- 0 1600 1593"/>
                  <a:gd name="T3" fmla="*/ 1600 h 68"/>
                  <a:gd name="T4" fmla="+- 0 1616 1594"/>
                  <a:gd name="T5" fmla="*/ T4 w 45"/>
                  <a:gd name="T6" fmla="+- 0 1600 1593"/>
                  <a:gd name="T7" fmla="*/ 1600 h 68"/>
                  <a:gd name="T8" fmla="+- 0 1621 1594"/>
                  <a:gd name="T9" fmla="*/ T8 w 45"/>
                  <a:gd name="T10" fmla="+- 0 1600 1593"/>
                  <a:gd name="T11" fmla="*/ 1600 h 68"/>
                  <a:gd name="T12" fmla="+- 0 1624 1594"/>
                  <a:gd name="T13" fmla="*/ T12 w 45"/>
                  <a:gd name="T14" fmla="+- 0 1603 1593"/>
                  <a:gd name="T15" fmla="*/ 1603 h 68"/>
                  <a:gd name="T16" fmla="+- 0 1630 1594"/>
                  <a:gd name="T17" fmla="*/ T16 w 45"/>
                  <a:gd name="T18" fmla="+- 0 1632 1593"/>
                  <a:gd name="T19" fmla="*/ 1632 h 68"/>
                  <a:gd name="T20" fmla="+- 0 1629 1594"/>
                  <a:gd name="T21" fmla="*/ T20 w 45"/>
                  <a:gd name="T22" fmla="+- 0 1635 1593"/>
                  <a:gd name="T23" fmla="*/ 1635 h 68"/>
                  <a:gd name="T24" fmla="+- 0 1618 1594"/>
                  <a:gd name="T25" fmla="*/ T24 w 45"/>
                  <a:gd name="T26" fmla="+- 0 1653 1593"/>
                  <a:gd name="T27" fmla="*/ 1653 h 68"/>
                  <a:gd name="T28" fmla="+- 0 1632 1594"/>
                  <a:gd name="T29" fmla="*/ T28 w 45"/>
                  <a:gd name="T30" fmla="+- 0 1653 1593"/>
                  <a:gd name="T31" fmla="*/ 1653 h 68"/>
                  <a:gd name="T32" fmla="+- 0 1635 1594"/>
                  <a:gd name="T33" fmla="*/ T32 w 45"/>
                  <a:gd name="T34" fmla="+- 0 1648 1593"/>
                  <a:gd name="T35" fmla="*/ 1648 h 68"/>
                  <a:gd name="T36" fmla="+- 0 1637 1594"/>
                  <a:gd name="T37" fmla="*/ T36 w 45"/>
                  <a:gd name="T38" fmla="+- 0 1644 1593"/>
                  <a:gd name="T39" fmla="*/ 1644 h 68"/>
                  <a:gd name="T40" fmla="+- 0 1638 1594"/>
                  <a:gd name="T41" fmla="*/ T40 w 45"/>
                  <a:gd name="T42" fmla="+- 0 1636 1593"/>
                  <a:gd name="T43" fmla="*/ 1636 h 68"/>
                  <a:gd name="T44" fmla="+- 0 1638 1594"/>
                  <a:gd name="T45" fmla="*/ T44 w 45"/>
                  <a:gd name="T46" fmla="+- 0 1632 1593"/>
                  <a:gd name="T47" fmla="*/ 1632 h 68"/>
                  <a:gd name="T48" fmla="+- 0 1638 1594"/>
                  <a:gd name="T49" fmla="*/ T48 w 45"/>
                  <a:gd name="T50" fmla="+- 0 1619 1593"/>
                  <a:gd name="T51" fmla="*/ 1619 h 68"/>
                  <a:gd name="T52" fmla="+- 0 1638 1594"/>
                  <a:gd name="T53" fmla="*/ T52 w 45"/>
                  <a:gd name="T54" fmla="+- 0 1617 1593"/>
                  <a:gd name="T55" fmla="*/ 1617 h 68"/>
                  <a:gd name="T56" fmla="+- 0 1638 1594"/>
                  <a:gd name="T57" fmla="*/ T56 w 45"/>
                  <a:gd name="T58" fmla="+- 0 1616 1593"/>
                  <a:gd name="T59" fmla="*/ 1616 h 68"/>
                  <a:gd name="T60" fmla="+- 0 1637 1594"/>
                  <a:gd name="T61" fmla="*/ T60 w 45"/>
                  <a:gd name="T62" fmla="+- 0 1608 1593"/>
                  <a:gd name="T63" fmla="*/ 1608 h 68"/>
                  <a:gd name="T64" fmla="+- 0 1636 1594"/>
                  <a:gd name="T65" fmla="*/ T64 w 45"/>
                  <a:gd name="T66" fmla="+- 0 1604 1593"/>
                  <a:gd name="T67" fmla="*/ 1604 h 68"/>
                  <a:gd name="T68" fmla="+- 0 1633 1594"/>
                  <a:gd name="T69" fmla="*/ T68 w 45"/>
                  <a:gd name="T70" fmla="+- 0 1600 1593"/>
                  <a:gd name="T71"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10"/>
                    </a:lnTo>
                    <a:lnTo>
                      <a:pt x="36" y="39"/>
                    </a:lnTo>
                    <a:lnTo>
                      <a:pt x="35" y="42"/>
                    </a:lnTo>
                    <a:lnTo>
                      <a:pt x="24" y="60"/>
                    </a:lnTo>
                    <a:lnTo>
                      <a:pt x="38" y="60"/>
                    </a:lnTo>
                    <a:lnTo>
                      <a:pt x="41" y="55"/>
                    </a:lnTo>
                    <a:lnTo>
                      <a:pt x="43" y="51"/>
                    </a:lnTo>
                    <a:lnTo>
                      <a:pt x="44" y="43"/>
                    </a:lnTo>
                    <a:lnTo>
                      <a:pt x="44" y="39"/>
                    </a:lnTo>
                    <a:lnTo>
                      <a:pt x="44" y="26"/>
                    </a:lnTo>
                    <a:lnTo>
                      <a:pt x="44" y="24"/>
                    </a:lnTo>
                    <a:lnTo>
                      <a:pt x="44" y="23"/>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52" name="Group 5114"/>
            <p:cNvGrpSpPr>
              <a:grpSpLocks/>
            </p:cNvGrpSpPr>
            <p:nvPr/>
          </p:nvGrpSpPr>
          <p:grpSpPr bwMode="auto">
            <a:xfrm>
              <a:off x="1664" y="1130"/>
              <a:ext cx="80" cy="659"/>
              <a:chOff x="1664" y="1130"/>
              <a:chExt cx="80" cy="659"/>
            </a:xfrm>
          </p:grpSpPr>
          <p:sp>
            <p:nvSpPr>
              <p:cNvPr id="40767" name="Freeform 5119"/>
              <p:cNvSpPr>
                <a:spLocks/>
              </p:cNvSpPr>
              <p:nvPr/>
            </p:nvSpPr>
            <p:spPr bwMode="auto">
              <a:xfrm>
                <a:off x="1664" y="1130"/>
                <a:ext cx="80" cy="659"/>
              </a:xfrm>
              <a:custGeom>
                <a:avLst/>
                <a:gdLst>
                  <a:gd name="T0" fmla="+- 0 1742 1664"/>
                  <a:gd name="T1" fmla="*/ T0 w 80"/>
                  <a:gd name="T2" fmla="+- 0 1468 1130"/>
                  <a:gd name="T3" fmla="*/ 1468 h 659"/>
                  <a:gd name="T4" fmla="+- 0 1665 1664"/>
                  <a:gd name="T5" fmla="*/ T4 w 80"/>
                  <a:gd name="T6" fmla="+- 0 1468 1130"/>
                  <a:gd name="T7" fmla="*/ 1468 h 659"/>
                  <a:gd name="T8" fmla="+- 0 1665 1664"/>
                  <a:gd name="T9" fmla="*/ T8 w 80"/>
                  <a:gd name="T10" fmla="+- 0 1786 1130"/>
                  <a:gd name="T11" fmla="*/ 1786 h 659"/>
                  <a:gd name="T12" fmla="+- 0 1664 1664"/>
                  <a:gd name="T13" fmla="*/ T12 w 80"/>
                  <a:gd name="T14" fmla="+- 0 1788 1130"/>
                  <a:gd name="T15" fmla="*/ 1788 h 659"/>
                  <a:gd name="T16" fmla="+- 0 1743 1664"/>
                  <a:gd name="T17" fmla="*/ T16 w 80"/>
                  <a:gd name="T18" fmla="+- 0 1788 1130"/>
                  <a:gd name="T19" fmla="*/ 1788 h 659"/>
                  <a:gd name="T20" fmla="+- 0 1742 1664"/>
                  <a:gd name="T21" fmla="*/ T20 w 80"/>
                  <a:gd name="T22" fmla="+- 0 1786 1130"/>
                  <a:gd name="T23" fmla="*/ 1786 h 659"/>
                  <a:gd name="T24" fmla="+- 0 1742 1664"/>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68" name="Freeform 5118"/>
              <p:cNvSpPr>
                <a:spLocks/>
              </p:cNvSpPr>
              <p:nvPr/>
            </p:nvSpPr>
            <p:spPr bwMode="auto">
              <a:xfrm>
                <a:off x="1664" y="1130"/>
                <a:ext cx="80" cy="659"/>
              </a:xfrm>
              <a:custGeom>
                <a:avLst/>
                <a:gdLst>
                  <a:gd name="T0" fmla="+- 0 1713 1664"/>
                  <a:gd name="T1" fmla="*/ T0 w 80"/>
                  <a:gd name="T2" fmla="+- 0 1462 1130"/>
                  <a:gd name="T3" fmla="*/ 1462 h 659"/>
                  <a:gd name="T4" fmla="+- 0 1688 1664"/>
                  <a:gd name="T5" fmla="*/ T4 w 80"/>
                  <a:gd name="T6" fmla="+- 0 1462 1130"/>
                  <a:gd name="T7" fmla="*/ 1462 h 659"/>
                  <a:gd name="T8" fmla="+- 0 1690 1664"/>
                  <a:gd name="T9" fmla="*/ T8 w 80"/>
                  <a:gd name="T10" fmla="+- 0 1465 1130"/>
                  <a:gd name="T11" fmla="*/ 1465 h 659"/>
                  <a:gd name="T12" fmla="+- 0 1688 1664"/>
                  <a:gd name="T13" fmla="*/ T12 w 80"/>
                  <a:gd name="T14" fmla="+- 0 1468 1130"/>
                  <a:gd name="T15" fmla="*/ 1468 h 659"/>
                  <a:gd name="T16" fmla="+- 0 1713 1664"/>
                  <a:gd name="T17" fmla="*/ T16 w 80"/>
                  <a:gd name="T18" fmla="+- 0 1468 1130"/>
                  <a:gd name="T19" fmla="*/ 1468 h 659"/>
                  <a:gd name="T20" fmla="+- 0 1710 1664"/>
                  <a:gd name="T21" fmla="*/ T20 w 80"/>
                  <a:gd name="T22" fmla="+- 0 1465 1130"/>
                  <a:gd name="T23" fmla="*/ 1465 h 659"/>
                  <a:gd name="T24" fmla="+- 0 1713 1664"/>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9" y="332"/>
                    </a:moveTo>
                    <a:lnTo>
                      <a:pt x="24" y="332"/>
                    </a:lnTo>
                    <a:lnTo>
                      <a:pt x="26" y="335"/>
                    </a:lnTo>
                    <a:lnTo>
                      <a:pt x="24" y="338"/>
                    </a:lnTo>
                    <a:lnTo>
                      <a:pt x="49" y="338"/>
                    </a:lnTo>
                    <a:lnTo>
                      <a:pt x="46" y="335"/>
                    </a:lnTo>
                    <a:lnTo>
                      <a:pt x="49"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69" name="Freeform 5117"/>
              <p:cNvSpPr>
                <a:spLocks/>
              </p:cNvSpPr>
              <p:nvPr/>
            </p:nvSpPr>
            <p:spPr bwMode="auto">
              <a:xfrm>
                <a:off x="1664" y="1130"/>
                <a:ext cx="80" cy="659"/>
              </a:xfrm>
              <a:custGeom>
                <a:avLst/>
                <a:gdLst>
                  <a:gd name="T0" fmla="+- 0 1665 1664"/>
                  <a:gd name="T1" fmla="*/ T0 w 80"/>
                  <a:gd name="T2" fmla="+- 0 1451 1130"/>
                  <a:gd name="T3" fmla="*/ 1451 h 659"/>
                  <a:gd name="T4" fmla="+- 0 1665 1664"/>
                  <a:gd name="T5" fmla="*/ T4 w 80"/>
                  <a:gd name="T6" fmla="+- 0 1462 1130"/>
                  <a:gd name="T7" fmla="*/ 1462 h 659"/>
                  <a:gd name="T8" fmla="+- 0 1742 1664"/>
                  <a:gd name="T9" fmla="*/ T8 w 80"/>
                  <a:gd name="T10" fmla="+- 0 1462 1130"/>
                  <a:gd name="T11" fmla="*/ 1462 h 659"/>
                  <a:gd name="T12" fmla="+- 0 1742 1664"/>
                  <a:gd name="T13" fmla="*/ T12 w 80"/>
                  <a:gd name="T14" fmla="+- 0 1453 1130"/>
                  <a:gd name="T15" fmla="*/ 1453 h 659"/>
                  <a:gd name="T16" fmla="+- 0 1667 1664"/>
                  <a:gd name="T17" fmla="*/ T16 w 80"/>
                  <a:gd name="T18" fmla="+- 0 1453 1130"/>
                  <a:gd name="T19" fmla="*/ 1453 h 659"/>
                  <a:gd name="T20" fmla="+- 0 1665 1664"/>
                  <a:gd name="T21" fmla="*/ T20 w 80"/>
                  <a:gd name="T22" fmla="+- 0 1451 1130"/>
                  <a:gd name="T23" fmla="*/ 1451 h 659"/>
                </a:gdLst>
                <a:ahLst/>
                <a:cxnLst>
                  <a:cxn ang="0">
                    <a:pos x="T1" y="T3"/>
                  </a:cxn>
                  <a:cxn ang="0">
                    <a:pos x="T5" y="T7"/>
                  </a:cxn>
                  <a:cxn ang="0">
                    <a:pos x="T9" y="T11"/>
                  </a:cxn>
                  <a:cxn ang="0">
                    <a:pos x="T13" y="T15"/>
                  </a:cxn>
                  <a:cxn ang="0">
                    <a:pos x="T17" y="T19"/>
                  </a:cxn>
                  <a:cxn ang="0">
                    <a:pos x="T21" y="T23"/>
                  </a:cxn>
                </a:cxnLst>
                <a:rect l="0" t="0" r="r" b="b"/>
                <a:pathLst>
                  <a:path w="80" h="659">
                    <a:moveTo>
                      <a:pt x="1" y="321"/>
                    </a:moveTo>
                    <a:lnTo>
                      <a:pt x="1" y="332"/>
                    </a:lnTo>
                    <a:lnTo>
                      <a:pt x="78" y="332"/>
                    </a:lnTo>
                    <a:lnTo>
                      <a:pt x="78" y="323"/>
                    </a:lnTo>
                    <a:lnTo>
                      <a:pt x="3" y="323"/>
                    </a:lnTo>
                    <a:lnTo>
                      <a:pt x="1" y="32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0" name="Freeform 5116"/>
              <p:cNvSpPr>
                <a:spLocks/>
              </p:cNvSpPr>
              <p:nvPr/>
            </p:nvSpPr>
            <p:spPr bwMode="auto">
              <a:xfrm>
                <a:off x="1664" y="1130"/>
                <a:ext cx="80" cy="659"/>
              </a:xfrm>
              <a:custGeom>
                <a:avLst/>
                <a:gdLst>
                  <a:gd name="T0" fmla="+- 0 1729 1664"/>
                  <a:gd name="T1" fmla="*/ T0 w 80"/>
                  <a:gd name="T2" fmla="+- 0 1448 1130"/>
                  <a:gd name="T3" fmla="*/ 1448 h 659"/>
                  <a:gd name="T4" fmla="+- 0 1703 1664"/>
                  <a:gd name="T5" fmla="*/ T4 w 80"/>
                  <a:gd name="T6" fmla="+- 0 1448 1130"/>
                  <a:gd name="T7" fmla="*/ 1448 h 659"/>
                  <a:gd name="T8" fmla="+- 0 1705 1664"/>
                  <a:gd name="T9" fmla="*/ T8 w 80"/>
                  <a:gd name="T10" fmla="+- 0 1450 1130"/>
                  <a:gd name="T11" fmla="*/ 1450 h 659"/>
                  <a:gd name="T12" fmla="+- 0 1703 1664"/>
                  <a:gd name="T13" fmla="*/ T12 w 80"/>
                  <a:gd name="T14" fmla="+- 0 1453 1130"/>
                  <a:gd name="T15" fmla="*/ 1453 h 659"/>
                  <a:gd name="T16" fmla="+- 0 1729 1664"/>
                  <a:gd name="T17" fmla="*/ T16 w 80"/>
                  <a:gd name="T18" fmla="+- 0 1453 1130"/>
                  <a:gd name="T19" fmla="*/ 1453 h 659"/>
                  <a:gd name="T20" fmla="+- 0 1726 1664"/>
                  <a:gd name="T21" fmla="*/ T20 w 80"/>
                  <a:gd name="T22" fmla="+- 0 1450 1130"/>
                  <a:gd name="T23" fmla="*/ 1450 h 659"/>
                  <a:gd name="T24" fmla="+- 0 1729 1664"/>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5" y="318"/>
                    </a:moveTo>
                    <a:lnTo>
                      <a:pt x="39" y="318"/>
                    </a:lnTo>
                    <a:lnTo>
                      <a:pt x="41" y="320"/>
                    </a:lnTo>
                    <a:lnTo>
                      <a:pt x="39" y="323"/>
                    </a:lnTo>
                    <a:lnTo>
                      <a:pt x="65" y="323"/>
                    </a:lnTo>
                    <a:lnTo>
                      <a:pt x="62" y="320"/>
                    </a:lnTo>
                    <a:lnTo>
                      <a:pt x="6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1" name="Freeform 5115"/>
              <p:cNvSpPr>
                <a:spLocks/>
              </p:cNvSpPr>
              <p:nvPr/>
            </p:nvSpPr>
            <p:spPr bwMode="auto">
              <a:xfrm>
                <a:off x="1664" y="1130"/>
                <a:ext cx="80" cy="659"/>
              </a:xfrm>
              <a:custGeom>
                <a:avLst/>
                <a:gdLst>
                  <a:gd name="T0" fmla="+- 0 1743 1664"/>
                  <a:gd name="T1" fmla="*/ T0 w 80"/>
                  <a:gd name="T2" fmla="+- 0 1130 1130"/>
                  <a:gd name="T3" fmla="*/ 1130 h 659"/>
                  <a:gd name="T4" fmla="+- 0 1664 1664"/>
                  <a:gd name="T5" fmla="*/ T4 w 80"/>
                  <a:gd name="T6" fmla="+- 0 1130 1130"/>
                  <a:gd name="T7" fmla="*/ 1130 h 659"/>
                  <a:gd name="T8" fmla="+- 0 1665 1664"/>
                  <a:gd name="T9" fmla="*/ T8 w 80"/>
                  <a:gd name="T10" fmla="+- 0 1131 1130"/>
                  <a:gd name="T11" fmla="*/ 1131 h 659"/>
                  <a:gd name="T12" fmla="+- 0 1665 1664"/>
                  <a:gd name="T13" fmla="*/ T12 w 80"/>
                  <a:gd name="T14" fmla="+- 0 1449 1130"/>
                  <a:gd name="T15" fmla="*/ 1449 h 659"/>
                  <a:gd name="T16" fmla="+- 0 1667 1664"/>
                  <a:gd name="T17" fmla="*/ T16 w 80"/>
                  <a:gd name="T18" fmla="+- 0 1448 1130"/>
                  <a:gd name="T19" fmla="*/ 1448 h 659"/>
                  <a:gd name="T20" fmla="+- 0 1742 1664"/>
                  <a:gd name="T21" fmla="*/ T20 w 80"/>
                  <a:gd name="T22" fmla="+- 0 1448 1130"/>
                  <a:gd name="T23" fmla="*/ 1448 h 659"/>
                  <a:gd name="T24" fmla="+- 0 1742 1664"/>
                  <a:gd name="T25" fmla="*/ T24 w 80"/>
                  <a:gd name="T26" fmla="+- 0 1131 1130"/>
                  <a:gd name="T27" fmla="*/ 1131 h 659"/>
                  <a:gd name="T28" fmla="+- 0 1743 1664"/>
                  <a:gd name="T29" fmla="*/ T28 w 80"/>
                  <a:gd name="T30" fmla="+- 0 1130 1130"/>
                  <a:gd name="T31" fmla="*/ 1130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79" y="0"/>
                    </a:moveTo>
                    <a:lnTo>
                      <a:pt x="0" y="0"/>
                    </a:lnTo>
                    <a:lnTo>
                      <a:pt x="1" y="1"/>
                    </a:lnTo>
                    <a:lnTo>
                      <a:pt x="1" y="319"/>
                    </a:lnTo>
                    <a:lnTo>
                      <a:pt x="3"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53" name="Group 5112"/>
            <p:cNvGrpSpPr>
              <a:grpSpLocks/>
            </p:cNvGrpSpPr>
            <p:nvPr/>
          </p:nvGrpSpPr>
          <p:grpSpPr bwMode="auto">
            <a:xfrm>
              <a:off x="1665" y="1465"/>
              <a:ext cx="77" cy="2"/>
              <a:chOff x="1665" y="1465"/>
              <a:chExt cx="77" cy="2"/>
            </a:xfrm>
          </p:grpSpPr>
          <p:sp>
            <p:nvSpPr>
              <p:cNvPr id="40766" name="Freeform 5113"/>
              <p:cNvSpPr>
                <a:spLocks/>
              </p:cNvSpPr>
              <p:nvPr/>
            </p:nvSpPr>
            <p:spPr bwMode="auto">
              <a:xfrm>
                <a:off x="1665" y="1465"/>
                <a:ext cx="77" cy="2"/>
              </a:xfrm>
              <a:custGeom>
                <a:avLst/>
                <a:gdLst>
                  <a:gd name="T0" fmla="+- 0 1665 1665"/>
                  <a:gd name="T1" fmla="*/ T0 w 77"/>
                  <a:gd name="T2" fmla="+- 0 1742 1665"/>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4" name="Group 5110"/>
            <p:cNvGrpSpPr>
              <a:grpSpLocks/>
            </p:cNvGrpSpPr>
            <p:nvPr/>
          </p:nvGrpSpPr>
          <p:grpSpPr bwMode="auto">
            <a:xfrm>
              <a:off x="1665" y="1450"/>
              <a:ext cx="77" cy="2"/>
              <a:chOff x="1665" y="1450"/>
              <a:chExt cx="77" cy="2"/>
            </a:xfrm>
          </p:grpSpPr>
          <p:sp>
            <p:nvSpPr>
              <p:cNvPr id="40764" name="Freeform 5111"/>
              <p:cNvSpPr>
                <a:spLocks/>
              </p:cNvSpPr>
              <p:nvPr/>
            </p:nvSpPr>
            <p:spPr bwMode="auto">
              <a:xfrm>
                <a:off x="1665" y="1450"/>
                <a:ext cx="77" cy="2"/>
              </a:xfrm>
              <a:custGeom>
                <a:avLst/>
                <a:gdLst>
                  <a:gd name="T0" fmla="+- 0 1665 1665"/>
                  <a:gd name="T1" fmla="*/ T0 w 77"/>
                  <a:gd name="T2" fmla="+- 0 1742 1665"/>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5" name="Group 5108"/>
            <p:cNvGrpSpPr>
              <a:grpSpLocks/>
            </p:cNvGrpSpPr>
            <p:nvPr/>
          </p:nvGrpSpPr>
          <p:grpSpPr bwMode="auto">
            <a:xfrm>
              <a:off x="1664" y="1468"/>
              <a:ext cx="2" cy="320"/>
              <a:chOff x="1664" y="1468"/>
              <a:chExt cx="2" cy="320"/>
            </a:xfrm>
          </p:grpSpPr>
          <p:sp>
            <p:nvSpPr>
              <p:cNvPr id="40763" name="Freeform 5109"/>
              <p:cNvSpPr>
                <a:spLocks/>
              </p:cNvSpPr>
              <p:nvPr/>
            </p:nvSpPr>
            <p:spPr bwMode="auto">
              <a:xfrm>
                <a:off x="1664"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6" name="Group 5106"/>
            <p:cNvGrpSpPr>
              <a:grpSpLocks/>
            </p:cNvGrpSpPr>
            <p:nvPr/>
          </p:nvGrpSpPr>
          <p:grpSpPr bwMode="auto">
            <a:xfrm>
              <a:off x="1664" y="1130"/>
              <a:ext cx="2" cy="332"/>
              <a:chOff x="1664" y="1130"/>
              <a:chExt cx="2" cy="332"/>
            </a:xfrm>
          </p:grpSpPr>
          <p:sp>
            <p:nvSpPr>
              <p:cNvPr id="40762" name="Freeform 5107"/>
              <p:cNvSpPr>
                <a:spLocks/>
              </p:cNvSpPr>
              <p:nvPr/>
            </p:nvSpPr>
            <p:spPr bwMode="auto">
              <a:xfrm>
                <a:off x="1664"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7" name="Group 5104"/>
            <p:cNvGrpSpPr>
              <a:grpSpLocks/>
            </p:cNvGrpSpPr>
            <p:nvPr/>
          </p:nvGrpSpPr>
          <p:grpSpPr bwMode="auto">
            <a:xfrm>
              <a:off x="1663" y="1465"/>
              <a:ext cx="3" cy="2"/>
              <a:chOff x="1663" y="1465"/>
              <a:chExt cx="3" cy="2"/>
            </a:xfrm>
          </p:grpSpPr>
          <p:sp>
            <p:nvSpPr>
              <p:cNvPr id="40761" name="Freeform 5105"/>
              <p:cNvSpPr>
                <a:spLocks/>
              </p:cNvSpPr>
              <p:nvPr/>
            </p:nvSpPr>
            <p:spPr bwMode="auto">
              <a:xfrm>
                <a:off x="1663" y="1465"/>
                <a:ext cx="3" cy="2"/>
              </a:xfrm>
              <a:custGeom>
                <a:avLst/>
                <a:gdLst>
                  <a:gd name="T0" fmla="+- 0 1663 1663"/>
                  <a:gd name="T1" fmla="*/ T0 w 3"/>
                  <a:gd name="T2" fmla="+- 0 1665 1663"/>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8" name="Group 5101"/>
            <p:cNvGrpSpPr>
              <a:grpSpLocks/>
            </p:cNvGrpSpPr>
            <p:nvPr/>
          </p:nvGrpSpPr>
          <p:grpSpPr bwMode="auto">
            <a:xfrm>
              <a:off x="1664" y="1449"/>
              <a:ext cx="2" cy="2"/>
              <a:chOff x="1664" y="1449"/>
              <a:chExt cx="2" cy="2"/>
            </a:xfrm>
          </p:grpSpPr>
          <p:sp>
            <p:nvSpPr>
              <p:cNvPr id="40760" name="Freeform 5103"/>
              <p:cNvSpPr>
                <a:spLocks/>
              </p:cNvSpPr>
              <p:nvPr/>
            </p:nvSpPr>
            <p:spPr bwMode="auto">
              <a:xfrm>
                <a:off x="1664" y="1449"/>
                <a:ext cx="2" cy="2"/>
              </a:xfrm>
              <a:custGeom>
                <a:avLst/>
                <a:gdLst>
                  <a:gd name="T0" fmla="+- 0 1665 1664"/>
                  <a:gd name="T1" fmla="*/ T0 w 1"/>
                  <a:gd name="T2" fmla="+- 0 1449 1449"/>
                  <a:gd name="T3" fmla="*/ 1449 h 2"/>
                  <a:gd name="T4" fmla="+- 0 1664 1664"/>
                  <a:gd name="T5" fmla="*/ T4 w 1"/>
                  <a:gd name="T6" fmla="+- 0 1450 1449"/>
                  <a:gd name="T7" fmla="*/ 1450 h 2"/>
                  <a:gd name="T8" fmla="+- 0 1665 1664"/>
                  <a:gd name="T9" fmla="*/ T8 w 1"/>
                  <a:gd name="T10" fmla="+- 0 1451 1449"/>
                  <a:gd name="T11" fmla="*/ 1451 h 2"/>
                  <a:gd name="T12" fmla="+- 0 1665 1664"/>
                  <a:gd name="T13" fmla="*/ T12 w 1"/>
                  <a:gd name="T14" fmla="+- 0 1449 1449"/>
                  <a:gd name="T15" fmla="*/ 1449 h 2"/>
                </a:gdLst>
                <a:ahLst/>
                <a:cxnLst>
                  <a:cxn ang="0">
                    <a:pos x="T1" y="T3"/>
                  </a:cxn>
                  <a:cxn ang="0">
                    <a:pos x="T5" y="T7"/>
                  </a:cxn>
                  <a:cxn ang="0">
                    <a:pos x="T9" y="T11"/>
                  </a:cxn>
                  <a:cxn ang="0">
                    <a:pos x="T13" y="T15"/>
                  </a:cxn>
                </a:cxnLst>
                <a:rect l="0" t="0" r="r" b="b"/>
                <a:pathLst>
                  <a:path w="1" h="2">
                    <a:moveTo>
                      <a:pt x="1" y="0"/>
                    </a:moveTo>
                    <a:lnTo>
                      <a:pt x="0" y="1"/>
                    </a:lnTo>
                    <a:lnTo>
                      <a:pt x="1" y="2"/>
                    </a:lnTo>
                    <a:lnTo>
                      <a:pt x="1"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942" name="Picture 51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59" name="Group 5099"/>
            <p:cNvGrpSpPr>
              <a:grpSpLocks/>
            </p:cNvGrpSpPr>
            <p:nvPr/>
          </p:nvGrpSpPr>
          <p:grpSpPr bwMode="auto">
            <a:xfrm>
              <a:off x="1648" y="1117"/>
              <a:ext cx="3" cy="656"/>
              <a:chOff x="1648" y="1117"/>
              <a:chExt cx="3" cy="656"/>
            </a:xfrm>
          </p:grpSpPr>
          <p:sp>
            <p:nvSpPr>
              <p:cNvPr id="40759" name="Freeform 5100"/>
              <p:cNvSpPr>
                <a:spLocks/>
              </p:cNvSpPr>
              <p:nvPr/>
            </p:nvSpPr>
            <p:spPr bwMode="auto">
              <a:xfrm>
                <a:off x="1648" y="1117"/>
                <a:ext cx="3" cy="656"/>
              </a:xfrm>
              <a:custGeom>
                <a:avLst/>
                <a:gdLst>
                  <a:gd name="T0" fmla="+- 0 1648 1648"/>
                  <a:gd name="T1" fmla="*/ T0 w 3"/>
                  <a:gd name="T2" fmla="+- 0 1773 1117"/>
                  <a:gd name="T3" fmla="*/ 1773 h 656"/>
                  <a:gd name="T4" fmla="+- 0 1651 1648"/>
                  <a:gd name="T5" fmla="*/ T4 w 3"/>
                  <a:gd name="T6" fmla="+- 0 1773 1117"/>
                  <a:gd name="T7" fmla="*/ 1773 h 656"/>
                  <a:gd name="T8" fmla="+- 0 1651 1648"/>
                  <a:gd name="T9" fmla="*/ T8 w 3"/>
                  <a:gd name="T10" fmla="+- 0 1117 1117"/>
                  <a:gd name="T11" fmla="*/ 1117 h 656"/>
                  <a:gd name="T12" fmla="+- 0 1648 1648"/>
                  <a:gd name="T13" fmla="*/ T12 w 3"/>
                  <a:gd name="T14" fmla="+- 0 1117 1117"/>
                  <a:gd name="T15" fmla="*/ 1117 h 656"/>
                  <a:gd name="T16" fmla="+- 0 1648 164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0" name="Group 5097"/>
            <p:cNvGrpSpPr>
              <a:grpSpLocks/>
            </p:cNvGrpSpPr>
            <p:nvPr/>
          </p:nvGrpSpPr>
          <p:grpSpPr bwMode="auto">
            <a:xfrm>
              <a:off x="1648" y="1116"/>
              <a:ext cx="82" cy="2"/>
              <a:chOff x="1648" y="1116"/>
              <a:chExt cx="82" cy="2"/>
            </a:xfrm>
          </p:grpSpPr>
          <p:sp>
            <p:nvSpPr>
              <p:cNvPr id="40758" name="Freeform 5098"/>
              <p:cNvSpPr>
                <a:spLocks/>
              </p:cNvSpPr>
              <p:nvPr/>
            </p:nvSpPr>
            <p:spPr bwMode="auto">
              <a:xfrm>
                <a:off x="1648" y="1116"/>
                <a:ext cx="82" cy="2"/>
              </a:xfrm>
              <a:custGeom>
                <a:avLst/>
                <a:gdLst>
                  <a:gd name="T0" fmla="+- 0 1648 1648"/>
                  <a:gd name="T1" fmla="*/ T0 w 82"/>
                  <a:gd name="T2" fmla="+- 0 1730 164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61" name="Group 5095"/>
            <p:cNvGrpSpPr>
              <a:grpSpLocks/>
            </p:cNvGrpSpPr>
            <p:nvPr/>
          </p:nvGrpSpPr>
          <p:grpSpPr bwMode="auto">
            <a:xfrm>
              <a:off x="1650" y="1772"/>
              <a:ext cx="80" cy="2"/>
              <a:chOff x="1650" y="1772"/>
              <a:chExt cx="80" cy="2"/>
            </a:xfrm>
          </p:grpSpPr>
          <p:sp>
            <p:nvSpPr>
              <p:cNvPr id="40757" name="Freeform 5096"/>
              <p:cNvSpPr>
                <a:spLocks/>
              </p:cNvSpPr>
              <p:nvPr/>
            </p:nvSpPr>
            <p:spPr bwMode="auto">
              <a:xfrm>
                <a:off x="1650" y="1772"/>
                <a:ext cx="80" cy="2"/>
              </a:xfrm>
              <a:custGeom>
                <a:avLst/>
                <a:gdLst>
                  <a:gd name="T0" fmla="+- 0 1650 1650"/>
                  <a:gd name="T1" fmla="*/ T0 w 80"/>
                  <a:gd name="T2" fmla="+- 0 1729 165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62" name="Group 5093"/>
            <p:cNvGrpSpPr>
              <a:grpSpLocks/>
            </p:cNvGrpSpPr>
            <p:nvPr/>
          </p:nvGrpSpPr>
          <p:grpSpPr bwMode="auto">
            <a:xfrm>
              <a:off x="1651" y="1770"/>
              <a:ext cx="80" cy="2"/>
              <a:chOff x="1651" y="1770"/>
              <a:chExt cx="80" cy="2"/>
            </a:xfrm>
          </p:grpSpPr>
          <p:sp>
            <p:nvSpPr>
              <p:cNvPr id="40756" name="Freeform 5094"/>
              <p:cNvSpPr>
                <a:spLocks/>
              </p:cNvSpPr>
              <p:nvPr/>
            </p:nvSpPr>
            <p:spPr bwMode="auto">
              <a:xfrm>
                <a:off x="1651" y="1770"/>
                <a:ext cx="80" cy="2"/>
              </a:xfrm>
              <a:custGeom>
                <a:avLst/>
                <a:gdLst>
                  <a:gd name="T0" fmla="+- 0 1651 1651"/>
                  <a:gd name="T1" fmla="*/ T0 w 80"/>
                  <a:gd name="T2" fmla="+- 0 1730 165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63" name="Group 5089"/>
            <p:cNvGrpSpPr>
              <a:grpSpLocks/>
            </p:cNvGrpSpPr>
            <p:nvPr/>
          </p:nvGrpSpPr>
          <p:grpSpPr bwMode="auto">
            <a:xfrm>
              <a:off x="1678" y="1224"/>
              <a:ext cx="38" cy="66"/>
              <a:chOff x="1678" y="1224"/>
              <a:chExt cx="38" cy="66"/>
            </a:xfrm>
          </p:grpSpPr>
          <p:sp>
            <p:nvSpPr>
              <p:cNvPr id="40753" name="Freeform 5092"/>
              <p:cNvSpPr>
                <a:spLocks/>
              </p:cNvSpPr>
              <p:nvPr/>
            </p:nvSpPr>
            <p:spPr bwMode="auto">
              <a:xfrm>
                <a:off x="1678" y="1224"/>
                <a:ext cx="38" cy="66"/>
              </a:xfrm>
              <a:custGeom>
                <a:avLst/>
                <a:gdLst>
                  <a:gd name="T0" fmla="+- 0 1714 1678"/>
                  <a:gd name="T1" fmla="*/ T0 w 38"/>
                  <a:gd name="T2" fmla="+- 0 1283 1224"/>
                  <a:gd name="T3" fmla="*/ 1283 h 66"/>
                  <a:gd name="T4" fmla="+- 0 1680 1678"/>
                  <a:gd name="T5" fmla="*/ T4 w 38"/>
                  <a:gd name="T6" fmla="+- 0 1283 1224"/>
                  <a:gd name="T7" fmla="*/ 1283 h 66"/>
                  <a:gd name="T8" fmla="+- 0 1680 1678"/>
                  <a:gd name="T9" fmla="*/ T8 w 38"/>
                  <a:gd name="T10" fmla="+- 0 1283 1224"/>
                  <a:gd name="T11" fmla="*/ 1283 h 66"/>
                  <a:gd name="T12" fmla="+- 0 1679 1678"/>
                  <a:gd name="T13" fmla="*/ T12 w 38"/>
                  <a:gd name="T14" fmla="+- 0 1284 1224"/>
                  <a:gd name="T15" fmla="*/ 1284 h 66"/>
                  <a:gd name="T16" fmla="+- 0 1679 1678"/>
                  <a:gd name="T17" fmla="*/ T16 w 38"/>
                  <a:gd name="T18" fmla="+- 0 1285 1224"/>
                  <a:gd name="T19" fmla="*/ 1285 h 66"/>
                  <a:gd name="T20" fmla="+- 0 1679 1678"/>
                  <a:gd name="T21" fmla="*/ T20 w 38"/>
                  <a:gd name="T22" fmla="+- 0 1288 1224"/>
                  <a:gd name="T23" fmla="*/ 1288 h 66"/>
                  <a:gd name="T24" fmla="+- 0 1679 1678"/>
                  <a:gd name="T25" fmla="*/ T24 w 38"/>
                  <a:gd name="T26" fmla="+- 0 1289 1224"/>
                  <a:gd name="T27" fmla="*/ 1289 h 66"/>
                  <a:gd name="T28" fmla="+- 0 1680 1678"/>
                  <a:gd name="T29" fmla="*/ T28 w 38"/>
                  <a:gd name="T30" fmla="+- 0 1290 1224"/>
                  <a:gd name="T31" fmla="*/ 1290 h 66"/>
                  <a:gd name="T32" fmla="+- 0 1715 1678"/>
                  <a:gd name="T33" fmla="*/ T32 w 38"/>
                  <a:gd name="T34" fmla="+- 0 1290 1224"/>
                  <a:gd name="T35" fmla="*/ 1290 h 66"/>
                  <a:gd name="T36" fmla="+- 0 1715 1678"/>
                  <a:gd name="T37" fmla="*/ T36 w 38"/>
                  <a:gd name="T38" fmla="+- 0 1289 1224"/>
                  <a:gd name="T39" fmla="*/ 1289 h 66"/>
                  <a:gd name="T40" fmla="+- 0 1716 1678"/>
                  <a:gd name="T41" fmla="*/ T40 w 38"/>
                  <a:gd name="T42" fmla="+- 0 1288 1224"/>
                  <a:gd name="T43" fmla="*/ 1288 h 66"/>
                  <a:gd name="T44" fmla="+- 0 1716 1678"/>
                  <a:gd name="T45" fmla="*/ T44 w 38"/>
                  <a:gd name="T46" fmla="+- 0 1285 1224"/>
                  <a:gd name="T47" fmla="*/ 1285 h 66"/>
                  <a:gd name="T48" fmla="+- 0 1715 1678"/>
                  <a:gd name="T49" fmla="*/ T48 w 38"/>
                  <a:gd name="T50" fmla="+- 0 1284 1224"/>
                  <a:gd name="T51" fmla="*/ 1284 h 66"/>
                  <a:gd name="T52" fmla="+- 0 1715 1678"/>
                  <a:gd name="T53" fmla="*/ T52 w 38"/>
                  <a:gd name="T54" fmla="+- 0 1283 1224"/>
                  <a:gd name="T55" fmla="*/ 1283 h 66"/>
                  <a:gd name="T56" fmla="+- 0 1714 167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54" name="Freeform 5091"/>
              <p:cNvSpPr>
                <a:spLocks/>
              </p:cNvSpPr>
              <p:nvPr/>
            </p:nvSpPr>
            <p:spPr bwMode="auto">
              <a:xfrm>
                <a:off x="1678" y="1224"/>
                <a:ext cx="38" cy="66"/>
              </a:xfrm>
              <a:custGeom>
                <a:avLst/>
                <a:gdLst>
                  <a:gd name="T0" fmla="+- 0 1702 1678"/>
                  <a:gd name="T1" fmla="*/ T0 w 38"/>
                  <a:gd name="T2" fmla="+- 0 1233 1224"/>
                  <a:gd name="T3" fmla="*/ 1233 h 66"/>
                  <a:gd name="T4" fmla="+- 0 1694 1678"/>
                  <a:gd name="T5" fmla="*/ T4 w 38"/>
                  <a:gd name="T6" fmla="+- 0 1233 1224"/>
                  <a:gd name="T7" fmla="*/ 1233 h 66"/>
                  <a:gd name="T8" fmla="+- 0 1694 1678"/>
                  <a:gd name="T9" fmla="*/ T8 w 38"/>
                  <a:gd name="T10" fmla="+- 0 1283 1224"/>
                  <a:gd name="T11" fmla="*/ 1283 h 66"/>
                  <a:gd name="T12" fmla="+- 0 1702 1678"/>
                  <a:gd name="T13" fmla="*/ T12 w 38"/>
                  <a:gd name="T14" fmla="+- 0 1283 1224"/>
                  <a:gd name="T15" fmla="*/ 1283 h 66"/>
                  <a:gd name="T16" fmla="+- 0 1702 167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55" name="Freeform 5090"/>
              <p:cNvSpPr>
                <a:spLocks/>
              </p:cNvSpPr>
              <p:nvPr/>
            </p:nvSpPr>
            <p:spPr bwMode="auto">
              <a:xfrm>
                <a:off x="1678" y="1224"/>
                <a:ext cx="38" cy="66"/>
              </a:xfrm>
              <a:custGeom>
                <a:avLst/>
                <a:gdLst>
                  <a:gd name="T0" fmla="+- 0 1700 1678"/>
                  <a:gd name="T1" fmla="*/ T0 w 38"/>
                  <a:gd name="T2" fmla="+- 0 1224 1224"/>
                  <a:gd name="T3" fmla="*/ 1224 h 66"/>
                  <a:gd name="T4" fmla="+- 0 1678 1678"/>
                  <a:gd name="T5" fmla="*/ T4 w 38"/>
                  <a:gd name="T6" fmla="+- 0 1240 1224"/>
                  <a:gd name="T7" fmla="*/ 1240 h 66"/>
                  <a:gd name="T8" fmla="+- 0 1679 1678"/>
                  <a:gd name="T9" fmla="*/ T8 w 38"/>
                  <a:gd name="T10" fmla="+- 0 1241 1224"/>
                  <a:gd name="T11" fmla="*/ 1241 h 66"/>
                  <a:gd name="T12" fmla="+- 0 1680 1678"/>
                  <a:gd name="T13" fmla="*/ T12 w 38"/>
                  <a:gd name="T14" fmla="+- 0 1241 1224"/>
                  <a:gd name="T15" fmla="*/ 1241 h 66"/>
                  <a:gd name="T16" fmla="+- 0 1681 1678"/>
                  <a:gd name="T17" fmla="*/ T16 w 38"/>
                  <a:gd name="T18" fmla="+- 0 1241 1224"/>
                  <a:gd name="T19" fmla="*/ 1241 h 66"/>
                  <a:gd name="T20" fmla="+- 0 1694 1678"/>
                  <a:gd name="T21" fmla="*/ T20 w 38"/>
                  <a:gd name="T22" fmla="+- 0 1233 1224"/>
                  <a:gd name="T23" fmla="*/ 1233 h 66"/>
                  <a:gd name="T24" fmla="+- 0 1702 1678"/>
                  <a:gd name="T25" fmla="*/ T24 w 38"/>
                  <a:gd name="T26" fmla="+- 0 1233 1224"/>
                  <a:gd name="T27" fmla="*/ 1233 h 66"/>
                  <a:gd name="T28" fmla="+- 0 1702 1678"/>
                  <a:gd name="T29" fmla="*/ T28 w 38"/>
                  <a:gd name="T30" fmla="+- 0 1225 1224"/>
                  <a:gd name="T31" fmla="*/ 1225 h 66"/>
                  <a:gd name="T32" fmla="+- 0 1702 1678"/>
                  <a:gd name="T33" fmla="*/ T32 w 38"/>
                  <a:gd name="T34" fmla="+- 0 1224 1224"/>
                  <a:gd name="T35" fmla="*/ 1224 h 66"/>
                  <a:gd name="T36" fmla="+- 0 1700 167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4" name="Group 5086"/>
            <p:cNvGrpSpPr>
              <a:grpSpLocks/>
            </p:cNvGrpSpPr>
            <p:nvPr/>
          </p:nvGrpSpPr>
          <p:grpSpPr bwMode="auto">
            <a:xfrm>
              <a:off x="1673" y="1346"/>
              <a:ext cx="45" cy="68"/>
              <a:chOff x="1673" y="1346"/>
              <a:chExt cx="45" cy="68"/>
            </a:xfrm>
          </p:grpSpPr>
          <p:sp>
            <p:nvSpPr>
              <p:cNvPr id="40751" name="Freeform 5088"/>
              <p:cNvSpPr>
                <a:spLocks/>
              </p:cNvSpPr>
              <p:nvPr/>
            </p:nvSpPr>
            <p:spPr bwMode="auto">
              <a:xfrm>
                <a:off x="1673" y="1346"/>
                <a:ext cx="45" cy="68"/>
              </a:xfrm>
              <a:custGeom>
                <a:avLst/>
                <a:gdLst>
                  <a:gd name="T0" fmla="+- 0 1700 1673"/>
                  <a:gd name="T1" fmla="*/ T0 w 45"/>
                  <a:gd name="T2" fmla="+- 0 1346 1346"/>
                  <a:gd name="T3" fmla="*/ 1346 h 68"/>
                  <a:gd name="T4" fmla="+- 0 1692 1673"/>
                  <a:gd name="T5" fmla="*/ T4 w 45"/>
                  <a:gd name="T6" fmla="+- 0 1346 1346"/>
                  <a:gd name="T7" fmla="*/ 1346 h 68"/>
                  <a:gd name="T8" fmla="+- 0 1688 1673"/>
                  <a:gd name="T9" fmla="*/ T8 w 45"/>
                  <a:gd name="T10" fmla="+- 0 1347 1346"/>
                  <a:gd name="T11" fmla="*/ 1347 h 68"/>
                  <a:gd name="T12" fmla="+- 0 1673 1673"/>
                  <a:gd name="T13" fmla="*/ T12 w 45"/>
                  <a:gd name="T14" fmla="+- 0 1386 1346"/>
                  <a:gd name="T15" fmla="*/ 1386 h 68"/>
                  <a:gd name="T16" fmla="+- 0 1674 1673"/>
                  <a:gd name="T17" fmla="*/ T16 w 45"/>
                  <a:gd name="T18" fmla="+- 0 1391 1346"/>
                  <a:gd name="T19" fmla="*/ 1391 h 68"/>
                  <a:gd name="T20" fmla="+- 0 1691 1673"/>
                  <a:gd name="T21" fmla="*/ T20 w 45"/>
                  <a:gd name="T22" fmla="+- 0 1414 1346"/>
                  <a:gd name="T23" fmla="*/ 1414 h 68"/>
                  <a:gd name="T24" fmla="+- 0 1699 1673"/>
                  <a:gd name="T25" fmla="*/ T24 w 45"/>
                  <a:gd name="T26" fmla="+- 0 1414 1346"/>
                  <a:gd name="T27" fmla="*/ 1414 h 68"/>
                  <a:gd name="T28" fmla="+- 0 1703 1673"/>
                  <a:gd name="T29" fmla="*/ T28 w 45"/>
                  <a:gd name="T30" fmla="+- 0 1413 1346"/>
                  <a:gd name="T31" fmla="*/ 1413 h 68"/>
                  <a:gd name="T32" fmla="+- 0 1709 1673"/>
                  <a:gd name="T33" fmla="*/ T32 w 45"/>
                  <a:gd name="T34" fmla="+- 0 1410 1346"/>
                  <a:gd name="T35" fmla="*/ 1410 h 68"/>
                  <a:gd name="T36" fmla="+- 0 1711 1673"/>
                  <a:gd name="T37" fmla="*/ T36 w 45"/>
                  <a:gd name="T38" fmla="+- 0 1408 1346"/>
                  <a:gd name="T39" fmla="*/ 1408 h 68"/>
                  <a:gd name="T40" fmla="+- 0 1711 1673"/>
                  <a:gd name="T41" fmla="*/ T40 w 45"/>
                  <a:gd name="T42" fmla="+- 0 1407 1346"/>
                  <a:gd name="T43" fmla="*/ 1407 h 68"/>
                  <a:gd name="T44" fmla="+- 0 1693 1673"/>
                  <a:gd name="T45" fmla="*/ T44 w 45"/>
                  <a:gd name="T46" fmla="+- 0 1407 1346"/>
                  <a:gd name="T47" fmla="*/ 1407 h 68"/>
                  <a:gd name="T48" fmla="+- 0 1691 1673"/>
                  <a:gd name="T49" fmla="*/ T48 w 45"/>
                  <a:gd name="T50" fmla="+- 0 1406 1346"/>
                  <a:gd name="T51" fmla="*/ 1406 h 68"/>
                  <a:gd name="T52" fmla="+- 0 1682 1673"/>
                  <a:gd name="T53" fmla="*/ T52 w 45"/>
                  <a:gd name="T54" fmla="+- 0 1386 1346"/>
                  <a:gd name="T55" fmla="*/ 1386 h 68"/>
                  <a:gd name="T56" fmla="+- 0 1682 1673"/>
                  <a:gd name="T57" fmla="*/ T56 w 45"/>
                  <a:gd name="T58" fmla="+- 0 1373 1346"/>
                  <a:gd name="T59" fmla="*/ 1373 h 68"/>
                  <a:gd name="T60" fmla="+- 0 1693 1673"/>
                  <a:gd name="T61" fmla="*/ T60 w 45"/>
                  <a:gd name="T62" fmla="+- 0 1354 1346"/>
                  <a:gd name="T63" fmla="*/ 1354 h 68"/>
                  <a:gd name="T64" fmla="+- 0 1712 1673"/>
                  <a:gd name="T65" fmla="*/ T64 w 45"/>
                  <a:gd name="T66" fmla="+- 0 1354 1346"/>
                  <a:gd name="T67" fmla="*/ 1354 h 68"/>
                  <a:gd name="T68" fmla="+- 0 1711 1673"/>
                  <a:gd name="T69" fmla="*/ T68 w 45"/>
                  <a:gd name="T70" fmla="+- 0 1352 1346"/>
                  <a:gd name="T71" fmla="*/ 1352 h 68"/>
                  <a:gd name="T72" fmla="+- 0 1709 1673"/>
                  <a:gd name="T73" fmla="*/ T72 w 45"/>
                  <a:gd name="T74" fmla="+- 0 1350 1346"/>
                  <a:gd name="T75" fmla="*/ 1350 h 68"/>
                  <a:gd name="T76" fmla="+- 0 1704 1673"/>
                  <a:gd name="T77" fmla="*/ T76 w 45"/>
                  <a:gd name="T78" fmla="+- 0 1347 1346"/>
                  <a:gd name="T79" fmla="*/ 1347 h 68"/>
                  <a:gd name="T80" fmla="+- 0 1700 1673"/>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52" name="Freeform 5087"/>
              <p:cNvSpPr>
                <a:spLocks/>
              </p:cNvSpPr>
              <p:nvPr/>
            </p:nvSpPr>
            <p:spPr bwMode="auto">
              <a:xfrm>
                <a:off x="1673" y="1346"/>
                <a:ext cx="45" cy="68"/>
              </a:xfrm>
              <a:custGeom>
                <a:avLst/>
                <a:gdLst>
                  <a:gd name="T0" fmla="+- 0 1712 1673"/>
                  <a:gd name="T1" fmla="*/ T0 w 45"/>
                  <a:gd name="T2" fmla="+- 0 1354 1346"/>
                  <a:gd name="T3" fmla="*/ 1354 h 68"/>
                  <a:gd name="T4" fmla="+- 0 1696 1673"/>
                  <a:gd name="T5" fmla="*/ T4 w 45"/>
                  <a:gd name="T6" fmla="+- 0 1354 1346"/>
                  <a:gd name="T7" fmla="*/ 1354 h 68"/>
                  <a:gd name="T8" fmla="+- 0 1700 1673"/>
                  <a:gd name="T9" fmla="*/ T8 w 45"/>
                  <a:gd name="T10" fmla="+- 0 1354 1346"/>
                  <a:gd name="T11" fmla="*/ 1354 h 68"/>
                  <a:gd name="T12" fmla="+- 0 1703 1673"/>
                  <a:gd name="T13" fmla="*/ T12 w 45"/>
                  <a:gd name="T14" fmla="+- 0 1356 1346"/>
                  <a:gd name="T15" fmla="*/ 1356 h 68"/>
                  <a:gd name="T16" fmla="+- 0 1709 1673"/>
                  <a:gd name="T17" fmla="*/ T16 w 45"/>
                  <a:gd name="T18" fmla="+- 0 1386 1346"/>
                  <a:gd name="T19" fmla="*/ 1386 h 68"/>
                  <a:gd name="T20" fmla="+- 0 1709 1673"/>
                  <a:gd name="T21" fmla="*/ T20 w 45"/>
                  <a:gd name="T22" fmla="+- 0 1389 1346"/>
                  <a:gd name="T23" fmla="*/ 1389 h 68"/>
                  <a:gd name="T24" fmla="+- 0 1697 1673"/>
                  <a:gd name="T25" fmla="*/ T24 w 45"/>
                  <a:gd name="T26" fmla="+- 0 1407 1346"/>
                  <a:gd name="T27" fmla="*/ 1407 h 68"/>
                  <a:gd name="T28" fmla="+- 0 1711 1673"/>
                  <a:gd name="T29" fmla="*/ T28 w 45"/>
                  <a:gd name="T30" fmla="+- 0 1407 1346"/>
                  <a:gd name="T31" fmla="*/ 1407 h 68"/>
                  <a:gd name="T32" fmla="+- 0 1715 1673"/>
                  <a:gd name="T33" fmla="*/ T32 w 45"/>
                  <a:gd name="T34" fmla="+- 0 1402 1346"/>
                  <a:gd name="T35" fmla="*/ 1402 h 68"/>
                  <a:gd name="T36" fmla="+- 0 1716 1673"/>
                  <a:gd name="T37" fmla="*/ T36 w 45"/>
                  <a:gd name="T38" fmla="+- 0 1398 1346"/>
                  <a:gd name="T39" fmla="*/ 1398 h 68"/>
                  <a:gd name="T40" fmla="+- 0 1717 1673"/>
                  <a:gd name="T41" fmla="*/ T40 w 45"/>
                  <a:gd name="T42" fmla="+- 0 1390 1346"/>
                  <a:gd name="T43" fmla="*/ 1390 h 68"/>
                  <a:gd name="T44" fmla="+- 0 1718 1673"/>
                  <a:gd name="T45" fmla="*/ T44 w 45"/>
                  <a:gd name="T46" fmla="+- 0 1386 1346"/>
                  <a:gd name="T47" fmla="*/ 1386 h 68"/>
                  <a:gd name="T48" fmla="+- 0 1718 1673"/>
                  <a:gd name="T49" fmla="*/ T48 w 45"/>
                  <a:gd name="T50" fmla="+- 0 1373 1346"/>
                  <a:gd name="T51" fmla="*/ 1373 h 68"/>
                  <a:gd name="T52" fmla="+- 0 1717 1673"/>
                  <a:gd name="T53" fmla="*/ T52 w 45"/>
                  <a:gd name="T54" fmla="+- 0 1371 1346"/>
                  <a:gd name="T55" fmla="*/ 1371 h 68"/>
                  <a:gd name="T56" fmla="+- 0 1717 1673"/>
                  <a:gd name="T57" fmla="*/ T56 w 45"/>
                  <a:gd name="T58" fmla="+- 0 1369 1346"/>
                  <a:gd name="T59" fmla="*/ 1369 h 68"/>
                  <a:gd name="T60" fmla="+- 0 1716 1673"/>
                  <a:gd name="T61" fmla="*/ T60 w 45"/>
                  <a:gd name="T62" fmla="+- 0 1362 1346"/>
                  <a:gd name="T63" fmla="*/ 1362 h 68"/>
                  <a:gd name="T64" fmla="+- 0 1715 1673"/>
                  <a:gd name="T65" fmla="*/ T64 w 45"/>
                  <a:gd name="T66" fmla="+- 0 1358 1346"/>
                  <a:gd name="T67" fmla="*/ 1358 h 68"/>
                  <a:gd name="T68" fmla="+- 0 1712 1673"/>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5" name="Group 5083"/>
            <p:cNvGrpSpPr>
              <a:grpSpLocks/>
            </p:cNvGrpSpPr>
            <p:nvPr/>
          </p:nvGrpSpPr>
          <p:grpSpPr bwMode="auto">
            <a:xfrm>
              <a:off x="1676" y="1470"/>
              <a:ext cx="40" cy="67"/>
              <a:chOff x="1676" y="1470"/>
              <a:chExt cx="40" cy="67"/>
            </a:xfrm>
          </p:grpSpPr>
          <p:sp>
            <p:nvSpPr>
              <p:cNvPr id="40749" name="Freeform 5085"/>
              <p:cNvSpPr>
                <a:spLocks/>
              </p:cNvSpPr>
              <p:nvPr/>
            </p:nvSpPr>
            <p:spPr bwMode="auto">
              <a:xfrm>
                <a:off x="1676" y="1470"/>
                <a:ext cx="40" cy="67"/>
              </a:xfrm>
              <a:custGeom>
                <a:avLst/>
                <a:gdLst>
                  <a:gd name="T0" fmla="+- 0 1710 1676"/>
                  <a:gd name="T1" fmla="*/ T0 w 40"/>
                  <a:gd name="T2" fmla="+- 0 1477 1470"/>
                  <a:gd name="T3" fmla="*/ 1477 h 67"/>
                  <a:gd name="T4" fmla="+- 0 1693 1676"/>
                  <a:gd name="T5" fmla="*/ T4 w 40"/>
                  <a:gd name="T6" fmla="+- 0 1477 1470"/>
                  <a:gd name="T7" fmla="*/ 1477 h 67"/>
                  <a:gd name="T8" fmla="+- 0 1697 1676"/>
                  <a:gd name="T9" fmla="*/ T8 w 40"/>
                  <a:gd name="T10" fmla="+- 0 1478 1470"/>
                  <a:gd name="T11" fmla="*/ 1478 h 67"/>
                  <a:gd name="T12" fmla="+- 0 1700 1676"/>
                  <a:gd name="T13" fmla="*/ T12 w 40"/>
                  <a:gd name="T14" fmla="+- 0 1480 1470"/>
                  <a:gd name="T15" fmla="*/ 1480 h 67"/>
                  <a:gd name="T16" fmla="+- 0 1702 1676"/>
                  <a:gd name="T17" fmla="*/ T16 w 40"/>
                  <a:gd name="T18" fmla="+- 0 1484 1470"/>
                  <a:gd name="T19" fmla="*/ 1484 h 67"/>
                  <a:gd name="T20" fmla="+- 0 1703 1676"/>
                  <a:gd name="T21" fmla="*/ T20 w 40"/>
                  <a:gd name="T22" fmla="+- 0 1488 1470"/>
                  <a:gd name="T23" fmla="*/ 1488 h 67"/>
                  <a:gd name="T24" fmla="+- 0 1703 1676"/>
                  <a:gd name="T25" fmla="*/ T24 w 40"/>
                  <a:gd name="T26" fmla="+- 0 1493 1470"/>
                  <a:gd name="T27" fmla="*/ 1493 h 67"/>
                  <a:gd name="T28" fmla="+- 0 1677 1676"/>
                  <a:gd name="T29" fmla="*/ T28 w 40"/>
                  <a:gd name="T30" fmla="+- 0 1527 1470"/>
                  <a:gd name="T31" fmla="*/ 1527 h 67"/>
                  <a:gd name="T32" fmla="+- 0 1676 1676"/>
                  <a:gd name="T33" fmla="*/ T32 w 40"/>
                  <a:gd name="T34" fmla="+- 0 1528 1470"/>
                  <a:gd name="T35" fmla="*/ 1528 h 67"/>
                  <a:gd name="T36" fmla="+- 0 1676 1676"/>
                  <a:gd name="T37" fmla="*/ T36 w 40"/>
                  <a:gd name="T38" fmla="+- 0 1529 1470"/>
                  <a:gd name="T39" fmla="*/ 1529 h 67"/>
                  <a:gd name="T40" fmla="+- 0 1676 1676"/>
                  <a:gd name="T41" fmla="*/ T40 w 40"/>
                  <a:gd name="T42" fmla="+- 0 1530 1470"/>
                  <a:gd name="T43" fmla="*/ 1530 h 67"/>
                  <a:gd name="T44" fmla="+- 0 1676 1676"/>
                  <a:gd name="T45" fmla="*/ T44 w 40"/>
                  <a:gd name="T46" fmla="+- 0 1534 1470"/>
                  <a:gd name="T47" fmla="*/ 1534 h 67"/>
                  <a:gd name="T48" fmla="+- 0 1676 1676"/>
                  <a:gd name="T49" fmla="*/ T48 w 40"/>
                  <a:gd name="T50" fmla="+- 0 1535 1470"/>
                  <a:gd name="T51" fmla="*/ 1535 h 67"/>
                  <a:gd name="T52" fmla="+- 0 1677 1676"/>
                  <a:gd name="T53" fmla="*/ T52 w 40"/>
                  <a:gd name="T54" fmla="+- 0 1536 1470"/>
                  <a:gd name="T55" fmla="*/ 1536 h 67"/>
                  <a:gd name="T56" fmla="+- 0 1714 1676"/>
                  <a:gd name="T57" fmla="*/ T56 w 40"/>
                  <a:gd name="T58" fmla="+- 0 1536 1470"/>
                  <a:gd name="T59" fmla="*/ 1536 h 67"/>
                  <a:gd name="T60" fmla="+- 0 1715 1676"/>
                  <a:gd name="T61" fmla="*/ T60 w 40"/>
                  <a:gd name="T62" fmla="+- 0 1536 1470"/>
                  <a:gd name="T63" fmla="*/ 1536 h 67"/>
                  <a:gd name="T64" fmla="+- 0 1715 1676"/>
                  <a:gd name="T65" fmla="*/ T64 w 40"/>
                  <a:gd name="T66" fmla="+- 0 1535 1470"/>
                  <a:gd name="T67" fmla="*/ 1535 h 67"/>
                  <a:gd name="T68" fmla="+- 0 1715 1676"/>
                  <a:gd name="T69" fmla="*/ T68 w 40"/>
                  <a:gd name="T70" fmla="+- 0 1534 1470"/>
                  <a:gd name="T71" fmla="*/ 1534 h 67"/>
                  <a:gd name="T72" fmla="+- 0 1715 1676"/>
                  <a:gd name="T73" fmla="*/ T72 w 40"/>
                  <a:gd name="T74" fmla="+- 0 1531 1470"/>
                  <a:gd name="T75" fmla="*/ 1531 h 67"/>
                  <a:gd name="T76" fmla="+- 0 1715 1676"/>
                  <a:gd name="T77" fmla="*/ T76 w 40"/>
                  <a:gd name="T78" fmla="+- 0 1530 1470"/>
                  <a:gd name="T79" fmla="*/ 1530 h 67"/>
                  <a:gd name="T80" fmla="+- 0 1714 1676"/>
                  <a:gd name="T81" fmla="*/ T80 w 40"/>
                  <a:gd name="T82" fmla="+- 0 1529 1470"/>
                  <a:gd name="T83" fmla="*/ 1529 h 67"/>
                  <a:gd name="T84" fmla="+- 0 1714 1676"/>
                  <a:gd name="T85" fmla="*/ T84 w 40"/>
                  <a:gd name="T86" fmla="+- 0 1529 1470"/>
                  <a:gd name="T87" fmla="*/ 1529 h 67"/>
                  <a:gd name="T88" fmla="+- 0 1686 1676"/>
                  <a:gd name="T89" fmla="*/ T88 w 40"/>
                  <a:gd name="T90" fmla="+- 0 1529 1470"/>
                  <a:gd name="T91" fmla="*/ 1529 h 67"/>
                  <a:gd name="T92" fmla="+- 0 1696 1676"/>
                  <a:gd name="T93" fmla="*/ T92 w 40"/>
                  <a:gd name="T94" fmla="+- 0 1518 1470"/>
                  <a:gd name="T95" fmla="*/ 1518 h 67"/>
                  <a:gd name="T96" fmla="+- 0 1713 1676"/>
                  <a:gd name="T97" fmla="*/ T96 w 40"/>
                  <a:gd name="T98" fmla="+- 0 1491 1470"/>
                  <a:gd name="T99" fmla="*/ 1491 h 67"/>
                  <a:gd name="T100" fmla="+- 0 1712 1676"/>
                  <a:gd name="T101" fmla="*/ T100 w 40"/>
                  <a:gd name="T102" fmla="+- 0 1483 1470"/>
                  <a:gd name="T103" fmla="*/ 1483 h 67"/>
                  <a:gd name="T104" fmla="+- 0 1712 1676"/>
                  <a:gd name="T105" fmla="*/ T104 w 40"/>
                  <a:gd name="T106" fmla="+- 0 1482 1470"/>
                  <a:gd name="T107" fmla="*/ 1482 h 67"/>
                  <a:gd name="T108" fmla="+- 0 1711 1676"/>
                  <a:gd name="T109" fmla="*/ T108 w 40"/>
                  <a:gd name="T110" fmla="+- 0 1478 1470"/>
                  <a:gd name="T111" fmla="*/ 1478 h 67"/>
                  <a:gd name="T112" fmla="+- 0 1710 1676"/>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7"/>
                    </a:moveTo>
                    <a:lnTo>
                      <a:pt x="17" y="7"/>
                    </a:lnTo>
                    <a:lnTo>
                      <a:pt x="21" y="8"/>
                    </a:lnTo>
                    <a:lnTo>
                      <a:pt x="24" y="10"/>
                    </a:lnTo>
                    <a:lnTo>
                      <a:pt x="26" y="14"/>
                    </a:lnTo>
                    <a:lnTo>
                      <a:pt x="27" y="18"/>
                    </a:lnTo>
                    <a:lnTo>
                      <a:pt x="27" y="23"/>
                    </a:lnTo>
                    <a:lnTo>
                      <a:pt x="1" y="57"/>
                    </a:lnTo>
                    <a:lnTo>
                      <a:pt x="0" y="58"/>
                    </a:lnTo>
                    <a:lnTo>
                      <a:pt x="0" y="59"/>
                    </a:lnTo>
                    <a:lnTo>
                      <a:pt x="0" y="60"/>
                    </a:lnTo>
                    <a:lnTo>
                      <a:pt x="0" y="64"/>
                    </a:lnTo>
                    <a:lnTo>
                      <a:pt x="0" y="65"/>
                    </a:lnTo>
                    <a:lnTo>
                      <a:pt x="1" y="66"/>
                    </a:lnTo>
                    <a:lnTo>
                      <a:pt x="38" y="66"/>
                    </a:lnTo>
                    <a:lnTo>
                      <a:pt x="39" y="66"/>
                    </a:lnTo>
                    <a:lnTo>
                      <a:pt x="39" y="65"/>
                    </a:lnTo>
                    <a:lnTo>
                      <a:pt x="39" y="64"/>
                    </a:lnTo>
                    <a:lnTo>
                      <a:pt x="39" y="61"/>
                    </a:lnTo>
                    <a:lnTo>
                      <a:pt x="39" y="60"/>
                    </a:lnTo>
                    <a:lnTo>
                      <a:pt x="38" y="59"/>
                    </a:lnTo>
                    <a:lnTo>
                      <a:pt x="10" y="59"/>
                    </a:lnTo>
                    <a:lnTo>
                      <a:pt x="20" y="48"/>
                    </a:lnTo>
                    <a:lnTo>
                      <a:pt x="37" y="21"/>
                    </a:lnTo>
                    <a:lnTo>
                      <a:pt x="36" y="13"/>
                    </a:lnTo>
                    <a:lnTo>
                      <a:pt x="36" y="12"/>
                    </a:lnTo>
                    <a:lnTo>
                      <a:pt x="35" y="8"/>
                    </a:lnTo>
                    <a:lnTo>
                      <a:pt x="3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50" name="Freeform 5084"/>
              <p:cNvSpPr>
                <a:spLocks/>
              </p:cNvSpPr>
              <p:nvPr/>
            </p:nvSpPr>
            <p:spPr bwMode="auto">
              <a:xfrm>
                <a:off x="1676" y="1470"/>
                <a:ext cx="40" cy="67"/>
              </a:xfrm>
              <a:custGeom>
                <a:avLst/>
                <a:gdLst>
                  <a:gd name="T0" fmla="+- 0 1697 1676"/>
                  <a:gd name="T1" fmla="*/ T0 w 40"/>
                  <a:gd name="T2" fmla="+- 0 1470 1470"/>
                  <a:gd name="T3" fmla="*/ 1470 h 67"/>
                  <a:gd name="T4" fmla="+- 0 1677 1676"/>
                  <a:gd name="T5" fmla="*/ T4 w 40"/>
                  <a:gd name="T6" fmla="+- 0 1481 1470"/>
                  <a:gd name="T7" fmla="*/ 1481 h 67"/>
                  <a:gd name="T8" fmla="+- 0 1677 1676"/>
                  <a:gd name="T9" fmla="*/ T8 w 40"/>
                  <a:gd name="T10" fmla="+- 0 1482 1470"/>
                  <a:gd name="T11" fmla="*/ 1482 h 67"/>
                  <a:gd name="T12" fmla="+- 0 1677 1676"/>
                  <a:gd name="T13" fmla="*/ T12 w 40"/>
                  <a:gd name="T14" fmla="+- 0 1483 1470"/>
                  <a:gd name="T15" fmla="*/ 1483 h 67"/>
                  <a:gd name="T16" fmla="+- 0 1678 1676"/>
                  <a:gd name="T17" fmla="*/ T16 w 40"/>
                  <a:gd name="T18" fmla="+- 0 1483 1470"/>
                  <a:gd name="T19" fmla="*/ 1483 h 67"/>
                  <a:gd name="T20" fmla="+- 0 1680 1676"/>
                  <a:gd name="T21" fmla="*/ T20 w 40"/>
                  <a:gd name="T22" fmla="+- 0 1482 1470"/>
                  <a:gd name="T23" fmla="*/ 1482 h 67"/>
                  <a:gd name="T24" fmla="+- 0 1683 1676"/>
                  <a:gd name="T25" fmla="*/ T24 w 40"/>
                  <a:gd name="T26" fmla="+- 0 1480 1470"/>
                  <a:gd name="T27" fmla="*/ 1480 h 67"/>
                  <a:gd name="T28" fmla="+- 0 1687 1676"/>
                  <a:gd name="T29" fmla="*/ T28 w 40"/>
                  <a:gd name="T30" fmla="+- 0 1478 1470"/>
                  <a:gd name="T31" fmla="*/ 1478 h 67"/>
                  <a:gd name="T32" fmla="+- 0 1689 1676"/>
                  <a:gd name="T33" fmla="*/ T32 w 40"/>
                  <a:gd name="T34" fmla="+- 0 1478 1470"/>
                  <a:gd name="T35" fmla="*/ 1478 h 67"/>
                  <a:gd name="T36" fmla="+- 0 1690 1676"/>
                  <a:gd name="T37" fmla="*/ T36 w 40"/>
                  <a:gd name="T38" fmla="+- 0 1477 1470"/>
                  <a:gd name="T39" fmla="*/ 1477 h 67"/>
                  <a:gd name="T40" fmla="+- 0 1710 1676"/>
                  <a:gd name="T41" fmla="*/ T40 w 40"/>
                  <a:gd name="T42" fmla="+- 0 1477 1470"/>
                  <a:gd name="T43" fmla="*/ 1477 h 67"/>
                  <a:gd name="T44" fmla="+- 0 1710 1676"/>
                  <a:gd name="T45" fmla="*/ T44 w 40"/>
                  <a:gd name="T46" fmla="+- 0 1476 1470"/>
                  <a:gd name="T47" fmla="*/ 1476 h 67"/>
                  <a:gd name="T48" fmla="+- 0 1707 1676"/>
                  <a:gd name="T49" fmla="*/ T48 w 40"/>
                  <a:gd name="T50" fmla="+- 0 1473 1470"/>
                  <a:gd name="T51" fmla="*/ 1473 h 67"/>
                  <a:gd name="T52" fmla="+- 0 1705 1676"/>
                  <a:gd name="T53" fmla="*/ T52 w 40"/>
                  <a:gd name="T54" fmla="+- 0 1472 1470"/>
                  <a:gd name="T55" fmla="*/ 1472 h 67"/>
                  <a:gd name="T56" fmla="+- 0 1700 1676"/>
                  <a:gd name="T57" fmla="*/ T56 w 40"/>
                  <a:gd name="T58" fmla="+- 0 1470 1470"/>
                  <a:gd name="T59" fmla="*/ 1470 h 67"/>
                  <a:gd name="T60" fmla="+- 0 1697 1676"/>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0"/>
                    </a:lnTo>
                    <a:lnTo>
                      <a:pt x="11" y="8"/>
                    </a:lnTo>
                    <a:lnTo>
                      <a:pt x="13" y="8"/>
                    </a:lnTo>
                    <a:lnTo>
                      <a:pt x="14" y="7"/>
                    </a:lnTo>
                    <a:lnTo>
                      <a:pt x="34"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6" name="Group 5079"/>
            <p:cNvGrpSpPr>
              <a:grpSpLocks/>
            </p:cNvGrpSpPr>
            <p:nvPr/>
          </p:nvGrpSpPr>
          <p:grpSpPr bwMode="auto">
            <a:xfrm>
              <a:off x="1678" y="1593"/>
              <a:ext cx="38" cy="66"/>
              <a:chOff x="1678" y="1593"/>
              <a:chExt cx="38" cy="66"/>
            </a:xfrm>
          </p:grpSpPr>
          <p:sp>
            <p:nvSpPr>
              <p:cNvPr id="40746" name="Freeform 5082"/>
              <p:cNvSpPr>
                <a:spLocks/>
              </p:cNvSpPr>
              <p:nvPr/>
            </p:nvSpPr>
            <p:spPr bwMode="auto">
              <a:xfrm>
                <a:off x="1678" y="1593"/>
                <a:ext cx="38" cy="66"/>
              </a:xfrm>
              <a:custGeom>
                <a:avLst/>
                <a:gdLst>
                  <a:gd name="T0" fmla="+- 0 1714 1678"/>
                  <a:gd name="T1" fmla="*/ T0 w 38"/>
                  <a:gd name="T2" fmla="+- 0 1652 1593"/>
                  <a:gd name="T3" fmla="*/ 1652 h 66"/>
                  <a:gd name="T4" fmla="+- 0 1680 1678"/>
                  <a:gd name="T5" fmla="*/ T4 w 38"/>
                  <a:gd name="T6" fmla="+- 0 1652 1593"/>
                  <a:gd name="T7" fmla="*/ 1652 h 66"/>
                  <a:gd name="T8" fmla="+- 0 1680 1678"/>
                  <a:gd name="T9" fmla="*/ T8 w 38"/>
                  <a:gd name="T10" fmla="+- 0 1653 1593"/>
                  <a:gd name="T11" fmla="*/ 1653 h 66"/>
                  <a:gd name="T12" fmla="+- 0 1679 1678"/>
                  <a:gd name="T13" fmla="*/ T12 w 38"/>
                  <a:gd name="T14" fmla="+- 0 1653 1593"/>
                  <a:gd name="T15" fmla="*/ 1653 h 66"/>
                  <a:gd name="T16" fmla="+- 0 1679 1678"/>
                  <a:gd name="T17" fmla="*/ T16 w 38"/>
                  <a:gd name="T18" fmla="+- 0 1654 1593"/>
                  <a:gd name="T19" fmla="*/ 1654 h 66"/>
                  <a:gd name="T20" fmla="+- 0 1679 1678"/>
                  <a:gd name="T21" fmla="*/ T20 w 38"/>
                  <a:gd name="T22" fmla="+- 0 1657 1593"/>
                  <a:gd name="T23" fmla="*/ 1657 h 66"/>
                  <a:gd name="T24" fmla="+- 0 1679 1678"/>
                  <a:gd name="T25" fmla="*/ T24 w 38"/>
                  <a:gd name="T26" fmla="+- 0 1659 1593"/>
                  <a:gd name="T27" fmla="*/ 1659 h 66"/>
                  <a:gd name="T28" fmla="+- 0 1680 1678"/>
                  <a:gd name="T29" fmla="*/ T28 w 38"/>
                  <a:gd name="T30" fmla="+- 0 1659 1593"/>
                  <a:gd name="T31" fmla="*/ 1659 h 66"/>
                  <a:gd name="T32" fmla="+- 0 1715 1678"/>
                  <a:gd name="T33" fmla="*/ T32 w 38"/>
                  <a:gd name="T34" fmla="+- 0 1659 1593"/>
                  <a:gd name="T35" fmla="*/ 1659 h 66"/>
                  <a:gd name="T36" fmla="+- 0 1715 1678"/>
                  <a:gd name="T37" fmla="*/ T36 w 38"/>
                  <a:gd name="T38" fmla="+- 0 1659 1593"/>
                  <a:gd name="T39" fmla="*/ 1659 h 66"/>
                  <a:gd name="T40" fmla="+- 0 1716 1678"/>
                  <a:gd name="T41" fmla="*/ T40 w 38"/>
                  <a:gd name="T42" fmla="+- 0 1657 1593"/>
                  <a:gd name="T43" fmla="*/ 1657 h 66"/>
                  <a:gd name="T44" fmla="+- 0 1716 1678"/>
                  <a:gd name="T45" fmla="*/ T44 w 38"/>
                  <a:gd name="T46" fmla="+- 0 1654 1593"/>
                  <a:gd name="T47" fmla="*/ 1654 h 66"/>
                  <a:gd name="T48" fmla="+- 0 1715 1678"/>
                  <a:gd name="T49" fmla="*/ T48 w 38"/>
                  <a:gd name="T50" fmla="+- 0 1653 1593"/>
                  <a:gd name="T51" fmla="*/ 1653 h 66"/>
                  <a:gd name="T52" fmla="+- 0 1715 1678"/>
                  <a:gd name="T53" fmla="*/ T52 w 38"/>
                  <a:gd name="T54" fmla="+- 0 1653 1593"/>
                  <a:gd name="T55" fmla="*/ 1653 h 66"/>
                  <a:gd name="T56" fmla="+- 0 1714 1678"/>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4"/>
                    </a:lnTo>
                    <a:lnTo>
                      <a:pt x="1" y="66"/>
                    </a:lnTo>
                    <a:lnTo>
                      <a:pt x="2" y="66"/>
                    </a:lnTo>
                    <a:lnTo>
                      <a:pt x="37" y="66"/>
                    </a:lnTo>
                    <a:lnTo>
                      <a:pt x="38" y="64"/>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7" name="Freeform 5081"/>
              <p:cNvSpPr>
                <a:spLocks/>
              </p:cNvSpPr>
              <p:nvPr/>
            </p:nvSpPr>
            <p:spPr bwMode="auto">
              <a:xfrm>
                <a:off x="1678" y="1593"/>
                <a:ext cx="38" cy="66"/>
              </a:xfrm>
              <a:custGeom>
                <a:avLst/>
                <a:gdLst>
                  <a:gd name="T0" fmla="+- 0 1702 1678"/>
                  <a:gd name="T1" fmla="*/ T0 w 38"/>
                  <a:gd name="T2" fmla="+- 0 1602 1593"/>
                  <a:gd name="T3" fmla="*/ 1602 h 66"/>
                  <a:gd name="T4" fmla="+- 0 1694 1678"/>
                  <a:gd name="T5" fmla="*/ T4 w 38"/>
                  <a:gd name="T6" fmla="+- 0 1602 1593"/>
                  <a:gd name="T7" fmla="*/ 1602 h 66"/>
                  <a:gd name="T8" fmla="+- 0 1694 1678"/>
                  <a:gd name="T9" fmla="*/ T8 w 38"/>
                  <a:gd name="T10" fmla="+- 0 1652 1593"/>
                  <a:gd name="T11" fmla="*/ 1652 h 66"/>
                  <a:gd name="T12" fmla="+- 0 1702 1678"/>
                  <a:gd name="T13" fmla="*/ T12 w 38"/>
                  <a:gd name="T14" fmla="+- 0 1652 1593"/>
                  <a:gd name="T15" fmla="*/ 1652 h 66"/>
                  <a:gd name="T16" fmla="+- 0 1702 1678"/>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8" name="Freeform 5080"/>
              <p:cNvSpPr>
                <a:spLocks/>
              </p:cNvSpPr>
              <p:nvPr/>
            </p:nvSpPr>
            <p:spPr bwMode="auto">
              <a:xfrm>
                <a:off x="1678" y="1593"/>
                <a:ext cx="38" cy="66"/>
              </a:xfrm>
              <a:custGeom>
                <a:avLst/>
                <a:gdLst>
                  <a:gd name="T0" fmla="+- 0 1700 1678"/>
                  <a:gd name="T1" fmla="*/ T0 w 38"/>
                  <a:gd name="T2" fmla="+- 0 1593 1593"/>
                  <a:gd name="T3" fmla="*/ 1593 h 66"/>
                  <a:gd name="T4" fmla="+- 0 1678 1678"/>
                  <a:gd name="T5" fmla="*/ T4 w 38"/>
                  <a:gd name="T6" fmla="+- 0 1609 1593"/>
                  <a:gd name="T7" fmla="*/ 1609 h 66"/>
                  <a:gd name="T8" fmla="+- 0 1679 1678"/>
                  <a:gd name="T9" fmla="*/ T8 w 38"/>
                  <a:gd name="T10" fmla="+- 0 1610 1593"/>
                  <a:gd name="T11" fmla="*/ 1610 h 66"/>
                  <a:gd name="T12" fmla="+- 0 1680 1678"/>
                  <a:gd name="T13" fmla="*/ T12 w 38"/>
                  <a:gd name="T14" fmla="+- 0 1611 1593"/>
                  <a:gd name="T15" fmla="*/ 1611 h 66"/>
                  <a:gd name="T16" fmla="+- 0 1681 1678"/>
                  <a:gd name="T17" fmla="*/ T16 w 38"/>
                  <a:gd name="T18" fmla="+- 0 1610 1593"/>
                  <a:gd name="T19" fmla="*/ 1610 h 66"/>
                  <a:gd name="T20" fmla="+- 0 1694 1678"/>
                  <a:gd name="T21" fmla="*/ T20 w 38"/>
                  <a:gd name="T22" fmla="+- 0 1602 1593"/>
                  <a:gd name="T23" fmla="*/ 1602 h 66"/>
                  <a:gd name="T24" fmla="+- 0 1702 1678"/>
                  <a:gd name="T25" fmla="*/ T24 w 38"/>
                  <a:gd name="T26" fmla="+- 0 1602 1593"/>
                  <a:gd name="T27" fmla="*/ 1602 h 66"/>
                  <a:gd name="T28" fmla="+- 0 1702 1678"/>
                  <a:gd name="T29" fmla="*/ T28 w 38"/>
                  <a:gd name="T30" fmla="+- 0 1594 1593"/>
                  <a:gd name="T31" fmla="*/ 1594 h 66"/>
                  <a:gd name="T32" fmla="+- 0 1702 1678"/>
                  <a:gd name="T33" fmla="*/ T32 w 38"/>
                  <a:gd name="T34" fmla="+- 0 1594 1593"/>
                  <a:gd name="T35" fmla="*/ 1594 h 66"/>
                  <a:gd name="T36" fmla="+- 0 1700 1678"/>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9"/>
                    </a:lnTo>
                    <a:lnTo>
                      <a:pt x="24" y="9"/>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7" name="Group 5073"/>
            <p:cNvGrpSpPr>
              <a:grpSpLocks/>
            </p:cNvGrpSpPr>
            <p:nvPr/>
          </p:nvGrpSpPr>
          <p:grpSpPr bwMode="auto">
            <a:xfrm>
              <a:off x="1743" y="1130"/>
              <a:ext cx="80" cy="659"/>
              <a:chOff x="1743" y="1130"/>
              <a:chExt cx="80" cy="659"/>
            </a:xfrm>
          </p:grpSpPr>
          <p:sp>
            <p:nvSpPr>
              <p:cNvPr id="40741" name="Freeform 5078"/>
              <p:cNvSpPr>
                <a:spLocks/>
              </p:cNvSpPr>
              <p:nvPr/>
            </p:nvSpPr>
            <p:spPr bwMode="auto">
              <a:xfrm>
                <a:off x="1743" y="1130"/>
                <a:ext cx="80" cy="659"/>
              </a:xfrm>
              <a:custGeom>
                <a:avLst/>
                <a:gdLst>
                  <a:gd name="T0" fmla="+- 0 1807 1743"/>
                  <a:gd name="T1" fmla="*/ T0 w 80"/>
                  <a:gd name="T2" fmla="+- 0 1468 1130"/>
                  <a:gd name="T3" fmla="*/ 1468 h 659"/>
                  <a:gd name="T4" fmla="+- 0 1744 1743"/>
                  <a:gd name="T5" fmla="*/ T4 w 80"/>
                  <a:gd name="T6" fmla="+- 0 1468 1130"/>
                  <a:gd name="T7" fmla="*/ 1468 h 659"/>
                  <a:gd name="T8" fmla="+- 0 1744 1743"/>
                  <a:gd name="T9" fmla="*/ T8 w 80"/>
                  <a:gd name="T10" fmla="+- 0 1786 1130"/>
                  <a:gd name="T11" fmla="*/ 1786 h 659"/>
                  <a:gd name="T12" fmla="+- 0 1743 1743"/>
                  <a:gd name="T13" fmla="*/ T12 w 80"/>
                  <a:gd name="T14" fmla="+- 0 1788 1130"/>
                  <a:gd name="T15" fmla="*/ 1788 h 659"/>
                  <a:gd name="T16" fmla="+- 0 1822 1743"/>
                  <a:gd name="T17" fmla="*/ T16 w 80"/>
                  <a:gd name="T18" fmla="+- 0 1788 1130"/>
                  <a:gd name="T19" fmla="*/ 1788 h 659"/>
                  <a:gd name="T20" fmla="+- 0 1821 1743"/>
                  <a:gd name="T21" fmla="*/ T20 w 80"/>
                  <a:gd name="T22" fmla="+- 0 1786 1130"/>
                  <a:gd name="T23" fmla="*/ 1786 h 659"/>
                  <a:gd name="T24" fmla="+- 0 1821 1743"/>
                  <a:gd name="T25" fmla="*/ T24 w 80"/>
                  <a:gd name="T26" fmla="+- 0 1773 1130"/>
                  <a:gd name="T27" fmla="*/ 1773 h 659"/>
                  <a:gd name="T28" fmla="+- 0 1808 1743"/>
                  <a:gd name="T29" fmla="*/ T28 w 80"/>
                  <a:gd name="T30" fmla="+- 0 1773 1130"/>
                  <a:gd name="T31" fmla="*/ 1773 h 659"/>
                  <a:gd name="T32" fmla="+- 0 1807 1743"/>
                  <a:gd name="T33" fmla="*/ T32 w 80"/>
                  <a:gd name="T34" fmla="+- 0 1772 1130"/>
                  <a:gd name="T35" fmla="*/ 1772 h 659"/>
                  <a:gd name="T36" fmla="+- 0 1807 1743"/>
                  <a:gd name="T37" fmla="*/ T36 w 80"/>
                  <a:gd name="T38" fmla="+- 0 1771 1130"/>
                  <a:gd name="T39" fmla="*/ 1771 h 659"/>
                  <a:gd name="T40" fmla="+- 0 1807 1743"/>
                  <a:gd name="T41" fmla="*/ T40 w 80"/>
                  <a:gd name="T42" fmla="+- 0 1468 1130"/>
                  <a:gd name="T43"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338"/>
                    </a:moveTo>
                    <a:lnTo>
                      <a:pt x="1" y="338"/>
                    </a:lnTo>
                    <a:lnTo>
                      <a:pt x="1" y="656"/>
                    </a:lnTo>
                    <a:lnTo>
                      <a:pt x="0" y="658"/>
                    </a:lnTo>
                    <a:lnTo>
                      <a:pt x="79" y="658"/>
                    </a:lnTo>
                    <a:lnTo>
                      <a:pt x="78" y="656"/>
                    </a:lnTo>
                    <a:lnTo>
                      <a:pt x="78" y="643"/>
                    </a:lnTo>
                    <a:lnTo>
                      <a:pt x="65" y="643"/>
                    </a:lnTo>
                    <a:lnTo>
                      <a:pt x="64" y="642"/>
                    </a:lnTo>
                    <a:lnTo>
                      <a:pt x="64" y="641"/>
                    </a:lnTo>
                    <a:lnTo>
                      <a:pt x="64"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2" name="Freeform 5077"/>
              <p:cNvSpPr>
                <a:spLocks/>
              </p:cNvSpPr>
              <p:nvPr/>
            </p:nvSpPr>
            <p:spPr bwMode="auto">
              <a:xfrm>
                <a:off x="1743" y="1130"/>
                <a:ext cx="80" cy="659"/>
              </a:xfrm>
              <a:custGeom>
                <a:avLst/>
                <a:gdLst>
                  <a:gd name="T0" fmla="+- 0 1773 1743"/>
                  <a:gd name="T1" fmla="*/ T0 w 80"/>
                  <a:gd name="T2" fmla="+- 0 1462 1130"/>
                  <a:gd name="T3" fmla="*/ 1462 h 659"/>
                  <a:gd name="T4" fmla="+- 0 1748 1743"/>
                  <a:gd name="T5" fmla="*/ T4 w 80"/>
                  <a:gd name="T6" fmla="+- 0 1462 1130"/>
                  <a:gd name="T7" fmla="*/ 1462 h 659"/>
                  <a:gd name="T8" fmla="+- 0 1751 1743"/>
                  <a:gd name="T9" fmla="*/ T8 w 80"/>
                  <a:gd name="T10" fmla="+- 0 1465 1130"/>
                  <a:gd name="T11" fmla="*/ 1465 h 659"/>
                  <a:gd name="T12" fmla="+- 0 1748 1743"/>
                  <a:gd name="T13" fmla="*/ T12 w 80"/>
                  <a:gd name="T14" fmla="+- 0 1468 1130"/>
                  <a:gd name="T15" fmla="*/ 1468 h 659"/>
                  <a:gd name="T16" fmla="+- 0 1773 1743"/>
                  <a:gd name="T17" fmla="*/ T16 w 80"/>
                  <a:gd name="T18" fmla="+- 0 1468 1130"/>
                  <a:gd name="T19" fmla="*/ 1468 h 659"/>
                  <a:gd name="T20" fmla="+- 0 1771 1743"/>
                  <a:gd name="T21" fmla="*/ T20 w 80"/>
                  <a:gd name="T22" fmla="+- 0 1465 1130"/>
                  <a:gd name="T23" fmla="*/ 1465 h 659"/>
                  <a:gd name="T24" fmla="+- 0 1773 1743"/>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0" y="332"/>
                    </a:moveTo>
                    <a:lnTo>
                      <a:pt x="5" y="332"/>
                    </a:lnTo>
                    <a:lnTo>
                      <a:pt x="8" y="335"/>
                    </a:lnTo>
                    <a:lnTo>
                      <a:pt x="5" y="338"/>
                    </a:lnTo>
                    <a:lnTo>
                      <a:pt x="30" y="338"/>
                    </a:lnTo>
                    <a:lnTo>
                      <a:pt x="28" y="335"/>
                    </a:lnTo>
                    <a:lnTo>
                      <a:pt x="3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3" name="Freeform 5076"/>
              <p:cNvSpPr>
                <a:spLocks/>
              </p:cNvSpPr>
              <p:nvPr/>
            </p:nvSpPr>
            <p:spPr bwMode="auto">
              <a:xfrm>
                <a:off x="1743" y="1130"/>
                <a:ext cx="80" cy="659"/>
              </a:xfrm>
              <a:custGeom>
                <a:avLst/>
                <a:gdLst>
                  <a:gd name="T0" fmla="+- 0 1807 1743"/>
                  <a:gd name="T1" fmla="*/ T0 w 80"/>
                  <a:gd name="T2" fmla="+- 0 1453 1130"/>
                  <a:gd name="T3" fmla="*/ 1453 h 659"/>
                  <a:gd name="T4" fmla="+- 0 1744 1743"/>
                  <a:gd name="T5" fmla="*/ T4 w 80"/>
                  <a:gd name="T6" fmla="+- 0 1453 1130"/>
                  <a:gd name="T7" fmla="*/ 1453 h 659"/>
                  <a:gd name="T8" fmla="+- 0 1744 1743"/>
                  <a:gd name="T9" fmla="*/ T8 w 80"/>
                  <a:gd name="T10" fmla="+- 0 1462 1130"/>
                  <a:gd name="T11" fmla="*/ 1462 h 659"/>
                  <a:gd name="T12" fmla="+- 0 1807 1743"/>
                  <a:gd name="T13" fmla="*/ T12 w 80"/>
                  <a:gd name="T14" fmla="+- 0 1462 1130"/>
                  <a:gd name="T15" fmla="*/ 1462 h 659"/>
                  <a:gd name="T16" fmla="+- 0 1807 1743"/>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64" y="323"/>
                    </a:moveTo>
                    <a:lnTo>
                      <a:pt x="1" y="323"/>
                    </a:lnTo>
                    <a:lnTo>
                      <a:pt x="1"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4" name="Freeform 5075"/>
              <p:cNvSpPr>
                <a:spLocks/>
              </p:cNvSpPr>
              <p:nvPr/>
            </p:nvSpPr>
            <p:spPr bwMode="auto">
              <a:xfrm>
                <a:off x="1743" y="1130"/>
                <a:ext cx="80" cy="659"/>
              </a:xfrm>
              <a:custGeom>
                <a:avLst/>
                <a:gdLst>
                  <a:gd name="T0" fmla="+- 0 1790 1743"/>
                  <a:gd name="T1" fmla="*/ T0 w 80"/>
                  <a:gd name="T2" fmla="+- 0 1448 1130"/>
                  <a:gd name="T3" fmla="*/ 1448 h 659"/>
                  <a:gd name="T4" fmla="+- 0 1764 1743"/>
                  <a:gd name="T5" fmla="*/ T4 w 80"/>
                  <a:gd name="T6" fmla="+- 0 1448 1130"/>
                  <a:gd name="T7" fmla="*/ 1448 h 659"/>
                  <a:gd name="T8" fmla="+- 0 1767 1743"/>
                  <a:gd name="T9" fmla="*/ T8 w 80"/>
                  <a:gd name="T10" fmla="+- 0 1450 1130"/>
                  <a:gd name="T11" fmla="*/ 1450 h 659"/>
                  <a:gd name="T12" fmla="+- 0 1764 1743"/>
                  <a:gd name="T13" fmla="*/ T12 w 80"/>
                  <a:gd name="T14" fmla="+- 0 1453 1130"/>
                  <a:gd name="T15" fmla="*/ 1453 h 659"/>
                  <a:gd name="T16" fmla="+- 0 1790 1743"/>
                  <a:gd name="T17" fmla="*/ T16 w 80"/>
                  <a:gd name="T18" fmla="+- 0 1453 1130"/>
                  <a:gd name="T19" fmla="*/ 1453 h 659"/>
                  <a:gd name="T20" fmla="+- 0 1788 1743"/>
                  <a:gd name="T21" fmla="*/ T20 w 80"/>
                  <a:gd name="T22" fmla="+- 0 1450 1130"/>
                  <a:gd name="T23" fmla="*/ 1450 h 659"/>
                  <a:gd name="T24" fmla="+- 0 1790 1743"/>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7" y="318"/>
                    </a:moveTo>
                    <a:lnTo>
                      <a:pt x="21" y="318"/>
                    </a:lnTo>
                    <a:lnTo>
                      <a:pt x="24" y="320"/>
                    </a:lnTo>
                    <a:lnTo>
                      <a:pt x="21" y="323"/>
                    </a:lnTo>
                    <a:lnTo>
                      <a:pt x="47" y="323"/>
                    </a:lnTo>
                    <a:lnTo>
                      <a:pt x="45" y="320"/>
                    </a:lnTo>
                    <a:lnTo>
                      <a:pt x="4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5" name="Freeform 5074"/>
              <p:cNvSpPr>
                <a:spLocks/>
              </p:cNvSpPr>
              <p:nvPr/>
            </p:nvSpPr>
            <p:spPr bwMode="auto">
              <a:xfrm>
                <a:off x="1743" y="1130"/>
                <a:ext cx="80" cy="659"/>
              </a:xfrm>
              <a:custGeom>
                <a:avLst/>
                <a:gdLst>
                  <a:gd name="T0" fmla="+- 0 1807 1743"/>
                  <a:gd name="T1" fmla="*/ T0 w 80"/>
                  <a:gd name="T2" fmla="+- 0 1130 1130"/>
                  <a:gd name="T3" fmla="*/ 1130 h 659"/>
                  <a:gd name="T4" fmla="+- 0 1743 1743"/>
                  <a:gd name="T5" fmla="*/ T4 w 80"/>
                  <a:gd name="T6" fmla="+- 0 1130 1130"/>
                  <a:gd name="T7" fmla="*/ 1130 h 659"/>
                  <a:gd name="T8" fmla="+- 0 1744 1743"/>
                  <a:gd name="T9" fmla="*/ T8 w 80"/>
                  <a:gd name="T10" fmla="+- 0 1131 1130"/>
                  <a:gd name="T11" fmla="*/ 1131 h 659"/>
                  <a:gd name="T12" fmla="+- 0 1744 1743"/>
                  <a:gd name="T13" fmla="*/ T12 w 80"/>
                  <a:gd name="T14" fmla="+- 0 1448 1130"/>
                  <a:gd name="T15" fmla="*/ 1448 h 659"/>
                  <a:gd name="T16" fmla="+- 0 1807 1743"/>
                  <a:gd name="T17" fmla="*/ T16 w 80"/>
                  <a:gd name="T18" fmla="+- 0 1448 1130"/>
                  <a:gd name="T19" fmla="*/ 1448 h 659"/>
                  <a:gd name="T20" fmla="+- 0 1807 1743"/>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1" y="1"/>
                    </a:lnTo>
                    <a:lnTo>
                      <a:pt x="1"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8" name="Group 5071"/>
            <p:cNvGrpSpPr>
              <a:grpSpLocks/>
            </p:cNvGrpSpPr>
            <p:nvPr/>
          </p:nvGrpSpPr>
          <p:grpSpPr bwMode="auto">
            <a:xfrm>
              <a:off x="1744" y="1465"/>
              <a:ext cx="63" cy="2"/>
              <a:chOff x="1744" y="1465"/>
              <a:chExt cx="63" cy="2"/>
            </a:xfrm>
          </p:grpSpPr>
          <p:sp>
            <p:nvSpPr>
              <p:cNvPr id="40740" name="Freeform 5072"/>
              <p:cNvSpPr>
                <a:spLocks/>
              </p:cNvSpPr>
              <p:nvPr/>
            </p:nvSpPr>
            <p:spPr bwMode="auto">
              <a:xfrm>
                <a:off x="1744" y="1465"/>
                <a:ext cx="63" cy="2"/>
              </a:xfrm>
              <a:custGeom>
                <a:avLst/>
                <a:gdLst>
                  <a:gd name="T0" fmla="+- 0 1744 1744"/>
                  <a:gd name="T1" fmla="*/ T0 w 63"/>
                  <a:gd name="T2" fmla="+- 0 1807 1744"/>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69" name="Group 5069"/>
            <p:cNvGrpSpPr>
              <a:grpSpLocks/>
            </p:cNvGrpSpPr>
            <p:nvPr/>
          </p:nvGrpSpPr>
          <p:grpSpPr bwMode="auto">
            <a:xfrm>
              <a:off x="1744" y="1450"/>
              <a:ext cx="63" cy="2"/>
              <a:chOff x="1744" y="1450"/>
              <a:chExt cx="63" cy="2"/>
            </a:xfrm>
          </p:grpSpPr>
          <p:sp>
            <p:nvSpPr>
              <p:cNvPr id="40739" name="Freeform 5070"/>
              <p:cNvSpPr>
                <a:spLocks/>
              </p:cNvSpPr>
              <p:nvPr/>
            </p:nvSpPr>
            <p:spPr bwMode="auto">
              <a:xfrm>
                <a:off x="1744" y="1450"/>
                <a:ext cx="63" cy="2"/>
              </a:xfrm>
              <a:custGeom>
                <a:avLst/>
                <a:gdLst>
                  <a:gd name="T0" fmla="+- 0 1744 1744"/>
                  <a:gd name="T1" fmla="*/ T0 w 63"/>
                  <a:gd name="T2" fmla="+- 0 1807 1744"/>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0" name="Group 5067"/>
            <p:cNvGrpSpPr>
              <a:grpSpLocks/>
            </p:cNvGrpSpPr>
            <p:nvPr/>
          </p:nvGrpSpPr>
          <p:grpSpPr bwMode="auto">
            <a:xfrm>
              <a:off x="1743" y="1468"/>
              <a:ext cx="2" cy="320"/>
              <a:chOff x="1743" y="1468"/>
              <a:chExt cx="2" cy="320"/>
            </a:xfrm>
          </p:grpSpPr>
          <p:sp>
            <p:nvSpPr>
              <p:cNvPr id="40738" name="Freeform 5068"/>
              <p:cNvSpPr>
                <a:spLocks/>
              </p:cNvSpPr>
              <p:nvPr/>
            </p:nvSpPr>
            <p:spPr bwMode="auto">
              <a:xfrm>
                <a:off x="1743"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1" name="Group 5065"/>
            <p:cNvGrpSpPr>
              <a:grpSpLocks/>
            </p:cNvGrpSpPr>
            <p:nvPr/>
          </p:nvGrpSpPr>
          <p:grpSpPr bwMode="auto">
            <a:xfrm>
              <a:off x="1742" y="1458"/>
              <a:ext cx="3" cy="2"/>
              <a:chOff x="1742" y="1458"/>
              <a:chExt cx="3" cy="2"/>
            </a:xfrm>
          </p:grpSpPr>
          <p:sp>
            <p:nvSpPr>
              <p:cNvPr id="40737" name="Freeform 5066"/>
              <p:cNvSpPr>
                <a:spLocks/>
              </p:cNvSpPr>
              <p:nvPr/>
            </p:nvSpPr>
            <p:spPr bwMode="auto">
              <a:xfrm>
                <a:off x="1742" y="1458"/>
                <a:ext cx="3" cy="2"/>
              </a:xfrm>
              <a:custGeom>
                <a:avLst/>
                <a:gdLst>
                  <a:gd name="T0" fmla="+- 0 1742 1742"/>
                  <a:gd name="T1" fmla="*/ T0 w 3"/>
                  <a:gd name="T2" fmla="+- 0 1745 1742"/>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2" name="Group 5063"/>
            <p:cNvGrpSpPr>
              <a:grpSpLocks/>
            </p:cNvGrpSpPr>
            <p:nvPr/>
          </p:nvGrpSpPr>
          <p:grpSpPr bwMode="auto">
            <a:xfrm>
              <a:off x="1743" y="1130"/>
              <a:ext cx="2" cy="318"/>
              <a:chOff x="1743" y="1130"/>
              <a:chExt cx="2" cy="318"/>
            </a:xfrm>
          </p:grpSpPr>
          <p:sp>
            <p:nvSpPr>
              <p:cNvPr id="40736" name="Freeform 5064"/>
              <p:cNvSpPr>
                <a:spLocks/>
              </p:cNvSpPr>
              <p:nvPr/>
            </p:nvSpPr>
            <p:spPr bwMode="auto">
              <a:xfrm>
                <a:off x="1743"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3" name="Group 5061"/>
            <p:cNvGrpSpPr>
              <a:grpSpLocks/>
            </p:cNvGrpSpPr>
            <p:nvPr/>
          </p:nvGrpSpPr>
          <p:grpSpPr bwMode="auto">
            <a:xfrm>
              <a:off x="1742" y="1465"/>
              <a:ext cx="3" cy="2"/>
              <a:chOff x="1742" y="1465"/>
              <a:chExt cx="3" cy="2"/>
            </a:xfrm>
          </p:grpSpPr>
          <p:sp>
            <p:nvSpPr>
              <p:cNvPr id="40735" name="Freeform 5062"/>
              <p:cNvSpPr>
                <a:spLocks/>
              </p:cNvSpPr>
              <p:nvPr/>
            </p:nvSpPr>
            <p:spPr bwMode="auto">
              <a:xfrm>
                <a:off x="1742" y="1465"/>
                <a:ext cx="3" cy="2"/>
              </a:xfrm>
              <a:custGeom>
                <a:avLst/>
                <a:gdLst>
                  <a:gd name="T0" fmla="+- 0 1742 1742"/>
                  <a:gd name="T1" fmla="*/ T0 w 3"/>
                  <a:gd name="T2" fmla="+- 0 1745 1742"/>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4" name="Group 5058"/>
            <p:cNvGrpSpPr>
              <a:grpSpLocks/>
            </p:cNvGrpSpPr>
            <p:nvPr/>
          </p:nvGrpSpPr>
          <p:grpSpPr bwMode="auto">
            <a:xfrm>
              <a:off x="1742" y="1450"/>
              <a:ext cx="3" cy="2"/>
              <a:chOff x="1742" y="1450"/>
              <a:chExt cx="3" cy="2"/>
            </a:xfrm>
          </p:grpSpPr>
          <p:sp>
            <p:nvSpPr>
              <p:cNvPr id="40734" name="Freeform 5060"/>
              <p:cNvSpPr>
                <a:spLocks/>
              </p:cNvSpPr>
              <p:nvPr/>
            </p:nvSpPr>
            <p:spPr bwMode="auto">
              <a:xfrm>
                <a:off x="1742" y="1450"/>
                <a:ext cx="3" cy="2"/>
              </a:xfrm>
              <a:custGeom>
                <a:avLst/>
                <a:gdLst>
                  <a:gd name="T0" fmla="+- 0 1742 1742"/>
                  <a:gd name="T1" fmla="*/ T0 w 3"/>
                  <a:gd name="T2" fmla="+- 0 1745 1742"/>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899" name="Picture 50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75" name="Group 5056"/>
            <p:cNvGrpSpPr>
              <a:grpSpLocks/>
            </p:cNvGrpSpPr>
            <p:nvPr/>
          </p:nvGrpSpPr>
          <p:grpSpPr bwMode="auto">
            <a:xfrm>
              <a:off x="1728" y="1117"/>
              <a:ext cx="3" cy="656"/>
              <a:chOff x="1728" y="1117"/>
              <a:chExt cx="3" cy="656"/>
            </a:xfrm>
          </p:grpSpPr>
          <p:sp>
            <p:nvSpPr>
              <p:cNvPr id="40733" name="Freeform 5057"/>
              <p:cNvSpPr>
                <a:spLocks/>
              </p:cNvSpPr>
              <p:nvPr/>
            </p:nvSpPr>
            <p:spPr bwMode="auto">
              <a:xfrm>
                <a:off x="1728" y="1117"/>
                <a:ext cx="3" cy="656"/>
              </a:xfrm>
              <a:custGeom>
                <a:avLst/>
                <a:gdLst>
                  <a:gd name="T0" fmla="+- 0 1728 1728"/>
                  <a:gd name="T1" fmla="*/ T0 w 3"/>
                  <a:gd name="T2" fmla="+- 0 1773 1117"/>
                  <a:gd name="T3" fmla="*/ 1773 h 656"/>
                  <a:gd name="T4" fmla="+- 0 1730 1728"/>
                  <a:gd name="T5" fmla="*/ T4 w 3"/>
                  <a:gd name="T6" fmla="+- 0 1773 1117"/>
                  <a:gd name="T7" fmla="*/ 1773 h 656"/>
                  <a:gd name="T8" fmla="+- 0 1730 1728"/>
                  <a:gd name="T9" fmla="*/ T8 w 3"/>
                  <a:gd name="T10" fmla="+- 0 1117 1117"/>
                  <a:gd name="T11" fmla="*/ 1117 h 656"/>
                  <a:gd name="T12" fmla="+- 0 1728 1728"/>
                  <a:gd name="T13" fmla="*/ T12 w 3"/>
                  <a:gd name="T14" fmla="+- 0 1117 1117"/>
                  <a:gd name="T15" fmla="*/ 1117 h 656"/>
                  <a:gd name="T16" fmla="+- 0 1728 172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76" name="Group 5054"/>
            <p:cNvGrpSpPr>
              <a:grpSpLocks/>
            </p:cNvGrpSpPr>
            <p:nvPr/>
          </p:nvGrpSpPr>
          <p:grpSpPr bwMode="auto">
            <a:xfrm>
              <a:off x="1728" y="1116"/>
              <a:ext cx="82" cy="2"/>
              <a:chOff x="1728" y="1116"/>
              <a:chExt cx="82" cy="2"/>
            </a:xfrm>
          </p:grpSpPr>
          <p:sp>
            <p:nvSpPr>
              <p:cNvPr id="40732" name="Freeform 5055"/>
              <p:cNvSpPr>
                <a:spLocks/>
              </p:cNvSpPr>
              <p:nvPr/>
            </p:nvSpPr>
            <p:spPr bwMode="auto">
              <a:xfrm>
                <a:off x="1728" y="1116"/>
                <a:ext cx="82" cy="2"/>
              </a:xfrm>
              <a:custGeom>
                <a:avLst/>
                <a:gdLst>
                  <a:gd name="T0" fmla="+- 0 1728 1728"/>
                  <a:gd name="T1" fmla="*/ T0 w 82"/>
                  <a:gd name="T2" fmla="+- 0 1809 1728"/>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7" name="Group 5052"/>
            <p:cNvGrpSpPr>
              <a:grpSpLocks/>
            </p:cNvGrpSpPr>
            <p:nvPr/>
          </p:nvGrpSpPr>
          <p:grpSpPr bwMode="auto">
            <a:xfrm>
              <a:off x="1729" y="1772"/>
              <a:ext cx="80" cy="2"/>
              <a:chOff x="1729" y="1772"/>
              <a:chExt cx="80" cy="2"/>
            </a:xfrm>
          </p:grpSpPr>
          <p:sp>
            <p:nvSpPr>
              <p:cNvPr id="40730" name="Freeform 5053"/>
              <p:cNvSpPr>
                <a:spLocks/>
              </p:cNvSpPr>
              <p:nvPr/>
            </p:nvSpPr>
            <p:spPr bwMode="auto">
              <a:xfrm>
                <a:off x="1729" y="1772"/>
                <a:ext cx="80" cy="2"/>
              </a:xfrm>
              <a:custGeom>
                <a:avLst/>
                <a:gdLst>
                  <a:gd name="T0" fmla="+- 0 1729 1729"/>
                  <a:gd name="T1" fmla="*/ T0 w 80"/>
                  <a:gd name="T2" fmla="+- 0 1809 172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8" name="Group 5050"/>
            <p:cNvGrpSpPr>
              <a:grpSpLocks/>
            </p:cNvGrpSpPr>
            <p:nvPr/>
          </p:nvGrpSpPr>
          <p:grpSpPr bwMode="auto">
            <a:xfrm>
              <a:off x="1730" y="1770"/>
              <a:ext cx="80" cy="2"/>
              <a:chOff x="1730" y="1770"/>
              <a:chExt cx="80" cy="2"/>
            </a:xfrm>
          </p:grpSpPr>
          <p:sp>
            <p:nvSpPr>
              <p:cNvPr id="40729" name="Freeform 5051"/>
              <p:cNvSpPr>
                <a:spLocks/>
              </p:cNvSpPr>
              <p:nvPr/>
            </p:nvSpPr>
            <p:spPr bwMode="auto">
              <a:xfrm>
                <a:off x="1730" y="1770"/>
                <a:ext cx="80" cy="2"/>
              </a:xfrm>
              <a:custGeom>
                <a:avLst/>
                <a:gdLst>
                  <a:gd name="T0" fmla="+- 0 1730 1730"/>
                  <a:gd name="T1" fmla="*/ T0 w 80"/>
                  <a:gd name="T2" fmla="+- 0 1809 173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9" name="Group 5046"/>
            <p:cNvGrpSpPr>
              <a:grpSpLocks/>
            </p:cNvGrpSpPr>
            <p:nvPr/>
          </p:nvGrpSpPr>
          <p:grpSpPr bwMode="auto">
            <a:xfrm>
              <a:off x="1758" y="1224"/>
              <a:ext cx="38" cy="66"/>
              <a:chOff x="1758" y="1224"/>
              <a:chExt cx="38" cy="66"/>
            </a:xfrm>
          </p:grpSpPr>
          <p:sp>
            <p:nvSpPr>
              <p:cNvPr id="40726" name="Freeform 5049"/>
              <p:cNvSpPr>
                <a:spLocks/>
              </p:cNvSpPr>
              <p:nvPr/>
            </p:nvSpPr>
            <p:spPr bwMode="auto">
              <a:xfrm>
                <a:off x="1758" y="1224"/>
                <a:ext cx="38" cy="66"/>
              </a:xfrm>
              <a:custGeom>
                <a:avLst/>
                <a:gdLst>
                  <a:gd name="T0" fmla="+- 0 1793 1758"/>
                  <a:gd name="T1" fmla="*/ T0 w 38"/>
                  <a:gd name="T2" fmla="+- 0 1283 1224"/>
                  <a:gd name="T3" fmla="*/ 1283 h 66"/>
                  <a:gd name="T4" fmla="+- 0 1760 1758"/>
                  <a:gd name="T5" fmla="*/ T4 w 38"/>
                  <a:gd name="T6" fmla="+- 0 1283 1224"/>
                  <a:gd name="T7" fmla="*/ 1283 h 66"/>
                  <a:gd name="T8" fmla="+- 0 1759 1758"/>
                  <a:gd name="T9" fmla="*/ T8 w 38"/>
                  <a:gd name="T10" fmla="+- 0 1283 1224"/>
                  <a:gd name="T11" fmla="*/ 1283 h 66"/>
                  <a:gd name="T12" fmla="+- 0 1758 1758"/>
                  <a:gd name="T13" fmla="*/ T12 w 38"/>
                  <a:gd name="T14" fmla="+- 0 1284 1224"/>
                  <a:gd name="T15" fmla="*/ 1284 h 66"/>
                  <a:gd name="T16" fmla="+- 0 1758 1758"/>
                  <a:gd name="T17" fmla="*/ T16 w 38"/>
                  <a:gd name="T18" fmla="+- 0 1285 1224"/>
                  <a:gd name="T19" fmla="*/ 1285 h 66"/>
                  <a:gd name="T20" fmla="+- 0 1758 1758"/>
                  <a:gd name="T21" fmla="*/ T20 w 38"/>
                  <a:gd name="T22" fmla="+- 0 1288 1224"/>
                  <a:gd name="T23" fmla="*/ 1288 h 66"/>
                  <a:gd name="T24" fmla="+- 0 1758 1758"/>
                  <a:gd name="T25" fmla="*/ T24 w 38"/>
                  <a:gd name="T26" fmla="+- 0 1289 1224"/>
                  <a:gd name="T27" fmla="*/ 1289 h 66"/>
                  <a:gd name="T28" fmla="+- 0 1759 1758"/>
                  <a:gd name="T29" fmla="*/ T28 w 38"/>
                  <a:gd name="T30" fmla="+- 0 1290 1224"/>
                  <a:gd name="T31" fmla="*/ 1290 h 66"/>
                  <a:gd name="T32" fmla="+- 0 1794 1758"/>
                  <a:gd name="T33" fmla="*/ T32 w 38"/>
                  <a:gd name="T34" fmla="+- 0 1290 1224"/>
                  <a:gd name="T35" fmla="*/ 1290 h 66"/>
                  <a:gd name="T36" fmla="+- 0 1795 1758"/>
                  <a:gd name="T37" fmla="*/ T36 w 38"/>
                  <a:gd name="T38" fmla="+- 0 1289 1224"/>
                  <a:gd name="T39" fmla="*/ 1289 h 66"/>
                  <a:gd name="T40" fmla="+- 0 1795 1758"/>
                  <a:gd name="T41" fmla="*/ T40 w 38"/>
                  <a:gd name="T42" fmla="+- 0 1288 1224"/>
                  <a:gd name="T43" fmla="*/ 1288 h 66"/>
                  <a:gd name="T44" fmla="+- 0 1795 1758"/>
                  <a:gd name="T45" fmla="*/ T44 w 38"/>
                  <a:gd name="T46" fmla="+- 0 1285 1224"/>
                  <a:gd name="T47" fmla="*/ 1285 h 66"/>
                  <a:gd name="T48" fmla="+- 0 1795 1758"/>
                  <a:gd name="T49" fmla="*/ T48 w 38"/>
                  <a:gd name="T50" fmla="+- 0 1284 1224"/>
                  <a:gd name="T51" fmla="*/ 1284 h 66"/>
                  <a:gd name="T52" fmla="+- 0 1794 1758"/>
                  <a:gd name="T53" fmla="*/ T52 w 38"/>
                  <a:gd name="T54" fmla="+- 0 1283 1224"/>
                  <a:gd name="T55" fmla="*/ 1283 h 66"/>
                  <a:gd name="T56" fmla="+- 0 1793 175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7" name="Freeform 5048"/>
              <p:cNvSpPr>
                <a:spLocks/>
              </p:cNvSpPr>
              <p:nvPr/>
            </p:nvSpPr>
            <p:spPr bwMode="auto">
              <a:xfrm>
                <a:off x="1758" y="1224"/>
                <a:ext cx="38" cy="66"/>
              </a:xfrm>
              <a:custGeom>
                <a:avLst/>
                <a:gdLst>
                  <a:gd name="T0" fmla="+- 0 1782 1758"/>
                  <a:gd name="T1" fmla="*/ T0 w 38"/>
                  <a:gd name="T2" fmla="+- 0 1233 1224"/>
                  <a:gd name="T3" fmla="*/ 1233 h 66"/>
                  <a:gd name="T4" fmla="+- 0 1773 1758"/>
                  <a:gd name="T5" fmla="*/ T4 w 38"/>
                  <a:gd name="T6" fmla="+- 0 1233 1224"/>
                  <a:gd name="T7" fmla="*/ 1233 h 66"/>
                  <a:gd name="T8" fmla="+- 0 1773 1758"/>
                  <a:gd name="T9" fmla="*/ T8 w 38"/>
                  <a:gd name="T10" fmla="+- 0 1283 1224"/>
                  <a:gd name="T11" fmla="*/ 1283 h 66"/>
                  <a:gd name="T12" fmla="+- 0 1782 1758"/>
                  <a:gd name="T13" fmla="*/ T12 w 38"/>
                  <a:gd name="T14" fmla="+- 0 1283 1224"/>
                  <a:gd name="T15" fmla="*/ 1283 h 66"/>
                  <a:gd name="T16" fmla="+- 0 1782 175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8" name="Freeform 5047"/>
              <p:cNvSpPr>
                <a:spLocks/>
              </p:cNvSpPr>
              <p:nvPr/>
            </p:nvSpPr>
            <p:spPr bwMode="auto">
              <a:xfrm>
                <a:off x="1758" y="1224"/>
                <a:ext cx="38" cy="66"/>
              </a:xfrm>
              <a:custGeom>
                <a:avLst/>
                <a:gdLst>
                  <a:gd name="T0" fmla="+- 0 1780 1758"/>
                  <a:gd name="T1" fmla="*/ T0 w 38"/>
                  <a:gd name="T2" fmla="+- 0 1224 1224"/>
                  <a:gd name="T3" fmla="*/ 1224 h 66"/>
                  <a:gd name="T4" fmla="+- 0 1758 1758"/>
                  <a:gd name="T5" fmla="*/ T4 w 38"/>
                  <a:gd name="T6" fmla="+- 0 1240 1224"/>
                  <a:gd name="T7" fmla="*/ 1240 h 66"/>
                  <a:gd name="T8" fmla="+- 0 1758 1758"/>
                  <a:gd name="T9" fmla="*/ T8 w 38"/>
                  <a:gd name="T10" fmla="+- 0 1241 1224"/>
                  <a:gd name="T11" fmla="*/ 1241 h 66"/>
                  <a:gd name="T12" fmla="+- 0 1759 1758"/>
                  <a:gd name="T13" fmla="*/ T12 w 38"/>
                  <a:gd name="T14" fmla="+- 0 1241 1224"/>
                  <a:gd name="T15" fmla="*/ 1241 h 66"/>
                  <a:gd name="T16" fmla="+- 0 1761 1758"/>
                  <a:gd name="T17" fmla="*/ T16 w 38"/>
                  <a:gd name="T18" fmla="+- 0 1241 1224"/>
                  <a:gd name="T19" fmla="*/ 1241 h 66"/>
                  <a:gd name="T20" fmla="+- 0 1773 1758"/>
                  <a:gd name="T21" fmla="*/ T20 w 38"/>
                  <a:gd name="T22" fmla="+- 0 1233 1224"/>
                  <a:gd name="T23" fmla="*/ 1233 h 66"/>
                  <a:gd name="T24" fmla="+- 0 1782 1758"/>
                  <a:gd name="T25" fmla="*/ T24 w 38"/>
                  <a:gd name="T26" fmla="+- 0 1233 1224"/>
                  <a:gd name="T27" fmla="*/ 1233 h 66"/>
                  <a:gd name="T28" fmla="+- 0 1781 1758"/>
                  <a:gd name="T29" fmla="*/ T28 w 38"/>
                  <a:gd name="T30" fmla="+- 0 1225 1224"/>
                  <a:gd name="T31" fmla="*/ 1225 h 66"/>
                  <a:gd name="T32" fmla="+- 0 1781 1758"/>
                  <a:gd name="T33" fmla="*/ T32 w 38"/>
                  <a:gd name="T34" fmla="+- 0 1224 1224"/>
                  <a:gd name="T35" fmla="*/ 1224 h 66"/>
                  <a:gd name="T36" fmla="+- 0 1780 175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0" name="Group 5043"/>
            <p:cNvGrpSpPr>
              <a:grpSpLocks/>
            </p:cNvGrpSpPr>
            <p:nvPr/>
          </p:nvGrpSpPr>
          <p:grpSpPr bwMode="auto">
            <a:xfrm>
              <a:off x="1753" y="1346"/>
              <a:ext cx="45" cy="68"/>
              <a:chOff x="1753" y="1346"/>
              <a:chExt cx="45" cy="68"/>
            </a:xfrm>
          </p:grpSpPr>
          <p:sp>
            <p:nvSpPr>
              <p:cNvPr id="40724" name="Freeform 5045"/>
              <p:cNvSpPr>
                <a:spLocks/>
              </p:cNvSpPr>
              <p:nvPr/>
            </p:nvSpPr>
            <p:spPr bwMode="auto">
              <a:xfrm>
                <a:off x="1753" y="1346"/>
                <a:ext cx="45" cy="68"/>
              </a:xfrm>
              <a:custGeom>
                <a:avLst/>
                <a:gdLst>
                  <a:gd name="T0" fmla="+- 0 1779 1753"/>
                  <a:gd name="T1" fmla="*/ T0 w 45"/>
                  <a:gd name="T2" fmla="+- 0 1346 1346"/>
                  <a:gd name="T3" fmla="*/ 1346 h 68"/>
                  <a:gd name="T4" fmla="+- 0 1771 1753"/>
                  <a:gd name="T5" fmla="*/ T4 w 45"/>
                  <a:gd name="T6" fmla="+- 0 1346 1346"/>
                  <a:gd name="T7" fmla="*/ 1346 h 68"/>
                  <a:gd name="T8" fmla="+- 0 1768 1753"/>
                  <a:gd name="T9" fmla="*/ T8 w 45"/>
                  <a:gd name="T10" fmla="+- 0 1347 1346"/>
                  <a:gd name="T11" fmla="*/ 1347 h 68"/>
                  <a:gd name="T12" fmla="+- 0 1753 1753"/>
                  <a:gd name="T13" fmla="*/ T12 w 45"/>
                  <a:gd name="T14" fmla="+- 0 1386 1346"/>
                  <a:gd name="T15" fmla="*/ 1386 h 68"/>
                  <a:gd name="T16" fmla="+- 0 1753 1753"/>
                  <a:gd name="T17" fmla="*/ T16 w 45"/>
                  <a:gd name="T18" fmla="+- 0 1391 1346"/>
                  <a:gd name="T19" fmla="*/ 1391 h 68"/>
                  <a:gd name="T20" fmla="+- 0 1770 1753"/>
                  <a:gd name="T21" fmla="*/ T20 w 45"/>
                  <a:gd name="T22" fmla="+- 0 1414 1346"/>
                  <a:gd name="T23" fmla="*/ 1414 h 68"/>
                  <a:gd name="T24" fmla="+- 0 1778 1753"/>
                  <a:gd name="T25" fmla="*/ T24 w 45"/>
                  <a:gd name="T26" fmla="+- 0 1414 1346"/>
                  <a:gd name="T27" fmla="*/ 1414 h 68"/>
                  <a:gd name="T28" fmla="+- 0 1782 1753"/>
                  <a:gd name="T29" fmla="*/ T28 w 45"/>
                  <a:gd name="T30" fmla="+- 0 1413 1346"/>
                  <a:gd name="T31" fmla="*/ 1413 h 68"/>
                  <a:gd name="T32" fmla="+- 0 1788 1753"/>
                  <a:gd name="T33" fmla="*/ T32 w 45"/>
                  <a:gd name="T34" fmla="+- 0 1410 1346"/>
                  <a:gd name="T35" fmla="*/ 1410 h 68"/>
                  <a:gd name="T36" fmla="+- 0 1790 1753"/>
                  <a:gd name="T37" fmla="*/ T36 w 45"/>
                  <a:gd name="T38" fmla="+- 0 1408 1346"/>
                  <a:gd name="T39" fmla="*/ 1408 h 68"/>
                  <a:gd name="T40" fmla="+- 0 1791 1753"/>
                  <a:gd name="T41" fmla="*/ T40 w 45"/>
                  <a:gd name="T42" fmla="+- 0 1407 1346"/>
                  <a:gd name="T43" fmla="*/ 1407 h 68"/>
                  <a:gd name="T44" fmla="+- 0 1772 1753"/>
                  <a:gd name="T45" fmla="*/ T44 w 45"/>
                  <a:gd name="T46" fmla="+- 0 1407 1346"/>
                  <a:gd name="T47" fmla="*/ 1407 h 68"/>
                  <a:gd name="T48" fmla="+- 0 1770 1753"/>
                  <a:gd name="T49" fmla="*/ T48 w 45"/>
                  <a:gd name="T50" fmla="+- 0 1406 1346"/>
                  <a:gd name="T51" fmla="*/ 1406 h 68"/>
                  <a:gd name="T52" fmla="+- 0 1761 1753"/>
                  <a:gd name="T53" fmla="*/ T52 w 45"/>
                  <a:gd name="T54" fmla="+- 0 1386 1346"/>
                  <a:gd name="T55" fmla="*/ 1386 h 68"/>
                  <a:gd name="T56" fmla="+- 0 1761 1753"/>
                  <a:gd name="T57" fmla="*/ T56 w 45"/>
                  <a:gd name="T58" fmla="+- 0 1373 1346"/>
                  <a:gd name="T59" fmla="*/ 1373 h 68"/>
                  <a:gd name="T60" fmla="+- 0 1772 1753"/>
                  <a:gd name="T61" fmla="*/ T60 w 45"/>
                  <a:gd name="T62" fmla="+- 0 1354 1346"/>
                  <a:gd name="T63" fmla="*/ 1354 h 68"/>
                  <a:gd name="T64" fmla="+- 0 1791 1753"/>
                  <a:gd name="T65" fmla="*/ T64 w 45"/>
                  <a:gd name="T66" fmla="+- 0 1354 1346"/>
                  <a:gd name="T67" fmla="*/ 1354 h 68"/>
                  <a:gd name="T68" fmla="+- 0 1791 1753"/>
                  <a:gd name="T69" fmla="*/ T68 w 45"/>
                  <a:gd name="T70" fmla="+- 0 1352 1346"/>
                  <a:gd name="T71" fmla="*/ 1352 h 68"/>
                  <a:gd name="T72" fmla="+- 0 1788 1753"/>
                  <a:gd name="T73" fmla="*/ T72 w 45"/>
                  <a:gd name="T74" fmla="+- 0 1350 1346"/>
                  <a:gd name="T75" fmla="*/ 1350 h 68"/>
                  <a:gd name="T76" fmla="+- 0 1783 1753"/>
                  <a:gd name="T77" fmla="*/ T76 w 45"/>
                  <a:gd name="T78" fmla="+- 0 1347 1346"/>
                  <a:gd name="T79" fmla="*/ 1347 h 68"/>
                  <a:gd name="T80" fmla="+- 0 1779 1753"/>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6"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40"/>
                    </a:lnTo>
                    <a:lnTo>
                      <a:pt x="8" y="27"/>
                    </a:lnTo>
                    <a:lnTo>
                      <a:pt x="19" y="8"/>
                    </a:lnTo>
                    <a:lnTo>
                      <a:pt x="38" y="8"/>
                    </a:lnTo>
                    <a:lnTo>
                      <a:pt x="38" y="6"/>
                    </a:lnTo>
                    <a:lnTo>
                      <a:pt x="35" y="4"/>
                    </a:lnTo>
                    <a:lnTo>
                      <a:pt x="30" y="1"/>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5" name="Freeform 5044"/>
              <p:cNvSpPr>
                <a:spLocks/>
              </p:cNvSpPr>
              <p:nvPr/>
            </p:nvSpPr>
            <p:spPr bwMode="auto">
              <a:xfrm>
                <a:off x="1753" y="1346"/>
                <a:ext cx="45" cy="68"/>
              </a:xfrm>
              <a:custGeom>
                <a:avLst/>
                <a:gdLst>
                  <a:gd name="T0" fmla="+- 0 1791 1753"/>
                  <a:gd name="T1" fmla="*/ T0 w 45"/>
                  <a:gd name="T2" fmla="+- 0 1354 1346"/>
                  <a:gd name="T3" fmla="*/ 1354 h 68"/>
                  <a:gd name="T4" fmla="+- 0 1775 1753"/>
                  <a:gd name="T5" fmla="*/ T4 w 45"/>
                  <a:gd name="T6" fmla="+- 0 1354 1346"/>
                  <a:gd name="T7" fmla="*/ 1354 h 68"/>
                  <a:gd name="T8" fmla="+- 0 1779 1753"/>
                  <a:gd name="T9" fmla="*/ T8 w 45"/>
                  <a:gd name="T10" fmla="+- 0 1354 1346"/>
                  <a:gd name="T11" fmla="*/ 1354 h 68"/>
                  <a:gd name="T12" fmla="+- 0 1783 1753"/>
                  <a:gd name="T13" fmla="*/ T12 w 45"/>
                  <a:gd name="T14" fmla="+- 0 1356 1346"/>
                  <a:gd name="T15" fmla="*/ 1356 h 68"/>
                  <a:gd name="T16" fmla="+- 0 1788 1753"/>
                  <a:gd name="T17" fmla="*/ T16 w 45"/>
                  <a:gd name="T18" fmla="+- 0 1386 1346"/>
                  <a:gd name="T19" fmla="*/ 1386 h 68"/>
                  <a:gd name="T20" fmla="+- 0 1788 1753"/>
                  <a:gd name="T21" fmla="*/ T20 w 45"/>
                  <a:gd name="T22" fmla="+- 0 1389 1346"/>
                  <a:gd name="T23" fmla="*/ 1389 h 68"/>
                  <a:gd name="T24" fmla="+- 0 1776 1753"/>
                  <a:gd name="T25" fmla="*/ T24 w 45"/>
                  <a:gd name="T26" fmla="+- 0 1407 1346"/>
                  <a:gd name="T27" fmla="*/ 1407 h 68"/>
                  <a:gd name="T28" fmla="+- 0 1791 1753"/>
                  <a:gd name="T29" fmla="*/ T28 w 45"/>
                  <a:gd name="T30" fmla="+- 0 1407 1346"/>
                  <a:gd name="T31" fmla="*/ 1407 h 68"/>
                  <a:gd name="T32" fmla="+- 0 1794 1753"/>
                  <a:gd name="T33" fmla="*/ T32 w 45"/>
                  <a:gd name="T34" fmla="+- 0 1402 1346"/>
                  <a:gd name="T35" fmla="*/ 1402 h 68"/>
                  <a:gd name="T36" fmla="+- 0 1795 1753"/>
                  <a:gd name="T37" fmla="*/ T36 w 45"/>
                  <a:gd name="T38" fmla="+- 0 1398 1346"/>
                  <a:gd name="T39" fmla="*/ 1398 h 68"/>
                  <a:gd name="T40" fmla="+- 0 1797 1753"/>
                  <a:gd name="T41" fmla="*/ T40 w 45"/>
                  <a:gd name="T42" fmla="+- 0 1390 1346"/>
                  <a:gd name="T43" fmla="*/ 1390 h 68"/>
                  <a:gd name="T44" fmla="+- 0 1797 1753"/>
                  <a:gd name="T45" fmla="*/ T44 w 45"/>
                  <a:gd name="T46" fmla="+- 0 1386 1346"/>
                  <a:gd name="T47" fmla="*/ 1386 h 68"/>
                  <a:gd name="T48" fmla="+- 0 1797 1753"/>
                  <a:gd name="T49" fmla="*/ T48 w 45"/>
                  <a:gd name="T50" fmla="+- 0 1373 1346"/>
                  <a:gd name="T51" fmla="*/ 1373 h 68"/>
                  <a:gd name="T52" fmla="+- 0 1797 1753"/>
                  <a:gd name="T53" fmla="*/ T52 w 45"/>
                  <a:gd name="T54" fmla="+- 0 1371 1346"/>
                  <a:gd name="T55" fmla="*/ 1371 h 68"/>
                  <a:gd name="T56" fmla="+- 0 1797 1753"/>
                  <a:gd name="T57" fmla="*/ T56 w 45"/>
                  <a:gd name="T58" fmla="+- 0 1369 1346"/>
                  <a:gd name="T59" fmla="*/ 1369 h 68"/>
                  <a:gd name="T60" fmla="+- 0 1795 1753"/>
                  <a:gd name="T61" fmla="*/ T60 w 45"/>
                  <a:gd name="T62" fmla="+- 0 1362 1346"/>
                  <a:gd name="T63" fmla="*/ 1362 h 68"/>
                  <a:gd name="T64" fmla="+- 0 1794 1753"/>
                  <a:gd name="T65" fmla="*/ T64 w 45"/>
                  <a:gd name="T66" fmla="+- 0 1358 1346"/>
                  <a:gd name="T67" fmla="*/ 1358 h 68"/>
                  <a:gd name="T68" fmla="+- 0 1791 1753"/>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8"/>
                    </a:moveTo>
                    <a:lnTo>
                      <a:pt x="22" y="8"/>
                    </a:lnTo>
                    <a:lnTo>
                      <a:pt x="26" y="8"/>
                    </a:lnTo>
                    <a:lnTo>
                      <a:pt x="30" y="10"/>
                    </a:lnTo>
                    <a:lnTo>
                      <a:pt x="35" y="40"/>
                    </a:lnTo>
                    <a:lnTo>
                      <a:pt x="35" y="43"/>
                    </a:lnTo>
                    <a:lnTo>
                      <a:pt x="23" y="61"/>
                    </a:lnTo>
                    <a:lnTo>
                      <a:pt x="38" y="61"/>
                    </a:lnTo>
                    <a:lnTo>
                      <a:pt x="41" y="56"/>
                    </a:lnTo>
                    <a:lnTo>
                      <a:pt x="42" y="52"/>
                    </a:lnTo>
                    <a:lnTo>
                      <a:pt x="44" y="44"/>
                    </a:lnTo>
                    <a:lnTo>
                      <a:pt x="44" y="40"/>
                    </a:lnTo>
                    <a:lnTo>
                      <a:pt x="44" y="27"/>
                    </a:lnTo>
                    <a:lnTo>
                      <a:pt x="44" y="25"/>
                    </a:lnTo>
                    <a:lnTo>
                      <a:pt x="44" y="23"/>
                    </a:lnTo>
                    <a:lnTo>
                      <a:pt x="42" y="16"/>
                    </a:lnTo>
                    <a:lnTo>
                      <a:pt x="41" y="12"/>
                    </a:lnTo>
                    <a:lnTo>
                      <a:pt x="3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1" name="Group 5040"/>
            <p:cNvGrpSpPr>
              <a:grpSpLocks/>
            </p:cNvGrpSpPr>
            <p:nvPr/>
          </p:nvGrpSpPr>
          <p:grpSpPr bwMode="auto">
            <a:xfrm>
              <a:off x="1755" y="1470"/>
              <a:ext cx="40" cy="67"/>
              <a:chOff x="1755" y="1470"/>
              <a:chExt cx="40" cy="67"/>
            </a:xfrm>
          </p:grpSpPr>
          <p:sp>
            <p:nvSpPr>
              <p:cNvPr id="40722" name="Freeform 5042"/>
              <p:cNvSpPr>
                <a:spLocks/>
              </p:cNvSpPr>
              <p:nvPr/>
            </p:nvSpPr>
            <p:spPr bwMode="auto">
              <a:xfrm>
                <a:off x="1755" y="1470"/>
                <a:ext cx="40" cy="67"/>
              </a:xfrm>
              <a:custGeom>
                <a:avLst/>
                <a:gdLst>
                  <a:gd name="T0" fmla="+- 0 1790 1755"/>
                  <a:gd name="T1" fmla="*/ T0 w 40"/>
                  <a:gd name="T2" fmla="+- 0 1477 1470"/>
                  <a:gd name="T3" fmla="*/ 1477 h 67"/>
                  <a:gd name="T4" fmla="+- 0 1772 1755"/>
                  <a:gd name="T5" fmla="*/ T4 w 40"/>
                  <a:gd name="T6" fmla="+- 0 1477 1470"/>
                  <a:gd name="T7" fmla="*/ 1477 h 67"/>
                  <a:gd name="T8" fmla="+- 0 1776 1755"/>
                  <a:gd name="T9" fmla="*/ T8 w 40"/>
                  <a:gd name="T10" fmla="+- 0 1478 1470"/>
                  <a:gd name="T11" fmla="*/ 1478 h 67"/>
                  <a:gd name="T12" fmla="+- 0 1780 1755"/>
                  <a:gd name="T13" fmla="*/ T12 w 40"/>
                  <a:gd name="T14" fmla="+- 0 1480 1470"/>
                  <a:gd name="T15" fmla="*/ 1480 h 67"/>
                  <a:gd name="T16" fmla="+- 0 1782 1755"/>
                  <a:gd name="T17" fmla="*/ T16 w 40"/>
                  <a:gd name="T18" fmla="+- 0 1484 1470"/>
                  <a:gd name="T19" fmla="*/ 1484 h 67"/>
                  <a:gd name="T20" fmla="+- 0 1782 1755"/>
                  <a:gd name="T21" fmla="*/ T20 w 40"/>
                  <a:gd name="T22" fmla="+- 0 1488 1470"/>
                  <a:gd name="T23" fmla="*/ 1488 h 67"/>
                  <a:gd name="T24" fmla="+- 0 1782 1755"/>
                  <a:gd name="T25" fmla="*/ T24 w 40"/>
                  <a:gd name="T26" fmla="+- 0 1493 1470"/>
                  <a:gd name="T27" fmla="*/ 1493 h 67"/>
                  <a:gd name="T28" fmla="+- 0 1757 1755"/>
                  <a:gd name="T29" fmla="*/ T28 w 40"/>
                  <a:gd name="T30" fmla="+- 0 1527 1470"/>
                  <a:gd name="T31" fmla="*/ 1527 h 67"/>
                  <a:gd name="T32" fmla="+- 0 1756 1755"/>
                  <a:gd name="T33" fmla="*/ T32 w 40"/>
                  <a:gd name="T34" fmla="+- 0 1528 1470"/>
                  <a:gd name="T35" fmla="*/ 1528 h 67"/>
                  <a:gd name="T36" fmla="+- 0 1755 1755"/>
                  <a:gd name="T37" fmla="*/ T36 w 40"/>
                  <a:gd name="T38" fmla="+- 0 1529 1470"/>
                  <a:gd name="T39" fmla="*/ 1529 h 67"/>
                  <a:gd name="T40" fmla="+- 0 1755 1755"/>
                  <a:gd name="T41" fmla="*/ T40 w 40"/>
                  <a:gd name="T42" fmla="+- 0 1530 1470"/>
                  <a:gd name="T43" fmla="*/ 1530 h 67"/>
                  <a:gd name="T44" fmla="+- 0 1755 1755"/>
                  <a:gd name="T45" fmla="*/ T44 w 40"/>
                  <a:gd name="T46" fmla="+- 0 1534 1470"/>
                  <a:gd name="T47" fmla="*/ 1534 h 67"/>
                  <a:gd name="T48" fmla="+- 0 1755 1755"/>
                  <a:gd name="T49" fmla="*/ T48 w 40"/>
                  <a:gd name="T50" fmla="+- 0 1535 1470"/>
                  <a:gd name="T51" fmla="*/ 1535 h 67"/>
                  <a:gd name="T52" fmla="+- 0 1756 1755"/>
                  <a:gd name="T53" fmla="*/ T52 w 40"/>
                  <a:gd name="T54" fmla="+- 0 1536 1470"/>
                  <a:gd name="T55" fmla="*/ 1536 h 67"/>
                  <a:gd name="T56" fmla="+- 0 1793 1755"/>
                  <a:gd name="T57" fmla="*/ T56 w 40"/>
                  <a:gd name="T58" fmla="+- 0 1536 1470"/>
                  <a:gd name="T59" fmla="*/ 1536 h 67"/>
                  <a:gd name="T60" fmla="+- 0 1794 1755"/>
                  <a:gd name="T61" fmla="*/ T60 w 40"/>
                  <a:gd name="T62" fmla="+- 0 1536 1470"/>
                  <a:gd name="T63" fmla="*/ 1536 h 67"/>
                  <a:gd name="T64" fmla="+- 0 1794 1755"/>
                  <a:gd name="T65" fmla="*/ T64 w 40"/>
                  <a:gd name="T66" fmla="+- 0 1535 1470"/>
                  <a:gd name="T67" fmla="*/ 1535 h 67"/>
                  <a:gd name="T68" fmla="+- 0 1795 1755"/>
                  <a:gd name="T69" fmla="*/ T68 w 40"/>
                  <a:gd name="T70" fmla="+- 0 1534 1470"/>
                  <a:gd name="T71" fmla="*/ 1534 h 67"/>
                  <a:gd name="T72" fmla="+- 0 1795 1755"/>
                  <a:gd name="T73" fmla="*/ T72 w 40"/>
                  <a:gd name="T74" fmla="+- 0 1531 1470"/>
                  <a:gd name="T75" fmla="*/ 1531 h 67"/>
                  <a:gd name="T76" fmla="+- 0 1794 1755"/>
                  <a:gd name="T77" fmla="*/ T76 w 40"/>
                  <a:gd name="T78" fmla="+- 0 1530 1470"/>
                  <a:gd name="T79" fmla="*/ 1530 h 67"/>
                  <a:gd name="T80" fmla="+- 0 1794 1755"/>
                  <a:gd name="T81" fmla="*/ T80 w 40"/>
                  <a:gd name="T82" fmla="+- 0 1529 1470"/>
                  <a:gd name="T83" fmla="*/ 1529 h 67"/>
                  <a:gd name="T84" fmla="+- 0 1793 1755"/>
                  <a:gd name="T85" fmla="*/ T84 w 40"/>
                  <a:gd name="T86" fmla="+- 0 1529 1470"/>
                  <a:gd name="T87" fmla="*/ 1529 h 67"/>
                  <a:gd name="T88" fmla="+- 0 1765 1755"/>
                  <a:gd name="T89" fmla="*/ T88 w 40"/>
                  <a:gd name="T90" fmla="+- 0 1529 1470"/>
                  <a:gd name="T91" fmla="*/ 1529 h 67"/>
                  <a:gd name="T92" fmla="+- 0 1775 1755"/>
                  <a:gd name="T93" fmla="*/ T92 w 40"/>
                  <a:gd name="T94" fmla="+- 0 1518 1470"/>
                  <a:gd name="T95" fmla="*/ 1518 h 67"/>
                  <a:gd name="T96" fmla="+- 0 1792 1755"/>
                  <a:gd name="T97" fmla="*/ T96 w 40"/>
                  <a:gd name="T98" fmla="+- 0 1491 1470"/>
                  <a:gd name="T99" fmla="*/ 1491 h 67"/>
                  <a:gd name="T100" fmla="+- 0 1792 1755"/>
                  <a:gd name="T101" fmla="*/ T100 w 40"/>
                  <a:gd name="T102" fmla="+- 0 1483 1470"/>
                  <a:gd name="T103" fmla="*/ 1483 h 67"/>
                  <a:gd name="T104" fmla="+- 0 1792 1755"/>
                  <a:gd name="T105" fmla="*/ T104 w 40"/>
                  <a:gd name="T106" fmla="+- 0 1482 1470"/>
                  <a:gd name="T107" fmla="*/ 1482 h 67"/>
                  <a:gd name="T108" fmla="+- 0 1790 1755"/>
                  <a:gd name="T109" fmla="*/ T108 w 40"/>
                  <a:gd name="T110" fmla="+- 0 1478 1470"/>
                  <a:gd name="T111" fmla="*/ 1478 h 67"/>
                  <a:gd name="T112" fmla="+- 0 1790 1755"/>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1" y="8"/>
                    </a:lnTo>
                    <a:lnTo>
                      <a:pt x="25" y="10"/>
                    </a:lnTo>
                    <a:lnTo>
                      <a:pt x="27" y="14"/>
                    </a:lnTo>
                    <a:lnTo>
                      <a:pt x="27" y="18"/>
                    </a:lnTo>
                    <a:lnTo>
                      <a:pt x="27" y="23"/>
                    </a:lnTo>
                    <a:lnTo>
                      <a:pt x="2" y="57"/>
                    </a:lnTo>
                    <a:lnTo>
                      <a:pt x="1" y="58"/>
                    </a:lnTo>
                    <a:lnTo>
                      <a:pt x="0" y="59"/>
                    </a:lnTo>
                    <a:lnTo>
                      <a:pt x="0" y="60"/>
                    </a:lnTo>
                    <a:lnTo>
                      <a:pt x="0" y="64"/>
                    </a:lnTo>
                    <a:lnTo>
                      <a:pt x="0" y="65"/>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3" name="Freeform 5041"/>
              <p:cNvSpPr>
                <a:spLocks/>
              </p:cNvSpPr>
              <p:nvPr/>
            </p:nvSpPr>
            <p:spPr bwMode="auto">
              <a:xfrm>
                <a:off x="1755" y="1470"/>
                <a:ext cx="40" cy="67"/>
              </a:xfrm>
              <a:custGeom>
                <a:avLst/>
                <a:gdLst>
                  <a:gd name="T0" fmla="+- 0 1776 1755"/>
                  <a:gd name="T1" fmla="*/ T0 w 40"/>
                  <a:gd name="T2" fmla="+- 0 1470 1470"/>
                  <a:gd name="T3" fmla="*/ 1470 h 67"/>
                  <a:gd name="T4" fmla="+- 0 1756 1755"/>
                  <a:gd name="T5" fmla="*/ T4 w 40"/>
                  <a:gd name="T6" fmla="+- 0 1481 1470"/>
                  <a:gd name="T7" fmla="*/ 1481 h 67"/>
                  <a:gd name="T8" fmla="+- 0 1756 1755"/>
                  <a:gd name="T9" fmla="*/ T8 w 40"/>
                  <a:gd name="T10" fmla="+- 0 1482 1470"/>
                  <a:gd name="T11" fmla="*/ 1482 h 67"/>
                  <a:gd name="T12" fmla="+- 0 1757 1755"/>
                  <a:gd name="T13" fmla="*/ T12 w 40"/>
                  <a:gd name="T14" fmla="+- 0 1483 1470"/>
                  <a:gd name="T15" fmla="*/ 1483 h 67"/>
                  <a:gd name="T16" fmla="+- 0 1757 1755"/>
                  <a:gd name="T17" fmla="*/ T16 w 40"/>
                  <a:gd name="T18" fmla="+- 0 1483 1470"/>
                  <a:gd name="T19" fmla="*/ 1483 h 67"/>
                  <a:gd name="T20" fmla="+- 0 1759 1755"/>
                  <a:gd name="T21" fmla="*/ T20 w 40"/>
                  <a:gd name="T22" fmla="+- 0 1482 1470"/>
                  <a:gd name="T23" fmla="*/ 1482 h 67"/>
                  <a:gd name="T24" fmla="+- 0 1762 1755"/>
                  <a:gd name="T25" fmla="*/ T24 w 40"/>
                  <a:gd name="T26" fmla="+- 0 1480 1470"/>
                  <a:gd name="T27" fmla="*/ 1480 h 67"/>
                  <a:gd name="T28" fmla="+- 0 1766 1755"/>
                  <a:gd name="T29" fmla="*/ T28 w 40"/>
                  <a:gd name="T30" fmla="+- 0 1478 1470"/>
                  <a:gd name="T31" fmla="*/ 1478 h 67"/>
                  <a:gd name="T32" fmla="+- 0 1768 1755"/>
                  <a:gd name="T33" fmla="*/ T32 w 40"/>
                  <a:gd name="T34" fmla="+- 0 1478 1470"/>
                  <a:gd name="T35" fmla="*/ 1478 h 67"/>
                  <a:gd name="T36" fmla="+- 0 1770 1755"/>
                  <a:gd name="T37" fmla="*/ T36 w 40"/>
                  <a:gd name="T38" fmla="+- 0 1477 1470"/>
                  <a:gd name="T39" fmla="*/ 1477 h 67"/>
                  <a:gd name="T40" fmla="+- 0 1790 1755"/>
                  <a:gd name="T41" fmla="*/ T40 w 40"/>
                  <a:gd name="T42" fmla="+- 0 1477 1470"/>
                  <a:gd name="T43" fmla="*/ 1477 h 67"/>
                  <a:gd name="T44" fmla="+- 0 1789 1755"/>
                  <a:gd name="T45" fmla="*/ T44 w 40"/>
                  <a:gd name="T46" fmla="+- 0 1476 1470"/>
                  <a:gd name="T47" fmla="*/ 1476 h 67"/>
                  <a:gd name="T48" fmla="+- 0 1786 1755"/>
                  <a:gd name="T49" fmla="*/ T48 w 40"/>
                  <a:gd name="T50" fmla="+- 0 1473 1470"/>
                  <a:gd name="T51" fmla="*/ 1473 h 67"/>
                  <a:gd name="T52" fmla="+- 0 1784 1755"/>
                  <a:gd name="T53" fmla="*/ T52 w 40"/>
                  <a:gd name="T54" fmla="+- 0 1472 1470"/>
                  <a:gd name="T55" fmla="*/ 1472 h 67"/>
                  <a:gd name="T56" fmla="+- 0 1779 1755"/>
                  <a:gd name="T57" fmla="*/ T56 w 40"/>
                  <a:gd name="T58" fmla="+- 0 1470 1470"/>
                  <a:gd name="T59" fmla="*/ 1470 h 67"/>
                  <a:gd name="T60" fmla="+- 0 1776 1755"/>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2" name="Group 5037"/>
            <p:cNvGrpSpPr>
              <a:grpSpLocks/>
            </p:cNvGrpSpPr>
            <p:nvPr/>
          </p:nvGrpSpPr>
          <p:grpSpPr bwMode="auto">
            <a:xfrm>
              <a:off x="1755" y="1593"/>
              <a:ext cx="40" cy="67"/>
              <a:chOff x="1755" y="1593"/>
              <a:chExt cx="40" cy="67"/>
            </a:xfrm>
          </p:grpSpPr>
          <p:sp>
            <p:nvSpPr>
              <p:cNvPr id="40720" name="Freeform 5039"/>
              <p:cNvSpPr>
                <a:spLocks/>
              </p:cNvSpPr>
              <p:nvPr/>
            </p:nvSpPr>
            <p:spPr bwMode="auto">
              <a:xfrm>
                <a:off x="1755" y="1593"/>
                <a:ext cx="40" cy="67"/>
              </a:xfrm>
              <a:custGeom>
                <a:avLst/>
                <a:gdLst>
                  <a:gd name="T0" fmla="+- 0 1790 1755"/>
                  <a:gd name="T1" fmla="*/ T0 w 40"/>
                  <a:gd name="T2" fmla="+- 0 1600 1593"/>
                  <a:gd name="T3" fmla="*/ 1600 h 67"/>
                  <a:gd name="T4" fmla="+- 0 1772 1755"/>
                  <a:gd name="T5" fmla="*/ T4 w 40"/>
                  <a:gd name="T6" fmla="+- 0 1600 1593"/>
                  <a:gd name="T7" fmla="*/ 1600 h 67"/>
                  <a:gd name="T8" fmla="+- 0 1776 1755"/>
                  <a:gd name="T9" fmla="*/ T8 w 40"/>
                  <a:gd name="T10" fmla="+- 0 1601 1593"/>
                  <a:gd name="T11" fmla="*/ 1601 h 67"/>
                  <a:gd name="T12" fmla="+- 0 1780 1755"/>
                  <a:gd name="T13" fmla="*/ T12 w 40"/>
                  <a:gd name="T14" fmla="+- 0 1604 1593"/>
                  <a:gd name="T15" fmla="*/ 1604 h 67"/>
                  <a:gd name="T16" fmla="+- 0 1782 1755"/>
                  <a:gd name="T17" fmla="*/ T16 w 40"/>
                  <a:gd name="T18" fmla="+- 0 1607 1593"/>
                  <a:gd name="T19" fmla="*/ 1607 h 67"/>
                  <a:gd name="T20" fmla="+- 0 1782 1755"/>
                  <a:gd name="T21" fmla="*/ T20 w 40"/>
                  <a:gd name="T22" fmla="+- 0 1611 1593"/>
                  <a:gd name="T23" fmla="*/ 1611 h 67"/>
                  <a:gd name="T24" fmla="+- 0 1782 1755"/>
                  <a:gd name="T25" fmla="*/ T24 w 40"/>
                  <a:gd name="T26" fmla="+- 0 1616 1593"/>
                  <a:gd name="T27" fmla="*/ 1616 h 67"/>
                  <a:gd name="T28" fmla="+- 0 1757 1755"/>
                  <a:gd name="T29" fmla="*/ T28 w 40"/>
                  <a:gd name="T30" fmla="+- 0 1650 1593"/>
                  <a:gd name="T31" fmla="*/ 1650 h 67"/>
                  <a:gd name="T32" fmla="+- 0 1756 1755"/>
                  <a:gd name="T33" fmla="*/ T32 w 40"/>
                  <a:gd name="T34" fmla="+- 0 1651 1593"/>
                  <a:gd name="T35" fmla="*/ 1651 h 67"/>
                  <a:gd name="T36" fmla="+- 0 1755 1755"/>
                  <a:gd name="T37" fmla="*/ T36 w 40"/>
                  <a:gd name="T38" fmla="+- 0 1652 1593"/>
                  <a:gd name="T39" fmla="*/ 1652 h 67"/>
                  <a:gd name="T40" fmla="+- 0 1755 1755"/>
                  <a:gd name="T41" fmla="*/ T40 w 40"/>
                  <a:gd name="T42" fmla="+- 0 1653 1593"/>
                  <a:gd name="T43" fmla="*/ 1653 h 67"/>
                  <a:gd name="T44" fmla="+- 0 1755 1755"/>
                  <a:gd name="T45" fmla="*/ T44 w 40"/>
                  <a:gd name="T46" fmla="+- 0 1657 1593"/>
                  <a:gd name="T47" fmla="*/ 1657 h 67"/>
                  <a:gd name="T48" fmla="+- 0 1755 1755"/>
                  <a:gd name="T49" fmla="*/ T48 w 40"/>
                  <a:gd name="T50" fmla="+- 0 1659 1593"/>
                  <a:gd name="T51" fmla="*/ 1659 h 67"/>
                  <a:gd name="T52" fmla="+- 0 1756 1755"/>
                  <a:gd name="T53" fmla="*/ T52 w 40"/>
                  <a:gd name="T54" fmla="+- 0 1659 1593"/>
                  <a:gd name="T55" fmla="*/ 1659 h 67"/>
                  <a:gd name="T56" fmla="+- 0 1793 1755"/>
                  <a:gd name="T57" fmla="*/ T56 w 40"/>
                  <a:gd name="T58" fmla="+- 0 1659 1593"/>
                  <a:gd name="T59" fmla="*/ 1659 h 67"/>
                  <a:gd name="T60" fmla="+- 0 1794 1755"/>
                  <a:gd name="T61" fmla="*/ T60 w 40"/>
                  <a:gd name="T62" fmla="+- 0 1659 1593"/>
                  <a:gd name="T63" fmla="*/ 1659 h 67"/>
                  <a:gd name="T64" fmla="+- 0 1794 1755"/>
                  <a:gd name="T65" fmla="*/ T64 w 40"/>
                  <a:gd name="T66" fmla="+- 0 1658 1593"/>
                  <a:gd name="T67" fmla="*/ 1658 h 67"/>
                  <a:gd name="T68" fmla="+- 0 1795 1755"/>
                  <a:gd name="T69" fmla="*/ T68 w 40"/>
                  <a:gd name="T70" fmla="+- 0 1657 1593"/>
                  <a:gd name="T71" fmla="*/ 1657 h 67"/>
                  <a:gd name="T72" fmla="+- 0 1795 1755"/>
                  <a:gd name="T73" fmla="*/ T72 w 40"/>
                  <a:gd name="T74" fmla="+- 0 1654 1593"/>
                  <a:gd name="T75" fmla="*/ 1654 h 67"/>
                  <a:gd name="T76" fmla="+- 0 1794 1755"/>
                  <a:gd name="T77" fmla="*/ T76 w 40"/>
                  <a:gd name="T78" fmla="+- 0 1653 1593"/>
                  <a:gd name="T79" fmla="*/ 1653 h 67"/>
                  <a:gd name="T80" fmla="+- 0 1794 1755"/>
                  <a:gd name="T81" fmla="*/ T80 w 40"/>
                  <a:gd name="T82" fmla="+- 0 1652 1593"/>
                  <a:gd name="T83" fmla="*/ 1652 h 67"/>
                  <a:gd name="T84" fmla="+- 0 1793 1755"/>
                  <a:gd name="T85" fmla="*/ T84 w 40"/>
                  <a:gd name="T86" fmla="+- 0 1652 1593"/>
                  <a:gd name="T87" fmla="*/ 1652 h 67"/>
                  <a:gd name="T88" fmla="+- 0 1765 1755"/>
                  <a:gd name="T89" fmla="*/ T88 w 40"/>
                  <a:gd name="T90" fmla="+- 0 1652 1593"/>
                  <a:gd name="T91" fmla="*/ 1652 h 67"/>
                  <a:gd name="T92" fmla="+- 0 1775 1755"/>
                  <a:gd name="T93" fmla="*/ T92 w 40"/>
                  <a:gd name="T94" fmla="+- 0 1641 1593"/>
                  <a:gd name="T95" fmla="*/ 1641 h 67"/>
                  <a:gd name="T96" fmla="+- 0 1792 1755"/>
                  <a:gd name="T97" fmla="*/ T96 w 40"/>
                  <a:gd name="T98" fmla="+- 0 1614 1593"/>
                  <a:gd name="T99" fmla="*/ 1614 h 67"/>
                  <a:gd name="T100" fmla="+- 0 1792 1755"/>
                  <a:gd name="T101" fmla="*/ T100 w 40"/>
                  <a:gd name="T102" fmla="+- 0 1606 1593"/>
                  <a:gd name="T103" fmla="*/ 1606 h 67"/>
                  <a:gd name="T104" fmla="+- 0 1792 1755"/>
                  <a:gd name="T105" fmla="*/ T104 w 40"/>
                  <a:gd name="T106" fmla="+- 0 1605 1593"/>
                  <a:gd name="T107" fmla="*/ 1605 h 67"/>
                  <a:gd name="T108" fmla="+- 0 1790 1755"/>
                  <a:gd name="T109" fmla="*/ T108 w 40"/>
                  <a:gd name="T110" fmla="+- 0 1601 1593"/>
                  <a:gd name="T111" fmla="*/ 1601 h 67"/>
                  <a:gd name="T112" fmla="+- 0 1790 1755"/>
                  <a:gd name="T113" fmla="*/ T112 w 40"/>
                  <a:gd name="T114" fmla="+- 0 1600 1593"/>
                  <a:gd name="T115"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1" y="8"/>
                    </a:lnTo>
                    <a:lnTo>
                      <a:pt x="25" y="11"/>
                    </a:lnTo>
                    <a:lnTo>
                      <a:pt x="27" y="14"/>
                    </a:lnTo>
                    <a:lnTo>
                      <a:pt x="27" y="18"/>
                    </a:lnTo>
                    <a:lnTo>
                      <a:pt x="27" y="23"/>
                    </a:lnTo>
                    <a:lnTo>
                      <a:pt x="2" y="57"/>
                    </a:lnTo>
                    <a:lnTo>
                      <a:pt x="1" y="58"/>
                    </a:lnTo>
                    <a:lnTo>
                      <a:pt x="0" y="59"/>
                    </a:lnTo>
                    <a:lnTo>
                      <a:pt x="0" y="60"/>
                    </a:lnTo>
                    <a:lnTo>
                      <a:pt x="0" y="64"/>
                    </a:lnTo>
                    <a:lnTo>
                      <a:pt x="0" y="66"/>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1" name="Freeform 5038"/>
              <p:cNvSpPr>
                <a:spLocks/>
              </p:cNvSpPr>
              <p:nvPr/>
            </p:nvSpPr>
            <p:spPr bwMode="auto">
              <a:xfrm>
                <a:off x="1755" y="1593"/>
                <a:ext cx="40" cy="67"/>
              </a:xfrm>
              <a:custGeom>
                <a:avLst/>
                <a:gdLst>
                  <a:gd name="T0" fmla="+- 0 1776 1755"/>
                  <a:gd name="T1" fmla="*/ T0 w 40"/>
                  <a:gd name="T2" fmla="+- 0 1593 1593"/>
                  <a:gd name="T3" fmla="*/ 1593 h 67"/>
                  <a:gd name="T4" fmla="+- 0 1756 1755"/>
                  <a:gd name="T5" fmla="*/ T4 w 40"/>
                  <a:gd name="T6" fmla="+- 0 1604 1593"/>
                  <a:gd name="T7" fmla="*/ 1604 h 67"/>
                  <a:gd name="T8" fmla="+- 0 1756 1755"/>
                  <a:gd name="T9" fmla="*/ T8 w 40"/>
                  <a:gd name="T10" fmla="+- 0 1605 1593"/>
                  <a:gd name="T11" fmla="*/ 1605 h 67"/>
                  <a:gd name="T12" fmla="+- 0 1757 1755"/>
                  <a:gd name="T13" fmla="*/ T12 w 40"/>
                  <a:gd name="T14" fmla="+- 0 1606 1593"/>
                  <a:gd name="T15" fmla="*/ 1606 h 67"/>
                  <a:gd name="T16" fmla="+- 0 1757 1755"/>
                  <a:gd name="T17" fmla="*/ T16 w 40"/>
                  <a:gd name="T18" fmla="+- 0 1606 1593"/>
                  <a:gd name="T19" fmla="*/ 1606 h 67"/>
                  <a:gd name="T20" fmla="+- 0 1759 1755"/>
                  <a:gd name="T21" fmla="*/ T20 w 40"/>
                  <a:gd name="T22" fmla="+- 0 1605 1593"/>
                  <a:gd name="T23" fmla="*/ 1605 h 67"/>
                  <a:gd name="T24" fmla="+- 0 1762 1755"/>
                  <a:gd name="T25" fmla="*/ T24 w 40"/>
                  <a:gd name="T26" fmla="+- 0 1603 1593"/>
                  <a:gd name="T27" fmla="*/ 1603 h 67"/>
                  <a:gd name="T28" fmla="+- 0 1766 1755"/>
                  <a:gd name="T29" fmla="*/ T28 w 40"/>
                  <a:gd name="T30" fmla="+- 0 1601 1593"/>
                  <a:gd name="T31" fmla="*/ 1601 h 67"/>
                  <a:gd name="T32" fmla="+- 0 1768 1755"/>
                  <a:gd name="T33" fmla="*/ T32 w 40"/>
                  <a:gd name="T34" fmla="+- 0 1601 1593"/>
                  <a:gd name="T35" fmla="*/ 1601 h 67"/>
                  <a:gd name="T36" fmla="+- 0 1770 1755"/>
                  <a:gd name="T37" fmla="*/ T36 w 40"/>
                  <a:gd name="T38" fmla="+- 0 1600 1593"/>
                  <a:gd name="T39" fmla="*/ 1600 h 67"/>
                  <a:gd name="T40" fmla="+- 0 1790 1755"/>
                  <a:gd name="T41" fmla="*/ T40 w 40"/>
                  <a:gd name="T42" fmla="+- 0 1600 1593"/>
                  <a:gd name="T43" fmla="*/ 1600 h 67"/>
                  <a:gd name="T44" fmla="+- 0 1789 1755"/>
                  <a:gd name="T45" fmla="*/ T44 w 40"/>
                  <a:gd name="T46" fmla="+- 0 1599 1593"/>
                  <a:gd name="T47" fmla="*/ 1599 h 67"/>
                  <a:gd name="T48" fmla="+- 0 1786 1755"/>
                  <a:gd name="T49" fmla="*/ T48 w 40"/>
                  <a:gd name="T50" fmla="+- 0 1596 1593"/>
                  <a:gd name="T51" fmla="*/ 1596 h 67"/>
                  <a:gd name="T52" fmla="+- 0 1784 1755"/>
                  <a:gd name="T53" fmla="*/ T52 w 40"/>
                  <a:gd name="T54" fmla="+- 0 1595 1593"/>
                  <a:gd name="T55" fmla="*/ 1595 h 67"/>
                  <a:gd name="T56" fmla="+- 0 1779 1755"/>
                  <a:gd name="T57" fmla="*/ T56 w 40"/>
                  <a:gd name="T58" fmla="+- 0 1593 1593"/>
                  <a:gd name="T59" fmla="*/ 1593 h 67"/>
                  <a:gd name="T60" fmla="+- 0 1776 1755"/>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3" name="Group 5034"/>
            <p:cNvGrpSpPr>
              <a:grpSpLocks/>
            </p:cNvGrpSpPr>
            <p:nvPr/>
          </p:nvGrpSpPr>
          <p:grpSpPr bwMode="auto">
            <a:xfrm>
              <a:off x="1822" y="1773"/>
              <a:ext cx="72" cy="16"/>
              <a:chOff x="1822" y="1773"/>
              <a:chExt cx="72" cy="16"/>
            </a:xfrm>
          </p:grpSpPr>
          <p:sp>
            <p:nvSpPr>
              <p:cNvPr id="40719" name="Freeform 5036"/>
              <p:cNvSpPr>
                <a:spLocks/>
              </p:cNvSpPr>
              <p:nvPr/>
            </p:nvSpPr>
            <p:spPr bwMode="auto">
              <a:xfrm>
                <a:off x="1822" y="1773"/>
                <a:ext cx="72" cy="16"/>
              </a:xfrm>
              <a:custGeom>
                <a:avLst/>
                <a:gdLst>
                  <a:gd name="T0" fmla="+- 0 1894 1822"/>
                  <a:gd name="T1" fmla="*/ T0 w 72"/>
                  <a:gd name="T2" fmla="+- 0 1773 1773"/>
                  <a:gd name="T3" fmla="*/ 1773 h 16"/>
                  <a:gd name="T4" fmla="+- 0 1824 1822"/>
                  <a:gd name="T5" fmla="*/ T4 w 72"/>
                  <a:gd name="T6" fmla="+- 0 1773 1773"/>
                  <a:gd name="T7" fmla="*/ 1773 h 16"/>
                  <a:gd name="T8" fmla="+- 0 1824 1822"/>
                  <a:gd name="T9" fmla="*/ T8 w 72"/>
                  <a:gd name="T10" fmla="+- 0 1786 1773"/>
                  <a:gd name="T11" fmla="*/ 1786 h 16"/>
                  <a:gd name="T12" fmla="+- 0 1822 1822"/>
                  <a:gd name="T13" fmla="*/ T12 w 72"/>
                  <a:gd name="T14" fmla="+- 0 1788 1773"/>
                  <a:gd name="T15" fmla="*/ 1788 h 16"/>
                  <a:gd name="T16" fmla="+- 0 1894 1822"/>
                  <a:gd name="T17" fmla="*/ T16 w 72"/>
                  <a:gd name="T18" fmla="+- 0 1788 1773"/>
                  <a:gd name="T19" fmla="*/ 1788 h 16"/>
                  <a:gd name="T20" fmla="+- 0 1894 1822"/>
                  <a:gd name="T21" fmla="*/ T20 w 72"/>
                  <a:gd name="T22" fmla="+- 0 1773 1773"/>
                  <a:gd name="T23" fmla="*/ 1773 h 16"/>
                </a:gdLst>
                <a:ahLst/>
                <a:cxnLst>
                  <a:cxn ang="0">
                    <a:pos x="T1" y="T3"/>
                  </a:cxn>
                  <a:cxn ang="0">
                    <a:pos x="T5" y="T7"/>
                  </a:cxn>
                  <a:cxn ang="0">
                    <a:pos x="T9" y="T11"/>
                  </a:cxn>
                  <a:cxn ang="0">
                    <a:pos x="T13" y="T15"/>
                  </a:cxn>
                  <a:cxn ang="0">
                    <a:pos x="T17" y="T19"/>
                  </a:cxn>
                  <a:cxn ang="0">
                    <a:pos x="T21" y="T23"/>
                  </a:cxn>
                </a:cxnLst>
                <a:rect l="0" t="0" r="r" b="b"/>
                <a:pathLst>
                  <a:path w="72" h="16">
                    <a:moveTo>
                      <a:pt x="72" y="0"/>
                    </a:moveTo>
                    <a:lnTo>
                      <a:pt x="2" y="0"/>
                    </a:lnTo>
                    <a:lnTo>
                      <a:pt x="2" y="13"/>
                    </a:lnTo>
                    <a:lnTo>
                      <a:pt x="0" y="15"/>
                    </a:lnTo>
                    <a:lnTo>
                      <a:pt x="72" y="15"/>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875" name="Picture 503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89" y="1130"/>
                <a:ext cx="14"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84" name="Group 5032"/>
            <p:cNvGrpSpPr>
              <a:grpSpLocks/>
            </p:cNvGrpSpPr>
            <p:nvPr/>
          </p:nvGrpSpPr>
          <p:grpSpPr bwMode="auto">
            <a:xfrm>
              <a:off x="1887" y="1770"/>
              <a:ext cx="7" cy="3"/>
              <a:chOff x="1887" y="1770"/>
              <a:chExt cx="7" cy="3"/>
            </a:xfrm>
          </p:grpSpPr>
          <p:sp>
            <p:nvSpPr>
              <p:cNvPr id="40718" name="Freeform 5033"/>
              <p:cNvSpPr>
                <a:spLocks/>
              </p:cNvSpPr>
              <p:nvPr/>
            </p:nvSpPr>
            <p:spPr bwMode="auto">
              <a:xfrm>
                <a:off x="1887" y="1770"/>
                <a:ext cx="7" cy="3"/>
              </a:xfrm>
              <a:custGeom>
                <a:avLst/>
                <a:gdLst>
                  <a:gd name="T0" fmla="+- 0 1894 1887"/>
                  <a:gd name="T1" fmla="*/ T0 w 7"/>
                  <a:gd name="T2" fmla="+- 0 1770 1770"/>
                  <a:gd name="T3" fmla="*/ 1770 h 3"/>
                  <a:gd name="T4" fmla="+- 0 1889 1887"/>
                  <a:gd name="T5" fmla="*/ T4 w 7"/>
                  <a:gd name="T6" fmla="+- 0 1770 1770"/>
                  <a:gd name="T7" fmla="*/ 1770 h 3"/>
                  <a:gd name="T8" fmla="+- 0 1889 1887"/>
                  <a:gd name="T9" fmla="*/ T8 w 7"/>
                  <a:gd name="T10" fmla="+- 0 1771 1770"/>
                  <a:gd name="T11" fmla="*/ 1771 h 3"/>
                  <a:gd name="T12" fmla="+- 0 1888 1887"/>
                  <a:gd name="T13" fmla="*/ T12 w 7"/>
                  <a:gd name="T14" fmla="+- 0 1772 1770"/>
                  <a:gd name="T15" fmla="*/ 1772 h 3"/>
                  <a:gd name="T16" fmla="+- 0 1887 1887"/>
                  <a:gd name="T17" fmla="*/ T16 w 7"/>
                  <a:gd name="T18" fmla="+- 0 1773 1770"/>
                  <a:gd name="T19" fmla="*/ 1773 h 3"/>
                  <a:gd name="T20" fmla="+- 0 1894 1887"/>
                  <a:gd name="T21" fmla="*/ T20 w 7"/>
                  <a:gd name="T22" fmla="+- 0 1773 1770"/>
                  <a:gd name="T23" fmla="*/ 1773 h 3"/>
                  <a:gd name="T24" fmla="+- 0 1894 1887"/>
                  <a:gd name="T25" fmla="*/ T24 w 7"/>
                  <a:gd name="T26" fmla="+- 0 1770 1770"/>
                  <a:gd name="T27" fmla="*/ 1770 h 3"/>
                </a:gdLst>
                <a:ahLst/>
                <a:cxnLst>
                  <a:cxn ang="0">
                    <a:pos x="T1" y="T3"/>
                  </a:cxn>
                  <a:cxn ang="0">
                    <a:pos x="T5" y="T7"/>
                  </a:cxn>
                  <a:cxn ang="0">
                    <a:pos x="T9" y="T11"/>
                  </a:cxn>
                  <a:cxn ang="0">
                    <a:pos x="T13" y="T15"/>
                  </a:cxn>
                  <a:cxn ang="0">
                    <a:pos x="T17" y="T19"/>
                  </a:cxn>
                  <a:cxn ang="0">
                    <a:pos x="T21" y="T23"/>
                  </a:cxn>
                  <a:cxn ang="0">
                    <a:pos x="T25" y="T27"/>
                  </a:cxn>
                </a:cxnLst>
                <a:rect l="0" t="0" r="r" b="b"/>
                <a:pathLst>
                  <a:path w="7" h="3">
                    <a:moveTo>
                      <a:pt x="7" y="0"/>
                    </a:moveTo>
                    <a:lnTo>
                      <a:pt x="2" y="0"/>
                    </a:lnTo>
                    <a:lnTo>
                      <a:pt x="2" y="1"/>
                    </a:lnTo>
                    <a:lnTo>
                      <a:pt x="1" y="2"/>
                    </a:lnTo>
                    <a:lnTo>
                      <a:pt x="0" y="3"/>
                    </a:lnTo>
                    <a:lnTo>
                      <a:pt x="7" y="3"/>
                    </a:lnTo>
                    <a:lnTo>
                      <a:pt x="7"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5" name="Group 5029"/>
            <p:cNvGrpSpPr>
              <a:grpSpLocks/>
            </p:cNvGrpSpPr>
            <p:nvPr/>
          </p:nvGrpSpPr>
          <p:grpSpPr bwMode="auto">
            <a:xfrm>
              <a:off x="1821" y="1773"/>
              <a:ext cx="3" cy="15"/>
              <a:chOff x="1821" y="1773"/>
              <a:chExt cx="3" cy="15"/>
            </a:xfrm>
          </p:grpSpPr>
          <p:sp>
            <p:nvSpPr>
              <p:cNvPr id="40717" name="Freeform 5031"/>
              <p:cNvSpPr>
                <a:spLocks/>
              </p:cNvSpPr>
              <p:nvPr/>
            </p:nvSpPr>
            <p:spPr bwMode="auto">
              <a:xfrm>
                <a:off x="1821" y="1773"/>
                <a:ext cx="3" cy="15"/>
              </a:xfrm>
              <a:custGeom>
                <a:avLst/>
                <a:gdLst>
                  <a:gd name="T0" fmla="+- 0 1824 1821"/>
                  <a:gd name="T1" fmla="*/ T0 w 3"/>
                  <a:gd name="T2" fmla="+- 0 1773 1773"/>
                  <a:gd name="T3" fmla="*/ 1773 h 15"/>
                  <a:gd name="T4" fmla="+- 0 1821 1821"/>
                  <a:gd name="T5" fmla="*/ T4 w 3"/>
                  <a:gd name="T6" fmla="+- 0 1773 1773"/>
                  <a:gd name="T7" fmla="*/ 1773 h 15"/>
                  <a:gd name="T8" fmla="+- 0 1821 1821"/>
                  <a:gd name="T9" fmla="*/ T8 w 3"/>
                  <a:gd name="T10" fmla="+- 0 1786 1773"/>
                  <a:gd name="T11" fmla="*/ 1786 h 15"/>
                  <a:gd name="T12" fmla="+- 0 1822 1821"/>
                  <a:gd name="T13" fmla="*/ T12 w 3"/>
                  <a:gd name="T14" fmla="+- 0 1788 1773"/>
                  <a:gd name="T15" fmla="*/ 1788 h 15"/>
                  <a:gd name="T16" fmla="+- 0 1824 1821"/>
                  <a:gd name="T17" fmla="*/ T16 w 3"/>
                  <a:gd name="T18" fmla="+- 0 1786 1773"/>
                  <a:gd name="T19" fmla="*/ 1786 h 15"/>
                  <a:gd name="T20" fmla="+- 0 1824 1821"/>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870" name="Picture 503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09"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86" name="Group 5027"/>
            <p:cNvGrpSpPr>
              <a:grpSpLocks/>
            </p:cNvGrpSpPr>
            <p:nvPr/>
          </p:nvGrpSpPr>
          <p:grpSpPr bwMode="auto">
            <a:xfrm>
              <a:off x="1807" y="1117"/>
              <a:ext cx="3" cy="656"/>
              <a:chOff x="1807" y="1117"/>
              <a:chExt cx="3" cy="656"/>
            </a:xfrm>
          </p:grpSpPr>
          <p:sp>
            <p:nvSpPr>
              <p:cNvPr id="40716" name="Freeform 5028"/>
              <p:cNvSpPr>
                <a:spLocks/>
              </p:cNvSpPr>
              <p:nvPr/>
            </p:nvSpPr>
            <p:spPr bwMode="auto">
              <a:xfrm>
                <a:off x="1807" y="1117"/>
                <a:ext cx="3" cy="656"/>
              </a:xfrm>
              <a:custGeom>
                <a:avLst/>
                <a:gdLst>
                  <a:gd name="T0" fmla="+- 0 1807 1807"/>
                  <a:gd name="T1" fmla="*/ T0 w 3"/>
                  <a:gd name="T2" fmla="+- 0 1773 1117"/>
                  <a:gd name="T3" fmla="*/ 1773 h 656"/>
                  <a:gd name="T4" fmla="+- 0 1809 1807"/>
                  <a:gd name="T5" fmla="*/ T4 w 3"/>
                  <a:gd name="T6" fmla="+- 0 1773 1117"/>
                  <a:gd name="T7" fmla="*/ 1773 h 656"/>
                  <a:gd name="T8" fmla="+- 0 1809 1807"/>
                  <a:gd name="T9" fmla="*/ T8 w 3"/>
                  <a:gd name="T10" fmla="+- 0 1117 1117"/>
                  <a:gd name="T11" fmla="*/ 1117 h 656"/>
                  <a:gd name="T12" fmla="+- 0 1807 1807"/>
                  <a:gd name="T13" fmla="*/ T12 w 3"/>
                  <a:gd name="T14" fmla="+- 0 1117 1117"/>
                  <a:gd name="T15" fmla="*/ 1117 h 656"/>
                  <a:gd name="T16" fmla="+- 0 1807 180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7" name="Group 5025"/>
            <p:cNvGrpSpPr>
              <a:grpSpLocks/>
            </p:cNvGrpSpPr>
            <p:nvPr/>
          </p:nvGrpSpPr>
          <p:grpSpPr bwMode="auto">
            <a:xfrm>
              <a:off x="1807" y="1116"/>
              <a:ext cx="82" cy="2"/>
              <a:chOff x="1807" y="1116"/>
              <a:chExt cx="82" cy="2"/>
            </a:xfrm>
          </p:grpSpPr>
          <p:sp>
            <p:nvSpPr>
              <p:cNvPr id="40715" name="Freeform 5026"/>
              <p:cNvSpPr>
                <a:spLocks/>
              </p:cNvSpPr>
              <p:nvPr/>
            </p:nvSpPr>
            <p:spPr bwMode="auto">
              <a:xfrm>
                <a:off x="1807" y="1116"/>
                <a:ext cx="82" cy="2"/>
              </a:xfrm>
              <a:custGeom>
                <a:avLst/>
                <a:gdLst>
                  <a:gd name="T0" fmla="+- 0 1807 1807"/>
                  <a:gd name="T1" fmla="*/ T0 w 82"/>
                  <a:gd name="T2" fmla="+- 0 1889 180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88" name="Group 5023"/>
            <p:cNvGrpSpPr>
              <a:grpSpLocks/>
            </p:cNvGrpSpPr>
            <p:nvPr/>
          </p:nvGrpSpPr>
          <p:grpSpPr bwMode="auto">
            <a:xfrm>
              <a:off x="1808" y="1772"/>
              <a:ext cx="80" cy="2"/>
              <a:chOff x="1808" y="1772"/>
              <a:chExt cx="80" cy="2"/>
            </a:xfrm>
          </p:grpSpPr>
          <p:sp>
            <p:nvSpPr>
              <p:cNvPr id="40714" name="Freeform 5024"/>
              <p:cNvSpPr>
                <a:spLocks/>
              </p:cNvSpPr>
              <p:nvPr/>
            </p:nvSpPr>
            <p:spPr bwMode="auto">
              <a:xfrm>
                <a:off x="1808" y="1772"/>
                <a:ext cx="80" cy="2"/>
              </a:xfrm>
              <a:custGeom>
                <a:avLst/>
                <a:gdLst>
                  <a:gd name="T0" fmla="+- 0 1808 1808"/>
                  <a:gd name="T1" fmla="*/ T0 w 80"/>
                  <a:gd name="T2" fmla="+- 0 1888 180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89" name="Group 5021"/>
            <p:cNvGrpSpPr>
              <a:grpSpLocks/>
            </p:cNvGrpSpPr>
            <p:nvPr/>
          </p:nvGrpSpPr>
          <p:grpSpPr bwMode="auto">
            <a:xfrm>
              <a:off x="1809" y="1770"/>
              <a:ext cx="80" cy="2"/>
              <a:chOff x="1809" y="1770"/>
              <a:chExt cx="80" cy="2"/>
            </a:xfrm>
          </p:grpSpPr>
          <p:sp>
            <p:nvSpPr>
              <p:cNvPr id="40713" name="Freeform 5022"/>
              <p:cNvSpPr>
                <a:spLocks/>
              </p:cNvSpPr>
              <p:nvPr/>
            </p:nvSpPr>
            <p:spPr bwMode="auto">
              <a:xfrm>
                <a:off x="1809" y="1770"/>
                <a:ext cx="80" cy="2"/>
              </a:xfrm>
              <a:custGeom>
                <a:avLst/>
                <a:gdLst>
                  <a:gd name="T0" fmla="+- 0 1809 1809"/>
                  <a:gd name="T1" fmla="*/ T0 w 80"/>
                  <a:gd name="T2" fmla="+- 0 1889 180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90" name="Group 5019"/>
            <p:cNvGrpSpPr>
              <a:grpSpLocks/>
            </p:cNvGrpSpPr>
            <p:nvPr/>
          </p:nvGrpSpPr>
          <p:grpSpPr bwMode="auto">
            <a:xfrm>
              <a:off x="1887" y="1117"/>
              <a:ext cx="2" cy="656"/>
              <a:chOff x="1887" y="1117"/>
              <a:chExt cx="2" cy="656"/>
            </a:xfrm>
          </p:grpSpPr>
          <p:sp>
            <p:nvSpPr>
              <p:cNvPr id="40712" name="Freeform 5020"/>
              <p:cNvSpPr>
                <a:spLocks/>
              </p:cNvSpPr>
              <p:nvPr/>
            </p:nvSpPr>
            <p:spPr bwMode="auto">
              <a:xfrm>
                <a:off x="1887"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91" name="Group 5015"/>
            <p:cNvGrpSpPr>
              <a:grpSpLocks/>
            </p:cNvGrpSpPr>
            <p:nvPr/>
          </p:nvGrpSpPr>
          <p:grpSpPr bwMode="auto">
            <a:xfrm>
              <a:off x="1837" y="1224"/>
              <a:ext cx="38" cy="66"/>
              <a:chOff x="1837" y="1224"/>
              <a:chExt cx="38" cy="66"/>
            </a:xfrm>
          </p:grpSpPr>
          <p:sp>
            <p:nvSpPr>
              <p:cNvPr id="40709" name="Freeform 5018"/>
              <p:cNvSpPr>
                <a:spLocks/>
              </p:cNvSpPr>
              <p:nvPr/>
            </p:nvSpPr>
            <p:spPr bwMode="auto">
              <a:xfrm>
                <a:off x="1837" y="1224"/>
                <a:ext cx="38" cy="66"/>
              </a:xfrm>
              <a:custGeom>
                <a:avLst/>
                <a:gdLst>
                  <a:gd name="T0" fmla="+- 0 1873 1837"/>
                  <a:gd name="T1" fmla="*/ T0 w 38"/>
                  <a:gd name="T2" fmla="+- 0 1283 1224"/>
                  <a:gd name="T3" fmla="*/ 1283 h 66"/>
                  <a:gd name="T4" fmla="+- 0 1839 1837"/>
                  <a:gd name="T5" fmla="*/ T4 w 38"/>
                  <a:gd name="T6" fmla="+- 0 1283 1224"/>
                  <a:gd name="T7" fmla="*/ 1283 h 66"/>
                  <a:gd name="T8" fmla="+- 0 1838 1837"/>
                  <a:gd name="T9" fmla="*/ T8 w 38"/>
                  <a:gd name="T10" fmla="+- 0 1283 1224"/>
                  <a:gd name="T11" fmla="*/ 1283 h 66"/>
                  <a:gd name="T12" fmla="+- 0 1838 1837"/>
                  <a:gd name="T13" fmla="*/ T12 w 38"/>
                  <a:gd name="T14" fmla="+- 0 1284 1224"/>
                  <a:gd name="T15" fmla="*/ 1284 h 66"/>
                  <a:gd name="T16" fmla="+- 0 1837 1837"/>
                  <a:gd name="T17" fmla="*/ T16 w 38"/>
                  <a:gd name="T18" fmla="+- 0 1285 1224"/>
                  <a:gd name="T19" fmla="*/ 1285 h 66"/>
                  <a:gd name="T20" fmla="+- 0 1837 1837"/>
                  <a:gd name="T21" fmla="*/ T20 w 38"/>
                  <a:gd name="T22" fmla="+- 0 1288 1224"/>
                  <a:gd name="T23" fmla="*/ 1288 h 66"/>
                  <a:gd name="T24" fmla="+- 0 1838 1837"/>
                  <a:gd name="T25" fmla="*/ T24 w 38"/>
                  <a:gd name="T26" fmla="+- 0 1289 1224"/>
                  <a:gd name="T27" fmla="*/ 1289 h 66"/>
                  <a:gd name="T28" fmla="+- 0 1838 1837"/>
                  <a:gd name="T29" fmla="*/ T28 w 38"/>
                  <a:gd name="T30" fmla="+- 0 1290 1224"/>
                  <a:gd name="T31" fmla="*/ 1290 h 66"/>
                  <a:gd name="T32" fmla="+- 0 1873 1837"/>
                  <a:gd name="T33" fmla="*/ T32 w 38"/>
                  <a:gd name="T34" fmla="+- 0 1290 1224"/>
                  <a:gd name="T35" fmla="*/ 1290 h 66"/>
                  <a:gd name="T36" fmla="+- 0 1874 1837"/>
                  <a:gd name="T37" fmla="*/ T36 w 38"/>
                  <a:gd name="T38" fmla="+- 0 1289 1224"/>
                  <a:gd name="T39" fmla="*/ 1289 h 66"/>
                  <a:gd name="T40" fmla="+- 0 1874 1837"/>
                  <a:gd name="T41" fmla="*/ T40 w 38"/>
                  <a:gd name="T42" fmla="+- 0 1288 1224"/>
                  <a:gd name="T43" fmla="*/ 1288 h 66"/>
                  <a:gd name="T44" fmla="+- 0 1874 1837"/>
                  <a:gd name="T45" fmla="*/ T44 w 38"/>
                  <a:gd name="T46" fmla="+- 0 1285 1224"/>
                  <a:gd name="T47" fmla="*/ 1285 h 66"/>
                  <a:gd name="T48" fmla="+- 0 1874 1837"/>
                  <a:gd name="T49" fmla="*/ T48 w 38"/>
                  <a:gd name="T50" fmla="+- 0 1284 1224"/>
                  <a:gd name="T51" fmla="*/ 1284 h 66"/>
                  <a:gd name="T52" fmla="+- 0 1873 1837"/>
                  <a:gd name="T53" fmla="*/ T52 w 38"/>
                  <a:gd name="T54" fmla="+- 0 1283 1224"/>
                  <a:gd name="T55" fmla="*/ 1283 h 66"/>
                  <a:gd name="T56" fmla="+- 0 1873 183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10" name="Freeform 5017"/>
              <p:cNvSpPr>
                <a:spLocks/>
              </p:cNvSpPr>
              <p:nvPr/>
            </p:nvSpPr>
            <p:spPr bwMode="auto">
              <a:xfrm>
                <a:off x="1837" y="1224"/>
                <a:ext cx="38" cy="66"/>
              </a:xfrm>
              <a:custGeom>
                <a:avLst/>
                <a:gdLst>
                  <a:gd name="T0" fmla="+- 0 1861 1837"/>
                  <a:gd name="T1" fmla="*/ T0 w 38"/>
                  <a:gd name="T2" fmla="+- 0 1233 1224"/>
                  <a:gd name="T3" fmla="*/ 1233 h 66"/>
                  <a:gd name="T4" fmla="+- 0 1852 1837"/>
                  <a:gd name="T5" fmla="*/ T4 w 38"/>
                  <a:gd name="T6" fmla="+- 0 1233 1224"/>
                  <a:gd name="T7" fmla="*/ 1233 h 66"/>
                  <a:gd name="T8" fmla="+- 0 1852 1837"/>
                  <a:gd name="T9" fmla="*/ T8 w 38"/>
                  <a:gd name="T10" fmla="+- 0 1283 1224"/>
                  <a:gd name="T11" fmla="*/ 1283 h 66"/>
                  <a:gd name="T12" fmla="+- 0 1861 1837"/>
                  <a:gd name="T13" fmla="*/ T12 w 38"/>
                  <a:gd name="T14" fmla="+- 0 1283 1224"/>
                  <a:gd name="T15" fmla="*/ 1283 h 66"/>
                  <a:gd name="T16" fmla="+- 0 1861 183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11" name="Freeform 5016"/>
              <p:cNvSpPr>
                <a:spLocks/>
              </p:cNvSpPr>
              <p:nvPr/>
            </p:nvSpPr>
            <p:spPr bwMode="auto">
              <a:xfrm>
                <a:off x="1837" y="1224"/>
                <a:ext cx="38" cy="66"/>
              </a:xfrm>
              <a:custGeom>
                <a:avLst/>
                <a:gdLst>
                  <a:gd name="T0" fmla="+- 0 1859 1837"/>
                  <a:gd name="T1" fmla="*/ T0 w 38"/>
                  <a:gd name="T2" fmla="+- 0 1224 1224"/>
                  <a:gd name="T3" fmla="*/ 1224 h 66"/>
                  <a:gd name="T4" fmla="+- 0 1837 1837"/>
                  <a:gd name="T5" fmla="*/ T4 w 38"/>
                  <a:gd name="T6" fmla="+- 0 1240 1224"/>
                  <a:gd name="T7" fmla="*/ 1240 h 66"/>
                  <a:gd name="T8" fmla="+- 0 1837 1837"/>
                  <a:gd name="T9" fmla="*/ T8 w 38"/>
                  <a:gd name="T10" fmla="+- 0 1241 1224"/>
                  <a:gd name="T11" fmla="*/ 1241 h 66"/>
                  <a:gd name="T12" fmla="+- 0 1838 1837"/>
                  <a:gd name="T13" fmla="*/ T12 w 38"/>
                  <a:gd name="T14" fmla="+- 0 1241 1224"/>
                  <a:gd name="T15" fmla="*/ 1241 h 66"/>
                  <a:gd name="T16" fmla="+- 0 1840 1837"/>
                  <a:gd name="T17" fmla="*/ T16 w 38"/>
                  <a:gd name="T18" fmla="+- 0 1241 1224"/>
                  <a:gd name="T19" fmla="*/ 1241 h 66"/>
                  <a:gd name="T20" fmla="+- 0 1852 1837"/>
                  <a:gd name="T21" fmla="*/ T20 w 38"/>
                  <a:gd name="T22" fmla="+- 0 1233 1224"/>
                  <a:gd name="T23" fmla="*/ 1233 h 66"/>
                  <a:gd name="T24" fmla="+- 0 1861 1837"/>
                  <a:gd name="T25" fmla="*/ T24 w 38"/>
                  <a:gd name="T26" fmla="+- 0 1233 1224"/>
                  <a:gd name="T27" fmla="*/ 1233 h 66"/>
                  <a:gd name="T28" fmla="+- 0 1861 1837"/>
                  <a:gd name="T29" fmla="*/ T28 w 38"/>
                  <a:gd name="T30" fmla="+- 0 1225 1224"/>
                  <a:gd name="T31" fmla="*/ 1225 h 66"/>
                  <a:gd name="T32" fmla="+- 0 1860 1837"/>
                  <a:gd name="T33" fmla="*/ T32 w 38"/>
                  <a:gd name="T34" fmla="+- 0 1224 1224"/>
                  <a:gd name="T35" fmla="*/ 1224 h 66"/>
                  <a:gd name="T36" fmla="+- 0 1859 183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2" name="Group 5012"/>
            <p:cNvGrpSpPr>
              <a:grpSpLocks/>
            </p:cNvGrpSpPr>
            <p:nvPr/>
          </p:nvGrpSpPr>
          <p:grpSpPr bwMode="auto">
            <a:xfrm>
              <a:off x="1832" y="1346"/>
              <a:ext cx="45" cy="68"/>
              <a:chOff x="1832" y="1346"/>
              <a:chExt cx="45" cy="68"/>
            </a:xfrm>
          </p:grpSpPr>
          <p:sp>
            <p:nvSpPr>
              <p:cNvPr id="40707" name="Freeform 5014"/>
              <p:cNvSpPr>
                <a:spLocks/>
              </p:cNvSpPr>
              <p:nvPr/>
            </p:nvSpPr>
            <p:spPr bwMode="auto">
              <a:xfrm>
                <a:off x="1832" y="1346"/>
                <a:ext cx="45" cy="68"/>
              </a:xfrm>
              <a:custGeom>
                <a:avLst/>
                <a:gdLst>
                  <a:gd name="T0" fmla="+- 0 1859 1832"/>
                  <a:gd name="T1" fmla="*/ T0 w 45"/>
                  <a:gd name="T2" fmla="+- 0 1346 1346"/>
                  <a:gd name="T3" fmla="*/ 1346 h 68"/>
                  <a:gd name="T4" fmla="+- 0 1850 1832"/>
                  <a:gd name="T5" fmla="*/ T4 w 45"/>
                  <a:gd name="T6" fmla="+- 0 1346 1346"/>
                  <a:gd name="T7" fmla="*/ 1346 h 68"/>
                  <a:gd name="T8" fmla="+- 0 1847 1832"/>
                  <a:gd name="T9" fmla="*/ T8 w 45"/>
                  <a:gd name="T10" fmla="+- 0 1347 1346"/>
                  <a:gd name="T11" fmla="*/ 1347 h 68"/>
                  <a:gd name="T12" fmla="+- 0 1832 1832"/>
                  <a:gd name="T13" fmla="*/ T12 w 45"/>
                  <a:gd name="T14" fmla="+- 0 1386 1346"/>
                  <a:gd name="T15" fmla="*/ 1386 h 68"/>
                  <a:gd name="T16" fmla="+- 0 1832 1832"/>
                  <a:gd name="T17" fmla="*/ T16 w 45"/>
                  <a:gd name="T18" fmla="+- 0 1391 1346"/>
                  <a:gd name="T19" fmla="*/ 1391 h 68"/>
                  <a:gd name="T20" fmla="+- 0 1849 1832"/>
                  <a:gd name="T21" fmla="*/ T20 w 45"/>
                  <a:gd name="T22" fmla="+- 0 1414 1346"/>
                  <a:gd name="T23" fmla="*/ 1414 h 68"/>
                  <a:gd name="T24" fmla="+- 0 1858 1832"/>
                  <a:gd name="T25" fmla="*/ T24 w 45"/>
                  <a:gd name="T26" fmla="+- 0 1414 1346"/>
                  <a:gd name="T27" fmla="*/ 1414 h 68"/>
                  <a:gd name="T28" fmla="+- 0 1861 1832"/>
                  <a:gd name="T29" fmla="*/ T28 w 45"/>
                  <a:gd name="T30" fmla="+- 0 1413 1346"/>
                  <a:gd name="T31" fmla="*/ 1413 h 68"/>
                  <a:gd name="T32" fmla="+- 0 1867 1832"/>
                  <a:gd name="T33" fmla="*/ T32 w 45"/>
                  <a:gd name="T34" fmla="+- 0 1410 1346"/>
                  <a:gd name="T35" fmla="*/ 1410 h 68"/>
                  <a:gd name="T36" fmla="+- 0 1869 1832"/>
                  <a:gd name="T37" fmla="*/ T36 w 45"/>
                  <a:gd name="T38" fmla="+- 0 1408 1346"/>
                  <a:gd name="T39" fmla="*/ 1408 h 68"/>
                  <a:gd name="T40" fmla="+- 0 1870 1832"/>
                  <a:gd name="T41" fmla="*/ T40 w 45"/>
                  <a:gd name="T42" fmla="+- 0 1407 1346"/>
                  <a:gd name="T43" fmla="*/ 1407 h 68"/>
                  <a:gd name="T44" fmla="+- 0 1851 1832"/>
                  <a:gd name="T45" fmla="*/ T44 w 45"/>
                  <a:gd name="T46" fmla="+- 0 1407 1346"/>
                  <a:gd name="T47" fmla="*/ 1407 h 68"/>
                  <a:gd name="T48" fmla="+- 0 1849 1832"/>
                  <a:gd name="T49" fmla="*/ T48 w 45"/>
                  <a:gd name="T50" fmla="+- 0 1406 1346"/>
                  <a:gd name="T51" fmla="*/ 1406 h 68"/>
                  <a:gd name="T52" fmla="+- 0 1841 1832"/>
                  <a:gd name="T53" fmla="*/ T52 w 45"/>
                  <a:gd name="T54" fmla="+- 0 1386 1346"/>
                  <a:gd name="T55" fmla="*/ 1386 h 68"/>
                  <a:gd name="T56" fmla="+- 0 1841 1832"/>
                  <a:gd name="T57" fmla="*/ T56 w 45"/>
                  <a:gd name="T58" fmla="+- 0 1373 1346"/>
                  <a:gd name="T59" fmla="*/ 1373 h 68"/>
                  <a:gd name="T60" fmla="+- 0 1851 1832"/>
                  <a:gd name="T61" fmla="*/ T60 w 45"/>
                  <a:gd name="T62" fmla="+- 0 1354 1346"/>
                  <a:gd name="T63" fmla="*/ 1354 h 68"/>
                  <a:gd name="T64" fmla="+- 0 1871 1832"/>
                  <a:gd name="T65" fmla="*/ T64 w 45"/>
                  <a:gd name="T66" fmla="+- 0 1354 1346"/>
                  <a:gd name="T67" fmla="*/ 1354 h 68"/>
                  <a:gd name="T68" fmla="+- 0 1870 1832"/>
                  <a:gd name="T69" fmla="*/ T68 w 45"/>
                  <a:gd name="T70" fmla="+- 0 1352 1346"/>
                  <a:gd name="T71" fmla="*/ 1352 h 68"/>
                  <a:gd name="T72" fmla="+- 0 1868 1832"/>
                  <a:gd name="T73" fmla="*/ T72 w 45"/>
                  <a:gd name="T74" fmla="+- 0 1350 1346"/>
                  <a:gd name="T75" fmla="*/ 1350 h 68"/>
                  <a:gd name="T76" fmla="+- 0 1862 1832"/>
                  <a:gd name="T77" fmla="*/ T76 w 45"/>
                  <a:gd name="T78" fmla="+- 0 1347 1346"/>
                  <a:gd name="T79" fmla="*/ 1347 h 68"/>
                  <a:gd name="T80" fmla="+- 0 1859 183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9"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8" name="Freeform 5013"/>
              <p:cNvSpPr>
                <a:spLocks/>
              </p:cNvSpPr>
              <p:nvPr/>
            </p:nvSpPr>
            <p:spPr bwMode="auto">
              <a:xfrm>
                <a:off x="1832" y="1346"/>
                <a:ext cx="45" cy="68"/>
              </a:xfrm>
              <a:custGeom>
                <a:avLst/>
                <a:gdLst>
                  <a:gd name="T0" fmla="+- 0 1871 1832"/>
                  <a:gd name="T1" fmla="*/ T0 w 45"/>
                  <a:gd name="T2" fmla="+- 0 1354 1346"/>
                  <a:gd name="T3" fmla="*/ 1354 h 68"/>
                  <a:gd name="T4" fmla="+- 0 1854 1832"/>
                  <a:gd name="T5" fmla="*/ T4 w 45"/>
                  <a:gd name="T6" fmla="+- 0 1354 1346"/>
                  <a:gd name="T7" fmla="*/ 1354 h 68"/>
                  <a:gd name="T8" fmla="+- 0 1858 1832"/>
                  <a:gd name="T9" fmla="*/ T8 w 45"/>
                  <a:gd name="T10" fmla="+- 0 1354 1346"/>
                  <a:gd name="T11" fmla="*/ 1354 h 68"/>
                  <a:gd name="T12" fmla="+- 0 1862 1832"/>
                  <a:gd name="T13" fmla="*/ T12 w 45"/>
                  <a:gd name="T14" fmla="+- 0 1356 1346"/>
                  <a:gd name="T15" fmla="*/ 1356 h 68"/>
                  <a:gd name="T16" fmla="+- 0 1867 1832"/>
                  <a:gd name="T17" fmla="*/ T16 w 45"/>
                  <a:gd name="T18" fmla="+- 0 1386 1346"/>
                  <a:gd name="T19" fmla="*/ 1386 h 68"/>
                  <a:gd name="T20" fmla="+- 0 1867 1832"/>
                  <a:gd name="T21" fmla="*/ T20 w 45"/>
                  <a:gd name="T22" fmla="+- 0 1389 1346"/>
                  <a:gd name="T23" fmla="*/ 1389 h 68"/>
                  <a:gd name="T24" fmla="+- 0 1856 1832"/>
                  <a:gd name="T25" fmla="*/ T24 w 45"/>
                  <a:gd name="T26" fmla="+- 0 1407 1346"/>
                  <a:gd name="T27" fmla="*/ 1407 h 68"/>
                  <a:gd name="T28" fmla="+- 0 1870 1832"/>
                  <a:gd name="T29" fmla="*/ T28 w 45"/>
                  <a:gd name="T30" fmla="+- 0 1407 1346"/>
                  <a:gd name="T31" fmla="*/ 1407 h 68"/>
                  <a:gd name="T32" fmla="+- 0 1873 1832"/>
                  <a:gd name="T33" fmla="*/ T32 w 45"/>
                  <a:gd name="T34" fmla="+- 0 1402 1346"/>
                  <a:gd name="T35" fmla="*/ 1402 h 68"/>
                  <a:gd name="T36" fmla="+- 0 1874 1832"/>
                  <a:gd name="T37" fmla="*/ T36 w 45"/>
                  <a:gd name="T38" fmla="+- 0 1398 1346"/>
                  <a:gd name="T39" fmla="*/ 1398 h 68"/>
                  <a:gd name="T40" fmla="+- 0 1876 1832"/>
                  <a:gd name="T41" fmla="*/ T40 w 45"/>
                  <a:gd name="T42" fmla="+- 0 1390 1346"/>
                  <a:gd name="T43" fmla="*/ 1390 h 68"/>
                  <a:gd name="T44" fmla="+- 0 1876 1832"/>
                  <a:gd name="T45" fmla="*/ T44 w 45"/>
                  <a:gd name="T46" fmla="+- 0 1386 1346"/>
                  <a:gd name="T47" fmla="*/ 1386 h 68"/>
                  <a:gd name="T48" fmla="+- 0 1876 1832"/>
                  <a:gd name="T49" fmla="*/ T48 w 45"/>
                  <a:gd name="T50" fmla="+- 0 1373 1346"/>
                  <a:gd name="T51" fmla="*/ 1373 h 68"/>
                  <a:gd name="T52" fmla="+- 0 1876 1832"/>
                  <a:gd name="T53" fmla="*/ T52 w 45"/>
                  <a:gd name="T54" fmla="+- 0 1371 1346"/>
                  <a:gd name="T55" fmla="*/ 1371 h 68"/>
                  <a:gd name="T56" fmla="+- 0 1876 1832"/>
                  <a:gd name="T57" fmla="*/ T56 w 45"/>
                  <a:gd name="T58" fmla="+- 0 1369 1346"/>
                  <a:gd name="T59" fmla="*/ 1369 h 68"/>
                  <a:gd name="T60" fmla="+- 0 1875 1832"/>
                  <a:gd name="T61" fmla="*/ T60 w 45"/>
                  <a:gd name="T62" fmla="+- 0 1362 1346"/>
                  <a:gd name="T63" fmla="*/ 1362 h 68"/>
                  <a:gd name="T64" fmla="+- 0 1873 1832"/>
                  <a:gd name="T65" fmla="*/ T64 w 45"/>
                  <a:gd name="T66" fmla="+- 0 1358 1346"/>
                  <a:gd name="T67" fmla="*/ 1358 h 68"/>
                  <a:gd name="T68" fmla="+- 0 1871 183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3" name="Group 5009"/>
            <p:cNvGrpSpPr>
              <a:grpSpLocks/>
            </p:cNvGrpSpPr>
            <p:nvPr/>
          </p:nvGrpSpPr>
          <p:grpSpPr bwMode="auto">
            <a:xfrm>
              <a:off x="1834" y="1470"/>
              <a:ext cx="40" cy="67"/>
              <a:chOff x="1834" y="1470"/>
              <a:chExt cx="40" cy="67"/>
            </a:xfrm>
          </p:grpSpPr>
          <p:sp>
            <p:nvSpPr>
              <p:cNvPr id="40705" name="Freeform 5011"/>
              <p:cNvSpPr>
                <a:spLocks/>
              </p:cNvSpPr>
              <p:nvPr/>
            </p:nvSpPr>
            <p:spPr bwMode="auto">
              <a:xfrm>
                <a:off x="1834" y="1470"/>
                <a:ext cx="40" cy="67"/>
              </a:xfrm>
              <a:custGeom>
                <a:avLst/>
                <a:gdLst>
                  <a:gd name="T0" fmla="+- 0 1869 1834"/>
                  <a:gd name="T1" fmla="*/ T0 w 40"/>
                  <a:gd name="T2" fmla="+- 0 1477 1470"/>
                  <a:gd name="T3" fmla="*/ 1477 h 67"/>
                  <a:gd name="T4" fmla="+- 0 1851 1834"/>
                  <a:gd name="T5" fmla="*/ T4 w 40"/>
                  <a:gd name="T6" fmla="+- 0 1477 1470"/>
                  <a:gd name="T7" fmla="*/ 1477 h 67"/>
                  <a:gd name="T8" fmla="+- 0 1856 1834"/>
                  <a:gd name="T9" fmla="*/ T8 w 40"/>
                  <a:gd name="T10" fmla="+- 0 1478 1470"/>
                  <a:gd name="T11" fmla="*/ 1478 h 67"/>
                  <a:gd name="T12" fmla="+- 0 1859 1834"/>
                  <a:gd name="T13" fmla="*/ T12 w 40"/>
                  <a:gd name="T14" fmla="+- 0 1480 1470"/>
                  <a:gd name="T15" fmla="*/ 1480 h 67"/>
                  <a:gd name="T16" fmla="+- 0 1861 1834"/>
                  <a:gd name="T17" fmla="*/ T16 w 40"/>
                  <a:gd name="T18" fmla="+- 0 1484 1470"/>
                  <a:gd name="T19" fmla="*/ 1484 h 67"/>
                  <a:gd name="T20" fmla="+- 0 1862 1834"/>
                  <a:gd name="T21" fmla="*/ T20 w 40"/>
                  <a:gd name="T22" fmla="+- 0 1488 1470"/>
                  <a:gd name="T23" fmla="*/ 1488 h 67"/>
                  <a:gd name="T24" fmla="+- 0 1861 1834"/>
                  <a:gd name="T25" fmla="*/ T24 w 40"/>
                  <a:gd name="T26" fmla="+- 0 1493 1470"/>
                  <a:gd name="T27" fmla="*/ 1493 h 67"/>
                  <a:gd name="T28" fmla="+- 0 1848 1834"/>
                  <a:gd name="T29" fmla="*/ T28 w 40"/>
                  <a:gd name="T30" fmla="+- 0 1513 1470"/>
                  <a:gd name="T31" fmla="*/ 1513 h 67"/>
                  <a:gd name="T32" fmla="+- 0 1836 1834"/>
                  <a:gd name="T33" fmla="*/ T32 w 40"/>
                  <a:gd name="T34" fmla="+- 0 1527 1470"/>
                  <a:gd name="T35" fmla="*/ 1527 h 67"/>
                  <a:gd name="T36" fmla="+- 0 1835 1834"/>
                  <a:gd name="T37" fmla="*/ T36 w 40"/>
                  <a:gd name="T38" fmla="+- 0 1528 1470"/>
                  <a:gd name="T39" fmla="*/ 1528 h 67"/>
                  <a:gd name="T40" fmla="+- 0 1834 1834"/>
                  <a:gd name="T41" fmla="*/ T40 w 40"/>
                  <a:gd name="T42" fmla="+- 0 1529 1470"/>
                  <a:gd name="T43" fmla="*/ 1529 h 67"/>
                  <a:gd name="T44" fmla="+- 0 1834 1834"/>
                  <a:gd name="T45" fmla="*/ T44 w 40"/>
                  <a:gd name="T46" fmla="+- 0 1530 1470"/>
                  <a:gd name="T47" fmla="*/ 1530 h 67"/>
                  <a:gd name="T48" fmla="+- 0 1834 1834"/>
                  <a:gd name="T49" fmla="*/ T48 w 40"/>
                  <a:gd name="T50" fmla="+- 0 1534 1470"/>
                  <a:gd name="T51" fmla="*/ 1534 h 67"/>
                  <a:gd name="T52" fmla="+- 0 1835 1834"/>
                  <a:gd name="T53" fmla="*/ T52 w 40"/>
                  <a:gd name="T54" fmla="+- 0 1535 1470"/>
                  <a:gd name="T55" fmla="*/ 1535 h 67"/>
                  <a:gd name="T56" fmla="+- 0 1835 1834"/>
                  <a:gd name="T57" fmla="*/ T56 w 40"/>
                  <a:gd name="T58" fmla="+- 0 1536 1470"/>
                  <a:gd name="T59" fmla="*/ 1536 h 67"/>
                  <a:gd name="T60" fmla="+- 0 1872 1834"/>
                  <a:gd name="T61" fmla="*/ T60 w 40"/>
                  <a:gd name="T62" fmla="+- 0 1536 1470"/>
                  <a:gd name="T63" fmla="*/ 1536 h 67"/>
                  <a:gd name="T64" fmla="+- 0 1873 1834"/>
                  <a:gd name="T65" fmla="*/ T64 w 40"/>
                  <a:gd name="T66" fmla="+- 0 1536 1470"/>
                  <a:gd name="T67" fmla="*/ 1536 h 67"/>
                  <a:gd name="T68" fmla="+- 0 1874 1834"/>
                  <a:gd name="T69" fmla="*/ T68 w 40"/>
                  <a:gd name="T70" fmla="+- 0 1535 1470"/>
                  <a:gd name="T71" fmla="*/ 1535 h 67"/>
                  <a:gd name="T72" fmla="+- 0 1874 1834"/>
                  <a:gd name="T73" fmla="*/ T72 w 40"/>
                  <a:gd name="T74" fmla="+- 0 1534 1470"/>
                  <a:gd name="T75" fmla="*/ 1534 h 67"/>
                  <a:gd name="T76" fmla="+- 0 1874 1834"/>
                  <a:gd name="T77" fmla="*/ T76 w 40"/>
                  <a:gd name="T78" fmla="+- 0 1531 1470"/>
                  <a:gd name="T79" fmla="*/ 1531 h 67"/>
                  <a:gd name="T80" fmla="+- 0 1874 1834"/>
                  <a:gd name="T81" fmla="*/ T80 w 40"/>
                  <a:gd name="T82" fmla="+- 0 1530 1470"/>
                  <a:gd name="T83" fmla="*/ 1530 h 67"/>
                  <a:gd name="T84" fmla="+- 0 1873 1834"/>
                  <a:gd name="T85" fmla="*/ T84 w 40"/>
                  <a:gd name="T86" fmla="+- 0 1529 1470"/>
                  <a:gd name="T87" fmla="*/ 1529 h 67"/>
                  <a:gd name="T88" fmla="+- 0 1872 1834"/>
                  <a:gd name="T89" fmla="*/ T88 w 40"/>
                  <a:gd name="T90" fmla="+- 0 1529 1470"/>
                  <a:gd name="T91" fmla="*/ 1529 h 67"/>
                  <a:gd name="T92" fmla="+- 0 1844 1834"/>
                  <a:gd name="T93" fmla="*/ T92 w 40"/>
                  <a:gd name="T94" fmla="+- 0 1529 1470"/>
                  <a:gd name="T95" fmla="*/ 1529 h 67"/>
                  <a:gd name="T96" fmla="+- 0 1854 1834"/>
                  <a:gd name="T97" fmla="*/ T96 w 40"/>
                  <a:gd name="T98" fmla="+- 0 1518 1470"/>
                  <a:gd name="T99" fmla="*/ 1518 h 67"/>
                  <a:gd name="T100" fmla="+- 0 1871 1834"/>
                  <a:gd name="T101" fmla="*/ T100 w 40"/>
                  <a:gd name="T102" fmla="+- 0 1491 1470"/>
                  <a:gd name="T103" fmla="*/ 1491 h 67"/>
                  <a:gd name="T104" fmla="+- 0 1871 1834"/>
                  <a:gd name="T105" fmla="*/ T104 w 40"/>
                  <a:gd name="T106" fmla="+- 0 1483 1470"/>
                  <a:gd name="T107" fmla="*/ 1483 h 67"/>
                  <a:gd name="T108" fmla="+- 0 1871 1834"/>
                  <a:gd name="T109" fmla="*/ T108 w 40"/>
                  <a:gd name="T110" fmla="+- 0 1482 1470"/>
                  <a:gd name="T111" fmla="*/ 1482 h 67"/>
                  <a:gd name="T112" fmla="+- 0 1869 1834"/>
                  <a:gd name="T113" fmla="*/ T112 w 40"/>
                  <a:gd name="T114" fmla="+- 0 1478 1470"/>
                  <a:gd name="T115" fmla="*/ 1478 h 67"/>
                  <a:gd name="T116" fmla="+- 0 1869 1834"/>
                  <a:gd name="T117" fmla="*/ T116 w 40"/>
                  <a:gd name="T118" fmla="+- 0 1477 1470"/>
                  <a:gd name="T119"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7"/>
                    </a:moveTo>
                    <a:lnTo>
                      <a:pt x="17" y="7"/>
                    </a:lnTo>
                    <a:lnTo>
                      <a:pt x="22" y="8"/>
                    </a:lnTo>
                    <a:lnTo>
                      <a:pt x="25" y="10"/>
                    </a:lnTo>
                    <a:lnTo>
                      <a:pt x="27" y="14"/>
                    </a:lnTo>
                    <a:lnTo>
                      <a:pt x="28" y="18"/>
                    </a:lnTo>
                    <a:lnTo>
                      <a:pt x="27" y="23"/>
                    </a:lnTo>
                    <a:lnTo>
                      <a:pt x="14" y="43"/>
                    </a:lnTo>
                    <a:lnTo>
                      <a:pt x="2" y="57"/>
                    </a:lnTo>
                    <a:lnTo>
                      <a:pt x="1" y="58"/>
                    </a:lnTo>
                    <a:lnTo>
                      <a:pt x="0" y="59"/>
                    </a:lnTo>
                    <a:lnTo>
                      <a:pt x="0" y="60"/>
                    </a:lnTo>
                    <a:lnTo>
                      <a:pt x="0" y="64"/>
                    </a:lnTo>
                    <a:lnTo>
                      <a:pt x="1" y="65"/>
                    </a:lnTo>
                    <a:lnTo>
                      <a:pt x="1" y="66"/>
                    </a:lnTo>
                    <a:lnTo>
                      <a:pt x="38" y="66"/>
                    </a:lnTo>
                    <a:lnTo>
                      <a:pt x="39" y="66"/>
                    </a:lnTo>
                    <a:lnTo>
                      <a:pt x="40" y="65"/>
                    </a:lnTo>
                    <a:lnTo>
                      <a:pt x="40" y="64"/>
                    </a:lnTo>
                    <a:lnTo>
                      <a:pt x="40" y="61"/>
                    </a:lnTo>
                    <a:lnTo>
                      <a:pt x="40" y="60"/>
                    </a:lnTo>
                    <a:lnTo>
                      <a:pt x="39" y="59"/>
                    </a:lnTo>
                    <a:lnTo>
                      <a:pt x="38" y="59"/>
                    </a:lnTo>
                    <a:lnTo>
                      <a:pt x="10" y="59"/>
                    </a:lnTo>
                    <a:lnTo>
                      <a:pt x="20"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6" name="Freeform 5010"/>
              <p:cNvSpPr>
                <a:spLocks/>
              </p:cNvSpPr>
              <p:nvPr/>
            </p:nvSpPr>
            <p:spPr bwMode="auto">
              <a:xfrm>
                <a:off x="1834" y="1470"/>
                <a:ext cx="40" cy="67"/>
              </a:xfrm>
              <a:custGeom>
                <a:avLst/>
                <a:gdLst>
                  <a:gd name="T0" fmla="+- 0 1856 1834"/>
                  <a:gd name="T1" fmla="*/ T0 w 40"/>
                  <a:gd name="T2" fmla="+- 0 1470 1470"/>
                  <a:gd name="T3" fmla="*/ 1470 h 67"/>
                  <a:gd name="T4" fmla="+- 0 1835 1834"/>
                  <a:gd name="T5" fmla="*/ T4 w 40"/>
                  <a:gd name="T6" fmla="+- 0 1481 1470"/>
                  <a:gd name="T7" fmla="*/ 1481 h 67"/>
                  <a:gd name="T8" fmla="+- 0 1835 1834"/>
                  <a:gd name="T9" fmla="*/ T8 w 40"/>
                  <a:gd name="T10" fmla="+- 0 1482 1470"/>
                  <a:gd name="T11" fmla="*/ 1482 h 67"/>
                  <a:gd name="T12" fmla="+- 0 1836 1834"/>
                  <a:gd name="T13" fmla="*/ T12 w 40"/>
                  <a:gd name="T14" fmla="+- 0 1483 1470"/>
                  <a:gd name="T15" fmla="*/ 1483 h 67"/>
                  <a:gd name="T16" fmla="+- 0 1837 1834"/>
                  <a:gd name="T17" fmla="*/ T16 w 40"/>
                  <a:gd name="T18" fmla="+- 0 1483 1470"/>
                  <a:gd name="T19" fmla="*/ 1483 h 67"/>
                  <a:gd name="T20" fmla="+- 0 1838 1834"/>
                  <a:gd name="T21" fmla="*/ T20 w 40"/>
                  <a:gd name="T22" fmla="+- 0 1482 1470"/>
                  <a:gd name="T23" fmla="*/ 1482 h 67"/>
                  <a:gd name="T24" fmla="+- 0 1841 1834"/>
                  <a:gd name="T25" fmla="*/ T24 w 40"/>
                  <a:gd name="T26" fmla="+- 0 1480 1470"/>
                  <a:gd name="T27" fmla="*/ 1480 h 67"/>
                  <a:gd name="T28" fmla="+- 0 1846 1834"/>
                  <a:gd name="T29" fmla="*/ T28 w 40"/>
                  <a:gd name="T30" fmla="+- 0 1478 1470"/>
                  <a:gd name="T31" fmla="*/ 1478 h 67"/>
                  <a:gd name="T32" fmla="+- 0 1847 1834"/>
                  <a:gd name="T33" fmla="*/ T32 w 40"/>
                  <a:gd name="T34" fmla="+- 0 1478 1470"/>
                  <a:gd name="T35" fmla="*/ 1478 h 67"/>
                  <a:gd name="T36" fmla="+- 0 1849 1834"/>
                  <a:gd name="T37" fmla="*/ T36 w 40"/>
                  <a:gd name="T38" fmla="+- 0 1477 1470"/>
                  <a:gd name="T39" fmla="*/ 1477 h 67"/>
                  <a:gd name="T40" fmla="+- 0 1869 1834"/>
                  <a:gd name="T41" fmla="*/ T40 w 40"/>
                  <a:gd name="T42" fmla="+- 0 1477 1470"/>
                  <a:gd name="T43" fmla="*/ 1477 h 67"/>
                  <a:gd name="T44" fmla="+- 0 1868 1834"/>
                  <a:gd name="T45" fmla="*/ T44 w 40"/>
                  <a:gd name="T46" fmla="+- 0 1476 1470"/>
                  <a:gd name="T47" fmla="*/ 1476 h 67"/>
                  <a:gd name="T48" fmla="+- 0 1865 1834"/>
                  <a:gd name="T49" fmla="*/ T48 w 40"/>
                  <a:gd name="T50" fmla="+- 0 1473 1470"/>
                  <a:gd name="T51" fmla="*/ 1473 h 67"/>
                  <a:gd name="T52" fmla="+- 0 1863 1834"/>
                  <a:gd name="T53" fmla="*/ T52 w 40"/>
                  <a:gd name="T54" fmla="+- 0 1472 1470"/>
                  <a:gd name="T55" fmla="*/ 1472 h 67"/>
                  <a:gd name="T56" fmla="+- 0 1858 1834"/>
                  <a:gd name="T57" fmla="*/ T56 w 40"/>
                  <a:gd name="T58" fmla="+- 0 1470 1470"/>
                  <a:gd name="T59" fmla="*/ 1470 h 67"/>
                  <a:gd name="T60" fmla="+- 0 1856 1834"/>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3" y="13"/>
                    </a:lnTo>
                    <a:lnTo>
                      <a:pt x="4" y="12"/>
                    </a:lnTo>
                    <a:lnTo>
                      <a:pt x="7" y="10"/>
                    </a:lnTo>
                    <a:lnTo>
                      <a:pt x="12"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4" name="Group 5005"/>
            <p:cNvGrpSpPr>
              <a:grpSpLocks/>
            </p:cNvGrpSpPr>
            <p:nvPr/>
          </p:nvGrpSpPr>
          <p:grpSpPr bwMode="auto">
            <a:xfrm>
              <a:off x="1833" y="1593"/>
              <a:ext cx="41" cy="68"/>
              <a:chOff x="1833" y="1593"/>
              <a:chExt cx="41" cy="68"/>
            </a:xfrm>
          </p:grpSpPr>
          <p:sp>
            <p:nvSpPr>
              <p:cNvPr id="40702" name="Freeform 5008"/>
              <p:cNvSpPr>
                <a:spLocks/>
              </p:cNvSpPr>
              <p:nvPr/>
            </p:nvSpPr>
            <p:spPr bwMode="auto">
              <a:xfrm>
                <a:off x="1833" y="1593"/>
                <a:ext cx="41" cy="68"/>
              </a:xfrm>
              <a:custGeom>
                <a:avLst/>
                <a:gdLst>
                  <a:gd name="T0" fmla="+- 0 1835 1833"/>
                  <a:gd name="T1" fmla="*/ T0 w 41"/>
                  <a:gd name="T2" fmla="+- 0 1648 1593"/>
                  <a:gd name="T3" fmla="*/ 1648 h 68"/>
                  <a:gd name="T4" fmla="+- 0 1834 1833"/>
                  <a:gd name="T5" fmla="*/ T4 w 41"/>
                  <a:gd name="T6" fmla="+- 0 1649 1593"/>
                  <a:gd name="T7" fmla="*/ 1649 h 68"/>
                  <a:gd name="T8" fmla="+- 0 1834 1833"/>
                  <a:gd name="T9" fmla="*/ T8 w 41"/>
                  <a:gd name="T10" fmla="+- 0 1650 1593"/>
                  <a:gd name="T11" fmla="*/ 1650 h 68"/>
                  <a:gd name="T12" fmla="+- 0 1833 1833"/>
                  <a:gd name="T13" fmla="*/ T12 w 41"/>
                  <a:gd name="T14" fmla="+- 0 1653 1593"/>
                  <a:gd name="T15" fmla="*/ 1653 h 68"/>
                  <a:gd name="T16" fmla="+- 0 1834 1833"/>
                  <a:gd name="T17" fmla="*/ T16 w 41"/>
                  <a:gd name="T18" fmla="+- 0 1654 1593"/>
                  <a:gd name="T19" fmla="*/ 1654 h 68"/>
                  <a:gd name="T20" fmla="+- 0 1855 1833"/>
                  <a:gd name="T21" fmla="*/ T20 w 41"/>
                  <a:gd name="T22" fmla="+- 0 1660 1593"/>
                  <a:gd name="T23" fmla="*/ 1660 h 68"/>
                  <a:gd name="T24" fmla="+- 0 1858 1833"/>
                  <a:gd name="T25" fmla="*/ T24 w 41"/>
                  <a:gd name="T26" fmla="+- 0 1660 1593"/>
                  <a:gd name="T27" fmla="*/ 1660 h 68"/>
                  <a:gd name="T28" fmla="+- 0 1863 1833"/>
                  <a:gd name="T29" fmla="*/ T28 w 41"/>
                  <a:gd name="T30" fmla="+- 0 1658 1593"/>
                  <a:gd name="T31" fmla="*/ 1658 h 68"/>
                  <a:gd name="T32" fmla="+- 0 1866 1833"/>
                  <a:gd name="T33" fmla="*/ T32 w 41"/>
                  <a:gd name="T34" fmla="+- 0 1657 1593"/>
                  <a:gd name="T35" fmla="*/ 1657 h 68"/>
                  <a:gd name="T36" fmla="+- 0 1870 1833"/>
                  <a:gd name="T37" fmla="*/ T36 w 41"/>
                  <a:gd name="T38" fmla="+- 0 1653 1593"/>
                  <a:gd name="T39" fmla="*/ 1653 h 68"/>
                  <a:gd name="T40" fmla="+- 0 1849 1833"/>
                  <a:gd name="T41" fmla="*/ T40 w 41"/>
                  <a:gd name="T42" fmla="+- 0 1653 1593"/>
                  <a:gd name="T43" fmla="*/ 1653 h 68"/>
                  <a:gd name="T44" fmla="+- 0 1846 1833"/>
                  <a:gd name="T45" fmla="*/ T44 w 41"/>
                  <a:gd name="T46" fmla="+- 0 1653 1593"/>
                  <a:gd name="T47" fmla="*/ 1653 h 68"/>
                  <a:gd name="T48" fmla="+- 0 1843 1833"/>
                  <a:gd name="T49" fmla="*/ T48 w 41"/>
                  <a:gd name="T50" fmla="+- 0 1652 1593"/>
                  <a:gd name="T51" fmla="*/ 1652 h 68"/>
                  <a:gd name="T52" fmla="+- 0 1841 1833"/>
                  <a:gd name="T53" fmla="*/ T52 w 41"/>
                  <a:gd name="T54" fmla="+- 0 1651 1593"/>
                  <a:gd name="T55" fmla="*/ 1651 h 68"/>
                  <a:gd name="T56" fmla="+- 0 1840 1833"/>
                  <a:gd name="T57" fmla="*/ T56 w 41"/>
                  <a:gd name="T58" fmla="+- 0 1651 1593"/>
                  <a:gd name="T59" fmla="*/ 1651 h 68"/>
                  <a:gd name="T60" fmla="+- 0 1836 1833"/>
                  <a:gd name="T61" fmla="*/ T60 w 41"/>
                  <a:gd name="T62" fmla="+- 0 1649 1593"/>
                  <a:gd name="T63" fmla="*/ 1649 h 68"/>
                  <a:gd name="T64" fmla="+- 0 1835 1833"/>
                  <a:gd name="T65" fmla="*/ T64 w 41"/>
                  <a:gd name="T66" fmla="+- 0 1648 1593"/>
                  <a:gd name="T67"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0"/>
                    </a:lnTo>
                    <a:lnTo>
                      <a:pt x="1" y="61"/>
                    </a:lnTo>
                    <a:lnTo>
                      <a:pt x="22" y="67"/>
                    </a:lnTo>
                    <a:lnTo>
                      <a:pt x="25" y="67"/>
                    </a:lnTo>
                    <a:lnTo>
                      <a:pt x="30" y="65"/>
                    </a:lnTo>
                    <a:lnTo>
                      <a:pt x="33" y="64"/>
                    </a:lnTo>
                    <a:lnTo>
                      <a:pt x="37" y="60"/>
                    </a:lnTo>
                    <a:lnTo>
                      <a:pt x="16" y="60"/>
                    </a:lnTo>
                    <a:lnTo>
                      <a:pt x="13" y="60"/>
                    </a:lnTo>
                    <a:lnTo>
                      <a:pt x="10" y="59"/>
                    </a:lnTo>
                    <a:lnTo>
                      <a:pt x="8" y="58"/>
                    </a:lnTo>
                    <a:lnTo>
                      <a:pt x="7" y="58"/>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3" name="Freeform 5007"/>
              <p:cNvSpPr>
                <a:spLocks/>
              </p:cNvSpPr>
              <p:nvPr/>
            </p:nvSpPr>
            <p:spPr bwMode="auto">
              <a:xfrm>
                <a:off x="1833" y="1593"/>
                <a:ext cx="41" cy="68"/>
              </a:xfrm>
              <a:custGeom>
                <a:avLst/>
                <a:gdLst>
                  <a:gd name="T0" fmla="+- 0 1869 1833"/>
                  <a:gd name="T1" fmla="*/ T0 w 41"/>
                  <a:gd name="T2" fmla="+- 0 1600 1593"/>
                  <a:gd name="T3" fmla="*/ 1600 h 68"/>
                  <a:gd name="T4" fmla="+- 0 1851 1833"/>
                  <a:gd name="T5" fmla="*/ T4 w 41"/>
                  <a:gd name="T6" fmla="+- 0 1600 1593"/>
                  <a:gd name="T7" fmla="*/ 1600 h 68"/>
                  <a:gd name="T8" fmla="+- 0 1856 1833"/>
                  <a:gd name="T9" fmla="*/ T8 w 41"/>
                  <a:gd name="T10" fmla="+- 0 1601 1593"/>
                  <a:gd name="T11" fmla="*/ 1601 h 68"/>
                  <a:gd name="T12" fmla="+- 0 1859 1833"/>
                  <a:gd name="T13" fmla="*/ T12 w 41"/>
                  <a:gd name="T14" fmla="+- 0 1603 1593"/>
                  <a:gd name="T15" fmla="*/ 1603 h 68"/>
                  <a:gd name="T16" fmla="+- 0 1861 1833"/>
                  <a:gd name="T17" fmla="*/ T16 w 41"/>
                  <a:gd name="T18" fmla="+- 0 1606 1593"/>
                  <a:gd name="T19" fmla="*/ 1606 h 68"/>
                  <a:gd name="T20" fmla="+- 0 1862 1833"/>
                  <a:gd name="T21" fmla="*/ T20 w 41"/>
                  <a:gd name="T22" fmla="+- 0 1610 1593"/>
                  <a:gd name="T23" fmla="*/ 1610 h 68"/>
                  <a:gd name="T24" fmla="+- 0 1862 1833"/>
                  <a:gd name="T25" fmla="*/ T24 w 41"/>
                  <a:gd name="T26" fmla="+- 0 1612 1593"/>
                  <a:gd name="T27" fmla="*/ 1612 h 68"/>
                  <a:gd name="T28" fmla="+- 0 1850 1833"/>
                  <a:gd name="T29" fmla="*/ T28 w 41"/>
                  <a:gd name="T30" fmla="+- 0 1622 1593"/>
                  <a:gd name="T31" fmla="*/ 1622 h 68"/>
                  <a:gd name="T32" fmla="+- 0 1842 1833"/>
                  <a:gd name="T33" fmla="*/ T32 w 41"/>
                  <a:gd name="T34" fmla="+- 0 1622 1593"/>
                  <a:gd name="T35" fmla="*/ 1622 h 68"/>
                  <a:gd name="T36" fmla="+- 0 1841 1833"/>
                  <a:gd name="T37" fmla="*/ T36 w 41"/>
                  <a:gd name="T38" fmla="+- 0 1622 1593"/>
                  <a:gd name="T39" fmla="*/ 1622 h 68"/>
                  <a:gd name="T40" fmla="+- 0 1840 1833"/>
                  <a:gd name="T41" fmla="*/ T40 w 41"/>
                  <a:gd name="T42" fmla="+- 0 1623 1593"/>
                  <a:gd name="T43" fmla="*/ 1623 h 68"/>
                  <a:gd name="T44" fmla="+- 0 1840 1833"/>
                  <a:gd name="T45" fmla="*/ T44 w 41"/>
                  <a:gd name="T46" fmla="+- 0 1624 1593"/>
                  <a:gd name="T47" fmla="*/ 1624 h 68"/>
                  <a:gd name="T48" fmla="+- 0 1840 1833"/>
                  <a:gd name="T49" fmla="*/ T48 w 41"/>
                  <a:gd name="T50" fmla="+- 0 1628 1593"/>
                  <a:gd name="T51" fmla="*/ 1628 h 68"/>
                  <a:gd name="T52" fmla="+- 0 1840 1833"/>
                  <a:gd name="T53" fmla="*/ T52 w 41"/>
                  <a:gd name="T54" fmla="+- 0 1628 1593"/>
                  <a:gd name="T55" fmla="*/ 1628 h 68"/>
                  <a:gd name="T56" fmla="+- 0 1841 1833"/>
                  <a:gd name="T57" fmla="*/ T56 w 41"/>
                  <a:gd name="T58" fmla="+- 0 1629 1593"/>
                  <a:gd name="T59" fmla="*/ 1629 h 68"/>
                  <a:gd name="T60" fmla="+- 0 1851 1833"/>
                  <a:gd name="T61" fmla="*/ T60 w 41"/>
                  <a:gd name="T62" fmla="+- 0 1629 1593"/>
                  <a:gd name="T63" fmla="*/ 1629 h 68"/>
                  <a:gd name="T64" fmla="+- 0 1853 1833"/>
                  <a:gd name="T65" fmla="*/ T64 w 41"/>
                  <a:gd name="T66" fmla="+- 0 1629 1593"/>
                  <a:gd name="T67" fmla="*/ 1629 h 68"/>
                  <a:gd name="T68" fmla="+- 0 1864 1833"/>
                  <a:gd name="T69" fmla="*/ T68 w 41"/>
                  <a:gd name="T70" fmla="+- 0 1639 1593"/>
                  <a:gd name="T71" fmla="*/ 1639 h 68"/>
                  <a:gd name="T72" fmla="+- 0 1864 1833"/>
                  <a:gd name="T73" fmla="*/ T72 w 41"/>
                  <a:gd name="T74" fmla="+- 0 1641 1593"/>
                  <a:gd name="T75" fmla="*/ 1641 h 68"/>
                  <a:gd name="T76" fmla="+- 0 1853 1833"/>
                  <a:gd name="T77" fmla="*/ T76 w 41"/>
                  <a:gd name="T78" fmla="+- 0 1653 1593"/>
                  <a:gd name="T79" fmla="*/ 1653 h 68"/>
                  <a:gd name="T80" fmla="+- 0 1870 1833"/>
                  <a:gd name="T81" fmla="*/ T80 w 41"/>
                  <a:gd name="T82" fmla="+- 0 1653 1593"/>
                  <a:gd name="T83" fmla="*/ 1653 h 68"/>
                  <a:gd name="T84" fmla="+- 0 1871 1833"/>
                  <a:gd name="T85" fmla="*/ T84 w 41"/>
                  <a:gd name="T86" fmla="+- 0 1651 1593"/>
                  <a:gd name="T87" fmla="*/ 1651 h 68"/>
                  <a:gd name="T88" fmla="+- 0 1873 1833"/>
                  <a:gd name="T89" fmla="*/ T88 w 41"/>
                  <a:gd name="T90" fmla="+- 0 1646 1593"/>
                  <a:gd name="T91" fmla="*/ 1646 h 68"/>
                  <a:gd name="T92" fmla="+- 0 1874 1833"/>
                  <a:gd name="T93" fmla="*/ T92 w 41"/>
                  <a:gd name="T94" fmla="+- 0 1644 1593"/>
                  <a:gd name="T95" fmla="*/ 1644 h 68"/>
                  <a:gd name="T96" fmla="+- 0 1874 1833"/>
                  <a:gd name="T97" fmla="*/ T96 w 41"/>
                  <a:gd name="T98" fmla="+- 0 1638 1593"/>
                  <a:gd name="T99" fmla="*/ 1638 h 68"/>
                  <a:gd name="T100" fmla="+- 0 1859 1833"/>
                  <a:gd name="T101" fmla="*/ T100 w 41"/>
                  <a:gd name="T102" fmla="+- 0 1625 1593"/>
                  <a:gd name="T103" fmla="*/ 1625 h 68"/>
                  <a:gd name="T104" fmla="+- 0 1871 1833"/>
                  <a:gd name="T105" fmla="*/ T104 w 41"/>
                  <a:gd name="T106" fmla="+- 0 1612 1593"/>
                  <a:gd name="T107" fmla="*/ 1612 h 68"/>
                  <a:gd name="T108" fmla="+- 0 1870 1833"/>
                  <a:gd name="T109" fmla="*/ T108 w 41"/>
                  <a:gd name="T110" fmla="+- 0 1605 1593"/>
                  <a:gd name="T111" fmla="*/ 1605 h 68"/>
                  <a:gd name="T112" fmla="+- 0 1870 1833"/>
                  <a:gd name="T113" fmla="*/ T112 w 41"/>
                  <a:gd name="T114" fmla="+- 0 1604 1593"/>
                  <a:gd name="T115" fmla="*/ 1604 h 68"/>
                  <a:gd name="T116" fmla="+- 0 1869 1833"/>
                  <a:gd name="T117" fmla="*/ T116 w 41"/>
                  <a:gd name="T118" fmla="+- 0 1600 1593"/>
                  <a:gd name="T119" fmla="*/ 1600 h 68"/>
                  <a:gd name="T120" fmla="+- 0 1869 1833"/>
                  <a:gd name="T121" fmla="*/ T120 w 41"/>
                  <a:gd name="T122" fmla="+- 0 1600 1593"/>
                  <a:gd name="T123"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6" y="7"/>
                    </a:moveTo>
                    <a:lnTo>
                      <a:pt x="18" y="7"/>
                    </a:lnTo>
                    <a:lnTo>
                      <a:pt x="23" y="8"/>
                    </a:lnTo>
                    <a:lnTo>
                      <a:pt x="26" y="10"/>
                    </a:lnTo>
                    <a:lnTo>
                      <a:pt x="28" y="13"/>
                    </a:lnTo>
                    <a:lnTo>
                      <a:pt x="29" y="17"/>
                    </a:lnTo>
                    <a:lnTo>
                      <a:pt x="29" y="19"/>
                    </a:lnTo>
                    <a:lnTo>
                      <a:pt x="17" y="29"/>
                    </a:lnTo>
                    <a:lnTo>
                      <a:pt x="9" y="29"/>
                    </a:lnTo>
                    <a:lnTo>
                      <a:pt x="8" y="29"/>
                    </a:lnTo>
                    <a:lnTo>
                      <a:pt x="7" y="30"/>
                    </a:lnTo>
                    <a:lnTo>
                      <a:pt x="7" y="31"/>
                    </a:lnTo>
                    <a:lnTo>
                      <a:pt x="7" y="35"/>
                    </a:lnTo>
                    <a:lnTo>
                      <a:pt x="8" y="36"/>
                    </a:lnTo>
                    <a:lnTo>
                      <a:pt x="18" y="36"/>
                    </a:lnTo>
                    <a:lnTo>
                      <a:pt x="20" y="36"/>
                    </a:lnTo>
                    <a:lnTo>
                      <a:pt x="31" y="46"/>
                    </a:lnTo>
                    <a:lnTo>
                      <a:pt x="31" y="48"/>
                    </a:lnTo>
                    <a:lnTo>
                      <a:pt x="20" y="60"/>
                    </a:lnTo>
                    <a:lnTo>
                      <a:pt x="37" y="60"/>
                    </a:lnTo>
                    <a:lnTo>
                      <a:pt x="38" y="58"/>
                    </a:lnTo>
                    <a:lnTo>
                      <a:pt x="40" y="53"/>
                    </a:lnTo>
                    <a:lnTo>
                      <a:pt x="41" y="51"/>
                    </a:lnTo>
                    <a:lnTo>
                      <a:pt x="41" y="45"/>
                    </a:lnTo>
                    <a:lnTo>
                      <a:pt x="26" y="32"/>
                    </a:lnTo>
                    <a:lnTo>
                      <a:pt x="38" y="19"/>
                    </a:lnTo>
                    <a:lnTo>
                      <a:pt x="37" y="12"/>
                    </a:lnTo>
                    <a:lnTo>
                      <a:pt x="37"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4" name="Freeform 5006"/>
              <p:cNvSpPr>
                <a:spLocks/>
              </p:cNvSpPr>
              <p:nvPr/>
            </p:nvSpPr>
            <p:spPr bwMode="auto">
              <a:xfrm>
                <a:off x="1833" y="1593"/>
                <a:ext cx="41" cy="68"/>
              </a:xfrm>
              <a:custGeom>
                <a:avLst/>
                <a:gdLst>
                  <a:gd name="T0" fmla="+- 0 1856 1833"/>
                  <a:gd name="T1" fmla="*/ T0 w 41"/>
                  <a:gd name="T2" fmla="+- 0 1593 1593"/>
                  <a:gd name="T3" fmla="*/ 1593 h 68"/>
                  <a:gd name="T4" fmla="+- 0 1835 1833"/>
                  <a:gd name="T5" fmla="*/ T4 w 41"/>
                  <a:gd name="T6" fmla="+- 0 1604 1593"/>
                  <a:gd name="T7" fmla="*/ 1604 h 68"/>
                  <a:gd name="T8" fmla="+- 0 1835 1833"/>
                  <a:gd name="T9" fmla="*/ T8 w 41"/>
                  <a:gd name="T10" fmla="+- 0 1605 1593"/>
                  <a:gd name="T11" fmla="*/ 1605 h 68"/>
                  <a:gd name="T12" fmla="+- 0 1836 1833"/>
                  <a:gd name="T13" fmla="*/ T12 w 41"/>
                  <a:gd name="T14" fmla="+- 0 1605 1593"/>
                  <a:gd name="T15" fmla="*/ 1605 h 68"/>
                  <a:gd name="T16" fmla="+- 0 1837 1833"/>
                  <a:gd name="T17" fmla="*/ T16 w 41"/>
                  <a:gd name="T18" fmla="+- 0 1605 1593"/>
                  <a:gd name="T19" fmla="*/ 1605 h 68"/>
                  <a:gd name="T20" fmla="+- 0 1838 1833"/>
                  <a:gd name="T21" fmla="*/ T20 w 41"/>
                  <a:gd name="T22" fmla="+- 0 1605 1593"/>
                  <a:gd name="T23" fmla="*/ 1605 h 68"/>
                  <a:gd name="T24" fmla="+- 0 1841 1833"/>
                  <a:gd name="T25" fmla="*/ T24 w 41"/>
                  <a:gd name="T26" fmla="+- 0 1603 1593"/>
                  <a:gd name="T27" fmla="*/ 1603 h 68"/>
                  <a:gd name="T28" fmla="+- 0 1846 1833"/>
                  <a:gd name="T29" fmla="*/ T28 w 41"/>
                  <a:gd name="T30" fmla="+- 0 1601 1593"/>
                  <a:gd name="T31" fmla="*/ 1601 h 68"/>
                  <a:gd name="T32" fmla="+- 0 1847 1833"/>
                  <a:gd name="T33" fmla="*/ T32 w 41"/>
                  <a:gd name="T34" fmla="+- 0 1600 1593"/>
                  <a:gd name="T35" fmla="*/ 1600 h 68"/>
                  <a:gd name="T36" fmla="+- 0 1849 1833"/>
                  <a:gd name="T37" fmla="*/ T36 w 41"/>
                  <a:gd name="T38" fmla="+- 0 1600 1593"/>
                  <a:gd name="T39" fmla="*/ 1600 h 68"/>
                  <a:gd name="T40" fmla="+- 0 1869 1833"/>
                  <a:gd name="T41" fmla="*/ T40 w 41"/>
                  <a:gd name="T42" fmla="+- 0 1600 1593"/>
                  <a:gd name="T43" fmla="*/ 1600 h 68"/>
                  <a:gd name="T44" fmla="+- 0 1868 1833"/>
                  <a:gd name="T45" fmla="*/ T44 w 41"/>
                  <a:gd name="T46" fmla="+- 0 1599 1593"/>
                  <a:gd name="T47" fmla="*/ 1599 h 68"/>
                  <a:gd name="T48" fmla="+- 0 1865 1833"/>
                  <a:gd name="T49" fmla="*/ T48 w 41"/>
                  <a:gd name="T50" fmla="+- 0 1596 1593"/>
                  <a:gd name="T51" fmla="*/ 1596 h 68"/>
                  <a:gd name="T52" fmla="+- 0 1863 1833"/>
                  <a:gd name="T53" fmla="*/ T52 w 41"/>
                  <a:gd name="T54" fmla="+- 0 1595 1593"/>
                  <a:gd name="T55" fmla="*/ 1595 h 68"/>
                  <a:gd name="T56" fmla="+- 0 1858 1833"/>
                  <a:gd name="T57" fmla="*/ T56 w 41"/>
                  <a:gd name="T58" fmla="+- 0 1593 1593"/>
                  <a:gd name="T59" fmla="*/ 1593 h 68"/>
                  <a:gd name="T60" fmla="+- 0 1856 1833"/>
                  <a:gd name="T61" fmla="*/ T60 w 41"/>
                  <a:gd name="T62" fmla="+- 0 1593 1593"/>
                  <a:gd name="T6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1"/>
                    </a:lnTo>
                    <a:lnTo>
                      <a:pt x="2" y="12"/>
                    </a:lnTo>
                    <a:lnTo>
                      <a:pt x="3" y="12"/>
                    </a:lnTo>
                    <a:lnTo>
                      <a:pt x="4" y="12"/>
                    </a:lnTo>
                    <a:lnTo>
                      <a:pt x="5" y="12"/>
                    </a:lnTo>
                    <a:lnTo>
                      <a:pt x="8" y="10"/>
                    </a:lnTo>
                    <a:lnTo>
                      <a:pt x="13" y="8"/>
                    </a:lnTo>
                    <a:lnTo>
                      <a:pt x="14" y="7"/>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5" name="Group 5000"/>
            <p:cNvGrpSpPr>
              <a:grpSpLocks/>
            </p:cNvGrpSpPr>
            <p:nvPr/>
          </p:nvGrpSpPr>
          <p:grpSpPr bwMode="auto">
            <a:xfrm>
              <a:off x="632" y="1130"/>
              <a:ext cx="81" cy="659"/>
              <a:chOff x="632" y="1130"/>
              <a:chExt cx="81" cy="659"/>
            </a:xfrm>
          </p:grpSpPr>
          <p:sp>
            <p:nvSpPr>
              <p:cNvPr id="40698" name="Freeform 5004"/>
              <p:cNvSpPr>
                <a:spLocks/>
              </p:cNvSpPr>
              <p:nvPr/>
            </p:nvSpPr>
            <p:spPr bwMode="auto">
              <a:xfrm>
                <a:off x="632" y="1130"/>
                <a:ext cx="81" cy="659"/>
              </a:xfrm>
              <a:custGeom>
                <a:avLst/>
                <a:gdLst>
                  <a:gd name="T0" fmla="+- 0 711 632"/>
                  <a:gd name="T1" fmla="*/ T0 w 81"/>
                  <a:gd name="T2" fmla="+- 0 1773 1130"/>
                  <a:gd name="T3" fmla="*/ 1773 h 659"/>
                  <a:gd name="T4" fmla="+- 0 632 632"/>
                  <a:gd name="T5" fmla="*/ T4 w 81"/>
                  <a:gd name="T6" fmla="+- 0 1773 1130"/>
                  <a:gd name="T7" fmla="*/ 1773 h 659"/>
                  <a:gd name="T8" fmla="+- 0 632 632"/>
                  <a:gd name="T9" fmla="*/ T8 w 81"/>
                  <a:gd name="T10" fmla="+- 0 1786 1130"/>
                  <a:gd name="T11" fmla="*/ 1786 h 659"/>
                  <a:gd name="T12" fmla="+- 0 634 632"/>
                  <a:gd name="T13" fmla="*/ T12 w 81"/>
                  <a:gd name="T14" fmla="+- 0 1788 1130"/>
                  <a:gd name="T15" fmla="*/ 1788 h 659"/>
                  <a:gd name="T16" fmla="+- 0 713 632"/>
                  <a:gd name="T17" fmla="*/ T16 w 81"/>
                  <a:gd name="T18" fmla="+- 0 1788 1130"/>
                  <a:gd name="T19" fmla="*/ 1788 h 659"/>
                  <a:gd name="T20" fmla="+- 0 711 632"/>
                  <a:gd name="T21" fmla="*/ T20 w 81"/>
                  <a:gd name="T22" fmla="+- 0 1786 1130"/>
                  <a:gd name="T23" fmla="*/ 1786 h 659"/>
                  <a:gd name="T24" fmla="+- 0 711 632"/>
                  <a:gd name="T25" fmla="*/ T24 w 81"/>
                  <a:gd name="T26" fmla="+- 0 1773 1130"/>
                  <a:gd name="T27" fmla="*/ 1773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9" y="643"/>
                    </a:moveTo>
                    <a:lnTo>
                      <a:pt x="0" y="643"/>
                    </a:lnTo>
                    <a:lnTo>
                      <a:pt x="0" y="656"/>
                    </a:lnTo>
                    <a:lnTo>
                      <a:pt x="2" y="658"/>
                    </a:lnTo>
                    <a:lnTo>
                      <a:pt x="81" y="658"/>
                    </a:lnTo>
                    <a:lnTo>
                      <a:pt x="79" y="656"/>
                    </a:lnTo>
                    <a:lnTo>
                      <a:pt x="79" y="64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9" name="Freeform 5003"/>
              <p:cNvSpPr>
                <a:spLocks/>
              </p:cNvSpPr>
              <p:nvPr/>
            </p:nvSpPr>
            <p:spPr bwMode="auto">
              <a:xfrm>
                <a:off x="632" y="1130"/>
                <a:ext cx="81" cy="659"/>
              </a:xfrm>
              <a:custGeom>
                <a:avLst/>
                <a:gdLst>
                  <a:gd name="T0" fmla="+- 0 711 632"/>
                  <a:gd name="T1" fmla="*/ T0 w 81"/>
                  <a:gd name="T2" fmla="+- 0 1468 1130"/>
                  <a:gd name="T3" fmla="*/ 1468 h 659"/>
                  <a:gd name="T4" fmla="+- 0 700 632"/>
                  <a:gd name="T5" fmla="*/ T4 w 81"/>
                  <a:gd name="T6" fmla="+- 0 1468 1130"/>
                  <a:gd name="T7" fmla="*/ 1468 h 659"/>
                  <a:gd name="T8" fmla="+- 0 700 632"/>
                  <a:gd name="T9" fmla="*/ T8 w 81"/>
                  <a:gd name="T10" fmla="+- 0 1493 1130"/>
                  <a:gd name="T11" fmla="*/ 1493 h 659"/>
                  <a:gd name="T12" fmla="+- 0 702 632"/>
                  <a:gd name="T13" fmla="*/ T12 w 81"/>
                  <a:gd name="T14" fmla="+- 0 1498 1130"/>
                  <a:gd name="T15" fmla="*/ 1498 h 659"/>
                  <a:gd name="T16" fmla="+- 0 704 632"/>
                  <a:gd name="T17" fmla="*/ T16 w 81"/>
                  <a:gd name="T18" fmla="+- 0 1503 1130"/>
                  <a:gd name="T19" fmla="*/ 1503 h 659"/>
                  <a:gd name="T20" fmla="+- 0 706 632"/>
                  <a:gd name="T21" fmla="*/ T20 w 81"/>
                  <a:gd name="T22" fmla="+- 0 1514 1130"/>
                  <a:gd name="T23" fmla="*/ 1514 h 659"/>
                  <a:gd name="T24" fmla="+- 0 706 632"/>
                  <a:gd name="T25" fmla="*/ T24 w 81"/>
                  <a:gd name="T26" fmla="+- 0 1521 1130"/>
                  <a:gd name="T27" fmla="*/ 1521 h 659"/>
                  <a:gd name="T28" fmla="+- 0 706 632"/>
                  <a:gd name="T29" fmla="*/ T28 w 81"/>
                  <a:gd name="T30" fmla="+- 0 1535 1130"/>
                  <a:gd name="T31" fmla="*/ 1535 h 659"/>
                  <a:gd name="T32" fmla="+- 0 706 632"/>
                  <a:gd name="T33" fmla="*/ T32 w 81"/>
                  <a:gd name="T34" fmla="+- 0 1541 1130"/>
                  <a:gd name="T35" fmla="*/ 1541 h 659"/>
                  <a:gd name="T36" fmla="+- 0 703 632"/>
                  <a:gd name="T37" fmla="*/ T36 w 81"/>
                  <a:gd name="T38" fmla="+- 0 1553 1130"/>
                  <a:gd name="T39" fmla="*/ 1553 h 659"/>
                  <a:gd name="T40" fmla="+- 0 702 632"/>
                  <a:gd name="T41" fmla="*/ T40 w 81"/>
                  <a:gd name="T42" fmla="+- 0 1557 1130"/>
                  <a:gd name="T43" fmla="*/ 1557 h 659"/>
                  <a:gd name="T44" fmla="+- 0 700 632"/>
                  <a:gd name="T45" fmla="*/ T44 w 81"/>
                  <a:gd name="T46" fmla="+- 0 1561 1130"/>
                  <a:gd name="T47" fmla="*/ 1561 h 659"/>
                  <a:gd name="T48" fmla="+- 0 700 632"/>
                  <a:gd name="T49" fmla="*/ T48 w 81"/>
                  <a:gd name="T50" fmla="+- 0 1663 1130"/>
                  <a:gd name="T51" fmla="*/ 1663 h 659"/>
                  <a:gd name="T52" fmla="+- 0 700 632"/>
                  <a:gd name="T53" fmla="*/ T52 w 81"/>
                  <a:gd name="T54" fmla="+- 0 1664 1130"/>
                  <a:gd name="T55" fmla="*/ 1664 h 659"/>
                  <a:gd name="T56" fmla="+- 0 701 632"/>
                  <a:gd name="T57" fmla="*/ T56 w 81"/>
                  <a:gd name="T58" fmla="+- 0 1666 1130"/>
                  <a:gd name="T59" fmla="*/ 1666 h 659"/>
                  <a:gd name="T60" fmla="+- 0 703 632"/>
                  <a:gd name="T61" fmla="*/ T60 w 81"/>
                  <a:gd name="T62" fmla="+- 0 1670 1130"/>
                  <a:gd name="T63" fmla="*/ 1670 h 659"/>
                  <a:gd name="T64" fmla="+- 0 703 632"/>
                  <a:gd name="T65" fmla="*/ T64 w 81"/>
                  <a:gd name="T66" fmla="+- 0 1673 1130"/>
                  <a:gd name="T67" fmla="*/ 1673 h 659"/>
                  <a:gd name="T68" fmla="+- 0 703 632"/>
                  <a:gd name="T69" fmla="*/ T68 w 81"/>
                  <a:gd name="T70" fmla="+- 0 1678 1130"/>
                  <a:gd name="T71" fmla="*/ 1678 h 659"/>
                  <a:gd name="T72" fmla="+- 0 703 632"/>
                  <a:gd name="T73" fmla="*/ T72 w 81"/>
                  <a:gd name="T74" fmla="+- 0 1680 1130"/>
                  <a:gd name="T75" fmla="*/ 1680 h 659"/>
                  <a:gd name="T76" fmla="+- 0 702 632"/>
                  <a:gd name="T77" fmla="*/ T76 w 81"/>
                  <a:gd name="T78" fmla="+- 0 1684 1130"/>
                  <a:gd name="T79" fmla="*/ 1684 h 659"/>
                  <a:gd name="T80" fmla="+- 0 701 632"/>
                  <a:gd name="T81" fmla="*/ T80 w 81"/>
                  <a:gd name="T82" fmla="+- 0 1686 1130"/>
                  <a:gd name="T83" fmla="*/ 1686 h 659"/>
                  <a:gd name="T84" fmla="+- 0 700 632"/>
                  <a:gd name="T85" fmla="*/ T84 w 81"/>
                  <a:gd name="T86" fmla="+- 0 1688 1130"/>
                  <a:gd name="T87" fmla="*/ 1688 h 659"/>
                  <a:gd name="T88" fmla="+- 0 700 632"/>
                  <a:gd name="T89" fmla="*/ T88 w 81"/>
                  <a:gd name="T90" fmla="+- 0 1706 1130"/>
                  <a:gd name="T91" fmla="*/ 1706 h 659"/>
                  <a:gd name="T92" fmla="+- 0 706 632"/>
                  <a:gd name="T93" fmla="*/ T92 w 81"/>
                  <a:gd name="T94" fmla="+- 0 1719 1130"/>
                  <a:gd name="T95" fmla="*/ 1719 h 659"/>
                  <a:gd name="T96" fmla="+- 0 706 632"/>
                  <a:gd name="T97" fmla="*/ T96 w 81"/>
                  <a:gd name="T98" fmla="+- 0 1725 1130"/>
                  <a:gd name="T99" fmla="*/ 1725 h 659"/>
                  <a:gd name="T100" fmla="+- 0 705 632"/>
                  <a:gd name="T101" fmla="*/ T100 w 81"/>
                  <a:gd name="T102" fmla="+- 0 1729 1130"/>
                  <a:gd name="T103" fmla="*/ 1729 h 659"/>
                  <a:gd name="T104" fmla="+- 0 703 632"/>
                  <a:gd name="T105" fmla="*/ T104 w 81"/>
                  <a:gd name="T106" fmla="+- 0 1735 1130"/>
                  <a:gd name="T107" fmla="*/ 1735 h 659"/>
                  <a:gd name="T108" fmla="+- 0 701 632"/>
                  <a:gd name="T109" fmla="*/ T108 w 81"/>
                  <a:gd name="T110" fmla="+- 0 1737 1130"/>
                  <a:gd name="T111" fmla="*/ 1737 h 659"/>
                  <a:gd name="T112" fmla="+- 0 700 632"/>
                  <a:gd name="T113" fmla="*/ T112 w 81"/>
                  <a:gd name="T114" fmla="+- 0 1738 1130"/>
                  <a:gd name="T115" fmla="*/ 1738 h 659"/>
                  <a:gd name="T116" fmla="+- 0 700 632"/>
                  <a:gd name="T117" fmla="*/ T116 w 81"/>
                  <a:gd name="T118" fmla="+- 0 1770 1130"/>
                  <a:gd name="T119" fmla="*/ 1770 h 659"/>
                  <a:gd name="T120" fmla="+- 0 711 632"/>
                  <a:gd name="T121" fmla="*/ T120 w 81"/>
                  <a:gd name="T122" fmla="+- 0 1770 1130"/>
                  <a:gd name="T123" fmla="*/ 1770 h 659"/>
                  <a:gd name="T124" fmla="+- 0 711 632"/>
                  <a:gd name="T125" fmla="*/ T124 w 81"/>
                  <a:gd name="T126" fmla="+- 0 1468 1130"/>
                  <a:gd name="T127"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81" h="659">
                    <a:moveTo>
                      <a:pt x="79" y="338"/>
                    </a:moveTo>
                    <a:lnTo>
                      <a:pt x="68" y="338"/>
                    </a:lnTo>
                    <a:lnTo>
                      <a:pt x="68" y="363"/>
                    </a:lnTo>
                    <a:lnTo>
                      <a:pt x="70" y="368"/>
                    </a:lnTo>
                    <a:lnTo>
                      <a:pt x="72" y="373"/>
                    </a:lnTo>
                    <a:lnTo>
                      <a:pt x="74" y="384"/>
                    </a:lnTo>
                    <a:lnTo>
                      <a:pt x="74" y="391"/>
                    </a:lnTo>
                    <a:lnTo>
                      <a:pt x="74" y="405"/>
                    </a:lnTo>
                    <a:lnTo>
                      <a:pt x="74" y="411"/>
                    </a:lnTo>
                    <a:lnTo>
                      <a:pt x="71" y="423"/>
                    </a:lnTo>
                    <a:lnTo>
                      <a:pt x="70" y="427"/>
                    </a:lnTo>
                    <a:lnTo>
                      <a:pt x="68" y="431"/>
                    </a:lnTo>
                    <a:lnTo>
                      <a:pt x="68" y="533"/>
                    </a:lnTo>
                    <a:lnTo>
                      <a:pt x="68" y="534"/>
                    </a:lnTo>
                    <a:lnTo>
                      <a:pt x="69" y="536"/>
                    </a:lnTo>
                    <a:lnTo>
                      <a:pt x="71" y="540"/>
                    </a:lnTo>
                    <a:lnTo>
                      <a:pt x="71" y="543"/>
                    </a:lnTo>
                    <a:lnTo>
                      <a:pt x="71" y="548"/>
                    </a:lnTo>
                    <a:lnTo>
                      <a:pt x="71" y="550"/>
                    </a:lnTo>
                    <a:lnTo>
                      <a:pt x="70" y="554"/>
                    </a:lnTo>
                    <a:lnTo>
                      <a:pt x="69" y="556"/>
                    </a:lnTo>
                    <a:lnTo>
                      <a:pt x="68" y="558"/>
                    </a:lnTo>
                    <a:lnTo>
                      <a:pt x="68" y="576"/>
                    </a:lnTo>
                    <a:lnTo>
                      <a:pt x="74" y="589"/>
                    </a:lnTo>
                    <a:lnTo>
                      <a:pt x="74" y="595"/>
                    </a:lnTo>
                    <a:lnTo>
                      <a:pt x="73" y="599"/>
                    </a:lnTo>
                    <a:lnTo>
                      <a:pt x="71" y="605"/>
                    </a:lnTo>
                    <a:lnTo>
                      <a:pt x="69" y="607"/>
                    </a:lnTo>
                    <a:lnTo>
                      <a:pt x="68" y="608"/>
                    </a:lnTo>
                    <a:lnTo>
                      <a:pt x="68" y="640"/>
                    </a:lnTo>
                    <a:lnTo>
                      <a:pt x="79" y="640"/>
                    </a:lnTo>
                    <a:lnTo>
                      <a:pt x="79"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0" name="Freeform 5002"/>
              <p:cNvSpPr>
                <a:spLocks/>
              </p:cNvSpPr>
              <p:nvPr/>
            </p:nvSpPr>
            <p:spPr bwMode="auto">
              <a:xfrm>
                <a:off x="632" y="1130"/>
                <a:ext cx="81" cy="659"/>
              </a:xfrm>
              <a:custGeom>
                <a:avLst/>
                <a:gdLst>
                  <a:gd name="T0" fmla="+- 0 711 632"/>
                  <a:gd name="T1" fmla="*/ T0 w 81"/>
                  <a:gd name="T2" fmla="+- 0 1453 1130"/>
                  <a:gd name="T3" fmla="*/ 1453 h 659"/>
                  <a:gd name="T4" fmla="+- 0 700 632"/>
                  <a:gd name="T5" fmla="*/ T4 w 81"/>
                  <a:gd name="T6" fmla="+- 0 1453 1130"/>
                  <a:gd name="T7" fmla="*/ 1453 h 659"/>
                  <a:gd name="T8" fmla="+- 0 700 632"/>
                  <a:gd name="T9" fmla="*/ T8 w 81"/>
                  <a:gd name="T10" fmla="+- 0 1462 1130"/>
                  <a:gd name="T11" fmla="*/ 1462 h 659"/>
                  <a:gd name="T12" fmla="+- 0 711 632"/>
                  <a:gd name="T13" fmla="*/ T12 w 81"/>
                  <a:gd name="T14" fmla="+- 0 1462 1130"/>
                  <a:gd name="T15" fmla="*/ 1462 h 659"/>
                  <a:gd name="T16" fmla="+- 0 711 632"/>
                  <a:gd name="T17" fmla="*/ T16 w 81"/>
                  <a:gd name="T18" fmla="+- 0 1453 1130"/>
                  <a:gd name="T19" fmla="*/ 1453 h 659"/>
                </a:gdLst>
                <a:ahLst/>
                <a:cxnLst>
                  <a:cxn ang="0">
                    <a:pos x="T1" y="T3"/>
                  </a:cxn>
                  <a:cxn ang="0">
                    <a:pos x="T5" y="T7"/>
                  </a:cxn>
                  <a:cxn ang="0">
                    <a:pos x="T9" y="T11"/>
                  </a:cxn>
                  <a:cxn ang="0">
                    <a:pos x="T13" y="T15"/>
                  </a:cxn>
                  <a:cxn ang="0">
                    <a:pos x="T17" y="T19"/>
                  </a:cxn>
                </a:cxnLst>
                <a:rect l="0" t="0" r="r" b="b"/>
                <a:pathLst>
                  <a:path w="81" h="659">
                    <a:moveTo>
                      <a:pt x="79" y="323"/>
                    </a:moveTo>
                    <a:lnTo>
                      <a:pt x="68" y="323"/>
                    </a:lnTo>
                    <a:lnTo>
                      <a:pt x="68" y="332"/>
                    </a:lnTo>
                    <a:lnTo>
                      <a:pt x="79" y="332"/>
                    </a:lnTo>
                    <a:lnTo>
                      <a:pt x="79"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1" name="Freeform 5001"/>
              <p:cNvSpPr>
                <a:spLocks/>
              </p:cNvSpPr>
              <p:nvPr/>
            </p:nvSpPr>
            <p:spPr bwMode="auto">
              <a:xfrm>
                <a:off x="632" y="1130"/>
                <a:ext cx="81" cy="659"/>
              </a:xfrm>
              <a:custGeom>
                <a:avLst/>
                <a:gdLst>
                  <a:gd name="T0" fmla="+- 0 700 632"/>
                  <a:gd name="T1" fmla="*/ T0 w 81"/>
                  <a:gd name="T2" fmla="+- 0 1130 1130"/>
                  <a:gd name="T3" fmla="*/ 1130 h 659"/>
                  <a:gd name="T4" fmla="+- 0 700 632"/>
                  <a:gd name="T5" fmla="*/ T4 w 81"/>
                  <a:gd name="T6" fmla="+- 0 1214 1130"/>
                  <a:gd name="T7" fmla="*/ 1214 h 659"/>
                  <a:gd name="T8" fmla="+- 0 701 632"/>
                  <a:gd name="T9" fmla="*/ T8 w 81"/>
                  <a:gd name="T10" fmla="+- 0 1214 1130"/>
                  <a:gd name="T11" fmla="*/ 1214 h 659"/>
                  <a:gd name="T12" fmla="+- 0 702 632"/>
                  <a:gd name="T13" fmla="*/ T12 w 81"/>
                  <a:gd name="T14" fmla="+- 0 1215 1130"/>
                  <a:gd name="T15" fmla="*/ 1215 h 659"/>
                  <a:gd name="T16" fmla="+- 0 703 632"/>
                  <a:gd name="T17" fmla="*/ T16 w 81"/>
                  <a:gd name="T18" fmla="+- 0 1216 1130"/>
                  <a:gd name="T19" fmla="*/ 1216 h 659"/>
                  <a:gd name="T20" fmla="+- 0 703 632"/>
                  <a:gd name="T21" fmla="*/ T20 w 81"/>
                  <a:gd name="T22" fmla="+- 0 1218 1130"/>
                  <a:gd name="T23" fmla="*/ 1218 h 659"/>
                  <a:gd name="T24" fmla="+- 0 704 632"/>
                  <a:gd name="T25" fmla="*/ T24 w 81"/>
                  <a:gd name="T26" fmla="+- 0 1221 1130"/>
                  <a:gd name="T27" fmla="*/ 1221 h 659"/>
                  <a:gd name="T28" fmla="+- 0 703 632"/>
                  <a:gd name="T29" fmla="*/ T28 w 81"/>
                  <a:gd name="T30" fmla="+- 0 1225 1130"/>
                  <a:gd name="T31" fmla="*/ 1225 h 659"/>
                  <a:gd name="T32" fmla="+- 0 703 632"/>
                  <a:gd name="T33" fmla="*/ T32 w 81"/>
                  <a:gd name="T34" fmla="+- 0 1227 1130"/>
                  <a:gd name="T35" fmla="*/ 1227 h 659"/>
                  <a:gd name="T36" fmla="+- 0 702 632"/>
                  <a:gd name="T37" fmla="*/ T36 w 81"/>
                  <a:gd name="T38" fmla="+- 0 1228 1130"/>
                  <a:gd name="T39" fmla="*/ 1228 h 659"/>
                  <a:gd name="T40" fmla="+- 0 701 632"/>
                  <a:gd name="T41" fmla="*/ T40 w 81"/>
                  <a:gd name="T42" fmla="+- 0 1228 1130"/>
                  <a:gd name="T43" fmla="*/ 1228 h 659"/>
                  <a:gd name="T44" fmla="+- 0 700 632"/>
                  <a:gd name="T45" fmla="*/ T44 w 81"/>
                  <a:gd name="T46" fmla="+- 0 1228 1130"/>
                  <a:gd name="T47" fmla="*/ 1228 h 659"/>
                  <a:gd name="T48" fmla="+- 0 700 632"/>
                  <a:gd name="T49" fmla="*/ T48 w 81"/>
                  <a:gd name="T50" fmla="+- 0 1321 1130"/>
                  <a:gd name="T51" fmla="*/ 1321 h 659"/>
                  <a:gd name="T52" fmla="+- 0 702 632"/>
                  <a:gd name="T53" fmla="*/ T52 w 81"/>
                  <a:gd name="T54" fmla="+- 0 1325 1130"/>
                  <a:gd name="T55" fmla="*/ 1325 h 659"/>
                  <a:gd name="T56" fmla="+- 0 704 632"/>
                  <a:gd name="T57" fmla="*/ T56 w 81"/>
                  <a:gd name="T58" fmla="+- 0 1330 1130"/>
                  <a:gd name="T59" fmla="*/ 1330 h 659"/>
                  <a:gd name="T60" fmla="+- 0 706 632"/>
                  <a:gd name="T61" fmla="*/ T60 w 81"/>
                  <a:gd name="T62" fmla="+- 0 1342 1130"/>
                  <a:gd name="T63" fmla="*/ 1342 h 659"/>
                  <a:gd name="T64" fmla="+- 0 706 632"/>
                  <a:gd name="T65" fmla="*/ T64 w 81"/>
                  <a:gd name="T66" fmla="+- 0 1348 1130"/>
                  <a:gd name="T67" fmla="*/ 1348 h 659"/>
                  <a:gd name="T68" fmla="+- 0 706 632"/>
                  <a:gd name="T69" fmla="*/ T68 w 81"/>
                  <a:gd name="T70" fmla="+- 0 1363 1130"/>
                  <a:gd name="T71" fmla="*/ 1363 h 659"/>
                  <a:gd name="T72" fmla="+- 0 706 632"/>
                  <a:gd name="T73" fmla="*/ T72 w 81"/>
                  <a:gd name="T74" fmla="+- 0 1369 1130"/>
                  <a:gd name="T75" fmla="*/ 1369 h 659"/>
                  <a:gd name="T76" fmla="+- 0 703 632"/>
                  <a:gd name="T77" fmla="*/ T76 w 81"/>
                  <a:gd name="T78" fmla="+- 0 1380 1130"/>
                  <a:gd name="T79" fmla="*/ 1380 h 659"/>
                  <a:gd name="T80" fmla="+- 0 702 632"/>
                  <a:gd name="T81" fmla="*/ T80 w 81"/>
                  <a:gd name="T82" fmla="+- 0 1385 1130"/>
                  <a:gd name="T83" fmla="*/ 1385 h 659"/>
                  <a:gd name="T84" fmla="+- 0 700 632"/>
                  <a:gd name="T85" fmla="*/ T84 w 81"/>
                  <a:gd name="T86" fmla="+- 0 1389 1130"/>
                  <a:gd name="T87" fmla="*/ 1389 h 659"/>
                  <a:gd name="T88" fmla="+- 0 700 632"/>
                  <a:gd name="T89" fmla="*/ T88 w 81"/>
                  <a:gd name="T90" fmla="+- 0 1448 1130"/>
                  <a:gd name="T91" fmla="*/ 1448 h 659"/>
                  <a:gd name="T92" fmla="+- 0 711 632"/>
                  <a:gd name="T93" fmla="*/ T92 w 81"/>
                  <a:gd name="T94" fmla="+- 0 1448 1130"/>
                  <a:gd name="T95" fmla="*/ 1448 h 659"/>
                  <a:gd name="T96" fmla="+- 0 711 632"/>
                  <a:gd name="T97" fmla="*/ T96 w 81"/>
                  <a:gd name="T98" fmla="+- 0 1131 1130"/>
                  <a:gd name="T99" fmla="*/ 1131 h 659"/>
                  <a:gd name="T100" fmla="+- 0 713 632"/>
                  <a:gd name="T101" fmla="*/ T100 w 81"/>
                  <a:gd name="T102" fmla="+- 0 1130 1130"/>
                  <a:gd name="T103" fmla="*/ 1130 h 659"/>
                  <a:gd name="T104" fmla="+- 0 700 632"/>
                  <a:gd name="T105" fmla="*/ T104 w 81"/>
                  <a:gd name="T106" fmla="+- 0 1130 1130"/>
                  <a:gd name="T10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81" h="659">
                    <a:moveTo>
                      <a:pt x="68" y="0"/>
                    </a:moveTo>
                    <a:lnTo>
                      <a:pt x="68" y="84"/>
                    </a:lnTo>
                    <a:lnTo>
                      <a:pt x="69" y="84"/>
                    </a:lnTo>
                    <a:lnTo>
                      <a:pt x="70" y="85"/>
                    </a:lnTo>
                    <a:lnTo>
                      <a:pt x="71" y="86"/>
                    </a:lnTo>
                    <a:lnTo>
                      <a:pt x="71" y="88"/>
                    </a:lnTo>
                    <a:lnTo>
                      <a:pt x="72" y="91"/>
                    </a:lnTo>
                    <a:lnTo>
                      <a:pt x="71" y="95"/>
                    </a:lnTo>
                    <a:lnTo>
                      <a:pt x="71" y="97"/>
                    </a:lnTo>
                    <a:lnTo>
                      <a:pt x="70" y="98"/>
                    </a:lnTo>
                    <a:lnTo>
                      <a:pt x="69" y="98"/>
                    </a:lnTo>
                    <a:lnTo>
                      <a:pt x="68" y="98"/>
                    </a:lnTo>
                    <a:lnTo>
                      <a:pt x="68" y="191"/>
                    </a:lnTo>
                    <a:lnTo>
                      <a:pt x="70" y="195"/>
                    </a:lnTo>
                    <a:lnTo>
                      <a:pt x="72" y="200"/>
                    </a:lnTo>
                    <a:lnTo>
                      <a:pt x="74" y="212"/>
                    </a:lnTo>
                    <a:lnTo>
                      <a:pt x="74" y="218"/>
                    </a:lnTo>
                    <a:lnTo>
                      <a:pt x="74" y="233"/>
                    </a:lnTo>
                    <a:lnTo>
                      <a:pt x="74" y="239"/>
                    </a:lnTo>
                    <a:lnTo>
                      <a:pt x="71" y="250"/>
                    </a:lnTo>
                    <a:lnTo>
                      <a:pt x="70" y="255"/>
                    </a:lnTo>
                    <a:lnTo>
                      <a:pt x="68" y="259"/>
                    </a:lnTo>
                    <a:lnTo>
                      <a:pt x="68" y="318"/>
                    </a:lnTo>
                    <a:lnTo>
                      <a:pt x="79" y="318"/>
                    </a:lnTo>
                    <a:lnTo>
                      <a:pt x="79" y="1"/>
                    </a:lnTo>
                    <a:lnTo>
                      <a:pt x="81" y="0"/>
                    </a:lnTo>
                    <a:lnTo>
                      <a:pt x="6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6" name="Group 4998"/>
            <p:cNvGrpSpPr>
              <a:grpSpLocks/>
            </p:cNvGrpSpPr>
            <p:nvPr/>
          </p:nvGrpSpPr>
          <p:grpSpPr bwMode="auto">
            <a:xfrm>
              <a:off x="700" y="1465"/>
              <a:ext cx="12" cy="2"/>
              <a:chOff x="700" y="1465"/>
              <a:chExt cx="12" cy="2"/>
            </a:xfrm>
          </p:grpSpPr>
          <p:sp>
            <p:nvSpPr>
              <p:cNvPr id="40697" name="Freeform 4999"/>
              <p:cNvSpPr>
                <a:spLocks/>
              </p:cNvSpPr>
              <p:nvPr/>
            </p:nvSpPr>
            <p:spPr bwMode="auto">
              <a:xfrm>
                <a:off x="700" y="1465"/>
                <a:ext cx="12" cy="2"/>
              </a:xfrm>
              <a:custGeom>
                <a:avLst/>
                <a:gdLst>
                  <a:gd name="T0" fmla="+- 0 700 700"/>
                  <a:gd name="T1" fmla="*/ T0 w 12"/>
                  <a:gd name="T2" fmla="+- 0 711 700"/>
                  <a:gd name="T3" fmla="*/ T2 w 12"/>
                </a:gdLst>
                <a:ahLst/>
                <a:cxnLst>
                  <a:cxn ang="0">
                    <a:pos x="T1" y="0"/>
                  </a:cxn>
                  <a:cxn ang="0">
                    <a:pos x="T3" y="0"/>
                  </a:cxn>
                </a:cxnLst>
                <a:rect l="0" t="0" r="r" b="b"/>
                <a:pathLst>
                  <a:path w="12">
                    <a:moveTo>
                      <a:pt x="0" y="0"/>
                    </a:moveTo>
                    <a:lnTo>
                      <a:pt x="11"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97" name="Group 4996"/>
            <p:cNvGrpSpPr>
              <a:grpSpLocks/>
            </p:cNvGrpSpPr>
            <p:nvPr/>
          </p:nvGrpSpPr>
          <p:grpSpPr bwMode="auto">
            <a:xfrm>
              <a:off x="700" y="1450"/>
              <a:ext cx="12" cy="2"/>
              <a:chOff x="700" y="1450"/>
              <a:chExt cx="12" cy="2"/>
            </a:xfrm>
          </p:grpSpPr>
          <p:sp>
            <p:nvSpPr>
              <p:cNvPr id="40696" name="Freeform 4997"/>
              <p:cNvSpPr>
                <a:spLocks/>
              </p:cNvSpPr>
              <p:nvPr/>
            </p:nvSpPr>
            <p:spPr bwMode="auto">
              <a:xfrm>
                <a:off x="700" y="1450"/>
                <a:ext cx="12" cy="2"/>
              </a:xfrm>
              <a:custGeom>
                <a:avLst/>
                <a:gdLst>
                  <a:gd name="T0" fmla="+- 0 700 700"/>
                  <a:gd name="T1" fmla="*/ T0 w 12"/>
                  <a:gd name="T2" fmla="+- 0 711 700"/>
                  <a:gd name="T3" fmla="*/ T2 w 12"/>
                </a:gdLst>
                <a:ahLst/>
                <a:cxnLst>
                  <a:cxn ang="0">
                    <a:pos x="T1" y="0"/>
                  </a:cxn>
                  <a:cxn ang="0">
                    <a:pos x="T3" y="0"/>
                  </a:cxn>
                </a:cxnLst>
                <a:rect l="0" t="0" r="r" b="b"/>
                <a:pathLst>
                  <a:path w="12">
                    <a:moveTo>
                      <a:pt x="0" y="0"/>
                    </a:moveTo>
                    <a:lnTo>
                      <a:pt x="11" y="0"/>
                    </a:lnTo>
                  </a:path>
                </a:pathLst>
              </a:custGeom>
              <a:noFill/>
              <a:ln w="325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98" name="Group 4982"/>
            <p:cNvGrpSpPr>
              <a:grpSpLocks/>
            </p:cNvGrpSpPr>
            <p:nvPr/>
          </p:nvGrpSpPr>
          <p:grpSpPr bwMode="auto">
            <a:xfrm>
              <a:off x="632" y="1130"/>
              <a:ext cx="65" cy="641"/>
              <a:chOff x="632" y="1130"/>
              <a:chExt cx="65" cy="641"/>
            </a:xfrm>
          </p:grpSpPr>
          <p:sp>
            <p:nvSpPr>
              <p:cNvPr id="40682" name="Freeform 4995"/>
              <p:cNvSpPr>
                <a:spLocks/>
              </p:cNvSpPr>
              <p:nvPr/>
            </p:nvSpPr>
            <p:spPr bwMode="auto">
              <a:xfrm>
                <a:off x="632" y="1130"/>
                <a:ext cx="65" cy="641"/>
              </a:xfrm>
              <a:custGeom>
                <a:avLst/>
                <a:gdLst>
                  <a:gd name="T0" fmla="+- 0 697 632"/>
                  <a:gd name="T1" fmla="*/ T0 w 65"/>
                  <a:gd name="T2" fmla="+- 0 1468 1130"/>
                  <a:gd name="T3" fmla="*/ 1468 h 641"/>
                  <a:gd name="T4" fmla="+- 0 632 632"/>
                  <a:gd name="T5" fmla="*/ T4 w 65"/>
                  <a:gd name="T6" fmla="+- 0 1468 1130"/>
                  <a:gd name="T7" fmla="*/ 1468 h 641"/>
                  <a:gd name="T8" fmla="+- 0 632 632"/>
                  <a:gd name="T9" fmla="*/ T8 w 65"/>
                  <a:gd name="T10" fmla="+- 0 1770 1130"/>
                  <a:gd name="T11" fmla="*/ 1770 h 641"/>
                  <a:gd name="T12" fmla="+- 0 697 632"/>
                  <a:gd name="T13" fmla="*/ T12 w 65"/>
                  <a:gd name="T14" fmla="+- 0 1770 1130"/>
                  <a:gd name="T15" fmla="*/ 1770 h 641"/>
                  <a:gd name="T16" fmla="+- 0 697 632"/>
                  <a:gd name="T17" fmla="*/ T16 w 65"/>
                  <a:gd name="T18" fmla="+- 0 1747 1130"/>
                  <a:gd name="T19" fmla="*/ 1747 h 641"/>
                  <a:gd name="T20" fmla="+- 0 669 632"/>
                  <a:gd name="T21" fmla="*/ T20 w 65"/>
                  <a:gd name="T22" fmla="+- 0 1747 1130"/>
                  <a:gd name="T23" fmla="*/ 1747 h 641"/>
                  <a:gd name="T24" fmla="+- 0 664 632"/>
                  <a:gd name="T25" fmla="*/ T24 w 65"/>
                  <a:gd name="T26" fmla="+- 0 1747 1130"/>
                  <a:gd name="T27" fmla="*/ 1747 h 641"/>
                  <a:gd name="T28" fmla="+- 0 643 632"/>
                  <a:gd name="T29" fmla="*/ T28 w 65"/>
                  <a:gd name="T30" fmla="+- 0 1728 1130"/>
                  <a:gd name="T31" fmla="*/ 1728 h 641"/>
                  <a:gd name="T32" fmla="+- 0 643 632"/>
                  <a:gd name="T33" fmla="*/ T32 w 65"/>
                  <a:gd name="T34" fmla="+- 0 1721 1130"/>
                  <a:gd name="T35" fmla="*/ 1721 h 641"/>
                  <a:gd name="T36" fmla="+- 0 661 632"/>
                  <a:gd name="T37" fmla="*/ T36 w 65"/>
                  <a:gd name="T38" fmla="+- 0 1700 1130"/>
                  <a:gd name="T39" fmla="*/ 1700 h 641"/>
                  <a:gd name="T40" fmla="+- 0 659 632"/>
                  <a:gd name="T41" fmla="*/ T40 w 65"/>
                  <a:gd name="T42" fmla="+- 0 1699 1130"/>
                  <a:gd name="T43" fmla="*/ 1699 h 641"/>
                  <a:gd name="T44" fmla="+- 0 646 632"/>
                  <a:gd name="T45" fmla="*/ T44 w 65"/>
                  <a:gd name="T46" fmla="+- 0 1681 1130"/>
                  <a:gd name="T47" fmla="*/ 1681 h 641"/>
                  <a:gd name="T48" fmla="+- 0 646 632"/>
                  <a:gd name="T49" fmla="*/ T48 w 65"/>
                  <a:gd name="T50" fmla="+- 0 1674 1130"/>
                  <a:gd name="T51" fmla="*/ 1674 h 641"/>
                  <a:gd name="T52" fmla="+- 0 671 632"/>
                  <a:gd name="T53" fmla="*/ T52 w 65"/>
                  <a:gd name="T54" fmla="+- 0 1654 1130"/>
                  <a:gd name="T55" fmla="*/ 1654 h 641"/>
                  <a:gd name="T56" fmla="+- 0 697 632"/>
                  <a:gd name="T57" fmla="*/ T56 w 65"/>
                  <a:gd name="T58" fmla="+- 0 1654 1130"/>
                  <a:gd name="T59" fmla="*/ 1654 h 641"/>
                  <a:gd name="T60" fmla="+- 0 697 632"/>
                  <a:gd name="T61" fmla="*/ T60 w 65"/>
                  <a:gd name="T62" fmla="+- 0 1575 1130"/>
                  <a:gd name="T63" fmla="*/ 1575 h 641"/>
                  <a:gd name="T64" fmla="+- 0 668 632"/>
                  <a:gd name="T65" fmla="*/ T64 w 65"/>
                  <a:gd name="T66" fmla="+- 0 1575 1130"/>
                  <a:gd name="T67" fmla="*/ 1575 h 641"/>
                  <a:gd name="T68" fmla="+- 0 663 632"/>
                  <a:gd name="T69" fmla="*/ T68 w 65"/>
                  <a:gd name="T70" fmla="+- 0 1574 1130"/>
                  <a:gd name="T71" fmla="*/ 1574 h 641"/>
                  <a:gd name="T72" fmla="+- 0 643 632"/>
                  <a:gd name="T73" fmla="*/ T72 w 65"/>
                  <a:gd name="T74" fmla="+- 0 1536 1130"/>
                  <a:gd name="T75" fmla="*/ 1536 h 641"/>
                  <a:gd name="T76" fmla="+- 0 643 632"/>
                  <a:gd name="T77" fmla="*/ T76 w 65"/>
                  <a:gd name="T78" fmla="+- 0 1521 1130"/>
                  <a:gd name="T79" fmla="*/ 1521 h 641"/>
                  <a:gd name="T80" fmla="+- 0 670 632"/>
                  <a:gd name="T81" fmla="*/ T80 w 65"/>
                  <a:gd name="T82" fmla="+- 0 1482 1130"/>
                  <a:gd name="T83" fmla="*/ 1482 h 641"/>
                  <a:gd name="T84" fmla="+- 0 697 632"/>
                  <a:gd name="T85" fmla="*/ T84 w 65"/>
                  <a:gd name="T86" fmla="+- 0 1482 1130"/>
                  <a:gd name="T87" fmla="*/ 1482 h 641"/>
                  <a:gd name="T88" fmla="+- 0 697 632"/>
                  <a:gd name="T89" fmla="*/ T88 w 65"/>
                  <a:gd name="T90" fmla="+- 0 1468 1130"/>
                  <a:gd name="T91" fmla="*/ 1468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5" h="641">
                    <a:moveTo>
                      <a:pt x="65" y="338"/>
                    </a:moveTo>
                    <a:lnTo>
                      <a:pt x="0" y="338"/>
                    </a:lnTo>
                    <a:lnTo>
                      <a:pt x="0" y="640"/>
                    </a:lnTo>
                    <a:lnTo>
                      <a:pt x="65" y="640"/>
                    </a:lnTo>
                    <a:lnTo>
                      <a:pt x="65" y="617"/>
                    </a:lnTo>
                    <a:lnTo>
                      <a:pt x="37" y="617"/>
                    </a:lnTo>
                    <a:lnTo>
                      <a:pt x="32" y="617"/>
                    </a:lnTo>
                    <a:lnTo>
                      <a:pt x="11" y="598"/>
                    </a:lnTo>
                    <a:lnTo>
                      <a:pt x="11" y="591"/>
                    </a:lnTo>
                    <a:lnTo>
                      <a:pt x="29" y="570"/>
                    </a:lnTo>
                    <a:lnTo>
                      <a:pt x="27" y="569"/>
                    </a:lnTo>
                    <a:lnTo>
                      <a:pt x="14" y="551"/>
                    </a:lnTo>
                    <a:lnTo>
                      <a:pt x="14" y="544"/>
                    </a:lnTo>
                    <a:lnTo>
                      <a:pt x="39" y="524"/>
                    </a:lnTo>
                    <a:lnTo>
                      <a:pt x="65" y="524"/>
                    </a:lnTo>
                    <a:lnTo>
                      <a:pt x="65" y="445"/>
                    </a:lnTo>
                    <a:lnTo>
                      <a:pt x="36" y="445"/>
                    </a:lnTo>
                    <a:lnTo>
                      <a:pt x="31" y="444"/>
                    </a:lnTo>
                    <a:lnTo>
                      <a:pt x="11" y="406"/>
                    </a:lnTo>
                    <a:lnTo>
                      <a:pt x="11" y="391"/>
                    </a:lnTo>
                    <a:lnTo>
                      <a:pt x="38" y="352"/>
                    </a:lnTo>
                    <a:lnTo>
                      <a:pt x="65" y="352"/>
                    </a:lnTo>
                    <a:lnTo>
                      <a:pt x="65"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3" name="Freeform 4994"/>
              <p:cNvSpPr>
                <a:spLocks/>
              </p:cNvSpPr>
              <p:nvPr/>
            </p:nvSpPr>
            <p:spPr bwMode="auto">
              <a:xfrm>
                <a:off x="632" y="1130"/>
                <a:ext cx="65" cy="641"/>
              </a:xfrm>
              <a:custGeom>
                <a:avLst/>
                <a:gdLst>
                  <a:gd name="T0" fmla="+- 0 697 632"/>
                  <a:gd name="T1" fmla="*/ T0 w 65"/>
                  <a:gd name="T2" fmla="+- 0 1741 1130"/>
                  <a:gd name="T3" fmla="*/ 1741 h 641"/>
                  <a:gd name="T4" fmla="+- 0 694 632"/>
                  <a:gd name="T5" fmla="*/ T4 w 65"/>
                  <a:gd name="T6" fmla="+- 0 1743 1130"/>
                  <a:gd name="T7" fmla="*/ 1743 h 641"/>
                  <a:gd name="T8" fmla="+- 0 691 632"/>
                  <a:gd name="T9" fmla="*/ T8 w 65"/>
                  <a:gd name="T10" fmla="+- 0 1744 1130"/>
                  <a:gd name="T11" fmla="*/ 1744 h 641"/>
                  <a:gd name="T12" fmla="+- 0 683 632"/>
                  <a:gd name="T13" fmla="*/ T12 w 65"/>
                  <a:gd name="T14" fmla="+- 0 1746 1130"/>
                  <a:gd name="T15" fmla="*/ 1746 h 641"/>
                  <a:gd name="T16" fmla="+- 0 679 632"/>
                  <a:gd name="T17" fmla="*/ T16 w 65"/>
                  <a:gd name="T18" fmla="+- 0 1747 1130"/>
                  <a:gd name="T19" fmla="*/ 1747 h 641"/>
                  <a:gd name="T20" fmla="+- 0 697 632"/>
                  <a:gd name="T21" fmla="*/ T20 w 65"/>
                  <a:gd name="T22" fmla="+- 0 1747 1130"/>
                  <a:gd name="T23" fmla="*/ 1747 h 641"/>
                  <a:gd name="T24" fmla="+- 0 697 632"/>
                  <a:gd name="T25" fmla="*/ T24 w 65"/>
                  <a:gd name="T26" fmla="+- 0 1741 1130"/>
                  <a:gd name="T27" fmla="*/ 1741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611"/>
                    </a:moveTo>
                    <a:lnTo>
                      <a:pt x="62" y="613"/>
                    </a:lnTo>
                    <a:lnTo>
                      <a:pt x="59" y="614"/>
                    </a:lnTo>
                    <a:lnTo>
                      <a:pt x="51" y="616"/>
                    </a:lnTo>
                    <a:lnTo>
                      <a:pt x="47" y="617"/>
                    </a:lnTo>
                    <a:lnTo>
                      <a:pt x="65" y="617"/>
                    </a:lnTo>
                    <a:lnTo>
                      <a:pt x="65" y="6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4" name="Freeform 4993"/>
              <p:cNvSpPr>
                <a:spLocks/>
              </p:cNvSpPr>
              <p:nvPr/>
            </p:nvSpPr>
            <p:spPr bwMode="auto">
              <a:xfrm>
                <a:off x="632" y="1130"/>
                <a:ext cx="65" cy="641"/>
              </a:xfrm>
              <a:custGeom>
                <a:avLst/>
                <a:gdLst>
                  <a:gd name="T0" fmla="+- 0 697 632"/>
                  <a:gd name="T1" fmla="*/ T0 w 65"/>
                  <a:gd name="T2" fmla="+- 0 1654 1130"/>
                  <a:gd name="T3" fmla="*/ 1654 h 641"/>
                  <a:gd name="T4" fmla="+- 0 680 632"/>
                  <a:gd name="T5" fmla="*/ T4 w 65"/>
                  <a:gd name="T6" fmla="+- 0 1654 1130"/>
                  <a:gd name="T7" fmla="*/ 1654 h 641"/>
                  <a:gd name="T8" fmla="+- 0 685 632"/>
                  <a:gd name="T9" fmla="*/ T8 w 65"/>
                  <a:gd name="T10" fmla="+- 0 1654 1130"/>
                  <a:gd name="T11" fmla="*/ 1654 h 641"/>
                  <a:gd name="T12" fmla="+- 0 692 632"/>
                  <a:gd name="T13" fmla="*/ T12 w 65"/>
                  <a:gd name="T14" fmla="+- 0 1657 1130"/>
                  <a:gd name="T15" fmla="*/ 1657 h 641"/>
                  <a:gd name="T16" fmla="+- 0 694 632"/>
                  <a:gd name="T17" fmla="*/ T16 w 65"/>
                  <a:gd name="T18" fmla="+- 0 1658 1130"/>
                  <a:gd name="T19" fmla="*/ 1658 h 641"/>
                  <a:gd name="T20" fmla="+- 0 697 632"/>
                  <a:gd name="T21" fmla="*/ T20 w 65"/>
                  <a:gd name="T22" fmla="+- 0 1660 1130"/>
                  <a:gd name="T23" fmla="*/ 1660 h 641"/>
                  <a:gd name="T24" fmla="+- 0 697 632"/>
                  <a:gd name="T25" fmla="*/ T24 w 65"/>
                  <a:gd name="T26" fmla="+- 0 1654 1130"/>
                  <a:gd name="T27" fmla="*/ 1654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524"/>
                    </a:moveTo>
                    <a:lnTo>
                      <a:pt x="48" y="524"/>
                    </a:lnTo>
                    <a:lnTo>
                      <a:pt x="53" y="524"/>
                    </a:lnTo>
                    <a:lnTo>
                      <a:pt x="60" y="527"/>
                    </a:lnTo>
                    <a:lnTo>
                      <a:pt x="62" y="528"/>
                    </a:lnTo>
                    <a:lnTo>
                      <a:pt x="65" y="530"/>
                    </a:lnTo>
                    <a:lnTo>
                      <a:pt x="65" y="52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5" name="Freeform 4992"/>
              <p:cNvSpPr>
                <a:spLocks/>
              </p:cNvSpPr>
              <p:nvPr/>
            </p:nvSpPr>
            <p:spPr bwMode="auto">
              <a:xfrm>
                <a:off x="632" y="1130"/>
                <a:ext cx="65" cy="641"/>
              </a:xfrm>
              <a:custGeom>
                <a:avLst/>
                <a:gdLst>
                  <a:gd name="T0" fmla="+- 0 697 632"/>
                  <a:gd name="T1" fmla="*/ T0 w 65"/>
                  <a:gd name="T2" fmla="+- 0 1565 1130"/>
                  <a:gd name="T3" fmla="*/ 1565 h 641"/>
                  <a:gd name="T4" fmla="+- 0 695 632"/>
                  <a:gd name="T5" fmla="*/ T4 w 65"/>
                  <a:gd name="T6" fmla="+- 0 1567 1130"/>
                  <a:gd name="T7" fmla="*/ 1567 h 641"/>
                  <a:gd name="T8" fmla="+- 0 692 632"/>
                  <a:gd name="T9" fmla="*/ T8 w 65"/>
                  <a:gd name="T10" fmla="+- 0 1570 1130"/>
                  <a:gd name="T11" fmla="*/ 1570 h 641"/>
                  <a:gd name="T12" fmla="+- 0 685 632"/>
                  <a:gd name="T13" fmla="*/ T12 w 65"/>
                  <a:gd name="T14" fmla="+- 0 1574 1130"/>
                  <a:gd name="T15" fmla="*/ 1574 h 641"/>
                  <a:gd name="T16" fmla="+- 0 680 632"/>
                  <a:gd name="T17" fmla="*/ T16 w 65"/>
                  <a:gd name="T18" fmla="+- 0 1575 1130"/>
                  <a:gd name="T19" fmla="*/ 1575 h 641"/>
                  <a:gd name="T20" fmla="+- 0 697 632"/>
                  <a:gd name="T21" fmla="*/ T20 w 65"/>
                  <a:gd name="T22" fmla="+- 0 1575 1130"/>
                  <a:gd name="T23" fmla="*/ 1575 h 641"/>
                  <a:gd name="T24" fmla="+- 0 697 632"/>
                  <a:gd name="T25" fmla="*/ T24 w 65"/>
                  <a:gd name="T26" fmla="+- 0 1565 1130"/>
                  <a:gd name="T27" fmla="*/ 1565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435"/>
                    </a:moveTo>
                    <a:lnTo>
                      <a:pt x="63" y="437"/>
                    </a:lnTo>
                    <a:lnTo>
                      <a:pt x="60" y="440"/>
                    </a:lnTo>
                    <a:lnTo>
                      <a:pt x="53" y="444"/>
                    </a:lnTo>
                    <a:lnTo>
                      <a:pt x="48" y="445"/>
                    </a:lnTo>
                    <a:lnTo>
                      <a:pt x="65" y="445"/>
                    </a:lnTo>
                    <a:lnTo>
                      <a:pt x="65"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6" name="Freeform 4991"/>
              <p:cNvSpPr>
                <a:spLocks/>
              </p:cNvSpPr>
              <p:nvPr/>
            </p:nvSpPr>
            <p:spPr bwMode="auto">
              <a:xfrm>
                <a:off x="632" y="1130"/>
                <a:ext cx="65" cy="641"/>
              </a:xfrm>
              <a:custGeom>
                <a:avLst/>
                <a:gdLst>
                  <a:gd name="T0" fmla="+- 0 697 632"/>
                  <a:gd name="T1" fmla="*/ T0 w 65"/>
                  <a:gd name="T2" fmla="+- 0 1482 1130"/>
                  <a:gd name="T3" fmla="*/ 1482 h 641"/>
                  <a:gd name="T4" fmla="+- 0 682 632"/>
                  <a:gd name="T5" fmla="*/ T4 w 65"/>
                  <a:gd name="T6" fmla="+- 0 1482 1130"/>
                  <a:gd name="T7" fmla="*/ 1482 h 641"/>
                  <a:gd name="T8" fmla="+- 0 687 632"/>
                  <a:gd name="T9" fmla="*/ T8 w 65"/>
                  <a:gd name="T10" fmla="+- 0 1483 1130"/>
                  <a:gd name="T11" fmla="*/ 1483 h 641"/>
                  <a:gd name="T12" fmla="+- 0 693 632"/>
                  <a:gd name="T13" fmla="*/ T12 w 65"/>
                  <a:gd name="T14" fmla="+- 0 1486 1130"/>
                  <a:gd name="T15" fmla="*/ 1486 h 641"/>
                  <a:gd name="T16" fmla="+- 0 695 632"/>
                  <a:gd name="T17" fmla="*/ T16 w 65"/>
                  <a:gd name="T18" fmla="+- 0 1488 1130"/>
                  <a:gd name="T19" fmla="*/ 1488 h 641"/>
                  <a:gd name="T20" fmla="+- 0 697 632"/>
                  <a:gd name="T21" fmla="*/ T20 w 65"/>
                  <a:gd name="T22" fmla="+- 0 1490 1130"/>
                  <a:gd name="T23" fmla="*/ 1490 h 641"/>
                  <a:gd name="T24" fmla="+- 0 697 632"/>
                  <a:gd name="T25" fmla="*/ T24 w 65"/>
                  <a:gd name="T26" fmla="+- 0 1482 1130"/>
                  <a:gd name="T27" fmla="*/ 1482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352"/>
                    </a:moveTo>
                    <a:lnTo>
                      <a:pt x="50" y="352"/>
                    </a:lnTo>
                    <a:lnTo>
                      <a:pt x="55" y="353"/>
                    </a:lnTo>
                    <a:lnTo>
                      <a:pt x="61" y="356"/>
                    </a:lnTo>
                    <a:lnTo>
                      <a:pt x="63" y="358"/>
                    </a:lnTo>
                    <a:lnTo>
                      <a:pt x="65" y="360"/>
                    </a:lnTo>
                    <a:lnTo>
                      <a:pt x="65" y="35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7" name="Freeform 4990"/>
              <p:cNvSpPr>
                <a:spLocks/>
              </p:cNvSpPr>
              <p:nvPr/>
            </p:nvSpPr>
            <p:spPr bwMode="auto">
              <a:xfrm>
                <a:off x="632" y="1130"/>
                <a:ext cx="65" cy="641"/>
              </a:xfrm>
              <a:custGeom>
                <a:avLst/>
                <a:gdLst>
                  <a:gd name="T0" fmla="+- 0 686 632"/>
                  <a:gd name="T1" fmla="*/ T0 w 65"/>
                  <a:gd name="T2" fmla="+- 0 1462 1130"/>
                  <a:gd name="T3" fmla="*/ 1462 h 641"/>
                  <a:gd name="T4" fmla="+- 0 661 632"/>
                  <a:gd name="T5" fmla="*/ T4 w 65"/>
                  <a:gd name="T6" fmla="+- 0 1462 1130"/>
                  <a:gd name="T7" fmla="*/ 1462 h 641"/>
                  <a:gd name="T8" fmla="+- 0 664 632"/>
                  <a:gd name="T9" fmla="*/ T8 w 65"/>
                  <a:gd name="T10" fmla="+- 0 1465 1130"/>
                  <a:gd name="T11" fmla="*/ 1465 h 641"/>
                  <a:gd name="T12" fmla="+- 0 661 632"/>
                  <a:gd name="T13" fmla="*/ T12 w 65"/>
                  <a:gd name="T14" fmla="+- 0 1468 1130"/>
                  <a:gd name="T15" fmla="*/ 1468 h 641"/>
                  <a:gd name="T16" fmla="+- 0 686 632"/>
                  <a:gd name="T17" fmla="*/ T16 w 65"/>
                  <a:gd name="T18" fmla="+- 0 1468 1130"/>
                  <a:gd name="T19" fmla="*/ 1468 h 641"/>
                  <a:gd name="T20" fmla="+- 0 684 632"/>
                  <a:gd name="T21" fmla="*/ T20 w 65"/>
                  <a:gd name="T22" fmla="+- 0 1465 1130"/>
                  <a:gd name="T23" fmla="*/ 1465 h 641"/>
                  <a:gd name="T24" fmla="+- 0 686 632"/>
                  <a:gd name="T25" fmla="*/ T24 w 65"/>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54" y="332"/>
                    </a:moveTo>
                    <a:lnTo>
                      <a:pt x="29" y="332"/>
                    </a:lnTo>
                    <a:lnTo>
                      <a:pt x="32" y="335"/>
                    </a:lnTo>
                    <a:lnTo>
                      <a:pt x="29" y="338"/>
                    </a:lnTo>
                    <a:lnTo>
                      <a:pt x="54" y="338"/>
                    </a:lnTo>
                    <a:lnTo>
                      <a:pt x="52" y="335"/>
                    </a:lnTo>
                    <a:lnTo>
                      <a:pt x="5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9" name="Freeform 4989"/>
              <p:cNvSpPr>
                <a:spLocks/>
              </p:cNvSpPr>
              <p:nvPr/>
            </p:nvSpPr>
            <p:spPr bwMode="auto">
              <a:xfrm>
                <a:off x="632" y="1130"/>
                <a:ext cx="65" cy="641"/>
              </a:xfrm>
              <a:custGeom>
                <a:avLst/>
                <a:gdLst>
                  <a:gd name="T0" fmla="+- 0 697 632"/>
                  <a:gd name="T1" fmla="*/ T0 w 65"/>
                  <a:gd name="T2" fmla="+- 0 1453 1130"/>
                  <a:gd name="T3" fmla="*/ 1453 h 641"/>
                  <a:gd name="T4" fmla="+- 0 632 632"/>
                  <a:gd name="T5" fmla="*/ T4 w 65"/>
                  <a:gd name="T6" fmla="+- 0 1453 1130"/>
                  <a:gd name="T7" fmla="*/ 1453 h 641"/>
                  <a:gd name="T8" fmla="+- 0 632 632"/>
                  <a:gd name="T9" fmla="*/ T8 w 65"/>
                  <a:gd name="T10" fmla="+- 0 1462 1130"/>
                  <a:gd name="T11" fmla="*/ 1462 h 641"/>
                  <a:gd name="T12" fmla="+- 0 697 632"/>
                  <a:gd name="T13" fmla="*/ T12 w 65"/>
                  <a:gd name="T14" fmla="+- 0 1462 1130"/>
                  <a:gd name="T15" fmla="*/ 1462 h 641"/>
                  <a:gd name="T16" fmla="+- 0 697 632"/>
                  <a:gd name="T17" fmla="*/ T16 w 65"/>
                  <a:gd name="T18" fmla="+- 0 1453 1130"/>
                  <a:gd name="T19" fmla="*/ 1453 h 641"/>
                </a:gdLst>
                <a:ahLst/>
                <a:cxnLst>
                  <a:cxn ang="0">
                    <a:pos x="T1" y="T3"/>
                  </a:cxn>
                  <a:cxn ang="0">
                    <a:pos x="T5" y="T7"/>
                  </a:cxn>
                  <a:cxn ang="0">
                    <a:pos x="T9" y="T11"/>
                  </a:cxn>
                  <a:cxn ang="0">
                    <a:pos x="T13" y="T15"/>
                  </a:cxn>
                  <a:cxn ang="0">
                    <a:pos x="T17" y="T19"/>
                  </a:cxn>
                </a:cxnLst>
                <a:rect l="0" t="0" r="r" b="b"/>
                <a:pathLst>
                  <a:path w="65" h="641">
                    <a:moveTo>
                      <a:pt x="65" y="323"/>
                    </a:moveTo>
                    <a:lnTo>
                      <a:pt x="0" y="323"/>
                    </a:lnTo>
                    <a:lnTo>
                      <a:pt x="0" y="332"/>
                    </a:lnTo>
                    <a:lnTo>
                      <a:pt x="65" y="332"/>
                    </a:lnTo>
                    <a:lnTo>
                      <a:pt x="65"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0" name="Freeform 4988"/>
              <p:cNvSpPr>
                <a:spLocks/>
              </p:cNvSpPr>
              <p:nvPr/>
            </p:nvSpPr>
            <p:spPr bwMode="auto">
              <a:xfrm>
                <a:off x="632" y="1130"/>
                <a:ext cx="65" cy="641"/>
              </a:xfrm>
              <a:custGeom>
                <a:avLst/>
                <a:gdLst>
                  <a:gd name="T0" fmla="+- 0 681 632"/>
                  <a:gd name="T1" fmla="*/ T0 w 65"/>
                  <a:gd name="T2" fmla="+- 0 1448 1130"/>
                  <a:gd name="T3" fmla="*/ 1448 h 641"/>
                  <a:gd name="T4" fmla="+- 0 656 632"/>
                  <a:gd name="T5" fmla="*/ T4 w 65"/>
                  <a:gd name="T6" fmla="+- 0 1448 1130"/>
                  <a:gd name="T7" fmla="*/ 1448 h 641"/>
                  <a:gd name="T8" fmla="+- 0 658 632"/>
                  <a:gd name="T9" fmla="*/ T8 w 65"/>
                  <a:gd name="T10" fmla="+- 0 1450 1130"/>
                  <a:gd name="T11" fmla="*/ 1450 h 641"/>
                  <a:gd name="T12" fmla="+- 0 656 632"/>
                  <a:gd name="T13" fmla="*/ T12 w 65"/>
                  <a:gd name="T14" fmla="+- 0 1453 1130"/>
                  <a:gd name="T15" fmla="*/ 1453 h 641"/>
                  <a:gd name="T16" fmla="+- 0 681 632"/>
                  <a:gd name="T17" fmla="*/ T16 w 65"/>
                  <a:gd name="T18" fmla="+- 0 1453 1130"/>
                  <a:gd name="T19" fmla="*/ 1453 h 641"/>
                  <a:gd name="T20" fmla="+- 0 679 632"/>
                  <a:gd name="T21" fmla="*/ T20 w 65"/>
                  <a:gd name="T22" fmla="+- 0 1450 1130"/>
                  <a:gd name="T23" fmla="*/ 1450 h 641"/>
                  <a:gd name="T24" fmla="+- 0 681 632"/>
                  <a:gd name="T25" fmla="*/ T24 w 65"/>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49" y="318"/>
                    </a:moveTo>
                    <a:lnTo>
                      <a:pt x="24" y="318"/>
                    </a:lnTo>
                    <a:lnTo>
                      <a:pt x="26" y="320"/>
                    </a:lnTo>
                    <a:lnTo>
                      <a:pt x="24" y="323"/>
                    </a:lnTo>
                    <a:lnTo>
                      <a:pt x="49" y="323"/>
                    </a:lnTo>
                    <a:lnTo>
                      <a:pt x="47" y="320"/>
                    </a:lnTo>
                    <a:lnTo>
                      <a:pt x="4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1" name="Freeform 4987"/>
              <p:cNvSpPr>
                <a:spLocks/>
              </p:cNvSpPr>
              <p:nvPr/>
            </p:nvSpPr>
            <p:spPr bwMode="auto">
              <a:xfrm>
                <a:off x="632" y="1130"/>
                <a:ext cx="65" cy="641"/>
              </a:xfrm>
              <a:custGeom>
                <a:avLst/>
                <a:gdLst>
                  <a:gd name="T0" fmla="+- 0 697 632"/>
                  <a:gd name="T1" fmla="*/ T0 w 65"/>
                  <a:gd name="T2" fmla="+- 0 1130 1130"/>
                  <a:gd name="T3" fmla="*/ 1130 h 641"/>
                  <a:gd name="T4" fmla="+- 0 634 632"/>
                  <a:gd name="T5" fmla="*/ T4 w 65"/>
                  <a:gd name="T6" fmla="+- 0 1130 1130"/>
                  <a:gd name="T7" fmla="*/ 1130 h 641"/>
                  <a:gd name="T8" fmla="+- 0 632 632"/>
                  <a:gd name="T9" fmla="*/ T8 w 65"/>
                  <a:gd name="T10" fmla="+- 0 1131 1130"/>
                  <a:gd name="T11" fmla="*/ 1131 h 641"/>
                  <a:gd name="T12" fmla="+- 0 632 632"/>
                  <a:gd name="T13" fmla="*/ T12 w 65"/>
                  <a:gd name="T14" fmla="+- 0 1448 1130"/>
                  <a:gd name="T15" fmla="*/ 1448 h 641"/>
                  <a:gd name="T16" fmla="+- 0 697 632"/>
                  <a:gd name="T17" fmla="*/ T16 w 65"/>
                  <a:gd name="T18" fmla="+- 0 1448 1130"/>
                  <a:gd name="T19" fmla="*/ 1448 h 641"/>
                  <a:gd name="T20" fmla="+- 0 697 632"/>
                  <a:gd name="T21" fmla="*/ T20 w 65"/>
                  <a:gd name="T22" fmla="+- 0 1402 1130"/>
                  <a:gd name="T23" fmla="*/ 1402 h 641"/>
                  <a:gd name="T24" fmla="+- 0 668 632"/>
                  <a:gd name="T25" fmla="*/ T24 w 65"/>
                  <a:gd name="T26" fmla="+- 0 1402 1130"/>
                  <a:gd name="T27" fmla="*/ 1402 h 641"/>
                  <a:gd name="T28" fmla="+- 0 663 632"/>
                  <a:gd name="T29" fmla="*/ T28 w 65"/>
                  <a:gd name="T30" fmla="+- 0 1401 1130"/>
                  <a:gd name="T31" fmla="*/ 1401 h 641"/>
                  <a:gd name="T32" fmla="+- 0 643 632"/>
                  <a:gd name="T33" fmla="*/ T32 w 65"/>
                  <a:gd name="T34" fmla="+- 0 1363 1130"/>
                  <a:gd name="T35" fmla="*/ 1363 h 641"/>
                  <a:gd name="T36" fmla="+- 0 643 632"/>
                  <a:gd name="T37" fmla="*/ T36 w 65"/>
                  <a:gd name="T38" fmla="+- 0 1349 1130"/>
                  <a:gd name="T39" fmla="*/ 1349 h 641"/>
                  <a:gd name="T40" fmla="+- 0 670 632"/>
                  <a:gd name="T41" fmla="*/ T40 w 65"/>
                  <a:gd name="T42" fmla="+- 0 1309 1130"/>
                  <a:gd name="T43" fmla="*/ 1309 h 641"/>
                  <a:gd name="T44" fmla="+- 0 697 632"/>
                  <a:gd name="T45" fmla="*/ T44 w 65"/>
                  <a:gd name="T46" fmla="+- 0 1309 1130"/>
                  <a:gd name="T47" fmla="*/ 1309 h 641"/>
                  <a:gd name="T48" fmla="+- 0 697 632"/>
                  <a:gd name="T49" fmla="*/ T48 w 65"/>
                  <a:gd name="T50" fmla="+- 0 1228 1130"/>
                  <a:gd name="T51" fmla="*/ 1228 h 641"/>
                  <a:gd name="T52" fmla="+- 0 652 632"/>
                  <a:gd name="T53" fmla="*/ T52 w 65"/>
                  <a:gd name="T54" fmla="+- 0 1228 1130"/>
                  <a:gd name="T55" fmla="*/ 1228 h 641"/>
                  <a:gd name="T56" fmla="+- 0 651 632"/>
                  <a:gd name="T57" fmla="*/ T56 w 65"/>
                  <a:gd name="T58" fmla="+- 0 1228 1130"/>
                  <a:gd name="T59" fmla="*/ 1228 h 641"/>
                  <a:gd name="T60" fmla="+- 0 650 632"/>
                  <a:gd name="T61" fmla="*/ T60 w 65"/>
                  <a:gd name="T62" fmla="+- 0 1227 1130"/>
                  <a:gd name="T63" fmla="*/ 1227 h 641"/>
                  <a:gd name="T64" fmla="+- 0 650 632"/>
                  <a:gd name="T65" fmla="*/ T64 w 65"/>
                  <a:gd name="T66" fmla="+- 0 1225 1130"/>
                  <a:gd name="T67" fmla="*/ 1225 h 641"/>
                  <a:gd name="T68" fmla="+- 0 650 632"/>
                  <a:gd name="T69" fmla="*/ T68 w 65"/>
                  <a:gd name="T70" fmla="+- 0 1218 1130"/>
                  <a:gd name="T71" fmla="*/ 1218 h 641"/>
                  <a:gd name="T72" fmla="+- 0 650 632"/>
                  <a:gd name="T73" fmla="*/ T72 w 65"/>
                  <a:gd name="T74" fmla="+- 0 1216 1130"/>
                  <a:gd name="T75" fmla="*/ 1216 h 641"/>
                  <a:gd name="T76" fmla="+- 0 651 632"/>
                  <a:gd name="T77" fmla="*/ T76 w 65"/>
                  <a:gd name="T78" fmla="+- 0 1215 1130"/>
                  <a:gd name="T79" fmla="*/ 1215 h 641"/>
                  <a:gd name="T80" fmla="+- 0 652 632"/>
                  <a:gd name="T81" fmla="*/ T80 w 65"/>
                  <a:gd name="T82" fmla="+- 0 1214 1130"/>
                  <a:gd name="T83" fmla="*/ 1214 h 641"/>
                  <a:gd name="T84" fmla="+- 0 669 632"/>
                  <a:gd name="T85" fmla="*/ T84 w 65"/>
                  <a:gd name="T86" fmla="+- 0 1214 1130"/>
                  <a:gd name="T87" fmla="*/ 1214 h 641"/>
                  <a:gd name="T88" fmla="+- 0 669 632"/>
                  <a:gd name="T89" fmla="*/ T88 w 65"/>
                  <a:gd name="T90" fmla="+- 0 1165 1130"/>
                  <a:gd name="T91" fmla="*/ 1165 h 641"/>
                  <a:gd name="T92" fmla="+- 0 652 632"/>
                  <a:gd name="T93" fmla="*/ T92 w 65"/>
                  <a:gd name="T94" fmla="+- 0 1165 1130"/>
                  <a:gd name="T95" fmla="*/ 1165 h 641"/>
                  <a:gd name="T96" fmla="+- 0 650 632"/>
                  <a:gd name="T97" fmla="*/ T96 w 65"/>
                  <a:gd name="T98" fmla="+- 0 1164 1130"/>
                  <a:gd name="T99" fmla="*/ 1164 h 641"/>
                  <a:gd name="T100" fmla="+- 0 649 632"/>
                  <a:gd name="T101" fmla="*/ T100 w 65"/>
                  <a:gd name="T102" fmla="+- 0 1162 1130"/>
                  <a:gd name="T103" fmla="*/ 1162 h 641"/>
                  <a:gd name="T104" fmla="+- 0 649 632"/>
                  <a:gd name="T105" fmla="*/ T104 w 65"/>
                  <a:gd name="T106" fmla="+- 0 1155 1130"/>
                  <a:gd name="T107" fmla="*/ 1155 h 641"/>
                  <a:gd name="T108" fmla="+- 0 650 632"/>
                  <a:gd name="T109" fmla="*/ T108 w 65"/>
                  <a:gd name="T110" fmla="+- 0 1154 1130"/>
                  <a:gd name="T111" fmla="*/ 1154 h 641"/>
                  <a:gd name="T112" fmla="+- 0 697 632"/>
                  <a:gd name="T113" fmla="*/ T112 w 65"/>
                  <a:gd name="T114" fmla="+- 0 1138 1130"/>
                  <a:gd name="T115" fmla="*/ 1138 h 641"/>
                  <a:gd name="T116" fmla="+- 0 697 632"/>
                  <a:gd name="T117" fmla="*/ T116 w 65"/>
                  <a:gd name="T118" fmla="+- 0 1130 1130"/>
                  <a:gd name="T119" fmla="*/ 1130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65" h="641">
                    <a:moveTo>
                      <a:pt x="65" y="0"/>
                    </a:moveTo>
                    <a:lnTo>
                      <a:pt x="2" y="0"/>
                    </a:lnTo>
                    <a:lnTo>
                      <a:pt x="0" y="1"/>
                    </a:lnTo>
                    <a:lnTo>
                      <a:pt x="0" y="318"/>
                    </a:lnTo>
                    <a:lnTo>
                      <a:pt x="65" y="318"/>
                    </a:lnTo>
                    <a:lnTo>
                      <a:pt x="65" y="272"/>
                    </a:lnTo>
                    <a:lnTo>
                      <a:pt x="36" y="272"/>
                    </a:lnTo>
                    <a:lnTo>
                      <a:pt x="31" y="271"/>
                    </a:lnTo>
                    <a:lnTo>
                      <a:pt x="11" y="233"/>
                    </a:lnTo>
                    <a:lnTo>
                      <a:pt x="11" y="219"/>
                    </a:lnTo>
                    <a:lnTo>
                      <a:pt x="38" y="179"/>
                    </a:lnTo>
                    <a:lnTo>
                      <a:pt x="65" y="179"/>
                    </a:lnTo>
                    <a:lnTo>
                      <a:pt x="65" y="98"/>
                    </a:lnTo>
                    <a:lnTo>
                      <a:pt x="20" y="98"/>
                    </a:lnTo>
                    <a:lnTo>
                      <a:pt x="19" y="98"/>
                    </a:lnTo>
                    <a:lnTo>
                      <a:pt x="18" y="97"/>
                    </a:lnTo>
                    <a:lnTo>
                      <a:pt x="18" y="95"/>
                    </a:lnTo>
                    <a:lnTo>
                      <a:pt x="18" y="88"/>
                    </a:lnTo>
                    <a:lnTo>
                      <a:pt x="18" y="86"/>
                    </a:lnTo>
                    <a:lnTo>
                      <a:pt x="19" y="85"/>
                    </a:lnTo>
                    <a:lnTo>
                      <a:pt x="20" y="84"/>
                    </a:lnTo>
                    <a:lnTo>
                      <a:pt x="37" y="84"/>
                    </a:lnTo>
                    <a:lnTo>
                      <a:pt x="37" y="35"/>
                    </a:lnTo>
                    <a:lnTo>
                      <a:pt x="20" y="35"/>
                    </a:lnTo>
                    <a:lnTo>
                      <a:pt x="18" y="34"/>
                    </a:lnTo>
                    <a:lnTo>
                      <a:pt x="17" y="32"/>
                    </a:lnTo>
                    <a:lnTo>
                      <a:pt x="17" y="25"/>
                    </a:lnTo>
                    <a:lnTo>
                      <a:pt x="18" y="24"/>
                    </a:lnTo>
                    <a:lnTo>
                      <a:pt x="65" y="8"/>
                    </a:lnTo>
                    <a:lnTo>
                      <a:pt x="6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2" name="Freeform 4986"/>
              <p:cNvSpPr>
                <a:spLocks/>
              </p:cNvSpPr>
              <p:nvPr/>
            </p:nvSpPr>
            <p:spPr bwMode="auto">
              <a:xfrm>
                <a:off x="632" y="1130"/>
                <a:ext cx="65" cy="641"/>
              </a:xfrm>
              <a:custGeom>
                <a:avLst/>
                <a:gdLst>
                  <a:gd name="T0" fmla="+- 0 697 632"/>
                  <a:gd name="T1" fmla="*/ T0 w 65"/>
                  <a:gd name="T2" fmla="+- 0 1392 1130"/>
                  <a:gd name="T3" fmla="*/ 1392 h 641"/>
                  <a:gd name="T4" fmla="+- 0 695 632"/>
                  <a:gd name="T5" fmla="*/ T4 w 65"/>
                  <a:gd name="T6" fmla="+- 0 1395 1130"/>
                  <a:gd name="T7" fmla="*/ 1395 h 641"/>
                  <a:gd name="T8" fmla="+- 0 692 632"/>
                  <a:gd name="T9" fmla="*/ T8 w 65"/>
                  <a:gd name="T10" fmla="+- 0 1397 1130"/>
                  <a:gd name="T11" fmla="*/ 1397 h 641"/>
                  <a:gd name="T12" fmla="+- 0 685 632"/>
                  <a:gd name="T13" fmla="*/ T12 w 65"/>
                  <a:gd name="T14" fmla="+- 0 1401 1130"/>
                  <a:gd name="T15" fmla="*/ 1401 h 641"/>
                  <a:gd name="T16" fmla="+- 0 680 632"/>
                  <a:gd name="T17" fmla="*/ T16 w 65"/>
                  <a:gd name="T18" fmla="+- 0 1402 1130"/>
                  <a:gd name="T19" fmla="*/ 1402 h 641"/>
                  <a:gd name="T20" fmla="+- 0 697 632"/>
                  <a:gd name="T21" fmla="*/ T20 w 65"/>
                  <a:gd name="T22" fmla="+- 0 1402 1130"/>
                  <a:gd name="T23" fmla="*/ 1402 h 641"/>
                  <a:gd name="T24" fmla="+- 0 697 632"/>
                  <a:gd name="T25" fmla="*/ T24 w 65"/>
                  <a:gd name="T26" fmla="+- 0 1392 1130"/>
                  <a:gd name="T27" fmla="*/ 1392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262"/>
                    </a:moveTo>
                    <a:lnTo>
                      <a:pt x="63" y="265"/>
                    </a:lnTo>
                    <a:lnTo>
                      <a:pt x="60" y="267"/>
                    </a:lnTo>
                    <a:lnTo>
                      <a:pt x="53" y="271"/>
                    </a:lnTo>
                    <a:lnTo>
                      <a:pt x="48" y="272"/>
                    </a:lnTo>
                    <a:lnTo>
                      <a:pt x="65" y="272"/>
                    </a:lnTo>
                    <a:lnTo>
                      <a:pt x="65" y="26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3" name="Freeform 4985"/>
              <p:cNvSpPr>
                <a:spLocks/>
              </p:cNvSpPr>
              <p:nvPr/>
            </p:nvSpPr>
            <p:spPr bwMode="auto">
              <a:xfrm>
                <a:off x="632" y="1130"/>
                <a:ext cx="65" cy="641"/>
              </a:xfrm>
              <a:custGeom>
                <a:avLst/>
                <a:gdLst>
                  <a:gd name="T0" fmla="+- 0 697 632"/>
                  <a:gd name="T1" fmla="*/ T0 w 65"/>
                  <a:gd name="T2" fmla="+- 0 1309 1130"/>
                  <a:gd name="T3" fmla="*/ 1309 h 641"/>
                  <a:gd name="T4" fmla="+- 0 682 632"/>
                  <a:gd name="T5" fmla="*/ T4 w 65"/>
                  <a:gd name="T6" fmla="+- 0 1309 1130"/>
                  <a:gd name="T7" fmla="*/ 1309 h 641"/>
                  <a:gd name="T8" fmla="+- 0 687 632"/>
                  <a:gd name="T9" fmla="*/ T8 w 65"/>
                  <a:gd name="T10" fmla="+- 0 1310 1130"/>
                  <a:gd name="T11" fmla="*/ 1310 h 641"/>
                  <a:gd name="T12" fmla="+- 0 693 632"/>
                  <a:gd name="T13" fmla="*/ T12 w 65"/>
                  <a:gd name="T14" fmla="+- 0 1314 1130"/>
                  <a:gd name="T15" fmla="*/ 1314 h 641"/>
                  <a:gd name="T16" fmla="+- 0 695 632"/>
                  <a:gd name="T17" fmla="*/ T16 w 65"/>
                  <a:gd name="T18" fmla="+- 0 1315 1130"/>
                  <a:gd name="T19" fmla="*/ 1315 h 641"/>
                  <a:gd name="T20" fmla="+- 0 697 632"/>
                  <a:gd name="T21" fmla="*/ T20 w 65"/>
                  <a:gd name="T22" fmla="+- 0 1317 1130"/>
                  <a:gd name="T23" fmla="*/ 1317 h 641"/>
                  <a:gd name="T24" fmla="+- 0 697 632"/>
                  <a:gd name="T25" fmla="*/ T24 w 65"/>
                  <a:gd name="T26" fmla="+- 0 1309 1130"/>
                  <a:gd name="T27" fmla="*/ 1309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179"/>
                    </a:moveTo>
                    <a:lnTo>
                      <a:pt x="50" y="179"/>
                    </a:lnTo>
                    <a:lnTo>
                      <a:pt x="55" y="180"/>
                    </a:lnTo>
                    <a:lnTo>
                      <a:pt x="61" y="184"/>
                    </a:lnTo>
                    <a:lnTo>
                      <a:pt x="63" y="185"/>
                    </a:lnTo>
                    <a:lnTo>
                      <a:pt x="65" y="187"/>
                    </a:lnTo>
                    <a:lnTo>
                      <a:pt x="65" y="17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4" name="Freeform 4984"/>
              <p:cNvSpPr>
                <a:spLocks/>
              </p:cNvSpPr>
              <p:nvPr/>
            </p:nvSpPr>
            <p:spPr bwMode="auto">
              <a:xfrm>
                <a:off x="632" y="1130"/>
                <a:ext cx="65" cy="641"/>
              </a:xfrm>
              <a:custGeom>
                <a:avLst/>
                <a:gdLst>
                  <a:gd name="T0" fmla="+- 0 697 632"/>
                  <a:gd name="T1" fmla="*/ T0 w 65"/>
                  <a:gd name="T2" fmla="+- 0 1138 1130"/>
                  <a:gd name="T3" fmla="*/ 1138 h 641"/>
                  <a:gd name="T4" fmla="+- 0 683 632"/>
                  <a:gd name="T5" fmla="*/ T4 w 65"/>
                  <a:gd name="T6" fmla="+- 0 1138 1130"/>
                  <a:gd name="T7" fmla="*/ 1138 h 641"/>
                  <a:gd name="T8" fmla="+- 0 685 632"/>
                  <a:gd name="T9" fmla="*/ T8 w 65"/>
                  <a:gd name="T10" fmla="+- 0 1138 1130"/>
                  <a:gd name="T11" fmla="*/ 1138 h 641"/>
                  <a:gd name="T12" fmla="+- 0 686 632"/>
                  <a:gd name="T13" fmla="*/ T12 w 65"/>
                  <a:gd name="T14" fmla="+- 0 1139 1130"/>
                  <a:gd name="T15" fmla="*/ 1139 h 641"/>
                  <a:gd name="T16" fmla="+- 0 686 632"/>
                  <a:gd name="T17" fmla="*/ T16 w 65"/>
                  <a:gd name="T18" fmla="+- 0 1140 1130"/>
                  <a:gd name="T19" fmla="*/ 1140 h 641"/>
                  <a:gd name="T20" fmla="+- 0 686 632"/>
                  <a:gd name="T21" fmla="*/ T20 w 65"/>
                  <a:gd name="T22" fmla="+- 0 1214 1130"/>
                  <a:gd name="T23" fmla="*/ 1214 h 641"/>
                  <a:gd name="T24" fmla="+- 0 697 632"/>
                  <a:gd name="T25" fmla="*/ T24 w 65"/>
                  <a:gd name="T26" fmla="+- 0 1214 1130"/>
                  <a:gd name="T27" fmla="*/ 1214 h 641"/>
                  <a:gd name="T28" fmla="+- 0 697 632"/>
                  <a:gd name="T29" fmla="*/ T28 w 65"/>
                  <a:gd name="T30" fmla="+- 0 1138 1130"/>
                  <a:gd name="T31" fmla="*/ 1138 h 641"/>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5" h="641">
                    <a:moveTo>
                      <a:pt x="65" y="8"/>
                    </a:moveTo>
                    <a:lnTo>
                      <a:pt x="51" y="8"/>
                    </a:lnTo>
                    <a:lnTo>
                      <a:pt x="53" y="8"/>
                    </a:lnTo>
                    <a:lnTo>
                      <a:pt x="54" y="9"/>
                    </a:lnTo>
                    <a:lnTo>
                      <a:pt x="54" y="10"/>
                    </a:lnTo>
                    <a:lnTo>
                      <a:pt x="54" y="84"/>
                    </a:lnTo>
                    <a:lnTo>
                      <a:pt x="65" y="84"/>
                    </a:lnTo>
                    <a:lnTo>
                      <a:pt x="65" y="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5" name="Freeform 4983"/>
              <p:cNvSpPr>
                <a:spLocks/>
              </p:cNvSpPr>
              <p:nvPr/>
            </p:nvSpPr>
            <p:spPr bwMode="auto">
              <a:xfrm>
                <a:off x="632" y="1130"/>
                <a:ext cx="65" cy="641"/>
              </a:xfrm>
              <a:custGeom>
                <a:avLst/>
                <a:gdLst>
                  <a:gd name="T0" fmla="+- 0 669 632"/>
                  <a:gd name="T1" fmla="*/ T0 w 65"/>
                  <a:gd name="T2" fmla="+- 0 1156 1130"/>
                  <a:gd name="T3" fmla="*/ 1156 h 641"/>
                  <a:gd name="T4" fmla="+- 0 654 632"/>
                  <a:gd name="T5" fmla="*/ T4 w 65"/>
                  <a:gd name="T6" fmla="+- 0 1164 1130"/>
                  <a:gd name="T7" fmla="*/ 1164 h 641"/>
                  <a:gd name="T8" fmla="+- 0 652 632"/>
                  <a:gd name="T9" fmla="*/ T8 w 65"/>
                  <a:gd name="T10" fmla="+- 0 1165 1130"/>
                  <a:gd name="T11" fmla="*/ 1165 h 641"/>
                  <a:gd name="T12" fmla="+- 0 669 632"/>
                  <a:gd name="T13" fmla="*/ T12 w 65"/>
                  <a:gd name="T14" fmla="+- 0 1165 1130"/>
                  <a:gd name="T15" fmla="*/ 1165 h 641"/>
                  <a:gd name="T16" fmla="+- 0 669 632"/>
                  <a:gd name="T17" fmla="*/ T16 w 65"/>
                  <a:gd name="T18" fmla="+- 0 1156 1130"/>
                  <a:gd name="T19" fmla="*/ 1156 h 641"/>
                </a:gdLst>
                <a:ahLst/>
                <a:cxnLst>
                  <a:cxn ang="0">
                    <a:pos x="T1" y="T3"/>
                  </a:cxn>
                  <a:cxn ang="0">
                    <a:pos x="T5" y="T7"/>
                  </a:cxn>
                  <a:cxn ang="0">
                    <a:pos x="T9" y="T11"/>
                  </a:cxn>
                  <a:cxn ang="0">
                    <a:pos x="T13" y="T15"/>
                  </a:cxn>
                  <a:cxn ang="0">
                    <a:pos x="T17" y="T19"/>
                  </a:cxn>
                </a:cxnLst>
                <a:rect l="0" t="0" r="r" b="b"/>
                <a:pathLst>
                  <a:path w="65" h="641">
                    <a:moveTo>
                      <a:pt x="37" y="26"/>
                    </a:moveTo>
                    <a:lnTo>
                      <a:pt x="22" y="34"/>
                    </a:lnTo>
                    <a:lnTo>
                      <a:pt x="20" y="35"/>
                    </a:lnTo>
                    <a:lnTo>
                      <a:pt x="37" y="35"/>
                    </a:lnTo>
                    <a:lnTo>
                      <a:pt x="37" y="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9" name="Group 4980"/>
            <p:cNvGrpSpPr>
              <a:grpSpLocks/>
            </p:cNvGrpSpPr>
            <p:nvPr/>
          </p:nvGrpSpPr>
          <p:grpSpPr bwMode="auto">
            <a:xfrm>
              <a:off x="632" y="1465"/>
              <a:ext cx="65" cy="2"/>
              <a:chOff x="632" y="1465"/>
              <a:chExt cx="65" cy="2"/>
            </a:xfrm>
          </p:grpSpPr>
          <p:sp>
            <p:nvSpPr>
              <p:cNvPr id="40681" name="Freeform 4981"/>
              <p:cNvSpPr>
                <a:spLocks/>
              </p:cNvSpPr>
              <p:nvPr/>
            </p:nvSpPr>
            <p:spPr bwMode="auto">
              <a:xfrm>
                <a:off x="632" y="1465"/>
                <a:ext cx="65" cy="2"/>
              </a:xfrm>
              <a:custGeom>
                <a:avLst/>
                <a:gdLst>
                  <a:gd name="T0" fmla="+- 0 632 632"/>
                  <a:gd name="T1" fmla="*/ T0 w 65"/>
                  <a:gd name="T2" fmla="+- 0 697 632"/>
                  <a:gd name="T3" fmla="*/ T2 w 65"/>
                </a:gdLst>
                <a:ahLst/>
                <a:cxnLst>
                  <a:cxn ang="0">
                    <a:pos x="T1" y="0"/>
                  </a:cxn>
                  <a:cxn ang="0">
                    <a:pos x="T3" y="0"/>
                  </a:cxn>
                </a:cxnLst>
                <a:rect l="0" t="0" r="r" b="b"/>
                <a:pathLst>
                  <a:path w="65">
                    <a:moveTo>
                      <a:pt x="0" y="0"/>
                    </a:moveTo>
                    <a:lnTo>
                      <a:pt x="6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0" name="Group 4978"/>
            <p:cNvGrpSpPr>
              <a:grpSpLocks/>
            </p:cNvGrpSpPr>
            <p:nvPr/>
          </p:nvGrpSpPr>
          <p:grpSpPr bwMode="auto">
            <a:xfrm>
              <a:off x="632" y="1450"/>
              <a:ext cx="65" cy="2"/>
              <a:chOff x="632" y="1450"/>
              <a:chExt cx="65" cy="2"/>
            </a:xfrm>
          </p:grpSpPr>
          <p:sp>
            <p:nvSpPr>
              <p:cNvPr id="40680" name="Freeform 4979"/>
              <p:cNvSpPr>
                <a:spLocks/>
              </p:cNvSpPr>
              <p:nvPr/>
            </p:nvSpPr>
            <p:spPr bwMode="auto">
              <a:xfrm>
                <a:off x="632" y="1450"/>
                <a:ext cx="65" cy="2"/>
              </a:xfrm>
              <a:custGeom>
                <a:avLst/>
                <a:gdLst>
                  <a:gd name="T0" fmla="+- 0 632 632"/>
                  <a:gd name="T1" fmla="*/ T0 w 65"/>
                  <a:gd name="T2" fmla="+- 0 697 632"/>
                  <a:gd name="T3" fmla="*/ T2 w 65"/>
                </a:gdLst>
                <a:ahLst/>
                <a:cxnLst>
                  <a:cxn ang="0">
                    <a:pos x="T1" y="0"/>
                  </a:cxn>
                  <a:cxn ang="0">
                    <a:pos x="T3" y="0"/>
                  </a:cxn>
                </a:cxnLst>
                <a:rect l="0" t="0" r="r" b="b"/>
                <a:pathLst>
                  <a:path w="65">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1" name="Group 4975"/>
            <p:cNvGrpSpPr>
              <a:grpSpLocks/>
            </p:cNvGrpSpPr>
            <p:nvPr/>
          </p:nvGrpSpPr>
          <p:grpSpPr bwMode="auto">
            <a:xfrm>
              <a:off x="679" y="1324"/>
              <a:ext cx="2" cy="410"/>
              <a:chOff x="679" y="1324"/>
              <a:chExt cx="2" cy="410"/>
            </a:xfrm>
          </p:grpSpPr>
          <p:sp>
            <p:nvSpPr>
              <p:cNvPr id="40679" name="Freeform 4977"/>
              <p:cNvSpPr>
                <a:spLocks/>
              </p:cNvSpPr>
              <p:nvPr/>
            </p:nvSpPr>
            <p:spPr bwMode="auto">
              <a:xfrm>
                <a:off x="679" y="1324"/>
                <a:ext cx="2" cy="410"/>
              </a:xfrm>
              <a:custGeom>
                <a:avLst/>
                <a:gdLst>
                  <a:gd name="T0" fmla="+- 0 1324 1324"/>
                  <a:gd name="T1" fmla="*/ 1324 h 410"/>
                  <a:gd name="T2" fmla="+- 0 1734 1324"/>
                  <a:gd name="T3" fmla="*/ 1734 h 410"/>
                </a:gdLst>
                <a:ahLst/>
                <a:cxnLst>
                  <a:cxn ang="0">
                    <a:pos x="0" y="T1"/>
                  </a:cxn>
                  <a:cxn ang="0">
                    <a:pos x="0" y="T3"/>
                  </a:cxn>
                </a:cxnLst>
                <a:rect l="0" t="0" r="r" b="b"/>
                <a:pathLst>
                  <a:path h="410">
                    <a:moveTo>
                      <a:pt x="0" y="0"/>
                    </a:moveTo>
                    <a:lnTo>
                      <a:pt x="0" y="410"/>
                    </a:lnTo>
                  </a:path>
                </a:pathLst>
              </a:custGeom>
              <a:noFill/>
              <a:ln w="2288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816" name="Picture 497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02" name="Group 4973"/>
            <p:cNvGrpSpPr>
              <a:grpSpLocks/>
            </p:cNvGrpSpPr>
            <p:nvPr/>
          </p:nvGrpSpPr>
          <p:grpSpPr bwMode="auto">
            <a:xfrm>
              <a:off x="619" y="1117"/>
              <a:ext cx="2" cy="656"/>
              <a:chOff x="619" y="1117"/>
              <a:chExt cx="2" cy="656"/>
            </a:xfrm>
          </p:grpSpPr>
          <p:sp>
            <p:nvSpPr>
              <p:cNvPr id="40678" name="Freeform 4974"/>
              <p:cNvSpPr>
                <a:spLocks/>
              </p:cNvSpPr>
              <p:nvPr/>
            </p:nvSpPr>
            <p:spPr bwMode="auto">
              <a:xfrm>
                <a:off x="619"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3" name="Group 4971"/>
            <p:cNvGrpSpPr>
              <a:grpSpLocks/>
            </p:cNvGrpSpPr>
            <p:nvPr/>
          </p:nvGrpSpPr>
          <p:grpSpPr bwMode="auto">
            <a:xfrm>
              <a:off x="618" y="1116"/>
              <a:ext cx="82" cy="2"/>
              <a:chOff x="618" y="1116"/>
              <a:chExt cx="82" cy="2"/>
            </a:xfrm>
          </p:grpSpPr>
          <p:sp>
            <p:nvSpPr>
              <p:cNvPr id="40677" name="Freeform 4972"/>
              <p:cNvSpPr>
                <a:spLocks/>
              </p:cNvSpPr>
              <p:nvPr/>
            </p:nvSpPr>
            <p:spPr bwMode="auto">
              <a:xfrm>
                <a:off x="618" y="1116"/>
                <a:ext cx="82" cy="2"/>
              </a:xfrm>
              <a:custGeom>
                <a:avLst/>
                <a:gdLst>
                  <a:gd name="T0" fmla="+- 0 618 618"/>
                  <a:gd name="T1" fmla="*/ T0 w 82"/>
                  <a:gd name="T2" fmla="+- 0 700 61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4" name="Group 4969"/>
            <p:cNvGrpSpPr>
              <a:grpSpLocks/>
            </p:cNvGrpSpPr>
            <p:nvPr/>
          </p:nvGrpSpPr>
          <p:grpSpPr bwMode="auto">
            <a:xfrm>
              <a:off x="619" y="1772"/>
              <a:ext cx="80" cy="2"/>
              <a:chOff x="619" y="1772"/>
              <a:chExt cx="80" cy="2"/>
            </a:xfrm>
          </p:grpSpPr>
          <p:sp>
            <p:nvSpPr>
              <p:cNvPr id="40676" name="Freeform 4970"/>
              <p:cNvSpPr>
                <a:spLocks/>
              </p:cNvSpPr>
              <p:nvPr/>
            </p:nvSpPr>
            <p:spPr bwMode="auto">
              <a:xfrm>
                <a:off x="619" y="1772"/>
                <a:ext cx="80" cy="2"/>
              </a:xfrm>
              <a:custGeom>
                <a:avLst/>
                <a:gdLst>
                  <a:gd name="T0" fmla="+- 0 619 619"/>
                  <a:gd name="T1" fmla="*/ T0 w 80"/>
                  <a:gd name="T2" fmla="+- 0 699 61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5" name="Group 4967"/>
            <p:cNvGrpSpPr>
              <a:grpSpLocks/>
            </p:cNvGrpSpPr>
            <p:nvPr/>
          </p:nvGrpSpPr>
          <p:grpSpPr bwMode="auto">
            <a:xfrm>
              <a:off x="620" y="1770"/>
              <a:ext cx="80" cy="2"/>
              <a:chOff x="620" y="1770"/>
              <a:chExt cx="80" cy="2"/>
            </a:xfrm>
          </p:grpSpPr>
          <p:sp>
            <p:nvSpPr>
              <p:cNvPr id="40675" name="Freeform 4968"/>
              <p:cNvSpPr>
                <a:spLocks/>
              </p:cNvSpPr>
              <p:nvPr/>
            </p:nvSpPr>
            <p:spPr bwMode="auto">
              <a:xfrm>
                <a:off x="620" y="1770"/>
                <a:ext cx="80" cy="2"/>
              </a:xfrm>
              <a:custGeom>
                <a:avLst/>
                <a:gdLst>
                  <a:gd name="T0" fmla="+- 0 620 620"/>
                  <a:gd name="T1" fmla="*/ T0 w 80"/>
                  <a:gd name="T2" fmla="+- 0 700 62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6" name="Group 4963"/>
            <p:cNvGrpSpPr>
              <a:grpSpLocks/>
            </p:cNvGrpSpPr>
            <p:nvPr/>
          </p:nvGrpSpPr>
          <p:grpSpPr bwMode="auto">
            <a:xfrm>
              <a:off x="649" y="1138"/>
              <a:ext cx="55" cy="91"/>
              <a:chOff x="649" y="1138"/>
              <a:chExt cx="55" cy="91"/>
            </a:xfrm>
          </p:grpSpPr>
          <p:sp>
            <p:nvSpPr>
              <p:cNvPr id="40672" name="Freeform 4966"/>
              <p:cNvSpPr>
                <a:spLocks/>
              </p:cNvSpPr>
              <p:nvPr/>
            </p:nvSpPr>
            <p:spPr bwMode="auto">
              <a:xfrm>
                <a:off x="649" y="1138"/>
                <a:ext cx="55" cy="91"/>
              </a:xfrm>
              <a:custGeom>
                <a:avLst/>
                <a:gdLst>
                  <a:gd name="T0" fmla="+- 0 701 649"/>
                  <a:gd name="T1" fmla="*/ T0 w 55"/>
                  <a:gd name="T2" fmla="+- 0 1214 1138"/>
                  <a:gd name="T3" fmla="*/ 1214 h 91"/>
                  <a:gd name="T4" fmla="+- 0 652 649"/>
                  <a:gd name="T5" fmla="*/ T4 w 55"/>
                  <a:gd name="T6" fmla="+- 0 1214 1138"/>
                  <a:gd name="T7" fmla="*/ 1214 h 91"/>
                  <a:gd name="T8" fmla="+- 0 651 649"/>
                  <a:gd name="T9" fmla="*/ T8 w 55"/>
                  <a:gd name="T10" fmla="+- 0 1215 1138"/>
                  <a:gd name="T11" fmla="*/ 1215 h 91"/>
                  <a:gd name="T12" fmla="+- 0 650 649"/>
                  <a:gd name="T13" fmla="*/ T12 w 55"/>
                  <a:gd name="T14" fmla="+- 0 1216 1138"/>
                  <a:gd name="T15" fmla="*/ 1216 h 91"/>
                  <a:gd name="T16" fmla="+- 0 650 649"/>
                  <a:gd name="T17" fmla="*/ T16 w 55"/>
                  <a:gd name="T18" fmla="+- 0 1218 1138"/>
                  <a:gd name="T19" fmla="*/ 1218 h 91"/>
                  <a:gd name="T20" fmla="+- 0 650 649"/>
                  <a:gd name="T21" fmla="*/ T20 w 55"/>
                  <a:gd name="T22" fmla="+- 0 1225 1138"/>
                  <a:gd name="T23" fmla="*/ 1225 h 91"/>
                  <a:gd name="T24" fmla="+- 0 650 649"/>
                  <a:gd name="T25" fmla="*/ T24 w 55"/>
                  <a:gd name="T26" fmla="+- 0 1227 1138"/>
                  <a:gd name="T27" fmla="*/ 1227 h 91"/>
                  <a:gd name="T28" fmla="+- 0 651 649"/>
                  <a:gd name="T29" fmla="*/ T28 w 55"/>
                  <a:gd name="T30" fmla="+- 0 1228 1138"/>
                  <a:gd name="T31" fmla="*/ 1228 h 91"/>
                  <a:gd name="T32" fmla="+- 0 652 649"/>
                  <a:gd name="T33" fmla="*/ T32 w 55"/>
                  <a:gd name="T34" fmla="+- 0 1228 1138"/>
                  <a:gd name="T35" fmla="*/ 1228 h 91"/>
                  <a:gd name="T36" fmla="+- 0 701 649"/>
                  <a:gd name="T37" fmla="*/ T36 w 55"/>
                  <a:gd name="T38" fmla="+- 0 1228 1138"/>
                  <a:gd name="T39" fmla="*/ 1228 h 91"/>
                  <a:gd name="T40" fmla="+- 0 702 649"/>
                  <a:gd name="T41" fmla="*/ T40 w 55"/>
                  <a:gd name="T42" fmla="+- 0 1228 1138"/>
                  <a:gd name="T43" fmla="*/ 1228 h 91"/>
                  <a:gd name="T44" fmla="+- 0 703 649"/>
                  <a:gd name="T45" fmla="*/ T44 w 55"/>
                  <a:gd name="T46" fmla="+- 0 1227 1138"/>
                  <a:gd name="T47" fmla="*/ 1227 h 91"/>
                  <a:gd name="T48" fmla="+- 0 703 649"/>
                  <a:gd name="T49" fmla="*/ T48 w 55"/>
                  <a:gd name="T50" fmla="+- 0 1225 1138"/>
                  <a:gd name="T51" fmla="*/ 1225 h 91"/>
                  <a:gd name="T52" fmla="+- 0 703 649"/>
                  <a:gd name="T53" fmla="*/ T52 w 55"/>
                  <a:gd name="T54" fmla="+- 0 1218 1138"/>
                  <a:gd name="T55" fmla="*/ 1218 h 91"/>
                  <a:gd name="T56" fmla="+- 0 703 649"/>
                  <a:gd name="T57" fmla="*/ T56 w 55"/>
                  <a:gd name="T58" fmla="+- 0 1216 1138"/>
                  <a:gd name="T59" fmla="*/ 1216 h 91"/>
                  <a:gd name="T60" fmla="+- 0 702 649"/>
                  <a:gd name="T61" fmla="*/ T60 w 55"/>
                  <a:gd name="T62" fmla="+- 0 1215 1138"/>
                  <a:gd name="T63" fmla="*/ 1215 h 91"/>
                  <a:gd name="T64" fmla="+- 0 701 649"/>
                  <a:gd name="T65" fmla="*/ T64 w 55"/>
                  <a:gd name="T66" fmla="+- 0 1214 1138"/>
                  <a:gd name="T67" fmla="*/ 1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6"/>
                    </a:moveTo>
                    <a:lnTo>
                      <a:pt x="3" y="76"/>
                    </a:lnTo>
                    <a:lnTo>
                      <a:pt x="2" y="77"/>
                    </a:lnTo>
                    <a:lnTo>
                      <a:pt x="1" y="78"/>
                    </a:lnTo>
                    <a:lnTo>
                      <a:pt x="1" y="80"/>
                    </a:lnTo>
                    <a:lnTo>
                      <a:pt x="1" y="87"/>
                    </a:lnTo>
                    <a:lnTo>
                      <a:pt x="1" y="89"/>
                    </a:lnTo>
                    <a:lnTo>
                      <a:pt x="2" y="90"/>
                    </a:lnTo>
                    <a:lnTo>
                      <a:pt x="3" y="90"/>
                    </a:lnTo>
                    <a:lnTo>
                      <a:pt x="52" y="90"/>
                    </a:lnTo>
                    <a:lnTo>
                      <a:pt x="53" y="90"/>
                    </a:lnTo>
                    <a:lnTo>
                      <a:pt x="54" y="89"/>
                    </a:lnTo>
                    <a:lnTo>
                      <a:pt x="54" y="87"/>
                    </a:lnTo>
                    <a:lnTo>
                      <a:pt x="54"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73" name="Freeform 4965"/>
              <p:cNvSpPr>
                <a:spLocks/>
              </p:cNvSpPr>
              <p:nvPr/>
            </p:nvSpPr>
            <p:spPr bwMode="auto">
              <a:xfrm>
                <a:off x="649" y="1138"/>
                <a:ext cx="55" cy="91"/>
              </a:xfrm>
              <a:custGeom>
                <a:avLst/>
                <a:gdLst>
                  <a:gd name="T0" fmla="+- 0 686 649"/>
                  <a:gd name="T1" fmla="*/ T0 w 55"/>
                  <a:gd name="T2" fmla="+- 0 1156 1138"/>
                  <a:gd name="T3" fmla="*/ 1156 h 91"/>
                  <a:gd name="T4" fmla="+- 0 669 649"/>
                  <a:gd name="T5" fmla="*/ T4 w 55"/>
                  <a:gd name="T6" fmla="+- 0 1156 1138"/>
                  <a:gd name="T7" fmla="*/ 1156 h 91"/>
                  <a:gd name="T8" fmla="+- 0 669 649"/>
                  <a:gd name="T9" fmla="*/ T8 w 55"/>
                  <a:gd name="T10" fmla="+- 0 1214 1138"/>
                  <a:gd name="T11" fmla="*/ 1214 h 91"/>
                  <a:gd name="T12" fmla="+- 0 686 649"/>
                  <a:gd name="T13" fmla="*/ T12 w 55"/>
                  <a:gd name="T14" fmla="+- 0 1214 1138"/>
                  <a:gd name="T15" fmla="*/ 1214 h 91"/>
                  <a:gd name="T16" fmla="+- 0 686 649"/>
                  <a:gd name="T17" fmla="*/ T16 w 55"/>
                  <a:gd name="T18" fmla="+- 0 1156 1138"/>
                  <a:gd name="T19" fmla="*/ 1156 h 91"/>
                </a:gdLst>
                <a:ahLst/>
                <a:cxnLst>
                  <a:cxn ang="0">
                    <a:pos x="T1" y="T3"/>
                  </a:cxn>
                  <a:cxn ang="0">
                    <a:pos x="T5" y="T7"/>
                  </a:cxn>
                  <a:cxn ang="0">
                    <a:pos x="T9" y="T11"/>
                  </a:cxn>
                  <a:cxn ang="0">
                    <a:pos x="T13" y="T15"/>
                  </a:cxn>
                  <a:cxn ang="0">
                    <a:pos x="T17" y="T19"/>
                  </a:cxn>
                </a:cxnLst>
                <a:rect l="0" t="0" r="r" b="b"/>
                <a:pathLst>
                  <a:path w="55" h="91">
                    <a:moveTo>
                      <a:pt x="37" y="18"/>
                    </a:moveTo>
                    <a:lnTo>
                      <a:pt x="20" y="18"/>
                    </a:lnTo>
                    <a:lnTo>
                      <a:pt x="20"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74" name="Freeform 4964"/>
              <p:cNvSpPr>
                <a:spLocks/>
              </p:cNvSpPr>
              <p:nvPr/>
            </p:nvSpPr>
            <p:spPr bwMode="auto">
              <a:xfrm>
                <a:off x="649" y="1138"/>
                <a:ext cx="55" cy="91"/>
              </a:xfrm>
              <a:custGeom>
                <a:avLst/>
                <a:gdLst>
                  <a:gd name="T0" fmla="+- 0 683 649"/>
                  <a:gd name="T1" fmla="*/ T0 w 55"/>
                  <a:gd name="T2" fmla="+- 0 1138 1138"/>
                  <a:gd name="T3" fmla="*/ 1138 h 91"/>
                  <a:gd name="T4" fmla="+- 0 649 649"/>
                  <a:gd name="T5" fmla="*/ T4 w 55"/>
                  <a:gd name="T6" fmla="+- 0 1158 1138"/>
                  <a:gd name="T7" fmla="*/ 1158 h 91"/>
                  <a:gd name="T8" fmla="+- 0 649 649"/>
                  <a:gd name="T9" fmla="*/ T8 w 55"/>
                  <a:gd name="T10" fmla="+- 0 1162 1138"/>
                  <a:gd name="T11" fmla="*/ 1162 h 91"/>
                  <a:gd name="T12" fmla="+- 0 650 649"/>
                  <a:gd name="T13" fmla="*/ T12 w 55"/>
                  <a:gd name="T14" fmla="+- 0 1164 1138"/>
                  <a:gd name="T15" fmla="*/ 1164 h 91"/>
                  <a:gd name="T16" fmla="+- 0 652 649"/>
                  <a:gd name="T17" fmla="*/ T16 w 55"/>
                  <a:gd name="T18" fmla="+- 0 1165 1138"/>
                  <a:gd name="T19" fmla="*/ 1165 h 91"/>
                  <a:gd name="T20" fmla="+- 0 654 649"/>
                  <a:gd name="T21" fmla="*/ T20 w 55"/>
                  <a:gd name="T22" fmla="+- 0 1164 1138"/>
                  <a:gd name="T23" fmla="*/ 1164 h 91"/>
                  <a:gd name="T24" fmla="+- 0 669 649"/>
                  <a:gd name="T25" fmla="*/ T24 w 55"/>
                  <a:gd name="T26" fmla="+- 0 1156 1138"/>
                  <a:gd name="T27" fmla="*/ 1156 h 91"/>
                  <a:gd name="T28" fmla="+- 0 686 649"/>
                  <a:gd name="T29" fmla="*/ T28 w 55"/>
                  <a:gd name="T30" fmla="+- 0 1156 1138"/>
                  <a:gd name="T31" fmla="*/ 1156 h 91"/>
                  <a:gd name="T32" fmla="+- 0 686 649"/>
                  <a:gd name="T33" fmla="*/ T32 w 55"/>
                  <a:gd name="T34" fmla="+- 0 1140 1138"/>
                  <a:gd name="T35" fmla="*/ 1140 h 91"/>
                  <a:gd name="T36" fmla="+- 0 686 649"/>
                  <a:gd name="T37" fmla="*/ T36 w 55"/>
                  <a:gd name="T38" fmla="+- 0 1139 1138"/>
                  <a:gd name="T39" fmla="*/ 1139 h 91"/>
                  <a:gd name="T40" fmla="+- 0 685 649"/>
                  <a:gd name="T41" fmla="*/ T40 w 55"/>
                  <a:gd name="T42" fmla="+- 0 1138 1138"/>
                  <a:gd name="T43" fmla="*/ 1138 h 91"/>
                  <a:gd name="T44" fmla="+- 0 683 649"/>
                  <a:gd name="T45" fmla="*/ T44 w 55"/>
                  <a:gd name="T46" fmla="+- 0 1138 1138"/>
                  <a:gd name="T47" fmla="*/ 113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0" y="24"/>
                    </a:lnTo>
                    <a:lnTo>
                      <a:pt x="1" y="26"/>
                    </a:lnTo>
                    <a:lnTo>
                      <a:pt x="3" y="27"/>
                    </a:lnTo>
                    <a:lnTo>
                      <a:pt x="5" y="26"/>
                    </a:lnTo>
                    <a:lnTo>
                      <a:pt x="20" y="18"/>
                    </a:lnTo>
                    <a:lnTo>
                      <a:pt x="37" y="18"/>
                    </a:lnTo>
                    <a:lnTo>
                      <a:pt x="37"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07" name="Group 4960"/>
            <p:cNvGrpSpPr>
              <a:grpSpLocks/>
            </p:cNvGrpSpPr>
            <p:nvPr/>
          </p:nvGrpSpPr>
          <p:grpSpPr bwMode="auto">
            <a:xfrm>
              <a:off x="643" y="1309"/>
              <a:ext cx="63" cy="94"/>
              <a:chOff x="643" y="1309"/>
              <a:chExt cx="63" cy="94"/>
            </a:xfrm>
          </p:grpSpPr>
          <p:sp>
            <p:nvSpPr>
              <p:cNvPr id="40670" name="Freeform 4962"/>
              <p:cNvSpPr>
                <a:spLocks/>
              </p:cNvSpPr>
              <p:nvPr/>
            </p:nvSpPr>
            <p:spPr bwMode="auto">
              <a:xfrm>
                <a:off x="643" y="1309"/>
                <a:ext cx="63" cy="94"/>
              </a:xfrm>
              <a:custGeom>
                <a:avLst/>
                <a:gdLst>
                  <a:gd name="T0" fmla="+- 0 682 643"/>
                  <a:gd name="T1" fmla="*/ T0 w 63"/>
                  <a:gd name="T2" fmla="+- 0 1309 1309"/>
                  <a:gd name="T3" fmla="*/ 1309 h 94"/>
                  <a:gd name="T4" fmla="+- 0 670 643"/>
                  <a:gd name="T5" fmla="*/ T4 w 63"/>
                  <a:gd name="T6" fmla="+- 0 1309 1309"/>
                  <a:gd name="T7" fmla="*/ 1309 h 94"/>
                  <a:gd name="T8" fmla="+- 0 665 643"/>
                  <a:gd name="T9" fmla="*/ T8 w 63"/>
                  <a:gd name="T10" fmla="+- 0 1310 1309"/>
                  <a:gd name="T11" fmla="*/ 1310 h 94"/>
                  <a:gd name="T12" fmla="+- 0 643 643"/>
                  <a:gd name="T13" fmla="*/ T12 w 63"/>
                  <a:gd name="T14" fmla="+- 0 1363 1309"/>
                  <a:gd name="T15" fmla="*/ 1363 h 94"/>
                  <a:gd name="T16" fmla="+- 0 644 643"/>
                  <a:gd name="T17" fmla="*/ T16 w 63"/>
                  <a:gd name="T18" fmla="+- 0 1370 1309"/>
                  <a:gd name="T19" fmla="*/ 1370 h 94"/>
                  <a:gd name="T20" fmla="+- 0 668 643"/>
                  <a:gd name="T21" fmla="*/ T20 w 63"/>
                  <a:gd name="T22" fmla="+- 0 1402 1309"/>
                  <a:gd name="T23" fmla="*/ 1402 h 94"/>
                  <a:gd name="T24" fmla="+- 0 680 643"/>
                  <a:gd name="T25" fmla="*/ T24 w 63"/>
                  <a:gd name="T26" fmla="+- 0 1402 1309"/>
                  <a:gd name="T27" fmla="*/ 1402 h 94"/>
                  <a:gd name="T28" fmla="+- 0 685 643"/>
                  <a:gd name="T29" fmla="*/ T28 w 63"/>
                  <a:gd name="T30" fmla="+- 0 1401 1309"/>
                  <a:gd name="T31" fmla="*/ 1401 h 94"/>
                  <a:gd name="T32" fmla="+- 0 693 643"/>
                  <a:gd name="T33" fmla="*/ T32 w 63"/>
                  <a:gd name="T34" fmla="+- 0 1397 1309"/>
                  <a:gd name="T35" fmla="*/ 1397 h 94"/>
                  <a:gd name="T36" fmla="+- 0 696 643"/>
                  <a:gd name="T37" fmla="*/ T36 w 63"/>
                  <a:gd name="T38" fmla="+- 0 1394 1309"/>
                  <a:gd name="T39" fmla="*/ 1394 h 94"/>
                  <a:gd name="T40" fmla="+- 0 700 643"/>
                  <a:gd name="T41" fmla="*/ T40 w 63"/>
                  <a:gd name="T42" fmla="+- 0 1388 1309"/>
                  <a:gd name="T43" fmla="*/ 1388 h 94"/>
                  <a:gd name="T44" fmla="+- 0 672 643"/>
                  <a:gd name="T45" fmla="*/ T44 w 63"/>
                  <a:gd name="T46" fmla="+- 0 1388 1309"/>
                  <a:gd name="T47" fmla="*/ 1388 h 94"/>
                  <a:gd name="T48" fmla="+- 0 670 643"/>
                  <a:gd name="T49" fmla="*/ T48 w 63"/>
                  <a:gd name="T50" fmla="+- 0 1387 1309"/>
                  <a:gd name="T51" fmla="*/ 1387 h 94"/>
                  <a:gd name="T52" fmla="+- 0 661 643"/>
                  <a:gd name="T53" fmla="*/ T52 w 63"/>
                  <a:gd name="T54" fmla="+- 0 1363 1309"/>
                  <a:gd name="T55" fmla="*/ 1363 h 94"/>
                  <a:gd name="T56" fmla="+- 0 661 643"/>
                  <a:gd name="T57" fmla="*/ T56 w 63"/>
                  <a:gd name="T58" fmla="+- 0 1345 1309"/>
                  <a:gd name="T59" fmla="*/ 1345 h 94"/>
                  <a:gd name="T60" fmla="+- 0 672 643"/>
                  <a:gd name="T61" fmla="*/ T60 w 63"/>
                  <a:gd name="T62" fmla="+- 0 1324 1309"/>
                  <a:gd name="T63" fmla="*/ 1324 h 94"/>
                  <a:gd name="T64" fmla="+- 0 701 643"/>
                  <a:gd name="T65" fmla="*/ T64 w 63"/>
                  <a:gd name="T66" fmla="+- 0 1324 1309"/>
                  <a:gd name="T67" fmla="*/ 1324 h 94"/>
                  <a:gd name="T68" fmla="+- 0 698 643"/>
                  <a:gd name="T69" fmla="*/ T68 w 63"/>
                  <a:gd name="T70" fmla="+- 0 1318 1309"/>
                  <a:gd name="T71" fmla="*/ 1318 h 94"/>
                  <a:gd name="T72" fmla="+- 0 694 643"/>
                  <a:gd name="T73" fmla="*/ T72 w 63"/>
                  <a:gd name="T74" fmla="+- 0 1314 1309"/>
                  <a:gd name="T75" fmla="*/ 1314 h 94"/>
                  <a:gd name="T76" fmla="+- 0 687 643"/>
                  <a:gd name="T77" fmla="*/ T76 w 63"/>
                  <a:gd name="T78" fmla="+- 0 1310 1309"/>
                  <a:gd name="T79" fmla="*/ 1310 h 94"/>
                  <a:gd name="T80" fmla="+- 0 682 643"/>
                  <a:gd name="T81" fmla="*/ T80 w 63"/>
                  <a:gd name="T82" fmla="+- 0 1309 1309"/>
                  <a:gd name="T83" fmla="*/ 13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3" y="85"/>
                    </a:lnTo>
                    <a:lnTo>
                      <a:pt x="57" y="79"/>
                    </a:lnTo>
                    <a:lnTo>
                      <a:pt x="29" y="79"/>
                    </a:lnTo>
                    <a:lnTo>
                      <a:pt x="27" y="78"/>
                    </a:lnTo>
                    <a:lnTo>
                      <a:pt x="18" y="54"/>
                    </a:lnTo>
                    <a:lnTo>
                      <a:pt x="18" y="36"/>
                    </a:lnTo>
                    <a:lnTo>
                      <a:pt x="29" y="15"/>
                    </a:lnTo>
                    <a:lnTo>
                      <a:pt x="58" y="15"/>
                    </a:lnTo>
                    <a:lnTo>
                      <a:pt x="55" y="9"/>
                    </a:lnTo>
                    <a:lnTo>
                      <a:pt x="51"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71" name="Freeform 4961"/>
              <p:cNvSpPr>
                <a:spLocks/>
              </p:cNvSpPr>
              <p:nvPr/>
            </p:nvSpPr>
            <p:spPr bwMode="auto">
              <a:xfrm>
                <a:off x="643" y="1309"/>
                <a:ext cx="63" cy="94"/>
              </a:xfrm>
              <a:custGeom>
                <a:avLst/>
                <a:gdLst>
                  <a:gd name="T0" fmla="+- 0 701 643"/>
                  <a:gd name="T1" fmla="*/ T0 w 63"/>
                  <a:gd name="T2" fmla="+- 0 1324 1309"/>
                  <a:gd name="T3" fmla="*/ 1324 h 94"/>
                  <a:gd name="T4" fmla="+- 0 675 643"/>
                  <a:gd name="T5" fmla="*/ T4 w 63"/>
                  <a:gd name="T6" fmla="+- 0 1324 1309"/>
                  <a:gd name="T7" fmla="*/ 1324 h 94"/>
                  <a:gd name="T8" fmla="+- 0 679 643"/>
                  <a:gd name="T9" fmla="*/ T8 w 63"/>
                  <a:gd name="T10" fmla="+- 0 1324 1309"/>
                  <a:gd name="T11" fmla="*/ 1324 h 94"/>
                  <a:gd name="T12" fmla="+- 0 682 643"/>
                  <a:gd name="T13" fmla="*/ T12 w 63"/>
                  <a:gd name="T14" fmla="+- 0 1326 1309"/>
                  <a:gd name="T15" fmla="*/ 1326 h 94"/>
                  <a:gd name="T16" fmla="+- 0 688 643"/>
                  <a:gd name="T17" fmla="*/ T16 w 63"/>
                  <a:gd name="T18" fmla="+- 0 1363 1309"/>
                  <a:gd name="T19" fmla="*/ 1363 h 94"/>
                  <a:gd name="T20" fmla="+- 0 688 643"/>
                  <a:gd name="T21" fmla="*/ T20 w 63"/>
                  <a:gd name="T22" fmla="+- 0 1369 1309"/>
                  <a:gd name="T23" fmla="*/ 1369 h 94"/>
                  <a:gd name="T24" fmla="+- 0 674 643"/>
                  <a:gd name="T25" fmla="*/ T24 w 63"/>
                  <a:gd name="T26" fmla="+- 0 1388 1309"/>
                  <a:gd name="T27" fmla="*/ 1388 h 94"/>
                  <a:gd name="T28" fmla="+- 0 700 643"/>
                  <a:gd name="T29" fmla="*/ T28 w 63"/>
                  <a:gd name="T30" fmla="+- 0 1388 1309"/>
                  <a:gd name="T31" fmla="*/ 1388 h 94"/>
                  <a:gd name="T32" fmla="+- 0 701 643"/>
                  <a:gd name="T33" fmla="*/ T32 w 63"/>
                  <a:gd name="T34" fmla="+- 0 1386 1309"/>
                  <a:gd name="T35" fmla="*/ 1386 h 94"/>
                  <a:gd name="T36" fmla="+- 0 703 643"/>
                  <a:gd name="T37" fmla="*/ T36 w 63"/>
                  <a:gd name="T38" fmla="+- 0 1381 1309"/>
                  <a:gd name="T39" fmla="*/ 1381 h 94"/>
                  <a:gd name="T40" fmla="+- 0 706 643"/>
                  <a:gd name="T41" fmla="*/ T40 w 63"/>
                  <a:gd name="T42" fmla="+- 0 1369 1309"/>
                  <a:gd name="T43" fmla="*/ 1369 h 94"/>
                  <a:gd name="T44" fmla="+- 0 706 643"/>
                  <a:gd name="T45" fmla="*/ T44 w 63"/>
                  <a:gd name="T46" fmla="+- 0 1363 1309"/>
                  <a:gd name="T47" fmla="*/ 1363 h 94"/>
                  <a:gd name="T48" fmla="+- 0 706 643"/>
                  <a:gd name="T49" fmla="*/ T48 w 63"/>
                  <a:gd name="T50" fmla="+- 0 1345 1309"/>
                  <a:gd name="T51" fmla="*/ 1345 h 94"/>
                  <a:gd name="T52" fmla="+- 0 706 643"/>
                  <a:gd name="T53" fmla="*/ T52 w 63"/>
                  <a:gd name="T54" fmla="+- 0 1342 1309"/>
                  <a:gd name="T55" fmla="*/ 1342 h 94"/>
                  <a:gd name="T56" fmla="+- 0 704 643"/>
                  <a:gd name="T57" fmla="*/ T56 w 63"/>
                  <a:gd name="T58" fmla="+- 0 1330 1309"/>
                  <a:gd name="T59" fmla="*/ 1330 h 94"/>
                  <a:gd name="T60" fmla="+- 0 702 643"/>
                  <a:gd name="T61" fmla="*/ T60 w 63"/>
                  <a:gd name="T62" fmla="+- 0 1325 1309"/>
                  <a:gd name="T63" fmla="*/ 1325 h 94"/>
                  <a:gd name="T64" fmla="+- 0 701 643"/>
                  <a:gd name="T65" fmla="*/ T64 w 63"/>
                  <a:gd name="T66" fmla="+- 0 1324 1309"/>
                  <a:gd name="T67" fmla="*/ 132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39" y="17"/>
                    </a:lnTo>
                    <a:lnTo>
                      <a:pt x="45" y="54"/>
                    </a:lnTo>
                    <a:lnTo>
                      <a:pt x="45" y="60"/>
                    </a:lnTo>
                    <a:lnTo>
                      <a:pt x="31" y="79"/>
                    </a:lnTo>
                    <a:lnTo>
                      <a:pt x="57" y="79"/>
                    </a:lnTo>
                    <a:lnTo>
                      <a:pt x="58"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08" name="Group 4957"/>
            <p:cNvGrpSpPr>
              <a:grpSpLocks/>
            </p:cNvGrpSpPr>
            <p:nvPr/>
          </p:nvGrpSpPr>
          <p:grpSpPr bwMode="auto">
            <a:xfrm>
              <a:off x="643" y="1482"/>
              <a:ext cx="63" cy="94"/>
              <a:chOff x="643" y="1482"/>
              <a:chExt cx="63" cy="94"/>
            </a:xfrm>
          </p:grpSpPr>
          <p:sp>
            <p:nvSpPr>
              <p:cNvPr id="40668" name="Freeform 4959"/>
              <p:cNvSpPr>
                <a:spLocks/>
              </p:cNvSpPr>
              <p:nvPr/>
            </p:nvSpPr>
            <p:spPr bwMode="auto">
              <a:xfrm>
                <a:off x="643" y="1482"/>
                <a:ext cx="63" cy="94"/>
              </a:xfrm>
              <a:custGeom>
                <a:avLst/>
                <a:gdLst>
                  <a:gd name="T0" fmla="+- 0 682 643"/>
                  <a:gd name="T1" fmla="*/ T0 w 63"/>
                  <a:gd name="T2" fmla="+- 0 1482 1482"/>
                  <a:gd name="T3" fmla="*/ 1482 h 94"/>
                  <a:gd name="T4" fmla="+- 0 670 643"/>
                  <a:gd name="T5" fmla="*/ T4 w 63"/>
                  <a:gd name="T6" fmla="+- 0 1482 1482"/>
                  <a:gd name="T7" fmla="*/ 1482 h 94"/>
                  <a:gd name="T8" fmla="+- 0 665 643"/>
                  <a:gd name="T9" fmla="*/ T8 w 63"/>
                  <a:gd name="T10" fmla="+- 0 1483 1482"/>
                  <a:gd name="T11" fmla="*/ 1483 h 94"/>
                  <a:gd name="T12" fmla="+- 0 643 643"/>
                  <a:gd name="T13" fmla="*/ T12 w 63"/>
                  <a:gd name="T14" fmla="+- 0 1536 1482"/>
                  <a:gd name="T15" fmla="*/ 1536 h 94"/>
                  <a:gd name="T16" fmla="+- 0 644 643"/>
                  <a:gd name="T17" fmla="*/ T16 w 63"/>
                  <a:gd name="T18" fmla="+- 0 1542 1482"/>
                  <a:gd name="T19" fmla="*/ 1542 h 94"/>
                  <a:gd name="T20" fmla="+- 0 668 643"/>
                  <a:gd name="T21" fmla="*/ T20 w 63"/>
                  <a:gd name="T22" fmla="+- 0 1575 1482"/>
                  <a:gd name="T23" fmla="*/ 1575 h 94"/>
                  <a:gd name="T24" fmla="+- 0 680 643"/>
                  <a:gd name="T25" fmla="*/ T24 w 63"/>
                  <a:gd name="T26" fmla="+- 0 1575 1482"/>
                  <a:gd name="T27" fmla="*/ 1575 h 94"/>
                  <a:gd name="T28" fmla="+- 0 685 643"/>
                  <a:gd name="T29" fmla="*/ T28 w 63"/>
                  <a:gd name="T30" fmla="+- 0 1574 1482"/>
                  <a:gd name="T31" fmla="*/ 1574 h 94"/>
                  <a:gd name="T32" fmla="+- 0 693 643"/>
                  <a:gd name="T33" fmla="*/ T32 w 63"/>
                  <a:gd name="T34" fmla="+- 0 1569 1482"/>
                  <a:gd name="T35" fmla="*/ 1569 h 94"/>
                  <a:gd name="T36" fmla="+- 0 696 643"/>
                  <a:gd name="T37" fmla="*/ T36 w 63"/>
                  <a:gd name="T38" fmla="+- 0 1566 1482"/>
                  <a:gd name="T39" fmla="*/ 1566 h 94"/>
                  <a:gd name="T40" fmla="+- 0 700 643"/>
                  <a:gd name="T41" fmla="*/ T40 w 63"/>
                  <a:gd name="T42" fmla="+- 0 1560 1482"/>
                  <a:gd name="T43" fmla="*/ 1560 h 94"/>
                  <a:gd name="T44" fmla="+- 0 672 643"/>
                  <a:gd name="T45" fmla="*/ T44 w 63"/>
                  <a:gd name="T46" fmla="+- 0 1560 1482"/>
                  <a:gd name="T47" fmla="*/ 1560 h 94"/>
                  <a:gd name="T48" fmla="+- 0 670 643"/>
                  <a:gd name="T49" fmla="*/ T48 w 63"/>
                  <a:gd name="T50" fmla="+- 0 1560 1482"/>
                  <a:gd name="T51" fmla="*/ 1560 h 94"/>
                  <a:gd name="T52" fmla="+- 0 661 643"/>
                  <a:gd name="T53" fmla="*/ T52 w 63"/>
                  <a:gd name="T54" fmla="+- 0 1535 1482"/>
                  <a:gd name="T55" fmla="*/ 1535 h 94"/>
                  <a:gd name="T56" fmla="+- 0 661 643"/>
                  <a:gd name="T57" fmla="*/ T56 w 63"/>
                  <a:gd name="T58" fmla="+- 0 1518 1482"/>
                  <a:gd name="T59" fmla="*/ 1518 h 94"/>
                  <a:gd name="T60" fmla="+- 0 672 643"/>
                  <a:gd name="T61" fmla="*/ T60 w 63"/>
                  <a:gd name="T62" fmla="+- 0 1496 1482"/>
                  <a:gd name="T63" fmla="*/ 1496 h 94"/>
                  <a:gd name="T64" fmla="+- 0 701 643"/>
                  <a:gd name="T65" fmla="*/ T64 w 63"/>
                  <a:gd name="T66" fmla="+- 0 1496 1482"/>
                  <a:gd name="T67" fmla="*/ 1496 h 94"/>
                  <a:gd name="T68" fmla="+- 0 698 643"/>
                  <a:gd name="T69" fmla="*/ T68 w 63"/>
                  <a:gd name="T70" fmla="+- 0 1490 1482"/>
                  <a:gd name="T71" fmla="*/ 1490 h 94"/>
                  <a:gd name="T72" fmla="+- 0 694 643"/>
                  <a:gd name="T73" fmla="*/ T72 w 63"/>
                  <a:gd name="T74" fmla="+- 0 1487 1482"/>
                  <a:gd name="T75" fmla="*/ 1487 h 94"/>
                  <a:gd name="T76" fmla="+- 0 687 643"/>
                  <a:gd name="T77" fmla="*/ T76 w 63"/>
                  <a:gd name="T78" fmla="+- 0 1483 1482"/>
                  <a:gd name="T79" fmla="*/ 1483 h 94"/>
                  <a:gd name="T80" fmla="+- 0 682 643"/>
                  <a:gd name="T81" fmla="*/ T80 w 63"/>
                  <a:gd name="T82" fmla="+- 0 1482 1482"/>
                  <a:gd name="T83" fmla="*/ 14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3" y="84"/>
                    </a:lnTo>
                    <a:lnTo>
                      <a:pt x="57" y="78"/>
                    </a:lnTo>
                    <a:lnTo>
                      <a:pt x="29" y="78"/>
                    </a:lnTo>
                    <a:lnTo>
                      <a:pt x="27" y="78"/>
                    </a:lnTo>
                    <a:lnTo>
                      <a:pt x="18" y="53"/>
                    </a:lnTo>
                    <a:lnTo>
                      <a:pt x="18" y="36"/>
                    </a:lnTo>
                    <a:lnTo>
                      <a:pt x="29" y="14"/>
                    </a:lnTo>
                    <a:lnTo>
                      <a:pt x="58" y="14"/>
                    </a:lnTo>
                    <a:lnTo>
                      <a:pt x="55" y="8"/>
                    </a:lnTo>
                    <a:lnTo>
                      <a:pt x="51"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69" name="Freeform 4958"/>
              <p:cNvSpPr>
                <a:spLocks/>
              </p:cNvSpPr>
              <p:nvPr/>
            </p:nvSpPr>
            <p:spPr bwMode="auto">
              <a:xfrm>
                <a:off x="643" y="1482"/>
                <a:ext cx="63" cy="94"/>
              </a:xfrm>
              <a:custGeom>
                <a:avLst/>
                <a:gdLst>
                  <a:gd name="T0" fmla="+- 0 701 643"/>
                  <a:gd name="T1" fmla="*/ T0 w 63"/>
                  <a:gd name="T2" fmla="+- 0 1496 1482"/>
                  <a:gd name="T3" fmla="*/ 1496 h 94"/>
                  <a:gd name="T4" fmla="+- 0 675 643"/>
                  <a:gd name="T5" fmla="*/ T4 w 63"/>
                  <a:gd name="T6" fmla="+- 0 1496 1482"/>
                  <a:gd name="T7" fmla="*/ 1496 h 94"/>
                  <a:gd name="T8" fmla="+- 0 679 643"/>
                  <a:gd name="T9" fmla="*/ T8 w 63"/>
                  <a:gd name="T10" fmla="+- 0 1497 1482"/>
                  <a:gd name="T11" fmla="*/ 1497 h 94"/>
                  <a:gd name="T12" fmla="+- 0 682 643"/>
                  <a:gd name="T13" fmla="*/ T12 w 63"/>
                  <a:gd name="T14" fmla="+- 0 1499 1482"/>
                  <a:gd name="T15" fmla="*/ 1499 h 94"/>
                  <a:gd name="T16" fmla="+- 0 688 643"/>
                  <a:gd name="T17" fmla="*/ T16 w 63"/>
                  <a:gd name="T18" fmla="+- 0 1536 1482"/>
                  <a:gd name="T19" fmla="*/ 1536 h 94"/>
                  <a:gd name="T20" fmla="+- 0 688 643"/>
                  <a:gd name="T21" fmla="*/ T20 w 63"/>
                  <a:gd name="T22" fmla="+- 0 1541 1482"/>
                  <a:gd name="T23" fmla="*/ 1541 h 94"/>
                  <a:gd name="T24" fmla="+- 0 674 643"/>
                  <a:gd name="T25" fmla="*/ T24 w 63"/>
                  <a:gd name="T26" fmla="+- 0 1560 1482"/>
                  <a:gd name="T27" fmla="*/ 1560 h 94"/>
                  <a:gd name="T28" fmla="+- 0 700 643"/>
                  <a:gd name="T29" fmla="*/ T28 w 63"/>
                  <a:gd name="T30" fmla="+- 0 1560 1482"/>
                  <a:gd name="T31" fmla="*/ 1560 h 94"/>
                  <a:gd name="T32" fmla="+- 0 701 643"/>
                  <a:gd name="T33" fmla="*/ T32 w 63"/>
                  <a:gd name="T34" fmla="+- 0 1558 1482"/>
                  <a:gd name="T35" fmla="*/ 1558 h 94"/>
                  <a:gd name="T36" fmla="+- 0 703 643"/>
                  <a:gd name="T37" fmla="*/ T36 w 63"/>
                  <a:gd name="T38" fmla="+- 0 1553 1482"/>
                  <a:gd name="T39" fmla="*/ 1553 h 94"/>
                  <a:gd name="T40" fmla="+- 0 706 643"/>
                  <a:gd name="T41" fmla="*/ T40 w 63"/>
                  <a:gd name="T42" fmla="+- 0 1541 1482"/>
                  <a:gd name="T43" fmla="*/ 1541 h 94"/>
                  <a:gd name="T44" fmla="+- 0 706 643"/>
                  <a:gd name="T45" fmla="*/ T44 w 63"/>
                  <a:gd name="T46" fmla="+- 0 1536 1482"/>
                  <a:gd name="T47" fmla="*/ 1536 h 94"/>
                  <a:gd name="T48" fmla="+- 0 706 643"/>
                  <a:gd name="T49" fmla="*/ T48 w 63"/>
                  <a:gd name="T50" fmla="+- 0 1518 1482"/>
                  <a:gd name="T51" fmla="*/ 1518 h 94"/>
                  <a:gd name="T52" fmla="+- 0 706 643"/>
                  <a:gd name="T53" fmla="*/ T52 w 63"/>
                  <a:gd name="T54" fmla="+- 0 1514 1482"/>
                  <a:gd name="T55" fmla="*/ 1514 h 94"/>
                  <a:gd name="T56" fmla="+- 0 704 643"/>
                  <a:gd name="T57" fmla="*/ T56 w 63"/>
                  <a:gd name="T58" fmla="+- 0 1503 1482"/>
                  <a:gd name="T59" fmla="*/ 1503 h 94"/>
                  <a:gd name="T60" fmla="+- 0 702 643"/>
                  <a:gd name="T61" fmla="*/ T60 w 63"/>
                  <a:gd name="T62" fmla="+- 0 1498 1482"/>
                  <a:gd name="T63" fmla="*/ 1498 h 94"/>
                  <a:gd name="T64" fmla="+- 0 701 643"/>
                  <a:gd name="T65" fmla="*/ T64 w 63"/>
                  <a:gd name="T66" fmla="+- 0 1496 1482"/>
                  <a:gd name="T67" fmla="*/ 149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39" y="17"/>
                    </a:lnTo>
                    <a:lnTo>
                      <a:pt x="45" y="54"/>
                    </a:lnTo>
                    <a:lnTo>
                      <a:pt x="45" y="59"/>
                    </a:lnTo>
                    <a:lnTo>
                      <a:pt x="31" y="78"/>
                    </a:lnTo>
                    <a:lnTo>
                      <a:pt x="57" y="78"/>
                    </a:lnTo>
                    <a:lnTo>
                      <a:pt x="58" y="76"/>
                    </a:lnTo>
                    <a:lnTo>
                      <a:pt x="60" y="71"/>
                    </a:lnTo>
                    <a:lnTo>
                      <a:pt x="63" y="59"/>
                    </a:lnTo>
                    <a:lnTo>
                      <a:pt x="63" y="54"/>
                    </a:lnTo>
                    <a:lnTo>
                      <a:pt x="63" y="36"/>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09" name="Group 4953"/>
            <p:cNvGrpSpPr>
              <a:grpSpLocks/>
            </p:cNvGrpSpPr>
            <p:nvPr/>
          </p:nvGrpSpPr>
          <p:grpSpPr bwMode="auto">
            <a:xfrm>
              <a:off x="643" y="1654"/>
              <a:ext cx="63" cy="94"/>
              <a:chOff x="643" y="1654"/>
              <a:chExt cx="63" cy="94"/>
            </a:xfrm>
          </p:grpSpPr>
          <p:sp>
            <p:nvSpPr>
              <p:cNvPr id="40665" name="Freeform 4956"/>
              <p:cNvSpPr>
                <a:spLocks/>
              </p:cNvSpPr>
              <p:nvPr/>
            </p:nvSpPr>
            <p:spPr bwMode="auto">
              <a:xfrm>
                <a:off x="643" y="1654"/>
                <a:ext cx="63" cy="94"/>
              </a:xfrm>
              <a:custGeom>
                <a:avLst/>
                <a:gdLst>
                  <a:gd name="T0" fmla="+- 0 680 643"/>
                  <a:gd name="T1" fmla="*/ T0 w 63"/>
                  <a:gd name="T2" fmla="+- 0 1654 1654"/>
                  <a:gd name="T3" fmla="*/ 1654 h 94"/>
                  <a:gd name="T4" fmla="+- 0 671 643"/>
                  <a:gd name="T5" fmla="*/ T4 w 63"/>
                  <a:gd name="T6" fmla="+- 0 1654 1654"/>
                  <a:gd name="T7" fmla="*/ 1654 h 94"/>
                  <a:gd name="T8" fmla="+- 0 666 643"/>
                  <a:gd name="T9" fmla="*/ T8 w 63"/>
                  <a:gd name="T10" fmla="+- 0 1654 1654"/>
                  <a:gd name="T11" fmla="*/ 1654 h 94"/>
                  <a:gd name="T12" fmla="+- 0 646 643"/>
                  <a:gd name="T13" fmla="*/ T12 w 63"/>
                  <a:gd name="T14" fmla="+- 0 1681 1654"/>
                  <a:gd name="T15" fmla="*/ 1681 h 94"/>
                  <a:gd name="T16" fmla="+- 0 646 643"/>
                  <a:gd name="T17" fmla="*/ T16 w 63"/>
                  <a:gd name="T18" fmla="+- 0 1683 1654"/>
                  <a:gd name="T19" fmla="*/ 1683 h 94"/>
                  <a:gd name="T20" fmla="+- 0 661 643"/>
                  <a:gd name="T21" fmla="*/ T20 w 63"/>
                  <a:gd name="T22" fmla="+- 0 1700 1654"/>
                  <a:gd name="T23" fmla="*/ 1700 h 94"/>
                  <a:gd name="T24" fmla="+- 0 658 643"/>
                  <a:gd name="T25" fmla="*/ T24 w 63"/>
                  <a:gd name="T26" fmla="+- 0 1702 1654"/>
                  <a:gd name="T27" fmla="*/ 1702 h 94"/>
                  <a:gd name="T28" fmla="+- 0 643 643"/>
                  <a:gd name="T29" fmla="*/ T28 w 63"/>
                  <a:gd name="T30" fmla="+- 0 1721 1654"/>
                  <a:gd name="T31" fmla="*/ 1721 h 94"/>
                  <a:gd name="T32" fmla="+- 0 643 643"/>
                  <a:gd name="T33" fmla="*/ T32 w 63"/>
                  <a:gd name="T34" fmla="+- 0 1728 1654"/>
                  <a:gd name="T35" fmla="*/ 1728 h 94"/>
                  <a:gd name="T36" fmla="+- 0 669 643"/>
                  <a:gd name="T37" fmla="*/ T36 w 63"/>
                  <a:gd name="T38" fmla="+- 0 1747 1654"/>
                  <a:gd name="T39" fmla="*/ 1747 h 94"/>
                  <a:gd name="T40" fmla="+- 0 679 643"/>
                  <a:gd name="T41" fmla="*/ T40 w 63"/>
                  <a:gd name="T42" fmla="+- 0 1747 1654"/>
                  <a:gd name="T43" fmla="*/ 1747 h 94"/>
                  <a:gd name="T44" fmla="+- 0 703 643"/>
                  <a:gd name="T45" fmla="*/ T44 w 63"/>
                  <a:gd name="T46" fmla="+- 0 1734 1654"/>
                  <a:gd name="T47" fmla="*/ 1734 h 94"/>
                  <a:gd name="T48" fmla="+- 0 670 643"/>
                  <a:gd name="T49" fmla="*/ T48 w 63"/>
                  <a:gd name="T50" fmla="+- 0 1734 1654"/>
                  <a:gd name="T51" fmla="*/ 1734 h 94"/>
                  <a:gd name="T52" fmla="+- 0 667 643"/>
                  <a:gd name="T53" fmla="*/ T52 w 63"/>
                  <a:gd name="T54" fmla="+- 0 1733 1654"/>
                  <a:gd name="T55" fmla="*/ 1733 h 94"/>
                  <a:gd name="T56" fmla="+- 0 662 643"/>
                  <a:gd name="T57" fmla="*/ T56 w 63"/>
                  <a:gd name="T58" fmla="+- 0 1729 1654"/>
                  <a:gd name="T59" fmla="*/ 1729 h 94"/>
                  <a:gd name="T60" fmla="+- 0 661 643"/>
                  <a:gd name="T61" fmla="*/ T60 w 63"/>
                  <a:gd name="T62" fmla="+- 0 1726 1654"/>
                  <a:gd name="T63" fmla="*/ 1726 h 94"/>
                  <a:gd name="T64" fmla="+- 0 661 643"/>
                  <a:gd name="T65" fmla="*/ T64 w 63"/>
                  <a:gd name="T66" fmla="+- 0 1721 1654"/>
                  <a:gd name="T67" fmla="*/ 1721 h 94"/>
                  <a:gd name="T68" fmla="+- 0 674 643"/>
                  <a:gd name="T69" fmla="*/ T68 w 63"/>
                  <a:gd name="T70" fmla="+- 0 1707 1654"/>
                  <a:gd name="T71" fmla="*/ 1707 h 94"/>
                  <a:gd name="T72" fmla="+- 0 700 643"/>
                  <a:gd name="T73" fmla="*/ T72 w 63"/>
                  <a:gd name="T74" fmla="+- 0 1707 1654"/>
                  <a:gd name="T75" fmla="*/ 1707 h 94"/>
                  <a:gd name="T76" fmla="+- 0 700 643"/>
                  <a:gd name="T77" fmla="*/ T76 w 63"/>
                  <a:gd name="T78" fmla="+- 0 1706 1654"/>
                  <a:gd name="T79" fmla="*/ 1706 h 94"/>
                  <a:gd name="T80" fmla="+- 0 698 643"/>
                  <a:gd name="T81" fmla="*/ T80 w 63"/>
                  <a:gd name="T82" fmla="+- 0 1704 1654"/>
                  <a:gd name="T83" fmla="*/ 1704 h 94"/>
                  <a:gd name="T84" fmla="+- 0 693 643"/>
                  <a:gd name="T85" fmla="*/ T84 w 63"/>
                  <a:gd name="T86" fmla="+- 0 1701 1654"/>
                  <a:gd name="T87" fmla="*/ 1701 h 94"/>
                  <a:gd name="T88" fmla="+- 0 691 643"/>
                  <a:gd name="T89" fmla="*/ T88 w 63"/>
                  <a:gd name="T90" fmla="+- 0 1699 1654"/>
                  <a:gd name="T91" fmla="*/ 1699 h 94"/>
                  <a:gd name="T92" fmla="+- 0 688 643"/>
                  <a:gd name="T93" fmla="*/ T92 w 63"/>
                  <a:gd name="T94" fmla="+- 0 1698 1654"/>
                  <a:gd name="T95" fmla="*/ 1698 h 94"/>
                  <a:gd name="T96" fmla="+- 0 690 643"/>
                  <a:gd name="T97" fmla="*/ T96 w 63"/>
                  <a:gd name="T98" fmla="+- 0 1697 1654"/>
                  <a:gd name="T99" fmla="*/ 1697 h 94"/>
                  <a:gd name="T100" fmla="+- 0 693 643"/>
                  <a:gd name="T101" fmla="*/ T100 w 63"/>
                  <a:gd name="T102" fmla="+- 0 1695 1654"/>
                  <a:gd name="T103" fmla="*/ 1695 h 94"/>
                  <a:gd name="T104" fmla="+- 0 696 643"/>
                  <a:gd name="T105" fmla="*/ T104 w 63"/>
                  <a:gd name="T106" fmla="+- 0 1692 1654"/>
                  <a:gd name="T107" fmla="*/ 1692 h 94"/>
                  <a:gd name="T108" fmla="+- 0 697 643"/>
                  <a:gd name="T109" fmla="*/ T108 w 63"/>
                  <a:gd name="T110" fmla="+- 0 1692 1654"/>
                  <a:gd name="T111" fmla="*/ 1692 h 94"/>
                  <a:gd name="T112" fmla="+- 0 676 643"/>
                  <a:gd name="T113" fmla="*/ T112 w 63"/>
                  <a:gd name="T114" fmla="+- 0 1692 1654"/>
                  <a:gd name="T115" fmla="*/ 1692 h 94"/>
                  <a:gd name="T116" fmla="+- 0 673 643"/>
                  <a:gd name="T117" fmla="*/ T116 w 63"/>
                  <a:gd name="T118" fmla="+- 0 1690 1654"/>
                  <a:gd name="T119" fmla="*/ 1690 h 94"/>
                  <a:gd name="T120" fmla="+- 0 663 643"/>
                  <a:gd name="T121" fmla="*/ T120 w 63"/>
                  <a:gd name="T122" fmla="+- 0 1674 1654"/>
                  <a:gd name="T123" fmla="*/ 1674 h 94"/>
                  <a:gd name="T124" fmla="+- 0 664 643"/>
                  <a:gd name="T125" fmla="*/ T124 w 63"/>
                  <a:gd name="T126" fmla="+- 0 1672 1654"/>
                  <a:gd name="T127" fmla="*/ 1672 h 94"/>
                  <a:gd name="T128" fmla="+- 0 668 643"/>
                  <a:gd name="T129" fmla="*/ T128 w 63"/>
                  <a:gd name="T130" fmla="+- 0 1668 1654"/>
                  <a:gd name="T131" fmla="*/ 1668 h 94"/>
                  <a:gd name="T132" fmla="+- 0 671 643"/>
                  <a:gd name="T133" fmla="*/ T132 w 63"/>
                  <a:gd name="T134" fmla="+- 0 1667 1654"/>
                  <a:gd name="T135" fmla="*/ 1667 h 94"/>
                  <a:gd name="T136" fmla="+- 0 702 643"/>
                  <a:gd name="T137" fmla="*/ T136 w 63"/>
                  <a:gd name="T138" fmla="+- 0 1667 1654"/>
                  <a:gd name="T139" fmla="*/ 1667 h 94"/>
                  <a:gd name="T140" fmla="+- 0 701 643"/>
                  <a:gd name="T141" fmla="*/ T140 w 63"/>
                  <a:gd name="T142" fmla="+- 0 1664 1654"/>
                  <a:gd name="T143" fmla="*/ 1664 h 94"/>
                  <a:gd name="T144" fmla="+- 0 699 643"/>
                  <a:gd name="T145" fmla="*/ T144 w 63"/>
                  <a:gd name="T146" fmla="+- 0 1662 1654"/>
                  <a:gd name="T147" fmla="*/ 1662 h 94"/>
                  <a:gd name="T148" fmla="+- 0 694 643"/>
                  <a:gd name="T149" fmla="*/ T148 w 63"/>
                  <a:gd name="T150" fmla="+- 0 1658 1654"/>
                  <a:gd name="T151" fmla="*/ 1658 h 94"/>
                  <a:gd name="T152" fmla="+- 0 692 643"/>
                  <a:gd name="T153" fmla="*/ T152 w 63"/>
                  <a:gd name="T154" fmla="+- 0 1657 1654"/>
                  <a:gd name="T155" fmla="*/ 1657 h 94"/>
                  <a:gd name="T156" fmla="+- 0 685 643"/>
                  <a:gd name="T157" fmla="*/ T156 w 63"/>
                  <a:gd name="T158" fmla="+- 0 1654 1654"/>
                  <a:gd name="T159" fmla="*/ 1654 h 94"/>
                  <a:gd name="T160" fmla="+- 0 680 643"/>
                  <a:gd name="T161" fmla="*/ T160 w 63"/>
                  <a:gd name="T162" fmla="+- 0 1654 1654"/>
                  <a:gd name="T16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8" y="0"/>
                    </a:lnTo>
                    <a:lnTo>
                      <a:pt x="23" y="0"/>
                    </a:lnTo>
                    <a:lnTo>
                      <a:pt x="3" y="27"/>
                    </a:lnTo>
                    <a:lnTo>
                      <a:pt x="3" y="29"/>
                    </a:lnTo>
                    <a:lnTo>
                      <a:pt x="18" y="46"/>
                    </a:lnTo>
                    <a:lnTo>
                      <a:pt x="15" y="48"/>
                    </a:lnTo>
                    <a:lnTo>
                      <a:pt x="0" y="67"/>
                    </a:lnTo>
                    <a:lnTo>
                      <a:pt x="0" y="74"/>
                    </a:lnTo>
                    <a:lnTo>
                      <a:pt x="26" y="93"/>
                    </a:lnTo>
                    <a:lnTo>
                      <a:pt x="36" y="93"/>
                    </a:lnTo>
                    <a:lnTo>
                      <a:pt x="60" y="80"/>
                    </a:lnTo>
                    <a:lnTo>
                      <a:pt x="27" y="80"/>
                    </a:lnTo>
                    <a:lnTo>
                      <a:pt x="24" y="79"/>
                    </a:lnTo>
                    <a:lnTo>
                      <a:pt x="19" y="75"/>
                    </a:lnTo>
                    <a:lnTo>
                      <a:pt x="18" y="72"/>
                    </a:lnTo>
                    <a:lnTo>
                      <a:pt x="18" y="67"/>
                    </a:lnTo>
                    <a:lnTo>
                      <a:pt x="31" y="53"/>
                    </a:lnTo>
                    <a:lnTo>
                      <a:pt x="57" y="53"/>
                    </a:lnTo>
                    <a:lnTo>
                      <a:pt x="57" y="52"/>
                    </a:lnTo>
                    <a:lnTo>
                      <a:pt x="55" y="50"/>
                    </a:lnTo>
                    <a:lnTo>
                      <a:pt x="50" y="47"/>
                    </a:lnTo>
                    <a:lnTo>
                      <a:pt x="48" y="45"/>
                    </a:lnTo>
                    <a:lnTo>
                      <a:pt x="45" y="44"/>
                    </a:lnTo>
                    <a:lnTo>
                      <a:pt x="47" y="43"/>
                    </a:lnTo>
                    <a:lnTo>
                      <a:pt x="50" y="41"/>
                    </a:lnTo>
                    <a:lnTo>
                      <a:pt x="53" y="38"/>
                    </a:lnTo>
                    <a:lnTo>
                      <a:pt x="54" y="38"/>
                    </a:lnTo>
                    <a:lnTo>
                      <a:pt x="33" y="38"/>
                    </a:lnTo>
                    <a:lnTo>
                      <a:pt x="30" y="36"/>
                    </a:lnTo>
                    <a:lnTo>
                      <a:pt x="20" y="20"/>
                    </a:lnTo>
                    <a:lnTo>
                      <a:pt x="21" y="18"/>
                    </a:lnTo>
                    <a:lnTo>
                      <a:pt x="25" y="14"/>
                    </a:lnTo>
                    <a:lnTo>
                      <a:pt x="28" y="13"/>
                    </a:lnTo>
                    <a:lnTo>
                      <a:pt x="59" y="13"/>
                    </a:lnTo>
                    <a:lnTo>
                      <a:pt x="58" y="10"/>
                    </a:lnTo>
                    <a:lnTo>
                      <a:pt x="56" y="8"/>
                    </a:lnTo>
                    <a:lnTo>
                      <a:pt x="51" y="4"/>
                    </a:lnTo>
                    <a:lnTo>
                      <a:pt x="49" y="3"/>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66" name="Freeform 4955"/>
              <p:cNvSpPr>
                <a:spLocks/>
              </p:cNvSpPr>
              <p:nvPr/>
            </p:nvSpPr>
            <p:spPr bwMode="auto">
              <a:xfrm>
                <a:off x="643" y="1654"/>
                <a:ext cx="63" cy="94"/>
              </a:xfrm>
              <a:custGeom>
                <a:avLst/>
                <a:gdLst>
                  <a:gd name="T0" fmla="+- 0 700 643"/>
                  <a:gd name="T1" fmla="*/ T0 w 63"/>
                  <a:gd name="T2" fmla="+- 0 1707 1654"/>
                  <a:gd name="T3" fmla="*/ 1707 h 94"/>
                  <a:gd name="T4" fmla="+- 0 674 643"/>
                  <a:gd name="T5" fmla="*/ T4 w 63"/>
                  <a:gd name="T6" fmla="+- 0 1707 1654"/>
                  <a:gd name="T7" fmla="*/ 1707 h 94"/>
                  <a:gd name="T8" fmla="+- 0 676 643"/>
                  <a:gd name="T9" fmla="*/ T8 w 63"/>
                  <a:gd name="T10" fmla="+- 0 1708 1654"/>
                  <a:gd name="T11" fmla="*/ 1708 h 94"/>
                  <a:gd name="T12" fmla="+- 0 678 643"/>
                  <a:gd name="T13" fmla="*/ T12 w 63"/>
                  <a:gd name="T14" fmla="+- 0 1709 1654"/>
                  <a:gd name="T15" fmla="*/ 1709 h 94"/>
                  <a:gd name="T16" fmla="+- 0 688 643"/>
                  <a:gd name="T17" fmla="*/ T16 w 63"/>
                  <a:gd name="T18" fmla="+- 0 1726 1654"/>
                  <a:gd name="T19" fmla="*/ 1726 h 94"/>
                  <a:gd name="T20" fmla="+- 0 687 643"/>
                  <a:gd name="T21" fmla="*/ T20 w 63"/>
                  <a:gd name="T22" fmla="+- 0 1729 1654"/>
                  <a:gd name="T23" fmla="*/ 1729 h 94"/>
                  <a:gd name="T24" fmla="+- 0 682 643"/>
                  <a:gd name="T25" fmla="*/ T24 w 63"/>
                  <a:gd name="T26" fmla="+- 0 1733 1654"/>
                  <a:gd name="T27" fmla="*/ 1733 h 94"/>
                  <a:gd name="T28" fmla="+- 0 679 643"/>
                  <a:gd name="T29" fmla="*/ T28 w 63"/>
                  <a:gd name="T30" fmla="+- 0 1734 1654"/>
                  <a:gd name="T31" fmla="*/ 1734 h 94"/>
                  <a:gd name="T32" fmla="+- 0 703 643"/>
                  <a:gd name="T33" fmla="*/ T32 w 63"/>
                  <a:gd name="T34" fmla="+- 0 1734 1654"/>
                  <a:gd name="T35" fmla="*/ 1734 h 94"/>
                  <a:gd name="T36" fmla="+- 0 705 643"/>
                  <a:gd name="T37" fmla="*/ T36 w 63"/>
                  <a:gd name="T38" fmla="+- 0 1729 1654"/>
                  <a:gd name="T39" fmla="*/ 1729 h 94"/>
                  <a:gd name="T40" fmla="+- 0 706 643"/>
                  <a:gd name="T41" fmla="*/ T40 w 63"/>
                  <a:gd name="T42" fmla="+- 0 1726 1654"/>
                  <a:gd name="T43" fmla="*/ 1726 h 94"/>
                  <a:gd name="T44" fmla="+- 0 706 643"/>
                  <a:gd name="T45" fmla="*/ T44 w 63"/>
                  <a:gd name="T46" fmla="+- 0 1718 1654"/>
                  <a:gd name="T47" fmla="*/ 1718 h 94"/>
                  <a:gd name="T48" fmla="+- 0 705 643"/>
                  <a:gd name="T49" fmla="*/ T48 w 63"/>
                  <a:gd name="T50" fmla="+- 0 1716 1654"/>
                  <a:gd name="T51" fmla="*/ 1716 h 94"/>
                  <a:gd name="T52" fmla="+- 0 704 643"/>
                  <a:gd name="T53" fmla="*/ T52 w 63"/>
                  <a:gd name="T54" fmla="+- 0 1712 1654"/>
                  <a:gd name="T55" fmla="*/ 1712 h 94"/>
                  <a:gd name="T56" fmla="+- 0 703 643"/>
                  <a:gd name="T57" fmla="*/ T56 w 63"/>
                  <a:gd name="T58" fmla="+- 0 1710 1654"/>
                  <a:gd name="T59" fmla="*/ 1710 h 94"/>
                  <a:gd name="T60" fmla="+- 0 700 643"/>
                  <a:gd name="T61" fmla="*/ T60 w 63"/>
                  <a:gd name="T62" fmla="+- 0 1707 1654"/>
                  <a:gd name="T63" fmla="*/ 170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1" y="53"/>
                    </a:lnTo>
                    <a:lnTo>
                      <a:pt x="33" y="54"/>
                    </a:lnTo>
                    <a:lnTo>
                      <a:pt x="35" y="55"/>
                    </a:lnTo>
                    <a:lnTo>
                      <a:pt x="45" y="72"/>
                    </a:lnTo>
                    <a:lnTo>
                      <a:pt x="44" y="75"/>
                    </a:lnTo>
                    <a:lnTo>
                      <a:pt x="39" y="79"/>
                    </a:lnTo>
                    <a:lnTo>
                      <a:pt x="36" y="80"/>
                    </a:lnTo>
                    <a:lnTo>
                      <a:pt x="60" y="80"/>
                    </a:lnTo>
                    <a:lnTo>
                      <a:pt x="62" y="75"/>
                    </a:lnTo>
                    <a:lnTo>
                      <a:pt x="63" y="72"/>
                    </a:lnTo>
                    <a:lnTo>
                      <a:pt x="63" y="64"/>
                    </a:lnTo>
                    <a:lnTo>
                      <a:pt x="62" y="62"/>
                    </a:lnTo>
                    <a:lnTo>
                      <a:pt x="61" y="58"/>
                    </a:lnTo>
                    <a:lnTo>
                      <a:pt x="60"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67" name="Freeform 4954"/>
              <p:cNvSpPr>
                <a:spLocks/>
              </p:cNvSpPr>
              <p:nvPr/>
            </p:nvSpPr>
            <p:spPr bwMode="auto">
              <a:xfrm>
                <a:off x="643" y="1654"/>
                <a:ext cx="63" cy="94"/>
              </a:xfrm>
              <a:custGeom>
                <a:avLst/>
                <a:gdLst>
                  <a:gd name="T0" fmla="+- 0 702 643"/>
                  <a:gd name="T1" fmla="*/ T0 w 63"/>
                  <a:gd name="T2" fmla="+- 0 1667 1654"/>
                  <a:gd name="T3" fmla="*/ 1667 h 94"/>
                  <a:gd name="T4" fmla="+- 0 676 643"/>
                  <a:gd name="T5" fmla="*/ T4 w 63"/>
                  <a:gd name="T6" fmla="+- 0 1667 1654"/>
                  <a:gd name="T7" fmla="*/ 1667 h 94"/>
                  <a:gd name="T8" fmla="+- 0 678 643"/>
                  <a:gd name="T9" fmla="*/ T8 w 63"/>
                  <a:gd name="T10" fmla="+- 0 1667 1654"/>
                  <a:gd name="T11" fmla="*/ 1667 h 94"/>
                  <a:gd name="T12" fmla="+- 0 680 643"/>
                  <a:gd name="T13" fmla="*/ T12 w 63"/>
                  <a:gd name="T14" fmla="+- 0 1668 1654"/>
                  <a:gd name="T15" fmla="*/ 1668 h 94"/>
                  <a:gd name="T16" fmla="+- 0 683 643"/>
                  <a:gd name="T17" fmla="*/ T16 w 63"/>
                  <a:gd name="T18" fmla="+- 0 1670 1654"/>
                  <a:gd name="T19" fmla="*/ 1670 h 94"/>
                  <a:gd name="T20" fmla="+- 0 685 643"/>
                  <a:gd name="T21" fmla="*/ T20 w 63"/>
                  <a:gd name="T22" fmla="+- 0 1673 1654"/>
                  <a:gd name="T23" fmla="*/ 1673 h 94"/>
                  <a:gd name="T24" fmla="+- 0 686 643"/>
                  <a:gd name="T25" fmla="*/ T24 w 63"/>
                  <a:gd name="T26" fmla="+- 0 1677 1654"/>
                  <a:gd name="T27" fmla="*/ 1677 h 94"/>
                  <a:gd name="T28" fmla="+- 0 686 643"/>
                  <a:gd name="T29" fmla="*/ T28 w 63"/>
                  <a:gd name="T30" fmla="+- 0 1681 1654"/>
                  <a:gd name="T31" fmla="*/ 1681 h 94"/>
                  <a:gd name="T32" fmla="+- 0 685 643"/>
                  <a:gd name="T33" fmla="*/ T32 w 63"/>
                  <a:gd name="T34" fmla="+- 0 1683 1654"/>
                  <a:gd name="T35" fmla="*/ 1683 h 94"/>
                  <a:gd name="T36" fmla="+- 0 681 643"/>
                  <a:gd name="T37" fmla="*/ T36 w 63"/>
                  <a:gd name="T38" fmla="+- 0 1688 1654"/>
                  <a:gd name="T39" fmla="*/ 1688 h 94"/>
                  <a:gd name="T40" fmla="+- 0 679 643"/>
                  <a:gd name="T41" fmla="*/ T40 w 63"/>
                  <a:gd name="T42" fmla="+- 0 1690 1654"/>
                  <a:gd name="T43" fmla="*/ 1690 h 94"/>
                  <a:gd name="T44" fmla="+- 0 676 643"/>
                  <a:gd name="T45" fmla="*/ T44 w 63"/>
                  <a:gd name="T46" fmla="+- 0 1692 1654"/>
                  <a:gd name="T47" fmla="*/ 1692 h 94"/>
                  <a:gd name="T48" fmla="+- 0 697 643"/>
                  <a:gd name="T49" fmla="*/ T48 w 63"/>
                  <a:gd name="T50" fmla="+- 0 1692 1654"/>
                  <a:gd name="T51" fmla="*/ 1692 h 94"/>
                  <a:gd name="T52" fmla="+- 0 703 643"/>
                  <a:gd name="T53" fmla="*/ T52 w 63"/>
                  <a:gd name="T54" fmla="+- 0 1678 1654"/>
                  <a:gd name="T55" fmla="*/ 1678 h 94"/>
                  <a:gd name="T56" fmla="+- 0 703 643"/>
                  <a:gd name="T57" fmla="*/ T56 w 63"/>
                  <a:gd name="T58" fmla="+- 0 1672 1654"/>
                  <a:gd name="T59" fmla="*/ 1672 h 94"/>
                  <a:gd name="T60" fmla="+- 0 703 643"/>
                  <a:gd name="T61" fmla="*/ T60 w 63"/>
                  <a:gd name="T62" fmla="+- 0 1670 1654"/>
                  <a:gd name="T63" fmla="*/ 1670 h 94"/>
                  <a:gd name="T64" fmla="+- 0 702 643"/>
                  <a:gd name="T65" fmla="*/ T64 w 63"/>
                  <a:gd name="T66" fmla="+- 0 1667 1654"/>
                  <a:gd name="T67" fmla="*/ 16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3"/>
                    </a:moveTo>
                    <a:lnTo>
                      <a:pt x="33" y="13"/>
                    </a:lnTo>
                    <a:lnTo>
                      <a:pt x="35" y="13"/>
                    </a:lnTo>
                    <a:lnTo>
                      <a:pt x="37" y="14"/>
                    </a:lnTo>
                    <a:lnTo>
                      <a:pt x="40" y="16"/>
                    </a:lnTo>
                    <a:lnTo>
                      <a:pt x="42" y="19"/>
                    </a:lnTo>
                    <a:lnTo>
                      <a:pt x="43" y="23"/>
                    </a:lnTo>
                    <a:lnTo>
                      <a:pt x="43" y="27"/>
                    </a:lnTo>
                    <a:lnTo>
                      <a:pt x="42" y="29"/>
                    </a:lnTo>
                    <a:lnTo>
                      <a:pt x="38" y="34"/>
                    </a:lnTo>
                    <a:lnTo>
                      <a:pt x="36" y="36"/>
                    </a:lnTo>
                    <a:lnTo>
                      <a:pt x="33" y="38"/>
                    </a:lnTo>
                    <a:lnTo>
                      <a:pt x="54" y="38"/>
                    </a:lnTo>
                    <a:lnTo>
                      <a:pt x="60" y="24"/>
                    </a:lnTo>
                    <a:lnTo>
                      <a:pt x="60" y="18"/>
                    </a:lnTo>
                    <a:lnTo>
                      <a:pt x="60" y="16"/>
                    </a:lnTo>
                    <a:lnTo>
                      <a:pt x="5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0" name="Group 4951"/>
            <p:cNvGrpSpPr>
              <a:grpSpLocks/>
            </p:cNvGrpSpPr>
            <p:nvPr/>
          </p:nvGrpSpPr>
          <p:grpSpPr bwMode="auto">
            <a:xfrm>
              <a:off x="713" y="1130"/>
              <a:ext cx="80" cy="659"/>
              <a:chOff x="713" y="1130"/>
              <a:chExt cx="80" cy="659"/>
            </a:xfrm>
          </p:grpSpPr>
          <p:sp>
            <p:nvSpPr>
              <p:cNvPr id="40664" name="Freeform 4952"/>
              <p:cNvSpPr>
                <a:spLocks/>
              </p:cNvSpPr>
              <p:nvPr/>
            </p:nvSpPr>
            <p:spPr bwMode="auto">
              <a:xfrm>
                <a:off x="713" y="1130"/>
                <a:ext cx="80" cy="659"/>
              </a:xfrm>
              <a:custGeom>
                <a:avLst/>
                <a:gdLst>
                  <a:gd name="T0" fmla="+- 0 779 713"/>
                  <a:gd name="T1" fmla="*/ T0 w 80"/>
                  <a:gd name="T2" fmla="+- 0 1130 1130"/>
                  <a:gd name="T3" fmla="*/ 1130 h 659"/>
                  <a:gd name="T4" fmla="+- 0 779 713"/>
                  <a:gd name="T5" fmla="*/ T4 w 80"/>
                  <a:gd name="T6" fmla="+- 0 1448 1130"/>
                  <a:gd name="T7" fmla="*/ 1448 h 659"/>
                  <a:gd name="T8" fmla="+- 0 782 713"/>
                  <a:gd name="T9" fmla="*/ T8 w 80"/>
                  <a:gd name="T10" fmla="+- 0 1450 1130"/>
                  <a:gd name="T11" fmla="*/ 1450 h 659"/>
                  <a:gd name="T12" fmla="+- 0 779 713"/>
                  <a:gd name="T13" fmla="*/ T12 w 80"/>
                  <a:gd name="T14" fmla="+- 0 1453 1130"/>
                  <a:gd name="T15" fmla="*/ 1453 h 659"/>
                  <a:gd name="T16" fmla="+- 0 779 713"/>
                  <a:gd name="T17" fmla="*/ T16 w 80"/>
                  <a:gd name="T18" fmla="+- 0 1462 1130"/>
                  <a:gd name="T19" fmla="*/ 1462 h 659"/>
                  <a:gd name="T20" fmla="+- 0 782 713"/>
                  <a:gd name="T21" fmla="*/ T20 w 80"/>
                  <a:gd name="T22" fmla="+- 0 1462 1130"/>
                  <a:gd name="T23" fmla="*/ 1462 h 659"/>
                  <a:gd name="T24" fmla="+- 0 784 713"/>
                  <a:gd name="T25" fmla="*/ T24 w 80"/>
                  <a:gd name="T26" fmla="+- 0 1465 1130"/>
                  <a:gd name="T27" fmla="*/ 1465 h 659"/>
                  <a:gd name="T28" fmla="+- 0 782 713"/>
                  <a:gd name="T29" fmla="*/ T28 w 80"/>
                  <a:gd name="T30" fmla="+- 0 1468 1130"/>
                  <a:gd name="T31" fmla="*/ 1468 h 659"/>
                  <a:gd name="T32" fmla="+- 0 779 713"/>
                  <a:gd name="T33" fmla="*/ T32 w 80"/>
                  <a:gd name="T34" fmla="+- 0 1468 1130"/>
                  <a:gd name="T35" fmla="*/ 1468 h 659"/>
                  <a:gd name="T36" fmla="+- 0 779 713"/>
                  <a:gd name="T37" fmla="*/ T36 w 80"/>
                  <a:gd name="T38" fmla="+- 0 1771 1130"/>
                  <a:gd name="T39" fmla="*/ 1771 h 659"/>
                  <a:gd name="T40" fmla="+- 0 778 713"/>
                  <a:gd name="T41" fmla="*/ T40 w 80"/>
                  <a:gd name="T42" fmla="+- 0 1772 1130"/>
                  <a:gd name="T43" fmla="*/ 1772 h 659"/>
                  <a:gd name="T44" fmla="+- 0 778 713"/>
                  <a:gd name="T45" fmla="*/ T44 w 80"/>
                  <a:gd name="T46" fmla="+- 0 1773 1130"/>
                  <a:gd name="T47" fmla="*/ 1773 h 659"/>
                  <a:gd name="T48" fmla="+- 0 714 713"/>
                  <a:gd name="T49" fmla="*/ T48 w 80"/>
                  <a:gd name="T50" fmla="+- 0 1773 1130"/>
                  <a:gd name="T51" fmla="*/ 1773 h 659"/>
                  <a:gd name="T52" fmla="+- 0 714 713"/>
                  <a:gd name="T53" fmla="*/ T52 w 80"/>
                  <a:gd name="T54" fmla="+- 0 1786 1130"/>
                  <a:gd name="T55" fmla="*/ 1786 h 659"/>
                  <a:gd name="T56" fmla="+- 0 713 713"/>
                  <a:gd name="T57" fmla="*/ T56 w 80"/>
                  <a:gd name="T58" fmla="+- 0 1788 1130"/>
                  <a:gd name="T59" fmla="*/ 1788 h 659"/>
                  <a:gd name="T60" fmla="+- 0 792 713"/>
                  <a:gd name="T61" fmla="*/ T60 w 80"/>
                  <a:gd name="T62" fmla="+- 0 1788 1130"/>
                  <a:gd name="T63" fmla="*/ 1788 h 659"/>
                  <a:gd name="T64" fmla="+- 0 791 713"/>
                  <a:gd name="T65" fmla="*/ T64 w 80"/>
                  <a:gd name="T66" fmla="+- 0 1786 1130"/>
                  <a:gd name="T67" fmla="*/ 1786 h 659"/>
                  <a:gd name="T68" fmla="+- 0 791 713"/>
                  <a:gd name="T69" fmla="*/ T68 w 80"/>
                  <a:gd name="T70" fmla="+- 0 1131 1130"/>
                  <a:gd name="T71" fmla="*/ 1131 h 659"/>
                  <a:gd name="T72" fmla="+- 0 792 713"/>
                  <a:gd name="T73" fmla="*/ T72 w 80"/>
                  <a:gd name="T74" fmla="+- 0 1130 1130"/>
                  <a:gd name="T75" fmla="*/ 1130 h 659"/>
                  <a:gd name="T76" fmla="+- 0 779 713"/>
                  <a:gd name="T77" fmla="*/ T76 w 80"/>
                  <a:gd name="T78" fmla="+- 0 1130 1130"/>
                  <a:gd name="T79"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80" h="659">
                    <a:moveTo>
                      <a:pt x="66" y="0"/>
                    </a:moveTo>
                    <a:lnTo>
                      <a:pt x="66" y="318"/>
                    </a:lnTo>
                    <a:lnTo>
                      <a:pt x="69" y="320"/>
                    </a:lnTo>
                    <a:lnTo>
                      <a:pt x="66" y="323"/>
                    </a:lnTo>
                    <a:lnTo>
                      <a:pt x="66" y="332"/>
                    </a:lnTo>
                    <a:lnTo>
                      <a:pt x="69" y="332"/>
                    </a:lnTo>
                    <a:lnTo>
                      <a:pt x="71" y="335"/>
                    </a:lnTo>
                    <a:lnTo>
                      <a:pt x="69" y="338"/>
                    </a:lnTo>
                    <a:lnTo>
                      <a:pt x="66" y="338"/>
                    </a:lnTo>
                    <a:lnTo>
                      <a:pt x="66" y="641"/>
                    </a:lnTo>
                    <a:lnTo>
                      <a:pt x="65" y="642"/>
                    </a:lnTo>
                    <a:lnTo>
                      <a:pt x="65" y="643"/>
                    </a:lnTo>
                    <a:lnTo>
                      <a:pt x="1" y="643"/>
                    </a:lnTo>
                    <a:lnTo>
                      <a:pt x="1" y="656"/>
                    </a:lnTo>
                    <a:lnTo>
                      <a:pt x="0" y="658"/>
                    </a:lnTo>
                    <a:lnTo>
                      <a:pt x="79" y="658"/>
                    </a:lnTo>
                    <a:lnTo>
                      <a:pt x="78" y="656"/>
                    </a:lnTo>
                    <a:lnTo>
                      <a:pt x="78"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1" name="Group 4949"/>
            <p:cNvGrpSpPr>
              <a:grpSpLocks/>
            </p:cNvGrpSpPr>
            <p:nvPr/>
          </p:nvGrpSpPr>
          <p:grpSpPr bwMode="auto">
            <a:xfrm>
              <a:off x="779" y="1462"/>
              <a:ext cx="6" cy="6"/>
              <a:chOff x="779" y="1462"/>
              <a:chExt cx="6" cy="6"/>
            </a:xfrm>
          </p:grpSpPr>
          <p:sp>
            <p:nvSpPr>
              <p:cNvPr id="40663" name="Freeform 4950"/>
              <p:cNvSpPr>
                <a:spLocks/>
              </p:cNvSpPr>
              <p:nvPr/>
            </p:nvSpPr>
            <p:spPr bwMode="auto">
              <a:xfrm>
                <a:off x="779" y="1462"/>
                <a:ext cx="6" cy="6"/>
              </a:xfrm>
              <a:custGeom>
                <a:avLst/>
                <a:gdLst>
                  <a:gd name="T0" fmla="+- 0 782 779"/>
                  <a:gd name="T1" fmla="*/ T0 w 6"/>
                  <a:gd name="T2" fmla="+- 0 1462 1462"/>
                  <a:gd name="T3" fmla="*/ 1462 h 6"/>
                  <a:gd name="T4" fmla="+- 0 779 779"/>
                  <a:gd name="T5" fmla="*/ T4 w 6"/>
                  <a:gd name="T6" fmla="+- 0 1462 1462"/>
                  <a:gd name="T7" fmla="*/ 1462 h 6"/>
                  <a:gd name="T8" fmla="+- 0 779 779"/>
                  <a:gd name="T9" fmla="*/ T8 w 6"/>
                  <a:gd name="T10" fmla="+- 0 1468 1462"/>
                  <a:gd name="T11" fmla="*/ 1468 h 6"/>
                  <a:gd name="T12" fmla="+- 0 782 779"/>
                  <a:gd name="T13" fmla="*/ T12 w 6"/>
                  <a:gd name="T14" fmla="+- 0 1468 1462"/>
                  <a:gd name="T15" fmla="*/ 1468 h 6"/>
                  <a:gd name="T16" fmla="+- 0 784 779"/>
                  <a:gd name="T17" fmla="*/ T16 w 6"/>
                  <a:gd name="T18" fmla="+- 0 1465 1462"/>
                  <a:gd name="T19" fmla="*/ 1465 h 6"/>
                  <a:gd name="T20" fmla="+- 0 782 779"/>
                  <a:gd name="T21" fmla="*/ T20 w 6"/>
                  <a:gd name="T22" fmla="+- 0 1462 1462"/>
                  <a:gd name="T23" fmla="*/ 1462 h 6"/>
                </a:gdLst>
                <a:ahLst/>
                <a:cxnLst>
                  <a:cxn ang="0">
                    <a:pos x="T1" y="T3"/>
                  </a:cxn>
                  <a:cxn ang="0">
                    <a:pos x="T5" y="T7"/>
                  </a:cxn>
                  <a:cxn ang="0">
                    <a:pos x="T9" y="T11"/>
                  </a:cxn>
                  <a:cxn ang="0">
                    <a:pos x="T13" y="T15"/>
                  </a:cxn>
                  <a:cxn ang="0">
                    <a:pos x="T17" y="T19"/>
                  </a:cxn>
                  <a:cxn ang="0">
                    <a:pos x="T21" y="T23"/>
                  </a:cxn>
                </a:cxnLst>
                <a:rect l="0" t="0" r="r" b="b"/>
                <a:pathLst>
                  <a:path w="6" h="6">
                    <a:moveTo>
                      <a:pt x="3" y="0"/>
                    </a:moveTo>
                    <a:lnTo>
                      <a:pt x="0" y="0"/>
                    </a:lnTo>
                    <a:lnTo>
                      <a:pt x="0" y="6"/>
                    </a:lnTo>
                    <a:lnTo>
                      <a:pt x="3" y="6"/>
                    </a:lnTo>
                    <a:lnTo>
                      <a:pt x="5" y="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2" name="Group 4947"/>
            <p:cNvGrpSpPr>
              <a:grpSpLocks/>
            </p:cNvGrpSpPr>
            <p:nvPr/>
          </p:nvGrpSpPr>
          <p:grpSpPr bwMode="auto">
            <a:xfrm>
              <a:off x="779" y="1448"/>
              <a:ext cx="3" cy="6"/>
              <a:chOff x="779" y="1448"/>
              <a:chExt cx="3" cy="6"/>
            </a:xfrm>
          </p:grpSpPr>
          <p:sp>
            <p:nvSpPr>
              <p:cNvPr id="40662" name="Freeform 4948"/>
              <p:cNvSpPr>
                <a:spLocks/>
              </p:cNvSpPr>
              <p:nvPr/>
            </p:nvSpPr>
            <p:spPr bwMode="auto">
              <a:xfrm>
                <a:off x="779" y="1448"/>
                <a:ext cx="3" cy="6"/>
              </a:xfrm>
              <a:custGeom>
                <a:avLst/>
                <a:gdLst>
                  <a:gd name="T0" fmla="+- 0 779 779"/>
                  <a:gd name="T1" fmla="*/ T0 w 3"/>
                  <a:gd name="T2" fmla="+- 0 1448 1448"/>
                  <a:gd name="T3" fmla="*/ 1448 h 6"/>
                  <a:gd name="T4" fmla="+- 0 779 779"/>
                  <a:gd name="T5" fmla="*/ T4 w 3"/>
                  <a:gd name="T6" fmla="+- 0 1453 1448"/>
                  <a:gd name="T7" fmla="*/ 1453 h 6"/>
                  <a:gd name="T8" fmla="+- 0 782 779"/>
                  <a:gd name="T9" fmla="*/ T8 w 3"/>
                  <a:gd name="T10" fmla="+- 0 1450 1448"/>
                  <a:gd name="T11" fmla="*/ 1450 h 6"/>
                  <a:gd name="T12" fmla="+- 0 779 779"/>
                  <a:gd name="T13" fmla="*/ T12 w 3"/>
                  <a:gd name="T14" fmla="+- 0 1448 1448"/>
                  <a:gd name="T15" fmla="*/ 1448 h 6"/>
                </a:gdLst>
                <a:ahLst/>
                <a:cxnLst>
                  <a:cxn ang="0">
                    <a:pos x="T1" y="T3"/>
                  </a:cxn>
                  <a:cxn ang="0">
                    <a:pos x="T5" y="T7"/>
                  </a:cxn>
                  <a:cxn ang="0">
                    <a:pos x="T9" y="T11"/>
                  </a:cxn>
                  <a:cxn ang="0">
                    <a:pos x="T13" y="T15"/>
                  </a:cxn>
                </a:cxnLst>
                <a:rect l="0" t="0" r="r" b="b"/>
                <a:pathLst>
                  <a:path w="3" h="6">
                    <a:moveTo>
                      <a:pt x="0" y="0"/>
                    </a:moveTo>
                    <a:lnTo>
                      <a:pt x="0" y="5"/>
                    </a:lnTo>
                    <a:lnTo>
                      <a:pt x="3" y="2"/>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3" name="Group 4945"/>
            <p:cNvGrpSpPr>
              <a:grpSpLocks/>
            </p:cNvGrpSpPr>
            <p:nvPr/>
          </p:nvGrpSpPr>
          <p:grpSpPr bwMode="auto">
            <a:xfrm>
              <a:off x="711" y="1773"/>
              <a:ext cx="3" cy="15"/>
              <a:chOff x="711" y="1773"/>
              <a:chExt cx="3" cy="15"/>
            </a:xfrm>
          </p:grpSpPr>
          <p:sp>
            <p:nvSpPr>
              <p:cNvPr id="40661" name="Freeform 4946"/>
              <p:cNvSpPr>
                <a:spLocks/>
              </p:cNvSpPr>
              <p:nvPr/>
            </p:nvSpPr>
            <p:spPr bwMode="auto">
              <a:xfrm>
                <a:off x="711" y="1773"/>
                <a:ext cx="3" cy="15"/>
              </a:xfrm>
              <a:custGeom>
                <a:avLst/>
                <a:gdLst>
                  <a:gd name="T0" fmla="+- 0 714 711"/>
                  <a:gd name="T1" fmla="*/ T0 w 3"/>
                  <a:gd name="T2" fmla="+- 0 1773 1773"/>
                  <a:gd name="T3" fmla="*/ 1773 h 15"/>
                  <a:gd name="T4" fmla="+- 0 711 711"/>
                  <a:gd name="T5" fmla="*/ T4 w 3"/>
                  <a:gd name="T6" fmla="+- 0 1773 1773"/>
                  <a:gd name="T7" fmla="*/ 1773 h 15"/>
                  <a:gd name="T8" fmla="+- 0 711 711"/>
                  <a:gd name="T9" fmla="*/ T8 w 3"/>
                  <a:gd name="T10" fmla="+- 0 1786 1773"/>
                  <a:gd name="T11" fmla="*/ 1786 h 15"/>
                  <a:gd name="T12" fmla="+- 0 713 711"/>
                  <a:gd name="T13" fmla="*/ T12 w 3"/>
                  <a:gd name="T14" fmla="+- 0 1788 1773"/>
                  <a:gd name="T15" fmla="*/ 1788 h 15"/>
                  <a:gd name="T16" fmla="+- 0 714 711"/>
                  <a:gd name="T17" fmla="*/ T16 w 3"/>
                  <a:gd name="T18" fmla="+- 0 1786 1773"/>
                  <a:gd name="T19" fmla="*/ 1786 h 15"/>
                  <a:gd name="T20" fmla="+- 0 714 711"/>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4" name="Group 4939"/>
            <p:cNvGrpSpPr>
              <a:grpSpLocks/>
            </p:cNvGrpSpPr>
            <p:nvPr/>
          </p:nvGrpSpPr>
          <p:grpSpPr bwMode="auto">
            <a:xfrm>
              <a:off x="713" y="1130"/>
              <a:ext cx="64" cy="641"/>
              <a:chOff x="713" y="1130"/>
              <a:chExt cx="64" cy="641"/>
            </a:xfrm>
          </p:grpSpPr>
          <p:sp>
            <p:nvSpPr>
              <p:cNvPr id="40656" name="Freeform 4944"/>
              <p:cNvSpPr>
                <a:spLocks/>
              </p:cNvSpPr>
              <p:nvPr/>
            </p:nvSpPr>
            <p:spPr bwMode="auto">
              <a:xfrm>
                <a:off x="713" y="1130"/>
                <a:ext cx="64" cy="641"/>
              </a:xfrm>
              <a:custGeom>
                <a:avLst/>
                <a:gdLst>
                  <a:gd name="T0" fmla="+- 0 776 713"/>
                  <a:gd name="T1" fmla="*/ T0 w 64"/>
                  <a:gd name="T2" fmla="+- 0 1468 1130"/>
                  <a:gd name="T3" fmla="*/ 1468 h 641"/>
                  <a:gd name="T4" fmla="+- 0 714 713"/>
                  <a:gd name="T5" fmla="*/ T4 w 64"/>
                  <a:gd name="T6" fmla="+- 0 1468 1130"/>
                  <a:gd name="T7" fmla="*/ 1468 h 641"/>
                  <a:gd name="T8" fmla="+- 0 714 713"/>
                  <a:gd name="T9" fmla="*/ T8 w 64"/>
                  <a:gd name="T10" fmla="+- 0 1770 1130"/>
                  <a:gd name="T11" fmla="*/ 1770 h 641"/>
                  <a:gd name="T12" fmla="+- 0 776 713"/>
                  <a:gd name="T13" fmla="*/ T12 w 64"/>
                  <a:gd name="T14" fmla="+- 0 1770 1130"/>
                  <a:gd name="T15" fmla="*/ 1770 h 641"/>
                  <a:gd name="T16" fmla="+- 0 776 713"/>
                  <a:gd name="T17" fmla="*/ T16 w 64"/>
                  <a:gd name="T18" fmla="+- 0 1468 1130"/>
                  <a:gd name="T19" fmla="*/ 1468 h 641"/>
                </a:gdLst>
                <a:ahLst/>
                <a:cxnLst>
                  <a:cxn ang="0">
                    <a:pos x="T1" y="T3"/>
                  </a:cxn>
                  <a:cxn ang="0">
                    <a:pos x="T5" y="T7"/>
                  </a:cxn>
                  <a:cxn ang="0">
                    <a:pos x="T9" y="T11"/>
                  </a:cxn>
                  <a:cxn ang="0">
                    <a:pos x="T13" y="T15"/>
                  </a:cxn>
                  <a:cxn ang="0">
                    <a:pos x="T17" y="T19"/>
                  </a:cxn>
                </a:cxnLst>
                <a:rect l="0" t="0" r="r" b="b"/>
                <a:pathLst>
                  <a:path w="64" h="641">
                    <a:moveTo>
                      <a:pt x="63" y="338"/>
                    </a:moveTo>
                    <a:lnTo>
                      <a:pt x="1" y="338"/>
                    </a:lnTo>
                    <a:lnTo>
                      <a:pt x="1" y="640"/>
                    </a:lnTo>
                    <a:lnTo>
                      <a:pt x="63" y="640"/>
                    </a:lnTo>
                    <a:lnTo>
                      <a:pt x="63"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57" name="Freeform 4943"/>
              <p:cNvSpPr>
                <a:spLocks/>
              </p:cNvSpPr>
              <p:nvPr/>
            </p:nvSpPr>
            <p:spPr bwMode="auto">
              <a:xfrm>
                <a:off x="713" y="1130"/>
                <a:ext cx="64" cy="641"/>
              </a:xfrm>
              <a:custGeom>
                <a:avLst/>
                <a:gdLst>
                  <a:gd name="T0" fmla="+- 0 747 713"/>
                  <a:gd name="T1" fmla="*/ T0 w 64"/>
                  <a:gd name="T2" fmla="+- 0 1462 1130"/>
                  <a:gd name="T3" fmla="*/ 1462 h 641"/>
                  <a:gd name="T4" fmla="+- 0 722 713"/>
                  <a:gd name="T5" fmla="*/ T4 w 64"/>
                  <a:gd name="T6" fmla="+- 0 1462 1130"/>
                  <a:gd name="T7" fmla="*/ 1462 h 641"/>
                  <a:gd name="T8" fmla="+- 0 724 713"/>
                  <a:gd name="T9" fmla="*/ T8 w 64"/>
                  <a:gd name="T10" fmla="+- 0 1465 1130"/>
                  <a:gd name="T11" fmla="*/ 1465 h 641"/>
                  <a:gd name="T12" fmla="+- 0 722 713"/>
                  <a:gd name="T13" fmla="*/ T12 w 64"/>
                  <a:gd name="T14" fmla="+- 0 1468 1130"/>
                  <a:gd name="T15" fmla="*/ 1468 h 641"/>
                  <a:gd name="T16" fmla="+- 0 747 713"/>
                  <a:gd name="T17" fmla="*/ T16 w 64"/>
                  <a:gd name="T18" fmla="+- 0 1468 1130"/>
                  <a:gd name="T19" fmla="*/ 1468 h 641"/>
                  <a:gd name="T20" fmla="+- 0 744 713"/>
                  <a:gd name="T21" fmla="*/ T20 w 64"/>
                  <a:gd name="T22" fmla="+- 0 1465 1130"/>
                  <a:gd name="T23" fmla="*/ 1465 h 641"/>
                  <a:gd name="T24" fmla="+- 0 747 713"/>
                  <a:gd name="T25" fmla="*/ T24 w 64"/>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4" y="332"/>
                    </a:moveTo>
                    <a:lnTo>
                      <a:pt x="9" y="332"/>
                    </a:lnTo>
                    <a:lnTo>
                      <a:pt x="11" y="335"/>
                    </a:lnTo>
                    <a:lnTo>
                      <a:pt x="9" y="338"/>
                    </a:lnTo>
                    <a:lnTo>
                      <a:pt x="34" y="338"/>
                    </a:lnTo>
                    <a:lnTo>
                      <a:pt x="31" y="335"/>
                    </a:lnTo>
                    <a:lnTo>
                      <a:pt x="3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58" name="Freeform 4942"/>
              <p:cNvSpPr>
                <a:spLocks/>
              </p:cNvSpPr>
              <p:nvPr/>
            </p:nvSpPr>
            <p:spPr bwMode="auto">
              <a:xfrm>
                <a:off x="713" y="1130"/>
                <a:ext cx="64" cy="641"/>
              </a:xfrm>
              <a:custGeom>
                <a:avLst/>
                <a:gdLst>
                  <a:gd name="T0" fmla="+- 0 776 713"/>
                  <a:gd name="T1" fmla="*/ T0 w 64"/>
                  <a:gd name="T2" fmla="+- 0 1453 1130"/>
                  <a:gd name="T3" fmla="*/ 1453 h 641"/>
                  <a:gd name="T4" fmla="+- 0 714 713"/>
                  <a:gd name="T5" fmla="*/ T4 w 64"/>
                  <a:gd name="T6" fmla="+- 0 1453 1130"/>
                  <a:gd name="T7" fmla="*/ 1453 h 641"/>
                  <a:gd name="T8" fmla="+- 0 714 713"/>
                  <a:gd name="T9" fmla="*/ T8 w 64"/>
                  <a:gd name="T10" fmla="+- 0 1462 1130"/>
                  <a:gd name="T11" fmla="*/ 1462 h 641"/>
                  <a:gd name="T12" fmla="+- 0 776 713"/>
                  <a:gd name="T13" fmla="*/ T12 w 64"/>
                  <a:gd name="T14" fmla="+- 0 1462 1130"/>
                  <a:gd name="T15" fmla="*/ 1462 h 641"/>
                  <a:gd name="T16" fmla="+- 0 776 713"/>
                  <a:gd name="T17" fmla="*/ T16 w 64"/>
                  <a:gd name="T18" fmla="+- 0 1453 1130"/>
                  <a:gd name="T19" fmla="*/ 1453 h 641"/>
                </a:gdLst>
                <a:ahLst/>
                <a:cxnLst>
                  <a:cxn ang="0">
                    <a:pos x="T1" y="T3"/>
                  </a:cxn>
                  <a:cxn ang="0">
                    <a:pos x="T5" y="T7"/>
                  </a:cxn>
                  <a:cxn ang="0">
                    <a:pos x="T9" y="T11"/>
                  </a:cxn>
                  <a:cxn ang="0">
                    <a:pos x="T13" y="T15"/>
                  </a:cxn>
                  <a:cxn ang="0">
                    <a:pos x="T17" y="T19"/>
                  </a:cxn>
                </a:cxnLst>
                <a:rect l="0" t="0" r="r" b="b"/>
                <a:pathLst>
                  <a:path w="64" h="641">
                    <a:moveTo>
                      <a:pt x="63" y="323"/>
                    </a:moveTo>
                    <a:lnTo>
                      <a:pt x="1" y="323"/>
                    </a:lnTo>
                    <a:lnTo>
                      <a:pt x="1" y="332"/>
                    </a:lnTo>
                    <a:lnTo>
                      <a:pt x="63" y="332"/>
                    </a:lnTo>
                    <a:lnTo>
                      <a:pt x="63"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59" name="Freeform 4941"/>
              <p:cNvSpPr>
                <a:spLocks/>
              </p:cNvSpPr>
              <p:nvPr/>
            </p:nvSpPr>
            <p:spPr bwMode="auto">
              <a:xfrm>
                <a:off x="713" y="1130"/>
                <a:ext cx="64" cy="641"/>
              </a:xfrm>
              <a:custGeom>
                <a:avLst/>
                <a:gdLst>
                  <a:gd name="T0" fmla="+- 0 743 713"/>
                  <a:gd name="T1" fmla="*/ T0 w 64"/>
                  <a:gd name="T2" fmla="+- 0 1448 1130"/>
                  <a:gd name="T3" fmla="*/ 1448 h 641"/>
                  <a:gd name="T4" fmla="+- 0 717 713"/>
                  <a:gd name="T5" fmla="*/ T4 w 64"/>
                  <a:gd name="T6" fmla="+- 0 1448 1130"/>
                  <a:gd name="T7" fmla="*/ 1448 h 641"/>
                  <a:gd name="T8" fmla="+- 0 720 713"/>
                  <a:gd name="T9" fmla="*/ T8 w 64"/>
                  <a:gd name="T10" fmla="+- 0 1450 1130"/>
                  <a:gd name="T11" fmla="*/ 1450 h 641"/>
                  <a:gd name="T12" fmla="+- 0 717 713"/>
                  <a:gd name="T13" fmla="*/ T12 w 64"/>
                  <a:gd name="T14" fmla="+- 0 1453 1130"/>
                  <a:gd name="T15" fmla="*/ 1453 h 641"/>
                  <a:gd name="T16" fmla="+- 0 743 713"/>
                  <a:gd name="T17" fmla="*/ T16 w 64"/>
                  <a:gd name="T18" fmla="+- 0 1453 1130"/>
                  <a:gd name="T19" fmla="*/ 1453 h 641"/>
                  <a:gd name="T20" fmla="+- 0 740 713"/>
                  <a:gd name="T21" fmla="*/ T20 w 64"/>
                  <a:gd name="T22" fmla="+- 0 1450 1130"/>
                  <a:gd name="T23" fmla="*/ 1450 h 641"/>
                  <a:gd name="T24" fmla="+- 0 743 713"/>
                  <a:gd name="T25" fmla="*/ T24 w 64"/>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0" y="318"/>
                    </a:moveTo>
                    <a:lnTo>
                      <a:pt x="4" y="318"/>
                    </a:lnTo>
                    <a:lnTo>
                      <a:pt x="7" y="320"/>
                    </a:lnTo>
                    <a:lnTo>
                      <a:pt x="4" y="323"/>
                    </a:lnTo>
                    <a:lnTo>
                      <a:pt x="30" y="323"/>
                    </a:lnTo>
                    <a:lnTo>
                      <a:pt x="27" y="320"/>
                    </a:lnTo>
                    <a:lnTo>
                      <a:pt x="3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60" name="Freeform 4940"/>
              <p:cNvSpPr>
                <a:spLocks/>
              </p:cNvSpPr>
              <p:nvPr/>
            </p:nvSpPr>
            <p:spPr bwMode="auto">
              <a:xfrm>
                <a:off x="713" y="1130"/>
                <a:ext cx="64" cy="641"/>
              </a:xfrm>
              <a:custGeom>
                <a:avLst/>
                <a:gdLst>
                  <a:gd name="T0" fmla="+- 0 776 713"/>
                  <a:gd name="T1" fmla="*/ T0 w 64"/>
                  <a:gd name="T2" fmla="+- 0 1130 1130"/>
                  <a:gd name="T3" fmla="*/ 1130 h 641"/>
                  <a:gd name="T4" fmla="+- 0 713 713"/>
                  <a:gd name="T5" fmla="*/ T4 w 64"/>
                  <a:gd name="T6" fmla="+- 0 1130 1130"/>
                  <a:gd name="T7" fmla="*/ 1130 h 641"/>
                  <a:gd name="T8" fmla="+- 0 714 713"/>
                  <a:gd name="T9" fmla="*/ T8 w 64"/>
                  <a:gd name="T10" fmla="+- 0 1131 1130"/>
                  <a:gd name="T11" fmla="*/ 1131 h 641"/>
                  <a:gd name="T12" fmla="+- 0 714 713"/>
                  <a:gd name="T13" fmla="*/ T12 w 64"/>
                  <a:gd name="T14" fmla="+- 0 1448 1130"/>
                  <a:gd name="T15" fmla="*/ 1448 h 641"/>
                  <a:gd name="T16" fmla="+- 0 776 713"/>
                  <a:gd name="T17" fmla="*/ T16 w 64"/>
                  <a:gd name="T18" fmla="+- 0 1448 1130"/>
                  <a:gd name="T19" fmla="*/ 1448 h 641"/>
                  <a:gd name="T20" fmla="+- 0 776 713"/>
                  <a:gd name="T21" fmla="*/ T20 w 64"/>
                  <a:gd name="T22" fmla="+- 0 1130 1130"/>
                  <a:gd name="T23" fmla="*/ 1130 h 641"/>
                </a:gdLst>
                <a:ahLst/>
                <a:cxnLst>
                  <a:cxn ang="0">
                    <a:pos x="T1" y="T3"/>
                  </a:cxn>
                  <a:cxn ang="0">
                    <a:pos x="T5" y="T7"/>
                  </a:cxn>
                  <a:cxn ang="0">
                    <a:pos x="T9" y="T11"/>
                  </a:cxn>
                  <a:cxn ang="0">
                    <a:pos x="T13" y="T15"/>
                  </a:cxn>
                  <a:cxn ang="0">
                    <a:pos x="T17" y="T19"/>
                  </a:cxn>
                  <a:cxn ang="0">
                    <a:pos x="T21" y="T23"/>
                  </a:cxn>
                </a:cxnLst>
                <a:rect l="0" t="0" r="r" b="b"/>
                <a:pathLst>
                  <a:path w="64" h="641">
                    <a:moveTo>
                      <a:pt x="63" y="0"/>
                    </a:moveTo>
                    <a:lnTo>
                      <a:pt x="0" y="0"/>
                    </a:lnTo>
                    <a:lnTo>
                      <a:pt x="1" y="1"/>
                    </a:lnTo>
                    <a:lnTo>
                      <a:pt x="1" y="318"/>
                    </a:lnTo>
                    <a:lnTo>
                      <a:pt x="63" y="318"/>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5" name="Group 4937"/>
            <p:cNvGrpSpPr>
              <a:grpSpLocks/>
            </p:cNvGrpSpPr>
            <p:nvPr/>
          </p:nvGrpSpPr>
          <p:grpSpPr bwMode="auto">
            <a:xfrm>
              <a:off x="714" y="1465"/>
              <a:ext cx="63" cy="2"/>
              <a:chOff x="714" y="1465"/>
              <a:chExt cx="63" cy="2"/>
            </a:xfrm>
          </p:grpSpPr>
          <p:sp>
            <p:nvSpPr>
              <p:cNvPr id="40655" name="Freeform 4938"/>
              <p:cNvSpPr>
                <a:spLocks/>
              </p:cNvSpPr>
              <p:nvPr/>
            </p:nvSpPr>
            <p:spPr bwMode="auto">
              <a:xfrm>
                <a:off x="714" y="1465"/>
                <a:ext cx="63" cy="2"/>
              </a:xfrm>
              <a:custGeom>
                <a:avLst/>
                <a:gdLst>
                  <a:gd name="T0" fmla="+- 0 714 714"/>
                  <a:gd name="T1" fmla="*/ T0 w 63"/>
                  <a:gd name="T2" fmla="+- 0 776 714"/>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16" name="Group 4935"/>
            <p:cNvGrpSpPr>
              <a:grpSpLocks/>
            </p:cNvGrpSpPr>
            <p:nvPr/>
          </p:nvGrpSpPr>
          <p:grpSpPr bwMode="auto">
            <a:xfrm>
              <a:off x="714" y="1450"/>
              <a:ext cx="63" cy="2"/>
              <a:chOff x="714" y="1450"/>
              <a:chExt cx="63" cy="2"/>
            </a:xfrm>
          </p:grpSpPr>
          <p:sp>
            <p:nvSpPr>
              <p:cNvPr id="40654" name="Freeform 4936"/>
              <p:cNvSpPr>
                <a:spLocks/>
              </p:cNvSpPr>
              <p:nvPr/>
            </p:nvSpPr>
            <p:spPr bwMode="auto">
              <a:xfrm>
                <a:off x="714" y="1450"/>
                <a:ext cx="63" cy="2"/>
              </a:xfrm>
              <a:custGeom>
                <a:avLst/>
                <a:gdLst>
                  <a:gd name="T0" fmla="+- 0 714 714"/>
                  <a:gd name="T1" fmla="*/ T0 w 63"/>
                  <a:gd name="T2" fmla="+- 0 776 714"/>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17" name="Group 4933"/>
            <p:cNvGrpSpPr>
              <a:grpSpLocks/>
            </p:cNvGrpSpPr>
            <p:nvPr/>
          </p:nvGrpSpPr>
          <p:grpSpPr bwMode="auto">
            <a:xfrm>
              <a:off x="713" y="1468"/>
              <a:ext cx="2" cy="303"/>
              <a:chOff x="713" y="1468"/>
              <a:chExt cx="2" cy="303"/>
            </a:xfrm>
          </p:grpSpPr>
          <p:sp>
            <p:nvSpPr>
              <p:cNvPr id="40653" name="Freeform 4934"/>
              <p:cNvSpPr>
                <a:spLocks/>
              </p:cNvSpPr>
              <p:nvPr/>
            </p:nvSpPr>
            <p:spPr bwMode="auto">
              <a:xfrm>
                <a:off x="713"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18" name="Group 4931"/>
            <p:cNvGrpSpPr>
              <a:grpSpLocks/>
            </p:cNvGrpSpPr>
            <p:nvPr/>
          </p:nvGrpSpPr>
          <p:grpSpPr bwMode="auto">
            <a:xfrm>
              <a:off x="711" y="1458"/>
              <a:ext cx="3" cy="2"/>
              <a:chOff x="711" y="1458"/>
              <a:chExt cx="3" cy="2"/>
            </a:xfrm>
          </p:grpSpPr>
          <p:sp>
            <p:nvSpPr>
              <p:cNvPr id="40652" name="Freeform 4932"/>
              <p:cNvSpPr>
                <a:spLocks/>
              </p:cNvSpPr>
              <p:nvPr/>
            </p:nvSpPr>
            <p:spPr bwMode="auto">
              <a:xfrm>
                <a:off x="711" y="1458"/>
                <a:ext cx="3" cy="2"/>
              </a:xfrm>
              <a:custGeom>
                <a:avLst/>
                <a:gdLst>
                  <a:gd name="T0" fmla="+- 0 711 711"/>
                  <a:gd name="T1" fmla="*/ T0 w 3"/>
                  <a:gd name="T2" fmla="+- 0 714 711"/>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19" name="Group 4929"/>
            <p:cNvGrpSpPr>
              <a:grpSpLocks/>
            </p:cNvGrpSpPr>
            <p:nvPr/>
          </p:nvGrpSpPr>
          <p:grpSpPr bwMode="auto">
            <a:xfrm>
              <a:off x="713" y="1130"/>
              <a:ext cx="2" cy="318"/>
              <a:chOff x="713" y="1130"/>
              <a:chExt cx="2" cy="318"/>
            </a:xfrm>
          </p:grpSpPr>
          <p:sp>
            <p:nvSpPr>
              <p:cNvPr id="40651" name="Freeform 4930"/>
              <p:cNvSpPr>
                <a:spLocks/>
              </p:cNvSpPr>
              <p:nvPr/>
            </p:nvSpPr>
            <p:spPr bwMode="auto">
              <a:xfrm>
                <a:off x="713"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0" name="Group 4927"/>
            <p:cNvGrpSpPr>
              <a:grpSpLocks/>
            </p:cNvGrpSpPr>
            <p:nvPr/>
          </p:nvGrpSpPr>
          <p:grpSpPr bwMode="auto">
            <a:xfrm>
              <a:off x="711" y="1465"/>
              <a:ext cx="3" cy="2"/>
              <a:chOff x="711" y="1465"/>
              <a:chExt cx="3" cy="2"/>
            </a:xfrm>
          </p:grpSpPr>
          <p:sp>
            <p:nvSpPr>
              <p:cNvPr id="40650" name="Freeform 4928"/>
              <p:cNvSpPr>
                <a:spLocks/>
              </p:cNvSpPr>
              <p:nvPr/>
            </p:nvSpPr>
            <p:spPr bwMode="auto">
              <a:xfrm>
                <a:off x="711" y="1465"/>
                <a:ext cx="3" cy="2"/>
              </a:xfrm>
              <a:custGeom>
                <a:avLst/>
                <a:gdLst>
                  <a:gd name="T0" fmla="+- 0 711 711"/>
                  <a:gd name="T1" fmla="*/ T0 w 3"/>
                  <a:gd name="T2" fmla="+- 0 714 711"/>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1" name="Group 4924"/>
            <p:cNvGrpSpPr>
              <a:grpSpLocks/>
            </p:cNvGrpSpPr>
            <p:nvPr/>
          </p:nvGrpSpPr>
          <p:grpSpPr bwMode="auto">
            <a:xfrm>
              <a:off x="711" y="1450"/>
              <a:ext cx="3" cy="2"/>
              <a:chOff x="711" y="1450"/>
              <a:chExt cx="3" cy="2"/>
            </a:xfrm>
          </p:grpSpPr>
          <p:sp>
            <p:nvSpPr>
              <p:cNvPr id="40649" name="Freeform 4926"/>
              <p:cNvSpPr>
                <a:spLocks/>
              </p:cNvSpPr>
              <p:nvPr/>
            </p:nvSpPr>
            <p:spPr bwMode="auto">
              <a:xfrm>
                <a:off x="711" y="1450"/>
                <a:ext cx="3" cy="2"/>
              </a:xfrm>
              <a:custGeom>
                <a:avLst/>
                <a:gdLst>
                  <a:gd name="T0" fmla="+- 0 711 711"/>
                  <a:gd name="T1" fmla="*/ T0 w 3"/>
                  <a:gd name="T2" fmla="+- 0 714 711"/>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765" name="Picture 49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22" name="Group 4922"/>
            <p:cNvGrpSpPr>
              <a:grpSpLocks/>
            </p:cNvGrpSpPr>
            <p:nvPr/>
          </p:nvGrpSpPr>
          <p:grpSpPr bwMode="auto">
            <a:xfrm>
              <a:off x="697" y="1117"/>
              <a:ext cx="3" cy="656"/>
              <a:chOff x="697" y="1117"/>
              <a:chExt cx="3" cy="656"/>
            </a:xfrm>
          </p:grpSpPr>
          <p:sp>
            <p:nvSpPr>
              <p:cNvPr id="40648" name="Freeform 4923"/>
              <p:cNvSpPr>
                <a:spLocks/>
              </p:cNvSpPr>
              <p:nvPr/>
            </p:nvSpPr>
            <p:spPr bwMode="auto">
              <a:xfrm>
                <a:off x="697" y="1117"/>
                <a:ext cx="3" cy="656"/>
              </a:xfrm>
              <a:custGeom>
                <a:avLst/>
                <a:gdLst>
                  <a:gd name="T0" fmla="+- 0 697 697"/>
                  <a:gd name="T1" fmla="*/ T0 w 3"/>
                  <a:gd name="T2" fmla="+- 0 1773 1117"/>
                  <a:gd name="T3" fmla="*/ 1773 h 656"/>
                  <a:gd name="T4" fmla="+- 0 700 697"/>
                  <a:gd name="T5" fmla="*/ T4 w 3"/>
                  <a:gd name="T6" fmla="+- 0 1773 1117"/>
                  <a:gd name="T7" fmla="*/ 1773 h 656"/>
                  <a:gd name="T8" fmla="+- 0 700 697"/>
                  <a:gd name="T9" fmla="*/ T8 w 3"/>
                  <a:gd name="T10" fmla="+- 0 1117 1117"/>
                  <a:gd name="T11" fmla="*/ 1117 h 656"/>
                  <a:gd name="T12" fmla="+- 0 697 697"/>
                  <a:gd name="T13" fmla="*/ T12 w 3"/>
                  <a:gd name="T14" fmla="+- 0 1117 1117"/>
                  <a:gd name="T15" fmla="*/ 1117 h 656"/>
                  <a:gd name="T16" fmla="+- 0 697 69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23" name="Group 4920"/>
            <p:cNvGrpSpPr>
              <a:grpSpLocks/>
            </p:cNvGrpSpPr>
            <p:nvPr/>
          </p:nvGrpSpPr>
          <p:grpSpPr bwMode="auto">
            <a:xfrm>
              <a:off x="697" y="1116"/>
              <a:ext cx="82" cy="2"/>
              <a:chOff x="697" y="1116"/>
              <a:chExt cx="82" cy="2"/>
            </a:xfrm>
          </p:grpSpPr>
          <p:sp>
            <p:nvSpPr>
              <p:cNvPr id="40647" name="Freeform 4921"/>
              <p:cNvSpPr>
                <a:spLocks/>
              </p:cNvSpPr>
              <p:nvPr/>
            </p:nvSpPr>
            <p:spPr bwMode="auto">
              <a:xfrm>
                <a:off x="697" y="1116"/>
                <a:ext cx="82" cy="2"/>
              </a:xfrm>
              <a:custGeom>
                <a:avLst/>
                <a:gdLst>
                  <a:gd name="T0" fmla="+- 0 697 697"/>
                  <a:gd name="T1" fmla="*/ T0 w 82"/>
                  <a:gd name="T2" fmla="+- 0 779 69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4" name="Group 4918"/>
            <p:cNvGrpSpPr>
              <a:grpSpLocks/>
            </p:cNvGrpSpPr>
            <p:nvPr/>
          </p:nvGrpSpPr>
          <p:grpSpPr bwMode="auto">
            <a:xfrm>
              <a:off x="698" y="1772"/>
              <a:ext cx="80" cy="2"/>
              <a:chOff x="698" y="1772"/>
              <a:chExt cx="80" cy="2"/>
            </a:xfrm>
          </p:grpSpPr>
          <p:sp>
            <p:nvSpPr>
              <p:cNvPr id="40645" name="Freeform 4919"/>
              <p:cNvSpPr>
                <a:spLocks/>
              </p:cNvSpPr>
              <p:nvPr/>
            </p:nvSpPr>
            <p:spPr bwMode="auto">
              <a:xfrm>
                <a:off x="698" y="1772"/>
                <a:ext cx="80" cy="2"/>
              </a:xfrm>
              <a:custGeom>
                <a:avLst/>
                <a:gdLst>
                  <a:gd name="T0" fmla="+- 0 698 698"/>
                  <a:gd name="T1" fmla="*/ T0 w 80"/>
                  <a:gd name="T2" fmla="+- 0 778 6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5" name="Group 4916"/>
            <p:cNvGrpSpPr>
              <a:grpSpLocks/>
            </p:cNvGrpSpPr>
            <p:nvPr/>
          </p:nvGrpSpPr>
          <p:grpSpPr bwMode="auto">
            <a:xfrm>
              <a:off x="700" y="1770"/>
              <a:ext cx="80" cy="2"/>
              <a:chOff x="700" y="1770"/>
              <a:chExt cx="80" cy="2"/>
            </a:xfrm>
          </p:grpSpPr>
          <p:sp>
            <p:nvSpPr>
              <p:cNvPr id="40644" name="Freeform 4917"/>
              <p:cNvSpPr>
                <a:spLocks/>
              </p:cNvSpPr>
              <p:nvPr/>
            </p:nvSpPr>
            <p:spPr bwMode="auto">
              <a:xfrm>
                <a:off x="700" y="1770"/>
                <a:ext cx="80" cy="2"/>
              </a:xfrm>
              <a:custGeom>
                <a:avLst/>
                <a:gdLst>
                  <a:gd name="T0" fmla="+- 0 700 700"/>
                  <a:gd name="T1" fmla="*/ T0 w 80"/>
                  <a:gd name="T2" fmla="+- 0 779 70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6" name="Group 4912"/>
            <p:cNvGrpSpPr>
              <a:grpSpLocks/>
            </p:cNvGrpSpPr>
            <p:nvPr/>
          </p:nvGrpSpPr>
          <p:grpSpPr bwMode="auto">
            <a:xfrm>
              <a:off x="727" y="1224"/>
              <a:ext cx="38" cy="66"/>
              <a:chOff x="727" y="1224"/>
              <a:chExt cx="38" cy="66"/>
            </a:xfrm>
          </p:grpSpPr>
          <p:sp>
            <p:nvSpPr>
              <p:cNvPr id="40641" name="Freeform 4915"/>
              <p:cNvSpPr>
                <a:spLocks/>
              </p:cNvSpPr>
              <p:nvPr/>
            </p:nvSpPr>
            <p:spPr bwMode="auto">
              <a:xfrm>
                <a:off x="727" y="1224"/>
                <a:ext cx="38" cy="66"/>
              </a:xfrm>
              <a:custGeom>
                <a:avLst/>
                <a:gdLst>
                  <a:gd name="T0" fmla="+- 0 763 727"/>
                  <a:gd name="T1" fmla="*/ T0 w 38"/>
                  <a:gd name="T2" fmla="+- 0 1283 1224"/>
                  <a:gd name="T3" fmla="*/ 1283 h 66"/>
                  <a:gd name="T4" fmla="+- 0 729 727"/>
                  <a:gd name="T5" fmla="*/ T4 w 38"/>
                  <a:gd name="T6" fmla="+- 0 1283 1224"/>
                  <a:gd name="T7" fmla="*/ 1283 h 66"/>
                  <a:gd name="T8" fmla="+- 0 728 727"/>
                  <a:gd name="T9" fmla="*/ T8 w 38"/>
                  <a:gd name="T10" fmla="+- 0 1283 1224"/>
                  <a:gd name="T11" fmla="*/ 1283 h 66"/>
                  <a:gd name="T12" fmla="+- 0 728 727"/>
                  <a:gd name="T13" fmla="*/ T12 w 38"/>
                  <a:gd name="T14" fmla="+- 0 1284 1224"/>
                  <a:gd name="T15" fmla="*/ 1284 h 66"/>
                  <a:gd name="T16" fmla="+- 0 727 727"/>
                  <a:gd name="T17" fmla="*/ T16 w 38"/>
                  <a:gd name="T18" fmla="+- 0 1285 1224"/>
                  <a:gd name="T19" fmla="*/ 1285 h 66"/>
                  <a:gd name="T20" fmla="+- 0 727 727"/>
                  <a:gd name="T21" fmla="*/ T20 w 38"/>
                  <a:gd name="T22" fmla="+- 0 1288 1224"/>
                  <a:gd name="T23" fmla="*/ 1288 h 66"/>
                  <a:gd name="T24" fmla="+- 0 728 727"/>
                  <a:gd name="T25" fmla="*/ T24 w 38"/>
                  <a:gd name="T26" fmla="+- 0 1289 1224"/>
                  <a:gd name="T27" fmla="*/ 1289 h 66"/>
                  <a:gd name="T28" fmla="+- 0 728 727"/>
                  <a:gd name="T29" fmla="*/ T28 w 38"/>
                  <a:gd name="T30" fmla="+- 0 1290 1224"/>
                  <a:gd name="T31" fmla="*/ 1290 h 66"/>
                  <a:gd name="T32" fmla="+- 0 763 727"/>
                  <a:gd name="T33" fmla="*/ T32 w 38"/>
                  <a:gd name="T34" fmla="+- 0 1290 1224"/>
                  <a:gd name="T35" fmla="*/ 1290 h 66"/>
                  <a:gd name="T36" fmla="+- 0 764 727"/>
                  <a:gd name="T37" fmla="*/ T36 w 38"/>
                  <a:gd name="T38" fmla="+- 0 1289 1224"/>
                  <a:gd name="T39" fmla="*/ 1289 h 66"/>
                  <a:gd name="T40" fmla="+- 0 764 727"/>
                  <a:gd name="T41" fmla="*/ T40 w 38"/>
                  <a:gd name="T42" fmla="+- 0 1288 1224"/>
                  <a:gd name="T43" fmla="*/ 1288 h 66"/>
                  <a:gd name="T44" fmla="+- 0 764 727"/>
                  <a:gd name="T45" fmla="*/ T44 w 38"/>
                  <a:gd name="T46" fmla="+- 0 1285 1224"/>
                  <a:gd name="T47" fmla="*/ 1285 h 66"/>
                  <a:gd name="T48" fmla="+- 0 764 727"/>
                  <a:gd name="T49" fmla="*/ T48 w 38"/>
                  <a:gd name="T50" fmla="+- 0 1284 1224"/>
                  <a:gd name="T51" fmla="*/ 1284 h 66"/>
                  <a:gd name="T52" fmla="+- 0 764 727"/>
                  <a:gd name="T53" fmla="*/ T52 w 38"/>
                  <a:gd name="T54" fmla="+- 0 1283 1224"/>
                  <a:gd name="T55" fmla="*/ 1283 h 66"/>
                  <a:gd name="T56" fmla="+- 0 763 72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42" name="Freeform 4914"/>
              <p:cNvSpPr>
                <a:spLocks/>
              </p:cNvSpPr>
              <p:nvPr/>
            </p:nvSpPr>
            <p:spPr bwMode="auto">
              <a:xfrm>
                <a:off x="727" y="1224"/>
                <a:ext cx="38" cy="66"/>
              </a:xfrm>
              <a:custGeom>
                <a:avLst/>
                <a:gdLst>
                  <a:gd name="T0" fmla="+- 0 751 727"/>
                  <a:gd name="T1" fmla="*/ T0 w 38"/>
                  <a:gd name="T2" fmla="+- 0 1233 1224"/>
                  <a:gd name="T3" fmla="*/ 1233 h 66"/>
                  <a:gd name="T4" fmla="+- 0 743 727"/>
                  <a:gd name="T5" fmla="*/ T4 w 38"/>
                  <a:gd name="T6" fmla="+- 0 1233 1224"/>
                  <a:gd name="T7" fmla="*/ 1233 h 66"/>
                  <a:gd name="T8" fmla="+- 0 743 727"/>
                  <a:gd name="T9" fmla="*/ T8 w 38"/>
                  <a:gd name="T10" fmla="+- 0 1283 1224"/>
                  <a:gd name="T11" fmla="*/ 1283 h 66"/>
                  <a:gd name="T12" fmla="+- 0 751 727"/>
                  <a:gd name="T13" fmla="*/ T12 w 38"/>
                  <a:gd name="T14" fmla="+- 0 1283 1224"/>
                  <a:gd name="T15" fmla="*/ 1283 h 66"/>
                  <a:gd name="T16" fmla="+- 0 751 72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43" name="Freeform 4913"/>
              <p:cNvSpPr>
                <a:spLocks/>
              </p:cNvSpPr>
              <p:nvPr/>
            </p:nvSpPr>
            <p:spPr bwMode="auto">
              <a:xfrm>
                <a:off x="727" y="1224"/>
                <a:ext cx="38" cy="66"/>
              </a:xfrm>
              <a:custGeom>
                <a:avLst/>
                <a:gdLst>
                  <a:gd name="T0" fmla="+- 0 749 727"/>
                  <a:gd name="T1" fmla="*/ T0 w 38"/>
                  <a:gd name="T2" fmla="+- 0 1224 1224"/>
                  <a:gd name="T3" fmla="*/ 1224 h 66"/>
                  <a:gd name="T4" fmla="+- 0 727 727"/>
                  <a:gd name="T5" fmla="*/ T4 w 38"/>
                  <a:gd name="T6" fmla="+- 0 1240 1224"/>
                  <a:gd name="T7" fmla="*/ 1240 h 66"/>
                  <a:gd name="T8" fmla="+- 0 728 727"/>
                  <a:gd name="T9" fmla="*/ T8 w 38"/>
                  <a:gd name="T10" fmla="+- 0 1241 1224"/>
                  <a:gd name="T11" fmla="*/ 1241 h 66"/>
                  <a:gd name="T12" fmla="+- 0 729 727"/>
                  <a:gd name="T13" fmla="*/ T12 w 38"/>
                  <a:gd name="T14" fmla="+- 0 1241 1224"/>
                  <a:gd name="T15" fmla="*/ 1241 h 66"/>
                  <a:gd name="T16" fmla="+- 0 730 727"/>
                  <a:gd name="T17" fmla="*/ T16 w 38"/>
                  <a:gd name="T18" fmla="+- 0 1241 1224"/>
                  <a:gd name="T19" fmla="*/ 1241 h 66"/>
                  <a:gd name="T20" fmla="+- 0 743 727"/>
                  <a:gd name="T21" fmla="*/ T20 w 38"/>
                  <a:gd name="T22" fmla="+- 0 1233 1224"/>
                  <a:gd name="T23" fmla="*/ 1233 h 66"/>
                  <a:gd name="T24" fmla="+- 0 751 727"/>
                  <a:gd name="T25" fmla="*/ T24 w 38"/>
                  <a:gd name="T26" fmla="+- 0 1233 1224"/>
                  <a:gd name="T27" fmla="*/ 1233 h 66"/>
                  <a:gd name="T28" fmla="+- 0 751 727"/>
                  <a:gd name="T29" fmla="*/ T28 w 38"/>
                  <a:gd name="T30" fmla="+- 0 1225 1224"/>
                  <a:gd name="T31" fmla="*/ 1225 h 66"/>
                  <a:gd name="T32" fmla="+- 0 750 727"/>
                  <a:gd name="T33" fmla="*/ T32 w 38"/>
                  <a:gd name="T34" fmla="+- 0 1224 1224"/>
                  <a:gd name="T35" fmla="*/ 1224 h 66"/>
                  <a:gd name="T36" fmla="+- 0 749 72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27" name="Group 4909"/>
            <p:cNvGrpSpPr>
              <a:grpSpLocks/>
            </p:cNvGrpSpPr>
            <p:nvPr/>
          </p:nvGrpSpPr>
          <p:grpSpPr bwMode="auto">
            <a:xfrm>
              <a:off x="722" y="1346"/>
              <a:ext cx="45" cy="68"/>
              <a:chOff x="722" y="1346"/>
              <a:chExt cx="45" cy="68"/>
            </a:xfrm>
          </p:grpSpPr>
          <p:sp>
            <p:nvSpPr>
              <p:cNvPr id="40639" name="Freeform 4911"/>
              <p:cNvSpPr>
                <a:spLocks/>
              </p:cNvSpPr>
              <p:nvPr/>
            </p:nvSpPr>
            <p:spPr bwMode="auto">
              <a:xfrm>
                <a:off x="722" y="1346"/>
                <a:ext cx="45" cy="68"/>
              </a:xfrm>
              <a:custGeom>
                <a:avLst/>
                <a:gdLst>
                  <a:gd name="T0" fmla="+- 0 749 722"/>
                  <a:gd name="T1" fmla="*/ T0 w 45"/>
                  <a:gd name="T2" fmla="+- 0 1346 1346"/>
                  <a:gd name="T3" fmla="*/ 1346 h 68"/>
                  <a:gd name="T4" fmla="+- 0 741 722"/>
                  <a:gd name="T5" fmla="*/ T4 w 45"/>
                  <a:gd name="T6" fmla="+- 0 1346 1346"/>
                  <a:gd name="T7" fmla="*/ 1346 h 68"/>
                  <a:gd name="T8" fmla="+- 0 737 722"/>
                  <a:gd name="T9" fmla="*/ T8 w 45"/>
                  <a:gd name="T10" fmla="+- 0 1347 1346"/>
                  <a:gd name="T11" fmla="*/ 1347 h 68"/>
                  <a:gd name="T12" fmla="+- 0 722 722"/>
                  <a:gd name="T13" fmla="*/ T12 w 45"/>
                  <a:gd name="T14" fmla="+- 0 1386 1346"/>
                  <a:gd name="T15" fmla="*/ 1386 h 68"/>
                  <a:gd name="T16" fmla="+- 0 722 722"/>
                  <a:gd name="T17" fmla="*/ T16 w 45"/>
                  <a:gd name="T18" fmla="+- 0 1391 1346"/>
                  <a:gd name="T19" fmla="*/ 1391 h 68"/>
                  <a:gd name="T20" fmla="+- 0 740 722"/>
                  <a:gd name="T21" fmla="*/ T20 w 45"/>
                  <a:gd name="T22" fmla="+- 0 1414 1346"/>
                  <a:gd name="T23" fmla="*/ 1414 h 68"/>
                  <a:gd name="T24" fmla="+- 0 748 722"/>
                  <a:gd name="T25" fmla="*/ T24 w 45"/>
                  <a:gd name="T26" fmla="+- 0 1414 1346"/>
                  <a:gd name="T27" fmla="*/ 1414 h 68"/>
                  <a:gd name="T28" fmla="+- 0 752 722"/>
                  <a:gd name="T29" fmla="*/ T28 w 45"/>
                  <a:gd name="T30" fmla="+- 0 1413 1346"/>
                  <a:gd name="T31" fmla="*/ 1413 h 68"/>
                  <a:gd name="T32" fmla="+- 0 757 722"/>
                  <a:gd name="T33" fmla="*/ T32 w 45"/>
                  <a:gd name="T34" fmla="+- 0 1410 1346"/>
                  <a:gd name="T35" fmla="*/ 1410 h 68"/>
                  <a:gd name="T36" fmla="+- 0 760 722"/>
                  <a:gd name="T37" fmla="*/ T36 w 45"/>
                  <a:gd name="T38" fmla="+- 0 1408 1346"/>
                  <a:gd name="T39" fmla="*/ 1408 h 68"/>
                  <a:gd name="T40" fmla="+- 0 760 722"/>
                  <a:gd name="T41" fmla="*/ T40 w 45"/>
                  <a:gd name="T42" fmla="+- 0 1407 1346"/>
                  <a:gd name="T43" fmla="*/ 1407 h 68"/>
                  <a:gd name="T44" fmla="+- 0 742 722"/>
                  <a:gd name="T45" fmla="*/ T44 w 45"/>
                  <a:gd name="T46" fmla="+- 0 1407 1346"/>
                  <a:gd name="T47" fmla="*/ 1407 h 68"/>
                  <a:gd name="T48" fmla="+- 0 740 722"/>
                  <a:gd name="T49" fmla="*/ T48 w 45"/>
                  <a:gd name="T50" fmla="+- 0 1406 1346"/>
                  <a:gd name="T51" fmla="*/ 1406 h 68"/>
                  <a:gd name="T52" fmla="+- 0 731 722"/>
                  <a:gd name="T53" fmla="*/ T52 w 45"/>
                  <a:gd name="T54" fmla="+- 0 1385 1346"/>
                  <a:gd name="T55" fmla="*/ 1385 h 68"/>
                  <a:gd name="T56" fmla="+- 0 731 722"/>
                  <a:gd name="T57" fmla="*/ T56 w 45"/>
                  <a:gd name="T58" fmla="+- 0 1373 1346"/>
                  <a:gd name="T59" fmla="*/ 1373 h 68"/>
                  <a:gd name="T60" fmla="+- 0 742 722"/>
                  <a:gd name="T61" fmla="*/ T60 w 45"/>
                  <a:gd name="T62" fmla="+- 0 1354 1346"/>
                  <a:gd name="T63" fmla="*/ 1354 h 68"/>
                  <a:gd name="T64" fmla="+- 0 761 722"/>
                  <a:gd name="T65" fmla="*/ T64 w 45"/>
                  <a:gd name="T66" fmla="+- 0 1354 1346"/>
                  <a:gd name="T67" fmla="*/ 1354 h 68"/>
                  <a:gd name="T68" fmla="+- 0 760 722"/>
                  <a:gd name="T69" fmla="*/ T68 w 45"/>
                  <a:gd name="T70" fmla="+- 0 1352 1346"/>
                  <a:gd name="T71" fmla="*/ 1352 h 68"/>
                  <a:gd name="T72" fmla="+- 0 758 722"/>
                  <a:gd name="T73" fmla="*/ T72 w 45"/>
                  <a:gd name="T74" fmla="+- 0 1350 1346"/>
                  <a:gd name="T75" fmla="*/ 1350 h 68"/>
                  <a:gd name="T76" fmla="+- 0 752 722"/>
                  <a:gd name="T77" fmla="*/ T76 w 45"/>
                  <a:gd name="T78" fmla="+- 0 1347 1346"/>
                  <a:gd name="T79" fmla="*/ 1347 h 68"/>
                  <a:gd name="T80" fmla="+- 0 749 72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39"/>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40" name="Freeform 4910"/>
              <p:cNvSpPr>
                <a:spLocks/>
              </p:cNvSpPr>
              <p:nvPr/>
            </p:nvSpPr>
            <p:spPr bwMode="auto">
              <a:xfrm>
                <a:off x="722" y="1346"/>
                <a:ext cx="45" cy="68"/>
              </a:xfrm>
              <a:custGeom>
                <a:avLst/>
                <a:gdLst>
                  <a:gd name="T0" fmla="+- 0 761 722"/>
                  <a:gd name="T1" fmla="*/ T0 w 45"/>
                  <a:gd name="T2" fmla="+- 0 1354 1346"/>
                  <a:gd name="T3" fmla="*/ 1354 h 68"/>
                  <a:gd name="T4" fmla="+- 0 744 722"/>
                  <a:gd name="T5" fmla="*/ T4 w 45"/>
                  <a:gd name="T6" fmla="+- 0 1354 1346"/>
                  <a:gd name="T7" fmla="*/ 1354 h 68"/>
                  <a:gd name="T8" fmla="+- 0 749 722"/>
                  <a:gd name="T9" fmla="*/ T8 w 45"/>
                  <a:gd name="T10" fmla="+- 0 1354 1346"/>
                  <a:gd name="T11" fmla="*/ 1354 h 68"/>
                  <a:gd name="T12" fmla="+- 0 752 722"/>
                  <a:gd name="T13" fmla="*/ T12 w 45"/>
                  <a:gd name="T14" fmla="+- 0 1356 1346"/>
                  <a:gd name="T15" fmla="*/ 1356 h 68"/>
                  <a:gd name="T16" fmla="+- 0 758 722"/>
                  <a:gd name="T17" fmla="*/ T16 w 45"/>
                  <a:gd name="T18" fmla="+- 0 1386 1346"/>
                  <a:gd name="T19" fmla="*/ 1386 h 68"/>
                  <a:gd name="T20" fmla="+- 0 757 722"/>
                  <a:gd name="T21" fmla="*/ T20 w 45"/>
                  <a:gd name="T22" fmla="+- 0 1389 1346"/>
                  <a:gd name="T23" fmla="*/ 1389 h 68"/>
                  <a:gd name="T24" fmla="+- 0 746 722"/>
                  <a:gd name="T25" fmla="*/ T24 w 45"/>
                  <a:gd name="T26" fmla="+- 0 1407 1346"/>
                  <a:gd name="T27" fmla="*/ 1407 h 68"/>
                  <a:gd name="T28" fmla="+- 0 760 722"/>
                  <a:gd name="T29" fmla="*/ T28 w 45"/>
                  <a:gd name="T30" fmla="+- 0 1407 1346"/>
                  <a:gd name="T31" fmla="*/ 1407 h 68"/>
                  <a:gd name="T32" fmla="+- 0 763 722"/>
                  <a:gd name="T33" fmla="*/ T32 w 45"/>
                  <a:gd name="T34" fmla="+- 0 1402 1346"/>
                  <a:gd name="T35" fmla="*/ 1402 h 68"/>
                  <a:gd name="T36" fmla="+- 0 765 722"/>
                  <a:gd name="T37" fmla="*/ T36 w 45"/>
                  <a:gd name="T38" fmla="+- 0 1398 1346"/>
                  <a:gd name="T39" fmla="*/ 1398 h 68"/>
                  <a:gd name="T40" fmla="+- 0 766 722"/>
                  <a:gd name="T41" fmla="*/ T40 w 45"/>
                  <a:gd name="T42" fmla="+- 0 1390 1346"/>
                  <a:gd name="T43" fmla="*/ 1390 h 68"/>
                  <a:gd name="T44" fmla="+- 0 767 722"/>
                  <a:gd name="T45" fmla="*/ T44 w 45"/>
                  <a:gd name="T46" fmla="+- 0 1386 1346"/>
                  <a:gd name="T47" fmla="*/ 1386 h 68"/>
                  <a:gd name="T48" fmla="+- 0 766 722"/>
                  <a:gd name="T49" fmla="*/ T48 w 45"/>
                  <a:gd name="T50" fmla="+- 0 1373 1346"/>
                  <a:gd name="T51" fmla="*/ 1373 h 68"/>
                  <a:gd name="T52" fmla="+- 0 766 722"/>
                  <a:gd name="T53" fmla="*/ T52 w 45"/>
                  <a:gd name="T54" fmla="+- 0 1371 1346"/>
                  <a:gd name="T55" fmla="*/ 1371 h 68"/>
                  <a:gd name="T56" fmla="+- 0 766 722"/>
                  <a:gd name="T57" fmla="*/ T56 w 45"/>
                  <a:gd name="T58" fmla="+- 0 1369 1346"/>
                  <a:gd name="T59" fmla="*/ 1369 h 68"/>
                  <a:gd name="T60" fmla="+- 0 765 722"/>
                  <a:gd name="T61" fmla="*/ T60 w 45"/>
                  <a:gd name="T62" fmla="+- 0 1362 1346"/>
                  <a:gd name="T63" fmla="*/ 1362 h 68"/>
                  <a:gd name="T64" fmla="+- 0 764 722"/>
                  <a:gd name="T65" fmla="*/ T64 w 45"/>
                  <a:gd name="T66" fmla="+- 0 1358 1346"/>
                  <a:gd name="T67" fmla="*/ 1358 h 68"/>
                  <a:gd name="T68" fmla="+- 0 761 72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3" y="52"/>
                    </a:lnTo>
                    <a:lnTo>
                      <a:pt x="44" y="44"/>
                    </a:lnTo>
                    <a:lnTo>
                      <a:pt x="45"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28" name="Group 4906"/>
            <p:cNvGrpSpPr>
              <a:grpSpLocks/>
            </p:cNvGrpSpPr>
            <p:nvPr/>
          </p:nvGrpSpPr>
          <p:grpSpPr bwMode="auto">
            <a:xfrm>
              <a:off x="722" y="1470"/>
              <a:ext cx="45" cy="68"/>
              <a:chOff x="722" y="1470"/>
              <a:chExt cx="45" cy="68"/>
            </a:xfrm>
          </p:grpSpPr>
          <p:sp>
            <p:nvSpPr>
              <p:cNvPr id="40637" name="Freeform 4908"/>
              <p:cNvSpPr>
                <a:spLocks/>
              </p:cNvSpPr>
              <p:nvPr/>
            </p:nvSpPr>
            <p:spPr bwMode="auto">
              <a:xfrm>
                <a:off x="722" y="1470"/>
                <a:ext cx="45" cy="68"/>
              </a:xfrm>
              <a:custGeom>
                <a:avLst/>
                <a:gdLst>
                  <a:gd name="T0" fmla="+- 0 749 722"/>
                  <a:gd name="T1" fmla="*/ T0 w 45"/>
                  <a:gd name="T2" fmla="+- 0 1470 1470"/>
                  <a:gd name="T3" fmla="*/ 1470 h 68"/>
                  <a:gd name="T4" fmla="+- 0 741 722"/>
                  <a:gd name="T5" fmla="*/ T4 w 45"/>
                  <a:gd name="T6" fmla="+- 0 1470 1470"/>
                  <a:gd name="T7" fmla="*/ 1470 h 68"/>
                  <a:gd name="T8" fmla="+- 0 737 722"/>
                  <a:gd name="T9" fmla="*/ T8 w 45"/>
                  <a:gd name="T10" fmla="+- 0 1470 1470"/>
                  <a:gd name="T11" fmla="*/ 1470 h 68"/>
                  <a:gd name="T12" fmla="+- 0 722 722"/>
                  <a:gd name="T13" fmla="*/ T12 w 45"/>
                  <a:gd name="T14" fmla="+- 0 1509 1470"/>
                  <a:gd name="T15" fmla="*/ 1509 h 68"/>
                  <a:gd name="T16" fmla="+- 0 722 722"/>
                  <a:gd name="T17" fmla="*/ T16 w 45"/>
                  <a:gd name="T18" fmla="+- 0 1514 1470"/>
                  <a:gd name="T19" fmla="*/ 1514 h 68"/>
                  <a:gd name="T20" fmla="+- 0 740 722"/>
                  <a:gd name="T21" fmla="*/ T20 w 45"/>
                  <a:gd name="T22" fmla="+- 0 1537 1470"/>
                  <a:gd name="T23" fmla="*/ 1537 h 68"/>
                  <a:gd name="T24" fmla="+- 0 748 722"/>
                  <a:gd name="T25" fmla="*/ T24 w 45"/>
                  <a:gd name="T26" fmla="+- 0 1537 1470"/>
                  <a:gd name="T27" fmla="*/ 1537 h 68"/>
                  <a:gd name="T28" fmla="+- 0 752 722"/>
                  <a:gd name="T29" fmla="*/ T28 w 45"/>
                  <a:gd name="T30" fmla="+- 0 1536 1470"/>
                  <a:gd name="T31" fmla="*/ 1536 h 68"/>
                  <a:gd name="T32" fmla="+- 0 757 722"/>
                  <a:gd name="T33" fmla="*/ T32 w 45"/>
                  <a:gd name="T34" fmla="+- 0 1533 1470"/>
                  <a:gd name="T35" fmla="*/ 1533 h 68"/>
                  <a:gd name="T36" fmla="+- 0 760 722"/>
                  <a:gd name="T37" fmla="*/ T36 w 45"/>
                  <a:gd name="T38" fmla="+- 0 1531 1470"/>
                  <a:gd name="T39" fmla="*/ 1531 h 68"/>
                  <a:gd name="T40" fmla="+- 0 760 722"/>
                  <a:gd name="T41" fmla="*/ T40 w 45"/>
                  <a:gd name="T42" fmla="+- 0 1530 1470"/>
                  <a:gd name="T43" fmla="*/ 1530 h 68"/>
                  <a:gd name="T44" fmla="+- 0 742 722"/>
                  <a:gd name="T45" fmla="*/ T44 w 45"/>
                  <a:gd name="T46" fmla="+- 0 1530 1470"/>
                  <a:gd name="T47" fmla="*/ 1530 h 68"/>
                  <a:gd name="T48" fmla="+- 0 740 722"/>
                  <a:gd name="T49" fmla="*/ T48 w 45"/>
                  <a:gd name="T50" fmla="+- 0 1529 1470"/>
                  <a:gd name="T51" fmla="*/ 1529 h 68"/>
                  <a:gd name="T52" fmla="+- 0 731 722"/>
                  <a:gd name="T53" fmla="*/ T52 w 45"/>
                  <a:gd name="T54" fmla="+- 0 1509 1470"/>
                  <a:gd name="T55" fmla="*/ 1509 h 68"/>
                  <a:gd name="T56" fmla="+- 0 731 722"/>
                  <a:gd name="T57" fmla="*/ T56 w 45"/>
                  <a:gd name="T58" fmla="+- 0 1496 1470"/>
                  <a:gd name="T59" fmla="*/ 1496 h 68"/>
                  <a:gd name="T60" fmla="+- 0 742 722"/>
                  <a:gd name="T61" fmla="*/ T60 w 45"/>
                  <a:gd name="T62" fmla="+- 0 1477 1470"/>
                  <a:gd name="T63" fmla="*/ 1477 h 68"/>
                  <a:gd name="T64" fmla="+- 0 761 722"/>
                  <a:gd name="T65" fmla="*/ T64 w 45"/>
                  <a:gd name="T66" fmla="+- 0 1477 1470"/>
                  <a:gd name="T67" fmla="*/ 1477 h 68"/>
                  <a:gd name="T68" fmla="+- 0 760 722"/>
                  <a:gd name="T69" fmla="*/ T68 w 45"/>
                  <a:gd name="T70" fmla="+- 0 1475 1470"/>
                  <a:gd name="T71" fmla="*/ 1475 h 68"/>
                  <a:gd name="T72" fmla="+- 0 758 722"/>
                  <a:gd name="T73" fmla="*/ T72 w 45"/>
                  <a:gd name="T74" fmla="+- 0 1473 1470"/>
                  <a:gd name="T75" fmla="*/ 1473 h 68"/>
                  <a:gd name="T76" fmla="+- 0 752 722"/>
                  <a:gd name="T77" fmla="*/ T76 w 45"/>
                  <a:gd name="T78" fmla="+- 0 1470 1470"/>
                  <a:gd name="T79" fmla="*/ 1470 h 68"/>
                  <a:gd name="T80" fmla="+- 0 749 722"/>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8" name="Freeform 4907"/>
              <p:cNvSpPr>
                <a:spLocks/>
              </p:cNvSpPr>
              <p:nvPr/>
            </p:nvSpPr>
            <p:spPr bwMode="auto">
              <a:xfrm>
                <a:off x="722" y="1470"/>
                <a:ext cx="45" cy="68"/>
              </a:xfrm>
              <a:custGeom>
                <a:avLst/>
                <a:gdLst>
                  <a:gd name="T0" fmla="+- 0 761 722"/>
                  <a:gd name="T1" fmla="*/ T0 w 45"/>
                  <a:gd name="T2" fmla="+- 0 1477 1470"/>
                  <a:gd name="T3" fmla="*/ 1477 h 68"/>
                  <a:gd name="T4" fmla="+- 0 744 722"/>
                  <a:gd name="T5" fmla="*/ T4 w 45"/>
                  <a:gd name="T6" fmla="+- 0 1477 1470"/>
                  <a:gd name="T7" fmla="*/ 1477 h 68"/>
                  <a:gd name="T8" fmla="+- 0 749 722"/>
                  <a:gd name="T9" fmla="*/ T8 w 45"/>
                  <a:gd name="T10" fmla="+- 0 1477 1470"/>
                  <a:gd name="T11" fmla="*/ 1477 h 68"/>
                  <a:gd name="T12" fmla="+- 0 752 722"/>
                  <a:gd name="T13" fmla="*/ T12 w 45"/>
                  <a:gd name="T14" fmla="+- 0 1479 1470"/>
                  <a:gd name="T15" fmla="*/ 1479 h 68"/>
                  <a:gd name="T16" fmla="+- 0 758 722"/>
                  <a:gd name="T17" fmla="*/ T16 w 45"/>
                  <a:gd name="T18" fmla="+- 0 1509 1470"/>
                  <a:gd name="T19" fmla="*/ 1509 h 68"/>
                  <a:gd name="T20" fmla="+- 0 757 722"/>
                  <a:gd name="T21" fmla="*/ T20 w 45"/>
                  <a:gd name="T22" fmla="+- 0 1512 1470"/>
                  <a:gd name="T23" fmla="*/ 1512 h 68"/>
                  <a:gd name="T24" fmla="+- 0 746 722"/>
                  <a:gd name="T25" fmla="*/ T24 w 45"/>
                  <a:gd name="T26" fmla="+- 0 1530 1470"/>
                  <a:gd name="T27" fmla="*/ 1530 h 68"/>
                  <a:gd name="T28" fmla="+- 0 760 722"/>
                  <a:gd name="T29" fmla="*/ T28 w 45"/>
                  <a:gd name="T30" fmla="+- 0 1530 1470"/>
                  <a:gd name="T31" fmla="*/ 1530 h 68"/>
                  <a:gd name="T32" fmla="+- 0 763 722"/>
                  <a:gd name="T33" fmla="*/ T32 w 45"/>
                  <a:gd name="T34" fmla="+- 0 1525 1470"/>
                  <a:gd name="T35" fmla="*/ 1525 h 68"/>
                  <a:gd name="T36" fmla="+- 0 765 722"/>
                  <a:gd name="T37" fmla="*/ T36 w 45"/>
                  <a:gd name="T38" fmla="+- 0 1521 1470"/>
                  <a:gd name="T39" fmla="*/ 1521 h 68"/>
                  <a:gd name="T40" fmla="+- 0 766 722"/>
                  <a:gd name="T41" fmla="*/ T40 w 45"/>
                  <a:gd name="T42" fmla="+- 0 1513 1470"/>
                  <a:gd name="T43" fmla="*/ 1513 h 68"/>
                  <a:gd name="T44" fmla="+- 0 767 722"/>
                  <a:gd name="T45" fmla="*/ T44 w 45"/>
                  <a:gd name="T46" fmla="+- 0 1509 1470"/>
                  <a:gd name="T47" fmla="*/ 1509 h 68"/>
                  <a:gd name="T48" fmla="+- 0 766 722"/>
                  <a:gd name="T49" fmla="*/ T48 w 45"/>
                  <a:gd name="T50" fmla="+- 0 1496 1470"/>
                  <a:gd name="T51" fmla="*/ 1496 h 68"/>
                  <a:gd name="T52" fmla="+- 0 766 722"/>
                  <a:gd name="T53" fmla="*/ T52 w 45"/>
                  <a:gd name="T54" fmla="+- 0 1494 1470"/>
                  <a:gd name="T55" fmla="*/ 1494 h 68"/>
                  <a:gd name="T56" fmla="+- 0 766 722"/>
                  <a:gd name="T57" fmla="*/ T56 w 45"/>
                  <a:gd name="T58" fmla="+- 0 1492 1470"/>
                  <a:gd name="T59" fmla="*/ 1492 h 68"/>
                  <a:gd name="T60" fmla="+- 0 765 722"/>
                  <a:gd name="T61" fmla="*/ T60 w 45"/>
                  <a:gd name="T62" fmla="+- 0 1485 1470"/>
                  <a:gd name="T63" fmla="*/ 1485 h 68"/>
                  <a:gd name="T64" fmla="+- 0 764 722"/>
                  <a:gd name="T65" fmla="*/ T64 w 45"/>
                  <a:gd name="T66" fmla="+- 0 1481 1470"/>
                  <a:gd name="T67" fmla="*/ 1481 h 68"/>
                  <a:gd name="T68" fmla="+- 0 761 722"/>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9"/>
                    </a:lnTo>
                    <a:lnTo>
                      <a:pt x="36" y="39"/>
                    </a:lnTo>
                    <a:lnTo>
                      <a:pt x="35" y="42"/>
                    </a:lnTo>
                    <a:lnTo>
                      <a:pt x="24" y="60"/>
                    </a:lnTo>
                    <a:lnTo>
                      <a:pt x="38" y="60"/>
                    </a:lnTo>
                    <a:lnTo>
                      <a:pt x="41" y="55"/>
                    </a:lnTo>
                    <a:lnTo>
                      <a:pt x="43" y="51"/>
                    </a:lnTo>
                    <a:lnTo>
                      <a:pt x="44" y="43"/>
                    </a:lnTo>
                    <a:lnTo>
                      <a:pt x="45" y="39"/>
                    </a:lnTo>
                    <a:lnTo>
                      <a:pt x="44" y="26"/>
                    </a:lnTo>
                    <a:lnTo>
                      <a:pt x="44"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29" name="Group 4901"/>
            <p:cNvGrpSpPr>
              <a:grpSpLocks/>
            </p:cNvGrpSpPr>
            <p:nvPr/>
          </p:nvGrpSpPr>
          <p:grpSpPr bwMode="auto">
            <a:xfrm>
              <a:off x="723" y="1593"/>
              <a:ext cx="43" cy="68"/>
              <a:chOff x="723" y="1593"/>
              <a:chExt cx="43" cy="68"/>
            </a:xfrm>
          </p:grpSpPr>
          <p:sp>
            <p:nvSpPr>
              <p:cNvPr id="40633" name="Freeform 4905"/>
              <p:cNvSpPr>
                <a:spLocks/>
              </p:cNvSpPr>
              <p:nvPr/>
            </p:nvSpPr>
            <p:spPr bwMode="auto">
              <a:xfrm>
                <a:off x="723" y="1593"/>
                <a:ext cx="43" cy="68"/>
              </a:xfrm>
              <a:custGeom>
                <a:avLst/>
                <a:gdLst>
                  <a:gd name="T0" fmla="+- 0 726 723"/>
                  <a:gd name="T1" fmla="*/ T0 w 43"/>
                  <a:gd name="T2" fmla="+- 0 1651 1593"/>
                  <a:gd name="T3" fmla="*/ 1651 h 68"/>
                  <a:gd name="T4" fmla="+- 0 725 723"/>
                  <a:gd name="T5" fmla="*/ T4 w 43"/>
                  <a:gd name="T6" fmla="+- 0 1651 1593"/>
                  <a:gd name="T7" fmla="*/ 1651 h 68"/>
                  <a:gd name="T8" fmla="+- 0 725 723"/>
                  <a:gd name="T9" fmla="*/ T8 w 43"/>
                  <a:gd name="T10" fmla="+- 0 1651 1593"/>
                  <a:gd name="T11" fmla="*/ 1651 h 68"/>
                  <a:gd name="T12" fmla="+- 0 725 723"/>
                  <a:gd name="T13" fmla="*/ T12 w 43"/>
                  <a:gd name="T14" fmla="+- 0 1652 1593"/>
                  <a:gd name="T15" fmla="*/ 1652 h 68"/>
                  <a:gd name="T16" fmla="+- 0 724 723"/>
                  <a:gd name="T17" fmla="*/ T16 w 43"/>
                  <a:gd name="T18" fmla="+- 0 1654 1593"/>
                  <a:gd name="T19" fmla="*/ 1654 h 68"/>
                  <a:gd name="T20" fmla="+- 0 725 723"/>
                  <a:gd name="T21" fmla="*/ T20 w 43"/>
                  <a:gd name="T22" fmla="+- 0 1656 1593"/>
                  <a:gd name="T23" fmla="*/ 1656 h 68"/>
                  <a:gd name="T24" fmla="+- 0 737 723"/>
                  <a:gd name="T25" fmla="*/ T24 w 43"/>
                  <a:gd name="T26" fmla="+- 0 1660 1593"/>
                  <a:gd name="T27" fmla="*/ 1660 h 68"/>
                  <a:gd name="T28" fmla="+- 0 741 723"/>
                  <a:gd name="T29" fmla="*/ T28 w 43"/>
                  <a:gd name="T30" fmla="+- 0 1660 1593"/>
                  <a:gd name="T31" fmla="*/ 1660 h 68"/>
                  <a:gd name="T32" fmla="+- 0 744 723"/>
                  <a:gd name="T33" fmla="*/ T32 w 43"/>
                  <a:gd name="T34" fmla="+- 0 1660 1593"/>
                  <a:gd name="T35" fmla="*/ 1660 h 68"/>
                  <a:gd name="T36" fmla="+- 0 750 723"/>
                  <a:gd name="T37" fmla="*/ T36 w 43"/>
                  <a:gd name="T38" fmla="+- 0 1658 1593"/>
                  <a:gd name="T39" fmla="*/ 1658 h 68"/>
                  <a:gd name="T40" fmla="+- 0 752 723"/>
                  <a:gd name="T41" fmla="*/ T40 w 43"/>
                  <a:gd name="T42" fmla="+- 0 1656 1593"/>
                  <a:gd name="T43" fmla="*/ 1656 h 68"/>
                  <a:gd name="T44" fmla="+- 0 756 723"/>
                  <a:gd name="T45" fmla="*/ T44 w 43"/>
                  <a:gd name="T46" fmla="+- 0 1653 1593"/>
                  <a:gd name="T47" fmla="*/ 1653 h 68"/>
                  <a:gd name="T48" fmla="+- 0 738 723"/>
                  <a:gd name="T49" fmla="*/ T48 w 43"/>
                  <a:gd name="T50" fmla="+- 0 1653 1593"/>
                  <a:gd name="T51" fmla="*/ 1653 h 68"/>
                  <a:gd name="T52" fmla="+- 0 733 723"/>
                  <a:gd name="T53" fmla="*/ T52 w 43"/>
                  <a:gd name="T54" fmla="+- 0 1653 1593"/>
                  <a:gd name="T55" fmla="*/ 1653 h 68"/>
                  <a:gd name="T56" fmla="+- 0 730 723"/>
                  <a:gd name="T57" fmla="*/ T56 w 43"/>
                  <a:gd name="T58" fmla="+- 0 1652 1593"/>
                  <a:gd name="T59" fmla="*/ 1652 h 68"/>
                  <a:gd name="T60" fmla="+- 0 727 723"/>
                  <a:gd name="T61" fmla="*/ T60 w 43"/>
                  <a:gd name="T62" fmla="+- 0 1651 1593"/>
                  <a:gd name="T63" fmla="*/ 1651 h 68"/>
                  <a:gd name="T64" fmla="+- 0 726 723"/>
                  <a:gd name="T65" fmla="*/ T64 w 43"/>
                  <a:gd name="T66" fmla="+- 0 1651 1593"/>
                  <a:gd name="T67" fmla="*/ 165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61"/>
                    </a:lnTo>
                    <a:lnTo>
                      <a:pt x="2" y="63"/>
                    </a:lnTo>
                    <a:lnTo>
                      <a:pt x="14" y="67"/>
                    </a:lnTo>
                    <a:lnTo>
                      <a:pt x="18" y="67"/>
                    </a:lnTo>
                    <a:lnTo>
                      <a:pt x="21" y="67"/>
                    </a:lnTo>
                    <a:lnTo>
                      <a:pt x="27" y="65"/>
                    </a:lnTo>
                    <a:lnTo>
                      <a:pt x="29" y="63"/>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4" name="Freeform 4904"/>
              <p:cNvSpPr>
                <a:spLocks/>
              </p:cNvSpPr>
              <p:nvPr/>
            </p:nvSpPr>
            <p:spPr bwMode="auto">
              <a:xfrm>
                <a:off x="723" y="1593"/>
                <a:ext cx="43" cy="68"/>
              </a:xfrm>
              <a:custGeom>
                <a:avLst/>
                <a:gdLst>
                  <a:gd name="T0" fmla="+- 0 765 723"/>
                  <a:gd name="T1" fmla="*/ T0 w 43"/>
                  <a:gd name="T2" fmla="+- 0 1630 1593"/>
                  <a:gd name="T3" fmla="*/ 1630 h 68"/>
                  <a:gd name="T4" fmla="+- 0 756 723"/>
                  <a:gd name="T5" fmla="*/ T4 w 43"/>
                  <a:gd name="T6" fmla="+- 0 1630 1593"/>
                  <a:gd name="T7" fmla="*/ 1630 h 68"/>
                  <a:gd name="T8" fmla="+- 0 756 723"/>
                  <a:gd name="T9" fmla="*/ T8 w 43"/>
                  <a:gd name="T10" fmla="+- 0 1634 1593"/>
                  <a:gd name="T11" fmla="*/ 1634 h 68"/>
                  <a:gd name="T12" fmla="+- 0 756 723"/>
                  <a:gd name="T13" fmla="*/ T12 w 43"/>
                  <a:gd name="T14" fmla="+- 0 1636 1593"/>
                  <a:gd name="T15" fmla="*/ 1636 h 68"/>
                  <a:gd name="T16" fmla="+- 0 741 723"/>
                  <a:gd name="T17" fmla="*/ T16 w 43"/>
                  <a:gd name="T18" fmla="+- 0 1653 1593"/>
                  <a:gd name="T19" fmla="*/ 1653 h 68"/>
                  <a:gd name="T20" fmla="+- 0 756 723"/>
                  <a:gd name="T21" fmla="*/ T20 w 43"/>
                  <a:gd name="T22" fmla="+- 0 1653 1593"/>
                  <a:gd name="T23" fmla="*/ 1653 h 68"/>
                  <a:gd name="T24" fmla="+- 0 764 723"/>
                  <a:gd name="T25" fmla="*/ T24 w 43"/>
                  <a:gd name="T26" fmla="+- 0 1635 1593"/>
                  <a:gd name="T27" fmla="*/ 1635 h 68"/>
                  <a:gd name="T28" fmla="+- 0 765 723"/>
                  <a:gd name="T29" fmla="*/ T28 w 43"/>
                  <a:gd name="T30" fmla="+- 0 1630 1593"/>
                  <a:gd name="T31" fmla="*/ 163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5" name="Freeform 4903"/>
              <p:cNvSpPr>
                <a:spLocks/>
              </p:cNvSpPr>
              <p:nvPr/>
            </p:nvSpPr>
            <p:spPr bwMode="auto">
              <a:xfrm>
                <a:off x="723" y="1593"/>
                <a:ext cx="43" cy="68"/>
              </a:xfrm>
              <a:custGeom>
                <a:avLst/>
                <a:gdLst>
                  <a:gd name="T0" fmla="+- 0 747 723"/>
                  <a:gd name="T1" fmla="*/ T0 w 43"/>
                  <a:gd name="T2" fmla="+- 0 1593 1593"/>
                  <a:gd name="T3" fmla="*/ 1593 h 68"/>
                  <a:gd name="T4" fmla="+- 0 740 723"/>
                  <a:gd name="T5" fmla="*/ T4 w 43"/>
                  <a:gd name="T6" fmla="+- 0 1593 1593"/>
                  <a:gd name="T7" fmla="*/ 1593 h 68"/>
                  <a:gd name="T8" fmla="+- 0 737 723"/>
                  <a:gd name="T9" fmla="*/ T8 w 43"/>
                  <a:gd name="T10" fmla="+- 0 1593 1593"/>
                  <a:gd name="T11" fmla="*/ 1593 h 68"/>
                  <a:gd name="T12" fmla="+- 0 723 723"/>
                  <a:gd name="T13" fmla="*/ T12 w 43"/>
                  <a:gd name="T14" fmla="+- 0 1619 1593"/>
                  <a:gd name="T15" fmla="*/ 1619 h 68"/>
                  <a:gd name="T16" fmla="+- 0 723 723"/>
                  <a:gd name="T17" fmla="*/ T16 w 43"/>
                  <a:gd name="T18" fmla="+- 0 1620 1593"/>
                  <a:gd name="T19" fmla="*/ 1620 h 68"/>
                  <a:gd name="T20" fmla="+- 0 738 723"/>
                  <a:gd name="T21" fmla="*/ T20 w 43"/>
                  <a:gd name="T22" fmla="+- 0 1634 1593"/>
                  <a:gd name="T23" fmla="*/ 1634 h 68"/>
                  <a:gd name="T24" fmla="+- 0 745 723"/>
                  <a:gd name="T25" fmla="*/ T24 w 43"/>
                  <a:gd name="T26" fmla="+- 0 1634 1593"/>
                  <a:gd name="T27" fmla="*/ 1634 h 68"/>
                  <a:gd name="T28" fmla="+- 0 748 723"/>
                  <a:gd name="T29" fmla="*/ T28 w 43"/>
                  <a:gd name="T30" fmla="+- 0 1634 1593"/>
                  <a:gd name="T31" fmla="*/ 1634 h 68"/>
                  <a:gd name="T32" fmla="+- 0 752 723"/>
                  <a:gd name="T33" fmla="*/ T32 w 43"/>
                  <a:gd name="T34" fmla="+- 0 1632 1593"/>
                  <a:gd name="T35" fmla="*/ 1632 h 68"/>
                  <a:gd name="T36" fmla="+- 0 755 723"/>
                  <a:gd name="T37" fmla="*/ T36 w 43"/>
                  <a:gd name="T38" fmla="+- 0 1631 1593"/>
                  <a:gd name="T39" fmla="*/ 1631 h 68"/>
                  <a:gd name="T40" fmla="+- 0 756 723"/>
                  <a:gd name="T41" fmla="*/ T40 w 43"/>
                  <a:gd name="T42" fmla="+- 0 1630 1593"/>
                  <a:gd name="T43" fmla="*/ 1630 h 68"/>
                  <a:gd name="T44" fmla="+- 0 765 723"/>
                  <a:gd name="T45" fmla="*/ T44 w 43"/>
                  <a:gd name="T46" fmla="+- 0 1630 1593"/>
                  <a:gd name="T47" fmla="*/ 1630 h 68"/>
                  <a:gd name="T48" fmla="+- 0 765 723"/>
                  <a:gd name="T49" fmla="*/ T48 w 43"/>
                  <a:gd name="T50" fmla="+- 0 1627 1593"/>
                  <a:gd name="T51" fmla="*/ 1627 h 68"/>
                  <a:gd name="T52" fmla="+- 0 741 723"/>
                  <a:gd name="T53" fmla="*/ T52 w 43"/>
                  <a:gd name="T54" fmla="+- 0 1627 1593"/>
                  <a:gd name="T55" fmla="*/ 1627 h 68"/>
                  <a:gd name="T56" fmla="+- 0 739 723"/>
                  <a:gd name="T57" fmla="*/ T56 w 43"/>
                  <a:gd name="T58" fmla="+- 0 1627 1593"/>
                  <a:gd name="T59" fmla="*/ 1627 h 68"/>
                  <a:gd name="T60" fmla="+- 0 731 723"/>
                  <a:gd name="T61" fmla="*/ T60 w 43"/>
                  <a:gd name="T62" fmla="+- 0 1617 1593"/>
                  <a:gd name="T63" fmla="*/ 1617 h 68"/>
                  <a:gd name="T64" fmla="+- 0 731 723"/>
                  <a:gd name="T65" fmla="*/ T64 w 43"/>
                  <a:gd name="T66" fmla="+- 0 1612 1593"/>
                  <a:gd name="T67" fmla="*/ 1612 h 68"/>
                  <a:gd name="T68" fmla="+- 0 741 723"/>
                  <a:gd name="T69" fmla="*/ T68 w 43"/>
                  <a:gd name="T70" fmla="+- 0 1600 1593"/>
                  <a:gd name="T71" fmla="*/ 1600 h 68"/>
                  <a:gd name="T72" fmla="+- 0 760 723"/>
                  <a:gd name="T73" fmla="*/ T72 w 43"/>
                  <a:gd name="T74" fmla="+- 0 1600 1593"/>
                  <a:gd name="T75" fmla="*/ 1600 h 68"/>
                  <a:gd name="T76" fmla="+- 0 758 723"/>
                  <a:gd name="T77" fmla="*/ T76 w 43"/>
                  <a:gd name="T78" fmla="+- 0 1598 1593"/>
                  <a:gd name="T79" fmla="*/ 1598 h 68"/>
                  <a:gd name="T80" fmla="+- 0 755 723"/>
                  <a:gd name="T81" fmla="*/ T80 w 43"/>
                  <a:gd name="T82" fmla="+- 0 1595 1593"/>
                  <a:gd name="T83" fmla="*/ 1595 h 68"/>
                  <a:gd name="T84" fmla="+- 0 753 723"/>
                  <a:gd name="T85" fmla="*/ T84 w 43"/>
                  <a:gd name="T86" fmla="+- 0 1594 1593"/>
                  <a:gd name="T87" fmla="*/ 1594 h 68"/>
                  <a:gd name="T88" fmla="+- 0 749 723"/>
                  <a:gd name="T89" fmla="*/ T88 w 43"/>
                  <a:gd name="T90" fmla="+- 0 1593 1593"/>
                  <a:gd name="T91" fmla="*/ 1593 h 68"/>
                  <a:gd name="T92" fmla="+- 0 747 723"/>
                  <a:gd name="T93" fmla="*/ T92 w 43"/>
                  <a:gd name="T94" fmla="+- 0 1593 1593"/>
                  <a:gd name="T95"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0"/>
                    </a:lnTo>
                    <a:lnTo>
                      <a:pt x="0" y="26"/>
                    </a:lnTo>
                    <a:lnTo>
                      <a:pt x="0" y="27"/>
                    </a:lnTo>
                    <a:lnTo>
                      <a:pt x="15" y="41"/>
                    </a:lnTo>
                    <a:lnTo>
                      <a:pt x="22" y="41"/>
                    </a:lnTo>
                    <a:lnTo>
                      <a:pt x="25" y="41"/>
                    </a:lnTo>
                    <a:lnTo>
                      <a:pt x="29" y="39"/>
                    </a:lnTo>
                    <a:lnTo>
                      <a:pt x="32" y="38"/>
                    </a:lnTo>
                    <a:lnTo>
                      <a:pt x="33" y="37"/>
                    </a:lnTo>
                    <a:lnTo>
                      <a:pt x="42" y="37"/>
                    </a:lnTo>
                    <a:lnTo>
                      <a:pt x="42" y="34"/>
                    </a:lnTo>
                    <a:lnTo>
                      <a:pt x="18" y="34"/>
                    </a:lnTo>
                    <a:lnTo>
                      <a:pt x="16" y="34"/>
                    </a:lnTo>
                    <a:lnTo>
                      <a:pt x="8" y="24"/>
                    </a:lnTo>
                    <a:lnTo>
                      <a:pt x="8" y="19"/>
                    </a:lnTo>
                    <a:lnTo>
                      <a:pt x="18" y="7"/>
                    </a:lnTo>
                    <a:lnTo>
                      <a:pt x="37" y="7"/>
                    </a:lnTo>
                    <a:lnTo>
                      <a:pt x="35" y="5"/>
                    </a:lnTo>
                    <a:lnTo>
                      <a:pt x="32" y="2"/>
                    </a:lnTo>
                    <a:lnTo>
                      <a:pt x="30"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6" name="Freeform 4902"/>
              <p:cNvSpPr>
                <a:spLocks/>
              </p:cNvSpPr>
              <p:nvPr/>
            </p:nvSpPr>
            <p:spPr bwMode="auto">
              <a:xfrm>
                <a:off x="723" y="1593"/>
                <a:ext cx="43" cy="68"/>
              </a:xfrm>
              <a:custGeom>
                <a:avLst/>
                <a:gdLst>
                  <a:gd name="T0" fmla="+- 0 760 723"/>
                  <a:gd name="T1" fmla="*/ T0 w 43"/>
                  <a:gd name="T2" fmla="+- 0 1600 1593"/>
                  <a:gd name="T3" fmla="*/ 1600 h 68"/>
                  <a:gd name="T4" fmla="+- 0 745 723"/>
                  <a:gd name="T5" fmla="*/ T4 w 43"/>
                  <a:gd name="T6" fmla="+- 0 1600 1593"/>
                  <a:gd name="T7" fmla="*/ 1600 h 68"/>
                  <a:gd name="T8" fmla="+- 0 747 723"/>
                  <a:gd name="T9" fmla="*/ T8 w 43"/>
                  <a:gd name="T10" fmla="+- 0 1600 1593"/>
                  <a:gd name="T11" fmla="*/ 1600 h 68"/>
                  <a:gd name="T12" fmla="+- 0 750 723"/>
                  <a:gd name="T13" fmla="*/ T12 w 43"/>
                  <a:gd name="T14" fmla="+- 0 1602 1593"/>
                  <a:gd name="T15" fmla="*/ 1602 h 68"/>
                  <a:gd name="T16" fmla="+- 0 756 723"/>
                  <a:gd name="T17" fmla="*/ T16 w 43"/>
                  <a:gd name="T18" fmla="+- 0 1623 1593"/>
                  <a:gd name="T19" fmla="*/ 1623 h 68"/>
                  <a:gd name="T20" fmla="+- 0 755 723"/>
                  <a:gd name="T21" fmla="*/ T20 w 43"/>
                  <a:gd name="T22" fmla="+- 0 1624 1593"/>
                  <a:gd name="T23" fmla="*/ 1624 h 68"/>
                  <a:gd name="T24" fmla="+- 0 753 723"/>
                  <a:gd name="T25" fmla="*/ T24 w 43"/>
                  <a:gd name="T26" fmla="+- 0 1625 1593"/>
                  <a:gd name="T27" fmla="*/ 1625 h 68"/>
                  <a:gd name="T28" fmla="+- 0 748 723"/>
                  <a:gd name="T29" fmla="*/ T28 w 43"/>
                  <a:gd name="T30" fmla="+- 0 1627 1593"/>
                  <a:gd name="T31" fmla="*/ 1627 h 68"/>
                  <a:gd name="T32" fmla="+- 0 745 723"/>
                  <a:gd name="T33" fmla="*/ T32 w 43"/>
                  <a:gd name="T34" fmla="+- 0 1627 1593"/>
                  <a:gd name="T35" fmla="*/ 1627 h 68"/>
                  <a:gd name="T36" fmla="+- 0 765 723"/>
                  <a:gd name="T37" fmla="*/ T36 w 43"/>
                  <a:gd name="T38" fmla="+- 0 1627 1593"/>
                  <a:gd name="T39" fmla="*/ 1627 h 68"/>
                  <a:gd name="T40" fmla="+- 0 762 723"/>
                  <a:gd name="T41" fmla="*/ T40 w 43"/>
                  <a:gd name="T42" fmla="+- 0 1603 1593"/>
                  <a:gd name="T43" fmla="*/ 1603 h 68"/>
                  <a:gd name="T44" fmla="+- 0 760 723"/>
                  <a:gd name="T45" fmla="*/ T44 w 43"/>
                  <a:gd name="T46" fmla="+- 0 1600 1593"/>
                  <a:gd name="T47"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7"/>
                    </a:lnTo>
                    <a:lnTo>
                      <a:pt x="27" y="9"/>
                    </a:lnTo>
                    <a:lnTo>
                      <a:pt x="33" y="30"/>
                    </a:lnTo>
                    <a:lnTo>
                      <a:pt x="32" y="31"/>
                    </a:lnTo>
                    <a:lnTo>
                      <a:pt x="30" y="32"/>
                    </a:lnTo>
                    <a:lnTo>
                      <a:pt x="25" y="34"/>
                    </a:lnTo>
                    <a:lnTo>
                      <a:pt x="22" y="34"/>
                    </a:lnTo>
                    <a:lnTo>
                      <a:pt x="42"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30" name="Group 4897"/>
            <p:cNvGrpSpPr>
              <a:grpSpLocks/>
            </p:cNvGrpSpPr>
            <p:nvPr/>
          </p:nvGrpSpPr>
          <p:grpSpPr bwMode="auto">
            <a:xfrm>
              <a:off x="792" y="1130"/>
              <a:ext cx="80" cy="659"/>
              <a:chOff x="792" y="1130"/>
              <a:chExt cx="80" cy="659"/>
            </a:xfrm>
          </p:grpSpPr>
          <p:sp>
            <p:nvSpPr>
              <p:cNvPr id="40630" name="Freeform 4900"/>
              <p:cNvSpPr>
                <a:spLocks/>
              </p:cNvSpPr>
              <p:nvPr/>
            </p:nvSpPr>
            <p:spPr bwMode="auto">
              <a:xfrm>
                <a:off x="792" y="1130"/>
                <a:ext cx="80" cy="659"/>
              </a:xfrm>
              <a:custGeom>
                <a:avLst/>
                <a:gdLst>
                  <a:gd name="T0" fmla="+- 0 792 792"/>
                  <a:gd name="T1" fmla="*/ T0 w 80"/>
                  <a:gd name="T2" fmla="+- 0 1130 1130"/>
                  <a:gd name="T3" fmla="*/ 1130 h 659"/>
                  <a:gd name="T4" fmla="+- 0 793 792"/>
                  <a:gd name="T5" fmla="*/ T4 w 80"/>
                  <a:gd name="T6" fmla="+- 0 1131 1130"/>
                  <a:gd name="T7" fmla="*/ 1131 h 659"/>
                  <a:gd name="T8" fmla="+- 0 793 792"/>
                  <a:gd name="T9" fmla="*/ T8 w 80"/>
                  <a:gd name="T10" fmla="+- 0 1786 1130"/>
                  <a:gd name="T11" fmla="*/ 1786 h 659"/>
                  <a:gd name="T12" fmla="+- 0 792 792"/>
                  <a:gd name="T13" fmla="*/ T12 w 80"/>
                  <a:gd name="T14" fmla="+- 0 1788 1130"/>
                  <a:gd name="T15" fmla="*/ 1788 h 659"/>
                  <a:gd name="T16" fmla="+- 0 871 792"/>
                  <a:gd name="T17" fmla="*/ T16 w 80"/>
                  <a:gd name="T18" fmla="+- 0 1788 1130"/>
                  <a:gd name="T19" fmla="*/ 1788 h 659"/>
                  <a:gd name="T20" fmla="+- 0 870 792"/>
                  <a:gd name="T21" fmla="*/ T20 w 80"/>
                  <a:gd name="T22" fmla="+- 0 1786 1130"/>
                  <a:gd name="T23" fmla="*/ 1786 h 659"/>
                  <a:gd name="T24" fmla="+- 0 870 792"/>
                  <a:gd name="T25" fmla="*/ T24 w 80"/>
                  <a:gd name="T26" fmla="+- 0 1468 1130"/>
                  <a:gd name="T27" fmla="*/ 1468 h 659"/>
                  <a:gd name="T28" fmla="+- 0 807 792"/>
                  <a:gd name="T29" fmla="*/ T28 w 80"/>
                  <a:gd name="T30" fmla="+- 0 1468 1130"/>
                  <a:gd name="T31" fmla="*/ 1468 h 659"/>
                  <a:gd name="T32" fmla="+- 0 805 792"/>
                  <a:gd name="T33" fmla="*/ T32 w 80"/>
                  <a:gd name="T34" fmla="+- 0 1465 1130"/>
                  <a:gd name="T35" fmla="*/ 1465 h 659"/>
                  <a:gd name="T36" fmla="+- 0 807 792"/>
                  <a:gd name="T37" fmla="*/ T36 w 80"/>
                  <a:gd name="T38" fmla="+- 0 1462 1130"/>
                  <a:gd name="T39" fmla="*/ 1462 h 659"/>
                  <a:gd name="T40" fmla="+- 0 870 792"/>
                  <a:gd name="T41" fmla="*/ T40 w 80"/>
                  <a:gd name="T42" fmla="+- 0 1462 1130"/>
                  <a:gd name="T43" fmla="*/ 1462 h 659"/>
                  <a:gd name="T44" fmla="+- 0 870 792"/>
                  <a:gd name="T45" fmla="*/ T44 w 80"/>
                  <a:gd name="T46" fmla="+- 0 1453 1130"/>
                  <a:gd name="T47" fmla="*/ 1453 h 659"/>
                  <a:gd name="T48" fmla="+- 0 805 792"/>
                  <a:gd name="T49" fmla="*/ T48 w 80"/>
                  <a:gd name="T50" fmla="+- 0 1453 1130"/>
                  <a:gd name="T51" fmla="*/ 1453 h 659"/>
                  <a:gd name="T52" fmla="+- 0 802 792"/>
                  <a:gd name="T53" fmla="*/ T52 w 80"/>
                  <a:gd name="T54" fmla="+- 0 1450 1130"/>
                  <a:gd name="T55" fmla="*/ 1450 h 659"/>
                  <a:gd name="T56" fmla="+- 0 805 792"/>
                  <a:gd name="T57" fmla="*/ T56 w 80"/>
                  <a:gd name="T58" fmla="+- 0 1448 1130"/>
                  <a:gd name="T59" fmla="*/ 1448 h 659"/>
                  <a:gd name="T60" fmla="+- 0 870 792"/>
                  <a:gd name="T61" fmla="*/ T60 w 80"/>
                  <a:gd name="T62" fmla="+- 0 1448 1130"/>
                  <a:gd name="T63" fmla="*/ 1448 h 659"/>
                  <a:gd name="T64" fmla="+- 0 870 792"/>
                  <a:gd name="T65" fmla="*/ T64 w 80"/>
                  <a:gd name="T66" fmla="+- 0 1131 1130"/>
                  <a:gd name="T67" fmla="*/ 1131 h 659"/>
                  <a:gd name="T68" fmla="+- 0 871 792"/>
                  <a:gd name="T69" fmla="*/ T68 w 80"/>
                  <a:gd name="T70" fmla="+- 0 1130 1130"/>
                  <a:gd name="T71" fmla="*/ 1130 h 659"/>
                  <a:gd name="T72" fmla="+- 0 792 792"/>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0" y="0"/>
                    </a:moveTo>
                    <a:lnTo>
                      <a:pt x="1" y="1"/>
                    </a:lnTo>
                    <a:lnTo>
                      <a:pt x="1" y="656"/>
                    </a:lnTo>
                    <a:lnTo>
                      <a:pt x="0" y="658"/>
                    </a:lnTo>
                    <a:lnTo>
                      <a:pt x="79" y="658"/>
                    </a:lnTo>
                    <a:lnTo>
                      <a:pt x="78" y="656"/>
                    </a:lnTo>
                    <a:lnTo>
                      <a:pt x="78" y="338"/>
                    </a:lnTo>
                    <a:lnTo>
                      <a:pt x="15" y="338"/>
                    </a:lnTo>
                    <a:lnTo>
                      <a:pt x="13" y="335"/>
                    </a:lnTo>
                    <a:lnTo>
                      <a:pt x="15" y="332"/>
                    </a:lnTo>
                    <a:lnTo>
                      <a:pt x="78" y="332"/>
                    </a:lnTo>
                    <a:lnTo>
                      <a:pt x="78" y="323"/>
                    </a:lnTo>
                    <a:lnTo>
                      <a:pt x="13" y="323"/>
                    </a:lnTo>
                    <a:lnTo>
                      <a:pt x="10" y="320"/>
                    </a:lnTo>
                    <a:lnTo>
                      <a:pt x="13"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1" name="Freeform 4899"/>
              <p:cNvSpPr>
                <a:spLocks/>
              </p:cNvSpPr>
              <p:nvPr/>
            </p:nvSpPr>
            <p:spPr bwMode="auto">
              <a:xfrm>
                <a:off x="792" y="1130"/>
                <a:ext cx="80" cy="659"/>
              </a:xfrm>
              <a:custGeom>
                <a:avLst/>
                <a:gdLst>
                  <a:gd name="T0" fmla="+- 0 868 792"/>
                  <a:gd name="T1" fmla="*/ T0 w 80"/>
                  <a:gd name="T2" fmla="+- 0 1462 1130"/>
                  <a:gd name="T3" fmla="*/ 1462 h 659"/>
                  <a:gd name="T4" fmla="+- 0 842 792"/>
                  <a:gd name="T5" fmla="*/ T4 w 80"/>
                  <a:gd name="T6" fmla="+- 0 1462 1130"/>
                  <a:gd name="T7" fmla="*/ 1462 h 659"/>
                  <a:gd name="T8" fmla="+- 0 845 792"/>
                  <a:gd name="T9" fmla="*/ T8 w 80"/>
                  <a:gd name="T10" fmla="+- 0 1465 1130"/>
                  <a:gd name="T11" fmla="*/ 1465 h 659"/>
                  <a:gd name="T12" fmla="+- 0 842 792"/>
                  <a:gd name="T13" fmla="*/ T12 w 80"/>
                  <a:gd name="T14" fmla="+- 0 1468 1130"/>
                  <a:gd name="T15" fmla="*/ 1468 h 659"/>
                  <a:gd name="T16" fmla="+- 0 868 792"/>
                  <a:gd name="T17" fmla="*/ T16 w 80"/>
                  <a:gd name="T18" fmla="+- 0 1468 1130"/>
                  <a:gd name="T19" fmla="*/ 1468 h 659"/>
                  <a:gd name="T20" fmla="+- 0 865 792"/>
                  <a:gd name="T21" fmla="*/ T20 w 80"/>
                  <a:gd name="T22" fmla="+- 0 1465 1130"/>
                  <a:gd name="T23" fmla="*/ 1465 h 659"/>
                  <a:gd name="T24" fmla="+- 0 868 792"/>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6" y="332"/>
                    </a:moveTo>
                    <a:lnTo>
                      <a:pt x="50" y="332"/>
                    </a:lnTo>
                    <a:lnTo>
                      <a:pt x="53" y="335"/>
                    </a:lnTo>
                    <a:lnTo>
                      <a:pt x="50" y="338"/>
                    </a:lnTo>
                    <a:lnTo>
                      <a:pt x="76" y="338"/>
                    </a:lnTo>
                    <a:lnTo>
                      <a:pt x="73" y="335"/>
                    </a:lnTo>
                    <a:lnTo>
                      <a:pt x="7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2" name="Freeform 4898"/>
              <p:cNvSpPr>
                <a:spLocks/>
              </p:cNvSpPr>
              <p:nvPr/>
            </p:nvSpPr>
            <p:spPr bwMode="auto">
              <a:xfrm>
                <a:off x="792" y="1130"/>
                <a:ext cx="80" cy="659"/>
              </a:xfrm>
              <a:custGeom>
                <a:avLst/>
                <a:gdLst>
                  <a:gd name="T0" fmla="+- 0 866 792"/>
                  <a:gd name="T1" fmla="*/ T0 w 80"/>
                  <a:gd name="T2" fmla="+- 0 1448 1130"/>
                  <a:gd name="T3" fmla="*/ 1448 h 659"/>
                  <a:gd name="T4" fmla="+- 0 841 792"/>
                  <a:gd name="T5" fmla="*/ T4 w 80"/>
                  <a:gd name="T6" fmla="+- 0 1448 1130"/>
                  <a:gd name="T7" fmla="*/ 1448 h 659"/>
                  <a:gd name="T8" fmla="+- 0 843 792"/>
                  <a:gd name="T9" fmla="*/ T8 w 80"/>
                  <a:gd name="T10" fmla="+- 0 1450 1130"/>
                  <a:gd name="T11" fmla="*/ 1450 h 659"/>
                  <a:gd name="T12" fmla="+- 0 841 792"/>
                  <a:gd name="T13" fmla="*/ T12 w 80"/>
                  <a:gd name="T14" fmla="+- 0 1453 1130"/>
                  <a:gd name="T15" fmla="*/ 1453 h 659"/>
                  <a:gd name="T16" fmla="+- 0 866 792"/>
                  <a:gd name="T17" fmla="*/ T16 w 80"/>
                  <a:gd name="T18" fmla="+- 0 1453 1130"/>
                  <a:gd name="T19" fmla="*/ 1453 h 659"/>
                  <a:gd name="T20" fmla="+- 0 864 792"/>
                  <a:gd name="T21" fmla="*/ T20 w 80"/>
                  <a:gd name="T22" fmla="+- 0 1450 1130"/>
                  <a:gd name="T23" fmla="*/ 1450 h 659"/>
                  <a:gd name="T24" fmla="+- 0 866 792"/>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4" y="318"/>
                    </a:moveTo>
                    <a:lnTo>
                      <a:pt x="49" y="318"/>
                    </a:lnTo>
                    <a:lnTo>
                      <a:pt x="51" y="320"/>
                    </a:lnTo>
                    <a:lnTo>
                      <a:pt x="49" y="323"/>
                    </a:lnTo>
                    <a:lnTo>
                      <a:pt x="74" y="323"/>
                    </a:lnTo>
                    <a:lnTo>
                      <a:pt x="72" y="320"/>
                    </a:lnTo>
                    <a:lnTo>
                      <a:pt x="7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31" name="Group 4895"/>
            <p:cNvGrpSpPr>
              <a:grpSpLocks/>
            </p:cNvGrpSpPr>
            <p:nvPr/>
          </p:nvGrpSpPr>
          <p:grpSpPr bwMode="auto">
            <a:xfrm>
              <a:off x="805" y="1465"/>
              <a:ext cx="66" cy="2"/>
              <a:chOff x="805" y="1465"/>
              <a:chExt cx="66" cy="2"/>
            </a:xfrm>
          </p:grpSpPr>
          <p:sp>
            <p:nvSpPr>
              <p:cNvPr id="40629" name="Freeform 4896"/>
              <p:cNvSpPr>
                <a:spLocks/>
              </p:cNvSpPr>
              <p:nvPr/>
            </p:nvSpPr>
            <p:spPr bwMode="auto">
              <a:xfrm>
                <a:off x="805" y="1465"/>
                <a:ext cx="66" cy="2"/>
              </a:xfrm>
              <a:custGeom>
                <a:avLst/>
                <a:gdLst>
                  <a:gd name="T0" fmla="+- 0 805 805"/>
                  <a:gd name="T1" fmla="*/ T0 w 66"/>
                  <a:gd name="T2" fmla="+- 0 870 805"/>
                  <a:gd name="T3" fmla="*/ T2 w 66"/>
                </a:gdLst>
                <a:ahLst/>
                <a:cxnLst>
                  <a:cxn ang="0">
                    <a:pos x="T1" y="0"/>
                  </a:cxn>
                  <a:cxn ang="0">
                    <a:pos x="T3" y="0"/>
                  </a:cxn>
                </a:cxnLst>
                <a:rect l="0" t="0" r="r" b="b"/>
                <a:pathLst>
                  <a:path w="66">
                    <a:moveTo>
                      <a:pt x="0" y="0"/>
                    </a:moveTo>
                    <a:lnTo>
                      <a:pt x="6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2" name="Group 4893"/>
            <p:cNvGrpSpPr>
              <a:grpSpLocks/>
            </p:cNvGrpSpPr>
            <p:nvPr/>
          </p:nvGrpSpPr>
          <p:grpSpPr bwMode="auto">
            <a:xfrm>
              <a:off x="802" y="1450"/>
              <a:ext cx="68" cy="2"/>
              <a:chOff x="802" y="1450"/>
              <a:chExt cx="68" cy="2"/>
            </a:xfrm>
          </p:grpSpPr>
          <p:sp>
            <p:nvSpPr>
              <p:cNvPr id="40628" name="Freeform 4894"/>
              <p:cNvSpPr>
                <a:spLocks/>
              </p:cNvSpPr>
              <p:nvPr/>
            </p:nvSpPr>
            <p:spPr bwMode="auto">
              <a:xfrm>
                <a:off x="802" y="1450"/>
                <a:ext cx="68" cy="2"/>
              </a:xfrm>
              <a:custGeom>
                <a:avLst/>
                <a:gdLst>
                  <a:gd name="T0" fmla="+- 0 802 802"/>
                  <a:gd name="T1" fmla="*/ T0 w 68"/>
                  <a:gd name="T2" fmla="+- 0 870 802"/>
                  <a:gd name="T3" fmla="*/ T2 w 68"/>
                </a:gdLst>
                <a:ahLst/>
                <a:cxnLst>
                  <a:cxn ang="0">
                    <a:pos x="T1" y="0"/>
                  </a:cxn>
                  <a:cxn ang="0">
                    <a:pos x="T3" y="0"/>
                  </a:cxn>
                </a:cxnLst>
                <a:rect l="0" t="0" r="r" b="b"/>
                <a:pathLst>
                  <a:path w="68">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3" name="Group 4890"/>
            <p:cNvGrpSpPr>
              <a:grpSpLocks/>
            </p:cNvGrpSpPr>
            <p:nvPr/>
          </p:nvGrpSpPr>
          <p:grpSpPr bwMode="auto">
            <a:xfrm>
              <a:off x="791" y="1130"/>
              <a:ext cx="3" cy="658"/>
              <a:chOff x="791" y="1130"/>
              <a:chExt cx="3" cy="658"/>
            </a:xfrm>
          </p:grpSpPr>
          <p:sp>
            <p:nvSpPr>
              <p:cNvPr id="40627" name="Freeform 4892"/>
              <p:cNvSpPr>
                <a:spLocks/>
              </p:cNvSpPr>
              <p:nvPr/>
            </p:nvSpPr>
            <p:spPr bwMode="auto">
              <a:xfrm>
                <a:off x="791" y="1130"/>
                <a:ext cx="3" cy="658"/>
              </a:xfrm>
              <a:custGeom>
                <a:avLst/>
                <a:gdLst>
                  <a:gd name="T0" fmla="+- 0 791 791"/>
                  <a:gd name="T1" fmla="*/ T0 w 3"/>
                  <a:gd name="T2" fmla="+- 0 1788 1130"/>
                  <a:gd name="T3" fmla="*/ 1788 h 658"/>
                  <a:gd name="T4" fmla="+- 0 793 791"/>
                  <a:gd name="T5" fmla="*/ T4 w 3"/>
                  <a:gd name="T6" fmla="+- 0 1788 1130"/>
                  <a:gd name="T7" fmla="*/ 1788 h 658"/>
                  <a:gd name="T8" fmla="+- 0 793 791"/>
                  <a:gd name="T9" fmla="*/ T8 w 3"/>
                  <a:gd name="T10" fmla="+- 0 1130 1130"/>
                  <a:gd name="T11" fmla="*/ 1130 h 658"/>
                  <a:gd name="T12" fmla="+- 0 791 791"/>
                  <a:gd name="T13" fmla="*/ T12 w 3"/>
                  <a:gd name="T14" fmla="+- 0 1130 1130"/>
                  <a:gd name="T15" fmla="*/ 1130 h 658"/>
                  <a:gd name="T16" fmla="+- 0 791 791"/>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731" name="Picture 48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34" name="Group 4888"/>
            <p:cNvGrpSpPr>
              <a:grpSpLocks/>
            </p:cNvGrpSpPr>
            <p:nvPr/>
          </p:nvGrpSpPr>
          <p:grpSpPr bwMode="auto">
            <a:xfrm>
              <a:off x="776" y="1117"/>
              <a:ext cx="3" cy="656"/>
              <a:chOff x="776" y="1117"/>
              <a:chExt cx="3" cy="656"/>
            </a:xfrm>
          </p:grpSpPr>
          <p:sp>
            <p:nvSpPr>
              <p:cNvPr id="40626" name="Freeform 4889"/>
              <p:cNvSpPr>
                <a:spLocks/>
              </p:cNvSpPr>
              <p:nvPr/>
            </p:nvSpPr>
            <p:spPr bwMode="auto">
              <a:xfrm>
                <a:off x="776" y="1117"/>
                <a:ext cx="3" cy="656"/>
              </a:xfrm>
              <a:custGeom>
                <a:avLst/>
                <a:gdLst>
                  <a:gd name="T0" fmla="+- 0 776 776"/>
                  <a:gd name="T1" fmla="*/ T0 w 3"/>
                  <a:gd name="T2" fmla="+- 0 1773 1117"/>
                  <a:gd name="T3" fmla="*/ 1773 h 656"/>
                  <a:gd name="T4" fmla="+- 0 779 776"/>
                  <a:gd name="T5" fmla="*/ T4 w 3"/>
                  <a:gd name="T6" fmla="+- 0 1773 1117"/>
                  <a:gd name="T7" fmla="*/ 1773 h 656"/>
                  <a:gd name="T8" fmla="+- 0 779 776"/>
                  <a:gd name="T9" fmla="*/ T8 w 3"/>
                  <a:gd name="T10" fmla="+- 0 1117 1117"/>
                  <a:gd name="T11" fmla="*/ 1117 h 656"/>
                  <a:gd name="T12" fmla="+- 0 776 776"/>
                  <a:gd name="T13" fmla="*/ T12 w 3"/>
                  <a:gd name="T14" fmla="+- 0 1117 1117"/>
                  <a:gd name="T15" fmla="*/ 1117 h 656"/>
                  <a:gd name="T16" fmla="+- 0 776 77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35" name="Group 4886"/>
            <p:cNvGrpSpPr>
              <a:grpSpLocks/>
            </p:cNvGrpSpPr>
            <p:nvPr/>
          </p:nvGrpSpPr>
          <p:grpSpPr bwMode="auto">
            <a:xfrm>
              <a:off x="776" y="1116"/>
              <a:ext cx="82" cy="2"/>
              <a:chOff x="776" y="1116"/>
              <a:chExt cx="82" cy="2"/>
            </a:xfrm>
          </p:grpSpPr>
          <p:sp>
            <p:nvSpPr>
              <p:cNvPr id="40625" name="Freeform 4887"/>
              <p:cNvSpPr>
                <a:spLocks/>
              </p:cNvSpPr>
              <p:nvPr/>
            </p:nvSpPr>
            <p:spPr bwMode="auto">
              <a:xfrm>
                <a:off x="776" y="1116"/>
                <a:ext cx="82" cy="2"/>
              </a:xfrm>
              <a:custGeom>
                <a:avLst/>
                <a:gdLst>
                  <a:gd name="T0" fmla="+- 0 776 776"/>
                  <a:gd name="T1" fmla="*/ T0 w 82"/>
                  <a:gd name="T2" fmla="+- 0 858 77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6" name="Group 4884"/>
            <p:cNvGrpSpPr>
              <a:grpSpLocks/>
            </p:cNvGrpSpPr>
            <p:nvPr/>
          </p:nvGrpSpPr>
          <p:grpSpPr bwMode="auto">
            <a:xfrm>
              <a:off x="778" y="1772"/>
              <a:ext cx="80" cy="2"/>
              <a:chOff x="778" y="1772"/>
              <a:chExt cx="80" cy="2"/>
            </a:xfrm>
          </p:grpSpPr>
          <p:sp>
            <p:nvSpPr>
              <p:cNvPr id="40624" name="Freeform 4885"/>
              <p:cNvSpPr>
                <a:spLocks/>
              </p:cNvSpPr>
              <p:nvPr/>
            </p:nvSpPr>
            <p:spPr bwMode="auto">
              <a:xfrm>
                <a:off x="778" y="1772"/>
                <a:ext cx="80" cy="2"/>
              </a:xfrm>
              <a:custGeom>
                <a:avLst/>
                <a:gdLst>
                  <a:gd name="T0" fmla="+- 0 778 778"/>
                  <a:gd name="T1" fmla="*/ T0 w 80"/>
                  <a:gd name="T2" fmla="+- 0 858 77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7" name="Group 4882"/>
            <p:cNvGrpSpPr>
              <a:grpSpLocks/>
            </p:cNvGrpSpPr>
            <p:nvPr/>
          </p:nvGrpSpPr>
          <p:grpSpPr bwMode="auto">
            <a:xfrm>
              <a:off x="779" y="1770"/>
              <a:ext cx="80" cy="2"/>
              <a:chOff x="779" y="1770"/>
              <a:chExt cx="80" cy="2"/>
            </a:xfrm>
          </p:grpSpPr>
          <p:sp>
            <p:nvSpPr>
              <p:cNvPr id="40623" name="Freeform 4883"/>
              <p:cNvSpPr>
                <a:spLocks/>
              </p:cNvSpPr>
              <p:nvPr/>
            </p:nvSpPr>
            <p:spPr bwMode="auto">
              <a:xfrm>
                <a:off x="779" y="1770"/>
                <a:ext cx="80" cy="2"/>
              </a:xfrm>
              <a:custGeom>
                <a:avLst/>
                <a:gdLst>
                  <a:gd name="T0" fmla="+- 0 779 779"/>
                  <a:gd name="T1" fmla="*/ T0 w 80"/>
                  <a:gd name="T2" fmla="+- 0 858 77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8" name="Group 4878"/>
            <p:cNvGrpSpPr>
              <a:grpSpLocks/>
            </p:cNvGrpSpPr>
            <p:nvPr/>
          </p:nvGrpSpPr>
          <p:grpSpPr bwMode="auto">
            <a:xfrm>
              <a:off x="807" y="1224"/>
              <a:ext cx="38" cy="66"/>
              <a:chOff x="807" y="1224"/>
              <a:chExt cx="38" cy="66"/>
            </a:xfrm>
          </p:grpSpPr>
          <p:sp>
            <p:nvSpPr>
              <p:cNvPr id="40620" name="Freeform 4881"/>
              <p:cNvSpPr>
                <a:spLocks/>
              </p:cNvSpPr>
              <p:nvPr/>
            </p:nvSpPr>
            <p:spPr bwMode="auto">
              <a:xfrm>
                <a:off x="807" y="1224"/>
                <a:ext cx="38" cy="66"/>
              </a:xfrm>
              <a:custGeom>
                <a:avLst/>
                <a:gdLst>
                  <a:gd name="T0" fmla="+- 0 842 807"/>
                  <a:gd name="T1" fmla="*/ T0 w 38"/>
                  <a:gd name="T2" fmla="+- 0 1283 1224"/>
                  <a:gd name="T3" fmla="*/ 1283 h 66"/>
                  <a:gd name="T4" fmla="+- 0 808 807"/>
                  <a:gd name="T5" fmla="*/ T4 w 38"/>
                  <a:gd name="T6" fmla="+- 0 1283 1224"/>
                  <a:gd name="T7" fmla="*/ 1283 h 66"/>
                  <a:gd name="T8" fmla="+- 0 808 807"/>
                  <a:gd name="T9" fmla="*/ T8 w 38"/>
                  <a:gd name="T10" fmla="+- 0 1283 1224"/>
                  <a:gd name="T11" fmla="*/ 1283 h 66"/>
                  <a:gd name="T12" fmla="+- 0 807 807"/>
                  <a:gd name="T13" fmla="*/ T12 w 38"/>
                  <a:gd name="T14" fmla="+- 0 1284 1224"/>
                  <a:gd name="T15" fmla="*/ 1284 h 66"/>
                  <a:gd name="T16" fmla="+- 0 807 807"/>
                  <a:gd name="T17" fmla="*/ T16 w 38"/>
                  <a:gd name="T18" fmla="+- 0 1285 1224"/>
                  <a:gd name="T19" fmla="*/ 1285 h 66"/>
                  <a:gd name="T20" fmla="+- 0 807 807"/>
                  <a:gd name="T21" fmla="*/ T20 w 38"/>
                  <a:gd name="T22" fmla="+- 0 1288 1224"/>
                  <a:gd name="T23" fmla="*/ 1288 h 66"/>
                  <a:gd name="T24" fmla="+- 0 807 807"/>
                  <a:gd name="T25" fmla="*/ T24 w 38"/>
                  <a:gd name="T26" fmla="+- 0 1289 1224"/>
                  <a:gd name="T27" fmla="*/ 1289 h 66"/>
                  <a:gd name="T28" fmla="+- 0 808 807"/>
                  <a:gd name="T29" fmla="*/ T28 w 38"/>
                  <a:gd name="T30" fmla="+- 0 1290 1224"/>
                  <a:gd name="T31" fmla="*/ 1290 h 66"/>
                  <a:gd name="T32" fmla="+- 0 843 807"/>
                  <a:gd name="T33" fmla="*/ T32 w 38"/>
                  <a:gd name="T34" fmla="+- 0 1290 1224"/>
                  <a:gd name="T35" fmla="*/ 1290 h 66"/>
                  <a:gd name="T36" fmla="+- 0 843 807"/>
                  <a:gd name="T37" fmla="*/ T36 w 38"/>
                  <a:gd name="T38" fmla="+- 0 1289 1224"/>
                  <a:gd name="T39" fmla="*/ 1289 h 66"/>
                  <a:gd name="T40" fmla="+- 0 844 807"/>
                  <a:gd name="T41" fmla="*/ T40 w 38"/>
                  <a:gd name="T42" fmla="+- 0 1288 1224"/>
                  <a:gd name="T43" fmla="*/ 1288 h 66"/>
                  <a:gd name="T44" fmla="+- 0 844 807"/>
                  <a:gd name="T45" fmla="*/ T44 w 38"/>
                  <a:gd name="T46" fmla="+- 0 1285 1224"/>
                  <a:gd name="T47" fmla="*/ 1285 h 66"/>
                  <a:gd name="T48" fmla="+- 0 843 807"/>
                  <a:gd name="T49" fmla="*/ T48 w 38"/>
                  <a:gd name="T50" fmla="+- 0 1284 1224"/>
                  <a:gd name="T51" fmla="*/ 1284 h 66"/>
                  <a:gd name="T52" fmla="+- 0 843 807"/>
                  <a:gd name="T53" fmla="*/ T52 w 38"/>
                  <a:gd name="T54" fmla="+- 0 1283 1224"/>
                  <a:gd name="T55" fmla="*/ 1283 h 66"/>
                  <a:gd name="T56" fmla="+- 0 842 80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21" name="Freeform 4880"/>
              <p:cNvSpPr>
                <a:spLocks/>
              </p:cNvSpPr>
              <p:nvPr/>
            </p:nvSpPr>
            <p:spPr bwMode="auto">
              <a:xfrm>
                <a:off x="807" y="1224"/>
                <a:ext cx="38" cy="66"/>
              </a:xfrm>
              <a:custGeom>
                <a:avLst/>
                <a:gdLst>
                  <a:gd name="T0" fmla="+- 0 830 807"/>
                  <a:gd name="T1" fmla="*/ T0 w 38"/>
                  <a:gd name="T2" fmla="+- 0 1233 1224"/>
                  <a:gd name="T3" fmla="*/ 1233 h 66"/>
                  <a:gd name="T4" fmla="+- 0 822 807"/>
                  <a:gd name="T5" fmla="*/ T4 w 38"/>
                  <a:gd name="T6" fmla="+- 0 1233 1224"/>
                  <a:gd name="T7" fmla="*/ 1233 h 66"/>
                  <a:gd name="T8" fmla="+- 0 822 807"/>
                  <a:gd name="T9" fmla="*/ T8 w 38"/>
                  <a:gd name="T10" fmla="+- 0 1283 1224"/>
                  <a:gd name="T11" fmla="*/ 1283 h 66"/>
                  <a:gd name="T12" fmla="+- 0 830 807"/>
                  <a:gd name="T13" fmla="*/ T12 w 38"/>
                  <a:gd name="T14" fmla="+- 0 1283 1224"/>
                  <a:gd name="T15" fmla="*/ 1283 h 66"/>
                  <a:gd name="T16" fmla="+- 0 830 80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22" name="Freeform 4879"/>
              <p:cNvSpPr>
                <a:spLocks/>
              </p:cNvSpPr>
              <p:nvPr/>
            </p:nvSpPr>
            <p:spPr bwMode="auto">
              <a:xfrm>
                <a:off x="807" y="1224"/>
                <a:ext cx="38" cy="66"/>
              </a:xfrm>
              <a:custGeom>
                <a:avLst/>
                <a:gdLst>
                  <a:gd name="T0" fmla="+- 0 828 807"/>
                  <a:gd name="T1" fmla="*/ T0 w 38"/>
                  <a:gd name="T2" fmla="+- 0 1224 1224"/>
                  <a:gd name="T3" fmla="*/ 1224 h 66"/>
                  <a:gd name="T4" fmla="+- 0 807 807"/>
                  <a:gd name="T5" fmla="*/ T4 w 38"/>
                  <a:gd name="T6" fmla="+- 0 1240 1224"/>
                  <a:gd name="T7" fmla="*/ 1240 h 66"/>
                  <a:gd name="T8" fmla="+- 0 807 807"/>
                  <a:gd name="T9" fmla="*/ T8 w 38"/>
                  <a:gd name="T10" fmla="+- 0 1241 1224"/>
                  <a:gd name="T11" fmla="*/ 1241 h 66"/>
                  <a:gd name="T12" fmla="+- 0 808 807"/>
                  <a:gd name="T13" fmla="*/ T12 w 38"/>
                  <a:gd name="T14" fmla="+- 0 1241 1224"/>
                  <a:gd name="T15" fmla="*/ 1241 h 66"/>
                  <a:gd name="T16" fmla="+- 0 809 807"/>
                  <a:gd name="T17" fmla="*/ T16 w 38"/>
                  <a:gd name="T18" fmla="+- 0 1241 1224"/>
                  <a:gd name="T19" fmla="*/ 1241 h 66"/>
                  <a:gd name="T20" fmla="+- 0 822 807"/>
                  <a:gd name="T21" fmla="*/ T20 w 38"/>
                  <a:gd name="T22" fmla="+- 0 1233 1224"/>
                  <a:gd name="T23" fmla="*/ 1233 h 66"/>
                  <a:gd name="T24" fmla="+- 0 830 807"/>
                  <a:gd name="T25" fmla="*/ T24 w 38"/>
                  <a:gd name="T26" fmla="+- 0 1233 1224"/>
                  <a:gd name="T27" fmla="*/ 1233 h 66"/>
                  <a:gd name="T28" fmla="+- 0 830 807"/>
                  <a:gd name="T29" fmla="*/ T28 w 38"/>
                  <a:gd name="T30" fmla="+- 0 1225 1224"/>
                  <a:gd name="T31" fmla="*/ 1225 h 66"/>
                  <a:gd name="T32" fmla="+- 0 830 807"/>
                  <a:gd name="T33" fmla="*/ T32 w 38"/>
                  <a:gd name="T34" fmla="+- 0 1224 1224"/>
                  <a:gd name="T35" fmla="*/ 1224 h 66"/>
                  <a:gd name="T36" fmla="+- 0 828 80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39" name="Group 4875"/>
            <p:cNvGrpSpPr>
              <a:grpSpLocks/>
            </p:cNvGrpSpPr>
            <p:nvPr/>
          </p:nvGrpSpPr>
          <p:grpSpPr bwMode="auto">
            <a:xfrm>
              <a:off x="801" y="1346"/>
              <a:ext cx="45" cy="68"/>
              <a:chOff x="801" y="1346"/>
              <a:chExt cx="45" cy="68"/>
            </a:xfrm>
          </p:grpSpPr>
          <p:sp>
            <p:nvSpPr>
              <p:cNvPr id="40618" name="Freeform 4877"/>
              <p:cNvSpPr>
                <a:spLocks/>
              </p:cNvSpPr>
              <p:nvPr/>
            </p:nvSpPr>
            <p:spPr bwMode="auto">
              <a:xfrm>
                <a:off x="801" y="1346"/>
                <a:ext cx="45" cy="68"/>
              </a:xfrm>
              <a:custGeom>
                <a:avLst/>
                <a:gdLst>
                  <a:gd name="T0" fmla="+- 0 828 801"/>
                  <a:gd name="T1" fmla="*/ T0 w 45"/>
                  <a:gd name="T2" fmla="+- 0 1346 1346"/>
                  <a:gd name="T3" fmla="*/ 1346 h 68"/>
                  <a:gd name="T4" fmla="+- 0 820 801"/>
                  <a:gd name="T5" fmla="*/ T4 w 45"/>
                  <a:gd name="T6" fmla="+- 0 1346 1346"/>
                  <a:gd name="T7" fmla="*/ 1346 h 68"/>
                  <a:gd name="T8" fmla="+- 0 816 801"/>
                  <a:gd name="T9" fmla="*/ T8 w 45"/>
                  <a:gd name="T10" fmla="+- 0 1347 1346"/>
                  <a:gd name="T11" fmla="*/ 1347 h 68"/>
                  <a:gd name="T12" fmla="+- 0 801 801"/>
                  <a:gd name="T13" fmla="*/ T12 w 45"/>
                  <a:gd name="T14" fmla="+- 0 1386 1346"/>
                  <a:gd name="T15" fmla="*/ 1386 h 68"/>
                  <a:gd name="T16" fmla="+- 0 802 801"/>
                  <a:gd name="T17" fmla="*/ T16 w 45"/>
                  <a:gd name="T18" fmla="+- 0 1391 1346"/>
                  <a:gd name="T19" fmla="*/ 1391 h 68"/>
                  <a:gd name="T20" fmla="+- 0 819 801"/>
                  <a:gd name="T21" fmla="*/ T20 w 45"/>
                  <a:gd name="T22" fmla="+- 0 1414 1346"/>
                  <a:gd name="T23" fmla="*/ 1414 h 68"/>
                  <a:gd name="T24" fmla="+- 0 827 801"/>
                  <a:gd name="T25" fmla="*/ T24 w 45"/>
                  <a:gd name="T26" fmla="+- 0 1414 1346"/>
                  <a:gd name="T27" fmla="*/ 1414 h 68"/>
                  <a:gd name="T28" fmla="+- 0 831 801"/>
                  <a:gd name="T29" fmla="*/ T28 w 45"/>
                  <a:gd name="T30" fmla="+- 0 1413 1346"/>
                  <a:gd name="T31" fmla="*/ 1413 h 68"/>
                  <a:gd name="T32" fmla="+- 0 837 801"/>
                  <a:gd name="T33" fmla="*/ T32 w 45"/>
                  <a:gd name="T34" fmla="+- 0 1410 1346"/>
                  <a:gd name="T35" fmla="*/ 1410 h 68"/>
                  <a:gd name="T36" fmla="+- 0 839 801"/>
                  <a:gd name="T37" fmla="*/ T36 w 45"/>
                  <a:gd name="T38" fmla="+- 0 1408 1346"/>
                  <a:gd name="T39" fmla="*/ 1408 h 68"/>
                  <a:gd name="T40" fmla="+- 0 839 801"/>
                  <a:gd name="T41" fmla="*/ T40 w 45"/>
                  <a:gd name="T42" fmla="+- 0 1407 1346"/>
                  <a:gd name="T43" fmla="*/ 1407 h 68"/>
                  <a:gd name="T44" fmla="+- 0 821 801"/>
                  <a:gd name="T45" fmla="*/ T44 w 45"/>
                  <a:gd name="T46" fmla="+- 0 1407 1346"/>
                  <a:gd name="T47" fmla="*/ 1407 h 68"/>
                  <a:gd name="T48" fmla="+- 0 819 801"/>
                  <a:gd name="T49" fmla="*/ T48 w 45"/>
                  <a:gd name="T50" fmla="+- 0 1406 1346"/>
                  <a:gd name="T51" fmla="*/ 1406 h 68"/>
                  <a:gd name="T52" fmla="+- 0 810 801"/>
                  <a:gd name="T53" fmla="*/ T52 w 45"/>
                  <a:gd name="T54" fmla="+- 0 1385 1346"/>
                  <a:gd name="T55" fmla="*/ 1385 h 68"/>
                  <a:gd name="T56" fmla="+- 0 810 801"/>
                  <a:gd name="T57" fmla="*/ T56 w 45"/>
                  <a:gd name="T58" fmla="+- 0 1373 1346"/>
                  <a:gd name="T59" fmla="*/ 1373 h 68"/>
                  <a:gd name="T60" fmla="+- 0 821 801"/>
                  <a:gd name="T61" fmla="*/ T60 w 45"/>
                  <a:gd name="T62" fmla="+- 0 1354 1346"/>
                  <a:gd name="T63" fmla="*/ 1354 h 68"/>
                  <a:gd name="T64" fmla="+- 0 840 801"/>
                  <a:gd name="T65" fmla="*/ T64 w 45"/>
                  <a:gd name="T66" fmla="+- 0 1354 1346"/>
                  <a:gd name="T67" fmla="*/ 1354 h 68"/>
                  <a:gd name="T68" fmla="+- 0 839 801"/>
                  <a:gd name="T69" fmla="*/ T68 w 45"/>
                  <a:gd name="T70" fmla="+- 0 1352 1346"/>
                  <a:gd name="T71" fmla="*/ 1352 h 68"/>
                  <a:gd name="T72" fmla="+- 0 837 801"/>
                  <a:gd name="T73" fmla="*/ T72 w 45"/>
                  <a:gd name="T74" fmla="+- 0 1350 1346"/>
                  <a:gd name="T75" fmla="*/ 1350 h 68"/>
                  <a:gd name="T76" fmla="+- 0 832 801"/>
                  <a:gd name="T77" fmla="*/ T76 w 45"/>
                  <a:gd name="T78" fmla="+- 0 1347 1346"/>
                  <a:gd name="T79" fmla="*/ 1347 h 68"/>
                  <a:gd name="T80" fmla="+- 0 828 801"/>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39"/>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9" name="Freeform 4876"/>
              <p:cNvSpPr>
                <a:spLocks/>
              </p:cNvSpPr>
              <p:nvPr/>
            </p:nvSpPr>
            <p:spPr bwMode="auto">
              <a:xfrm>
                <a:off x="801" y="1346"/>
                <a:ext cx="45" cy="68"/>
              </a:xfrm>
              <a:custGeom>
                <a:avLst/>
                <a:gdLst>
                  <a:gd name="T0" fmla="+- 0 840 801"/>
                  <a:gd name="T1" fmla="*/ T0 w 45"/>
                  <a:gd name="T2" fmla="+- 0 1354 1346"/>
                  <a:gd name="T3" fmla="*/ 1354 h 68"/>
                  <a:gd name="T4" fmla="+- 0 824 801"/>
                  <a:gd name="T5" fmla="*/ T4 w 45"/>
                  <a:gd name="T6" fmla="+- 0 1354 1346"/>
                  <a:gd name="T7" fmla="*/ 1354 h 68"/>
                  <a:gd name="T8" fmla="+- 0 828 801"/>
                  <a:gd name="T9" fmla="*/ T8 w 45"/>
                  <a:gd name="T10" fmla="+- 0 1354 1346"/>
                  <a:gd name="T11" fmla="*/ 1354 h 68"/>
                  <a:gd name="T12" fmla="+- 0 831 801"/>
                  <a:gd name="T13" fmla="*/ T12 w 45"/>
                  <a:gd name="T14" fmla="+- 0 1356 1346"/>
                  <a:gd name="T15" fmla="*/ 1356 h 68"/>
                  <a:gd name="T16" fmla="+- 0 837 801"/>
                  <a:gd name="T17" fmla="*/ T16 w 45"/>
                  <a:gd name="T18" fmla="+- 0 1386 1346"/>
                  <a:gd name="T19" fmla="*/ 1386 h 68"/>
                  <a:gd name="T20" fmla="+- 0 837 801"/>
                  <a:gd name="T21" fmla="*/ T20 w 45"/>
                  <a:gd name="T22" fmla="+- 0 1389 1346"/>
                  <a:gd name="T23" fmla="*/ 1389 h 68"/>
                  <a:gd name="T24" fmla="+- 0 825 801"/>
                  <a:gd name="T25" fmla="*/ T24 w 45"/>
                  <a:gd name="T26" fmla="+- 0 1407 1346"/>
                  <a:gd name="T27" fmla="*/ 1407 h 68"/>
                  <a:gd name="T28" fmla="+- 0 839 801"/>
                  <a:gd name="T29" fmla="*/ T28 w 45"/>
                  <a:gd name="T30" fmla="+- 0 1407 1346"/>
                  <a:gd name="T31" fmla="*/ 1407 h 68"/>
                  <a:gd name="T32" fmla="+- 0 843 801"/>
                  <a:gd name="T33" fmla="*/ T32 w 45"/>
                  <a:gd name="T34" fmla="+- 0 1402 1346"/>
                  <a:gd name="T35" fmla="*/ 1402 h 68"/>
                  <a:gd name="T36" fmla="+- 0 844 801"/>
                  <a:gd name="T37" fmla="*/ T36 w 45"/>
                  <a:gd name="T38" fmla="+- 0 1398 1346"/>
                  <a:gd name="T39" fmla="*/ 1398 h 68"/>
                  <a:gd name="T40" fmla="+- 0 845 801"/>
                  <a:gd name="T41" fmla="*/ T40 w 45"/>
                  <a:gd name="T42" fmla="+- 0 1390 1346"/>
                  <a:gd name="T43" fmla="*/ 1390 h 68"/>
                  <a:gd name="T44" fmla="+- 0 846 801"/>
                  <a:gd name="T45" fmla="*/ T44 w 45"/>
                  <a:gd name="T46" fmla="+- 0 1386 1346"/>
                  <a:gd name="T47" fmla="*/ 1386 h 68"/>
                  <a:gd name="T48" fmla="+- 0 846 801"/>
                  <a:gd name="T49" fmla="*/ T48 w 45"/>
                  <a:gd name="T50" fmla="+- 0 1373 1346"/>
                  <a:gd name="T51" fmla="*/ 1373 h 68"/>
                  <a:gd name="T52" fmla="+- 0 846 801"/>
                  <a:gd name="T53" fmla="*/ T52 w 45"/>
                  <a:gd name="T54" fmla="+- 0 1371 1346"/>
                  <a:gd name="T55" fmla="*/ 1371 h 68"/>
                  <a:gd name="T56" fmla="+- 0 845 801"/>
                  <a:gd name="T57" fmla="*/ T56 w 45"/>
                  <a:gd name="T58" fmla="+- 0 1369 1346"/>
                  <a:gd name="T59" fmla="*/ 1369 h 68"/>
                  <a:gd name="T60" fmla="+- 0 844 801"/>
                  <a:gd name="T61" fmla="*/ T60 w 45"/>
                  <a:gd name="T62" fmla="+- 0 1362 1346"/>
                  <a:gd name="T63" fmla="*/ 1362 h 68"/>
                  <a:gd name="T64" fmla="+- 0 843 801"/>
                  <a:gd name="T65" fmla="*/ T64 w 45"/>
                  <a:gd name="T66" fmla="+- 0 1358 1346"/>
                  <a:gd name="T67" fmla="*/ 1358 h 68"/>
                  <a:gd name="T68" fmla="+- 0 840 80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40" name="Group 4871"/>
            <p:cNvGrpSpPr>
              <a:grpSpLocks/>
            </p:cNvGrpSpPr>
            <p:nvPr/>
          </p:nvGrpSpPr>
          <p:grpSpPr bwMode="auto">
            <a:xfrm>
              <a:off x="807" y="1470"/>
              <a:ext cx="38" cy="66"/>
              <a:chOff x="807" y="1470"/>
              <a:chExt cx="38" cy="66"/>
            </a:xfrm>
          </p:grpSpPr>
          <p:sp>
            <p:nvSpPr>
              <p:cNvPr id="40615" name="Freeform 4874"/>
              <p:cNvSpPr>
                <a:spLocks/>
              </p:cNvSpPr>
              <p:nvPr/>
            </p:nvSpPr>
            <p:spPr bwMode="auto">
              <a:xfrm>
                <a:off x="807" y="1470"/>
                <a:ext cx="38" cy="66"/>
              </a:xfrm>
              <a:custGeom>
                <a:avLst/>
                <a:gdLst>
                  <a:gd name="T0" fmla="+- 0 842 807"/>
                  <a:gd name="T1" fmla="*/ T0 w 38"/>
                  <a:gd name="T2" fmla="+- 0 1529 1470"/>
                  <a:gd name="T3" fmla="*/ 1529 h 66"/>
                  <a:gd name="T4" fmla="+- 0 808 807"/>
                  <a:gd name="T5" fmla="*/ T4 w 38"/>
                  <a:gd name="T6" fmla="+- 0 1529 1470"/>
                  <a:gd name="T7" fmla="*/ 1529 h 66"/>
                  <a:gd name="T8" fmla="+- 0 808 807"/>
                  <a:gd name="T9" fmla="*/ T8 w 38"/>
                  <a:gd name="T10" fmla="+- 0 1529 1470"/>
                  <a:gd name="T11" fmla="*/ 1529 h 66"/>
                  <a:gd name="T12" fmla="+- 0 807 807"/>
                  <a:gd name="T13" fmla="*/ T12 w 38"/>
                  <a:gd name="T14" fmla="+- 0 1530 1470"/>
                  <a:gd name="T15" fmla="*/ 1530 h 66"/>
                  <a:gd name="T16" fmla="+- 0 807 807"/>
                  <a:gd name="T17" fmla="*/ T16 w 38"/>
                  <a:gd name="T18" fmla="+- 0 1531 1470"/>
                  <a:gd name="T19" fmla="*/ 1531 h 66"/>
                  <a:gd name="T20" fmla="+- 0 807 807"/>
                  <a:gd name="T21" fmla="*/ T20 w 38"/>
                  <a:gd name="T22" fmla="+- 0 1534 1470"/>
                  <a:gd name="T23" fmla="*/ 1534 h 66"/>
                  <a:gd name="T24" fmla="+- 0 807 807"/>
                  <a:gd name="T25" fmla="*/ T24 w 38"/>
                  <a:gd name="T26" fmla="+- 0 1535 1470"/>
                  <a:gd name="T27" fmla="*/ 1535 h 66"/>
                  <a:gd name="T28" fmla="+- 0 808 807"/>
                  <a:gd name="T29" fmla="*/ T28 w 38"/>
                  <a:gd name="T30" fmla="+- 0 1536 1470"/>
                  <a:gd name="T31" fmla="*/ 1536 h 66"/>
                  <a:gd name="T32" fmla="+- 0 843 807"/>
                  <a:gd name="T33" fmla="*/ T32 w 38"/>
                  <a:gd name="T34" fmla="+- 0 1536 1470"/>
                  <a:gd name="T35" fmla="*/ 1536 h 66"/>
                  <a:gd name="T36" fmla="+- 0 843 807"/>
                  <a:gd name="T37" fmla="*/ T36 w 38"/>
                  <a:gd name="T38" fmla="+- 0 1535 1470"/>
                  <a:gd name="T39" fmla="*/ 1535 h 66"/>
                  <a:gd name="T40" fmla="+- 0 844 807"/>
                  <a:gd name="T41" fmla="*/ T40 w 38"/>
                  <a:gd name="T42" fmla="+- 0 1534 1470"/>
                  <a:gd name="T43" fmla="*/ 1534 h 66"/>
                  <a:gd name="T44" fmla="+- 0 844 807"/>
                  <a:gd name="T45" fmla="*/ T44 w 38"/>
                  <a:gd name="T46" fmla="+- 0 1531 1470"/>
                  <a:gd name="T47" fmla="*/ 1531 h 66"/>
                  <a:gd name="T48" fmla="+- 0 843 807"/>
                  <a:gd name="T49" fmla="*/ T48 w 38"/>
                  <a:gd name="T50" fmla="+- 0 1530 1470"/>
                  <a:gd name="T51" fmla="*/ 1530 h 66"/>
                  <a:gd name="T52" fmla="+- 0 843 807"/>
                  <a:gd name="T53" fmla="*/ T52 w 38"/>
                  <a:gd name="T54" fmla="+- 0 1529 1470"/>
                  <a:gd name="T55" fmla="*/ 1529 h 66"/>
                  <a:gd name="T56" fmla="+- 0 842 807"/>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6" name="Freeform 4873"/>
              <p:cNvSpPr>
                <a:spLocks/>
              </p:cNvSpPr>
              <p:nvPr/>
            </p:nvSpPr>
            <p:spPr bwMode="auto">
              <a:xfrm>
                <a:off x="807" y="1470"/>
                <a:ext cx="38" cy="66"/>
              </a:xfrm>
              <a:custGeom>
                <a:avLst/>
                <a:gdLst>
                  <a:gd name="T0" fmla="+- 0 830 807"/>
                  <a:gd name="T1" fmla="*/ T0 w 38"/>
                  <a:gd name="T2" fmla="+- 0 1479 1470"/>
                  <a:gd name="T3" fmla="*/ 1479 h 66"/>
                  <a:gd name="T4" fmla="+- 0 822 807"/>
                  <a:gd name="T5" fmla="*/ T4 w 38"/>
                  <a:gd name="T6" fmla="+- 0 1479 1470"/>
                  <a:gd name="T7" fmla="*/ 1479 h 66"/>
                  <a:gd name="T8" fmla="+- 0 822 807"/>
                  <a:gd name="T9" fmla="*/ T8 w 38"/>
                  <a:gd name="T10" fmla="+- 0 1529 1470"/>
                  <a:gd name="T11" fmla="*/ 1529 h 66"/>
                  <a:gd name="T12" fmla="+- 0 830 807"/>
                  <a:gd name="T13" fmla="*/ T12 w 38"/>
                  <a:gd name="T14" fmla="+- 0 1529 1470"/>
                  <a:gd name="T15" fmla="*/ 1529 h 66"/>
                  <a:gd name="T16" fmla="+- 0 830 807"/>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7" name="Freeform 4872"/>
              <p:cNvSpPr>
                <a:spLocks/>
              </p:cNvSpPr>
              <p:nvPr/>
            </p:nvSpPr>
            <p:spPr bwMode="auto">
              <a:xfrm>
                <a:off x="807" y="1470"/>
                <a:ext cx="38" cy="66"/>
              </a:xfrm>
              <a:custGeom>
                <a:avLst/>
                <a:gdLst>
                  <a:gd name="T0" fmla="+- 0 828 807"/>
                  <a:gd name="T1" fmla="*/ T0 w 38"/>
                  <a:gd name="T2" fmla="+- 0 1470 1470"/>
                  <a:gd name="T3" fmla="*/ 1470 h 66"/>
                  <a:gd name="T4" fmla="+- 0 807 807"/>
                  <a:gd name="T5" fmla="*/ T4 w 38"/>
                  <a:gd name="T6" fmla="+- 0 1486 1470"/>
                  <a:gd name="T7" fmla="*/ 1486 h 66"/>
                  <a:gd name="T8" fmla="+- 0 807 807"/>
                  <a:gd name="T9" fmla="*/ T8 w 38"/>
                  <a:gd name="T10" fmla="+- 0 1487 1470"/>
                  <a:gd name="T11" fmla="*/ 1487 h 66"/>
                  <a:gd name="T12" fmla="+- 0 808 807"/>
                  <a:gd name="T13" fmla="*/ T12 w 38"/>
                  <a:gd name="T14" fmla="+- 0 1487 1470"/>
                  <a:gd name="T15" fmla="*/ 1487 h 66"/>
                  <a:gd name="T16" fmla="+- 0 809 807"/>
                  <a:gd name="T17" fmla="*/ T16 w 38"/>
                  <a:gd name="T18" fmla="+- 0 1487 1470"/>
                  <a:gd name="T19" fmla="*/ 1487 h 66"/>
                  <a:gd name="T20" fmla="+- 0 822 807"/>
                  <a:gd name="T21" fmla="*/ T20 w 38"/>
                  <a:gd name="T22" fmla="+- 0 1479 1470"/>
                  <a:gd name="T23" fmla="*/ 1479 h 66"/>
                  <a:gd name="T24" fmla="+- 0 830 807"/>
                  <a:gd name="T25" fmla="*/ T24 w 38"/>
                  <a:gd name="T26" fmla="+- 0 1479 1470"/>
                  <a:gd name="T27" fmla="*/ 1479 h 66"/>
                  <a:gd name="T28" fmla="+- 0 830 807"/>
                  <a:gd name="T29" fmla="*/ T28 w 38"/>
                  <a:gd name="T30" fmla="+- 0 1471 1470"/>
                  <a:gd name="T31" fmla="*/ 1471 h 66"/>
                  <a:gd name="T32" fmla="+- 0 830 807"/>
                  <a:gd name="T33" fmla="*/ T32 w 38"/>
                  <a:gd name="T34" fmla="+- 0 1470 1470"/>
                  <a:gd name="T35" fmla="*/ 1470 h 66"/>
                  <a:gd name="T36" fmla="+- 0 828 807"/>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41" name="Group 4868"/>
            <p:cNvGrpSpPr>
              <a:grpSpLocks/>
            </p:cNvGrpSpPr>
            <p:nvPr/>
          </p:nvGrpSpPr>
          <p:grpSpPr bwMode="auto">
            <a:xfrm>
              <a:off x="801" y="1593"/>
              <a:ext cx="45" cy="68"/>
              <a:chOff x="801" y="1593"/>
              <a:chExt cx="45" cy="68"/>
            </a:xfrm>
          </p:grpSpPr>
          <p:sp>
            <p:nvSpPr>
              <p:cNvPr id="40612" name="Freeform 4870"/>
              <p:cNvSpPr>
                <a:spLocks/>
              </p:cNvSpPr>
              <p:nvPr/>
            </p:nvSpPr>
            <p:spPr bwMode="auto">
              <a:xfrm>
                <a:off x="801" y="1593"/>
                <a:ext cx="45" cy="68"/>
              </a:xfrm>
              <a:custGeom>
                <a:avLst/>
                <a:gdLst>
                  <a:gd name="T0" fmla="+- 0 828 801"/>
                  <a:gd name="T1" fmla="*/ T0 w 45"/>
                  <a:gd name="T2" fmla="+- 0 1593 1593"/>
                  <a:gd name="T3" fmla="*/ 1593 h 68"/>
                  <a:gd name="T4" fmla="+- 0 820 801"/>
                  <a:gd name="T5" fmla="*/ T4 w 45"/>
                  <a:gd name="T6" fmla="+- 0 1593 1593"/>
                  <a:gd name="T7" fmla="*/ 1593 h 68"/>
                  <a:gd name="T8" fmla="+- 0 816 801"/>
                  <a:gd name="T9" fmla="*/ T8 w 45"/>
                  <a:gd name="T10" fmla="+- 0 1594 1593"/>
                  <a:gd name="T11" fmla="*/ 1594 h 68"/>
                  <a:gd name="T12" fmla="+- 0 801 801"/>
                  <a:gd name="T13" fmla="*/ T12 w 45"/>
                  <a:gd name="T14" fmla="+- 0 1632 1593"/>
                  <a:gd name="T15" fmla="*/ 1632 h 68"/>
                  <a:gd name="T16" fmla="+- 0 802 801"/>
                  <a:gd name="T17" fmla="*/ T16 w 45"/>
                  <a:gd name="T18" fmla="+- 0 1637 1593"/>
                  <a:gd name="T19" fmla="*/ 1637 h 68"/>
                  <a:gd name="T20" fmla="+- 0 819 801"/>
                  <a:gd name="T21" fmla="*/ T20 w 45"/>
                  <a:gd name="T22" fmla="+- 0 1660 1593"/>
                  <a:gd name="T23" fmla="*/ 1660 h 68"/>
                  <a:gd name="T24" fmla="+- 0 827 801"/>
                  <a:gd name="T25" fmla="*/ T24 w 45"/>
                  <a:gd name="T26" fmla="+- 0 1660 1593"/>
                  <a:gd name="T27" fmla="*/ 1660 h 68"/>
                  <a:gd name="T28" fmla="+- 0 831 801"/>
                  <a:gd name="T29" fmla="*/ T28 w 45"/>
                  <a:gd name="T30" fmla="+- 0 1659 1593"/>
                  <a:gd name="T31" fmla="*/ 1659 h 68"/>
                  <a:gd name="T32" fmla="+- 0 837 801"/>
                  <a:gd name="T33" fmla="*/ T32 w 45"/>
                  <a:gd name="T34" fmla="+- 0 1656 1593"/>
                  <a:gd name="T35" fmla="*/ 1656 h 68"/>
                  <a:gd name="T36" fmla="+- 0 839 801"/>
                  <a:gd name="T37" fmla="*/ T36 w 45"/>
                  <a:gd name="T38" fmla="+- 0 1654 1593"/>
                  <a:gd name="T39" fmla="*/ 1654 h 68"/>
                  <a:gd name="T40" fmla="+- 0 839 801"/>
                  <a:gd name="T41" fmla="*/ T40 w 45"/>
                  <a:gd name="T42" fmla="+- 0 1653 1593"/>
                  <a:gd name="T43" fmla="*/ 1653 h 68"/>
                  <a:gd name="T44" fmla="+- 0 821 801"/>
                  <a:gd name="T45" fmla="*/ T44 w 45"/>
                  <a:gd name="T46" fmla="+- 0 1653 1593"/>
                  <a:gd name="T47" fmla="*/ 1653 h 68"/>
                  <a:gd name="T48" fmla="+- 0 819 801"/>
                  <a:gd name="T49" fmla="*/ T48 w 45"/>
                  <a:gd name="T50" fmla="+- 0 1653 1593"/>
                  <a:gd name="T51" fmla="*/ 1653 h 68"/>
                  <a:gd name="T52" fmla="+- 0 810 801"/>
                  <a:gd name="T53" fmla="*/ T52 w 45"/>
                  <a:gd name="T54" fmla="+- 0 1632 1593"/>
                  <a:gd name="T55" fmla="*/ 1632 h 68"/>
                  <a:gd name="T56" fmla="+- 0 810 801"/>
                  <a:gd name="T57" fmla="*/ T56 w 45"/>
                  <a:gd name="T58" fmla="+- 0 1619 1593"/>
                  <a:gd name="T59" fmla="*/ 1619 h 68"/>
                  <a:gd name="T60" fmla="+- 0 821 801"/>
                  <a:gd name="T61" fmla="*/ T60 w 45"/>
                  <a:gd name="T62" fmla="+- 0 1600 1593"/>
                  <a:gd name="T63" fmla="*/ 1600 h 68"/>
                  <a:gd name="T64" fmla="+- 0 840 801"/>
                  <a:gd name="T65" fmla="*/ T64 w 45"/>
                  <a:gd name="T66" fmla="+- 0 1600 1593"/>
                  <a:gd name="T67" fmla="*/ 1600 h 68"/>
                  <a:gd name="T68" fmla="+- 0 839 801"/>
                  <a:gd name="T69" fmla="*/ T68 w 45"/>
                  <a:gd name="T70" fmla="+- 0 1599 1593"/>
                  <a:gd name="T71" fmla="*/ 1599 h 68"/>
                  <a:gd name="T72" fmla="+- 0 837 801"/>
                  <a:gd name="T73" fmla="*/ T72 w 45"/>
                  <a:gd name="T74" fmla="+- 0 1596 1593"/>
                  <a:gd name="T75" fmla="*/ 1596 h 68"/>
                  <a:gd name="T76" fmla="+- 0 832 801"/>
                  <a:gd name="T77" fmla="*/ T76 w 45"/>
                  <a:gd name="T78" fmla="+- 0 1593 1593"/>
                  <a:gd name="T79" fmla="*/ 1593 h 68"/>
                  <a:gd name="T80" fmla="+- 0 828 801"/>
                  <a:gd name="T81" fmla="*/ T80 w 45"/>
                  <a:gd name="T82" fmla="+- 0 1593 1593"/>
                  <a:gd name="T8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7"/>
                    </a:lnTo>
                    <a:lnTo>
                      <a:pt x="26" y="67"/>
                    </a:lnTo>
                    <a:lnTo>
                      <a:pt x="30" y="66"/>
                    </a:lnTo>
                    <a:lnTo>
                      <a:pt x="36" y="63"/>
                    </a:lnTo>
                    <a:lnTo>
                      <a:pt x="38" y="61"/>
                    </a:lnTo>
                    <a:lnTo>
                      <a:pt x="38" y="60"/>
                    </a:lnTo>
                    <a:lnTo>
                      <a:pt x="20" y="60"/>
                    </a:lnTo>
                    <a:lnTo>
                      <a:pt x="18" y="60"/>
                    </a:lnTo>
                    <a:lnTo>
                      <a:pt x="9" y="39"/>
                    </a:lnTo>
                    <a:lnTo>
                      <a:pt x="9" y="26"/>
                    </a:lnTo>
                    <a:lnTo>
                      <a:pt x="20" y="7"/>
                    </a:lnTo>
                    <a:lnTo>
                      <a:pt x="39" y="7"/>
                    </a:lnTo>
                    <a:lnTo>
                      <a:pt x="38" y="6"/>
                    </a:lnTo>
                    <a:lnTo>
                      <a:pt x="36"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4" name="Freeform 4869"/>
              <p:cNvSpPr>
                <a:spLocks/>
              </p:cNvSpPr>
              <p:nvPr/>
            </p:nvSpPr>
            <p:spPr bwMode="auto">
              <a:xfrm>
                <a:off x="801" y="1593"/>
                <a:ext cx="45" cy="68"/>
              </a:xfrm>
              <a:custGeom>
                <a:avLst/>
                <a:gdLst>
                  <a:gd name="T0" fmla="+- 0 840 801"/>
                  <a:gd name="T1" fmla="*/ T0 w 45"/>
                  <a:gd name="T2" fmla="+- 0 1600 1593"/>
                  <a:gd name="T3" fmla="*/ 1600 h 68"/>
                  <a:gd name="T4" fmla="+- 0 824 801"/>
                  <a:gd name="T5" fmla="*/ T4 w 45"/>
                  <a:gd name="T6" fmla="+- 0 1600 1593"/>
                  <a:gd name="T7" fmla="*/ 1600 h 68"/>
                  <a:gd name="T8" fmla="+- 0 828 801"/>
                  <a:gd name="T9" fmla="*/ T8 w 45"/>
                  <a:gd name="T10" fmla="+- 0 1600 1593"/>
                  <a:gd name="T11" fmla="*/ 1600 h 68"/>
                  <a:gd name="T12" fmla="+- 0 831 801"/>
                  <a:gd name="T13" fmla="*/ T12 w 45"/>
                  <a:gd name="T14" fmla="+- 0 1603 1593"/>
                  <a:gd name="T15" fmla="*/ 1603 h 68"/>
                  <a:gd name="T16" fmla="+- 0 837 801"/>
                  <a:gd name="T17" fmla="*/ T16 w 45"/>
                  <a:gd name="T18" fmla="+- 0 1632 1593"/>
                  <a:gd name="T19" fmla="*/ 1632 h 68"/>
                  <a:gd name="T20" fmla="+- 0 837 801"/>
                  <a:gd name="T21" fmla="*/ T20 w 45"/>
                  <a:gd name="T22" fmla="+- 0 1635 1593"/>
                  <a:gd name="T23" fmla="*/ 1635 h 68"/>
                  <a:gd name="T24" fmla="+- 0 825 801"/>
                  <a:gd name="T25" fmla="*/ T24 w 45"/>
                  <a:gd name="T26" fmla="+- 0 1653 1593"/>
                  <a:gd name="T27" fmla="*/ 1653 h 68"/>
                  <a:gd name="T28" fmla="+- 0 839 801"/>
                  <a:gd name="T29" fmla="*/ T28 w 45"/>
                  <a:gd name="T30" fmla="+- 0 1653 1593"/>
                  <a:gd name="T31" fmla="*/ 1653 h 68"/>
                  <a:gd name="T32" fmla="+- 0 843 801"/>
                  <a:gd name="T33" fmla="*/ T32 w 45"/>
                  <a:gd name="T34" fmla="+- 0 1648 1593"/>
                  <a:gd name="T35" fmla="*/ 1648 h 68"/>
                  <a:gd name="T36" fmla="+- 0 844 801"/>
                  <a:gd name="T37" fmla="*/ T36 w 45"/>
                  <a:gd name="T38" fmla="+- 0 1644 1593"/>
                  <a:gd name="T39" fmla="*/ 1644 h 68"/>
                  <a:gd name="T40" fmla="+- 0 845 801"/>
                  <a:gd name="T41" fmla="*/ T40 w 45"/>
                  <a:gd name="T42" fmla="+- 0 1636 1593"/>
                  <a:gd name="T43" fmla="*/ 1636 h 68"/>
                  <a:gd name="T44" fmla="+- 0 846 801"/>
                  <a:gd name="T45" fmla="*/ T44 w 45"/>
                  <a:gd name="T46" fmla="+- 0 1632 1593"/>
                  <a:gd name="T47" fmla="*/ 1632 h 68"/>
                  <a:gd name="T48" fmla="+- 0 846 801"/>
                  <a:gd name="T49" fmla="*/ T48 w 45"/>
                  <a:gd name="T50" fmla="+- 0 1619 1593"/>
                  <a:gd name="T51" fmla="*/ 1619 h 68"/>
                  <a:gd name="T52" fmla="+- 0 846 801"/>
                  <a:gd name="T53" fmla="*/ T52 w 45"/>
                  <a:gd name="T54" fmla="+- 0 1617 1593"/>
                  <a:gd name="T55" fmla="*/ 1617 h 68"/>
                  <a:gd name="T56" fmla="+- 0 845 801"/>
                  <a:gd name="T57" fmla="*/ T56 w 45"/>
                  <a:gd name="T58" fmla="+- 0 1616 1593"/>
                  <a:gd name="T59" fmla="*/ 1616 h 68"/>
                  <a:gd name="T60" fmla="+- 0 844 801"/>
                  <a:gd name="T61" fmla="*/ T60 w 45"/>
                  <a:gd name="T62" fmla="+- 0 1608 1593"/>
                  <a:gd name="T63" fmla="*/ 1608 h 68"/>
                  <a:gd name="T64" fmla="+- 0 843 801"/>
                  <a:gd name="T65" fmla="*/ T64 w 45"/>
                  <a:gd name="T66" fmla="+- 0 1604 1593"/>
                  <a:gd name="T67" fmla="*/ 1604 h 68"/>
                  <a:gd name="T68" fmla="+- 0 840 801"/>
                  <a:gd name="T69" fmla="*/ T68 w 45"/>
                  <a:gd name="T70" fmla="+- 0 1600 1593"/>
                  <a:gd name="T71"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7"/>
                    </a:lnTo>
                    <a:lnTo>
                      <a:pt x="30" y="10"/>
                    </a:lnTo>
                    <a:lnTo>
                      <a:pt x="36" y="39"/>
                    </a:lnTo>
                    <a:lnTo>
                      <a:pt x="36" y="42"/>
                    </a:lnTo>
                    <a:lnTo>
                      <a:pt x="24" y="60"/>
                    </a:lnTo>
                    <a:lnTo>
                      <a:pt x="38" y="60"/>
                    </a:lnTo>
                    <a:lnTo>
                      <a:pt x="42" y="55"/>
                    </a:lnTo>
                    <a:lnTo>
                      <a:pt x="43" y="51"/>
                    </a:lnTo>
                    <a:lnTo>
                      <a:pt x="44" y="43"/>
                    </a:lnTo>
                    <a:lnTo>
                      <a:pt x="45" y="39"/>
                    </a:lnTo>
                    <a:lnTo>
                      <a:pt x="45" y="26"/>
                    </a:lnTo>
                    <a:lnTo>
                      <a:pt x="45" y="24"/>
                    </a:lnTo>
                    <a:lnTo>
                      <a:pt x="44" y="23"/>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42" name="Group 4862"/>
            <p:cNvGrpSpPr>
              <a:grpSpLocks/>
            </p:cNvGrpSpPr>
            <p:nvPr/>
          </p:nvGrpSpPr>
          <p:grpSpPr bwMode="auto">
            <a:xfrm>
              <a:off x="871" y="1130"/>
              <a:ext cx="80" cy="658"/>
              <a:chOff x="871" y="1130"/>
              <a:chExt cx="80" cy="658"/>
            </a:xfrm>
          </p:grpSpPr>
          <p:sp>
            <p:nvSpPr>
              <p:cNvPr id="40607" name="Freeform 4867"/>
              <p:cNvSpPr>
                <a:spLocks/>
              </p:cNvSpPr>
              <p:nvPr/>
            </p:nvSpPr>
            <p:spPr bwMode="auto">
              <a:xfrm>
                <a:off x="871" y="1130"/>
                <a:ext cx="80" cy="658"/>
              </a:xfrm>
              <a:custGeom>
                <a:avLst/>
                <a:gdLst>
                  <a:gd name="T0" fmla="+- 0 949 871"/>
                  <a:gd name="T1" fmla="*/ T0 w 80"/>
                  <a:gd name="T2" fmla="+- 0 1468 1130"/>
                  <a:gd name="T3" fmla="*/ 1468 h 658"/>
                  <a:gd name="T4" fmla="+- 0 872 871"/>
                  <a:gd name="T5" fmla="*/ T4 w 80"/>
                  <a:gd name="T6" fmla="+- 0 1468 1130"/>
                  <a:gd name="T7" fmla="*/ 1468 h 658"/>
                  <a:gd name="T8" fmla="+- 0 872 871"/>
                  <a:gd name="T9" fmla="*/ T8 w 80"/>
                  <a:gd name="T10" fmla="+- 0 1786 1130"/>
                  <a:gd name="T11" fmla="*/ 1786 h 658"/>
                  <a:gd name="T12" fmla="+- 0 871 871"/>
                  <a:gd name="T13" fmla="*/ T12 w 80"/>
                  <a:gd name="T14" fmla="+- 0 1788 1130"/>
                  <a:gd name="T15" fmla="*/ 1788 h 658"/>
                  <a:gd name="T16" fmla="+- 0 950 871"/>
                  <a:gd name="T17" fmla="*/ T16 w 80"/>
                  <a:gd name="T18" fmla="+- 0 1788 1130"/>
                  <a:gd name="T19" fmla="*/ 1788 h 658"/>
                  <a:gd name="T20" fmla="+- 0 949 871"/>
                  <a:gd name="T21" fmla="*/ T20 w 80"/>
                  <a:gd name="T22" fmla="+- 0 1786 1130"/>
                  <a:gd name="T23" fmla="*/ 1786 h 658"/>
                  <a:gd name="T24" fmla="+- 0 949 871"/>
                  <a:gd name="T25" fmla="*/ T24 w 80"/>
                  <a:gd name="T26" fmla="+- 0 1468 1130"/>
                  <a:gd name="T27" fmla="*/ 146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08" name="Freeform 4866"/>
              <p:cNvSpPr>
                <a:spLocks/>
              </p:cNvSpPr>
              <p:nvPr/>
            </p:nvSpPr>
            <p:spPr bwMode="auto">
              <a:xfrm>
                <a:off x="871" y="1130"/>
                <a:ext cx="80" cy="658"/>
              </a:xfrm>
              <a:custGeom>
                <a:avLst/>
                <a:gdLst>
                  <a:gd name="T0" fmla="+- 0 928 871"/>
                  <a:gd name="T1" fmla="*/ T0 w 80"/>
                  <a:gd name="T2" fmla="+- 0 1462 1130"/>
                  <a:gd name="T3" fmla="*/ 1462 h 658"/>
                  <a:gd name="T4" fmla="+- 0 903 871"/>
                  <a:gd name="T5" fmla="*/ T4 w 80"/>
                  <a:gd name="T6" fmla="+- 0 1462 1130"/>
                  <a:gd name="T7" fmla="*/ 1462 h 658"/>
                  <a:gd name="T8" fmla="+- 0 905 871"/>
                  <a:gd name="T9" fmla="*/ T8 w 80"/>
                  <a:gd name="T10" fmla="+- 0 1465 1130"/>
                  <a:gd name="T11" fmla="*/ 1465 h 658"/>
                  <a:gd name="T12" fmla="+- 0 903 871"/>
                  <a:gd name="T13" fmla="*/ T12 w 80"/>
                  <a:gd name="T14" fmla="+- 0 1468 1130"/>
                  <a:gd name="T15" fmla="*/ 1468 h 658"/>
                  <a:gd name="T16" fmla="+- 0 928 871"/>
                  <a:gd name="T17" fmla="*/ T16 w 80"/>
                  <a:gd name="T18" fmla="+- 0 1468 1130"/>
                  <a:gd name="T19" fmla="*/ 1468 h 658"/>
                  <a:gd name="T20" fmla="+- 0 926 871"/>
                  <a:gd name="T21" fmla="*/ T20 w 80"/>
                  <a:gd name="T22" fmla="+- 0 1465 1130"/>
                  <a:gd name="T23" fmla="*/ 1465 h 658"/>
                  <a:gd name="T24" fmla="+- 0 928 871"/>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332"/>
                    </a:moveTo>
                    <a:lnTo>
                      <a:pt x="32" y="332"/>
                    </a:lnTo>
                    <a:lnTo>
                      <a:pt x="34" y="335"/>
                    </a:lnTo>
                    <a:lnTo>
                      <a:pt x="32" y="338"/>
                    </a:lnTo>
                    <a:lnTo>
                      <a:pt x="57" y="338"/>
                    </a:lnTo>
                    <a:lnTo>
                      <a:pt x="55" y="335"/>
                    </a:lnTo>
                    <a:lnTo>
                      <a:pt x="57"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09" name="Freeform 4865"/>
              <p:cNvSpPr>
                <a:spLocks/>
              </p:cNvSpPr>
              <p:nvPr/>
            </p:nvSpPr>
            <p:spPr bwMode="auto">
              <a:xfrm>
                <a:off x="871" y="1130"/>
                <a:ext cx="80" cy="658"/>
              </a:xfrm>
              <a:custGeom>
                <a:avLst/>
                <a:gdLst>
                  <a:gd name="T0" fmla="+- 0 949 871"/>
                  <a:gd name="T1" fmla="*/ T0 w 80"/>
                  <a:gd name="T2" fmla="+- 0 1453 1130"/>
                  <a:gd name="T3" fmla="*/ 1453 h 658"/>
                  <a:gd name="T4" fmla="+- 0 872 871"/>
                  <a:gd name="T5" fmla="*/ T4 w 80"/>
                  <a:gd name="T6" fmla="+- 0 1453 1130"/>
                  <a:gd name="T7" fmla="*/ 1453 h 658"/>
                  <a:gd name="T8" fmla="+- 0 872 871"/>
                  <a:gd name="T9" fmla="*/ T8 w 80"/>
                  <a:gd name="T10" fmla="+- 0 1462 1130"/>
                  <a:gd name="T11" fmla="*/ 1462 h 658"/>
                  <a:gd name="T12" fmla="+- 0 949 871"/>
                  <a:gd name="T13" fmla="*/ T12 w 80"/>
                  <a:gd name="T14" fmla="+- 0 1462 1130"/>
                  <a:gd name="T15" fmla="*/ 1462 h 658"/>
                  <a:gd name="T16" fmla="+- 0 949 871"/>
                  <a:gd name="T17" fmla="*/ T16 w 80"/>
                  <a:gd name="T18" fmla="+- 0 1453 1130"/>
                  <a:gd name="T19" fmla="*/ 1453 h 658"/>
                </a:gdLst>
                <a:ahLst/>
                <a:cxnLst>
                  <a:cxn ang="0">
                    <a:pos x="T1" y="T3"/>
                  </a:cxn>
                  <a:cxn ang="0">
                    <a:pos x="T5" y="T7"/>
                  </a:cxn>
                  <a:cxn ang="0">
                    <a:pos x="T9" y="T11"/>
                  </a:cxn>
                  <a:cxn ang="0">
                    <a:pos x="T13" y="T15"/>
                  </a:cxn>
                  <a:cxn ang="0">
                    <a:pos x="T17" y="T19"/>
                  </a:cxn>
                </a:cxnLst>
                <a:rect l="0" t="0" r="r" b="b"/>
                <a:pathLst>
                  <a:path w="80" h="658">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0" name="Freeform 4864"/>
              <p:cNvSpPr>
                <a:spLocks/>
              </p:cNvSpPr>
              <p:nvPr/>
            </p:nvSpPr>
            <p:spPr bwMode="auto">
              <a:xfrm>
                <a:off x="871" y="1130"/>
                <a:ext cx="80" cy="658"/>
              </a:xfrm>
              <a:custGeom>
                <a:avLst/>
                <a:gdLst>
                  <a:gd name="T0" fmla="+- 0 928 871"/>
                  <a:gd name="T1" fmla="*/ T0 w 80"/>
                  <a:gd name="T2" fmla="+- 0 1448 1130"/>
                  <a:gd name="T3" fmla="*/ 1448 h 658"/>
                  <a:gd name="T4" fmla="+- 0 902 871"/>
                  <a:gd name="T5" fmla="*/ T4 w 80"/>
                  <a:gd name="T6" fmla="+- 0 1448 1130"/>
                  <a:gd name="T7" fmla="*/ 1448 h 658"/>
                  <a:gd name="T8" fmla="+- 0 905 871"/>
                  <a:gd name="T9" fmla="*/ T8 w 80"/>
                  <a:gd name="T10" fmla="+- 0 1450 1130"/>
                  <a:gd name="T11" fmla="*/ 1450 h 658"/>
                  <a:gd name="T12" fmla="+- 0 902 871"/>
                  <a:gd name="T13" fmla="*/ T12 w 80"/>
                  <a:gd name="T14" fmla="+- 0 1453 1130"/>
                  <a:gd name="T15" fmla="*/ 1453 h 658"/>
                  <a:gd name="T16" fmla="+- 0 928 871"/>
                  <a:gd name="T17" fmla="*/ T16 w 80"/>
                  <a:gd name="T18" fmla="+- 0 1453 1130"/>
                  <a:gd name="T19" fmla="*/ 1453 h 658"/>
                  <a:gd name="T20" fmla="+- 0 925 871"/>
                  <a:gd name="T21" fmla="*/ T20 w 80"/>
                  <a:gd name="T22" fmla="+- 0 1450 1130"/>
                  <a:gd name="T23" fmla="*/ 1450 h 658"/>
                  <a:gd name="T24" fmla="+- 0 928 871"/>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318"/>
                    </a:moveTo>
                    <a:lnTo>
                      <a:pt x="31" y="318"/>
                    </a:lnTo>
                    <a:lnTo>
                      <a:pt x="34" y="320"/>
                    </a:lnTo>
                    <a:lnTo>
                      <a:pt x="31" y="323"/>
                    </a:lnTo>
                    <a:lnTo>
                      <a:pt x="57" y="323"/>
                    </a:lnTo>
                    <a:lnTo>
                      <a:pt x="54" y="320"/>
                    </a:lnTo>
                    <a:lnTo>
                      <a:pt x="5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1" name="Freeform 4863"/>
              <p:cNvSpPr>
                <a:spLocks/>
              </p:cNvSpPr>
              <p:nvPr/>
            </p:nvSpPr>
            <p:spPr bwMode="auto">
              <a:xfrm>
                <a:off x="871" y="1130"/>
                <a:ext cx="80" cy="658"/>
              </a:xfrm>
              <a:custGeom>
                <a:avLst/>
                <a:gdLst>
                  <a:gd name="T0" fmla="+- 0 950 871"/>
                  <a:gd name="T1" fmla="*/ T0 w 80"/>
                  <a:gd name="T2" fmla="+- 0 1130 1130"/>
                  <a:gd name="T3" fmla="*/ 1130 h 658"/>
                  <a:gd name="T4" fmla="+- 0 871 871"/>
                  <a:gd name="T5" fmla="*/ T4 w 80"/>
                  <a:gd name="T6" fmla="+- 0 1130 1130"/>
                  <a:gd name="T7" fmla="*/ 1130 h 658"/>
                  <a:gd name="T8" fmla="+- 0 872 871"/>
                  <a:gd name="T9" fmla="*/ T8 w 80"/>
                  <a:gd name="T10" fmla="+- 0 1131 1130"/>
                  <a:gd name="T11" fmla="*/ 1131 h 658"/>
                  <a:gd name="T12" fmla="+- 0 872 871"/>
                  <a:gd name="T13" fmla="*/ T12 w 80"/>
                  <a:gd name="T14" fmla="+- 0 1448 1130"/>
                  <a:gd name="T15" fmla="*/ 1448 h 658"/>
                  <a:gd name="T16" fmla="+- 0 949 871"/>
                  <a:gd name="T17" fmla="*/ T16 w 80"/>
                  <a:gd name="T18" fmla="+- 0 1448 1130"/>
                  <a:gd name="T19" fmla="*/ 1448 h 658"/>
                  <a:gd name="T20" fmla="+- 0 949 871"/>
                  <a:gd name="T21" fmla="*/ T20 w 80"/>
                  <a:gd name="T22" fmla="+- 0 1131 1130"/>
                  <a:gd name="T23" fmla="*/ 1131 h 658"/>
                  <a:gd name="T24" fmla="+- 0 950 871"/>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43" name="Group 4860"/>
            <p:cNvGrpSpPr>
              <a:grpSpLocks/>
            </p:cNvGrpSpPr>
            <p:nvPr/>
          </p:nvGrpSpPr>
          <p:grpSpPr bwMode="auto">
            <a:xfrm>
              <a:off x="873" y="1465"/>
              <a:ext cx="77" cy="2"/>
              <a:chOff x="873" y="1465"/>
              <a:chExt cx="77" cy="2"/>
            </a:xfrm>
          </p:grpSpPr>
          <p:sp>
            <p:nvSpPr>
              <p:cNvPr id="40606" name="Freeform 4861"/>
              <p:cNvSpPr>
                <a:spLocks/>
              </p:cNvSpPr>
              <p:nvPr/>
            </p:nvSpPr>
            <p:spPr bwMode="auto">
              <a:xfrm>
                <a:off x="873" y="1465"/>
                <a:ext cx="77" cy="2"/>
              </a:xfrm>
              <a:custGeom>
                <a:avLst/>
                <a:gdLst>
                  <a:gd name="T0" fmla="+- 0 873 873"/>
                  <a:gd name="T1" fmla="*/ T0 w 77"/>
                  <a:gd name="T2" fmla="+- 0 949 873"/>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4" name="Group 4858"/>
            <p:cNvGrpSpPr>
              <a:grpSpLocks/>
            </p:cNvGrpSpPr>
            <p:nvPr/>
          </p:nvGrpSpPr>
          <p:grpSpPr bwMode="auto">
            <a:xfrm>
              <a:off x="873" y="1450"/>
              <a:ext cx="77" cy="2"/>
              <a:chOff x="873" y="1450"/>
              <a:chExt cx="77" cy="2"/>
            </a:xfrm>
          </p:grpSpPr>
          <p:sp>
            <p:nvSpPr>
              <p:cNvPr id="40605" name="Freeform 4859"/>
              <p:cNvSpPr>
                <a:spLocks/>
              </p:cNvSpPr>
              <p:nvPr/>
            </p:nvSpPr>
            <p:spPr bwMode="auto">
              <a:xfrm>
                <a:off x="873" y="1450"/>
                <a:ext cx="77" cy="2"/>
              </a:xfrm>
              <a:custGeom>
                <a:avLst/>
                <a:gdLst>
                  <a:gd name="T0" fmla="+- 0 873 873"/>
                  <a:gd name="T1" fmla="*/ T0 w 77"/>
                  <a:gd name="T2" fmla="+- 0 949 873"/>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5" name="Group 4856"/>
            <p:cNvGrpSpPr>
              <a:grpSpLocks/>
            </p:cNvGrpSpPr>
            <p:nvPr/>
          </p:nvGrpSpPr>
          <p:grpSpPr bwMode="auto">
            <a:xfrm>
              <a:off x="871" y="1468"/>
              <a:ext cx="2" cy="320"/>
              <a:chOff x="871" y="1468"/>
              <a:chExt cx="2" cy="320"/>
            </a:xfrm>
          </p:grpSpPr>
          <p:sp>
            <p:nvSpPr>
              <p:cNvPr id="40604" name="Freeform 4857"/>
              <p:cNvSpPr>
                <a:spLocks/>
              </p:cNvSpPr>
              <p:nvPr/>
            </p:nvSpPr>
            <p:spPr bwMode="auto">
              <a:xfrm>
                <a:off x="871"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6" name="Group 4854"/>
            <p:cNvGrpSpPr>
              <a:grpSpLocks/>
            </p:cNvGrpSpPr>
            <p:nvPr/>
          </p:nvGrpSpPr>
          <p:grpSpPr bwMode="auto">
            <a:xfrm>
              <a:off x="870" y="1458"/>
              <a:ext cx="3" cy="2"/>
              <a:chOff x="870" y="1458"/>
              <a:chExt cx="3" cy="2"/>
            </a:xfrm>
          </p:grpSpPr>
          <p:sp>
            <p:nvSpPr>
              <p:cNvPr id="40603" name="Freeform 4855"/>
              <p:cNvSpPr>
                <a:spLocks/>
              </p:cNvSpPr>
              <p:nvPr/>
            </p:nvSpPr>
            <p:spPr bwMode="auto">
              <a:xfrm>
                <a:off x="870" y="1458"/>
                <a:ext cx="3" cy="2"/>
              </a:xfrm>
              <a:custGeom>
                <a:avLst/>
                <a:gdLst>
                  <a:gd name="T0" fmla="+- 0 870 870"/>
                  <a:gd name="T1" fmla="*/ T0 w 3"/>
                  <a:gd name="T2" fmla="+- 0 872 870"/>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7" name="Group 4852"/>
            <p:cNvGrpSpPr>
              <a:grpSpLocks/>
            </p:cNvGrpSpPr>
            <p:nvPr/>
          </p:nvGrpSpPr>
          <p:grpSpPr bwMode="auto">
            <a:xfrm>
              <a:off x="871" y="1130"/>
              <a:ext cx="2" cy="318"/>
              <a:chOff x="871" y="1130"/>
              <a:chExt cx="2" cy="318"/>
            </a:xfrm>
          </p:grpSpPr>
          <p:sp>
            <p:nvSpPr>
              <p:cNvPr id="40602" name="Freeform 4853"/>
              <p:cNvSpPr>
                <a:spLocks/>
              </p:cNvSpPr>
              <p:nvPr/>
            </p:nvSpPr>
            <p:spPr bwMode="auto">
              <a:xfrm>
                <a:off x="871"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8" name="Group 4850"/>
            <p:cNvGrpSpPr>
              <a:grpSpLocks/>
            </p:cNvGrpSpPr>
            <p:nvPr/>
          </p:nvGrpSpPr>
          <p:grpSpPr bwMode="auto">
            <a:xfrm>
              <a:off x="870" y="1465"/>
              <a:ext cx="3" cy="2"/>
              <a:chOff x="870" y="1465"/>
              <a:chExt cx="3" cy="2"/>
            </a:xfrm>
          </p:grpSpPr>
          <p:sp>
            <p:nvSpPr>
              <p:cNvPr id="40601" name="Freeform 4851"/>
              <p:cNvSpPr>
                <a:spLocks/>
              </p:cNvSpPr>
              <p:nvPr/>
            </p:nvSpPr>
            <p:spPr bwMode="auto">
              <a:xfrm>
                <a:off x="870" y="1465"/>
                <a:ext cx="3" cy="2"/>
              </a:xfrm>
              <a:custGeom>
                <a:avLst/>
                <a:gdLst>
                  <a:gd name="T0" fmla="+- 0 870 870"/>
                  <a:gd name="T1" fmla="*/ T0 w 3"/>
                  <a:gd name="T2" fmla="+- 0 873 870"/>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9" name="Group 4847"/>
            <p:cNvGrpSpPr>
              <a:grpSpLocks/>
            </p:cNvGrpSpPr>
            <p:nvPr/>
          </p:nvGrpSpPr>
          <p:grpSpPr bwMode="auto">
            <a:xfrm>
              <a:off x="870" y="1450"/>
              <a:ext cx="3" cy="2"/>
              <a:chOff x="870" y="1450"/>
              <a:chExt cx="3" cy="2"/>
            </a:xfrm>
          </p:grpSpPr>
          <p:sp>
            <p:nvSpPr>
              <p:cNvPr id="40600" name="Freeform 4849"/>
              <p:cNvSpPr>
                <a:spLocks/>
              </p:cNvSpPr>
              <p:nvPr/>
            </p:nvSpPr>
            <p:spPr bwMode="auto">
              <a:xfrm>
                <a:off x="870" y="1450"/>
                <a:ext cx="3" cy="2"/>
              </a:xfrm>
              <a:custGeom>
                <a:avLst/>
                <a:gdLst>
                  <a:gd name="T0" fmla="+- 0 870 870"/>
                  <a:gd name="T1" fmla="*/ T0 w 3"/>
                  <a:gd name="T2" fmla="+- 0 873 870"/>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688" name="Picture 48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50" name="Group 4845"/>
            <p:cNvGrpSpPr>
              <a:grpSpLocks/>
            </p:cNvGrpSpPr>
            <p:nvPr/>
          </p:nvGrpSpPr>
          <p:grpSpPr bwMode="auto">
            <a:xfrm>
              <a:off x="856" y="1117"/>
              <a:ext cx="3" cy="656"/>
              <a:chOff x="856" y="1117"/>
              <a:chExt cx="3" cy="656"/>
            </a:xfrm>
          </p:grpSpPr>
          <p:sp>
            <p:nvSpPr>
              <p:cNvPr id="40599" name="Freeform 4846"/>
              <p:cNvSpPr>
                <a:spLocks/>
              </p:cNvSpPr>
              <p:nvPr/>
            </p:nvSpPr>
            <p:spPr bwMode="auto">
              <a:xfrm>
                <a:off x="856" y="1117"/>
                <a:ext cx="3" cy="656"/>
              </a:xfrm>
              <a:custGeom>
                <a:avLst/>
                <a:gdLst>
                  <a:gd name="T0" fmla="+- 0 856 856"/>
                  <a:gd name="T1" fmla="*/ T0 w 3"/>
                  <a:gd name="T2" fmla="+- 0 1773 1117"/>
                  <a:gd name="T3" fmla="*/ 1773 h 656"/>
                  <a:gd name="T4" fmla="+- 0 858 856"/>
                  <a:gd name="T5" fmla="*/ T4 w 3"/>
                  <a:gd name="T6" fmla="+- 0 1773 1117"/>
                  <a:gd name="T7" fmla="*/ 1773 h 656"/>
                  <a:gd name="T8" fmla="+- 0 858 856"/>
                  <a:gd name="T9" fmla="*/ T8 w 3"/>
                  <a:gd name="T10" fmla="+- 0 1117 1117"/>
                  <a:gd name="T11" fmla="*/ 1117 h 656"/>
                  <a:gd name="T12" fmla="+- 0 856 856"/>
                  <a:gd name="T13" fmla="*/ T12 w 3"/>
                  <a:gd name="T14" fmla="+- 0 1117 1117"/>
                  <a:gd name="T15" fmla="*/ 1117 h 656"/>
                  <a:gd name="T16" fmla="+- 0 856 85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1" name="Group 4843"/>
            <p:cNvGrpSpPr>
              <a:grpSpLocks/>
            </p:cNvGrpSpPr>
            <p:nvPr/>
          </p:nvGrpSpPr>
          <p:grpSpPr bwMode="auto">
            <a:xfrm>
              <a:off x="856" y="1116"/>
              <a:ext cx="82" cy="2"/>
              <a:chOff x="856" y="1116"/>
              <a:chExt cx="82" cy="2"/>
            </a:xfrm>
          </p:grpSpPr>
          <p:sp>
            <p:nvSpPr>
              <p:cNvPr id="40598" name="Freeform 4844"/>
              <p:cNvSpPr>
                <a:spLocks/>
              </p:cNvSpPr>
              <p:nvPr/>
            </p:nvSpPr>
            <p:spPr bwMode="auto">
              <a:xfrm>
                <a:off x="856" y="1116"/>
                <a:ext cx="82" cy="2"/>
              </a:xfrm>
              <a:custGeom>
                <a:avLst/>
                <a:gdLst>
                  <a:gd name="T0" fmla="+- 0 856 856"/>
                  <a:gd name="T1" fmla="*/ T0 w 82"/>
                  <a:gd name="T2" fmla="+- 0 937 85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52" name="Group 4841"/>
            <p:cNvGrpSpPr>
              <a:grpSpLocks/>
            </p:cNvGrpSpPr>
            <p:nvPr/>
          </p:nvGrpSpPr>
          <p:grpSpPr bwMode="auto">
            <a:xfrm>
              <a:off x="857" y="1772"/>
              <a:ext cx="80" cy="2"/>
              <a:chOff x="857" y="1772"/>
              <a:chExt cx="80" cy="2"/>
            </a:xfrm>
          </p:grpSpPr>
          <p:sp>
            <p:nvSpPr>
              <p:cNvPr id="40597" name="Freeform 4842"/>
              <p:cNvSpPr>
                <a:spLocks/>
              </p:cNvSpPr>
              <p:nvPr/>
            </p:nvSpPr>
            <p:spPr bwMode="auto">
              <a:xfrm>
                <a:off x="857" y="1772"/>
                <a:ext cx="80" cy="2"/>
              </a:xfrm>
              <a:custGeom>
                <a:avLst/>
                <a:gdLst>
                  <a:gd name="T0" fmla="+- 0 857 857"/>
                  <a:gd name="T1" fmla="*/ T0 w 80"/>
                  <a:gd name="T2" fmla="+- 0 937 85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53" name="Group 4839"/>
            <p:cNvGrpSpPr>
              <a:grpSpLocks/>
            </p:cNvGrpSpPr>
            <p:nvPr/>
          </p:nvGrpSpPr>
          <p:grpSpPr bwMode="auto">
            <a:xfrm>
              <a:off x="858" y="1770"/>
              <a:ext cx="80" cy="2"/>
              <a:chOff x="858" y="1770"/>
              <a:chExt cx="80" cy="2"/>
            </a:xfrm>
          </p:grpSpPr>
          <p:sp>
            <p:nvSpPr>
              <p:cNvPr id="40596" name="Freeform 4840"/>
              <p:cNvSpPr>
                <a:spLocks/>
              </p:cNvSpPr>
              <p:nvPr/>
            </p:nvSpPr>
            <p:spPr bwMode="auto">
              <a:xfrm>
                <a:off x="858" y="1770"/>
                <a:ext cx="80" cy="2"/>
              </a:xfrm>
              <a:custGeom>
                <a:avLst/>
                <a:gdLst>
                  <a:gd name="T0" fmla="+- 0 858 858"/>
                  <a:gd name="T1" fmla="*/ T0 w 80"/>
                  <a:gd name="T2" fmla="+- 0 937 85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54" name="Group 4835"/>
            <p:cNvGrpSpPr>
              <a:grpSpLocks/>
            </p:cNvGrpSpPr>
            <p:nvPr/>
          </p:nvGrpSpPr>
          <p:grpSpPr bwMode="auto">
            <a:xfrm>
              <a:off x="886" y="1224"/>
              <a:ext cx="38" cy="66"/>
              <a:chOff x="886" y="1224"/>
              <a:chExt cx="38" cy="66"/>
            </a:xfrm>
          </p:grpSpPr>
          <p:sp>
            <p:nvSpPr>
              <p:cNvPr id="40593" name="Freeform 4838"/>
              <p:cNvSpPr>
                <a:spLocks/>
              </p:cNvSpPr>
              <p:nvPr/>
            </p:nvSpPr>
            <p:spPr bwMode="auto">
              <a:xfrm>
                <a:off x="886" y="1224"/>
                <a:ext cx="38" cy="66"/>
              </a:xfrm>
              <a:custGeom>
                <a:avLst/>
                <a:gdLst>
                  <a:gd name="T0" fmla="+- 0 921 886"/>
                  <a:gd name="T1" fmla="*/ T0 w 38"/>
                  <a:gd name="T2" fmla="+- 0 1283 1224"/>
                  <a:gd name="T3" fmla="*/ 1283 h 66"/>
                  <a:gd name="T4" fmla="+- 0 888 886"/>
                  <a:gd name="T5" fmla="*/ T4 w 38"/>
                  <a:gd name="T6" fmla="+- 0 1283 1224"/>
                  <a:gd name="T7" fmla="*/ 1283 h 66"/>
                  <a:gd name="T8" fmla="+- 0 887 886"/>
                  <a:gd name="T9" fmla="*/ T8 w 38"/>
                  <a:gd name="T10" fmla="+- 0 1283 1224"/>
                  <a:gd name="T11" fmla="*/ 1283 h 66"/>
                  <a:gd name="T12" fmla="+- 0 886 886"/>
                  <a:gd name="T13" fmla="*/ T12 w 38"/>
                  <a:gd name="T14" fmla="+- 0 1284 1224"/>
                  <a:gd name="T15" fmla="*/ 1284 h 66"/>
                  <a:gd name="T16" fmla="+- 0 886 886"/>
                  <a:gd name="T17" fmla="*/ T16 w 38"/>
                  <a:gd name="T18" fmla="+- 0 1285 1224"/>
                  <a:gd name="T19" fmla="*/ 1285 h 66"/>
                  <a:gd name="T20" fmla="+- 0 886 886"/>
                  <a:gd name="T21" fmla="*/ T20 w 38"/>
                  <a:gd name="T22" fmla="+- 0 1288 1224"/>
                  <a:gd name="T23" fmla="*/ 1288 h 66"/>
                  <a:gd name="T24" fmla="+- 0 886 886"/>
                  <a:gd name="T25" fmla="*/ T24 w 38"/>
                  <a:gd name="T26" fmla="+- 0 1289 1224"/>
                  <a:gd name="T27" fmla="*/ 1289 h 66"/>
                  <a:gd name="T28" fmla="+- 0 887 886"/>
                  <a:gd name="T29" fmla="*/ T28 w 38"/>
                  <a:gd name="T30" fmla="+- 0 1290 1224"/>
                  <a:gd name="T31" fmla="*/ 1290 h 66"/>
                  <a:gd name="T32" fmla="+- 0 922 886"/>
                  <a:gd name="T33" fmla="*/ T32 w 38"/>
                  <a:gd name="T34" fmla="+- 0 1290 1224"/>
                  <a:gd name="T35" fmla="*/ 1290 h 66"/>
                  <a:gd name="T36" fmla="+- 0 923 886"/>
                  <a:gd name="T37" fmla="*/ T36 w 38"/>
                  <a:gd name="T38" fmla="+- 0 1289 1224"/>
                  <a:gd name="T39" fmla="*/ 1289 h 66"/>
                  <a:gd name="T40" fmla="+- 0 923 886"/>
                  <a:gd name="T41" fmla="*/ T40 w 38"/>
                  <a:gd name="T42" fmla="+- 0 1288 1224"/>
                  <a:gd name="T43" fmla="*/ 1288 h 66"/>
                  <a:gd name="T44" fmla="+- 0 923 886"/>
                  <a:gd name="T45" fmla="*/ T44 w 38"/>
                  <a:gd name="T46" fmla="+- 0 1285 1224"/>
                  <a:gd name="T47" fmla="*/ 1285 h 66"/>
                  <a:gd name="T48" fmla="+- 0 923 886"/>
                  <a:gd name="T49" fmla="*/ T48 w 38"/>
                  <a:gd name="T50" fmla="+- 0 1284 1224"/>
                  <a:gd name="T51" fmla="*/ 1284 h 66"/>
                  <a:gd name="T52" fmla="+- 0 922 886"/>
                  <a:gd name="T53" fmla="*/ T52 w 38"/>
                  <a:gd name="T54" fmla="+- 0 1283 1224"/>
                  <a:gd name="T55" fmla="*/ 1283 h 66"/>
                  <a:gd name="T56" fmla="+- 0 921 886"/>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94" name="Freeform 4837"/>
              <p:cNvSpPr>
                <a:spLocks/>
              </p:cNvSpPr>
              <p:nvPr/>
            </p:nvSpPr>
            <p:spPr bwMode="auto">
              <a:xfrm>
                <a:off x="886" y="1224"/>
                <a:ext cx="38" cy="66"/>
              </a:xfrm>
              <a:custGeom>
                <a:avLst/>
                <a:gdLst>
                  <a:gd name="T0" fmla="+- 0 910 886"/>
                  <a:gd name="T1" fmla="*/ T0 w 38"/>
                  <a:gd name="T2" fmla="+- 0 1233 1224"/>
                  <a:gd name="T3" fmla="*/ 1233 h 66"/>
                  <a:gd name="T4" fmla="+- 0 901 886"/>
                  <a:gd name="T5" fmla="*/ T4 w 38"/>
                  <a:gd name="T6" fmla="+- 0 1233 1224"/>
                  <a:gd name="T7" fmla="*/ 1233 h 66"/>
                  <a:gd name="T8" fmla="+- 0 901 886"/>
                  <a:gd name="T9" fmla="*/ T8 w 38"/>
                  <a:gd name="T10" fmla="+- 0 1283 1224"/>
                  <a:gd name="T11" fmla="*/ 1283 h 66"/>
                  <a:gd name="T12" fmla="+- 0 910 886"/>
                  <a:gd name="T13" fmla="*/ T12 w 38"/>
                  <a:gd name="T14" fmla="+- 0 1283 1224"/>
                  <a:gd name="T15" fmla="*/ 1283 h 66"/>
                  <a:gd name="T16" fmla="+- 0 910 886"/>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95" name="Freeform 4836"/>
              <p:cNvSpPr>
                <a:spLocks/>
              </p:cNvSpPr>
              <p:nvPr/>
            </p:nvSpPr>
            <p:spPr bwMode="auto">
              <a:xfrm>
                <a:off x="886" y="1224"/>
                <a:ext cx="38" cy="66"/>
              </a:xfrm>
              <a:custGeom>
                <a:avLst/>
                <a:gdLst>
                  <a:gd name="T0" fmla="+- 0 908 886"/>
                  <a:gd name="T1" fmla="*/ T0 w 38"/>
                  <a:gd name="T2" fmla="+- 0 1224 1224"/>
                  <a:gd name="T3" fmla="*/ 1224 h 66"/>
                  <a:gd name="T4" fmla="+- 0 886 886"/>
                  <a:gd name="T5" fmla="*/ T4 w 38"/>
                  <a:gd name="T6" fmla="+- 0 1240 1224"/>
                  <a:gd name="T7" fmla="*/ 1240 h 66"/>
                  <a:gd name="T8" fmla="+- 0 886 886"/>
                  <a:gd name="T9" fmla="*/ T8 w 38"/>
                  <a:gd name="T10" fmla="+- 0 1241 1224"/>
                  <a:gd name="T11" fmla="*/ 1241 h 66"/>
                  <a:gd name="T12" fmla="+- 0 887 886"/>
                  <a:gd name="T13" fmla="*/ T12 w 38"/>
                  <a:gd name="T14" fmla="+- 0 1241 1224"/>
                  <a:gd name="T15" fmla="*/ 1241 h 66"/>
                  <a:gd name="T16" fmla="+- 0 889 886"/>
                  <a:gd name="T17" fmla="*/ T16 w 38"/>
                  <a:gd name="T18" fmla="+- 0 1241 1224"/>
                  <a:gd name="T19" fmla="*/ 1241 h 66"/>
                  <a:gd name="T20" fmla="+- 0 901 886"/>
                  <a:gd name="T21" fmla="*/ T20 w 38"/>
                  <a:gd name="T22" fmla="+- 0 1233 1224"/>
                  <a:gd name="T23" fmla="*/ 1233 h 66"/>
                  <a:gd name="T24" fmla="+- 0 910 886"/>
                  <a:gd name="T25" fmla="*/ T24 w 38"/>
                  <a:gd name="T26" fmla="+- 0 1233 1224"/>
                  <a:gd name="T27" fmla="*/ 1233 h 66"/>
                  <a:gd name="T28" fmla="+- 0 910 886"/>
                  <a:gd name="T29" fmla="*/ T28 w 38"/>
                  <a:gd name="T30" fmla="+- 0 1225 1224"/>
                  <a:gd name="T31" fmla="*/ 1225 h 66"/>
                  <a:gd name="T32" fmla="+- 0 909 886"/>
                  <a:gd name="T33" fmla="*/ T32 w 38"/>
                  <a:gd name="T34" fmla="+- 0 1224 1224"/>
                  <a:gd name="T35" fmla="*/ 1224 h 66"/>
                  <a:gd name="T36" fmla="+- 0 908 886"/>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5" name="Group 4832"/>
            <p:cNvGrpSpPr>
              <a:grpSpLocks/>
            </p:cNvGrpSpPr>
            <p:nvPr/>
          </p:nvGrpSpPr>
          <p:grpSpPr bwMode="auto">
            <a:xfrm>
              <a:off x="881" y="1346"/>
              <a:ext cx="45" cy="68"/>
              <a:chOff x="881" y="1346"/>
              <a:chExt cx="45" cy="68"/>
            </a:xfrm>
          </p:grpSpPr>
          <p:sp>
            <p:nvSpPr>
              <p:cNvPr id="40591" name="Freeform 4834"/>
              <p:cNvSpPr>
                <a:spLocks/>
              </p:cNvSpPr>
              <p:nvPr/>
            </p:nvSpPr>
            <p:spPr bwMode="auto">
              <a:xfrm>
                <a:off x="881" y="1346"/>
                <a:ext cx="45" cy="68"/>
              </a:xfrm>
              <a:custGeom>
                <a:avLst/>
                <a:gdLst>
                  <a:gd name="T0" fmla="+- 0 908 881"/>
                  <a:gd name="T1" fmla="*/ T0 w 45"/>
                  <a:gd name="T2" fmla="+- 0 1346 1346"/>
                  <a:gd name="T3" fmla="*/ 1346 h 68"/>
                  <a:gd name="T4" fmla="+- 0 899 881"/>
                  <a:gd name="T5" fmla="*/ T4 w 45"/>
                  <a:gd name="T6" fmla="+- 0 1346 1346"/>
                  <a:gd name="T7" fmla="*/ 1346 h 68"/>
                  <a:gd name="T8" fmla="+- 0 896 881"/>
                  <a:gd name="T9" fmla="*/ T8 w 45"/>
                  <a:gd name="T10" fmla="+- 0 1347 1346"/>
                  <a:gd name="T11" fmla="*/ 1347 h 68"/>
                  <a:gd name="T12" fmla="+- 0 881 881"/>
                  <a:gd name="T13" fmla="*/ T12 w 45"/>
                  <a:gd name="T14" fmla="+- 0 1386 1346"/>
                  <a:gd name="T15" fmla="*/ 1386 h 68"/>
                  <a:gd name="T16" fmla="+- 0 881 881"/>
                  <a:gd name="T17" fmla="*/ T16 w 45"/>
                  <a:gd name="T18" fmla="+- 0 1391 1346"/>
                  <a:gd name="T19" fmla="*/ 1391 h 68"/>
                  <a:gd name="T20" fmla="+- 0 898 881"/>
                  <a:gd name="T21" fmla="*/ T20 w 45"/>
                  <a:gd name="T22" fmla="+- 0 1414 1346"/>
                  <a:gd name="T23" fmla="*/ 1414 h 68"/>
                  <a:gd name="T24" fmla="+- 0 906 881"/>
                  <a:gd name="T25" fmla="*/ T24 w 45"/>
                  <a:gd name="T26" fmla="+- 0 1414 1346"/>
                  <a:gd name="T27" fmla="*/ 1414 h 68"/>
                  <a:gd name="T28" fmla="+- 0 910 881"/>
                  <a:gd name="T29" fmla="*/ T28 w 45"/>
                  <a:gd name="T30" fmla="+- 0 1413 1346"/>
                  <a:gd name="T31" fmla="*/ 1413 h 68"/>
                  <a:gd name="T32" fmla="+- 0 916 881"/>
                  <a:gd name="T33" fmla="*/ T32 w 45"/>
                  <a:gd name="T34" fmla="+- 0 1410 1346"/>
                  <a:gd name="T35" fmla="*/ 1410 h 68"/>
                  <a:gd name="T36" fmla="+- 0 918 881"/>
                  <a:gd name="T37" fmla="*/ T36 w 45"/>
                  <a:gd name="T38" fmla="+- 0 1408 1346"/>
                  <a:gd name="T39" fmla="*/ 1408 h 68"/>
                  <a:gd name="T40" fmla="+- 0 919 881"/>
                  <a:gd name="T41" fmla="*/ T40 w 45"/>
                  <a:gd name="T42" fmla="+- 0 1407 1346"/>
                  <a:gd name="T43" fmla="*/ 1407 h 68"/>
                  <a:gd name="T44" fmla="+- 0 900 881"/>
                  <a:gd name="T45" fmla="*/ T44 w 45"/>
                  <a:gd name="T46" fmla="+- 0 1407 1346"/>
                  <a:gd name="T47" fmla="*/ 1407 h 68"/>
                  <a:gd name="T48" fmla="+- 0 898 881"/>
                  <a:gd name="T49" fmla="*/ T48 w 45"/>
                  <a:gd name="T50" fmla="+- 0 1406 1346"/>
                  <a:gd name="T51" fmla="*/ 1406 h 68"/>
                  <a:gd name="T52" fmla="+- 0 889 881"/>
                  <a:gd name="T53" fmla="*/ T52 w 45"/>
                  <a:gd name="T54" fmla="+- 0 1386 1346"/>
                  <a:gd name="T55" fmla="*/ 1386 h 68"/>
                  <a:gd name="T56" fmla="+- 0 889 881"/>
                  <a:gd name="T57" fmla="*/ T56 w 45"/>
                  <a:gd name="T58" fmla="+- 0 1373 1346"/>
                  <a:gd name="T59" fmla="*/ 1373 h 68"/>
                  <a:gd name="T60" fmla="+- 0 900 881"/>
                  <a:gd name="T61" fmla="*/ T60 w 45"/>
                  <a:gd name="T62" fmla="+- 0 1354 1346"/>
                  <a:gd name="T63" fmla="*/ 1354 h 68"/>
                  <a:gd name="T64" fmla="+- 0 920 881"/>
                  <a:gd name="T65" fmla="*/ T64 w 45"/>
                  <a:gd name="T66" fmla="+- 0 1354 1346"/>
                  <a:gd name="T67" fmla="*/ 1354 h 68"/>
                  <a:gd name="T68" fmla="+- 0 919 881"/>
                  <a:gd name="T69" fmla="*/ T68 w 45"/>
                  <a:gd name="T70" fmla="+- 0 1352 1346"/>
                  <a:gd name="T71" fmla="*/ 1352 h 68"/>
                  <a:gd name="T72" fmla="+- 0 916 881"/>
                  <a:gd name="T73" fmla="*/ T72 w 45"/>
                  <a:gd name="T74" fmla="+- 0 1350 1346"/>
                  <a:gd name="T75" fmla="*/ 1350 h 68"/>
                  <a:gd name="T76" fmla="+- 0 911 881"/>
                  <a:gd name="T77" fmla="*/ T76 w 45"/>
                  <a:gd name="T78" fmla="+- 0 1347 1346"/>
                  <a:gd name="T79" fmla="*/ 1347 h 68"/>
                  <a:gd name="T80" fmla="+- 0 908 881"/>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40"/>
                    </a:lnTo>
                    <a:lnTo>
                      <a:pt x="8" y="27"/>
                    </a:lnTo>
                    <a:lnTo>
                      <a:pt x="19" y="8"/>
                    </a:lnTo>
                    <a:lnTo>
                      <a:pt x="39" y="8"/>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92" name="Freeform 4833"/>
              <p:cNvSpPr>
                <a:spLocks/>
              </p:cNvSpPr>
              <p:nvPr/>
            </p:nvSpPr>
            <p:spPr bwMode="auto">
              <a:xfrm>
                <a:off x="881" y="1346"/>
                <a:ext cx="45" cy="68"/>
              </a:xfrm>
              <a:custGeom>
                <a:avLst/>
                <a:gdLst>
                  <a:gd name="T0" fmla="+- 0 920 881"/>
                  <a:gd name="T1" fmla="*/ T0 w 45"/>
                  <a:gd name="T2" fmla="+- 0 1354 1346"/>
                  <a:gd name="T3" fmla="*/ 1354 h 68"/>
                  <a:gd name="T4" fmla="+- 0 903 881"/>
                  <a:gd name="T5" fmla="*/ T4 w 45"/>
                  <a:gd name="T6" fmla="+- 0 1354 1346"/>
                  <a:gd name="T7" fmla="*/ 1354 h 68"/>
                  <a:gd name="T8" fmla="+- 0 907 881"/>
                  <a:gd name="T9" fmla="*/ T8 w 45"/>
                  <a:gd name="T10" fmla="+- 0 1354 1346"/>
                  <a:gd name="T11" fmla="*/ 1354 h 68"/>
                  <a:gd name="T12" fmla="+- 0 911 881"/>
                  <a:gd name="T13" fmla="*/ T12 w 45"/>
                  <a:gd name="T14" fmla="+- 0 1356 1346"/>
                  <a:gd name="T15" fmla="*/ 1356 h 68"/>
                  <a:gd name="T16" fmla="+- 0 916 881"/>
                  <a:gd name="T17" fmla="*/ T16 w 45"/>
                  <a:gd name="T18" fmla="+- 0 1386 1346"/>
                  <a:gd name="T19" fmla="*/ 1386 h 68"/>
                  <a:gd name="T20" fmla="+- 0 916 881"/>
                  <a:gd name="T21" fmla="*/ T20 w 45"/>
                  <a:gd name="T22" fmla="+- 0 1389 1346"/>
                  <a:gd name="T23" fmla="*/ 1389 h 68"/>
                  <a:gd name="T24" fmla="+- 0 905 881"/>
                  <a:gd name="T25" fmla="*/ T24 w 45"/>
                  <a:gd name="T26" fmla="+- 0 1407 1346"/>
                  <a:gd name="T27" fmla="*/ 1407 h 68"/>
                  <a:gd name="T28" fmla="+- 0 919 881"/>
                  <a:gd name="T29" fmla="*/ T28 w 45"/>
                  <a:gd name="T30" fmla="+- 0 1407 1346"/>
                  <a:gd name="T31" fmla="*/ 1407 h 68"/>
                  <a:gd name="T32" fmla="+- 0 922 881"/>
                  <a:gd name="T33" fmla="*/ T32 w 45"/>
                  <a:gd name="T34" fmla="+- 0 1402 1346"/>
                  <a:gd name="T35" fmla="*/ 1402 h 68"/>
                  <a:gd name="T36" fmla="+- 0 923 881"/>
                  <a:gd name="T37" fmla="*/ T36 w 45"/>
                  <a:gd name="T38" fmla="+- 0 1398 1346"/>
                  <a:gd name="T39" fmla="*/ 1398 h 68"/>
                  <a:gd name="T40" fmla="+- 0 925 881"/>
                  <a:gd name="T41" fmla="*/ T40 w 45"/>
                  <a:gd name="T42" fmla="+- 0 1390 1346"/>
                  <a:gd name="T43" fmla="*/ 1390 h 68"/>
                  <a:gd name="T44" fmla="+- 0 925 881"/>
                  <a:gd name="T45" fmla="*/ T44 w 45"/>
                  <a:gd name="T46" fmla="+- 0 1386 1346"/>
                  <a:gd name="T47" fmla="*/ 1386 h 68"/>
                  <a:gd name="T48" fmla="+- 0 925 881"/>
                  <a:gd name="T49" fmla="*/ T48 w 45"/>
                  <a:gd name="T50" fmla="+- 0 1373 1346"/>
                  <a:gd name="T51" fmla="*/ 1373 h 68"/>
                  <a:gd name="T52" fmla="+- 0 925 881"/>
                  <a:gd name="T53" fmla="*/ T52 w 45"/>
                  <a:gd name="T54" fmla="+- 0 1371 1346"/>
                  <a:gd name="T55" fmla="*/ 1371 h 68"/>
                  <a:gd name="T56" fmla="+- 0 925 881"/>
                  <a:gd name="T57" fmla="*/ T56 w 45"/>
                  <a:gd name="T58" fmla="+- 0 1369 1346"/>
                  <a:gd name="T59" fmla="*/ 1369 h 68"/>
                  <a:gd name="T60" fmla="+- 0 923 881"/>
                  <a:gd name="T61" fmla="*/ T60 w 45"/>
                  <a:gd name="T62" fmla="+- 0 1362 1346"/>
                  <a:gd name="T63" fmla="*/ 1362 h 68"/>
                  <a:gd name="T64" fmla="+- 0 922 881"/>
                  <a:gd name="T65" fmla="*/ T64 w 45"/>
                  <a:gd name="T66" fmla="+- 0 1358 1346"/>
                  <a:gd name="T67" fmla="*/ 1358 h 68"/>
                  <a:gd name="T68" fmla="+- 0 920 88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6" name="Group 4828"/>
            <p:cNvGrpSpPr>
              <a:grpSpLocks/>
            </p:cNvGrpSpPr>
            <p:nvPr/>
          </p:nvGrpSpPr>
          <p:grpSpPr bwMode="auto">
            <a:xfrm>
              <a:off x="886" y="1470"/>
              <a:ext cx="38" cy="66"/>
              <a:chOff x="886" y="1470"/>
              <a:chExt cx="38" cy="66"/>
            </a:xfrm>
          </p:grpSpPr>
          <p:sp>
            <p:nvSpPr>
              <p:cNvPr id="40588" name="Freeform 4831"/>
              <p:cNvSpPr>
                <a:spLocks/>
              </p:cNvSpPr>
              <p:nvPr/>
            </p:nvSpPr>
            <p:spPr bwMode="auto">
              <a:xfrm>
                <a:off x="886" y="1470"/>
                <a:ext cx="38" cy="66"/>
              </a:xfrm>
              <a:custGeom>
                <a:avLst/>
                <a:gdLst>
                  <a:gd name="T0" fmla="+- 0 921 886"/>
                  <a:gd name="T1" fmla="*/ T0 w 38"/>
                  <a:gd name="T2" fmla="+- 0 1529 1470"/>
                  <a:gd name="T3" fmla="*/ 1529 h 66"/>
                  <a:gd name="T4" fmla="+- 0 888 886"/>
                  <a:gd name="T5" fmla="*/ T4 w 38"/>
                  <a:gd name="T6" fmla="+- 0 1529 1470"/>
                  <a:gd name="T7" fmla="*/ 1529 h 66"/>
                  <a:gd name="T8" fmla="+- 0 887 886"/>
                  <a:gd name="T9" fmla="*/ T8 w 38"/>
                  <a:gd name="T10" fmla="+- 0 1529 1470"/>
                  <a:gd name="T11" fmla="*/ 1529 h 66"/>
                  <a:gd name="T12" fmla="+- 0 886 886"/>
                  <a:gd name="T13" fmla="*/ T12 w 38"/>
                  <a:gd name="T14" fmla="+- 0 1530 1470"/>
                  <a:gd name="T15" fmla="*/ 1530 h 66"/>
                  <a:gd name="T16" fmla="+- 0 886 886"/>
                  <a:gd name="T17" fmla="*/ T16 w 38"/>
                  <a:gd name="T18" fmla="+- 0 1531 1470"/>
                  <a:gd name="T19" fmla="*/ 1531 h 66"/>
                  <a:gd name="T20" fmla="+- 0 886 886"/>
                  <a:gd name="T21" fmla="*/ T20 w 38"/>
                  <a:gd name="T22" fmla="+- 0 1534 1470"/>
                  <a:gd name="T23" fmla="*/ 1534 h 66"/>
                  <a:gd name="T24" fmla="+- 0 886 886"/>
                  <a:gd name="T25" fmla="*/ T24 w 38"/>
                  <a:gd name="T26" fmla="+- 0 1535 1470"/>
                  <a:gd name="T27" fmla="*/ 1535 h 66"/>
                  <a:gd name="T28" fmla="+- 0 887 886"/>
                  <a:gd name="T29" fmla="*/ T28 w 38"/>
                  <a:gd name="T30" fmla="+- 0 1536 1470"/>
                  <a:gd name="T31" fmla="*/ 1536 h 66"/>
                  <a:gd name="T32" fmla="+- 0 922 886"/>
                  <a:gd name="T33" fmla="*/ T32 w 38"/>
                  <a:gd name="T34" fmla="+- 0 1536 1470"/>
                  <a:gd name="T35" fmla="*/ 1536 h 66"/>
                  <a:gd name="T36" fmla="+- 0 923 886"/>
                  <a:gd name="T37" fmla="*/ T36 w 38"/>
                  <a:gd name="T38" fmla="+- 0 1535 1470"/>
                  <a:gd name="T39" fmla="*/ 1535 h 66"/>
                  <a:gd name="T40" fmla="+- 0 923 886"/>
                  <a:gd name="T41" fmla="*/ T40 w 38"/>
                  <a:gd name="T42" fmla="+- 0 1534 1470"/>
                  <a:gd name="T43" fmla="*/ 1534 h 66"/>
                  <a:gd name="T44" fmla="+- 0 923 886"/>
                  <a:gd name="T45" fmla="*/ T44 w 38"/>
                  <a:gd name="T46" fmla="+- 0 1531 1470"/>
                  <a:gd name="T47" fmla="*/ 1531 h 66"/>
                  <a:gd name="T48" fmla="+- 0 923 886"/>
                  <a:gd name="T49" fmla="*/ T48 w 38"/>
                  <a:gd name="T50" fmla="+- 0 1530 1470"/>
                  <a:gd name="T51" fmla="*/ 1530 h 66"/>
                  <a:gd name="T52" fmla="+- 0 922 886"/>
                  <a:gd name="T53" fmla="*/ T52 w 38"/>
                  <a:gd name="T54" fmla="+- 0 1529 1470"/>
                  <a:gd name="T55" fmla="*/ 1529 h 66"/>
                  <a:gd name="T56" fmla="+- 0 921 886"/>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9" name="Freeform 4830"/>
              <p:cNvSpPr>
                <a:spLocks/>
              </p:cNvSpPr>
              <p:nvPr/>
            </p:nvSpPr>
            <p:spPr bwMode="auto">
              <a:xfrm>
                <a:off x="886" y="1470"/>
                <a:ext cx="38" cy="66"/>
              </a:xfrm>
              <a:custGeom>
                <a:avLst/>
                <a:gdLst>
                  <a:gd name="T0" fmla="+- 0 910 886"/>
                  <a:gd name="T1" fmla="*/ T0 w 38"/>
                  <a:gd name="T2" fmla="+- 0 1479 1470"/>
                  <a:gd name="T3" fmla="*/ 1479 h 66"/>
                  <a:gd name="T4" fmla="+- 0 901 886"/>
                  <a:gd name="T5" fmla="*/ T4 w 38"/>
                  <a:gd name="T6" fmla="+- 0 1479 1470"/>
                  <a:gd name="T7" fmla="*/ 1479 h 66"/>
                  <a:gd name="T8" fmla="+- 0 901 886"/>
                  <a:gd name="T9" fmla="*/ T8 w 38"/>
                  <a:gd name="T10" fmla="+- 0 1529 1470"/>
                  <a:gd name="T11" fmla="*/ 1529 h 66"/>
                  <a:gd name="T12" fmla="+- 0 910 886"/>
                  <a:gd name="T13" fmla="*/ T12 w 38"/>
                  <a:gd name="T14" fmla="+- 0 1529 1470"/>
                  <a:gd name="T15" fmla="*/ 1529 h 66"/>
                  <a:gd name="T16" fmla="+- 0 910 886"/>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90" name="Freeform 4829"/>
              <p:cNvSpPr>
                <a:spLocks/>
              </p:cNvSpPr>
              <p:nvPr/>
            </p:nvSpPr>
            <p:spPr bwMode="auto">
              <a:xfrm>
                <a:off x="886" y="1470"/>
                <a:ext cx="38" cy="66"/>
              </a:xfrm>
              <a:custGeom>
                <a:avLst/>
                <a:gdLst>
                  <a:gd name="T0" fmla="+- 0 908 886"/>
                  <a:gd name="T1" fmla="*/ T0 w 38"/>
                  <a:gd name="T2" fmla="+- 0 1470 1470"/>
                  <a:gd name="T3" fmla="*/ 1470 h 66"/>
                  <a:gd name="T4" fmla="+- 0 886 886"/>
                  <a:gd name="T5" fmla="*/ T4 w 38"/>
                  <a:gd name="T6" fmla="+- 0 1486 1470"/>
                  <a:gd name="T7" fmla="*/ 1486 h 66"/>
                  <a:gd name="T8" fmla="+- 0 886 886"/>
                  <a:gd name="T9" fmla="*/ T8 w 38"/>
                  <a:gd name="T10" fmla="+- 0 1487 1470"/>
                  <a:gd name="T11" fmla="*/ 1487 h 66"/>
                  <a:gd name="T12" fmla="+- 0 887 886"/>
                  <a:gd name="T13" fmla="*/ T12 w 38"/>
                  <a:gd name="T14" fmla="+- 0 1487 1470"/>
                  <a:gd name="T15" fmla="*/ 1487 h 66"/>
                  <a:gd name="T16" fmla="+- 0 889 886"/>
                  <a:gd name="T17" fmla="*/ T16 w 38"/>
                  <a:gd name="T18" fmla="+- 0 1487 1470"/>
                  <a:gd name="T19" fmla="*/ 1487 h 66"/>
                  <a:gd name="T20" fmla="+- 0 901 886"/>
                  <a:gd name="T21" fmla="*/ T20 w 38"/>
                  <a:gd name="T22" fmla="+- 0 1479 1470"/>
                  <a:gd name="T23" fmla="*/ 1479 h 66"/>
                  <a:gd name="T24" fmla="+- 0 910 886"/>
                  <a:gd name="T25" fmla="*/ T24 w 38"/>
                  <a:gd name="T26" fmla="+- 0 1479 1470"/>
                  <a:gd name="T27" fmla="*/ 1479 h 66"/>
                  <a:gd name="T28" fmla="+- 0 910 886"/>
                  <a:gd name="T29" fmla="*/ T28 w 38"/>
                  <a:gd name="T30" fmla="+- 0 1471 1470"/>
                  <a:gd name="T31" fmla="*/ 1471 h 66"/>
                  <a:gd name="T32" fmla="+- 0 909 886"/>
                  <a:gd name="T33" fmla="*/ T32 w 38"/>
                  <a:gd name="T34" fmla="+- 0 1470 1470"/>
                  <a:gd name="T35" fmla="*/ 1470 h 66"/>
                  <a:gd name="T36" fmla="+- 0 908 886"/>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7" name="Group 4824"/>
            <p:cNvGrpSpPr>
              <a:grpSpLocks/>
            </p:cNvGrpSpPr>
            <p:nvPr/>
          </p:nvGrpSpPr>
          <p:grpSpPr bwMode="auto">
            <a:xfrm>
              <a:off x="886" y="1593"/>
              <a:ext cx="38" cy="66"/>
              <a:chOff x="886" y="1593"/>
              <a:chExt cx="38" cy="66"/>
            </a:xfrm>
          </p:grpSpPr>
          <p:sp>
            <p:nvSpPr>
              <p:cNvPr id="40585" name="Freeform 4827"/>
              <p:cNvSpPr>
                <a:spLocks/>
              </p:cNvSpPr>
              <p:nvPr/>
            </p:nvSpPr>
            <p:spPr bwMode="auto">
              <a:xfrm>
                <a:off x="886" y="1593"/>
                <a:ext cx="38" cy="66"/>
              </a:xfrm>
              <a:custGeom>
                <a:avLst/>
                <a:gdLst>
                  <a:gd name="T0" fmla="+- 0 921 886"/>
                  <a:gd name="T1" fmla="*/ T0 w 38"/>
                  <a:gd name="T2" fmla="+- 0 1652 1593"/>
                  <a:gd name="T3" fmla="*/ 1652 h 66"/>
                  <a:gd name="T4" fmla="+- 0 888 886"/>
                  <a:gd name="T5" fmla="*/ T4 w 38"/>
                  <a:gd name="T6" fmla="+- 0 1652 1593"/>
                  <a:gd name="T7" fmla="*/ 1652 h 66"/>
                  <a:gd name="T8" fmla="+- 0 887 886"/>
                  <a:gd name="T9" fmla="*/ T8 w 38"/>
                  <a:gd name="T10" fmla="+- 0 1653 1593"/>
                  <a:gd name="T11" fmla="*/ 1653 h 66"/>
                  <a:gd name="T12" fmla="+- 0 886 886"/>
                  <a:gd name="T13" fmla="*/ T12 w 38"/>
                  <a:gd name="T14" fmla="+- 0 1653 1593"/>
                  <a:gd name="T15" fmla="*/ 1653 h 66"/>
                  <a:gd name="T16" fmla="+- 0 886 886"/>
                  <a:gd name="T17" fmla="*/ T16 w 38"/>
                  <a:gd name="T18" fmla="+- 0 1654 1593"/>
                  <a:gd name="T19" fmla="*/ 1654 h 66"/>
                  <a:gd name="T20" fmla="+- 0 886 886"/>
                  <a:gd name="T21" fmla="*/ T20 w 38"/>
                  <a:gd name="T22" fmla="+- 0 1657 1593"/>
                  <a:gd name="T23" fmla="*/ 1657 h 66"/>
                  <a:gd name="T24" fmla="+- 0 886 886"/>
                  <a:gd name="T25" fmla="*/ T24 w 38"/>
                  <a:gd name="T26" fmla="+- 0 1659 1593"/>
                  <a:gd name="T27" fmla="*/ 1659 h 66"/>
                  <a:gd name="T28" fmla="+- 0 887 886"/>
                  <a:gd name="T29" fmla="*/ T28 w 38"/>
                  <a:gd name="T30" fmla="+- 0 1659 1593"/>
                  <a:gd name="T31" fmla="*/ 1659 h 66"/>
                  <a:gd name="T32" fmla="+- 0 922 886"/>
                  <a:gd name="T33" fmla="*/ T32 w 38"/>
                  <a:gd name="T34" fmla="+- 0 1659 1593"/>
                  <a:gd name="T35" fmla="*/ 1659 h 66"/>
                  <a:gd name="T36" fmla="+- 0 923 886"/>
                  <a:gd name="T37" fmla="*/ T36 w 38"/>
                  <a:gd name="T38" fmla="+- 0 1659 1593"/>
                  <a:gd name="T39" fmla="*/ 1659 h 66"/>
                  <a:gd name="T40" fmla="+- 0 923 886"/>
                  <a:gd name="T41" fmla="*/ T40 w 38"/>
                  <a:gd name="T42" fmla="+- 0 1657 1593"/>
                  <a:gd name="T43" fmla="*/ 1657 h 66"/>
                  <a:gd name="T44" fmla="+- 0 923 886"/>
                  <a:gd name="T45" fmla="*/ T44 w 38"/>
                  <a:gd name="T46" fmla="+- 0 1654 1593"/>
                  <a:gd name="T47" fmla="*/ 1654 h 66"/>
                  <a:gd name="T48" fmla="+- 0 923 886"/>
                  <a:gd name="T49" fmla="*/ T48 w 38"/>
                  <a:gd name="T50" fmla="+- 0 1653 1593"/>
                  <a:gd name="T51" fmla="*/ 1653 h 66"/>
                  <a:gd name="T52" fmla="+- 0 922 886"/>
                  <a:gd name="T53" fmla="*/ T52 w 38"/>
                  <a:gd name="T54" fmla="+- 0 1653 1593"/>
                  <a:gd name="T55" fmla="*/ 1653 h 66"/>
                  <a:gd name="T56" fmla="+- 0 921 886"/>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4"/>
                    </a:lnTo>
                    <a:lnTo>
                      <a:pt x="0" y="66"/>
                    </a:lnTo>
                    <a:lnTo>
                      <a:pt x="1" y="66"/>
                    </a:lnTo>
                    <a:lnTo>
                      <a:pt x="36" y="66"/>
                    </a:lnTo>
                    <a:lnTo>
                      <a:pt x="37" y="66"/>
                    </a:lnTo>
                    <a:lnTo>
                      <a:pt x="37" y="64"/>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6" name="Freeform 4826"/>
              <p:cNvSpPr>
                <a:spLocks/>
              </p:cNvSpPr>
              <p:nvPr/>
            </p:nvSpPr>
            <p:spPr bwMode="auto">
              <a:xfrm>
                <a:off x="886" y="1593"/>
                <a:ext cx="38" cy="66"/>
              </a:xfrm>
              <a:custGeom>
                <a:avLst/>
                <a:gdLst>
                  <a:gd name="T0" fmla="+- 0 910 886"/>
                  <a:gd name="T1" fmla="*/ T0 w 38"/>
                  <a:gd name="T2" fmla="+- 0 1602 1593"/>
                  <a:gd name="T3" fmla="*/ 1602 h 66"/>
                  <a:gd name="T4" fmla="+- 0 901 886"/>
                  <a:gd name="T5" fmla="*/ T4 w 38"/>
                  <a:gd name="T6" fmla="+- 0 1602 1593"/>
                  <a:gd name="T7" fmla="*/ 1602 h 66"/>
                  <a:gd name="T8" fmla="+- 0 901 886"/>
                  <a:gd name="T9" fmla="*/ T8 w 38"/>
                  <a:gd name="T10" fmla="+- 0 1652 1593"/>
                  <a:gd name="T11" fmla="*/ 1652 h 66"/>
                  <a:gd name="T12" fmla="+- 0 910 886"/>
                  <a:gd name="T13" fmla="*/ T12 w 38"/>
                  <a:gd name="T14" fmla="+- 0 1652 1593"/>
                  <a:gd name="T15" fmla="*/ 1652 h 66"/>
                  <a:gd name="T16" fmla="+- 0 910 886"/>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7" name="Freeform 4825"/>
              <p:cNvSpPr>
                <a:spLocks/>
              </p:cNvSpPr>
              <p:nvPr/>
            </p:nvSpPr>
            <p:spPr bwMode="auto">
              <a:xfrm>
                <a:off x="886" y="1593"/>
                <a:ext cx="38" cy="66"/>
              </a:xfrm>
              <a:custGeom>
                <a:avLst/>
                <a:gdLst>
                  <a:gd name="T0" fmla="+- 0 908 886"/>
                  <a:gd name="T1" fmla="*/ T0 w 38"/>
                  <a:gd name="T2" fmla="+- 0 1593 1593"/>
                  <a:gd name="T3" fmla="*/ 1593 h 66"/>
                  <a:gd name="T4" fmla="+- 0 886 886"/>
                  <a:gd name="T5" fmla="*/ T4 w 38"/>
                  <a:gd name="T6" fmla="+- 0 1609 1593"/>
                  <a:gd name="T7" fmla="*/ 1609 h 66"/>
                  <a:gd name="T8" fmla="+- 0 886 886"/>
                  <a:gd name="T9" fmla="*/ T8 w 38"/>
                  <a:gd name="T10" fmla="+- 0 1610 1593"/>
                  <a:gd name="T11" fmla="*/ 1610 h 66"/>
                  <a:gd name="T12" fmla="+- 0 887 886"/>
                  <a:gd name="T13" fmla="*/ T12 w 38"/>
                  <a:gd name="T14" fmla="+- 0 1611 1593"/>
                  <a:gd name="T15" fmla="*/ 1611 h 66"/>
                  <a:gd name="T16" fmla="+- 0 889 886"/>
                  <a:gd name="T17" fmla="*/ T16 w 38"/>
                  <a:gd name="T18" fmla="+- 0 1610 1593"/>
                  <a:gd name="T19" fmla="*/ 1610 h 66"/>
                  <a:gd name="T20" fmla="+- 0 901 886"/>
                  <a:gd name="T21" fmla="*/ T20 w 38"/>
                  <a:gd name="T22" fmla="+- 0 1602 1593"/>
                  <a:gd name="T23" fmla="*/ 1602 h 66"/>
                  <a:gd name="T24" fmla="+- 0 910 886"/>
                  <a:gd name="T25" fmla="*/ T24 w 38"/>
                  <a:gd name="T26" fmla="+- 0 1602 1593"/>
                  <a:gd name="T27" fmla="*/ 1602 h 66"/>
                  <a:gd name="T28" fmla="+- 0 910 886"/>
                  <a:gd name="T29" fmla="*/ T28 w 38"/>
                  <a:gd name="T30" fmla="+- 0 1594 1593"/>
                  <a:gd name="T31" fmla="*/ 1594 h 66"/>
                  <a:gd name="T32" fmla="+- 0 909 886"/>
                  <a:gd name="T33" fmla="*/ T32 w 38"/>
                  <a:gd name="T34" fmla="+- 0 1594 1593"/>
                  <a:gd name="T35" fmla="*/ 1594 h 66"/>
                  <a:gd name="T36" fmla="+- 0 908 886"/>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9"/>
                    </a:lnTo>
                    <a:lnTo>
                      <a:pt x="24" y="9"/>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8" name="Group 4820"/>
            <p:cNvGrpSpPr>
              <a:grpSpLocks/>
            </p:cNvGrpSpPr>
            <p:nvPr/>
          </p:nvGrpSpPr>
          <p:grpSpPr bwMode="auto">
            <a:xfrm>
              <a:off x="950" y="1130"/>
              <a:ext cx="80" cy="658"/>
              <a:chOff x="950" y="1130"/>
              <a:chExt cx="80" cy="658"/>
            </a:xfrm>
          </p:grpSpPr>
          <p:sp>
            <p:nvSpPr>
              <p:cNvPr id="40582" name="Freeform 4823"/>
              <p:cNvSpPr>
                <a:spLocks/>
              </p:cNvSpPr>
              <p:nvPr/>
            </p:nvSpPr>
            <p:spPr bwMode="auto">
              <a:xfrm>
                <a:off x="950" y="1130"/>
                <a:ext cx="80" cy="658"/>
              </a:xfrm>
              <a:custGeom>
                <a:avLst/>
                <a:gdLst>
                  <a:gd name="T0" fmla="+- 0 1030 950"/>
                  <a:gd name="T1" fmla="*/ T0 w 80"/>
                  <a:gd name="T2" fmla="+- 0 1130 1130"/>
                  <a:gd name="T3" fmla="*/ 1130 h 658"/>
                  <a:gd name="T4" fmla="+- 0 950 950"/>
                  <a:gd name="T5" fmla="*/ T4 w 80"/>
                  <a:gd name="T6" fmla="+- 0 1130 1130"/>
                  <a:gd name="T7" fmla="*/ 1130 h 658"/>
                  <a:gd name="T8" fmla="+- 0 952 950"/>
                  <a:gd name="T9" fmla="*/ T8 w 80"/>
                  <a:gd name="T10" fmla="+- 0 1131 1130"/>
                  <a:gd name="T11" fmla="*/ 1131 h 658"/>
                  <a:gd name="T12" fmla="+- 0 952 950"/>
                  <a:gd name="T13" fmla="*/ T12 w 80"/>
                  <a:gd name="T14" fmla="+- 0 1448 1130"/>
                  <a:gd name="T15" fmla="*/ 1448 h 658"/>
                  <a:gd name="T16" fmla="+- 0 1025 950"/>
                  <a:gd name="T17" fmla="*/ T16 w 80"/>
                  <a:gd name="T18" fmla="+- 0 1448 1130"/>
                  <a:gd name="T19" fmla="*/ 1448 h 658"/>
                  <a:gd name="T20" fmla="+- 0 1028 950"/>
                  <a:gd name="T21" fmla="*/ T20 w 80"/>
                  <a:gd name="T22" fmla="+- 0 1450 1130"/>
                  <a:gd name="T23" fmla="*/ 1450 h 658"/>
                  <a:gd name="T24" fmla="+- 0 1025 950"/>
                  <a:gd name="T25" fmla="*/ T24 w 80"/>
                  <a:gd name="T26" fmla="+- 0 1453 1130"/>
                  <a:gd name="T27" fmla="*/ 1453 h 658"/>
                  <a:gd name="T28" fmla="+- 0 952 950"/>
                  <a:gd name="T29" fmla="*/ T28 w 80"/>
                  <a:gd name="T30" fmla="+- 0 1453 1130"/>
                  <a:gd name="T31" fmla="*/ 1453 h 658"/>
                  <a:gd name="T32" fmla="+- 0 952 950"/>
                  <a:gd name="T33" fmla="*/ T32 w 80"/>
                  <a:gd name="T34" fmla="+- 0 1462 1130"/>
                  <a:gd name="T35" fmla="*/ 1462 h 658"/>
                  <a:gd name="T36" fmla="+- 0 1023 950"/>
                  <a:gd name="T37" fmla="*/ T36 w 80"/>
                  <a:gd name="T38" fmla="+- 0 1462 1130"/>
                  <a:gd name="T39" fmla="*/ 1462 h 658"/>
                  <a:gd name="T40" fmla="+- 0 1026 950"/>
                  <a:gd name="T41" fmla="*/ T40 w 80"/>
                  <a:gd name="T42" fmla="+- 0 1465 1130"/>
                  <a:gd name="T43" fmla="*/ 1465 h 658"/>
                  <a:gd name="T44" fmla="+- 0 1023 950"/>
                  <a:gd name="T45" fmla="*/ T44 w 80"/>
                  <a:gd name="T46" fmla="+- 0 1468 1130"/>
                  <a:gd name="T47" fmla="*/ 1468 h 658"/>
                  <a:gd name="T48" fmla="+- 0 952 950"/>
                  <a:gd name="T49" fmla="*/ T48 w 80"/>
                  <a:gd name="T50" fmla="+- 0 1468 1130"/>
                  <a:gd name="T51" fmla="*/ 1468 h 658"/>
                  <a:gd name="T52" fmla="+- 0 952 950"/>
                  <a:gd name="T53" fmla="*/ T52 w 80"/>
                  <a:gd name="T54" fmla="+- 0 1786 1130"/>
                  <a:gd name="T55" fmla="*/ 1786 h 658"/>
                  <a:gd name="T56" fmla="+- 0 950 950"/>
                  <a:gd name="T57" fmla="*/ T56 w 80"/>
                  <a:gd name="T58" fmla="+- 0 1788 1130"/>
                  <a:gd name="T59" fmla="*/ 1788 h 658"/>
                  <a:gd name="T60" fmla="+- 0 1030 950"/>
                  <a:gd name="T61" fmla="*/ T60 w 80"/>
                  <a:gd name="T62" fmla="+- 0 1788 1130"/>
                  <a:gd name="T63" fmla="*/ 1788 h 658"/>
                  <a:gd name="T64" fmla="+- 0 1028 950"/>
                  <a:gd name="T65" fmla="*/ T64 w 80"/>
                  <a:gd name="T66" fmla="+- 0 1786 1130"/>
                  <a:gd name="T67" fmla="*/ 1786 h 658"/>
                  <a:gd name="T68" fmla="+- 0 1028 950"/>
                  <a:gd name="T69" fmla="*/ T68 w 80"/>
                  <a:gd name="T70" fmla="+- 0 1131 1130"/>
                  <a:gd name="T71" fmla="*/ 1131 h 658"/>
                  <a:gd name="T72" fmla="+- 0 1030 950"/>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1"/>
                    </a:lnTo>
                    <a:lnTo>
                      <a:pt x="2" y="318"/>
                    </a:lnTo>
                    <a:lnTo>
                      <a:pt x="75" y="318"/>
                    </a:lnTo>
                    <a:lnTo>
                      <a:pt x="78" y="320"/>
                    </a:lnTo>
                    <a:lnTo>
                      <a:pt x="75" y="323"/>
                    </a:lnTo>
                    <a:lnTo>
                      <a:pt x="2" y="323"/>
                    </a:lnTo>
                    <a:lnTo>
                      <a:pt x="2" y="332"/>
                    </a:lnTo>
                    <a:lnTo>
                      <a:pt x="73" y="332"/>
                    </a:lnTo>
                    <a:lnTo>
                      <a:pt x="76" y="335"/>
                    </a:lnTo>
                    <a:lnTo>
                      <a:pt x="73" y="338"/>
                    </a:lnTo>
                    <a:lnTo>
                      <a:pt x="2" y="338"/>
                    </a:lnTo>
                    <a:lnTo>
                      <a:pt x="2" y="656"/>
                    </a:lnTo>
                    <a:lnTo>
                      <a:pt x="0" y="658"/>
                    </a:lnTo>
                    <a:lnTo>
                      <a:pt x="80" y="658"/>
                    </a:lnTo>
                    <a:lnTo>
                      <a:pt x="78" y="656"/>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3" name="Freeform 4822"/>
              <p:cNvSpPr>
                <a:spLocks/>
              </p:cNvSpPr>
              <p:nvPr/>
            </p:nvSpPr>
            <p:spPr bwMode="auto">
              <a:xfrm>
                <a:off x="950" y="1130"/>
                <a:ext cx="80" cy="658"/>
              </a:xfrm>
              <a:custGeom>
                <a:avLst/>
                <a:gdLst>
                  <a:gd name="T0" fmla="+- 0 989 950"/>
                  <a:gd name="T1" fmla="*/ T0 w 80"/>
                  <a:gd name="T2" fmla="+- 0 1462 1130"/>
                  <a:gd name="T3" fmla="*/ 1462 h 658"/>
                  <a:gd name="T4" fmla="+- 0 963 950"/>
                  <a:gd name="T5" fmla="*/ T4 w 80"/>
                  <a:gd name="T6" fmla="+- 0 1462 1130"/>
                  <a:gd name="T7" fmla="*/ 1462 h 658"/>
                  <a:gd name="T8" fmla="+- 0 965 950"/>
                  <a:gd name="T9" fmla="*/ T8 w 80"/>
                  <a:gd name="T10" fmla="+- 0 1465 1130"/>
                  <a:gd name="T11" fmla="*/ 1465 h 658"/>
                  <a:gd name="T12" fmla="+- 0 963 950"/>
                  <a:gd name="T13" fmla="*/ T12 w 80"/>
                  <a:gd name="T14" fmla="+- 0 1468 1130"/>
                  <a:gd name="T15" fmla="*/ 1468 h 658"/>
                  <a:gd name="T16" fmla="+- 0 989 950"/>
                  <a:gd name="T17" fmla="*/ T16 w 80"/>
                  <a:gd name="T18" fmla="+- 0 1468 1130"/>
                  <a:gd name="T19" fmla="*/ 1468 h 658"/>
                  <a:gd name="T20" fmla="+- 0 986 950"/>
                  <a:gd name="T21" fmla="*/ T20 w 80"/>
                  <a:gd name="T22" fmla="+- 0 1465 1130"/>
                  <a:gd name="T23" fmla="*/ 1465 h 658"/>
                  <a:gd name="T24" fmla="+- 0 989 950"/>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332"/>
                    </a:moveTo>
                    <a:lnTo>
                      <a:pt x="13" y="332"/>
                    </a:lnTo>
                    <a:lnTo>
                      <a:pt x="15" y="335"/>
                    </a:lnTo>
                    <a:lnTo>
                      <a:pt x="13" y="338"/>
                    </a:lnTo>
                    <a:lnTo>
                      <a:pt x="39" y="338"/>
                    </a:lnTo>
                    <a:lnTo>
                      <a:pt x="36" y="335"/>
                    </a:lnTo>
                    <a:lnTo>
                      <a:pt x="39"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4" name="Freeform 4821"/>
              <p:cNvSpPr>
                <a:spLocks/>
              </p:cNvSpPr>
              <p:nvPr/>
            </p:nvSpPr>
            <p:spPr bwMode="auto">
              <a:xfrm>
                <a:off x="950" y="1130"/>
                <a:ext cx="80" cy="658"/>
              </a:xfrm>
              <a:custGeom>
                <a:avLst/>
                <a:gdLst>
                  <a:gd name="T0" fmla="+- 0 989 950"/>
                  <a:gd name="T1" fmla="*/ T0 w 80"/>
                  <a:gd name="T2" fmla="+- 0 1448 1130"/>
                  <a:gd name="T3" fmla="*/ 1448 h 658"/>
                  <a:gd name="T4" fmla="+- 0 964 950"/>
                  <a:gd name="T5" fmla="*/ T4 w 80"/>
                  <a:gd name="T6" fmla="+- 0 1448 1130"/>
                  <a:gd name="T7" fmla="*/ 1448 h 658"/>
                  <a:gd name="T8" fmla="+- 0 966 950"/>
                  <a:gd name="T9" fmla="*/ T8 w 80"/>
                  <a:gd name="T10" fmla="+- 0 1450 1130"/>
                  <a:gd name="T11" fmla="*/ 1450 h 658"/>
                  <a:gd name="T12" fmla="+- 0 964 950"/>
                  <a:gd name="T13" fmla="*/ T12 w 80"/>
                  <a:gd name="T14" fmla="+- 0 1453 1130"/>
                  <a:gd name="T15" fmla="*/ 1453 h 658"/>
                  <a:gd name="T16" fmla="+- 0 989 950"/>
                  <a:gd name="T17" fmla="*/ T16 w 80"/>
                  <a:gd name="T18" fmla="+- 0 1453 1130"/>
                  <a:gd name="T19" fmla="*/ 1453 h 658"/>
                  <a:gd name="T20" fmla="+- 0 987 950"/>
                  <a:gd name="T21" fmla="*/ T20 w 80"/>
                  <a:gd name="T22" fmla="+- 0 1450 1130"/>
                  <a:gd name="T23" fmla="*/ 1450 h 658"/>
                  <a:gd name="T24" fmla="+- 0 989 950"/>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318"/>
                    </a:moveTo>
                    <a:lnTo>
                      <a:pt x="14" y="318"/>
                    </a:lnTo>
                    <a:lnTo>
                      <a:pt x="16" y="320"/>
                    </a:lnTo>
                    <a:lnTo>
                      <a:pt x="14" y="323"/>
                    </a:lnTo>
                    <a:lnTo>
                      <a:pt x="39" y="323"/>
                    </a:lnTo>
                    <a:lnTo>
                      <a:pt x="37" y="320"/>
                    </a:lnTo>
                    <a:lnTo>
                      <a:pt x="3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9" name="Group 4818"/>
            <p:cNvGrpSpPr>
              <a:grpSpLocks/>
            </p:cNvGrpSpPr>
            <p:nvPr/>
          </p:nvGrpSpPr>
          <p:grpSpPr bwMode="auto">
            <a:xfrm>
              <a:off x="952" y="1465"/>
              <a:ext cx="75" cy="2"/>
              <a:chOff x="952" y="1465"/>
              <a:chExt cx="75" cy="2"/>
            </a:xfrm>
          </p:grpSpPr>
          <p:sp>
            <p:nvSpPr>
              <p:cNvPr id="40581" name="Freeform 4819"/>
              <p:cNvSpPr>
                <a:spLocks/>
              </p:cNvSpPr>
              <p:nvPr/>
            </p:nvSpPr>
            <p:spPr bwMode="auto">
              <a:xfrm>
                <a:off x="952" y="1465"/>
                <a:ext cx="75" cy="2"/>
              </a:xfrm>
              <a:custGeom>
                <a:avLst/>
                <a:gdLst>
                  <a:gd name="T0" fmla="+- 0 952 952"/>
                  <a:gd name="T1" fmla="*/ T0 w 75"/>
                  <a:gd name="T2" fmla="+- 0 1026 952"/>
                  <a:gd name="T3" fmla="*/ T2 w 75"/>
                </a:gdLst>
                <a:ahLst/>
                <a:cxnLst>
                  <a:cxn ang="0">
                    <a:pos x="T1" y="0"/>
                  </a:cxn>
                  <a:cxn ang="0">
                    <a:pos x="T3" y="0"/>
                  </a:cxn>
                </a:cxnLst>
                <a:rect l="0" t="0" r="r" b="b"/>
                <a:pathLst>
                  <a:path w="75">
                    <a:moveTo>
                      <a:pt x="0" y="0"/>
                    </a:moveTo>
                    <a:lnTo>
                      <a:pt x="7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0" name="Group 4816"/>
            <p:cNvGrpSpPr>
              <a:grpSpLocks/>
            </p:cNvGrpSpPr>
            <p:nvPr/>
          </p:nvGrpSpPr>
          <p:grpSpPr bwMode="auto">
            <a:xfrm>
              <a:off x="952" y="1450"/>
              <a:ext cx="77" cy="2"/>
              <a:chOff x="952" y="1450"/>
              <a:chExt cx="77" cy="2"/>
            </a:xfrm>
          </p:grpSpPr>
          <p:sp>
            <p:nvSpPr>
              <p:cNvPr id="40580" name="Freeform 4817"/>
              <p:cNvSpPr>
                <a:spLocks/>
              </p:cNvSpPr>
              <p:nvPr/>
            </p:nvSpPr>
            <p:spPr bwMode="auto">
              <a:xfrm>
                <a:off x="952" y="1450"/>
                <a:ext cx="77" cy="2"/>
              </a:xfrm>
              <a:custGeom>
                <a:avLst/>
                <a:gdLst>
                  <a:gd name="T0" fmla="+- 0 952 952"/>
                  <a:gd name="T1" fmla="*/ T0 w 77"/>
                  <a:gd name="T2" fmla="+- 0 1028 952"/>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1" name="Group 4814"/>
            <p:cNvGrpSpPr>
              <a:grpSpLocks/>
            </p:cNvGrpSpPr>
            <p:nvPr/>
          </p:nvGrpSpPr>
          <p:grpSpPr bwMode="auto">
            <a:xfrm>
              <a:off x="950" y="1468"/>
              <a:ext cx="2" cy="320"/>
              <a:chOff x="950" y="1468"/>
              <a:chExt cx="2" cy="320"/>
            </a:xfrm>
          </p:grpSpPr>
          <p:sp>
            <p:nvSpPr>
              <p:cNvPr id="40579" name="Freeform 4815"/>
              <p:cNvSpPr>
                <a:spLocks/>
              </p:cNvSpPr>
              <p:nvPr/>
            </p:nvSpPr>
            <p:spPr bwMode="auto">
              <a:xfrm>
                <a:off x="95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2" name="Group 4812"/>
            <p:cNvGrpSpPr>
              <a:grpSpLocks/>
            </p:cNvGrpSpPr>
            <p:nvPr/>
          </p:nvGrpSpPr>
          <p:grpSpPr bwMode="auto">
            <a:xfrm>
              <a:off x="949" y="1458"/>
              <a:ext cx="3" cy="2"/>
              <a:chOff x="949" y="1458"/>
              <a:chExt cx="3" cy="2"/>
            </a:xfrm>
          </p:grpSpPr>
          <p:sp>
            <p:nvSpPr>
              <p:cNvPr id="40578" name="Freeform 4813"/>
              <p:cNvSpPr>
                <a:spLocks/>
              </p:cNvSpPr>
              <p:nvPr/>
            </p:nvSpPr>
            <p:spPr bwMode="auto">
              <a:xfrm>
                <a:off x="949" y="1458"/>
                <a:ext cx="3" cy="2"/>
              </a:xfrm>
              <a:custGeom>
                <a:avLst/>
                <a:gdLst>
                  <a:gd name="T0" fmla="+- 0 949 949"/>
                  <a:gd name="T1" fmla="*/ T0 w 3"/>
                  <a:gd name="T2" fmla="+- 0 952 949"/>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3" name="Group 4810"/>
            <p:cNvGrpSpPr>
              <a:grpSpLocks/>
            </p:cNvGrpSpPr>
            <p:nvPr/>
          </p:nvGrpSpPr>
          <p:grpSpPr bwMode="auto">
            <a:xfrm>
              <a:off x="950" y="1130"/>
              <a:ext cx="2" cy="318"/>
              <a:chOff x="950" y="1130"/>
              <a:chExt cx="2" cy="318"/>
            </a:xfrm>
          </p:grpSpPr>
          <p:sp>
            <p:nvSpPr>
              <p:cNvPr id="40577" name="Freeform 4811"/>
              <p:cNvSpPr>
                <a:spLocks/>
              </p:cNvSpPr>
              <p:nvPr/>
            </p:nvSpPr>
            <p:spPr bwMode="auto">
              <a:xfrm>
                <a:off x="95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4" name="Group 4808"/>
            <p:cNvGrpSpPr>
              <a:grpSpLocks/>
            </p:cNvGrpSpPr>
            <p:nvPr/>
          </p:nvGrpSpPr>
          <p:grpSpPr bwMode="auto">
            <a:xfrm>
              <a:off x="949" y="1465"/>
              <a:ext cx="3" cy="2"/>
              <a:chOff x="949" y="1465"/>
              <a:chExt cx="3" cy="2"/>
            </a:xfrm>
          </p:grpSpPr>
          <p:sp>
            <p:nvSpPr>
              <p:cNvPr id="40576" name="Freeform 4809"/>
              <p:cNvSpPr>
                <a:spLocks/>
              </p:cNvSpPr>
              <p:nvPr/>
            </p:nvSpPr>
            <p:spPr bwMode="auto">
              <a:xfrm>
                <a:off x="949" y="1465"/>
                <a:ext cx="3" cy="2"/>
              </a:xfrm>
              <a:custGeom>
                <a:avLst/>
                <a:gdLst>
                  <a:gd name="T0" fmla="+- 0 949 949"/>
                  <a:gd name="T1" fmla="*/ T0 w 3"/>
                  <a:gd name="T2" fmla="+- 0 952 949"/>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5" name="Group 4805"/>
            <p:cNvGrpSpPr>
              <a:grpSpLocks/>
            </p:cNvGrpSpPr>
            <p:nvPr/>
          </p:nvGrpSpPr>
          <p:grpSpPr bwMode="auto">
            <a:xfrm>
              <a:off x="949" y="1450"/>
              <a:ext cx="3" cy="2"/>
              <a:chOff x="949" y="1450"/>
              <a:chExt cx="3" cy="2"/>
            </a:xfrm>
          </p:grpSpPr>
          <p:sp>
            <p:nvSpPr>
              <p:cNvPr id="40575" name="Freeform 4807"/>
              <p:cNvSpPr>
                <a:spLocks/>
              </p:cNvSpPr>
              <p:nvPr/>
            </p:nvSpPr>
            <p:spPr bwMode="auto">
              <a:xfrm>
                <a:off x="949" y="1450"/>
                <a:ext cx="3" cy="2"/>
              </a:xfrm>
              <a:custGeom>
                <a:avLst/>
                <a:gdLst>
                  <a:gd name="T0" fmla="+- 0 949 949"/>
                  <a:gd name="T1" fmla="*/ T0 w 3"/>
                  <a:gd name="T2" fmla="+- 0 952 949"/>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646" name="Picture 48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66" name="Group 4803"/>
            <p:cNvGrpSpPr>
              <a:grpSpLocks/>
            </p:cNvGrpSpPr>
            <p:nvPr/>
          </p:nvGrpSpPr>
          <p:grpSpPr bwMode="auto">
            <a:xfrm>
              <a:off x="935" y="1117"/>
              <a:ext cx="3" cy="656"/>
              <a:chOff x="935" y="1117"/>
              <a:chExt cx="3" cy="656"/>
            </a:xfrm>
          </p:grpSpPr>
          <p:sp>
            <p:nvSpPr>
              <p:cNvPr id="40574" name="Freeform 4804"/>
              <p:cNvSpPr>
                <a:spLocks/>
              </p:cNvSpPr>
              <p:nvPr/>
            </p:nvSpPr>
            <p:spPr bwMode="auto">
              <a:xfrm>
                <a:off x="935" y="1117"/>
                <a:ext cx="3" cy="656"/>
              </a:xfrm>
              <a:custGeom>
                <a:avLst/>
                <a:gdLst>
                  <a:gd name="T0" fmla="+- 0 935 935"/>
                  <a:gd name="T1" fmla="*/ T0 w 3"/>
                  <a:gd name="T2" fmla="+- 0 1773 1117"/>
                  <a:gd name="T3" fmla="*/ 1773 h 656"/>
                  <a:gd name="T4" fmla="+- 0 937 935"/>
                  <a:gd name="T5" fmla="*/ T4 w 3"/>
                  <a:gd name="T6" fmla="+- 0 1773 1117"/>
                  <a:gd name="T7" fmla="*/ 1773 h 656"/>
                  <a:gd name="T8" fmla="+- 0 937 935"/>
                  <a:gd name="T9" fmla="*/ T8 w 3"/>
                  <a:gd name="T10" fmla="+- 0 1117 1117"/>
                  <a:gd name="T11" fmla="*/ 1117 h 656"/>
                  <a:gd name="T12" fmla="+- 0 935 935"/>
                  <a:gd name="T13" fmla="*/ T12 w 3"/>
                  <a:gd name="T14" fmla="+- 0 1117 1117"/>
                  <a:gd name="T15" fmla="*/ 1117 h 656"/>
                  <a:gd name="T16" fmla="+- 0 935 93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67" name="Group 4801"/>
            <p:cNvGrpSpPr>
              <a:grpSpLocks/>
            </p:cNvGrpSpPr>
            <p:nvPr/>
          </p:nvGrpSpPr>
          <p:grpSpPr bwMode="auto">
            <a:xfrm>
              <a:off x="935" y="1116"/>
              <a:ext cx="82" cy="2"/>
              <a:chOff x="935" y="1116"/>
              <a:chExt cx="82" cy="2"/>
            </a:xfrm>
          </p:grpSpPr>
          <p:sp>
            <p:nvSpPr>
              <p:cNvPr id="40572" name="Freeform 4802"/>
              <p:cNvSpPr>
                <a:spLocks/>
              </p:cNvSpPr>
              <p:nvPr/>
            </p:nvSpPr>
            <p:spPr bwMode="auto">
              <a:xfrm>
                <a:off x="935" y="1116"/>
                <a:ext cx="82" cy="2"/>
              </a:xfrm>
              <a:custGeom>
                <a:avLst/>
                <a:gdLst>
                  <a:gd name="T0" fmla="+- 0 935 935"/>
                  <a:gd name="T1" fmla="*/ T0 w 82"/>
                  <a:gd name="T2" fmla="+- 0 1017 93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8" name="Group 4799"/>
            <p:cNvGrpSpPr>
              <a:grpSpLocks/>
            </p:cNvGrpSpPr>
            <p:nvPr/>
          </p:nvGrpSpPr>
          <p:grpSpPr bwMode="auto">
            <a:xfrm>
              <a:off x="936" y="1772"/>
              <a:ext cx="80" cy="2"/>
              <a:chOff x="936" y="1772"/>
              <a:chExt cx="80" cy="2"/>
            </a:xfrm>
          </p:grpSpPr>
          <p:sp>
            <p:nvSpPr>
              <p:cNvPr id="40571" name="Freeform 4800"/>
              <p:cNvSpPr>
                <a:spLocks/>
              </p:cNvSpPr>
              <p:nvPr/>
            </p:nvSpPr>
            <p:spPr bwMode="auto">
              <a:xfrm>
                <a:off x="936" y="1772"/>
                <a:ext cx="80" cy="2"/>
              </a:xfrm>
              <a:custGeom>
                <a:avLst/>
                <a:gdLst>
                  <a:gd name="T0" fmla="+- 0 936 936"/>
                  <a:gd name="T1" fmla="*/ T0 w 80"/>
                  <a:gd name="T2" fmla="+- 0 1016 93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9" name="Group 4797"/>
            <p:cNvGrpSpPr>
              <a:grpSpLocks/>
            </p:cNvGrpSpPr>
            <p:nvPr/>
          </p:nvGrpSpPr>
          <p:grpSpPr bwMode="auto">
            <a:xfrm>
              <a:off x="937" y="1770"/>
              <a:ext cx="80" cy="2"/>
              <a:chOff x="937" y="1770"/>
              <a:chExt cx="80" cy="2"/>
            </a:xfrm>
          </p:grpSpPr>
          <p:sp>
            <p:nvSpPr>
              <p:cNvPr id="40570" name="Freeform 4798"/>
              <p:cNvSpPr>
                <a:spLocks/>
              </p:cNvSpPr>
              <p:nvPr/>
            </p:nvSpPr>
            <p:spPr bwMode="auto">
              <a:xfrm>
                <a:off x="937" y="1770"/>
                <a:ext cx="80" cy="2"/>
              </a:xfrm>
              <a:custGeom>
                <a:avLst/>
                <a:gdLst>
                  <a:gd name="T0" fmla="+- 0 937 937"/>
                  <a:gd name="T1" fmla="*/ T0 w 80"/>
                  <a:gd name="T2" fmla="+- 0 1017 93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70" name="Group 4793"/>
            <p:cNvGrpSpPr>
              <a:grpSpLocks/>
            </p:cNvGrpSpPr>
            <p:nvPr/>
          </p:nvGrpSpPr>
          <p:grpSpPr bwMode="auto">
            <a:xfrm>
              <a:off x="965" y="1224"/>
              <a:ext cx="38" cy="66"/>
              <a:chOff x="965" y="1224"/>
              <a:chExt cx="38" cy="66"/>
            </a:xfrm>
          </p:grpSpPr>
          <p:sp>
            <p:nvSpPr>
              <p:cNvPr id="40567" name="Freeform 4796"/>
              <p:cNvSpPr>
                <a:spLocks/>
              </p:cNvSpPr>
              <p:nvPr/>
            </p:nvSpPr>
            <p:spPr bwMode="auto">
              <a:xfrm>
                <a:off x="965" y="1224"/>
                <a:ext cx="38" cy="66"/>
              </a:xfrm>
              <a:custGeom>
                <a:avLst/>
                <a:gdLst>
                  <a:gd name="T0" fmla="+- 0 1001 965"/>
                  <a:gd name="T1" fmla="*/ T0 w 38"/>
                  <a:gd name="T2" fmla="+- 0 1283 1224"/>
                  <a:gd name="T3" fmla="*/ 1283 h 66"/>
                  <a:gd name="T4" fmla="+- 0 967 965"/>
                  <a:gd name="T5" fmla="*/ T4 w 38"/>
                  <a:gd name="T6" fmla="+- 0 1283 1224"/>
                  <a:gd name="T7" fmla="*/ 1283 h 66"/>
                  <a:gd name="T8" fmla="+- 0 966 965"/>
                  <a:gd name="T9" fmla="*/ T8 w 38"/>
                  <a:gd name="T10" fmla="+- 0 1283 1224"/>
                  <a:gd name="T11" fmla="*/ 1283 h 66"/>
                  <a:gd name="T12" fmla="+- 0 966 965"/>
                  <a:gd name="T13" fmla="*/ T12 w 38"/>
                  <a:gd name="T14" fmla="+- 0 1284 1224"/>
                  <a:gd name="T15" fmla="*/ 1284 h 66"/>
                  <a:gd name="T16" fmla="+- 0 965 965"/>
                  <a:gd name="T17" fmla="*/ T16 w 38"/>
                  <a:gd name="T18" fmla="+- 0 1285 1224"/>
                  <a:gd name="T19" fmla="*/ 1285 h 66"/>
                  <a:gd name="T20" fmla="+- 0 965 965"/>
                  <a:gd name="T21" fmla="*/ T20 w 38"/>
                  <a:gd name="T22" fmla="+- 0 1288 1224"/>
                  <a:gd name="T23" fmla="*/ 1288 h 66"/>
                  <a:gd name="T24" fmla="+- 0 966 965"/>
                  <a:gd name="T25" fmla="*/ T24 w 38"/>
                  <a:gd name="T26" fmla="+- 0 1289 1224"/>
                  <a:gd name="T27" fmla="*/ 1289 h 66"/>
                  <a:gd name="T28" fmla="+- 0 966 965"/>
                  <a:gd name="T29" fmla="*/ T28 w 38"/>
                  <a:gd name="T30" fmla="+- 0 1290 1224"/>
                  <a:gd name="T31" fmla="*/ 1290 h 66"/>
                  <a:gd name="T32" fmla="+- 0 1001 965"/>
                  <a:gd name="T33" fmla="*/ T32 w 38"/>
                  <a:gd name="T34" fmla="+- 0 1290 1224"/>
                  <a:gd name="T35" fmla="*/ 1290 h 66"/>
                  <a:gd name="T36" fmla="+- 0 1002 965"/>
                  <a:gd name="T37" fmla="*/ T36 w 38"/>
                  <a:gd name="T38" fmla="+- 0 1289 1224"/>
                  <a:gd name="T39" fmla="*/ 1289 h 66"/>
                  <a:gd name="T40" fmla="+- 0 1002 965"/>
                  <a:gd name="T41" fmla="*/ T40 w 38"/>
                  <a:gd name="T42" fmla="+- 0 1288 1224"/>
                  <a:gd name="T43" fmla="*/ 1288 h 66"/>
                  <a:gd name="T44" fmla="+- 0 1002 965"/>
                  <a:gd name="T45" fmla="*/ T44 w 38"/>
                  <a:gd name="T46" fmla="+- 0 1285 1224"/>
                  <a:gd name="T47" fmla="*/ 1285 h 66"/>
                  <a:gd name="T48" fmla="+- 0 1002 965"/>
                  <a:gd name="T49" fmla="*/ T48 w 38"/>
                  <a:gd name="T50" fmla="+- 0 1284 1224"/>
                  <a:gd name="T51" fmla="*/ 1284 h 66"/>
                  <a:gd name="T52" fmla="+- 0 1001 965"/>
                  <a:gd name="T53" fmla="*/ T52 w 38"/>
                  <a:gd name="T54" fmla="+- 0 1283 1224"/>
                  <a:gd name="T55" fmla="*/ 1283 h 66"/>
                  <a:gd name="T56" fmla="+- 0 1001 965"/>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8" name="Freeform 4795"/>
              <p:cNvSpPr>
                <a:spLocks/>
              </p:cNvSpPr>
              <p:nvPr/>
            </p:nvSpPr>
            <p:spPr bwMode="auto">
              <a:xfrm>
                <a:off x="965" y="1224"/>
                <a:ext cx="38" cy="66"/>
              </a:xfrm>
              <a:custGeom>
                <a:avLst/>
                <a:gdLst>
                  <a:gd name="T0" fmla="+- 0 989 965"/>
                  <a:gd name="T1" fmla="*/ T0 w 38"/>
                  <a:gd name="T2" fmla="+- 0 1233 1224"/>
                  <a:gd name="T3" fmla="*/ 1233 h 66"/>
                  <a:gd name="T4" fmla="+- 0 980 965"/>
                  <a:gd name="T5" fmla="*/ T4 w 38"/>
                  <a:gd name="T6" fmla="+- 0 1233 1224"/>
                  <a:gd name="T7" fmla="*/ 1233 h 66"/>
                  <a:gd name="T8" fmla="+- 0 980 965"/>
                  <a:gd name="T9" fmla="*/ T8 w 38"/>
                  <a:gd name="T10" fmla="+- 0 1283 1224"/>
                  <a:gd name="T11" fmla="*/ 1283 h 66"/>
                  <a:gd name="T12" fmla="+- 0 989 965"/>
                  <a:gd name="T13" fmla="*/ T12 w 38"/>
                  <a:gd name="T14" fmla="+- 0 1283 1224"/>
                  <a:gd name="T15" fmla="*/ 1283 h 66"/>
                  <a:gd name="T16" fmla="+- 0 989 965"/>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9" name="Freeform 4794"/>
              <p:cNvSpPr>
                <a:spLocks/>
              </p:cNvSpPr>
              <p:nvPr/>
            </p:nvSpPr>
            <p:spPr bwMode="auto">
              <a:xfrm>
                <a:off x="965" y="1224"/>
                <a:ext cx="38" cy="66"/>
              </a:xfrm>
              <a:custGeom>
                <a:avLst/>
                <a:gdLst>
                  <a:gd name="T0" fmla="+- 0 987 965"/>
                  <a:gd name="T1" fmla="*/ T0 w 38"/>
                  <a:gd name="T2" fmla="+- 0 1224 1224"/>
                  <a:gd name="T3" fmla="*/ 1224 h 66"/>
                  <a:gd name="T4" fmla="+- 0 965 965"/>
                  <a:gd name="T5" fmla="*/ T4 w 38"/>
                  <a:gd name="T6" fmla="+- 0 1240 1224"/>
                  <a:gd name="T7" fmla="*/ 1240 h 66"/>
                  <a:gd name="T8" fmla="+- 0 965 965"/>
                  <a:gd name="T9" fmla="*/ T8 w 38"/>
                  <a:gd name="T10" fmla="+- 0 1241 1224"/>
                  <a:gd name="T11" fmla="*/ 1241 h 66"/>
                  <a:gd name="T12" fmla="+- 0 966 965"/>
                  <a:gd name="T13" fmla="*/ T12 w 38"/>
                  <a:gd name="T14" fmla="+- 0 1241 1224"/>
                  <a:gd name="T15" fmla="*/ 1241 h 66"/>
                  <a:gd name="T16" fmla="+- 0 968 965"/>
                  <a:gd name="T17" fmla="*/ T16 w 38"/>
                  <a:gd name="T18" fmla="+- 0 1241 1224"/>
                  <a:gd name="T19" fmla="*/ 1241 h 66"/>
                  <a:gd name="T20" fmla="+- 0 980 965"/>
                  <a:gd name="T21" fmla="*/ T20 w 38"/>
                  <a:gd name="T22" fmla="+- 0 1233 1224"/>
                  <a:gd name="T23" fmla="*/ 1233 h 66"/>
                  <a:gd name="T24" fmla="+- 0 989 965"/>
                  <a:gd name="T25" fmla="*/ T24 w 38"/>
                  <a:gd name="T26" fmla="+- 0 1233 1224"/>
                  <a:gd name="T27" fmla="*/ 1233 h 66"/>
                  <a:gd name="T28" fmla="+- 0 989 965"/>
                  <a:gd name="T29" fmla="*/ T28 w 38"/>
                  <a:gd name="T30" fmla="+- 0 1225 1224"/>
                  <a:gd name="T31" fmla="*/ 1225 h 66"/>
                  <a:gd name="T32" fmla="+- 0 988 965"/>
                  <a:gd name="T33" fmla="*/ T32 w 38"/>
                  <a:gd name="T34" fmla="+- 0 1224 1224"/>
                  <a:gd name="T35" fmla="*/ 1224 h 66"/>
                  <a:gd name="T36" fmla="+- 0 987 965"/>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1" name="Group 4790"/>
            <p:cNvGrpSpPr>
              <a:grpSpLocks/>
            </p:cNvGrpSpPr>
            <p:nvPr/>
          </p:nvGrpSpPr>
          <p:grpSpPr bwMode="auto">
            <a:xfrm>
              <a:off x="960" y="1346"/>
              <a:ext cx="45" cy="68"/>
              <a:chOff x="960" y="1346"/>
              <a:chExt cx="45" cy="68"/>
            </a:xfrm>
          </p:grpSpPr>
          <p:sp>
            <p:nvSpPr>
              <p:cNvPr id="40565" name="Freeform 4792"/>
              <p:cNvSpPr>
                <a:spLocks/>
              </p:cNvSpPr>
              <p:nvPr/>
            </p:nvSpPr>
            <p:spPr bwMode="auto">
              <a:xfrm>
                <a:off x="960" y="1346"/>
                <a:ext cx="45" cy="68"/>
              </a:xfrm>
              <a:custGeom>
                <a:avLst/>
                <a:gdLst>
                  <a:gd name="T0" fmla="+- 0 987 960"/>
                  <a:gd name="T1" fmla="*/ T0 w 45"/>
                  <a:gd name="T2" fmla="+- 0 1346 1346"/>
                  <a:gd name="T3" fmla="*/ 1346 h 68"/>
                  <a:gd name="T4" fmla="+- 0 978 960"/>
                  <a:gd name="T5" fmla="*/ T4 w 45"/>
                  <a:gd name="T6" fmla="+- 0 1346 1346"/>
                  <a:gd name="T7" fmla="*/ 1346 h 68"/>
                  <a:gd name="T8" fmla="+- 0 975 960"/>
                  <a:gd name="T9" fmla="*/ T8 w 45"/>
                  <a:gd name="T10" fmla="+- 0 1347 1346"/>
                  <a:gd name="T11" fmla="*/ 1347 h 68"/>
                  <a:gd name="T12" fmla="+- 0 960 960"/>
                  <a:gd name="T13" fmla="*/ T12 w 45"/>
                  <a:gd name="T14" fmla="+- 0 1386 1346"/>
                  <a:gd name="T15" fmla="*/ 1386 h 68"/>
                  <a:gd name="T16" fmla="+- 0 960 960"/>
                  <a:gd name="T17" fmla="*/ T16 w 45"/>
                  <a:gd name="T18" fmla="+- 0 1391 1346"/>
                  <a:gd name="T19" fmla="*/ 1391 h 68"/>
                  <a:gd name="T20" fmla="+- 0 977 960"/>
                  <a:gd name="T21" fmla="*/ T20 w 45"/>
                  <a:gd name="T22" fmla="+- 0 1414 1346"/>
                  <a:gd name="T23" fmla="*/ 1414 h 68"/>
                  <a:gd name="T24" fmla="+- 0 986 960"/>
                  <a:gd name="T25" fmla="*/ T24 w 45"/>
                  <a:gd name="T26" fmla="+- 0 1414 1346"/>
                  <a:gd name="T27" fmla="*/ 1414 h 68"/>
                  <a:gd name="T28" fmla="+- 0 989 960"/>
                  <a:gd name="T29" fmla="*/ T28 w 45"/>
                  <a:gd name="T30" fmla="+- 0 1413 1346"/>
                  <a:gd name="T31" fmla="*/ 1413 h 68"/>
                  <a:gd name="T32" fmla="+- 0 995 960"/>
                  <a:gd name="T33" fmla="*/ T32 w 45"/>
                  <a:gd name="T34" fmla="+- 0 1410 1346"/>
                  <a:gd name="T35" fmla="*/ 1410 h 68"/>
                  <a:gd name="T36" fmla="+- 0 998 960"/>
                  <a:gd name="T37" fmla="*/ T36 w 45"/>
                  <a:gd name="T38" fmla="+- 0 1408 1346"/>
                  <a:gd name="T39" fmla="*/ 1408 h 68"/>
                  <a:gd name="T40" fmla="+- 0 998 960"/>
                  <a:gd name="T41" fmla="*/ T40 w 45"/>
                  <a:gd name="T42" fmla="+- 0 1407 1346"/>
                  <a:gd name="T43" fmla="*/ 1407 h 68"/>
                  <a:gd name="T44" fmla="+- 0 980 960"/>
                  <a:gd name="T45" fmla="*/ T44 w 45"/>
                  <a:gd name="T46" fmla="+- 0 1407 1346"/>
                  <a:gd name="T47" fmla="*/ 1407 h 68"/>
                  <a:gd name="T48" fmla="+- 0 978 960"/>
                  <a:gd name="T49" fmla="*/ T48 w 45"/>
                  <a:gd name="T50" fmla="+- 0 1406 1346"/>
                  <a:gd name="T51" fmla="*/ 1406 h 68"/>
                  <a:gd name="T52" fmla="+- 0 969 960"/>
                  <a:gd name="T53" fmla="*/ T52 w 45"/>
                  <a:gd name="T54" fmla="+- 0 1386 1346"/>
                  <a:gd name="T55" fmla="*/ 1386 h 68"/>
                  <a:gd name="T56" fmla="+- 0 969 960"/>
                  <a:gd name="T57" fmla="*/ T56 w 45"/>
                  <a:gd name="T58" fmla="+- 0 1373 1346"/>
                  <a:gd name="T59" fmla="*/ 1373 h 68"/>
                  <a:gd name="T60" fmla="+- 0 979 960"/>
                  <a:gd name="T61" fmla="*/ T60 w 45"/>
                  <a:gd name="T62" fmla="+- 0 1354 1346"/>
                  <a:gd name="T63" fmla="*/ 1354 h 68"/>
                  <a:gd name="T64" fmla="+- 0 999 960"/>
                  <a:gd name="T65" fmla="*/ T64 w 45"/>
                  <a:gd name="T66" fmla="+- 0 1354 1346"/>
                  <a:gd name="T67" fmla="*/ 1354 h 68"/>
                  <a:gd name="T68" fmla="+- 0 998 960"/>
                  <a:gd name="T69" fmla="*/ T68 w 45"/>
                  <a:gd name="T70" fmla="+- 0 1352 1346"/>
                  <a:gd name="T71" fmla="*/ 1352 h 68"/>
                  <a:gd name="T72" fmla="+- 0 996 960"/>
                  <a:gd name="T73" fmla="*/ T72 w 45"/>
                  <a:gd name="T74" fmla="+- 0 1350 1346"/>
                  <a:gd name="T75" fmla="*/ 1350 h 68"/>
                  <a:gd name="T76" fmla="+- 0 990 960"/>
                  <a:gd name="T77" fmla="*/ T76 w 45"/>
                  <a:gd name="T78" fmla="+- 0 1347 1346"/>
                  <a:gd name="T79" fmla="*/ 1347 h 68"/>
                  <a:gd name="T80" fmla="+- 0 987 960"/>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8" y="62"/>
                    </a:lnTo>
                    <a:lnTo>
                      <a:pt x="38" y="61"/>
                    </a:lnTo>
                    <a:lnTo>
                      <a:pt x="20" y="61"/>
                    </a:lnTo>
                    <a:lnTo>
                      <a:pt x="18" y="60"/>
                    </a:lnTo>
                    <a:lnTo>
                      <a:pt x="9"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6" name="Freeform 4791"/>
              <p:cNvSpPr>
                <a:spLocks/>
              </p:cNvSpPr>
              <p:nvPr/>
            </p:nvSpPr>
            <p:spPr bwMode="auto">
              <a:xfrm>
                <a:off x="960" y="1346"/>
                <a:ext cx="45" cy="68"/>
              </a:xfrm>
              <a:custGeom>
                <a:avLst/>
                <a:gdLst>
                  <a:gd name="T0" fmla="+- 0 999 960"/>
                  <a:gd name="T1" fmla="*/ T0 w 45"/>
                  <a:gd name="T2" fmla="+- 0 1354 1346"/>
                  <a:gd name="T3" fmla="*/ 1354 h 68"/>
                  <a:gd name="T4" fmla="+- 0 982 960"/>
                  <a:gd name="T5" fmla="*/ T4 w 45"/>
                  <a:gd name="T6" fmla="+- 0 1354 1346"/>
                  <a:gd name="T7" fmla="*/ 1354 h 68"/>
                  <a:gd name="T8" fmla="+- 0 987 960"/>
                  <a:gd name="T9" fmla="*/ T8 w 45"/>
                  <a:gd name="T10" fmla="+- 0 1354 1346"/>
                  <a:gd name="T11" fmla="*/ 1354 h 68"/>
                  <a:gd name="T12" fmla="+- 0 990 960"/>
                  <a:gd name="T13" fmla="*/ T12 w 45"/>
                  <a:gd name="T14" fmla="+- 0 1356 1346"/>
                  <a:gd name="T15" fmla="*/ 1356 h 68"/>
                  <a:gd name="T16" fmla="+- 0 996 960"/>
                  <a:gd name="T17" fmla="*/ T16 w 45"/>
                  <a:gd name="T18" fmla="+- 0 1386 1346"/>
                  <a:gd name="T19" fmla="*/ 1386 h 68"/>
                  <a:gd name="T20" fmla="+- 0 995 960"/>
                  <a:gd name="T21" fmla="*/ T20 w 45"/>
                  <a:gd name="T22" fmla="+- 0 1389 1346"/>
                  <a:gd name="T23" fmla="*/ 1389 h 68"/>
                  <a:gd name="T24" fmla="+- 0 984 960"/>
                  <a:gd name="T25" fmla="*/ T24 w 45"/>
                  <a:gd name="T26" fmla="+- 0 1407 1346"/>
                  <a:gd name="T27" fmla="*/ 1407 h 68"/>
                  <a:gd name="T28" fmla="+- 0 998 960"/>
                  <a:gd name="T29" fmla="*/ T28 w 45"/>
                  <a:gd name="T30" fmla="+- 0 1407 1346"/>
                  <a:gd name="T31" fmla="*/ 1407 h 68"/>
                  <a:gd name="T32" fmla="+- 0 1001 960"/>
                  <a:gd name="T33" fmla="*/ T32 w 45"/>
                  <a:gd name="T34" fmla="+- 0 1402 1346"/>
                  <a:gd name="T35" fmla="*/ 1402 h 68"/>
                  <a:gd name="T36" fmla="+- 0 1002 960"/>
                  <a:gd name="T37" fmla="*/ T36 w 45"/>
                  <a:gd name="T38" fmla="+- 0 1398 1346"/>
                  <a:gd name="T39" fmla="*/ 1398 h 68"/>
                  <a:gd name="T40" fmla="+- 0 1004 960"/>
                  <a:gd name="T41" fmla="*/ T40 w 45"/>
                  <a:gd name="T42" fmla="+- 0 1390 1346"/>
                  <a:gd name="T43" fmla="*/ 1390 h 68"/>
                  <a:gd name="T44" fmla="+- 0 1004 960"/>
                  <a:gd name="T45" fmla="*/ T44 w 45"/>
                  <a:gd name="T46" fmla="+- 0 1386 1346"/>
                  <a:gd name="T47" fmla="*/ 1386 h 68"/>
                  <a:gd name="T48" fmla="+- 0 1004 960"/>
                  <a:gd name="T49" fmla="*/ T48 w 45"/>
                  <a:gd name="T50" fmla="+- 0 1373 1346"/>
                  <a:gd name="T51" fmla="*/ 1373 h 68"/>
                  <a:gd name="T52" fmla="+- 0 1004 960"/>
                  <a:gd name="T53" fmla="*/ T52 w 45"/>
                  <a:gd name="T54" fmla="+- 0 1371 1346"/>
                  <a:gd name="T55" fmla="*/ 1371 h 68"/>
                  <a:gd name="T56" fmla="+- 0 1004 960"/>
                  <a:gd name="T57" fmla="*/ T56 w 45"/>
                  <a:gd name="T58" fmla="+- 0 1369 1346"/>
                  <a:gd name="T59" fmla="*/ 1369 h 68"/>
                  <a:gd name="T60" fmla="+- 0 1003 960"/>
                  <a:gd name="T61" fmla="*/ T60 w 45"/>
                  <a:gd name="T62" fmla="+- 0 1362 1346"/>
                  <a:gd name="T63" fmla="*/ 1362 h 68"/>
                  <a:gd name="T64" fmla="+- 0 1001 960"/>
                  <a:gd name="T65" fmla="*/ T64 w 45"/>
                  <a:gd name="T66" fmla="+- 0 1358 1346"/>
                  <a:gd name="T67" fmla="*/ 1358 h 68"/>
                  <a:gd name="T68" fmla="+- 0 999 960"/>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2" name="Group 4786"/>
            <p:cNvGrpSpPr>
              <a:grpSpLocks/>
            </p:cNvGrpSpPr>
            <p:nvPr/>
          </p:nvGrpSpPr>
          <p:grpSpPr bwMode="auto">
            <a:xfrm>
              <a:off x="965" y="1470"/>
              <a:ext cx="38" cy="66"/>
              <a:chOff x="965" y="1470"/>
              <a:chExt cx="38" cy="66"/>
            </a:xfrm>
          </p:grpSpPr>
          <p:sp>
            <p:nvSpPr>
              <p:cNvPr id="40562" name="Freeform 4789"/>
              <p:cNvSpPr>
                <a:spLocks/>
              </p:cNvSpPr>
              <p:nvPr/>
            </p:nvSpPr>
            <p:spPr bwMode="auto">
              <a:xfrm>
                <a:off x="965" y="1470"/>
                <a:ext cx="38" cy="66"/>
              </a:xfrm>
              <a:custGeom>
                <a:avLst/>
                <a:gdLst>
                  <a:gd name="T0" fmla="+- 0 1001 965"/>
                  <a:gd name="T1" fmla="*/ T0 w 38"/>
                  <a:gd name="T2" fmla="+- 0 1529 1470"/>
                  <a:gd name="T3" fmla="*/ 1529 h 66"/>
                  <a:gd name="T4" fmla="+- 0 967 965"/>
                  <a:gd name="T5" fmla="*/ T4 w 38"/>
                  <a:gd name="T6" fmla="+- 0 1529 1470"/>
                  <a:gd name="T7" fmla="*/ 1529 h 66"/>
                  <a:gd name="T8" fmla="+- 0 966 965"/>
                  <a:gd name="T9" fmla="*/ T8 w 38"/>
                  <a:gd name="T10" fmla="+- 0 1529 1470"/>
                  <a:gd name="T11" fmla="*/ 1529 h 66"/>
                  <a:gd name="T12" fmla="+- 0 966 965"/>
                  <a:gd name="T13" fmla="*/ T12 w 38"/>
                  <a:gd name="T14" fmla="+- 0 1530 1470"/>
                  <a:gd name="T15" fmla="*/ 1530 h 66"/>
                  <a:gd name="T16" fmla="+- 0 965 965"/>
                  <a:gd name="T17" fmla="*/ T16 w 38"/>
                  <a:gd name="T18" fmla="+- 0 1531 1470"/>
                  <a:gd name="T19" fmla="*/ 1531 h 66"/>
                  <a:gd name="T20" fmla="+- 0 965 965"/>
                  <a:gd name="T21" fmla="*/ T20 w 38"/>
                  <a:gd name="T22" fmla="+- 0 1534 1470"/>
                  <a:gd name="T23" fmla="*/ 1534 h 66"/>
                  <a:gd name="T24" fmla="+- 0 966 965"/>
                  <a:gd name="T25" fmla="*/ T24 w 38"/>
                  <a:gd name="T26" fmla="+- 0 1535 1470"/>
                  <a:gd name="T27" fmla="*/ 1535 h 66"/>
                  <a:gd name="T28" fmla="+- 0 966 965"/>
                  <a:gd name="T29" fmla="*/ T28 w 38"/>
                  <a:gd name="T30" fmla="+- 0 1536 1470"/>
                  <a:gd name="T31" fmla="*/ 1536 h 66"/>
                  <a:gd name="T32" fmla="+- 0 1001 965"/>
                  <a:gd name="T33" fmla="*/ T32 w 38"/>
                  <a:gd name="T34" fmla="+- 0 1536 1470"/>
                  <a:gd name="T35" fmla="*/ 1536 h 66"/>
                  <a:gd name="T36" fmla="+- 0 1002 965"/>
                  <a:gd name="T37" fmla="*/ T36 w 38"/>
                  <a:gd name="T38" fmla="+- 0 1535 1470"/>
                  <a:gd name="T39" fmla="*/ 1535 h 66"/>
                  <a:gd name="T40" fmla="+- 0 1002 965"/>
                  <a:gd name="T41" fmla="*/ T40 w 38"/>
                  <a:gd name="T42" fmla="+- 0 1534 1470"/>
                  <a:gd name="T43" fmla="*/ 1534 h 66"/>
                  <a:gd name="T44" fmla="+- 0 1002 965"/>
                  <a:gd name="T45" fmla="*/ T44 w 38"/>
                  <a:gd name="T46" fmla="+- 0 1531 1470"/>
                  <a:gd name="T47" fmla="*/ 1531 h 66"/>
                  <a:gd name="T48" fmla="+- 0 1002 965"/>
                  <a:gd name="T49" fmla="*/ T48 w 38"/>
                  <a:gd name="T50" fmla="+- 0 1530 1470"/>
                  <a:gd name="T51" fmla="*/ 1530 h 66"/>
                  <a:gd name="T52" fmla="+- 0 1001 965"/>
                  <a:gd name="T53" fmla="*/ T52 w 38"/>
                  <a:gd name="T54" fmla="+- 0 1529 1470"/>
                  <a:gd name="T55" fmla="*/ 1529 h 66"/>
                  <a:gd name="T56" fmla="+- 0 1001 965"/>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3" name="Freeform 4788"/>
              <p:cNvSpPr>
                <a:spLocks/>
              </p:cNvSpPr>
              <p:nvPr/>
            </p:nvSpPr>
            <p:spPr bwMode="auto">
              <a:xfrm>
                <a:off x="965" y="1470"/>
                <a:ext cx="38" cy="66"/>
              </a:xfrm>
              <a:custGeom>
                <a:avLst/>
                <a:gdLst>
                  <a:gd name="T0" fmla="+- 0 989 965"/>
                  <a:gd name="T1" fmla="*/ T0 w 38"/>
                  <a:gd name="T2" fmla="+- 0 1479 1470"/>
                  <a:gd name="T3" fmla="*/ 1479 h 66"/>
                  <a:gd name="T4" fmla="+- 0 980 965"/>
                  <a:gd name="T5" fmla="*/ T4 w 38"/>
                  <a:gd name="T6" fmla="+- 0 1479 1470"/>
                  <a:gd name="T7" fmla="*/ 1479 h 66"/>
                  <a:gd name="T8" fmla="+- 0 980 965"/>
                  <a:gd name="T9" fmla="*/ T8 w 38"/>
                  <a:gd name="T10" fmla="+- 0 1529 1470"/>
                  <a:gd name="T11" fmla="*/ 1529 h 66"/>
                  <a:gd name="T12" fmla="+- 0 989 965"/>
                  <a:gd name="T13" fmla="*/ T12 w 38"/>
                  <a:gd name="T14" fmla="+- 0 1529 1470"/>
                  <a:gd name="T15" fmla="*/ 1529 h 66"/>
                  <a:gd name="T16" fmla="+- 0 989 965"/>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4" name="Freeform 4787"/>
              <p:cNvSpPr>
                <a:spLocks/>
              </p:cNvSpPr>
              <p:nvPr/>
            </p:nvSpPr>
            <p:spPr bwMode="auto">
              <a:xfrm>
                <a:off x="965" y="1470"/>
                <a:ext cx="38" cy="66"/>
              </a:xfrm>
              <a:custGeom>
                <a:avLst/>
                <a:gdLst>
                  <a:gd name="T0" fmla="+- 0 987 965"/>
                  <a:gd name="T1" fmla="*/ T0 w 38"/>
                  <a:gd name="T2" fmla="+- 0 1470 1470"/>
                  <a:gd name="T3" fmla="*/ 1470 h 66"/>
                  <a:gd name="T4" fmla="+- 0 965 965"/>
                  <a:gd name="T5" fmla="*/ T4 w 38"/>
                  <a:gd name="T6" fmla="+- 0 1486 1470"/>
                  <a:gd name="T7" fmla="*/ 1486 h 66"/>
                  <a:gd name="T8" fmla="+- 0 965 965"/>
                  <a:gd name="T9" fmla="*/ T8 w 38"/>
                  <a:gd name="T10" fmla="+- 0 1487 1470"/>
                  <a:gd name="T11" fmla="*/ 1487 h 66"/>
                  <a:gd name="T12" fmla="+- 0 966 965"/>
                  <a:gd name="T13" fmla="*/ T12 w 38"/>
                  <a:gd name="T14" fmla="+- 0 1487 1470"/>
                  <a:gd name="T15" fmla="*/ 1487 h 66"/>
                  <a:gd name="T16" fmla="+- 0 968 965"/>
                  <a:gd name="T17" fmla="*/ T16 w 38"/>
                  <a:gd name="T18" fmla="+- 0 1487 1470"/>
                  <a:gd name="T19" fmla="*/ 1487 h 66"/>
                  <a:gd name="T20" fmla="+- 0 980 965"/>
                  <a:gd name="T21" fmla="*/ T20 w 38"/>
                  <a:gd name="T22" fmla="+- 0 1479 1470"/>
                  <a:gd name="T23" fmla="*/ 1479 h 66"/>
                  <a:gd name="T24" fmla="+- 0 989 965"/>
                  <a:gd name="T25" fmla="*/ T24 w 38"/>
                  <a:gd name="T26" fmla="+- 0 1479 1470"/>
                  <a:gd name="T27" fmla="*/ 1479 h 66"/>
                  <a:gd name="T28" fmla="+- 0 989 965"/>
                  <a:gd name="T29" fmla="*/ T28 w 38"/>
                  <a:gd name="T30" fmla="+- 0 1471 1470"/>
                  <a:gd name="T31" fmla="*/ 1471 h 66"/>
                  <a:gd name="T32" fmla="+- 0 988 965"/>
                  <a:gd name="T33" fmla="*/ T32 w 38"/>
                  <a:gd name="T34" fmla="+- 0 1470 1470"/>
                  <a:gd name="T35" fmla="*/ 1470 h 66"/>
                  <a:gd name="T36" fmla="+- 0 987 965"/>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3" name="Group 4783"/>
            <p:cNvGrpSpPr>
              <a:grpSpLocks/>
            </p:cNvGrpSpPr>
            <p:nvPr/>
          </p:nvGrpSpPr>
          <p:grpSpPr bwMode="auto">
            <a:xfrm>
              <a:off x="962" y="1593"/>
              <a:ext cx="40" cy="67"/>
              <a:chOff x="962" y="1593"/>
              <a:chExt cx="40" cy="67"/>
            </a:xfrm>
          </p:grpSpPr>
          <p:sp>
            <p:nvSpPr>
              <p:cNvPr id="40560" name="Freeform 4785"/>
              <p:cNvSpPr>
                <a:spLocks/>
              </p:cNvSpPr>
              <p:nvPr/>
            </p:nvSpPr>
            <p:spPr bwMode="auto">
              <a:xfrm>
                <a:off x="962" y="1593"/>
                <a:ext cx="40" cy="67"/>
              </a:xfrm>
              <a:custGeom>
                <a:avLst/>
                <a:gdLst>
                  <a:gd name="T0" fmla="+- 0 997 962"/>
                  <a:gd name="T1" fmla="*/ T0 w 40"/>
                  <a:gd name="T2" fmla="+- 0 1600 1593"/>
                  <a:gd name="T3" fmla="*/ 1600 h 67"/>
                  <a:gd name="T4" fmla="+- 0 979 962"/>
                  <a:gd name="T5" fmla="*/ T4 w 40"/>
                  <a:gd name="T6" fmla="+- 0 1600 1593"/>
                  <a:gd name="T7" fmla="*/ 1600 h 67"/>
                  <a:gd name="T8" fmla="+- 0 984 962"/>
                  <a:gd name="T9" fmla="*/ T8 w 40"/>
                  <a:gd name="T10" fmla="+- 0 1601 1593"/>
                  <a:gd name="T11" fmla="*/ 1601 h 67"/>
                  <a:gd name="T12" fmla="+- 0 987 962"/>
                  <a:gd name="T13" fmla="*/ T12 w 40"/>
                  <a:gd name="T14" fmla="+- 0 1604 1593"/>
                  <a:gd name="T15" fmla="*/ 1604 h 67"/>
                  <a:gd name="T16" fmla="+- 0 989 962"/>
                  <a:gd name="T17" fmla="*/ T16 w 40"/>
                  <a:gd name="T18" fmla="+- 0 1607 1593"/>
                  <a:gd name="T19" fmla="*/ 1607 h 67"/>
                  <a:gd name="T20" fmla="+- 0 990 962"/>
                  <a:gd name="T21" fmla="*/ T20 w 40"/>
                  <a:gd name="T22" fmla="+- 0 1611 1593"/>
                  <a:gd name="T23" fmla="*/ 1611 h 67"/>
                  <a:gd name="T24" fmla="+- 0 989 962"/>
                  <a:gd name="T25" fmla="*/ T24 w 40"/>
                  <a:gd name="T26" fmla="+- 0 1616 1593"/>
                  <a:gd name="T27" fmla="*/ 1616 h 67"/>
                  <a:gd name="T28" fmla="+- 0 964 962"/>
                  <a:gd name="T29" fmla="*/ T28 w 40"/>
                  <a:gd name="T30" fmla="+- 0 1650 1593"/>
                  <a:gd name="T31" fmla="*/ 1650 h 67"/>
                  <a:gd name="T32" fmla="+- 0 963 962"/>
                  <a:gd name="T33" fmla="*/ T32 w 40"/>
                  <a:gd name="T34" fmla="+- 0 1651 1593"/>
                  <a:gd name="T35" fmla="*/ 1651 h 67"/>
                  <a:gd name="T36" fmla="+- 0 962 962"/>
                  <a:gd name="T37" fmla="*/ T36 w 40"/>
                  <a:gd name="T38" fmla="+- 0 1652 1593"/>
                  <a:gd name="T39" fmla="*/ 1652 h 67"/>
                  <a:gd name="T40" fmla="+- 0 962 962"/>
                  <a:gd name="T41" fmla="*/ T40 w 40"/>
                  <a:gd name="T42" fmla="+- 0 1653 1593"/>
                  <a:gd name="T43" fmla="*/ 1653 h 67"/>
                  <a:gd name="T44" fmla="+- 0 962 962"/>
                  <a:gd name="T45" fmla="*/ T44 w 40"/>
                  <a:gd name="T46" fmla="+- 0 1657 1593"/>
                  <a:gd name="T47" fmla="*/ 1657 h 67"/>
                  <a:gd name="T48" fmla="+- 0 963 962"/>
                  <a:gd name="T49" fmla="*/ T48 w 40"/>
                  <a:gd name="T50" fmla="+- 0 1659 1593"/>
                  <a:gd name="T51" fmla="*/ 1659 h 67"/>
                  <a:gd name="T52" fmla="+- 0 964 962"/>
                  <a:gd name="T53" fmla="*/ T52 w 40"/>
                  <a:gd name="T54" fmla="+- 0 1659 1593"/>
                  <a:gd name="T55" fmla="*/ 1659 h 67"/>
                  <a:gd name="T56" fmla="+- 0 1000 962"/>
                  <a:gd name="T57" fmla="*/ T56 w 40"/>
                  <a:gd name="T58" fmla="+- 0 1659 1593"/>
                  <a:gd name="T59" fmla="*/ 1659 h 67"/>
                  <a:gd name="T60" fmla="+- 0 1001 962"/>
                  <a:gd name="T61" fmla="*/ T60 w 40"/>
                  <a:gd name="T62" fmla="+- 0 1659 1593"/>
                  <a:gd name="T63" fmla="*/ 1659 h 67"/>
                  <a:gd name="T64" fmla="+- 0 1002 962"/>
                  <a:gd name="T65" fmla="*/ T64 w 40"/>
                  <a:gd name="T66" fmla="+- 0 1658 1593"/>
                  <a:gd name="T67" fmla="*/ 1658 h 67"/>
                  <a:gd name="T68" fmla="+- 0 1002 962"/>
                  <a:gd name="T69" fmla="*/ T68 w 40"/>
                  <a:gd name="T70" fmla="+- 0 1657 1593"/>
                  <a:gd name="T71" fmla="*/ 1657 h 67"/>
                  <a:gd name="T72" fmla="+- 0 1002 962"/>
                  <a:gd name="T73" fmla="*/ T72 w 40"/>
                  <a:gd name="T74" fmla="+- 0 1654 1593"/>
                  <a:gd name="T75" fmla="*/ 1654 h 67"/>
                  <a:gd name="T76" fmla="+- 0 1002 962"/>
                  <a:gd name="T77" fmla="*/ T76 w 40"/>
                  <a:gd name="T78" fmla="+- 0 1653 1593"/>
                  <a:gd name="T79" fmla="*/ 1653 h 67"/>
                  <a:gd name="T80" fmla="+- 0 1001 962"/>
                  <a:gd name="T81" fmla="*/ T80 w 40"/>
                  <a:gd name="T82" fmla="+- 0 1652 1593"/>
                  <a:gd name="T83" fmla="*/ 1652 h 67"/>
                  <a:gd name="T84" fmla="+- 0 1000 962"/>
                  <a:gd name="T85" fmla="*/ T84 w 40"/>
                  <a:gd name="T86" fmla="+- 0 1652 1593"/>
                  <a:gd name="T87" fmla="*/ 1652 h 67"/>
                  <a:gd name="T88" fmla="+- 0 972 962"/>
                  <a:gd name="T89" fmla="*/ T88 w 40"/>
                  <a:gd name="T90" fmla="+- 0 1652 1593"/>
                  <a:gd name="T91" fmla="*/ 1652 h 67"/>
                  <a:gd name="T92" fmla="+- 0 982 962"/>
                  <a:gd name="T93" fmla="*/ T92 w 40"/>
                  <a:gd name="T94" fmla="+- 0 1641 1593"/>
                  <a:gd name="T95" fmla="*/ 1641 h 67"/>
                  <a:gd name="T96" fmla="+- 0 999 962"/>
                  <a:gd name="T97" fmla="*/ T96 w 40"/>
                  <a:gd name="T98" fmla="+- 0 1614 1593"/>
                  <a:gd name="T99" fmla="*/ 1614 h 67"/>
                  <a:gd name="T100" fmla="+- 0 999 962"/>
                  <a:gd name="T101" fmla="*/ T100 w 40"/>
                  <a:gd name="T102" fmla="+- 0 1606 1593"/>
                  <a:gd name="T103" fmla="*/ 1606 h 67"/>
                  <a:gd name="T104" fmla="+- 0 999 962"/>
                  <a:gd name="T105" fmla="*/ T104 w 40"/>
                  <a:gd name="T106" fmla="+- 0 1605 1593"/>
                  <a:gd name="T107" fmla="*/ 1605 h 67"/>
                  <a:gd name="T108" fmla="+- 0 997 962"/>
                  <a:gd name="T109" fmla="*/ T108 w 40"/>
                  <a:gd name="T110" fmla="+- 0 1601 1593"/>
                  <a:gd name="T111" fmla="*/ 1601 h 67"/>
                  <a:gd name="T112" fmla="+- 0 997 962"/>
                  <a:gd name="T113" fmla="*/ T112 w 40"/>
                  <a:gd name="T114" fmla="+- 0 1600 1593"/>
                  <a:gd name="T115"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2" y="8"/>
                    </a:lnTo>
                    <a:lnTo>
                      <a:pt x="25" y="11"/>
                    </a:lnTo>
                    <a:lnTo>
                      <a:pt x="27" y="14"/>
                    </a:lnTo>
                    <a:lnTo>
                      <a:pt x="28" y="18"/>
                    </a:lnTo>
                    <a:lnTo>
                      <a:pt x="27" y="23"/>
                    </a:lnTo>
                    <a:lnTo>
                      <a:pt x="2" y="57"/>
                    </a:lnTo>
                    <a:lnTo>
                      <a:pt x="1" y="58"/>
                    </a:lnTo>
                    <a:lnTo>
                      <a:pt x="0" y="59"/>
                    </a:lnTo>
                    <a:lnTo>
                      <a:pt x="0" y="60"/>
                    </a:lnTo>
                    <a:lnTo>
                      <a:pt x="0" y="64"/>
                    </a:lnTo>
                    <a:lnTo>
                      <a:pt x="1" y="66"/>
                    </a:lnTo>
                    <a:lnTo>
                      <a:pt x="2" y="66"/>
                    </a:lnTo>
                    <a:lnTo>
                      <a:pt x="38" y="66"/>
                    </a:lnTo>
                    <a:lnTo>
                      <a:pt x="39" y="66"/>
                    </a:lnTo>
                    <a:lnTo>
                      <a:pt x="40" y="65"/>
                    </a:lnTo>
                    <a:lnTo>
                      <a:pt x="40" y="64"/>
                    </a:lnTo>
                    <a:lnTo>
                      <a:pt x="40" y="61"/>
                    </a:lnTo>
                    <a:lnTo>
                      <a:pt x="40" y="60"/>
                    </a:lnTo>
                    <a:lnTo>
                      <a:pt x="39" y="59"/>
                    </a:lnTo>
                    <a:lnTo>
                      <a:pt x="38" y="59"/>
                    </a:lnTo>
                    <a:lnTo>
                      <a:pt x="10" y="59"/>
                    </a:lnTo>
                    <a:lnTo>
                      <a:pt x="20"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1" name="Freeform 4784"/>
              <p:cNvSpPr>
                <a:spLocks/>
              </p:cNvSpPr>
              <p:nvPr/>
            </p:nvSpPr>
            <p:spPr bwMode="auto">
              <a:xfrm>
                <a:off x="962" y="1593"/>
                <a:ext cx="40" cy="67"/>
              </a:xfrm>
              <a:custGeom>
                <a:avLst/>
                <a:gdLst>
                  <a:gd name="T0" fmla="+- 0 984 962"/>
                  <a:gd name="T1" fmla="*/ T0 w 40"/>
                  <a:gd name="T2" fmla="+- 0 1593 1593"/>
                  <a:gd name="T3" fmla="*/ 1593 h 67"/>
                  <a:gd name="T4" fmla="+- 0 963 962"/>
                  <a:gd name="T5" fmla="*/ T4 w 40"/>
                  <a:gd name="T6" fmla="+- 0 1604 1593"/>
                  <a:gd name="T7" fmla="*/ 1604 h 67"/>
                  <a:gd name="T8" fmla="+- 0 963 962"/>
                  <a:gd name="T9" fmla="*/ T8 w 40"/>
                  <a:gd name="T10" fmla="+- 0 1605 1593"/>
                  <a:gd name="T11" fmla="*/ 1605 h 67"/>
                  <a:gd name="T12" fmla="+- 0 964 962"/>
                  <a:gd name="T13" fmla="*/ T12 w 40"/>
                  <a:gd name="T14" fmla="+- 0 1606 1593"/>
                  <a:gd name="T15" fmla="*/ 1606 h 67"/>
                  <a:gd name="T16" fmla="+- 0 965 962"/>
                  <a:gd name="T17" fmla="*/ T16 w 40"/>
                  <a:gd name="T18" fmla="+- 0 1606 1593"/>
                  <a:gd name="T19" fmla="*/ 1606 h 67"/>
                  <a:gd name="T20" fmla="+- 0 966 962"/>
                  <a:gd name="T21" fmla="*/ T20 w 40"/>
                  <a:gd name="T22" fmla="+- 0 1605 1593"/>
                  <a:gd name="T23" fmla="*/ 1605 h 67"/>
                  <a:gd name="T24" fmla="+- 0 969 962"/>
                  <a:gd name="T25" fmla="*/ T24 w 40"/>
                  <a:gd name="T26" fmla="+- 0 1603 1593"/>
                  <a:gd name="T27" fmla="*/ 1603 h 67"/>
                  <a:gd name="T28" fmla="+- 0 974 962"/>
                  <a:gd name="T29" fmla="*/ T28 w 40"/>
                  <a:gd name="T30" fmla="+- 0 1601 1593"/>
                  <a:gd name="T31" fmla="*/ 1601 h 67"/>
                  <a:gd name="T32" fmla="+- 0 975 962"/>
                  <a:gd name="T33" fmla="*/ T32 w 40"/>
                  <a:gd name="T34" fmla="+- 0 1601 1593"/>
                  <a:gd name="T35" fmla="*/ 1601 h 67"/>
                  <a:gd name="T36" fmla="+- 0 977 962"/>
                  <a:gd name="T37" fmla="*/ T36 w 40"/>
                  <a:gd name="T38" fmla="+- 0 1600 1593"/>
                  <a:gd name="T39" fmla="*/ 1600 h 67"/>
                  <a:gd name="T40" fmla="+- 0 997 962"/>
                  <a:gd name="T41" fmla="*/ T40 w 40"/>
                  <a:gd name="T42" fmla="+- 0 1600 1593"/>
                  <a:gd name="T43" fmla="*/ 1600 h 67"/>
                  <a:gd name="T44" fmla="+- 0 996 962"/>
                  <a:gd name="T45" fmla="*/ T44 w 40"/>
                  <a:gd name="T46" fmla="+- 0 1599 1593"/>
                  <a:gd name="T47" fmla="*/ 1599 h 67"/>
                  <a:gd name="T48" fmla="+- 0 993 962"/>
                  <a:gd name="T49" fmla="*/ T48 w 40"/>
                  <a:gd name="T50" fmla="+- 0 1596 1593"/>
                  <a:gd name="T51" fmla="*/ 1596 h 67"/>
                  <a:gd name="T52" fmla="+- 0 991 962"/>
                  <a:gd name="T53" fmla="*/ T52 w 40"/>
                  <a:gd name="T54" fmla="+- 0 1595 1593"/>
                  <a:gd name="T55" fmla="*/ 1595 h 67"/>
                  <a:gd name="T56" fmla="+- 0 987 962"/>
                  <a:gd name="T57" fmla="*/ T56 w 40"/>
                  <a:gd name="T58" fmla="+- 0 1593 1593"/>
                  <a:gd name="T59" fmla="*/ 1593 h 67"/>
                  <a:gd name="T60" fmla="+- 0 984 962"/>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3" y="13"/>
                    </a:lnTo>
                    <a:lnTo>
                      <a:pt x="4" y="12"/>
                    </a:lnTo>
                    <a:lnTo>
                      <a:pt x="7"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4" name="Group 4779"/>
            <p:cNvGrpSpPr>
              <a:grpSpLocks/>
            </p:cNvGrpSpPr>
            <p:nvPr/>
          </p:nvGrpSpPr>
          <p:grpSpPr bwMode="auto">
            <a:xfrm>
              <a:off x="1030" y="1130"/>
              <a:ext cx="80" cy="659"/>
              <a:chOff x="1030" y="1130"/>
              <a:chExt cx="80" cy="659"/>
            </a:xfrm>
          </p:grpSpPr>
          <p:sp>
            <p:nvSpPr>
              <p:cNvPr id="40557" name="Freeform 4782"/>
              <p:cNvSpPr>
                <a:spLocks/>
              </p:cNvSpPr>
              <p:nvPr/>
            </p:nvSpPr>
            <p:spPr bwMode="auto">
              <a:xfrm>
                <a:off x="1030" y="1130"/>
                <a:ext cx="80" cy="659"/>
              </a:xfrm>
              <a:custGeom>
                <a:avLst/>
                <a:gdLst>
                  <a:gd name="T0" fmla="+- 0 1109 1030"/>
                  <a:gd name="T1" fmla="*/ T0 w 80"/>
                  <a:gd name="T2" fmla="+- 0 1130 1130"/>
                  <a:gd name="T3" fmla="*/ 1130 h 659"/>
                  <a:gd name="T4" fmla="+- 0 1030 1030"/>
                  <a:gd name="T5" fmla="*/ T4 w 80"/>
                  <a:gd name="T6" fmla="+- 0 1130 1130"/>
                  <a:gd name="T7" fmla="*/ 1130 h 659"/>
                  <a:gd name="T8" fmla="+- 0 1031 1030"/>
                  <a:gd name="T9" fmla="*/ T8 w 80"/>
                  <a:gd name="T10" fmla="+- 0 1131 1130"/>
                  <a:gd name="T11" fmla="*/ 1131 h 659"/>
                  <a:gd name="T12" fmla="+- 0 1031 1030"/>
                  <a:gd name="T13" fmla="*/ T12 w 80"/>
                  <a:gd name="T14" fmla="+- 0 1786 1130"/>
                  <a:gd name="T15" fmla="*/ 1786 h 659"/>
                  <a:gd name="T16" fmla="+- 0 1030 1030"/>
                  <a:gd name="T17" fmla="*/ T16 w 80"/>
                  <a:gd name="T18" fmla="+- 0 1788 1130"/>
                  <a:gd name="T19" fmla="*/ 1788 h 659"/>
                  <a:gd name="T20" fmla="+- 0 1109 1030"/>
                  <a:gd name="T21" fmla="*/ T20 w 80"/>
                  <a:gd name="T22" fmla="+- 0 1788 1130"/>
                  <a:gd name="T23" fmla="*/ 1788 h 659"/>
                  <a:gd name="T24" fmla="+- 0 1108 1030"/>
                  <a:gd name="T25" fmla="*/ T24 w 80"/>
                  <a:gd name="T26" fmla="+- 0 1786 1130"/>
                  <a:gd name="T27" fmla="*/ 1786 h 659"/>
                  <a:gd name="T28" fmla="+- 0 1108 1030"/>
                  <a:gd name="T29" fmla="*/ T28 w 80"/>
                  <a:gd name="T30" fmla="+- 0 1468 1130"/>
                  <a:gd name="T31" fmla="*/ 1468 h 659"/>
                  <a:gd name="T32" fmla="+- 0 1049 1030"/>
                  <a:gd name="T33" fmla="*/ T32 w 80"/>
                  <a:gd name="T34" fmla="+- 0 1468 1130"/>
                  <a:gd name="T35" fmla="*/ 1468 h 659"/>
                  <a:gd name="T36" fmla="+- 0 1047 1030"/>
                  <a:gd name="T37" fmla="*/ T36 w 80"/>
                  <a:gd name="T38" fmla="+- 0 1465 1130"/>
                  <a:gd name="T39" fmla="*/ 1465 h 659"/>
                  <a:gd name="T40" fmla="+- 0 1049 1030"/>
                  <a:gd name="T41" fmla="*/ T40 w 80"/>
                  <a:gd name="T42" fmla="+- 0 1462 1130"/>
                  <a:gd name="T43" fmla="*/ 1462 h 659"/>
                  <a:gd name="T44" fmla="+- 0 1108 1030"/>
                  <a:gd name="T45" fmla="*/ T44 w 80"/>
                  <a:gd name="T46" fmla="+- 0 1462 1130"/>
                  <a:gd name="T47" fmla="*/ 1462 h 659"/>
                  <a:gd name="T48" fmla="+- 0 1108 1030"/>
                  <a:gd name="T49" fmla="*/ T48 w 80"/>
                  <a:gd name="T50" fmla="+- 0 1453 1130"/>
                  <a:gd name="T51" fmla="*/ 1453 h 659"/>
                  <a:gd name="T52" fmla="+- 0 1051 1030"/>
                  <a:gd name="T53" fmla="*/ T52 w 80"/>
                  <a:gd name="T54" fmla="+- 0 1453 1130"/>
                  <a:gd name="T55" fmla="*/ 1453 h 659"/>
                  <a:gd name="T56" fmla="+- 0 1048 1030"/>
                  <a:gd name="T57" fmla="*/ T56 w 80"/>
                  <a:gd name="T58" fmla="+- 0 1450 1130"/>
                  <a:gd name="T59" fmla="*/ 1450 h 659"/>
                  <a:gd name="T60" fmla="+- 0 1051 1030"/>
                  <a:gd name="T61" fmla="*/ T60 w 80"/>
                  <a:gd name="T62" fmla="+- 0 1448 1130"/>
                  <a:gd name="T63" fmla="*/ 1448 h 659"/>
                  <a:gd name="T64" fmla="+- 0 1108 1030"/>
                  <a:gd name="T65" fmla="*/ T64 w 80"/>
                  <a:gd name="T66" fmla="+- 0 1448 1130"/>
                  <a:gd name="T67" fmla="*/ 1448 h 659"/>
                  <a:gd name="T68" fmla="+- 0 1108 1030"/>
                  <a:gd name="T69" fmla="*/ T68 w 80"/>
                  <a:gd name="T70" fmla="+- 0 1131 1130"/>
                  <a:gd name="T71" fmla="*/ 1131 h 659"/>
                  <a:gd name="T72" fmla="+- 0 1109 1030"/>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79" y="0"/>
                    </a:moveTo>
                    <a:lnTo>
                      <a:pt x="0" y="0"/>
                    </a:lnTo>
                    <a:lnTo>
                      <a:pt x="1" y="1"/>
                    </a:lnTo>
                    <a:lnTo>
                      <a:pt x="1" y="656"/>
                    </a:lnTo>
                    <a:lnTo>
                      <a:pt x="0" y="658"/>
                    </a:lnTo>
                    <a:lnTo>
                      <a:pt x="79" y="658"/>
                    </a:lnTo>
                    <a:lnTo>
                      <a:pt x="78" y="656"/>
                    </a:lnTo>
                    <a:lnTo>
                      <a:pt x="78" y="338"/>
                    </a:lnTo>
                    <a:lnTo>
                      <a:pt x="19" y="338"/>
                    </a:lnTo>
                    <a:lnTo>
                      <a:pt x="17" y="335"/>
                    </a:lnTo>
                    <a:lnTo>
                      <a:pt x="19" y="332"/>
                    </a:lnTo>
                    <a:lnTo>
                      <a:pt x="78" y="332"/>
                    </a:lnTo>
                    <a:lnTo>
                      <a:pt x="78" y="323"/>
                    </a:lnTo>
                    <a:lnTo>
                      <a:pt x="21" y="323"/>
                    </a:lnTo>
                    <a:lnTo>
                      <a:pt x="18" y="320"/>
                    </a:lnTo>
                    <a:lnTo>
                      <a:pt x="2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58" name="Freeform 4781"/>
              <p:cNvSpPr>
                <a:spLocks/>
              </p:cNvSpPr>
              <p:nvPr/>
            </p:nvSpPr>
            <p:spPr bwMode="auto">
              <a:xfrm>
                <a:off x="1030" y="1130"/>
                <a:ext cx="80" cy="659"/>
              </a:xfrm>
              <a:custGeom>
                <a:avLst/>
                <a:gdLst>
                  <a:gd name="T0" fmla="+- 0 1108 1030"/>
                  <a:gd name="T1" fmla="*/ T0 w 80"/>
                  <a:gd name="T2" fmla="+- 0 1462 1130"/>
                  <a:gd name="T3" fmla="*/ 1462 h 659"/>
                  <a:gd name="T4" fmla="+- 0 1084 1030"/>
                  <a:gd name="T5" fmla="*/ T4 w 80"/>
                  <a:gd name="T6" fmla="+- 0 1462 1130"/>
                  <a:gd name="T7" fmla="*/ 1462 h 659"/>
                  <a:gd name="T8" fmla="+- 0 1086 1030"/>
                  <a:gd name="T9" fmla="*/ T8 w 80"/>
                  <a:gd name="T10" fmla="+- 0 1465 1130"/>
                  <a:gd name="T11" fmla="*/ 1465 h 659"/>
                  <a:gd name="T12" fmla="+- 0 1084 1030"/>
                  <a:gd name="T13" fmla="*/ T12 w 80"/>
                  <a:gd name="T14" fmla="+- 0 1468 1130"/>
                  <a:gd name="T15" fmla="*/ 1468 h 659"/>
                  <a:gd name="T16" fmla="+- 0 1108 1030"/>
                  <a:gd name="T17" fmla="*/ T16 w 80"/>
                  <a:gd name="T18" fmla="+- 0 1468 1130"/>
                  <a:gd name="T19" fmla="*/ 1468 h 659"/>
                  <a:gd name="T20" fmla="+- 0 1108 1030"/>
                  <a:gd name="T21" fmla="*/ T20 w 80"/>
                  <a:gd name="T22" fmla="+- 0 1466 1130"/>
                  <a:gd name="T23" fmla="*/ 1466 h 659"/>
                  <a:gd name="T24" fmla="+- 0 1107 1030"/>
                  <a:gd name="T25" fmla="*/ T24 w 80"/>
                  <a:gd name="T26" fmla="+- 0 1465 1130"/>
                  <a:gd name="T27" fmla="*/ 1465 h 659"/>
                  <a:gd name="T28" fmla="+- 0 1108 1030"/>
                  <a:gd name="T29" fmla="*/ T28 w 80"/>
                  <a:gd name="T30" fmla="+- 0 1464 1130"/>
                  <a:gd name="T31" fmla="*/ 1464 h 659"/>
                  <a:gd name="T32" fmla="+- 0 1108 1030"/>
                  <a:gd name="T33" fmla="*/ T32 w 80"/>
                  <a:gd name="T34" fmla="+- 0 1462 1130"/>
                  <a:gd name="T35" fmla="*/ 1462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9">
                    <a:moveTo>
                      <a:pt x="78" y="332"/>
                    </a:moveTo>
                    <a:lnTo>
                      <a:pt x="54" y="332"/>
                    </a:lnTo>
                    <a:lnTo>
                      <a:pt x="56" y="335"/>
                    </a:lnTo>
                    <a:lnTo>
                      <a:pt x="54" y="338"/>
                    </a:lnTo>
                    <a:lnTo>
                      <a:pt x="78" y="338"/>
                    </a:lnTo>
                    <a:lnTo>
                      <a:pt x="78" y="336"/>
                    </a:lnTo>
                    <a:lnTo>
                      <a:pt x="77" y="335"/>
                    </a:lnTo>
                    <a:lnTo>
                      <a:pt x="78" y="334"/>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59" name="Freeform 4780"/>
              <p:cNvSpPr>
                <a:spLocks/>
              </p:cNvSpPr>
              <p:nvPr/>
            </p:nvSpPr>
            <p:spPr bwMode="auto">
              <a:xfrm>
                <a:off x="1030" y="1130"/>
                <a:ext cx="80" cy="659"/>
              </a:xfrm>
              <a:custGeom>
                <a:avLst/>
                <a:gdLst>
                  <a:gd name="T0" fmla="+- 0 1108 1030"/>
                  <a:gd name="T1" fmla="*/ T0 w 80"/>
                  <a:gd name="T2" fmla="+- 0 1448 1130"/>
                  <a:gd name="T3" fmla="*/ 1448 h 659"/>
                  <a:gd name="T4" fmla="+- 0 1087 1030"/>
                  <a:gd name="T5" fmla="*/ T4 w 80"/>
                  <a:gd name="T6" fmla="+- 0 1448 1130"/>
                  <a:gd name="T7" fmla="*/ 1448 h 659"/>
                  <a:gd name="T8" fmla="+- 0 1090 1030"/>
                  <a:gd name="T9" fmla="*/ T8 w 80"/>
                  <a:gd name="T10" fmla="+- 0 1450 1130"/>
                  <a:gd name="T11" fmla="*/ 1450 h 659"/>
                  <a:gd name="T12" fmla="+- 0 1087 1030"/>
                  <a:gd name="T13" fmla="*/ T12 w 80"/>
                  <a:gd name="T14" fmla="+- 0 1453 1130"/>
                  <a:gd name="T15" fmla="*/ 1453 h 659"/>
                  <a:gd name="T16" fmla="+- 0 1108 1030"/>
                  <a:gd name="T17" fmla="*/ T16 w 80"/>
                  <a:gd name="T18" fmla="+- 0 1453 1130"/>
                  <a:gd name="T19" fmla="*/ 1453 h 659"/>
                  <a:gd name="T20" fmla="+- 0 1108 1030"/>
                  <a:gd name="T21" fmla="*/ T20 w 80"/>
                  <a:gd name="T22" fmla="+- 0 1448 1130"/>
                  <a:gd name="T23" fmla="*/ 1448 h 659"/>
                </a:gdLst>
                <a:ahLst/>
                <a:cxnLst>
                  <a:cxn ang="0">
                    <a:pos x="T1" y="T3"/>
                  </a:cxn>
                  <a:cxn ang="0">
                    <a:pos x="T5" y="T7"/>
                  </a:cxn>
                  <a:cxn ang="0">
                    <a:pos x="T9" y="T11"/>
                  </a:cxn>
                  <a:cxn ang="0">
                    <a:pos x="T13" y="T15"/>
                  </a:cxn>
                  <a:cxn ang="0">
                    <a:pos x="T17" y="T19"/>
                  </a:cxn>
                  <a:cxn ang="0">
                    <a:pos x="T21" y="T23"/>
                  </a:cxn>
                </a:cxnLst>
                <a:rect l="0" t="0" r="r" b="b"/>
                <a:pathLst>
                  <a:path w="80" h="659">
                    <a:moveTo>
                      <a:pt x="78" y="318"/>
                    </a:moveTo>
                    <a:lnTo>
                      <a:pt x="57" y="318"/>
                    </a:lnTo>
                    <a:lnTo>
                      <a:pt x="60" y="320"/>
                    </a:lnTo>
                    <a:lnTo>
                      <a:pt x="57"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5" name="Group 4777"/>
            <p:cNvGrpSpPr>
              <a:grpSpLocks/>
            </p:cNvGrpSpPr>
            <p:nvPr/>
          </p:nvGrpSpPr>
          <p:grpSpPr bwMode="auto">
            <a:xfrm>
              <a:off x="1047" y="1465"/>
              <a:ext cx="62" cy="2"/>
              <a:chOff x="1047" y="1465"/>
              <a:chExt cx="62" cy="2"/>
            </a:xfrm>
          </p:grpSpPr>
          <p:sp>
            <p:nvSpPr>
              <p:cNvPr id="40556" name="Freeform 4778"/>
              <p:cNvSpPr>
                <a:spLocks/>
              </p:cNvSpPr>
              <p:nvPr/>
            </p:nvSpPr>
            <p:spPr bwMode="auto">
              <a:xfrm>
                <a:off x="1047" y="1465"/>
                <a:ext cx="62" cy="2"/>
              </a:xfrm>
              <a:custGeom>
                <a:avLst/>
                <a:gdLst>
                  <a:gd name="T0" fmla="+- 0 1047 1047"/>
                  <a:gd name="T1" fmla="*/ T0 w 62"/>
                  <a:gd name="T2" fmla="+- 0 1108 1047"/>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76" name="Group 4775"/>
            <p:cNvGrpSpPr>
              <a:grpSpLocks/>
            </p:cNvGrpSpPr>
            <p:nvPr/>
          </p:nvGrpSpPr>
          <p:grpSpPr bwMode="auto">
            <a:xfrm>
              <a:off x="1048" y="1448"/>
              <a:ext cx="42" cy="6"/>
              <a:chOff x="1048" y="1448"/>
              <a:chExt cx="42" cy="6"/>
            </a:xfrm>
          </p:grpSpPr>
          <p:sp>
            <p:nvSpPr>
              <p:cNvPr id="40555" name="Freeform 4776"/>
              <p:cNvSpPr>
                <a:spLocks/>
              </p:cNvSpPr>
              <p:nvPr/>
            </p:nvSpPr>
            <p:spPr bwMode="auto">
              <a:xfrm>
                <a:off x="1048" y="1448"/>
                <a:ext cx="42" cy="6"/>
              </a:xfrm>
              <a:custGeom>
                <a:avLst/>
                <a:gdLst>
                  <a:gd name="T0" fmla="+- 0 1087 1048"/>
                  <a:gd name="T1" fmla="*/ T0 w 42"/>
                  <a:gd name="T2" fmla="+- 0 1448 1448"/>
                  <a:gd name="T3" fmla="*/ 1448 h 6"/>
                  <a:gd name="T4" fmla="+- 0 1051 1048"/>
                  <a:gd name="T5" fmla="*/ T4 w 42"/>
                  <a:gd name="T6" fmla="+- 0 1448 1448"/>
                  <a:gd name="T7" fmla="*/ 1448 h 6"/>
                  <a:gd name="T8" fmla="+- 0 1048 1048"/>
                  <a:gd name="T9" fmla="*/ T8 w 42"/>
                  <a:gd name="T10" fmla="+- 0 1450 1448"/>
                  <a:gd name="T11" fmla="*/ 1450 h 6"/>
                  <a:gd name="T12" fmla="+- 0 1051 1048"/>
                  <a:gd name="T13" fmla="*/ T12 w 42"/>
                  <a:gd name="T14" fmla="+- 0 1453 1448"/>
                  <a:gd name="T15" fmla="*/ 1453 h 6"/>
                  <a:gd name="T16" fmla="+- 0 1087 1048"/>
                  <a:gd name="T17" fmla="*/ T16 w 42"/>
                  <a:gd name="T18" fmla="+- 0 1453 1448"/>
                  <a:gd name="T19" fmla="*/ 1453 h 6"/>
                  <a:gd name="T20" fmla="+- 0 1090 1048"/>
                  <a:gd name="T21" fmla="*/ T20 w 42"/>
                  <a:gd name="T22" fmla="+- 0 1450 1448"/>
                  <a:gd name="T23" fmla="*/ 1450 h 6"/>
                  <a:gd name="T24" fmla="+- 0 1087 1048"/>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2"/>
                    </a:lnTo>
                    <a:lnTo>
                      <a:pt x="3" y="5"/>
                    </a:lnTo>
                    <a:lnTo>
                      <a:pt x="39" y="5"/>
                    </a:lnTo>
                    <a:lnTo>
                      <a:pt x="42" y="2"/>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7" name="Group 4772"/>
            <p:cNvGrpSpPr>
              <a:grpSpLocks/>
            </p:cNvGrpSpPr>
            <p:nvPr/>
          </p:nvGrpSpPr>
          <p:grpSpPr bwMode="auto">
            <a:xfrm>
              <a:off x="1028" y="1130"/>
              <a:ext cx="3" cy="658"/>
              <a:chOff x="1028" y="1130"/>
              <a:chExt cx="3" cy="658"/>
            </a:xfrm>
          </p:grpSpPr>
          <p:sp>
            <p:nvSpPr>
              <p:cNvPr id="40554" name="Freeform 4774"/>
              <p:cNvSpPr>
                <a:spLocks/>
              </p:cNvSpPr>
              <p:nvPr/>
            </p:nvSpPr>
            <p:spPr bwMode="auto">
              <a:xfrm>
                <a:off x="1028" y="1130"/>
                <a:ext cx="3" cy="658"/>
              </a:xfrm>
              <a:custGeom>
                <a:avLst/>
                <a:gdLst>
                  <a:gd name="T0" fmla="+- 0 1028 1028"/>
                  <a:gd name="T1" fmla="*/ T0 w 3"/>
                  <a:gd name="T2" fmla="+- 0 1788 1130"/>
                  <a:gd name="T3" fmla="*/ 1788 h 658"/>
                  <a:gd name="T4" fmla="+- 0 1031 1028"/>
                  <a:gd name="T5" fmla="*/ T4 w 3"/>
                  <a:gd name="T6" fmla="+- 0 1788 1130"/>
                  <a:gd name="T7" fmla="*/ 1788 h 658"/>
                  <a:gd name="T8" fmla="+- 0 1031 1028"/>
                  <a:gd name="T9" fmla="*/ T8 w 3"/>
                  <a:gd name="T10" fmla="+- 0 1130 1130"/>
                  <a:gd name="T11" fmla="*/ 1130 h 658"/>
                  <a:gd name="T12" fmla="+- 0 1028 1028"/>
                  <a:gd name="T13" fmla="*/ T12 w 3"/>
                  <a:gd name="T14" fmla="+- 0 1130 1130"/>
                  <a:gd name="T15" fmla="*/ 1130 h 658"/>
                  <a:gd name="T16" fmla="+- 0 1028 1028"/>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613" name="Picture 477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78" name="Group 4770"/>
            <p:cNvGrpSpPr>
              <a:grpSpLocks/>
            </p:cNvGrpSpPr>
            <p:nvPr/>
          </p:nvGrpSpPr>
          <p:grpSpPr bwMode="auto">
            <a:xfrm>
              <a:off x="1014" y="1117"/>
              <a:ext cx="3" cy="656"/>
              <a:chOff x="1014" y="1117"/>
              <a:chExt cx="3" cy="656"/>
            </a:xfrm>
          </p:grpSpPr>
          <p:sp>
            <p:nvSpPr>
              <p:cNvPr id="40553" name="Freeform 4771"/>
              <p:cNvSpPr>
                <a:spLocks/>
              </p:cNvSpPr>
              <p:nvPr/>
            </p:nvSpPr>
            <p:spPr bwMode="auto">
              <a:xfrm>
                <a:off x="1014" y="1117"/>
                <a:ext cx="3" cy="656"/>
              </a:xfrm>
              <a:custGeom>
                <a:avLst/>
                <a:gdLst>
                  <a:gd name="T0" fmla="+- 0 1014 1014"/>
                  <a:gd name="T1" fmla="*/ T0 w 3"/>
                  <a:gd name="T2" fmla="+- 0 1773 1117"/>
                  <a:gd name="T3" fmla="*/ 1773 h 656"/>
                  <a:gd name="T4" fmla="+- 0 1017 1014"/>
                  <a:gd name="T5" fmla="*/ T4 w 3"/>
                  <a:gd name="T6" fmla="+- 0 1773 1117"/>
                  <a:gd name="T7" fmla="*/ 1773 h 656"/>
                  <a:gd name="T8" fmla="+- 0 1017 1014"/>
                  <a:gd name="T9" fmla="*/ T8 w 3"/>
                  <a:gd name="T10" fmla="+- 0 1117 1117"/>
                  <a:gd name="T11" fmla="*/ 1117 h 656"/>
                  <a:gd name="T12" fmla="+- 0 1014 1014"/>
                  <a:gd name="T13" fmla="*/ T12 w 3"/>
                  <a:gd name="T14" fmla="+- 0 1117 1117"/>
                  <a:gd name="T15" fmla="*/ 1117 h 656"/>
                  <a:gd name="T16" fmla="+- 0 1014 101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9" name="Group 4768"/>
            <p:cNvGrpSpPr>
              <a:grpSpLocks/>
            </p:cNvGrpSpPr>
            <p:nvPr/>
          </p:nvGrpSpPr>
          <p:grpSpPr bwMode="auto">
            <a:xfrm>
              <a:off x="1014" y="1116"/>
              <a:ext cx="82" cy="2"/>
              <a:chOff x="1014" y="1116"/>
              <a:chExt cx="82" cy="2"/>
            </a:xfrm>
          </p:grpSpPr>
          <p:sp>
            <p:nvSpPr>
              <p:cNvPr id="40552" name="Freeform 4769"/>
              <p:cNvSpPr>
                <a:spLocks/>
              </p:cNvSpPr>
              <p:nvPr/>
            </p:nvSpPr>
            <p:spPr bwMode="auto">
              <a:xfrm>
                <a:off x="1014" y="1116"/>
                <a:ext cx="82" cy="2"/>
              </a:xfrm>
              <a:custGeom>
                <a:avLst/>
                <a:gdLst>
                  <a:gd name="T0" fmla="+- 0 1014 1014"/>
                  <a:gd name="T1" fmla="*/ T0 w 82"/>
                  <a:gd name="T2" fmla="+- 0 1096 101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0" name="Group 4766"/>
            <p:cNvGrpSpPr>
              <a:grpSpLocks/>
            </p:cNvGrpSpPr>
            <p:nvPr/>
          </p:nvGrpSpPr>
          <p:grpSpPr bwMode="auto">
            <a:xfrm>
              <a:off x="1015" y="1772"/>
              <a:ext cx="80" cy="2"/>
              <a:chOff x="1015" y="1772"/>
              <a:chExt cx="80" cy="2"/>
            </a:xfrm>
          </p:grpSpPr>
          <p:sp>
            <p:nvSpPr>
              <p:cNvPr id="40551" name="Freeform 4767"/>
              <p:cNvSpPr>
                <a:spLocks/>
              </p:cNvSpPr>
              <p:nvPr/>
            </p:nvSpPr>
            <p:spPr bwMode="auto">
              <a:xfrm>
                <a:off x="1015" y="1772"/>
                <a:ext cx="80" cy="2"/>
              </a:xfrm>
              <a:custGeom>
                <a:avLst/>
                <a:gdLst>
                  <a:gd name="T0" fmla="+- 0 1015 1015"/>
                  <a:gd name="T1" fmla="*/ T0 w 80"/>
                  <a:gd name="T2" fmla="+- 0 1095 10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1" name="Group 4764"/>
            <p:cNvGrpSpPr>
              <a:grpSpLocks/>
            </p:cNvGrpSpPr>
            <p:nvPr/>
          </p:nvGrpSpPr>
          <p:grpSpPr bwMode="auto">
            <a:xfrm>
              <a:off x="1017" y="1770"/>
              <a:ext cx="80" cy="2"/>
              <a:chOff x="1017" y="1770"/>
              <a:chExt cx="80" cy="2"/>
            </a:xfrm>
          </p:grpSpPr>
          <p:sp>
            <p:nvSpPr>
              <p:cNvPr id="40550" name="Freeform 4765"/>
              <p:cNvSpPr>
                <a:spLocks/>
              </p:cNvSpPr>
              <p:nvPr/>
            </p:nvSpPr>
            <p:spPr bwMode="auto">
              <a:xfrm>
                <a:off x="1017" y="1770"/>
                <a:ext cx="80" cy="2"/>
              </a:xfrm>
              <a:custGeom>
                <a:avLst/>
                <a:gdLst>
                  <a:gd name="T0" fmla="+- 0 1017 1017"/>
                  <a:gd name="T1" fmla="*/ T0 w 80"/>
                  <a:gd name="T2" fmla="+- 0 1096 101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2" name="Group 4760"/>
            <p:cNvGrpSpPr>
              <a:grpSpLocks/>
            </p:cNvGrpSpPr>
            <p:nvPr/>
          </p:nvGrpSpPr>
          <p:grpSpPr bwMode="auto">
            <a:xfrm>
              <a:off x="1044" y="1224"/>
              <a:ext cx="38" cy="66"/>
              <a:chOff x="1044" y="1224"/>
              <a:chExt cx="38" cy="66"/>
            </a:xfrm>
          </p:grpSpPr>
          <p:sp>
            <p:nvSpPr>
              <p:cNvPr id="40547" name="Freeform 4763"/>
              <p:cNvSpPr>
                <a:spLocks/>
              </p:cNvSpPr>
              <p:nvPr/>
            </p:nvSpPr>
            <p:spPr bwMode="auto">
              <a:xfrm>
                <a:off x="1044" y="1224"/>
                <a:ext cx="38" cy="66"/>
              </a:xfrm>
              <a:custGeom>
                <a:avLst/>
                <a:gdLst>
                  <a:gd name="T0" fmla="+- 0 1080 1044"/>
                  <a:gd name="T1" fmla="*/ T0 w 38"/>
                  <a:gd name="T2" fmla="+- 0 1283 1224"/>
                  <a:gd name="T3" fmla="*/ 1283 h 66"/>
                  <a:gd name="T4" fmla="+- 0 1046 1044"/>
                  <a:gd name="T5" fmla="*/ T4 w 38"/>
                  <a:gd name="T6" fmla="+- 0 1283 1224"/>
                  <a:gd name="T7" fmla="*/ 1283 h 66"/>
                  <a:gd name="T8" fmla="+- 0 1045 1044"/>
                  <a:gd name="T9" fmla="*/ T8 w 38"/>
                  <a:gd name="T10" fmla="+- 0 1283 1224"/>
                  <a:gd name="T11" fmla="*/ 1283 h 66"/>
                  <a:gd name="T12" fmla="+- 0 1045 1044"/>
                  <a:gd name="T13" fmla="*/ T12 w 38"/>
                  <a:gd name="T14" fmla="+- 0 1284 1224"/>
                  <a:gd name="T15" fmla="*/ 1284 h 66"/>
                  <a:gd name="T16" fmla="+- 0 1045 1044"/>
                  <a:gd name="T17" fmla="*/ T16 w 38"/>
                  <a:gd name="T18" fmla="+- 0 1285 1224"/>
                  <a:gd name="T19" fmla="*/ 1285 h 66"/>
                  <a:gd name="T20" fmla="+- 0 1045 1044"/>
                  <a:gd name="T21" fmla="*/ T20 w 38"/>
                  <a:gd name="T22" fmla="+- 0 1288 1224"/>
                  <a:gd name="T23" fmla="*/ 1288 h 66"/>
                  <a:gd name="T24" fmla="+- 0 1045 1044"/>
                  <a:gd name="T25" fmla="*/ T24 w 38"/>
                  <a:gd name="T26" fmla="+- 0 1289 1224"/>
                  <a:gd name="T27" fmla="*/ 1289 h 66"/>
                  <a:gd name="T28" fmla="+- 0 1046 1044"/>
                  <a:gd name="T29" fmla="*/ T28 w 38"/>
                  <a:gd name="T30" fmla="+- 0 1290 1224"/>
                  <a:gd name="T31" fmla="*/ 1290 h 66"/>
                  <a:gd name="T32" fmla="+- 0 1081 1044"/>
                  <a:gd name="T33" fmla="*/ T32 w 38"/>
                  <a:gd name="T34" fmla="+- 0 1290 1224"/>
                  <a:gd name="T35" fmla="*/ 1290 h 66"/>
                  <a:gd name="T36" fmla="+- 0 1081 1044"/>
                  <a:gd name="T37" fmla="*/ T36 w 38"/>
                  <a:gd name="T38" fmla="+- 0 1289 1224"/>
                  <a:gd name="T39" fmla="*/ 1289 h 66"/>
                  <a:gd name="T40" fmla="+- 0 1082 1044"/>
                  <a:gd name="T41" fmla="*/ T40 w 38"/>
                  <a:gd name="T42" fmla="+- 0 1288 1224"/>
                  <a:gd name="T43" fmla="*/ 1288 h 66"/>
                  <a:gd name="T44" fmla="+- 0 1082 1044"/>
                  <a:gd name="T45" fmla="*/ T44 w 38"/>
                  <a:gd name="T46" fmla="+- 0 1285 1224"/>
                  <a:gd name="T47" fmla="*/ 1285 h 66"/>
                  <a:gd name="T48" fmla="+- 0 1081 1044"/>
                  <a:gd name="T49" fmla="*/ T48 w 38"/>
                  <a:gd name="T50" fmla="+- 0 1284 1224"/>
                  <a:gd name="T51" fmla="*/ 1284 h 66"/>
                  <a:gd name="T52" fmla="+- 0 1081 1044"/>
                  <a:gd name="T53" fmla="*/ T52 w 38"/>
                  <a:gd name="T54" fmla="+- 0 1283 1224"/>
                  <a:gd name="T55" fmla="*/ 1283 h 66"/>
                  <a:gd name="T56" fmla="+- 0 1080 104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8" name="Freeform 4762"/>
              <p:cNvSpPr>
                <a:spLocks/>
              </p:cNvSpPr>
              <p:nvPr/>
            </p:nvSpPr>
            <p:spPr bwMode="auto">
              <a:xfrm>
                <a:off x="1044" y="1224"/>
                <a:ext cx="38" cy="66"/>
              </a:xfrm>
              <a:custGeom>
                <a:avLst/>
                <a:gdLst>
                  <a:gd name="T0" fmla="+- 0 1068 1044"/>
                  <a:gd name="T1" fmla="*/ T0 w 38"/>
                  <a:gd name="T2" fmla="+- 0 1233 1224"/>
                  <a:gd name="T3" fmla="*/ 1233 h 66"/>
                  <a:gd name="T4" fmla="+- 0 1060 1044"/>
                  <a:gd name="T5" fmla="*/ T4 w 38"/>
                  <a:gd name="T6" fmla="+- 0 1233 1224"/>
                  <a:gd name="T7" fmla="*/ 1233 h 66"/>
                  <a:gd name="T8" fmla="+- 0 1060 1044"/>
                  <a:gd name="T9" fmla="*/ T8 w 38"/>
                  <a:gd name="T10" fmla="+- 0 1283 1224"/>
                  <a:gd name="T11" fmla="*/ 1283 h 66"/>
                  <a:gd name="T12" fmla="+- 0 1068 1044"/>
                  <a:gd name="T13" fmla="*/ T12 w 38"/>
                  <a:gd name="T14" fmla="+- 0 1283 1224"/>
                  <a:gd name="T15" fmla="*/ 1283 h 66"/>
                  <a:gd name="T16" fmla="+- 0 1068 104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9" name="Freeform 4761"/>
              <p:cNvSpPr>
                <a:spLocks/>
              </p:cNvSpPr>
              <p:nvPr/>
            </p:nvSpPr>
            <p:spPr bwMode="auto">
              <a:xfrm>
                <a:off x="1044" y="1224"/>
                <a:ext cx="38" cy="66"/>
              </a:xfrm>
              <a:custGeom>
                <a:avLst/>
                <a:gdLst>
                  <a:gd name="T0" fmla="+- 0 1066 1044"/>
                  <a:gd name="T1" fmla="*/ T0 w 38"/>
                  <a:gd name="T2" fmla="+- 0 1224 1224"/>
                  <a:gd name="T3" fmla="*/ 1224 h 66"/>
                  <a:gd name="T4" fmla="+- 0 1044 1044"/>
                  <a:gd name="T5" fmla="*/ T4 w 38"/>
                  <a:gd name="T6" fmla="+- 0 1240 1224"/>
                  <a:gd name="T7" fmla="*/ 1240 h 66"/>
                  <a:gd name="T8" fmla="+- 0 1045 1044"/>
                  <a:gd name="T9" fmla="*/ T8 w 38"/>
                  <a:gd name="T10" fmla="+- 0 1241 1224"/>
                  <a:gd name="T11" fmla="*/ 1241 h 66"/>
                  <a:gd name="T12" fmla="+- 0 1046 1044"/>
                  <a:gd name="T13" fmla="*/ T12 w 38"/>
                  <a:gd name="T14" fmla="+- 0 1241 1224"/>
                  <a:gd name="T15" fmla="*/ 1241 h 66"/>
                  <a:gd name="T16" fmla="+- 0 1047 1044"/>
                  <a:gd name="T17" fmla="*/ T16 w 38"/>
                  <a:gd name="T18" fmla="+- 0 1241 1224"/>
                  <a:gd name="T19" fmla="*/ 1241 h 66"/>
                  <a:gd name="T20" fmla="+- 0 1060 1044"/>
                  <a:gd name="T21" fmla="*/ T20 w 38"/>
                  <a:gd name="T22" fmla="+- 0 1233 1224"/>
                  <a:gd name="T23" fmla="*/ 1233 h 66"/>
                  <a:gd name="T24" fmla="+- 0 1068 1044"/>
                  <a:gd name="T25" fmla="*/ T24 w 38"/>
                  <a:gd name="T26" fmla="+- 0 1233 1224"/>
                  <a:gd name="T27" fmla="*/ 1233 h 66"/>
                  <a:gd name="T28" fmla="+- 0 1068 1044"/>
                  <a:gd name="T29" fmla="*/ T28 w 38"/>
                  <a:gd name="T30" fmla="+- 0 1225 1224"/>
                  <a:gd name="T31" fmla="*/ 1225 h 66"/>
                  <a:gd name="T32" fmla="+- 0 1067 1044"/>
                  <a:gd name="T33" fmla="*/ T32 w 38"/>
                  <a:gd name="T34" fmla="+- 0 1224 1224"/>
                  <a:gd name="T35" fmla="*/ 1224 h 66"/>
                  <a:gd name="T36" fmla="+- 0 1066 104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3" name="Group 4757"/>
            <p:cNvGrpSpPr>
              <a:grpSpLocks/>
            </p:cNvGrpSpPr>
            <p:nvPr/>
          </p:nvGrpSpPr>
          <p:grpSpPr bwMode="auto">
            <a:xfrm>
              <a:off x="1039" y="1346"/>
              <a:ext cx="45" cy="68"/>
              <a:chOff x="1039" y="1346"/>
              <a:chExt cx="45" cy="68"/>
            </a:xfrm>
          </p:grpSpPr>
          <p:sp>
            <p:nvSpPr>
              <p:cNvPr id="40545" name="Freeform 4759"/>
              <p:cNvSpPr>
                <a:spLocks/>
              </p:cNvSpPr>
              <p:nvPr/>
            </p:nvSpPr>
            <p:spPr bwMode="auto">
              <a:xfrm>
                <a:off x="1039" y="1346"/>
                <a:ext cx="45" cy="68"/>
              </a:xfrm>
              <a:custGeom>
                <a:avLst/>
                <a:gdLst>
                  <a:gd name="T0" fmla="+- 0 1066 1039"/>
                  <a:gd name="T1" fmla="*/ T0 w 45"/>
                  <a:gd name="T2" fmla="+- 0 1346 1346"/>
                  <a:gd name="T3" fmla="*/ 1346 h 68"/>
                  <a:gd name="T4" fmla="+- 0 1058 1039"/>
                  <a:gd name="T5" fmla="*/ T4 w 45"/>
                  <a:gd name="T6" fmla="+- 0 1346 1346"/>
                  <a:gd name="T7" fmla="*/ 1346 h 68"/>
                  <a:gd name="T8" fmla="+- 0 1054 1039"/>
                  <a:gd name="T9" fmla="*/ T8 w 45"/>
                  <a:gd name="T10" fmla="+- 0 1347 1346"/>
                  <a:gd name="T11" fmla="*/ 1347 h 68"/>
                  <a:gd name="T12" fmla="+- 0 1039 1039"/>
                  <a:gd name="T13" fmla="*/ T12 w 45"/>
                  <a:gd name="T14" fmla="+- 0 1386 1346"/>
                  <a:gd name="T15" fmla="*/ 1386 h 68"/>
                  <a:gd name="T16" fmla="+- 0 1039 1039"/>
                  <a:gd name="T17" fmla="*/ T16 w 45"/>
                  <a:gd name="T18" fmla="+- 0 1391 1346"/>
                  <a:gd name="T19" fmla="*/ 1391 h 68"/>
                  <a:gd name="T20" fmla="+- 0 1057 1039"/>
                  <a:gd name="T21" fmla="*/ T20 w 45"/>
                  <a:gd name="T22" fmla="+- 0 1414 1346"/>
                  <a:gd name="T23" fmla="*/ 1414 h 68"/>
                  <a:gd name="T24" fmla="+- 0 1065 1039"/>
                  <a:gd name="T25" fmla="*/ T24 w 45"/>
                  <a:gd name="T26" fmla="+- 0 1414 1346"/>
                  <a:gd name="T27" fmla="*/ 1414 h 68"/>
                  <a:gd name="T28" fmla="+- 0 1069 1039"/>
                  <a:gd name="T29" fmla="*/ T28 w 45"/>
                  <a:gd name="T30" fmla="+- 0 1413 1346"/>
                  <a:gd name="T31" fmla="*/ 1413 h 68"/>
                  <a:gd name="T32" fmla="+- 0 1074 1039"/>
                  <a:gd name="T33" fmla="*/ T32 w 45"/>
                  <a:gd name="T34" fmla="+- 0 1410 1346"/>
                  <a:gd name="T35" fmla="*/ 1410 h 68"/>
                  <a:gd name="T36" fmla="+- 0 1077 1039"/>
                  <a:gd name="T37" fmla="*/ T36 w 45"/>
                  <a:gd name="T38" fmla="+- 0 1408 1346"/>
                  <a:gd name="T39" fmla="*/ 1408 h 68"/>
                  <a:gd name="T40" fmla="+- 0 1077 1039"/>
                  <a:gd name="T41" fmla="*/ T40 w 45"/>
                  <a:gd name="T42" fmla="+- 0 1407 1346"/>
                  <a:gd name="T43" fmla="*/ 1407 h 68"/>
                  <a:gd name="T44" fmla="+- 0 1059 1039"/>
                  <a:gd name="T45" fmla="*/ T44 w 45"/>
                  <a:gd name="T46" fmla="+- 0 1407 1346"/>
                  <a:gd name="T47" fmla="*/ 1407 h 68"/>
                  <a:gd name="T48" fmla="+- 0 1057 1039"/>
                  <a:gd name="T49" fmla="*/ T48 w 45"/>
                  <a:gd name="T50" fmla="+- 0 1406 1346"/>
                  <a:gd name="T51" fmla="*/ 1406 h 68"/>
                  <a:gd name="T52" fmla="+- 0 1048 1039"/>
                  <a:gd name="T53" fmla="*/ T52 w 45"/>
                  <a:gd name="T54" fmla="+- 0 1386 1346"/>
                  <a:gd name="T55" fmla="*/ 1386 h 68"/>
                  <a:gd name="T56" fmla="+- 0 1048 1039"/>
                  <a:gd name="T57" fmla="*/ T56 w 45"/>
                  <a:gd name="T58" fmla="+- 0 1373 1346"/>
                  <a:gd name="T59" fmla="*/ 1373 h 68"/>
                  <a:gd name="T60" fmla="+- 0 1059 1039"/>
                  <a:gd name="T61" fmla="*/ T60 w 45"/>
                  <a:gd name="T62" fmla="+- 0 1354 1346"/>
                  <a:gd name="T63" fmla="*/ 1354 h 68"/>
                  <a:gd name="T64" fmla="+- 0 1078 1039"/>
                  <a:gd name="T65" fmla="*/ T64 w 45"/>
                  <a:gd name="T66" fmla="+- 0 1354 1346"/>
                  <a:gd name="T67" fmla="*/ 1354 h 68"/>
                  <a:gd name="T68" fmla="+- 0 1077 1039"/>
                  <a:gd name="T69" fmla="*/ T68 w 45"/>
                  <a:gd name="T70" fmla="+- 0 1352 1346"/>
                  <a:gd name="T71" fmla="*/ 1352 h 68"/>
                  <a:gd name="T72" fmla="+- 0 1075 1039"/>
                  <a:gd name="T73" fmla="*/ T72 w 45"/>
                  <a:gd name="T74" fmla="+- 0 1350 1346"/>
                  <a:gd name="T75" fmla="*/ 1350 h 68"/>
                  <a:gd name="T76" fmla="+- 0 1070 1039"/>
                  <a:gd name="T77" fmla="*/ T76 w 45"/>
                  <a:gd name="T78" fmla="+- 0 1347 1346"/>
                  <a:gd name="T79" fmla="*/ 1347 h 68"/>
                  <a:gd name="T80" fmla="+- 0 1066 1039"/>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6" name="Freeform 4758"/>
              <p:cNvSpPr>
                <a:spLocks/>
              </p:cNvSpPr>
              <p:nvPr/>
            </p:nvSpPr>
            <p:spPr bwMode="auto">
              <a:xfrm>
                <a:off x="1039" y="1346"/>
                <a:ext cx="45" cy="68"/>
              </a:xfrm>
              <a:custGeom>
                <a:avLst/>
                <a:gdLst>
                  <a:gd name="T0" fmla="+- 0 1078 1039"/>
                  <a:gd name="T1" fmla="*/ T0 w 45"/>
                  <a:gd name="T2" fmla="+- 0 1354 1346"/>
                  <a:gd name="T3" fmla="*/ 1354 h 68"/>
                  <a:gd name="T4" fmla="+- 0 1062 1039"/>
                  <a:gd name="T5" fmla="*/ T4 w 45"/>
                  <a:gd name="T6" fmla="+- 0 1354 1346"/>
                  <a:gd name="T7" fmla="*/ 1354 h 68"/>
                  <a:gd name="T8" fmla="+- 0 1066 1039"/>
                  <a:gd name="T9" fmla="*/ T8 w 45"/>
                  <a:gd name="T10" fmla="+- 0 1354 1346"/>
                  <a:gd name="T11" fmla="*/ 1354 h 68"/>
                  <a:gd name="T12" fmla="+- 0 1069 1039"/>
                  <a:gd name="T13" fmla="*/ T12 w 45"/>
                  <a:gd name="T14" fmla="+- 0 1356 1346"/>
                  <a:gd name="T15" fmla="*/ 1356 h 68"/>
                  <a:gd name="T16" fmla="+- 0 1075 1039"/>
                  <a:gd name="T17" fmla="*/ T16 w 45"/>
                  <a:gd name="T18" fmla="+- 0 1386 1346"/>
                  <a:gd name="T19" fmla="*/ 1386 h 68"/>
                  <a:gd name="T20" fmla="+- 0 1075 1039"/>
                  <a:gd name="T21" fmla="*/ T20 w 45"/>
                  <a:gd name="T22" fmla="+- 0 1389 1346"/>
                  <a:gd name="T23" fmla="*/ 1389 h 68"/>
                  <a:gd name="T24" fmla="+- 0 1063 1039"/>
                  <a:gd name="T25" fmla="*/ T24 w 45"/>
                  <a:gd name="T26" fmla="+- 0 1407 1346"/>
                  <a:gd name="T27" fmla="*/ 1407 h 68"/>
                  <a:gd name="T28" fmla="+- 0 1077 1039"/>
                  <a:gd name="T29" fmla="*/ T28 w 45"/>
                  <a:gd name="T30" fmla="+- 0 1407 1346"/>
                  <a:gd name="T31" fmla="*/ 1407 h 68"/>
                  <a:gd name="T32" fmla="+- 0 1080 1039"/>
                  <a:gd name="T33" fmla="*/ T32 w 45"/>
                  <a:gd name="T34" fmla="+- 0 1402 1346"/>
                  <a:gd name="T35" fmla="*/ 1402 h 68"/>
                  <a:gd name="T36" fmla="+- 0 1082 1039"/>
                  <a:gd name="T37" fmla="*/ T36 w 45"/>
                  <a:gd name="T38" fmla="+- 0 1398 1346"/>
                  <a:gd name="T39" fmla="*/ 1398 h 68"/>
                  <a:gd name="T40" fmla="+- 0 1083 1039"/>
                  <a:gd name="T41" fmla="*/ T40 w 45"/>
                  <a:gd name="T42" fmla="+- 0 1390 1346"/>
                  <a:gd name="T43" fmla="*/ 1390 h 68"/>
                  <a:gd name="T44" fmla="+- 0 1084 1039"/>
                  <a:gd name="T45" fmla="*/ T44 w 45"/>
                  <a:gd name="T46" fmla="+- 0 1386 1346"/>
                  <a:gd name="T47" fmla="*/ 1386 h 68"/>
                  <a:gd name="T48" fmla="+- 0 1083 1039"/>
                  <a:gd name="T49" fmla="*/ T48 w 45"/>
                  <a:gd name="T50" fmla="+- 0 1373 1346"/>
                  <a:gd name="T51" fmla="*/ 1373 h 68"/>
                  <a:gd name="T52" fmla="+- 0 1083 1039"/>
                  <a:gd name="T53" fmla="*/ T52 w 45"/>
                  <a:gd name="T54" fmla="+- 0 1371 1346"/>
                  <a:gd name="T55" fmla="*/ 1371 h 68"/>
                  <a:gd name="T56" fmla="+- 0 1083 1039"/>
                  <a:gd name="T57" fmla="*/ T56 w 45"/>
                  <a:gd name="T58" fmla="+- 0 1369 1346"/>
                  <a:gd name="T59" fmla="*/ 1369 h 68"/>
                  <a:gd name="T60" fmla="+- 0 1082 1039"/>
                  <a:gd name="T61" fmla="*/ T60 w 45"/>
                  <a:gd name="T62" fmla="+- 0 1362 1346"/>
                  <a:gd name="T63" fmla="*/ 1362 h 68"/>
                  <a:gd name="T64" fmla="+- 0 1081 1039"/>
                  <a:gd name="T65" fmla="*/ T64 w 45"/>
                  <a:gd name="T66" fmla="+- 0 1358 1346"/>
                  <a:gd name="T67" fmla="*/ 1358 h 68"/>
                  <a:gd name="T68" fmla="+- 0 1078 1039"/>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4" name="Group 4753"/>
            <p:cNvGrpSpPr>
              <a:grpSpLocks/>
            </p:cNvGrpSpPr>
            <p:nvPr/>
          </p:nvGrpSpPr>
          <p:grpSpPr bwMode="auto">
            <a:xfrm>
              <a:off x="1044" y="1470"/>
              <a:ext cx="38" cy="66"/>
              <a:chOff x="1044" y="1470"/>
              <a:chExt cx="38" cy="66"/>
            </a:xfrm>
          </p:grpSpPr>
          <p:sp>
            <p:nvSpPr>
              <p:cNvPr id="40542" name="Freeform 4756"/>
              <p:cNvSpPr>
                <a:spLocks/>
              </p:cNvSpPr>
              <p:nvPr/>
            </p:nvSpPr>
            <p:spPr bwMode="auto">
              <a:xfrm>
                <a:off x="1044" y="1470"/>
                <a:ext cx="38" cy="66"/>
              </a:xfrm>
              <a:custGeom>
                <a:avLst/>
                <a:gdLst>
                  <a:gd name="T0" fmla="+- 0 1080 1044"/>
                  <a:gd name="T1" fmla="*/ T0 w 38"/>
                  <a:gd name="T2" fmla="+- 0 1529 1470"/>
                  <a:gd name="T3" fmla="*/ 1529 h 66"/>
                  <a:gd name="T4" fmla="+- 0 1046 1044"/>
                  <a:gd name="T5" fmla="*/ T4 w 38"/>
                  <a:gd name="T6" fmla="+- 0 1529 1470"/>
                  <a:gd name="T7" fmla="*/ 1529 h 66"/>
                  <a:gd name="T8" fmla="+- 0 1045 1044"/>
                  <a:gd name="T9" fmla="*/ T8 w 38"/>
                  <a:gd name="T10" fmla="+- 0 1529 1470"/>
                  <a:gd name="T11" fmla="*/ 1529 h 66"/>
                  <a:gd name="T12" fmla="+- 0 1045 1044"/>
                  <a:gd name="T13" fmla="*/ T12 w 38"/>
                  <a:gd name="T14" fmla="+- 0 1530 1470"/>
                  <a:gd name="T15" fmla="*/ 1530 h 66"/>
                  <a:gd name="T16" fmla="+- 0 1045 1044"/>
                  <a:gd name="T17" fmla="*/ T16 w 38"/>
                  <a:gd name="T18" fmla="+- 0 1531 1470"/>
                  <a:gd name="T19" fmla="*/ 1531 h 66"/>
                  <a:gd name="T20" fmla="+- 0 1045 1044"/>
                  <a:gd name="T21" fmla="*/ T20 w 38"/>
                  <a:gd name="T22" fmla="+- 0 1534 1470"/>
                  <a:gd name="T23" fmla="*/ 1534 h 66"/>
                  <a:gd name="T24" fmla="+- 0 1045 1044"/>
                  <a:gd name="T25" fmla="*/ T24 w 38"/>
                  <a:gd name="T26" fmla="+- 0 1535 1470"/>
                  <a:gd name="T27" fmla="*/ 1535 h 66"/>
                  <a:gd name="T28" fmla="+- 0 1046 1044"/>
                  <a:gd name="T29" fmla="*/ T28 w 38"/>
                  <a:gd name="T30" fmla="+- 0 1536 1470"/>
                  <a:gd name="T31" fmla="*/ 1536 h 66"/>
                  <a:gd name="T32" fmla="+- 0 1081 1044"/>
                  <a:gd name="T33" fmla="*/ T32 w 38"/>
                  <a:gd name="T34" fmla="+- 0 1536 1470"/>
                  <a:gd name="T35" fmla="*/ 1536 h 66"/>
                  <a:gd name="T36" fmla="+- 0 1081 1044"/>
                  <a:gd name="T37" fmla="*/ T36 w 38"/>
                  <a:gd name="T38" fmla="+- 0 1535 1470"/>
                  <a:gd name="T39" fmla="*/ 1535 h 66"/>
                  <a:gd name="T40" fmla="+- 0 1082 1044"/>
                  <a:gd name="T41" fmla="*/ T40 w 38"/>
                  <a:gd name="T42" fmla="+- 0 1534 1470"/>
                  <a:gd name="T43" fmla="*/ 1534 h 66"/>
                  <a:gd name="T44" fmla="+- 0 1082 1044"/>
                  <a:gd name="T45" fmla="*/ T44 w 38"/>
                  <a:gd name="T46" fmla="+- 0 1531 1470"/>
                  <a:gd name="T47" fmla="*/ 1531 h 66"/>
                  <a:gd name="T48" fmla="+- 0 1081 1044"/>
                  <a:gd name="T49" fmla="*/ T48 w 38"/>
                  <a:gd name="T50" fmla="+- 0 1530 1470"/>
                  <a:gd name="T51" fmla="*/ 1530 h 66"/>
                  <a:gd name="T52" fmla="+- 0 1081 1044"/>
                  <a:gd name="T53" fmla="*/ T52 w 38"/>
                  <a:gd name="T54" fmla="+- 0 1529 1470"/>
                  <a:gd name="T55" fmla="*/ 1529 h 66"/>
                  <a:gd name="T56" fmla="+- 0 1080 1044"/>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3" name="Freeform 4755"/>
              <p:cNvSpPr>
                <a:spLocks/>
              </p:cNvSpPr>
              <p:nvPr/>
            </p:nvSpPr>
            <p:spPr bwMode="auto">
              <a:xfrm>
                <a:off x="1044" y="1470"/>
                <a:ext cx="38" cy="66"/>
              </a:xfrm>
              <a:custGeom>
                <a:avLst/>
                <a:gdLst>
                  <a:gd name="T0" fmla="+- 0 1068 1044"/>
                  <a:gd name="T1" fmla="*/ T0 w 38"/>
                  <a:gd name="T2" fmla="+- 0 1479 1470"/>
                  <a:gd name="T3" fmla="*/ 1479 h 66"/>
                  <a:gd name="T4" fmla="+- 0 1060 1044"/>
                  <a:gd name="T5" fmla="*/ T4 w 38"/>
                  <a:gd name="T6" fmla="+- 0 1479 1470"/>
                  <a:gd name="T7" fmla="*/ 1479 h 66"/>
                  <a:gd name="T8" fmla="+- 0 1060 1044"/>
                  <a:gd name="T9" fmla="*/ T8 w 38"/>
                  <a:gd name="T10" fmla="+- 0 1529 1470"/>
                  <a:gd name="T11" fmla="*/ 1529 h 66"/>
                  <a:gd name="T12" fmla="+- 0 1068 1044"/>
                  <a:gd name="T13" fmla="*/ T12 w 38"/>
                  <a:gd name="T14" fmla="+- 0 1529 1470"/>
                  <a:gd name="T15" fmla="*/ 1529 h 66"/>
                  <a:gd name="T16" fmla="+- 0 1068 1044"/>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4" name="Freeform 4754"/>
              <p:cNvSpPr>
                <a:spLocks/>
              </p:cNvSpPr>
              <p:nvPr/>
            </p:nvSpPr>
            <p:spPr bwMode="auto">
              <a:xfrm>
                <a:off x="1044" y="1470"/>
                <a:ext cx="38" cy="66"/>
              </a:xfrm>
              <a:custGeom>
                <a:avLst/>
                <a:gdLst>
                  <a:gd name="T0" fmla="+- 0 1066 1044"/>
                  <a:gd name="T1" fmla="*/ T0 w 38"/>
                  <a:gd name="T2" fmla="+- 0 1470 1470"/>
                  <a:gd name="T3" fmla="*/ 1470 h 66"/>
                  <a:gd name="T4" fmla="+- 0 1044 1044"/>
                  <a:gd name="T5" fmla="*/ T4 w 38"/>
                  <a:gd name="T6" fmla="+- 0 1486 1470"/>
                  <a:gd name="T7" fmla="*/ 1486 h 66"/>
                  <a:gd name="T8" fmla="+- 0 1045 1044"/>
                  <a:gd name="T9" fmla="*/ T8 w 38"/>
                  <a:gd name="T10" fmla="+- 0 1487 1470"/>
                  <a:gd name="T11" fmla="*/ 1487 h 66"/>
                  <a:gd name="T12" fmla="+- 0 1046 1044"/>
                  <a:gd name="T13" fmla="*/ T12 w 38"/>
                  <a:gd name="T14" fmla="+- 0 1487 1470"/>
                  <a:gd name="T15" fmla="*/ 1487 h 66"/>
                  <a:gd name="T16" fmla="+- 0 1047 1044"/>
                  <a:gd name="T17" fmla="*/ T16 w 38"/>
                  <a:gd name="T18" fmla="+- 0 1487 1470"/>
                  <a:gd name="T19" fmla="*/ 1487 h 66"/>
                  <a:gd name="T20" fmla="+- 0 1060 1044"/>
                  <a:gd name="T21" fmla="*/ T20 w 38"/>
                  <a:gd name="T22" fmla="+- 0 1479 1470"/>
                  <a:gd name="T23" fmla="*/ 1479 h 66"/>
                  <a:gd name="T24" fmla="+- 0 1068 1044"/>
                  <a:gd name="T25" fmla="*/ T24 w 38"/>
                  <a:gd name="T26" fmla="+- 0 1479 1470"/>
                  <a:gd name="T27" fmla="*/ 1479 h 66"/>
                  <a:gd name="T28" fmla="+- 0 1068 1044"/>
                  <a:gd name="T29" fmla="*/ T28 w 38"/>
                  <a:gd name="T30" fmla="+- 0 1471 1470"/>
                  <a:gd name="T31" fmla="*/ 1471 h 66"/>
                  <a:gd name="T32" fmla="+- 0 1067 1044"/>
                  <a:gd name="T33" fmla="*/ T32 w 38"/>
                  <a:gd name="T34" fmla="+- 0 1470 1470"/>
                  <a:gd name="T35" fmla="*/ 1470 h 66"/>
                  <a:gd name="T36" fmla="+- 0 1066 1044"/>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5" name="Group 4749"/>
            <p:cNvGrpSpPr>
              <a:grpSpLocks/>
            </p:cNvGrpSpPr>
            <p:nvPr/>
          </p:nvGrpSpPr>
          <p:grpSpPr bwMode="auto">
            <a:xfrm>
              <a:off x="1041" y="1593"/>
              <a:ext cx="41" cy="68"/>
              <a:chOff x="1041" y="1593"/>
              <a:chExt cx="41" cy="68"/>
            </a:xfrm>
          </p:grpSpPr>
          <p:sp>
            <p:nvSpPr>
              <p:cNvPr id="40539" name="Freeform 4752"/>
              <p:cNvSpPr>
                <a:spLocks/>
              </p:cNvSpPr>
              <p:nvPr/>
            </p:nvSpPr>
            <p:spPr bwMode="auto">
              <a:xfrm>
                <a:off x="1041" y="1593"/>
                <a:ext cx="41" cy="68"/>
              </a:xfrm>
              <a:custGeom>
                <a:avLst/>
                <a:gdLst>
                  <a:gd name="T0" fmla="+- 0 1042 1041"/>
                  <a:gd name="T1" fmla="*/ T0 w 41"/>
                  <a:gd name="T2" fmla="+- 0 1648 1593"/>
                  <a:gd name="T3" fmla="*/ 1648 h 68"/>
                  <a:gd name="T4" fmla="+- 0 1041 1041"/>
                  <a:gd name="T5" fmla="*/ T4 w 41"/>
                  <a:gd name="T6" fmla="+- 0 1649 1593"/>
                  <a:gd name="T7" fmla="*/ 1649 h 68"/>
                  <a:gd name="T8" fmla="+- 0 1041 1041"/>
                  <a:gd name="T9" fmla="*/ T8 w 41"/>
                  <a:gd name="T10" fmla="+- 0 1650 1593"/>
                  <a:gd name="T11" fmla="*/ 1650 h 68"/>
                  <a:gd name="T12" fmla="+- 0 1041 1041"/>
                  <a:gd name="T13" fmla="*/ T12 w 41"/>
                  <a:gd name="T14" fmla="+- 0 1653 1593"/>
                  <a:gd name="T15" fmla="*/ 1653 h 68"/>
                  <a:gd name="T16" fmla="+- 0 1041 1041"/>
                  <a:gd name="T17" fmla="*/ T16 w 41"/>
                  <a:gd name="T18" fmla="+- 0 1654 1593"/>
                  <a:gd name="T19" fmla="*/ 1654 h 68"/>
                  <a:gd name="T20" fmla="+- 0 1062 1041"/>
                  <a:gd name="T21" fmla="*/ T20 w 41"/>
                  <a:gd name="T22" fmla="+- 0 1660 1593"/>
                  <a:gd name="T23" fmla="*/ 1660 h 68"/>
                  <a:gd name="T24" fmla="+- 0 1065 1041"/>
                  <a:gd name="T25" fmla="*/ T24 w 41"/>
                  <a:gd name="T26" fmla="+- 0 1660 1593"/>
                  <a:gd name="T27" fmla="*/ 1660 h 68"/>
                  <a:gd name="T28" fmla="+- 0 1071 1041"/>
                  <a:gd name="T29" fmla="*/ T28 w 41"/>
                  <a:gd name="T30" fmla="+- 0 1658 1593"/>
                  <a:gd name="T31" fmla="*/ 1658 h 68"/>
                  <a:gd name="T32" fmla="+- 0 1073 1041"/>
                  <a:gd name="T33" fmla="*/ T32 w 41"/>
                  <a:gd name="T34" fmla="+- 0 1657 1593"/>
                  <a:gd name="T35" fmla="*/ 1657 h 68"/>
                  <a:gd name="T36" fmla="+- 0 1077 1041"/>
                  <a:gd name="T37" fmla="*/ T36 w 41"/>
                  <a:gd name="T38" fmla="+- 0 1653 1593"/>
                  <a:gd name="T39" fmla="*/ 1653 h 68"/>
                  <a:gd name="T40" fmla="+- 0 1056 1041"/>
                  <a:gd name="T41" fmla="*/ T40 w 41"/>
                  <a:gd name="T42" fmla="+- 0 1653 1593"/>
                  <a:gd name="T43" fmla="*/ 1653 h 68"/>
                  <a:gd name="T44" fmla="+- 0 1054 1041"/>
                  <a:gd name="T45" fmla="*/ T44 w 41"/>
                  <a:gd name="T46" fmla="+- 0 1653 1593"/>
                  <a:gd name="T47" fmla="*/ 1653 h 68"/>
                  <a:gd name="T48" fmla="+- 0 1050 1041"/>
                  <a:gd name="T49" fmla="*/ T48 w 41"/>
                  <a:gd name="T50" fmla="+- 0 1652 1593"/>
                  <a:gd name="T51" fmla="*/ 1652 h 68"/>
                  <a:gd name="T52" fmla="+- 0 1048 1041"/>
                  <a:gd name="T53" fmla="*/ T52 w 41"/>
                  <a:gd name="T54" fmla="+- 0 1651 1593"/>
                  <a:gd name="T55" fmla="*/ 1651 h 68"/>
                  <a:gd name="T56" fmla="+- 0 1047 1041"/>
                  <a:gd name="T57" fmla="*/ T56 w 41"/>
                  <a:gd name="T58" fmla="+- 0 1651 1593"/>
                  <a:gd name="T59" fmla="*/ 1651 h 68"/>
                  <a:gd name="T60" fmla="+- 0 1044 1041"/>
                  <a:gd name="T61" fmla="*/ T60 w 41"/>
                  <a:gd name="T62" fmla="+- 0 1649 1593"/>
                  <a:gd name="T63" fmla="*/ 1649 h 68"/>
                  <a:gd name="T64" fmla="+- 0 1042 1041"/>
                  <a:gd name="T65" fmla="*/ T64 w 41"/>
                  <a:gd name="T66" fmla="+- 0 1648 1593"/>
                  <a:gd name="T67"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4" y="67"/>
                    </a:lnTo>
                    <a:lnTo>
                      <a:pt x="30" y="65"/>
                    </a:lnTo>
                    <a:lnTo>
                      <a:pt x="32" y="64"/>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0" name="Freeform 4751"/>
              <p:cNvSpPr>
                <a:spLocks/>
              </p:cNvSpPr>
              <p:nvPr/>
            </p:nvSpPr>
            <p:spPr bwMode="auto">
              <a:xfrm>
                <a:off x="1041" y="1593"/>
                <a:ext cx="41" cy="68"/>
              </a:xfrm>
              <a:custGeom>
                <a:avLst/>
                <a:gdLst>
                  <a:gd name="T0" fmla="+- 0 1076 1041"/>
                  <a:gd name="T1" fmla="*/ T0 w 41"/>
                  <a:gd name="T2" fmla="+- 0 1600 1593"/>
                  <a:gd name="T3" fmla="*/ 1600 h 68"/>
                  <a:gd name="T4" fmla="+- 0 1058 1041"/>
                  <a:gd name="T5" fmla="*/ T4 w 41"/>
                  <a:gd name="T6" fmla="+- 0 1600 1593"/>
                  <a:gd name="T7" fmla="*/ 1600 h 68"/>
                  <a:gd name="T8" fmla="+- 0 1063 1041"/>
                  <a:gd name="T9" fmla="*/ T8 w 41"/>
                  <a:gd name="T10" fmla="+- 0 1601 1593"/>
                  <a:gd name="T11" fmla="*/ 1601 h 68"/>
                  <a:gd name="T12" fmla="+- 0 1066 1041"/>
                  <a:gd name="T13" fmla="*/ T12 w 41"/>
                  <a:gd name="T14" fmla="+- 0 1603 1593"/>
                  <a:gd name="T15" fmla="*/ 1603 h 68"/>
                  <a:gd name="T16" fmla="+- 0 1068 1041"/>
                  <a:gd name="T17" fmla="*/ T16 w 41"/>
                  <a:gd name="T18" fmla="+- 0 1606 1593"/>
                  <a:gd name="T19" fmla="*/ 1606 h 68"/>
                  <a:gd name="T20" fmla="+- 0 1069 1041"/>
                  <a:gd name="T21" fmla="*/ T20 w 41"/>
                  <a:gd name="T22" fmla="+- 0 1610 1593"/>
                  <a:gd name="T23" fmla="*/ 1610 h 68"/>
                  <a:gd name="T24" fmla="+- 0 1069 1041"/>
                  <a:gd name="T25" fmla="*/ T24 w 41"/>
                  <a:gd name="T26" fmla="+- 0 1613 1593"/>
                  <a:gd name="T27" fmla="*/ 1613 h 68"/>
                  <a:gd name="T28" fmla="+- 0 1057 1041"/>
                  <a:gd name="T29" fmla="*/ T28 w 41"/>
                  <a:gd name="T30" fmla="+- 0 1622 1593"/>
                  <a:gd name="T31" fmla="*/ 1622 h 68"/>
                  <a:gd name="T32" fmla="+- 0 1049 1041"/>
                  <a:gd name="T33" fmla="*/ T32 w 41"/>
                  <a:gd name="T34" fmla="+- 0 1622 1593"/>
                  <a:gd name="T35" fmla="*/ 1622 h 68"/>
                  <a:gd name="T36" fmla="+- 0 1048 1041"/>
                  <a:gd name="T37" fmla="*/ T36 w 41"/>
                  <a:gd name="T38" fmla="+- 0 1622 1593"/>
                  <a:gd name="T39" fmla="*/ 1622 h 68"/>
                  <a:gd name="T40" fmla="+- 0 1048 1041"/>
                  <a:gd name="T41" fmla="*/ T40 w 41"/>
                  <a:gd name="T42" fmla="+- 0 1623 1593"/>
                  <a:gd name="T43" fmla="*/ 1623 h 68"/>
                  <a:gd name="T44" fmla="+- 0 1047 1041"/>
                  <a:gd name="T45" fmla="*/ T44 w 41"/>
                  <a:gd name="T46" fmla="+- 0 1624 1593"/>
                  <a:gd name="T47" fmla="*/ 1624 h 68"/>
                  <a:gd name="T48" fmla="+- 0 1047 1041"/>
                  <a:gd name="T49" fmla="*/ T48 w 41"/>
                  <a:gd name="T50" fmla="+- 0 1628 1593"/>
                  <a:gd name="T51" fmla="*/ 1628 h 68"/>
                  <a:gd name="T52" fmla="+- 0 1048 1041"/>
                  <a:gd name="T53" fmla="*/ T52 w 41"/>
                  <a:gd name="T54" fmla="+- 0 1628 1593"/>
                  <a:gd name="T55" fmla="*/ 1628 h 68"/>
                  <a:gd name="T56" fmla="+- 0 1048 1041"/>
                  <a:gd name="T57" fmla="*/ T56 w 41"/>
                  <a:gd name="T58" fmla="+- 0 1629 1593"/>
                  <a:gd name="T59" fmla="*/ 1629 h 68"/>
                  <a:gd name="T60" fmla="+- 0 1058 1041"/>
                  <a:gd name="T61" fmla="*/ T60 w 41"/>
                  <a:gd name="T62" fmla="+- 0 1629 1593"/>
                  <a:gd name="T63" fmla="*/ 1629 h 68"/>
                  <a:gd name="T64" fmla="+- 0 1060 1041"/>
                  <a:gd name="T65" fmla="*/ T64 w 41"/>
                  <a:gd name="T66" fmla="+- 0 1629 1593"/>
                  <a:gd name="T67" fmla="*/ 1629 h 68"/>
                  <a:gd name="T68" fmla="+- 0 1071 1041"/>
                  <a:gd name="T69" fmla="*/ T68 w 41"/>
                  <a:gd name="T70" fmla="+- 0 1639 1593"/>
                  <a:gd name="T71" fmla="*/ 1639 h 68"/>
                  <a:gd name="T72" fmla="+- 0 1071 1041"/>
                  <a:gd name="T73" fmla="*/ T72 w 41"/>
                  <a:gd name="T74" fmla="+- 0 1641 1593"/>
                  <a:gd name="T75" fmla="*/ 1641 h 68"/>
                  <a:gd name="T76" fmla="+- 0 1060 1041"/>
                  <a:gd name="T77" fmla="*/ T76 w 41"/>
                  <a:gd name="T78" fmla="+- 0 1653 1593"/>
                  <a:gd name="T79" fmla="*/ 1653 h 68"/>
                  <a:gd name="T80" fmla="+- 0 1077 1041"/>
                  <a:gd name="T81" fmla="*/ T80 w 41"/>
                  <a:gd name="T82" fmla="+- 0 1653 1593"/>
                  <a:gd name="T83" fmla="*/ 1653 h 68"/>
                  <a:gd name="T84" fmla="+- 0 1078 1041"/>
                  <a:gd name="T85" fmla="*/ T84 w 41"/>
                  <a:gd name="T86" fmla="+- 0 1651 1593"/>
                  <a:gd name="T87" fmla="*/ 1651 h 68"/>
                  <a:gd name="T88" fmla="+- 0 1080 1041"/>
                  <a:gd name="T89" fmla="*/ T88 w 41"/>
                  <a:gd name="T90" fmla="+- 0 1646 1593"/>
                  <a:gd name="T91" fmla="*/ 1646 h 68"/>
                  <a:gd name="T92" fmla="+- 0 1081 1041"/>
                  <a:gd name="T93" fmla="*/ T92 w 41"/>
                  <a:gd name="T94" fmla="+- 0 1644 1593"/>
                  <a:gd name="T95" fmla="*/ 1644 h 68"/>
                  <a:gd name="T96" fmla="+- 0 1081 1041"/>
                  <a:gd name="T97" fmla="*/ T96 w 41"/>
                  <a:gd name="T98" fmla="+- 0 1638 1593"/>
                  <a:gd name="T99" fmla="*/ 1638 h 68"/>
                  <a:gd name="T100" fmla="+- 0 1066 1041"/>
                  <a:gd name="T101" fmla="*/ T100 w 41"/>
                  <a:gd name="T102" fmla="+- 0 1625 1593"/>
                  <a:gd name="T103" fmla="*/ 1625 h 68"/>
                  <a:gd name="T104" fmla="+- 0 1078 1041"/>
                  <a:gd name="T105" fmla="*/ T104 w 41"/>
                  <a:gd name="T106" fmla="+- 0 1612 1593"/>
                  <a:gd name="T107" fmla="*/ 1612 h 68"/>
                  <a:gd name="T108" fmla="+- 0 1078 1041"/>
                  <a:gd name="T109" fmla="*/ T108 w 41"/>
                  <a:gd name="T110" fmla="+- 0 1605 1593"/>
                  <a:gd name="T111" fmla="*/ 1605 h 68"/>
                  <a:gd name="T112" fmla="+- 0 1078 1041"/>
                  <a:gd name="T113" fmla="*/ T112 w 41"/>
                  <a:gd name="T114" fmla="+- 0 1604 1593"/>
                  <a:gd name="T115" fmla="*/ 1604 h 68"/>
                  <a:gd name="T116" fmla="+- 0 1076 1041"/>
                  <a:gd name="T117" fmla="*/ T116 w 41"/>
                  <a:gd name="T118" fmla="+- 0 1600 1593"/>
                  <a:gd name="T119" fmla="*/ 1600 h 68"/>
                  <a:gd name="T120" fmla="+- 0 1076 1041"/>
                  <a:gd name="T121" fmla="*/ T120 w 41"/>
                  <a:gd name="T122" fmla="+- 0 1600 1593"/>
                  <a:gd name="T123"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7" y="7"/>
                    </a:lnTo>
                    <a:lnTo>
                      <a:pt x="22" y="8"/>
                    </a:lnTo>
                    <a:lnTo>
                      <a:pt x="25" y="10"/>
                    </a:lnTo>
                    <a:lnTo>
                      <a:pt x="27" y="13"/>
                    </a:lnTo>
                    <a:lnTo>
                      <a:pt x="28" y="17"/>
                    </a:lnTo>
                    <a:lnTo>
                      <a:pt x="28" y="20"/>
                    </a:lnTo>
                    <a:lnTo>
                      <a:pt x="16" y="29"/>
                    </a:lnTo>
                    <a:lnTo>
                      <a:pt x="8" y="29"/>
                    </a:lnTo>
                    <a:lnTo>
                      <a:pt x="7" y="29"/>
                    </a:lnTo>
                    <a:lnTo>
                      <a:pt x="7" y="30"/>
                    </a:lnTo>
                    <a:lnTo>
                      <a:pt x="6" y="31"/>
                    </a:lnTo>
                    <a:lnTo>
                      <a:pt x="6" y="35"/>
                    </a:lnTo>
                    <a:lnTo>
                      <a:pt x="7" y="35"/>
                    </a:lnTo>
                    <a:lnTo>
                      <a:pt x="7" y="36"/>
                    </a:lnTo>
                    <a:lnTo>
                      <a:pt x="17" y="36"/>
                    </a:lnTo>
                    <a:lnTo>
                      <a:pt x="19" y="36"/>
                    </a:lnTo>
                    <a:lnTo>
                      <a:pt x="30" y="46"/>
                    </a:lnTo>
                    <a:lnTo>
                      <a:pt x="30" y="48"/>
                    </a:lnTo>
                    <a:lnTo>
                      <a:pt x="19" y="60"/>
                    </a:lnTo>
                    <a:lnTo>
                      <a:pt x="36" y="60"/>
                    </a:lnTo>
                    <a:lnTo>
                      <a:pt x="37" y="58"/>
                    </a:lnTo>
                    <a:lnTo>
                      <a:pt x="39" y="53"/>
                    </a:lnTo>
                    <a:lnTo>
                      <a:pt x="40" y="51"/>
                    </a:lnTo>
                    <a:lnTo>
                      <a:pt x="40" y="45"/>
                    </a:lnTo>
                    <a:lnTo>
                      <a:pt x="25" y="32"/>
                    </a:lnTo>
                    <a:lnTo>
                      <a:pt x="37" y="19"/>
                    </a:lnTo>
                    <a:lnTo>
                      <a:pt x="37" y="12"/>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1" name="Freeform 4750"/>
              <p:cNvSpPr>
                <a:spLocks/>
              </p:cNvSpPr>
              <p:nvPr/>
            </p:nvSpPr>
            <p:spPr bwMode="auto">
              <a:xfrm>
                <a:off x="1041" y="1593"/>
                <a:ext cx="41" cy="68"/>
              </a:xfrm>
              <a:custGeom>
                <a:avLst/>
                <a:gdLst>
                  <a:gd name="T0" fmla="+- 0 1063 1041"/>
                  <a:gd name="T1" fmla="*/ T0 w 41"/>
                  <a:gd name="T2" fmla="+- 0 1593 1593"/>
                  <a:gd name="T3" fmla="*/ 1593 h 68"/>
                  <a:gd name="T4" fmla="+- 0 1043 1041"/>
                  <a:gd name="T5" fmla="*/ T4 w 41"/>
                  <a:gd name="T6" fmla="+- 0 1604 1593"/>
                  <a:gd name="T7" fmla="*/ 1604 h 68"/>
                  <a:gd name="T8" fmla="+- 0 1043 1041"/>
                  <a:gd name="T9" fmla="*/ T8 w 41"/>
                  <a:gd name="T10" fmla="+- 0 1605 1593"/>
                  <a:gd name="T11" fmla="*/ 1605 h 68"/>
                  <a:gd name="T12" fmla="+- 0 1043 1041"/>
                  <a:gd name="T13" fmla="*/ T12 w 41"/>
                  <a:gd name="T14" fmla="+- 0 1605 1593"/>
                  <a:gd name="T15" fmla="*/ 1605 h 68"/>
                  <a:gd name="T16" fmla="+- 0 1044 1041"/>
                  <a:gd name="T17" fmla="*/ T16 w 41"/>
                  <a:gd name="T18" fmla="+- 0 1605 1593"/>
                  <a:gd name="T19" fmla="*/ 1605 h 68"/>
                  <a:gd name="T20" fmla="+- 0 1046 1041"/>
                  <a:gd name="T21" fmla="*/ T20 w 41"/>
                  <a:gd name="T22" fmla="+- 0 1605 1593"/>
                  <a:gd name="T23" fmla="*/ 1605 h 68"/>
                  <a:gd name="T24" fmla="+- 0 1049 1041"/>
                  <a:gd name="T25" fmla="*/ T24 w 41"/>
                  <a:gd name="T26" fmla="+- 0 1603 1593"/>
                  <a:gd name="T27" fmla="*/ 1603 h 68"/>
                  <a:gd name="T28" fmla="+- 0 1053 1041"/>
                  <a:gd name="T29" fmla="*/ T28 w 41"/>
                  <a:gd name="T30" fmla="+- 0 1601 1593"/>
                  <a:gd name="T31" fmla="*/ 1601 h 68"/>
                  <a:gd name="T32" fmla="+- 0 1055 1041"/>
                  <a:gd name="T33" fmla="*/ T32 w 41"/>
                  <a:gd name="T34" fmla="+- 0 1600 1593"/>
                  <a:gd name="T35" fmla="*/ 1600 h 68"/>
                  <a:gd name="T36" fmla="+- 0 1056 1041"/>
                  <a:gd name="T37" fmla="*/ T36 w 41"/>
                  <a:gd name="T38" fmla="+- 0 1600 1593"/>
                  <a:gd name="T39" fmla="*/ 1600 h 68"/>
                  <a:gd name="T40" fmla="+- 0 1076 1041"/>
                  <a:gd name="T41" fmla="*/ T40 w 41"/>
                  <a:gd name="T42" fmla="+- 0 1600 1593"/>
                  <a:gd name="T43" fmla="*/ 1600 h 68"/>
                  <a:gd name="T44" fmla="+- 0 1075 1041"/>
                  <a:gd name="T45" fmla="*/ T44 w 41"/>
                  <a:gd name="T46" fmla="+- 0 1599 1593"/>
                  <a:gd name="T47" fmla="*/ 1599 h 68"/>
                  <a:gd name="T48" fmla="+- 0 1072 1041"/>
                  <a:gd name="T49" fmla="*/ T48 w 41"/>
                  <a:gd name="T50" fmla="+- 0 1596 1593"/>
                  <a:gd name="T51" fmla="*/ 1596 h 68"/>
                  <a:gd name="T52" fmla="+- 0 1070 1041"/>
                  <a:gd name="T53" fmla="*/ T52 w 41"/>
                  <a:gd name="T54" fmla="+- 0 1595 1593"/>
                  <a:gd name="T55" fmla="*/ 1595 h 68"/>
                  <a:gd name="T56" fmla="+- 0 1066 1041"/>
                  <a:gd name="T57" fmla="*/ T56 w 41"/>
                  <a:gd name="T58" fmla="+- 0 1593 1593"/>
                  <a:gd name="T59" fmla="*/ 1593 h 68"/>
                  <a:gd name="T60" fmla="+- 0 1063 1041"/>
                  <a:gd name="T61" fmla="*/ T60 w 41"/>
                  <a:gd name="T62" fmla="+- 0 1593 1593"/>
                  <a:gd name="T6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2"/>
                    </a:lnTo>
                    <a:lnTo>
                      <a:pt x="8" y="10"/>
                    </a:lnTo>
                    <a:lnTo>
                      <a:pt x="12" y="8"/>
                    </a:lnTo>
                    <a:lnTo>
                      <a:pt x="14" y="7"/>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6" name="Group 4743"/>
            <p:cNvGrpSpPr>
              <a:grpSpLocks/>
            </p:cNvGrpSpPr>
            <p:nvPr/>
          </p:nvGrpSpPr>
          <p:grpSpPr bwMode="auto">
            <a:xfrm>
              <a:off x="1109" y="1130"/>
              <a:ext cx="80" cy="659"/>
              <a:chOff x="1109" y="1130"/>
              <a:chExt cx="80" cy="659"/>
            </a:xfrm>
          </p:grpSpPr>
          <p:sp>
            <p:nvSpPr>
              <p:cNvPr id="40533" name="Freeform 4748"/>
              <p:cNvSpPr>
                <a:spLocks/>
              </p:cNvSpPr>
              <p:nvPr/>
            </p:nvSpPr>
            <p:spPr bwMode="auto">
              <a:xfrm>
                <a:off x="1109" y="1130"/>
                <a:ext cx="80" cy="659"/>
              </a:xfrm>
              <a:custGeom>
                <a:avLst/>
                <a:gdLst>
                  <a:gd name="T0" fmla="+- 0 1187 1109"/>
                  <a:gd name="T1" fmla="*/ T0 w 80"/>
                  <a:gd name="T2" fmla="+- 0 1468 1130"/>
                  <a:gd name="T3" fmla="*/ 1468 h 659"/>
                  <a:gd name="T4" fmla="+- 0 1110 1109"/>
                  <a:gd name="T5" fmla="*/ T4 w 80"/>
                  <a:gd name="T6" fmla="+- 0 1468 1130"/>
                  <a:gd name="T7" fmla="*/ 1468 h 659"/>
                  <a:gd name="T8" fmla="+- 0 1110 1109"/>
                  <a:gd name="T9" fmla="*/ T8 w 80"/>
                  <a:gd name="T10" fmla="+- 0 1786 1130"/>
                  <a:gd name="T11" fmla="*/ 1786 h 659"/>
                  <a:gd name="T12" fmla="+- 0 1109 1109"/>
                  <a:gd name="T13" fmla="*/ T12 w 80"/>
                  <a:gd name="T14" fmla="+- 0 1788 1130"/>
                  <a:gd name="T15" fmla="*/ 1788 h 659"/>
                  <a:gd name="T16" fmla="+- 0 1188 1109"/>
                  <a:gd name="T17" fmla="*/ T16 w 80"/>
                  <a:gd name="T18" fmla="+- 0 1788 1130"/>
                  <a:gd name="T19" fmla="*/ 1788 h 659"/>
                  <a:gd name="T20" fmla="+- 0 1187 1109"/>
                  <a:gd name="T21" fmla="*/ T20 w 80"/>
                  <a:gd name="T22" fmla="+- 0 1786 1130"/>
                  <a:gd name="T23" fmla="*/ 1786 h 659"/>
                  <a:gd name="T24" fmla="+- 0 1187 1109"/>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34" name="Freeform 4747"/>
              <p:cNvSpPr>
                <a:spLocks/>
              </p:cNvSpPr>
              <p:nvPr/>
            </p:nvSpPr>
            <p:spPr bwMode="auto">
              <a:xfrm>
                <a:off x="1109" y="1130"/>
                <a:ext cx="80" cy="659"/>
              </a:xfrm>
              <a:custGeom>
                <a:avLst/>
                <a:gdLst>
                  <a:gd name="T0" fmla="+- 0 1170 1109"/>
                  <a:gd name="T1" fmla="*/ T0 w 80"/>
                  <a:gd name="T2" fmla="+- 0 1462 1130"/>
                  <a:gd name="T3" fmla="*/ 1462 h 659"/>
                  <a:gd name="T4" fmla="+- 0 1144 1109"/>
                  <a:gd name="T5" fmla="*/ T4 w 80"/>
                  <a:gd name="T6" fmla="+- 0 1462 1130"/>
                  <a:gd name="T7" fmla="*/ 1462 h 659"/>
                  <a:gd name="T8" fmla="+- 0 1147 1109"/>
                  <a:gd name="T9" fmla="*/ T8 w 80"/>
                  <a:gd name="T10" fmla="+- 0 1465 1130"/>
                  <a:gd name="T11" fmla="*/ 1465 h 659"/>
                  <a:gd name="T12" fmla="+- 0 1144 1109"/>
                  <a:gd name="T13" fmla="*/ T12 w 80"/>
                  <a:gd name="T14" fmla="+- 0 1468 1130"/>
                  <a:gd name="T15" fmla="*/ 1468 h 659"/>
                  <a:gd name="T16" fmla="+- 0 1170 1109"/>
                  <a:gd name="T17" fmla="*/ T16 w 80"/>
                  <a:gd name="T18" fmla="+- 0 1468 1130"/>
                  <a:gd name="T19" fmla="*/ 1468 h 659"/>
                  <a:gd name="T20" fmla="+- 0 1167 1109"/>
                  <a:gd name="T21" fmla="*/ T20 w 80"/>
                  <a:gd name="T22" fmla="+- 0 1465 1130"/>
                  <a:gd name="T23" fmla="*/ 1465 h 659"/>
                  <a:gd name="T24" fmla="+- 0 1170 1109"/>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1" y="332"/>
                    </a:moveTo>
                    <a:lnTo>
                      <a:pt x="35" y="332"/>
                    </a:lnTo>
                    <a:lnTo>
                      <a:pt x="38" y="335"/>
                    </a:lnTo>
                    <a:lnTo>
                      <a:pt x="35" y="338"/>
                    </a:lnTo>
                    <a:lnTo>
                      <a:pt x="61" y="338"/>
                    </a:lnTo>
                    <a:lnTo>
                      <a:pt x="58" y="335"/>
                    </a:lnTo>
                    <a:lnTo>
                      <a:pt x="6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35" name="Freeform 4746"/>
              <p:cNvSpPr>
                <a:spLocks/>
              </p:cNvSpPr>
              <p:nvPr/>
            </p:nvSpPr>
            <p:spPr bwMode="auto">
              <a:xfrm>
                <a:off x="1109" y="1130"/>
                <a:ext cx="80" cy="659"/>
              </a:xfrm>
              <a:custGeom>
                <a:avLst/>
                <a:gdLst>
                  <a:gd name="T0" fmla="+- 0 1110 1109"/>
                  <a:gd name="T1" fmla="*/ T0 w 80"/>
                  <a:gd name="T2" fmla="+- 0 1450 1130"/>
                  <a:gd name="T3" fmla="*/ 1450 h 659"/>
                  <a:gd name="T4" fmla="+- 0 1110 1109"/>
                  <a:gd name="T5" fmla="*/ T4 w 80"/>
                  <a:gd name="T6" fmla="+- 0 1462 1130"/>
                  <a:gd name="T7" fmla="*/ 1462 h 659"/>
                  <a:gd name="T8" fmla="+- 0 1187 1109"/>
                  <a:gd name="T9" fmla="*/ T8 w 80"/>
                  <a:gd name="T10" fmla="+- 0 1462 1130"/>
                  <a:gd name="T11" fmla="*/ 1462 h 659"/>
                  <a:gd name="T12" fmla="+- 0 1187 1109"/>
                  <a:gd name="T13" fmla="*/ T12 w 80"/>
                  <a:gd name="T14" fmla="+- 0 1453 1130"/>
                  <a:gd name="T15" fmla="*/ 1453 h 659"/>
                  <a:gd name="T16" fmla="+- 0 1113 1109"/>
                  <a:gd name="T17" fmla="*/ T16 w 80"/>
                  <a:gd name="T18" fmla="+- 0 1453 1130"/>
                  <a:gd name="T19" fmla="*/ 1453 h 659"/>
                  <a:gd name="T20" fmla="+- 0 1110 1109"/>
                  <a:gd name="T21" fmla="*/ T20 w 80"/>
                  <a:gd name="T22" fmla="+- 0 1450 1130"/>
                  <a:gd name="T23" fmla="*/ 1450 h 659"/>
                </a:gdLst>
                <a:ahLst/>
                <a:cxnLst>
                  <a:cxn ang="0">
                    <a:pos x="T1" y="T3"/>
                  </a:cxn>
                  <a:cxn ang="0">
                    <a:pos x="T5" y="T7"/>
                  </a:cxn>
                  <a:cxn ang="0">
                    <a:pos x="T9" y="T11"/>
                  </a:cxn>
                  <a:cxn ang="0">
                    <a:pos x="T13" y="T15"/>
                  </a:cxn>
                  <a:cxn ang="0">
                    <a:pos x="T17" y="T19"/>
                  </a:cxn>
                  <a:cxn ang="0">
                    <a:pos x="T21" y="T23"/>
                  </a:cxn>
                </a:cxnLst>
                <a:rect l="0" t="0" r="r" b="b"/>
                <a:pathLst>
                  <a:path w="80" h="659">
                    <a:moveTo>
                      <a:pt x="1" y="320"/>
                    </a:moveTo>
                    <a:lnTo>
                      <a:pt x="1" y="332"/>
                    </a:lnTo>
                    <a:lnTo>
                      <a:pt x="78" y="332"/>
                    </a:lnTo>
                    <a:lnTo>
                      <a:pt x="78" y="323"/>
                    </a:lnTo>
                    <a:lnTo>
                      <a:pt x="4" y="323"/>
                    </a:lnTo>
                    <a:lnTo>
                      <a:pt x="1" y="3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36" name="Freeform 4745"/>
              <p:cNvSpPr>
                <a:spLocks/>
              </p:cNvSpPr>
              <p:nvPr/>
            </p:nvSpPr>
            <p:spPr bwMode="auto">
              <a:xfrm>
                <a:off x="1109" y="1130"/>
                <a:ext cx="80" cy="659"/>
              </a:xfrm>
              <a:custGeom>
                <a:avLst/>
                <a:gdLst>
                  <a:gd name="T0" fmla="+- 0 1174 1109"/>
                  <a:gd name="T1" fmla="*/ T0 w 80"/>
                  <a:gd name="T2" fmla="+- 0 1448 1130"/>
                  <a:gd name="T3" fmla="*/ 1448 h 659"/>
                  <a:gd name="T4" fmla="+- 0 1149 1109"/>
                  <a:gd name="T5" fmla="*/ T4 w 80"/>
                  <a:gd name="T6" fmla="+- 0 1448 1130"/>
                  <a:gd name="T7" fmla="*/ 1448 h 659"/>
                  <a:gd name="T8" fmla="+- 0 1151 1109"/>
                  <a:gd name="T9" fmla="*/ T8 w 80"/>
                  <a:gd name="T10" fmla="+- 0 1450 1130"/>
                  <a:gd name="T11" fmla="*/ 1450 h 659"/>
                  <a:gd name="T12" fmla="+- 0 1149 1109"/>
                  <a:gd name="T13" fmla="*/ T12 w 80"/>
                  <a:gd name="T14" fmla="+- 0 1453 1130"/>
                  <a:gd name="T15" fmla="*/ 1453 h 659"/>
                  <a:gd name="T16" fmla="+- 0 1174 1109"/>
                  <a:gd name="T17" fmla="*/ T16 w 80"/>
                  <a:gd name="T18" fmla="+- 0 1453 1130"/>
                  <a:gd name="T19" fmla="*/ 1453 h 659"/>
                  <a:gd name="T20" fmla="+- 0 1172 1109"/>
                  <a:gd name="T21" fmla="*/ T20 w 80"/>
                  <a:gd name="T22" fmla="+- 0 1450 1130"/>
                  <a:gd name="T23" fmla="*/ 1450 h 659"/>
                  <a:gd name="T24" fmla="+- 0 1174 1109"/>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5" y="318"/>
                    </a:moveTo>
                    <a:lnTo>
                      <a:pt x="40" y="318"/>
                    </a:lnTo>
                    <a:lnTo>
                      <a:pt x="42" y="320"/>
                    </a:lnTo>
                    <a:lnTo>
                      <a:pt x="40" y="323"/>
                    </a:lnTo>
                    <a:lnTo>
                      <a:pt x="65" y="323"/>
                    </a:lnTo>
                    <a:lnTo>
                      <a:pt x="63" y="320"/>
                    </a:lnTo>
                    <a:lnTo>
                      <a:pt x="6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37" name="Freeform 4744"/>
              <p:cNvSpPr>
                <a:spLocks/>
              </p:cNvSpPr>
              <p:nvPr/>
            </p:nvSpPr>
            <p:spPr bwMode="auto">
              <a:xfrm>
                <a:off x="1109" y="1130"/>
                <a:ext cx="80" cy="659"/>
              </a:xfrm>
              <a:custGeom>
                <a:avLst/>
                <a:gdLst>
                  <a:gd name="T0" fmla="+- 0 1109 1109"/>
                  <a:gd name="T1" fmla="*/ T0 w 80"/>
                  <a:gd name="T2" fmla="+- 0 1130 1130"/>
                  <a:gd name="T3" fmla="*/ 1130 h 659"/>
                  <a:gd name="T4" fmla="+- 0 1110 1109"/>
                  <a:gd name="T5" fmla="*/ T4 w 80"/>
                  <a:gd name="T6" fmla="+- 0 1131 1130"/>
                  <a:gd name="T7" fmla="*/ 1131 h 659"/>
                  <a:gd name="T8" fmla="+- 0 1110 1109"/>
                  <a:gd name="T9" fmla="*/ T8 w 80"/>
                  <a:gd name="T10" fmla="+- 0 1450 1130"/>
                  <a:gd name="T11" fmla="*/ 1450 h 659"/>
                  <a:gd name="T12" fmla="+- 0 1113 1109"/>
                  <a:gd name="T13" fmla="*/ T12 w 80"/>
                  <a:gd name="T14" fmla="+- 0 1448 1130"/>
                  <a:gd name="T15" fmla="*/ 1448 h 659"/>
                  <a:gd name="T16" fmla="+- 0 1187 1109"/>
                  <a:gd name="T17" fmla="*/ T16 w 80"/>
                  <a:gd name="T18" fmla="+- 0 1448 1130"/>
                  <a:gd name="T19" fmla="*/ 1448 h 659"/>
                  <a:gd name="T20" fmla="+- 0 1187 1109"/>
                  <a:gd name="T21" fmla="*/ T20 w 80"/>
                  <a:gd name="T22" fmla="+- 0 1131 1130"/>
                  <a:gd name="T23" fmla="*/ 1131 h 659"/>
                  <a:gd name="T24" fmla="+- 0 1188 1109"/>
                  <a:gd name="T25" fmla="*/ T24 w 80"/>
                  <a:gd name="T26" fmla="+- 0 1130 1130"/>
                  <a:gd name="T27" fmla="*/ 1130 h 659"/>
                  <a:gd name="T28" fmla="+- 0 1109 1109"/>
                  <a:gd name="T29" fmla="*/ T28 w 80"/>
                  <a:gd name="T30" fmla="+- 0 1130 1130"/>
                  <a:gd name="T31" fmla="*/ 1130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0" y="0"/>
                    </a:moveTo>
                    <a:lnTo>
                      <a:pt x="1" y="1"/>
                    </a:lnTo>
                    <a:lnTo>
                      <a:pt x="1" y="320"/>
                    </a:lnTo>
                    <a:lnTo>
                      <a:pt x="4"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7" name="Group 4741"/>
            <p:cNvGrpSpPr>
              <a:grpSpLocks/>
            </p:cNvGrpSpPr>
            <p:nvPr/>
          </p:nvGrpSpPr>
          <p:grpSpPr bwMode="auto">
            <a:xfrm>
              <a:off x="1110" y="1465"/>
              <a:ext cx="77" cy="2"/>
              <a:chOff x="1110" y="1465"/>
              <a:chExt cx="77" cy="2"/>
            </a:xfrm>
          </p:grpSpPr>
          <p:sp>
            <p:nvSpPr>
              <p:cNvPr id="40532" name="Freeform 4742"/>
              <p:cNvSpPr>
                <a:spLocks/>
              </p:cNvSpPr>
              <p:nvPr/>
            </p:nvSpPr>
            <p:spPr bwMode="auto">
              <a:xfrm>
                <a:off x="1110" y="1465"/>
                <a:ext cx="77" cy="2"/>
              </a:xfrm>
              <a:custGeom>
                <a:avLst/>
                <a:gdLst>
                  <a:gd name="T0" fmla="+- 0 1110 1110"/>
                  <a:gd name="T1" fmla="*/ T0 w 77"/>
                  <a:gd name="T2" fmla="+- 0 1187 1110"/>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8" name="Group 4739"/>
            <p:cNvGrpSpPr>
              <a:grpSpLocks/>
            </p:cNvGrpSpPr>
            <p:nvPr/>
          </p:nvGrpSpPr>
          <p:grpSpPr bwMode="auto">
            <a:xfrm>
              <a:off x="1110" y="1450"/>
              <a:ext cx="77" cy="2"/>
              <a:chOff x="1110" y="1450"/>
              <a:chExt cx="77" cy="2"/>
            </a:xfrm>
          </p:grpSpPr>
          <p:sp>
            <p:nvSpPr>
              <p:cNvPr id="40531" name="Freeform 4740"/>
              <p:cNvSpPr>
                <a:spLocks/>
              </p:cNvSpPr>
              <p:nvPr/>
            </p:nvSpPr>
            <p:spPr bwMode="auto">
              <a:xfrm>
                <a:off x="1110" y="1450"/>
                <a:ext cx="77" cy="2"/>
              </a:xfrm>
              <a:custGeom>
                <a:avLst/>
                <a:gdLst>
                  <a:gd name="T0" fmla="+- 0 1110 1110"/>
                  <a:gd name="T1" fmla="*/ T0 w 77"/>
                  <a:gd name="T2" fmla="+- 0 1187 111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9" name="Group 4737"/>
            <p:cNvGrpSpPr>
              <a:grpSpLocks/>
            </p:cNvGrpSpPr>
            <p:nvPr/>
          </p:nvGrpSpPr>
          <p:grpSpPr bwMode="auto">
            <a:xfrm>
              <a:off x="1108" y="1130"/>
              <a:ext cx="3" cy="658"/>
              <a:chOff x="1108" y="1130"/>
              <a:chExt cx="3" cy="658"/>
            </a:xfrm>
          </p:grpSpPr>
          <p:sp>
            <p:nvSpPr>
              <p:cNvPr id="40530" name="Freeform 4738"/>
              <p:cNvSpPr>
                <a:spLocks/>
              </p:cNvSpPr>
              <p:nvPr/>
            </p:nvSpPr>
            <p:spPr bwMode="auto">
              <a:xfrm>
                <a:off x="1108" y="1130"/>
                <a:ext cx="3" cy="658"/>
              </a:xfrm>
              <a:custGeom>
                <a:avLst/>
                <a:gdLst>
                  <a:gd name="T0" fmla="+- 0 1108 1108"/>
                  <a:gd name="T1" fmla="*/ T0 w 3"/>
                  <a:gd name="T2" fmla="+- 0 1788 1130"/>
                  <a:gd name="T3" fmla="*/ 1788 h 658"/>
                  <a:gd name="T4" fmla="+- 0 1110 1108"/>
                  <a:gd name="T5" fmla="*/ T4 w 3"/>
                  <a:gd name="T6" fmla="+- 0 1788 1130"/>
                  <a:gd name="T7" fmla="*/ 1788 h 658"/>
                  <a:gd name="T8" fmla="+- 0 1110 1108"/>
                  <a:gd name="T9" fmla="*/ T8 w 3"/>
                  <a:gd name="T10" fmla="+- 0 1130 1130"/>
                  <a:gd name="T11" fmla="*/ 1130 h 658"/>
                  <a:gd name="T12" fmla="+- 0 1108 1108"/>
                  <a:gd name="T13" fmla="*/ T12 w 3"/>
                  <a:gd name="T14" fmla="+- 0 1130 1130"/>
                  <a:gd name="T15" fmla="*/ 1130 h 658"/>
                  <a:gd name="T16" fmla="+- 0 1108 1108"/>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0" name="Group 4735"/>
            <p:cNvGrpSpPr>
              <a:grpSpLocks/>
            </p:cNvGrpSpPr>
            <p:nvPr/>
          </p:nvGrpSpPr>
          <p:grpSpPr bwMode="auto">
            <a:xfrm>
              <a:off x="1108" y="1462"/>
              <a:ext cx="3" cy="6"/>
              <a:chOff x="1108" y="1462"/>
              <a:chExt cx="3" cy="6"/>
            </a:xfrm>
          </p:grpSpPr>
          <p:sp>
            <p:nvSpPr>
              <p:cNvPr id="40529" name="Freeform 4736"/>
              <p:cNvSpPr>
                <a:spLocks/>
              </p:cNvSpPr>
              <p:nvPr/>
            </p:nvSpPr>
            <p:spPr bwMode="auto">
              <a:xfrm>
                <a:off x="1108" y="1462"/>
                <a:ext cx="3" cy="6"/>
              </a:xfrm>
              <a:custGeom>
                <a:avLst/>
                <a:gdLst>
                  <a:gd name="T0" fmla="+- 0 1110 1108"/>
                  <a:gd name="T1" fmla="*/ T0 w 3"/>
                  <a:gd name="T2" fmla="+- 0 1462 1462"/>
                  <a:gd name="T3" fmla="*/ 1462 h 6"/>
                  <a:gd name="T4" fmla="+- 0 1109 1108"/>
                  <a:gd name="T5" fmla="*/ T4 w 3"/>
                  <a:gd name="T6" fmla="+- 0 1462 1462"/>
                  <a:gd name="T7" fmla="*/ 1462 h 6"/>
                  <a:gd name="T8" fmla="+- 0 1108 1108"/>
                  <a:gd name="T9" fmla="*/ T8 w 3"/>
                  <a:gd name="T10" fmla="+- 0 1464 1462"/>
                  <a:gd name="T11" fmla="*/ 1464 h 6"/>
                  <a:gd name="T12" fmla="+- 0 1108 1108"/>
                  <a:gd name="T13" fmla="*/ T12 w 3"/>
                  <a:gd name="T14" fmla="+- 0 1466 1462"/>
                  <a:gd name="T15" fmla="*/ 1466 h 6"/>
                  <a:gd name="T16" fmla="+- 0 1109 1108"/>
                  <a:gd name="T17" fmla="*/ T16 w 3"/>
                  <a:gd name="T18" fmla="+- 0 1468 1462"/>
                  <a:gd name="T19" fmla="*/ 1468 h 6"/>
                  <a:gd name="T20" fmla="+- 0 1110 1108"/>
                  <a:gd name="T21" fmla="*/ T20 w 3"/>
                  <a:gd name="T22" fmla="+- 0 1468 1462"/>
                  <a:gd name="T23" fmla="*/ 1468 h 6"/>
                  <a:gd name="T24" fmla="+- 0 1110 1108"/>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2" y="0"/>
                    </a:moveTo>
                    <a:lnTo>
                      <a:pt x="1" y="0"/>
                    </a:lnTo>
                    <a:lnTo>
                      <a:pt x="0" y="2"/>
                    </a:lnTo>
                    <a:lnTo>
                      <a:pt x="0" y="4"/>
                    </a:lnTo>
                    <a:lnTo>
                      <a:pt x="1" y="6"/>
                    </a:lnTo>
                    <a:lnTo>
                      <a:pt x="2" y="6"/>
                    </a:lnTo>
                    <a:lnTo>
                      <a:pt x="2"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1" name="Group 4732"/>
            <p:cNvGrpSpPr>
              <a:grpSpLocks/>
            </p:cNvGrpSpPr>
            <p:nvPr/>
          </p:nvGrpSpPr>
          <p:grpSpPr bwMode="auto">
            <a:xfrm>
              <a:off x="1110" y="1450"/>
              <a:ext cx="2" cy="2"/>
              <a:chOff x="1110" y="1450"/>
              <a:chExt cx="2" cy="2"/>
            </a:xfrm>
          </p:grpSpPr>
          <p:sp>
            <p:nvSpPr>
              <p:cNvPr id="40528" name="Freeform 4734"/>
              <p:cNvSpPr>
                <a:spLocks/>
              </p:cNvSpPr>
              <p:nvPr/>
            </p:nvSpPr>
            <p:spPr bwMode="auto">
              <a:xfrm>
                <a:off x="1110" y="1450"/>
                <a:ext cx="2" cy="2"/>
              </a:xfrm>
              <a:custGeom>
                <a:avLst/>
                <a:gdLst>
                  <a:gd name="T0" fmla="+- 0 1110 1110"/>
                  <a:gd name="T1" fmla="*/ T0 w 1"/>
                  <a:gd name="T2" fmla="+- 0 1450 1450"/>
                  <a:gd name="T3" fmla="*/ 1450 h 1"/>
                  <a:gd name="T4" fmla="+- 0 1110 1110"/>
                  <a:gd name="T5" fmla="*/ T4 w 1"/>
                  <a:gd name="T6" fmla="+- 0 1450 1450"/>
                  <a:gd name="T7" fmla="*/ 1450 h 1"/>
                  <a:gd name="T8" fmla="+- 0 1110 1110"/>
                  <a:gd name="T9" fmla="*/ T8 w 1"/>
                  <a:gd name="T10" fmla="+- 0 1450 1450"/>
                  <a:gd name="T11" fmla="*/ 1450 h 1"/>
                  <a:gd name="T12" fmla="+- 0 1110 1110"/>
                  <a:gd name="T13" fmla="*/ T12 w 1"/>
                  <a:gd name="T14" fmla="+- 0 1450 1450"/>
                  <a:gd name="T15" fmla="*/ 1450 h 1"/>
                </a:gdLst>
                <a:ahLst/>
                <a:cxnLst>
                  <a:cxn ang="0">
                    <a:pos x="T1" y="T3"/>
                  </a:cxn>
                  <a:cxn ang="0">
                    <a:pos x="T5" y="T7"/>
                  </a:cxn>
                  <a:cxn ang="0">
                    <a:pos x="T9" y="T11"/>
                  </a:cxn>
                  <a:cxn ang="0">
                    <a:pos x="T13" y="T15"/>
                  </a:cxn>
                </a:cxnLst>
                <a:rect l="0" t="0" r="r" b="b"/>
                <a:pathLst>
                  <a:path w="1" h="1">
                    <a:moveTo>
                      <a:pt x="0" y="0"/>
                    </a:move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573" name="Picture 47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92" name="Group 4730"/>
            <p:cNvGrpSpPr>
              <a:grpSpLocks/>
            </p:cNvGrpSpPr>
            <p:nvPr/>
          </p:nvGrpSpPr>
          <p:grpSpPr bwMode="auto">
            <a:xfrm>
              <a:off x="1093" y="1117"/>
              <a:ext cx="3" cy="656"/>
              <a:chOff x="1093" y="1117"/>
              <a:chExt cx="3" cy="656"/>
            </a:xfrm>
          </p:grpSpPr>
          <p:sp>
            <p:nvSpPr>
              <p:cNvPr id="40527" name="Freeform 4731"/>
              <p:cNvSpPr>
                <a:spLocks/>
              </p:cNvSpPr>
              <p:nvPr/>
            </p:nvSpPr>
            <p:spPr bwMode="auto">
              <a:xfrm>
                <a:off x="1093" y="1117"/>
                <a:ext cx="3" cy="656"/>
              </a:xfrm>
              <a:custGeom>
                <a:avLst/>
                <a:gdLst>
                  <a:gd name="T0" fmla="+- 0 1093 1093"/>
                  <a:gd name="T1" fmla="*/ T0 w 3"/>
                  <a:gd name="T2" fmla="+- 0 1773 1117"/>
                  <a:gd name="T3" fmla="*/ 1773 h 656"/>
                  <a:gd name="T4" fmla="+- 0 1096 1093"/>
                  <a:gd name="T5" fmla="*/ T4 w 3"/>
                  <a:gd name="T6" fmla="+- 0 1773 1117"/>
                  <a:gd name="T7" fmla="*/ 1773 h 656"/>
                  <a:gd name="T8" fmla="+- 0 1096 1093"/>
                  <a:gd name="T9" fmla="*/ T8 w 3"/>
                  <a:gd name="T10" fmla="+- 0 1117 1117"/>
                  <a:gd name="T11" fmla="*/ 1117 h 656"/>
                  <a:gd name="T12" fmla="+- 0 1093 1093"/>
                  <a:gd name="T13" fmla="*/ T12 w 3"/>
                  <a:gd name="T14" fmla="+- 0 1117 1117"/>
                  <a:gd name="T15" fmla="*/ 1117 h 656"/>
                  <a:gd name="T16" fmla="+- 0 1093 109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3" name="Group 4728"/>
            <p:cNvGrpSpPr>
              <a:grpSpLocks/>
            </p:cNvGrpSpPr>
            <p:nvPr/>
          </p:nvGrpSpPr>
          <p:grpSpPr bwMode="auto">
            <a:xfrm>
              <a:off x="1093" y="1116"/>
              <a:ext cx="82" cy="2"/>
              <a:chOff x="1093" y="1116"/>
              <a:chExt cx="82" cy="2"/>
            </a:xfrm>
          </p:grpSpPr>
          <p:sp>
            <p:nvSpPr>
              <p:cNvPr id="40526" name="Freeform 4729"/>
              <p:cNvSpPr>
                <a:spLocks/>
              </p:cNvSpPr>
              <p:nvPr/>
            </p:nvSpPr>
            <p:spPr bwMode="auto">
              <a:xfrm>
                <a:off x="1093" y="1116"/>
                <a:ext cx="82" cy="2"/>
              </a:xfrm>
              <a:custGeom>
                <a:avLst/>
                <a:gdLst>
                  <a:gd name="T0" fmla="+- 0 1093 1093"/>
                  <a:gd name="T1" fmla="*/ T0 w 82"/>
                  <a:gd name="T2" fmla="+- 0 1175 109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94" name="Group 4726"/>
            <p:cNvGrpSpPr>
              <a:grpSpLocks/>
            </p:cNvGrpSpPr>
            <p:nvPr/>
          </p:nvGrpSpPr>
          <p:grpSpPr bwMode="auto">
            <a:xfrm>
              <a:off x="1095" y="1772"/>
              <a:ext cx="80" cy="2"/>
              <a:chOff x="1095" y="1772"/>
              <a:chExt cx="80" cy="2"/>
            </a:xfrm>
          </p:grpSpPr>
          <p:sp>
            <p:nvSpPr>
              <p:cNvPr id="40525" name="Freeform 4727"/>
              <p:cNvSpPr>
                <a:spLocks/>
              </p:cNvSpPr>
              <p:nvPr/>
            </p:nvSpPr>
            <p:spPr bwMode="auto">
              <a:xfrm>
                <a:off x="1095" y="1772"/>
                <a:ext cx="80" cy="2"/>
              </a:xfrm>
              <a:custGeom>
                <a:avLst/>
                <a:gdLst>
                  <a:gd name="T0" fmla="+- 0 1095 1095"/>
                  <a:gd name="T1" fmla="*/ T0 w 80"/>
                  <a:gd name="T2" fmla="+- 0 1175 109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95" name="Group 4724"/>
            <p:cNvGrpSpPr>
              <a:grpSpLocks/>
            </p:cNvGrpSpPr>
            <p:nvPr/>
          </p:nvGrpSpPr>
          <p:grpSpPr bwMode="auto">
            <a:xfrm>
              <a:off x="1096" y="1770"/>
              <a:ext cx="80" cy="2"/>
              <a:chOff x="1096" y="1770"/>
              <a:chExt cx="80" cy="2"/>
            </a:xfrm>
          </p:grpSpPr>
          <p:sp>
            <p:nvSpPr>
              <p:cNvPr id="40524" name="Freeform 4725"/>
              <p:cNvSpPr>
                <a:spLocks/>
              </p:cNvSpPr>
              <p:nvPr/>
            </p:nvSpPr>
            <p:spPr bwMode="auto">
              <a:xfrm>
                <a:off x="1096" y="1770"/>
                <a:ext cx="80" cy="2"/>
              </a:xfrm>
              <a:custGeom>
                <a:avLst/>
                <a:gdLst>
                  <a:gd name="T0" fmla="+- 0 1096 1096"/>
                  <a:gd name="T1" fmla="*/ T0 w 80"/>
                  <a:gd name="T2" fmla="+- 0 1175 109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96" name="Group 4720"/>
            <p:cNvGrpSpPr>
              <a:grpSpLocks/>
            </p:cNvGrpSpPr>
            <p:nvPr/>
          </p:nvGrpSpPr>
          <p:grpSpPr bwMode="auto">
            <a:xfrm>
              <a:off x="1124" y="1224"/>
              <a:ext cx="38" cy="66"/>
              <a:chOff x="1124" y="1224"/>
              <a:chExt cx="38" cy="66"/>
            </a:xfrm>
          </p:grpSpPr>
          <p:sp>
            <p:nvSpPr>
              <p:cNvPr id="40520" name="Freeform 4723"/>
              <p:cNvSpPr>
                <a:spLocks/>
              </p:cNvSpPr>
              <p:nvPr/>
            </p:nvSpPr>
            <p:spPr bwMode="auto">
              <a:xfrm>
                <a:off x="1124" y="1224"/>
                <a:ext cx="38" cy="66"/>
              </a:xfrm>
              <a:custGeom>
                <a:avLst/>
                <a:gdLst>
                  <a:gd name="T0" fmla="+- 0 1159 1124"/>
                  <a:gd name="T1" fmla="*/ T0 w 38"/>
                  <a:gd name="T2" fmla="+- 0 1283 1224"/>
                  <a:gd name="T3" fmla="*/ 1283 h 66"/>
                  <a:gd name="T4" fmla="+- 0 1126 1124"/>
                  <a:gd name="T5" fmla="*/ T4 w 38"/>
                  <a:gd name="T6" fmla="+- 0 1283 1224"/>
                  <a:gd name="T7" fmla="*/ 1283 h 66"/>
                  <a:gd name="T8" fmla="+- 0 1125 1124"/>
                  <a:gd name="T9" fmla="*/ T8 w 38"/>
                  <a:gd name="T10" fmla="+- 0 1283 1224"/>
                  <a:gd name="T11" fmla="*/ 1283 h 66"/>
                  <a:gd name="T12" fmla="+- 0 1124 1124"/>
                  <a:gd name="T13" fmla="*/ T12 w 38"/>
                  <a:gd name="T14" fmla="+- 0 1284 1224"/>
                  <a:gd name="T15" fmla="*/ 1284 h 66"/>
                  <a:gd name="T16" fmla="+- 0 1124 1124"/>
                  <a:gd name="T17" fmla="*/ T16 w 38"/>
                  <a:gd name="T18" fmla="+- 0 1285 1224"/>
                  <a:gd name="T19" fmla="*/ 1285 h 66"/>
                  <a:gd name="T20" fmla="+- 0 1124 1124"/>
                  <a:gd name="T21" fmla="*/ T20 w 38"/>
                  <a:gd name="T22" fmla="+- 0 1288 1224"/>
                  <a:gd name="T23" fmla="*/ 1288 h 66"/>
                  <a:gd name="T24" fmla="+- 0 1124 1124"/>
                  <a:gd name="T25" fmla="*/ T24 w 38"/>
                  <a:gd name="T26" fmla="+- 0 1289 1224"/>
                  <a:gd name="T27" fmla="*/ 1289 h 66"/>
                  <a:gd name="T28" fmla="+- 0 1125 1124"/>
                  <a:gd name="T29" fmla="*/ T28 w 38"/>
                  <a:gd name="T30" fmla="+- 0 1290 1224"/>
                  <a:gd name="T31" fmla="*/ 1290 h 66"/>
                  <a:gd name="T32" fmla="+- 0 1160 1124"/>
                  <a:gd name="T33" fmla="*/ T32 w 38"/>
                  <a:gd name="T34" fmla="+- 0 1290 1224"/>
                  <a:gd name="T35" fmla="*/ 1290 h 66"/>
                  <a:gd name="T36" fmla="+- 0 1160 1124"/>
                  <a:gd name="T37" fmla="*/ T36 w 38"/>
                  <a:gd name="T38" fmla="+- 0 1289 1224"/>
                  <a:gd name="T39" fmla="*/ 1289 h 66"/>
                  <a:gd name="T40" fmla="+- 0 1161 1124"/>
                  <a:gd name="T41" fmla="*/ T40 w 38"/>
                  <a:gd name="T42" fmla="+- 0 1288 1224"/>
                  <a:gd name="T43" fmla="*/ 1288 h 66"/>
                  <a:gd name="T44" fmla="+- 0 1161 1124"/>
                  <a:gd name="T45" fmla="*/ T44 w 38"/>
                  <a:gd name="T46" fmla="+- 0 1285 1224"/>
                  <a:gd name="T47" fmla="*/ 1285 h 66"/>
                  <a:gd name="T48" fmla="+- 0 1160 1124"/>
                  <a:gd name="T49" fmla="*/ T48 w 38"/>
                  <a:gd name="T50" fmla="+- 0 1284 1224"/>
                  <a:gd name="T51" fmla="*/ 1284 h 66"/>
                  <a:gd name="T52" fmla="+- 0 1160 1124"/>
                  <a:gd name="T53" fmla="*/ T52 w 38"/>
                  <a:gd name="T54" fmla="+- 0 1283 1224"/>
                  <a:gd name="T55" fmla="*/ 1283 h 66"/>
                  <a:gd name="T56" fmla="+- 0 1159 112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21" name="Freeform 4722"/>
              <p:cNvSpPr>
                <a:spLocks/>
              </p:cNvSpPr>
              <p:nvPr/>
            </p:nvSpPr>
            <p:spPr bwMode="auto">
              <a:xfrm>
                <a:off x="1124" y="1224"/>
                <a:ext cx="38" cy="66"/>
              </a:xfrm>
              <a:custGeom>
                <a:avLst/>
                <a:gdLst>
                  <a:gd name="T0" fmla="+- 0 1147 1124"/>
                  <a:gd name="T1" fmla="*/ T0 w 38"/>
                  <a:gd name="T2" fmla="+- 0 1233 1224"/>
                  <a:gd name="T3" fmla="*/ 1233 h 66"/>
                  <a:gd name="T4" fmla="+- 0 1139 1124"/>
                  <a:gd name="T5" fmla="*/ T4 w 38"/>
                  <a:gd name="T6" fmla="+- 0 1233 1224"/>
                  <a:gd name="T7" fmla="*/ 1233 h 66"/>
                  <a:gd name="T8" fmla="+- 0 1139 1124"/>
                  <a:gd name="T9" fmla="*/ T8 w 38"/>
                  <a:gd name="T10" fmla="+- 0 1283 1224"/>
                  <a:gd name="T11" fmla="*/ 1283 h 66"/>
                  <a:gd name="T12" fmla="+- 0 1147 1124"/>
                  <a:gd name="T13" fmla="*/ T12 w 38"/>
                  <a:gd name="T14" fmla="+- 0 1283 1224"/>
                  <a:gd name="T15" fmla="*/ 1283 h 66"/>
                  <a:gd name="T16" fmla="+- 0 1147 112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22" name="Freeform 4721"/>
              <p:cNvSpPr>
                <a:spLocks/>
              </p:cNvSpPr>
              <p:nvPr/>
            </p:nvSpPr>
            <p:spPr bwMode="auto">
              <a:xfrm>
                <a:off x="1124" y="1224"/>
                <a:ext cx="38" cy="66"/>
              </a:xfrm>
              <a:custGeom>
                <a:avLst/>
                <a:gdLst>
                  <a:gd name="T0" fmla="+- 0 1145 1124"/>
                  <a:gd name="T1" fmla="*/ T0 w 38"/>
                  <a:gd name="T2" fmla="+- 0 1224 1224"/>
                  <a:gd name="T3" fmla="*/ 1224 h 66"/>
                  <a:gd name="T4" fmla="+- 0 1124 1124"/>
                  <a:gd name="T5" fmla="*/ T4 w 38"/>
                  <a:gd name="T6" fmla="+- 0 1240 1224"/>
                  <a:gd name="T7" fmla="*/ 1240 h 66"/>
                  <a:gd name="T8" fmla="+- 0 1124 1124"/>
                  <a:gd name="T9" fmla="*/ T8 w 38"/>
                  <a:gd name="T10" fmla="+- 0 1241 1224"/>
                  <a:gd name="T11" fmla="*/ 1241 h 66"/>
                  <a:gd name="T12" fmla="+- 0 1125 1124"/>
                  <a:gd name="T13" fmla="*/ T12 w 38"/>
                  <a:gd name="T14" fmla="+- 0 1241 1224"/>
                  <a:gd name="T15" fmla="*/ 1241 h 66"/>
                  <a:gd name="T16" fmla="+- 0 1126 1124"/>
                  <a:gd name="T17" fmla="*/ T16 w 38"/>
                  <a:gd name="T18" fmla="+- 0 1241 1224"/>
                  <a:gd name="T19" fmla="*/ 1241 h 66"/>
                  <a:gd name="T20" fmla="+- 0 1139 1124"/>
                  <a:gd name="T21" fmla="*/ T20 w 38"/>
                  <a:gd name="T22" fmla="+- 0 1233 1224"/>
                  <a:gd name="T23" fmla="*/ 1233 h 66"/>
                  <a:gd name="T24" fmla="+- 0 1147 1124"/>
                  <a:gd name="T25" fmla="*/ T24 w 38"/>
                  <a:gd name="T26" fmla="+- 0 1233 1224"/>
                  <a:gd name="T27" fmla="*/ 1233 h 66"/>
                  <a:gd name="T28" fmla="+- 0 1147 1124"/>
                  <a:gd name="T29" fmla="*/ T28 w 38"/>
                  <a:gd name="T30" fmla="+- 0 1225 1224"/>
                  <a:gd name="T31" fmla="*/ 1225 h 66"/>
                  <a:gd name="T32" fmla="+- 0 1147 1124"/>
                  <a:gd name="T33" fmla="*/ T32 w 38"/>
                  <a:gd name="T34" fmla="+- 0 1224 1224"/>
                  <a:gd name="T35" fmla="*/ 1224 h 66"/>
                  <a:gd name="T36" fmla="+- 0 1145 112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7" name="Group 4717"/>
            <p:cNvGrpSpPr>
              <a:grpSpLocks/>
            </p:cNvGrpSpPr>
            <p:nvPr/>
          </p:nvGrpSpPr>
          <p:grpSpPr bwMode="auto">
            <a:xfrm>
              <a:off x="1118" y="1346"/>
              <a:ext cx="45" cy="68"/>
              <a:chOff x="1118" y="1346"/>
              <a:chExt cx="45" cy="68"/>
            </a:xfrm>
          </p:grpSpPr>
          <p:sp>
            <p:nvSpPr>
              <p:cNvPr id="40518" name="Freeform 4719"/>
              <p:cNvSpPr>
                <a:spLocks/>
              </p:cNvSpPr>
              <p:nvPr/>
            </p:nvSpPr>
            <p:spPr bwMode="auto">
              <a:xfrm>
                <a:off x="1118" y="1346"/>
                <a:ext cx="45" cy="68"/>
              </a:xfrm>
              <a:custGeom>
                <a:avLst/>
                <a:gdLst>
                  <a:gd name="T0" fmla="+- 0 1145 1118"/>
                  <a:gd name="T1" fmla="*/ T0 w 45"/>
                  <a:gd name="T2" fmla="+- 0 1346 1346"/>
                  <a:gd name="T3" fmla="*/ 1346 h 68"/>
                  <a:gd name="T4" fmla="+- 0 1137 1118"/>
                  <a:gd name="T5" fmla="*/ T4 w 45"/>
                  <a:gd name="T6" fmla="+- 0 1346 1346"/>
                  <a:gd name="T7" fmla="*/ 1346 h 68"/>
                  <a:gd name="T8" fmla="+- 0 1133 1118"/>
                  <a:gd name="T9" fmla="*/ T8 w 45"/>
                  <a:gd name="T10" fmla="+- 0 1347 1346"/>
                  <a:gd name="T11" fmla="*/ 1347 h 68"/>
                  <a:gd name="T12" fmla="+- 0 1118 1118"/>
                  <a:gd name="T13" fmla="*/ T12 w 45"/>
                  <a:gd name="T14" fmla="+- 0 1386 1346"/>
                  <a:gd name="T15" fmla="*/ 1386 h 68"/>
                  <a:gd name="T16" fmla="+- 0 1119 1118"/>
                  <a:gd name="T17" fmla="*/ T16 w 45"/>
                  <a:gd name="T18" fmla="+- 0 1391 1346"/>
                  <a:gd name="T19" fmla="*/ 1391 h 68"/>
                  <a:gd name="T20" fmla="+- 0 1136 1118"/>
                  <a:gd name="T21" fmla="*/ T20 w 45"/>
                  <a:gd name="T22" fmla="+- 0 1414 1346"/>
                  <a:gd name="T23" fmla="*/ 1414 h 68"/>
                  <a:gd name="T24" fmla="+- 0 1144 1118"/>
                  <a:gd name="T25" fmla="*/ T24 w 45"/>
                  <a:gd name="T26" fmla="+- 0 1414 1346"/>
                  <a:gd name="T27" fmla="*/ 1414 h 68"/>
                  <a:gd name="T28" fmla="+- 0 1148 1118"/>
                  <a:gd name="T29" fmla="*/ T28 w 45"/>
                  <a:gd name="T30" fmla="+- 0 1413 1346"/>
                  <a:gd name="T31" fmla="*/ 1413 h 68"/>
                  <a:gd name="T32" fmla="+- 0 1154 1118"/>
                  <a:gd name="T33" fmla="*/ T32 w 45"/>
                  <a:gd name="T34" fmla="+- 0 1410 1346"/>
                  <a:gd name="T35" fmla="*/ 1410 h 68"/>
                  <a:gd name="T36" fmla="+- 0 1156 1118"/>
                  <a:gd name="T37" fmla="*/ T36 w 45"/>
                  <a:gd name="T38" fmla="+- 0 1408 1346"/>
                  <a:gd name="T39" fmla="*/ 1408 h 68"/>
                  <a:gd name="T40" fmla="+- 0 1156 1118"/>
                  <a:gd name="T41" fmla="*/ T40 w 45"/>
                  <a:gd name="T42" fmla="+- 0 1407 1346"/>
                  <a:gd name="T43" fmla="*/ 1407 h 68"/>
                  <a:gd name="T44" fmla="+- 0 1138 1118"/>
                  <a:gd name="T45" fmla="*/ T44 w 45"/>
                  <a:gd name="T46" fmla="+- 0 1407 1346"/>
                  <a:gd name="T47" fmla="*/ 1407 h 68"/>
                  <a:gd name="T48" fmla="+- 0 1136 1118"/>
                  <a:gd name="T49" fmla="*/ T48 w 45"/>
                  <a:gd name="T50" fmla="+- 0 1406 1346"/>
                  <a:gd name="T51" fmla="*/ 1406 h 68"/>
                  <a:gd name="T52" fmla="+- 0 1127 1118"/>
                  <a:gd name="T53" fmla="*/ T52 w 45"/>
                  <a:gd name="T54" fmla="+- 0 1386 1346"/>
                  <a:gd name="T55" fmla="*/ 1386 h 68"/>
                  <a:gd name="T56" fmla="+- 0 1127 1118"/>
                  <a:gd name="T57" fmla="*/ T56 w 45"/>
                  <a:gd name="T58" fmla="+- 0 1373 1346"/>
                  <a:gd name="T59" fmla="*/ 1373 h 68"/>
                  <a:gd name="T60" fmla="+- 0 1138 1118"/>
                  <a:gd name="T61" fmla="*/ T60 w 45"/>
                  <a:gd name="T62" fmla="+- 0 1354 1346"/>
                  <a:gd name="T63" fmla="*/ 1354 h 68"/>
                  <a:gd name="T64" fmla="+- 0 1157 1118"/>
                  <a:gd name="T65" fmla="*/ T64 w 45"/>
                  <a:gd name="T66" fmla="+- 0 1354 1346"/>
                  <a:gd name="T67" fmla="*/ 1354 h 68"/>
                  <a:gd name="T68" fmla="+- 0 1157 1118"/>
                  <a:gd name="T69" fmla="*/ T68 w 45"/>
                  <a:gd name="T70" fmla="+- 0 1352 1346"/>
                  <a:gd name="T71" fmla="*/ 1352 h 68"/>
                  <a:gd name="T72" fmla="+- 0 1154 1118"/>
                  <a:gd name="T73" fmla="*/ T72 w 45"/>
                  <a:gd name="T74" fmla="+- 0 1350 1346"/>
                  <a:gd name="T75" fmla="*/ 1350 h 68"/>
                  <a:gd name="T76" fmla="+- 0 1149 1118"/>
                  <a:gd name="T77" fmla="*/ T76 w 45"/>
                  <a:gd name="T78" fmla="+- 0 1347 1346"/>
                  <a:gd name="T79" fmla="*/ 1347 h 68"/>
                  <a:gd name="T80" fmla="+- 0 1145 1118"/>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40"/>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9" name="Freeform 4718"/>
              <p:cNvSpPr>
                <a:spLocks/>
              </p:cNvSpPr>
              <p:nvPr/>
            </p:nvSpPr>
            <p:spPr bwMode="auto">
              <a:xfrm>
                <a:off x="1118" y="1346"/>
                <a:ext cx="45" cy="68"/>
              </a:xfrm>
              <a:custGeom>
                <a:avLst/>
                <a:gdLst>
                  <a:gd name="T0" fmla="+- 0 1157 1118"/>
                  <a:gd name="T1" fmla="*/ T0 w 45"/>
                  <a:gd name="T2" fmla="+- 0 1354 1346"/>
                  <a:gd name="T3" fmla="*/ 1354 h 68"/>
                  <a:gd name="T4" fmla="+- 0 1141 1118"/>
                  <a:gd name="T5" fmla="*/ T4 w 45"/>
                  <a:gd name="T6" fmla="+- 0 1354 1346"/>
                  <a:gd name="T7" fmla="*/ 1354 h 68"/>
                  <a:gd name="T8" fmla="+- 0 1145 1118"/>
                  <a:gd name="T9" fmla="*/ T8 w 45"/>
                  <a:gd name="T10" fmla="+- 0 1354 1346"/>
                  <a:gd name="T11" fmla="*/ 1354 h 68"/>
                  <a:gd name="T12" fmla="+- 0 1148 1118"/>
                  <a:gd name="T13" fmla="*/ T12 w 45"/>
                  <a:gd name="T14" fmla="+- 0 1356 1346"/>
                  <a:gd name="T15" fmla="*/ 1356 h 68"/>
                  <a:gd name="T16" fmla="+- 0 1154 1118"/>
                  <a:gd name="T17" fmla="*/ T16 w 45"/>
                  <a:gd name="T18" fmla="+- 0 1386 1346"/>
                  <a:gd name="T19" fmla="*/ 1386 h 68"/>
                  <a:gd name="T20" fmla="+- 0 1154 1118"/>
                  <a:gd name="T21" fmla="*/ T20 w 45"/>
                  <a:gd name="T22" fmla="+- 0 1389 1346"/>
                  <a:gd name="T23" fmla="*/ 1389 h 68"/>
                  <a:gd name="T24" fmla="+- 0 1142 1118"/>
                  <a:gd name="T25" fmla="*/ T24 w 45"/>
                  <a:gd name="T26" fmla="+- 0 1407 1346"/>
                  <a:gd name="T27" fmla="*/ 1407 h 68"/>
                  <a:gd name="T28" fmla="+- 0 1156 1118"/>
                  <a:gd name="T29" fmla="*/ T28 w 45"/>
                  <a:gd name="T30" fmla="+- 0 1407 1346"/>
                  <a:gd name="T31" fmla="*/ 1407 h 68"/>
                  <a:gd name="T32" fmla="+- 0 1160 1118"/>
                  <a:gd name="T33" fmla="*/ T32 w 45"/>
                  <a:gd name="T34" fmla="+- 0 1402 1346"/>
                  <a:gd name="T35" fmla="*/ 1402 h 68"/>
                  <a:gd name="T36" fmla="+- 0 1161 1118"/>
                  <a:gd name="T37" fmla="*/ T36 w 45"/>
                  <a:gd name="T38" fmla="+- 0 1398 1346"/>
                  <a:gd name="T39" fmla="*/ 1398 h 68"/>
                  <a:gd name="T40" fmla="+- 0 1162 1118"/>
                  <a:gd name="T41" fmla="*/ T40 w 45"/>
                  <a:gd name="T42" fmla="+- 0 1390 1346"/>
                  <a:gd name="T43" fmla="*/ 1390 h 68"/>
                  <a:gd name="T44" fmla="+- 0 1163 1118"/>
                  <a:gd name="T45" fmla="*/ T44 w 45"/>
                  <a:gd name="T46" fmla="+- 0 1386 1346"/>
                  <a:gd name="T47" fmla="*/ 1386 h 68"/>
                  <a:gd name="T48" fmla="+- 0 1163 1118"/>
                  <a:gd name="T49" fmla="*/ T48 w 45"/>
                  <a:gd name="T50" fmla="+- 0 1373 1346"/>
                  <a:gd name="T51" fmla="*/ 1373 h 68"/>
                  <a:gd name="T52" fmla="+- 0 1163 1118"/>
                  <a:gd name="T53" fmla="*/ T52 w 45"/>
                  <a:gd name="T54" fmla="+- 0 1371 1346"/>
                  <a:gd name="T55" fmla="*/ 1371 h 68"/>
                  <a:gd name="T56" fmla="+- 0 1162 1118"/>
                  <a:gd name="T57" fmla="*/ T56 w 45"/>
                  <a:gd name="T58" fmla="+- 0 1369 1346"/>
                  <a:gd name="T59" fmla="*/ 1369 h 68"/>
                  <a:gd name="T60" fmla="+- 0 1161 1118"/>
                  <a:gd name="T61" fmla="*/ T60 w 45"/>
                  <a:gd name="T62" fmla="+- 0 1362 1346"/>
                  <a:gd name="T63" fmla="*/ 1362 h 68"/>
                  <a:gd name="T64" fmla="+- 0 1160 1118"/>
                  <a:gd name="T65" fmla="*/ T64 w 45"/>
                  <a:gd name="T66" fmla="+- 0 1358 1346"/>
                  <a:gd name="T67" fmla="*/ 1358 h 68"/>
                  <a:gd name="T68" fmla="+- 0 1157 1118"/>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8" name="Group 4713"/>
            <p:cNvGrpSpPr>
              <a:grpSpLocks/>
            </p:cNvGrpSpPr>
            <p:nvPr/>
          </p:nvGrpSpPr>
          <p:grpSpPr bwMode="auto">
            <a:xfrm>
              <a:off x="1124" y="1470"/>
              <a:ext cx="38" cy="66"/>
              <a:chOff x="1124" y="1470"/>
              <a:chExt cx="38" cy="66"/>
            </a:xfrm>
          </p:grpSpPr>
          <p:sp>
            <p:nvSpPr>
              <p:cNvPr id="40515" name="Freeform 4716"/>
              <p:cNvSpPr>
                <a:spLocks/>
              </p:cNvSpPr>
              <p:nvPr/>
            </p:nvSpPr>
            <p:spPr bwMode="auto">
              <a:xfrm>
                <a:off x="1124" y="1470"/>
                <a:ext cx="38" cy="66"/>
              </a:xfrm>
              <a:custGeom>
                <a:avLst/>
                <a:gdLst>
                  <a:gd name="T0" fmla="+- 0 1159 1124"/>
                  <a:gd name="T1" fmla="*/ T0 w 38"/>
                  <a:gd name="T2" fmla="+- 0 1529 1470"/>
                  <a:gd name="T3" fmla="*/ 1529 h 66"/>
                  <a:gd name="T4" fmla="+- 0 1126 1124"/>
                  <a:gd name="T5" fmla="*/ T4 w 38"/>
                  <a:gd name="T6" fmla="+- 0 1529 1470"/>
                  <a:gd name="T7" fmla="*/ 1529 h 66"/>
                  <a:gd name="T8" fmla="+- 0 1125 1124"/>
                  <a:gd name="T9" fmla="*/ T8 w 38"/>
                  <a:gd name="T10" fmla="+- 0 1529 1470"/>
                  <a:gd name="T11" fmla="*/ 1529 h 66"/>
                  <a:gd name="T12" fmla="+- 0 1124 1124"/>
                  <a:gd name="T13" fmla="*/ T12 w 38"/>
                  <a:gd name="T14" fmla="+- 0 1530 1470"/>
                  <a:gd name="T15" fmla="*/ 1530 h 66"/>
                  <a:gd name="T16" fmla="+- 0 1124 1124"/>
                  <a:gd name="T17" fmla="*/ T16 w 38"/>
                  <a:gd name="T18" fmla="+- 0 1531 1470"/>
                  <a:gd name="T19" fmla="*/ 1531 h 66"/>
                  <a:gd name="T20" fmla="+- 0 1124 1124"/>
                  <a:gd name="T21" fmla="*/ T20 w 38"/>
                  <a:gd name="T22" fmla="+- 0 1534 1470"/>
                  <a:gd name="T23" fmla="*/ 1534 h 66"/>
                  <a:gd name="T24" fmla="+- 0 1124 1124"/>
                  <a:gd name="T25" fmla="*/ T24 w 38"/>
                  <a:gd name="T26" fmla="+- 0 1535 1470"/>
                  <a:gd name="T27" fmla="*/ 1535 h 66"/>
                  <a:gd name="T28" fmla="+- 0 1125 1124"/>
                  <a:gd name="T29" fmla="*/ T28 w 38"/>
                  <a:gd name="T30" fmla="+- 0 1536 1470"/>
                  <a:gd name="T31" fmla="*/ 1536 h 66"/>
                  <a:gd name="T32" fmla="+- 0 1160 1124"/>
                  <a:gd name="T33" fmla="*/ T32 w 38"/>
                  <a:gd name="T34" fmla="+- 0 1536 1470"/>
                  <a:gd name="T35" fmla="*/ 1536 h 66"/>
                  <a:gd name="T36" fmla="+- 0 1160 1124"/>
                  <a:gd name="T37" fmla="*/ T36 w 38"/>
                  <a:gd name="T38" fmla="+- 0 1535 1470"/>
                  <a:gd name="T39" fmla="*/ 1535 h 66"/>
                  <a:gd name="T40" fmla="+- 0 1161 1124"/>
                  <a:gd name="T41" fmla="*/ T40 w 38"/>
                  <a:gd name="T42" fmla="+- 0 1534 1470"/>
                  <a:gd name="T43" fmla="*/ 1534 h 66"/>
                  <a:gd name="T44" fmla="+- 0 1161 1124"/>
                  <a:gd name="T45" fmla="*/ T44 w 38"/>
                  <a:gd name="T46" fmla="+- 0 1531 1470"/>
                  <a:gd name="T47" fmla="*/ 1531 h 66"/>
                  <a:gd name="T48" fmla="+- 0 1160 1124"/>
                  <a:gd name="T49" fmla="*/ T48 w 38"/>
                  <a:gd name="T50" fmla="+- 0 1530 1470"/>
                  <a:gd name="T51" fmla="*/ 1530 h 66"/>
                  <a:gd name="T52" fmla="+- 0 1160 1124"/>
                  <a:gd name="T53" fmla="*/ T52 w 38"/>
                  <a:gd name="T54" fmla="+- 0 1529 1470"/>
                  <a:gd name="T55" fmla="*/ 1529 h 66"/>
                  <a:gd name="T56" fmla="+- 0 1159 1124"/>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6" name="Freeform 4715"/>
              <p:cNvSpPr>
                <a:spLocks/>
              </p:cNvSpPr>
              <p:nvPr/>
            </p:nvSpPr>
            <p:spPr bwMode="auto">
              <a:xfrm>
                <a:off x="1124" y="1470"/>
                <a:ext cx="38" cy="66"/>
              </a:xfrm>
              <a:custGeom>
                <a:avLst/>
                <a:gdLst>
                  <a:gd name="T0" fmla="+- 0 1147 1124"/>
                  <a:gd name="T1" fmla="*/ T0 w 38"/>
                  <a:gd name="T2" fmla="+- 0 1479 1470"/>
                  <a:gd name="T3" fmla="*/ 1479 h 66"/>
                  <a:gd name="T4" fmla="+- 0 1139 1124"/>
                  <a:gd name="T5" fmla="*/ T4 w 38"/>
                  <a:gd name="T6" fmla="+- 0 1479 1470"/>
                  <a:gd name="T7" fmla="*/ 1479 h 66"/>
                  <a:gd name="T8" fmla="+- 0 1139 1124"/>
                  <a:gd name="T9" fmla="*/ T8 w 38"/>
                  <a:gd name="T10" fmla="+- 0 1529 1470"/>
                  <a:gd name="T11" fmla="*/ 1529 h 66"/>
                  <a:gd name="T12" fmla="+- 0 1147 1124"/>
                  <a:gd name="T13" fmla="*/ T12 w 38"/>
                  <a:gd name="T14" fmla="+- 0 1529 1470"/>
                  <a:gd name="T15" fmla="*/ 1529 h 66"/>
                  <a:gd name="T16" fmla="+- 0 1147 1124"/>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7" name="Freeform 4714"/>
              <p:cNvSpPr>
                <a:spLocks/>
              </p:cNvSpPr>
              <p:nvPr/>
            </p:nvSpPr>
            <p:spPr bwMode="auto">
              <a:xfrm>
                <a:off x="1124" y="1470"/>
                <a:ext cx="38" cy="66"/>
              </a:xfrm>
              <a:custGeom>
                <a:avLst/>
                <a:gdLst>
                  <a:gd name="T0" fmla="+- 0 1145 1124"/>
                  <a:gd name="T1" fmla="*/ T0 w 38"/>
                  <a:gd name="T2" fmla="+- 0 1470 1470"/>
                  <a:gd name="T3" fmla="*/ 1470 h 66"/>
                  <a:gd name="T4" fmla="+- 0 1124 1124"/>
                  <a:gd name="T5" fmla="*/ T4 w 38"/>
                  <a:gd name="T6" fmla="+- 0 1486 1470"/>
                  <a:gd name="T7" fmla="*/ 1486 h 66"/>
                  <a:gd name="T8" fmla="+- 0 1124 1124"/>
                  <a:gd name="T9" fmla="*/ T8 w 38"/>
                  <a:gd name="T10" fmla="+- 0 1487 1470"/>
                  <a:gd name="T11" fmla="*/ 1487 h 66"/>
                  <a:gd name="T12" fmla="+- 0 1125 1124"/>
                  <a:gd name="T13" fmla="*/ T12 w 38"/>
                  <a:gd name="T14" fmla="+- 0 1487 1470"/>
                  <a:gd name="T15" fmla="*/ 1487 h 66"/>
                  <a:gd name="T16" fmla="+- 0 1126 1124"/>
                  <a:gd name="T17" fmla="*/ T16 w 38"/>
                  <a:gd name="T18" fmla="+- 0 1487 1470"/>
                  <a:gd name="T19" fmla="*/ 1487 h 66"/>
                  <a:gd name="T20" fmla="+- 0 1139 1124"/>
                  <a:gd name="T21" fmla="*/ T20 w 38"/>
                  <a:gd name="T22" fmla="+- 0 1479 1470"/>
                  <a:gd name="T23" fmla="*/ 1479 h 66"/>
                  <a:gd name="T24" fmla="+- 0 1147 1124"/>
                  <a:gd name="T25" fmla="*/ T24 w 38"/>
                  <a:gd name="T26" fmla="+- 0 1479 1470"/>
                  <a:gd name="T27" fmla="*/ 1479 h 66"/>
                  <a:gd name="T28" fmla="+- 0 1147 1124"/>
                  <a:gd name="T29" fmla="*/ T28 w 38"/>
                  <a:gd name="T30" fmla="+- 0 1471 1470"/>
                  <a:gd name="T31" fmla="*/ 1471 h 66"/>
                  <a:gd name="T32" fmla="+- 0 1147 1124"/>
                  <a:gd name="T33" fmla="*/ T32 w 38"/>
                  <a:gd name="T34" fmla="+- 0 1470 1470"/>
                  <a:gd name="T35" fmla="*/ 1470 h 66"/>
                  <a:gd name="T36" fmla="+- 0 1145 1124"/>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9" name="Group 4710"/>
            <p:cNvGrpSpPr>
              <a:grpSpLocks/>
            </p:cNvGrpSpPr>
            <p:nvPr/>
          </p:nvGrpSpPr>
          <p:grpSpPr bwMode="auto">
            <a:xfrm>
              <a:off x="1117" y="1593"/>
              <a:ext cx="47" cy="67"/>
              <a:chOff x="1117" y="1593"/>
              <a:chExt cx="47" cy="67"/>
            </a:xfrm>
          </p:grpSpPr>
          <p:sp>
            <p:nvSpPr>
              <p:cNvPr id="40513" name="Freeform 4712"/>
              <p:cNvSpPr>
                <a:spLocks/>
              </p:cNvSpPr>
              <p:nvPr/>
            </p:nvSpPr>
            <p:spPr bwMode="auto">
              <a:xfrm>
                <a:off x="1117" y="1593"/>
                <a:ext cx="47" cy="67"/>
              </a:xfrm>
              <a:custGeom>
                <a:avLst/>
                <a:gdLst>
                  <a:gd name="T0" fmla="+- 0 1145 1117"/>
                  <a:gd name="T1" fmla="*/ T0 w 47"/>
                  <a:gd name="T2" fmla="+- 0 1593 1593"/>
                  <a:gd name="T3" fmla="*/ 1593 h 67"/>
                  <a:gd name="T4" fmla="+- 0 1117 1117"/>
                  <a:gd name="T5" fmla="*/ T4 w 47"/>
                  <a:gd name="T6" fmla="+- 0 1642 1593"/>
                  <a:gd name="T7" fmla="*/ 1642 h 67"/>
                  <a:gd name="T8" fmla="+- 0 1118 1117"/>
                  <a:gd name="T9" fmla="*/ T8 w 47"/>
                  <a:gd name="T10" fmla="+- 0 1644 1593"/>
                  <a:gd name="T11" fmla="*/ 1644 h 67"/>
                  <a:gd name="T12" fmla="+- 0 1118 1117"/>
                  <a:gd name="T13" fmla="*/ T12 w 47"/>
                  <a:gd name="T14" fmla="+- 0 1644 1593"/>
                  <a:gd name="T15" fmla="*/ 1644 h 67"/>
                  <a:gd name="T16" fmla="+- 0 1146 1117"/>
                  <a:gd name="T17" fmla="*/ T16 w 47"/>
                  <a:gd name="T18" fmla="+- 0 1644 1593"/>
                  <a:gd name="T19" fmla="*/ 1644 h 67"/>
                  <a:gd name="T20" fmla="+- 0 1146 1117"/>
                  <a:gd name="T21" fmla="*/ T20 w 47"/>
                  <a:gd name="T22" fmla="+- 0 1659 1593"/>
                  <a:gd name="T23" fmla="*/ 1659 h 67"/>
                  <a:gd name="T24" fmla="+- 0 1147 1117"/>
                  <a:gd name="T25" fmla="*/ T24 w 47"/>
                  <a:gd name="T26" fmla="+- 0 1659 1593"/>
                  <a:gd name="T27" fmla="*/ 1659 h 67"/>
                  <a:gd name="T28" fmla="+- 0 1148 1117"/>
                  <a:gd name="T29" fmla="*/ T28 w 47"/>
                  <a:gd name="T30" fmla="+- 0 1659 1593"/>
                  <a:gd name="T31" fmla="*/ 1659 h 67"/>
                  <a:gd name="T32" fmla="+- 0 1152 1117"/>
                  <a:gd name="T33" fmla="*/ T32 w 47"/>
                  <a:gd name="T34" fmla="+- 0 1659 1593"/>
                  <a:gd name="T35" fmla="*/ 1659 h 67"/>
                  <a:gd name="T36" fmla="+- 0 1153 1117"/>
                  <a:gd name="T37" fmla="*/ T36 w 47"/>
                  <a:gd name="T38" fmla="+- 0 1659 1593"/>
                  <a:gd name="T39" fmla="*/ 1659 h 67"/>
                  <a:gd name="T40" fmla="+- 0 1154 1117"/>
                  <a:gd name="T41" fmla="*/ T40 w 47"/>
                  <a:gd name="T42" fmla="+- 0 1659 1593"/>
                  <a:gd name="T43" fmla="*/ 1659 h 67"/>
                  <a:gd name="T44" fmla="+- 0 1154 1117"/>
                  <a:gd name="T45" fmla="*/ T44 w 47"/>
                  <a:gd name="T46" fmla="+- 0 1658 1593"/>
                  <a:gd name="T47" fmla="*/ 1658 h 67"/>
                  <a:gd name="T48" fmla="+- 0 1154 1117"/>
                  <a:gd name="T49" fmla="*/ T48 w 47"/>
                  <a:gd name="T50" fmla="+- 0 1644 1593"/>
                  <a:gd name="T51" fmla="*/ 1644 h 67"/>
                  <a:gd name="T52" fmla="+- 0 1162 1117"/>
                  <a:gd name="T53" fmla="*/ T52 w 47"/>
                  <a:gd name="T54" fmla="+- 0 1644 1593"/>
                  <a:gd name="T55" fmla="*/ 1644 h 67"/>
                  <a:gd name="T56" fmla="+- 0 1163 1117"/>
                  <a:gd name="T57" fmla="*/ T56 w 47"/>
                  <a:gd name="T58" fmla="+- 0 1643 1593"/>
                  <a:gd name="T59" fmla="*/ 1643 h 67"/>
                  <a:gd name="T60" fmla="+- 0 1164 1117"/>
                  <a:gd name="T61" fmla="*/ T60 w 47"/>
                  <a:gd name="T62" fmla="+- 0 1641 1593"/>
                  <a:gd name="T63" fmla="*/ 1641 h 67"/>
                  <a:gd name="T64" fmla="+- 0 1163 1117"/>
                  <a:gd name="T65" fmla="*/ T64 w 47"/>
                  <a:gd name="T66" fmla="+- 0 1638 1593"/>
                  <a:gd name="T67" fmla="*/ 1638 h 67"/>
                  <a:gd name="T68" fmla="+- 0 1162 1117"/>
                  <a:gd name="T69" fmla="*/ T68 w 47"/>
                  <a:gd name="T70" fmla="+- 0 1637 1593"/>
                  <a:gd name="T71" fmla="*/ 1637 h 67"/>
                  <a:gd name="T72" fmla="+- 0 1125 1117"/>
                  <a:gd name="T73" fmla="*/ T72 w 47"/>
                  <a:gd name="T74" fmla="+- 0 1637 1593"/>
                  <a:gd name="T75" fmla="*/ 1637 h 67"/>
                  <a:gd name="T76" fmla="+- 0 1146 1117"/>
                  <a:gd name="T77" fmla="*/ T76 w 47"/>
                  <a:gd name="T78" fmla="+- 0 1601 1593"/>
                  <a:gd name="T79" fmla="*/ 1601 h 67"/>
                  <a:gd name="T80" fmla="+- 0 1154 1117"/>
                  <a:gd name="T81" fmla="*/ T80 w 47"/>
                  <a:gd name="T82" fmla="+- 0 1601 1593"/>
                  <a:gd name="T83" fmla="*/ 1601 h 67"/>
                  <a:gd name="T84" fmla="+- 0 1154 1117"/>
                  <a:gd name="T85" fmla="*/ T84 w 47"/>
                  <a:gd name="T86" fmla="+- 0 1595 1593"/>
                  <a:gd name="T87" fmla="*/ 1595 h 67"/>
                  <a:gd name="T88" fmla="+- 0 1154 1117"/>
                  <a:gd name="T89" fmla="*/ T88 w 47"/>
                  <a:gd name="T90" fmla="+- 0 1594 1593"/>
                  <a:gd name="T91" fmla="*/ 1594 h 67"/>
                  <a:gd name="T92" fmla="+- 0 1153 1117"/>
                  <a:gd name="T93" fmla="*/ T92 w 47"/>
                  <a:gd name="T94" fmla="+- 0 1594 1593"/>
                  <a:gd name="T95" fmla="*/ 1594 h 67"/>
                  <a:gd name="T96" fmla="+- 0 1151 1117"/>
                  <a:gd name="T97" fmla="*/ T96 w 47"/>
                  <a:gd name="T98" fmla="+- 0 1593 1593"/>
                  <a:gd name="T99" fmla="*/ 1593 h 67"/>
                  <a:gd name="T100" fmla="+- 0 1145 1117"/>
                  <a:gd name="T101" fmla="*/ T100 w 47"/>
                  <a:gd name="T102" fmla="+- 0 1593 1593"/>
                  <a:gd name="T10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1"/>
                    </a:lnTo>
                    <a:lnTo>
                      <a:pt x="29" y="51"/>
                    </a:lnTo>
                    <a:lnTo>
                      <a:pt x="29" y="66"/>
                    </a:lnTo>
                    <a:lnTo>
                      <a:pt x="30" y="66"/>
                    </a:lnTo>
                    <a:lnTo>
                      <a:pt x="31" y="66"/>
                    </a:lnTo>
                    <a:lnTo>
                      <a:pt x="35" y="66"/>
                    </a:lnTo>
                    <a:lnTo>
                      <a:pt x="36" y="66"/>
                    </a:lnTo>
                    <a:lnTo>
                      <a:pt x="37" y="66"/>
                    </a:lnTo>
                    <a:lnTo>
                      <a:pt x="37" y="65"/>
                    </a:lnTo>
                    <a:lnTo>
                      <a:pt x="37" y="51"/>
                    </a:lnTo>
                    <a:lnTo>
                      <a:pt x="45" y="51"/>
                    </a:lnTo>
                    <a:lnTo>
                      <a:pt x="46" y="50"/>
                    </a:lnTo>
                    <a:lnTo>
                      <a:pt x="47" y="48"/>
                    </a:lnTo>
                    <a:lnTo>
                      <a:pt x="46" y="45"/>
                    </a:lnTo>
                    <a:lnTo>
                      <a:pt x="45" y="44"/>
                    </a:lnTo>
                    <a:lnTo>
                      <a:pt x="8" y="44"/>
                    </a:lnTo>
                    <a:lnTo>
                      <a:pt x="29" y="8"/>
                    </a:lnTo>
                    <a:lnTo>
                      <a:pt x="37" y="8"/>
                    </a:lnTo>
                    <a:lnTo>
                      <a:pt x="37" y="2"/>
                    </a:lnTo>
                    <a:lnTo>
                      <a:pt x="37" y="1"/>
                    </a:lnTo>
                    <a:lnTo>
                      <a:pt x="36"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4" name="Freeform 4711"/>
              <p:cNvSpPr>
                <a:spLocks/>
              </p:cNvSpPr>
              <p:nvPr/>
            </p:nvSpPr>
            <p:spPr bwMode="auto">
              <a:xfrm>
                <a:off x="1117" y="1593"/>
                <a:ext cx="47" cy="67"/>
              </a:xfrm>
              <a:custGeom>
                <a:avLst/>
                <a:gdLst>
                  <a:gd name="T0" fmla="+- 0 1154 1117"/>
                  <a:gd name="T1" fmla="*/ T0 w 47"/>
                  <a:gd name="T2" fmla="+- 0 1601 1593"/>
                  <a:gd name="T3" fmla="*/ 1601 h 67"/>
                  <a:gd name="T4" fmla="+- 0 1146 1117"/>
                  <a:gd name="T5" fmla="*/ T4 w 47"/>
                  <a:gd name="T6" fmla="+- 0 1601 1593"/>
                  <a:gd name="T7" fmla="*/ 1601 h 67"/>
                  <a:gd name="T8" fmla="+- 0 1146 1117"/>
                  <a:gd name="T9" fmla="*/ T8 w 47"/>
                  <a:gd name="T10" fmla="+- 0 1637 1593"/>
                  <a:gd name="T11" fmla="*/ 1637 h 67"/>
                  <a:gd name="T12" fmla="+- 0 1154 1117"/>
                  <a:gd name="T13" fmla="*/ T12 w 47"/>
                  <a:gd name="T14" fmla="+- 0 1637 1593"/>
                  <a:gd name="T15" fmla="*/ 1637 h 67"/>
                  <a:gd name="T16" fmla="+- 0 1154 1117"/>
                  <a:gd name="T17" fmla="*/ T16 w 47"/>
                  <a:gd name="T18" fmla="+- 0 1601 1593"/>
                  <a:gd name="T19" fmla="*/ 1601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00" name="Group 4704"/>
            <p:cNvGrpSpPr>
              <a:grpSpLocks/>
            </p:cNvGrpSpPr>
            <p:nvPr/>
          </p:nvGrpSpPr>
          <p:grpSpPr bwMode="auto">
            <a:xfrm>
              <a:off x="1188" y="1130"/>
              <a:ext cx="80" cy="659"/>
              <a:chOff x="1188" y="1130"/>
              <a:chExt cx="80" cy="659"/>
            </a:xfrm>
          </p:grpSpPr>
          <p:sp>
            <p:nvSpPr>
              <p:cNvPr id="40508" name="Freeform 4709"/>
              <p:cNvSpPr>
                <a:spLocks/>
              </p:cNvSpPr>
              <p:nvPr/>
            </p:nvSpPr>
            <p:spPr bwMode="auto">
              <a:xfrm>
                <a:off x="1188" y="1130"/>
                <a:ext cx="80" cy="659"/>
              </a:xfrm>
              <a:custGeom>
                <a:avLst/>
                <a:gdLst>
                  <a:gd name="T0" fmla="+- 0 1252 1188"/>
                  <a:gd name="T1" fmla="*/ T0 w 80"/>
                  <a:gd name="T2" fmla="+- 0 1468 1130"/>
                  <a:gd name="T3" fmla="*/ 1468 h 659"/>
                  <a:gd name="T4" fmla="+- 0 1190 1188"/>
                  <a:gd name="T5" fmla="*/ T4 w 80"/>
                  <a:gd name="T6" fmla="+- 0 1468 1130"/>
                  <a:gd name="T7" fmla="*/ 1468 h 659"/>
                  <a:gd name="T8" fmla="+- 0 1190 1188"/>
                  <a:gd name="T9" fmla="*/ T8 w 80"/>
                  <a:gd name="T10" fmla="+- 0 1786 1130"/>
                  <a:gd name="T11" fmla="*/ 1786 h 659"/>
                  <a:gd name="T12" fmla="+- 0 1188 1188"/>
                  <a:gd name="T13" fmla="*/ T12 w 80"/>
                  <a:gd name="T14" fmla="+- 0 1788 1130"/>
                  <a:gd name="T15" fmla="*/ 1788 h 659"/>
                  <a:gd name="T16" fmla="+- 0 1267 1188"/>
                  <a:gd name="T17" fmla="*/ T16 w 80"/>
                  <a:gd name="T18" fmla="+- 0 1788 1130"/>
                  <a:gd name="T19" fmla="*/ 1788 h 659"/>
                  <a:gd name="T20" fmla="+- 0 1266 1188"/>
                  <a:gd name="T21" fmla="*/ T20 w 80"/>
                  <a:gd name="T22" fmla="+- 0 1786 1130"/>
                  <a:gd name="T23" fmla="*/ 1786 h 659"/>
                  <a:gd name="T24" fmla="+- 0 1266 1188"/>
                  <a:gd name="T25" fmla="*/ T24 w 80"/>
                  <a:gd name="T26" fmla="+- 0 1773 1130"/>
                  <a:gd name="T27" fmla="*/ 1773 h 659"/>
                  <a:gd name="T28" fmla="+- 0 1253 1188"/>
                  <a:gd name="T29" fmla="*/ T28 w 80"/>
                  <a:gd name="T30" fmla="+- 0 1773 1130"/>
                  <a:gd name="T31" fmla="*/ 1773 h 659"/>
                  <a:gd name="T32" fmla="+- 0 1252 1188"/>
                  <a:gd name="T33" fmla="*/ T32 w 80"/>
                  <a:gd name="T34" fmla="+- 0 1772 1130"/>
                  <a:gd name="T35" fmla="*/ 1772 h 659"/>
                  <a:gd name="T36" fmla="+- 0 1252 1188"/>
                  <a:gd name="T37" fmla="*/ T36 w 80"/>
                  <a:gd name="T38" fmla="+- 0 1771 1130"/>
                  <a:gd name="T39" fmla="*/ 1771 h 659"/>
                  <a:gd name="T40" fmla="+- 0 1252 1188"/>
                  <a:gd name="T41" fmla="*/ T40 w 80"/>
                  <a:gd name="T42" fmla="+- 0 1468 1130"/>
                  <a:gd name="T43"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338"/>
                    </a:moveTo>
                    <a:lnTo>
                      <a:pt x="2" y="338"/>
                    </a:lnTo>
                    <a:lnTo>
                      <a:pt x="2" y="656"/>
                    </a:lnTo>
                    <a:lnTo>
                      <a:pt x="0" y="658"/>
                    </a:lnTo>
                    <a:lnTo>
                      <a:pt x="79" y="658"/>
                    </a:lnTo>
                    <a:lnTo>
                      <a:pt x="78" y="656"/>
                    </a:lnTo>
                    <a:lnTo>
                      <a:pt x="78" y="643"/>
                    </a:lnTo>
                    <a:lnTo>
                      <a:pt x="65" y="643"/>
                    </a:lnTo>
                    <a:lnTo>
                      <a:pt x="64" y="642"/>
                    </a:lnTo>
                    <a:lnTo>
                      <a:pt x="64" y="641"/>
                    </a:lnTo>
                    <a:lnTo>
                      <a:pt x="64"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09" name="Freeform 4708"/>
              <p:cNvSpPr>
                <a:spLocks/>
              </p:cNvSpPr>
              <p:nvPr/>
            </p:nvSpPr>
            <p:spPr bwMode="auto">
              <a:xfrm>
                <a:off x="1188" y="1130"/>
                <a:ext cx="80" cy="659"/>
              </a:xfrm>
              <a:custGeom>
                <a:avLst/>
                <a:gdLst>
                  <a:gd name="T0" fmla="+- 0 1230 1188"/>
                  <a:gd name="T1" fmla="*/ T0 w 80"/>
                  <a:gd name="T2" fmla="+- 0 1462 1130"/>
                  <a:gd name="T3" fmla="*/ 1462 h 659"/>
                  <a:gd name="T4" fmla="+- 0 1205 1188"/>
                  <a:gd name="T5" fmla="*/ T4 w 80"/>
                  <a:gd name="T6" fmla="+- 0 1462 1130"/>
                  <a:gd name="T7" fmla="*/ 1462 h 659"/>
                  <a:gd name="T8" fmla="+- 0 1207 1188"/>
                  <a:gd name="T9" fmla="*/ T8 w 80"/>
                  <a:gd name="T10" fmla="+- 0 1465 1130"/>
                  <a:gd name="T11" fmla="*/ 1465 h 659"/>
                  <a:gd name="T12" fmla="+- 0 1205 1188"/>
                  <a:gd name="T13" fmla="*/ T12 w 80"/>
                  <a:gd name="T14" fmla="+- 0 1468 1130"/>
                  <a:gd name="T15" fmla="*/ 1468 h 659"/>
                  <a:gd name="T16" fmla="+- 0 1230 1188"/>
                  <a:gd name="T17" fmla="*/ T16 w 80"/>
                  <a:gd name="T18" fmla="+- 0 1468 1130"/>
                  <a:gd name="T19" fmla="*/ 1468 h 659"/>
                  <a:gd name="T20" fmla="+- 0 1228 1188"/>
                  <a:gd name="T21" fmla="*/ T20 w 80"/>
                  <a:gd name="T22" fmla="+- 0 1465 1130"/>
                  <a:gd name="T23" fmla="*/ 1465 h 659"/>
                  <a:gd name="T24" fmla="+- 0 1230 1188"/>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2" y="332"/>
                    </a:moveTo>
                    <a:lnTo>
                      <a:pt x="17" y="332"/>
                    </a:lnTo>
                    <a:lnTo>
                      <a:pt x="19" y="335"/>
                    </a:lnTo>
                    <a:lnTo>
                      <a:pt x="17" y="338"/>
                    </a:lnTo>
                    <a:lnTo>
                      <a:pt x="42" y="338"/>
                    </a:lnTo>
                    <a:lnTo>
                      <a:pt x="40" y="335"/>
                    </a:lnTo>
                    <a:lnTo>
                      <a:pt x="4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0" name="Freeform 4707"/>
              <p:cNvSpPr>
                <a:spLocks/>
              </p:cNvSpPr>
              <p:nvPr/>
            </p:nvSpPr>
            <p:spPr bwMode="auto">
              <a:xfrm>
                <a:off x="1188" y="1130"/>
                <a:ext cx="80" cy="659"/>
              </a:xfrm>
              <a:custGeom>
                <a:avLst/>
                <a:gdLst>
                  <a:gd name="T0" fmla="+- 0 1252 1188"/>
                  <a:gd name="T1" fmla="*/ T0 w 80"/>
                  <a:gd name="T2" fmla="+- 0 1453 1130"/>
                  <a:gd name="T3" fmla="*/ 1453 h 659"/>
                  <a:gd name="T4" fmla="+- 0 1190 1188"/>
                  <a:gd name="T5" fmla="*/ T4 w 80"/>
                  <a:gd name="T6" fmla="+- 0 1453 1130"/>
                  <a:gd name="T7" fmla="*/ 1453 h 659"/>
                  <a:gd name="T8" fmla="+- 0 1190 1188"/>
                  <a:gd name="T9" fmla="*/ T8 w 80"/>
                  <a:gd name="T10" fmla="+- 0 1462 1130"/>
                  <a:gd name="T11" fmla="*/ 1462 h 659"/>
                  <a:gd name="T12" fmla="+- 0 1252 1188"/>
                  <a:gd name="T13" fmla="*/ T12 w 80"/>
                  <a:gd name="T14" fmla="+- 0 1462 1130"/>
                  <a:gd name="T15" fmla="*/ 1462 h 659"/>
                  <a:gd name="T16" fmla="+- 0 1252 1188"/>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64" y="323"/>
                    </a:moveTo>
                    <a:lnTo>
                      <a:pt x="2" y="323"/>
                    </a:lnTo>
                    <a:lnTo>
                      <a:pt x="2"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1" name="Freeform 4706"/>
              <p:cNvSpPr>
                <a:spLocks/>
              </p:cNvSpPr>
              <p:nvPr/>
            </p:nvSpPr>
            <p:spPr bwMode="auto">
              <a:xfrm>
                <a:off x="1188" y="1130"/>
                <a:ext cx="80" cy="659"/>
              </a:xfrm>
              <a:custGeom>
                <a:avLst/>
                <a:gdLst>
                  <a:gd name="T0" fmla="+- 0 1236 1188"/>
                  <a:gd name="T1" fmla="*/ T0 w 80"/>
                  <a:gd name="T2" fmla="+- 0 1448 1130"/>
                  <a:gd name="T3" fmla="*/ 1448 h 659"/>
                  <a:gd name="T4" fmla="+- 0 1210 1188"/>
                  <a:gd name="T5" fmla="*/ T4 w 80"/>
                  <a:gd name="T6" fmla="+- 0 1448 1130"/>
                  <a:gd name="T7" fmla="*/ 1448 h 659"/>
                  <a:gd name="T8" fmla="+- 0 1213 1188"/>
                  <a:gd name="T9" fmla="*/ T8 w 80"/>
                  <a:gd name="T10" fmla="+- 0 1450 1130"/>
                  <a:gd name="T11" fmla="*/ 1450 h 659"/>
                  <a:gd name="T12" fmla="+- 0 1210 1188"/>
                  <a:gd name="T13" fmla="*/ T12 w 80"/>
                  <a:gd name="T14" fmla="+- 0 1453 1130"/>
                  <a:gd name="T15" fmla="*/ 1453 h 659"/>
                  <a:gd name="T16" fmla="+- 0 1236 1188"/>
                  <a:gd name="T17" fmla="*/ T16 w 80"/>
                  <a:gd name="T18" fmla="+- 0 1453 1130"/>
                  <a:gd name="T19" fmla="*/ 1453 h 659"/>
                  <a:gd name="T20" fmla="+- 0 1233 1188"/>
                  <a:gd name="T21" fmla="*/ T20 w 80"/>
                  <a:gd name="T22" fmla="+- 0 1450 1130"/>
                  <a:gd name="T23" fmla="*/ 1450 h 659"/>
                  <a:gd name="T24" fmla="+- 0 1236 1188"/>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8" y="318"/>
                    </a:moveTo>
                    <a:lnTo>
                      <a:pt x="22" y="318"/>
                    </a:lnTo>
                    <a:lnTo>
                      <a:pt x="25" y="320"/>
                    </a:lnTo>
                    <a:lnTo>
                      <a:pt x="22" y="323"/>
                    </a:lnTo>
                    <a:lnTo>
                      <a:pt x="48" y="323"/>
                    </a:lnTo>
                    <a:lnTo>
                      <a:pt x="45" y="320"/>
                    </a:lnTo>
                    <a:lnTo>
                      <a:pt x="4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2" name="Freeform 4705"/>
              <p:cNvSpPr>
                <a:spLocks/>
              </p:cNvSpPr>
              <p:nvPr/>
            </p:nvSpPr>
            <p:spPr bwMode="auto">
              <a:xfrm>
                <a:off x="1188" y="1130"/>
                <a:ext cx="80" cy="659"/>
              </a:xfrm>
              <a:custGeom>
                <a:avLst/>
                <a:gdLst>
                  <a:gd name="T0" fmla="+- 0 1252 1188"/>
                  <a:gd name="T1" fmla="*/ T0 w 80"/>
                  <a:gd name="T2" fmla="+- 0 1130 1130"/>
                  <a:gd name="T3" fmla="*/ 1130 h 659"/>
                  <a:gd name="T4" fmla="+- 0 1188 1188"/>
                  <a:gd name="T5" fmla="*/ T4 w 80"/>
                  <a:gd name="T6" fmla="+- 0 1130 1130"/>
                  <a:gd name="T7" fmla="*/ 1130 h 659"/>
                  <a:gd name="T8" fmla="+- 0 1190 1188"/>
                  <a:gd name="T9" fmla="*/ T8 w 80"/>
                  <a:gd name="T10" fmla="+- 0 1131 1130"/>
                  <a:gd name="T11" fmla="*/ 1131 h 659"/>
                  <a:gd name="T12" fmla="+- 0 1190 1188"/>
                  <a:gd name="T13" fmla="*/ T12 w 80"/>
                  <a:gd name="T14" fmla="+- 0 1448 1130"/>
                  <a:gd name="T15" fmla="*/ 1448 h 659"/>
                  <a:gd name="T16" fmla="+- 0 1252 1188"/>
                  <a:gd name="T17" fmla="*/ T16 w 80"/>
                  <a:gd name="T18" fmla="+- 0 1448 1130"/>
                  <a:gd name="T19" fmla="*/ 1448 h 659"/>
                  <a:gd name="T20" fmla="+- 0 1252 1188"/>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2" y="1"/>
                    </a:lnTo>
                    <a:lnTo>
                      <a:pt x="2"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01" name="Group 4702"/>
            <p:cNvGrpSpPr>
              <a:grpSpLocks/>
            </p:cNvGrpSpPr>
            <p:nvPr/>
          </p:nvGrpSpPr>
          <p:grpSpPr bwMode="auto">
            <a:xfrm>
              <a:off x="1190" y="1465"/>
              <a:ext cx="63" cy="2"/>
              <a:chOff x="1190" y="1465"/>
              <a:chExt cx="63" cy="2"/>
            </a:xfrm>
          </p:grpSpPr>
          <p:sp>
            <p:nvSpPr>
              <p:cNvPr id="40507" name="Freeform 4703"/>
              <p:cNvSpPr>
                <a:spLocks/>
              </p:cNvSpPr>
              <p:nvPr/>
            </p:nvSpPr>
            <p:spPr bwMode="auto">
              <a:xfrm>
                <a:off x="1190" y="1465"/>
                <a:ext cx="63" cy="2"/>
              </a:xfrm>
              <a:custGeom>
                <a:avLst/>
                <a:gdLst>
                  <a:gd name="T0" fmla="+- 0 1190 1190"/>
                  <a:gd name="T1" fmla="*/ T0 w 63"/>
                  <a:gd name="T2" fmla="+- 0 1252 1190"/>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2" name="Group 4700"/>
            <p:cNvGrpSpPr>
              <a:grpSpLocks/>
            </p:cNvGrpSpPr>
            <p:nvPr/>
          </p:nvGrpSpPr>
          <p:grpSpPr bwMode="auto">
            <a:xfrm>
              <a:off x="1190" y="1450"/>
              <a:ext cx="63" cy="2"/>
              <a:chOff x="1190" y="1450"/>
              <a:chExt cx="63" cy="2"/>
            </a:xfrm>
          </p:grpSpPr>
          <p:sp>
            <p:nvSpPr>
              <p:cNvPr id="40506" name="Freeform 4701"/>
              <p:cNvSpPr>
                <a:spLocks/>
              </p:cNvSpPr>
              <p:nvPr/>
            </p:nvSpPr>
            <p:spPr bwMode="auto">
              <a:xfrm>
                <a:off x="1190" y="1450"/>
                <a:ext cx="63" cy="2"/>
              </a:xfrm>
              <a:custGeom>
                <a:avLst/>
                <a:gdLst>
                  <a:gd name="T0" fmla="+- 0 1190 1190"/>
                  <a:gd name="T1" fmla="*/ T0 w 63"/>
                  <a:gd name="T2" fmla="+- 0 1252 1190"/>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3" name="Group 4697"/>
            <p:cNvGrpSpPr>
              <a:grpSpLocks/>
            </p:cNvGrpSpPr>
            <p:nvPr/>
          </p:nvGrpSpPr>
          <p:grpSpPr bwMode="auto">
            <a:xfrm>
              <a:off x="1266" y="1773"/>
              <a:ext cx="3" cy="15"/>
              <a:chOff x="1266" y="1773"/>
              <a:chExt cx="3" cy="15"/>
            </a:xfrm>
          </p:grpSpPr>
          <p:sp>
            <p:nvSpPr>
              <p:cNvPr id="40505" name="Freeform 4699"/>
              <p:cNvSpPr>
                <a:spLocks/>
              </p:cNvSpPr>
              <p:nvPr/>
            </p:nvSpPr>
            <p:spPr bwMode="auto">
              <a:xfrm>
                <a:off x="1266" y="1773"/>
                <a:ext cx="3" cy="15"/>
              </a:xfrm>
              <a:custGeom>
                <a:avLst/>
                <a:gdLst>
                  <a:gd name="T0" fmla="+- 0 1269 1266"/>
                  <a:gd name="T1" fmla="*/ T0 w 3"/>
                  <a:gd name="T2" fmla="+- 0 1773 1773"/>
                  <a:gd name="T3" fmla="*/ 1773 h 15"/>
                  <a:gd name="T4" fmla="+- 0 1266 1266"/>
                  <a:gd name="T5" fmla="*/ T4 w 3"/>
                  <a:gd name="T6" fmla="+- 0 1773 1773"/>
                  <a:gd name="T7" fmla="*/ 1773 h 15"/>
                  <a:gd name="T8" fmla="+- 0 1266 1266"/>
                  <a:gd name="T9" fmla="*/ T8 w 3"/>
                  <a:gd name="T10" fmla="+- 0 1786 1773"/>
                  <a:gd name="T11" fmla="*/ 1786 h 15"/>
                  <a:gd name="T12" fmla="+- 0 1268 1266"/>
                  <a:gd name="T13" fmla="*/ T12 w 3"/>
                  <a:gd name="T14" fmla="+- 0 1788 1773"/>
                  <a:gd name="T15" fmla="*/ 1788 h 15"/>
                  <a:gd name="T16" fmla="+- 0 1269 1266"/>
                  <a:gd name="T17" fmla="*/ T16 w 3"/>
                  <a:gd name="T18" fmla="+- 0 1786 1773"/>
                  <a:gd name="T19" fmla="*/ 1786 h 15"/>
                  <a:gd name="T20" fmla="+- 0 1269 1266"/>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538" name="Picture 469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4" y="1130"/>
                <a:ext cx="14"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04" name="Group 4695"/>
            <p:cNvGrpSpPr>
              <a:grpSpLocks/>
            </p:cNvGrpSpPr>
            <p:nvPr/>
          </p:nvGrpSpPr>
          <p:grpSpPr bwMode="auto">
            <a:xfrm>
              <a:off x="1252" y="1772"/>
              <a:ext cx="17" cy="2"/>
              <a:chOff x="1252" y="1772"/>
              <a:chExt cx="17" cy="2"/>
            </a:xfrm>
          </p:grpSpPr>
          <p:sp>
            <p:nvSpPr>
              <p:cNvPr id="40504" name="Freeform 4696"/>
              <p:cNvSpPr>
                <a:spLocks/>
              </p:cNvSpPr>
              <p:nvPr/>
            </p:nvSpPr>
            <p:spPr bwMode="auto">
              <a:xfrm>
                <a:off x="1252" y="1772"/>
                <a:ext cx="17" cy="2"/>
              </a:xfrm>
              <a:custGeom>
                <a:avLst/>
                <a:gdLst>
                  <a:gd name="T0" fmla="+- 0 1252 1252"/>
                  <a:gd name="T1" fmla="*/ T0 w 17"/>
                  <a:gd name="T2" fmla="+- 0 1269 1252"/>
                  <a:gd name="T3" fmla="*/ T2 w 17"/>
                </a:gdLst>
                <a:ahLst/>
                <a:cxnLst>
                  <a:cxn ang="0">
                    <a:pos x="T1" y="0"/>
                  </a:cxn>
                  <a:cxn ang="0">
                    <a:pos x="T3" y="0"/>
                  </a:cxn>
                </a:cxnLst>
                <a:rect l="0" t="0" r="r" b="b"/>
                <a:pathLst>
                  <a:path w="17">
                    <a:moveTo>
                      <a:pt x="0" y="0"/>
                    </a:moveTo>
                    <a:lnTo>
                      <a:pt x="17"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5" name="Group 4693"/>
            <p:cNvGrpSpPr>
              <a:grpSpLocks/>
            </p:cNvGrpSpPr>
            <p:nvPr/>
          </p:nvGrpSpPr>
          <p:grpSpPr bwMode="auto">
            <a:xfrm>
              <a:off x="1252" y="1129"/>
              <a:ext cx="3" cy="642"/>
              <a:chOff x="1252" y="1129"/>
              <a:chExt cx="3" cy="642"/>
            </a:xfrm>
          </p:grpSpPr>
          <p:sp>
            <p:nvSpPr>
              <p:cNvPr id="40503" name="Freeform 4694"/>
              <p:cNvSpPr>
                <a:spLocks/>
              </p:cNvSpPr>
              <p:nvPr/>
            </p:nvSpPr>
            <p:spPr bwMode="auto">
              <a:xfrm>
                <a:off x="1252" y="1129"/>
                <a:ext cx="3" cy="642"/>
              </a:xfrm>
              <a:custGeom>
                <a:avLst/>
                <a:gdLst>
                  <a:gd name="T0" fmla="+- 0 1252 1252"/>
                  <a:gd name="T1" fmla="*/ T0 w 3"/>
                  <a:gd name="T2" fmla="+- 0 1771 1129"/>
                  <a:gd name="T3" fmla="*/ 1771 h 642"/>
                  <a:gd name="T4" fmla="+- 0 1254 1252"/>
                  <a:gd name="T5" fmla="*/ T4 w 3"/>
                  <a:gd name="T6" fmla="+- 0 1771 1129"/>
                  <a:gd name="T7" fmla="*/ 1771 h 642"/>
                  <a:gd name="T8" fmla="+- 0 1254 1252"/>
                  <a:gd name="T9" fmla="*/ T8 w 3"/>
                  <a:gd name="T10" fmla="+- 0 1129 1129"/>
                  <a:gd name="T11" fmla="*/ 1129 h 642"/>
                  <a:gd name="T12" fmla="+- 0 1252 1252"/>
                  <a:gd name="T13" fmla="*/ T12 w 3"/>
                  <a:gd name="T14" fmla="+- 0 1129 1129"/>
                  <a:gd name="T15" fmla="*/ 1129 h 642"/>
                  <a:gd name="T16" fmla="+- 0 1252 1252"/>
                  <a:gd name="T17" fmla="*/ T16 w 3"/>
                  <a:gd name="T18" fmla="+- 0 1771 1129"/>
                  <a:gd name="T19" fmla="*/ 1771 h 642"/>
                </a:gdLst>
                <a:ahLst/>
                <a:cxnLst>
                  <a:cxn ang="0">
                    <a:pos x="T1" y="T3"/>
                  </a:cxn>
                  <a:cxn ang="0">
                    <a:pos x="T5" y="T7"/>
                  </a:cxn>
                  <a:cxn ang="0">
                    <a:pos x="T9" y="T11"/>
                  </a:cxn>
                  <a:cxn ang="0">
                    <a:pos x="T13" y="T15"/>
                  </a:cxn>
                  <a:cxn ang="0">
                    <a:pos x="T17" y="T19"/>
                  </a:cxn>
                </a:cxnLst>
                <a:rect l="0" t="0" r="r" b="b"/>
                <a:pathLst>
                  <a:path w="3" h="642">
                    <a:moveTo>
                      <a:pt x="0" y="642"/>
                    </a:moveTo>
                    <a:lnTo>
                      <a:pt x="2" y="642"/>
                    </a:lnTo>
                    <a:lnTo>
                      <a:pt x="2" y="0"/>
                    </a:lnTo>
                    <a:lnTo>
                      <a:pt x="0" y="0"/>
                    </a:lnTo>
                    <a:lnTo>
                      <a:pt x="0" y="642"/>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06" name="Group 4691"/>
            <p:cNvGrpSpPr>
              <a:grpSpLocks/>
            </p:cNvGrpSpPr>
            <p:nvPr/>
          </p:nvGrpSpPr>
          <p:grpSpPr bwMode="auto">
            <a:xfrm>
              <a:off x="1188" y="1468"/>
              <a:ext cx="2" cy="320"/>
              <a:chOff x="1188" y="1468"/>
              <a:chExt cx="2" cy="320"/>
            </a:xfrm>
          </p:grpSpPr>
          <p:sp>
            <p:nvSpPr>
              <p:cNvPr id="40502" name="Freeform 4692"/>
              <p:cNvSpPr>
                <a:spLocks/>
              </p:cNvSpPr>
              <p:nvPr/>
            </p:nvSpPr>
            <p:spPr bwMode="auto">
              <a:xfrm>
                <a:off x="1188"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7" name="Group 4689"/>
            <p:cNvGrpSpPr>
              <a:grpSpLocks/>
            </p:cNvGrpSpPr>
            <p:nvPr/>
          </p:nvGrpSpPr>
          <p:grpSpPr bwMode="auto">
            <a:xfrm>
              <a:off x="1187" y="1458"/>
              <a:ext cx="3" cy="2"/>
              <a:chOff x="1187" y="1458"/>
              <a:chExt cx="3" cy="2"/>
            </a:xfrm>
          </p:grpSpPr>
          <p:sp>
            <p:nvSpPr>
              <p:cNvPr id="40501" name="Freeform 4690"/>
              <p:cNvSpPr>
                <a:spLocks/>
              </p:cNvSpPr>
              <p:nvPr/>
            </p:nvSpPr>
            <p:spPr bwMode="auto">
              <a:xfrm>
                <a:off x="1187" y="1458"/>
                <a:ext cx="3" cy="2"/>
              </a:xfrm>
              <a:custGeom>
                <a:avLst/>
                <a:gdLst>
                  <a:gd name="T0" fmla="+- 0 1187 1187"/>
                  <a:gd name="T1" fmla="*/ T0 w 3"/>
                  <a:gd name="T2" fmla="+- 0 1190 1187"/>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8" name="Group 4687"/>
            <p:cNvGrpSpPr>
              <a:grpSpLocks/>
            </p:cNvGrpSpPr>
            <p:nvPr/>
          </p:nvGrpSpPr>
          <p:grpSpPr bwMode="auto">
            <a:xfrm>
              <a:off x="1188" y="1130"/>
              <a:ext cx="2" cy="318"/>
              <a:chOff x="1188" y="1130"/>
              <a:chExt cx="2" cy="318"/>
            </a:xfrm>
          </p:grpSpPr>
          <p:sp>
            <p:nvSpPr>
              <p:cNvPr id="40500" name="Freeform 4688"/>
              <p:cNvSpPr>
                <a:spLocks/>
              </p:cNvSpPr>
              <p:nvPr/>
            </p:nvSpPr>
            <p:spPr bwMode="auto">
              <a:xfrm>
                <a:off x="1188"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9" name="Group 4685"/>
            <p:cNvGrpSpPr>
              <a:grpSpLocks/>
            </p:cNvGrpSpPr>
            <p:nvPr/>
          </p:nvGrpSpPr>
          <p:grpSpPr bwMode="auto">
            <a:xfrm>
              <a:off x="1187" y="1465"/>
              <a:ext cx="3" cy="2"/>
              <a:chOff x="1187" y="1465"/>
              <a:chExt cx="3" cy="2"/>
            </a:xfrm>
          </p:grpSpPr>
          <p:sp>
            <p:nvSpPr>
              <p:cNvPr id="40499" name="Freeform 4686"/>
              <p:cNvSpPr>
                <a:spLocks/>
              </p:cNvSpPr>
              <p:nvPr/>
            </p:nvSpPr>
            <p:spPr bwMode="auto">
              <a:xfrm>
                <a:off x="1187" y="1465"/>
                <a:ext cx="3" cy="2"/>
              </a:xfrm>
              <a:custGeom>
                <a:avLst/>
                <a:gdLst>
                  <a:gd name="T0" fmla="+- 0 1187 1187"/>
                  <a:gd name="T1" fmla="*/ T0 w 3"/>
                  <a:gd name="T2" fmla="+- 0 1190 1187"/>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10" name="Group 4682"/>
            <p:cNvGrpSpPr>
              <a:grpSpLocks/>
            </p:cNvGrpSpPr>
            <p:nvPr/>
          </p:nvGrpSpPr>
          <p:grpSpPr bwMode="auto">
            <a:xfrm>
              <a:off x="1187" y="1450"/>
              <a:ext cx="3" cy="2"/>
              <a:chOff x="1187" y="1450"/>
              <a:chExt cx="3" cy="2"/>
            </a:xfrm>
          </p:grpSpPr>
          <p:sp>
            <p:nvSpPr>
              <p:cNvPr id="40498" name="Freeform 4684"/>
              <p:cNvSpPr>
                <a:spLocks/>
              </p:cNvSpPr>
              <p:nvPr/>
            </p:nvSpPr>
            <p:spPr bwMode="auto">
              <a:xfrm>
                <a:off x="1187" y="1450"/>
                <a:ext cx="3" cy="2"/>
              </a:xfrm>
              <a:custGeom>
                <a:avLst/>
                <a:gdLst>
                  <a:gd name="T0" fmla="+- 0 1187 1187"/>
                  <a:gd name="T1" fmla="*/ T0 w 3"/>
                  <a:gd name="T2" fmla="+- 0 1190 1187"/>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523" name="Picture 46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11" name="Group 4680"/>
            <p:cNvGrpSpPr>
              <a:grpSpLocks/>
            </p:cNvGrpSpPr>
            <p:nvPr/>
          </p:nvGrpSpPr>
          <p:grpSpPr bwMode="auto">
            <a:xfrm>
              <a:off x="1173" y="1117"/>
              <a:ext cx="3" cy="656"/>
              <a:chOff x="1173" y="1117"/>
              <a:chExt cx="3" cy="656"/>
            </a:xfrm>
          </p:grpSpPr>
          <p:sp>
            <p:nvSpPr>
              <p:cNvPr id="40497" name="Freeform 4681"/>
              <p:cNvSpPr>
                <a:spLocks/>
              </p:cNvSpPr>
              <p:nvPr/>
            </p:nvSpPr>
            <p:spPr bwMode="auto">
              <a:xfrm>
                <a:off x="1173" y="1117"/>
                <a:ext cx="3" cy="656"/>
              </a:xfrm>
              <a:custGeom>
                <a:avLst/>
                <a:gdLst>
                  <a:gd name="T0" fmla="+- 0 1173 1173"/>
                  <a:gd name="T1" fmla="*/ T0 w 3"/>
                  <a:gd name="T2" fmla="+- 0 1773 1117"/>
                  <a:gd name="T3" fmla="*/ 1773 h 656"/>
                  <a:gd name="T4" fmla="+- 0 1175 1173"/>
                  <a:gd name="T5" fmla="*/ T4 w 3"/>
                  <a:gd name="T6" fmla="+- 0 1773 1117"/>
                  <a:gd name="T7" fmla="*/ 1773 h 656"/>
                  <a:gd name="T8" fmla="+- 0 1175 1173"/>
                  <a:gd name="T9" fmla="*/ T8 w 3"/>
                  <a:gd name="T10" fmla="+- 0 1117 1117"/>
                  <a:gd name="T11" fmla="*/ 1117 h 656"/>
                  <a:gd name="T12" fmla="+- 0 1173 1173"/>
                  <a:gd name="T13" fmla="*/ T12 w 3"/>
                  <a:gd name="T14" fmla="+- 0 1117 1117"/>
                  <a:gd name="T15" fmla="*/ 1117 h 656"/>
                  <a:gd name="T16" fmla="+- 0 1173 117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2" name="Group 4678"/>
            <p:cNvGrpSpPr>
              <a:grpSpLocks/>
            </p:cNvGrpSpPr>
            <p:nvPr/>
          </p:nvGrpSpPr>
          <p:grpSpPr bwMode="auto">
            <a:xfrm>
              <a:off x="1173" y="1116"/>
              <a:ext cx="82" cy="2"/>
              <a:chOff x="1173" y="1116"/>
              <a:chExt cx="82" cy="2"/>
            </a:xfrm>
          </p:grpSpPr>
          <p:sp>
            <p:nvSpPr>
              <p:cNvPr id="40496" name="Freeform 4679"/>
              <p:cNvSpPr>
                <a:spLocks/>
              </p:cNvSpPr>
              <p:nvPr/>
            </p:nvSpPr>
            <p:spPr bwMode="auto">
              <a:xfrm>
                <a:off x="1173" y="1116"/>
                <a:ext cx="82" cy="2"/>
              </a:xfrm>
              <a:custGeom>
                <a:avLst/>
                <a:gdLst>
                  <a:gd name="T0" fmla="+- 0 1173 1173"/>
                  <a:gd name="T1" fmla="*/ T0 w 82"/>
                  <a:gd name="T2" fmla="+- 0 1254 1173"/>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13" name="Group 4676"/>
            <p:cNvGrpSpPr>
              <a:grpSpLocks/>
            </p:cNvGrpSpPr>
            <p:nvPr/>
          </p:nvGrpSpPr>
          <p:grpSpPr bwMode="auto">
            <a:xfrm>
              <a:off x="1174" y="1772"/>
              <a:ext cx="80" cy="2"/>
              <a:chOff x="1174" y="1772"/>
              <a:chExt cx="80" cy="2"/>
            </a:xfrm>
          </p:grpSpPr>
          <p:sp>
            <p:nvSpPr>
              <p:cNvPr id="40495" name="Freeform 4677"/>
              <p:cNvSpPr>
                <a:spLocks/>
              </p:cNvSpPr>
              <p:nvPr/>
            </p:nvSpPr>
            <p:spPr bwMode="auto">
              <a:xfrm>
                <a:off x="1174" y="1772"/>
                <a:ext cx="80" cy="2"/>
              </a:xfrm>
              <a:custGeom>
                <a:avLst/>
                <a:gdLst>
                  <a:gd name="T0" fmla="+- 0 1174 1174"/>
                  <a:gd name="T1" fmla="*/ T0 w 80"/>
                  <a:gd name="T2" fmla="+- 0 1254 117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14" name="Group 4674"/>
            <p:cNvGrpSpPr>
              <a:grpSpLocks/>
            </p:cNvGrpSpPr>
            <p:nvPr/>
          </p:nvGrpSpPr>
          <p:grpSpPr bwMode="auto">
            <a:xfrm>
              <a:off x="1175" y="1770"/>
              <a:ext cx="80" cy="2"/>
              <a:chOff x="1175" y="1770"/>
              <a:chExt cx="80" cy="2"/>
            </a:xfrm>
          </p:grpSpPr>
          <p:sp>
            <p:nvSpPr>
              <p:cNvPr id="40494" name="Freeform 4675"/>
              <p:cNvSpPr>
                <a:spLocks/>
              </p:cNvSpPr>
              <p:nvPr/>
            </p:nvSpPr>
            <p:spPr bwMode="auto">
              <a:xfrm>
                <a:off x="1175" y="1770"/>
                <a:ext cx="80" cy="2"/>
              </a:xfrm>
              <a:custGeom>
                <a:avLst/>
                <a:gdLst>
                  <a:gd name="T0" fmla="+- 0 1175 1175"/>
                  <a:gd name="T1" fmla="*/ T0 w 80"/>
                  <a:gd name="T2" fmla="+- 0 1254 117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15" name="Group 4672"/>
            <p:cNvGrpSpPr>
              <a:grpSpLocks/>
            </p:cNvGrpSpPr>
            <p:nvPr/>
          </p:nvGrpSpPr>
          <p:grpSpPr bwMode="auto">
            <a:xfrm>
              <a:off x="1252" y="1117"/>
              <a:ext cx="3" cy="656"/>
              <a:chOff x="1252" y="1117"/>
              <a:chExt cx="3" cy="656"/>
            </a:xfrm>
          </p:grpSpPr>
          <p:sp>
            <p:nvSpPr>
              <p:cNvPr id="40493" name="Freeform 4673"/>
              <p:cNvSpPr>
                <a:spLocks/>
              </p:cNvSpPr>
              <p:nvPr/>
            </p:nvSpPr>
            <p:spPr bwMode="auto">
              <a:xfrm>
                <a:off x="1252" y="1117"/>
                <a:ext cx="3" cy="656"/>
              </a:xfrm>
              <a:custGeom>
                <a:avLst/>
                <a:gdLst>
                  <a:gd name="T0" fmla="+- 0 1252 1252"/>
                  <a:gd name="T1" fmla="*/ T0 w 3"/>
                  <a:gd name="T2" fmla="+- 0 1773 1117"/>
                  <a:gd name="T3" fmla="*/ 1773 h 656"/>
                  <a:gd name="T4" fmla="+- 0 1254 1252"/>
                  <a:gd name="T5" fmla="*/ T4 w 3"/>
                  <a:gd name="T6" fmla="+- 0 1773 1117"/>
                  <a:gd name="T7" fmla="*/ 1773 h 656"/>
                  <a:gd name="T8" fmla="+- 0 1254 1252"/>
                  <a:gd name="T9" fmla="*/ T8 w 3"/>
                  <a:gd name="T10" fmla="+- 0 1117 1117"/>
                  <a:gd name="T11" fmla="*/ 1117 h 656"/>
                  <a:gd name="T12" fmla="+- 0 1252 1252"/>
                  <a:gd name="T13" fmla="*/ T12 w 3"/>
                  <a:gd name="T14" fmla="+- 0 1117 1117"/>
                  <a:gd name="T15" fmla="*/ 1117 h 656"/>
                  <a:gd name="T16" fmla="+- 0 1252 125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6" name="Group 4668"/>
            <p:cNvGrpSpPr>
              <a:grpSpLocks/>
            </p:cNvGrpSpPr>
            <p:nvPr/>
          </p:nvGrpSpPr>
          <p:grpSpPr bwMode="auto">
            <a:xfrm>
              <a:off x="1203" y="1224"/>
              <a:ext cx="38" cy="66"/>
              <a:chOff x="1203" y="1224"/>
              <a:chExt cx="38" cy="66"/>
            </a:xfrm>
          </p:grpSpPr>
          <p:sp>
            <p:nvSpPr>
              <p:cNvPr id="40490" name="Freeform 4671"/>
              <p:cNvSpPr>
                <a:spLocks/>
              </p:cNvSpPr>
              <p:nvPr/>
            </p:nvSpPr>
            <p:spPr bwMode="auto">
              <a:xfrm>
                <a:off x="1203" y="1224"/>
                <a:ext cx="38" cy="66"/>
              </a:xfrm>
              <a:custGeom>
                <a:avLst/>
                <a:gdLst>
                  <a:gd name="T0" fmla="+- 0 1238 1203"/>
                  <a:gd name="T1" fmla="*/ T0 w 38"/>
                  <a:gd name="T2" fmla="+- 0 1283 1224"/>
                  <a:gd name="T3" fmla="*/ 1283 h 66"/>
                  <a:gd name="T4" fmla="+- 0 1205 1203"/>
                  <a:gd name="T5" fmla="*/ T4 w 38"/>
                  <a:gd name="T6" fmla="+- 0 1283 1224"/>
                  <a:gd name="T7" fmla="*/ 1283 h 66"/>
                  <a:gd name="T8" fmla="+- 0 1204 1203"/>
                  <a:gd name="T9" fmla="*/ T8 w 38"/>
                  <a:gd name="T10" fmla="+- 0 1283 1224"/>
                  <a:gd name="T11" fmla="*/ 1283 h 66"/>
                  <a:gd name="T12" fmla="+- 0 1203 1203"/>
                  <a:gd name="T13" fmla="*/ T12 w 38"/>
                  <a:gd name="T14" fmla="+- 0 1284 1224"/>
                  <a:gd name="T15" fmla="*/ 1284 h 66"/>
                  <a:gd name="T16" fmla="+- 0 1203 1203"/>
                  <a:gd name="T17" fmla="*/ T16 w 38"/>
                  <a:gd name="T18" fmla="+- 0 1285 1224"/>
                  <a:gd name="T19" fmla="*/ 1285 h 66"/>
                  <a:gd name="T20" fmla="+- 0 1203 1203"/>
                  <a:gd name="T21" fmla="*/ T20 w 38"/>
                  <a:gd name="T22" fmla="+- 0 1288 1224"/>
                  <a:gd name="T23" fmla="*/ 1288 h 66"/>
                  <a:gd name="T24" fmla="+- 0 1204 1203"/>
                  <a:gd name="T25" fmla="*/ T24 w 38"/>
                  <a:gd name="T26" fmla="+- 0 1289 1224"/>
                  <a:gd name="T27" fmla="*/ 1289 h 66"/>
                  <a:gd name="T28" fmla="+- 0 1204 1203"/>
                  <a:gd name="T29" fmla="*/ T28 w 38"/>
                  <a:gd name="T30" fmla="+- 0 1290 1224"/>
                  <a:gd name="T31" fmla="*/ 1290 h 66"/>
                  <a:gd name="T32" fmla="+- 0 1239 1203"/>
                  <a:gd name="T33" fmla="*/ T32 w 38"/>
                  <a:gd name="T34" fmla="+- 0 1290 1224"/>
                  <a:gd name="T35" fmla="*/ 1290 h 66"/>
                  <a:gd name="T36" fmla="+- 0 1240 1203"/>
                  <a:gd name="T37" fmla="*/ T36 w 38"/>
                  <a:gd name="T38" fmla="+- 0 1289 1224"/>
                  <a:gd name="T39" fmla="*/ 1289 h 66"/>
                  <a:gd name="T40" fmla="+- 0 1240 1203"/>
                  <a:gd name="T41" fmla="*/ T40 w 38"/>
                  <a:gd name="T42" fmla="+- 0 1288 1224"/>
                  <a:gd name="T43" fmla="*/ 1288 h 66"/>
                  <a:gd name="T44" fmla="+- 0 1240 1203"/>
                  <a:gd name="T45" fmla="*/ T44 w 38"/>
                  <a:gd name="T46" fmla="+- 0 1285 1224"/>
                  <a:gd name="T47" fmla="*/ 1285 h 66"/>
                  <a:gd name="T48" fmla="+- 0 1240 1203"/>
                  <a:gd name="T49" fmla="*/ T48 w 38"/>
                  <a:gd name="T50" fmla="+- 0 1284 1224"/>
                  <a:gd name="T51" fmla="*/ 1284 h 66"/>
                  <a:gd name="T52" fmla="+- 0 1239 1203"/>
                  <a:gd name="T53" fmla="*/ T52 w 38"/>
                  <a:gd name="T54" fmla="+- 0 1283 1224"/>
                  <a:gd name="T55" fmla="*/ 1283 h 66"/>
                  <a:gd name="T56" fmla="+- 0 1238 1203"/>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91" name="Freeform 4670"/>
              <p:cNvSpPr>
                <a:spLocks/>
              </p:cNvSpPr>
              <p:nvPr/>
            </p:nvSpPr>
            <p:spPr bwMode="auto">
              <a:xfrm>
                <a:off x="1203" y="1224"/>
                <a:ext cx="38" cy="66"/>
              </a:xfrm>
              <a:custGeom>
                <a:avLst/>
                <a:gdLst>
                  <a:gd name="T0" fmla="+- 0 1227 1203"/>
                  <a:gd name="T1" fmla="*/ T0 w 38"/>
                  <a:gd name="T2" fmla="+- 0 1233 1224"/>
                  <a:gd name="T3" fmla="*/ 1233 h 66"/>
                  <a:gd name="T4" fmla="+- 0 1218 1203"/>
                  <a:gd name="T5" fmla="*/ T4 w 38"/>
                  <a:gd name="T6" fmla="+- 0 1233 1224"/>
                  <a:gd name="T7" fmla="*/ 1233 h 66"/>
                  <a:gd name="T8" fmla="+- 0 1218 1203"/>
                  <a:gd name="T9" fmla="*/ T8 w 38"/>
                  <a:gd name="T10" fmla="+- 0 1283 1224"/>
                  <a:gd name="T11" fmla="*/ 1283 h 66"/>
                  <a:gd name="T12" fmla="+- 0 1227 1203"/>
                  <a:gd name="T13" fmla="*/ T12 w 38"/>
                  <a:gd name="T14" fmla="+- 0 1283 1224"/>
                  <a:gd name="T15" fmla="*/ 1283 h 66"/>
                  <a:gd name="T16" fmla="+- 0 1227 1203"/>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92" name="Freeform 4669"/>
              <p:cNvSpPr>
                <a:spLocks/>
              </p:cNvSpPr>
              <p:nvPr/>
            </p:nvSpPr>
            <p:spPr bwMode="auto">
              <a:xfrm>
                <a:off x="1203" y="1224"/>
                <a:ext cx="38" cy="66"/>
              </a:xfrm>
              <a:custGeom>
                <a:avLst/>
                <a:gdLst>
                  <a:gd name="T0" fmla="+- 0 1225 1203"/>
                  <a:gd name="T1" fmla="*/ T0 w 38"/>
                  <a:gd name="T2" fmla="+- 0 1224 1224"/>
                  <a:gd name="T3" fmla="*/ 1224 h 66"/>
                  <a:gd name="T4" fmla="+- 0 1203 1203"/>
                  <a:gd name="T5" fmla="*/ T4 w 38"/>
                  <a:gd name="T6" fmla="+- 0 1240 1224"/>
                  <a:gd name="T7" fmla="*/ 1240 h 66"/>
                  <a:gd name="T8" fmla="+- 0 1203 1203"/>
                  <a:gd name="T9" fmla="*/ T8 w 38"/>
                  <a:gd name="T10" fmla="+- 0 1241 1224"/>
                  <a:gd name="T11" fmla="*/ 1241 h 66"/>
                  <a:gd name="T12" fmla="+- 0 1204 1203"/>
                  <a:gd name="T13" fmla="*/ T12 w 38"/>
                  <a:gd name="T14" fmla="+- 0 1241 1224"/>
                  <a:gd name="T15" fmla="*/ 1241 h 66"/>
                  <a:gd name="T16" fmla="+- 0 1206 1203"/>
                  <a:gd name="T17" fmla="*/ T16 w 38"/>
                  <a:gd name="T18" fmla="+- 0 1241 1224"/>
                  <a:gd name="T19" fmla="*/ 1241 h 66"/>
                  <a:gd name="T20" fmla="+- 0 1218 1203"/>
                  <a:gd name="T21" fmla="*/ T20 w 38"/>
                  <a:gd name="T22" fmla="+- 0 1233 1224"/>
                  <a:gd name="T23" fmla="*/ 1233 h 66"/>
                  <a:gd name="T24" fmla="+- 0 1227 1203"/>
                  <a:gd name="T25" fmla="*/ T24 w 38"/>
                  <a:gd name="T26" fmla="+- 0 1233 1224"/>
                  <a:gd name="T27" fmla="*/ 1233 h 66"/>
                  <a:gd name="T28" fmla="+- 0 1227 1203"/>
                  <a:gd name="T29" fmla="*/ T28 w 38"/>
                  <a:gd name="T30" fmla="+- 0 1225 1224"/>
                  <a:gd name="T31" fmla="*/ 1225 h 66"/>
                  <a:gd name="T32" fmla="+- 0 1226 1203"/>
                  <a:gd name="T33" fmla="*/ T32 w 38"/>
                  <a:gd name="T34" fmla="+- 0 1224 1224"/>
                  <a:gd name="T35" fmla="*/ 1224 h 66"/>
                  <a:gd name="T36" fmla="+- 0 1225 1203"/>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7" name="Group 4665"/>
            <p:cNvGrpSpPr>
              <a:grpSpLocks/>
            </p:cNvGrpSpPr>
            <p:nvPr/>
          </p:nvGrpSpPr>
          <p:grpSpPr bwMode="auto">
            <a:xfrm>
              <a:off x="1198" y="1346"/>
              <a:ext cx="45" cy="68"/>
              <a:chOff x="1198" y="1346"/>
              <a:chExt cx="45" cy="68"/>
            </a:xfrm>
          </p:grpSpPr>
          <p:sp>
            <p:nvSpPr>
              <p:cNvPr id="40488" name="Freeform 4667"/>
              <p:cNvSpPr>
                <a:spLocks/>
              </p:cNvSpPr>
              <p:nvPr/>
            </p:nvSpPr>
            <p:spPr bwMode="auto">
              <a:xfrm>
                <a:off x="1198" y="1346"/>
                <a:ext cx="45" cy="68"/>
              </a:xfrm>
              <a:custGeom>
                <a:avLst/>
                <a:gdLst>
                  <a:gd name="T0" fmla="+- 0 1225 1198"/>
                  <a:gd name="T1" fmla="*/ T0 w 45"/>
                  <a:gd name="T2" fmla="+- 0 1346 1346"/>
                  <a:gd name="T3" fmla="*/ 1346 h 68"/>
                  <a:gd name="T4" fmla="+- 0 1216 1198"/>
                  <a:gd name="T5" fmla="*/ T4 w 45"/>
                  <a:gd name="T6" fmla="+- 0 1346 1346"/>
                  <a:gd name="T7" fmla="*/ 1346 h 68"/>
                  <a:gd name="T8" fmla="+- 0 1213 1198"/>
                  <a:gd name="T9" fmla="*/ T8 w 45"/>
                  <a:gd name="T10" fmla="+- 0 1347 1346"/>
                  <a:gd name="T11" fmla="*/ 1347 h 68"/>
                  <a:gd name="T12" fmla="+- 0 1198 1198"/>
                  <a:gd name="T13" fmla="*/ T12 w 45"/>
                  <a:gd name="T14" fmla="+- 0 1386 1346"/>
                  <a:gd name="T15" fmla="*/ 1386 h 68"/>
                  <a:gd name="T16" fmla="+- 0 1198 1198"/>
                  <a:gd name="T17" fmla="*/ T16 w 45"/>
                  <a:gd name="T18" fmla="+- 0 1391 1346"/>
                  <a:gd name="T19" fmla="*/ 1391 h 68"/>
                  <a:gd name="T20" fmla="+- 0 1215 1198"/>
                  <a:gd name="T21" fmla="*/ T20 w 45"/>
                  <a:gd name="T22" fmla="+- 0 1414 1346"/>
                  <a:gd name="T23" fmla="*/ 1414 h 68"/>
                  <a:gd name="T24" fmla="+- 0 1224 1198"/>
                  <a:gd name="T25" fmla="*/ T24 w 45"/>
                  <a:gd name="T26" fmla="+- 0 1414 1346"/>
                  <a:gd name="T27" fmla="*/ 1414 h 68"/>
                  <a:gd name="T28" fmla="+- 0 1227 1198"/>
                  <a:gd name="T29" fmla="*/ T28 w 45"/>
                  <a:gd name="T30" fmla="+- 0 1413 1346"/>
                  <a:gd name="T31" fmla="*/ 1413 h 68"/>
                  <a:gd name="T32" fmla="+- 0 1233 1198"/>
                  <a:gd name="T33" fmla="*/ T32 w 45"/>
                  <a:gd name="T34" fmla="+- 0 1410 1346"/>
                  <a:gd name="T35" fmla="*/ 1410 h 68"/>
                  <a:gd name="T36" fmla="+- 0 1235 1198"/>
                  <a:gd name="T37" fmla="*/ T36 w 45"/>
                  <a:gd name="T38" fmla="+- 0 1408 1346"/>
                  <a:gd name="T39" fmla="*/ 1408 h 68"/>
                  <a:gd name="T40" fmla="+- 0 1236 1198"/>
                  <a:gd name="T41" fmla="*/ T40 w 45"/>
                  <a:gd name="T42" fmla="+- 0 1407 1346"/>
                  <a:gd name="T43" fmla="*/ 1407 h 68"/>
                  <a:gd name="T44" fmla="+- 0 1217 1198"/>
                  <a:gd name="T45" fmla="*/ T44 w 45"/>
                  <a:gd name="T46" fmla="+- 0 1407 1346"/>
                  <a:gd name="T47" fmla="*/ 1407 h 68"/>
                  <a:gd name="T48" fmla="+- 0 1215 1198"/>
                  <a:gd name="T49" fmla="*/ T48 w 45"/>
                  <a:gd name="T50" fmla="+- 0 1406 1346"/>
                  <a:gd name="T51" fmla="*/ 1406 h 68"/>
                  <a:gd name="T52" fmla="+- 0 1206 1198"/>
                  <a:gd name="T53" fmla="*/ T52 w 45"/>
                  <a:gd name="T54" fmla="+- 0 1386 1346"/>
                  <a:gd name="T55" fmla="*/ 1386 h 68"/>
                  <a:gd name="T56" fmla="+- 0 1207 1198"/>
                  <a:gd name="T57" fmla="*/ T56 w 45"/>
                  <a:gd name="T58" fmla="+- 0 1373 1346"/>
                  <a:gd name="T59" fmla="*/ 1373 h 68"/>
                  <a:gd name="T60" fmla="+- 0 1217 1198"/>
                  <a:gd name="T61" fmla="*/ T60 w 45"/>
                  <a:gd name="T62" fmla="+- 0 1354 1346"/>
                  <a:gd name="T63" fmla="*/ 1354 h 68"/>
                  <a:gd name="T64" fmla="+- 0 1237 1198"/>
                  <a:gd name="T65" fmla="*/ T64 w 45"/>
                  <a:gd name="T66" fmla="+- 0 1354 1346"/>
                  <a:gd name="T67" fmla="*/ 1354 h 68"/>
                  <a:gd name="T68" fmla="+- 0 1236 1198"/>
                  <a:gd name="T69" fmla="*/ T68 w 45"/>
                  <a:gd name="T70" fmla="+- 0 1352 1346"/>
                  <a:gd name="T71" fmla="*/ 1352 h 68"/>
                  <a:gd name="T72" fmla="+- 0 1234 1198"/>
                  <a:gd name="T73" fmla="*/ T72 w 45"/>
                  <a:gd name="T74" fmla="+- 0 1350 1346"/>
                  <a:gd name="T75" fmla="*/ 1350 h 68"/>
                  <a:gd name="T76" fmla="+- 0 1228 1198"/>
                  <a:gd name="T77" fmla="*/ T76 w 45"/>
                  <a:gd name="T78" fmla="+- 0 1347 1346"/>
                  <a:gd name="T79" fmla="*/ 1347 h 68"/>
                  <a:gd name="T80" fmla="+- 0 1225 1198"/>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8"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9" name="Freeform 4666"/>
              <p:cNvSpPr>
                <a:spLocks/>
              </p:cNvSpPr>
              <p:nvPr/>
            </p:nvSpPr>
            <p:spPr bwMode="auto">
              <a:xfrm>
                <a:off x="1198" y="1346"/>
                <a:ext cx="45" cy="68"/>
              </a:xfrm>
              <a:custGeom>
                <a:avLst/>
                <a:gdLst>
                  <a:gd name="T0" fmla="+- 0 1237 1198"/>
                  <a:gd name="T1" fmla="*/ T0 w 45"/>
                  <a:gd name="T2" fmla="+- 0 1354 1346"/>
                  <a:gd name="T3" fmla="*/ 1354 h 68"/>
                  <a:gd name="T4" fmla="+- 0 1220 1198"/>
                  <a:gd name="T5" fmla="*/ T4 w 45"/>
                  <a:gd name="T6" fmla="+- 0 1354 1346"/>
                  <a:gd name="T7" fmla="*/ 1354 h 68"/>
                  <a:gd name="T8" fmla="+- 0 1224 1198"/>
                  <a:gd name="T9" fmla="*/ T8 w 45"/>
                  <a:gd name="T10" fmla="+- 0 1354 1346"/>
                  <a:gd name="T11" fmla="*/ 1354 h 68"/>
                  <a:gd name="T12" fmla="+- 0 1228 1198"/>
                  <a:gd name="T13" fmla="*/ T12 w 45"/>
                  <a:gd name="T14" fmla="+- 0 1356 1346"/>
                  <a:gd name="T15" fmla="*/ 1356 h 68"/>
                  <a:gd name="T16" fmla="+- 0 1233 1198"/>
                  <a:gd name="T17" fmla="*/ T16 w 45"/>
                  <a:gd name="T18" fmla="+- 0 1386 1346"/>
                  <a:gd name="T19" fmla="*/ 1386 h 68"/>
                  <a:gd name="T20" fmla="+- 0 1233 1198"/>
                  <a:gd name="T21" fmla="*/ T20 w 45"/>
                  <a:gd name="T22" fmla="+- 0 1389 1346"/>
                  <a:gd name="T23" fmla="*/ 1389 h 68"/>
                  <a:gd name="T24" fmla="+- 0 1222 1198"/>
                  <a:gd name="T25" fmla="*/ T24 w 45"/>
                  <a:gd name="T26" fmla="+- 0 1407 1346"/>
                  <a:gd name="T27" fmla="*/ 1407 h 68"/>
                  <a:gd name="T28" fmla="+- 0 1236 1198"/>
                  <a:gd name="T29" fmla="*/ T28 w 45"/>
                  <a:gd name="T30" fmla="+- 0 1407 1346"/>
                  <a:gd name="T31" fmla="*/ 1407 h 68"/>
                  <a:gd name="T32" fmla="+- 0 1239 1198"/>
                  <a:gd name="T33" fmla="*/ T32 w 45"/>
                  <a:gd name="T34" fmla="+- 0 1402 1346"/>
                  <a:gd name="T35" fmla="*/ 1402 h 68"/>
                  <a:gd name="T36" fmla="+- 0 1240 1198"/>
                  <a:gd name="T37" fmla="*/ T36 w 45"/>
                  <a:gd name="T38" fmla="+- 0 1398 1346"/>
                  <a:gd name="T39" fmla="*/ 1398 h 68"/>
                  <a:gd name="T40" fmla="+- 0 1242 1198"/>
                  <a:gd name="T41" fmla="*/ T40 w 45"/>
                  <a:gd name="T42" fmla="+- 0 1390 1346"/>
                  <a:gd name="T43" fmla="*/ 1390 h 68"/>
                  <a:gd name="T44" fmla="+- 0 1242 1198"/>
                  <a:gd name="T45" fmla="*/ T44 w 45"/>
                  <a:gd name="T46" fmla="+- 0 1386 1346"/>
                  <a:gd name="T47" fmla="*/ 1386 h 68"/>
                  <a:gd name="T48" fmla="+- 0 1242 1198"/>
                  <a:gd name="T49" fmla="*/ T48 w 45"/>
                  <a:gd name="T50" fmla="+- 0 1373 1346"/>
                  <a:gd name="T51" fmla="*/ 1373 h 68"/>
                  <a:gd name="T52" fmla="+- 0 1242 1198"/>
                  <a:gd name="T53" fmla="*/ T52 w 45"/>
                  <a:gd name="T54" fmla="+- 0 1371 1346"/>
                  <a:gd name="T55" fmla="*/ 1371 h 68"/>
                  <a:gd name="T56" fmla="+- 0 1242 1198"/>
                  <a:gd name="T57" fmla="*/ T56 w 45"/>
                  <a:gd name="T58" fmla="+- 0 1369 1346"/>
                  <a:gd name="T59" fmla="*/ 1369 h 68"/>
                  <a:gd name="T60" fmla="+- 0 1240 1198"/>
                  <a:gd name="T61" fmla="*/ T60 w 45"/>
                  <a:gd name="T62" fmla="+- 0 1362 1346"/>
                  <a:gd name="T63" fmla="*/ 1362 h 68"/>
                  <a:gd name="T64" fmla="+- 0 1239 1198"/>
                  <a:gd name="T65" fmla="*/ T64 w 45"/>
                  <a:gd name="T66" fmla="+- 0 1358 1346"/>
                  <a:gd name="T67" fmla="*/ 1358 h 68"/>
                  <a:gd name="T68" fmla="+- 0 1237 1198"/>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8" name="Group 4661"/>
            <p:cNvGrpSpPr>
              <a:grpSpLocks/>
            </p:cNvGrpSpPr>
            <p:nvPr/>
          </p:nvGrpSpPr>
          <p:grpSpPr bwMode="auto">
            <a:xfrm>
              <a:off x="1203" y="1470"/>
              <a:ext cx="38" cy="66"/>
              <a:chOff x="1203" y="1470"/>
              <a:chExt cx="38" cy="66"/>
            </a:xfrm>
          </p:grpSpPr>
          <p:sp>
            <p:nvSpPr>
              <p:cNvPr id="40485" name="Freeform 4664"/>
              <p:cNvSpPr>
                <a:spLocks/>
              </p:cNvSpPr>
              <p:nvPr/>
            </p:nvSpPr>
            <p:spPr bwMode="auto">
              <a:xfrm>
                <a:off x="1203" y="1470"/>
                <a:ext cx="38" cy="66"/>
              </a:xfrm>
              <a:custGeom>
                <a:avLst/>
                <a:gdLst>
                  <a:gd name="T0" fmla="+- 0 1238 1203"/>
                  <a:gd name="T1" fmla="*/ T0 w 38"/>
                  <a:gd name="T2" fmla="+- 0 1529 1470"/>
                  <a:gd name="T3" fmla="*/ 1529 h 66"/>
                  <a:gd name="T4" fmla="+- 0 1205 1203"/>
                  <a:gd name="T5" fmla="*/ T4 w 38"/>
                  <a:gd name="T6" fmla="+- 0 1529 1470"/>
                  <a:gd name="T7" fmla="*/ 1529 h 66"/>
                  <a:gd name="T8" fmla="+- 0 1204 1203"/>
                  <a:gd name="T9" fmla="*/ T8 w 38"/>
                  <a:gd name="T10" fmla="+- 0 1529 1470"/>
                  <a:gd name="T11" fmla="*/ 1529 h 66"/>
                  <a:gd name="T12" fmla="+- 0 1203 1203"/>
                  <a:gd name="T13" fmla="*/ T12 w 38"/>
                  <a:gd name="T14" fmla="+- 0 1530 1470"/>
                  <a:gd name="T15" fmla="*/ 1530 h 66"/>
                  <a:gd name="T16" fmla="+- 0 1203 1203"/>
                  <a:gd name="T17" fmla="*/ T16 w 38"/>
                  <a:gd name="T18" fmla="+- 0 1531 1470"/>
                  <a:gd name="T19" fmla="*/ 1531 h 66"/>
                  <a:gd name="T20" fmla="+- 0 1203 1203"/>
                  <a:gd name="T21" fmla="*/ T20 w 38"/>
                  <a:gd name="T22" fmla="+- 0 1534 1470"/>
                  <a:gd name="T23" fmla="*/ 1534 h 66"/>
                  <a:gd name="T24" fmla="+- 0 1204 1203"/>
                  <a:gd name="T25" fmla="*/ T24 w 38"/>
                  <a:gd name="T26" fmla="+- 0 1535 1470"/>
                  <a:gd name="T27" fmla="*/ 1535 h 66"/>
                  <a:gd name="T28" fmla="+- 0 1204 1203"/>
                  <a:gd name="T29" fmla="*/ T28 w 38"/>
                  <a:gd name="T30" fmla="+- 0 1536 1470"/>
                  <a:gd name="T31" fmla="*/ 1536 h 66"/>
                  <a:gd name="T32" fmla="+- 0 1239 1203"/>
                  <a:gd name="T33" fmla="*/ T32 w 38"/>
                  <a:gd name="T34" fmla="+- 0 1536 1470"/>
                  <a:gd name="T35" fmla="*/ 1536 h 66"/>
                  <a:gd name="T36" fmla="+- 0 1240 1203"/>
                  <a:gd name="T37" fmla="*/ T36 w 38"/>
                  <a:gd name="T38" fmla="+- 0 1535 1470"/>
                  <a:gd name="T39" fmla="*/ 1535 h 66"/>
                  <a:gd name="T40" fmla="+- 0 1240 1203"/>
                  <a:gd name="T41" fmla="*/ T40 w 38"/>
                  <a:gd name="T42" fmla="+- 0 1534 1470"/>
                  <a:gd name="T43" fmla="*/ 1534 h 66"/>
                  <a:gd name="T44" fmla="+- 0 1240 1203"/>
                  <a:gd name="T45" fmla="*/ T44 w 38"/>
                  <a:gd name="T46" fmla="+- 0 1531 1470"/>
                  <a:gd name="T47" fmla="*/ 1531 h 66"/>
                  <a:gd name="T48" fmla="+- 0 1240 1203"/>
                  <a:gd name="T49" fmla="*/ T48 w 38"/>
                  <a:gd name="T50" fmla="+- 0 1530 1470"/>
                  <a:gd name="T51" fmla="*/ 1530 h 66"/>
                  <a:gd name="T52" fmla="+- 0 1239 1203"/>
                  <a:gd name="T53" fmla="*/ T52 w 38"/>
                  <a:gd name="T54" fmla="+- 0 1529 1470"/>
                  <a:gd name="T55" fmla="*/ 1529 h 66"/>
                  <a:gd name="T56" fmla="+- 0 1238 1203"/>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6" name="Freeform 4663"/>
              <p:cNvSpPr>
                <a:spLocks/>
              </p:cNvSpPr>
              <p:nvPr/>
            </p:nvSpPr>
            <p:spPr bwMode="auto">
              <a:xfrm>
                <a:off x="1203" y="1470"/>
                <a:ext cx="38" cy="66"/>
              </a:xfrm>
              <a:custGeom>
                <a:avLst/>
                <a:gdLst>
                  <a:gd name="T0" fmla="+- 0 1227 1203"/>
                  <a:gd name="T1" fmla="*/ T0 w 38"/>
                  <a:gd name="T2" fmla="+- 0 1479 1470"/>
                  <a:gd name="T3" fmla="*/ 1479 h 66"/>
                  <a:gd name="T4" fmla="+- 0 1218 1203"/>
                  <a:gd name="T5" fmla="*/ T4 w 38"/>
                  <a:gd name="T6" fmla="+- 0 1479 1470"/>
                  <a:gd name="T7" fmla="*/ 1479 h 66"/>
                  <a:gd name="T8" fmla="+- 0 1218 1203"/>
                  <a:gd name="T9" fmla="*/ T8 w 38"/>
                  <a:gd name="T10" fmla="+- 0 1529 1470"/>
                  <a:gd name="T11" fmla="*/ 1529 h 66"/>
                  <a:gd name="T12" fmla="+- 0 1227 1203"/>
                  <a:gd name="T13" fmla="*/ T12 w 38"/>
                  <a:gd name="T14" fmla="+- 0 1529 1470"/>
                  <a:gd name="T15" fmla="*/ 1529 h 66"/>
                  <a:gd name="T16" fmla="+- 0 1227 1203"/>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7" name="Freeform 4662"/>
              <p:cNvSpPr>
                <a:spLocks/>
              </p:cNvSpPr>
              <p:nvPr/>
            </p:nvSpPr>
            <p:spPr bwMode="auto">
              <a:xfrm>
                <a:off x="1203" y="1470"/>
                <a:ext cx="38" cy="66"/>
              </a:xfrm>
              <a:custGeom>
                <a:avLst/>
                <a:gdLst>
                  <a:gd name="T0" fmla="+- 0 1225 1203"/>
                  <a:gd name="T1" fmla="*/ T0 w 38"/>
                  <a:gd name="T2" fmla="+- 0 1470 1470"/>
                  <a:gd name="T3" fmla="*/ 1470 h 66"/>
                  <a:gd name="T4" fmla="+- 0 1203 1203"/>
                  <a:gd name="T5" fmla="*/ T4 w 38"/>
                  <a:gd name="T6" fmla="+- 0 1486 1470"/>
                  <a:gd name="T7" fmla="*/ 1486 h 66"/>
                  <a:gd name="T8" fmla="+- 0 1203 1203"/>
                  <a:gd name="T9" fmla="*/ T8 w 38"/>
                  <a:gd name="T10" fmla="+- 0 1487 1470"/>
                  <a:gd name="T11" fmla="*/ 1487 h 66"/>
                  <a:gd name="T12" fmla="+- 0 1204 1203"/>
                  <a:gd name="T13" fmla="*/ T12 w 38"/>
                  <a:gd name="T14" fmla="+- 0 1487 1470"/>
                  <a:gd name="T15" fmla="*/ 1487 h 66"/>
                  <a:gd name="T16" fmla="+- 0 1206 1203"/>
                  <a:gd name="T17" fmla="*/ T16 w 38"/>
                  <a:gd name="T18" fmla="+- 0 1487 1470"/>
                  <a:gd name="T19" fmla="*/ 1487 h 66"/>
                  <a:gd name="T20" fmla="+- 0 1218 1203"/>
                  <a:gd name="T21" fmla="*/ T20 w 38"/>
                  <a:gd name="T22" fmla="+- 0 1479 1470"/>
                  <a:gd name="T23" fmla="*/ 1479 h 66"/>
                  <a:gd name="T24" fmla="+- 0 1227 1203"/>
                  <a:gd name="T25" fmla="*/ T24 w 38"/>
                  <a:gd name="T26" fmla="+- 0 1479 1470"/>
                  <a:gd name="T27" fmla="*/ 1479 h 66"/>
                  <a:gd name="T28" fmla="+- 0 1227 1203"/>
                  <a:gd name="T29" fmla="*/ T28 w 38"/>
                  <a:gd name="T30" fmla="+- 0 1471 1470"/>
                  <a:gd name="T31" fmla="*/ 1471 h 66"/>
                  <a:gd name="T32" fmla="+- 0 1226 1203"/>
                  <a:gd name="T33" fmla="*/ T32 w 38"/>
                  <a:gd name="T34" fmla="+- 0 1470 1470"/>
                  <a:gd name="T35" fmla="*/ 1470 h 66"/>
                  <a:gd name="T36" fmla="+- 0 1225 1203"/>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9" name="Group 4656"/>
            <p:cNvGrpSpPr>
              <a:grpSpLocks/>
            </p:cNvGrpSpPr>
            <p:nvPr/>
          </p:nvGrpSpPr>
          <p:grpSpPr bwMode="auto">
            <a:xfrm>
              <a:off x="1199" y="1594"/>
              <a:ext cx="41" cy="67"/>
              <a:chOff x="1199" y="1594"/>
              <a:chExt cx="41" cy="67"/>
            </a:xfrm>
          </p:grpSpPr>
          <p:sp>
            <p:nvSpPr>
              <p:cNvPr id="40481" name="Freeform 4660"/>
              <p:cNvSpPr>
                <a:spLocks/>
              </p:cNvSpPr>
              <p:nvPr/>
            </p:nvSpPr>
            <p:spPr bwMode="auto">
              <a:xfrm>
                <a:off x="1199" y="1594"/>
                <a:ext cx="41" cy="67"/>
              </a:xfrm>
              <a:custGeom>
                <a:avLst/>
                <a:gdLst>
                  <a:gd name="T0" fmla="+- 0 1201 1199"/>
                  <a:gd name="T1" fmla="*/ T0 w 41"/>
                  <a:gd name="T2" fmla="+- 0 1649 1594"/>
                  <a:gd name="T3" fmla="*/ 1649 h 67"/>
                  <a:gd name="T4" fmla="+- 0 1200 1199"/>
                  <a:gd name="T5" fmla="*/ T4 w 41"/>
                  <a:gd name="T6" fmla="+- 0 1649 1594"/>
                  <a:gd name="T7" fmla="*/ 1649 h 67"/>
                  <a:gd name="T8" fmla="+- 0 1199 1199"/>
                  <a:gd name="T9" fmla="*/ T8 w 41"/>
                  <a:gd name="T10" fmla="+- 0 1650 1594"/>
                  <a:gd name="T11" fmla="*/ 1650 h 67"/>
                  <a:gd name="T12" fmla="+- 0 1199 1199"/>
                  <a:gd name="T13" fmla="*/ T12 w 41"/>
                  <a:gd name="T14" fmla="+- 0 1650 1594"/>
                  <a:gd name="T15" fmla="*/ 1650 h 67"/>
                  <a:gd name="T16" fmla="+- 0 1199 1199"/>
                  <a:gd name="T17" fmla="*/ T16 w 41"/>
                  <a:gd name="T18" fmla="+- 0 1653 1594"/>
                  <a:gd name="T19" fmla="*/ 1653 h 67"/>
                  <a:gd name="T20" fmla="+- 0 1199 1199"/>
                  <a:gd name="T21" fmla="*/ T20 w 41"/>
                  <a:gd name="T22" fmla="+- 0 1655 1594"/>
                  <a:gd name="T23" fmla="*/ 1655 h 67"/>
                  <a:gd name="T24" fmla="+- 0 1219 1199"/>
                  <a:gd name="T25" fmla="*/ T24 w 41"/>
                  <a:gd name="T26" fmla="+- 0 1660 1594"/>
                  <a:gd name="T27" fmla="*/ 1660 h 67"/>
                  <a:gd name="T28" fmla="+- 0 1223 1199"/>
                  <a:gd name="T29" fmla="*/ T28 w 41"/>
                  <a:gd name="T30" fmla="+- 0 1660 1594"/>
                  <a:gd name="T31" fmla="*/ 1660 h 67"/>
                  <a:gd name="T32" fmla="+- 0 1228 1199"/>
                  <a:gd name="T33" fmla="*/ T32 w 41"/>
                  <a:gd name="T34" fmla="+- 0 1658 1594"/>
                  <a:gd name="T35" fmla="*/ 1658 h 67"/>
                  <a:gd name="T36" fmla="+- 0 1231 1199"/>
                  <a:gd name="T37" fmla="*/ T36 w 41"/>
                  <a:gd name="T38" fmla="+- 0 1656 1594"/>
                  <a:gd name="T39" fmla="*/ 1656 h 67"/>
                  <a:gd name="T40" fmla="+- 0 1235 1199"/>
                  <a:gd name="T41" fmla="*/ T40 w 41"/>
                  <a:gd name="T42" fmla="+- 0 1653 1594"/>
                  <a:gd name="T43" fmla="*/ 1653 h 67"/>
                  <a:gd name="T44" fmla="+- 0 1213 1199"/>
                  <a:gd name="T45" fmla="*/ T44 w 41"/>
                  <a:gd name="T46" fmla="+- 0 1653 1594"/>
                  <a:gd name="T47" fmla="*/ 1653 h 67"/>
                  <a:gd name="T48" fmla="+- 0 1211 1199"/>
                  <a:gd name="T49" fmla="*/ T48 w 41"/>
                  <a:gd name="T50" fmla="+- 0 1653 1594"/>
                  <a:gd name="T51" fmla="*/ 1653 h 67"/>
                  <a:gd name="T52" fmla="+- 0 1209 1199"/>
                  <a:gd name="T53" fmla="*/ T52 w 41"/>
                  <a:gd name="T54" fmla="+- 0 1652 1594"/>
                  <a:gd name="T55" fmla="*/ 1652 h 67"/>
                  <a:gd name="T56" fmla="+- 0 1205 1199"/>
                  <a:gd name="T57" fmla="*/ T56 w 41"/>
                  <a:gd name="T58" fmla="+- 0 1651 1594"/>
                  <a:gd name="T59" fmla="*/ 1651 h 67"/>
                  <a:gd name="T60" fmla="+- 0 1202 1199"/>
                  <a:gd name="T61" fmla="*/ T60 w 41"/>
                  <a:gd name="T62" fmla="+- 0 1650 1594"/>
                  <a:gd name="T63" fmla="*/ 1650 h 67"/>
                  <a:gd name="T64" fmla="+- 0 1201 1199"/>
                  <a:gd name="T65" fmla="*/ T64 w 41"/>
                  <a:gd name="T66" fmla="+- 0 1649 1594"/>
                  <a:gd name="T67" fmla="*/ 164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5"/>
                    </a:lnTo>
                    <a:lnTo>
                      <a:pt x="0" y="56"/>
                    </a:lnTo>
                    <a:lnTo>
                      <a:pt x="0" y="59"/>
                    </a:lnTo>
                    <a:lnTo>
                      <a:pt x="0" y="61"/>
                    </a:lnTo>
                    <a:lnTo>
                      <a:pt x="20" y="66"/>
                    </a:lnTo>
                    <a:lnTo>
                      <a:pt x="24" y="66"/>
                    </a:lnTo>
                    <a:lnTo>
                      <a:pt x="29" y="64"/>
                    </a:lnTo>
                    <a:lnTo>
                      <a:pt x="32" y="62"/>
                    </a:lnTo>
                    <a:lnTo>
                      <a:pt x="36" y="59"/>
                    </a:lnTo>
                    <a:lnTo>
                      <a:pt x="14" y="59"/>
                    </a:lnTo>
                    <a:lnTo>
                      <a:pt x="12" y="59"/>
                    </a:lnTo>
                    <a:lnTo>
                      <a:pt x="10" y="58"/>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2" name="Freeform 4659"/>
              <p:cNvSpPr>
                <a:spLocks/>
              </p:cNvSpPr>
              <p:nvPr/>
            </p:nvSpPr>
            <p:spPr bwMode="auto">
              <a:xfrm>
                <a:off x="1199" y="1594"/>
                <a:ext cx="41" cy="67"/>
              </a:xfrm>
              <a:custGeom>
                <a:avLst/>
                <a:gdLst>
                  <a:gd name="T0" fmla="+- 0 1236 1199"/>
                  <a:gd name="T1" fmla="*/ T0 w 41"/>
                  <a:gd name="T2" fmla="+- 0 1626 1594"/>
                  <a:gd name="T3" fmla="*/ 1626 h 67"/>
                  <a:gd name="T4" fmla="+- 0 1217 1199"/>
                  <a:gd name="T5" fmla="*/ T4 w 41"/>
                  <a:gd name="T6" fmla="+- 0 1626 1594"/>
                  <a:gd name="T7" fmla="*/ 1626 h 67"/>
                  <a:gd name="T8" fmla="+- 0 1220 1199"/>
                  <a:gd name="T9" fmla="*/ T8 w 41"/>
                  <a:gd name="T10" fmla="+- 0 1627 1594"/>
                  <a:gd name="T11" fmla="*/ 1627 h 67"/>
                  <a:gd name="T12" fmla="+- 0 1224 1199"/>
                  <a:gd name="T13" fmla="*/ T12 w 41"/>
                  <a:gd name="T14" fmla="+- 0 1628 1594"/>
                  <a:gd name="T15" fmla="*/ 1628 h 67"/>
                  <a:gd name="T16" fmla="+- 0 1231 1199"/>
                  <a:gd name="T17" fmla="*/ T16 w 41"/>
                  <a:gd name="T18" fmla="+- 0 1637 1594"/>
                  <a:gd name="T19" fmla="*/ 1637 h 67"/>
                  <a:gd name="T20" fmla="+- 0 1231 1199"/>
                  <a:gd name="T21" fmla="*/ T20 w 41"/>
                  <a:gd name="T22" fmla="+- 0 1642 1594"/>
                  <a:gd name="T23" fmla="*/ 1642 h 67"/>
                  <a:gd name="T24" fmla="+- 0 1218 1199"/>
                  <a:gd name="T25" fmla="*/ T24 w 41"/>
                  <a:gd name="T26" fmla="+- 0 1653 1594"/>
                  <a:gd name="T27" fmla="*/ 1653 h 67"/>
                  <a:gd name="T28" fmla="+- 0 1235 1199"/>
                  <a:gd name="T29" fmla="*/ T28 w 41"/>
                  <a:gd name="T30" fmla="+- 0 1653 1594"/>
                  <a:gd name="T31" fmla="*/ 1653 h 67"/>
                  <a:gd name="T32" fmla="+- 0 1235 1199"/>
                  <a:gd name="T33" fmla="*/ T32 w 41"/>
                  <a:gd name="T34" fmla="+- 0 1653 1594"/>
                  <a:gd name="T35" fmla="*/ 1653 h 67"/>
                  <a:gd name="T36" fmla="+- 0 1237 1199"/>
                  <a:gd name="T37" fmla="*/ T36 w 41"/>
                  <a:gd name="T38" fmla="+- 0 1650 1594"/>
                  <a:gd name="T39" fmla="*/ 1650 h 67"/>
                  <a:gd name="T40" fmla="+- 0 1239 1199"/>
                  <a:gd name="T41" fmla="*/ T40 w 41"/>
                  <a:gd name="T42" fmla="+- 0 1645 1594"/>
                  <a:gd name="T43" fmla="*/ 1645 h 67"/>
                  <a:gd name="T44" fmla="+- 0 1240 1199"/>
                  <a:gd name="T45" fmla="*/ T44 w 41"/>
                  <a:gd name="T46" fmla="+- 0 1642 1594"/>
                  <a:gd name="T47" fmla="*/ 1642 h 67"/>
                  <a:gd name="T48" fmla="+- 0 1240 1199"/>
                  <a:gd name="T49" fmla="*/ T48 w 41"/>
                  <a:gd name="T50" fmla="+- 0 1635 1594"/>
                  <a:gd name="T51" fmla="*/ 1635 h 67"/>
                  <a:gd name="T52" fmla="+- 0 1239 1199"/>
                  <a:gd name="T53" fmla="*/ T52 w 41"/>
                  <a:gd name="T54" fmla="+- 0 1633 1594"/>
                  <a:gd name="T55" fmla="*/ 1633 h 67"/>
                  <a:gd name="T56" fmla="+- 0 1237 1199"/>
                  <a:gd name="T57" fmla="*/ T56 w 41"/>
                  <a:gd name="T58" fmla="+- 0 1628 1594"/>
                  <a:gd name="T59" fmla="*/ 1628 h 67"/>
                  <a:gd name="T60" fmla="+- 0 1236 1199"/>
                  <a:gd name="T61" fmla="*/ T60 w 41"/>
                  <a:gd name="T62" fmla="+- 0 1626 1594"/>
                  <a:gd name="T63" fmla="*/ 16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3"/>
                    </a:lnTo>
                    <a:lnTo>
                      <a:pt x="25" y="34"/>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3" name="Freeform 4658"/>
              <p:cNvSpPr>
                <a:spLocks/>
              </p:cNvSpPr>
              <p:nvPr/>
            </p:nvSpPr>
            <p:spPr bwMode="auto">
              <a:xfrm>
                <a:off x="1199" y="1594"/>
                <a:ext cx="41" cy="67"/>
              </a:xfrm>
              <a:custGeom>
                <a:avLst/>
                <a:gdLst>
                  <a:gd name="T0" fmla="+- 0 1234 1199"/>
                  <a:gd name="T1" fmla="*/ T0 w 41"/>
                  <a:gd name="T2" fmla="+- 0 1594 1594"/>
                  <a:gd name="T3" fmla="*/ 1594 h 67"/>
                  <a:gd name="T4" fmla="+- 0 1205 1199"/>
                  <a:gd name="T5" fmla="*/ T4 w 41"/>
                  <a:gd name="T6" fmla="+- 0 1594 1594"/>
                  <a:gd name="T7" fmla="*/ 1594 h 67"/>
                  <a:gd name="T8" fmla="+- 0 1203 1199"/>
                  <a:gd name="T9" fmla="*/ T8 w 41"/>
                  <a:gd name="T10" fmla="+- 0 1594 1594"/>
                  <a:gd name="T11" fmla="*/ 1594 h 67"/>
                  <a:gd name="T12" fmla="+- 0 1202 1199"/>
                  <a:gd name="T13" fmla="*/ T12 w 41"/>
                  <a:gd name="T14" fmla="+- 0 1597 1594"/>
                  <a:gd name="T15" fmla="*/ 1597 h 67"/>
                  <a:gd name="T16" fmla="+- 0 1202 1199"/>
                  <a:gd name="T17" fmla="*/ T16 w 41"/>
                  <a:gd name="T18" fmla="+- 0 1624 1594"/>
                  <a:gd name="T19" fmla="*/ 1624 h 67"/>
                  <a:gd name="T20" fmla="+- 0 1203 1199"/>
                  <a:gd name="T21" fmla="*/ T20 w 41"/>
                  <a:gd name="T22" fmla="+- 0 1626 1594"/>
                  <a:gd name="T23" fmla="*/ 1626 h 67"/>
                  <a:gd name="T24" fmla="+- 0 1205 1199"/>
                  <a:gd name="T25" fmla="*/ T24 w 41"/>
                  <a:gd name="T26" fmla="+- 0 1627 1594"/>
                  <a:gd name="T27" fmla="*/ 1627 h 67"/>
                  <a:gd name="T28" fmla="+- 0 1209 1199"/>
                  <a:gd name="T29" fmla="*/ T28 w 41"/>
                  <a:gd name="T30" fmla="+- 0 1627 1594"/>
                  <a:gd name="T31" fmla="*/ 1627 h 67"/>
                  <a:gd name="T32" fmla="+- 0 1211 1199"/>
                  <a:gd name="T33" fmla="*/ T32 w 41"/>
                  <a:gd name="T34" fmla="+- 0 1626 1594"/>
                  <a:gd name="T35" fmla="*/ 1626 h 67"/>
                  <a:gd name="T36" fmla="+- 0 1217 1199"/>
                  <a:gd name="T37" fmla="*/ T36 w 41"/>
                  <a:gd name="T38" fmla="+- 0 1626 1594"/>
                  <a:gd name="T39" fmla="*/ 1626 h 67"/>
                  <a:gd name="T40" fmla="+- 0 1236 1199"/>
                  <a:gd name="T41" fmla="*/ T40 w 41"/>
                  <a:gd name="T42" fmla="+- 0 1626 1594"/>
                  <a:gd name="T43" fmla="*/ 1626 h 67"/>
                  <a:gd name="T44" fmla="+- 0 1232 1199"/>
                  <a:gd name="T45" fmla="*/ T44 w 41"/>
                  <a:gd name="T46" fmla="+- 0 1623 1594"/>
                  <a:gd name="T47" fmla="*/ 1623 h 67"/>
                  <a:gd name="T48" fmla="+- 0 1230 1199"/>
                  <a:gd name="T49" fmla="*/ T48 w 41"/>
                  <a:gd name="T50" fmla="+- 0 1622 1594"/>
                  <a:gd name="T51" fmla="*/ 1622 h 67"/>
                  <a:gd name="T52" fmla="+- 0 1225 1199"/>
                  <a:gd name="T53" fmla="*/ T52 w 41"/>
                  <a:gd name="T54" fmla="+- 0 1620 1594"/>
                  <a:gd name="T55" fmla="*/ 1620 h 67"/>
                  <a:gd name="T56" fmla="+- 0 1224 1199"/>
                  <a:gd name="T57" fmla="*/ T56 w 41"/>
                  <a:gd name="T58" fmla="+- 0 1620 1594"/>
                  <a:gd name="T59" fmla="*/ 1620 h 67"/>
                  <a:gd name="T60" fmla="+- 0 1210 1199"/>
                  <a:gd name="T61" fmla="*/ T60 w 41"/>
                  <a:gd name="T62" fmla="+- 0 1620 1594"/>
                  <a:gd name="T63" fmla="*/ 1620 h 67"/>
                  <a:gd name="T64" fmla="+- 0 1210 1199"/>
                  <a:gd name="T65" fmla="*/ T64 w 41"/>
                  <a:gd name="T66" fmla="+- 0 1601 1594"/>
                  <a:gd name="T67" fmla="*/ 1601 h 67"/>
                  <a:gd name="T68" fmla="+- 0 1234 1199"/>
                  <a:gd name="T69" fmla="*/ T68 w 41"/>
                  <a:gd name="T70" fmla="+- 0 1601 1594"/>
                  <a:gd name="T71" fmla="*/ 1601 h 67"/>
                  <a:gd name="T72" fmla="+- 0 1235 1199"/>
                  <a:gd name="T73" fmla="*/ T72 w 41"/>
                  <a:gd name="T74" fmla="+- 0 1600 1594"/>
                  <a:gd name="T75" fmla="*/ 1600 h 67"/>
                  <a:gd name="T76" fmla="+- 0 1236 1199"/>
                  <a:gd name="T77" fmla="*/ T76 w 41"/>
                  <a:gd name="T78" fmla="+- 0 1597 1594"/>
                  <a:gd name="T79" fmla="*/ 1597 h 67"/>
                  <a:gd name="T80" fmla="+- 0 1236 1199"/>
                  <a:gd name="T81" fmla="*/ T80 w 41"/>
                  <a:gd name="T82" fmla="+- 0 1596 1594"/>
                  <a:gd name="T83" fmla="*/ 1596 h 67"/>
                  <a:gd name="T84" fmla="+- 0 1235 1199"/>
                  <a:gd name="T85" fmla="*/ T84 w 41"/>
                  <a:gd name="T86" fmla="+- 0 1595 1594"/>
                  <a:gd name="T87" fmla="*/ 1595 h 67"/>
                  <a:gd name="T88" fmla="+- 0 1235 1199"/>
                  <a:gd name="T89" fmla="*/ T88 w 41"/>
                  <a:gd name="T90" fmla="+- 0 1594 1594"/>
                  <a:gd name="T91" fmla="*/ 1594 h 67"/>
                  <a:gd name="T92" fmla="+- 0 1234 1199"/>
                  <a:gd name="T93" fmla="*/ T92 w 41"/>
                  <a:gd name="T94" fmla="+- 0 1594 1594"/>
                  <a:gd name="T95" fmla="*/ 15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3"/>
                    </a:lnTo>
                    <a:lnTo>
                      <a:pt x="12" y="32"/>
                    </a:lnTo>
                    <a:lnTo>
                      <a:pt x="18" y="32"/>
                    </a:lnTo>
                    <a:lnTo>
                      <a:pt x="37" y="32"/>
                    </a:lnTo>
                    <a:lnTo>
                      <a:pt x="33" y="29"/>
                    </a:lnTo>
                    <a:lnTo>
                      <a:pt x="31" y="28"/>
                    </a:lnTo>
                    <a:lnTo>
                      <a:pt x="26" y="26"/>
                    </a:lnTo>
                    <a:lnTo>
                      <a:pt x="25" y="26"/>
                    </a:lnTo>
                    <a:lnTo>
                      <a:pt x="11" y="26"/>
                    </a:lnTo>
                    <a:lnTo>
                      <a:pt x="11" y="7"/>
                    </a:lnTo>
                    <a:lnTo>
                      <a:pt x="35" y="7"/>
                    </a:lnTo>
                    <a:lnTo>
                      <a:pt x="36" y="6"/>
                    </a:lnTo>
                    <a:lnTo>
                      <a:pt x="37" y="3"/>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4" name="Freeform 4657"/>
              <p:cNvSpPr>
                <a:spLocks/>
              </p:cNvSpPr>
              <p:nvPr/>
            </p:nvSpPr>
            <p:spPr bwMode="auto">
              <a:xfrm>
                <a:off x="1199" y="1594"/>
                <a:ext cx="41" cy="67"/>
              </a:xfrm>
              <a:custGeom>
                <a:avLst/>
                <a:gdLst>
                  <a:gd name="T0" fmla="+- 0 1221 1199"/>
                  <a:gd name="T1" fmla="*/ T0 w 41"/>
                  <a:gd name="T2" fmla="+- 0 1619 1594"/>
                  <a:gd name="T3" fmla="*/ 1619 h 67"/>
                  <a:gd name="T4" fmla="+- 0 1213 1199"/>
                  <a:gd name="T5" fmla="*/ T4 w 41"/>
                  <a:gd name="T6" fmla="+- 0 1619 1594"/>
                  <a:gd name="T7" fmla="*/ 1619 h 67"/>
                  <a:gd name="T8" fmla="+- 0 1210 1199"/>
                  <a:gd name="T9" fmla="*/ T8 w 41"/>
                  <a:gd name="T10" fmla="+- 0 1620 1594"/>
                  <a:gd name="T11" fmla="*/ 1620 h 67"/>
                  <a:gd name="T12" fmla="+- 0 1224 1199"/>
                  <a:gd name="T13" fmla="*/ T12 w 41"/>
                  <a:gd name="T14" fmla="+- 0 1620 1594"/>
                  <a:gd name="T15" fmla="*/ 1620 h 67"/>
                  <a:gd name="T16" fmla="+- 0 1221 1199"/>
                  <a:gd name="T17" fmla="*/ T16 w 41"/>
                  <a:gd name="T18" fmla="+- 0 1619 1594"/>
                  <a:gd name="T19" fmla="*/ 1619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20" name="Group 4651"/>
            <p:cNvGrpSpPr>
              <a:grpSpLocks/>
            </p:cNvGrpSpPr>
            <p:nvPr/>
          </p:nvGrpSpPr>
          <p:grpSpPr bwMode="auto">
            <a:xfrm>
              <a:off x="8628" y="1130"/>
              <a:ext cx="80" cy="659"/>
              <a:chOff x="8628" y="1130"/>
              <a:chExt cx="80" cy="659"/>
            </a:xfrm>
          </p:grpSpPr>
          <p:sp>
            <p:nvSpPr>
              <p:cNvPr id="40476" name="Freeform 4655"/>
              <p:cNvSpPr>
                <a:spLocks/>
              </p:cNvSpPr>
              <p:nvPr/>
            </p:nvSpPr>
            <p:spPr bwMode="auto">
              <a:xfrm>
                <a:off x="8628" y="1130"/>
                <a:ext cx="80" cy="659"/>
              </a:xfrm>
              <a:custGeom>
                <a:avLst/>
                <a:gdLst>
                  <a:gd name="T0" fmla="+- 0 8706 8628"/>
                  <a:gd name="T1" fmla="*/ T0 w 80"/>
                  <a:gd name="T2" fmla="+- 0 1453 1130"/>
                  <a:gd name="T3" fmla="*/ 1453 h 659"/>
                  <a:gd name="T4" fmla="+- 0 8629 8628"/>
                  <a:gd name="T5" fmla="*/ T4 w 80"/>
                  <a:gd name="T6" fmla="+- 0 1453 1130"/>
                  <a:gd name="T7" fmla="*/ 1453 h 659"/>
                  <a:gd name="T8" fmla="+- 0 8629 8628"/>
                  <a:gd name="T9" fmla="*/ T8 w 80"/>
                  <a:gd name="T10" fmla="+- 0 1462 1130"/>
                  <a:gd name="T11" fmla="*/ 1462 h 659"/>
                  <a:gd name="T12" fmla="+- 0 8694 8628"/>
                  <a:gd name="T13" fmla="*/ T12 w 80"/>
                  <a:gd name="T14" fmla="+- 0 1462 1130"/>
                  <a:gd name="T15" fmla="*/ 1462 h 659"/>
                  <a:gd name="T16" fmla="+- 0 8696 8628"/>
                  <a:gd name="T17" fmla="*/ T16 w 80"/>
                  <a:gd name="T18" fmla="+- 0 1465 1130"/>
                  <a:gd name="T19" fmla="*/ 1465 h 659"/>
                  <a:gd name="T20" fmla="+- 0 8694 8628"/>
                  <a:gd name="T21" fmla="*/ T20 w 80"/>
                  <a:gd name="T22" fmla="+- 0 1468 1130"/>
                  <a:gd name="T23" fmla="*/ 1468 h 659"/>
                  <a:gd name="T24" fmla="+- 0 8629 8628"/>
                  <a:gd name="T25" fmla="*/ T24 w 80"/>
                  <a:gd name="T26" fmla="+- 0 1468 1130"/>
                  <a:gd name="T27" fmla="*/ 1468 h 659"/>
                  <a:gd name="T28" fmla="+- 0 8629 8628"/>
                  <a:gd name="T29" fmla="*/ T28 w 80"/>
                  <a:gd name="T30" fmla="+- 0 1786 1130"/>
                  <a:gd name="T31" fmla="*/ 1786 h 659"/>
                  <a:gd name="T32" fmla="+- 0 8628 8628"/>
                  <a:gd name="T33" fmla="*/ T32 w 80"/>
                  <a:gd name="T34" fmla="+- 0 1788 1130"/>
                  <a:gd name="T35" fmla="*/ 1788 h 659"/>
                  <a:gd name="T36" fmla="+- 0 8707 8628"/>
                  <a:gd name="T37" fmla="*/ T36 w 80"/>
                  <a:gd name="T38" fmla="+- 0 1788 1130"/>
                  <a:gd name="T39" fmla="*/ 1788 h 659"/>
                  <a:gd name="T40" fmla="+- 0 8706 8628"/>
                  <a:gd name="T41" fmla="*/ T40 w 80"/>
                  <a:gd name="T42" fmla="+- 0 1786 1130"/>
                  <a:gd name="T43" fmla="*/ 1786 h 659"/>
                  <a:gd name="T44" fmla="+- 0 8706 8628"/>
                  <a:gd name="T45" fmla="*/ T44 w 80"/>
                  <a:gd name="T46" fmla="+- 0 1453 1130"/>
                  <a:gd name="T47"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8" y="323"/>
                    </a:moveTo>
                    <a:lnTo>
                      <a:pt x="1" y="323"/>
                    </a:lnTo>
                    <a:lnTo>
                      <a:pt x="1" y="332"/>
                    </a:lnTo>
                    <a:lnTo>
                      <a:pt x="66" y="332"/>
                    </a:lnTo>
                    <a:lnTo>
                      <a:pt x="68" y="335"/>
                    </a:lnTo>
                    <a:lnTo>
                      <a:pt x="66" y="338"/>
                    </a:lnTo>
                    <a:lnTo>
                      <a:pt x="1" y="338"/>
                    </a:lnTo>
                    <a:lnTo>
                      <a:pt x="1" y="656"/>
                    </a:lnTo>
                    <a:lnTo>
                      <a:pt x="0" y="658"/>
                    </a:lnTo>
                    <a:lnTo>
                      <a:pt x="79" y="658"/>
                    </a:lnTo>
                    <a:lnTo>
                      <a:pt x="78" y="656"/>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78" name="Freeform 4654"/>
              <p:cNvSpPr>
                <a:spLocks/>
              </p:cNvSpPr>
              <p:nvPr/>
            </p:nvSpPr>
            <p:spPr bwMode="auto">
              <a:xfrm>
                <a:off x="8628" y="1130"/>
                <a:ext cx="80" cy="659"/>
              </a:xfrm>
              <a:custGeom>
                <a:avLst/>
                <a:gdLst>
                  <a:gd name="T0" fmla="+- 0 8658 8628"/>
                  <a:gd name="T1" fmla="*/ T0 w 80"/>
                  <a:gd name="T2" fmla="+- 0 1462 1130"/>
                  <a:gd name="T3" fmla="*/ 1462 h 659"/>
                  <a:gd name="T4" fmla="+- 0 8633 8628"/>
                  <a:gd name="T5" fmla="*/ T4 w 80"/>
                  <a:gd name="T6" fmla="+- 0 1462 1130"/>
                  <a:gd name="T7" fmla="*/ 1462 h 659"/>
                  <a:gd name="T8" fmla="+- 0 8636 8628"/>
                  <a:gd name="T9" fmla="*/ T8 w 80"/>
                  <a:gd name="T10" fmla="+- 0 1465 1130"/>
                  <a:gd name="T11" fmla="*/ 1465 h 659"/>
                  <a:gd name="T12" fmla="+- 0 8633 8628"/>
                  <a:gd name="T13" fmla="*/ T12 w 80"/>
                  <a:gd name="T14" fmla="+- 0 1468 1130"/>
                  <a:gd name="T15" fmla="*/ 1468 h 659"/>
                  <a:gd name="T16" fmla="+- 0 8658 8628"/>
                  <a:gd name="T17" fmla="*/ T16 w 80"/>
                  <a:gd name="T18" fmla="+- 0 1468 1130"/>
                  <a:gd name="T19" fmla="*/ 1468 h 659"/>
                  <a:gd name="T20" fmla="+- 0 8656 8628"/>
                  <a:gd name="T21" fmla="*/ T20 w 80"/>
                  <a:gd name="T22" fmla="+- 0 1465 1130"/>
                  <a:gd name="T23" fmla="*/ 1465 h 659"/>
                  <a:gd name="T24" fmla="+- 0 8658 8628"/>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0" y="332"/>
                    </a:moveTo>
                    <a:lnTo>
                      <a:pt x="5" y="332"/>
                    </a:lnTo>
                    <a:lnTo>
                      <a:pt x="8" y="335"/>
                    </a:lnTo>
                    <a:lnTo>
                      <a:pt x="5" y="338"/>
                    </a:lnTo>
                    <a:lnTo>
                      <a:pt x="30" y="338"/>
                    </a:lnTo>
                    <a:lnTo>
                      <a:pt x="28" y="335"/>
                    </a:lnTo>
                    <a:lnTo>
                      <a:pt x="3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79" name="Freeform 4653"/>
              <p:cNvSpPr>
                <a:spLocks/>
              </p:cNvSpPr>
              <p:nvPr/>
            </p:nvSpPr>
            <p:spPr bwMode="auto">
              <a:xfrm>
                <a:off x="8628" y="1130"/>
                <a:ext cx="80" cy="659"/>
              </a:xfrm>
              <a:custGeom>
                <a:avLst/>
                <a:gdLst>
                  <a:gd name="T0" fmla="+- 0 8688 8628"/>
                  <a:gd name="T1" fmla="*/ T0 w 80"/>
                  <a:gd name="T2" fmla="+- 0 1448 1130"/>
                  <a:gd name="T3" fmla="*/ 1448 h 659"/>
                  <a:gd name="T4" fmla="+- 0 8663 8628"/>
                  <a:gd name="T5" fmla="*/ T4 w 80"/>
                  <a:gd name="T6" fmla="+- 0 1448 1130"/>
                  <a:gd name="T7" fmla="*/ 1448 h 659"/>
                  <a:gd name="T8" fmla="+- 0 8665 8628"/>
                  <a:gd name="T9" fmla="*/ T8 w 80"/>
                  <a:gd name="T10" fmla="+- 0 1450 1130"/>
                  <a:gd name="T11" fmla="*/ 1450 h 659"/>
                  <a:gd name="T12" fmla="+- 0 8663 8628"/>
                  <a:gd name="T13" fmla="*/ T12 w 80"/>
                  <a:gd name="T14" fmla="+- 0 1453 1130"/>
                  <a:gd name="T15" fmla="*/ 1453 h 659"/>
                  <a:gd name="T16" fmla="+- 0 8688 8628"/>
                  <a:gd name="T17" fmla="*/ T16 w 80"/>
                  <a:gd name="T18" fmla="+- 0 1453 1130"/>
                  <a:gd name="T19" fmla="*/ 1453 h 659"/>
                  <a:gd name="T20" fmla="+- 0 8686 8628"/>
                  <a:gd name="T21" fmla="*/ T20 w 80"/>
                  <a:gd name="T22" fmla="+- 0 1450 1130"/>
                  <a:gd name="T23" fmla="*/ 1450 h 659"/>
                  <a:gd name="T24" fmla="+- 0 8688 8628"/>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0" y="318"/>
                    </a:moveTo>
                    <a:lnTo>
                      <a:pt x="35" y="318"/>
                    </a:lnTo>
                    <a:lnTo>
                      <a:pt x="37" y="320"/>
                    </a:lnTo>
                    <a:lnTo>
                      <a:pt x="35" y="323"/>
                    </a:lnTo>
                    <a:lnTo>
                      <a:pt x="60" y="323"/>
                    </a:lnTo>
                    <a:lnTo>
                      <a:pt x="58" y="320"/>
                    </a:lnTo>
                    <a:lnTo>
                      <a:pt x="6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0" name="Freeform 4652"/>
              <p:cNvSpPr>
                <a:spLocks/>
              </p:cNvSpPr>
              <p:nvPr/>
            </p:nvSpPr>
            <p:spPr bwMode="auto">
              <a:xfrm>
                <a:off x="8628" y="1130"/>
                <a:ext cx="80" cy="659"/>
              </a:xfrm>
              <a:custGeom>
                <a:avLst/>
                <a:gdLst>
                  <a:gd name="T0" fmla="+- 0 8628 8628"/>
                  <a:gd name="T1" fmla="*/ T0 w 80"/>
                  <a:gd name="T2" fmla="+- 0 1130 1130"/>
                  <a:gd name="T3" fmla="*/ 1130 h 659"/>
                  <a:gd name="T4" fmla="+- 0 8629 8628"/>
                  <a:gd name="T5" fmla="*/ T4 w 80"/>
                  <a:gd name="T6" fmla="+- 0 1131 1130"/>
                  <a:gd name="T7" fmla="*/ 1131 h 659"/>
                  <a:gd name="T8" fmla="+- 0 8629 8628"/>
                  <a:gd name="T9" fmla="*/ T8 w 80"/>
                  <a:gd name="T10" fmla="+- 0 1448 1130"/>
                  <a:gd name="T11" fmla="*/ 1448 h 659"/>
                  <a:gd name="T12" fmla="+- 0 8706 8628"/>
                  <a:gd name="T13" fmla="*/ T12 w 80"/>
                  <a:gd name="T14" fmla="+- 0 1448 1130"/>
                  <a:gd name="T15" fmla="*/ 1448 h 659"/>
                  <a:gd name="T16" fmla="+- 0 8706 8628"/>
                  <a:gd name="T17" fmla="*/ T16 w 80"/>
                  <a:gd name="T18" fmla="+- 0 1131 1130"/>
                  <a:gd name="T19" fmla="*/ 1131 h 659"/>
                  <a:gd name="T20" fmla="+- 0 8707 8628"/>
                  <a:gd name="T21" fmla="*/ T20 w 80"/>
                  <a:gd name="T22" fmla="+- 0 1130 1130"/>
                  <a:gd name="T23" fmla="*/ 1130 h 659"/>
                  <a:gd name="T24" fmla="+- 0 8628 8628"/>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21" name="Group 4649"/>
            <p:cNvGrpSpPr>
              <a:grpSpLocks/>
            </p:cNvGrpSpPr>
            <p:nvPr/>
          </p:nvGrpSpPr>
          <p:grpSpPr bwMode="auto">
            <a:xfrm>
              <a:off x="8629" y="1465"/>
              <a:ext cx="67" cy="2"/>
              <a:chOff x="8629" y="1465"/>
              <a:chExt cx="67" cy="2"/>
            </a:xfrm>
          </p:grpSpPr>
          <p:sp>
            <p:nvSpPr>
              <p:cNvPr id="40475" name="Freeform 4650"/>
              <p:cNvSpPr>
                <a:spLocks/>
              </p:cNvSpPr>
              <p:nvPr/>
            </p:nvSpPr>
            <p:spPr bwMode="auto">
              <a:xfrm>
                <a:off x="8629" y="1465"/>
                <a:ext cx="67" cy="2"/>
              </a:xfrm>
              <a:custGeom>
                <a:avLst/>
                <a:gdLst>
                  <a:gd name="T0" fmla="+- 0 8629 8629"/>
                  <a:gd name="T1" fmla="*/ T0 w 67"/>
                  <a:gd name="T2" fmla="+- 0 8696 8629"/>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2" name="Group 4647"/>
            <p:cNvGrpSpPr>
              <a:grpSpLocks/>
            </p:cNvGrpSpPr>
            <p:nvPr/>
          </p:nvGrpSpPr>
          <p:grpSpPr bwMode="auto">
            <a:xfrm>
              <a:off x="8629" y="1450"/>
              <a:ext cx="77" cy="2"/>
              <a:chOff x="8629" y="1450"/>
              <a:chExt cx="77" cy="2"/>
            </a:xfrm>
          </p:grpSpPr>
          <p:sp>
            <p:nvSpPr>
              <p:cNvPr id="40474" name="Freeform 4648"/>
              <p:cNvSpPr>
                <a:spLocks/>
              </p:cNvSpPr>
              <p:nvPr/>
            </p:nvSpPr>
            <p:spPr bwMode="auto">
              <a:xfrm>
                <a:off x="8629" y="1450"/>
                <a:ext cx="77" cy="2"/>
              </a:xfrm>
              <a:custGeom>
                <a:avLst/>
                <a:gdLst>
                  <a:gd name="T0" fmla="+- 0 8629 8629"/>
                  <a:gd name="T1" fmla="*/ T0 w 77"/>
                  <a:gd name="T2" fmla="+- 0 8706 8629"/>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3" name="Group 4645"/>
            <p:cNvGrpSpPr>
              <a:grpSpLocks/>
            </p:cNvGrpSpPr>
            <p:nvPr/>
          </p:nvGrpSpPr>
          <p:grpSpPr bwMode="auto">
            <a:xfrm>
              <a:off x="8628" y="1468"/>
              <a:ext cx="2" cy="320"/>
              <a:chOff x="8628" y="1468"/>
              <a:chExt cx="2" cy="320"/>
            </a:xfrm>
          </p:grpSpPr>
          <p:sp>
            <p:nvSpPr>
              <p:cNvPr id="40473" name="Freeform 4646"/>
              <p:cNvSpPr>
                <a:spLocks/>
              </p:cNvSpPr>
              <p:nvPr/>
            </p:nvSpPr>
            <p:spPr bwMode="auto">
              <a:xfrm>
                <a:off x="8628"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4" name="Group 4643"/>
            <p:cNvGrpSpPr>
              <a:grpSpLocks/>
            </p:cNvGrpSpPr>
            <p:nvPr/>
          </p:nvGrpSpPr>
          <p:grpSpPr bwMode="auto">
            <a:xfrm>
              <a:off x="8627" y="1458"/>
              <a:ext cx="3" cy="2"/>
              <a:chOff x="8627" y="1458"/>
              <a:chExt cx="3" cy="2"/>
            </a:xfrm>
          </p:grpSpPr>
          <p:sp>
            <p:nvSpPr>
              <p:cNvPr id="40472" name="Freeform 4644"/>
              <p:cNvSpPr>
                <a:spLocks/>
              </p:cNvSpPr>
              <p:nvPr/>
            </p:nvSpPr>
            <p:spPr bwMode="auto">
              <a:xfrm>
                <a:off x="8627" y="1458"/>
                <a:ext cx="3" cy="2"/>
              </a:xfrm>
              <a:custGeom>
                <a:avLst/>
                <a:gdLst>
                  <a:gd name="T0" fmla="+- 0 8627 8627"/>
                  <a:gd name="T1" fmla="*/ T0 w 3"/>
                  <a:gd name="T2" fmla="+- 0 8629 8627"/>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5" name="Group 4641"/>
            <p:cNvGrpSpPr>
              <a:grpSpLocks/>
            </p:cNvGrpSpPr>
            <p:nvPr/>
          </p:nvGrpSpPr>
          <p:grpSpPr bwMode="auto">
            <a:xfrm>
              <a:off x="8628" y="1130"/>
              <a:ext cx="2" cy="318"/>
              <a:chOff x="8628" y="1130"/>
              <a:chExt cx="2" cy="318"/>
            </a:xfrm>
          </p:grpSpPr>
          <p:sp>
            <p:nvSpPr>
              <p:cNvPr id="40471" name="Freeform 4642"/>
              <p:cNvSpPr>
                <a:spLocks/>
              </p:cNvSpPr>
              <p:nvPr/>
            </p:nvSpPr>
            <p:spPr bwMode="auto">
              <a:xfrm>
                <a:off x="8628"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6" name="Group 4639"/>
            <p:cNvGrpSpPr>
              <a:grpSpLocks/>
            </p:cNvGrpSpPr>
            <p:nvPr/>
          </p:nvGrpSpPr>
          <p:grpSpPr bwMode="auto">
            <a:xfrm>
              <a:off x="8627" y="1465"/>
              <a:ext cx="3" cy="2"/>
              <a:chOff x="8627" y="1465"/>
              <a:chExt cx="3" cy="2"/>
            </a:xfrm>
          </p:grpSpPr>
          <p:sp>
            <p:nvSpPr>
              <p:cNvPr id="40470" name="Freeform 4640"/>
              <p:cNvSpPr>
                <a:spLocks/>
              </p:cNvSpPr>
              <p:nvPr/>
            </p:nvSpPr>
            <p:spPr bwMode="auto">
              <a:xfrm>
                <a:off x="8627" y="1465"/>
                <a:ext cx="3" cy="2"/>
              </a:xfrm>
              <a:custGeom>
                <a:avLst/>
                <a:gdLst>
                  <a:gd name="T0" fmla="+- 0 8627 8627"/>
                  <a:gd name="T1" fmla="*/ T0 w 3"/>
                  <a:gd name="T2" fmla="+- 0 8629 8627"/>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7" name="Group 4636"/>
            <p:cNvGrpSpPr>
              <a:grpSpLocks/>
            </p:cNvGrpSpPr>
            <p:nvPr/>
          </p:nvGrpSpPr>
          <p:grpSpPr bwMode="auto">
            <a:xfrm>
              <a:off x="8627" y="1450"/>
              <a:ext cx="3" cy="2"/>
              <a:chOff x="8627" y="1450"/>
              <a:chExt cx="3" cy="2"/>
            </a:xfrm>
          </p:grpSpPr>
          <p:sp>
            <p:nvSpPr>
              <p:cNvPr id="40469" name="Freeform 4638"/>
              <p:cNvSpPr>
                <a:spLocks/>
              </p:cNvSpPr>
              <p:nvPr/>
            </p:nvSpPr>
            <p:spPr bwMode="auto">
              <a:xfrm>
                <a:off x="8627" y="1450"/>
                <a:ext cx="3" cy="2"/>
              </a:xfrm>
              <a:custGeom>
                <a:avLst/>
                <a:gdLst>
                  <a:gd name="T0" fmla="+- 0 8627 8627"/>
                  <a:gd name="T1" fmla="*/ T0 w 3"/>
                  <a:gd name="T2" fmla="+- 0 8629 8627"/>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477" name="Picture 46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1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28" name="Group 4634"/>
            <p:cNvGrpSpPr>
              <a:grpSpLocks/>
            </p:cNvGrpSpPr>
            <p:nvPr/>
          </p:nvGrpSpPr>
          <p:grpSpPr bwMode="auto">
            <a:xfrm>
              <a:off x="8612" y="1117"/>
              <a:ext cx="3" cy="656"/>
              <a:chOff x="8612" y="1117"/>
              <a:chExt cx="3" cy="656"/>
            </a:xfrm>
          </p:grpSpPr>
          <p:sp>
            <p:nvSpPr>
              <p:cNvPr id="40468" name="Freeform 4635"/>
              <p:cNvSpPr>
                <a:spLocks/>
              </p:cNvSpPr>
              <p:nvPr/>
            </p:nvSpPr>
            <p:spPr bwMode="auto">
              <a:xfrm>
                <a:off x="8612" y="1117"/>
                <a:ext cx="3" cy="656"/>
              </a:xfrm>
              <a:custGeom>
                <a:avLst/>
                <a:gdLst>
                  <a:gd name="T0" fmla="+- 0 8612 8612"/>
                  <a:gd name="T1" fmla="*/ T0 w 3"/>
                  <a:gd name="T2" fmla="+- 0 1773 1117"/>
                  <a:gd name="T3" fmla="*/ 1773 h 656"/>
                  <a:gd name="T4" fmla="+- 0 8615 8612"/>
                  <a:gd name="T5" fmla="*/ T4 w 3"/>
                  <a:gd name="T6" fmla="+- 0 1773 1117"/>
                  <a:gd name="T7" fmla="*/ 1773 h 656"/>
                  <a:gd name="T8" fmla="+- 0 8615 8612"/>
                  <a:gd name="T9" fmla="*/ T8 w 3"/>
                  <a:gd name="T10" fmla="+- 0 1117 1117"/>
                  <a:gd name="T11" fmla="*/ 1117 h 656"/>
                  <a:gd name="T12" fmla="+- 0 8612 8612"/>
                  <a:gd name="T13" fmla="*/ T12 w 3"/>
                  <a:gd name="T14" fmla="+- 0 1117 1117"/>
                  <a:gd name="T15" fmla="*/ 1117 h 656"/>
                  <a:gd name="T16" fmla="+- 0 8612 861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29" name="Group 4632"/>
            <p:cNvGrpSpPr>
              <a:grpSpLocks/>
            </p:cNvGrpSpPr>
            <p:nvPr/>
          </p:nvGrpSpPr>
          <p:grpSpPr bwMode="auto">
            <a:xfrm>
              <a:off x="8612" y="1116"/>
              <a:ext cx="82" cy="2"/>
              <a:chOff x="8612" y="1116"/>
              <a:chExt cx="82" cy="2"/>
            </a:xfrm>
          </p:grpSpPr>
          <p:sp>
            <p:nvSpPr>
              <p:cNvPr id="40467" name="Freeform 4633"/>
              <p:cNvSpPr>
                <a:spLocks/>
              </p:cNvSpPr>
              <p:nvPr/>
            </p:nvSpPr>
            <p:spPr bwMode="auto">
              <a:xfrm>
                <a:off x="8612" y="1116"/>
                <a:ext cx="82" cy="2"/>
              </a:xfrm>
              <a:custGeom>
                <a:avLst/>
                <a:gdLst>
                  <a:gd name="T0" fmla="+- 0 8612 8612"/>
                  <a:gd name="T1" fmla="*/ T0 w 82"/>
                  <a:gd name="T2" fmla="+- 0 8694 861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0" name="Group 4630"/>
            <p:cNvGrpSpPr>
              <a:grpSpLocks/>
            </p:cNvGrpSpPr>
            <p:nvPr/>
          </p:nvGrpSpPr>
          <p:grpSpPr bwMode="auto">
            <a:xfrm>
              <a:off x="8614" y="1772"/>
              <a:ext cx="80" cy="2"/>
              <a:chOff x="8614" y="1772"/>
              <a:chExt cx="80" cy="2"/>
            </a:xfrm>
          </p:grpSpPr>
          <p:sp>
            <p:nvSpPr>
              <p:cNvPr id="40466" name="Freeform 4631"/>
              <p:cNvSpPr>
                <a:spLocks/>
              </p:cNvSpPr>
              <p:nvPr/>
            </p:nvSpPr>
            <p:spPr bwMode="auto">
              <a:xfrm>
                <a:off x="8614" y="1772"/>
                <a:ext cx="80" cy="2"/>
              </a:xfrm>
              <a:custGeom>
                <a:avLst/>
                <a:gdLst>
                  <a:gd name="T0" fmla="+- 0 8614 8614"/>
                  <a:gd name="T1" fmla="*/ T0 w 80"/>
                  <a:gd name="T2" fmla="+- 0 8694 86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1" name="Group 4628"/>
            <p:cNvGrpSpPr>
              <a:grpSpLocks/>
            </p:cNvGrpSpPr>
            <p:nvPr/>
          </p:nvGrpSpPr>
          <p:grpSpPr bwMode="auto">
            <a:xfrm>
              <a:off x="8615" y="1770"/>
              <a:ext cx="80" cy="2"/>
              <a:chOff x="8615" y="1770"/>
              <a:chExt cx="80" cy="2"/>
            </a:xfrm>
          </p:grpSpPr>
          <p:sp>
            <p:nvSpPr>
              <p:cNvPr id="40465" name="Freeform 4629"/>
              <p:cNvSpPr>
                <a:spLocks/>
              </p:cNvSpPr>
              <p:nvPr/>
            </p:nvSpPr>
            <p:spPr bwMode="auto">
              <a:xfrm>
                <a:off x="8615" y="1770"/>
                <a:ext cx="80" cy="2"/>
              </a:xfrm>
              <a:custGeom>
                <a:avLst/>
                <a:gdLst>
                  <a:gd name="T0" fmla="+- 0 8615 8615"/>
                  <a:gd name="T1" fmla="*/ T0 w 80"/>
                  <a:gd name="T2" fmla="+- 0 8694 861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2" name="Group 4624"/>
            <p:cNvGrpSpPr>
              <a:grpSpLocks/>
            </p:cNvGrpSpPr>
            <p:nvPr/>
          </p:nvGrpSpPr>
          <p:grpSpPr bwMode="auto">
            <a:xfrm>
              <a:off x="8638" y="1395"/>
              <a:ext cx="63" cy="94"/>
              <a:chOff x="8638" y="1395"/>
              <a:chExt cx="63" cy="94"/>
            </a:xfrm>
          </p:grpSpPr>
          <p:sp>
            <p:nvSpPr>
              <p:cNvPr id="40462" name="Freeform 4627"/>
              <p:cNvSpPr>
                <a:spLocks/>
              </p:cNvSpPr>
              <p:nvPr/>
            </p:nvSpPr>
            <p:spPr bwMode="auto">
              <a:xfrm>
                <a:off x="8638" y="1395"/>
                <a:ext cx="63" cy="94"/>
              </a:xfrm>
              <a:custGeom>
                <a:avLst/>
                <a:gdLst>
                  <a:gd name="T0" fmla="+- 0 8675 8638"/>
                  <a:gd name="T1" fmla="*/ T0 w 63"/>
                  <a:gd name="T2" fmla="+- 0 1395 1395"/>
                  <a:gd name="T3" fmla="*/ 1395 h 94"/>
                  <a:gd name="T4" fmla="+- 0 8665 8638"/>
                  <a:gd name="T5" fmla="*/ T4 w 63"/>
                  <a:gd name="T6" fmla="+- 0 1395 1395"/>
                  <a:gd name="T7" fmla="*/ 1395 h 94"/>
                  <a:gd name="T8" fmla="+- 0 8661 8638"/>
                  <a:gd name="T9" fmla="*/ T8 w 63"/>
                  <a:gd name="T10" fmla="+- 0 1396 1395"/>
                  <a:gd name="T11" fmla="*/ 1396 h 94"/>
                  <a:gd name="T12" fmla="+- 0 8641 8638"/>
                  <a:gd name="T13" fmla="*/ T12 w 63"/>
                  <a:gd name="T14" fmla="+- 0 1423 1395"/>
                  <a:gd name="T15" fmla="*/ 1423 h 94"/>
                  <a:gd name="T16" fmla="+- 0 8641 8638"/>
                  <a:gd name="T17" fmla="*/ T16 w 63"/>
                  <a:gd name="T18" fmla="+- 0 1424 1395"/>
                  <a:gd name="T19" fmla="*/ 1424 h 94"/>
                  <a:gd name="T20" fmla="+- 0 8649 8638"/>
                  <a:gd name="T21" fmla="*/ T20 w 63"/>
                  <a:gd name="T22" fmla="+- 0 1437 1395"/>
                  <a:gd name="T23" fmla="*/ 1437 h 94"/>
                  <a:gd name="T24" fmla="+- 0 8651 8638"/>
                  <a:gd name="T25" fmla="*/ T24 w 63"/>
                  <a:gd name="T26" fmla="+- 0 1439 1395"/>
                  <a:gd name="T27" fmla="*/ 1439 h 94"/>
                  <a:gd name="T28" fmla="+- 0 8653 8638"/>
                  <a:gd name="T29" fmla="*/ T28 w 63"/>
                  <a:gd name="T30" fmla="+- 0 1440 1395"/>
                  <a:gd name="T31" fmla="*/ 1440 h 94"/>
                  <a:gd name="T32" fmla="+- 0 8656 8638"/>
                  <a:gd name="T33" fmla="*/ T32 w 63"/>
                  <a:gd name="T34" fmla="+- 0 1442 1395"/>
                  <a:gd name="T35" fmla="*/ 1442 h 94"/>
                  <a:gd name="T36" fmla="+- 0 8653 8638"/>
                  <a:gd name="T37" fmla="*/ T36 w 63"/>
                  <a:gd name="T38" fmla="+- 0 1443 1395"/>
                  <a:gd name="T39" fmla="*/ 1443 h 94"/>
                  <a:gd name="T40" fmla="+- 0 8638 8638"/>
                  <a:gd name="T41" fmla="*/ T40 w 63"/>
                  <a:gd name="T42" fmla="+- 0 1463 1395"/>
                  <a:gd name="T43" fmla="*/ 1463 h 94"/>
                  <a:gd name="T44" fmla="+- 0 8638 8638"/>
                  <a:gd name="T45" fmla="*/ T44 w 63"/>
                  <a:gd name="T46" fmla="+- 0 1469 1395"/>
                  <a:gd name="T47" fmla="*/ 1469 h 94"/>
                  <a:gd name="T48" fmla="+- 0 8663 8638"/>
                  <a:gd name="T49" fmla="*/ T48 w 63"/>
                  <a:gd name="T50" fmla="+- 0 1489 1395"/>
                  <a:gd name="T51" fmla="*/ 1489 h 94"/>
                  <a:gd name="T52" fmla="+- 0 8674 8638"/>
                  <a:gd name="T53" fmla="*/ T52 w 63"/>
                  <a:gd name="T54" fmla="+- 0 1489 1395"/>
                  <a:gd name="T55" fmla="*/ 1489 h 94"/>
                  <a:gd name="T56" fmla="+- 0 8698 8638"/>
                  <a:gd name="T57" fmla="*/ T56 w 63"/>
                  <a:gd name="T58" fmla="+- 0 1475 1395"/>
                  <a:gd name="T59" fmla="*/ 1475 h 94"/>
                  <a:gd name="T60" fmla="+- 0 8665 8638"/>
                  <a:gd name="T61" fmla="*/ T60 w 63"/>
                  <a:gd name="T62" fmla="+- 0 1475 1395"/>
                  <a:gd name="T63" fmla="*/ 1475 h 94"/>
                  <a:gd name="T64" fmla="+- 0 8661 8638"/>
                  <a:gd name="T65" fmla="*/ T64 w 63"/>
                  <a:gd name="T66" fmla="+- 0 1474 1395"/>
                  <a:gd name="T67" fmla="*/ 1474 h 94"/>
                  <a:gd name="T68" fmla="+- 0 8657 8638"/>
                  <a:gd name="T69" fmla="*/ T68 w 63"/>
                  <a:gd name="T70" fmla="+- 0 1470 1395"/>
                  <a:gd name="T71" fmla="*/ 1470 h 94"/>
                  <a:gd name="T72" fmla="+- 0 8656 8638"/>
                  <a:gd name="T73" fmla="*/ T72 w 63"/>
                  <a:gd name="T74" fmla="+- 0 1468 1395"/>
                  <a:gd name="T75" fmla="*/ 1468 h 94"/>
                  <a:gd name="T76" fmla="+- 0 8656 8638"/>
                  <a:gd name="T77" fmla="*/ T76 w 63"/>
                  <a:gd name="T78" fmla="+- 0 1463 1395"/>
                  <a:gd name="T79" fmla="*/ 1463 h 94"/>
                  <a:gd name="T80" fmla="+- 0 8668 8638"/>
                  <a:gd name="T81" fmla="*/ T80 w 63"/>
                  <a:gd name="T82" fmla="+- 0 1448 1395"/>
                  <a:gd name="T83" fmla="*/ 1448 h 94"/>
                  <a:gd name="T84" fmla="+- 0 8695 8638"/>
                  <a:gd name="T85" fmla="*/ T84 w 63"/>
                  <a:gd name="T86" fmla="+- 0 1448 1395"/>
                  <a:gd name="T87" fmla="*/ 1448 h 94"/>
                  <a:gd name="T88" fmla="+- 0 8694 8638"/>
                  <a:gd name="T89" fmla="*/ T88 w 63"/>
                  <a:gd name="T90" fmla="+- 0 1448 1395"/>
                  <a:gd name="T91" fmla="*/ 1448 h 94"/>
                  <a:gd name="T92" fmla="+- 0 8692 8638"/>
                  <a:gd name="T93" fmla="*/ T92 w 63"/>
                  <a:gd name="T94" fmla="+- 0 1446 1395"/>
                  <a:gd name="T95" fmla="*/ 1446 h 94"/>
                  <a:gd name="T96" fmla="+- 0 8688 8638"/>
                  <a:gd name="T97" fmla="*/ T96 w 63"/>
                  <a:gd name="T98" fmla="+- 0 1442 1395"/>
                  <a:gd name="T99" fmla="*/ 1442 h 94"/>
                  <a:gd name="T100" fmla="+- 0 8686 8638"/>
                  <a:gd name="T101" fmla="*/ T100 w 63"/>
                  <a:gd name="T102" fmla="+- 0 1441 1395"/>
                  <a:gd name="T103" fmla="*/ 1441 h 94"/>
                  <a:gd name="T104" fmla="+- 0 8683 8638"/>
                  <a:gd name="T105" fmla="*/ T104 w 63"/>
                  <a:gd name="T106" fmla="+- 0 1439 1395"/>
                  <a:gd name="T107" fmla="*/ 1439 h 94"/>
                  <a:gd name="T108" fmla="+- 0 8685 8638"/>
                  <a:gd name="T109" fmla="*/ T108 w 63"/>
                  <a:gd name="T110" fmla="+- 0 1438 1395"/>
                  <a:gd name="T111" fmla="*/ 1438 h 94"/>
                  <a:gd name="T112" fmla="+- 0 8687 8638"/>
                  <a:gd name="T113" fmla="*/ T112 w 63"/>
                  <a:gd name="T114" fmla="+- 0 1437 1395"/>
                  <a:gd name="T115" fmla="*/ 1437 h 94"/>
                  <a:gd name="T116" fmla="+- 0 8691 8638"/>
                  <a:gd name="T117" fmla="*/ T116 w 63"/>
                  <a:gd name="T118" fmla="+- 0 1433 1395"/>
                  <a:gd name="T119" fmla="*/ 1433 h 94"/>
                  <a:gd name="T120" fmla="+- 0 8691 8638"/>
                  <a:gd name="T121" fmla="*/ T120 w 63"/>
                  <a:gd name="T122" fmla="+- 0 1433 1395"/>
                  <a:gd name="T123" fmla="*/ 1433 h 94"/>
                  <a:gd name="T124" fmla="+- 0 8670 8638"/>
                  <a:gd name="T125" fmla="*/ T124 w 63"/>
                  <a:gd name="T126" fmla="+- 0 1433 1395"/>
                  <a:gd name="T127" fmla="*/ 1433 h 94"/>
                  <a:gd name="T128" fmla="+- 0 8668 8638"/>
                  <a:gd name="T129" fmla="*/ T128 w 63"/>
                  <a:gd name="T130" fmla="+- 0 1432 1395"/>
                  <a:gd name="T131" fmla="*/ 1432 h 94"/>
                  <a:gd name="T132" fmla="+- 0 8658 8638"/>
                  <a:gd name="T133" fmla="*/ T132 w 63"/>
                  <a:gd name="T134" fmla="+- 0 1416 1395"/>
                  <a:gd name="T135" fmla="*/ 1416 h 94"/>
                  <a:gd name="T136" fmla="+- 0 8659 8638"/>
                  <a:gd name="T137" fmla="*/ T136 w 63"/>
                  <a:gd name="T138" fmla="+- 0 1413 1395"/>
                  <a:gd name="T139" fmla="*/ 1413 h 94"/>
                  <a:gd name="T140" fmla="+- 0 8663 8638"/>
                  <a:gd name="T141" fmla="*/ T140 w 63"/>
                  <a:gd name="T142" fmla="+- 0 1410 1395"/>
                  <a:gd name="T143" fmla="*/ 1410 h 94"/>
                  <a:gd name="T144" fmla="+- 0 8665 8638"/>
                  <a:gd name="T145" fmla="*/ T144 w 63"/>
                  <a:gd name="T146" fmla="+- 0 1409 1395"/>
                  <a:gd name="T147" fmla="*/ 1409 h 94"/>
                  <a:gd name="T148" fmla="+- 0 8696 8638"/>
                  <a:gd name="T149" fmla="*/ T148 w 63"/>
                  <a:gd name="T150" fmla="+- 0 1409 1395"/>
                  <a:gd name="T151" fmla="*/ 1409 h 94"/>
                  <a:gd name="T152" fmla="+- 0 8695 8638"/>
                  <a:gd name="T153" fmla="*/ T152 w 63"/>
                  <a:gd name="T154" fmla="+- 0 1406 1395"/>
                  <a:gd name="T155" fmla="*/ 1406 h 94"/>
                  <a:gd name="T156" fmla="+- 0 8694 8638"/>
                  <a:gd name="T157" fmla="*/ T156 w 63"/>
                  <a:gd name="T158" fmla="+- 0 1403 1395"/>
                  <a:gd name="T159" fmla="*/ 1403 h 94"/>
                  <a:gd name="T160" fmla="+- 0 8689 8638"/>
                  <a:gd name="T161" fmla="*/ T160 w 63"/>
                  <a:gd name="T162" fmla="+- 0 1400 1395"/>
                  <a:gd name="T163" fmla="*/ 1400 h 94"/>
                  <a:gd name="T164" fmla="+- 0 8686 8638"/>
                  <a:gd name="T165" fmla="*/ T164 w 63"/>
                  <a:gd name="T166" fmla="+- 0 1398 1395"/>
                  <a:gd name="T167" fmla="*/ 1398 h 94"/>
                  <a:gd name="T168" fmla="+- 0 8679 8638"/>
                  <a:gd name="T169" fmla="*/ T168 w 63"/>
                  <a:gd name="T170" fmla="+- 0 1396 1395"/>
                  <a:gd name="T171" fmla="*/ 1396 h 94"/>
                  <a:gd name="T172" fmla="+- 0 8675 8638"/>
                  <a:gd name="T173" fmla="*/ T172 w 63"/>
                  <a:gd name="T174" fmla="+- 0 1395 1395"/>
                  <a:gd name="T175"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Lst>
                <a:rect l="0" t="0" r="r" b="b"/>
                <a:pathLst>
                  <a:path w="63" h="94">
                    <a:moveTo>
                      <a:pt x="37" y="0"/>
                    </a:moveTo>
                    <a:lnTo>
                      <a:pt x="27" y="0"/>
                    </a:lnTo>
                    <a:lnTo>
                      <a:pt x="23" y="1"/>
                    </a:lnTo>
                    <a:lnTo>
                      <a:pt x="3" y="28"/>
                    </a:lnTo>
                    <a:lnTo>
                      <a:pt x="3" y="29"/>
                    </a:lnTo>
                    <a:lnTo>
                      <a:pt x="11" y="42"/>
                    </a:lnTo>
                    <a:lnTo>
                      <a:pt x="13" y="44"/>
                    </a:lnTo>
                    <a:lnTo>
                      <a:pt x="15" y="45"/>
                    </a:lnTo>
                    <a:lnTo>
                      <a:pt x="18" y="47"/>
                    </a:lnTo>
                    <a:lnTo>
                      <a:pt x="15" y="48"/>
                    </a:lnTo>
                    <a:lnTo>
                      <a:pt x="0" y="68"/>
                    </a:lnTo>
                    <a:lnTo>
                      <a:pt x="0" y="74"/>
                    </a:lnTo>
                    <a:lnTo>
                      <a:pt x="25" y="94"/>
                    </a:lnTo>
                    <a:lnTo>
                      <a:pt x="36" y="94"/>
                    </a:lnTo>
                    <a:lnTo>
                      <a:pt x="60" y="80"/>
                    </a:lnTo>
                    <a:lnTo>
                      <a:pt x="27" y="80"/>
                    </a:lnTo>
                    <a:lnTo>
                      <a:pt x="23" y="79"/>
                    </a:lnTo>
                    <a:lnTo>
                      <a:pt x="19" y="75"/>
                    </a:lnTo>
                    <a:lnTo>
                      <a:pt x="18" y="73"/>
                    </a:lnTo>
                    <a:lnTo>
                      <a:pt x="18" y="68"/>
                    </a:lnTo>
                    <a:lnTo>
                      <a:pt x="30" y="53"/>
                    </a:lnTo>
                    <a:lnTo>
                      <a:pt x="57" y="53"/>
                    </a:lnTo>
                    <a:lnTo>
                      <a:pt x="56" y="53"/>
                    </a:lnTo>
                    <a:lnTo>
                      <a:pt x="54" y="51"/>
                    </a:lnTo>
                    <a:lnTo>
                      <a:pt x="50" y="47"/>
                    </a:lnTo>
                    <a:lnTo>
                      <a:pt x="48" y="46"/>
                    </a:lnTo>
                    <a:lnTo>
                      <a:pt x="45" y="44"/>
                    </a:lnTo>
                    <a:lnTo>
                      <a:pt x="47" y="43"/>
                    </a:lnTo>
                    <a:lnTo>
                      <a:pt x="49" y="42"/>
                    </a:lnTo>
                    <a:lnTo>
                      <a:pt x="53" y="38"/>
                    </a:lnTo>
                    <a:lnTo>
                      <a:pt x="32" y="38"/>
                    </a:lnTo>
                    <a:lnTo>
                      <a:pt x="30" y="37"/>
                    </a:lnTo>
                    <a:lnTo>
                      <a:pt x="20" y="21"/>
                    </a:lnTo>
                    <a:lnTo>
                      <a:pt x="21" y="18"/>
                    </a:lnTo>
                    <a:lnTo>
                      <a:pt x="25" y="15"/>
                    </a:lnTo>
                    <a:lnTo>
                      <a:pt x="27" y="14"/>
                    </a:lnTo>
                    <a:lnTo>
                      <a:pt x="58" y="14"/>
                    </a:lnTo>
                    <a:lnTo>
                      <a:pt x="57" y="11"/>
                    </a:lnTo>
                    <a:lnTo>
                      <a:pt x="56" y="8"/>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63" name="Freeform 4626"/>
              <p:cNvSpPr>
                <a:spLocks/>
              </p:cNvSpPr>
              <p:nvPr/>
            </p:nvSpPr>
            <p:spPr bwMode="auto">
              <a:xfrm>
                <a:off x="8638" y="1395"/>
                <a:ext cx="63" cy="94"/>
              </a:xfrm>
              <a:custGeom>
                <a:avLst/>
                <a:gdLst>
                  <a:gd name="T0" fmla="+- 0 8695 8638"/>
                  <a:gd name="T1" fmla="*/ T0 w 63"/>
                  <a:gd name="T2" fmla="+- 0 1448 1395"/>
                  <a:gd name="T3" fmla="*/ 1448 h 94"/>
                  <a:gd name="T4" fmla="+- 0 8668 8638"/>
                  <a:gd name="T5" fmla="*/ T4 w 63"/>
                  <a:gd name="T6" fmla="+- 0 1448 1395"/>
                  <a:gd name="T7" fmla="*/ 1448 h 94"/>
                  <a:gd name="T8" fmla="+- 0 8671 8638"/>
                  <a:gd name="T9" fmla="*/ T8 w 63"/>
                  <a:gd name="T10" fmla="+- 0 1449 1395"/>
                  <a:gd name="T11" fmla="*/ 1449 h 94"/>
                  <a:gd name="T12" fmla="+- 0 8673 8638"/>
                  <a:gd name="T13" fmla="*/ T12 w 63"/>
                  <a:gd name="T14" fmla="+- 0 1451 1395"/>
                  <a:gd name="T15" fmla="*/ 1451 h 94"/>
                  <a:gd name="T16" fmla="+- 0 8683 8638"/>
                  <a:gd name="T17" fmla="*/ T16 w 63"/>
                  <a:gd name="T18" fmla="+- 0 1468 1395"/>
                  <a:gd name="T19" fmla="*/ 1468 h 94"/>
                  <a:gd name="T20" fmla="+- 0 8682 8638"/>
                  <a:gd name="T21" fmla="*/ T20 w 63"/>
                  <a:gd name="T22" fmla="+- 0 1470 1395"/>
                  <a:gd name="T23" fmla="*/ 1470 h 94"/>
                  <a:gd name="T24" fmla="+- 0 8677 8638"/>
                  <a:gd name="T25" fmla="*/ T24 w 63"/>
                  <a:gd name="T26" fmla="+- 0 1474 1395"/>
                  <a:gd name="T27" fmla="*/ 1474 h 94"/>
                  <a:gd name="T28" fmla="+- 0 8674 8638"/>
                  <a:gd name="T29" fmla="*/ T28 w 63"/>
                  <a:gd name="T30" fmla="+- 0 1475 1395"/>
                  <a:gd name="T31" fmla="*/ 1475 h 94"/>
                  <a:gd name="T32" fmla="+- 0 8698 8638"/>
                  <a:gd name="T33" fmla="*/ T32 w 63"/>
                  <a:gd name="T34" fmla="+- 0 1475 1395"/>
                  <a:gd name="T35" fmla="*/ 1475 h 94"/>
                  <a:gd name="T36" fmla="+- 0 8700 8638"/>
                  <a:gd name="T37" fmla="*/ T36 w 63"/>
                  <a:gd name="T38" fmla="+- 0 1471 1395"/>
                  <a:gd name="T39" fmla="*/ 1471 h 94"/>
                  <a:gd name="T40" fmla="+- 0 8700 8638"/>
                  <a:gd name="T41" fmla="*/ T40 w 63"/>
                  <a:gd name="T42" fmla="+- 0 1468 1395"/>
                  <a:gd name="T43" fmla="*/ 1468 h 94"/>
                  <a:gd name="T44" fmla="+- 0 8700 8638"/>
                  <a:gd name="T45" fmla="*/ T44 w 63"/>
                  <a:gd name="T46" fmla="+- 0 1459 1395"/>
                  <a:gd name="T47" fmla="*/ 1459 h 94"/>
                  <a:gd name="T48" fmla="+- 0 8700 8638"/>
                  <a:gd name="T49" fmla="*/ T48 w 63"/>
                  <a:gd name="T50" fmla="+- 0 1458 1395"/>
                  <a:gd name="T51" fmla="*/ 1458 h 94"/>
                  <a:gd name="T52" fmla="+- 0 8698 8638"/>
                  <a:gd name="T53" fmla="*/ T52 w 63"/>
                  <a:gd name="T54" fmla="+- 0 1454 1395"/>
                  <a:gd name="T55" fmla="*/ 1454 h 94"/>
                  <a:gd name="T56" fmla="+- 0 8697 8638"/>
                  <a:gd name="T57" fmla="*/ T56 w 63"/>
                  <a:gd name="T58" fmla="+- 0 1451 1395"/>
                  <a:gd name="T59" fmla="*/ 1451 h 94"/>
                  <a:gd name="T60" fmla="+- 0 8695 8638"/>
                  <a:gd name="T61" fmla="*/ T60 w 63"/>
                  <a:gd name="T62" fmla="+- 0 1448 1395"/>
                  <a:gd name="T63" fmla="*/ 144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0" y="53"/>
                    </a:lnTo>
                    <a:lnTo>
                      <a:pt x="33" y="54"/>
                    </a:lnTo>
                    <a:lnTo>
                      <a:pt x="35" y="56"/>
                    </a:lnTo>
                    <a:lnTo>
                      <a:pt x="45" y="73"/>
                    </a:lnTo>
                    <a:lnTo>
                      <a:pt x="44" y="75"/>
                    </a:lnTo>
                    <a:lnTo>
                      <a:pt x="39" y="79"/>
                    </a:lnTo>
                    <a:lnTo>
                      <a:pt x="36" y="80"/>
                    </a:lnTo>
                    <a:lnTo>
                      <a:pt x="60" y="80"/>
                    </a:lnTo>
                    <a:lnTo>
                      <a:pt x="62" y="76"/>
                    </a:lnTo>
                    <a:lnTo>
                      <a:pt x="62" y="73"/>
                    </a:lnTo>
                    <a:lnTo>
                      <a:pt x="62" y="64"/>
                    </a:lnTo>
                    <a:lnTo>
                      <a:pt x="62" y="63"/>
                    </a:lnTo>
                    <a:lnTo>
                      <a:pt x="60" y="59"/>
                    </a:lnTo>
                    <a:lnTo>
                      <a:pt x="59"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64" name="Freeform 4625"/>
              <p:cNvSpPr>
                <a:spLocks/>
              </p:cNvSpPr>
              <p:nvPr/>
            </p:nvSpPr>
            <p:spPr bwMode="auto">
              <a:xfrm>
                <a:off x="8638" y="1395"/>
                <a:ext cx="63" cy="94"/>
              </a:xfrm>
              <a:custGeom>
                <a:avLst/>
                <a:gdLst>
                  <a:gd name="T0" fmla="+- 0 8696 8638"/>
                  <a:gd name="T1" fmla="*/ T0 w 63"/>
                  <a:gd name="T2" fmla="+- 0 1409 1395"/>
                  <a:gd name="T3" fmla="*/ 1409 h 94"/>
                  <a:gd name="T4" fmla="+- 0 8671 8638"/>
                  <a:gd name="T5" fmla="*/ T4 w 63"/>
                  <a:gd name="T6" fmla="+- 0 1409 1395"/>
                  <a:gd name="T7" fmla="*/ 1409 h 94"/>
                  <a:gd name="T8" fmla="+- 0 8673 8638"/>
                  <a:gd name="T9" fmla="*/ T8 w 63"/>
                  <a:gd name="T10" fmla="+- 0 1409 1395"/>
                  <a:gd name="T11" fmla="*/ 1409 h 94"/>
                  <a:gd name="T12" fmla="+- 0 8674 8638"/>
                  <a:gd name="T13" fmla="*/ T12 w 63"/>
                  <a:gd name="T14" fmla="+- 0 1409 1395"/>
                  <a:gd name="T15" fmla="*/ 1409 h 94"/>
                  <a:gd name="T16" fmla="+- 0 8678 8638"/>
                  <a:gd name="T17" fmla="*/ T16 w 63"/>
                  <a:gd name="T18" fmla="+- 0 1411 1395"/>
                  <a:gd name="T19" fmla="*/ 1411 h 94"/>
                  <a:gd name="T20" fmla="+- 0 8680 8638"/>
                  <a:gd name="T21" fmla="*/ T20 w 63"/>
                  <a:gd name="T22" fmla="+- 0 1415 1395"/>
                  <a:gd name="T23" fmla="*/ 1415 h 94"/>
                  <a:gd name="T24" fmla="+- 0 8681 8638"/>
                  <a:gd name="T25" fmla="*/ T24 w 63"/>
                  <a:gd name="T26" fmla="+- 0 1419 1395"/>
                  <a:gd name="T27" fmla="*/ 1419 h 94"/>
                  <a:gd name="T28" fmla="+- 0 8681 8638"/>
                  <a:gd name="T29" fmla="*/ T28 w 63"/>
                  <a:gd name="T30" fmla="+- 0 1422 1395"/>
                  <a:gd name="T31" fmla="*/ 1422 h 94"/>
                  <a:gd name="T32" fmla="+- 0 8680 8638"/>
                  <a:gd name="T33" fmla="*/ T32 w 63"/>
                  <a:gd name="T34" fmla="+- 0 1424 1395"/>
                  <a:gd name="T35" fmla="*/ 1424 h 94"/>
                  <a:gd name="T36" fmla="+- 0 8676 8638"/>
                  <a:gd name="T37" fmla="*/ T36 w 63"/>
                  <a:gd name="T38" fmla="+- 0 1429 1395"/>
                  <a:gd name="T39" fmla="*/ 1429 h 94"/>
                  <a:gd name="T40" fmla="+- 0 8674 8638"/>
                  <a:gd name="T41" fmla="*/ T40 w 63"/>
                  <a:gd name="T42" fmla="+- 0 1431 1395"/>
                  <a:gd name="T43" fmla="*/ 1431 h 94"/>
                  <a:gd name="T44" fmla="+- 0 8670 8638"/>
                  <a:gd name="T45" fmla="*/ T44 w 63"/>
                  <a:gd name="T46" fmla="+- 0 1433 1395"/>
                  <a:gd name="T47" fmla="*/ 1433 h 94"/>
                  <a:gd name="T48" fmla="+- 0 8691 8638"/>
                  <a:gd name="T49" fmla="*/ T48 w 63"/>
                  <a:gd name="T50" fmla="+- 0 1433 1395"/>
                  <a:gd name="T51" fmla="*/ 1433 h 94"/>
                  <a:gd name="T52" fmla="+- 0 8698 8638"/>
                  <a:gd name="T53" fmla="*/ T52 w 63"/>
                  <a:gd name="T54" fmla="+- 0 1420 1395"/>
                  <a:gd name="T55" fmla="*/ 1420 h 94"/>
                  <a:gd name="T56" fmla="+- 0 8698 8638"/>
                  <a:gd name="T57" fmla="*/ T56 w 63"/>
                  <a:gd name="T58" fmla="+- 0 1413 1395"/>
                  <a:gd name="T59" fmla="*/ 1413 h 94"/>
                  <a:gd name="T60" fmla="+- 0 8697 8638"/>
                  <a:gd name="T61" fmla="*/ T60 w 63"/>
                  <a:gd name="T62" fmla="+- 0 1411 1395"/>
                  <a:gd name="T63" fmla="*/ 1411 h 94"/>
                  <a:gd name="T64" fmla="+- 0 8696 8638"/>
                  <a:gd name="T65" fmla="*/ T64 w 63"/>
                  <a:gd name="T66" fmla="+- 0 1409 1395"/>
                  <a:gd name="T67" fmla="*/ 14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5" y="14"/>
                    </a:lnTo>
                    <a:lnTo>
                      <a:pt x="36" y="14"/>
                    </a:lnTo>
                    <a:lnTo>
                      <a:pt x="40" y="16"/>
                    </a:lnTo>
                    <a:lnTo>
                      <a:pt x="42" y="20"/>
                    </a:lnTo>
                    <a:lnTo>
                      <a:pt x="43" y="24"/>
                    </a:lnTo>
                    <a:lnTo>
                      <a:pt x="43" y="27"/>
                    </a:lnTo>
                    <a:lnTo>
                      <a:pt x="42" y="29"/>
                    </a:lnTo>
                    <a:lnTo>
                      <a:pt x="38" y="34"/>
                    </a:lnTo>
                    <a:lnTo>
                      <a:pt x="36" y="36"/>
                    </a:lnTo>
                    <a:lnTo>
                      <a:pt x="32" y="38"/>
                    </a:lnTo>
                    <a:lnTo>
                      <a:pt x="53" y="38"/>
                    </a:lnTo>
                    <a:lnTo>
                      <a:pt x="60" y="25"/>
                    </a:lnTo>
                    <a:lnTo>
                      <a:pt x="60"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33" name="Group 4619"/>
            <p:cNvGrpSpPr>
              <a:grpSpLocks/>
            </p:cNvGrpSpPr>
            <p:nvPr/>
          </p:nvGrpSpPr>
          <p:grpSpPr bwMode="auto">
            <a:xfrm>
              <a:off x="8707" y="1130"/>
              <a:ext cx="80" cy="659"/>
              <a:chOff x="8707" y="1130"/>
              <a:chExt cx="80" cy="659"/>
            </a:xfrm>
          </p:grpSpPr>
          <p:sp>
            <p:nvSpPr>
              <p:cNvPr id="40458" name="Freeform 4623"/>
              <p:cNvSpPr>
                <a:spLocks/>
              </p:cNvSpPr>
              <p:nvPr/>
            </p:nvSpPr>
            <p:spPr bwMode="auto">
              <a:xfrm>
                <a:off x="8707" y="1130"/>
                <a:ext cx="80" cy="659"/>
              </a:xfrm>
              <a:custGeom>
                <a:avLst/>
                <a:gdLst>
                  <a:gd name="T0" fmla="+- 0 8771 8707"/>
                  <a:gd name="T1" fmla="*/ T0 w 80"/>
                  <a:gd name="T2" fmla="+- 0 1453 1130"/>
                  <a:gd name="T3" fmla="*/ 1453 h 659"/>
                  <a:gd name="T4" fmla="+- 0 8709 8707"/>
                  <a:gd name="T5" fmla="*/ T4 w 80"/>
                  <a:gd name="T6" fmla="+- 0 1453 1130"/>
                  <a:gd name="T7" fmla="*/ 1453 h 659"/>
                  <a:gd name="T8" fmla="+- 0 8709 8707"/>
                  <a:gd name="T9" fmla="*/ T8 w 80"/>
                  <a:gd name="T10" fmla="+- 0 1786 1130"/>
                  <a:gd name="T11" fmla="*/ 1786 h 659"/>
                  <a:gd name="T12" fmla="+- 0 8707 8707"/>
                  <a:gd name="T13" fmla="*/ T12 w 80"/>
                  <a:gd name="T14" fmla="+- 0 1788 1130"/>
                  <a:gd name="T15" fmla="*/ 1788 h 659"/>
                  <a:gd name="T16" fmla="+- 0 8787 8707"/>
                  <a:gd name="T17" fmla="*/ T16 w 80"/>
                  <a:gd name="T18" fmla="+- 0 1788 1130"/>
                  <a:gd name="T19" fmla="*/ 1788 h 659"/>
                  <a:gd name="T20" fmla="+- 0 8785 8707"/>
                  <a:gd name="T21" fmla="*/ T20 w 80"/>
                  <a:gd name="T22" fmla="+- 0 1786 1130"/>
                  <a:gd name="T23" fmla="*/ 1786 h 659"/>
                  <a:gd name="T24" fmla="+- 0 8785 8707"/>
                  <a:gd name="T25" fmla="*/ T24 w 80"/>
                  <a:gd name="T26" fmla="+- 0 1773 1130"/>
                  <a:gd name="T27" fmla="*/ 1773 h 659"/>
                  <a:gd name="T28" fmla="+- 0 8772 8707"/>
                  <a:gd name="T29" fmla="*/ T28 w 80"/>
                  <a:gd name="T30" fmla="+- 0 1773 1130"/>
                  <a:gd name="T31" fmla="*/ 1773 h 659"/>
                  <a:gd name="T32" fmla="+- 0 8771 8707"/>
                  <a:gd name="T33" fmla="*/ T32 w 80"/>
                  <a:gd name="T34" fmla="+- 0 1772 1130"/>
                  <a:gd name="T35" fmla="*/ 1772 h 659"/>
                  <a:gd name="T36" fmla="+- 0 8771 8707"/>
                  <a:gd name="T37" fmla="*/ T36 w 80"/>
                  <a:gd name="T38" fmla="+- 0 1771 1130"/>
                  <a:gd name="T39" fmla="*/ 1771 h 659"/>
                  <a:gd name="T40" fmla="+- 0 8771 8707"/>
                  <a:gd name="T41" fmla="*/ T40 w 80"/>
                  <a:gd name="T42" fmla="+- 0 1468 1130"/>
                  <a:gd name="T43" fmla="*/ 1468 h 659"/>
                  <a:gd name="T44" fmla="+- 0 8719 8707"/>
                  <a:gd name="T45" fmla="*/ T44 w 80"/>
                  <a:gd name="T46" fmla="+- 0 1468 1130"/>
                  <a:gd name="T47" fmla="*/ 1468 h 659"/>
                  <a:gd name="T48" fmla="+- 0 8716 8707"/>
                  <a:gd name="T49" fmla="*/ T48 w 80"/>
                  <a:gd name="T50" fmla="+- 0 1465 1130"/>
                  <a:gd name="T51" fmla="*/ 1465 h 659"/>
                  <a:gd name="T52" fmla="+- 0 8719 8707"/>
                  <a:gd name="T53" fmla="*/ T52 w 80"/>
                  <a:gd name="T54" fmla="+- 0 1462 1130"/>
                  <a:gd name="T55" fmla="*/ 1462 h 659"/>
                  <a:gd name="T56" fmla="+- 0 8771 8707"/>
                  <a:gd name="T57" fmla="*/ T56 w 80"/>
                  <a:gd name="T58" fmla="+- 0 1462 1130"/>
                  <a:gd name="T59" fmla="*/ 1462 h 659"/>
                  <a:gd name="T60" fmla="+- 0 8771 8707"/>
                  <a:gd name="T61" fmla="*/ T60 w 80"/>
                  <a:gd name="T62" fmla="+- 0 1453 1130"/>
                  <a:gd name="T63"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64" y="323"/>
                    </a:moveTo>
                    <a:lnTo>
                      <a:pt x="2" y="323"/>
                    </a:lnTo>
                    <a:lnTo>
                      <a:pt x="2" y="656"/>
                    </a:lnTo>
                    <a:lnTo>
                      <a:pt x="0" y="658"/>
                    </a:lnTo>
                    <a:lnTo>
                      <a:pt x="80" y="658"/>
                    </a:lnTo>
                    <a:lnTo>
                      <a:pt x="78" y="656"/>
                    </a:lnTo>
                    <a:lnTo>
                      <a:pt x="78" y="643"/>
                    </a:lnTo>
                    <a:lnTo>
                      <a:pt x="65" y="643"/>
                    </a:lnTo>
                    <a:lnTo>
                      <a:pt x="64" y="642"/>
                    </a:lnTo>
                    <a:lnTo>
                      <a:pt x="64" y="641"/>
                    </a:lnTo>
                    <a:lnTo>
                      <a:pt x="64" y="338"/>
                    </a:lnTo>
                    <a:lnTo>
                      <a:pt x="12" y="338"/>
                    </a:lnTo>
                    <a:lnTo>
                      <a:pt x="9" y="335"/>
                    </a:lnTo>
                    <a:lnTo>
                      <a:pt x="12"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59" name="Freeform 4622"/>
              <p:cNvSpPr>
                <a:spLocks/>
              </p:cNvSpPr>
              <p:nvPr/>
            </p:nvSpPr>
            <p:spPr bwMode="auto">
              <a:xfrm>
                <a:off x="8707" y="1130"/>
                <a:ext cx="80" cy="659"/>
              </a:xfrm>
              <a:custGeom>
                <a:avLst/>
                <a:gdLst>
                  <a:gd name="T0" fmla="+- 0 8771 8707"/>
                  <a:gd name="T1" fmla="*/ T0 w 80"/>
                  <a:gd name="T2" fmla="+- 0 1462 1130"/>
                  <a:gd name="T3" fmla="*/ 1462 h 659"/>
                  <a:gd name="T4" fmla="+- 0 8754 8707"/>
                  <a:gd name="T5" fmla="*/ T4 w 80"/>
                  <a:gd name="T6" fmla="+- 0 1462 1130"/>
                  <a:gd name="T7" fmla="*/ 1462 h 659"/>
                  <a:gd name="T8" fmla="+- 0 8756 8707"/>
                  <a:gd name="T9" fmla="*/ T8 w 80"/>
                  <a:gd name="T10" fmla="+- 0 1465 1130"/>
                  <a:gd name="T11" fmla="*/ 1465 h 659"/>
                  <a:gd name="T12" fmla="+- 0 8754 8707"/>
                  <a:gd name="T13" fmla="*/ T12 w 80"/>
                  <a:gd name="T14" fmla="+- 0 1468 1130"/>
                  <a:gd name="T15" fmla="*/ 1468 h 659"/>
                  <a:gd name="T16" fmla="+- 0 8771 8707"/>
                  <a:gd name="T17" fmla="*/ T16 w 80"/>
                  <a:gd name="T18" fmla="+- 0 1468 1130"/>
                  <a:gd name="T19" fmla="*/ 1468 h 659"/>
                  <a:gd name="T20" fmla="+- 0 8771 8707"/>
                  <a:gd name="T21" fmla="*/ T20 w 80"/>
                  <a:gd name="T22" fmla="+- 0 1462 1130"/>
                  <a:gd name="T23" fmla="*/ 1462 h 659"/>
                </a:gdLst>
                <a:ahLst/>
                <a:cxnLst>
                  <a:cxn ang="0">
                    <a:pos x="T1" y="T3"/>
                  </a:cxn>
                  <a:cxn ang="0">
                    <a:pos x="T5" y="T7"/>
                  </a:cxn>
                  <a:cxn ang="0">
                    <a:pos x="T9" y="T11"/>
                  </a:cxn>
                  <a:cxn ang="0">
                    <a:pos x="T13" y="T15"/>
                  </a:cxn>
                  <a:cxn ang="0">
                    <a:pos x="T17" y="T19"/>
                  </a:cxn>
                  <a:cxn ang="0">
                    <a:pos x="T21" y="T23"/>
                  </a:cxn>
                </a:cxnLst>
                <a:rect l="0" t="0" r="r" b="b"/>
                <a:pathLst>
                  <a:path w="80" h="659">
                    <a:moveTo>
                      <a:pt x="64" y="332"/>
                    </a:moveTo>
                    <a:lnTo>
                      <a:pt x="47" y="332"/>
                    </a:lnTo>
                    <a:lnTo>
                      <a:pt x="49" y="335"/>
                    </a:lnTo>
                    <a:lnTo>
                      <a:pt x="47" y="338"/>
                    </a:lnTo>
                    <a:lnTo>
                      <a:pt x="64" y="338"/>
                    </a:lnTo>
                    <a:lnTo>
                      <a:pt x="6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60" name="Freeform 4621"/>
              <p:cNvSpPr>
                <a:spLocks/>
              </p:cNvSpPr>
              <p:nvPr/>
            </p:nvSpPr>
            <p:spPr bwMode="auto">
              <a:xfrm>
                <a:off x="8707" y="1130"/>
                <a:ext cx="80" cy="659"/>
              </a:xfrm>
              <a:custGeom>
                <a:avLst/>
                <a:gdLst>
                  <a:gd name="T0" fmla="+- 0 8750 8707"/>
                  <a:gd name="T1" fmla="*/ T0 w 80"/>
                  <a:gd name="T2" fmla="+- 0 1448 1130"/>
                  <a:gd name="T3" fmla="*/ 1448 h 659"/>
                  <a:gd name="T4" fmla="+- 0 8724 8707"/>
                  <a:gd name="T5" fmla="*/ T4 w 80"/>
                  <a:gd name="T6" fmla="+- 0 1448 1130"/>
                  <a:gd name="T7" fmla="*/ 1448 h 659"/>
                  <a:gd name="T8" fmla="+- 0 8727 8707"/>
                  <a:gd name="T9" fmla="*/ T8 w 80"/>
                  <a:gd name="T10" fmla="+- 0 1450 1130"/>
                  <a:gd name="T11" fmla="*/ 1450 h 659"/>
                  <a:gd name="T12" fmla="+- 0 8724 8707"/>
                  <a:gd name="T13" fmla="*/ T12 w 80"/>
                  <a:gd name="T14" fmla="+- 0 1453 1130"/>
                  <a:gd name="T15" fmla="*/ 1453 h 659"/>
                  <a:gd name="T16" fmla="+- 0 8750 8707"/>
                  <a:gd name="T17" fmla="*/ T16 w 80"/>
                  <a:gd name="T18" fmla="+- 0 1453 1130"/>
                  <a:gd name="T19" fmla="*/ 1453 h 659"/>
                  <a:gd name="T20" fmla="+- 0 8747 8707"/>
                  <a:gd name="T21" fmla="*/ T20 w 80"/>
                  <a:gd name="T22" fmla="+- 0 1450 1130"/>
                  <a:gd name="T23" fmla="*/ 1450 h 659"/>
                  <a:gd name="T24" fmla="+- 0 8750 8707"/>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3" y="318"/>
                    </a:moveTo>
                    <a:lnTo>
                      <a:pt x="17" y="318"/>
                    </a:lnTo>
                    <a:lnTo>
                      <a:pt x="20" y="320"/>
                    </a:lnTo>
                    <a:lnTo>
                      <a:pt x="17" y="323"/>
                    </a:lnTo>
                    <a:lnTo>
                      <a:pt x="43" y="323"/>
                    </a:lnTo>
                    <a:lnTo>
                      <a:pt x="40" y="320"/>
                    </a:lnTo>
                    <a:lnTo>
                      <a:pt x="4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61" name="Freeform 4620"/>
              <p:cNvSpPr>
                <a:spLocks/>
              </p:cNvSpPr>
              <p:nvPr/>
            </p:nvSpPr>
            <p:spPr bwMode="auto">
              <a:xfrm>
                <a:off x="8707" y="1130"/>
                <a:ext cx="80" cy="659"/>
              </a:xfrm>
              <a:custGeom>
                <a:avLst/>
                <a:gdLst>
                  <a:gd name="T0" fmla="+- 0 8771 8707"/>
                  <a:gd name="T1" fmla="*/ T0 w 80"/>
                  <a:gd name="T2" fmla="+- 0 1130 1130"/>
                  <a:gd name="T3" fmla="*/ 1130 h 659"/>
                  <a:gd name="T4" fmla="+- 0 8707 8707"/>
                  <a:gd name="T5" fmla="*/ T4 w 80"/>
                  <a:gd name="T6" fmla="+- 0 1130 1130"/>
                  <a:gd name="T7" fmla="*/ 1130 h 659"/>
                  <a:gd name="T8" fmla="+- 0 8709 8707"/>
                  <a:gd name="T9" fmla="*/ T8 w 80"/>
                  <a:gd name="T10" fmla="+- 0 1131 1130"/>
                  <a:gd name="T11" fmla="*/ 1131 h 659"/>
                  <a:gd name="T12" fmla="+- 0 8709 8707"/>
                  <a:gd name="T13" fmla="*/ T12 w 80"/>
                  <a:gd name="T14" fmla="+- 0 1448 1130"/>
                  <a:gd name="T15" fmla="*/ 1448 h 659"/>
                  <a:gd name="T16" fmla="+- 0 8771 8707"/>
                  <a:gd name="T17" fmla="*/ T16 w 80"/>
                  <a:gd name="T18" fmla="+- 0 1448 1130"/>
                  <a:gd name="T19" fmla="*/ 1448 h 659"/>
                  <a:gd name="T20" fmla="+- 0 8771 8707"/>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2" y="1"/>
                    </a:lnTo>
                    <a:lnTo>
                      <a:pt x="2"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34" name="Group 4617"/>
            <p:cNvGrpSpPr>
              <a:grpSpLocks/>
            </p:cNvGrpSpPr>
            <p:nvPr/>
          </p:nvGrpSpPr>
          <p:grpSpPr bwMode="auto">
            <a:xfrm>
              <a:off x="8716" y="1462"/>
              <a:ext cx="40" cy="6"/>
              <a:chOff x="8716" y="1462"/>
              <a:chExt cx="40" cy="6"/>
            </a:xfrm>
          </p:grpSpPr>
          <p:sp>
            <p:nvSpPr>
              <p:cNvPr id="40457" name="Freeform 4618"/>
              <p:cNvSpPr>
                <a:spLocks/>
              </p:cNvSpPr>
              <p:nvPr/>
            </p:nvSpPr>
            <p:spPr bwMode="auto">
              <a:xfrm>
                <a:off x="8716" y="1462"/>
                <a:ext cx="40" cy="6"/>
              </a:xfrm>
              <a:custGeom>
                <a:avLst/>
                <a:gdLst>
                  <a:gd name="T0" fmla="+- 0 8754 8716"/>
                  <a:gd name="T1" fmla="*/ T0 w 40"/>
                  <a:gd name="T2" fmla="+- 0 1462 1462"/>
                  <a:gd name="T3" fmla="*/ 1462 h 6"/>
                  <a:gd name="T4" fmla="+- 0 8719 8716"/>
                  <a:gd name="T5" fmla="*/ T4 w 40"/>
                  <a:gd name="T6" fmla="+- 0 1462 1462"/>
                  <a:gd name="T7" fmla="*/ 1462 h 6"/>
                  <a:gd name="T8" fmla="+- 0 8716 8716"/>
                  <a:gd name="T9" fmla="*/ T8 w 40"/>
                  <a:gd name="T10" fmla="+- 0 1465 1462"/>
                  <a:gd name="T11" fmla="*/ 1465 h 6"/>
                  <a:gd name="T12" fmla="+- 0 8719 8716"/>
                  <a:gd name="T13" fmla="*/ T12 w 40"/>
                  <a:gd name="T14" fmla="+- 0 1468 1462"/>
                  <a:gd name="T15" fmla="*/ 1468 h 6"/>
                  <a:gd name="T16" fmla="+- 0 8754 8716"/>
                  <a:gd name="T17" fmla="*/ T16 w 40"/>
                  <a:gd name="T18" fmla="+- 0 1468 1462"/>
                  <a:gd name="T19" fmla="*/ 1468 h 6"/>
                  <a:gd name="T20" fmla="+- 0 8756 8716"/>
                  <a:gd name="T21" fmla="*/ T20 w 40"/>
                  <a:gd name="T22" fmla="+- 0 1465 1462"/>
                  <a:gd name="T23" fmla="*/ 1465 h 6"/>
                  <a:gd name="T24" fmla="+- 0 8754 8716"/>
                  <a:gd name="T25" fmla="*/ T24 w 40"/>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8" y="0"/>
                    </a:moveTo>
                    <a:lnTo>
                      <a:pt x="3" y="0"/>
                    </a:lnTo>
                    <a:lnTo>
                      <a:pt x="0" y="3"/>
                    </a:lnTo>
                    <a:lnTo>
                      <a:pt x="3" y="6"/>
                    </a:lnTo>
                    <a:lnTo>
                      <a:pt x="38" y="6"/>
                    </a:lnTo>
                    <a:lnTo>
                      <a:pt x="40" y="3"/>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35" name="Group 4615"/>
            <p:cNvGrpSpPr>
              <a:grpSpLocks/>
            </p:cNvGrpSpPr>
            <p:nvPr/>
          </p:nvGrpSpPr>
          <p:grpSpPr bwMode="auto">
            <a:xfrm>
              <a:off x="8709" y="1450"/>
              <a:ext cx="63" cy="2"/>
              <a:chOff x="8709" y="1450"/>
              <a:chExt cx="63" cy="2"/>
            </a:xfrm>
          </p:grpSpPr>
          <p:sp>
            <p:nvSpPr>
              <p:cNvPr id="40456" name="Freeform 4616"/>
              <p:cNvSpPr>
                <a:spLocks/>
              </p:cNvSpPr>
              <p:nvPr/>
            </p:nvSpPr>
            <p:spPr bwMode="auto">
              <a:xfrm>
                <a:off x="8709" y="1450"/>
                <a:ext cx="63" cy="2"/>
              </a:xfrm>
              <a:custGeom>
                <a:avLst/>
                <a:gdLst>
                  <a:gd name="T0" fmla="+- 0 8709 8709"/>
                  <a:gd name="T1" fmla="*/ T0 w 63"/>
                  <a:gd name="T2" fmla="+- 0 8771 870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6" name="Group 4613"/>
            <p:cNvGrpSpPr>
              <a:grpSpLocks/>
            </p:cNvGrpSpPr>
            <p:nvPr/>
          </p:nvGrpSpPr>
          <p:grpSpPr bwMode="auto">
            <a:xfrm>
              <a:off x="8707" y="1454"/>
              <a:ext cx="2" cy="334"/>
              <a:chOff x="8707" y="1454"/>
              <a:chExt cx="2" cy="334"/>
            </a:xfrm>
          </p:grpSpPr>
          <p:sp>
            <p:nvSpPr>
              <p:cNvPr id="40455" name="Freeform 4614"/>
              <p:cNvSpPr>
                <a:spLocks/>
              </p:cNvSpPr>
              <p:nvPr/>
            </p:nvSpPr>
            <p:spPr bwMode="auto">
              <a:xfrm>
                <a:off x="8707"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7" name="Group 4611"/>
            <p:cNvGrpSpPr>
              <a:grpSpLocks/>
            </p:cNvGrpSpPr>
            <p:nvPr/>
          </p:nvGrpSpPr>
          <p:grpSpPr bwMode="auto">
            <a:xfrm>
              <a:off x="8707" y="1130"/>
              <a:ext cx="2" cy="318"/>
              <a:chOff x="8707" y="1130"/>
              <a:chExt cx="2" cy="318"/>
            </a:xfrm>
          </p:grpSpPr>
          <p:sp>
            <p:nvSpPr>
              <p:cNvPr id="40454" name="Freeform 4612"/>
              <p:cNvSpPr>
                <a:spLocks/>
              </p:cNvSpPr>
              <p:nvPr/>
            </p:nvSpPr>
            <p:spPr bwMode="auto">
              <a:xfrm>
                <a:off x="8707"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8" name="Group 4608"/>
            <p:cNvGrpSpPr>
              <a:grpSpLocks/>
            </p:cNvGrpSpPr>
            <p:nvPr/>
          </p:nvGrpSpPr>
          <p:grpSpPr bwMode="auto">
            <a:xfrm>
              <a:off x="8706" y="1450"/>
              <a:ext cx="3" cy="2"/>
              <a:chOff x="8706" y="1450"/>
              <a:chExt cx="3" cy="2"/>
            </a:xfrm>
          </p:grpSpPr>
          <p:sp>
            <p:nvSpPr>
              <p:cNvPr id="40452" name="Freeform 4610"/>
              <p:cNvSpPr>
                <a:spLocks/>
              </p:cNvSpPr>
              <p:nvPr/>
            </p:nvSpPr>
            <p:spPr bwMode="auto">
              <a:xfrm>
                <a:off x="8706" y="1450"/>
                <a:ext cx="3" cy="2"/>
              </a:xfrm>
              <a:custGeom>
                <a:avLst/>
                <a:gdLst>
                  <a:gd name="T0" fmla="+- 0 8706 8706"/>
                  <a:gd name="T1" fmla="*/ T0 w 3"/>
                  <a:gd name="T2" fmla="+- 0 8709 8706"/>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453" name="Picture 46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9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39" name="Group 4606"/>
            <p:cNvGrpSpPr>
              <a:grpSpLocks/>
            </p:cNvGrpSpPr>
            <p:nvPr/>
          </p:nvGrpSpPr>
          <p:grpSpPr bwMode="auto">
            <a:xfrm>
              <a:off x="8692" y="1117"/>
              <a:ext cx="3" cy="656"/>
              <a:chOff x="8692" y="1117"/>
              <a:chExt cx="3" cy="656"/>
            </a:xfrm>
          </p:grpSpPr>
          <p:sp>
            <p:nvSpPr>
              <p:cNvPr id="40451" name="Freeform 4607"/>
              <p:cNvSpPr>
                <a:spLocks/>
              </p:cNvSpPr>
              <p:nvPr/>
            </p:nvSpPr>
            <p:spPr bwMode="auto">
              <a:xfrm>
                <a:off x="8692" y="1117"/>
                <a:ext cx="3" cy="656"/>
              </a:xfrm>
              <a:custGeom>
                <a:avLst/>
                <a:gdLst>
                  <a:gd name="T0" fmla="+- 0 8692 8692"/>
                  <a:gd name="T1" fmla="*/ T0 w 3"/>
                  <a:gd name="T2" fmla="+- 0 1773 1117"/>
                  <a:gd name="T3" fmla="*/ 1773 h 656"/>
                  <a:gd name="T4" fmla="+- 0 8694 8692"/>
                  <a:gd name="T5" fmla="*/ T4 w 3"/>
                  <a:gd name="T6" fmla="+- 0 1773 1117"/>
                  <a:gd name="T7" fmla="*/ 1773 h 656"/>
                  <a:gd name="T8" fmla="+- 0 8694 8692"/>
                  <a:gd name="T9" fmla="*/ T8 w 3"/>
                  <a:gd name="T10" fmla="+- 0 1117 1117"/>
                  <a:gd name="T11" fmla="*/ 1117 h 656"/>
                  <a:gd name="T12" fmla="+- 0 8692 8692"/>
                  <a:gd name="T13" fmla="*/ T12 w 3"/>
                  <a:gd name="T14" fmla="+- 0 1117 1117"/>
                  <a:gd name="T15" fmla="*/ 1117 h 656"/>
                  <a:gd name="T16" fmla="+- 0 8692 869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40" name="Group 4604"/>
            <p:cNvGrpSpPr>
              <a:grpSpLocks/>
            </p:cNvGrpSpPr>
            <p:nvPr/>
          </p:nvGrpSpPr>
          <p:grpSpPr bwMode="auto">
            <a:xfrm>
              <a:off x="8692" y="1116"/>
              <a:ext cx="82" cy="2"/>
              <a:chOff x="8692" y="1116"/>
              <a:chExt cx="82" cy="2"/>
            </a:xfrm>
          </p:grpSpPr>
          <p:sp>
            <p:nvSpPr>
              <p:cNvPr id="40450" name="Freeform 4605"/>
              <p:cNvSpPr>
                <a:spLocks/>
              </p:cNvSpPr>
              <p:nvPr/>
            </p:nvSpPr>
            <p:spPr bwMode="auto">
              <a:xfrm>
                <a:off x="8692" y="1116"/>
                <a:ext cx="82" cy="2"/>
              </a:xfrm>
              <a:custGeom>
                <a:avLst/>
                <a:gdLst>
                  <a:gd name="T0" fmla="+- 0 8692 8692"/>
                  <a:gd name="T1" fmla="*/ T0 w 82"/>
                  <a:gd name="T2" fmla="+- 0 8774 869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1" name="Group 4602"/>
            <p:cNvGrpSpPr>
              <a:grpSpLocks/>
            </p:cNvGrpSpPr>
            <p:nvPr/>
          </p:nvGrpSpPr>
          <p:grpSpPr bwMode="auto">
            <a:xfrm>
              <a:off x="8693" y="1772"/>
              <a:ext cx="80" cy="2"/>
              <a:chOff x="8693" y="1772"/>
              <a:chExt cx="80" cy="2"/>
            </a:xfrm>
          </p:grpSpPr>
          <p:sp>
            <p:nvSpPr>
              <p:cNvPr id="40449" name="Freeform 4603"/>
              <p:cNvSpPr>
                <a:spLocks/>
              </p:cNvSpPr>
              <p:nvPr/>
            </p:nvSpPr>
            <p:spPr bwMode="auto">
              <a:xfrm>
                <a:off x="8693" y="1772"/>
                <a:ext cx="80" cy="2"/>
              </a:xfrm>
              <a:custGeom>
                <a:avLst/>
                <a:gdLst>
                  <a:gd name="T0" fmla="+- 0 8693 8693"/>
                  <a:gd name="T1" fmla="*/ T0 w 80"/>
                  <a:gd name="T2" fmla="+- 0 8773 86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2" name="Group 4600"/>
            <p:cNvGrpSpPr>
              <a:grpSpLocks/>
            </p:cNvGrpSpPr>
            <p:nvPr/>
          </p:nvGrpSpPr>
          <p:grpSpPr bwMode="auto">
            <a:xfrm>
              <a:off x="8694" y="1770"/>
              <a:ext cx="80" cy="2"/>
              <a:chOff x="8694" y="1770"/>
              <a:chExt cx="80" cy="2"/>
            </a:xfrm>
          </p:grpSpPr>
          <p:sp>
            <p:nvSpPr>
              <p:cNvPr id="40448" name="Freeform 4601"/>
              <p:cNvSpPr>
                <a:spLocks/>
              </p:cNvSpPr>
              <p:nvPr/>
            </p:nvSpPr>
            <p:spPr bwMode="auto">
              <a:xfrm>
                <a:off x="8694" y="1770"/>
                <a:ext cx="80" cy="2"/>
              </a:xfrm>
              <a:custGeom>
                <a:avLst/>
                <a:gdLst>
                  <a:gd name="T0" fmla="+- 0 8694 8694"/>
                  <a:gd name="T1" fmla="*/ T0 w 80"/>
                  <a:gd name="T2" fmla="+- 0 8774 869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3" name="Group 4595"/>
            <p:cNvGrpSpPr>
              <a:grpSpLocks/>
            </p:cNvGrpSpPr>
            <p:nvPr/>
          </p:nvGrpSpPr>
          <p:grpSpPr bwMode="auto">
            <a:xfrm>
              <a:off x="8717" y="1408"/>
              <a:ext cx="43" cy="68"/>
              <a:chOff x="8717" y="1408"/>
              <a:chExt cx="43" cy="68"/>
            </a:xfrm>
          </p:grpSpPr>
          <p:sp>
            <p:nvSpPr>
              <p:cNvPr id="40444" name="Freeform 4599"/>
              <p:cNvSpPr>
                <a:spLocks/>
              </p:cNvSpPr>
              <p:nvPr/>
            </p:nvSpPr>
            <p:spPr bwMode="auto">
              <a:xfrm>
                <a:off x="8717" y="1408"/>
                <a:ext cx="43" cy="68"/>
              </a:xfrm>
              <a:custGeom>
                <a:avLst/>
                <a:gdLst>
                  <a:gd name="T0" fmla="+- 0 8720 8717"/>
                  <a:gd name="T1" fmla="*/ T0 w 43"/>
                  <a:gd name="T2" fmla="+- 0 1466 1408"/>
                  <a:gd name="T3" fmla="*/ 1466 h 68"/>
                  <a:gd name="T4" fmla="+- 0 8720 8717"/>
                  <a:gd name="T5" fmla="*/ T4 w 43"/>
                  <a:gd name="T6" fmla="+- 0 1466 1408"/>
                  <a:gd name="T7" fmla="*/ 1466 h 68"/>
                  <a:gd name="T8" fmla="+- 0 8719 8717"/>
                  <a:gd name="T9" fmla="*/ T8 w 43"/>
                  <a:gd name="T10" fmla="+- 0 1467 1408"/>
                  <a:gd name="T11" fmla="*/ 1467 h 68"/>
                  <a:gd name="T12" fmla="+- 0 8719 8717"/>
                  <a:gd name="T13" fmla="*/ T12 w 43"/>
                  <a:gd name="T14" fmla="+- 0 1467 1408"/>
                  <a:gd name="T15" fmla="*/ 1467 h 68"/>
                  <a:gd name="T16" fmla="+- 0 8719 8717"/>
                  <a:gd name="T17" fmla="*/ T16 w 43"/>
                  <a:gd name="T18" fmla="+- 0 1470 1408"/>
                  <a:gd name="T19" fmla="*/ 1470 h 68"/>
                  <a:gd name="T20" fmla="+- 0 8719 8717"/>
                  <a:gd name="T21" fmla="*/ T20 w 43"/>
                  <a:gd name="T22" fmla="+- 0 1472 1408"/>
                  <a:gd name="T23" fmla="*/ 1472 h 68"/>
                  <a:gd name="T24" fmla="+- 0 8732 8717"/>
                  <a:gd name="T25" fmla="*/ T24 w 43"/>
                  <a:gd name="T26" fmla="+- 0 1476 1408"/>
                  <a:gd name="T27" fmla="*/ 1476 h 68"/>
                  <a:gd name="T28" fmla="+- 0 8736 8717"/>
                  <a:gd name="T29" fmla="*/ T28 w 43"/>
                  <a:gd name="T30" fmla="+- 0 1476 1408"/>
                  <a:gd name="T31" fmla="*/ 1476 h 68"/>
                  <a:gd name="T32" fmla="+- 0 8739 8717"/>
                  <a:gd name="T33" fmla="*/ T32 w 43"/>
                  <a:gd name="T34" fmla="+- 0 1475 1408"/>
                  <a:gd name="T35" fmla="*/ 1475 h 68"/>
                  <a:gd name="T36" fmla="+- 0 8745 8717"/>
                  <a:gd name="T37" fmla="*/ T36 w 43"/>
                  <a:gd name="T38" fmla="+- 0 1473 1408"/>
                  <a:gd name="T39" fmla="*/ 1473 h 68"/>
                  <a:gd name="T40" fmla="+- 0 8747 8717"/>
                  <a:gd name="T41" fmla="*/ T40 w 43"/>
                  <a:gd name="T42" fmla="+- 0 1472 1408"/>
                  <a:gd name="T43" fmla="*/ 1472 h 68"/>
                  <a:gd name="T44" fmla="+- 0 8751 8717"/>
                  <a:gd name="T45" fmla="*/ T44 w 43"/>
                  <a:gd name="T46" fmla="+- 0 1469 1408"/>
                  <a:gd name="T47" fmla="*/ 1469 h 68"/>
                  <a:gd name="T48" fmla="+- 0 8733 8717"/>
                  <a:gd name="T49" fmla="*/ T48 w 43"/>
                  <a:gd name="T50" fmla="+- 0 1469 1408"/>
                  <a:gd name="T51" fmla="*/ 1469 h 68"/>
                  <a:gd name="T52" fmla="+- 0 8728 8717"/>
                  <a:gd name="T53" fmla="*/ T52 w 43"/>
                  <a:gd name="T54" fmla="+- 0 1468 1408"/>
                  <a:gd name="T55" fmla="*/ 1468 h 68"/>
                  <a:gd name="T56" fmla="+- 0 8725 8717"/>
                  <a:gd name="T57" fmla="*/ T56 w 43"/>
                  <a:gd name="T58" fmla="+- 0 1467 1408"/>
                  <a:gd name="T59" fmla="*/ 1467 h 68"/>
                  <a:gd name="T60" fmla="+- 0 8722 8717"/>
                  <a:gd name="T61" fmla="*/ T60 w 43"/>
                  <a:gd name="T62" fmla="+- 0 1466 1408"/>
                  <a:gd name="T63" fmla="*/ 1466 h 68"/>
                  <a:gd name="T64" fmla="+- 0 8720 8717"/>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8" y="65"/>
                    </a:lnTo>
                    <a:lnTo>
                      <a:pt x="30" y="64"/>
                    </a:lnTo>
                    <a:lnTo>
                      <a:pt x="34" y="61"/>
                    </a:lnTo>
                    <a:lnTo>
                      <a:pt x="16" y="61"/>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45" name="Freeform 4598"/>
              <p:cNvSpPr>
                <a:spLocks/>
              </p:cNvSpPr>
              <p:nvPr/>
            </p:nvSpPr>
            <p:spPr bwMode="auto">
              <a:xfrm>
                <a:off x="8717" y="1408"/>
                <a:ext cx="43" cy="68"/>
              </a:xfrm>
              <a:custGeom>
                <a:avLst/>
                <a:gdLst>
                  <a:gd name="T0" fmla="+- 0 8759 8717"/>
                  <a:gd name="T1" fmla="*/ T0 w 43"/>
                  <a:gd name="T2" fmla="+- 0 1445 1408"/>
                  <a:gd name="T3" fmla="*/ 1445 h 68"/>
                  <a:gd name="T4" fmla="+- 0 8751 8717"/>
                  <a:gd name="T5" fmla="*/ T4 w 43"/>
                  <a:gd name="T6" fmla="+- 0 1445 1408"/>
                  <a:gd name="T7" fmla="*/ 1445 h 68"/>
                  <a:gd name="T8" fmla="+- 0 8751 8717"/>
                  <a:gd name="T9" fmla="*/ T8 w 43"/>
                  <a:gd name="T10" fmla="+- 0 1449 1408"/>
                  <a:gd name="T11" fmla="*/ 1449 h 68"/>
                  <a:gd name="T12" fmla="+- 0 8751 8717"/>
                  <a:gd name="T13" fmla="*/ T12 w 43"/>
                  <a:gd name="T14" fmla="+- 0 1451 1408"/>
                  <a:gd name="T15" fmla="*/ 1451 h 68"/>
                  <a:gd name="T16" fmla="+- 0 8736 8717"/>
                  <a:gd name="T17" fmla="*/ T16 w 43"/>
                  <a:gd name="T18" fmla="+- 0 1469 1408"/>
                  <a:gd name="T19" fmla="*/ 1469 h 68"/>
                  <a:gd name="T20" fmla="+- 0 8751 8717"/>
                  <a:gd name="T21" fmla="*/ T20 w 43"/>
                  <a:gd name="T22" fmla="+- 0 1469 1408"/>
                  <a:gd name="T23" fmla="*/ 1469 h 68"/>
                  <a:gd name="T24" fmla="+- 0 8759 8717"/>
                  <a:gd name="T25" fmla="*/ T24 w 43"/>
                  <a:gd name="T26" fmla="+- 0 1451 1408"/>
                  <a:gd name="T27" fmla="*/ 1451 h 68"/>
                  <a:gd name="T28" fmla="+- 0 8759 8717"/>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46" name="Freeform 4597"/>
              <p:cNvSpPr>
                <a:spLocks/>
              </p:cNvSpPr>
              <p:nvPr/>
            </p:nvSpPr>
            <p:spPr bwMode="auto">
              <a:xfrm>
                <a:off x="8717" y="1408"/>
                <a:ext cx="43" cy="68"/>
              </a:xfrm>
              <a:custGeom>
                <a:avLst/>
                <a:gdLst>
                  <a:gd name="T0" fmla="+- 0 8742 8717"/>
                  <a:gd name="T1" fmla="*/ T0 w 43"/>
                  <a:gd name="T2" fmla="+- 0 1408 1408"/>
                  <a:gd name="T3" fmla="*/ 1408 h 68"/>
                  <a:gd name="T4" fmla="+- 0 8735 8717"/>
                  <a:gd name="T5" fmla="*/ T4 w 43"/>
                  <a:gd name="T6" fmla="+- 0 1408 1408"/>
                  <a:gd name="T7" fmla="*/ 1408 h 68"/>
                  <a:gd name="T8" fmla="+- 0 8732 8717"/>
                  <a:gd name="T9" fmla="*/ T8 w 43"/>
                  <a:gd name="T10" fmla="+- 0 1409 1408"/>
                  <a:gd name="T11" fmla="*/ 1409 h 68"/>
                  <a:gd name="T12" fmla="+- 0 8717 8717"/>
                  <a:gd name="T13" fmla="*/ T12 w 43"/>
                  <a:gd name="T14" fmla="+- 0 1434 1408"/>
                  <a:gd name="T15" fmla="*/ 1434 h 68"/>
                  <a:gd name="T16" fmla="+- 0 8718 8717"/>
                  <a:gd name="T17" fmla="*/ T16 w 43"/>
                  <a:gd name="T18" fmla="+- 0 1435 1408"/>
                  <a:gd name="T19" fmla="*/ 1435 h 68"/>
                  <a:gd name="T20" fmla="+- 0 8733 8717"/>
                  <a:gd name="T21" fmla="*/ T20 w 43"/>
                  <a:gd name="T22" fmla="+- 0 1449 1408"/>
                  <a:gd name="T23" fmla="*/ 1449 h 68"/>
                  <a:gd name="T24" fmla="+- 0 8739 8717"/>
                  <a:gd name="T25" fmla="*/ T24 w 43"/>
                  <a:gd name="T26" fmla="+- 0 1449 1408"/>
                  <a:gd name="T27" fmla="*/ 1449 h 68"/>
                  <a:gd name="T28" fmla="+- 0 8742 8717"/>
                  <a:gd name="T29" fmla="*/ T28 w 43"/>
                  <a:gd name="T30" fmla="+- 0 1449 1408"/>
                  <a:gd name="T31" fmla="*/ 1449 h 68"/>
                  <a:gd name="T32" fmla="+- 0 8747 8717"/>
                  <a:gd name="T33" fmla="*/ T32 w 43"/>
                  <a:gd name="T34" fmla="+- 0 1447 1408"/>
                  <a:gd name="T35" fmla="*/ 1447 h 68"/>
                  <a:gd name="T36" fmla="+- 0 8749 8717"/>
                  <a:gd name="T37" fmla="*/ T36 w 43"/>
                  <a:gd name="T38" fmla="+- 0 1446 1408"/>
                  <a:gd name="T39" fmla="*/ 1446 h 68"/>
                  <a:gd name="T40" fmla="+- 0 8751 8717"/>
                  <a:gd name="T41" fmla="*/ T40 w 43"/>
                  <a:gd name="T42" fmla="+- 0 1445 1408"/>
                  <a:gd name="T43" fmla="*/ 1445 h 68"/>
                  <a:gd name="T44" fmla="+- 0 8759 8717"/>
                  <a:gd name="T45" fmla="*/ T44 w 43"/>
                  <a:gd name="T46" fmla="+- 0 1445 1408"/>
                  <a:gd name="T47" fmla="*/ 1445 h 68"/>
                  <a:gd name="T48" fmla="+- 0 8760 8717"/>
                  <a:gd name="T49" fmla="*/ T48 w 43"/>
                  <a:gd name="T50" fmla="+- 0 1442 1408"/>
                  <a:gd name="T51" fmla="*/ 1442 h 68"/>
                  <a:gd name="T52" fmla="+- 0 8736 8717"/>
                  <a:gd name="T53" fmla="*/ T52 w 43"/>
                  <a:gd name="T54" fmla="+- 0 1442 1408"/>
                  <a:gd name="T55" fmla="*/ 1442 h 68"/>
                  <a:gd name="T56" fmla="+- 0 8734 8717"/>
                  <a:gd name="T57" fmla="*/ T56 w 43"/>
                  <a:gd name="T58" fmla="+- 0 1442 1408"/>
                  <a:gd name="T59" fmla="*/ 1442 h 68"/>
                  <a:gd name="T60" fmla="+- 0 8726 8717"/>
                  <a:gd name="T61" fmla="*/ T60 w 43"/>
                  <a:gd name="T62" fmla="+- 0 1433 1408"/>
                  <a:gd name="T63" fmla="*/ 1433 h 68"/>
                  <a:gd name="T64" fmla="+- 0 8726 8717"/>
                  <a:gd name="T65" fmla="*/ T64 w 43"/>
                  <a:gd name="T66" fmla="+- 0 1427 1408"/>
                  <a:gd name="T67" fmla="*/ 1427 h 68"/>
                  <a:gd name="T68" fmla="+- 0 8736 8717"/>
                  <a:gd name="T69" fmla="*/ T68 w 43"/>
                  <a:gd name="T70" fmla="+- 0 1415 1408"/>
                  <a:gd name="T71" fmla="*/ 1415 h 68"/>
                  <a:gd name="T72" fmla="+- 0 8754 8717"/>
                  <a:gd name="T73" fmla="*/ T72 w 43"/>
                  <a:gd name="T74" fmla="+- 0 1415 1408"/>
                  <a:gd name="T75" fmla="*/ 1415 h 68"/>
                  <a:gd name="T76" fmla="+- 0 8753 8717"/>
                  <a:gd name="T77" fmla="*/ T76 w 43"/>
                  <a:gd name="T78" fmla="+- 0 1413 1408"/>
                  <a:gd name="T79" fmla="*/ 1413 h 68"/>
                  <a:gd name="T80" fmla="+- 0 8750 8717"/>
                  <a:gd name="T81" fmla="*/ T80 w 43"/>
                  <a:gd name="T82" fmla="+- 0 1411 1408"/>
                  <a:gd name="T83" fmla="*/ 1411 h 68"/>
                  <a:gd name="T84" fmla="+- 0 8748 8717"/>
                  <a:gd name="T85" fmla="*/ T84 w 43"/>
                  <a:gd name="T86" fmla="+- 0 1410 1408"/>
                  <a:gd name="T87" fmla="*/ 1410 h 68"/>
                  <a:gd name="T88" fmla="+- 0 8744 8717"/>
                  <a:gd name="T89" fmla="*/ T88 w 43"/>
                  <a:gd name="T90" fmla="+- 0 1408 1408"/>
                  <a:gd name="T91" fmla="*/ 1408 h 68"/>
                  <a:gd name="T92" fmla="+- 0 8742 8717"/>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1"/>
                    </a:lnTo>
                    <a:lnTo>
                      <a:pt x="0" y="26"/>
                    </a:lnTo>
                    <a:lnTo>
                      <a:pt x="1" y="27"/>
                    </a:lnTo>
                    <a:lnTo>
                      <a:pt x="16" y="41"/>
                    </a:lnTo>
                    <a:lnTo>
                      <a:pt x="22" y="41"/>
                    </a:lnTo>
                    <a:lnTo>
                      <a:pt x="25" y="41"/>
                    </a:lnTo>
                    <a:lnTo>
                      <a:pt x="30" y="39"/>
                    </a:lnTo>
                    <a:lnTo>
                      <a:pt x="32" y="38"/>
                    </a:lnTo>
                    <a:lnTo>
                      <a:pt x="34" y="37"/>
                    </a:lnTo>
                    <a:lnTo>
                      <a:pt x="42" y="37"/>
                    </a:lnTo>
                    <a:lnTo>
                      <a:pt x="43" y="34"/>
                    </a:lnTo>
                    <a:lnTo>
                      <a:pt x="19" y="34"/>
                    </a:lnTo>
                    <a:lnTo>
                      <a:pt x="17" y="34"/>
                    </a:lnTo>
                    <a:lnTo>
                      <a:pt x="9" y="25"/>
                    </a:lnTo>
                    <a:lnTo>
                      <a:pt x="9" y="19"/>
                    </a:lnTo>
                    <a:lnTo>
                      <a:pt x="19" y="7"/>
                    </a:lnTo>
                    <a:lnTo>
                      <a:pt x="37" y="7"/>
                    </a:lnTo>
                    <a:lnTo>
                      <a:pt x="36" y="5"/>
                    </a:lnTo>
                    <a:lnTo>
                      <a:pt x="33" y="3"/>
                    </a:lnTo>
                    <a:lnTo>
                      <a:pt x="31" y="2"/>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47" name="Freeform 4596"/>
              <p:cNvSpPr>
                <a:spLocks/>
              </p:cNvSpPr>
              <p:nvPr/>
            </p:nvSpPr>
            <p:spPr bwMode="auto">
              <a:xfrm>
                <a:off x="8717" y="1408"/>
                <a:ext cx="43" cy="68"/>
              </a:xfrm>
              <a:custGeom>
                <a:avLst/>
                <a:gdLst>
                  <a:gd name="T0" fmla="+- 0 8754 8717"/>
                  <a:gd name="T1" fmla="*/ T0 w 43"/>
                  <a:gd name="T2" fmla="+- 0 1415 1408"/>
                  <a:gd name="T3" fmla="*/ 1415 h 68"/>
                  <a:gd name="T4" fmla="+- 0 8740 8717"/>
                  <a:gd name="T5" fmla="*/ T4 w 43"/>
                  <a:gd name="T6" fmla="+- 0 1415 1408"/>
                  <a:gd name="T7" fmla="*/ 1415 h 68"/>
                  <a:gd name="T8" fmla="+- 0 8742 8717"/>
                  <a:gd name="T9" fmla="*/ T8 w 43"/>
                  <a:gd name="T10" fmla="+- 0 1415 1408"/>
                  <a:gd name="T11" fmla="*/ 1415 h 68"/>
                  <a:gd name="T12" fmla="+- 0 8745 8717"/>
                  <a:gd name="T13" fmla="*/ T12 w 43"/>
                  <a:gd name="T14" fmla="+- 0 1417 1408"/>
                  <a:gd name="T15" fmla="*/ 1417 h 68"/>
                  <a:gd name="T16" fmla="+- 0 8751 8717"/>
                  <a:gd name="T17" fmla="*/ T16 w 43"/>
                  <a:gd name="T18" fmla="+- 0 1438 1408"/>
                  <a:gd name="T19" fmla="*/ 1438 h 68"/>
                  <a:gd name="T20" fmla="+- 0 8749 8717"/>
                  <a:gd name="T21" fmla="*/ T20 w 43"/>
                  <a:gd name="T22" fmla="+- 0 1440 1408"/>
                  <a:gd name="T23" fmla="*/ 1440 h 68"/>
                  <a:gd name="T24" fmla="+- 0 8747 8717"/>
                  <a:gd name="T25" fmla="*/ T24 w 43"/>
                  <a:gd name="T26" fmla="+- 0 1441 1408"/>
                  <a:gd name="T27" fmla="*/ 1441 h 68"/>
                  <a:gd name="T28" fmla="+- 0 8743 8717"/>
                  <a:gd name="T29" fmla="*/ T28 w 43"/>
                  <a:gd name="T30" fmla="+- 0 1442 1408"/>
                  <a:gd name="T31" fmla="*/ 1442 h 68"/>
                  <a:gd name="T32" fmla="+- 0 8740 8717"/>
                  <a:gd name="T33" fmla="*/ T32 w 43"/>
                  <a:gd name="T34" fmla="+- 0 1442 1408"/>
                  <a:gd name="T35" fmla="*/ 1442 h 68"/>
                  <a:gd name="T36" fmla="+- 0 8760 8717"/>
                  <a:gd name="T37" fmla="*/ T36 w 43"/>
                  <a:gd name="T38" fmla="+- 0 1442 1408"/>
                  <a:gd name="T39" fmla="*/ 1442 h 68"/>
                  <a:gd name="T40" fmla="+- 0 8756 8717"/>
                  <a:gd name="T41" fmla="*/ T40 w 43"/>
                  <a:gd name="T42" fmla="+- 0 1419 1408"/>
                  <a:gd name="T43" fmla="*/ 1419 h 68"/>
                  <a:gd name="T44" fmla="+- 0 8754 8717"/>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6" y="34"/>
                    </a:lnTo>
                    <a:lnTo>
                      <a:pt x="23" y="34"/>
                    </a:lnTo>
                    <a:lnTo>
                      <a:pt x="43"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44" name="Group 4593"/>
            <p:cNvGrpSpPr>
              <a:grpSpLocks/>
            </p:cNvGrpSpPr>
            <p:nvPr/>
          </p:nvGrpSpPr>
          <p:grpSpPr bwMode="auto">
            <a:xfrm>
              <a:off x="8787" y="1773"/>
              <a:ext cx="74" cy="16"/>
              <a:chOff x="8787" y="1773"/>
              <a:chExt cx="74" cy="16"/>
            </a:xfrm>
          </p:grpSpPr>
          <p:sp>
            <p:nvSpPr>
              <p:cNvPr id="40443" name="Freeform 4594"/>
              <p:cNvSpPr>
                <a:spLocks/>
              </p:cNvSpPr>
              <p:nvPr/>
            </p:nvSpPr>
            <p:spPr bwMode="auto">
              <a:xfrm>
                <a:off x="8787" y="1773"/>
                <a:ext cx="74" cy="16"/>
              </a:xfrm>
              <a:custGeom>
                <a:avLst/>
                <a:gdLst>
                  <a:gd name="T0" fmla="+- 0 8859 8787"/>
                  <a:gd name="T1" fmla="*/ T0 w 74"/>
                  <a:gd name="T2" fmla="+- 0 1773 1773"/>
                  <a:gd name="T3" fmla="*/ 1773 h 16"/>
                  <a:gd name="T4" fmla="+- 0 8788 8787"/>
                  <a:gd name="T5" fmla="*/ T4 w 74"/>
                  <a:gd name="T6" fmla="+- 0 1773 1773"/>
                  <a:gd name="T7" fmla="*/ 1773 h 16"/>
                  <a:gd name="T8" fmla="+- 0 8788 8787"/>
                  <a:gd name="T9" fmla="*/ T8 w 74"/>
                  <a:gd name="T10" fmla="+- 0 1786 1773"/>
                  <a:gd name="T11" fmla="*/ 1786 h 16"/>
                  <a:gd name="T12" fmla="+- 0 8787 8787"/>
                  <a:gd name="T13" fmla="*/ T12 w 74"/>
                  <a:gd name="T14" fmla="+- 0 1788 1773"/>
                  <a:gd name="T15" fmla="*/ 1788 h 16"/>
                  <a:gd name="T16" fmla="+- 0 8860 8787"/>
                  <a:gd name="T17" fmla="*/ T16 w 74"/>
                  <a:gd name="T18" fmla="+- 0 1788 1773"/>
                  <a:gd name="T19" fmla="*/ 1788 h 16"/>
                  <a:gd name="T20" fmla="+- 0 8859 8787"/>
                  <a:gd name="T21" fmla="*/ T20 w 74"/>
                  <a:gd name="T22" fmla="+- 0 1786 1773"/>
                  <a:gd name="T23" fmla="*/ 1786 h 16"/>
                  <a:gd name="T24" fmla="+- 0 8859 8787"/>
                  <a:gd name="T25" fmla="*/ T24 w 74"/>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74" h="16">
                    <a:moveTo>
                      <a:pt x="72" y="0"/>
                    </a:moveTo>
                    <a:lnTo>
                      <a:pt x="1" y="0"/>
                    </a:lnTo>
                    <a:lnTo>
                      <a:pt x="1" y="13"/>
                    </a:lnTo>
                    <a:lnTo>
                      <a:pt x="0" y="15"/>
                    </a:lnTo>
                    <a:lnTo>
                      <a:pt x="73" y="15"/>
                    </a:lnTo>
                    <a:lnTo>
                      <a:pt x="72" y="13"/>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45" name="Group 4590"/>
            <p:cNvGrpSpPr>
              <a:grpSpLocks/>
            </p:cNvGrpSpPr>
            <p:nvPr/>
          </p:nvGrpSpPr>
          <p:grpSpPr bwMode="auto">
            <a:xfrm>
              <a:off x="8785" y="1773"/>
              <a:ext cx="3" cy="15"/>
              <a:chOff x="8785" y="1773"/>
              <a:chExt cx="3" cy="15"/>
            </a:xfrm>
          </p:grpSpPr>
          <p:sp>
            <p:nvSpPr>
              <p:cNvPr id="40441" name="Freeform 4592"/>
              <p:cNvSpPr>
                <a:spLocks/>
              </p:cNvSpPr>
              <p:nvPr/>
            </p:nvSpPr>
            <p:spPr bwMode="auto">
              <a:xfrm>
                <a:off x="8785" y="1773"/>
                <a:ext cx="3" cy="15"/>
              </a:xfrm>
              <a:custGeom>
                <a:avLst/>
                <a:gdLst>
                  <a:gd name="T0" fmla="+- 0 8788 8785"/>
                  <a:gd name="T1" fmla="*/ T0 w 3"/>
                  <a:gd name="T2" fmla="+- 0 1773 1773"/>
                  <a:gd name="T3" fmla="*/ 1773 h 15"/>
                  <a:gd name="T4" fmla="+- 0 8785 8785"/>
                  <a:gd name="T5" fmla="*/ T4 w 3"/>
                  <a:gd name="T6" fmla="+- 0 1773 1773"/>
                  <a:gd name="T7" fmla="*/ 1773 h 15"/>
                  <a:gd name="T8" fmla="+- 0 8785 8785"/>
                  <a:gd name="T9" fmla="*/ T8 w 3"/>
                  <a:gd name="T10" fmla="+- 0 1786 1773"/>
                  <a:gd name="T11" fmla="*/ 1786 h 15"/>
                  <a:gd name="T12" fmla="+- 0 8787 8785"/>
                  <a:gd name="T13" fmla="*/ T12 w 3"/>
                  <a:gd name="T14" fmla="+- 0 1788 1773"/>
                  <a:gd name="T15" fmla="*/ 1788 h 15"/>
                  <a:gd name="T16" fmla="+- 0 8788 8785"/>
                  <a:gd name="T17" fmla="*/ T16 w 3"/>
                  <a:gd name="T18" fmla="+- 0 1786 1773"/>
                  <a:gd name="T19" fmla="*/ 1786 h 15"/>
                  <a:gd name="T20" fmla="+- 0 8788 878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442" name="Picture 459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74" y="1118"/>
                <a:ext cx="71"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46" name="Group 4588"/>
            <p:cNvGrpSpPr>
              <a:grpSpLocks/>
            </p:cNvGrpSpPr>
            <p:nvPr/>
          </p:nvGrpSpPr>
          <p:grpSpPr bwMode="auto">
            <a:xfrm>
              <a:off x="8771" y="1117"/>
              <a:ext cx="3" cy="656"/>
              <a:chOff x="8771" y="1117"/>
              <a:chExt cx="3" cy="656"/>
            </a:xfrm>
          </p:grpSpPr>
          <p:sp>
            <p:nvSpPr>
              <p:cNvPr id="40440" name="Freeform 4589"/>
              <p:cNvSpPr>
                <a:spLocks/>
              </p:cNvSpPr>
              <p:nvPr/>
            </p:nvSpPr>
            <p:spPr bwMode="auto">
              <a:xfrm>
                <a:off x="8771" y="1117"/>
                <a:ext cx="3" cy="656"/>
              </a:xfrm>
              <a:custGeom>
                <a:avLst/>
                <a:gdLst>
                  <a:gd name="T0" fmla="+- 0 8771 8771"/>
                  <a:gd name="T1" fmla="*/ T0 w 3"/>
                  <a:gd name="T2" fmla="+- 0 1773 1117"/>
                  <a:gd name="T3" fmla="*/ 1773 h 656"/>
                  <a:gd name="T4" fmla="+- 0 8774 8771"/>
                  <a:gd name="T5" fmla="*/ T4 w 3"/>
                  <a:gd name="T6" fmla="+- 0 1773 1117"/>
                  <a:gd name="T7" fmla="*/ 1773 h 656"/>
                  <a:gd name="T8" fmla="+- 0 8774 8771"/>
                  <a:gd name="T9" fmla="*/ T8 w 3"/>
                  <a:gd name="T10" fmla="+- 0 1117 1117"/>
                  <a:gd name="T11" fmla="*/ 1117 h 656"/>
                  <a:gd name="T12" fmla="+- 0 8771 8771"/>
                  <a:gd name="T13" fmla="*/ T12 w 3"/>
                  <a:gd name="T14" fmla="+- 0 1117 1117"/>
                  <a:gd name="T15" fmla="*/ 1117 h 656"/>
                  <a:gd name="T16" fmla="+- 0 8771 877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47" name="Group 4586"/>
            <p:cNvGrpSpPr>
              <a:grpSpLocks/>
            </p:cNvGrpSpPr>
            <p:nvPr/>
          </p:nvGrpSpPr>
          <p:grpSpPr bwMode="auto">
            <a:xfrm>
              <a:off x="8771" y="1116"/>
              <a:ext cx="82" cy="2"/>
              <a:chOff x="8771" y="1116"/>
              <a:chExt cx="82" cy="2"/>
            </a:xfrm>
          </p:grpSpPr>
          <p:sp>
            <p:nvSpPr>
              <p:cNvPr id="40439" name="Freeform 4587"/>
              <p:cNvSpPr>
                <a:spLocks/>
              </p:cNvSpPr>
              <p:nvPr/>
            </p:nvSpPr>
            <p:spPr bwMode="auto">
              <a:xfrm>
                <a:off x="8771" y="1116"/>
                <a:ext cx="82" cy="2"/>
              </a:xfrm>
              <a:custGeom>
                <a:avLst/>
                <a:gdLst>
                  <a:gd name="T0" fmla="+- 0 8771 8771"/>
                  <a:gd name="T1" fmla="*/ T0 w 82"/>
                  <a:gd name="T2" fmla="+- 0 8853 877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8" name="Group 4584"/>
            <p:cNvGrpSpPr>
              <a:grpSpLocks/>
            </p:cNvGrpSpPr>
            <p:nvPr/>
          </p:nvGrpSpPr>
          <p:grpSpPr bwMode="auto">
            <a:xfrm>
              <a:off x="8772" y="1772"/>
              <a:ext cx="80" cy="2"/>
              <a:chOff x="8772" y="1772"/>
              <a:chExt cx="80" cy="2"/>
            </a:xfrm>
          </p:grpSpPr>
          <p:sp>
            <p:nvSpPr>
              <p:cNvPr id="40438" name="Freeform 4585"/>
              <p:cNvSpPr>
                <a:spLocks/>
              </p:cNvSpPr>
              <p:nvPr/>
            </p:nvSpPr>
            <p:spPr bwMode="auto">
              <a:xfrm>
                <a:off x="8772" y="1772"/>
                <a:ext cx="80" cy="2"/>
              </a:xfrm>
              <a:custGeom>
                <a:avLst/>
                <a:gdLst>
                  <a:gd name="T0" fmla="+- 0 8772 8772"/>
                  <a:gd name="T1" fmla="*/ T0 w 80"/>
                  <a:gd name="T2" fmla="+- 0 8852 877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9" name="Group 4582"/>
            <p:cNvGrpSpPr>
              <a:grpSpLocks/>
            </p:cNvGrpSpPr>
            <p:nvPr/>
          </p:nvGrpSpPr>
          <p:grpSpPr bwMode="auto">
            <a:xfrm>
              <a:off x="8774" y="1770"/>
              <a:ext cx="80" cy="2"/>
              <a:chOff x="8774" y="1770"/>
              <a:chExt cx="80" cy="2"/>
            </a:xfrm>
          </p:grpSpPr>
          <p:sp>
            <p:nvSpPr>
              <p:cNvPr id="40437" name="Freeform 4583"/>
              <p:cNvSpPr>
                <a:spLocks/>
              </p:cNvSpPr>
              <p:nvPr/>
            </p:nvSpPr>
            <p:spPr bwMode="auto">
              <a:xfrm>
                <a:off x="8774" y="1770"/>
                <a:ext cx="80" cy="2"/>
              </a:xfrm>
              <a:custGeom>
                <a:avLst/>
                <a:gdLst>
                  <a:gd name="T0" fmla="+- 0 8774 8774"/>
                  <a:gd name="T1" fmla="*/ T0 w 80"/>
                  <a:gd name="T2" fmla="+- 0 8853 877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50" name="Group 4580"/>
            <p:cNvGrpSpPr>
              <a:grpSpLocks/>
            </p:cNvGrpSpPr>
            <p:nvPr/>
          </p:nvGrpSpPr>
          <p:grpSpPr bwMode="auto">
            <a:xfrm>
              <a:off x="8850" y="1117"/>
              <a:ext cx="3" cy="652"/>
              <a:chOff x="8850" y="1117"/>
              <a:chExt cx="3" cy="652"/>
            </a:xfrm>
          </p:grpSpPr>
          <p:sp>
            <p:nvSpPr>
              <p:cNvPr id="40436" name="Freeform 4581"/>
              <p:cNvSpPr>
                <a:spLocks/>
              </p:cNvSpPr>
              <p:nvPr/>
            </p:nvSpPr>
            <p:spPr bwMode="auto">
              <a:xfrm>
                <a:off x="8850" y="1117"/>
                <a:ext cx="3" cy="652"/>
              </a:xfrm>
              <a:custGeom>
                <a:avLst/>
                <a:gdLst>
                  <a:gd name="T0" fmla="+- 0 8850 8850"/>
                  <a:gd name="T1" fmla="*/ T0 w 3"/>
                  <a:gd name="T2" fmla="+- 0 1769 1117"/>
                  <a:gd name="T3" fmla="*/ 1769 h 652"/>
                  <a:gd name="T4" fmla="+- 0 8853 8850"/>
                  <a:gd name="T5" fmla="*/ T4 w 3"/>
                  <a:gd name="T6" fmla="+- 0 1769 1117"/>
                  <a:gd name="T7" fmla="*/ 1769 h 652"/>
                  <a:gd name="T8" fmla="+- 0 8853 8850"/>
                  <a:gd name="T9" fmla="*/ T8 w 3"/>
                  <a:gd name="T10" fmla="+- 0 1117 1117"/>
                  <a:gd name="T11" fmla="*/ 1117 h 652"/>
                  <a:gd name="T12" fmla="+- 0 8850 8850"/>
                  <a:gd name="T13" fmla="*/ T12 w 3"/>
                  <a:gd name="T14" fmla="+- 0 1117 1117"/>
                  <a:gd name="T15" fmla="*/ 1117 h 652"/>
                  <a:gd name="T16" fmla="+- 0 8850 8850"/>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1" name="Group 4576"/>
            <p:cNvGrpSpPr>
              <a:grpSpLocks/>
            </p:cNvGrpSpPr>
            <p:nvPr/>
          </p:nvGrpSpPr>
          <p:grpSpPr bwMode="auto">
            <a:xfrm>
              <a:off x="8801" y="1347"/>
              <a:ext cx="38" cy="66"/>
              <a:chOff x="8801" y="1347"/>
              <a:chExt cx="38" cy="66"/>
            </a:xfrm>
          </p:grpSpPr>
          <p:sp>
            <p:nvSpPr>
              <p:cNvPr id="40433" name="Freeform 4579"/>
              <p:cNvSpPr>
                <a:spLocks/>
              </p:cNvSpPr>
              <p:nvPr/>
            </p:nvSpPr>
            <p:spPr bwMode="auto">
              <a:xfrm>
                <a:off x="8801" y="1347"/>
                <a:ext cx="38" cy="66"/>
              </a:xfrm>
              <a:custGeom>
                <a:avLst/>
                <a:gdLst>
                  <a:gd name="T0" fmla="+- 0 8837 8801"/>
                  <a:gd name="T1" fmla="*/ T0 w 38"/>
                  <a:gd name="T2" fmla="+- 0 1406 1347"/>
                  <a:gd name="T3" fmla="*/ 1406 h 66"/>
                  <a:gd name="T4" fmla="+- 0 8803 8801"/>
                  <a:gd name="T5" fmla="*/ T4 w 38"/>
                  <a:gd name="T6" fmla="+- 0 1406 1347"/>
                  <a:gd name="T7" fmla="*/ 1406 h 66"/>
                  <a:gd name="T8" fmla="+- 0 8802 8801"/>
                  <a:gd name="T9" fmla="*/ T8 w 38"/>
                  <a:gd name="T10" fmla="+- 0 1406 1347"/>
                  <a:gd name="T11" fmla="*/ 1406 h 66"/>
                  <a:gd name="T12" fmla="+- 0 8802 8801"/>
                  <a:gd name="T13" fmla="*/ T12 w 38"/>
                  <a:gd name="T14" fmla="+- 0 1407 1347"/>
                  <a:gd name="T15" fmla="*/ 1407 h 66"/>
                  <a:gd name="T16" fmla="+- 0 8802 8801"/>
                  <a:gd name="T17" fmla="*/ T16 w 38"/>
                  <a:gd name="T18" fmla="+- 0 1408 1347"/>
                  <a:gd name="T19" fmla="*/ 1408 h 66"/>
                  <a:gd name="T20" fmla="+- 0 8802 8801"/>
                  <a:gd name="T21" fmla="*/ T20 w 38"/>
                  <a:gd name="T22" fmla="+- 0 1411 1347"/>
                  <a:gd name="T23" fmla="*/ 1411 h 66"/>
                  <a:gd name="T24" fmla="+- 0 8802 8801"/>
                  <a:gd name="T25" fmla="*/ T24 w 38"/>
                  <a:gd name="T26" fmla="+- 0 1412 1347"/>
                  <a:gd name="T27" fmla="*/ 1412 h 66"/>
                  <a:gd name="T28" fmla="+- 0 8803 8801"/>
                  <a:gd name="T29" fmla="*/ T28 w 38"/>
                  <a:gd name="T30" fmla="+- 0 1413 1347"/>
                  <a:gd name="T31" fmla="*/ 1413 h 66"/>
                  <a:gd name="T32" fmla="+- 0 8837 8801"/>
                  <a:gd name="T33" fmla="*/ T32 w 38"/>
                  <a:gd name="T34" fmla="+- 0 1413 1347"/>
                  <a:gd name="T35" fmla="*/ 1413 h 66"/>
                  <a:gd name="T36" fmla="+- 0 8838 8801"/>
                  <a:gd name="T37" fmla="*/ T36 w 38"/>
                  <a:gd name="T38" fmla="+- 0 1412 1347"/>
                  <a:gd name="T39" fmla="*/ 1412 h 66"/>
                  <a:gd name="T40" fmla="+- 0 8838 8801"/>
                  <a:gd name="T41" fmla="*/ T40 w 38"/>
                  <a:gd name="T42" fmla="+- 0 1411 1347"/>
                  <a:gd name="T43" fmla="*/ 1411 h 66"/>
                  <a:gd name="T44" fmla="+- 0 8838 8801"/>
                  <a:gd name="T45" fmla="*/ T44 w 38"/>
                  <a:gd name="T46" fmla="+- 0 1408 1347"/>
                  <a:gd name="T47" fmla="*/ 1408 h 66"/>
                  <a:gd name="T48" fmla="+- 0 8838 8801"/>
                  <a:gd name="T49" fmla="*/ T48 w 38"/>
                  <a:gd name="T50" fmla="+- 0 1407 1347"/>
                  <a:gd name="T51" fmla="*/ 1407 h 66"/>
                  <a:gd name="T52" fmla="+- 0 8838 8801"/>
                  <a:gd name="T53" fmla="*/ T52 w 38"/>
                  <a:gd name="T54" fmla="+- 0 1406 1347"/>
                  <a:gd name="T55" fmla="*/ 1406 h 66"/>
                  <a:gd name="T56" fmla="+- 0 8837 8801"/>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34" name="Freeform 4578"/>
              <p:cNvSpPr>
                <a:spLocks/>
              </p:cNvSpPr>
              <p:nvPr/>
            </p:nvSpPr>
            <p:spPr bwMode="auto">
              <a:xfrm>
                <a:off x="8801" y="1347"/>
                <a:ext cx="38" cy="66"/>
              </a:xfrm>
              <a:custGeom>
                <a:avLst/>
                <a:gdLst>
                  <a:gd name="T0" fmla="+- 0 8825 8801"/>
                  <a:gd name="T1" fmla="*/ T0 w 38"/>
                  <a:gd name="T2" fmla="+- 0 1356 1347"/>
                  <a:gd name="T3" fmla="*/ 1356 h 66"/>
                  <a:gd name="T4" fmla="+- 0 8817 8801"/>
                  <a:gd name="T5" fmla="*/ T4 w 38"/>
                  <a:gd name="T6" fmla="+- 0 1356 1347"/>
                  <a:gd name="T7" fmla="*/ 1356 h 66"/>
                  <a:gd name="T8" fmla="+- 0 8817 8801"/>
                  <a:gd name="T9" fmla="*/ T8 w 38"/>
                  <a:gd name="T10" fmla="+- 0 1406 1347"/>
                  <a:gd name="T11" fmla="*/ 1406 h 66"/>
                  <a:gd name="T12" fmla="+- 0 8825 8801"/>
                  <a:gd name="T13" fmla="*/ T12 w 38"/>
                  <a:gd name="T14" fmla="+- 0 1406 1347"/>
                  <a:gd name="T15" fmla="*/ 1406 h 66"/>
                  <a:gd name="T16" fmla="+- 0 8825 8801"/>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35" name="Freeform 4577"/>
              <p:cNvSpPr>
                <a:spLocks/>
              </p:cNvSpPr>
              <p:nvPr/>
            </p:nvSpPr>
            <p:spPr bwMode="auto">
              <a:xfrm>
                <a:off x="8801" y="1347"/>
                <a:ext cx="38" cy="66"/>
              </a:xfrm>
              <a:custGeom>
                <a:avLst/>
                <a:gdLst>
                  <a:gd name="T0" fmla="+- 0 8823 8801"/>
                  <a:gd name="T1" fmla="*/ T0 w 38"/>
                  <a:gd name="T2" fmla="+- 0 1347 1347"/>
                  <a:gd name="T3" fmla="*/ 1347 h 66"/>
                  <a:gd name="T4" fmla="+- 0 8801 8801"/>
                  <a:gd name="T5" fmla="*/ T4 w 38"/>
                  <a:gd name="T6" fmla="+- 0 1363 1347"/>
                  <a:gd name="T7" fmla="*/ 1363 h 66"/>
                  <a:gd name="T8" fmla="+- 0 8802 8801"/>
                  <a:gd name="T9" fmla="*/ T8 w 38"/>
                  <a:gd name="T10" fmla="+- 0 1364 1347"/>
                  <a:gd name="T11" fmla="*/ 1364 h 66"/>
                  <a:gd name="T12" fmla="+- 0 8803 8801"/>
                  <a:gd name="T13" fmla="*/ T12 w 38"/>
                  <a:gd name="T14" fmla="+- 0 1364 1347"/>
                  <a:gd name="T15" fmla="*/ 1364 h 66"/>
                  <a:gd name="T16" fmla="+- 0 8804 8801"/>
                  <a:gd name="T17" fmla="*/ T16 w 38"/>
                  <a:gd name="T18" fmla="+- 0 1364 1347"/>
                  <a:gd name="T19" fmla="*/ 1364 h 66"/>
                  <a:gd name="T20" fmla="+- 0 8817 8801"/>
                  <a:gd name="T21" fmla="*/ T20 w 38"/>
                  <a:gd name="T22" fmla="+- 0 1356 1347"/>
                  <a:gd name="T23" fmla="*/ 1356 h 66"/>
                  <a:gd name="T24" fmla="+- 0 8825 8801"/>
                  <a:gd name="T25" fmla="*/ T24 w 38"/>
                  <a:gd name="T26" fmla="+- 0 1356 1347"/>
                  <a:gd name="T27" fmla="*/ 1356 h 66"/>
                  <a:gd name="T28" fmla="+- 0 8825 8801"/>
                  <a:gd name="T29" fmla="*/ T28 w 38"/>
                  <a:gd name="T30" fmla="+- 0 1348 1347"/>
                  <a:gd name="T31" fmla="*/ 1348 h 66"/>
                  <a:gd name="T32" fmla="+- 0 8824 8801"/>
                  <a:gd name="T33" fmla="*/ T32 w 38"/>
                  <a:gd name="T34" fmla="+- 0 1347 1347"/>
                  <a:gd name="T35" fmla="*/ 1347 h 66"/>
                  <a:gd name="T36" fmla="+- 0 8823 8801"/>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2" name="Group 4573"/>
            <p:cNvGrpSpPr>
              <a:grpSpLocks/>
            </p:cNvGrpSpPr>
            <p:nvPr/>
          </p:nvGrpSpPr>
          <p:grpSpPr bwMode="auto">
            <a:xfrm>
              <a:off x="8796" y="1470"/>
              <a:ext cx="45" cy="68"/>
              <a:chOff x="8796" y="1470"/>
              <a:chExt cx="45" cy="68"/>
            </a:xfrm>
          </p:grpSpPr>
          <p:sp>
            <p:nvSpPr>
              <p:cNvPr id="40431" name="Freeform 4575"/>
              <p:cNvSpPr>
                <a:spLocks/>
              </p:cNvSpPr>
              <p:nvPr/>
            </p:nvSpPr>
            <p:spPr bwMode="auto">
              <a:xfrm>
                <a:off x="8796" y="1470"/>
                <a:ext cx="45" cy="68"/>
              </a:xfrm>
              <a:custGeom>
                <a:avLst/>
                <a:gdLst>
                  <a:gd name="T0" fmla="+- 0 8823 8796"/>
                  <a:gd name="T1" fmla="*/ T0 w 45"/>
                  <a:gd name="T2" fmla="+- 0 1470 1470"/>
                  <a:gd name="T3" fmla="*/ 1470 h 68"/>
                  <a:gd name="T4" fmla="+- 0 8815 8796"/>
                  <a:gd name="T5" fmla="*/ T4 w 45"/>
                  <a:gd name="T6" fmla="+- 0 1470 1470"/>
                  <a:gd name="T7" fmla="*/ 1470 h 68"/>
                  <a:gd name="T8" fmla="+- 0 8811 8796"/>
                  <a:gd name="T9" fmla="*/ T8 w 45"/>
                  <a:gd name="T10" fmla="+- 0 1470 1470"/>
                  <a:gd name="T11" fmla="*/ 1470 h 68"/>
                  <a:gd name="T12" fmla="+- 0 8796 8796"/>
                  <a:gd name="T13" fmla="*/ T12 w 45"/>
                  <a:gd name="T14" fmla="+- 0 1509 1470"/>
                  <a:gd name="T15" fmla="*/ 1509 h 68"/>
                  <a:gd name="T16" fmla="+- 0 8796 8796"/>
                  <a:gd name="T17" fmla="*/ T16 w 45"/>
                  <a:gd name="T18" fmla="+- 0 1514 1470"/>
                  <a:gd name="T19" fmla="*/ 1514 h 68"/>
                  <a:gd name="T20" fmla="+- 0 8814 8796"/>
                  <a:gd name="T21" fmla="*/ T20 w 45"/>
                  <a:gd name="T22" fmla="+- 0 1537 1470"/>
                  <a:gd name="T23" fmla="*/ 1537 h 68"/>
                  <a:gd name="T24" fmla="+- 0 8822 8796"/>
                  <a:gd name="T25" fmla="*/ T24 w 45"/>
                  <a:gd name="T26" fmla="+- 0 1537 1470"/>
                  <a:gd name="T27" fmla="*/ 1537 h 68"/>
                  <a:gd name="T28" fmla="+- 0 8826 8796"/>
                  <a:gd name="T29" fmla="*/ T28 w 45"/>
                  <a:gd name="T30" fmla="+- 0 1536 1470"/>
                  <a:gd name="T31" fmla="*/ 1536 h 68"/>
                  <a:gd name="T32" fmla="+- 0 8831 8796"/>
                  <a:gd name="T33" fmla="*/ T32 w 45"/>
                  <a:gd name="T34" fmla="+- 0 1533 1470"/>
                  <a:gd name="T35" fmla="*/ 1533 h 68"/>
                  <a:gd name="T36" fmla="+- 0 8834 8796"/>
                  <a:gd name="T37" fmla="*/ T36 w 45"/>
                  <a:gd name="T38" fmla="+- 0 1531 1470"/>
                  <a:gd name="T39" fmla="*/ 1531 h 68"/>
                  <a:gd name="T40" fmla="+- 0 8834 8796"/>
                  <a:gd name="T41" fmla="*/ T40 w 45"/>
                  <a:gd name="T42" fmla="+- 0 1530 1470"/>
                  <a:gd name="T43" fmla="*/ 1530 h 68"/>
                  <a:gd name="T44" fmla="+- 0 8816 8796"/>
                  <a:gd name="T45" fmla="*/ T44 w 45"/>
                  <a:gd name="T46" fmla="+- 0 1530 1470"/>
                  <a:gd name="T47" fmla="*/ 1530 h 68"/>
                  <a:gd name="T48" fmla="+- 0 8814 8796"/>
                  <a:gd name="T49" fmla="*/ T48 w 45"/>
                  <a:gd name="T50" fmla="+- 0 1529 1470"/>
                  <a:gd name="T51" fmla="*/ 1529 h 68"/>
                  <a:gd name="T52" fmla="+- 0 8805 8796"/>
                  <a:gd name="T53" fmla="*/ T52 w 45"/>
                  <a:gd name="T54" fmla="+- 0 1509 1470"/>
                  <a:gd name="T55" fmla="*/ 1509 h 68"/>
                  <a:gd name="T56" fmla="+- 0 8805 8796"/>
                  <a:gd name="T57" fmla="*/ T56 w 45"/>
                  <a:gd name="T58" fmla="+- 0 1496 1470"/>
                  <a:gd name="T59" fmla="*/ 1496 h 68"/>
                  <a:gd name="T60" fmla="+- 0 8816 8796"/>
                  <a:gd name="T61" fmla="*/ T60 w 45"/>
                  <a:gd name="T62" fmla="+- 0 1477 1470"/>
                  <a:gd name="T63" fmla="*/ 1477 h 68"/>
                  <a:gd name="T64" fmla="+- 0 8835 8796"/>
                  <a:gd name="T65" fmla="*/ T64 w 45"/>
                  <a:gd name="T66" fmla="+- 0 1477 1470"/>
                  <a:gd name="T67" fmla="*/ 1477 h 68"/>
                  <a:gd name="T68" fmla="+- 0 8834 8796"/>
                  <a:gd name="T69" fmla="*/ T68 w 45"/>
                  <a:gd name="T70" fmla="+- 0 1475 1470"/>
                  <a:gd name="T71" fmla="*/ 1475 h 68"/>
                  <a:gd name="T72" fmla="+- 0 8832 8796"/>
                  <a:gd name="T73" fmla="*/ T72 w 45"/>
                  <a:gd name="T74" fmla="+- 0 1473 1470"/>
                  <a:gd name="T75" fmla="*/ 1473 h 68"/>
                  <a:gd name="T76" fmla="+- 0 8826 8796"/>
                  <a:gd name="T77" fmla="*/ T76 w 45"/>
                  <a:gd name="T78" fmla="+- 0 1470 1470"/>
                  <a:gd name="T79" fmla="*/ 1470 h 68"/>
                  <a:gd name="T80" fmla="+- 0 8823 8796"/>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32" name="Freeform 4574"/>
              <p:cNvSpPr>
                <a:spLocks/>
              </p:cNvSpPr>
              <p:nvPr/>
            </p:nvSpPr>
            <p:spPr bwMode="auto">
              <a:xfrm>
                <a:off x="8796" y="1470"/>
                <a:ext cx="45" cy="68"/>
              </a:xfrm>
              <a:custGeom>
                <a:avLst/>
                <a:gdLst>
                  <a:gd name="T0" fmla="+- 0 8835 8796"/>
                  <a:gd name="T1" fmla="*/ T0 w 45"/>
                  <a:gd name="T2" fmla="+- 0 1477 1470"/>
                  <a:gd name="T3" fmla="*/ 1477 h 68"/>
                  <a:gd name="T4" fmla="+- 0 8818 8796"/>
                  <a:gd name="T5" fmla="*/ T4 w 45"/>
                  <a:gd name="T6" fmla="+- 0 1477 1470"/>
                  <a:gd name="T7" fmla="*/ 1477 h 68"/>
                  <a:gd name="T8" fmla="+- 0 8823 8796"/>
                  <a:gd name="T9" fmla="*/ T8 w 45"/>
                  <a:gd name="T10" fmla="+- 0 1477 1470"/>
                  <a:gd name="T11" fmla="*/ 1477 h 68"/>
                  <a:gd name="T12" fmla="+- 0 8826 8796"/>
                  <a:gd name="T13" fmla="*/ T12 w 45"/>
                  <a:gd name="T14" fmla="+- 0 1479 1470"/>
                  <a:gd name="T15" fmla="*/ 1479 h 68"/>
                  <a:gd name="T16" fmla="+- 0 8832 8796"/>
                  <a:gd name="T17" fmla="*/ T16 w 45"/>
                  <a:gd name="T18" fmla="+- 0 1509 1470"/>
                  <a:gd name="T19" fmla="*/ 1509 h 68"/>
                  <a:gd name="T20" fmla="+- 0 8831 8796"/>
                  <a:gd name="T21" fmla="*/ T20 w 45"/>
                  <a:gd name="T22" fmla="+- 0 1512 1470"/>
                  <a:gd name="T23" fmla="*/ 1512 h 68"/>
                  <a:gd name="T24" fmla="+- 0 8820 8796"/>
                  <a:gd name="T25" fmla="*/ T24 w 45"/>
                  <a:gd name="T26" fmla="+- 0 1530 1470"/>
                  <a:gd name="T27" fmla="*/ 1530 h 68"/>
                  <a:gd name="T28" fmla="+- 0 8834 8796"/>
                  <a:gd name="T29" fmla="*/ T28 w 45"/>
                  <a:gd name="T30" fmla="+- 0 1530 1470"/>
                  <a:gd name="T31" fmla="*/ 1530 h 68"/>
                  <a:gd name="T32" fmla="+- 0 8837 8796"/>
                  <a:gd name="T33" fmla="*/ T32 w 45"/>
                  <a:gd name="T34" fmla="+- 0 1525 1470"/>
                  <a:gd name="T35" fmla="*/ 1525 h 68"/>
                  <a:gd name="T36" fmla="+- 0 8839 8796"/>
                  <a:gd name="T37" fmla="*/ T36 w 45"/>
                  <a:gd name="T38" fmla="+- 0 1521 1470"/>
                  <a:gd name="T39" fmla="*/ 1521 h 68"/>
                  <a:gd name="T40" fmla="+- 0 8840 8796"/>
                  <a:gd name="T41" fmla="*/ T40 w 45"/>
                  <a:gd name="T42" fmla="+- 0 1513 1470"/>
                  <a:gd name="T43" fmla="*/ 1513 h 68"/>
                  <a:gd name="T44" fmla="+- 0 8841 8796"/>
                  <a:gd name="T45" fmla="*/ T44 w 45"/>
                  <a:gd name="T46" fmla="+- 0 1509 1470"/>
                  <a:gd name="T47" fmla="*/ 1509 h 68"/>
                  <a:gd name="T48" fmla="+- 0 8840 8796"/>
                  <a:gd name="T49" fmla="*/ T48 w 45"/>
                  <a:gd name="T50" fmla="+- 0 1496 1470"/>
                  <a:gd name="T51" fmla="*/ 1496 h 68"/>
                  <a:gd name="T52" fmla="+- 0 8840 8796"/>
                  <a:gd name="T53" fmla="*/ T52 w 45"/>
                  <a:gd name="T54" fmla="+- 0 1493 1470"/>
                  <a:gd name="T55" fmla="*/ 1493 h 68"/>
                  <a:gd name="T56" fmla="+- 0 8839 8796"/>
                  <a:gd name="T57" fmla="*/ T56 w 45"/>
                  <a:gd name="T58" fmla="+- 0 1485 1470"/>
                  <a:gd name="T59" fmla="*/ 1485 h 68"/>
                  <a:gd name="T60" fmla="+- 0 8838 8796"/>
                  <a:gd name="T61" fmla="*/ T60 w 45"/>
                  <a:gd name="T62" fmla="+- 0 1481 1470"/>
                  <a:gd name="T63" fmla="*/ 1481 h 68"/>
                  <a:gd name="T64" fmla="+- 0 8835 8796"/>
                  <a:gd name="T65" fmla="*/ T64 w 45"/>
                  <a:gd name="T66" fmla="+- 0 1477 1470"/>
                  <a:gd name="T6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5" h="68">
                    <a:moveTo>
                      <a:pt x="39" y="7"/>
                    </a:moveTo>
                    <a:lnTo>
                      <a:pt x="22" y="7"/>
                    </a:lnTo>
                    <a:lnTo>
                      <a:pt x="27" y="7"/>
                    </a:lnTo>
                    <a:lnTo>
                      <a:pt x="30" y="9"/>
                    </a:lnTo>
                    <a:lnTo>
                      <a:pt x="36" y="39"/>
                    </a:lnTo>
                    <a:lnTo>
                      <a:pt x="35" y="42"/>
                    </a:lnTo>
                    <a:lnTo>
                      <a:pt x="24" y="60"/>
                    </a:lnTo>
                    <a:lnTo>
                      <a:pt x="38" y="60"/>
                    </a:lnTo>
                    <a:lnTo>
                      <a:pt x="41" y="55"/>
                    </a:lnTo>
                    <a:lnTo>
                      <a:pt x="43" y="51"/>
                    </a:lnTo>
                    <a:lnTo>
                      <a:pt x="44" y="43"/>
                    </a:lnTo>
                    <a:lnTo>
                      <a:pt x="45" y="39"/>
                    </a:lnTo>
                    <a:lnTo>
                      <a:pt x="44" y="26"/>
                    </a:lnTo>
                    <a:lnTo>
                      <a:pt x="44" y="23"/>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3" name="Group 4571"/>
            <p:cNvGrpSpPr>
              <a:grpSpLocks/>
            </p:cNvGrpSpPr>
            <p:nvPr/>
          </p:nvGrpSpPr>
          <p:grpSpPr bwMode="auto">
            <a:xfrm>
              <a:off x="8866" y="1773"/>
              <a:ext cx="74" cy="16"/>
              <a:chOff x="8866" y="1773"/>
              <a:chExt cx="74" cy="16"/>
            </a:xfrm>
          </p:grpSpPr>
          <p:sp>
            <p:nvSpPr>
              <p:cNvPr id="40430" name="Freeform 4572"/>
              <p:cNvSpPr>
                <a:spLocks/>
              </p:cNvSpPr>
              <p:nvPr/>
            </p:nvSpPr>
            <p:spPr bwMode="auto">
              <a:xfrm>
                <a:off x="8866" y="1773"/>
                <a:ext cx="74" cy="16"/>
              </a:xfrm>
              <a:custGeom>
                <a:avLst/>
                <a:gdLst>
                  <a:gd name="T0" fmla="+- 0 8938 8866"/>
                  <a:gd name="T1" fmla="*/ T0 w 74"/>
                  <a:gd name="T2" fmla="+- 0 1773 1773"/>
                  <a:gd name="T3" fmla="*/ 1773 h 16"/>
                  <a:gd name="T4" fmla="+- 0 8867 8866"/>
                  <a:gd name="T5" fmla="*/ T4 w 74"/>
                  <a:gd name="T6" fmla="+- 0 1773 1773"/>
                  <a:gd name="T7" fmla="*/ 1773 h 16"/>
                  <a:gd name="T8" fmla="+- 0 8867 8866"/>
                  <a:gd name="T9" fmla="*/ T8 w 74"/>
                  <a:gd name="T10" fmla="+- 0 1786 1773"/>
                  <a:gd name="T11" fmla="*/ 1786 h 16"/>
                  <a:gd name="T12" fmla="+- 0 8866 8866"/>
                  <a:gd name="T13" fmla="*/ T12 w 74"/>
                  <a:gd name="T14" fmla="+- 0 1788 1773"/>
                  <a:gd name="T15" fmla="*/ 1788 h 16"/>
                  <a:gd name="T16" fmla="+- 0 8939 8866"/>
                  <a:gd name="T17" fmla="*/ T16 w 74"/>
                  <a:gd name="T18" fmla="+- 0 1788 1773"/>
                  <a:gd name="T19" fmla="*/ 1788 h 16"/>
                  <a:gd name="T20" fmla="+- 0 8938 8866"/>
                  <a:gd name="T21" fmla="*/ T20 w 74"/>
                  <a:gd name="T22" fmla="+- 0 1786 1773"/>
                  <a:gd name="T23" fmla="*/ 1786 h 16"/>
                  <a:gd name="T24" fmla="+- 0 8938 8866"/>
                  <a:gd name="T25" fmla="*/ T24 w 74"/>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74" h="16">
                    <a:moveTo>
                      <a:pt x="72" y="0"/>
                    </a:moveTo>
                    <a:lnTo>
                      <a:pt x="1" y="0"/>
                    </a:lnTo>
                    <a:lnTo>
                      <a:pt x="1" y="13"/>
                    </a:lnTo>
                    <a:lnTo>
                      <a:pt x="0" y="15"/>
                    </a:lnTo>
                    <a:lnTo>
                      <a:pt x="73" y="15"/>
                    </a:lnTo>
                    <a:lnTo>
                      <a:pt x="72" y="13"/>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4" name="Group 4568"/>
            <p:cNvGrpSpPr>
              <a:grpSpLocks/>
            </p:cNvGrpSpPr>
            <p:nvPr/>
          </p:nvGrpSpPr>
          <p:grpSpPr bwMode="auto">
            <a:xfrm>
              <a:off x="8859" y="1773"/>
              <a:ext cx="9" cy="16"/>
              <a:chOff x="8859" y="1773"/>
              <a:chExt cx="9" cy="16"/>
            </a:xfrm>
          </p:grpSpPr>
          <p:sp>
            <p:nvSpPr>
              <p:cNvPr id="40428" name="Freeform 4570"/>
              <p:cNvSpPr>
                <a:spLocks/>
              </p:cNvSpPr>
              <p:nvPr/>
            </p:nvSpPr>
            <p:spPr bwMode="auto">
              <a:xfrm>
                <a:off x="8859" y="1773"/>
                <a:ext cx="9" cy="16"/>
              </a:xfrm>
              <a:custGeom>
                <a:avLst/>
                <a:gdLst>
                  <a:gd name="T0" fmla="+- 0 8867 8859"/>
                  <a:gd name="T1" fmla="*/ T0 w 9"/>
                  <a:gd name="T2" fmla="+- 0 1773 1773"/>
                  <a:gd name="T3" fmla="*/ 1773 h 16"/>
                  <a:gd name="T4" fmla="+- 0 8859 8859"/>
                  <a:gd name="T5" fmla="*/ T4 w 9"/>
                  <a:gd name="T6" fmla="+- 0 1773 1773"/>
                  <a:gd name="T7" fmla="*/ 1773 h 16"/>
                  <a:gd name="T8" fmla="+- 0 8859 8859"/>
                  <a:gd name="T9" fmla="*/ T8 w 9"/>
                  <a:gd name="T10" fmla="+- 0 1786 1773"/>
                  <a:gd name="T11" fmla="*/ 1786 h 16"/>
                  <a:gd name="T12" fmla="+- 0 8860 8859"/>
                  <a:gd name="T13" fmla="*/ T12 w 9"/>
                  <a:gd name="T14" fmla="+- 0 1788 1773"/>
                  <a:gd name="T15" fmla="*/ 1788 h 16"/>
                  <a:gd name="T16" fmla="+- 0 8866 8859"/>
                  <a:gd name="T17" fmla="*/ T16 w 9"/>
                  <a:gd name="T18" fmla="+- 0 1788 1773"/>
                  <a:gd name="T19" fmla="*/ 1788 h 16"/>
                  <a:gd name="T20" fmla="+- 0 8867 8859"/>
                  <a:gd name="T21" fmla="*/ T20 w 9"/>
                  <a:gd name="T22" fmla="+- 0 1786 1773"/>
                  <a:gd name="T23" fmla="*/ 1786 h 16"/>
                  <a:gd name="T24" fmla="+- 0 8867 8859"/>
                  <a:gd name="T25" fmla="*/ T24 w 9"/>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9" h="16">
                    <a:moveTo>
                      <a:pt x="8" y="0"/>
                    </a:moveTo>
                    <a:lnTo>
                      <a:pt x="0" y="0"/>
                    </a:lnTo>
                    <a:lnTo>
                      <a:pt x="0" y="13"/>
                    </a:lnTo>
                    <a:lnTo>
                      <a:pt x="1" y="15"/>
                    </a:lnTo>
                    <a:lnTo>
                      <a:pt x="7" y="15"/>
                    </a:lnTo>
                    <a:lnTo>
                      <a:pt x="8" y="13"/>
                    </a:lnTo>
                    <a:lnTo>
                      <a:pt x="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429" name="Picture 456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47"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55" name="Group 4566"/>
            <p:cNvGrpSpPr>
              <a:grpSpLocks/>
            </p:cNvGrpSpPr>
            <p:nvPr/>
          </p:nvGrpSpPr>
          <p:grpSpPr bwMode="auto">
            <a:xfrm>
              <a:off x="8845" y="1117"/>
              <a:ext cx="3" cy="656"/>
              <a:chOff x="8845" y="1117"/>
              <a:chExt cx="3" cy="656"/>
            </a:xfrm>
          </p:grpSpPr>
          <p:sp>
            <p:nvSpPr>
              <p:cNvPr id="40427" name="Freeform 4567"/>
              <p:cNvSpPr>
                <a:spLocks/>
              </p:cNvSpPr>
              <p:nvPr/>
            </p:nvSpPr>
            <p:spPr bwMode="auto">
              <a:xfrm>
                <a:off x="8845" y="1117"/>
                <a:ext cx="3" cy="656"/>
              </a:xfrm>
              <a:custGeom>
                <a:avLst/>
                <a:gdLst>
                  <a:gd name="T0" fmla="+- 0 8845 8845"/>
                  <a:gd name="T1" fmla="*/ T0 w 3"/>
                  <a:gd name="T2" fmla="+- 0 1773 1117"/>
                  <a:gd name="T3" fmla="*/ 1773 h 656"/>
                  <a:gd name="T4" fmla="+- 0 8847 8845"/>
                  <a:gd name="T5" fmla="*/ T4 w 3"/>
                  <a:gd name="T6" fmla="+- 0 1773 1117"/>
                  <a:gd name="T7" fmla="*/ 1773 h 656"/>
                  <a:gd name="T8" fmla="+- 0 8847 8845"/>
                  <a:gd name="T9" fmla="*/ T8 w 3"/>
                  <a:gd name="T10" fmla="+- 0 1117 1117"/>
                  <a:gd name="T11" fmla="*/ 1117 h 656"/>
                  <a:gd name="T12" fmla="+- 0 8845 8845"/>
                  <a:gd name="T13" fmla="*/ T12 w 3"/>
                  <a:gd name="T14" fmla="+- 0 1117 1117"/>
                  <a:gd name="T15" fmla="*/ 1117 h 656"/>
                  <a:gd name="T16" fmla="+- 0 8845 884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6" name="Group 4564"/>
            <p:cNvGrpSpPr>
              <a:grpSpLocks/>
            </p:cNvGrpSpPr>
            <p:nvPr/>
          </p:nvGrpSpPr>
          <p:grpSpPr bwMode="auto">
            <a:xfrm>
              <a:off x="8845" y="1116"/>
              <a:ext cx="82" cy="2"/>
              <a:chOff x="8845" y="1116"/>
              <a:chExt cx="82" cy="2"/>
            </a:xfrm>
          </p:grpSpPr>
          <p:sp>
            <p:nvSpPr>
              <p:cNvPr id="40426" name="Freeform 4565"/>
              <p:cNvSpPr>
                <a:spLocks/>
              </p:cNvSpPr>
              <p:nvPr/>
            </p:nvSpPr>
            <p:spPr bwMode="auto">
              <a:xfrm>
                <a:off x="8845" y="1116"/>
                <a:ext cx="82" cy="2"/>
              </a:xfrm>
              <a:custGeom>
                <a:avLst/>
                <a:gdLst>
                  <a:gd name="T0" fmla="+- 0 8845 8845"/>
                  <a:gd name="T1" fmla="*/ T0 w 82"/>
                  <a:gd name="T2" fmla="+- 0 8926 8845"/>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57" name="Group 4562"/>
            <p:cNvGrpSpPr>
              <a:grpSpLocks/>
            </p:cNvGrpSpPr>
            <p:nvPr/>
          </p:nvGrpSpPr>
          <p:grpSpPr bwMode="auto">
            <a:xfrm>
              <a:off x="8846" y="1772"/>
              <a:ext cx="80" cy="2"/>
              <a:chOff x="8846" y="1772"/>
              <a:chExt cx="80" cy="2"/>
            </a:xfrm>
          </p:grpSpPr>
          <p:sp>
            <p:nvSpPr>
              <p:cNvPr id="40425" name="Freeform 4563"/>
              <p:cNvSpPr>
                <a:spLocks/>
              </p:cNvSpPr>
              <p:nvPr/>
            </p:nvSpPr>
            <p:spPr bwMode="auto">
              <a:xfrm>
                <a:off x="8846" y="1772"/>
                <a:ext cx="80" cy="2"/>
              </a:xfrm>
              <a:custGeom>
                <a:avLst/>
                <a:gdLst>
                  <a:gd name="T0" fmla="+- 0 8846 8846"/>
                  <a:gd name="T1" fmla="*/ T0 w 80"/>
                  <a:gd name="T2" fmla="+- 0 8926 884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58" name="Group 4560"/>
            <p:cNvGrpSpPr>
              <a:grpSpLocks/>
            </p:cNvGrpSpPr>
            <p:nvPr/>
          </p:nvGrpSpPr>
          <p:grpSpPr bwMode="auto">
            <a:xfrm>
              <a:off x="8847" y="1770"/>
              <a:ext cx="80" cy="2"/>
              <a:chOff x="8847" y="1770"/>
              <a:chExt cx="80" cy="2"/>
            </a:xfrm>
          </p:grpSpPr>
          <p:sp>
            <p:nvSpPr>
              <p:cNvPr id="40424" name="Freeform 4561"/>
              <p:cNvSpPr>
                <a:spLocks/>
              </p:cNvSpPr>
              <p:nvPr/>
            </p:nvSpPr>
            <p:spPr bwMode="auto">
              <a:xfrm>
                <a:off x="8847" y="1770"/>
                <a:ext cx="80" cy="2"/>
              </a:xfrm>
              <a:custGeom>
                <a:avLst/>
                <a:gdLst>
                  <a:gd name="T0" fmla="+- 0 8847 8847"/>
                  <a:gd name="T1" fmla="*/ T0 w 80"/>
                  <a:gd name="T2" fmla="+- 0 8926 884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59" name="Group 4556"/>
            <p:cNvGrpSpPr>
              <a:grpSpLocks/>
            </p:cNvGrpSpPr>
            <p:nvPr/>
          </p:nvGrpSpPr>
          <p:grpSpPr bwMode="auto">
            <a:xfrm>
              <a:off x="8875" y="1347"/>
              <a:ext cx="38" cy="66"/>
              <a:chOff x="8875" y="1347"/>
              <a:chExt cx="38" cy="66"/>
            </a:xfrm>
          </p:grpSpPr>
          <p:sp>
            <p:nvSpPr>
              <p:cNvPr id="40421" name="Freeform 4559"/>
              <p:cNvSpPr>
                <a:spLocks/>
              </p:cNvSpPr>
              <p:nvPr/>
            </p:nvSpPr>
            <p:spPr bwMode="auto">
              <a:xfrm>
                <a:off x="8875" y="1347"/>
                <a:ext cx="38" cy="66"/>
              </a:xfrm>
              <a:custGeom>
                <a:avLst/>
                <a:gdLst>
                  <a:gd name="T0" fmla="+- 0 8910 8875"/>
                  <a:gd name="T1" fmla="*/ T0 w 38"/>
                  <a:gd name="T2" fmla="+- 0 1406 1347"/>
                  <a:gd name="T3" fmla="*/ 1406 h 66"/>
                  <a:gd name="T4" fmla="+- 0 8877 8875"/>
                  <a:gd name="T5" fmla="*/ T4 w 38"/>
                  <a:gd name="T6" fmla="+- 0 1406 1347"/>
                  <a:gd name="T7" fmla="*/ 1406 h 66"/>
                  <a:gd name="T8" fmla="+- 0 8876 8875"/>
                  <a:gd name="T9" fmla="*/ T8 w 38"/>
                  <a:gd name="T10" fmla="+- 0 1406 1347"/>
                  <a:gd name="T11" fmla="*/ 1406 h 66"/>
                  <a:gd name="T12" fmla="+- 0 8875 8875"/>
                  <a:gd name="T13" fmla="*/ T12 w 38"/>
                  <a:gd name="T14" fmla="+- 0 1407 1347"/>
                  <a:gd name="T15" fmla="*/ 1407 h 66"/>
                  <a:gd name="T16" fmla="+- 0 8875 8875"/>
                  <a:gd name="T17" fmla="*/ T16 w 38"/>
                  <a:gd name="T18" fmla="+- 0 1408 1347"/>
                  <a:gd name="T19" fmla="*/ 1408 h 66"/>
                  <a:gd name="T20" fmla="+- 0 8875 8875"/>
                  <a:gd name="T21" fmla="*/ T20 w 38"/>
                  <a:gd name="T22" fmla="+- 0 1411 1347"/>
                  <a:gd name="T23" fmla="*/ 1411 h 66"/>
                  <a:gd name="T24" fmla="+- 0 8876 8875"/>
                  <a:gd name="T25" fmla="*/ T24 w 38"/>
                  <a:gd name="T26" fmla="+- 0 1412 1347"/>
                  <a:gd name="T27" fmla="*/ 1412 h 66"/>
                  <a:gd name="T28" fmla="+- 0 8876 8875"/>
                  <a:gd name="T29" fmla="*/ T28 w 38"/>
                  <a:gd name="T30" fmla="+- 0 1413 1347"/>
                  <a:gd name="T31" fmla="*/ 1413 h 66"/>
                  <a:gd name="T32" fmla="+- 0 8911 8875"/>
                  <a:gd name="T33" fmla="*/ T32 w 38"/>
                  <a:gd name="T34" fmla="+- 0 1413 1347"/>
                  <a:gd name="T35" fmla="*/ 1413 h 66"/>
                  <a:gd name="T36" fmla="+- 0 8912 8875"/>
                  <a:gd name="T37" fmla="*/ T36 w 38"/>
                  <a:gd name="T38" fmla="+- 0 1412 1347"/>
                  <a:gd name="T39" fmla="*/ 1412 h 66"/>
                  <a:gd name="T40" fmla="+- 0 8912 8875"/>
                  <a:gd name="T41" fmla="*/ T40 w 38"/>
                  <a:gd name="T42" fmla="+- 0 1411 1347"/>
                  <a:gd name="T43" fmla="*/ 1411 h 66"/>
                  <a:gd name="T44" fmla="+- 0 8912 8875"/>
                  <a:gd name="T45" fmla="*/ T44 w 38"/>
                  <a:gd name="T46" fmla="+- 0 1408 1347"/>
                  <a:gd name="T47" fmla="*/ 1408 h 66"/>
                  <a:gd name="T48" fmla="+- 0 8912 8875"/>
                  <a:gd name="T49" fmla="*/ T48 w 38"/>
                  <a:gd name="T50" fmla="+- 0 1407 1347"/>
                  <a:gd name="T51" fmla="*/ 1407 h 66"/>
                  <a:gd name="T52" fmla="+- 0 8911 8875"/>
                  <a:gd name="T53" fmla="*/ T52 w 38"/>
                  <a:gd name="T54" fmla="+- 0 1406 1347"/>
                  <a:gd name="T55" fmla="*/ 1406 h 66"/>
                  <a:gd name="T56" fmla="+- 0 8910 8875"/>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22" name="Freeform 4558"/>
              <p:cNvSpPr>
                <a:spLocks/>
              </p:cNvSpPr>
              <p:nvPr/>
            </p:nvSpPr>
            <p:spPr bwMode="auto">
              <a:xfrm>
                <a:off x="8875" y="1347"/>
                <a:ext cx="38" cy="66"/>
              </a:xfrm>
              <a:custGeom>
                <a:avLst/>
                <a:gdLst>
                  <a:gd name="T0" fmla="+- 0 8899 8875"/>
                  <a:gd name="T1" fmla="*/ T0 w 38"/>
                  <a:gd name="T2" fmla="+- 0 1356 1347"/>
                  <a:gd name="T3" fmla="*/ 1356 h 66"/>
                  <a:gd name="T4" fmla="+- 0 8890 8875"/>
                  <a:gd name="T5" fmla="*/ T4 w 38"/>
                  <a:gd name="T6" fmla="+- 0 1356 1347"/>
                  <a:gd name="T7" fmla="*/ 1356 h 66"/>
                  <a:gd name="T8" fmla="+- 0 8890 8875"/>
                  <a:gd name="T9" fmla="*/ T8 w 38"/>
                  <a:gd name="T10" fmla="+- 0 1406 1347"/>
                  <a:gd name="T11" fmla="*/ 1406 h 66"/>
                  <a:gd name="T12" fmla="+- 0 8899 8875"/>
                  <a:gd name="T13" fmla="*/ T12 w 38"/>
                  <a:gd name="T14" fmla="+- 0 1406 1347"/>
                  <a:gd name="T15" fmla="*/ 1406 h 66"/>
                  <a:gd name="T16" fmla="+- 0 8899 8875"/>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23" name="Freeform 4557"/>
              <p:cNvSpPr>
                <a:spLocks/>
              </p:cNvSpPr>
              <p:nvPr/>
            </p:nvSpPr>
            <p:spPr bwMode="auto">
              <a:xfrm>
                <a:off x="8875" y="1347"/>
                <a:ext cx="38" cy="66"/>
              </a:xfrm>
              <a:custGeom>
                <a:avLst/>
                <a:gdLst>
                  <a:gd name="T0" fmla="+- 0 8897 8875"/>
                  <a:gd name="T1" fmla="*/ T0 w 38"/>
                  <a:gd name="T2" fmla="+- 0 1347 1347"/>
                  <a:gd name="T3" fmla="*/ 1347 h 66"/>
                  <a:gd name="T4" fmla="+- 0 8875 8875"/>
                  <a:gd name="T5" fmla="*/ T4 w 38"/>
                  <a:gd name="T6" fmla="+- 0 1363 1347"/>
                  <a:gd name="T7" fmla="*/ 1363 h 66"/>
                  <a:gd name="T8" fmla="+- 0 8875 8875"/>
                  <a:gd name="T9" fmla="*/ T8 w 38"/>
                  <a:gd name="T10" fmla="+- 0 1364 1347"/>
                  <a:gd name="T11" fmla="*/ 1364 h 66"/>
                  <a:gd name="T12" fmla="+- 0 8876 8875"/>
                  <a:gd name="T13" fmla="*/ T12 w 38"/>
                  <a:gd name="T14" fmla="+- 0 1364 1347"/>
                  <a:gd name="T15" fmla="*/ 1364 h 66"/>
                  <a:gd name="T16" fmla="+- 0 8878 8875"/>
                  <a:gd name="T17" fmla="*/ T16 w 38"/>
                  <a:gd name="T18" fmla="+- 0 1364 1347"/>
                  <a:gd name="T19" fmla="*/ 1364 h 66"/>
                  <a:gd name="T20" fmla="+- 0 8890 8875"/>
                  <a:gd name="T21" fmla="*/ T20 w 38"/>
                  <a:gd name="T22" fmla="+- 0 1356 1347"/>
                  <a:gd name="T23" fmla="*/ 1356 h 66"/>
                  <a:gd name="T24" fmla="+- 0 8899 8875"/>
                  <a:gd name="T25" fmla="*/ T24 w 38"/>
                  <a:gd name="T26" fmla="+- 0 1356 1347"/>
                  <a:gd name="T27" fmla="*/ 1356 h 66"/>
                  <a:gd name="T28" fmla="+- 0 8899 8875"/>
                  <a:gd name="T29" fmla="*/ T28 w 38"/>
                  <a:gd name="T30" fmla="+- 0 1348 1347"/>
                  <a:gd name="T31" fmla="*/ 1348 h 66"/>
                  <a:gd name="T32" fmla="+- 0 8898 8875"/>
                  <a:gd name="T33" fmla="*/ T32 w 38"/>
                  <a:gd name="T34" fmla="+- 0 1347 1347"/>
                  <a:gd name="T35" fmla="*/ 1347 h 66"/>
                  <a:gd name="T36" fmla="+- 0 8897 8875"/>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0" name="Group 4552"/>
            <p:cNvGrpSpPr>
              <a:grpSpLocks/>
            </p:cNvGrpSpPr>
            <p:nvPr/>
          </p:nvGrpSpPr>
          <p:grpSpPr bwMode="auto">
            <a:xfrm>
              <a:off x="8875" y="1470"/>
              <a:ext cx="38" cy="66"/>
              <a:chOff x="8875" y="1470"/>
              <a:chExt cx="38" cy="66"/>
            </a:xfrm>
          </p:grpSpPr>
          <p:sp>
            <p:nvSpPr>
              <p:cNvPr id="40418" name="Freeform 4555"/>
              <p:cNvSpPr>
                <a:spLocks/>
              </p:cNvSpPr>
              <p:nvPr/>
            </p:nvSpPr>
            <p:spPr bwMode="auto">
              <a:xfrm>
                <a:off x="8875" y="1470"/>
                <a:ext cx="38" cy="66"/>
              </a:xfrm>
              <a:custGeom>
                <a:avLst/>
                <a:gdLst>
                  <a:gd name="T0" fmla="+- 0 8910 8875"/>
                  <a:gd name="T1" fmla="*/ T0 w 38"/>
                  <a:gd name="T2" fmla="+- 0 1529 1470"/>
                  <a:gd name="T3" fmla="*/ 1529 h 66"/>
                  <a:gd name="T4" fmla="+- 0 8877 8875"/>
                  <a:gd name="T5" fmla="*/ T4 w 38"/>
                  <a:gd name="T6" fmla="+- 0 1529 1470"/>
                  <a:gd name="T7" fmla="*/ 1529 h 66"/>
                  <a:gd name="T8" fmla="+- 0 8876 8875"/>
                  <a:gd name="T9" fmla="*/ T8 w 38"/>
                  <a:gd name="T10" fmla="+- 0 1529 1470"/>
                  <a:gd name="T11" fmla="*/ 1529 h 66"/>
                  <a:gd name="T12" fmla="+- 0 8875 8875"/>
                  <a:gd name="T13" fmla="*/ T12 w 38"/>
                  <a:gd name="T14" fmla="+- 0 1530 1470"/>
                  <a:gd name="T15" fmla="*/ 1530 h 66"/>
                  <a:gd name="T16" fmla="+- 0 8875 8875"/>
                  <a:gd name="T17" fmla="*/ T16 w 38"/>
                  <a:gd name="T18" fmla="+- 0 1531 1470"/>
                  <a:gd name="T19" fmla="*/ 1531 h 66"/>
                  <a:gd name="T20" fmla="+- 0 8875 8875"/>
                  <a:gd name="T21" fmla="*/ T20 w 38"/>
                  <a:gd name="T22" fmla="+- 0 1534 1470"/>
                  <a:gd name="T23" fmla="*/ 1534 h 66"/>
                  <a:gd name="T24" fmla="+- 0 8876 8875"/>
                  <a:gd name="T25" fmla="*/ T24 w 38"/>
                  <a:gd name="T26" fmla="+- 0 1535 1470"/>
                  <a:gd name="T27" fmla="*/ 1535 h 66"/>
                  <a:gd name="T28" fmla="+- 0 8876 8875"/>
                  <a:gd name="T29" fmla="*/ T28 w 38"/>
                  <a:gd name="T30" fmla="+- 0 1536 1470"/>
                  <a:gd name="T31" fmla="*/ 1536 h 66"/>
                  <a:gd name="T32" fmla="+- 0 8911 8875"/>
                  <a:gd name="T33" fmla="*/ T32 w 38"/>
                  <a:gd name="T34" fmla="+- 0 1536 1470"/>
                  <a:gd name="T35" fmla="*/ 1536 h 66"/>
                  <a:gd name="T36" fmla="+- 0 8912 8875"/>
                  <a:gd name="T37" fmla="*/ T36 w 38"/>
                  <a:gd name="T38" fmla="+- 0 1535 1470"/>
                  <a:gd name="T39" fmla="*/ 1535 h 66"/>
                  <a:gd name="T40" fmla="+- 0 8912 8875"/>
                  <a:gd name="T41" fmla="*/ T40 w 38"/>
                  <a:gd name="T42" fmla="+- 0 1534 1470"/>
                  <a:gd name="T43" fmla="*/ 1534 h 66"/>
                  <a:gd name="T44" fmla="+- 0 8912 8875"/>
                  <a:gd name="T45" fmla="*/ T44 w 38"/>
                  <a:gd name="T46" fmla="+- 0 1531 1470"/>
                  <a:gd name="T47" fmla="*/ 1531 h 66"/>
                  <a:gd name="T48" fmla="+- 0 8912 8875"/>
                  <a:gd name="T49" fmla="*/ T48 w 38"/>
                  <a:gd name="T50" fmla="+- 0 1530 1470"/>
                  <a:gd name="T51" fmla="*/ 1530 h 66"/>
                  <a:gd name="T52" fmla="+- 0 8911 8875"/>
                  <a:gd name="T53" fmla="*/ T52 w 38"/>
                  <a:gd name="T54" fmla="+- 0 1529 1470"/>
                  <a:gd name="T55" fmla="*/ 1529 h 66"/>
                  <a:gd name="T56" fmla="+- 0 8910 8875"/>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19" name="Freeform 4554"/>
              <p:cNvSpPr>
                <a:spLocks/>
              </p:cNvSpPr>
              <p:nvPr/>
            </p:nvSpPr>
            <p:spPr bwMode="auto">
              <a:xfrm>
                <a:off x="8875" y="1470"/>
                <a:ext cx="38" cy="66"/>
              </a:xfrm>
              <a:custGeom>
                <a:avLst/>
                <a:gdLst>
                  <a:gd name="T0" fmla="+- 0 8899 8875"/>
                  <a:gd name="T1" fmla="*/ T0 w 38"/>
                  <a:gd name="T2" fmla="+- 0 1479 1470"/>
                  <a:gd name="T3" fmla="*/ 1479 h 66"/>
                  <a:gd name="T4" fmla="+- 0 8890 8875"/>
                  <a:gd name="T5" fmla="*/ T4 w 38"/>
                  <a:gd name="T6" fmla="+- 0 1479 1470"/>
                  <a:gd name="T7" fmla="*/ 1479 h 66"/>
                  <a:gd name="T8" fmla="+- 0 8890 8875"/>
                  <a:gd name="T9" fmla="*/ T8 w 38"/>
                  <a:gd name="T10" fmla="+- 0 1529 1470"/>
                  <a:gd name="T11" fmla="*/ 1529 h 66"/>
                  <a:gd name="T12" fmla="+- 0 8899 8875"/>
                  <a:gd name="T13" fmla="*/ T12 w 38"/>
                  <a:gd name="T14" fmla="+- 0 1529 1470"/>
                  <a:gd name="T15" fmla="*/ 1529 h 66"/>
                  <a:gd name="T16" fmla="+- 0 8899 8875"/>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20" name="Freeform 4553"/>
              <p:cNvSpPr>
                <a:spLocks/>
              </p:cNvSpPr>
              <p:nvPr/>
            </p:nvSpPr>
            <p:spPr bwMode="auto">
              <a:xfrm>
                <a:off x="8875" y="1470"/>
                <a:ext cx="38" cy="66"/>
              </a:xfrm>
              <a:custGeom>
                <a:avLst/>
                <a:gdLst>
                  <a:gd name="T0" fmla="+- 0 8897 8875"/>
                  <a:gd name="T1" fmla="*/ T0 w 38"/>
                  <a:gd name="T2" fmla="+- 0 1470 1470"/>
                  <a:gd name="T3" fmla="*/ 1470 h 66"/>
                  <a:gd name="T4" fmla="+- 0 8875 8875"/>
                  <a:gd name="T5" fmla="*/ T4 w 38"/>
                  <a:gd name="T6" fmla="+- 0 1486 1470"/>
                  <a:gd name="T7" fmla="*/ 1486 h 66"/>
                  <a:gd name="T8" fmla="+- 0 8875 8875"/>
                  <a:gd name="T9" fmla="*/ T8 w 38"/>
                  <a:gd name="T10" fmla="+- 0 1487 1470"/>
                  <a:gd name="T11" fmla="*/ 1487 h 66"/>
                  <a:gd name="T12" fmla="+- 0 8876 8875"/>
                  <a:gd name="T13" fmla="*/ T12 w 38"/>
                  <a:gd name="T14" fmla="+- 0 1487 1470"/>
                  <a:gd name="T15" fmla="*/ 1487 h 66"/>
                  <a:gd name="T16" fmla="+- 0 8878 8875"/>
                  <a:gd name="T17" fmla="*/ T16 w 38"/>
                  <a:gd name="T18" fmla="+- 0 1487 1470"/>
                  <a:gd name="T19" fmla="*/ 1487 h 66"/>
                  <a:gd name="T20" fmla="+- 0 8890 8875"/>
                  <a:gd name="T21" fmla="*/ T20 w 38"/>
                  <a:gd name="T22" fmla="+- 0 1479 1470"/>
                  <a:gd name="T23" fmla="*/ 1479 h 66"/>
                  <a:gd name="T24" fmla="+- 0 8899 8875"/>
                  <a:gd name="T25" fmla="*/ T24 w 38"/>
                  <a:gd name="T26" fmla="+- 0 1479 1470"/>
                  <a:gd name="T27" fmla="*/ 1479 h 66"/>
                  <a:gd name="T28" fmla="+- 0 8899 8875"/>
                  <a:gd name="T29" fmla="*/ T28 w 38"/>
                  <a:gd name="T30" fmla="+- 0 1471 1470"/>
                  <a:gd name="T31" fmla="*/ 1471 h 66"/>
                  <a:gd name="T32" fmla="+- 0 8898 8875"/>
                  <a:gd name="T33" fmla="*/ T32 w 38"/>
                  <a:gd name="T34" fmla="+- 0 1470 1470"/>
                  <a:gd name="T35" fmla="*/ 1470 h 66"/>
                  <a:gd name="T36" fmla="+- 0 8897 8875"/>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1" name="Group 4550"/>
            <p:cNvGrpSpPr>
              <a:grpSpLocks/>
            </p:cNvGrpSpPr>
            <p:nvPr/>
          </p:nvGrpSpPr>
          <p:grpSpPr bwMode="auto">
            <a:xfrm>
              <a:off x="8940" y="1773"/>
              <a:ext cx="80" cy="16"/>
              <a:chOff x="8940" y="1773"/>
              <a:chExt cx="80" cy="16"/>
            </a:xfrm>
          </p:grpSpPr>
          <p:sp>
            <p:nvSpPr>
              <p:cNvPr id="40417" name="Freeform 4551"/>
              <p:cNvSpPr>
                <a:spLocks/>
              </p:cNvSpPr>
              <p:nvPr/>
            </p:nvSpPr>
            <p:spPr bwMode="auto">
              <a:xfrm>
                <a:off x="8940" y="1773"/>
                <a:ext cx="80" cy="16"/>
              </a:xfrm>
              <a:custGeom>
                <a:avLst/>
                <a:gdLst>
                  <a:gd name="T0" fmla="+- 0 9018 8940"/>
                  <a:gd name="T1" fmla="*/ T0 w 80"/>
                  <a:gd name="T2" fmla="+- 0 1773 1773"/>
                  <a:gd name="T3" fmla="*/ 1773 h 16"/>
                  <a:gd name="T4" fmla="+- 0 8941 8940"/>
                  <a:gd name="T5" fmla="*/ T4 w 80"/>
                  <a:gd name="T6" fmla="+- 0 1773 1773"/>
                  <a:gd name="T7" fmla="*/ 1773 h 16"/>
                  <a:gd name="T8" fmla="+- 0 8941 8940"/>
                  <a:gd name="T9" fmla="*/ T8 w 80"/>
                  <a:gd name="T10" fmla="+- 0 1786 1773"/>
                  <a:gd name="T11" fmla="*/ 1786 h 16"/>
                  <a:gd name="T12" fmla="+- 0 8940 8940"/>
                  <a:gd name="T13" fmla="*/ T12 w 80"/>
                  <a:gd name="T14" fmla="+- 0 1788 1773"/>
                  <a:gd name="T15" fmla="*/ 1788 h 16"/>
                  <a:gd name="T16" fmla="+- 0 9019 8940"/>
                  <a:gd name="T17" fmla="*/ T16 w 80"/>
                  <a:gd name="T18" fmla="+- 0 1788 1773"/>
                  <a:gd name="T19" fmla="*/ 1788 h 16"/>
                  <a:gd name="T20" fmla="+- 0 9018 8940"/>
                  <a:gd name="T21" fmla="*/ T20 w 80"/>
                  <a:gd name="T22" fmla="+- 0 1786 1773"/>
                  <a:gd name="T23" fmla="*/ 1786 h 16"/>
                  <a:gd name="T24" fmla="+- 0 9018 8940"/>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2" name="Group 4547"/>
            <p:cNvGrpSpPr>
              <a:grpSpLocks/>
            </p:cNvGrpSpPr>
            <p:nvPr/>
          </p:nvGrpSpPr>
          <p:grpSpPr bwMode="auto">
            <a:xfrm>
              <a:off x="8938" y="1773"/>
              <a:ext cx="3" cy="15"/>
              <a:chOff x="8938" y="1773"/>
              <a:chExt cx="3" cy="15"/>
            </a:xfrm>
          </p:grpSpPr>
          <p:sp>
            <p:nvSpPr>
              <p:cNvPr id="40415" name="Freeform 4549"/>
              <p:cNvSpPr>
                <a:spLocks/>
              </p:cNvSpPr>
              <p:nvPr/>
            </p:nvSpPr>
            <p:spPr bwMode="auto">
              <a:xfrm>
                <a:off x="8938" y="1773"/>
                <a:ext cx="3" cy="15"/>
              </a:xfrm>
              <a:custGeom>
                <a:avLst/>
                <a:gdLst>
                  <a:gd name="T0" fmla="+- 0 8941 8938"/>
                  <a:gd name="T1" fmla="*/ T0 w 3"/>
                  <a:gd name="T2" fmla="+- 0 1773 1773"/>
                  <a:gd name="T3" fmla="*/ 1773 h 15"/>
                  <a:gd name="T4" fmla="+- 0 8938 8938"/>
                  <a:gd name="T5" fmla="*/ T4 w 3"/>
                  <a:gd name="T6" fmla="+- 0 1773 1773"/>
                  <a:gd name="T7" fmla="*/ 1773 h 15"/>
                  <a:gd name="T8" fmla="+- 0 8938 8938"/>
                  <a:gd name="T9" fmla="*/ T8 w 3"/>
                  <a:gd name="T10" fmla="+- 0 1786 1773"/>
                  <a:gd name="T11" fmla="*/ 1786 h 15"/>
                  <a:gd name="T12" fmla="+- 0 8940 8938"/>
                  <a:gd name="T13" fmla="*/ T12 w 3"/>
                  <a:gd name="T14" fmla="+- 0 1788 1773"/>
                  <a:gd name="T15" fmla="*/ 1788 h 15"/>
                  <a:gd name="T16" fmla="+- 0 8941 8938"/>
                  <a:gd name="T17" fmla="*/ T16 w 3"/>
                  <a:gd name="T18" fmla="+- 0 1786 1773"/>
                  <a:gd name="T19" fmla="*/ 1786 h 15"/>
                  <a:gd name="T20" fmla="+- 0 8941 8938"/>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416" name="Picture 454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26"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63" name="Group 4545"/>
            <p:cNvGrpSpPr>
              <a:grpSpLocks/>
            </p:cNvGrpSpPr>
            <p:nvPr/>
          </p:nvGrpSpPr>
          <p:grpSpPr bwMode="auto">
            <a:xfrm>
              <a:off x="8924" y="1117"/>
              <a:ext cx="3" cy="656"/>
              <a:chOff x="8924" y="1117"/>
              <a:chExt cx="3" cy="656"/>
            </a:xfrm>
          </p:grpSpPr>
          <p:sp>
            <p:nvSpPr>
              <p:cNvPr id="40414" name="Freeform 4546"/>
              <p:cNvSpPr>
                <a:spLocks/>
              </p:cNvSpPr>
              <p:nvPr/>
            </p:nvSpPr>
            <p:spPr bwMode="auto">
              <a:xfrm>
                <a:off x="8924" y="1117"/>
                <a:ext cx="3" cy="656"/>
              </a:xfrm>
              <a:custGeom>
                <a:avLst/>
                <a:gdLst>
                  <a:gd name="T0" fmla="+- 0 8924 8924"/>
                  <a:gd name="T1" fmla="*/ T0 w 3"/>
                  <a:gd name="T2" fmla="+- 0 1773 1117"/>
                  <a:gd name="T3" fmla="*/ 1773 h 656"/>
                  <a:gd name="T4" fmla="+- 0 8926 8924"/>
                  <a:gd name="T5" fmla="*/ T4 w 3"/>
                  <a:gd name="T6" fmla="+- 0 1773 1117"/>
                  <a:gd name="T7" fmla="*/ 1773 h 656"/>
                  <a:gd name="T8" fmla="+- 0 8926 8924"/>
                  <a:gd name="T9" fmla="*/ T8 w 3"/>
                  <a:gd name="T10" fmla="+- 0 1117 1117"/>
                  <a:gd name="T11" fmla="*/ 1117 h 656"/>
                  <a:gd name="T12" fmla="+- 0 8924 8924"/>
                  <a:gd name="T13" fmla="*/ T12 w 3"/>
                  <a:gd name="T14" fmla="+- 0 1117 1117"/>
                  <a:gd name="T15" fmla="*/ 1117 h 656"/>
                  <a:gd name="T16" fmla="+- 0 8924 892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4" name="Group 4543"/>
            <p:cNvGrpSpPr>
              <a:grpSpLocks/>
            </p:cNvGrpSpPr>
            <p:nvPr/>
          </p:nvGrpSpPr>
          <p:grpSpPr bwMode="auto">
            <a:xfrm>
              <a:off x="8924" y="1116"/>
              <a:ext cx="82" cy="2"/>
              <a:chOff x="8924" y="1116"/>
              <a:chExt cx="82" cy="2"/>
            </a:xfrm>
          </p:grpSpPr>
          <p:sp>
            <p:nvSpPr>
              <p:cNvPr id="40413" name="Freeform 4544"/>
              <p:cNvSpPr>
                <a:spLocks/>
              </p:cNvSpPr>
              <p:nvPr/>
            </p:nvSpPr>
            <p:spPr bwMode="auto">
              <a:xfrm>
                <a:off x="8924" y="1116"/>
                <a:ext cx="82" cy="2"/>
              </a:xfrm>
              <a:custGeom>
                <a:avLst/>
                <a:gdLst>
                  <a:gd name="T0" fmla="+- 0 8924 8924"/>
                  <a:gd name="T1" fmla="*/ T0 w 82"/>
                  <a:gd name="T2" fmla="+- 0 9006 892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65" name="Group 4541"/>
            <p:cNvGrpSpPr>
              <a:grpSpLocks/>
            </p:cNvGrpSpPr>
            <p:nvPr/>
          </p:nvGrpSpPr>
          <p:grpSpPr bwMode="auto">
            <a:xfrm>
              <a:off x="8925" y="1772"/>
              <a:ext cx="80" cy="2"/>
              <a:chOff x="8925" y="1772"/>
              <a:chExt cx="80" cy="2"/>
            </a:xfrm>
          </p:grpSpPr>
          <p:sp>
            <p:nvSpPr>
              <p:cNvPr id="40412" name="Freeform 4542"/>
              <p:cNvSpPr>
                <a:spLocks/>
              </p:cNvSpPr>
              <p:nvPr/>
            </p:nvSpPr>
            <p:spPr bwMode="auto">
              <a:xfrm>
                <a:off x="8925" y="1772"/>
                <a:ext cx="80" cy="2"/>
              </a:xfrm>
              <a:custGeom>
                <a:avLst/>
                <a:gdLst>
                  <a:gd name="T0" fmla="+- 0 8925 8925"/>
                  <a:gd name="T1" fmla="*/ T0 w 80"/>
                  <a:gd name="T2" fmla="+- 0 9005 892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66" name="Group 4539"/>
            <p:cNvGrpSpPr>
              <a:grpSpLocks/>
            </p:cNvGrpSpPr>
            <p:nvPr/>
          </p:nvGrpSpPr>
          <p:grpSpPr bwMode="auto">
            <a:xfrm>
              <a:off x="8926" y="1770"/>
              <a:ext cx="80" cy="2"/>
              <a:chOff x="8926" y="1770"/>
              <a:chExt cx="80" cy="2"/>
            </a:xfrm>
          </p:grpSpPr>
          <p:sp>
            <p:nvSpPr>
              <p:cNvPr id="40411" name="Freeform 4540"/>
              <p:cNvSpPr>
                <a:spLocks/>
              </p:cNvSpPr>
              <p:nvPr/>
            </p:nvSpPr>
            <p:spPr bwMode="auto">
              <a:xfrm>
                <a:off x="8926" y="1770"/>
                <a:ext cx="80" cy="2"/>
              </a:xfrm>
              <a:custGeom>
                <a:avLst/>
                <a:gdLst>
                  <a:gd name="T0" fmla="+- 0 8926 8926"/>
                  <a:gd name="T1" fmla="*/ T0 w 80"/>
                  <a:gd name="T2" fmla="+- 0 9006 89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67" name="Group 4535"/>
            <p:cNvGrpSpPr>
              <a:grpSpLocks/>
            </p:cNvGrpSpPr>
            <p:nvPr/>
          </p:nvGrpSpPr>
          <p:grpSpPr bwMode="auto">
            <a:xfrm>
              <a:off x="8954" y="1347"/>
              <a:ext cx="38" cy="66"/>
              <a:chOff x="8954" y="1347"/>
              <a:chExt cx="38" cy="66"/>
            </a:xfrm>
          </p:grpSpPr>
          <p:sp>
            <p:nvSpPr>
              <p:cNvPr id="40408" name="Freeform 4538"/>
              <p:cNvSpPr>
                <a:spLocks/>
              </p:cNvSpPr>
              <p:nvPr/>
            </p:nvSpPr>
            <p:spPr bwMode="auto">
              <a:xfrm>
                <a:off x="8954" y="1347"/>
                <a:ext cx="38" cy="66"/>
              </a:xfrm>
              <a:custGeom>
                <a:avLst/>
                <a:gdLst>
                  <a:gd name="T0" fmla="+- 0 8990 8954"/>
                  <a:gd name="T1" fmla="*/ T0 w 38"/>
                  <a:gd name="T2" fmla="+- 0 1406 1347"/>
                  <a:gd name="T3" fmla="*/ 1406 h 66"/>
                  <a:gd name="T4" fmla="+- 0 8956 8954"/>
                  <a:gd name="T5" fmla="*/ T4 w 38"/>
                  <a:gd name="T6" fmla="+- 0 1406 1347"/>
                  <a:gd name="T7" fmla="*/ 1406 h 66"/>
                  <a:gd name="T8" fmla="+- 0 8955 8954"/>
                  <a:gd name="T9" fmla="*/ T8 w 38"/>
                  <a:gd name="T10" fmla="+- 0 1406 1347"/>
                  <a:gd name="T11" fmla="*/ 1406 h 66"/>
                  <a:gd name="T12" fmla="+- 0 8955 8954"/>
                  <a:gd name="T13" fmla="*/ T12 w 38"/>
                  <a:gd name="T14" fmla="+- 0 1407 1347"/>
                  <a:gd name="T15" fmla="*/ 1407 h 66"/>
                  <a:gd name="T16" fmla="+- 0 8954 8954"/>
                  <a:gd name="T17" fmla="*/ T16 w 38"/>
                  <a:gd name="T18" fmla="+- 0 1408 1347"/>
                  <a:gd name="T19" fmla="*/ 1408 h 66"/>
                  <a:gd name="T20" fmla="+- 0 8954 8954"/>
                  <a:gd name="T21" fmla="*/ T20 w 38"/>
                  <a:gd name="T22" fmla="+- 0 1411 1347"/>
                  <a:gd name="T23" fmla="*/ 1411 h 66"/>
                  <a:gd name="T24" fmla="+- 0 8955 8954"/>
                  <a:gd name="T25" fmla="*/ T24 w 38"/>
                  <a:gd name="T26" fmla="+- 0 1412 1347"/>
                  <a:gd name="T27" fmla="*/ 1412 h 66"/>
                  <a:gd name="T28" fmla="+- 0 8955 8954"/>
                  <a:gd name="T29" fmla="*/ T28 w 38"/>
                  <a:gd name="T30" fmla="+- 0 1413 1347"/>
                  <a:gd name="T31" fmla="*/ 1413 h 66"/>
                  <a:gd name="T32" fmla="+- 0 8990 8954"/>
                  <a:gd name="T33" fmla="*/ T32 w 38"/>
                  <a:gd name="T34" fmla="+- 0 1413 1347"/>
                  <a:gd name="T35" fmla="*/ 1413 h 66"/>
                  <a:gd name="T36" fmla="+- 0 8991 8954"/>
                  <a:gd name="T37" fmla="*/ T36 w 38"/>
                  <a:gd name="T38" fmla="+- 0 1412 1347"/>
                  <a:gd name="T39" fmla="*/ 1412 h 66"/>
                  <a:gd name="T40" fmla="+- 0 8991 8954"/>
                  <a:gd name="T41" fmla="*/ T40 w 38"/>
                  <a:gd name="T42" fmla="+- 0 1411 1347"/>
                  <a:gd name="T43" fmla="*/ 1411 h 66"/>
                  <a:gd name="T44" fmla="+- 0 8991 8954"/>
                  <a:gd name="T45" fmla="*/ T44 w 38"/>
                  <a:gd name="T46" fmla="+- 0 1408 1347"/>
                  <a:gd name="T47" fmla="*/ 1408 h 66"/>
                  <a:gd name="T48" fmla="+- 0 8991 8954"/>
                  <a:gd name="T49" fmla="*/ T48 w 38"/>
                  <a:gd name="T50" fmla="+- 0 1407 1347"/>
                  <a:gd name="T51" fmla="*/ 1407 h 66"/>
                  <a:gd name="T52" fmla="+- 0 8990 8954"/>
                  <a:gd name="T53" fmla="*/ T52 w 38"/>
                  <a:gd name="T54" fmla="+- 0 1406 1347"/>
                  <a:gd name="T55" fmla="*/ 1406 h 66"/>
                  <a:gd name="T56" fmla="+- 0 8990 8954"/>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09" name="Freeform 4537"/>
              <p:cNvSpPr>
                <a:spLocks/>
              </p:cNvSpPr>
              <p:nvPr/>
            </p:nvSpPr>
            <p:spPr bwMode="auto">
              <a:xfrm>
                <a:off x="8954" y="1347"/>
                <a:ext cx="38" cy="66"/>
              </a:xfrm>
              <a:custGeom>
                <a:avLst/>
                <a:gdLst>
                  <a:gd name="T0" fmla="+- 0 8978 8954"/>
                  <a:gd name="T1" fmla="*/ T0 w 38"/>
                  <a:gd name="T2" fmla="+- 0 1356 1347"/>
                  <a:gd name="T3" fmla="*/ 1356 h 66"/>
                  <a:gd name="T4" fmla="+- 0 8969 8954"/>
                  <a:gd name="T5" fmla="*/ T4 w 38"/>
                  <a:gd name="T6" fmla="+- 0 1356 1347"/>
                  <a:gd name="T7" fmla="*/ 1356 h 66"/>
                  <a:gd name="T8" fmla="+- 0 8969 8954"/>
                  <a:gd name="T9" fmla="*/ T8 w 38"/>
                  <a:gd name="T10" fmla="+- 0 1406 1347"/>
                  <a:gd name="T11" fmla="*/ 1406 h 66"/>
                  <a:gd name="T12" fmla="+- 0 8978 8954"/>
                  <a:gd name="T13" fmla="*/ T12 w 38"/>
                  <a:gd name="T14" fmla="+- 0 1406 1347"/>
                  <a:gd name="T15" fmla="*/ 1406 h 66"/>
                  <a:gd name="T16" fmla="+- 0 8978 8954"/>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10" name="Freeform 4536"/>
              <p:cNvSpPr>
                <a:spLocks/>
              </p:cNvSpPr>
              <p:nvPr/>
            </p:nvSpPr>
            <p:spPr bwMode="auto">
              <a:xfrm>
                <a:off x="8954" y="1347"/>
                <a:ext cx="38" cy="66"/>
              </a:xfrm>
              <a:custGeom>
                <a:avLst/>
                <a:gdLst>
                  <a:gd name="T0" fmla="+- 0 8976 8954"/>
                  <a:gd name="T1" fmla="*/ T0 w 38"/>
                  <a:gd name="T2" fmla="+- 0 1347 1347"/>
                  <a:gd name="T3" fmla="*/ 1347 h 66"/>
                  <a:gd name="T4" fmla="+- 0 8954 8954"/>
                  <a:gd name="T5" fmla="*/ T4 w 38"/>
                  <a:gd name="T6" fmla="+- 0 1363 1347"/>
                  <a:gd name="T7" fmla="*/ 1363 h 66"/>
                  <a:gd name="T8" fmla="+- 0 8955 8954"/>
                  <a:gd name="T9" fmla="*/ T8 w 38"/>
                  <a:gd name="T10" fmla="+- 0 1364 1347"/>
                  <a:gd name="T11" fmla="*/ 1364 h 66"/>
                  <a:gd name="T12" fmla="+- 0 8955 8954"/>
                  <a:gd name="T13" fmla="*/ T12 w 38"/>
                  <a:gd name="T14" fmla="+- 0 1364 1347"/>
                  <a:gd name="T15" fmla="*/ 1364 h 66"/>
                  <a:gd name="T16" fmla="+- 0 8957 8954"/>
                  <a:gd name="T17" fmla="*/ T16 w 38"/>
                  <a:gd name="T18" fmla="+- 0 1364 1347"/>
                  <a:gd name="T19" fmla="*/ 1364 h 66"/>
                  <a:gd name="T20" fmla="+- 0 8969 8954"/>
                  <a:gd name="T21" fmla="*/ T20 w 38"/>
                  <a:gd name="T22" fmla="+- 0 1356 1347"/>
                  <a:gd name="T23" fmla="*/ 1356 h 66"/>
                  <a:gd name="T24" fmla="+- 0 8978 8954"/>
                  <a:gd name="T25" fmla="*/ T24 w 38"/>
                  <a:gd name="T26" fmla="+- 0 1356 1347"/>
                  <a:gd name="T27" fmla="*/ 1356 h 66"/>
                  <a:gd name="T28" fmla="+- 0 8978 8954"/>
                  <a:gd name="T29" fmla="*/ T28 w 38"/>
                  <a:gd name="T30" fmla="+- 0 1348 1347"/>
                  <a:gd name="T31" fmla="*/ 1348 h 66"/>
                  <a:gd name="T32" fmla="+- 0 8977 8954"/>
                  <a:gd name="T33" fmla="*/ T32 w 38"/>
                  <a:gd name="T34" fmla="+- 0 1347 1347"/>
                  <a:gd name="T35" fmla="*/ 1347 h 66"/>
                  <a:gd name="T36" fmla="+- 0 8976 8954"/>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8" name="Group 4532"/>
            <p:cNvGrpSpPr>
              <a:grpSpLocks/>
            </p:cNvGrpSpPr>
            <p:nvPr/>
          </p:nvGrpSpPr>
          <p:grpSpPr bwMode="auto">
            <a:xfrm>
              <a:off x="8951" y="1470"/>
              <a:ext cx="40" cy="67"/>
              <a:chOff x="8951" y="1470"/>
              <a:chExt cx="40" cy="67"/>
            </a:xfrm>
          </p:grpSpPr>
          <p:sp>
            <p:nvSpPr>
              <p:cNvPr id="40406" name="Freeform 4534"/>
              <p:cNvSpPr>
                <a:spLocks/>
              </p:cNvSpPr>
              <p:nvPr/>
            </p:nvSpPr>
            <p:spPr bwMode="auto">
              <a:xfrm>
                <a:off x="8951" y="1470"/>
                <a:ext cx="40" cy="67"/>
              </a:xfrm>
              <a:custGeom>
                <a:avLst/>
                <a:gdLst>
                  <a:gd name="T0" fmla="+- 0 8986 8951"/>
                  <a:gd name="T1" fmla="*/ T0 w 40"/>
                  <a:gd name="T2" fmla="+- 0 1477 1470"/>
                  <a:gd name="T3" fmla="*/ 1477 h 67"/>
                  <a:gd name="T4" fmla="+- 0 8968 8951"/>
                  <a:gd name="T5" fmla="*/ T4 w 40"/>
                  <a:gd name="T6" fmla="+- 0 1477 1470"/>
                  <a:gd name="T7" fmla="*/ 1477 h 67"/>
                  <a:gd name="T8" fmla="+- 0 8973 8951"/>
                  <a:gd name="T9" fmla="*/ T8 w 40"/>
                  <a:gd name="T10" fmla="+- 0 1478 1470"/>
                  <a:gd name="T11" fmla="*/ 1478 h 67"/>
                  <a:gd name="T12" fmla="+- 0 8976 8951"/>
                  <a:gd name="T13" fmla="*/ T12 w 40"/>
                  <a:gd name="T14" fmla="+- 0 1480 1470"/>
                  <a:gd name="T15" fmla="*/ 1480 h 67"/>
                  <a:gd name="T16" fmla="+- 0 8978 8951"/>
                  <a:gd name="T17" fmla="*/ T16 w 40"/>
                  <a:gd name="T18" fmla="+- 0 1484 1470"/>
                  <a:gd name="T19" fmla="*/ 1484 h 67"/>
                  <a:gd name="T20" fmla="+- 0 8979 8951"/>
                  <a:gd name="T21" fmla="*/ T20 w 40"/>
                  <a:gd name="T22" fmla="+- 0 1488 1470"/>
                  <a:gd name="T23" fmla="*/ 1488 h 67"/>
                  <a:gd name="T24" fmla="+- 0 8978 8951"/>
                  <a:gd name="T25" fmla="*/ T24 w 40"/>
                  <a:gd name="T26" fmla="+- 0 1493 1470"/>
                  <a:gd name="T27" fmla="*/ 1493 h 67"/>
                  <a:gd name="T28" fmla="+- 0 8965 8951"/>
                  <a:gd name="T29" fmla="*/ T28 w 40"/>
                  <a:gd name="T30" fmla="+- 0 1513 1470"/>
                  <a:gd name="T31" fmla="*/ 1513 h 67"/>
                  <a:gd name="T32" fmla="+- 0 8953 8951"/>
                  <a:gd name="T33" fmla="*/ T32 w 40"/>
                  <a:gd name="T34" fmla="+- 0 1527 1470"/>
                  <a:gd name="T35" fmla="*/ 1527 h 67"/>
                  <a:gd name="T36" fmla="+- 0 8952 8951"/>
                  <a:gd name="T37" fmla="*/ T36 w 40"/>
                  <a:gd name="T38" fmla="+- 0 1528 1470"/>
                  <a:gd name="T39" fmla="*/ 1528 h 67"/>
                  <a:gd name="T40" fmla="+- 0 8951 8951"/>
                  <a:gd name="T41" fmla="*/ T40 w 40"/>
                  <a:gd name="T42" fmla="+- 0 1529 1470"/>
                  <a:gd name="T43" fmla="*/ 1529 h 67"/>
                  <a:gd name="T44" fmla="+- 0 8951 8951"/>
                  <a:gd name="T45" fmla="*/ T44 w 40"/>
                  <a:gd name="T46" fmla="+- 0 1534 1470"/>
                  <a:gd name="T47" fmla="*/ 1534 h 67"/>
                  <a:gd name="T48" fmla="+- 0 8952 8951"/>
                  <a:gd name="T49" fmla="*/ T48 w 40"/>
                  <a:gd name="T50" fmla="+- 0 1535 1470"/>
                  <a:gd name="T51" fmla="*/ 1535 h 67"/>
                  <a:gd name="T52" fmla="+- 0 8953 8951"/>
                  <a:gd name="T53" fmla="*/ T52 w 40"/>
                  <a:gd name="T54" fmla="+- 0 1536 1470"/>
                  <a:gd name="T55" fmla="*/ 1536 h 67"/>
                  <a:gd name="T56" fmla="+- 0 8989 8951"/>
                  <a:gd name="T57" fmla="*/ T56 w 40"/>
                  <a:gd name="T58" fmla="+- 0 1536 1470"/>
                  <a:gd name="T59" fmla="*/ 1536 h 67"/>
                  <a:gd name="T60" fmla="+- 0 8990 8951"/>
                  <a:gd name="T61" fmla="*/ T60 w 40"/>
                  <a:gd name="T62" fmla="+- 0 1536 1470"/>
                  <a:gd name="T63" fmla="*/ 1536 h 67"/>
                  <a:gd name="T64" fmla="+- 0 8991 8951"/>
                  <a:gd name="T65" fmla="*/ T64 w 40"/>
                  <a:gd name="T66" fmla="+- 0 1535 1470"/>
                  <a:gd name="T67" fmla="*/ 1535 h 67"/>
                  <a:gd name="T68" fmla="+- 0 8991 8951"/>
                  <a:gd name="T69" fmla="*/ T68 w 40"/>
                  <a:gd name="T70" fmla="+- 0 1534 1470"/>
                  <a:gd name="T71" fmla="*/ 1534 h 67"/>
                  <a:gd name="T72" fmla="+- 0 8991 8951"/>
                  <a:gd name="T73" fmla="*/ T72 w 40"/>
                  <a:gd name="T74" fmla="+- 0 1531 1470"/>
                  <a:gd name="T75" fmla="*/ 1531 h 67"/>
                  <a:gd name="T76" fmla="+- 0 8991 8951"/>
                  <a:gd name="T77" fmla="*/ T76 w 40"/>
                  <a:gd name="T78" fmla="+- 0 1530 1470"/>
                  <a:gd name="T79" fmla="*/ 1530 h 67"/>
                  <a:gd name="T80" fmla="+- 0 8990 8951"/>
                  <a:gd name="T81" fmla="*/ T80 w 40"/>
                  <a:gd name="T82" fmla="+- 0 1529 1470"/>
                  <a:gd name="T83" fmla="*/ 1529 h 67"/>
                  <a:gd name="T84" fmla="+- 0 8989 8951"/>
                  <a:gd name="T85" fmla="*/ T84 w 40"/>
                  <a:gd name="T86" fmla="+- 0 1529 1470"/>
                  <a:gd name="T87" fmla="*/ 1529 h 67"/>
                  <a:gd name="T88" fmla="+- 0 8961 8951"/>
                  <a:gd name="T89" fmla="*/ T88 w 40"/>
                  <a:gd name="T90" fmla="+- 0 1529 1470"/>
                  <a:gd name="T91" fmla="*/ 1529 h 67"/>
                  <a:gd name="T92" fmla="+- 0 8972 8951"/>
                  <a:gd name="T93" fmla="*/ T92 w 40"/>
                  <a:gd name="T94" fmla="+- 0 1518 1470"/>
                  <a:gd name="T95" fmla="*/ 1518 h 67"/>
                  <a:gd name="T96" fmla="+- 0 8988 8951"/>
                  <a:gd name="T97" fmla="*/ T96 w 40"/>
                  <a:gd name="T98" fmla="+- 0 1491 1470"/>
                  <a:gd name="T99" fmla="*/ 1491 h 67"/>
                  <a:gd name="T100" fmla="+- 0 8988 8951"/>
                  <a:gd name="T101" fmla="*/ T100 w 40"/>
                  <a:gd name="T102" fmla="+- 0 1483 1470"/>
                  <a:gd name="T103" fmla="*/ 1483 h 67"/>
                  <a:gd name="T104" fmla="+- 0 8988 8951"/>
                  <a:gd name="T105" fmla="*/ T104 w 40"/>
                  <a:gd name="T106" fmla="+- 0 1482 1470"/>
                  <a:gd name="T107" fmla="*/ 1482 h 67"/>
                  <a:gd name="T108" fmla="+- 0 8986 8951"/>
                  <a:gd name="T109" fmla="*/ T108 w 40"/>
                  <a:gd name="T110" fmla="+- 0 1478 1470"/>
                  <a:gd name="T111" fmla="*/ 1478 h 67"/>
                  <a:gd name="T112" fmla="+- 0 8986 8951"/>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2" y="8"/>
                    </a:lnTo>
                    <a:lnTo>
                      <a:pt x="25" y="10"/>
                    </a:lnTo>
                    <a:lnTo>
                      <a:pt x="27" y="14"/>
                    </a:lnTo>
                    <a:lnTo>
                      <a:pt x="28" y="18"/>
                    </a:lnTo>
                    <a:lnTo>
                      <a:pt x="27" y="23"/>
                    </a:lnTo>
                    <a:lnTo>
                      <a:pt x="14" y="43"/>
                    </a:lnTo>
                    <a:lnTo>
                      <a:pt x="2" y="57"/>
                    </a:lnTo>
                    <a:lnTo>
                      <a:pt x="1" y="58"/>
                    </a:lnTo>
                    <a:lnTo>
                      <a:pt x="0" y="59"/>
                    </a:lnTo>
                    <a:lnTo>
                      <a:pt x="0" y="64"/>
                    </a:lnTo>
                    <a:lnTo>
                      <a:pt x="1" y="65"/>
                    </a:lnTo>
                    <a:lnTo>
                      <a:pt x="2" y="66"/>
                    </a:lnTo>
                    <a:lnTo>
                      <a:pt x="38" y="66"/>
                    </a:lnTo>
                    <a:lnTo>
                      <a:pt x="39" y="66"/>
                    </a:lnTo>
                    <a:lnTo>
                      <a:pt x="40" y="65"/>
                    </a:lnTo>
                    <a:lnTo>
                      <a:pt x="40" y="64"/>
                    </a:lnTo>
                    <a:lnTo>
                      <a:pt x="40" y="61"/>
                    </a:lnTo>
                    <a:lnTo>
                      <a:pt x="40" y="60"/>
                    </a:lnTo>
                    <a:lnTo>
                      <a:pt x="39" y="59"/>
                    </a:lnTo>
                    <a:lnTo>
                      <a:pt x="38" y="59"/>
                    </a:lnTo>
                    <a:lnTo>
                      <a:pt x="10" y="59"/>
                    </a:lnTo>
                    <a:lnTo>
                      <a:pt x="21"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07" name="Freeform 4533"/>
              <p:cNvSpPr>
                <a:spLocks/>
              </p:cNvSpPr>
              <p:nvPr/>
            </p:nvSpPr>
            <p:spPr bwMode="auto">
              <a:xfrm>
                <a:off x="8951" y="1470"/>
                <a:ext cx="40" cy="67"/>
              </a:xfrm>
              <a:custGeom>
                <a:avLst/>
                <a:gdLst>
                  <a:gd name="T0" fmla="+- 0 8973 8951"/>
                  <a:gd name="T1" fmla="*/ T0 w 40"/>
                  <a:gd name="T2" fmla="+- 0 1470 1470"/>
                  <a:gd name="T3" fmla="*/ 1470 h 67"/>
                  <a:gd name="T4" fmla="+- 0 8952 8951"/>
                  <a:gd name="T5" fmla="*/ T4 w 40"/>
                  <a:gd name="T6" fmla="+- 0 1481 1470"/>
                  <a:gd name="T7" fmla="*/ 1481 h 67"/>
                  <a:gd name="T8" fmla="+- 0 8953 8951"/>
                  <a:gd name="T9" fmla="*/ T8 w 40"/>
                  <a:gd name="T10" fmla="+- 0 1482 1470"/>
                  <a:gd name="T11" fmla="*/ 1482 h 67"/>
                  <a:gd name="T12" fmla="+- 0 8953 8951"/>
                  <a:gd name="T13" fmla="*/ T12 w 40"/>
                  <a:gd name="T14" fmla="+- 0 1483 1470"/>
                  <a:gd name="T15" fmla="*/ 1483 h 67"/>
                  <a:gd name="T16" fmla="+- 0 8954 8951"/>
                  <a:gd name="T17" fmla="*/ T16 w 40"/>
                  <a:gd name="T18" fmla="+- 0 1483 1470"/>
                  <a:gd name="T19" fmla="*/ 1483 h 67"/>
                  <a:gd name="T20" fmla="+- 0 8955 8951"/>
                  <a:gd name="T21" fmla="*/ T20 w 40"/>
                  <a:gd name="T22" fmla="+- 0 1482 1470"/>
                  <a:gd name="T23" fmla="*/ 1482 h 67"/>
                  <a:gd name="T24" fmla="+- 0 8958 8951"/>
                  <a:gd name="T25" fmla="*/ T24 w 40"/>
                  <a:gd name="T26" fmla="+- 0 1480 1470"/>
                  <a:gd name="T27" fmla="*/ 1480 h 67"/>
                  <a:gd name="T28" fmla="+- 0 8963 8951"/>
                  <a:gd name="T29" fmla="*/ T28 w 40"/>
                  <a:gd name="T30" fmla="+- 0 1478 1470"/>
                  <a:gd name="T31" fmla="*/ 1478 h 67"/>
                  <a:gd name="T32" fmla="+- 0 8964 8951"/>
                  <a:gd name="T33" fmla="*/ T32 w 40"/>
                  <a:gd name="T34" fmla="+- 0 1478 1470"/>
                  <a:gd name="T35" fmla="*/ 1478 h 67"/>
                  <a:gd name="T36" fmla="+- 0 8966 8951"/>
                  <a:gd name="T37" fmla="*/ T36 w 40"/>
                  <a:gd name="T38" fmla="+- 0 1477 1470"/>
                  <a:gd name="T39" fmla="*/ 1477 h 67"/>
                  <a:gd name="T40" fmla="+- 0 8986 8951"/>
                  <a:gd name="T41" fmla="*/ T40 w 40"/>
                  <a:gd name="T42" fmla="+- 0 1477 1470"/>
                  <a:gd name="T43" fmla="*/ 1477 h 67"/>
                  <a:gd name="T44" fmla="+- 0 8985 8951"/>
                  <a:gd name="T45" fmla="*/ T44 w 40"/>
                  <a:gd name="T46" fmla="+- 0 1476 1470"/>
                  <a:gd name="T47" fmla="*/ 1476 h 67"/>
                  <a:gd name="T48" fmla="+- 0 8982 8951"/>
                  <a:gd name="T49" fmla="*/ T48 w 40"/>
                  <a:gd name="T50" fmla="+- 0 1473 1470"/>
                  <a:gd name="T51" fmla="*/ 1473 h 67"/>
                  <a:gd name="T52" fmla="+- 0 8980 8951"/>
                  <a:gd name="T53" fmla="*/ T52 w 40"/>
                  <a:gd name="T54" fmla="+- 0 1472 1470"/>
                  <a:gd name="T55" fmla="*/ 1472 h 67"/>
                  <a:gd name="T56" fmla="+- 0 8976 8951"/>
                  <a:gd name="T57" fmla="*/ T56 w 40"/>
                  <a:gd name="T58" fmla="+- 0 1470 1470"/>
                  <a:gd name="T59" fmla="*/ 1470 h 67"/>
                  <a:gd name="T60" fmla="+- 0 8973 8951"/>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7"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9" name="Group 4530"/>
            <p:cNvGrpSpPr>
              <a:grpSpLocks/>
            </p:cNvGrpSpPr>
            <p:nvPr/>
          </p:nvGrpSpPr>
          <p:grpSpPr bwMode="auto">
            <a:xfrm>
              <a:off x="9019" y="1773"/>
              <a:ext cx="80" cy="16"/>
              <a:chOff x="9019" y="1773"/>
              <a:chExt cx="80" cy="16"/>
            </a:xfrm>
          </p:grpSpPr>
          <p:sp>
            <p:nvSpPr>
              <p:cNvPr id="40405" name="Freeform 4531"/>
              <p:cNvSpPr>
                <a:spLocks/>
              </p:cNvSpPr>
              <p:nvPr/>
            </p:nvSpPr>
            <p:spPr bwMode="auto">
              <a:xfrm>
                <a:off x="9019" y="1773"/>
                <a:ext cx="80" cy="16"/>
              </a:xfrm>
              <a:custGeom>
                <a:avLst/>
                <a:gdLst>
                  <a:gd name="T0" fmla="+- 0 9097 9019"/>
                  <a:gd name="T1" fmla="*/ T0 w 80"/>
                  <a:gd name="T2" fmla="+- 0 1773 1773"/>
                  <a:gd name="T3" fmla="*/ 1773 h 16"/>
                  <a:gd name="T4" fmla="+- 0 9020 9019"/>
                  <a:gd name="T5" fmla="*/ T4 w 80"/>
                  <a:gd name="T6" fmla="+- 0 1773 1773"/>
                  <a:gd name="T7" fmla="*/ 1773 h 16"/>
                  <a:gd name="T8" fmla="+- 0 9020 9019"/>
                  <a:gd name="T9" fmla="*/ T8 w 80"/>
                  <a:gd name="T10" fmla="+- 0 1786 1773"/>
                  <a:gd name="T11" fmla="*/ 1786 h 16"/>
                  <a:gd name="T12" fmla="+- 0 9019 9019"/>
                  <a:gd name="T13" fmla="*/ T12 w 80"/>
                  <a:gd name="T14" fmla="+- 0 1788 1773"/>
                  <a:gd name="T15" fmla="*/ 1788 h 16"/>
                  <a:gd name="T16" fmla="+- 0 9098 9019"/>
                  <a:gd name="T17" fmla="*/ T16 w 80"/>
                  <a:gd name="T18" fmla="+- 0 1788 1773"/>
                  <a:gd name="T19" fmla="*/ 1788 h 16"/>
                  <a:gd name="T20" fmla="+- 0 9097 9019"/>
                  <a:gd name="T21" fmla="*/ T20 w 80"/>
                  <a:gd name="T22" fmla="+- 0 1786 1773"/>
                  <a:gd name="T23" fmla="*/ 1786 h 16"/>
                  <a:gd name="T24" fmla="+- 0 9097 9019"/>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70" name="Group 4527"/>
            <p:cNvGrpSpPr>
              <a:grpSpLocks/>
            </p:cNvGrpSpPr>
            <p:nvPr/>
          </p:nvGrpSpPr>
          <p:grpSpPr bwMode="auto">
            <a:xfrm>
              <a:off x="9018" y="1773"/>
              <a:ext cx="3" cy="15"/>
              <a:chOff x="9018" y="1773"/>
              <a:chExt cx="3" cy="15"/>
            </a:xfrm>
          </p:grpSpPr>
          <p:sp>
            <p:nvSpPr>
              <p:cNvPr id="40403" name="Freeform 4529"/>
              <p:cNvSpPr>
                <a:spLocks/>
              </p:cNvSpPr>
              <p:nvPr/>
            </p:nvSpPr>
            <p:spPr bwMode="auto">
              <a:xfrm>
                <a:off x="9018" y="1773"/>
                <a:ext cx="3" cy="15"/>
              </a:xfrm>
              <a:custGeom>
                <a:avLst/>
                <a:gdLst>
                  <a:gd name="T0" fmla="+- 0 9020 9018"/>
                  <a:gd name="T1" fmla="*/ T0 w 3"/>
                  <a:gd name="T2" fmla="+- 0 1773 1773"/>
                  <a:gd name="T3" fmla="*/ 1773 h 15"/>
                  <a:gd name="T4" fmla="+- 0 9018 9018"/>
                  <a:gd name="T5" fmla="*/ T4 w 3"/>
                  <a:gd name="T6" fmla="+- 0 1773 1773"/>
                  <a:gd name="T7" fmla="*/ 1773 h 15"/>
                  <a:gd name="T8" fmla="+- 0 9018 9018"/>
                  <a:gd name="T9" fmla="*/ T8 w 3"/>
                  <a:gd name="T10" fmla="+- 0 1786 1773"/>
                  <a:gd name="T11" fmla="*/ 1786 h 15"/>
                  <a:gd name="T12" fmla="+- 0 9019 9018"/>
                  <a:gd name="T13" fmla="*/ T12 w 3"/>
                  <a:gd name="T14" fmla="+- 0 1788 1773"/>
                  <a:gd name="T15" fmla="*/ 1788 h 15"/>
                  <a:gd name="T16" fmla="+- 0 9020 9018"/>
                  <a:gd name="T17" fmla="*/ T16 w 3"/>
                  <a:gd name="T18" fmla="+- 0 1786 1773"/>
                  <a:gd name="T19" fmla="*/ 1786 h 15"/>
                  <a:gd name="T20" fmla="+- 0 9020 9018"/>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404" name="Picture 452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06"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71" name="Group 4525"/>
            <p:cNvGrpSpPr>
              <a:grpSpLocks/>
            </p:cNvGrpSpPr>
            <p:nvPr/>
          </p:nvGrpSpPr>
          <p:grpSpPr bwMode="auto">
            <a:xfrm>
              <a:off x="9003" y="1117"/>
              <a:ext cx="3" cy="656"/>
              <a:chOff x="9003" y="1117"/>
              <a:chExt cx="3" cy="656"/>
            </a:xfrm>
          </p:grpSpPr>
          <p:sp>
            <p:nvSpPr>
              <p:cNvPr id="40402" name="Freeform 4526"/>
              <p:cNvSpPr>
                <a:spLocks/>
              </p:cNvSpPr>
              <p:nvPr/>
            </p:nvSpPr>
            <p:spPr bwMode="auto">
              <a:xfrm>
                <a:off x="9003" y="1117"/>
                <a:ext cx="3" cy="656"/>
              </a:xfrm>
              <a:custGeom>
                <a:avLst/>
                <a:gdLst>
                  <a:gd name="T0" fmla="+- 0 9003 9003"/>
                  <a:gd name="T1" fmla="*/ T0 w 3"/>
                  <a:gd name="T2" fmla="+- 0 1773 1117"/>
                  <a:gd name="T3" fmla="*/ 1773 h 656"/>
                  <a:gd name="T4" fmla="+- 0 9006 9003"/>
                  <a:gd name="T5" fmla="*/ T4 w 3"/>
                  <a:gd name="T6" fmla="+- 0 1773 1117"/>
                  <a:gd name="T7" fmla="*/ 1773 h 656"/>
                  <a:gd name="T8" fmla="+- 0 9006 9003"/>
                  <a:gd name="T9" fmla="*/ T8 w 3"/>
                  <a:gd name="T10" fmla="+- 0 1117 1117"/>
                  <a:gd name="T11" fmla="*/ 1117 h 656"/>
                  <a:gd name="T12" fmla="+- 0 9003 9003"/>
                  <a:gd name="T13" fmla="*/ T12 w 3"/>
                  <a:gd name="T14" fmla="+- 0 1117 1117"/>
                  <a:gd name="T15" fmla="*/ 1117 h 656"/>
                  <a:gd name="T16" fmla="+- 0 9003 900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72" name="Group 4523"/>
            <p:cNvGrpSpPr>
              <a:grpSpLocks/>
            </p:cNvGrpSpPr>
            <p:nvPr/>
          </p:nvGrpSpPr>
          <p:grpSpPr bwMode="auto">
            <a:xfrm>
              <a:off x="9003" y="1116"/>
              <a:ext cx="82" cy="2"/>
              <a:chOff x="9003" y="1116"/>
              <a:chExt cx="82" cy="2"/>
            </a:xfrm>
          </p:grpSpPr>
          <p:sp>
            <p:nvSpPr>
              <p:cNvPr id="40401" name="Freeform 4524"/>
              <p:cNvSpPr>
                <a:spLocks/>
              </p:cNvSpPr>
              <p:nvPr/>
            </p:nvSpPr>
            <p:spPr bwMode="auto">
              <a:xfrm>
                <a:off x="9003" y="1116"/>
                <a:ext cx="82" cy="2"/>
              </a:xfrm>
              <a:custGeom>
                <a:avLst/>
                <a:gdLst>
                  <a:gd name="T0" fmla="+- 0 9003 9003"/>
                  <a:gd name="T1" fmla="*/ T0 w 82"/>
                  <a:gd name="T2" fmla="+- 0 9085 900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3" name="Group 4521"/>
            <p:cNvGrpSpPr>
              <a:grpSpLocks/>
            </p:cNvGrpSpPr>
            <p:nvPr/>
          </p:nvGrpSpPr>
          <p:grpSpPr bwMode="auto">
            <a:xfrm>
              <a:off x="9004" y="1772"/>
              <a:ext cx="80" cy="2"/>
              <a:chOff x="9004" y="1772"/>
              <a:chExt cx="80" cy="2"/>
            </a:xfrm>
          </p:grpSpPr>
          <p:sp>
            <p:nvSpPr>
              <p:cNvPr id="40400" name="Freeform 4522"/>
              <p:cNvSpPr>
                <a:spLocks/>
              </p:cNvSpPr>
              <p:nvPr/>
            </p:nvSpPr>
            <p:spPr bwMode="auto">
              <a:xfrm>
                <a:off x="9004" y="1772"/>
                <a:ext cx="80" cy="2"/>
              </a:xfrm>
              <a:custGeom>
                <a:avLst/>
                <a:gdLst>
                  <a:gd name="T0" fmla="+- 0 9004 9004"/>
                  <a:gd name="T1" fmla="*/ T0 w 80"/>
                  <a:gd name="T2" fmla="+- 0 9084 90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4" name="Group 4519"/>
            <p:cNvGrpSpPr>
              <a:grpSpLocks/>
            </p:cNvGrpSpPr>
            <p:nvPr/>
          </p:nvGrpSpPr>
          <p:grpSpPr bwMode="auto">
            <a:xfrm>
              <a:off x="9006" y="1770"/>
              <a:ext cx="80" cy="2"/>
              <a:chOff x="9006" y="1770"/>
              <a:chExt cx="80" cy="2"/>
            </a:xfrm>
          </p:grpSpPr>
          <p:sp>
            <p:nvSpPr>
              <p:cNvPr id="40399" name="Freeform 4520"/>
              <p:cNvSpPr>
                <a:spLocks/>
              </p:cNvSpPr>
              <p:nvPr/>
            </p:nvSpPr>
            <p:spPr bwMode="auto">
              <a:xfrm>
                <a:off x="9006" y="1770"/>
                <a:ext cx="80" cy="2"/>
              </a:xfrm>
              <a:custGeom>
                <a:avLst/>
                <a:gdLst>
                  <a:gd name="T0" fmla="+- 0 9006 9006"/>
                  <a:gd name="T1" fmla="*/ T0 w 80"/>
                  <a:gd name="T2" fmla="+- 0 9085 900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5" name="Group 4515"/>
            <p:cNvGrpSpPr>
              <a:grpSpLocks/>
            </p:cNvGrpSpPr>
            <p:nvPr/>
          </p:nvGrpSpPr>
          <p:grpSpPr bwMode="auto">
            <a:xfrm>
              <a:off x="9033" y="1347"/>
              <a:ext cx="38" cy="66"/>
              <a:chOff x="9033" y="1347"/>
              <a:chExt cx="38" cy="66"/>
            </a:xfrm>
          </p:grpSpPr>
          <p:sp>
            <p:nvSpPr>
              <p:cNvPr id="40396" name="Freeform 4518"/>
              <p:cNvSpPr>
                <a:spLocks/>
              </p:cNvSpPr>
              <p:nvPr/>
            </p:nvSpPr>
            <p:spPr bwMode="auto">
              <a:xfrm>
                <a:off x="9033" y="1347"/>
                <a:ext cx="38" cy="66"/>
              </a:xfrm>
              <a:custGeom>
                <a:avLst/>
                <a:gdLst>
                  <a:gd name="T0" fmla="+- 0 9069 9033"/>
                  <a:gd name="T1" fmla="*/ T0 w 38"/>
                  <a:gd name="T2" fmla="+- 0 1406 1347"/>
                  <a:gd name="T3" fmla="*/ 1406 h 66"/>
                  <a:gd name="T4" fmla="+- 0 9035 9033"/>
                  <a:gd name="T5" fmla="*/ T4 w 38"/>
                  <a:gd name="T6" fmla="+- 0 1406 1347"/>
                  <a:gd name="T7" fmla="*/ 1406 h 66"/>
                  <a:gd name="T8" fmla="+- 0 9035 9033"/>
                  <a:gd name="T9" fmla="*/ T8 w 38"/>
                  <a:gd name="T10" fmla="+- 0 1406 1347"/>
                  <a:gd name="T11" fmla="*/ 1406 h 66"/>
                  <a:gd name="T12" fmla="+- 0 9034 9033"/>
                  <a:gd name="T13" fmla="*/ T12 w 38"/>
                  <a:gd name="T14" fmla="+- 0 1407 1347"/>
                  <a:gd name="T15" fmla="*/ 1407 h 66"/>
                  <a:gd name="T16" fmla="+- 0 9034 9033"/>
                  <a:gd name="T17" fmla="*/ T16 w 38"/>
                  <a:gd name="T18" fmla="+- 0 1408 1347"/>
                  <a:gd name="T19" fmla="*/ 1408 h 66"/>
                  <a:gd name="T20" fmla="+- 0 9034 9033"/>
                  <a:gd name="T21" fmla="*/ T20 w 38"/>
                  <a:gd name="T22" fmla="+- 0 1411 1347"/>
                  <a:gd name="T23" fmla="*/ 1411 h 66"/>
                  <a:gd name="T24" fmla="+- 0 9034 9033"/>
                  <a:gd name="T25" fmla="*/ T24 w 38"/>
                  <a:gd name="T26" fmla="+- 0 1412 1347"/>
                  <a:gd name="T27" fmla="*/ 1412 h 66"/>
                  <a:gd name="T28" fmla="+- 0 9035 9033"/>
                  <a:gd name="T29" fmla="*/ T28 w 38"/>
                  <a:gd name="T30" fmla="+- 0 1413 1347"/>
                  <a:gd name="T31" fmla="*/ 1413 h 66"/>
                  <a:gd name="T32" fmla="+- 0 9070 9033"/>
                  <a:gd name="T33" fmla="*/ T32 w 38"/>
                  <a:gd name="T34" fmla="+- 0 1413 1347"/>
                  <a:gd name="T35" fmla="*/ 1413 h 66"/>
                  <a:gd name="T36" fmla="+- 0 9070 9033"/>
                  <a:gd name="T37" fmla="*/ T36 w 38"/>
                  <a:gd name="T38" fmla="+- 0 1412 1347"/>
                  <a:gd name="T39" fmla="*/ 1412 h 66"/>
                  <a:gd name="T40" fmla="+- 0 9071 9033"/>
                  <a:gd name="T41" fmla="*/ T40 w 38"/>
                  <a:gd name="T42" fmla="+- 0 1411 1347"/>
                  <a:gd name="T43" fmla="*/ 1411 h 66"/>
                  <a:gd name="T44" fmla="+- 0 9071 9033"/>
                  <a:gd name="T45" fmla="*/ T44 w 38"/>
                  <a:gd name="T46" fmla="+- 0 1408 1347"/>
                  <a:gd name="T47" fmla="*/ 1408 h 66"/>
                  <a:gd name="T48" fmla="+- 0 9070 9033"/>
                  <a:gd name="T49" fmla="*/ T48 w 38"/>
                  <a:gd name="T50" fmla="+- 0 1407 1347"/>
                  <a:gd name="T51" fmla="*/ 1407 h 66"/>
                  <a:gd name="T52" fmla="+- 0 9070 9033"/>
                  <a:gd name="T53" fmla="*/ T52 w 38"/>
                  <a:gd name="T54" fmla="+- 0 1406 1347"/>
                  <a:gd name="T55" fmla="*/ 1406 h 66"/>
                  <a:gd name="T56" fmla="+- 0 9069 9033"/>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97" name="Freeform 4517"/>
              <p:cNvSpPr>
                <a:spLocks/>
              </p:cNvSpPr>
              <p:nvPr/>
            </p:nvSpPr>
            <p:spPr bwMode="auto">
              <a:xfrm>
                <a:off x="9033" y="1347"/>
                <a:ext cx="38" cy="66"/>
              </a:xfrm>
              <a:custGeom>
                <a:avLst/>
                <a:gdLst>
                  <a:gd name="T0" fmla="+- 0 9057 9033"/>
                  <a:gd name="T1" fmla="*/ T0 w 38"/>
                  <a:gd name="T2" fmla="+- 0 1356 1347"/>
                  <a:gd name="T3" fmla="*/ 1356 h 66"/>
                  <a:gd name="T4" fmla="+- 0 9049 9033"/>
                  <a:gd name="T5" fmla="*/ T4 w 38"/>
                  <a:gd name="T6" fmla="+- 0 1356 1347"/>
                  <a:gd name="T7" fmla="*/ 1356 h 66"/>
                  <a:gd name="T8" fmla="+- 0 9049 9033"/>
                  <a:gd name="T9" fmla="*/ T8 w 38"/>
                  <a:gd name="T10" fmla="+- 0 1406 1347"/>
                  <a:gd name="T11" fmla="*/ 1406 h 66"/>
                  <a:gd name="T12" fmla="+- 0 9057 9033"/>
                  <a:gd name="T13" fmla="*/ T12 w 38"/>
                  <a:gd name="T14" fmla="+- 0 1406 1347"/>
                  <a:gd name="T15" fmla="*/ 1406 h 66"/>
                  <a:gd name="T16" fmla="+- 0 9057 9033"/>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98" name="Freeform 4516"/>
              <p:cNvSpPr>
                <a:spLocks/>
              </p:cNvSpPr>
              <p:nvPr/>
            </p:nvSpPr>
            <p:spPr bwMode="auto">
              <a:xfrm>
                <a:off x="9033" y="1347"/>
                <a:ext cx="38" cy="66"/>
              </a:xfrm>
              <a:custGeom>
                <a:avLst/>
                <a:gdLst>
                  <a:gd name="T0" fmla="+- 0 9055 9033"/>
                  <a:gd name="T1" fmla="*/ T0 w 38"/>
                  <a:gd name="T2" fmla="+- 0 1347 1347"/>
                  <a:gd name="T3" fmla="*/ 1347 h 66"/>
                  <a:gd name="T4" fmla="+- 0 9033 9033"/>
                  <a:gd name="T5" fmla="*/ T4 w 38"/>
                  <a:gd name="T6" fmla="+- 0 1363 1347"/>
                  <a:gd name="T7" fmla="*/ 1363 h 66"/>
                  <a:gd name="T8" fmla="+- 0 9034 9033"/>
                  <a:gd name="T9" fmla="*/ T8 w 38"/>
                  <a:gd name="T10" fmla="+- 0 1364 1347"/>
                  <a:gd name="T11" fmla="*/ 1364 h 66"/>
                  <a:gd name="T12" fmla="+- 0 9035 9033"/>
                  <a:gd name="T13" fmla="*/ T12 w 38"/>
                  <a:gd name="T14" fmla="+- 0 1364 1347"/>
                  <a:gd name="T15" fmla="*/ 1364 h 66"/>
                  <a:gd name="T16" fmla="+- 0 9036 9033"/>
                  <a:gd name="T17" fmla="*/ T16 w 38"/>
                  <a:gd name="T18" fmla="+- 0 1364 1347"/>
                  <a:gd name="T19" fmla="*/ 1364 h 66"/>
                  <a:gd name="T20" fmla="+- 0 9049 9033"/>
                  <a:gd name="T21" fmla="*/ T20 w 38"/>
                  <a:gd name="T22" fmla="+- 0 1356 1347"/>
                  <a:gd name="T23" fmla="*/ 1356 h 66"/>
                  <a:gd name="T24" fmla="+- 0 9057 9033"/>
                  <a:gd name="T25" fmla="*/ T24 w 38"/>
                  <a:gd name="T26" fmla="+- 0 1356 1347"/>
                  <a:gd name="T27" fmla="*/ 1356 h 66"/>
                  <a:gd name="T28" fmla="+- 0 9057 9033"/>
                  <a:gd name="T29" fmla="*/ T28 w 38"/>
                  <a:gd name="T30" fmla="+- 0 1348 1347"/>
                  <a:gd name="T31" fmla="*/ 1348 h 66"/>
                  <a:gd name="T32" fmla="+- 0 9057 9033"/>
                  <a:gd name="T33" fmla="*/ T32 w 38"/>
                  <a:gd name="T34" fmla="+- 0 1347 1347"/>
                  <a:gd name="T35" fmla="*/ 1347 h 66"/>
                  <a:gd name="T36" fmla="+- 0 9055 9033"/>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76" name="Group 4511"/>
            <p:cNvGrpSpPr>
              <a:grpSpLocks/>
            </p:cNvGrpSpPr>
            <p:nvPr/>
          </p:nvGrpSpPr>
          <p:grpSpPr bwMode="auto">
            <a:xfrm>
              <a:off x="9030" y="1470"/>
              <a:ext cx="41" cy="68"/>
              <a:chOff x="9030" y="1470"/>
              <a:chExt cx="41" cy="68"/>
            </a:xfrm>
          </p:grpSpPr>
          <p:sp>
            <p:nvSpPr>
              <p:cNvPr id="40393" name="Freeform 4514"/>
              <p:cNvSpPr>
                <a:spLocks/>
              </p:cNvSpPr>
              <p:nvPr/>
            </p:nvSpPr>
            <p:spPr bwMode="auto">
              <a:xfrm>
                <a:off x="9030" y="1470"/>
                <a:ext cx="41" cy="68"/>
              </a:xfrm>
              <a:custGeom>
                <a:avLst/>
                <a:gdLst>
                  <a:gd name="T0" fmla="+- 0 9031 9030"/>
                  <a:gd name="T1" fmla="*/ T0 w 41"/>
                  <a:gd name="T2" fmla="+- 0 1525 1470"/>
                  <a:gd name="T3" fmla="*/ 1525 h 68"/>
                  <a:gd name="T4" fmla="+- 0 9030 9030"/>
                  <a:gd name="T5" fmla="*/ T4 w 41"/>
                  <a:gd name="T6" fmla="+- 0 1526 1470"/>
                  <a:gd name="T7" fmla="*/ 1526 h 68"/>
                  <a:gd name="T8" fmla="+- 0 9030 9030"/>
                  <a:gd name="T9" fmla="*/ T8 w 41"/>
                  <a:gd name="T10" fmla="+- 0 1527 1470"/>
                  <a:gd name="T11" fmla="*/ 1527 h 68"/>
                  <a:gd name="T12" fmla="+- 0 9030 9030"/>
                  <a:gd name="T13" fmla="*/ T12 w 41"/>
                  <a:gd name="T14" fmla="+- 0 1530 1470"/>
                  <a:gd name="T15" fmla="*/ 1530 h 68"/>
                  <a:gd name="T16" fmla="+- 0 9030 9030"/>
                  <a:gd name="T17" fmla="*/ T16 w 41"/>
                  <a:gd name="T18" fmla="+- 0 1531 1470"/>
                  <a:gd name="T19" fmla="*/ 1531 h 68"/>
                  <a:gd name="T20" fmla="+- 0 9051 9030"/>
                  <a:gd name="T21" fmla="*/ T20 w 41"/>
                  <a:gd name="T22" fmla="+- 0 1537 1470"/>
                  <a:gd name="T23" fmla="*/ 1537 h 68"/>
                  <a:gd name="T24" fmla="+- 0 9054 9030"/>
                  <a:gd name="T25" fmla="*/ T24 w 41"/>
                  <a:gd name="T26" fmla="+- 0 1537 1470"/>
                  <a:gd name="T27" fmla="*/ 1537 h 68"/>
                  <a:gd name="T28" fmla="+- 0 9060 9030"/>
                  <a:gd name="T29" fmla="*/ T28 w 41"/>
                  <a:gd name="T30" fmla="+- 0 1535 1470"/>
                  <a:gd name="T31" fmla="*/ 1535 h 68"/>
                  <a:gd name="T32" fmla="+- 0 9062 9030"/>
                  <a:gd name="T33" fmla="*/ T32 w 41"/>
                  <a:gd name="T34" fmla="+- 0 1533 1470"/>
                  <a:gd name="T35" fmla="*/ 1533 h 68"/>
                  <a:gd name="T36" fmla="+- 0 9066 9030"/>
                  <a:gd name="T37" fmla="*/ T36 w 41"/>
                  <a:gd name="T38" fmla="+- 0 1530 1470"/>
                  <a:gd name="T39" fmla="*/ 1530 h 68"/>
                  <a:gd name="T40" fmla="+- 0 9045 9030"/>
                  <a:gd name="T41" fmla="*/ T40 w 41"/>
                  <a:gd name="T42" fmla="+- 0 1530 1470"/>
                  <a:gd name="T43" fmla="*/ 1530 h 68"/>
                  <a:gd name="T44" fmla="+- 0 9043 9030"/>
                  <a:gd name="T45" fmla="*/ T44 w 41"/>
                  <a:gd name="T46" fmla="+- 0 1530 1470"/>
                  <a:gd name="T47" fmla="*/ 1530 h 68"/>
                  <a:gd name="T48" fmla="+- 0 9039 9030"/>
                  <a:gd name="T49" fmla="*/ T48 w 41"/>
                  <a:gd name="T50" fmla="+- 0 1529 1470"/>
                  <a:gd name="T51" fmla="*/ 1529 h 68"/>
                  <a:gd name="T52" fmla="+- 0 9037 9030"/>
                  <a:gd name="T53" fmla="*/ T52 w 41"/>
                  <a:gd name="T54" fmla="+- 0 1528 1470"/>
                  <a:gd name="T55" fmla="*/ 1528 h 68"/>
                  <a:gd name="T56" fmla="+- 0 9036 9030"/>
                  <a:gd name="T57" fmla="*/ T56 w 41"/>
                  <a:gd name="T58" fmla="+- 0 1527 1470"/>
                  <a:gd name="T59" fmla="*/ 1527 h 68"/>
                  <a:gd name="T60" fmla="+- 0 9033 9030"/>
                  <a:gd name="T61" fmla="*/ T60 w 41"/>
                  <a:gd name="T62" fmla="+- 0 1526 1470"/>
                  <a:gd name="T63" fmla="*/ 1526 h 68"/>
                  <a:gd name="T64" fmla="+- 0 9031 9030"/>
                  <a:gd name="T65" fmla="*/ T64 w 41"/>
                  <a:gd name="T66" fmla="+- 0 1525 1470"/>
                  <a:gd name="T67" fmla="*/ 152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4" y="67"/>
                    </a:lnTo>
                    <a:lnTo>
                      <a:pt x="30" y="65"/>
                    </a:lnTo>
                    <a:lnTo>
                      <a:pt x="32" y="63"/>
                    </a:lnTo>
                    <a:lnTo>
                      <a:pt x="36" y="60"/>
                    </a:lnTo>
                    <a:lnTo>
                      <a:pt x="15" y="60"/>
                    </a:lnTo>
                    <a:lnTo>
                      <a:pt x="13" y="60"/>
                    </a:lnTo>
                    <a:lnTo>
                      <a:pt x="9" y="59"/>
                    </a:lnTo>
                    <a:lnTo>
                      <a:pt x="7" y="58"/>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94" name="Freeform 4513"/>
              <p:cNvSpPr>
                <a:spLocks/>
              </p:cNvSpPr>
              <p:nvPr/>
            </p:nvSpPr>
            <p:spPr bwMode="auto">
              <a:xfrm>
                <a:off x="9030" y="1470"/>
                <a:ext cx="41" cy="68"/>
              </a:xfrm>
              <a:custGeom>
                <a:avLst/>
                <a:gdLst>
                  <a:gd name="T0" fmla="+- 0 9065 9030"/>
                  <a:gd name="T1" fmla="*/ T0 w 41"/>
                  <a:gd name="T2" fmla="+- 0 1477 1470"/>
                  <a:gd name="T3" fmla="*/ 1477 h 68"/>
                  <a:gd name="T4" fmla="+- 0 9047 9030"/>
                  <a:gd name="T5" fmla="*/ T4 w 41"/>
                  <a:gd name="T6" fmla="+- 0 1477 1470"/>
                  <a:gd name="T7" fmla="*/ 1477 h 68"/>
                  <a:gd name="T8" fmla="+- 0 9052 9030"/>
                  <a:gd name="T9" fmla="*/ T8 w 41"/>
                  <a:gd name="T10" fmla="+- 0 1478 1470"/>
                  <a:gd name="T11" fmla="*/ 1478 h 68"/>
                  <a:gd name="T12" fmla="+- 0 9055 9030"/>
                  <a:gd name="T13" fmla="*/ T12 w 41"/>
                  <a:gd name="T14" fmla="+- 0 1480 1470"/>
                  <a:gd name="T15" fmla="*/ 1480 h 68"/>
                  <a:gd name="T16" fmla="+- 0 9057 9030"/>
                  <a:gd name="T17" fmla="*/ T16 w 41"/>
                  <a:gd name="T18" fmla="+- 0 1483 1470"/>
                  <a:gd name="T19" fmla="*/ 1483 h 68"/>
                  <a:gd name="T20" fmla="+- 0 9058 9030"/>
                  <a:gd name="T21" fmla="*/ T20 w 41"/>
                  <a:gd name="T22" fmla="+- 0 1487 1470"/>
                  <a:gd name="T23" fmla="*/ 1487 h 68"/>
                  <a:gd name="T24" fmla="+- 0 9058 9030"/>
                  <a:gd name="T25" fmla="*/ T24 w 41"/>
                  <a:gd name="T26" fmla="+- 0 1490 1470"/>
                  <a:gd name="T27" fmla="*/ 1490 h 68"/>
                  <a:gd name="T28" fmla="+- 0 9046 9030"/>
                  <a:gd name="T29" fmla="*/ T28 w 41"/>
                  <a:gd name="T30" fmla="+- 0 1499 1470"/>
                  <a:gd name="T31" fmla="*/ 1499 h 68"/>
                  <a:gd name="T32" fmla="+- 0 9038 9030"/>
                  <a:gd name="T33" fmla="*/ T32 w 41"/>
                  <a:gd name="T34" fmla="+- 0 1499 1470"/>
                  <a:gd name="T35" fmla="*/ 1499 h 68"/>
                  <a:gd name="T36" fmla="+- 0 9037 9030"/>
                  <a:gd name="T37" fmla="*/ T36 w 41"/>
                  <a:gd name="T38" fmla="+- 0 1499 1470"/>
                  <a:gd name="T39" fmla="*/ 1499 h 68"/>
                  <a:gd name="T40" fmla="+- 0 9037 9030"/>
                  <a:gd name="T41" fmla="*/ T40 w 41"/>
                  <a:gd name="T42" fmla="+- 0 1500 1470"/>
                  <a:gd name="T43" fmla="*/ 1500 h 68"/>
                  <a:gd name="T44" fmla="+- 0 9036 9030"/>
                  <a:gd name="T45" fmla="*/ T44 w 41"/>
                  <a:gd name="T46" fmla="+- 0 1501 1470"/>
                  <a:gd name="T47" fmla="*/ 1501 h 68"/>
                  <a:gd name="T48" fmla="+- 0 9036 9030"/>
                  <a:gd name="T49" fmla="*/ T48 w 41"/>
                  <a:gd name="T50" fmla="+- 0 1504 1470"/>
                  <a:gd name="T51" fmla="*/ 1504 h 68"/>
                  <a:gd name="T52" fmla="+- 0 9037 9030"/>
                  <a:gd name="T53" fmla="*/ T52 w 41"/>
                  <a:gd name="T54" fmla="+- 0 1505 1470"/>
                  <a:gd name="T55" fmla="*/ 1505 h 68"/>
                  <a:gd name="T56" fmla="+- 0 9038 9030"/>
                  <a:gd name="T57" fmla="*/ T56 w 41"/>
                  <a:gd name="T58" fmla="+- 0 1506 1470"/>
                  <a:gd name="T59" fmla="*/ 1506 h 68"/>
                  <a:gd name="T60" fmla="+- 0 9047 9030"/>
                  <a:gd name="T61" fmla="*/ T60 w 41"/>
                  <a:gd name="T62" fmla="+- 0 1506 1470"/>
                  <a:gd name="T63" fmla="*/ 1506 h 68"/>
                  <a:gd name="T64" fmla="+- 0 9049 9030"/>
                  <a:gd name="T65" fmla="*/ T64 w 41"/>
                  <a:gd name="T66" fmla="+- 0 1506 1470"/>
                  <a:gd name="T67" fmla="*/ 1506 h 68"/>
                  <a:gd name="T68" fmla="+- 0 9061 9030"/>
                  <a:gd name="T69" fmla="*/ T68 w 41"/>
                  <a:gd name="T70" fmla="+- 0 1516 1470"/>
                  <a:gd name="T71" fmla="*/ 1516 h 68"/>
                  <a:gd name="T72" fmla="+- 0 9061 9030"/>
                  <a:gd name="T73" fmla="*/ T72 w 41"/>
                  <a:gd name="T74" fmla="+- 0 1518 1470"/>
                  <a:gd name="T75" fmla="*/ 1518 h 68"/>
                  <a:gd name="T76" fmla="+- 0 9049 9030"/>
                  <a:gd name="T77" fmla="*/ T76 w 41"/>
                  <a:gd name="T78" fmla="+- 0 1530 1470"/>
                  <a:gd name="T79" fmla="*/ 1530 h 68"/>
                  <a:gd name="T80" fmla="+- 0 9066 9030"/>
                  <a:gd name="T81" fmla="*/ T80 w 41"/>
                  <a:gd name="T82" fmla="+- 0 1530 1470"/>
                  <a:gd name="T83" fmla="*/ 1530 h 68"/>
                  <a:gd name="T84" fmla="+- 0 9068 9030"/>
                  <a:gd name="T85" fmla="*/ T84 w 41"/>
                  <a:gd name="T86" fmla="+- 0 1528 1470"/>
                  <a:gd name="T87" fmla="*/ 1528 h 68"/>
                  <a:gd name="T88" fmla="+- 0 9070 9030"/>
                  <a:gd name="T89" fmla="*/ T88 w 41"/>
                  <a:gd name="T90" fmla="+- 0 1523 1470"/>
                  <a:gd name="T91" fmla="*/ 1523 h 68"/>
                  <a:gd name="T92" fmla="+- 0 9070 9030"/>
                  <a:gd name="T93" fmla="*/ T92 w 41"/>
                  <a:gd name="T94" fmla="+- 0 1520 1470"/>
                  <a:gd name="T95" fmla="*/ 1520 h 68"/>
                  <a:gd name="T96" fmla="+- 0 9070 9030"/>
                  <a:gd name="T97" fmla="*/ T96 w 41"/>
                  <a:gd name="T98" fmla="+- 0 1515 1470"/>
                  <a:gd name="T99" fmla="*/ 1515 h 68"/>
                  <a:gd name="T100" fmla="+- 0 9055 9030"/>
                  <a:gd name="T101" fmla="*/ T100 w 41"/>
                  <a:gd name="T102" fmla="+- 0 1502 1470"/>
                  <a:gd name="T103" fmla="*/ 1502 h 68"/>
                  <a:gd name="T104" fmla="+- 0 9067 9030"/>
                  <a:gd name="T105" fmla="*/ T104 w 41"/>
                  <a:gd name="T106" fmla="+- 0 1489 1470"/>
                  <a:gd name="T107" fmla="*/ 1489 h 68"/>
                  <a:gd name="T108" fmla="+- 0 9067 9030"/>
                  <a:gd name="T109" fmla="*/ T108 w 41"/>
                  <a:gd name="T110" fmla="+- 0 1481 1470"/>
                  <a:gd name="T111" fmla="*/ 1481 h 68"/>
                  <a:gd name="T112" fmla="+- 0 9067 9030"/>
                  <a:gd name="T113" fmla="*/ T112 w 41"/>
                  <a:gd name="T114" fmla="+- 0 1481 1470"/>
                  <a:gd name="T115" fmla="*/ 1481 h 68"/>
                  <a:gd name="T116" fmla="+- 0 9065 9030"/>
                  <a:gd name="T117" fmla="*/ T116 w 41"/>
                  <a:gd name="T118" fmla="+- 0 1477 1470"/>
                  <a:gd name="T119" fmla="*/ 1477 h 68"/>
                  <a:gd name="T120" fmla="+- 0 9065 9030"/>
                  <a:gd name="T121" fmla="*/ T120 w 41"/>
                  <a:gd name="T122" fmla="+- 0 1477 1470"/>
                  <a:gd name="T123"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7" y="7"/>
                    </a:lnTo>
                    <a:lnTo>
                      <a:pt x="22" y="8"/>
                    </a:lnTo>
                    <a:lnTo>
                      <a:pt x="25" y="10"/>
                    </a:lnTo>
                    <a:lnTo>
                      <a:pt x="27" y="13"/>
                    </a:lnTo>
                    <a:lnTo>
                      <a:pt x="28" y="17"/>
                    </a:lnTo>
                    <a:lnTo>
                      <a:pt x="28" y="20"/>
                    </a:lnTo>
                    <a:lnTo>
                      <a:pt x="16" y="29"/>
                    </a:lnTo>
                    <a:lnTo>
                      <a:pt x="8" y="29"/>
                    </a:lnTo>
                    <a:lnTo>
                      <a:pt x="7" y="29"/>
                    </a:lnTo>
                    <a:lnTo>
                      <a:pt x="7" y="30"/>
                    </a:lnTo>
                    <a:lnTo>
                      <a:pt x="6" y="31"/>
                    </a:lnTo>
                    <a:lnTo>
                      <a:pt x="6" y="34"/>
                    </a:lnTo>
                    <a:lnTo>
                      <a:pt x="7" y="35"/>
                    </a:lnTo>
                    <a:lnTo>
                      <a:pt x="8" y="36"/>
                    </a:lnTo>
                    <a:lnTo>
                      <a:pt x="17" y="36"/>
                    </a:lnTo>
                    <a:lnTo>
                      <a:pt x="19" y="36"/>
                    </a:lnTo>
                    <a:lnTo>
                      <a:pt x="31" y="46"/>
                    </a:lnTo>
                    <a:lnTo>
                      <a:pt x="31" y="48"/>
                    </a:lnTo>
                    <a:lnTo>
                      <a:pt x="19" y="60"/>
                    </a:lnTo>
                    <a:lnTo>
                      <a:pt x="36" y="60"/>
                    </a:lnTo>
                    <a:lnTo>
                      <a:pt x="38" y="58"/>
                    </a:lnTo>
                    <a:lnTo>
                      <a:pt x="40" y="53"/>
                    </a:lnTo>
                    <a:lnTo>
                      <a:pt x="40" y="50"/>
                    </a:lnTo>
                    <a:lnTo>
                      <a:pt x="40" y="45"/>
                    </a:lnTo>
                    <a:lnTo>
                      <a:pt x="25" y="32"/>
                    </a:lnTo>
                    <a:lnTo>
                      <a:pt x="37" y="19"/>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95" name="Freeform 4512"/>
              <p:cNvSpPr>
                <a:spLocks/>
              </p:cNvSpPr>
              <p:nvPr/>
            </p:nvSpPr>
            <p:spPr bwMode="auto">
              <a:xfrm>
                <a:off x="9030" y="1470"/>
                <a:ext cx="41" cy="68"/>
              </a:xfrm>
              <a:custGeom>
                <a:avLst/>
                <a:gdLst>
                  <a:gd name="T0" fmla="+- 0 9052 9030"/>
                  <a:gd name="T1" fmla="*/ T0 w 41"/>
                  <a:gd name="T2" fmla="+- 0 1470 1470"/>
                  <a:gd name="T3" fmla="*/ 1470 h 68"/>
                  <a:gd name="T4" fmla="+- 0 9032 9030"/>
                  <a:gd name="T5" fmla="*/ T4 w 41"/>
                  <a:gd name="T6" fmla="+- 0 1481 1470"/>
                  <a:gd name="T7" fmla="*/ 1481 h 68"/>
                  <a:gd name="T8" fmla="+- 0 9032 9030"/>
                  <a:gd name="T9" fmla="*/ T8 w 41"/>
                  <a:gd name="T10" fmla="+- 0 1482 1470"/>
                  <a:gd name="T11" fmla="*/ 1482 h 68"/>
                  <a:gd name="T12" fmla="+- 0 9032 9030"/>
                  <a:gd name="T13" fmla="*/ T12 w 41"/>
                  <a:gd name="T14" fmla="+- 0 1482 1470"/>
                  <a:gd name="T15" fmla="*/ 1482 h 68"/>
                  <a:gd name="T16" fmla="+- 0 9033 9030"/>
                  <a:gd name="T17" fmla="*/ T16 w 41"/>
                  <a:gd name="T18" fmla="+- 0 1482 1470"/>
                  <a:gd name="T19" fmla="*/ 1482 h 68"/>
                  <a:gd name="T20" fmla="+- 0 9035 9030"/>
                  <a:gd name="T21" fmla="*/ T20 w 41"/>
                  <a:gd name="T22" fmla="+- 0 1481 1470"/>
                  <a:gd name="T23" fmla="*/ 1481 h 68"/>
                  <a:gd name="T24" fmla="+- 0 9038 9030"/>
                  <a:gd name="T25" fmla="*/ T24 w 41"/>
                  <a:gd name="T26" fmla="+- 0 1480 1470"/>
                  <a:gd name="T27" fmla="*/ 1480 h 68"/>
                  <a:gd name="T28" fmla="+- 0 9042 9030"/>
                  <a:gd name="T29" fmla="*/ T28 w 41"/>
                  <a:gd name="T30" fmla="+- 0 1478 1470"/>
                  <a:gd name="T31" fmla="*/ 1478 h 68"/>
                  <a:gd name="T32" fmla="+- 0 9044 9030"/>
                  <a:gd name="T33" fmla="*/ T32 w 41"/>
                  <a:gd name="T34" fmla="+- 0 1477 1470"/>
                  <a:gd name="T35" fmla="*/ 1477 h 68"/>
                  <a:gd name="T36" fmla="+- 0 9045 9030"/>
                  <a:gd name="T37" fmla="*/ T36 w 41"/>
                  <a:gd name="T38" fmla="+- 0 1477 1470"/>
                  <a:gd name="T39" fmla="*/ 1477 h 68"/>
                  <a:gd name="T40" fmla="+- 0 9065 9030"/>
                  <a:gd name="T41" fmla="*/ T40 w 41"/>
                  <a:gd name="T42" fmla="+- 0 1477 1470"/>
                  <a:gd name="T43" fmla="*/ 1477 h 68"/>
                  <a:gd name="T44" fmla="+- 0 9064 9030"/>
                  <a:gd name="T45" fmla="*/ T44 w 41"/>
                  <a:gd name="T46" fmla="+- 0 1475 1470"/>
                  <a:gd name="T47" fmla="*/ 1475 h 68"/>
                  <a:gd name="T48" fmla="+- 0 9061 9030"/>
                  <a:gd name="T49" fmla="*/ T48 w 41"/>
                  <a:gd name="T50" fmla="+- 0 1473 1470"/>
                  <a:gd name="T51" fmla="*/ 1473 h 68"/>
                  <a:gd name="T52" fmla="+- 0 9059 9030"/>
                  <a:gd name="T53" fmla="*/ T52 w 41"/>
                  <a:gd name="T54" fmla="+- 0 1472 1470"/>
                  <a:gd name="T55" fmla="*/ 1472 h 68"/>
                  <a:gd name="T56" fmla="+- 0 9055 9030"/>
                  <a:gd name="T57" fmla="*/ T56 w 41"/>
                  <a:gd name="T58" fmla="+- 0 1470 1470"/>
                  <a:gd name="T59" fmla="*/ 1470 h 68"/>
                  <a:gd name="T60" fmla="+- 0 9052 9030"/>
                  <a:gd name="T61" fmla="*/ T60 w 41"/>
                  <a:gd name="T62" fmla="+- 0 1470 1470"/>
                  <a:gd name="T6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1"/>
                    </a:lnTo>
                    <a:lnTo>
                      <a:pt x="8" y="10"/>
                    </a:lnTo>
                    <a:lnTo>
                      <a:pt x="12" y="8"/>
                    </a:lnTo>
                    <a:lnTo>
                      <a:pt x="14" y="7"/>
                    </a:lnTo>
                    <a:lnTo>
                      <a:pt x="15" y="7"/>
                    </a:lnTo>
                    <a:lnTo>
                      <a:pt x="35" y="7"/>
                    </a:lnTo>
                    <a:lnTo>
                      <a:pt x="34" y="5"/>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77" name="Group 4509"/>
            <p:cNvGrpSpPr>
              <a:grpSpLocks/>
            </p:cNvGrpSpPr>
            <p:nvPr/>
          </p:nvGrpSpPr>
          <p:grpSpPr bwMode="auto">
            <a:xfrm>
              <a:off x="9099" y="1787"/>
              <a:ext cx="78" cy="2"/>
              <a:chOff x="9099" y="1787"/>
              <a:chExt cx="78" cy="2"/>
            </a:xfrm>
          </p:grpSpPr>
          <p:sp>
            <p:nvSpPr>
              <p:cNvPr id="40392" name="Freeform 4510"/>
              <p:cNvSpPr>
                <a:spLocks/>
              </p:cNvSpPr>
              <p:nvPr/>
            </p:nvSpPr>
            <p:spPr bwMode="auto">
              <a:xfrm>
                <a:off x="9099" y="1787"/>
                <a:ext cx="78" cy="2"/>
              </a:xfrm>
              <a:custGeom>
                <a:avLst/>
                <a:gdLst>
                  <a:gd name="T0" fmla="+- 0 9099 9099"/>
                  <a:gd name="T1" fmla="*/ T0 w 78"/>
                  <a:gd name="T2" fmla="+- 0 9176 9099"/>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8" name="Group 4507"/>
            <p:cNvGrpSpPr>
              <a:grpSpLocks/>
            </p:cNvGrpSpPr>
            <p:nvPr/>
          </p:nvGrpSpPr>
          <p:grpSpPr bwMode="auto">
            <a:xfrm>
              <a:off x="9099" y="1779"/>
              <a:ext cx="77" cy="2"/>
              <a:chOff x="9099" y="1779"/>
              <a:chExt cx="77" cy="2"/>
            </a:xfrm>
          </p:grpSpPr>
          <p:sp>
            <p:nvSpPr>
              <p:cNvPr id="40391" name="Freeform 4508"/>
              <p:cNvSpPr>
                <a:spLocks/>
              </p:cNvSpPr>
              <p:nvPr/>
            </p:nvSpPr>
            <p:spPr bwMode="auto">
              <a:xfrm>
                <a:off x="9099" y="1779"/>
                <a:ext cx="77" cy="2"/>
              </a:xfrm>
              <a:custGeom>
                <a:avLst/>
                <a:gdLst>
                  <a:gd name="T0" fmla="+- 0 9099 9099"/>
                  <a:gd name="T1" fmla="*/ T0 w 77"/>
                  <a:gd name="T2" fmla="+- 0 9176 9099"/>
                  <a:gd name="T3" fmla="*/ T2 w 77"/>
                </a:gdLst>
                <a:ahLst/>
                <a:cxnLst>
                  <a:cxn ang="0">
                    <a:pos x="T1" y="0"/>
                  </a:cxn>
                  <a:cxn ang="0">
                    <a:pos x="T3" y="0"/>
                  </a:cxn>
                </a:cxnLst>
                <a:rect l="0" t="0" r="r" b="b"/>
                <a:pathLst>
                  <a:path w="77">
                    <a:moveTo>
                      <a:pt x="0" y="0"/>
                    </a:moveTo>
                    <a:lnTo>
                      <a:pt x="77"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9" name="Group 4505"/>
            <p:cNvGrpSpPr>
              <a:grpSpLocks/>
            </p:cNvGrpSpPr>
            <p:nvPr/>
          </p:nvGrpSpPr>
          <p:grpSpPr bwMode="auto">
            <a:xfrm>
              <a:off x="9170" y="1468"/>
              <a:ext cx="2" cy="304"/>
              <a:chOff x="9170" y="1468"/>
              <a:chExt cx="2" cy="304"/>
            </a:xfrm>
          </p:grpSpPr>
          <p:sp>
            <p:nvSpPr>
              <p:cNvPr id="40390" name="Freeform 4506"/>
              <p:cNvSpPr>
                <a:spLocks/>
              </p:cNvSpPr>
              <p:nvPr/>
            </p:nvSpPr>
            <p:spPr bwMode="auto">
              <a:xfrm>
                <a:off x="9170" y="1468"/>
                <a:ext cx="2" cy="304"/>
              </a:xfrm>
              <a:custGeom>
                <a:avLst/>
                <a:gdLst>
                  <a:gd name="T0" fmla="+- 0 1468 1468"/>
                  <a:gd name="T1" fmla="*/ 1468 h 304"/>
                  <a:gd name="T2" fmla="+- 0 1772 1468"/>
                  <a:gd name="T3" fmla="*/ 1772 h 304"/>
                </a:gdLst>
                <a:ahLst/>
                <a:cxnLst>
                  <a:cxn ang="0">
                    <a:pos x="0" y="T1"/>
                  </a:cxn>
                  <a:cxn ang="0">
                    <a:pos x="0" y="T3"/>
                  </a:cxn>
                </a:cxnLst>
                <a:rect l="0" t="0" r="r" b="b"/>
                <a:pathLst>
                  <a:path h="304">
                    <a:moveTo>
                      <a:pt x="0" y="0"/>
                    </a:moveTo>
                    <a:lnTo>
                      <a:pt x="0" y="304"/>
                    </a:lnTo>
                  </a:path>
                </a:pathLst>
              </a:custGeom>
              <a:noFill/>
              <a:ln w="745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0" name="Group 4503"/>
            <p:cNvGrpSpPr>
              <a:grpSpLocks/>
            </p:cNvGrpSpPr>
            <p:nvPr/>
          </p:nvGrpSpPr>
          <p:grpSpPr bwMode="auto">
            <a:xfrm>
              <a:off x="9170" y="1130"/>
              <a:ext cx="2" cy="332"/>
              <a:chOff x="9170" y="1130"/>
              <a:chExt cx="2" cy="332"/>
            </a:xfrm>
          </p:grpSpPr>
          <p:sp>
            <p:nvSpPr>
              <p:cNvPr id="40389" name="Freeform 4504"/>
              <p:cNvSpPr>
                <a:spLocks/>
              </p:cNvSpPr>
              <p:nvPr/>
            </p:nvSpPr>
            <p:spPr bwMode="auto">
              <a:xfrm>
                <a:off x="9170"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766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1" name="Group 4501"/>
            <p:cNvGrpSpPr>
              <a:grpSpLocks/>
            </p:cNvGrpSpPr>
            <p:nvPr/>
          </p:nvGrpSpPr>
          <p:grpSpPr bwMode="auto">
            <a:xfrm>
              <a:off x="9164" y="1465"/>
              <a:ext cx="12" cy="2"/>
              <a:chOff x="9164" y="1465"/>
              <a:chExt cx="12" cy="2"/>
            </a:xfrm>
          </p:grpSpPr>
          <p:sp>
            <p:nvSpPr>
              <p:cNvPr id="40388" name="Freeform 4502"/>
              <p:cNvSpPr>
                <a:spLocks/>
              </p:cNvSpPr>
              <p:nvPr/>
            </p:nvSpPr>
            <p:spPr bwMode="auto">
              <a:xfrm>
                <a:off x="9164" y="1465"/>
                <a:ext cx="12" cy="2"/>
              </a:xfrm>
              <a:custGeom>
                <a:avLst/>
                <a:gdLst>
                  <a:gd name="T0" fmla="+- 0 9164 9164"/>
                  <a:gd name="T1" fmla="*/ T0 w 12"/>
                  <a:gd name="T2" fmla="+- 0 9176 9164"/>
                  <a:gd name="T3" fmla="*/ T2 w 12"/>
                </a:gdLst>
                <a:ahLst/>
                <a:cxnLst>
                  <a:cxn ang="0">
                    <a:pos x="T1" y="0"/>
                  </a:cxn>
                  <a:cxn ang="0">
                    <a:pos x="T3" y="0"/>
                  </a:cxn>
                </a:cxnLst>
                <a:rect l="0" t="0" r="r" b="b"/>
                <a:pathLst>
                  <a:path w="12">
                    <a:moveTo>
                      <a:pt x="0" y="0"/>
                    </a:moveTo>
                    <a:lnTo>
                      <a:pt x="12"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2" name="Group 4498"/>
            <p:cNvGrpSpPr>
              <a:grpSpLocks/>
            </p:cNvGrpSpPr>
            <p:nvPr/>
          </p:nvGrpSpPr>
          <p:grpSpPr bwMode="auto">
            <a:xfrm>
              <a:off x="9097" y="1773"/>
              <a:ext cx="3" cy="15"/>
              <a:chOff x="9097" y="1773"/>
              <a:chExt cx="3" cy="15"/>
            </a:xfrm>
          </p:grpSpPr>
          <p:sp>
            <p:nvSpPr>
              <p:cNvPr id="40386" name="Freeform 4500"/>
              <p:cNvSpPr>
                <a:spLocks/>
              </p:cNvSpPr>
              <p:nvPr/>
            </p:nvSpPr>
            <p:spPr bwMode="auto">
              <a:xfrm>
                <a:off x="9097" y="1773"/>
                <a:ext cx="3" cy="15"/>
              </a:xfrm>
              <a:custGeom>
                <a:avLst/>
                <a:gdLst>
                  <a:gd name="T0" fmla="+- 0 9099 9097"/>
                  <a:gd name="T1" fmla="*/ T0 w 3"/>
                  <a:gd name="T2" fmla="+- 0 1773 1773"/>
                  <a:gd name="T3" fmla="*/ 1773 h 15"/>
                  <a:gd name="T4" fmla="+- 0 9097 9097"/>
                  <a:gd name="T5" fmla="*/ T4 w 3"/>
                  <a:gd name="T6" fmla="+- 0 1773 1773"/>
                  <a:gd name="T7" fmla="*/ 1773 h 15"/>
                  <a:gd name="T8" fmla="+- 0 9097 9097"/>
                  <a:gd name="T9" fmla="*/ T8 w 3"/>
                  <a:gd name="T10" fmla="+- 0 1786 1773"/>
                  <a:gd name="T11" fmla="*/ 1786 h 15"/>
                  <a:gd name="T12" fmla="+- 0 9098 9097"/>
                  <a:gd name="T13" fmla="*/ T12 w 3"/>
                  <a:gd name="T14" fmla="+- 0 1788 1773"/>
                  <a:gd name="T15" fmla="*/ 1788 h 15"/>
                  <a:gd name="T16" fmla="+- 0 9099 9097"/>
                  <a:gd name="T17" fmla="*/ T16 w 3"/>
                  <a:gd name="T18" fmla="+- 0 1786 1773"/>
                  <a:gd name="T19" fmla="*/ 1786 h 15"/>
                  <a:gd name="T20" fmla="+- 0 9099 9097"/>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387" name="Picture 449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85"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83" name="Group 4496"/>
            <p:cNvGrpSpPr>
              <a:grpSpLocks/>
            </p:cNvGrpSpPr>
            <p:nvPr/>
          </p:nvGrpSpPr>
          <p:grpSpPr bwMode="auto">
            <a:xfrm>
              <a:off x="9082" y="1117"/>
              <a:ext cx="3" cy="656"/>
              <a:chOff x="9082" y="1117"/>
              <a:chExt cx="3" cy="656"/>
            </a:xfrm>
          </p:grpSpPr>
          <p:sp>
            <p:nvSpPr>
              <p:cNvPr id="40385" name="Freeform 4497"/>
              <p:cNvSpPr>
                <a:spLocks/>
              </p:cNvSpPr>
              <p:nvPr/>
            </p:nvSpPr>
            <p:spPr bwMode="auto">
              <a:xfrm>
                <a:off x="9082" y="1117"/>
                <a:ext cx="3" cy="656"/>
              </a:xfrm>
              <a:custGeom>
                <a:avLst/>
                <a:gdLst>
                  <a:gd name="T0" fmla="+- 0 9082 9082"/>
                  <a:gd name="T1" fmla="*/ T0 w 3"/>
                  <a:gd name="T2" fmla="+- 0 1773 1117"/>
                  <a:gd name="T3" fmla="*/ 1773 h 656"/>
                  <a:gd name="T4" fmla="+- 0 9085 9082"/>
                  <a:gd name="T5" fmla="*/ T4 w 3"/>
                  <a:gd name="T6" fmla="+- 0 1773 1117"/>
                  <a:gd name="T7" fmla="*/ 1773 h 656"/>
                  <a:gd name="T8" fmla="+- 0 9085 9082"/>
                  <a:gd name="T9" fmla="*/ T8 w 3"/>
                  <a:gd name="T10" fmla="+- 0 1117 1117"/>
                  <a:gd name="T11" fmla="*/ 1117 h 656"/>
                  <a:gd name="T12" fmla="+- 0 9082 9082"/>
                  <a:gd name="T13" fmla="*/ T12 w 3"/>
                  <a:gd name="T14" fmla="+- 0 1117 1117"/>
                  <a:gd name="T15" fmla="*/ 1117 h 656"/>
                  <a:gd name="T16" fmla="+- 0 9082 908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84" name="Group 4494"/>
            <p:cNvGrpSpPr>
              <a:grpSpLocks/>
            </p:cNvGrpSpPr>
            <p:nvPr/>
          </p:nvGrpSpPr>
          <p:grpSpPr bwMode="auto">
            <a:xfrm>
              <a:off x="9082" y="1116"/>
              <a:ext cx="82" cy="2"/>
              <a:chOff x="9082" y="1116"/>
              <a:chExt cx="82" cy="2"/>
            </a:xfrm>
          </p:grpSpPr>
          <p:sp>
            <p:nvSpPr>
              <p:cNvPr id="40384" name="Freeform 4495"/>
              <p:cNvSpPr>
                <a:spLocks/>
              </p:cNvSpPr>
              <p:nvPr/>
            </p:nvSpPr>
            <p:spPr bwMode="auto">
              <a:xfrm>
                <a:off x="9082" y="1116"/>
                <a:ext cx="82" cy="2"/>
              </a:xfrm>
              <a:custGeom>
                <a:avLst/>
                <a:gdLst>
                  <a:gd name="T0" fmla="+- 0 9082 9082"/>
                  <a:gd name="T1" fmla="*/ T0 w 82"/>
                  <a:gd name="T2" fmla="+- 0 9164 908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5" name="Group 4492"/>
            <p:cNvGrpSpPr>
              <a:grpSpLocks/>
            </p:cNvGrpSpPr>
            <p:nvPr/>
          </p:nvGrpSpPr>
          <p:grpSpPr bwMode="auto">
            <a:xfrm>
              <a:off x="9084" y="1772"/>
              <a:ext cx="80" cy="2"/>
              <a:chOff x="9084" y="1772"/>
              <a:chExt cx="80" cy="2"/>
            </a:xfrm>
          </p:grpSpPr>
          <p:sp>
            <p:nvSpPr>
              <p:cNvPr id="40383" name="Freeform 4493"/>
              <p:cNvSpPr>
                <a:spLocks/>
              </p:cNvSpPr>
              <p:nvPr/>
            </p:nvSpPr>
            <p:spPr bwMode="auto">
              <a:xfrm>
                <a:off x="9084" y="1772"/>
                <a:ext cx="80" cy="2"/>
              </a:xfrm>
              <a:custGeom>
                <a:avLst/>
                <a:gdLst>
                  <a:gd name="T0" fmla="+- 0 9084 9084"/>
                  <a:gd name="T1" fmla="*/ T0 w 80"/>
                  <a:gd name="T2" fmla="+- 0 9164 908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6" name="Group 4490"/>
            <p:cNvGrpSpPr>
              <a:grpSpLocks/>
            </p:cNvGrpSpPr>
            <p:nvPr/>
          </p:nvGrpSpPr>
          <p:grpSpPr bwMode="auto">
            <a:xfrm>
              <a:off x="9085" y="1770"/>
              <a:ext cx="80" cy="2"/>
              <a:chOff x="9085" y="1770"/>
              <a:chExt cx="80" cy="2"/>
            </a:xfrm>
          </p:grpSpPr>
          <p:sp>
            <p:nvSpPr>
              <p:cNvPr id="40382" name="Freeform 4491"/>
              <p:cNvSpPr>
                <a:spLocks/>
              </p:cNvSpPr>
              <p:nvPr/>
            </p:nvSpPr>
            <p:spPr bwMode="auto">
              <a:xfrm>
                <a:off x="9085" y="1770"/>
                <a:ext cx="80" cy="2"/>
              </a:xfrm>
              <a:custGeom>
                <a:avLst/>
                <a:gdLst>
                  <a:gd name="T0" fmla="+- 0 9085 9085"/>
                  <a:gd name="T1" fmla="*/ T0 w 80"/>
                  <a:gd name="T2" fmla="+- 0 9164 908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7" name="Group 4486"/>
            <p:cNvGrpSpPr>
              <a:grpSpLocks/>
            </p:cNvGrpSpPr>
            <p:nvPr/>
          </p:nvGrpSpPr>
          <p:grpSpPr bwMode="auto">
            <a:xfrm>
              <a:off x="9113" y="1347"/>
              <a:ext cx="38" cy="66"/>
              <a:chOff x="9113" y="1347"/>
              <a:chExt cx="38" cy="66"/>
            </a:xfrm>
          </p:grpSpPr>
          <p:sp>
            <p:nvSpPr>
              <p:cNvPr id="40379" name="Freeform 4489"/>
              <p:cNvSpPr>
                <a:spLocks/>
              </p:cNvSpPr>
              <p:nvPr/>
            </p:nvSpPr>
            <p:spPr bwMode="auto">
              <a:xfrm>
                <a:off x="9113" y="1347"/>
                <a:ext cx="38" cy="66"/>
              </a:xfrm>
              <a:custGeom>
                <a:avLst/>
                <a:gdLst>
                  <a:gd name="T0" fmla="+- 0 9148 9113"/>
                  <a:gd name="T1" fmla="*/ T0 w 38"/>
                  <a:gd name="T2" fmla="+- 0 1406 1347"/>
                  <a:gd name="T3" fmla="*/ 1406 h 66"/>
                  <a:gd name="T4" fmla="+- 0 9115 9113"/>
                  <a:gd name="T5" fmla="*/ T4 w 38"/>
                  <a:gd name="T6" fmla="+- 0 1406 1347"/>
                  <a:gd name="T7" fmla="*/ 1406 h 66"/>
                  <a:gd name="T8" fmla="+- 0 9114 9113"/>
                  <a:gd name="T9" fmla="*/ T8 w 38"/>
                  <a:gd name="T10" fmla="+- 0 1406 1347"/>
                  <a:gd name="T11" fmla="*/ 1406 h 66"/>
                  <a:gd name="T12" fmla="+- 0 9113 9113"/>
                  <a:gd name="T13" fmla="*/ T12 w 38"/>
                  <a:gd name="T14" fmla="+- 0 1407 1347"/>
                  <a:gd name="T15" fmla="*/ 1407 h 66"/>
                  <a:gd name="T16" fmla="+- 0 9113 9113"/>
                  <a:gd name="T17" fmla="*/ T16 w 38"/>
                  <a:gd name="T18" fmla="+- 0 1408 1347"/>
                  <a:gd name="T19" fmla="*/ 1408 h 66"/>
                  <a:gd name="T20" fmla="+- 0 9113 9113"/>
                  <a:gd name="T21" fmla="*/ T20 w 38"/>
                  <a:gd name="T22" fmla="+- 0 1411 1347"/>
                  <a:gd name="T23" fmla="*/ 1411 h 66"/>
                  <a:gd name="T24" fmla="+- 0 9113 9113"/>
                  <a:gd name="T25" fmla="*/ T24 w 38"/>
                  <a:gd name="T26" fmla="+- 0 1412 1347"/>
                  <a:gd name="T27" fmla="*/ 1412 h 66"/>
                  <a:gd name="T28" fmla="+- 0 9114 9113"/>
                  <a:gd name="T29" fmla="*/ T28 w 38"/>
                  <a:gd name="T30" fmla="+- 0 1413 1347"/>
                  <a:gd name="T31" fmla="*/ 1413 h 66"/>
                  <a:gd name="T32" fmla="+- 0 9149 9113"/>
                  <a:gd name="T33" fmla="*/ T32 w 38"/>
                  <a:gd name="T34" fmla="+- 0 1413 1347"/>
                  <a:gd name="T35" fmla="*/ 1413 h 66"/>
                  <a:gd name="T36" fmla="+- 0 9149 9113"/>
                  <a:gd name="T37" fmla="*/ T36 w 38"/>
                  <a:gd name="T38" fmla="+- 0 1412 1347"/>
                  <a:gd name="T39" fmla="*/ 1412 h 66"/>
                  <a:gd name="T40" fmla="+- 0 9150 9113"/>
                  <a:gd name="T41" fmla="*/ T40 w 38"/>
                  <a:gd name="T42" fmla="+- 0 1411 1347"/>
                  <a:gd name="T43" fmla="*/ 1411 h 66"/>
                  <a:gd name="T44" fmla="+- 0 9150 9113"/>
                  <a:gd name="T45" fmla="*/ T44 w 38"/>
                  <a:gd name="T46" fmla="+- 0 1408 1347"/>
                  <a:gd name="T47" fmla="*/ 1408 h 66"/>
                  <a:gd name="T48" fmla="+- 0 9150 9113"/>
                  <a:gd name="T49" fmla="*/ T48 w 38"/>
                  <a:gd name="T50" fmla="+- 0 1407 1347"/>
                  <a:gd name="T51" fmla="*/ 1407 h 66"/>
                  <a:gd name="T52" fmla="+- 0 9149 9113"/>
                  <a:gd name="T53" fmla="*/ T52 w 38"/>
                  <a:gd name="T54" fmla="+- 0 1406 1347"/>
                  <a:gd name="T55" fmla="*/ 1406 h 66"/>
                  <a:gd name="T56" fmla="+- 0 9148 9113"/>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80" name="Freeform 4488"/>
              <p:cNvSpPr>
                <a:spLocks/>
              </p:cNvSpPr>
              <p:nvPr/>
            </p:nvSpPr>
            <p:spPr bwMode="auto">
              <a:xfrm>
                <a:off x="9113" y="1347"/>
                <a:ext cx="38" cy="66"/>
              </a:xfrm>
              <a:custGeom>
                <a:avLst/>
                <a:gdLst>
                  <a:gd name="T0" fmla="+- 0 9136 9113"/>
                  <a:gd name="T1" fmla="*/ T0 w 38"/>
                  <a:gd name="T2" fmla="+- 0 1356 1347"/>
                  <a:gd name="T3" fmla="*/ 1356 h 66"/>
                  <a:gd name="T4" fmla="+- 0 9128 9113"/>
                  <a:gd name="T5" fmla="*/ T4 w 38"/>
                  <a:gd name="T6" fmla="+- 0 1356 1347"/>
                  <a:gd name="T7" fmla="*/ 1356 h 66"/>
                  <a:gd name="T8" fmla="+- 0 9128 9113"/>
                  <a:gd name="T9" fmla="*/ T8 w 38"/>
                  <a:gd name="T10" fmla="+- 0 1406 1347"/>
                  <a:gd name="T11" fmla="*/ 1406 h 66"/>
                  <a:gd name="T12" fmla="+- 0 9137 9113"/>
                  <a:gd name="T13" fmla="*/ T12 w 38"/>
                  <a:gd name="T14" fmla="+- 0 1406 1347"/>
                  <a:gd name="T15" fmla="*/ 1406 h 66"/>
                  <a:gd name="T16" fmla="+- 0 9136 9113"/>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81" name="Freeform 4487"/>
              <p:cNvSpPr>
                <a:spLocks/>
              </p:cNvSpPr>
              <p:nvPr/>
            </p:nvSpPr>
            <p:spPr bwMode="auto">
              <a:xfrm>
                <a:off x="9113" y="1347"/>
                <a:ext cx="38" cy="66"/>
              </a:xfrm>
              <a:custGeom>
                <a:avLst/>
                <a:gdLst>
                  <a:gd name="T0" fmla="+- 0 9135 9113"/>
                  <a:gd name="T1" fmla="*/ T0 w 38"/>
                  <a:gd name="T2" fmla="+- 0 1347 1347"/>
                  <a:gd name="T3" fmla="*/ 1347 h 66"/>
                  <a:gd name="T4" fmla="+- 0 9113 9113"/>
                  <a:gd name="T5" fmla="*/ T4 w 38"/>
                  <a:gd name="T6" fmla="+- 0 1363 1347"/>
                  <a:gd name="T7" fmla="*/ 1363 h 66"/>
                  <a:gd name="T8" fmla="+- 0 9113 9113"/>
                  <a:gd name="T9" fmla="*/ T8 w 38"/>
                  <a:gd name="T10" fmla="+- 0 1364 1347"/>
                  <a:gd name="T11" fmla="*/ 1364 h 66"/>
                  <a:gd name="T12" fmla="+- 0 9114 9113"/>
                  <a:gd name="T13" fmla="*/ T12 w 38"/>
                  <a:gd name="T14" fmla="+- 0 1364 1347"/>
                  <a:gd name="T15" fmla="*/ 1364 h 66"/>
                  <a:gd name="T16" fmla="+- 0 9116 9113"/>
                  <a:gd name="T17" fmla="*/ T16 w 38"/>
                  <a:gd name="T18" fmla="+- 0 1364 1347"/>
                  <a:gd name="T19" fmla="*/ 1364 h 66"/>
                  <a:gd name="T20" fmla="+- 0 9128 9113"/>
                  <a:gd name="T21" fmla="*/ T20 w 38"/>
                  <a:gd name="T22" fmla="+- 0 1356 1347"/>
                  <a:gd name="T23" fmla="*/ 1356 h 66"/>
                  <a:gd name="T24" fmla="+- 0 9136 9113"/>
                  <a:gd name="T25" fmla="*/ T24 w 38"/>
                  <a:gd name="T26" fmla="+- 0 1356 1347"/>
                  <a:gd name="T27" fmla="*/ 1356 h 66"/>
                  <a:gd name="T28" fmla="+- 0 9136 9113"/>
                  <a:gd name="T29" fmla="*/ T28 w 38"/>
                  <a:gd name="T30" fmla="+- 0 1348 1347"/>
                  <a:gd name="T31" fmla="*/ 1348 h 66"/>
                  <a:gd name="T32" fmla="+- 0 9136 9113"/>
                  <a:gd name="T33" fmla="*/ T32 w 38"/>
                  <a:gd name="T34" fmla="+- 0 1347 1347"/>
                  <a:gd name="T35" fmla="*/ 1347 h 66"/>
                  <a:gd name="T36" fmla="+- 0 9135 9113"/>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88" name="Group 4483"/>
            <p:cNvGrpSpPr>
              <a:grpSpLocks/>
            </p:cNvGrpSpPr>
            <p:nvPr/>
          </p:nvGrpSpPr>
          <p:grpSpPr bwMode="auto">
            <a:xfrm>
              <a:off x="9106" y="1470"/>
              <a:ext cx="47" cy="67"/>
              <a:chOff x="9106" y="1470"/>
              <a:chExt cx="47" cy="67"/>
            </a:xfrm>
          </p:grpSpPr>
          <p:sp>
            <p:nvSpPr>
              <p:cNvPr id="40377" name="Freeform 4485"/>
              <p:cNvSpPr>
                <a:spLocks/>
              </p:cNvSpPr>
              <p:nvPr/>
            </p:nvSpPr>
            <p:spPr bwMode="auto">
              <a:xfrm>
                <a:off x="9106" y="1470"/>
                <a:ext cx="47" cy="67"/>
              </a:xfrm>
              <a:custGeom>
                <a:avLst/>
                <a:gdLst>
                  <a:gd name="T0" fmla="+- 0 9134 9106"/>
                  <a:gd name="T1" fmla="*/ T0 w 47"/>
                  <a:gd name="T2" fmla="+- 0 1470 1470"/>
                  <a:gd name="T3" fmla="*/ 1470 h 67"/>
                  <a:gd name="T4" fmla="+- 0 9106 9106"/>
                  <a:gd name="T5" fmla="*/ T4 w 47"/>
                  <a:gd name="T6" fmla="+- 0 1519 1470"/>
                  <a:gd name="T7" fmla="*/ 1519 h 67"/>
                  <a:gd name="T8" fmla="+- 0 9107 9106"/>
                  <a:gd name="T9" fmla="*/ T8 w 47"/>
                  <a:gd name="T10" fmla="+- 0 1520 1470"/>
                  <a:gd name="T11" fmla="*/ 1520 h 67"/>
                  <a:gd name="T12" fmla="+- 0 9108 9106"/>
                  <a:gd name="T13" fmla="*/ T12 w 47"/>
                  <a:gd name="T14" fmla="+- 0 1521 1470"/>
                  <a:gd name="T15" fmla="*/ 1521 h 67"/>
                  <a:gd name="T16" fmla="+- 0 9135 9106"/>
                  <a:gd name="T17" fmla="*/ T16 w 47"/>
                  <a:gd name="T18" fmla="+- 0 1521 1470"/>
                  <a:gd name="T19" fmla="*/ 1521 h 67"/>
                  <a:gd name="T20" fmla="+- 0 9135 9106"/>
                  <a:gd name="T21" fmla="*/ T20 w 47"/>
                  <a:gd name="T22" fmla="+- 0 1536 1470"/>
                  <a:gd name="T23" fmla="*/ 1536 h 67"/>
                  <a:gd name="T24" fmla="+- 0 9136 9106"/>
                  <a:gd name="T25" fmla="*/ T24 w 47"/>
                  <a:gd name="T26" fmla="+- 0 1536 1470"/>
                  <a:gd name="T27" fmla="*/ 1536 h 67"/>
                  <a:gd name="T28" fmla="+- 0 9137 9106"/>
                  <a:gd name="T29" fmla="*/ T28 w 47"/>
                  <a:gd name="T30" fmla="+- 0 1536 1470"/>
                  <a:gd name="T31" fmla="*/ 1536 h 67"/>
                  <a:gd name="T32" fmla="+- 0 9141 9106"/>
                  <a:gd name="T33" fmla="*/ T32 w 47"/>
                  <a:gd name="T34" fmla="+- 0 1536 1470"/>
                  <a:gd name="T35" fmla="*/ 1536 h 67"/>
                  <a:gd name="T36" fmla="+- 0 9143 9106"/>
                  <a:gd name="T37" fmla="*/ T36 w 47"/>
                  <a:gd name="T38" fmla="+- 0 1536 1470"/>
                  <a:gd name="T39" fmla="*/ 1536 h 67"/>
                  <a:gd name="T40" fmla="+- 0 9143 9106"/>
                  <a:gd name="T41" fmla="*/ T40 w 47"/>
                  <a:gd name="T42" fmla="+- 0 1536 1470"/>
                  <a:gd name="T43" fmla="*/ 1536 h 67"/>
                  <a:gd name="T44" fmla="+- 0 9143 9106"/>
                  <a:gd name="T45" fmla="*/ T44 w 47"/>
                  <a:gd name="T46" fmla="+- 0 1535 1470"/>
                  <a:gd name="T47" fmla="*/ 1535 h 67"/>
                  <a:gd name="T48" fmla="+- 0 9143 9106"/>
                  <a:gd name="T49" fmla="*/ T48 w 47"/>
                  <a:gd name="T50" fmla="+- 0 1521 1470"/>
                  <a:gd name="T51" fmla="*/ 1521 h 67"/>
                  <a:gd name="T52" fmla="+- 0 9151 9106"/>
                  <a:gd name="T53" fmla="*/ T52 w 47"/>
                  <a:gd name="T54" fmla="+- 0 1521 1470"/>
                  <a:gd name="T55" fmla="*/ 1521 h 67"/>
                  <a:gd name="T56" fmla="+- 0 9152 9106"/>
                  <a:gd name="T57" fmla="*/ T56 w 47"/>
                  <a:gd name="T58" fmla="+- 0 1520 1470"/>
                  <a:gd name="T59" fmla="*/ 1520 h 67"/>
                  <a:gd name="T60" fmla="+- 0 9153 9106"/>
                  <a:gd name="T61" fmla="*/ T60 w 47"/>
                  <a:gd name="T62" fmla="+- 0 1517 1470"/>
                  <a:gd name="T63" fmla="*/ 1517 h 67"/>
                  <a:gd name="T64" fmla="+- 0 9152 9106"/>
                  <a:gd name="T65" fmla="*/ T64 w 47"/>
                  <a:gd name="T66" fmla="+- 0 1515 1470"/>
                  <a:gd name="T67" fmla="*/ 1515 h 67"/>
                  <a:gd name="T68" fmla="+- 0 9151 9106"/>
                  <a:gd name="T69" fmla="*/ T68 w 47"/>
                  <a:gd name="T70" fmla="+- 0 1514 1470"/>
                  <a:gd name="T71" fmla="*/ 1514 h 67"/>
                  <a:gd name="T72" fmla="+- 0 9114 9106"/>
                  <a:gd name="T73" fmla="*/ T72 w 47"/>
                  <a:gd name="T74" fmla="+- 0 1514 1470"/>
                  <a:gd name="T75" fmla="*/ 1514 h 67"/>
                  <a:gd name="T76" fmla="+- 0 9135 9106"/>
                  <a:gd name="T77" fmla="*/ T76 w 47"/>
                  <a:gd name="T78" fmla="+- 0 1478 1470"/>
                  <a:gd name="T79" fmla="*/ 1478 h 67"/>
                  <a:gd name="T80" fmla="+- 0 9143 9106"/>
                  <a:gd name="T81" fmla="*/ T80 w 47"/>
                  <a:gd name="T82" fmla="+- 0 1478 1470"/>
                  <a:gd name="T83" fmla="*/ 1478 h 67"/>
                  <a:gd name="T84" fmla="+- 0 9143 9106"/>
                  <a:gd name="T85" fmla="*/ T84 w 47"/>
                  <a:gd name="T86" fmla="+- 0 1472 1470"/>
                  <a:gd name="T87" fmla="*/ 1472 h 67"/>
                  <a:gd name="T88" fmla="+- 0 9143 9106"/>
                  <a:gd name="T89" fmla="*/ T88 w 47"/>
                  <a:gd name="T90" fmla="+- 0 1471 1470"/>
                  <a:gd name="T91" fmla="*/ 1471 h 67"/>
                  <a:gd name="T92" fmla="+- 0 9142 9106"/>
                  <a:gd name="T93" fmla="*/ T92 w 47"/>
                  <a:gd name="T94" fmla="+- 0 1471 1470"/>
                  <a:gd name="T95" fmla="*/ 1471 h 67"/>
                  <a:gd name="T96" fmla="+- 0 9140 9106"/>
                  <a:gd name="T97" fmla="*/ T96 w 47"/>
                  <a:gd name="T98" fmla="+- 0 1470 1470"/>
                  <a:gd name="T99" fmla="*/ 1470 h 67"/>
                  <a:gd name="T100" fmla="+- 0 9134 9106"/>
                  <a:gd name="T101" fmla="*/ T100 w 47"/>
                  <a:gd name="T102" fmla="+- 0 1470 1470"/>
                  <a:gd name="T10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0"/>
                    </a:lnTo>
                    <a:lnTo>
                      <a:pt x="2" y="51"/>
                    </a:lnTo>
                    <a:lnTo>
                      <a:pt x="29" y="51"/>
                    </a:lnTo>
                    <a:lnTo>
                      <a:pt x="29" y="66"/>
                    </a:lnTo>
                    <a:lnTo>
                      <a:pt x="30" y="66"/>
                    </a:lnTo>
                    <a:lnTo>
                      <a:pt x="31" y="66"/>
                    </a:lnTo>
                    <a:lnTo>
                      <a:pt x="35" y="66"/>
                    </a:lnTo>
                    <a:lnTo>
                      <a:pt x="37" y="66"/>
                    </a:lnTo>
                    <a:lnTo>
                      <a:pt x="37" y="65"/>
                    </a:lnTo>
                    <a:lnTo>
                      <a:pt x="37" y="51"/>
                    </a:lnTo>
                    <a:lnTo>
                      <a:pt x="45" y="51"/>
                    </a:lnTo>
                    <a:lnTo>
                      <a:pt x="46" y="50"/>
                    </a:lnTo>
                    <a:lnTo>
                      <a:pt x="47" y="47"/>
                    </a:lnTo>
                    <a:lnTo>
                      <a:pt x="46" y="45"/>
                    </a:lnTo>
                    <a:lnTo>
                      <a:pt x="45" y="44"/>
                    </a:lnTo>
                    <a:lnTo>
                      <a:pt x="8" y="44"/>
                    </a:lnTo>
                    <a:lnTo>
                      <a:pt x="29" y="8"/>
                    </a:lnTo>
                    <a:lnTo>
                      <a:pt x="37" y="8"/>
                    </a:lnTo>
                    <a:lnTo>
                      <a:pt x="37" y="2"/>
                    </a:lnTo>
                    <a:lnTo>
                      <a:pt x="37" y="1"/>
                    </a:lnTo>
                    <a:lnTo>
                      <a:pt x="36"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78" name="Freeform 4484"/>
              <p:cNvSpPr>
                <a:spLocks/>
              </p:cNvSpPr>
              <p:nvPr/>
            </p:nvSpPr>
            <p:spPr bwMode="auto">
              <a:xfrm>
                <a:off x="9106" y="1470"/>
                <a:ext cx="47" cy="67"/>
              </a:xfrm>
              <a:custGeom>
                <a:avLst/>
                <a:gdLst>
                  <a:gd name="T0" fmla="+- 0 9143 9106"/>
                  <a:gd name="T1" fmla="*/ T0 w 47"/>
                  <a:gd name="T2" fmla="+- 0 1478 1470"/>
                  <a:gd name="T3" fmla="*/ 1478 h 67"/>
                  <a:gd name="T4" fmla="+- 0 9135 9106"/>
                  <a:gd name="T5" fmla="*/ T4 w 47"/>
                  <a:gd name="T6" fmla="+- 0 1478 1470"/>
                  <a:gd name="T7" fmla="*/ 1478 h 67"/>
                  <a:gd name="T8" fmla="+- 0 9135 9106"/>
                  <a:gd name="T9" fmla="*/ T8 w 47"/>
                  <a:gd name="T10" fmla="+- 0 1514 1470"/>
                  <a:gd name="T11" fmla="*/ 1514 h 67"/>
                  <a:gd name="T12" fmla="+- 0 9143 9106"/>
                  <a:gd name="T13" fmla="*/ T12 w 47"/>
                  <a:gd name="T14" fmla="+- 0 1514 1470"/>
                  <a:gd name="T15" fmla="*/ 1514 h 67"/>
                  <a:gd name="T16" fmla="+- 0 9143 9106"/>
                  <a:gd name="T17" fmla="*/ T16 w 47"/>
                  <a:gd name="T18" fmla="+- 0 1478 1470"/>
                  <a:gd name="T19" fmla="*/ 1478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89" name="Group 4478"/>
            <p:cNvGrpSpPr>
              <a:grpSpLocks/>
            </p:cNvGrpSpPr>
            <p:nvPr/>
          </p:nvGrpSpPr>
          <p:grpSpPr bwMode="auto">
            <a:xfrm>
              <a:off x="9177" y="1130"/>
              <a:ext cx="81" cy="659"/>
              <a:chOff x="9177" y="1130"/>
              <a:chExt cx="81" cy="659"/>
            </a:xfrm>
          </p:grpSpPr>
          <p:sp>
            <p:nvSpPr>
              <p:cNvPr id="40373" name="Freeform 4482"/>
              <p:cNvSpPr>
                <a:spLocks/>
              </p:cNvSpPr>
              <p:nvPr/>
            </p:nvSpPr>
            <p:spPr bwMode="auto">
              <a:xfrm>
                <a:off x="9177" y="1130"/>
                <a:ext cx="81" cy="659"/>
              </a:xfrm>
              <a:custGeom>
                <a:avLst/>
                <a:gdLst>
                  <a:gd name="T0" fmla="+- 0 9179 9177"/>
                  <a:gd name="T1" fmla="*/ T0 w 81"/>
                  <a:gd name="T2" fmla="+- 0 1450 1130"/>
                  <a:gd name="T3" fmla="*/ 1450 h 659"/>
                  <a:gd name="T4" fmla="+- 0 9179 9177"/>
                  <a:gd name="T5" fmla="*/ T4 w 81"/>
                  <a:gd name="T6" fmla="+- 0 1464 1130"/>
                  <a:gd name="T7" fmla="*/ 1464 h 659"/>
                  <a:gd name="T8" fmla="+- 0 9180 9177"/>
                  <a:gd name="T9" fmla="*/ T8 w 81"/>
                  <a:gd name="T10" fmla="+- 0 1465 1130"/>
                  <a:gd name="T11" fmla="*/ 1465 h 659"/>
                  <a:gd name="T12" fmla="+- 0 9179 9177"/>
                  <a:gd name="T13" fmla="*/ T12 w 81"/>
                  <a:gd name="T14" fmla="+- 0 1465 1130"/>
                  <a:gd name="T15" fmla="*/ 1465 h 659"/>
                  <a:gd name="T16" fmla="+- 0 9179 9177"/>
                  <a:gd name="T17" fmla="*/ T16 w 81"/>
                  <a:gd name="T18" fmla="+- 0 1786 1130"/>
                  <a:gd name="T19" fmla="*/ 1786 h 659"/>
                  <a:gd name="T20" fmla="+- 0 9177 9177"/>
                  <a:gd name="T21" fmla="*/ T20 w 81"/>
                  <a:gd name="T22" fmla="+- 0 1788 1130"/>
                  <a:gd name="T23" fmla="*/ 1788 h 659"/>
                  <a:gd name="T24" fmla="+- 0 9256 9177"/>
                  <a:gd name="T25" fmla="*/ T24 w 81"/>
                  <a:gd name="T26" fmla="+- 0 1788 1130"/>
                  <a:gd name="T27" fmla="*/ 1788 h 659"/>
                  <a:gd name="T28" fmla="+- 0 9258 9177"/>
                  <a:gd name="T29" fmla="*/ T28 w 81"/>
                  <a:gd name="T30" fmla="+- 0 1786 1130"/>
                  <a:gd name="T31" fmla="*/ 1786 h 659"/>
                  <a:gd name="T32" fmla="+- 0 9258 9177"/>
                  <a:gd name="T33" fmla="*/ T32 w 81"/>
                  <a:gd name="T34" fmla="+- 0 1468 1130"/>
                  <a:gd name="T35" fmla="*/ 1468 h 659"/>
                  <a:gd name="T36" fmla="+- 0 9202 9177"/>
                  <a:gd name="T37" fmla="*/ T36 w 81"/>
                  <a:gd name="T38" fmla="+- 0 1468 1130"/>
                  <a:gd name="T39" fmla="*/ 1468 h 659"/>
                  <a:gd name="T40" fmla="+- 0 9200 9177"/>
                  <a:gd name="T41" fmla="*/ T40 w 81"/>
                  <a:gd name="T42" fmla="+- 0 1465 1130"/>
                  <a:gd name="T43" fmla="*/ 1465 h 659"/>
                  <a:gd name="T44" fmla="+- 0 9202 9177"/>
                  <a:gd name="T45" fmla="*/ T44 w 81"/>
                  <a:gd name="T46" fmla="+- 0 1462 1130"/>
                  <a:gd name="T47" fmla="*/ 1462 h 659"/>
                  <a:gd name="T48" fmla="+- 0 9258 9177"/>
                  <a:gd name="T49" fmla="*/ T48 w 81"/>
                  <a:gd name="T50" fmla="+- 0 1462 1130"/>
                  <a:gd name="T51" fmla="*/ 1462 h 659"/>
                  <a:gd name="T52" fmla="+- 0 9258 9177"/>
                  <a:gd name="T53" fmla="*/ T52 w 81"/>
                  <a:gd name="T54" fmla="+- 0 1453 1130"/>
                  <a:gd name="T55" fmla="*/ 1453 h 659"/>
                  <a:gd name="T56" fmla="+- 0 9181 9177"/>
                  <a:gd name="T57" fmla="*/ T56 w 81"/>
                  <a:gd name="T58" fmla="+- 0 1453 1130"/>
                  <a:gd name="T59" fmla="*/ 1453 h 659"/>
                  <a:gd name="T60" fmla="+- 0 9179 9177"/>
                  <a:gd name="T61" fmla="*/ T60 w 81"/>
                  <a:gd name="T62" fmla="+- 0 1450 1130"/>
                  <a:gd name="T63" fmla="*/ 145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1" h="659">
                    <a:moveTo>
                      <a:pt x="2" y="320"/>
                    </a:moveTo>
                    <a:lnTo>
                      <a:pt x="2" y="334"/>
                    </a:lnTo>
                    <a:lnTo>
                      <a:pt x="3" y="335"/>
                    </a:lnTo>
                    <a:lnTo>
                      <a:pt x="2" y="335"/>
                    </a:lnTo>
                    <a:lnTo>
                      <a:pt x="2" y="656"/>
                    </a:lnTo>
                    <a:lnTo>
                      <a:pt x="0" y="658"/>
                    </a:lnTo>
                    <a:lnTo>
                      <a:pt x="79" y="658"/>
                    </a:lnTo>
                    <a:lnTo>
                      <a:pt x="81" y="656"/>
                    </a:lnTo>
                    <a:lnTo>
                      <a:pt x="81" y="338"/>
                    </a:lnTo>
                    <a:lnTo>
                      <a:pt x="25" y="338"/>
                    </a:lnTo>
                    <a:lnTo>
                      <a:pt x="23" y="335"/>
                    </a:lnTo>
                    <a:lnTo>
                      <a:pt x="25" y="332"/>
                    </a:lnTo>
                    <a:lnTo>
                      <a:pt x="81" y="332"/>
                    </a:lnTo>
                    <a:lnTo>
                      <a:pt x="81" y="323"/>
                    </a:lnTo>
                    <a:lnTo>
                      <a:pt x="4" y="323"/>
                    </a:lnTo>
                    <a:lnTo>
                      <a:pt x="2" y="3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74" name="Freeform 4481"/>
              <p:cNvSpPr>
                <a:spLocks/>
              </p:cNvSpPr>
              <p:nvPr/>
            </p:nvSpPr>
            <p:spPr bwMode="auto">
              <a:xfrm>
                <a:off x="9177" y="1130"/>
                <a:ext cx="81" cy="659"/>
              </a:xfrm>
              <a:custGeom>
                <a:avLst/>
                <a:gdLst>
                  <a:gd name="T0" fmla="+- 0 9258 9177"/>
                  <a:gd name="T1" fmla="*/ T0 w 81"/>
                  <a:gd name="T2" fmla="+- 0 1462 1130"/>
                  <a:gd name="T3" fmla="*/ 1462 h 659"/>
                  <a:gd name="T4" fmla="+- 0 9238 9177"/>
                  <a:gd name="T5" fmla="*/ T4 w 81"/>
                  <a:gd name="T6" fmla="+- 0 1462 1130"/>
                  <a:gd name="T7" fmla="*/ 1462 h 659"/>
                  <a:gd name="T8" fmla="+- 0 9240 9177"/>
                  <a:gd name="T9" fmla="*/ T8 w 81"/>
                  <a:gd name="T10" fmla="+- 0 1465 1130"/>
                  <a:gd name="T11" fmla="*/ 1465 h 659"/>
                  <a:gd name="T12" fmla="+- 0 9238 9177"/>
                  <a:gd name="T13" fmla="*/ T12 w 81"/>
                  <a:gd name="T14" fmla="+- 0 1468 1130"/>
                  <a:gd name="T15" fmla="*/ 1468 h 659"/>
                  <a:gd name="T16" fmla="+- 0 9258 9177"/>
                  <a:gd name="T17" fmla="*/ T16 w 81"/>
                  <a:gd name="T18" fmla="+- 0 1468 1130"/>
                  <a:gd name="T19" fmla="*/ 1468 h 659"/>
                  <a:gd name="T20" fmla="+- 0 9258 9177"/>
                  <a:gd name="T21" fmla="*/ T20 w 81"/>
                  <a:gd name="T22" fmla="+- 0 1462 1130"/>
                  <a:gd name="T23" fmla="*/ 1462 h 659"/>
                </a:gdLst>
                <a:ahLst/>
                <a:cxnLst>
                  <a:cxn ang="0">
                    <a:pos x="T1" y="T3"/>
                  </a:cxn>
                  <a:cxn ang="0">
                    <a:pos x="T5" y="T7"/>
                  </a:cxn>
                  <a:cxn ang="0">
                    <a:pos x="T9" y="T11"/>
                  </a:cxn>
                  <a:cxn ang="0">
                    <a:pos x="T13" y="T15"/>
                  </a:cxn>
                  <a:cxn ang="0">
                    <a:pos x="T17" y="T19"/>
                  </a:cxn>
                  <a:cxn ang="0">
                    <a:pos x="T21" y="T23"/>
                  </a:cxn>
                </a:cxnLst>
                <a:rect l="0" t="0" r="r" b="b"/>
                <a:pathLst>
                  <a:path w="81" h="659">
                    <a:moveTo>
                      <a:pt x="81" y="332"/>
                    </a:moveTo>
                    <a:lnTo>
                      <a:pt x="61" y="332"/>
                    </a:lnTo>
                    <a:lnTo>
                      <a:pt x="63" y="335"/>
                    </a:lnTo>
                    <a:lnTo>
                      <a:pt x="61" y="338"/>
                    </a:lnTo>
                    <a:lnTo>
                      <a:pt x="81" y="338"/>
                    </a:lnTo>
                    <a:lnTo>
                      <a:pt x="8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75" name="Freeform 4480"/>
              <p:cNvSpPr>
                <a:spLocks/>
              </p:cNvSpPr>
              <p:nvPr/>
            </p:nvSpPr>
            <p:spPr bwMode="auto">
              <a:xfrm>
                <a:off x="9177" y="1130"/>
                <a:ext cx="81" cy="659"/>
              </a:xfrm>
              <a:custGeom>
                <a:avLst/>
                <a:gdLst>
                  <a:gd name="T0" fmla="+- 0 9243 9177"/>
                  <a:gd name="T1" fmla="*/ T0 w 81"/>
                  <a:gd name="T2" fmla="+- 0 1448 1130"/>
                  <a:gd name="T3" fmla="*/ 1448 h 659"/>
                  <a:gd name="T4" fmla="+- 0 9217 9177"/>
                  <a:gd name="T5" fmla="*/ T4 w 81"/>
                  <a:gd name="T6" fmla="+- 0 1448 1130"/>
                  <a:gd name="T7" fmla="*/ 1448 h 659"/>
                  <a:gd name="T8" fmla="+- 0 9219 9177"/>
                  <a:gd name="T9" fmla="*/ T8 w 81"/>
                  <a:gd name="T10" fmla="+- 0 1450 1130"/>
                  <a:gd name="T11" fmla="*/ 1450 h 659"/>
                  <a:gd name="T12" fmla="+- 0 9219 9177"/>
                  <a:gd name="T13" fmla="*/ T12 w 81"/>
                  <a:gd name="T14" fmla="+- 0 1450 1130"/>
                  <a:gd name="T15" fmla="*/ 1450 h 659"/>
                  <a:gd name="T16" fmla="+- 0 9217 9177"/>
                  <a:gd name="T17" fmla="*/ T16 w 81"/>
                  <a:gd name="T18" fmla="+- 0 1453 1130"/>
                  <a:gd name="T19" fmla="*/ 1453 h 659"/>
                  <a:gd name="T20" fmla="+- 0 9243 9177"/>
                  <a:gd name="T21" fmla="*/ T20 w 81"/>
                  <a:gd name="T22" fmla="+- 0 1453 1130"/>
                  <a:gd name="T23" fmla="*/ 1453 h 659"/>
                  <a:gd name="T24" fmla="+- 0 9240 9177"/>
                  <a:gd name="T25" fmla="*/ T24 w 81"/>
                  <a:gd name="T26" fmla="+- 0 1450 1130"/>
                  <a:gd name="T27" fmla="*/ 1450 h 659"/>
                  <a:gd name="T28" fmla="+- 0 9240 9177"/>
                  <a:gd name="T29" fmla="*/ T28 w 81"/>
                  <a:gd name="T30" fmla="+- 0 1450 1130"/>
                  <a:gd name="T31" fmla="*/ 1450 h 659"/>
                  <a:gd name="T32" fmla="+- 0 9243 9177"/>
                  <a:gd name="T33" fmla="*/ T32 w 81"/>
                  <a:gd name="T34" fmla="+- 0 1448 1130"/>
                  <a:gd name="T35" fmla="*/ 144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1" h="659">
                    <a:moveTo>
                      <a:pt x="66" y="318"/>
                    </a:moveTo>
                    <a:lnTo>
                      <a:pt x="40" y="318"/>
                    </a:lnTo>
                    <a:lnTo>
                      <a:pt x="42" y="320"/>
                    </a:lnTo>
                    <a:lnTo>
                      <a:pt x="40" y="323"/>
                    </a:lnTo>
                    <a:lnTo>
                      <a:pt x="66" y="323"/>
                    </a:lnTo>
                    <a:lnTo>
                      <a:pt x="63" y="320"/>
                    </a:lnTo>
                    <a:lnTo>
                      <a:pt x="6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76" name="Freeform 4479"/>
              <p:cNvSpPr>
                <a:spLocks/>
              </p:cNvSpPr>
              <p:nvPr/>
            </p:nvSpPr>
            <p:spPr bwMode="auto">
              <a:xfrm>
                <a:off x="9177" y="1130"/>
                <a:ext cx="81" cy="659"/>
              </a:xfrm>
              <a:custGeom>
                <a:avLst/>
                <a:gdLst>
                  <a:gd name="T0" fmla="+- 0 9256 9177"/>
                  <a:gd name="T1" fmla="*/ T0 w 81"/>
                  <a:gd name="T2" fmla="+- 0 1130 1130"/>
                  <a:gd name="T3" fmla="*/ 1130 h 659"/>
                  <a:gd name="T4" fmla="+- 0 9177 9177"/>
                  <a:gd name="T5" fmla="*/ T4 w 81"/>
                  <a:gd name="T6" fmla="+- 0 1130 1130"/>
                  <a:gd name="T7" fmla="*/ 1130 h 659"/>
                  <a:gd name="T8" fmla="+- 0 9179 9177"/>
                  <a:gd name="T9" fmla="*/ T8 w 81"/>
                  <a:gd name="T10" fmla="+- 0 1131 1130"/>
                  <a:gd name="T11" fmla="*/ 1131 h 659"/>
                  <a:gd name="T12" fmla="+- 0 9179 9177"/>
                  <a:gd name="T13" fmla="*/ T12 w 81"/>
                  <a:gd name="T14" fmla="+- 0 1450 1130"/>
                  <a:gd name="T15" fmla="*/ 1450 h 659"/>
                  <a:gd name="T16" fmla="+- 0 9181 9177"/>
                  <a:gd name="T17" fmla="*/ T16 w 81"/>
                  <a:gd name="T18" fmla="+- 0 1448 1130"/>
                  <a:gd name="T19" fmla="*/ 1448 h 659"/>
                  <a:gd name="T20" fmla="+- 0 9258 9177"/>
                  <a:gd name="T21" fmla="*/ T20 w 81"/>
                  <a:gd name="T22" fmla="+- 0 1448 1130"/>
                  <a:gd name="T23" fmla="*/ 1448 h 659"/>
                  <a:gd name="T24" fmla="+- 0 9258 9177"/>
                  <a:gd name="T25" fmla="*/ T24 w 81"/>
                  <a:gd name="T26" fmla="+- 0 1131 1130"/>
                  <a:gd name="T27" fmla="*/ 1131 h 659"/>
                  <a:gd name="T28" fmla="+- 0 9256 9177"/>
                  <a:gd name="T29" fmla="*/ T28 w 81"/>
                  <a:gd name="T30" fmla="+- 0 1130 1130"/>
                  <a:gd name="T31" fmla="*/ 1130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79" y="0"/>
                    </a:moveTo>
                    <a:lnTo>
                      <a:pt x="0" y="0"/>
                    </a:lnTo>
                    <a:lnTo>
                      <a:pt x="2" y="1"/>
                    </a:lnTo>
                    <a:lnTo>
                      <a:pt x="2" y="320"/>
                    </a:lnTo>
                    <a:lnTo>
                      <a:pt x="4" y="318"/>
                    </a:lnTo>
                    <a:lnTo>
                      <a:pt x="81" y="318"/>
                    </a:lnTo>
                    <a:lnTo>
                      <a:pt x="81"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90" name="Group 4476"/>
            <p:cNvGrpSpPr>
              <a:grpSpLocks/>
            </p:cNvGrpSpPr>
            <p:nvPr/>
          </p:nvGrpSpPr>
          <p:grpSpPr bwMode="auto">
            <a:xfrm>
              <a:off x="9179" y="1465"/>
              <a:ext cx="62" cy="2"/>
              <a:chOff x="9179" y="1465"/>
              <a:chExt cx="62" cy="2"/>
            </a:xfrm>
          </p:grpSpPr>
          <p:sp>
            <p:nvSpPr>
              <p:cNvPr id="40372" name="Freeform 4477"/>
              <p:cNvSpPr>
                <a:spLocks/>
              </p:cNvSpPr>
              <p:nvPr/>
            </p:nvSpPr>
            <p:spPr bwMode="auto">
              <a:xfrm>
                <a:off x="9179" y="1465"/>
                <a:ext cx="62" cy="2"/>
              </a:xfrm>
              <a:custGeom>
                <a:avLst/>
                <a:gdLst>
                  <a:gd name="T0" fmla="+- 0 9179 9179"/>
                  <a:gd name="T1" fmla="*/ T0 w 62"/>
                  <a:gd name="T2" fmla="+- 0 9240 9179"/>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1" name="Group 4474"/>
            <p:cNvGrpSpPr>
              <a:grpSpLocks/>
            </p:cNvGrpSpPr>
            <p:nvPr/>
          </p:nvGrpSpPr>
          <p:grpSpPr bwMode="auto">
            <a:xfrm>
              <a:off x="9179" y="1450"/>
              <a:ext cx="80" cy="2"/>
              <a:chOff x="9179" y="1450"/>
              <a:chExt cx="80" cy="2"/>
            </a:xfrm>
          </p:grpSpPr>
          <p:sp>
            <p:nvSpPr>
              <p:cNvPr id="40371" name="Freeform 4475"/>
              <p:cNvSpPr>
                <a:spLocks/>
              </p:cNvSpPr>
              <p:nvPr/>
            </p:nvSpPr>
            <p:spPr bwMode="auto">
              <a:xfrm>
                <a:off x="9179" y="1450"/>
                <a:ext cx="80" cy="2"/>
              </a:xfrm>
              <a:custGeom>
                <a:avLst/>
                <a:gdLst>
                  <a:gd name="T0" fmla="+- 0 9179 9179"/>
                  <a:gd name="T1" fmla="*/ T0 w 80"/>
                  <a:gd name="T2" fmla="+- 0 9258 9179"/>
                  <a:gd name="T3" fmla="*/ T2 w 80"/>
                </a:gdLst>
                <a:ahLst/>
                <a:cxnLst>
                  <a:cxn ang="0">
                    <a:pos x="T1" y="0"/>
                  </a:cxn>
                  <a:cxn ang="0">
                    <a:pos x="T3" y="0"/>
                  </a:cxn>
                </a:cxnLst>
                <a:rect l="0" t="0" r="r" b="b"/>
                <a:pathLst>
                  <a:path w="80">
                    <a:moveTo>
                      <a:pt x="0" y="0"/>
                    </a:moveTo>
                    <a:lnTo>
                      <a:pt x="7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2" name="Group 4472"/>
            <p:cNvGrpSpPr>
              <a:grpSpLocks/>
            </p:cNvGrpSpPr>
            <p:nvPr/>
          </p:nvGrpSpPr>
          <p:grpSpPr bwMode="auto">
            <a:xfrm>
              <a:off x="9177" y="1130"/>
              <a:ext cx="2" cy="658"/>
              <a:chOff x="9177" y="1130"/>
              <a:chExt cx="2" cy="658"/>
            </a:xfrm>
          </p:grpSpPr>
          <p:sp>
            <p:nvSpPr>
              <p:cNvPr id="40370" name="Freeform 4473"/>
              <p:cNvSpPr>
                <a:spLocks/>
              </p:cNvSpPr>
              <p:nvPr/>
            </p:nvSpPr>
            <p:spPr bwMode="auto">
              <a:xfrm>
                <a:off x="9177" y="1130"/>
                <a:ext cx="2" cy="658"/>
              </a:xfrm>
              <a:custGeom>
                <a:avLst/>
                <a:gdLst>
                  <a:gd name="T0" fmla="+- 0 1130 1130"/>
                  <a:gd name="T1" fmla="*/ 1130 h 658"/>
                  <a:gd name="T2" fmla="+- 0 1788 1130"/>
                  <a:gd name="T3" fmla="*/ 1788 h 658"/>
                </a:gdLst>
                <a:ahLst/>
                <a:cxnLst>
                  <a:cxn ang="0">
                    <a:pos x="0" y="T1"/>
                  </a:cxn>
                  <a:cxn ang="0">
                    <a:pos x="0" y="T3"/>
                  </a:cxn>
                </a:cxnLst>
                <a:rect l="0" t="0" r="r" b="b"/>
                <a:pathLst>
                  <a:path h="658">
                    <a:moveTo>
                      <a:pt x="0" y="0"/>
                    </a:moveTo>
                    <a:lnTo>
                      <a:pt x="0" y="65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3" name="Group 4469"/>
            <p:cNvGrpSpPr>
              <a:grpSpLocks/>
            </p:cNvGrpSpPr>
            <p:nvPr/>
          </p:nvGrpSpPr>
          <p:grpSpPr bwMode="auto">
            <a:xfrm>
              <a:off x="9176" y="1462"/>
              <a:ext cx="3" cy="6"/>
              <a:chOff x="9176" y="1462"/>
              <a:chExt cx="3" cy="6"/>
            </a:xfrm>
          </p:grpSpPr>
          <p:sp>
            <p:nvSpPr>
              <p:cNvPr id="40368" name="Freeform 4471"/>
              <p:cNvSpPr>
                <a:spLocks/>
              </p:cNvSpPr>
              <p:nvPr/>
            </p:nvSpPr>
            <p:spPr bwMode="auto">
              <a:xfrm>
                <a:off x="9176" y="1462"/>
                <a:ext cx="3" cy="6"/>
              </a:xfrm>
              <a:custGeom>
                <a:avLst/>
                <a:gdLst>
                  <a:gd name="T0" fmla="+- 0 9177 9176"/>
                  <a:gd name="T1" fmla="*/ T0 w 3"/>
                  <a:gd name="T2" fmla="+- 0 1462 1462"/>
                  <a:gd name="T3" fmla="*/ 1462 h 6"/>
                  <a:gd name="T4" fmla="+- 0 9176 9176"/>
                  <a:gd name="T5" fmla="*/ T4 w 3"/>
                  <a:gd name="T6" fmla="+- 0 1462 1462"/>
                  <a:gd name="T7" fmla="*/ 1462 h 6"/>
                  <a:gd name="T8" fmla="+- 0 9176 9176"/>
                  <a:gd name="T9" fmla="*/ T8 w 3"/>
                  <a:gd name="T10" fmla="+- 0 1468 1462"/>
                  <a:gd name="T11" fmla="*/ 1468 h 6"/>
                  <a:gd name="T12" fmla="+- 0 9177 9176"/>
                  <a:gd name="T13" fmla="*/ T12 w 3"/>
                  <a:gd name="T14" fmla="+- 0 1468 1462"/>
                  <a:gd name="T15" fmla="*/ 1468 h 6"/>
                  <a:gd name="T16" fmla="+- 0 9179 9176"/>
                  <a:gd name="T17" fmla="*/ T16 w 3"/>
                  <a:gd name="T18" fmla="+- 0 1465 1462"/>
                  <a:gd name="T19" fmla="*/ 1465 h 6"/>
                  <a:gd name="T20" fmla="+- 0 9179 9176"/>
                  <a:gd name="T21" fmla="*/ T20 w 3"/>
                  <a:gd name="T22" fmla="+- 0 1464 1462"/>
                  <a:gd name="T23" fmla="*/ 1464 h 6"/>
                  <a:gd name="T24" fmla="+- 0 9177 9176"/>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6"/>
                    </a:lnTo>
                    <a:lnTo>
                      <a:pt x="1" y="6"/>
                    </a:lnTo>
                    <a:lnTo>
                      <a:pt x="3" y="3"/>
                    </a:lnTo>
                    <a:lnTo>
                      <a:pt x="3" y="2"/>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369" name="Picture 44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6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94" name="Group 4467"/>
            <p:cNvGrpSpPr>
              <a:grpSpLocks/>
            </p:cNvGrpSpPr>
            <p:nvPr/>
          </p:nvGrpSpPr>
          <p:grpSpPr bwMode="auto">
            <a:xfrm>
              <a:off x="9162" y="1117"/>
              <a:ext cx="3" cy="656"/>
              <a:chOff x="9162" y="1117"/>
              <a:chExt cx="3" cy="656"/>
            </a:xfrm>
          </p:grpSpPr>
          <p:sp>
            <p:nvSpPr>
              <p:cNvPr id="40367" name="Freeform 4468"/>
              <p:cNvSpPr>
                <a:spLocks/>
              </p:cNvSpPr>
              <p:nvPr/>
            </p:nvSpPr>
            <p:spPr bwMode="auto">
              <a:xfrm>
                <a:off x="9162" y="1117"/>
                <a:ext cx="3" cy="656"/>
              </a:xfrm>
              <a:custGeom>
                <a:avLst/>
                <a:gdLst>
                  <a:gd name="T0" fmla="+- 0 9162 9162"/>
                  <a:gd name="T1" fmla="*/ T0 w 3"/>
                  <a:gd name="T2" fmla="+- 0 1773 1117"/>
                  <a:gd name="T3" fmla="*/ 1773 h 656"/>
                  <a:gd name="T4" fmla="+- 0 9164 9162"/>
                  <a:gd name="T5" fmla="*/ T4 w 3"/>
                  <a:gd name="T6" fmla="+- 0 1773 1117"/>
                  <a:gd name="T7" fmla="*/ 1773 h 656"/>
                  <a:gd name="T8" fmla="+- 0 9164 9162"/>
                  <a:gd name="T9" fmla="*/ T8 w 3"/>
                  <a:gd name="T10" fmla="+- 0 1117 1117"/>
                  <a:gd name="T11" fmla="*/ 1117 h 656"/>
                  <a:gd name="T12" fmla="+- 0 9162 9162"/>
                  <a:gd name="T13" fmla="*/ T12 w 3"/>
                  <a:gd name="T14" fmla="+- 0 1117 1117"/>
                  <a:gd name="T15" fmla="*/ 1117 h 656"/>
                  <a:gd name="T16" fmla="+- 0 9162 916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95" name="Group 4465"/>
            <p:cNvGrpSpPr>
              <a:grpSpLocks/>
            </p:cNvGrpSpPr>
            <p:nvPr/>
          </p:nvGrpSpPr>
          <p:grpSpPr bwMode="auto">
            <a:xfrm>
              <a:off x="9162" y="1116"/>
              <a:ext cx="82" cy="2"/>
              <a:chOff x="9162" y="1116"/>
              <a:chExt cx="82" cy="2"/>
            </a:xfrm>
          </p:grpSpPr>
          <p:sp>
            <p:nvSpPr>
              <p:cNvPr id="40366" name="Freeform 4466"/>
              <p:cNvSpPr>
                <a:spLocks/>
              </p:cNvSpPr>
              <p:nvPr/>
            </p:nvSpPr>
            <p:spPr bwMode="auto">
              <a:xfrm>
                <a:off x="9162" y="1116"/>
                <a:ext cx="82" cy="2"/>
              </a:xfrm>
              <a:custGeom>
                <a:avLst/>
                <a:gdLst>
                  <a:gd name="T0" fmla="+- 0 9162 9162"/>
                  <a:gd name="T1" fmla="*/ T0 w 82"/>
                  <a:gd name="T2" fmla="+- 0 9244 916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6" name="Group 4463"/>
            <p:cNvGrpSpPr>
              <a:grpSpLocks/>
            </p:cNvGrpSpPr>
            <p:nvPr/>
          </p:nvGrpSpPr>
          <p:grpSpPr bwMode="auto">
            <a:xfrm>
              <a:off x="9163" y="1772"/>
              <a:ext cx="80" cy="2"/>
              <a:chOff x="9163" y="1772"/>
              <a:chExt cx="80" cy="2"/>
            </a:xfrm>
          </p:grpSpPr>
          <p:sp>
            <p:nvSpPr>
              <p:cNvPr id="40365" name="Freeform 4464"/>
              <p:cNvSpPr>
                <a:spLocks/>
              </p:cNvSpPr>
              <p:nvPr/>
            </p:nvSpPr>
            <p:spPr bwMode="auto">
              <a:xfrm>
                <a:off x="9163" y="1772"/>
                <a:ext cx="80" cy="2"/>
              </a:xfrm>
              <a:custGeom>
                <a:avLst/>
                <a:gdLst>
                  <a:gd name="T0" fmla="+- 0 9163 9163"/>
                  <a:gd name="T1" fmla="*/ T0 w 80"/>
                  <a:gd name="T2" fmla="+- 0 9243 916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7" name="Group 4461"/>
            <p:cNvGrpSpPr>
              <a:grpSpLocks/>
            </p:cNvGrpSpPr>
            <p:nvPr/>
          </p:nvGrpSpPr>
          <p:grpSpPr bwMode="auto">
            <a:xfrm>
              <a:off x="9164" y="1770"/>
              <a:ext cx="80" cy="2"/>
              <a:chOff x="9164" y="1770"/>
              <a:chExt cx="80" cy="2"/>
            </a:xfrm>
          </p:grpSpPr>
          <p:sp>
            <p:nvSpPr>
              <p:cNvPr id="40364" name="Freeform 4462"/>
              <p:cNvSpPr>
                <a:spLocks/>
              </p:cNvSpPr>
              <p:nvPr/>
            </p:nvSpPr>
            <p:spPr bwMode="auto">
              <a:xfrm>
                <a:off x="9164" y="1770"/>
                <a:ext cx="80" cy="2"/>
              </a:xfrm>
              <a:custGeom>
                <a:avLst/>
                <a:gdLst>
                  <a:gd name="T0" fmla="+- 0 9164 9164"/>
                  <a:gd name="T1" fmla="*/ T0 w 80"/>
                  <a:gd name="T2" fmla="+- 0 9244 916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8" name="Group 4459"/>
            <p:cNvGrpSpPr>
              <a:grpSpLocks/>
            </p:cNvGrpSpPr>
            <p:nvPr/>
          </p:nvGrpSpPr>
          <p:grpSpPr bwMode="auto">
            <a:xfrm>
              <a:off x="9241" y="1117"/>
              <a:ext cx="3" cy="652"/>
              <a:chOff x="9241" y="1117"/>
              <a:chExt cx="3" cy="652"/>
            </a:xfrm>
          </p:grpSpPr>
          <p:sp>
            <p:nvSpPr>
              <p:cNvPr id="40363" name="Freeform 4460"/>
              <p:cNvSpPr>
                <a:spLocks/>
              </p:cNvSpPr>
              <p:nvPr/>
            </p:nvSpPr>
            <p:spPr bwMode="auto">
              <a:xfrm>
                <a:off x="9241" y="1117"/>
                <a:ext cx="3" cy="652"/>
              </a:xfrm>
              <a:custGeom>
                <a:avLst/>
                <a:gdLst>
                  <a:gd name="T0" fmla="+- 0 9241 9241"/>
                  <a:gd name="T1" fmla="*/ T0 w 3"/>
                  <a:gd name="T2" fmla="+- 0 1769 1117"/>
                  <a:gd name="T3" fmla="*/ 1769 h 652"/>
                  <a:gd name="T4" fmla="+- 0 9244 9241"/>
                  <a:gd name="T5" fmla="*/ T4 w 3"/>
                  <a:gd name="T6" fmla="+- 0 1769 1117"/>
                  <a:gd name="T7" fmla="*/ 1769 h 652"/>
                  <a:gd name="T8" fmla="+- 0 9244 9241"/>
                  <a:gd name="T9" fmla="*/ T8 w 3"/>
                  <a:gd name="T10" fmla="+- 0 1117 1117"/>
                  <a:gd name="T11" fmla="*/ 1117 h 652"/>
                  <a:gd name="T12" fmla="+- 0 9241 9241"/>
                  <a:gd name="T13" fmla="*/ T12 w 3"/>
                  <a:gd name="T14" fmla="+- 0 1117 1117"/>
                  <a:gd name="T15" fmla="*/ 1117 h 652"/>
                  <a:gd name="T16" fmla="+- 0 9241 9241"/>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99" name="Group 4455"/>
            <p:cNvGrpSpPr>
              <a:grpSpLocks/>
            </p:cNvGrpSpPr>
            <p:nvPr/>
          </p:nvGrpSpPr>
          <p:grpSpPr bwMode="auto">
            <a:xfrm>
              <a:off x="9192" y="1347"/>
              <a:ext cx="38" cy="66"/>
              <a:chOff x="9192" y="1347"/>
              <a:chExt cx="38" cy="66"/>
            </a:xfrm>
          </p:grpSpPr>
          <p:sp>
            <p:nvSpPr>
              <p:cNvPr id="40360" name="Freeform 4458"/>
              <p:cNvSpPr>
                <a:spLocks/>
              </p:cNvSpPr>
              <p:nvPr/>
            </p:nvSpPr>
            <p:spPr bwMode="auto">
              <a:xfrm>
                <a:off x="9192" y="1347"/>
                <a:ext cx="38" cy="66"/>
              </a:xfrm>
              <a:custGeom>
                <a:avLst/>
                <a:gdLst>
                  <a:gd name="T0" fmla="+- 0 9227 9192"/>
                  <a:gd name="T1" fmla="*/ T0 w 38"/>
                  <a:gd name="T2" fmla="+- 0 1406 1347"/>
                  <a:gd name="T3" fmla="*/ 1406 h 66"/>
                  <a:gd name="T4" fmla="+- 0 9194 9192"/>
                  <a:gd name="T5" fmla="*/ T4 w 38"/>
                  <a:gd name="T6" fmla="+- 0 1406 1347"/>
                  <a:gd name="T7" fmla="*/ 1406 h 66"/>
                  <a:gd name="T8" fmla="+- 0 9193 9192"/>
                  <a:gd name="T9" fmla="*/ T8 w 38"/>
                  <a:gd name="T10" fmla="+- 0 1406 1347"/>
                  <a:gd name="T11" fmla="*/ 1406 h 66"/>
                  <a:gd name="T12" fmla="+- 0 9193 9192"/>
                  <a:gd name="T13" fmla="*/ T12 w 38"/>
                  <a:gd name="T14" fmla="+- 0 1407 1347"/>
                  <a:gd name="T15" fmla="*/ 1407 h 66"/>
                  <a:gd name="T16" fmla="+- 0 9192 9192"/>
                  <a:gd name="T17" fmla="*/ T16 w 38"/>
                  <a:gd name="T18" fmla="+- 0 1408 1347"/>
                  <a:gd name="T19" fmla="*/ 1408 h 66"/>
                  <a:gd name="T20" fmla="+- 0 9192 9192"/>
                  <a:gd name="T21" fmla="*/ T20 w 38"/>
                  <a:gd name="T22" fmla="+- 0 1411 1347"/>
                  <a:gd name="T23" fmla="*/ 1411 h 66"/>
                  <a:gd name="T24" fmla="+- 0 9193 9192"/>
                  <a:gd name="T25" fmla="*/ T24 w 38"/>
                  <a:gd name="T26" fmla="+- 0 1412 1347"/>
                  <a:gd name="T27" fmla="*/ 1412 h 66"/>
                  <a:gd name="T28" fmla="+- 0 9193 9192"/>
                  <a:gd name="T29" fmla="*/ T28 w 38"/>
                  <a:gd name="T30" fmla="+- 0 1413 1347"/>
                  <a:gd name="T31" fmla="*/ 1413 h 66"/>
                  <a:gd name="T32" fmla="+- 0 9228 9192"/>
                  <a:gd name="T33" fmla="*/ T32 w 38"/>
                  <a:gd name="T34" fmla="+- 0 1413 1347"/>
                  <a:gd name="T35" fmla="*/ 1413 h 66"/>
                  <a:gd name="T36" fmla="+- 0 9229 9192"/>
                  <a:gd name="T37" fmla="*/ T36 w 38"/>
                  <a:gd name="T38" fmla="+- 0 1412 1347"/>
                  <a:gd name="T39" fmla="*/ 1412 h 66"/>
                  <a:gd name="T40" fmla="+- 0 9229 9192"/>
                  <a:gd name="T41" fmla="*/ T40 w 38"/>
                  <a:gd name="T42" fmla="+- 0 1411 1347"/>
                  <a:gd name="T43" fmla="*/ 1411 h 66"/>
                  <a:gd name="T44" fmla="+- 0 9229 9192"/>
                  <a:gd name="T45" fmla="*/ T44 w 38"/>
                  <a:gd name="T46" fmla="+- 0 1408 1347"/>
                  <a:gd name="T47" fmla="*/ 1408 h 66"/>
                  <a:gd name="T48" fmla="+- 0 9229 9192"/>
                  <a:gd name="T49" fmla="*/ T48 w 38"/>
                  <a:gd name="T50" fmla="+- 0 1407 1347"/>
                  <a:gd name="T51" fmla="*/ 1407 h 66"/>
                  <a:gd name="T52" fmla="+- 0 9228 9192"/>
                  <a:gd name="T53" fmla="*/ T52 w 38"/>
                  <a:gd name="T54" fmla="+- 0 1406 1347"/>
                  <a:gd name="T55" fmla="*/ 1406 h 66"/>
                  <a:gd name="T56" fmla="+- 0 9227 9192"/>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61" name="Freeform 4457"/>
              <p:cNvSpPr>
                <a:spLocks/>
              </p:cNvSpPr>
              <p:nvPr/>
            </p:nvSpPr>
            <p:spPr bwMode="auto">
              <a:xfrm>
                <a:off x="9192" y="1347"/>
                <a:ext cx="38" cy="66"/>
              </a:xfrm>
              <a:custGeom>
                <a:avLst/>
                <a:gdLst>
                  <a:gd name="T0" fmla="+- 0 9216 9192"/>
                  <a:gd name="T1" fmla="*/ T0 w 38"/>
                  <a:gd name="T2" fmla="+- 0 1356 1347"/>
                  <a:gd name="T3" fmla="*/ 1356 h 66"/>
                  <a:gd name="T4" fmla="+- 0 9207 9192"/>
                  <a:gd name="T5" fmla="*/ T4 w 38"/>
                  <a:gd name="T6" fmla="+- 0 1356 1347"/>
                  <a:gd name="T7" fmla="*/ 1356 h 66"/>
                  <a:gd name="T8" fmla="+- 0 9207 9192"/>
                  <a:gd name="T9" fmla="*/ T8 w 38"/>
                  <a:gd name="T10" fmla="+- 0 1406 1347"/>
                  <a:gd name="T11" fmla="*/ 1406 h 66"/>
                  <a:gd name="T12" fmla="+- 0 9216 9192"/>
                  <a:gd name="T13" fmla="*/ T12 w 38"/>
                  <a:gd name="T14" fmla="+- 0 1406 1347"/>
                  <a:gd name="T15" fmla="*/ 1406 h 66"/>
                  <a:gd name="T16" fmla="+- 0 9216 9192"/>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62" name="Freeform 4456"/>
              <p:cNvSpPr>
                <a:spLocks/>
              </p:cNvSpPr>
              <p:nvPr/>
            </p:nvSpPr>
            <p:spPr bwMode="auto">
              <a:xfrm>
                <a:off x="9192" y="1347"/>
                <a:ext cx="38" cy="66"/>
              </a:xfrm>
              <a:custGeom>
                <a:avLst/>
                <a:gdLst>
                  <a:gd name="T0" fmla="+- 0 9214 9192"/>
                  <a:gd name="T1" fmla="*/ T0 w 38"/>
                  <a:gd name="T2" fmla="+- 0 1347 1347"/>
                  <a:gd name="T3" fmla="*/ 1347 h 66"/>
                  <a:gd name="T4" fmla="+- 0 9192 9192"/>
                  <a:gd name="T5" fmla="*/ T4 w 38"/>
                  <a:gd name="T6" fmla="+- 0 1363 1347"/>
                  <a:gd name="T7" fmla="*/ 1363 h 66"/>
                  <a:gd name="T8" fmla="+- 0 9192 9192"/>
                  <a:gd name="T9" fmla="*/ T8 w 38"/>
                  <a:gd name="T10" fmla="+- 0 1364 1347"/>
                  <a:gd name="T11" fmla="*/ 1364 h 66"/>
                  <a:gd name="T12" fmla="+- 0 9193 9192"/>
                  <a:gd name="T13" fmla="*/ T12 w 38"/>
                  <a:gd name="T14" fmla="+- 0 1364 1347"/>
                  <a:gd name="T15" fmla="*/ 1364 h 66"/>
                  <a:gd name="T16" fmla="+- 0 9195 9192"/>
                  <a:gd name="T17" fmla="*/ T16 w 38"/>
                  <a:gd name="T18" fmla="+- 0 1364 1347"/>
                  <a:gd name="T19" fmla="*/ 1364 h 66"/>
                  <a:gd name="T20" fmla="+- 0 9207 9192"/>
                  <a:gd name="T21" fmla="*/ T20 w 38"/>
                  <a:gd name="T22" fmla="+- 0 1356 1347"/>
                  <a:gd name="T23" fmla="*/ 1356 h 66"/>
                  <a:gd name="T24" fmla="+- 0 9216 9192"/>
                  <a:gd name="T25" fmla="*/ T24 w 38"/>
                  <a:gd name="T26" fmla="+- 0 1356 1347"/>
                  <a:gd name="T27" fmla="*/ 1356 h 66"/>
                  <a:gd name="T28" fmla="+- 0 9216 9192"/>
                  <a:gd name="T29" fmla="*/ T28 w 38"/>
                  <a:gd name="T30" fmla="+- 0 1348 1347"/>
                  <a:gd name="T31" fmla="*/ 1348 h 66"/>
                  <a:gd name="T32" fmla="+- 0 9215 9192"/>
                  <a:gd name="T33" fmla="*/ T32 w 38"/>
                  <a:gd name="T34" fmla="+- 0 1347 1347"/>
                  <a:gd name="T35" fmla="*/ 1347 h 66"/>
                  <a:gd name="T36" fmla="+- 0 9214 9192"/>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00" name="Group 4449"/>
            <p:cNvGrpSpPr>
              <a:grpSpLocks/>
            </p:cNvGrpSpPr>
            <p:nvPr/>
          </p:nvGrpSpPr>
          <p:grpSpPr bwMode="auto">
            <a:xfrm>
              <a:off x="9188" y="1471"/>
              <a:ext cx="41" cy="67"/>
              <a:chOff x="9188" y="1471"/>
              <a:chExt cx="41" cy="67"/>
            </a:xfrm>
          </p:grpSpPr>
          <p:sp>
            <p:nvSpPr>
              <p:cNvPr id="40355" name="Freeform 4454"/>
              <p:cNvSpPr>
                <a:spLocks/>
              </p:cNvSpPr>
              <p:nvPr/>
            </p:nvSpPr>
            <p:spPr bwMode="auto">
              <a:xfrm>
                <a:off x="9188" y="1471"/>
                <a:ext cx="41" cy="67"/>
              </a:xfrm>
              <a:custGeom>
                <a:avLst/>
                <a:gdLst>
                  <a:gd name="T0" fmla="+- 0 9190 9188"/>
                  <a:gd name="T1" fmla="*/ T0 w 41"/>
                  <a:gd name="T2" fmla="+- 0 1526 1471"/>
                  <a:gd name="T3" fmla="*/ 1526 h 67"/>
                  <a:gd name="T4" fmla="+- 0 9189 9188"/>
                  <a:gd name="T5" fmla="*/ T4 w 41"/>
                  <a:gd name="T6" fmla="+- 0 1526 1471"/>
                  <a:gd name="T7" fmla="*/ 1526 h 67"/>
                  <a:gd name="T8" fmla="+- 0 9189 9188"/>
                  <a:gd name="T9" fmla="*/ T8 w 41"/>
                  <a:gd name="T10" fmla="+- 0 1527 1471"/>
                  <a:gd name="T11" fmla="*/ 1527 h 67"/>
                  <a:gd name="T12" fmla="+- 0 9188 9188"/>
                  <a:gd name="T13" fmla="*/ T12 w 41"/>
                  <a:gd name="T14" fmla="+- 0 1527 1471"/>
                  <a:gd name="T15" fmla="*/ 1527 h 67"/>
                  <a:gd name="T16" fmla="+- 0 9188 9188"/>
                  <a:gd name="T17" fmla="*/ T16 w 41"/>
                  <a:gd name="T18" fmla="+- 0 1530 1471"/>
                  <a:gd name="T19" fmla="*/ 1530 h 67"/>
                  <a:gd name="T20" fmla="+- 0 9188 9188"/>
                  <a:gd name="T21" fmla="*/ T20 w 41"/>
                  <a:gd name="T22" fmla="+- 0 1532 1471"/>
                  <a:gd name="T23" fmla="*/ 1532 h 67"/>
                  <a:gd name="T24" fmla="+- 0 9208 9188"/>
                  <a:gd name="T25" fmla="*/ T24 w 41"/>
                  <a:gd name="T26" fmla="+- 0 1537 1471"/>
                  <a:gd name="T27" fmla="*/ 1537 h 67"/>
                  <a:gd name="T28" fmla="+- 0 9212 9188"/>
                  <a:gd name="T29" fmla="*/ T28 w 41"/>
                  <a:gd name="T30" fmla="+- 0 1537 1471"/>
                  <a:gd name="T31" fmla="*/ 1537 h 67"/>
                  <a:gd name="T32" fmla="+- 0 9217 9188"/>
                  <a:gd name="T33" fmla="*/ T32 w 41"/>
                  <a:gd name="T34" fmla="+- 0 1535 1471"/>
                  <a:gd name="T35" fmla="*/ 1535 h 67"/>
                  <a:gd name="T36" fmla="+- 0 9220 9188"/>
                  <a:gd name="T37" fmla="*/ T36 w 41"/>
                  <a:gd name="T38" fmla="+- 0 1533 1471"/>
                  <a:gd name="T39" fmla="*/ 1533 h 67"/>
                  <a:gd name="T40" fmla="+- 0 9224 9188"/>
                  <a:gd name="T41" fmla="*/ T40 w 41"/>
                  <a:gd name="T42" fmla="+- 0 1530 1471"/>
                  <a:gd name="T43" fmla="*/ 1530 h 67"/>
                  <a:gd name="T44" fmla="+- 0 9202 9188"/>
                  <a:gd name="T45" fmla="*/ T44 w 41"/>
                  <a:gd name="T46" fmla="+- 0 1530 1471"/>
                  <a:gd name="T47" fmla="*/ 1530 h 67"/>
                  <a:gd name="T48" fmla="+- 0 9200 9188"/>
                  <a:gd name="T49" fmla="*/ T48 w 41"/>
                  <a:gd name="T50" fmla="+- 0 1530 1471"/>
                  <a:gd name="T51" fmla="*/ 1530 h 67"/>
                  <a:gd name="T52" fmla="+- 0 9198 9188"/>
                  <a:gd name="T53" fmla="*/ T52 w 41"/>
                  <a:gd name="T54" fmla="+- 0 1529 1471"/>
                  <a:gd name="T55" fmla="*/ 1529 h 67"/>
                  <a:gd name="T56" fmla="+- 0 9194 9188"/>
                  <a:gd name="T57" fmla="*/ T56 w 41"/>
                  <a:gd name="T58" fmla="+- 0 1528 1471"/>
                  <a:gd name="T59" fmla="*/ 1528 h 67"/>
                  <a:gd name="T60" fmla="+- 0 9191 9188"/>
                  <a:gd name="T61" fmla="*/ T60 w 41"/>
                  <a:gd name="T62" fmla="+- 0 1527 1471"/>
                  <a:gd name="T63" fmla="*/ 1527 h 67"/>
                  <a:gd name="T64" fmla="+- 0 9190 9188"/>
                  <a:gd name="T65" fmla="*/ T64 w 41"/>
                  <a:gd name="T66" fmla="+- 0 1526 1471"/>
                  <a:gd name="T67" fmla="*/ 15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5"/>
                    </a:lnTo>
                    <a:lnTo>
                      <a:pt x="1" y="56"/>
                    </a:lnTo>
                    <a:lnTo>
                      <a:pt x="0" y="56"/>
                    </a:lnTo>
                    <a:lnTo>
                      <a:pt x="0" y="59"/>
                    </a:lnTo>
                    <a:lnTo>
                      <a:pt x="0" y="61"/>
                    </a:lnTo>
                    <a:lnTo>
                      <a:pt x="20" y="66"/>
                    </a:lnTo>
                    <a:lnTo>
                      <a:pt x="24" y="66"/>
                    </a:lnTo>
                    <a:lnTo>
                      <a:pt x="29" y="64"/>
                    </a:lnTo>
                    <a:lnTo>
                      <a:pt x="32" y="62"/>
                    </a:lnTo>
                    <a:lnTo>
                      <a:pt x="36" y="59"/>
                    </a:lnTo>
                    <a:lnTo>
                      <a:pt x="14" y="59"/>
                    </a:lnTo>
                    <a:lnTo>
                      <a:pt x="12" y="59"/>
                    </a:lnTo>
                    <a:lnTo>
                      <a:pt x="10" y="58"/>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56" name="Freeform 4453"/>
              <p:cNvSpPr>
                <a:spLocks/>
              </p:cNvSpPr>
              <p:nvPr/>
            </p:nvSpPr>
            <p:spPr bwMode="auto">
              <a:xfrm>
                <a:off x="9188" y="1471"/>
                <a:ext cx="41" cy="67"/>
              </a:xfrm>
              <a:custGeom>
                <a:avLst/>
                <a:gdLst>
                  <a:gd name="T0" fmla="+- 0 9225 9188"/>
                  <a:gd name="T1" fmla="*/ T0 w 41"/>
                  <a:gd name="T2" fmla="+- 0 1503 1471"/>
                  <a:gd name="T3" fmla="*/ 1503 h 67"/>
                  <a:gd name="T4" fmla="+- 0 9206 9188"/>
                  <a:gd name="T5" fmla="*/ T4 w 41"/>
                  <a:gd name="T6" fmla="+- 0 1503 1471"/>
                  <a:gd name="T7" fmla="*/ 1503 h 67"/>
                  <a:gd name="T8" fmla="+- 0 9209 9188"/>
                  <a:gd name="T9" fmla="*/ T8 w 41"/>
                  <a:gd name="T10" fmla="+- 0 1503 1471"/>
                  <a:gd name="T11" fmla="*/ 1503 h 67"/>
                  <a:gd name="T12" fmla="+- 0 9213 9188"/>
                  <a:gd name="T13" fmla="*/ T12 w 41"/>
                  <a:gd name="T14" fmla="+- 0 1504 1471"/>
                  <a:gd name="T15" fmla="*/ 1504 h 67"/>
                  <a:gd name="T16" fmla="+- 0 9220 9188"/>
                  <a:gd name="T17" fmla="*/ T16 w 41"/>
                  <a:gd name="T18" fmla="+- 0 1514 1471"/>
                  <a:gd name="T19" fmla="*/ 1514 h 67"/>
                  <a:gd name="T20" fmla="+- 0 9220 9188"/>
                  <a:gd name="T21" fmla="*/ T20 w 41"/>
                  <a:gd name="T22" fmla="+- 0 1519 1471"/>
                  <a:gd name="T23" fmla="*/ 1519 h 67"/>
                  <a:gd name="T24" fmla="+- 0 9207 9188"/>
                  <a:gd name="T25" fmla="*/ T24 w 41"/>
                  <a:gd name="T26" fmla="+- 0 1530 1471"/>
                  <a:gd name="T27" fmla="*/ 1530 h 67"/>
                  <a:gd name="T28" fmla="+- 0 9224 9188"/>
                  <a:gd name="T29" fmla="*/ T28 w 41"/>
                  <a:gd name="T30" fmla="+- 0 1530 1471"/>
                  <a:gd name="T31" fmla="*/ 1530 h 67"/>
                  <a:gd name="T32" fmla="+- 0 9224 9188"/>
                  <a:gd name="T33" fmla="*/ T32 w 41"/>
                  <a:gd name="T34" fmla="+- 0 1530 1471"/>
                  <a:gd name="T35" fmla="*/ 1530 h 67"/>
                  <a:gd name="T36" fmla="+- 0 9226 9188"/>
                  <a:gd name="T37" fmla="*/ T36 w 41"/>
                  <a:gd name="T38" fmla="+- 0 1527 1471"/>
                  <a:gd name="T39" fmla="*/ 1527 h 67"/>
                  <a:gd name="T40" fmla="+- 0 9228 9188"/>
                  <a:gd name="T41" fmla="*/ T40 w 41"/>
                  <a:gd name="T42" fmla="+- 0 1522 1471"/>
                  <a:gd name="T43" fmla="*/ 1522 h 67"/>
                  <a:gd name="T44" fmla="+- 0 9229 9188"/>
                  <a:gd name="T45" fmla="*/ T44 w 41"/>
                  <a:gd name="T46" fmla="+- 0 1519 1471"/>
                  <a:gd name="T47" fmla="*/ 1519 h 67"/>
                  <a:gd name="T48" fmla="+- 0 9229 9188"/>
                  <a:gd name="T49" fmla="*/ T48 w 41"/>
                  <a:gd name="T50" fmla="+- 0 1512 1471"/>
                  <a:gd name="T51" fmla="*/ 1512 h 67"/>
                  <a:gd name="T52" fmla="+- 0 9228 9188"/>
                  <a:gd name="T53" fmla="*/ T52 w 41"/>
                  <a:gd name="T54" fmla="+- 0 1510 1471"/>
                  <a:gd name="T55" fmla="*/ 1510 h 67"/>
                  <a:gd name="T56" fmla="+- 0 9226 9188"/>
                  <a:gd name="T57" fmla="*/ T56 w 41"/>
                  <a:gd name="T58" fmla="+- 0 1505 1471"/>
                  <a:gd name="T59" fmla="*/ 1505 h 67"/>
                  <a:gd name="T60" fmla="+- 0 9225 9188"/>
                  <a:gd name="T61" fmla="*/ T60 w 41"/>
                  <a:gd name="T62" fmla="+- 0 1503 1471"/>
                  <a:gd name="T63" fmla="*/ 150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2"/>
                    </a:lnTo>
                    <a:lnTo>
                      <a:pt x="25" y="33"/>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57" name="Freeform 4452"/>
              <p:cNvSpPr>
                <a:spLocks/>
              </p:cNvSpPr>
              <p:nvPr/>
            </p:nvSpPr>
            <p:spPr bwMode="auto">
              <a:xfrm>
                <a:off x="9188" y="1471"/>
                <a:ext cx="41" cy="67"/>
              </a:xfrm>
              <a:custGeom>
                <a:avLst/>
                <a:gdLst>
                  <a:gd name="T0" fmla="+- 0 9223 9188"/>
                  <a:gd name="T1" fmla="*/ T0 w 41"/>
                  <a:gd name="T2" fmla="+- 0 1471 1471"/>
                  <a:gd name="T3" fmla="*/ 1471 h 67"/>
                  <a:gd name="T4" fmla="+- 0 9194 9188"/>
                  <a:gd name="T5" fmla="*/ T4 w 41"/>
                  <a:gd name="T6" fmla="+- 0 1471 1471"/>
                  <a:gd name="T7" fmla="*/ 1471 h 67"/>
                  <a:gd name="T8" fmla="+- 0 9192 9188"/>
                  <a:gd name="T9" fmla="*/ T8 w 41"/>
                  <a:gd name="T10" fmla="+- 0 1471 1471"/>
                  <a:gd name="T11" fmla="*/ 1471 h 67"/>
                  <a:gd name="T12" fmla="+- 0 9191 9188"/>
                  <a:gd name="T13" fmla="*/ T12 w 41"/>
                  <a:gd name="T14" fmla="+- 0 1474 1471"/>
                  <a:gd name="T15" fmla="*/ 1474 h 67"/>
                  <a:gd name="T16" fmla="+- 0 9191 9188"/>
                  <a:gd name="T17" fmla="*/ T16 w 41"/>
                  <a:gd name="T18" fmla="+- 0 1501 1471"/>
                  <a:gd name="T19" fmla="*/ 1501 h 67"/>
                  <a:gd name="T20" fmla="+- 0 9192 9188"/>
                  <a:gd name="T21" fmla="*/ T20 w 41"/>
                  <a:gd name="T22" fmla="+- 0 1503 1471"/>
                  <a:gd name="T23" fmla="*/ 1503 h 67"/>
                  <a:gd name="T24" fmla="+- 0 9194 9188"/>
                  <a:gd name="T25" fmla="*/ T24 w 41"/>
                  <a:gd name="T26" fmla="+- 0 1504 1471"/>
                  <a:gd name="T27" fmla="*/ 1504 h 67"/>
                  <a:gd name="T28" fmla="+- 0 9198 9188"/>
                  <a:gd name="T29" fmla="*/ T28 w 41"/>
                  <a:gd name="T30" fmla="+- 0 1503 1471"/>
                  <a:gd name="T31" fmla="*/ 1503 h 67"/>
                  <a:gd name="T32" fmla="+- 0 9200 9188"/>
                  <a:gd name="T33" fmla="*/ T32 w 41"/>
                  <a:gd name="T34" fmla="+- 0 1503 1471"/>
                  <a:gd name="T35" fmla="*/ 1503 h 67"/>
                  <a:gd name="T36" fmla="+- 0 9206 9188"/>
                  <a:gd name="T37" fmla="*/ T36 w 41"/>
                  <a:gd name="T38" fmla="+- 0 1503 1471"/>
                  <a:gd name="T39" fmla="*/ 1503 h 67"/>
                  <a:gd name="T40" fmla="+- 0 9225 9188"/>
                  <a:gd name="T41" fmla="*/ T40 w 41"/>
                  <a:gd name="T42" fmla="+- 0 1503 1471"/>
                  <a:gd name="T43" fmla="*/ 1503 h 67"/>
                  <a:gd name="T44" fmla="+- 0 9221 9188"/>
                  <a:gd name="T45" fmla="*/ T44 w 41"/>
                  <a:gd name="T46" fmla="+- 0 1500 1471"/>
                  <a:gd name="T47" fmla="*/ 1500 h 67"/>
                  <a:gd name="T48" fmla="+- 0 9219 9188"/>
                  <a:gd name="T49" fmla="*/ T48 w 41"/>
                  <a:gd name="T50" fmla="+- 0 1498 1471"/>
                  <a:gd name="T51" fmla="*/ 1498 h 67"/>
                  <a:gd name="T52" fmla="+- 0 9214 9188"/>
                  <a:gd name="T53" fmla="*/ T52 w 41"/>
                  <a:gd name="T54" fmla="+- 0 1497 1471"/>
                  <a:gd name="T55" fmla="*/ 1497 h 67"/>
                  <a:gd name="T56" fmla="+- 0 9213 9188"/>
                  <a:gd name="T57" fmla="*/ T56 w 41"/>
                  <a:gd name="T58" fmla="+- 0 1497 1471"/>
                  <a:gd name="T59" fmla="*/ 1497 h 67"/>
                  <a:gd name="T60" fmla="+- 0 9199 9188"/>
                  <a:gd name="T61" fmla="*/ T60 w 41"/>
                  <a:gd name="T62" fmla="+- 0 1497 1471"/>
                  <a:gd name="T63" fmla="*/ 1497 h 67"/>
                  <a:gd name="T64" fmla="+- 0 9199 9188"/>
                  <a:gd name="T65" fmla="*/ T64 w 41"/>
                  <a:gd name="T66" fmla="+- 0 1478 1471"/>
                  <a:gd name="T67" fmla="*/ 1478 h 67"/>
                  <a:gd name="T68" fmla="+- 0 9223 9188"/>
                  <a:gd name="T69" fmla="*/ T68 w 41"/>
                  <a:gd name="T70" fmla="+- 0 1478 1471"/>
                  <a:gd name="T71" fmla="*/ 1478 h 67"/>
                  <a:gd name="T72" fmla="+- 0 9224 9188"/>
                  <a:gd name="T73" fmla="*/ T72 w 41"/>
                  <a:gd name="T74" fmla="+- 0 1477 1471"/>
                  <a:gd name="T75" fmla="*/ 1477 h 67"/>
                  <a:gd name="T76" fmla="+- 0 9225 9188"/>
                  <a:gd name="T77" fmla="*/ T76 w 41"/>
                  <a:gd name="T78" fmla="+- 0 1474 1471"/>
                  <a:gd name="T79" fmla="*/ 1474 h 67"/>
                  <a:gd name="T80" fmla="+- 0 9225 9188"/>
                  <a:gd name="T81" fmla="*/ T80 w 41"/>
                  <a:gd name="T82" fmla="+- 0 1473 1471"/>
                  <a:gd name="T83" fmla="*/ 1473 h 67"/>
                  <a:gd name="T84" fmla="+- 0 9224 9188"/>
                  <a:gd name="T85" fmla="*/ T84 w 41"/>
                  <a:gd name="T86" fmla="+- 0 1471 1471"/>
                  <a:gd name="T87" fmla="*/ 1471 h 67"/>
                  <a:gd name="T88" fmla="+- 0 9224 9188"/>
                  <a:gd name="T89" fmla="*/ T88 w 41"/>
                  <a:gd name="T90" fmla="+- 0 1471 1471"/>
                  <a:gd name="T91" fmla="*/ 1471 h 67"/>
                  <a:gd name="T92" fmla="+- 0 9223 9188"/>
                  <a:gd name="T93" fmla="*/ T92 w 41"/>
                  <a:gd name="T94" fmla="+- 0 1471 1471"/>
                  <a:gd name="T95" fmla="*/ 14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2"/>
                    </a:lnTo>
                    <a:lnTo>
                      <a:pt x="12" y="32"/>
                    </a:lnTo>
                    <a:lnTo>
                      <a:pt x="18" y="32"/>
                    </a:lnTo>
                    <a:lnTo>
                      <a:pt x="37" y="32"/>
                    </a:lnTo>
                    <a:lnTo>
                      <a:pt x="33" y="29"/>
                    </a:lnTo>
                    <a:lnTo>
                      <a:pt x="31" y="27"/>
                    </a:lnTo>
                    <a:lnTo>
                      <a:pt x="26" y="26"/>
                    </a:lnTo>
                    <a:lnTo>
                      <a:pt x="25" y="26"/>
                    </a:lnTo>
                    <a:lnTo>
                      <a:pt x="11" y="26"/>
                    </a:lnTo>
                    <a:lnTo>
                      <a:pt x="11" y="7"/>
                    </a:lnTo>
                    <a:lnTo>
                      <a:pt x="35" y="7"/>
                    </a:lnTo>
                    <a:lnTo>
                      <a:pt x="36" y="6"/>
                    </a:lnTo>
                    <a:lnTo>
                      <a:pt x="37" y="3"/>
                    </a:lnTo>
                    <a:lnTo>
                      <a:pt x="37" y="2"/>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58" name="Freeform 4451"/>
              <p:cNvSpPr>
                <a:spLocks/>
              </p:cNvSpPr>
              <p:nvPr/>
            </p:nvSpPr>
            <p:spPr bwMode="auto">
              <a:xfrm>
                <a:off x="9188" y="1471"/>
                <a:ext cx="41" cy="67"/>
              </a:xfrm>
              <a:custGeom>
                <a:avLst/>
                <a:gdLst>
                  <a:gd name="T0" fmla="+- 0 9210 9188"/>
                  <a:gd name="T1" fmla="*/ T0 w 41"/>
                  <a:gd name="T2" fmla="+- 0 1496 1471"/>
                  <a:gd name="T3" fmla="*/ 1496 h 67"/>
                  <a:gd name="T4" fmla="+- 0 9202 9188"/>
                  <a:gd name="T5" fmla="*/ T4 w 41"/>
                  <a:gd name="T6" fmla="+- 0 1496 1471"/>
                  <a:gd name="T7" fmla="*/ 1496 h 67"/>
                  <a:gd name="T8" fmla="+- 0 9199 9188"/>
                  <a:gd name="T9" fmla="*/ T8 w 41"/>
                  <a:gd name="T10" fmla="+- 0 1497 1471"/>
                  <a:gd name="T11" fmla="*/ 1497 h 67"/>
                  <a:gd name="T12" fmla="+- 0 9213 9188"/>
                  <a:gd name="T13" fmla="*/ T12 w 41"/>
                  <a:gd name="T14" fmla="+- 0 1497 1471"/>
                  <a:gd name="T15" fmla="*/ 1497 h 67"/>
                  <a:gd name="T16" fmla="+- 0 9210 9188"/>
                  <a:gd name="T17" fmla="*/ T16 w 41"/>
                  <a:gd name="T18" fmla="+- 0 1496 1471"/>
                  <a:gd name="T19" fmla="*/ 149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359" name="Picture 445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378" y="914"/>
                <a:ext cx="463" cy="7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01" name="Group 4447"/>
            <p:cNvGrpSpPr>
              <a:grpSpLocks/>
            </p:cNvGrpSpPr>
            <p:nvPr/>
          </p:nvGrpSpPr>
          <p:grpSpPr bwMode="auto">
            <a:xfrm>
              <a:off x="664" y="606"/>
              <a:ext cx="2" cy="358"/>
              <a:chOff x="664" y="606"/>
              <a:chExt cx="2" cy="358"/>
            </a:xfrm>
          </p:grpSpPr>
          <p:sp>
            <p:nvSpPr>
              <p:cNvPr id="40354" name="Freeform 4448"/>
              <p:cNvSpPr>
                <a:spLocks/>
              </p:cNvSpPr>
              <p:nvPr/>
            </p:nvSpPr>
            <p:spPr bwMode="auto">
              <a:xfrm>
                <a:off x="664" y="606"/>
                <a:ext cx="2" cy="358"/>
              </a:xfrm>
              <a:custGeom>
                <a:avLst/>
                <a:gdLst>
                  <a:gd name="T0" fmla="+- 0 606 606"/>
                  <a:gd name="T1" fmla="*/ 606 h 358"/>
                  <a:gd name="T2" fmla="+- 0 964 606"/>
                  <a:gd name="T3" fmla="*/ 964 h 358"/>
                </a:gdLst>
                <a:ahLst/>
                <a:cxnLst>
                  <a:cxn ang="0">
                    <a:pos x="0" y="T1"/>
                  </a:cxn>
                  <a:cxn ang="0">
                    <a:pos x="0" y="T3"/>
                  </a:cxn>
                </a:cxnLst>
                <a:rect l="0" t="0" r="r" b="b"/>
                <a:pathLst>
                  <a:path h="358">
                    <a:moveTo>
                      <a:pt x="0" y="0"/>
                    </a:moveTo>
                    <a:lnTo>
                      <a:pt x="0" y="358"/>
                    </a:lnTo>
                  </a:path>
                </a:pathLst>
              </a:custGeom>
              <a:noFill/>
              <a:ln w="4699">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2" name="Group 4445"/>
            <p:cNvGrpSpPr>
              <a:grpSpLocks/>
            </p:cNvGrpSpPr>
            <p:nvPr/>
          </p:nvGrpSpPr>
          <p:grpSpPr bwMode="auto">
            <a:xfrm>
              <a:off x="631" y="951"/>
              <a:ext cx="66" cy="102"/>
              <a:chOff x="631" y="951"/>
              <a:chExt cx="66" cy="102"/>
            </a:xfrm>
          </p:grpSpPr>
          <p:sp>
            <p:nvSpPr>
              <p:cNvPr id="40353" name="Freeform 4446"/>
              <p:cNvSpPr>
                <a:spLocks/>
              </p:cNvSpPr>
              <p:nvPr/>
            </p:nvSpPr>
            <p:spPr bwMode="auto">
              <a:xfrm>
                <a:off x="631" y="951"/>
                <a:ext cx="66" cy="102"/>
              </a:xfrm>
              <a:custGeom>
                <a:avLst/>
                <a:gdLst>
                  <a:gd name="T0" fmla="+- 0 697 631"/>
                  <a:gd name="T1" fmla="*/ T0 w 66"/>
                  <a:gd name="T2" fmla="+- 0 951 951"/>
                  <a:gd name="T3" fmla="*/ 951 h 102"/>
                  <a:gd name="T4" fmla="+- 0 631 631"/>
                  <a:gd name="T5" fmla="*/ T4 w 66"/>
                  <a:gd name="T6" fmla="+- 0 951 951"/>
                  <a:gd name="T7" fmla="*/ 951 h 102"/>
                  <a:gd name="T8" fmla="+- 0 663 631"/>
                  <a:gd name="T9" fmla="*/ T8 w 66"/>
                  <a:gd name="T10" fmla="+- 0 1052 951"/>
                  <a:gd name="T11" fmla="*/ 1052 h 102"/>
                  <a:gd name="T12" fmla="+- 0 697 631"/>
                  <a:gd name="T13" fmla="*/ T12 w 66"/>
                  <a:gd name="T14" fmla="+- 0 951 951"/>
                  <a:gd name="T15" fmla="*/ 951 h 102"/>
                </a:gdLst>
                <a:ahLst/>
                <a:cxnLst>
                  <a:cxn ang="0">
                    <a:pos x="T1" y="T3"/>
                  </a:cxn>
                  <a:cxn ang="0">
                    <a:pos x="T5" y="T7"/>
                  </a:cxn>
                  <a:cxn ang="0">
                    <a:pos x="T9" y="T11"/>
                  </a:cxn>
                  <a:cxn ang="0">
                    <a:pos x="T13" y="T15"/>
                  </a:cxn>
                </a:cxnLst>
                <a:rect l="0" t="0" r="r" b="b"/>
                <a:pathLst>
                  <a:path w="66" h="102">
                    <a:moveTo>
                      <a:pt x="66" y="0"/>
                    </a:moveTo>
                    <a:lnTo>
                      <a:pt x="0" y="0"/>
                    </a:lnTo>
                    <a:lnTo>
                      <a:pt x="32" y="101"/>
                    </a:ln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03" name="Group 4443"/>
            <p:cNvGrpSpPr>
              <a:grpSpLocks/>
            </p:cNvGrpSpPr>
            <p:nvPr/>
          </p:nvGrpSpPr>
          <p:grpSpPr bwMode="auto">
            <a:xfrm>
              <a:off x="278" y="2703"/>
              <a:ext cx="9324" cy="2"/>
              <a:chOff x="278" y="2703"/>
              <a:chExt cx="9324" cy="2"/>
            </a:xfrm>
          </p:grpSpPr>
          <p:sp>
            <p:nvSpPr>
              <p:cNvPr id="40352" name="Freeform 4444"/>
              <p:cNvSpPr>
                <a:spLocks/>
              </p:cNvSpPr>
              <p:nvPr/>
            </p:nvSpPr>
            <p:spPr bwMode="auto">
              <a:xfrm>
                <a:off x="278" y="2703"/>
                <a:ext cx="9324" cy="2"/>
              </a:xfrm>
              <a:custGeom>
                <a:avLst/>
                <a:gdLst>
                  <a:gd name="T0" fmla="+- 0 278 278"/>
                  <a:gd name="T1" fmla="*/ T0 w 9324"/>
                  <a:gd name="T2" fmla="+- 0 9602 278"/>
                  <a:gd name="T3" fmla="*/ T2 w 9324"/>
                </a:gdLst>
                <a:ahLst/>
                <a:cxnLst>
                  <a:cxn ang="0">
                    <a:pos x="T1" y="0"/>
                  </a:cxn>
                  <a:cxn ang="0">
                    <a:pos x="T3" y="0"/>
                  </a:cxn>
                </a:cxnLst>
                <a:rect l="0" t="0" r="r" b="b"/>
                <a:pathLst>
                  <a:path w="9324">
                    <a:moveTo>
                      <a:pt x="0" y="0"/>
                    </a:moveTo>
                    <a:lnTo>
                      <a:pt x="9324" y="0"/>
                    </a:lnTo>
                  </a:path>
                </a:pathLst>
              </a:custGeom>
              <a:noFill/>
              <a:ln w="328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4" name="Group 4441"/>
            <p:cNvGrpSpPr>
              <a:grpSpLocks/>
            </p:cNvGrpSpPr>
            <p:nvPr/>
          </p:nvGrpSpPr>
          <p:grpSpPr bwMode="auto">
            <a:xfrm>
              <a:off x="278" y="2689"/>
              <a:ext cx="9311" cy="2"/>
              <a:chOff x="278" y="2689"/>
              <a:chExt cx="9311" cy="2"/>
            </a:xfrm>
          </p:grpSpPr>
          <p:sp>
            <p:nvSpPr>
              <p:cNvPr id="40351" name="Freeform 4442"/>
              <p:cNvSpPr>
                <a:spLocks/>
              </p:cNvSpPr>
              <p:nvPr/>
            </p:nvSpPr>
            <p:spPr bwMode="auto">
              <a:xfrm>
                <a:off x="278" y="2689"/>
                <a:ext cx="9311" cy="2"/>
              </a:xfrm>
              <a:custGeom>
                <a:avLst/>
                <a:gdLst>
                  <a:gd name="T0" fmla="+- 0 278 278"/>
                  <a:gd name="T1" fmla="*/ T0 w 9311"/>
                  <a:gd name="T2" fmla="+- 0 9589 278"/>
                  <a:gd name="T3" fmla="*/ T2 w 9311"/>
                </a:gdLst>
                <a:ahLst/>
                <a:cxnLst>
                  <a:cxn ang="0">
                    <a:pos x="T1" y="0"/>
                  </a:cxn>
                  <a:cxn ang="0">
                    <a:pos x="T3" y="0"/>
                  </a:cxn>
                </a:cxnLst>
                <a:rect l="0" t="0" r="r" b="b"/>
                <a:pathLst>
                  <a:path w="9311">
                    <a:moveTo>
                      <a:pt x="0" y="0"/>
                    </a:moveTo>
                    <a:lnTo>
                      <a:pt x="9311" y="0"/>
                    </a:lnTo>
                  </a:path>
                </a:pathLst>
              </a:custGeom>
              <a:noFill/>
              <a:ln w="3251">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5" name="Group 4438"/>
            <p:cNvGrpSpPr>
              <a:grpSpLocks/>
            </p:cNvGrpSpPr>
            <p:nvPr/>
          </p:nvGrpSpPr>
          <p:grpSpPr bwMode="auto">
            <a:xfrm>
              <a:off x="1909" y="3037"/>
              <a:ext cx="627" cy="2"/>
              <a:chOff x="1909" y="3037"/>
              <a:chExt cx="627" cy="2"/>
            </a:xfrm>
          </p:grpSpPr>
          <p:sp>
            <p:nvSpPr>
              <p:cNvPr id="40349" name="Freeform 4440"/>
              <p:cNvSpPr>
                <a:spLocks/>
              </p:cNvSpPr>
              <p:nvPr/>
            </p:nvSpPr>
            <p:spPr bwMode="auto">
              <a:xfrm>
                <a:off x="1909" y="3037"/>
                <a:ext cx="627" cy="2"/>
              </a:xfrm>
              <a:custGeom>
                <a:avLst/>
                <a:gdLst>
                  <a:gd name="T0" fmla="+- 0 1909 1909"/>
                  <a:gd name="T1" fmla="*/ T0 w 627"/>
                  <a:gd name="T2" fmla="+- 0 2535 1909"/>
                  <a:gd name="T3" fmla="*/ T2 w 627"/>
                </a:gdLst>
                <a:ahLst/>
                <a:cxnLst>
                  <a:cxn ang="0">
                    <a:pos x="T1" y="0"/>
                  </a:cxn>
                  <a:cxn ang="0">
                    <a:pos x="T3" y="0"/>
                  </a:cxn>
                </a:cxnLst>
                <a:rect l="0" t="0" r="r" b="b"/>
                <a:pathLst>
                  <a:path w="627">
                    <a:moveTo>
                      <a:pt x="0" y="0"/>
                    </a:moveTo>
                    <a:lnTo>
                      <a:pt x="626" y="0"/>
                    </a:lnTo>
                  </a:path>
                </a:pathLst>
              </a:custGeom>
              <a:noFill/>
              <a:ln w="92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350" name="Picture 4439"/>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889" y="2383"/>
                <a:ext cx="632" cy="6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06" name="Group 4436"/>
            <p:cNvGrpSpPr>
              <a:grpSpLocks/>
            </p:cNvGrpSpPr>
            <p:nvPr/>
          </p:nvGrpSpPr>
          <p:grpSpPr bwMode="auto">
            <a:xfrm>
              <a:off x="1886" y="2381"/>
              <a:ext cx="637" cy="2"/>
              <a:chOff x="1886" y="2381"/>
              <a:chExt cx="637" cy="2"/>
            </a:xfrm>
          </p:grpSpPr>
          <p:sp>
            <p:nvSpPr>
              <p:cNvPr id="40348" name="Freeform 4437"/>
              <p:cNvSpPr>
                <a:spLocks/>
              </p:cNvSpPr>
              <p:nvPr/>
            </p:nvSpPr>
            <p:spPr bwMode="auto">
              <a:xfrm>
                <a:off x="1886" y="2381"/>
                <a:ext cx="637" cy="2"/>
              </a:xfrm>
              <a:custGeom>
                <a:avLst/>
                <a:gdLst>
                  <a:gd name="T0" fmla="+- 0 1886 1886"/>
                  <a:gd name="T1" fmla="*/ T0 w 637"/>
                  <a:gd name="T2" fmla="+- 0 2523 1886"/>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7" name="Group 4434"/>
            <p:cNvGrpSpPr>
              <a:grpSpLocks/>
            </p:cNvGrpSpPr>
            <p:nvPr/>
          </p:nvGrpSpPr>
          <p:grpSpPr bwMode="auto">
            <a:xfrm>
              <a:off x="1887" y="3029"/>
              <a:ext cx="635" cy="2"/>
              <a:chOff x="1887" y="3029"/>
              <a:chExt cx="635" cy="2"/>
            </a:xfrm>
          </p:grpSpPr>
          <p:sp>
            <p:nvSpPr>
              <p:cNvPr id="40347" name="Freeform 4435"/>
              <p:cNvSpPr>
                <a:spLocks/>
              </p:cNvSpPr>
              <p:nvPr/>
            </p:nvSpPr>
            <p:spPr bwMode="auto">
              <a:xfrm>
                <a:off x="1887" y="3029"/>
                <a:ext cx="635" cy="2"/>
              </a:xfrm>
              <a:custGeom>
                <a:avLst/>
                <a:gdLst>
                  <a:gd name="T0" fmla="+- 0 1887 1887"/>
                  <a:gd name="T1" fmla="*/ T0 w 635"/>
                  <a:gd name="T2" fmla="+- 0 2522 1887"/>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8" name="Group 4432"/>
            <p:cNvGrpSpPr>
              <a:grpSpLocks/>
            </p:cNvGrpSpPr>
            <p:nvPr/>
          </p:nvGrpSpPr>
          <p:grpSpPr bwMode="auto">
            <a:xfrm>
              <a:off x="1889" y="3027"/>
              <a:ext cx="635" cy="2"/>
              <a:chOff x="1889" y="3027"/>
              <a:chExt cx="635" cy="2"/>
            </a:xfrm>
          </p:grpSpPr>
          <p:sp>
            <p:nvSpPr>
              <p:cNvPr id="40346" name="Freeform 4433"/>
              <p:cNvSpPr>
                <a:spLocks/>
              </p:cNvSpPr>
              <p:nvPr/>
            </p:nvSpPr>
            <p:spPr bwMode="auto">
              <a:xfrm>
                <a:off x="1889" y="3027"/>
                <a:ext cx="635" cy="2"/>
              </a:xfrm>
              <a:custGeom>
                <a:avLst/>
                <a:gdLst>
                  <a:gd name="T0" fmla="+- 0 1889 1889"/>
                  <a:gd name="T1" fmla="*/ T0 w 635"/>
                  <a:gd name="T2" fmla="+- 0 2523 1889"/>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9" name="Group 4429"/>
            <p:cNvGrpSpPr>
              <a:grpSpLocks/>
            </p:cNvGrpSpPr>
            <p:nvPr/>
          </p:nvGrpSpPr>
          <p:grpSpPr bwMode="auto">
            <a:xfrm>
              <a:off x="1911" y="2656"/>
              <a:ext cx="63" cy="94"/>
              <a:chOff x="1911" y="2656"/>
              <a:chExt cx="63" cy="94"/>
            </a:xfrm>
          </p:grpSpPr>
          <p:sp>
            <p:nvSpPr>
              <p:cNvPr id="40344" name="Freeform 4431"/>
              <p:cNvSpPr>
                <a:spLocks/>
              </p:cNvSpPr>
              <p:nvPr/>
            </p:nvSpPr>
            <p:spPr bwMode="auto">
              <a:xfrm>
                <a:off x="1911" y="2656"/>
                <a:ext cx="63" cy="94"/>
              </a:xfrm>
              <a:custGeom>
                <a:avLst/>
                <a:gdLst>
                  <a:gd name="T0" fmla="+- 0 1950 1911"/>
                  <a:gd name="T1" fmla="*/ T0 w 63"/>
                  <a:gd name="T2" fmla="+- 0 2656 2656"/>
                  <a:gd name="T3" fmla="*/ 2656 h 94"/>
                  <a:gd name="T4" fmla="+- 0 1938 1911"/>
                  <a:gd name="T5" fmla="*/ T4 w 63"/>
                  <a:gd name="T6" fmla="+- 0 2656 2656"/>
                  <a:gd name="T7" fmla="*/ 2656 h 94"/>
                  <a:gd name="T8" fmla="+- 0 1933 1911"/>
                  <a:gd name="T9" fmla="*/ T8 w 63"/>
                  <a:gd name="T10" fmla="+- 0 2657 2656"/>
                  <a:gd name="T11" fmla="*/ 2657 h 94"/>
                  <a:gd name="T12" fmla="+- 0 1911 1911"/>
                  <a:gd name="T13" fmla="*/ T12 w 63"/>
                  <a:gd name="T14" fmla="+- 0 2710 2656"/>
                  <a:gd name="T15" fmla="*/ 2710 h 94"/>
                  <a:gd name="T16" fmla="+- 0 1912 1911"/>
                  <a:gd name="T17" fmla="*/ T16 w 63"/>
                  <a:gd name="T18" fmla="+- 0 2717 2656"/>
                  <a:gd name="T19" fmla="*/ 2717 h 94"/>
                  <a:gd name="T20" fmla="+- 0 1936 1911"/>
                  <a:gd name="T21" fmla="*/ T20 w 63"/>
                  <a:gd name="T22" fmla="+- 0 2749 2656"/>
                  <a:gd name="T23" fmla="*/ 2749 h 94"/>
                  <a:gd name="T24" fmla="+- 0 1948 1911"/>
                  <a:gd name="T25" fmla="*/ T24 w 63"/>
                  <a:gd name="T26" fmla="+- 0 2749 2656"/>
                  <a:gd name="T27" fmla="*/ 2749 h 94"/>
                  <a:gd name="T28" fmla="+- 0 1953 1911"/>
                  <a:gd name="T29" fmla="*/ T28 w 63"/>
                  <a:gd name="T30" fmla="+- 0 2748 2656"/>
                  <a:gd name="T31" fmla="*/ 2748 h 94"/>
                  <a:gd name="T32" fmla="+- 0 1961 1911"/>
                  <a:gd name="T33" fmla="*/ T32 w 63"/>
                  <a:gd name="T34" fmla="+- 0 2744 2656"/>
                  <a:gd name="T35" fmla="*/ 2744 h 94"/>
                  <a:gd name="T36" fmla="+- 0 1965 1911"/>
                  <a:gd name="T37" fmla="*/ T36 w 63"/>
                  <a:gd name="T38" fmla="+- 0 2741 2656"/>
                  <a:gd name="T39" fmla="*/ 2741 h 94"/>
                  <a:gd name="T40" fmla="+- 0 1968 1911"/>
                  <a:gd name="T41" fmla="*/ T40 w 63"/>
                  <a:gd name="T42" fmla="+- 0 2735 2656"/>
                  <a:gd name="T43" fmla="*/ 2735 h 94"/>
                  <a:gd name="T44" fmla="+- 0 1940 1911"/>
                  <a:gd name="T45" fmla="*/ T44 w 63"/>
                  <a:gd name="T46" fmla="+- 0 2735 2656"/>
                  <a:gd name="T47" fmla="*/ 2735 h 94"/>
                  <a:gd name="T48" fmla="+- 0 1938 1911"/>
                  <a:gd name="T49" fmla="*/ T48 w 63"/>
                  <a:gd name="T50" fmla="+- 0 2734 2656"/>
                  <a:gd name="T51" fmla="*/ 2734 h 94"/>
                  <a:gd name="T52" fmla="+- 0 1929 1911"/>
                  <a:gd name="T53" fmla="*/ T52 w 63"/>
                  <a:gd name="T54" fmla="+- 0 2710 2656"/>
                  <a:gd name="T55" fmla="*/ 2710 h 94"/>
                  <a:gd name="T56" fmla="+- 0 1930 1911"/>
                  <a:gd name="T57" fmla="*/ T56 w 63"/>
                  <a:gd name="T58" fmla="+- 0 2692 2656"/>
                  <a:gd name="T59" fmla="*/ 2692 h 94"/>
                  <a:gd name="T60" fmla="+- 0 1940 1911"/>
                  <a:gd name="T61" fmla="*/ T60 w 63"/>
                  <a:gd name="T62" fmla="+- 0 2671 2656"/>
                  <a:gd name="T63" fmla="*/ 2671 h 94"/>
                  <a:gd name="T64" fmla="+- 0 1970 1911"/>
                  <a:gd name="T65" fmla="*/ T64 w 63"/>
                  <a:gd name="T66" fmla="+- 0 2671 2656"/>
                  <a:gd name="T67" fmla="*/ 2671 h 94"/>
                  <a:gd name="T68" fmla="+- 0 1966 1911"/>
                  <a:gd name="T69" fmla="*/ T68 w 63"/>
                  <a:gd name="T70" fmla="+- 0 2665 2656"/>
                  <a:gd name="T71" fmla="*/ 2665 h 94"/>
                  <a:gd name="T72" fmla="+- 0 1963 1911"/>
                  <a:gd name="T73" fmla="*/ T72 w 63"/>
                  <a:gd name="T74" fmla="+- 0 2662 2656"/>
                  <a:gd name="T75" fmla="*/ 2662 h 94"/>
                  <a:gd name="T76" fmla="+- 0 1955 1911"/>
                  <a:gd name="T77" fmla="*/ T76 w 63"/>
                  <a:gd name="T78" fmla="+- 0 2657 2656"/>
                  <a:gd name="T79" fmla="*/ 2657 h 94"/>
                  <a:gd name="T80" fmla="+- 0 1950 1911"/>
                  <a:gd name="T81" fmla="*/ T80 w 63"/>
                  <a:gd name="T82" fmla="+- 0 2656 2656"/>
                  <a:gd name="T83" fmla="*/ 265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8" y="54"/>
                    </a:lnTo>
                    <a:lnTo>
                      <a:pt x="19" y="36"/>
                    </a:lnTo>
                    <a:lnTo>
                      <a:pt x="29" y="15"/>
                    </a:lnTo>
                    <a:lnTo>
                      <a:pt x="59" y="15"/>
                    </a:lnTo>
                    <a:lnTo>
                      <a:pt x="55" y="9"/>
                    </a:lnTo>
                    <a:lnTo>
                      <a:pt x="52" y="6"/>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45" name="Freeform 4430"/>
              <p:cNvSpPr>
                <a:spLocks/>
              </p:cNvSpPr>
              <p:nvPr/>
            </p:nvSpPr>
            <p:spPr bwMode="auto">
              <a:xfrm>
                <a:off x="1911" y="2656"/>
                <a:ext cx="63" cy="94"/>
              </a:xfrm>
              <a:custGeom>
                <a:avLst/>
                <a:gdLst>
                  <a:gd name="T0" fmla="+- 0 1970 1911"/>
                  <a:gd name="T1" fmla="*/ T0 w 63"/>
                  <a:gd name="T2" fmla="+- 0 2671 2656"/>
                  <a:gd name="T3" fmla="*/ 2671 h 94"/>
                  <a:gd name="T4" fmla="+- 0 1943 1911"/>
                  <a:gd name="T5" fmla="*/ T4 w 63"/>
                  <a:gd name="T6" fmla="+- 0 2671 2656"/>
                  <a:gd name="T7" fmla="*/ 2671 h 94"/>
                  <a:gd name="T8" fmla="+- 0 1947 1911"/>
                  <a:gd name="T9" fmla="*/ T8 w 63"/>
                  <a:gd name="T10" fmla="+- 0 2671 2656"/>
                  <a:gd name="T11" fmla="*/ 2671 h 94"/>
                  <a:gd name="T12" fmla="+- 0 1951 1911"/>
                  <a:gd name="T13" fmla="*/ T12 w 63"/>
                  <a:gd name="T14" fmla="+- 0 2674 2656"/>
                  <a:gd name="T15" fmla="*/ 2674 h 94"/>
                  <a:gd name="T16" fmla="+- 0 1956 1911"/>
                  <a:gd name="T17" fmla="*/ T16 w 63"/>
                  <a:gd name="T18" fmla="+- 0 2710 2656"/>
                  <a:gd name="T19" fmla="*/ 2710 h 94"/>
                  <a:gd name="T20" fmla="+- 0 1956 1911"/>
                  <a:gd name="T21" fmla="*/ T20 w 63"/>
                  <a:gd name="T22" fmla="+- 0 2716 2656"/>
                  <a:gd name="T23" fmla="*/ 2716 h 94"/>
                  <a:gd name="T24" fmla="+- 0 1943 1911"/>
                  <a:gd name="T25" fmla="*/ T24 w 63"/>
                  <a:gd name="T26" fmla="+- 0 2735 2656"/>
                  <a:gd name="T27" fmla="*/ 2735 h 94"/>
                  <a:gd name="T28" fmla="+- 0 1968 1911"/>
                  <a:gd name="T29" fmla="*/ T28 w 63"/>
                  <a:gd name="T30" fmla="+- 0 2735 2656"/>
                  <a:gd name="T31" fmla="*/ 2735 h 94"/>
                  <a:gd name="T32" fmla="+- 0 1970 1911"/>
                  <a:gd name="T33" fmla="*/ T32 w 63"/>
                  <a:gd name="T34" fmla="+- 0 2733 2656"/>
                  <a:gd name="T35" fmla="*/ 2733 h 94"/>
                  <a:gd name="T36" fmla="+- 0 1972 1911"/>
                  <a:gd name="T37" fmla="*/ T36 w 63"/>
                  <a:gd name="T38" fmla="+- 0 2728 2656"/>
                  <a:gd name="T39" fmla="*/ 2728 h 94"/>
                  <a:gd name="T40" fmla="+- 0 1974 1911"/>
                  <a:gd name="T41" fmla="*/ T40 w 63"/>
                  <a:gd name="T42" fmla="+- 0 2716 2656"/>
                  <a:gd name="T43" fmla="*/ 2716 h 94"/>
                  <a:gd name="T44" fmla="+- 0 1974 1911"/>
                  <a:gd name="T45" fmla="*/ T44 w 63"/>
                  <a:gd name="T46" fmla="+- 0 2710 2656"/>
                  <a:gd name="T47" fmla="*/ 2710 h 94"/>
                  <a:gd name="T48" fmla="+- 0 1974 1911"/>
                  <a:gd name="T49" fmla="*/ T48 w 63"/>
                  <a:gd name="T50" fmla="+- 0 2692 2656"/>
                  <a:gd name="T51" fmla="*/ 2692 h 94"/>
                  <a:gd name="T52" fmla="+- 0 1974 1911"/>
                  <a:gd name="T53" fmla="*/ T52 w 63"/>
                  <a:gd name="T54" fmla="+- 0 2689 2656"/>
                  <a:gd name="T55" fmla="*/ 2689 h 94"/>
                  <a:gd name="T56" fmla="+- 0 1972 1911"/>
                  <a:gd name="T57" fmla="*/ T56 w 63"/>
                  <a:gd name="T58" fmla="+- 0 2677 2656"/>
                  <a:gd name="T59" fmla="*/ 2677 h 94"/>
                  <a:gd name="T60" fmla="+- 0 1971 1911"/>
                  <a:gd name="T61" fmla="*/ T60 w 63"/>
                  <a:gd name="T62" fmla="+- 0 2673 2656"/>
                  <a:gd name="T63" fmla="*/ 2673 h 94"/>
                  <a:gd name="T64" fmla="+- 0 1970 1911"/>
                  <a:gd name="T65" fmla="*/ T64 w 63"/>
                  <a:gd name="T66" fmla="+- 0 2671 2656"/>
                  <a:gd name="T67" fmla="*/ 26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5"/>
                    </a:moveTo>
                    <a:lnTo>
                      <a:pt x="32" y="15"/>
                    </a:lnTo>
                    <a:lnTo>
                      <a:pt x="36" y="15"/>
                    </a:lnTo>
                    <a:lnTo>
                      <a:pt x="40" y="18"/>
                    </a:lnTo>
                    <a:lnTo>
                      <a:pt x="45" y="54"/>
                    </a:lnTo>
                    <a:lnTo>
                      <a:pt x="45" y="60"/>
                    </a:lnTo>
                    <a:lnTo>
                      <a:pt x="32" y="79"/>
                    </a:lnTo>
                    <a:lnTo>
                      <a:pt x="57" y="79"/>
                    </a:lnTo>
                    <a:lnTo>
                      <a:pt x="59" y="77"/>
                    </a:lnTo>
                    <a:lnTo>
                      <a:pt x="61" y="72"/>
                    </a:lnTo>
                    <a:lnTo>
                      <a:pt x="63" y="60"/>
                    </a:lnTo>
                    <a:lnTo>
                      <a:pt x="63" y="54"/>
                    </a:lnTo>
                    <a:lnTo>
                      <a:pt x="63" y="36"/>
                    </a:lnTo>
                    <a:lnTo>
                      <a:pt x="63" y="33"/>
                    </a:lnTo>
                    <a:lnTo>
                      <a:pt x="61" y="21"/>
                    </a:lnTo>
                    <a:lnTo>
                      <a:pt x="60" y="17"/>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10" name="Group 4426"/>
            <p:cNvGrpSpPr>
              <a:grpSpLocks/>
            </p:cNvGrpSpPr>
            <p:nvPr/>
          </p:nvGrpSpPr>
          <p:grpSpPr bwMode="auto">
            <a:xfrm>
              <a:off x="2535" y="2396"/>
              <a:ext cx="637" cy="649"/>
              <a:chOff x="2535" y="2396"/>
              <a:chExt cx="637" cy="649"/>
            </a:xfrm>
          </p:grpSpPr>
          <p:sp>
            <p:nvSpPr>
              <p:cNvPr id="40342" name="Freeform 4428"/>
              <p:cNvSpPr>
                <a:spLocks/>
              </p:cNvSpPr>
              <p:nvPr/>
            </p:nvSpPr>
            <p:spPr bwMode="auto">
              <a:xfrm>
                <a:off x="2535" y="2396"/>
                <a:ext cx="637" cy="649"/>
              </a:xfrm>
              <a:custGeom>
                <a:avLst/>
                <a:gdLst>
                  <a:gd name="T0" fmla="+- 0 3169 2535"/>
                  <a:gd name="T1" fmla="*/ T0 w 637"/>
                  <a:gd name="T2" fmla="+- 0 2691 2396"/>
                  <a:gd name="T3" fmla="*/ 2691 h 649"/>
                  <a:gd name="T4" fmla="+- 0 3157 2535"/>
                  <a:gd name="T5" fmla="*/ T4 w 637"/>
                  <a:gd name="T6" fmla="+- 0 2691 2396"/>
                  <a:gd name="T7" fmla="*/ 2691 h 649"/>
                  <a:gd name="T8" fmla="+- 0 3157 2535"/>
                  <a:gd name="T9" fmla="*/ T8 w 637"/>
                  <a:gd name="T10" fmla="+- 0 3028 2396"/>
                  <a:gd name="T11" fmla="*/ 3028 h 649"/>
                  <a:gd name="T12" fmla="+- 0 3157 2535"/>
                  <a:gd name="T13" fmla="*/ T12 w 637"/>
                  <a:gd name="T14" fmla="+- 0 3029 2396"/>
                  <a:gd name="T15" fmla="*/ 3029 h 649"/>
                  <a:gd name="T16" fmla="+- 0 3156 2535"/>
                  <a:gd name="T17" fmla="*/ T16 w 637"/>
                  <a:gd name="T18" fmla="+- 0 3030 2396"/>
                  <a:gd name="T19" fmla="*/ 3030 h 649"/>
                  <a:gd name="T20" fmla="+- 0 2537 2535"/>
                  <a:gd name="T21" fmla="*/ T20 w 637"/>
                  <a:gd name="T22" fmla="+- 0 3030 2396"/>
                  <a:gd name="T23" fmla="*/ 3030 h 649"/>
                  <a:gd name="T24" fmla="+- 0 2537 2535"/>
                  <a:gd name="T25" fmla="*/ T24 w 637"/>
                  <a:gd name="T26" fmla="+- 0 3043 2396"/>
                  <a:gd name="T27" fmla="*/ 3043 h 649"/>
                  <a:gd name="T28" fmla="+- 0 2536 2535"/>
                  <a:gd name="T29" fmla="*/ T28 w 637"/>
                  <a:gd name="T30" fmla="+- 0 3044 2396"/>
                  <a:gd name="T31" fmla="*/ 3044 h 649"/>
                  <a:gd name="T32" fmla="+- 0 2535 2535"/>
                  <a:gd name="T33" fmla="*/ T32 w 637"/>
                  <a:gd name="T34" fmla="+- 0 3044 2396"/>
                  <a:gd name="T35" fmla="*/ 3044 h 649"/>
                  <a:gd name="T36" fmla="+- 0 2536 2535"/>
                  <a:gd name="T37" fmla="*/ T36 w 637"/>
                  <a:gd name="T38" fmla="+- 0 3045 2396"/>
                  <a:gd name="T39" fmla="*/ 3045 h 649"/>
                  <a:gd name="T40" fmla="+- 0 3170 2535"/>
                  <a:gd name="T41" fmla="*/ T40 w 637"/>
                  <a:gd name="T42" fmla="+- 0 3045 2396"/>
                  <a:gd name="T43" fmla="*/ 3045 h 649"/>
                  <a:gd name="T44" fmla="+- 0 3172 2535"/>
                  <a:gd name="T45" fmla="*/ T44 w 637"/>
                  <a:gd name="T46" fmla="+- 0 3043 2396"/>
                  <a:gd name="T47" fmla="*/ 3043 h 649"/>
                  <a:gd name="T48" fmla="+- 0 3172 2535"/>
                  <a:gd name="T49" fmla="*/ T48 w 637"/>
                  <a:gd name="T50" fmla="+- 0 3041 2396"/>
                  <a:gd name="T51" fmla="*/ 3041 h 649"/>
                  <a:gd name="T52" fmla="+- 0 3170 2535"/>
                  <a:gd name="T53" fmla="*/ T52 w 637"/>
                  <a:gd name="T54" fmla="+- 0 3041 2396"/>
                  <a:gd name="T55" fmla="*/ 3041 h 649"/>
                  <a:gd name="T56" fmla="+- 0 3169 2535"/>
                  <a:gd name="T57" fmla="*/ T56 w 637"/>
                  <a:gd name="T58" fmla="+- 0 3039 2396"/>
                  <a:gd name="T59" fmla="*/ 3039 h 649"/>
                  <a:gd name="T60" fmla="+- 0 3169 2535"/>
                  <a:gd name="T61" fmla="*/ T60 w 637"/>
                  <a:gd name="T62" fmla="+- 0 2706 2396"/>
                  <a:gd name="T63" fmla="*/ 2706 h 649"/>
                  <a:gd name="T64" fmla="+- 0 3163 2535"/>
                  <a:gd name="T65" fmla="*/ T64 w 637"/>
                  <a:gd name="T66" fmla="+- 0 2706 2396"/>
                  <a:gd name="T67" fmla="*/ 2706 h 649"/>
                  <a:gd name="T68" fmla="+- 0 3160 2535"/>
                  <a:gd name="T69" fmla="*/ T68 w 637"/>
                  <a:gd name="T70" fmla="+- 0 2703 2396"/>
                  <a:gd name="T71" fmla="*/ 2703 h 649"/>
                  <a:gd name="T72" fmla="+- 0 3163 2535"/>
                  <a:gd name="T73" fmla="*/ T72 w 637"/>
                  <a:gd name="T74" fmla="+- 0 2701 2396"/>
                  <a:gd name="T75" fmla="*/ 2701 h 649"/>
                  <a:gd name="T76" fmla="+- 0 3169 2535"/>
                  <a:gd name="T77" fmla="*/ T76 w 637"/>
                  <a:gd name="T78" fmla="+- 0 2701 2396"/>
                  <a:gd name="T79" fmla="*/ 2701 h 649"/>
                  <a:gd name="T80" fmla="+- 0 3169 2535"/>
                  <a:gd name="T81" fmla="*/ T80 w 637"/>
                  <a:gd name="T82" fmla="+- 0 2691 2396"/>
                  <a:gd name="T83" fmla="*/ 2691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7" h="649">
                    <a:moveTo>
                      <a:pt x="634" y="295"/>
                    </a:moveTo>
                    <a:lnTo>
                      <a:pt x="622" y="295"/>
                    </a:lnTo>
                    <a:lnTo>
                      <a:pt x="622" y="632"/>
                    </a:lnTo>
                    <a:lnTo>
                      <a:pt x="622" y="633"/>
                    </a:lnTo>
                    <a:lnTo>
                      <a:pt x="621" y="634"/>
                    </a:lnTo>
                    <a:lnTo>
                      <a:pt x="2" y="634"/>
                    </a:lnTo>
                    <a:lnTo>
                      <a:pt x="2" y="647"/>
                    </a:lnTo>
                    <a:lnTo>
                      <a:pt x="1" y="648"/>
                    </a:lnTo>
                    <a:lnTo>
                      <a:pt x="0" y="648"/>
                    </a:lnTo>
                    <a:lnTo>
                      <a:pt x="1" y="649"/>
                    </a:lnTo>
                    <a:lnTo>
                      <a:pt x="635" y="649"/>
                    </a:lnTo>
                    <a:lnTo>
                      <a:pt x="637" y="647"/>
                    </a:lnTo>
                    <a:lnTo>
                      <a:pt x="637" y="645"/>
                    </a:lnTo>
                    <a:lnTo>
                      <a:pt x="635" y="645"/>
                    </a:lnTo>
                    <a:lnTo>
                      <a:pt x="634" y="643"/>
                    </a:lnTo>
                    <a:lnTo>
                      <a:pt x="634" y="310"/>
                    </a:lnTo>
                    <a:lnTo>
                      <a:pt x="628" y="310"/>
                    </a:lnTo>
                    <a:lnTo>
                      <a:pt x="625" y="307"/>
                    </a:lnTo>
                    <a:lnTo>
                      <a:pt x="628" y="305"/>
                    </a:lnTo>
                    <a:lnTo>
                      <a:pt x="634" y="305"/>
                    </a:lnTo>
                    <a:lnTo>
                      <a:pt x="634" y="29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43" name="Freeform 4427"/>
              <p:cNvSpPr>
                <a:spLocks/>
              </p:cNvSpPr>
              <p:nvPr/>
            </p:nvSpPr>
            <p:spPr bwMode="auto">
              <a:xfrm>
                <a:off x="2535" y="2396"/>
                <a:ext cx="637" cy="649"/>
              </a:xfrm>
              <a:custGeom>
                <a:avLst/>
                <a:gdLst>
                  <a:gd name="T0" fmla="+- 0 3169 2535"/>
                  <a:gd name="T1" fmla="*/ T0 w 637"/>
                  <a:gd name="T2" fmla="+- 0 2396 2396"/>
                  <a:gd name="T3" fmla="*/ 2396 h 649"/>
                  <a:gd name="T4" fmla="+- 0 3157 2535"/>
                  <a:gd name="T5" fmla="*/ T4 w 637"/>
                  <a:gd name="T6" fmla="+- 0 2396 2396"/>
                  <a:gd name="T7" fmla="*/ 2396 h 649"/>
                  <a:gd name="T8" fmla="+- 0 3157 2535"/>
                  <a:gd name="T9" fmla="*/ T8 w 637"/>
                  <a:gd name="T10" fmla="+- 0 2686 2396"/>
                  <a:gd name="T11" fmla="*/ 2686 h 649"/>
                  <a:gd name="T12" fmla="+- 0 3169 2535"/>
                  <a:gd name="T13" fmla="*/ T12 w 637"/>
                  <a:gd name="T14" fmla="+- 0 2686 2396"/>
                  <a:gd name="T15" fmla="*/ 2686 h 649"/>
                  <a:gd name="T16" fmla="+- 0 3169 2535"/>
                  <a:gd name="T17" fmla="*/ T16 w 637"/>
                  <a:gd name="T18" fmla="+- 0 2396 2396"/>
                  <a:gd name="T19" fmla="*/ 2396 h 649"/>
                </a:gdLst>
                <a:ahLst/>
                <a:cxnLst>
                  <a:cxn ang="0">
                    <a:pos x="T1" y="T3"/>
                  </a:cxn>
                  <a:cxn ang="0">
                    <a:pos x="T5" y="T7"/>
                  </a:cxn>
                  <a:cxn ang="0">
                    <a:pos x="T9" y="T11"/>
                  </a:cxn>
                  <a:cxn ang="0">
                    <a:pos x="T13" y="T15"/>
                  </a:cxn>
                  <a:cxn ang="0">
                    <a:pos x="T17" y="T19"/>
                  </a:cxn>
                </a:cxnLst>
                <a:rect l="0" t="0" r="r" b="b"/>
                <a:pathLst>
                  <a:path w="637" h="649">
                    <a:moveTo>
                      <a:pt x="634" y="0"/>
                    </a:moveTo>
                    <a:lnTo>
                      <a:pt x="622" y="0"/>
                    </a:lnTo>
                    <a:lnTo>
                      <a:pt x="622" y="290"/>
                    </a:lnTo>
                    <a:lnTo>
                      <a:pt x="634" y="290"/>
                    </a:lnTo>
                    <a:lnTo>
                      <a:pt x="63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11" name="Group 4424"/>
            <p:cNvGrpSpPr>
              <a:grpSpLocks/>
            </p:cNvGrpSpPr>
            <p:nvPr/>
          </p:nvGrpSpPr>
          <p:grpSpPr bwMode="auto">
            <a:xfrm>
              <a:off x="3160" y="2701"/>
              <a:ext cx="9" cy="6"/>
              <a:chOff x="3160" y="2701"/>
              <a:chExt cx="9" cy="6"/>
            </a:xfrm>
          </p:grpSpPr>
          <p:sp>
            <p:nvSpPr>
              <p:cNvPr id="40341" name="Freeform 4425"/>
              <p:cNvSpPr>
                <a:spLocks/>
              </p:cNvSpPr>
              <p:nvPr/>
            </p:nvSpPr>
            <p:spPr bwMode="auto">
              <a:xfrm>
                <a:off x="3160" y="2701"/>
                <a:ext cx="9" cy="6"/>
              </a:xfrm>
              <a:custGeom>
                <a:avLst/>
                <a:gdLst>
                  <a:gd name="T0" fmla="+- 0 3169 3160"/>
                  <a:gd name="T1" fmla="*/ T0 w 9"/>
                  <a:gd name="T2" fmla="+- 0 2701 2701"/>
                  <a:gd name="T3" fmla="*/ 2701 h 6"/>
                  <a:gd name="T4" fmla="+- 0 3163 3160"/>
                  <a:gd name="T5" fmla="*/ T4 w 9"/>
                  <a:gd name="T6" fmla="+- 0 2701 2701"/>
                  <a:gd name="T7" fmla="*/ 2701 h 6"/>
                  <a:gd name="T8" fmla="+- 0 3160 3160"/>
                  <a:gd name="T9" fmla="*/ T8 w 9"/>
                  <a:gd name="T10" fmla="+- 0 2703 2701"/>
                  <a:gd name="T11" fmla="*/ 2703 h 6"/>
                  <a:gd name="T12" fmla="+- 0 3163 3160"/>
                  <a:gd name="T13" fmla="*/ T12 w 9"/>
                  <a:gd name="T14" fmla="+- 0 2706 2701"/>
                  <a:gd name="T15" fmla="*/ 2706 h 6"/>
                  <a:gd name="T16" fmla="+- 0 3169 3160"/>
                  <a:gd name="T17" fmla="*/ T16 w 9"/>
                  <a:gd name="T18" fmla="+- 0 2706 2701"/>
                  <a:gd name="T19" fmla="*/ 2706 h 6"/>
                  <a:gd name="T20" fmla="+- 0 3169 3160"/>
                  <a:gd name="T21" fmla="*/ T20 w 9"/>
                  <a:gd name="T22" fmla="+- 0 2701 2701"/>
                  <a:gd name="T23" fmla="*/ 2701 h 6"/>
                </a:gdLst>
                <a:ahLst/>
                <a:cxnLst>
                  <a:cxn ang="0">
                    <a:pos x="T1" y="T3"/>
                  </a:cxn>
                  <a:cxn ang="0">
                    <a:pos x="T5" y="T7"/>
                  </a:cxn>
                  <a:cxn ang="0">
                    <a:pos x="T9" y="T11"/>
                  </a:cxn>
                  <a:cxn ang="0">
                    <a:pos x="T13" y="T15"/>
                  </a:cxn>
                  <a:cxn ang="0">
                    <a:pos x="T17" y="T19"/>
                  </a:cxn>
                  <a:cxn ang="0">
                    <a:pos x="T21" y="T23"/>
                  </a:cxn>
                </a:cxnLst>
                <a:rect l="0" t="0" r="r" b="b"/>
                <a:pathLst>
                  <a:path w="9" h="6">
                    <a:moveTo>
                      <a:pt x="9" y="0"/>
                    </a:moveTo>
                    <a:lnTo>
                      <a:pt x="3" y="0"/>
                    </a:lnTo>
                    <a:lnTo>
                      <a:pt x="0" y="2"/>
                    </a:lnTo>
                    <a:lnTo>
                      <a:pt x="3" y="5"/>
                    </a:lnTo>
                    <a:lnTo>
                      <a:pt x="9" y="5"/>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12" name="Group 4422"/>
            <p:cNvGrpSpPr>
              <a:grpSpLocks/>
            </p:cNvGrpSpPr>
            <p:nvPr/>
          </p:nvGrpSpPr>
          <p:grpSpPr bwMode="auto">
            <a:xfrm>
              <a:off x="3157" y="2689"/>
              <a:ext cx="12" cy="2"/>
              <a:chOff x="3157" y="2689"/>
              <a:chExt cx="12" cy="2"/>
            </a:xfrm>
          </p:grpSpPr>
          <p:sp>
            <p:nvSpPr>
              <p:cNvPr id="40340" name="Freeform 4423"/>
              <p:cNvSpPr>
                <a:spLocks/>
              </p:cNvSpPr>
              <p:nvPr/>
            </p:nvSpPr>
            <p:spPr bwMode="auto">
              <a:xfrm>
                <a:off x="3157" y="2689"/>
                <a:ext cx="12" cy="2"/>
              </a:xfrm>
              <a:custGeom>
                <a:avLst/>
                <a:gdLst>
                  <a:gd name="T0" fmla="+- 0 3157 3157"/>
                  <a:gd name="T1" fmla="*/ T0 w 12"/>
                  <a:gd name="T2" fmla="+- 0 3169 3157"/>
                  <a:gd name="T3" fmla="*/ T2 w 12"/>
                </a:gdLst>
                <a:ahLst/>
                <a:cxnLst>
                  <a:cxn ang="0">
                    <a:pos x="T1" y="0"/>
                  </a:cxn>
                  <a:cxn ang="0">
                    <a:pos x="T3" y="0"/>
                  </a:cxn>
                </a:cxnLst>
                <a:rect l="0" t="0" r="r" b="b"/>
                <a:pathLst>
                  <a:path w="12">
                    <a:moveTo>
                      <a:pt x="0" y="0"/>
                    </a:moveTo>
                    <a:lnTo>
                      <a:pt x="1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3" name="Group 4419"/>
            <p:cNvGrpSpPr>
              <a:grpSpLocks/>
            </p:cNvGrpSpPr>
            <p:nvPr/>
          </p:nvGrpSpPr>
          <p:grpSpPr bwMode="auto">
            <a:xfrm>
              <a:off x="2535" y="3030"/>
              <a:ext cx="3" cy="15"/>
              <a:chOff x="2535" y="3030"/>
              <a:chExt cx="3" cy="15"/>
            </a:xfrm>
          </p:grpSpPr>
          <p:sp>
            <p:nvSpPr>
              <p:cNvPr id="40338" name="Freeform 4421"/>
              <p:cNvSpPr>
                <a:spLocks/>
              </p:cNvSpPr>
              <p:nvPr/>
            </p:nvSpPr>
            <p:spPr bwMode="auto">
              <a:xfrm>
                <a:off x="2535" y="3030"/>
                <a:ext cx="3" cy="15"/>
              </a:xfrm>
              <a:custGeom>
                <a:avLst/>
                <a:gdLst>
                  <a:gd name="T0" fmla="+- 0 2537 2535"/>
                  <a:gd name="T1" fmla="*/ T0 w 3"/>
                  <a:gd name="T2" fmla="+- 0 3030 3030"/>
                  <a:gd name="T3" fmla="*/ 3030 h 15"/>
                  <a:gd name="T4" fmla="+- 0 2535 2535"/>
                  <a:gd name="T5" fmla="*/ T4 w 3"/>
                  <a:gd name="T6" fmla="+- 0 3030 3030"/>
                  <a:gd name="T7" fmla="*/ 3030 h 15"/>
                  <a:gd name="T8" fmla="+- 0 2535 2535"/>
                  <a:gd name="T9" fmla="*/ T8 w 3"/>
                  <a:gd name="T10" fmla="+- 0 3043 3030"/>
                  <a:gd name="T11" fmla="*/ 3043 h 15"/>
                  <a:gd name="T12" fmla="+- 0 2535 2535"/>
                  <a:gd name="T13" fmla="*/ T12 w 3"/>
                  <a:gd name="T14" fmla="+- 0 3044 3030"/>
                  <a:gd name="T15" fmla="*/ 3044 h 15"/>
                  <a:gd name="T16" fmla="+- 0 2536 2535"/>
                  <a:gd name="T17" fmla="*/ T16 w 3"/>
                  <a:gd name="T18" fmla="+- 0 3044 3030"/>
                  <a:gd name="T19" fmla="*/ 3044 h 15"/>
                  <a:gd name="T20" fmla="+- 0 2537 2535"/>
                  <a:gd name="T21" fmla="*/ T20 w 3"/>
                  <a:gd name="T22" fmla="+- 0 3043 3030"/>
                  <a:gd name="T23" fmla="*/ 3043 h 15"/>
                  <a:gd name="T24" fmla="+- 0 2537 2535"/>
                  <a:gd name="T25" fmla="*/ T24 w 3"/>
                  <a:gd name="T26" fmla="+- 0 3030 3030"/>
                  <a:gd name="T27" fmla="*/ 3030 h 15"/>
                </a:gdLst>
                <a:ahLst/>
                <a:cxnLst>
                  <a:cxn ang="0">
                    <a:pos x="T1" y="T3"/>
                  </a:cxn>
                  <a:cxn ang="0">
                    <a:pos x="T5" y="T7"/>
                  </a:cxn>
                  <a:cxn ang="0">
                    <a:pos x="T9" y="T11"/>
                  </a:cxn>
                  <a:cxn ang="0">
                    <a:pos x="T13" y="T15"/>
                  </a:cxn>
                  <a:cxn ang="0">
                    <a:pos x="T17" y="T19"/>
                  </a:cxn>
                  <a:cxn ang="0">
                    <a:pos x="T21" y="T23"/>
                  </a:cxn>
                  <a:cxn ang="0">
                    <a:pos x="T25" y="T27"/>
                  </a:cxn>
                </a:cxnLst>
                <a:rect l="0" t="0" r="r" b="b"/>
                <a:pathLst>
                  <a:path w="3" h="15">
                    <a:moveTo>
                      <a:pt x="2" y="0"/>
                    </a:moveTo>
                    <a:lnTo>
                      <a:pt x="0" y="0"/>
                    </a:lnTo>
                    <a:lnTo>
                      <a:pt x="0" y="13"/>
                    </a:lnTo>
                    <a:lnTo>
                      <a:pt x="0" y="14"/>
                    </a:lnTo>
                    <a:lnTo>
                      <a:pt x="1" y="14"/>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339" name="Picture 442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523" y="2384"/>
                <a:ext cx="632" cy="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14" name="Group 4417"/>
            <p:cNvGrpSpPr>
              <a:grpSpLocks/>
            </p:cNvGrpSpPr>
            <p:nvPr/>
          </p:nvGrpSpPr>
          <p:grpSpPr bwMode="auto">
            <a:xfrm>
              <a:off x="2521" y="2382"/>
              <a:ext cx="2" cy="648"/>
              <a:chOff x="2521" y="2382"/>
              <a:chExt cx="2" cy="648"/>
            </a:xfrm>
          </p:grpSpPr>
          <p:sp>
            <p:nvSpPr>
              <p:cNvPr id="40337" name="Freeform 4418"/>
              <p:cNvSpPr>
                <a:spLocks/>
              </p:cNvSpPr>
              <p:nvPr/>
            </p:nvSpPr>
            <p:spPr bwMode="auto">
              <a:xfrm>
                <a:off x="2521" y="2382"/>
                <a:ext cx="2" cy="648"/>
              </a:xfrm>
              <a:custGeom>
                <a:avLst/>
                <a:gdLst>
                  <a:gd name="T0" fmla="+- 0 2382 2382"/>
                  <a:gd name="T1" fmla="*/ 2382 h 648"/>
                  <a:gd name="T2" fmla="+- 0 3030 2382"/>
                  <a:gd name="T3" fmla="*/ 3030 h 648"/>
                </a:gdLst>
                <a:ahLst/>
                <a:cxnLst>
                  <a:cxn ang="0">
                    <a:pos x="0" y="T1"/>
                  </a:cxn>
                  <a:cxn ang="0">
                    <a:pos x="0" y="T3"/>
                  </a:cxn>
                </a:cxnLst>
                <a:rect l="0" t="0" r="r" b="b"/>
                <a:pathLst>
                  <a:path h="648">
                    <a:moveTo>
                      <a:pt x="0" y="0"/>
                    </a:moveTo>
                    <a:lnTo>
                      <a:pt x="0" y="648"/>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5" name="Group 4415"/>
            <p:cNvGrpSpPr>
              <a:grpSpLocks/>
            </p:cNvGrpSpPr>
            <p:nvPr/>
          </p:nvGrpSpPr>
          <p:grpSpPr bwMode="auto">
            <a:xfrm>
              <a:off x="2520" y="2383"/>
              <a:ext cx="637" cy="2"/>
              <a:chOff x="2520" y="2383"/>
              <a:chExt cx="637" cy="2"/>
            </a:xfrm>
          </p:grpSpPr>
          <p:sp>
            <p:nvSpPr>
              <p:cNvPr id="40336" name="Freeform 4416"/>
              <p:cNvSpPr>
                <a:spLocks/>
              </p:cNvSpPr>
              <p:nvPr/>
            </p:nvSpPr>
            <p:spPr bwMode="auto">
              <a:xfrm>
                <a:off x="2520" y="2383"/>
                <a:ext cx="637" cy="2"/>
              </a:xfrm>
              <a:custGeom>
                <a:avLst/>
                <a:gdLst>
                  <a:gd name="T0" fmla="+- 0 2520 2520"/>
                  <a:gd name="T1" fmla="*/ T0 w 637"/>
                  <a:gd name="T2" fmla="+- 0 3157 2520"/>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6" name="Group 4413"/>
            <p:cNvGrpSpPr>
              <a:grpSpLocks/>
            </p:cNvGrpSpPr>
            <p:nvPr/>
          </p:nvGrpSpPr>
          <p:grpSpPr bwMode="auto">
            <a:xfrm>
              <a:off x="2521" y="3029"/>
              <a:ext cx="635" cy="2"/>
              <a:chOff x="2521" y="3029"/>
              <a:chExt cx="635" cy="2"/>
            </a:xfrm>
          </p:grpSpPr>
          <p:sp>
            <p:nvSpPr>
              <p:cNvPr id="40335" name="Freeform 4414"/>
              <p:cNvSpPr>
                <a:spLocks/>
              </p:cNvSpPr>
              <p:nvPr/>
            </p:nvSpPr>
            <p:spPr bwMode="auto">
              <a:xfrm>
                <a:off x="2521" y="3029"/>
                <a:ext cx="635" cy="2"/>
              </a:xfrm>
              <a:custGeom>
                <a:avLst/>
                <a:gdLst>
                  <a:gd name="T0" fmla="+- 0 2521 2521"/>
                  <a:gd name="T1" fmla="*/ T0 w 635"/>
                  <a:gd name="T2" fmla="+- 0 3156 2521"/>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7" name="Group 4411"/>
            <p:cNvGrpSpPr>
              <a:grpSpLocks/>
            </p:cNvGrpSpPr>
            <p:nvPr/>
          </p:nvGrpSpPr>
          <p:grpSpPr bwMode="auto">
            <a:xfrm>
              <a:off x="2523" y="3027"/>
              <a:ext cx="635" cy="2"/>
              <a:chOff x="2523" y="3027"/>
              <a:chExt cx="635" cy="2"/>
            </a:xfrm>
          </p:grpSpPr>
          <p:sp>
            <p:nvSpPr>
              <p:cNvPr id="40334" name="Freeform 4412"/>
              <p:cNvSpPr>
                <a:spLocks/>
              </p:cNvSpPr>
              <p:nvPr/>
            </p:nvSpPr>
            <p:spPr bwMode="auto">
              <a:xfrm>
                <a:off x="2523" y="3027"/>
                <a:ext cx="635" cy="2"/>
              </a:xfrm>
              <a:custGeom>
                <a:avLst/>
                <a:gdLst>
                  <a:gd name="T0" fmla="+- 0 2523 2523"/>
                  <a:gd name="T1" fmla="*/ T0 w 635"/>
                  <a:gd name="T2" fmla="+- 0 3157 2523"/>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8" name="Group 4409"/>
            <p:cNvGrpSpPr>
              <a:grpSpLocks/>
            </p:cNvGrpSpPr>
            <p:nvPr/>
          </p:nvGrpSpPr>
          <p:grpSpPr bwMode="auto">
            <a:xfrm>
              <a:off x="3156" y="2380"/>
              <a:ext cx="2" cy="646"/>
              <a:chOff x="3156" y="2380"/>
              <a:chExt cx="2" cy="646"/>
            </a:xfrm>
          </p:grpSpPr>
          <p:sp>
            <p:nvSpPr>
              <p:cNvPr id="40333" name="Freeform 4410"/>
              <p:cNvSpPr>
                <a:spLocks/>
              </p:cNvSpPr>
              <p:nvPr/>
            </p:nvSpPr>
            <p:spPr bwMode="auto">
              <a:xfrm>
                <a:off x="3156"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9" name="Group 4405"/>
            <p:cNvGrpSpPr>
              <a:grpSpLocks/>
            </p:cNvGrpSpPr>
            <p:nvPr/>
          </p:nvGrpSpPr>
          <p:grpSpPr bwMode="auto">
            <a:xfrm>
              <a:off x="2546" y="2657"/>
              <a:ext cx="63" cy="94"/>
              <a:chOff x="2546" y="2657"/>
              <a:chExt cx="63" cy="94"/>
            </a:xfrm>
          </p:grpSpPr>
          <p:sp>
            <p:nvSpPr>
              <p:cNvPr id="40330" name="Freeform 4408"/>
              <p:cNvSpPr>
                <a:spLocks/>
              </p:cNvSpPr>
              <p:nvPr/>
            </p:nvSpPr>
            <p:spPr bwMode="auto">
              <a:xfrm>
                <a:off x="2546" y="2657"/>
                <a:ext cx="63" cy="94"/>
              </a:xfrm>
              <a:custGeom>
                <a:avLst/>
                <a:gdLst>
                  <a:gd name="T0" fmla="+- 0 2583 2546"/>
                  <a:gd name="T1" fmla="*/ T0 w 63"/>
                  <a:gd name="T2" fmla="+- 0 2657 2657"/>
                  <a:gd name="T3" fmla="*/ 2657 h 94"/>
                  <a:gd name="T4" fmla="+- 0 2573 2546"/>
                  <a:gd name="T5" fmla="*/ T4 w 63"/>
                  <a:gd name="T6" fmla="+- 0 2657 2657"/>
                  <a:gd name="T7" fmla="*/ 2657 h 94"/>
                  <a:gd name="T8" fmla="+- 0 2569 2546"/>
                  <a:gd name="T9" fmla="*/ T8 w 63"/>
                  <a:gd name="T10" fmla="+- 0 2657 2657"/>
                  <a:gd name="T11" fmla="*/ 2657 h 94"/>
                  <a:gd name="T12" fmla="+- 0 2548 2546"/>
                  <a:gd name="T13" fmla="*/ T12 w 63"/>
                  <a:gd name="T14" fmla="+- 0 2684 2657"/>
                  <a:gd name="T15" fmla="*/ 2684 h 94"/>
                  <a:gd name="T16" fmla="+- 0 2549 2546"/>
                  <a:gd name="T17" fmla="*/ T16 w 63"/>
                  <a:gd name="T18" fmla="+- 0 2686 2657"/>
                  <a:gd name="T19" fmla="*/ 2686 h 94"/>
                  <a:gd name="T20" fmla="+- 0 2563 2546"/>
                  <a:gd name="T21" fmla="*/ T20 w 63"/>
                  <a:gd name="T22" fmla="+- 0 2703 2657"/>
                  <a:gd name="T23" fmla="*/ 2703 h 94"/>
                  <a:gd name="T24" fmla="+- 0 2561 2546"/>
                  <a:gd name="T25" fmla="*/ T24 w 63"/>
                  <a:gd name="T26" fmla="+- 0 2705 2657"/>
                  <a:gd name="T27" fmla="*/ 2705 h 94"/>
                  <a:gd name="T28" fmla="+- 0 2546 2546"/>
                  <a:gd name="T29" fmla="*/ T28 w 63"/>
                  <a:gd name="T30" fmla="+- 0 2724 2657"/>
                  <a:gd name="T31" fmla="*/ 2724 h 94"/>
                  <a:gd name="T32" fmla="+- 0 2546 2546"/>
                  <a:gd name="T33" fmla="*/ T32 w 63"/>
                  <a:gd name="T34" fmla="+- 0 2731 2657"/>
                  <a:gd name="T35" fmla="*/ 2731 h 94"/>
                  <a:gd name="T36" fmla="+- 0 2571 2546"/>
                  <a:gd name="T37" fmla="*/ T36 w 63"/>
                  <a:gd name="T38" fmla="+- 0 2750 2657"/>
                  <a:gd name="T39" fmla="*/ 2750 h 94"/>
                  <a:gd name="T40" fmla="+- 0 2581 2546"/>
                  <a:gd name="T41" fmla="*/ T40 w 63"/>
                  <a:gd name="T42" fmla="+- 0 2750 2657"/>
                  <a:gd name="T43" fmla="*/ 2750 h 94"/>
                  <a:gd name="T44" fmla="+- 0 2606 2546"/>
                  <a:gd name="T45" fmla="*/ T44 w 63"/>
                  <a:gd name="T46" fmla="+- 0 2737 2657"/>
                  <a:gd name="T47" fmla="*/ 2737 h 94"/>
                  <a:gd name="T48" fmla="+- 0 2573 2546"/>
                  <a:gd name="T49" fmla="*/ T48 w 63"/>
                  <a:gd name="T50" fmla="+- 0 2737 2657"/>
                  <a:gd name="T51" fmla="*/ 2737 h 94"/>
                  <a:gd name="T52" fmla="+- 0 2569 2546"/>
                  <a:gd name="T53" fmla="*/ T52 w 63"/>
                  <a:gd name="T54" fmla="+- 0 2736 2657"/>
                  <a:gd name="T55" fmla="*/ 2736 h 94"/>
                  <a:gd name="T56" fmla="+- 0 2565 2546"/>
                  <a:gd name="T57" fmla="*/ T56 w 63"/>
                  <a:gd name="T58" fmla="+- 0 2732 2657"/>
                  <a:gd name="T59" fmla="*/ 2732 h 94"/>
                  <a:gd name="T60" fmla="+- 0 2563 2546"/>
                  <a:gd name="T61" fmla="*/ T60 w 63"/>
                  <a:gd name="T62" fmla="+- 0 2729 2657"/>
                  <a:gd name="T63" fmla="*/ 2729 h 94"/>
                  <a:gd name="T64" fmla="+- 0 2564 2546"/>
                  <a:gd name="T65" fmla="*/ T64 w 63"/>
                  <a:gd name="T66" fmla="+- 0 2724 2657"/>
                  <a:gd name="T67" fmla="*/ 2724 h 94"/>
                  <a:gd name="T68" fmla="+- 0 2576 2546"/>
                  <a:gd name="T69" fmla="*/ T68 w 63"/>
                  <a:gd name="T70" fmla="+- 0 2710 2657"/>
                  <a:gd name="T71" fmla="*/ 2710 h 94"/>
                  <a:gd name="T72" fmla="+- 0 2602 2546"/>
                  <a:gd name="T73" fmla="*/ T72 w 63"/>
                  <a:gd name="T74" fmla="+- 0 2710 2657"/>
                  <a:gd name="T75" fmla="*/ 2710 h 94"/>
                  <a:gd name="T76" fmla="+- 0 2602 2546"/>
                  <a:gd name="T77" fmla="*/ T76 w 63"/>
                  <a:gd name="T78" fmla="+- 0 2709 2657"/>
                  <a:gd name="T79" fmla="*/ 2709 h 94"/>
                  <a:gd name="T80" fmla="+- 0 2600 2546"/>
                  <a:gd name="T81" fmla="*/ T80 w 63"/>
                  <a:gd name="T82" fmla="+- 0 2707 2657"/>
                  <a:gd name="T83" fmla="*/ 2707 h 94"/>
                  <a:gd name="T84" fmla="+- 0 2596 2546"/>
                  <a:gd name="T85" fmla="*/ T84 w 63"/>
                  <a:gd name="T86" fmla="+- 0 2704 2657"/>
                  <a:gd name="T87" fmla="*/ 2704 h 94"/>
                  <a:gd name="T88" fmla="+- 0 2593 2546"/>
                  <a:gd name="T89" fmla="*/ T88 w 63"/>
                  <a:gd name="T90" fmla="+- 0 2702 2657"/>
                  <a:gd name="T91" fmla="*/ 2702 h 94"/>
                  <a:gd name="T92" fmla="+- 0 2591 2546"/>
                  <a:gd name="T93" fmla="*/ T92 w 63"/>
                  <a:gd name="T94" fmla="+- 0 2701 2657"/>
                  <a:gd name="T95" fmla="*/ 2701 h 94"/>
                  <a:gd name="T96" fmla="+- 0 2593 2546"/>
                  <a:gd name="T97" fmla="*/ T96 w 63"/>
                  <a:gd name="T98" fmla="+- 0 2700 2657"/>
                  <a:gd name="T99" fmla="*/ 2700 h 94"/>
                  <a:gd name="T100" fmla="+- 0 2595 2546"/>
                  <a:gd name="T101" fmla="*/ T100 w 63"/>
                  <a:gd name="T102" fmla="+- 0 2698 2657"/>
                  <a:gd name="T103" fmla="*/ 2698 h 94"/>
                  <a:gd name="T104" fmla="+- 0 2599 2546"/>
                  <a:gd name="T105" fmla="*/ T104 w 63"/>
                  <a:gd name="T106" fmla="+- 0 2695 2657"/>
                  <a:gd name="T107" fmla="*/ 2695 h 94"/>
                  <a:gd name="T108" fmla="+- 0 2578 2546"/>
                  <a:gd name="T109" fmla="*/ T108 w 63"/>
                  <a:gd name="T110" fmla="+- 0 2695 2657"/>
                  <a:gd name="T111" fmla="*/ 2695 h 94"/>
                  <a:gd name="T112" fmla="+- 0 2576 2546"/>
                  <a:gd name="T113" fmla="*/ T112 w 63"/>
                  <a:gd name="T114" fmla="+- 0 2693 2657"/>
                  <a:gd name="T115" fmla="*/ 2693 h 94"/>
                  <a:gd name="T116" fmla="+- 0 2566 2546"/>
                  <a:gd name="T117" fmla="*/ T116 w 63"/>
                  <a:gd name="T118" fmla="+- 0 2677 2657"/>
                  <a:gd name="T119" fmla="*/ 2677 h 94"/>
                  <a:gd name="T120" fmla="+- 0 2566 2546"/>
                  <a:gd name="T121" fmla="*/ T120 w 63"/>
                  <a:gd name="T122" fmla="+- 0 2675 2657"/>
                  <a:gd name="T123" fmla="*/ 2675 h 94"/>
                  <a:gd name="T124" fmla="+- 0 2570 2546"/>
                  <a:gd name="T125" fmla="*/ T124 w 63"/>
                  <a:gd name="T126" fmla="+- 0 2671 2657"/>
                  <a:gd name="T127" fmla="*/ 2671 h 94"/>
                  <a:gd name="T128" fmla="+- 0 2573 2546"/>
                  <a:gd name="T129" fmla="*/ T128 w 63"/>
                  <a:gd name="T130" fmla="+- 0 2670 2657"/>
                  <a:gd name="T131" fmla="*/ 2670 h 94"/>
                  <a:gd name="T132" fmla="+- 0 2604 2546"/>
                  <a:gd name="T133" fmla="*/ T132 w 63"/>
                  <a:gd name="T134" fmla="+- 0 2670 2657"/>
                  <a:gd name="T135" fmla="*/ 2670 h 94"/>
                  <a:gd name="T136" fmla="+- 0 2603 2546"/>
                  <a:gd name="T137" fmla="*/ T136 w 63"/>
                  <a:gd name="T138" fmla="+- 0 2667 2657"/>
                  <a:gd name="T139" fmla="*/ 2667 h 94"/>
                  <a:gd name="T140" fmla="+- 0 2601 2546"/>
                  <a:gd name="T141" fmla="*/ T140 w 63"/>
                  <a:gd name="T142" fmla="+- 0 2665 2657"/>
                  <a:gd name="T143" fmla="*/ 2665 h 94"/>
                  <a:gd name="T144" fmla="+- 0 2597 2546"/>
                  <a:gd name="T145" fmla="*/ T144 w 63"/>
                  <a:gd name="T146" fmla="+- 0 2661 2657"/>
                  <a:gd name="T147" fmla="*/ 2661 h 94"/>
                  <a:gd name="T148" fmla="+- 0 2594 2546"/>
                  <a:gd name="T149" fmla="*/ T148 w 63"/>
                  <a:gd name="T150" fmla="+- 0 2660 2657"/>
                  <a:gd name="T151" fmla="*/ 2660 h 94"/>
                  <a:gd name="T152" fmla="+- 0 2587 2546"/>
                  <a:gd name="T153" fmla="*/ T152 w 63"/>
                  <a:gd name="T154" fmla="+- 0 2657 2657"/>
                  <a:gd name="T155" fmla="*/ 2657 h 94"/>
                  <a:gd name="T156" fmla="+- 0 2583 2546"/>
                  <a:gd name="T157" fmla="*/ T156 w 63"/>
                  <a:gd name="T158" fmla="+- 0 2657 2657"/>
                  <a:gd name="T159" fmla="*/ 26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Lst>
                <a:rect l="0" t="0" r="r" b="b"/>
                <a:pathLst>
                  <a:path w="63" h="94">
                    <a:moveTo>
                      <a:pt x="37" y="0"/>
                    </a:moveTo>
                    <a:lnTo>
                      <a:pt x="27" y="0"/>
                    </a:lnTo>
                    <a:lnTo>
                      <a:pt x="23" y="0"/>
                    </a:lnTo>
                    <a:lnTo>
                      <a:pt x="2" y="27"/>
                    </a:lnTo>
                    <a:lnTo>
                      <a:pt x="3" y="29"/>
                    </a:lnTo>
                    <a:lnTo>
                      <a:pt x="17" y="46"/>
                    </a:lnTo>
                    <a:lnTo>
                      <a:pt x="15" y="48"/>
                    </a:lnTo>
                    <a:lnTo>
                      <a:pt x="0" y="67"/>
                    </a:lnTo>
                    <a:lnTo>
                      <a:pt x="0" y="74"/>
                    </a:lnTo>
                    <a:lnTo>
                      <a:pt x="25" y="93"/>
                    </a:lnTo>
                    <a:lnTo>
                      <a:pt x="35" y="93"/>
                    </a:lnTo>
                    <a:lnTo>
                      <a:pt x="60" y="80"/>
                    </a:lnTo>
                    <a:lnTo>
                      <a:pt x="27" y="80"/>
                    </a:lnTo>
                    <a:lnTo>
                      <a:pt x="23" y="79"/>
                    </a:lnTo>
                    <a:lnTo>
                      <a:pt x="19" y="75"/>
                    </a:lnTo>
                    <a:lnTo>
                      <a:pt x="17" y="72"/>
                    </a:lnTo>
                    <a:lnTo>
                      <a:pt x="18" y="67"/>
                    </a:lnTo>
                    <a:lnTo>
                      <a:pt x="30" y="53"/>
                    </a:lnTo>
                    <a:lnTo>
                      <a:pt x="56" y="53"/>
                    </a:lnTo>
                    <a:lnTo>
                      <a:pt x="56" y="52"/>
                    </a:lnTo>
                    <a:lnTo>
                      <a:pt x="54" y="50"/>
                    </a:lnTo>
                    <a:lnTo>
                      <a:pt x="50" y="47"/>
                    </a:lnTo>
                    <a:lnTo>
                      <a:pt x="47" y="45"/>
                    </a:lnTo>
                    <a:lnTo>
                      <a:pt x="45" y="44"/>
                    </a:lnTo>
                    <a:lnTo>
                      <a:pt x="47" y="43"/>
                    </a:lnTo>
                    <a:lnTo>
                      <a:pt x="49" y="41"/>
                    </a:lnTo>
                    <a:lnTo>
                      <a:pt x="53" y="38"/>
                    </a:lnTo>
                    <a:lnTo>
                      <a:pt x="32" y="38"/>
                    </a:lnTo>
                    <a:lnTo>
                      <a:pt x="30" y="36"/>
                    </a:lnTo>
                    <a:lnTo>
                      <a:pt x="20" y="20"/>
                    </a:lnTo>
                    <a:lnTo>
                      <a:pt x="20" y="18"/>
                    </a:lnTo>
                    <a:lnTo>
                      <a:pt x="24" y="14"/>
                    </a:lnTo>
                    <a:lnTo>
                      <a:pt x="27" y="13"/>
                    </a:lnTo>
                    <a:lnTo>
                      <a:pt x="58" y="13"/>
                    </a:lnTo>
                    <a:lnTo>
                      <a:pt x="57" y="10"/>
                    </a:lnTo>
                    <a:lnTo>
                      <a:pt x="55" y="8"/>
                    </a:lnTo>
                    <a:lnTo>
                      <a:pt x="51" y="4"/>
                    </a:lnTo>
                    <a:lnTo>
                      <a:pt x="48" y="3"/>
                    </a:lnTo>
                    <a:lnTo>
                      <a:pt x="41"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31" name="Freeform 4407"/>
              <p:cNvSpPr>
                <a:spLocks/>
              </p:cNvSpPr>
              <p:nvPr/>
            </p:nvSpPr>
            <p:spPr bwMode="auto">
              <a:xfrm>
                <a:off x="2546" y="2657"/>
                <a:ext cx="63" cy="94"/>
              </a:xfrm>
              <a:custGeom>
                <a:avLst/>
                <a:gdLst>
                  <a:gd name="T0" fmla="+- 0 2602 2546"/>
                  <a:gd name="T1" fmla="*/ T0 w 63"/>
                  <a:gd name="T2" fmla="+- 0 2710 2657"/>
                  <a:gd name="T3" fmla="*/ 2710 h 94"/>
                  <a:gd name="T4" fmla="+- 0 2576 2546"/>
                  <a:gd name="T5" fmla="*/ T4 w 63"/>
                  <a:gd name="T6" fmla="+- 0 2710 2657"/>
                  <a:gd name="T7" fmla="*/ 2710 h 94"/>
                  <a:gd name="T8" fmla="+- 0 2578 2546"/>
                  <a:gd name="T9" fmla="*/ T8 w 63"/>
                  <a:gd name="T10" fmla="+- 0 2711 2657"/>
                  <a:gd name="T11" fmla="*/ 2711 h 94"/>
                  <a:gd name="T12" fmla="+- 0 2581 2546"/>
                  <a:gd name="T13" fmla="*/ T12 w 63"/>
                  <a:gd name="T14" fmla="+- 0 2712 2657"/>
                  <a:gd name="T15" fmla="*/ 2712 h 94"/>
                  <a:gd name="T16" fmla="+- 0 2590 2546"/>
                  <a:gd name="T17" fmla="*/ T16 w 63"/>
                  <a:gd name="T18" fmla="+- 0 2729 2657"/>
                  <a:gd name="T19" fmla="*/ 2729 h 94"/>
                  <a:gd name="T20" fmla="+- 0 2589 2546"/>
                  <a:gd name="T21" fmla="*/ T20 w 63"/>
                  <a:gd name="T22" fmla="+- 0 2732 2657"/>
                  <a:gd name="T23" fmla="*/ 2732 h 94"/>
                  <a:gd name="T24" fmla="+- 0 2585 2546"/>
                  <a:gd name="T25" fmla="*/ T24 w 63"/>
                  <a:gd name="T26" fmla="+- 0 2736 2657"/>
                  <a:gd name="T27" fmla="*/ 2736 h 94"/>
                  <a:gd name="T28" fmla="+- 0 2582 2546"/>
                  <a:gd name="T29" fmla="*/ T28 w 63"/>
                  <a:gd name="T30" fmla="+- 0 2737 2657"/>
                  <a:gd name="T31" fmla="*/ 2737 h 94"/>
                  <a:gd name="T32" fmla="+- 0 2606 2546"/>
                  <a:gd name="T33" fmla="*/ T32 w 63"/>
                  <a:gd name="T34" fmla="+- 0 2737 2657"/>
                  <a:gd name="T35" fmla="*/ 2737 h 94"/>
                  <a:gd name="T36" fmla="+- 0 2607 2546"/>
                  <a:gd name="T37" fmla="*/ T36 w 63"/>
                  <a:gd name="T38" fmla="+- 0 2732 2657"/>
                  <a:gd name="T39" fmla="*/ 2732 h 94"/>
                  <a:gd name="T40" fmla="+- 0 2608 2546"/>
                  <a:gd name="T41" fmla="*/ T40 w 63"/>
                  <a:gd name="T42" fmla="+- 0 2729 2657"/>
                  <a:gd name="T43" fmla="*/ 2729 h 94"/>
                  <a:gd name="T44" fmla="+- 0 2608 2546"/>
                  <a:gd name="T45" fmla="*/ T44 w 63"/>
                  <a:gd name="T46" fmla="+- 0 2721 2657"/>
                  <a:gd name="T47" fmla="*/ 2721 h 94"/>
                  <a:gd name="T48" fmla="+- 0 2608 2546"/>
                  <a:gd name="T49" fmla="*/ T48 w 63"/>
                  <a:gd name="T50" fmla="+- 0 2719 2657"/>
                  <a:gd name="T51" fmla="*/ 2719 h 94"/>
                  <a:gd name="T52" fmla="+- 0 2606 2546"/>
                  <a:gd name="T53" fmla="*/ T52 w 63"/>
                  <a:gd name="T54" fmla="+- 0 2715 2657"/>
                  <a:gd name="T55" fmla="*/ 2715 h 94"/>
                  <a:gd name="T56" fmla="+- 0 2605 2546"/>
                  <a:gd name="T57" fmla="*/ T56 w 63"/>
                  <a:gd name="T58" fmla="+- 0 2713 2657"/>
                  <a:gd name="T59" fmla="*/ 2713 h 94"/>
                  <a:gd name="T60" fmla="+- 0 2602 2546"/>
                  <a:gd name="T61" fmla="*/ T60 w 63"/>
                  <a:gd name="T62" fmla="+- 0 2710 2657"/>
                  <a:gd name="T63" fmla="*/ 27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6" y="53"/>
                    </a:moveTo>
                    <a:lnTo>
                      <a:pt x="30" y="53"/>
                    </a:lnTo>
                    <a:lnTo>
                      <a:pt x="32" y="54"/>
                    </a:lnTo>
                    <a:lnTo>
                      <a:pt x="35" y="55"/>
                    </a:lnTo>
                    <a:lnTo>
                      <a:pt x="44" y="72"/>
                    </a:lnTo>
                    <a:lnTo>
                      <a:pt x="43" y="75"/>
                    </a:lnTo>
                    <a:lnTo>
                      <a:pt x="39" y="79"/>
                    </a:lnTo>
                    <a:lnTo>
                      <a:pt x="36" y="80"/>
                    </a:lnTo>
                    <a:lnTo>
                      <a:pt x="60" y="80"/>
                    </a:lnTo>
                    <a:lnTo>
                      <a:pt x="61" y="75"/>
                    </a:lnTo>
                    <a:lnTo>
                      <a:pt x="62" y="72"/>
                    </a:lnTo>
                    <a:lnTo>
                      <a:pt x="62" y="64"/>
                    </a:lnTo>
                    <a:lnTo>
                      <a:pt x="62" y="62"/>
                    </a:lnTo>
                    <a:lnTo>
                      <a:pt x="60" y="58"/>
                    </a:lnTo>
                    <a:lnTo>
                      <a:pt x="59" y="56"/>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32" name="Freeform 4406"/>
              <p:cNvSpPr>
                <a:spLocks/>
              </p:cNvSpPr>
              <p:nvPr/>
            </p:nvSpPr>
            <p:spPr bwMode="auto">
              <a:xfrm>
                <a:off x="2546" y="2657"/>
                <a:ext cx="63" cy="94"/>
              </a:xfrm>
              <a:custGeom>
                <a:avLst/>
                <a:gdLst>
                  <a:gd name="T0" fmla="+- 0 2604 2546"/>
                  <a:gd name="T1" fmla="*/ T0 w 63"/>
                  <a:gd name="T2" fmla="+- 0 2670 2657"/>
                  <a:gd name="T3" fmla="*/ 2670 h 94"/>
                  <a:gd name="T4" fmla="+- 0 2579 2546"/>
                  <a:gd name="T5" fmla="*/ T4 w 63"/>
                  <a:gd name="T6" fmla="+- 0 2670 2657"/>
                  <a:gd name="T7" fmla="*/ 2670 h 94"/>
                  <a:gd name="T8" fmla="+- 0 2581 2546"/>
                  <a:gd name="T9" fmla="*/ T8 w 63"/>
                  <a:gd name="T10" fmla="+- 0 2670 2657"/>
                  <a:gd name="T11" fmla="*/ 2670 h 94"/>
                  <a:gd name="T12" fmla="+- 0 2582 2546"/>
                  <a:gd name="T13" fmla="*/ T12 w 63"/>
                  <a:gd name="T14" fmla="+- 0 2671 2657"/>
                  <a:gd name="T15" fmla="*/ 2671 h 94"/>
                  <a:gd name="T16" fmla="+- 0 2586 2546"/>
                  <a:gd name="T17" fmla="*/ T16 w 63"/>
                  <a:gd name="T18" fmla="+- 0 2673 2657"/>
                  <a:gd name="T19" fmla="*/ 2673 h 94"/>
                  <a:gd name="T20" fmla="+- 0 2588 2546"/>
                  <a:gd name="T21" fmla="*/ T20 w 63"/>
                  <a:gd name="T22" fmla="+- 0 2676 2657"/>
                  <a:gd name="T23" fmla="*/ 2676 h 94"/>
                  <a:gd name="T24" fmla="+- 0 2588 2546"/>
                  <a:gd name="T25" fmla="*/ T24 w 63"/>
                  <a:gd name="T26" fmla="+- 0 2680 2657"/>
                  <a:gd name="T27" fmla="*/ 2680 h 94"/>
                  <a:gd name="T28" fmla="+- 0 2588 2546"/>
                  <a:gd name="T29" fmla="*/ T28 w 63"/>
                  <a:gd name="T30" fmla="+- 0 2684 2657"/>
                  <a:gd name="T31" fmla="*/ 2684 h 94"/>
                  <a:gd name="T32" fmla="+- 0 2587 2546"/>
                  <a:gd name="T33" fmla="*/ T32 w 63"/>
                  <a:gd name="T34" fmla="+- 0 2686 2657"/>
                  <a:gd name="T35" fmla="*/ 2686 h 94"/>
                  <a:gd name="T36" fmla="+- 0 2584 2546"/>
                  <a:gd name="T37" fmla="*/ T36 w 63"/>
                  <a:gd name="T38" fmla="+- 0 2691 2657"/>
                  <a:gd name="T39" fmla="*/ 2691 h 94"/>
                  <a:gd name="T40" fmla="+- 0 2581 2546"/>
                  <a:gd name="T41" fmla="*/ T40 w 63"/>
                  <a:gd name="T42" fmla="+- 0 2693 2657"/>
                  <a:gd name="T43" fmla="*/ 2693 h 94"/>
                  <a:gd name="T44" fmla="+- 0 2578 2546"/>
                  <a:gd name="T45" fmla="*/ T44 w 63"/>
                  <a:gd name="T46" fmla="+- 0 2695 2657"/>
                  <a:gd name="T47" fmla="*/ 2695 h 94"/>
                  <a:gd name="T48" fmla="+- 0 2599 2546"/>
                  <a:gd name="T49" fmla="*/ T48 w 63"/>
                  <a:gd name="T50" fmla="+- 0 2695 2657"/>
                  <a:gd name="T51" fmla="*/ 2695 h 94"/>
                  <a:gd name="T52" fmla="+- 0 2606 2546"/>
                  <a:gd name="T53" fmla="*/ T52 w 63"/>
                  <a:gd name="T54" fmla="+- 0 2681 2657"/>
                  <a:gd name="T55" fmla="*/ 2681 h 94"/>
                  <a:gd name="T56" fmla="+- 0 2605 2546"/>
                  <a:gd name="T57" fmla="*/ T56 w 63"/>
                  <a:gd name="T58" fmla="+- 0 2675 2657"/>
                  <a:gd name="T59" fmla="*/ 2675 h 94"/>
                  <a:gd name="T60" fmla="+- 0 2605 2546"/>
                  <a:gd name="T61" fmla="*/ T60 w 63"/>
                  <a:gd name="T62" fmla="+- 0 2673 2657"/>
                  <a:gd name="T63" fmla="*/ 2673 h 94"/>
                  <a:gd name="T64" fmla="+- 0 2604 2546"/>
                  <a:gd name="T65" fmla="*/ T64 w 63"/>
                  <a:gd name="T66" fmla="+- 0 2670 2657"/>
                  <a:gd name="T67" fmla="*/ 267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3"/>
                    </a:moveTo>
                    <a:lnTo>
                      <a:pt x="33" y="13"/>
                    </a:lnTo>
                    <a:lnTo>
                      <a:pt x="35" y="13"/>
                    </a:lnTo>
                    <a:lnTo>
                      <a:pt x="36" y="14"/>
                    </a:lnTo>
                    <a:lnTo>
                      <a:pt x="40" y="16"/>
                    </a:lnTo>
                    <a:lnTo>
                      <a:pt x="42" y="19"/>
                    </a:lnTo>
                    <a:lnTo>
                      <a:pt x="42" y="23"/>
                    </a:lnTo>
                    <a:lnTo>
                      <a:pt x="42" y="27"/>
                    </a:lnTo>
                    <a:lnTo>
                      <a:pt x="41" y="29"/>
                    </a:lnTo>
                    <a:lnTo>
                      <a:pt x="38" y="34"/>
                    </a:lnTo>
                    <a:lnTo>
                      <a:pt x="35" y="36"/>
                    </a:lnTo>
                    <a:lnTo>
                      <a:pt x="32" y="38"/>
                    </a:lnTo>
                    <a:lnTo>
                      <a:pt x="53" y="38"/>
                    </a:lnTo>
                    <a:lnTo>
                      <a:pt x="60" y="24"/>
                    </a:lnTo>
                    <a:lnTo>
                      <a:pt x="59" y="18"/>
                    </a:lnTo>
                    <a:lnTo>
                      <a:pt x="59" y="16"/>
                    </a:lnTo>
                    <a:lnTo>
                      <a:pt x="58"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20" name="Group 4382"/>
            <p:cNvGrpSpPr>
              <a:grpSpLocks/>
            </p:cNvGrpSpPr>
            <p:nvPr/>
          </p:nvGrpSpPr>
          <p:grpSpPr bwMode="auto">
            <a:xfrm>
              <a:off x="3169" y="2392"/>
              <a:ext cx="636" cy="649"/>
              <a:chOff x="3169" y="2392"/>
              <a:chExt cx="636" cy="649"/>
            </a:xfrm>
          </p:grpSpPr>
          <p:sp>
            <p:nvSpPr>
              <p:cNvPr id="40308" name="Freeform 4404"/>
              <p:cNvSpPr>
                <a:spLocks/>
              </p:cNvSpPr>
              <p:nvPr/>
            </p:nvSpPr>
            <p:spPr bwMode="auto">
              <a:xfrm>
                <a:off x="3169" y="2392"/>
                <a:ext cx="636" cy="649"/>
              </a:xfrm>
              <a:custGeom>
                <a:avLst/>
                <a:gdLst>
                  <a:gd name="T0" fmla="+- 0 3803 3169"/>
                  <a:gd name="T1" fmla="*/ T0 w 636"/>
                  <a:gd name="T2" fmla="+- 0 2705 2392"/>
                  <a:gd name="T3" fmla="*/ 2705 h 649"/>
                  <a:gd name="T4" fmla="+- 0 3802 3169"/>
                  <a:gd name="T5" fmla="*/ T4 w 636"/>
                  <a:gd name="T6" fmla="+- 0 2706 2392"/>
                  <a:gd name="T7" fmla="*/ 2706 h 649"/>
                  <a:gd name="T8" fmla="+- 0 3172 3169"/>
                  <a:gd name="T9" fmla="*/ T8 w 636"/>
                  <a:gd name="T10" fmla="+- 0 2706 2392"/>
                  <a:gd name="T11" fmla="*/ 2706 h 649"/>
                  <a:gd name="T12" fmla="+- 0 3172 3169"/>
                  <a:gd name="T13" fmla="*/ T12 w 636"/>
                  <a:gd name="T14" fmla="+- 0 3041 2392"/>
                  <a:gd name="T15" fmla="*/ 3041 h 649"/>
                  <a:gd name="T16" fmla="+- 0 3804 3169"/>
                  <a:gd name="T17" fmla="*/ T16 w 636"/>
                  <a:gd name="T18" fmla="+- 0 3041 2392"/>
                  <a:gd name="T19" fmla="*/ 3041 h 649"/>
                  <a:gd name="T20" fmla="+- 0 3803 3169"/>
                  <a:gd name="T21" fmla="*/ T20 w 636"/>
                  <a:gd name="T22" fmla="+- 0 3039 2392"/>
                  <a:gd name="T23" fmla="*/ 3039 h 649"/>
                  <a:gd name="T24" fmla="+- 0 3803 3169"/>
                  <a:gd name="T25" fmla="*/ T24 w 636"/>
                  <a:gd name="T26" fmla="+- 0 2705 2392"/>
                  <a:gd name="T27" fmla="*/ 2705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4" y="313"/>
                    </a:moveTo>
                    <a:lnTo>
                      <a:pt x="633" y="314"/>
                    </a:lnTo>
                    <a:lnTo>
                      <a:pt x="3" y="314"/>
                    </a:lnTo>
                    <a:lnTo>
                      <a:pt x="3" y="649"/>
                    </a:lnTo>
                    <a:lnTo>
                      <a:pt x="635" y="649"/>
                    </a:lnTo>
                    <a:lnTo>
                      <a:pt x="634" y="647"/>
                    </a:lnTo>
                    <a:lnTo>
                      <a:pt x="634" y="31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09" name="Freeform 4403"/>
              <p:cNvSpPr>
                <a:spLocks/>
              </p:cNvSpPr>
              <p:nvPr/>
            </p:nvSpPr>
            <p:spPr bwMode="auto">
              <a:xfrm>
                <a:off x="3169" y="2392"/>
                <a:ext cx="636" cy="649"/>
              </a:xfrm>
              <a:custGeom>
                <a:avLst/>
                <a:gdLst>
                  <a:gd name="T0" fmla="+- 0 3223 3169"/>
                  <a:gd name="T1" fmla="*/ T0 w 636"/>
                  <a:gd name="T2" fmla="+- 0 2701 2392"/>
                  <a:gd name="T3" fmla="*/ 2701 h 649"/>
                  <a:gd name="T4" fmla="+- 0 3198 3169"/>
                  <a:gd name="T5" fmla="*/ T4 w 636"/>
                  <a:gd name="T6" fmla="+- 0 2701 2392"/>
                  <a:gd name="T7" fmla="*/ 2701 h 649"/>
                  <a:gd name="T8" fmla="+- 0 3200 3169"/>
                  <a:gd name="T9" fmla="*/ T8 w 636"/>
                  <a:gd name="T10" fmla="+- 0 2703 2392"/>
                  <a:gd name="T11" fmla="*/ 2703 h 649"/>
                  <a:gd name="T12" fmla="+- 0 3198 3169"/>
                  <a:gd name="T13" fmla="*/ T12 w 636"/>
                  <a:gd name="T14" fmla="+- 0 2706 2392"/>
                  <a:gd name="T15" fmla="*/ 2706 h 649"/>
                  <a:gd name="T16" fmla="+- 0 3223 3169"/>
                  <a:gd name="T17" fmla="*/ T16 w 636"/>
                  <a:gd name="T18" fmla="+- 0 2706 2392"/>
                  <a:gd name="T19" fmla="*/ 2706 h 649"/>
                  <a:gd name="T20" fmla="+- 0 3221 3169"/>
                  <a:gd name="T21" fmla="*/ T20 w 636"/>
                  <a:gd name="T22" fmla="+- 0 2703 2392"/>
                  <a:gd name="T23" fmla="*/ 2703 h 649"/>
                  <a:gd name="T24" fmla="+- 0 3223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4" y="309"/>
                    </a:moveTo>
                    <a:lnTo>
                      <a:pt x="29" y="309"/>
                    </a:lnTo>
                    <a:lnTo>
                      <a:pt x="31" y="311"/>
                    </a:lnTo>
                    <a:lnTo>
                      <a:pt x="29" y="314"/>
                    </a:lnTo>
                    <a:lnTo>
                      <a:pt x="54" y="314"/>
                    </a:lnTo>
                    <a:lnTo>
                      <a:pt x="52" y="311"/>
                    </a:lnTo>
                    <a:lnTo>
                      <a:pt x="5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0" name="Freeform 4402"/>
              <p:cNvSpPr>
                <a:spLocks/>
              </p:cNvSpPr>
              <p:nvPr/>
            </p:nvSpPr>
            <p:spPr bwMode="auto">
              <a:xfrm>
                <a:off x="3169" y="2392"/>
                <a:ext cx="636" cy="649"/>
              </a:xfrm>
              <a:custGeom>
                <a:avLst/>
                <a:gdLst>
                  <a:gd name="T0" fmla="+- 0 3283 3169"/>
                  <a:gd name="T1" fmla="*/ T0 w 636"/>
                  <a:gd name="T2" fmla="+- 0 2701 2392"/>
                  <a:gd name="T3" fmla="*/ 2701 h 649"/>
                  <a:gd name="T4" fmla="+- 0 3258 3169"/>
                  <a:gd name="T5" fmla="*/ T4 w 636"/>
                  <a:gd name="T6" fmla="+- 0 2701 2392"/>
                  <a:gd name="T7" fmla="*/ 2701 h 649"/>
                  <a:gd name="T8" fmla="+- 0 3261 3169"/>
                  <a:gd name="T9" fmla="*/ T8 w 636"/>
                  <a:gd name="T10" fmla="+- 0 2703 2392"/>
                  <a:gd name="T11" fmla="*/ 2703 h 649"/>
                  <a:gd name="T12" fmla="+- 0 3258 3169"/>
                  <a:gd name="T13" fmla="*/ T12 w 636"/>
                  <a:gd name="T14" fmla="+- 0 2706 2392"/>
                  <a:gd name="T15" fmla="*/ 2706 h 649"/>
                  <a:gd name="T16" fmla="+- 0 3283 3169"/>
                  <a:gd name="T17" fmla="*/ T16 w 636"/>
                  <a:gd name="T18" fmla="+- 0 2706 2392"/>
                  <a:gd name="T19" fmla="*/ 2706 h 649"/>
                  <a:gd name="T20" fmla="+- 0 3281 3169"/>
                  <a:gd name="T21" fmla="*/ T20 w 636"/>
                  <a:gd name="T22" fmla="+- 0 2703 2392"/>
                  <a:gd name="T23" fmla="*/ 2703 h 649"/>
                  <a:gd name="T24" fmla="+- 0 3283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14" y="309"/>
                    </a:moveTo>
                    <a:lnTo>
                      <a:pt x="89" y="309"/>
                    </a:lnTo>
                    <a:lnTo>
                      <a:pt x="92" y="311"/>
                    </a:lnTo>
                    <a:lnTo>
                      <a:pt x="89" y="314"/>
                    </a:lnTo>
                    <a:lnTo>
                      <a:pt x="114" y="314"/>
                    </a:lnTo>
                    <a:lnTo>
                      <a:pt x="112" y="311"/>
                    </a:lnTo>
                    <a:lnTo>
                      <a:pt x="11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1" name="Freeform 4401"/>
              <p:cNvSpPr>
                <a:spLocks/>
              </p:cNvSpPr>
              <p:nvPr/>
            </p:nvSpPr>
            <p:spPr bwMode="auto">
              <a:xfrm>
                <a:off x="3169" y="2392"/>
                <a:ext cx="636" cy="649"/>
              </a:xfrm>
              <a:custGeom>
                <a:avLst/>
                <a:gdLst>
                  <a:gd name="T0" fmla="+- 0 3344 3169"/>
                  <a:gd name="T1" fmla="*/ T0 w 636"/>
                  <a:gd name="T2" fmla="+- 0 2701 2392"/>
                  <a:gd name="T3" fmla="*/ 2701 h 649"/>
                  <a:gd name="T4" fmla="+- 0 3319 3169"/>
                  <a:gd name="T5" fmla="*/ T4 w 636"/>
                  <a:gd name="T6" fmla="+- 0 2701 2392"/>
                  <a:gd name="T7" fmla="*/ 2701 h 649"/>
                  <a:gd name="T8" fmla="+- 0 3321 3169"/>
                  <a:gd name="T9" fmla="*/ T8 w 636"/>
                  <a:gd name="T10" fmla="+- 0 2703 2392"/>
                  <a:gd name="T11" fmla="*/ 2703 h 649"/>
                  <a:gd name="T12" fmla="+- 0 3319 3169"/>
                  <a:gd name="T13" fmla="*/ T12 w 636"/>
                  <a:gd name="T14" fmla="+- 0 2706 2392"/>
                  <a:gd name="T15" fmla="*/ 2706 h 649"/>
                  <a:gd name="T16" fmla="+- 0 3344 3169"/>
                  <a:gd name="T17" fmla="*/ T16 w 636"/>
                  <a:gd name="T18" fmla="+- 0 2706 2392"/>
                  <a:gd name="T19" fmla="*/ 2706 h 649"/>
                  <a:gd name="T20" fmla="+- 0 3341 3169"/>
                  <a:gd name="T21" fmla="*/ T20 w 636"/>
                  <a:gd name="T22" fmla="+- 0 2703 2392"/>
                  <a:gd name="T23" fmla="*/ 2703 h 649"/>
                  <a:gd name="T24" fmla="+- 0 3344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75" y="309"/>
                    </a:moveTo>
                    <a:lnTo>
                      <a:pt x="150" y="309"/>
                    </a:lnTo>
                    <a:lnTo>
                      <a:pt x="152" y="311"/>
                    </a:lnTo>
                    <a:lnTo>
                      <a:pt x="150" y="314"/>
                    </a:lnTo>
                    <a:lnTo>
                      <a:pt x="175" y="314"/>
                    </a:lnTo>
                    <a:lnTo>
                      <a:pt x="172" y="311"/>
                    </a:lnTo>
                    <a:lnTo>
                      <a:pt x="17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2" name="Freeform 4400"/>
              <p:cNvSpPr>
                <a:spLocks/>
              </p:cNvSpPr>
              <p:nvPr/>
            </p:nvSpPr>
            <p:spPr bwMode="auto">
              <a:xfrm>
                <a:off x="3169" y="2392"/>
                <a:ext cx="636" cy="649"/>
              </a:xfrm>
              <a:custGeom>
                <a:avLst/>
                <a:gdLst>
                  <a:gd name="T0" fmla="+- 0 3404 3169"/>
                  <a:gd name="T1" fmla="*/ T0 w 636"/>
                  <a:gd name="T2" fmla="+- 0 2701 2392"/>
                  <a:gd name="T3" fmla="*/ 2701 h 649"/>
                  <a:gd name="T4" fmla="+- 0 3379 3169"/>
                  <a:gd name="T5" fmla="*/ T4 w 636"/>
                  <a:gd name="T6" fmla="+- 0 2701 2392"/>
                  <a:gd name="T7" fmla="*/ 2701 h 649"/>
                  <a:gd name="T8" fmla="+- 0 3382 3169"/>
                  <a:gd name="T9" fmla="*/ T8 w 636"/>
                  <a:gd name="T10" fmla="+- 0 2703 2392"/>
                  <a:gd name="T11" fmla="*/ 2703 h 649"/>
                  <a:gd name="T12" fmla="+- 0 3379 3169"/>
                  <a:gd name="T13" fmla="*/ T12 w 636"/>
                  <a:gd name="T14" fmla="+- 0 2706 2392"/>
                  <a:gd name="T15" fmla="*/ 2706 h 649"/>
                  <a:gd name="T16" fmla="+- 0 3404 3169"/>
                  <a:gd name="T17" fmla="*/ T16 w 636"/>
                  <a:gd name="T18" fmla="+- 0 2706 2392"/>
                  <a:gd name="T19" fmla="*/ 2706 h 649"/>
                  <a:gd name="T20" fmla="+- 0 3402 3169"/>
                  <a:gd name="T21" fmla="*/ T20 w 636"/>
                  <a:gd name="T22" fmla="+- 0 2703 2392"/>
                  <a:gd name="T23" fmla="*/ 2703 h 649"/>
                  <a:gd name="T24" fmla="+- 0 3404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35" y="309"/>
                    </a:moveTo>
                    <a:lnTo>
                      <a:pt x="210" y="309"/>
                    </a:lnTo>
                    <a:lnTo>
                      <a:pt x="213" y="311"/>
                    </a:lnTo>
                    <a:lnTo>
                      <a:pt x="210" y="314"/>
                    </a:lnTo>
                    <a:lnTo>
                      <a:pt x="235" y="314"/>
                    </a:lnTo>
                    <a:lnTo>
                      <a:pt x="233" y="311"/>
                    </a:lnTo>
                    <a:lnTo>
                      <a:pt x="23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3" name="Freeform 4399"/>
              <p:cNvSpPr>
                <a:spLocks/>
              </p:cNvSpPr>
              <p:nvPr/>
            </p:nvSpPr>
            <p:spPr bwMode="auto">
              <a:xfrm>
                <a:off x="3169" y="2392"/>
                <a:ext cx="636" cy="649"/>
              </a:xfrm>
              <a:custGeom>
                <a:avLst/>
                <a:gdLst>
                  <a:gd name="T0" fmla="+- 0 3464 3169"/>
                  <a:gd name="T1" fmla="*/ T0 w 636"/>
                  <a:gd name="T2" fmla="+- 0 2701 2392"/>
                  <a:gd name="T3" fmla="*/ 2701 h 649"/>
                  <a:gd name="T4" fmla="+- 0 3440 3169"/>
                  <a:gd name="T5" fmla="*/ T4 w 636"/>
                  <a:gd name="T6" fmla="+- 0 2701 2392"/>
                  <a:gd name="T7" fmla="*/ 2701 h 649"/>
                  <a:gd name="T8" fmla="+- 0 3442 3169"/>
                  <a:gd name="T9" fmla="*/ T8 w 636"/>
                  <a:gd name="T10" fmla="+- 0 2703 2392"/>
                  <a:gd name="T11" fmla="*/ 2703 h 649"/>
                  <a:gd name="T12" fmla="+- 0 3440 3169"/>
                  <a:gd name="T13" fmla="*/ T12 w 636"/>
                  <a:gd name="T14" fmla="+- 0 2706 2392"/>
                  <a:gd name="T15" fmla="*/ 2706 h 649"/>
                  <a:gd name="T16" fmla="+- 0 3464 3169"/>
                  <a:gd name="T17" fmla="*/ T16 w 636"/>
                  <a:gd name="T18" fmla="+- 0 2706 2392"/>
                  <a:gd name="T19" fmla="*/ 2706 h 649"/>
                  <a:gd name="T20" fmla="+- 0 3462 3169"/>
                  <a:gd name="T21" fmla="*/ T20 w 636"/>
                  <a:gd name="T22" fmla="+- 0 2703 2392"/>
                  <a:gd name="T23" fmla="*/ 2703 h 649"/>
                  <a:gd name="T24" fmla="+- 0 3464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95" y="309"/>
                    </a:moveTo>
                    <a:lnTo>
                      <a:pt x="271" y="309"/>
                    </a:lnTo>
                    <a:lnTo>
                      <a:pt x="273" y="311"/>
                    </a:lnTo>
                    <a:lnTo>
                      <a:pt x="271" y="314"/>
                    </a:lnTo>
                    <a:lnTo>
                      <a:pt x="295" y="314"/>
                    </a:lnTo>
                    <a:lnTo>
                      <a:pt x="293" y="311"/>
                    </a:lnTo>
                    <a:lnTo>
                      <a:pt x="29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4" name="Freeform 4398"/>
              <p:cNvSpPr>
                <a:spLocks/>
              </p:cNvSpPr>
              <p:nvPr/>
            </p:nvSpPr>
            <p:spPr bwMode="auto">
              <a:xfrm>
                <a:off x="3169" y="2392"/>
                <a:ext cx="636" cy="649"/>
              </a:xfrm>
              <a:custGeom>
                <a:avLst/>
                <a:gdLst>
                  <a:gd name="T0" fmla="+- 0 3525 3169"/>
                  <a:gd name="T1" fmla="*/ T0 w 636"/>
                  <a:gd name="T2" fmla="+- 0 2701 2392"/>
                  <a:gd name="T3" fmla="*/ 2701 h 649"/>
                  <a:gd name="T4" fmla="+- 0 3500 3169"/>
                  <a:gd name="T5" fmla="*/ T4 w 636"/>
                  <a:gd name="T6" fmla="+- 0 2701 2392"/>
                  <a:gd name="T7" fmla="*/ 2701 h 649"/>
                  <a:gd name="T8" fmla="+- 0 3502 3169"/>
                  <a:gd name="T9" fmla="*/ T8 w 636"/>
                  <a:gd name="T10" fmla="+- 0 2703 2392"/>
                  <a:gd name="T11" fmla="*/ 2703 h 649"/>
                  <a:gd name="T12" fmla="+- 0 3500 3169"/>
                  <a:gd name="T13" fmla="*/ T12 w 636"/>
                  <a:gd name="T14" fmla="+- 0 2706 2392"/>
                  <a:gd name="T15" fmla="*/ 2706 h 649"/>
                  <a:gd name="T16" fmla="+- 0 3525 3169"/>
                  <a:gd name="T17" fmla="*/ T16 w 636"/>
                  <a:gd name="T18" fmla="+- 0 2706 2392"/>
                  <a:gd name="T19" fmla="*/ 2706 h 649"/>
                  <a:gd name="T20" fmla="+- 0 3522 3169"/>
                  <a:gd name="T21" fmla="*/ T20 w 636"/>
                  <a:gd name="T22" fmla="+- 0 2703 2392"/>
                  <a:gd name="T23" fmla="*/ 2703 h 649"/>
                  <a:gd name="T24" fmla="+- 0 3525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56" y="309"/>
                    </a:moveTo>
                    <a:lnTo>
                      <a:pt x="331" y="309"/>
                    </a:lnTo>
                    <a:lnTo>
                      <a:pt x="333" y="311"/>
                    </a:lnTo>
                    <a:lnTo>
                      <a:pt x="331" y="314"/>
                    </a:lnTo>
                    <a:lnTo>
                      <a:pt x="356" y="314"/>
                    </a:lnTo>
                    <a:lnTo>
                      <a:pt x="353" y="311"/>
                    </a:lnTo>
                    <a:lnTo>
                      <a:pt x="35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5" name="Freeform 4397"/>
              <p:cNvSpPr>
                <a:spLocks/>
              </p:cNvSpPr>
              <p:nvPr/>
            </p:nvSpPr>
            <p:spPr bwMode="auto">
              <a:xfrm>
                <a:off x="3169" y="2392"/>
                <a:ext cx="636" cy="649"/>
              </a:xfrm>
              <a:custGeom>
                <a:avLst/>
                <a:gdLst>
                  <a:gd name="T0" fmla="+- 0 3585 3169"/>
                  <a:gd name="T1" fmla="*/ T0 w 636"/>
                  <a:gd name="T2" fmla="+- 0 2701 2392"/>
                  <a:gd name="T3" fmla="*/ 2701 h 649"/>
                  <a:gd name="T4" fmla="+- 0 3560 3169"/>
                  <a:gd name="T5" fmla="*/ T4 w 636"/>
                  <a:gd name="T6" fmla="+- 0 2701 2392"/>
                  <a:gd name="T7" fmla="*/ 2701 h 649"/>
                  <a:gd name="T8" fmla="+- 0 3563 3169"/>
                  <a:gd name="T9" fmla="*/ T8 w 636"/>
                  <a:gd name="T10" fmla="+- 0 2703 2392"/>
                  <a:gd name="T11" fmla="*/ 2703 h 649"/>
                  <a:gd name="T12" fmla="+- 0 3560 3169"/>
                  <a:gd name="T13" fmla="*/ T12 w 636"/>
                  <a:gd name="T14" fmla="+- 0 2706 2392"/>
                  <a:gd name="T15" fmla="*/ 2706 h 649"/>
                  <a:gd name="T16" fmla="+- 0 3585 3169"/>
                  <a:gd name="T17" fmla="*/ T16 w 636"/>
                  <a:gd name="T18" fmla="+- 0 2706 2392"/>
                  <a:gd name="T19" fmla="*/ 2706 h 649"/>
                  <a:gd name="T20" fmla="+- 0 3583 3169"/>
                  <a:gd name="T21" fmla="*/ T20 w 636"/>
                  <a:gd name="T22" fmla="+- 0 2703 2392"/>
                  <a:gd name="T23" fmla="*/ 2703 h 649"/>
                  <a:gd name="T24" fmla="+- 0 3585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16" y="309"/>
                    </a:moveTo>
                    <a:lnTo>
                      <a:pt x="391" y="309"/>
                    </a:lnTo>
                    <a:lnTo>
                      <a:pt x="394" y="311"/>
                    </a:lnTo>
                    <a:lnTo>
                      <a:pt x="391" y="314"/>
                    </a:lnTo>
                    <a:lnTo>
                      <a:pt x="416" y="314"/>
                    </a:lnTo>
                    <a:lnTo>
                      <a:pt x="414" y="311"/>
                    </a:lnTo>
                    <a:lnTo>
                      <a:pt x="41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6" name="Freeform 4396"/>
              <p:cNvSpPr>
                <a:spLocks/>
              </p:cNvSpPr>
              <p:nvPr/>
            </p:nvSpPr>
            <p:spPr bwMode="auto">
              <a:xfrm>
                <a:off x="3169" y="2392"/>
                <a:ext cx="636" cy="649"/>
              </a:xfrm>
              <a:custGeom>
                <a:avLst/>
                <a:gdLst>
                  <a:gd name="T0" fmla="+- 0 3645 3169"/>
                  <a:gd name="T1" fmla="*/ T0 w 636"/>
                  <a:gd name="T2" fmla="+- 0 2701 2392"/>
                  <a:gd name="T3" fmla="*/ 2701 h 649"/>
                  <a:gd name="T4" fmla="+- 0 3621 3169"/>
                  <a:gd name="T5" fmla="*/ T4 w 636"/>
                  <a:gd name="T6" fmla="+- 0 2701 2392"/>
                  <a:gd name="T7" fmla="*/ 2701 h 649"/>
                  <a:gd name="T8" fmla="+- 0 3623 3169"/>
                  <a:gd name="T9" fmla="*/ T8 w 636"/>
                  <a:gd name="T10" fmla="+- 0 2703 2392"/>
                  <a:gd name="T11" fmla="*/ 2703 h 649"/>
                  <a:gd name="T12" fmla="+- 0 3621 3169"/>
                  <a:gd name="T13" fmla="*/ T12 w 636"/>
                  <a:gd name="T14" fmla="+- 0 2706 2392"/>
                  <a:gd name="T15" fmla="*/ 2706 h 649"/>
                  <a:gd name="T16" fmla="+- 0 3645 3169"/>
                  <a:gd name="T17" fmla="*/ T16 w 636"/>
                  <a:gd name="T18" fmla="+- 0 2706 2392"/>
                  <a:gd name="T19" fmla="*/ 2706 h 649"/>
                  <a:gd name="T20" fmla="+- 0 3643 3169"/>
                  <a:gd name="T21" fmla="*/ T20 w 636"/>
                  <a:gd name="T22" fmla="+- 0 2703 2392"/>
                  <a:gd name="T23" fmla="*/ 2703 h 649"/>
                  <a:gd name="T24" fmla="+- 0 3645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76" y="309"/>
                    </a:moveTo>
                    <a:lnTo>
                      <a:pt x="452" y="309"/>
                    </a:lnTo>
                    <a:lnTo>
                      <a:pt x="454" y="311"/>
                    </a:lnTo>
                    <a:lnTo>
                      <a:pt x="452" y="314"/>
                    </a:lnTo>
                    <a:lnTo>
                      <a:pt x="476" y="314"/>
                    </a:lnTo>
                    <a:lnTo>
                      <a:pt x="474" y="311"/>
                    </a:lnTo>
                    <a:lnTo>
                      <a:pt x="47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7" name="Freeform 4395"/>
              <p:cNvSpPr>
                <a:spLocks/>
              </p:cNvSpPr>
              <p:nvPr/>
            </p:nvSpPr>
            <p:spPr bwMode="auto">
              <a:xfrm>
                <a:off x="3169" y="2392"/>
                <a:ext cx="636" cy="649"/>
              </a:xfrm>
              <a:custGeom>
                <a:avLst/>
                <a:gdLst>
                  <a:gd name="T0" fmla="+- 0 3706 3169"/>
                  <a:gd name="T1" fmla="*/ T0 w 636"/>
                  <a:gd name="T2" fmla="+- 0 2701 2392"/>
                  <a:gd name="T3" fmla="*/ 2701 h 649"/>
                  <a:gd name="T4" fmla="+- 0 3681 3169"/>
                  <a:gd name="T5" fmla="*/ T4 w 636"/>
                  <a:gd name="T6" fmla="+- 0 2701 2392"/>
                  <a:gd name="T7" fmla="*/ 2701 h 649"/>
                  <a:gd name="T8" fmla="+- 0 3683 3169"/>
                  <a:gd name="T9" fmla="*/ T8 w 636"/>
                  <a:gd name="T10" fmla="+- 0 2703 2392"/>
                  <a:gd name="T11" fmla="*/ 2703 h 649"/>
                  <a:gd name="T12" fmla="+- 0 3681 3169"/>
                  <a:gd name="T13" fmla="*/ T12 w 636"/>
                  <a:gd name="T14" fmla="+- 0 2706 2392"/>
                  <a:gd name="T15" fmla="*/ 2706 h 649"/>
                  <a:gd name="T16" fmla="+- 0 3706 3169"/>
                  <a:gd name="T17" fmla="*/ T16 w 636"/>
                  <a:gd name="T18" fmla="+- 0 2706 2392"/>
                  <a:gd name="T19" fmla="*/ 2706 h 649"/>
                  <a:gd name="T20" fmla="+- 0 3703 3169"/>
                  <a:gd name="T21" fmla="*/ T20 w 636"/>
                  <a:gd name="T22" fmla="+- 0 2703 2392"/>
                  <a:gd name="T23" fmla="*/ 2703 h 649"/>
                  <a:gd name="T24" fmla="+- 0 3706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37" y="309"/>
                    </a:moveTo>
                    <a:lnTo>
                      <a:pt x="512" y="309"/>
                    </a:lnTo>
                    <a:lnTo>
                      <a:pt x="514" y="311"/>
                    </a:lnTo>
                    <a:lnTo>
                      <a:pt x="512" y="314"/>
                    </a:lnTo>
                    <a:lnTo>
                      <a:pt x="537" y="314"/>
                    </a:lnTo>
                    <a:lnTo>
                      <a:pt x="534" y="311"/>
                    </a:lnTo>
                    <a:lnTo>
                      <a:pt x="537"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8" name="Freeform 4394"/>
              <p:cNvSpPr>
                <a:spLocks/>
              </p:cNvSpPr>
              <p:nvPr/>
            </p:nvSpPr>
            <p:spPr bwMode="auto">
              <a:xfrm>
                <a:off x="3169" y="2392"/>
                <a:ext cx="636" cy="649"/>
              </a:xfrm>
              <a:custGeom>
                <a:avLst/>
                <a:gdLst>
                  <a:gd name="T0" fmla="+- 0 3767 3169"/>
                  <a:gd name="T1" fmla="*/ T0 w 636"/>
                  <a:gd name="T2" fmla="+- 0 2701 2392"/>
                  <a:gd name="T3" fmla="*/ 2701 h 649"/>
                  <a:gd name="T4" fmla="+- 0 3741 3169"/>
                  <a:gd name="T5" fmla="*/ T4 w 636"/>
                  <a:gd name="T6" fmla="+- 0 2701 2392"/>
                  <a:gd name="T7" fmla="*/ 2701 h 649"/>
                  <a:gd name="T8" fmla="+- 0 3744 3169"/>
                  <a:gd name="T9" fmla="*/ T8 w 636"/>
                  <a:gd name="T10" fmla="+- 0 2703 2392"/>
                  <a:gd name="T11" fmla="*/ 2703 h 649"/>
                  <a:gd name="T12" fmla="+- 0 3741 3169"/>
                  <a:gd name="T13" fmla="*/ T12 w 636"/>
                  <a:gd name="T14" fmla="+- 0 2706 2392"/>
                  <a:gd name="T15" fmla="*/ 2706 h 649"/>
                  <a:gd name="T16" fmla="+- 0 3767 3169"/>
                  <a:gd name="T17" fmla="*/ T16 w 636"/>
                  <a:gd name="T18" fmla="+- 0 2706 2392"/>
                  <a:gd name="T19" fmla="*/ 2706 h 649"/>
                  <a:gd name="T20" fmla="+- 0 3764 3169"/>
                  <a:gd name="T21" fmla="*/ T20 w 636"/>
                  <a:gd name="T22" fmla="+- 0 2703 2392"/>
                  <a:gd name="T23" fmla="*/ 2703 h 649"/>
                  <a:gd name="T24" fmla="+- 0 3767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98" y="309"/>
                    </a:moveTo>
                    <a:lnTo>
                      <a:pt x="572" y="309"/>
                    </a:lnTo>
                    <a:lnTo>
                      <a:pt x="575" y="311"/>
                    </a:lnTo>
                    <a:lnTo>
                      <a:pt x="572" y="314"/>
                    </a:lnTo>
                    <a:lnTo>
                      <a:pt x="598" y="314"/>
                    </a:lnTo>
                    <a:lnTo>
                      <a:pt x="595" y="311"/>
                    </a:lnTo>
                    <a:lnTo>
                      <a:pt x="598"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9" name="Freeform 4393"/>
              <p:cNvSpPr>
                <a:spLocks/>
              </p:cNvSpPr>
              <p:nvPr/>
            </p:nvSpPr>
            <p:spPr bwMode="auto">
              <a:xfrm>
                <a:off x="3169" y="2392"/>
                <a:ext cx="636" cy="649"/>
              </a:xfrm>
              <a:custGeom>
                <a:avLst/>
                <a:gdLst>
                  <a:gd name="T0" fmla="+- 0 3804 3169"/>
                  <a:gd name="T1" fmla="*/ T0 w 636"/>
                  <a:gd name="T2" fmla="+- 0 2392 2392"/>
                  <a:gd name="T3" fmla="*/ 2392 h 649"/>
                  <a:gd name="T4" fmla="+- 0 3170 3169"/>
                  <a:gd name="T5" fmla="*/ T4 w 636"/>
                  <a:gd name="T6" fmla="+- 0 2392 2392"/>
                  <a:gd name="T7" fmla="*/ 2392 h 649"/>
                  <a:gd name="T8" fmla="+- 0 3169 3169"/>
                  <a:gd name="T9" fmla="*/ T8 w 636"/>
                  <a:gd name="T10" fmla="+- 0 2393 2392"/>
                  <a:gd name="T11" fmla="*/ 2393 h 649"/>
                  <a:gd name="T12" fmla="+- 0 3169 3169"/>
                  <a:gd name="T13" fmla="*/ T12 w 636"/>
                  <a:gd name="T14" fmla="+- 0 2396 2392"/>
                  <a:gd name="T15" fmla="*/ 2396 h 649"/>
                  <a:gd name="T16" fmla="+- 0 3170 3169"/>
                  <a:gd name="T17" fmla="*/ T16 w 636"/>
                  <a:gd name="T18" fmla="+- 0 2396 2392"/>
                  <a:gd name="T19" fmla="*/ 2396 h 649"/>
                  <a:gd name="T20" fmla="+- 0 3172 3169"/>
                  <a:gd name="T21" fmla="*/ T20 w 636"/>
                  <a:gd name="T22" fmla="+- 0 2397 2392"/>
                  <a:gd name="T23" fmla="*/ 2397 h 649"/>
                  <a:gd name="T24" fmla="+- 0 3172 3169"/>
                  <a:gd name="T25" fmla="*/ T24 w 636"/>
                  <a:gd name="T26" fmla="+- 0 2686 2392"/>
                  <a:gd name="T27" fmla="*/ 2686 h 649"/>
                  <a:gd name="T28" fmla="+- 0 3797 3169"/>
                  <a:gd name="T29" fmla="*/ T28 w 636"/>
                  <a:gd name="T30" fmla="+- 0 2686 2392"/>
                  <a:gd name="T31" fmla="*/ 2686 h 649"/>
                  <a:gd name="T32" fmla="+- 0 3800 3169"/>
                  <a:gd name="T33" fmla="*/ T32 w 636"/>
                  <a:gd name="T34" fmla="+- 0 2689 2392"/>
                  <a:gd name="T35" fmla="*/ 2689 h 649"/>
                  <a:gd name="T36" fmla="+- 0 3797 3169"/>
                  <a:gd name="T37" fmla="*/ T36 w 636"/>
                  <a:gd name="T38" fmla="+- 0 2691 2392"/>
                  <a:gd name="T39" fmla="*/ 2691 h 649"/>
                  <a:gd name="T40" fmla="+- 0 3172 3169"/>
                  <a:gd name="T41" fmla="*/ T40 w 636"/>
                  <a:gd name="T42" fmla="+- 0 2691 2392"/>
                  <a:gd name="T43" fmla="*/ 2691 h 649"/>
                  <a:gd name="T44" fmla="+- 0 3172 3169"/>
                  <a:gd name="T45" fmla="*/ T44 w 636"/>
                  <a:gd name="T46" fmla="+- 0 2701 2392"/>
                  <a:gd name="T47" fmla="*/ 2701 h 649"/>
                  <a:gd name="T48" fmla="+- 0 3802 3169"/>
                  <a:gd name="T49" fmla="*/ T48 w 636"/>
                  <a:gd name="T50" fmla="+- 0 2701 2392"/>
                  <a:gd name="T51" fmla="*/ 2701 h 649"/>
                  <a:gd name="T52" fmla="+- 0 3803 3169"/>
                  <a:gd name="T53" fmla="*/ T52 w 636"/>
                  <a:gd name="T54" fmla="+- 0 2702 2392"/>
                  <a:gd name="T55" fmla="*/ 2702 h 649"/>
                  <a:gd name="T56" fmla="+- 0 3803 3169"/>
                  <a:gd name="T57" fmla="*/ T56 w 636"/>
                  <a:gd name="T58" fmla="+- 0 2393 2392"/>
                  <a:gd name="T59" fmla="*/ 2393 h 649"/>
                  <a:gd name="T60" fmla="+- 0 3804 3169"/>
                  <a:gd name="T61" fmla="*/ T60 w 636"/>
                  <a:gd name="T62" fmla="+- 0 2392 2392"/>
                  <a:gd name="T63" fmla="*/ 2392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6" h="649">
                    <a:moveTo>
                      <a:pt x="635" y="0"/>
                    </a:moveTo>
                    <a:lnTo>
                      <a:pt x="1" y="0"/>
                    </a:lnTo>
                    <a:lnTo>
                      <a:pt x="0" y="1"/>
                    </a:lnTo>
                    <a:lnTo>
                      <a:pt x="0" y="4"/>
                    </a:lnTo>
                    <a:lnTo>
                      <a:pt x="1" y="4"/>
                    </a:lnTo>
                    <a:lnTo>
                      <a:pt x="3" y="5"/>
                    </a:lnTo>
                    <a:lnTo>
                      <a:pt x="3" y="294"/>
                    </a:lnTo>
                    <a:lnTo>
                      <a:pt x="628" y="294"/>
                    </a:lnTo>
                    <a:lnTo>
                      <a:pt x="631" y="297"/>
                    </a:lnTo>
                    <a:lnTo>
                      <a:pt x="628" y="299"/>
                    </a:lnTo>
                    <a:lnTo>
                      <a:pt x="3" y="299"/>
                    </a:lnTo>
                    <a:lnTo>
                      <a:pt x="3" y="309"/>
                    </a:lnTo>
                    <a:lnTo>
                      <a:pt x="633" y="309"/>
                    </a:lnTo>
                    <a:lnTo>
                      <a:pt x="634" y="310"/>
                    </a:lnTo>
                    <a:lnTo>
                      <a:pt x="634" y="1"/>
                    </a:lnTo>
                    <a:lnTo>
                      <a:pt x="63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0" name="Freeform 4392"/>
              <p:cNvSpPr>
                <a:spLocks/>
              </p:cNvSpPr>
              <p:nvPr/>
            </p:nvSpPr>
            <p:spPr bwMode="auto">
              <a:xfrm>
                <a:off x="3169" y="2392"/>
                <a:ext cx="636" cy="649"/>
              </a:xfrm>
              <a:custGeom>
                <a:avLst/>
                <a:gdLst>
                  <a:gd name="T0" fmla="+- 0 3207 3169"/>
                  <a:gd name="T1" fmla="*/ T0 w 636"/>
                  <a:gd name="T2" fmla="+- 0 2686 2392"/>
                  <a:gd name="T3" fmla="*/ 2686 h 649"/>
                  <a:gd name="T4" fmla="+- 0 3181 3169"/>
                  <a:gd name="T5" fmla="*/ T4 w 636"/>
                  <a:gd name="T6" fmla="+- 0 2686 2392"/>
                  <a:gd name="T7" fmla="*/ 2686 h 649"/>
                  <a:gd name="T8" fmla="+- 0 3184 3169"/>
                  <a:gd name="T9" fmla="*/ T8 w 636"/>
                  <a:gd name="T10" fmla="+- 0 2689 2392"/>
                  <a:gd name="T11" fmla="*/ 2689 h 649"/>
                  <a:gd name="T12" fmla="+- 0 3181 3169"/>
                  <a:gd name="T13" fmla="*/ T12 w 636"/>
                  <a:gd name="T14" fmla="+- 0 2691 2392"/>
                  <a:gd name="T15" fmla="*/ 2691 h 649"/>
                  <a:gd name="T16" fmla="+- 0 3207 3169"/>
                  <a:gd name="T17" fmla="*/ T16 w 636"/>
                  <a:gd name="T18" fmla="+- 0 2691 2392"/>
                  <a:gd name="T19" fmla="*/ 2691 h 649"/>
                  <a:gd name="T20" fmla="+- 0 3204 3169"/>
                  <a:gd name="T21" fmla="*/ T20 w 636"/>
                  <a:gd name="T22" fmla="+- 0 2689 2392"/>
                  <a:gd name="T23" fmla="*/ 2689 h 649"/>
                  <a:gd name="T24" fmla="+- 0 3207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8" y="294"/>
                    </a:moveTo>
                    <a:lnTo>
                      <a:pt x="12" y="294"/>
                    </a:lnTo>
                    <a:lnTo>
                      <a:pt x="15" y="297"/>
                    </a:lnTo>
                    <a:lnTo>
                      <a:pt x="12" y="299"/>
                    </a:lnTo>
                    <a:lnTo>
                      <a:pt x="38" y="299"/>
                    </a:lnTo>
                    <a:lnTo>
                      <a:pt x="35" y="297"/>
                    </a:lnTo>
                    <a:lnTo>
                      <a:pt x="38"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1" name="Freeform 4391"/>
              <p:cNvSpPr>
                <a:spLocks/>
              </p:cNvSpPr>
              <p:nvPr/>
            </p:nvSpPr>
            <p:spPr bwMode="auto">
              <a:xfrm>
                <a:off x="3169" y="2392"/>
                <a:ext cx="636" cy="649"/>
              </a:xfrm>
              <a:custGeom>
                <a:avLst/>
                <a:gdLst>
                  <a:gd name="T0" fmla="+- 0 3268 3169"/>
                  <a:gd name="T1" fmla="*/ T0 w 636"/>
                  <a:gd name="T2" fmla="+- 0 2686 2392"/>
                  <a:gd name="T3" fmla="*/ 2686 h 649"/>
                  <a:gd name="T4" fmla="+- 0 3243 3169"/>
                  <a:gd name="T5" fmla="*/ T4 w 636"/>
                  <a:gd name="T6" fmla="+- 0 2686 2392"/>
                  <a:gd name="T7" fmla="*/ 2686 h 649"/>
                  <a:gd name="T8" fmla="+- 0 3245 3169"/>
                  <a:gd name="T9" fmla="*/ T8 w 636"/>
                  <a:gd name="T10" fmla="+- 0 2689 2392"/>
                  <a:gd name="T11" fmla="*/ 2689 h 649"/>
                  <a:gd name="T12" fmla="+- 0 3243 3169"/>
                  <a:gd name="T13" fmla="*/ T12 w 636"/>
                  <a:gd name="T14" fmla="+- 0 2691 2392"/>
                  <a:gd name="T15" fmla="*/ 2691 h 649"/>
                  <a:gd name="T16" fmla="+- 0 3268 3169"/>
                  <a:gd name="T17" fmla="*/ T16 w 636"/>
                  <a:gd name="T18" fmla="+- 0 2691 2392"/>
                  <a:gd name="T19" fmla="*/ 2691 h 649"/>
                  <a:gd name="T20" fmla="+- 0 3266 3169"/>
                  <a:gd name="T21" fmla="*/ T20 w 636"/>
                  <a:gd name="T22" fmla="+- 0 2689 2392"/>
                  <a:gd name="T23" fmla="*/ 2689 h 649"/>
                  <a:gd name="T24" fmla="+- 0 3268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99" y="294"/>
                    </a:moveTo>
                    <a:lnTo>
                      <a:pt x="74" y="294"/>
                    </a:lnTo>
                    <a:lnTo>
                      <a:pt x="76" y="297"/>
                    </a:lnTo>
                    <a:lnTo>
                      <a:pt x="74" y="299"/>
                    </a:lnTo>
                    <a:lnTo>
                      <a:pt x="99" y="299"/>
                    </a:lnTo>
                    <a:lnTo>
                      <a:pt x="97" y="297"/>
                    </a:lnTo>
                    <a:lnTo>
                      <a:pt x="99"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2" name="Freeform 4390"/>
              <p:cNvSpPr>
                <a:spLocks/>
              </p:cNvSpPr>
              <p:nvPr/>
            </p:nvSpPr>
            <p:spPr bwMode="auto">
              <a:xfrm>
                <a:off x="3169" y="2392"/>
                <a:ext cx="636" cy="649"/>
              </a:xfrm>
              <a:custGeom>
                <a:avLst/>
                <a:gdLst>
                  <a:gd name="T0" fmla="+- 0 3330 3169"/>
                  <a:gd name="T1" fmla="*/ T0 w 636"/>
                  <a:gd name="T2" fmla="+- 0 2686 2392"/>
                  <a:gd name="T3" fmla="*/ 2686 h 649"/>
                  <a:gd name="T4" fmla="+- 0 3304 3169"/>
                  <a:gd name="T5" fmla="*/ T4 w 636"/>
                  <a:gd name="T6" fmla="+- 0 2686 2392"/>
                  <a:gd name="T7" fmla="*/ 2686 h 649"/>
                  <a:gd name="T8" fmla="+- 0 3307 3169"/>
                  <a:gd name="T9" fmla="*/ T8 w 636"/>
                  <a:gd name="T10" fmla="+- 0 2689 2392"/>
                  <a:gd name="T11" fmla="*/ 2689 h 649"/>
                  <a:gd name="T12" fmla="+- 0 3304 3169"/>
                  <a:gd name="T13" fmla="*/ T12 w 636"/>
                  <a:gd name="T14" fmla="+- 0 2691 2392"/>
                  <a:gd name="T15" fmla="*/ 2691 h 649"/>
                  <a:gd name="T16" fmla="+- 0 3330 3169"/>
                  <a:gd name="T17" fmla="*/ T16 w 636"/>
                  <a:gd name="T18" fmla="+- 0 2691 2392"/>
                  <a:gd name="T19" fmla="*/ 2691 h 649"/>
                  <a:gd name="T20" fmla="+- 0 3327 3169"/>
                  <a:gd name="T21" fmla="*/ T20 w 636"/>
                  <a:gd name="T22" fmla="+- 0 2689 2392"/>
                  <a:gd name="T23" fmla="*/ 2689 h 649"/>
                  <a:gd name="T24" fmla="+- 0 3330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61" y="294"/>
                    </a:moveTo>
                    <a:lnTo>
                      <a:pt x="135" y="294"/>
                    </a:lnTo>
                    <a:lnTo>
                      <a:pt x="138" y="297"/>
                    </a:lnTo>
                    <a:lnTo>
                      <a:pt x="135" y="299"/>
                    </a:lnTo>
                    <a:lnTo>
                      <a:pt x="161" y="299"/>
                    </a:lnTo>
                    <a:lnTo>
                      <a:pt x="158" y="297"/>
                    </a:lnTo>
                    <a:lnTo>
                      <a:pt x="161"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3" name="Freeform 4389"/>
              <p:cNvSpPr>
                <a:spLocks/>
              </p:cNvSpPr>
              <p:nvPr/>
            </p:nvSpPr>
            <p:spPr bwMode="auto">
              <a:xfrm>
                <a:off x="3169" y="2392"/>
                <a:ext cx="636" cy="649"/>
              </a:xfrm>
              <a:custGeom>
                <a:avLst/>
                <a:gdLst>
                  <a:gd name="T0" fmla="+- 0 3392 3169"/>
                  <a:gd name="T1" fmla="*/ T0 w 636"/>
                  <a:gd name="T2" fmla="+- 0 2686 2392"/>
                  <a:gd name="T3" fmla="*/ 2686 h 649"/>
                  <a:gd name="T4" fmla="+- 0 3366 3169"/>
                  <a:gd name="T5" fmla="*/ T4 w 636"/>
                  <a:gd name="T6" fmla="+- 0 2686 2392"/>
                  <a:gd name="T7" fmla="*/ 2686 h 649"/>
                  <a:gd name="T8" fmla="+- 0 3368 3169"/>
                  <a:gd name="T9" fmla="*/ T8 w 636"/>
                  <a:gd name="T10" fmla="+- 0 2689 2392"/>
                  <a:gd name="T11" fmla="*/ 2689 h 649"/>
                  <a:gd name="T12" fmla="+- 0 3366 3169"/>
                  <a:gd name="T13" fmla="*/ T12 w 636"/>
                  <a:gd name="T14" fmla="+- 0 2691 2392"/>
                  <a:gd name="T15" fmla="*/ 2691 h 649"/>
                  <a:gd name="T16" fmla="+- 0 3392 3169"/>
                  <a:gd name="T17" fmla="*/ T16 w 636"/>
                  <a:gd name="T18" fmla="+- 0 2691 2392"/>
                  <a:gd name="T19" fmla="*/ 2691 h 649"/>
                  <a:gd name="T20" fmla="+- 0 3389 3169"/>
                  <a:gd name="T21" fmla="*/ T20 w 636"/>
                  <a:gd name="T22" fmla="+- 0 2689 2392"/>
                  <a:gd name="T23" fmla="*/ 2689 h 649"/>
                  <a:gd name="T24" fmla="+- 0 3392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23" y="294"/>
                    </a:moveTo>
                    <a:lnTo>
                      <a:pt x="197" y="294"/>
                    </a:lnTo>
                    <a:lnTo>
                      <a:pt x="199" y="297"/>
                    </a:lnTo>
                    <a:lnTo>
                      <a:pt x="197" y="299"/>
                    </a:lnTo>
                    <a:lnTo>
                      <a:pt x="223" y="299"/>
                    </a:lnTo>
                    <a:lnTo>
                      <a:pt x="220" y="297"/>
                    </a:lnTo>
                    <a:lnTo>
                      <a:pt x="223"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4" name="Freeform 4388"/>
              <p:cNvSpPr>
                <a:spLocks/>
              </p:cNvSpPr>
              <p:nvPr/>
            </p:nvSpPr>
            <p:spPr bwMode="auto">
              <a:xfrm>
                <a:off x="3169" y="2392"/>
                <a:ext cx="636" cy="649"/>
              </a:xfrm>
              <a:custGeom>
                <a:avLst/>
                <a:gdLst>
                  <a:gd name="T0" fmla="+- 0 3453 3169"/>
                  <a:gd name="T1" fmla="*/ T0 w 636"/>
                  <a:gd name="T2" fmla="+- 0 2686 2392"/>
                  <a:gd name="T3" fmla="*/ 2686 h 649"/>
                  <a:gd name="T4" fmla="+- 0 3427 3169"/>
                  <a:gd name="T5" fmla="*/ T4 w 636"/>
                  <a:gd name="T6" fmla="+- 0 2686 2392"/>
                  <a:gd name="T7" fmla="*/ 2686 h 649"/>
                  <a:gd name="T8" fmla="+- 0 3430 3169"/>
                  <a:gd name="T9" fmla="*/ T8 w 636"/>
                  <a:gd name="T10" fmla="+- 0 2689 2392"/>
                  <a:gd name="T11" fmla="*/ 2689 h 649"/>
                  <a:gd name="T12" fmla="+- 0 3427 3169"/>
                  <a:gd name="T13" fmla="*/ T12 w 636"/>
                  <a:gd name="T14" fmla="+- 0 2691 2392"/>
                  <a:gd name="T15" fmla="*/ 2691 h 649"/>
                  <a:gd name="T16" fmla="+- 0 3453 3169"/>
                  <a:gd name="T17" fmla="*/ T16 w 636"/>
                  <a:gd name="T18" fmla="+- 0 2691 2392"/>
                  <a:gd name="T19" fmla="*/ 2691 h 649"/>
                  <a:gd name="T20" fmla="+- 0 3451 3169"/>
                  <a:gd name="T21" fmla="*/ T20 w 636"/>
                  <a:gd name="T22" fmla="+- 0 2689 2392"/>
                  <a:gd name="T23" fmla="*/ 2689 h 649"/>
                  <a:gd name="T24" fmla="+- 0 3453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84" y="294"/>
                    </a:moveTo>
                    <a:lnTo>
                      <a:pt x="258" y="294"/>
                    </a:lnTo>
                    <a:lnTo>
                      <a:pt x="261" y="297"/>
                    </a:lnTo>
                    <a:lnTo>
                      <a:pt x="258" y="299"/>
                    </a:lnTo>
                    <a:lnTo>
                      <a:pt x="284" y="299"/>
                    </a:lnTo>
                    <a:lnTo>
                      <a:pt x="282" y="297"/>
                    </a:lnTo>
                    <a:lnTo>
                      <a:pt x="284"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5" name="Freeform 4387"/>
              <p:cNvSpPr>
                <a:spLocks/>
              </p:cNvSpPr>
              <p:nvPr/>
            </p:nvSpPr>
            <p:spPr bwMode="auto">
              <a:xfrm>
                <a:off x="3169" y="2392"/>
                <a:ext cx="636" cy="649"/>
              </a:xfrm>
              <a:custGeom>
                <a:avLst/>
                <a:gdLst>
                  <a:gd name="T0" fmla="+- 0 3515 3169"/>
                  <a:gd name="T1" fmla="*/ T0 w 636"/>
                  <a:gd name="T2" fmla="+- 0 2686 2392"/>
                  <a:gd name="T3" fmla="*/ 2686 h 649"/>
                  <a:gd name="T4" fmla="+- 0 3489 3169"/>
                  <a:gd name="T5" fmla="*/ T4 w 636"/>
                  <a:gd name="T6" fmla="+- 0 2686 2392"/>
                  <a:gd name="T7" fmla="*/ 2686 h 649"/>
                  <a:gd name="T8" fmla="+- 0 3492 3169"/>
                  <a:gd name="T9" fmla="*/ T8 w 636"/>
                  <a:gd name="T10" fmla="+- 0 2689 2392"/>
                  <a:gd name="T11" fmla="*/ 2689 h 649"/>
                  <a:gd name="T12" fmla="+- 0 3489 3169"/>
                  <a:gd name="T13" fmla="*/ T12 w 636"/>
                  <a:gd name="T14" fmla="+- 0 2691 2392"/>
                  <a:gd name="T15" fmla="*/ 2691 h 649"/>
                  <a:gd name="T16" fmla="+- 0 3515 3169"/>
                  <a:gd name="T17" fmla="*/ T16 w 636"/>
                  <a:gd name="T18" fmla="+- 0 2691 2392"/>
                  <a:gd name="T19" fmla="*/ 2691 h 649"/>
                  <a:gd name="T20" fmla="+- 0 3512 3169"/>
                  <a:gd name="T21" fmla="*/ T20 w 636"/>
                  <a:gd name="T22" fmla="+- 0 2689 2392"/>
                  <a:gd name="T23" fmla="*/ 2689 h 649"/>
                  <a:gd name="T24" fmla="+- 0 3515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46" y="294"/>
                    </a:moveTo>
                    <a:lnTo>
                      <a:pt x="320" y="294"/>
                    </a:lnTo>
                    <a:lnTo>
                      <a:pt x="323" y="297"/>
                    </a:lnTo>
                    <a:lnTo>
                      <a:pt x="320" y="299"/>
                    </a:lnTo>
                    <a:lnTo>
                      <a:pt x="346" y="299"/>
                    </a:lnTo>
                    <a:lnTo>
                      <a:pt x="343" y="297"/>
                    </a:lnTo>
                    <a:lnTo>
                      <a:pt x="346"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6" name="Freeform 4386"/>
              <p:cNvSpPr>
                <a:spLocks/>
              </p:cNvSpPr>
              <p:nvPr/>
            </p:nvSpPr>
            <p:spPr bwMode="auto">
              <a:xfrm>
                <a:off x="3169" y="2392"/>
                <a:ext cx="636" cy="649"/>
              </a:xfrm>
              <a:custGeom>
                <a:avLst/>
                <a:gdLst>
                  <a:gd name="T0" fmla="+- 0 3576 3169"/>
                  <a:gd name="T1" fmla="*/ T0 w 636"/>
                  <a:gd name="T2" fmla="+- 0 2686 2392"/>
                  <a:gd name="T3" fmla="*/ 2686 h 649"/>
                  <a:gd name="T4" fmla="+- 0 3551 3169"/>
                  <a:gd name="T5" fmla="*/ T4 w 636"/>
                  <a:gd name="T6" fmla="+- 0 2686 2392"/>
                  <a:gd name="T7" fmla="*/ 2686 h 649"/>
                  <a:gd name="T8" fmla="+- 0 3553 3169"/>
                  <a:gd name="T9" fmla="*/ T8 w 636"/>
                  <a:gd name="T10" fmla="+- 0 2689 2392"/>
                  <a:gd name="T11" fmla="*/ 2689 h 649"/>
                  <a:gd name="T12" fmla="+- 0 3551 3169"/>
                  <a:gd name="T13" fmla="*/ T12 w 636"/>
                  <a:gd name="T14" fmla="+- 0 2691 2392"/>
                  <a:gd name="T15" fmla="*/ 2691 h 649"/>
                  <a:gd name="T16" fmla="+- 0 3576 3169"/>
                  <a:gd name="T17" fmla="*/ T16 w 636"/>
                  <a:gd name="T18" fmla="+- 0 2691 2392"/>
                  <a:gd name="T19" fmla="*/ 2691 h 649"/>
                  <a:gd name="T20" fmla="+- 0 3574 3169"/>
                  <a:gd name="T21" fmla="*/ T20 w 636"/>
                  <a:gd name="T22" fmla="+- 0 2689 2392"/>
                  <a:gd name="T23" fmla="*/ 2689 h 649"/>
                  <a:gd name="T24" fmla="+- 0 3576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07" y="294"/>
                    </a:moveTo>
                    <a:lnTo>
                      <a:pt x="382" y="294"/>
                    </a:lnTo>
                    <a:lnTo>
                      <a:pt x="384" y="297"/>
                    </a:lnTo>
                    <a:lnTo>
                      <a:pt x="382" y="299"/>
                    </a:lnTo>
                    <a:lnTo>
                      <a:pt x="407" y="299"/>
                    </a:lnTo>
                    <a:lnTo>
                      <a:pt x="405" y="297"/>
                    </a:lnTo>
                    <a:lnTo>
                      <a:pt x="407"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7" name="Freeform 4385"/>
              <p:cNvSpPr>
                <a:spLocks/>
              </p:cNvSpPr>
              <p:nvPr/>
            </p:nvSpPr>
            <p:spPr bwMode="auto">
              <a:xfrm>
                <a:off x="3169" y="2392"/>
                <a:ext cx="636" cy="649"/>
              </a:xfrm>
              <a:custGeom>
                <a:avLst/>
                <a:gdLst>
                  <a:gd name="T0" fmla="+- 0 3638 3169"/>
                  <a:gd name="T1" fmla="*/ T0 w 636"/>
                  <a:gd name="T2" fmla="+- 0 2686 2392"/>
                  <a:gd name="T3" fmla="*/ 2686 h 649"/>
                  <a:gd name="T4" fmla="+- 0 3612 3169"/>
                  <a:gd name="T5" fmla="*/ T4 w 636"/>
                  <a:gd name="T6" fmla="+- 0 2686 2392"/>
                  <a:gd name="T7" fmla="*/ 2686 h 649"/>
                  <a:gd name="T8" fmla="+- 0 3615 3169"/>
                  <a:gd name="T9" fmla="*/ T8 w 636"/>
                  <a:gd name="T10" fmla="+- 0 2689 2392"/>
                  <a:gd name="T11" fmla="*/ 2689 h 649"/>
                  <a:gd name="T12" fmla="+- 0 3612 3169"/>
                  <a:gd name="T13" fmla="*/ T12 w 636"/>
                  <a:gd name="T14" fmla="+- 0 2691 2392"/>
                  <a:gd name="T15" fmla="*/ 2691 h 649"/>
                  <a:gd name="T16" fmla="+- 0 3638 3169"/>
                  <a:gd name="T17" fmla="*/ T16 w 636"/>
                  <a:gd name="T18" fmla="+- 0 2691 2392"/>
                  <a:gd name="T19" fmla="*/ 2691 h 649"/>
                  <a:gd name="T20" fmla="+- 0 3635 3169"/>
                  <a:gd name="T21" fmla="*/ T20 w 636"/>
                  <a:gd name="T22" fmla="+- 0 2689 2392"/>
                  <a:gd name="T23" fmla="*/ 2689 h 649"/>
                  <a:gd name="T24" fmla="+- 0 3638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69" y="294"/>
                    </a:moveTo>
                    <a:lnTo>
                      <a:pt x="443" y="294"/>
                    </a:lnTo>
                    <a:lnTo>
                      <a:pt x="446" y="297"/>
                    </a:lnTo>
                    <a:lnTo>
                      <a:pt x="443" y="299"/>
                    </a:lnTo>
                    <a:lnTo>
                      <a:pt x="469" y="299"/>
                    </a:lnTo>
                    <a:lnTo>
                      <a:pt x="466" y="297"/>
                    </a:lnTo>
                    <a:lnTo>
                      <a:pt x="469"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8" name="Freeform 4384"/>
              <p:cNvSpPr>
                <a:spLocks/>
              </p:cNvSpPr>
              <p:nvPr/>
            </p:nvSpPr>
            <p:spPr bwMode="auto">
              <a:xfrm>
                <a:off x="3169" y="2392"/>
                <a:ext cx="636" cy="649"/>
              </a:xfrm>
              <a:custGeom>
                <a:avLst/>
                <a:gdLst>
                  <a:gd name="T0" fmla="+- 0 3699 3169"/>
                  <a:gd name="T1" fmla="*/ T0 w 636"/>
                  <a:gd name="T2" fmla="+- 0 2686 2392"/>
                  <a:gd name="T3" fmla="*/ 2686 h 649"/>
                  <a:gd name="T4" fmla="+- 0 3674 3169"/>
                  <a:gd name="T5" fmla="*/ T4 w 636"/>
                  <a:gd name="T6" fmla="+- 0 2686 2392"/>
                  <a:gd name="T7" fmla="*/ 2686 h 649"/>
                  <a:gd name="T8" fmla="+- 0 3676 3169"/>
                  <a:gd name="T9" fmla="*/ T8 w 636"/>
                  <a:gd name="T10" fmla="+- 0 2689 2392"/>
                  <a:gd name="T11" fmla="*/ 2689 h 649"/>
                  <a:gd name="T12" fmla="+- 0 3674 3169"/>
                  <a:gd name="T13" fmla="*/ T12 w 636"/>
                  <a:gd name="T14" fmla="+- 0 2691 2392"/>
                  <a:gd name="T15" fmla="*/ 2691 h 649"/>
                  <a:gd name="T16" fmla="+- 0 3699 3169"/>
                  <a:gd name="T17" fmla="*/ T16 w 636"/>
                  <a:gd name="T18" fmla="+- 0 2691 2392"/>
                  <a:gd name="T19" fmla="*/ 2691 h 649"/>
                  <a:gd name="T20" fmla="+- 0 3697 3169"/>
                  <a:gd name="T21" fmla="*/ T20 w 636"/>
                  <a:gd name="T22" fmla="+- 0 2689 2392"/>
                  <a:gd name="T23" fmla="*/ 2689 h 649"/>
                  <a:gd name="T24" fmla="+- 0 3699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30" y="294"/>
                    </a:moveTo>
                    <a:lnTo>
                      <a:pt x="505" y="294"/>
                    </a:lnTo>
                    <a:lnTo>
                      <a:pt x="507" y="297"/>
                    </a:lnTo>
                    <a:lnTo>
                      <a:pt x="505" y="299"/>
                    </a:lnTo>
                    <a:lnTo>
                      <a:pt x="530" y="299"/>
                    </a:lnTo>
                    <a:lnTo>
                      <a:pt x="528" y="297"/>
                    </a:lnTo>
                    <a:lnTo>
                      <a:pt x="530"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9" name="Freeform 4383"/>
              <p:cNvSpPr>
                <a:spLocks/>
              </p:cNvSpPr>
              <p:nvPr/>
            </p:nvSpPr>
            <p:spPr bwMode="auto">
              <a:xfrm>
                <a:off x="3169" y="2392"/>
                <a:ext cx="636" cy="649"/>
              </a:xfrm>
              <a:custGeom>
                <a:avLst/>
                <a:gdLst>
                  <a:gd name="T0" fmla="+- 0 3761 3169"/>
                  <a:gd name="T1" fmla="*/ T0 w 636"/>
                  <a:gd name="T2" fmla="+- 0 2686 2392"/>
                  <a:gd name="T3" fmla="*/ 2686 h 649"/>
                  <a:gd name="T4" fmla="+- 0 3735 3169"/>
                  <a:gd name="T5" fmla="*/ T4 w 636"/>
                  <a:gd name="T6" fmla="+- 0 2686 2392"/>
                  <a:gd name="T7" fmla="*/ 2686 h 649"/>
                  <a:gd name="T8" fmla="+- 0 3738 3169"/>
                  <a:gd name="T9" fmla="*/ T8 w 636"/>
                  <a:gd name="T10" fmla="+- 0 2689 2392"/>
                  <a:gd name="T11" fmla="*/ 2689 h 649"/>
                  <a:gd name="T12" fmla="+- 0 3735 3169"/>
                  <a:gd name="T13" fmla="*/ T12 w 636"/>
                  <a:gd name="T14" fmla="+- 0 2691 2392"/>
                  <a:gd name="T15" fmla="*/ 2691 h 649"/>
                  <a:gd name="T16" fmla="+- 0 3761 3169"/>
                  <a:gd name="T17" fmla="*/ T16 w 636"/>
                  <a:gd name="T18" fmla="+- 0 2691 2392"/>
                  <a:gd name="T19" fmla="*/ 2691 h 649"/>
                  <a:gd name="T20" fmla="+- 0 3758 3169"/>
                  <a:gd name="T21" fmla="*/ T20 w 636"/>
                  <a:gd name="T22" fmla="+- 0 2689 2392"/>
                  <a:gd name="T23" fmla="*/ 2689 h 649"/>
                  <a:gd name="T24" fmla="+- 0 3761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92" y="294"/>
                    </a:moveTo>
                    <a:lnTo>
                      <a:pt x="566" y="294"/>
                    </a:lnTo>
                    <a:lnTo>
                      <a:pt x="569" y="297"/>
                    </a:lnTo>
                    <a:lnTo>
                      <a:pt x="566" y="299"/>
                    </a:lnTo>
                    <a:lnTo>
                      <a:pt x="592" y="299"/>
                    </a:lnTo>
                    <a:lnTo>
                      <a:pt x="589" y="297"/>
                    </a:lnTo>
                    <a:lnTo>
                      <a:pt x="592"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21" name="Group 4380"/>
            <p:cNvGrpSpPr>
              <a:grpSpLocks/>
            </p:cNvGrpSpPr>
            <p:nvPr/>
          </p:nvGrpSpPr>
          <p:grpSpPr bwMode="auto">
            <a:xfrm>
              <a:off x="3172" y="2703"/>
              <a:ext cx="632" cy="2"/>
              <a:chOff x="3172" y="2703"/>
              <a:chExt cx="632" cy="2"/>
            </a:xfrm>
          </p:grpSpPr>
          <p:sp>
            <p:nvSpPr>
              <p:cNvPr id="40307" name="Freeform 4381"/>
              <p:cNvSpPr>
                <a:spLocks/>
              </p:cNvSpPr>
              <p:nvPr/>
            </p:nvSpPr>
            <p:spPr bwMode="auto">
              <a:xfrm>
                <a:off x="3172" y="2703"/>
                <a:ext cx="632" cy="2"/>
              </a:xfrm>
              <a:custGeom>
                <a:avLst/>
                <a:gdLst>
                  <a:gd name="T0" fmla="+- 0 3172 3172"/>
                  <a:gd name="T1" fmla="*/ T0 w 632"/>
                  <a:gd name="T2" fmla="+- 0 3803 3172"/>
                  <a:gd name="T3" fmla="*/ T2 w 632"/>
                </a:gdLst>
                <a:ahLst/>
                <a:cxnLst>
                  <a:cxn ang="0">
                    <a:pos x="T1" y="0"/>
                  </a:cxn>
                  <a:cxn ang="0">
                    <a:pos x="T3" y="0"/>
                  </a:cxn>
                </a:cxnLst>
                <a:rect l="0" t="0" r="r" b="b"/>
                <a:pathLst>
                  <a:path w="632">
                    <a:moveTo>
                      <a:pt x="0" y="0"/>
                    </a:moveTo>
                    <a:lnTo>
                      <a:pt x="63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2" name="Group 4378"/>
            <p:cNvGrpSpPr>
              <a:grpSpLocks/>
            </p:cNvGrpSpPr>
            <p:nvPr/>
          </p:nvGrpSpPr>
          <p:grpSpPr bwMode="auto">
            <a:xfrm>
              <a:off x="3172" y="2689"/>
              <a:ext cx="628" cy="2"/>
              <a:chOff x="3172" y="2689"/>
              <a:chExt cx="628" cy="2"/>
            </a:xfrm>
          </p:grpSpPr>
          <p:sp>
            <p:nvSpPr>
              <p:cNvPr id="40306" name="Freeform 4379"/>
              <p:cNvSpPr>
                <a:spLocks/>
              </p:cNvSpPr>
              <p:nvPr/>
            </p:nvSpPr>
            <p:spPr bwMode="auto">
              <a:xfrm>
                <a:off x="3172" y="2689"/>
                <a:ext cx="628" cy="2"/>
              </a:xfrm>
              <a:custGeom>
                <a:avLst/>
                <a:gdLst>
                  <a:gd name="T0" fmla="+- 0 3172 3172"/>
                  <a:gd name="T1" fmla="*/ T0 w 628"/>
                  <a:gd name="T2" fmla="+- 0 3800 3172"/>
                  <a:gd name="T3" fmla="*/ T2 w 628"/>
                </a:gdLst>
                <a:ahLst/>
                <a:cxnLst>
                  <a:cxn ang="0">
                    <a:pos x="T1" y="0"/>
                  </a:cxn>
                  <a:cxn ang="0">
                    <a:pos x="T3" y="0"/>
                  </a:cxn>
                </a:cxnLst>
                <a:rect l="0" t="0" r="r" b="b"/>
                <a:pathLst>
                  <a:path w="628">
                    <a:moveTo>
                      <a:pt x="0" y="0"/>
                    </a:moveTo>
                    <a:lnTo>
                      <a:pt x="62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3" name="Group 4376"/>
            <p:cNvGrpSpPr>
              <a:grpSpLocks/>
            </p:cNvGrpSpPr>
            <p:nvPr/>
          </p:nvGrpSpPr>
          <p:grpSpPr bwMode="auto">
            <a:xfrm>
              <a:off x="3170" y="2707"/>
              <a:ext cx="2" cy="334"/>
              <a:chOff x="3170" y="2707"/>
              <a:chExt cx="2" cy="334"/>
            </a:xfrm>
          </p:grpSpPr>
          <p:sp>
            <p:nvSpPr>
              <p:cNvPr id="40305" name="Freeform 4377"/>
              <p:cNvSpPr>
                <a:spLocks/>
              </p:cNvSpPr>
              <p:nvPr/>
            </p:nvSpPr>
            <p:spPr bwMode="auto">
              <a:xfrm>
                <a:off x="3170" y="2707"/>
                <a:ext cx="2" cy="334"/>
              </a:xfrm>
              <a:custGeom>
                <a:avLst/>
                <a:gdLst>
                  <a:gd name="T0" fmla="+- 0 2707 2707"/>
                  <a:gd name="T1" fmla="*/ 2707 h 334"/>
                  <a:gd name="T2" fmla="+- 0 3041 2707"/>
                  <a:gd name="T3" fmla="*/ 3041 h 334"/>
                </a:gdLst>
                <a:ahLst/>
                <a:cxnLst>
                  <a:cxn ang="0">
                    <a:pos x="0" y="T1"/>
                  </a:cxn>
                  <a:cxn ang="0">
                    <a:pos x="0" y="T3"/>
                  </a:cxn>
                </a:cxnLst>
                <a:rect l="0" t="0" r="r" b="b"/>
                <a:pathLst>
                  <a:path h="334">
                    <a:moveTo>
                      <a:pt x="0" y="0"/>
                    </a:moveTo>
                    <a:lnTo>
                      <a:pt x="0" y="334"/>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4" name="Group 4374"/>
            <p:cNvGrpSpPr>
              <a:grpSpLocks/>
            </p:cNvGrpSpPr>
            <p:nvPr/>
          </p:nvGrpSpPr>
          <p:grpSpPr bwMode="auto">
            <a:xfrm>
              <a:off x="3169" y="2696"/>
              <a:ext cx="3" cy="2"/>
              <a:chOff x="3169" y="2696"/>
              <a:chExt cx="3" cy="2"/>
            </a:xfrm>
          </p:grpSpPr>
          <p:sp>
            <p:nvSpPr>
              <p:cNvPr id="40304" name="Freeform 4375"/>
              <p:cNvSpPr>
                <a:spLocks/>
              </p:cNvSpPr>
              <p:nvPr/>
            </p:nvSpPr>
            <p:spPr bwMode="auto">
              <a:xfrm>
                <a:off x="3169" y="2696"/>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5" name="Group 4372"/>
            <p:cNvGrpSpPr>
              <a:grpSpLocks/>
            </p:cNvGrpSpPr>
            <p:nvPr/>
          </p:nvGrpSpPr>
          <p:grpSpPr bwMode="auto">
            <a:xfrm>
              <a:off x="3170" y="2397"/>
              <a:ext cx="2" cy="290"/>
              <a:chOff x="3170" y="2397"/>
              <a:chExt cx="2" cy="290"/>
            </a:xfrm>
          </p:grpSpPr>
          <p:sp>
            <p:nvSpPr>
              <p:cNvPr id="40303" name="Freeform 4373"/>
              <p:cNvSpPr>
                <a:spLocks/>
              </p:cNvSpPr>
              <p:nvPr/>
            </p:nvSpPr>
            <p:spPr bwMode="auto">
              <a:xfrm>
                <a:off x="3170" y="2397"/>
                <a:ext cx="2" cy="290"/>
              </a:xfrm>
              <a:custGeom>
                <a:avLst/>
                <a:gdLst>
                  <a:gd name="T0" fmla="+- 0 2397 2397"/>
                  <a:gd name="T1" fmla="*/ 2397 h 290"/>
                  <a:gd name="T2" fmla="+- 0 2687 2397"/>
                  <a:gd name="T3" fmla="*/ 2687 h 290"/>
                </a:gdLst>
                <a:ahLst/>
                <a:cxnLst>
                  <a:cxn ang="0">
                    <a:pos x="0" y="T1"/>
                  </a:cxn>
                  <a:cxn ang="0">
                    <a:pos x="0" y="T3"/>
                  </a:cxn>
                </a:cxnLst>
                <a:rect l="0" t="0" r="r" b="b"/>
                <a:pathLst>
                  <a:path h="290">
                    <a:moveTo>
                      <a:pt x="0" y="0"/>
                    </a:moveTo>
                    <a:lnTo>
                      <a:pt x="0" y="290"/>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6" name="Group 4370"/>
            <p:cNvGrpSpPr>
              <a:grpSpLocks/>
            </p:cNvGrpSpPr>
            <p:nvPr/>
          </p:nvGrpSpPr>
          <p:grpSpPr bwMode="auto">
            <a:xfrm>
              <a:off x="3169" y="2703"/>
              <a:ext cx="3" cy="2"/>
              <a:chOff x="3169" y="2703"/>
              <a:chExt cx="3" cy="2"/>
            </a:xfrm>
          </p:grpSpPr>
          <p:sp>
            <p:nvSpPr>
              <p:cNvPr id="40302" name="Freeform 4371"/>
              <p:cNvSpPr>
                <a:spLocks/>
              </p:cNvSpPr>
              <p:nvPr/>
            </p:nvSpPr>
            <p:spPr bwMode="auto">
              <a:xfrm>
                <a:off x="3169" y="2703"/>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7" name="Group 4367"/>
            <p:cNvGrpSpPr>
              <a:grpSpLocks/>
            </p:cNvGrpSpPr>
            <p:nvPr/>
          </p:nvGrpSpPr>
          <p:grpSpPr bwMode="auto">
            <a:xfrm>
              <a:off x="3169" y="2689"/>
              <a:ext cx="3" cy="2"/>
              <a:chOff x="3169" y="2689"/>
              <a:chExt cx="3" cy="2"/>
            </a:xfrm>
          </p:grpSpPr>
          <p:sp>
            <p:nvSpPr>
              <p:cNvPr id="40300" name="Freeform 4369"/>
              <p:cNvSpPr>
                <a:spLocks/>
              </p:cNvSpPr>
              <p:nvPr/>
            </p:nvSpPr>
            <p:spPr bwMode="auto">
              <a:xfrm>
                <a:off x="3169" y="2689"/>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3251">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301" name="Picture 4368"/>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156" y="2379"/>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28" name="Group 4365"/>
            <p:cNvGrpSpPr>
              <a:grpSpLocks/>
            </p:cNvGrpSpPr>
            <p:nvPr/>
          </p:nvGrpSpPr>
          <p:grpSpPr bwMode="auto">
            <a:xfrm>
              <a:off x="3154" y="2379"/>
              <a:ext cx="637" cy="2"/>
              <a:chOff x="3154" y="2379"/>
              <a:chExt cx="637" cy="2"/>
            </a:xfrm>
          </p:grpSpPr>
          <p:sp>
            <p:nvSpPr>
              <p:cNvPr id="40299" name="Freeform 4366"/>
              <p:cNvSpPr>
                <a:spLocks/>
              </p:cNvSpPr>
              <p:nvPr/>
            </p:nvSpPr>
            <p:spPr bwMode="auto">
              <a:xfrm>
                <a:off x="3154" y="2379"/>
                <a:ext cx="637" cy="2"/>
              </a:xfrm>
              <a:custGeom>
                <a:avLst/>
                <a:gdLst>
                  <a:gd name="T0" fmla="+- 0 3154 3154"/>
                  <a:gd name="T1" fmla="*/ T0 w 637"/>
                  <a:gd name="T2" fmla="+- 0 3791 3154"/>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9" name="Group 4363"/>
            <p:cNvGrpSpPr>
              <a:grpSpLocks/>
            </p:cNvGrpSpPr>
            <p:nvPr/>
          </p:nvGrpSpPr>
          <p:grpSpPr bwMode="auto">
            <a:xfrm>
              <a:off x="3156" y="3025"/>
              <a:ext cx="635" cy="2"/>
              <a:chOff x="3156" y="3025"/>
              <a:chExt cx="635" cy="2"/>
            </a:xfrm>
          </p:grpSpPr>
          <p:sp>
            <p:nvSpPr>
              <p:cNvPr id="40298" name="Freeform 4364"/>
              <p:cNvSpPr>
                <a:spLocks/>
              </p:cNvSpPr>
              <p:nvPr/>
            </p:nvSpPr>
            <p:spPr bwMode="auto">
              <a:xfrm>
                <a:off x="3156" y="3025"/>
                <a:ext cx="635" cy="2"/>
              </a:xfrm>
              <a:custGeom>
                <a:avLst/>
                <a:gdLst>
                  <a:gd name="T0" fmla="+- 0 3156 3156"/>
                  <a:gd name="T1" fmla="*/ T0 w 635"/>
                  <a:gd name="T2" fmla="+- 0 3790 3156"/>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0" name="Group 4361"/>
            <p:cNvGrpSpPr>
              <a:grpSpLocks/>
            </p:cNvGrpSpPr>
            <p:nvPr/>
          </p:nvGrpSpPr>
          <p:grpSpPr bwMode="auto">
            <a:xfrm>
              <a:off x="3157" y="3023"/>
              <a:ext cx="635" cy="2"/>
              <a:chOff x="3157" y="3023"/>
              <a:chExt cx="635" cy="2"/>
            </a:xfrm>
          </p:grpSpPr>
          <p:sp>
            <p:nvSpPr>
              <p:cNvPr id="40297" name="Freeform 4362"/>
              <p:cNvSpPr>
                <a:spLocks/>
              </p:cNvSpPr>
              <p:nvPr/>
            </p:nvSpPr>
            <p:spPr bwMode="auto">
              <a:xfrm>
                <a:off x="3157" y="3023"/>
                <a:ext cx="635" cy="2"/>
              </a:xfrm>
              <a:custGeom>
                <a:avLst/>
                <a:gdLst>
                  <a:gd name="T0" fmla="+- 0 3157 3157"/>
                  <a:gd name="T1" fmla="*/ T0 w 635"/>
                  <a:gd name="T2" fmla="+- 0 3791 3157"/>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1" name="Group 4357"/>
            <p:cNvGrpSpPr>
              <a:grpSpLocks/>
            </p:cNvGrpSpPr>
            <p:nvPr/>
          </p:nvGrpSpPr>
          <p:grpSpPr bwMode="auto">
            <a:xfrm>
              <a:off x="3186" y="2568"/>
              <a:ext cx="55" cy="91"/>
              <a:chOff x="3186" y="2568"/>
              <a:chExt cx="55" cy="91"/>
            </a:xfrm>
          </p:grpSpPr>
          <p:sp>
            <p:nvSpPr>
              <p:cNvPr id="40294" name="Freeform 4360"/>
              <p:cNvSpPr>
                <a:spLocks/>
              </p:cNvSpPr>
              <p:nvPr/>
            </p:nvSpPr>
            <p:spPr bwMode="auto">
              <a:xfrm>
                <a:off x="3186" y="2568"/>
                <a:ext cx="55" cy="91"/>
              </a:xfrm>
              <a:custGeom>
                <a:avLst/>
                <a:gdLst>
                  <a:gd name="T0" fmla="+- 0 3237 3186"/>
                  <a:gd name="T1" fmla="*/ T0 w 55"/>
                  <a:gd name="T2" fmla="+- 0 2644 2568"/>
                  <a:gd name="T3" fmla="*/ 2644 h 91"/>
                  <a:gd name="T4" fmla="+- 0 3189 3186"/>
                  <a:gd name="T5" fmla="*/ T4 w 55"/>
                  <a:gd name="T6" fmla="+- 0 2644 2568"/>
                  <a:gd name="T7" fmla="*/ 2644 h 91"/>
                  <a:gd name="T8" fmla="+- 0 3188 3186"/>
                  <a:gd name="T9" fmla="*/ T8 w 55"/>
                  <a:gd name="T10" fmla="+- 0 2645 2568"/>
                  <a:gd name="T11" fmla="*/ 2645 h 91"/>
                  <a:gd name="T12" fmla="+- 0 3187 3186"/>
                  <a:gd name="T13" fmla="*/ T12 w 55"/>
                  <a:gd name="T14" fmla="+- 0 2646 2568"/>
                  <a:gd name="T15" fmla="*/ 2646 h 91"/>
                  <a:gd name="T16" fmla="+- 0 3186 3186"/>
                  <a:gd name="T17" fmla="*/ T16 w 55"/>
                  <a:gd name="T18" fmla="+- 0 2648 2568"/>
                  <a:gd name="T19" fmla="*/ 2648 h 91"/>
                  <a:gd name="T20" fmla="+- 0 3186 3186"/>
                  <a:gd name="T21" fmla="*/ T20 w 55"/>
                  <a:gd name="T22" fmla="+- 0 2655 2568"/>
                  <a:gd name="T23" fmla="*/ 2655 h 91"/>
                  <a:gd name="T24" fmla="+- 0 3187 3186"/>
                  <a:gd name="T25" fmla="*/ T24 w 55"/>
                  <a:gd name="T26" fmla="+- 0 2657 2568"/>
                  <a:gd name="T27" fmla="*/ 2657 h 91"/>
                  <a:gd name="T28" fmla="+- 0 3188 3186"/>
                  <a:gd name="T29" fmla="*/ T28 w 55"/>
                  <a:gd name="T30" fmla="+- 0 2658 2568"/>
                  <a:gd name="T31" fmla="*/ 2658 h 91"/>
                  <a:gd name="T32" fmla="+- 0 3189 3186"/>
                  <a:gd name="T33" fmla="*/ T32 w 55"/>
                  <a:gd name="T34" fmla="+- 0 2658 2568"/>
                  <a:gd name="T35" fmla="*/ 2658 h 91"/>
                  <a:gd name="T36" fmla="+- 0 3237 3186"/>
                  <a:gd name="T37" fmla="*/ T36 w 55"/>
                  <a:gd name="T38" fmla="+- 0 2658 2568"/>
                  <a:gd name="T39" fmla="*/ 2658 h 91"/>
                  <a:gd name="T40" fmla="+- 0 3238 3186"/>
                  <a:gd name="T41" fmla="*/ T40 w 55"/>
                  <a:gd name="T42" fmla="+- 0 2658 2568"/>
                  <a:gd name="T43" fmla="*/ 2658 h 91"/>
                  <a:gd name="T44" fmla="+- 0 3239 3186"/>
                  <a:gd name="T45" fmla="*/ T44 w 55"/>
                  <a:gd name="T46" fmla="+- 0 2657 2568"/>
                  <a:gd name="T47" fmla="*/ 2657 h 91"/>
                  <a:gd name="T48" fmla="+- 0 3240 3186"/>
                  <a:gd name="T49" fmla="*/ T48 w 55"/>
                  <a:gd name="T50" fmla="+- 0 2655 2568"/>
                  <a:gd name="T51" fmla="*/ 2655 h 91"/>
                  <a:gd name="T52" fmla="+- 0 3240 3186"/>
                  <a:gd name="T53" fmla="*/ T52 w 55"/>
                  <a:gd name="T54" fmla="+- 0 2648 2568"/>
                  <a:gd name="T55" fmla="*/ 2648 h 91"/>
                  <a:gd name="T56" fmla="+- 0 3239 3186"/>
                  <a:gd name="T57" fmla="*/ T56 w 55"/>
                  <a:gd name="T58" fmla="+- 0 2646 2568"/>
                  <a:gd name="T59" fmla="*/ 2646 h 91"/>
                  <a:gd name="T60" fmla="+- 0 3239 3186"/>
                  <a:gd name="T61" fmla="*/ T60 w 55"/>
                  <a:gd name="T62" fmla="+- 0 2645 2568"/>
                  <a:gd name="T63" fmla="*/ 2645 h 91"/>
                  <a:gd name="T64" fmla="+- 0 3237 3186"/>
                  <a:gd name="T65" fmla="*/ T64 w 55"/>
                  <a:gd name="T66" fmla="+- 0 2644 2568"/>
                  <a:gd name="T67" fmla="*/ 264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3" y="76"/>
                    </a:lnTo>
                    <a:lnTo>
                      <a:pt x="2" y="77"/>
                    </a:lnTo>
                    <a:lnTo>
                      <a:pt x="1" y="78"/>
                    </a:lnTo>
                    <a:lnTo>
                      <a:pt x="0" y="80"/>
                    </a:lnTo>
                    <a:lnTo>
                      <a:pt x="0" y="87"/>
                    </a:lnTo>
                    <a:lnTo>
                      <a:pt x="1" y="89"/>
                    </a:lnTo>
                    <a:lnTo>
                      <a:pt x="2" y="90"/>
                    </a:lnTo>
                    <a:lnTo>
                      <a:pt x="3" y="90"/>
                    </a:lnTo>
                    <a:lnTo>
                      <a:pt x="51" y="90"/>
                    </a:lnTo>
                    <a:lnTo>
                      <a:pt x="52" y="90"/>
                    </a:lnTo>
                    <a:lnTo>
                      <a:pt x="53" y="89"/>
                    </a:lnTo>
                    <a:lnTo>
                      <a:pt x="54" y="87"/>
                    </a:lnTo>
                    <a:lnTo>
                      <a:pt x="54" y="80"/>
                    </a:lnTo>
                    <a:lnTo>
                      <a:pt x="53" y="78"/>
                    </a:lnTo>
                    <a:lnTo>
                      <a:pt x="53" y="77"/>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5" name="Freeform 4359"/>
              <p:cNvSpPr>
                <a:spLocks/>
              </p:cNvSpPr>
              <p:nvPr/>
            </p:nvSpPr>
            <p:spPr bwMode="auto">
              <a:xfrm>
                <a:off x="3186" y="2568"/>
                <a:ext cx="55" cy="91"/>
              </a:xfrm>
              <a:custGeom>
                <a:avLst/>
                <a:gdLst>
                  <a:gd name="T0" fmla="+- 0 3223 3186"/>
                  <a:gd name="T1" fmla="*/ T0 w 55"/>
                  <a:gd name="T2" fmla="+- 0 2586 2568"/>
                  <a:gd name="T3" fmla="*/ 2586 h 91"/>
                  <a:gd name="T4" fmla="+- 0 3205 3186"/>
                  <a:gd name="T5" fmla="*/ T4 w 55"/>
                  <a:gd name="T6" fmla="+- 0 2586 2568"/>
                  <a:gd name="T7" fmla="*/ 2586 h 91"/>
                  <a:gd name="T8" fmla="+- 0 3205 3186"/>
                  <a:gd name="T9" fmla="*/ T8 w 55"/>
                  <a:gd name="T10" fmla="+- 0 2644 2568"/>
                  <a:gd name="T11" fmla="*/ 2644 h 91"/>
                  <a:gd name="T12" fmla="+- 0 3223 3186"/>
                  <a:gd name="T13" fmla="*/ T12 w 55"/>
                  <a:gd name="T14" fmla="+- 0 2644 2568"/>
                  <a:gd name="T15" fmla="*/ 2644 h 91"/>
                  <a:gd name="T16" fmla="+- 0 3223 3186"/>
                  <a:gd name="T17" fmla="*/ T16 w 55"/>
                  <a:gd name="T18" fmla="+- 0 2586 2568"/>
                  <a:gd name="T19" fmla="*/ 2586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6" name="Freeform 4358"/>
              <p:cNvSpPr>
                <a:spLocks/>
              </p:cNvSpPr>
              <p:nvPr/>
            </p:nvSpPr>
            <p:spPr bwMode="auto">
              <a:xfrm>
                <a:off x="3186" y="2568"/>
                <a:ext cx="55" cy="91"/>
              </a:xfrm>
              <a:custGeom>
                <a:avLst/>
                <a:gdLst>
                  <a:gd name="T0" fmla="+- 0 3219 3186"/>
                  <a:gd name="T1" fmla="*/ T0 w 55"/>
                  <a:gd name="T2" fmla="+- 0 2568 2568"/>
                  <a:gd name="T3" fmla="*/ 2568 h 91"/>
                  <a:gd name="T4" fmla="+- 0 3186 3186"/>
                  <a:gd name="T5" fmla="*/ T4 w 55"/>
                  <a:gd name="T6" fmla="+- 0 2588 2568"/>
                  <a:gd name="T7" fmla="*/ 2588 h 91"/>
                  <a:gd name="T8" fmla="+- 0 3186 3186"/>
                  <a:gd name="T9" fmla="*/ T8 w 55"/>
                  <a:gd name="T10" fmla="+- 0 2592 2568"/>
                  <a:gd name="T11" fmla="*/ 2592 h 91"/>
                  <a:gd name="T12" fmla="+- 0 3187 3186"/>
                  <a:gd name="T13" fmla="*/ T12 w 55"/>
                  <a:gd name="T14" fmla="+- 0 2594 2568"/>
                  <a:gd name="T15" fmla="*/ 2594 h 91"/>
                  <a:gd name="T16" fmla="+- 0 3188 3186"/>
                  <a:gd name="T17" fmla="*/ T16 w 55"/>
                  <a:gd name="T18" fmla="+- 0 2595 2568"/>
                  <a:gd name="T19" fmla="*/ 2595 h 91"/>
                  <a:gd name="T20" fmla="+- 0 3191 3186"/>
                  <a:gd name="T21" fmla="*/ T20 w 55"/>
                  <a:gd name="T22" fmla="+- 0 2594 2568"/>
                  <a:gd name="T23" fmla="*/ 2594 h 91"/>
                  <a:gd name="T24" fmla="+- 0 3205 3186"/>
                  <a:gd name="T25" fmla="*/ T24 w 55"/>
                  <a:gd name="T26" fmla="+- 0 2586 2568"/>
                  <a:gd name="T27" fmla="*/ 2586 h 91"/>
                  <a:gd name="T28" fmla="+- 0 3223 3186"/>
                  <a:gd name="T29" fmla="*/ T28 w 55"/>
                  <a:gd name="T30" fmla="+- 0 2586 2568"/>
                  <a:gd name="T31" fmla="*/ 2586 h 91"/>
                  <a:gd name="T32" fmla="+- 0 3223 3186"/>
                  <a:gd name="T33" fmla="*/ T32 w 55"/>
                  <a:gd name="T34" fmla="+- 0 2570 2568"/>
                  <a:gd name="T35" fmla="*/ 2570 h 91"/>
                  <a:gd name="T36" fmla="+- 0 3223 3186"/>
                  <a:gd name="T37" fmla="*/ T36 w 55"/>
                  <a:gd name="T38" fmla="+- 0 2569 2568"/>
                  <a:gd name="T39" fmla="*/ 2569 h 91"/>
                  <a:gd name="T40" fmla="+- 0 3222 3186"/>
                  <a:gd name="T41" fmla="*/ T40 w 55"/>
                  <a:gd name="T42" fmla="+- 0 2568 2568"/>
                  <a:gd name="T43" fmla="*/ 2568 h 91"/>
                  <a:gd name="T44" fmla="+- 0 3219 3186"/>
                  <a:gd name="T45" fmla="*/ T44 w 55"/>
                  <a:gd name="T46" fmla="+- 0 2568 2568"/>
                  <a:gd name="T47" fmla="*/ 256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32" name="Group 4352"/>
            <p:cNvGrpSpPr>
              <a:grpSpLocks/>
            </p:cNvGrpSpPr>
            <p:nvPr/>
          </p:nvGrpSpPr>
          <p:grpSpPr bwMode="auto">
            <a:xfrm>
              <a:off x="3182" y="2739"/>
              <a:ext cx="61" cy="94"/>
              <a:chOff x="3182" y="2739"/>
              <a:chExt cx="61" cy="94"/>
            </a:xfrm>
          </p:grpSpPr>
          <p:sp>
            <p:nvSpPr>
              <p:cNvPr id="40290" name="Freeform 4356"/>
              <p:cNvSpPr>
                <a:spLocks/>
              </p:cNvSpPr>
              <p:nvPr/>
            </p:nvSpPr>
            <p:spPr bwMode="auto">
              <a:xfrm>
                <a:off x="3182" y="2739"/>
                <a:ext cx="61" cy="94"/>
              </a:xfrm>
              <a:custGeom>
                <a:avLst/>
                <a:gdLst>
                  <a:gd name="T0" fmla="+- 0 3219 3182"/>
                  <a:gd name="T1" fmla="*/ T0 w 61"/>
                  <a:gd name="T2" fmla="+- 0 2739 2739"/>
                  <a:gd name="T3" fmla="*/ 2739 h 94"/>
                  <a:gd name="T4" fmla="+- 0 3214 3182"/>
                  <a:gd name="T5" fmla="*/ T4 w 61"/>
                  <a:gd name="T6" fmla="+- 0 2739 2739"/>
                  <a:gd name="T7" fmla="*/ 2739 h 94"/>
                  <a:gd name="T8" fmla="+- 0 3209 3182"/>
                  <a:gd name="T9" fmla="*/ T8 w 61"/>
                  <a:gd name="T10" fmla="+- 0 2740 2739"/>
                  <a:gd name="T11" fmla="*/ 2740 h 94"/>
                  <a:gd name="T12" fmla="+- 0 3182 3182"/>
                  <a:gd name="T13" fmla="*/ T12 w 61"/>
                  <a:gd name="T14" fmla="+- 0 2782 2739"/>
                  <a:gd name="T15" fmla="*/ 2782 h 94"/>
                  <a:gd name="T16" fmla="+- 0 3182 3182"/>
                  <a:gd name="T17" fmla="*/ T16 w 61"/>
                  <a:gd name="T18" fmla="+- 0 2798 2739"/>
                  <a:gd name="T19" fmla="*/ 2798 h 94"/>
                  <a:gd name="T20" fmla="+- 0 3207 3182"/>
                  <a:gd name="T21" fmla="*/ T20 w 61"/>
                  <a:gd name="T22" fmla="+- 0 2832 2739"/>
                  <a:gd name="T23" fmla="*/ 2832 h 94"/>
                  <a:gd name="T24" fmla="+- 0 3216 3182"/>
                  <a:gd name="T25" fmla="*/ T24 w 61"/>
                  <a:gd name="T26" fmla="+- 0 2832 2739"/>
                  <a:gd name="T27" fmla="*/ 2832 h 94"/>
                  <a:gd name="T28" fmla="+- 0 3238 3182"/>
                  <a:gd name="T29" fmla="*/ T28 w 61"/>
                  <a:gd name="T30" fmla="+- 0 2818 2739"/>
                  <a:gd name="T31" fmla="*/ 2818 h 94"/>
                  <a:gd name="T32" fmla="+- 0 3210 3182"/>
                  <a:gd name="T33" fmla="*/ T32 w 61"/>
                  <a:gd name="T34" fmla="+- 0 2818 2739"/>
                  <a:gd name="T35" fmla="*/ 2818 h 94"/>
                  <a:gd name="T36" fmla="+- 0 3208 3182"/>
                  <a:gd name="T37" fmla="*/ T36 w 61"/>
                  <a:gd name="T38" fmla="+- 0 2818 2739"/>
                  <a:gd name="T39" fmla="*/ 2818 h 94"/>
                  <a:gd name="T40" fmla="+- 0 3199 3182"/>
                  <a:gd name="T41" fmla="*/ T40 w 61"/>
                  <a:gd name="T42" fmla="+- 0 2793 2739"/>
                  <a:gd name="T43" fmla="*/ 2793 h 94"/>
                  <a:gd name="T44" fmla="+- 0 3202 3182"/>
                  <a:gd name="T45" fmla="*/ T44 w 61"/>
                  <a:gd name="T46" fmla="+- 0 2791 2739"/>
                  <a:gd name="T47" fmla="*/ 2791 h 94"/>
                  <a:gd name="T48" fmla="+- 0 3206 3182"/>
                  <a:gd name="T49" fmla="*/ T48 w 61"/>
                  <a:gd name="T50" fmla="+- 0 2789 2739"/>
                  <a:gd name="T51" fmla="*/ 2789 h 94"/>
                  <a:gd name="T52" fmla="+- 0 3209 3182"/>
                  <a:gd name="T53" fmla="*/ T52 w 61"/>
                  <a:gd name="T54" fmla="+- 0 2788 2739"/>
                  <a:gd name="T55" fmla="*/ 2788 h 94"/>
                  <a:gd name="T56" fmla="+- 0 3213 3182"/>
                  <a:gd name="T57" fmla="*/ T56 w 61"/>
                  <a:gd name="T58" fmla="+- 0 2788 2739"/>
                  <a:gd name="T59" fmla="*/ 2788 h 94"/>
                  <a:gd name="T60" fmla="+- 0 3240 3182"/>
                  <a:gd name="T61" fmla="*/ T60 w 61"/>
                  <a:gd name="T62" fmla="+- 0 2788 2739"/>
                  <a:gd name="T63" fmla="*/ 2788 h 94"/>
                  <a:gd name="T64" fmla="+- 0 3240 3182"/>
                  <a:gd name="T65" fmla="*/ T64 w 61"/>
                  <a:gd name="T66" fmla="+- 0 2786 2739"/>
                  <a:gd name="T67" fmla="*/ 2786 h 94"/>
                  <a:gd name="T68" fmla="+- 0 3238 3182"/>
                  <a:gd name="T69" fmla="*/ T68 w 61"/>
                  <a:gd name="T70" fmla="+- 0 2784 2739"/>
                  <a:gd name="T71" fmla="*/ 2784 h 94"/>
                  <a:gd name="T72" fmla="+- 0 3235 3182"/>
                  <a:gd name="T73" fmla="*/ T72 w 61"/>
                  <a:gd name="T74" fmla="+- 0 2779 2739"/>
                  <a:gd name="T75" fmla="*/ 2779 h 94"/>
                  <a:gd name="T76" fmla="+- 0 3199 3182"/>
                  <a:gd name="T77" fmla="*/ T76 w 61"/>
                  <a:gd name="T78" fmla="+- 0 2779 2739"/>
                  <a:gd name="T79" fmla="*/ 2779 h 94"/>
                  <a:gd name="T80" fmla="+- 0 3199 3182"/>
                  <a:gd name="T81" fmla="*/ T80 w 61"/>
                  <a:gd name="T82" fmla="+- 0 2775 2739"/>
                  <a:gd name="T83" fmla="*/ 2775 h 94"/>
                  <a:gd name="T84" fmla="+- 0 3215 3182"/>
                  <a:gd name="T85" fmla="*/ T84 w 61"/>
                  <a:gd name="T86" fmla="+- 0 2753 2739"/>
                  <a:gd name="T87" fmla="*/ 2753 h 94"/>
                  <a:gd name="T88" fmla="+- 0 3237 3182"/>
                  <a:gd name="T89" fmla="*/ T88 w 61"/>
                  <a:gd name="T90" fmla="+- 0 2753 2739"/>
                  <a:gd name="T91" fmla="*/ 2753 h 94"/>
                  <a:gd name="T92" fmla="+- 0 3237 3182"/>
                  <a:gd name="T93" fmla="*/ T92 w 61"/>
                  <a:gd name="T94" fmla="+- 0 2746 2739"/>
                  <a:gd name="T95" fmla="*/ 2746 h 94"/>
                  <a:gd name="T96" fmla="+- 0 3224 3182"/>
                  <a:gd name="T97" fmla="*/ T96 w 61"/>
                  <a:gd name="T98" fmla="+- 0 2740 2739"/>
                  <a:gd name="T99" fmla="*/ 2740 h 94"/>
                  <a:gd name="T100" fmla="+- 0 3219 3182"/>
                  <a:gd name="T101" fmla="*/ T100 w 61"/>
                  <a:gd name="T102" fmla="+- 0 2739 2739"/>
                  <a:gd name="T103" fmla="*/ 273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1"/>
                    </a:lnTo>
                    <a:lnTo>
                      <a:pt x="0" y="43"/>
                    </a:lnTo>
                    <a:lnTo>
                      <a:pt x="0" y="59"/>
                    </a:lnTo>
                    <a:lnTo>
                      <a:pt x="25" y="93"/>
                    </a:lnTo>
                    <a:lnTo>
                      <a:pt x="34" y="93"/>
                    </a:lnTo>
                    <a:lnTo>
                      <a:pt x="56" y="79"/>
                    </a:lnTo>
                    <a:lnTo>
                      <a:pt x="28" y="79"/>
                    </a:lnTo>
                    <a:lnTo>
                      <a:pt x="26" y="79"/>
                    </a:lnTo>
                    <a:lnTo>
                      <a:pt x="17" y="54"/>
                    </a:lnTo>
                    <a:lnTo>
                      <a:pt x="20" y="52"/>
                    </a:lnTo>
                    <a:lnTo>
                      <a:pt x="24" y="50"/>
                    </a:lnTo>
                    <a:lnTo>
                      <a:pt x="27" y="49"/>
                    </a:lnTo>
                    <a:lnTo>
                      <a:pt x="31" y="49"/>
                    </a:lnTo>
                    <a:lnTo>
                      <a:pt x="58" y="49"/>
                    </a:lnTo>
                    <a:lnTo>
                      <a:pt x="58" y="47"/>
                    </a:lnTo>
                    <a:lnTo>
                      <a:pt x="56" y="45"/>
                    </a:lnTo>
                    <a:lnTo>
                      <a:pt x="53" y="40"/>
                    </a:lnTo>
                    <a:lnTo>
                      <a:pt x="17" y="40"/>
                    </a:lnTo>
                    <a:lnTo>
                      <a:pt x="17" y="36"/>
                    </a:lnTo>
                    <a:lnTo>
                      <a:pt x="33" y="14"/>
                    </a:lnTo>
                    <a:lnTo>
                      <a:pt x="55" y="14"/>
                    </a:lnTo>
                    <a:lnTo>
                      <a:pt x="55" y="7"/>
                    </a:lnTo>
                    <a:lnTo>
                      <a:pt x="42"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1" name="Freeform 4355"/>
              <p:cNvSpPr>
                <a:spLocks/>
              </p:cNvSpPr>
              <p:nvPr/>
            </p:nvSpPr>
            <p:spPr bwMode="auto">
              <a:xfrm>
                <a:off x="3182" y="2739"/>
                <a:ext cx="61" cy="94"/>
              </a:xfrm>
              <a:custGeom>
                <a:avLst/>
                <a:gdLst>
                  <a:gd name="T0" fmla="+- 0 3240 3182"/>
                  <a:gd name="T1" fmla="*/ T0 w 61"/>
                  <a:gd name="T2" fmla="+- 0 2788 2739"/>
                  <a:gd name="T3" fmla="*/ 2788 h 94"/>
                  <a:gd name="T4" fmla="+- 0 3215 3182"/>
                  <a:gd name="T5" fmla="*/ T4 w 61"/>
                  <a:gd name="T6" fmla="+- 0 2788 2739"/>
                  <a:gd name="T7" fmla="*/ 2788 h 94"/>
                  <a:gd name="T8" fmla="+- 0 3217 3182"/>
                  <a:gd name="T9" fmla="*/ T8 w 61"/>
                  <a:gd name="T10" fmla="+- 0 2788 2739"/>
                  <a:gd name="T11" fmla="*/ 2788 h 94"/>
                  <a:gd name="T12" fmla="+- 0 3219 3182"/>
                  <a:gd name="T13" fmla="*/ T12 w 61"/>
                  <a:gd name="T14" fmla="+- 0 2789 2739"/>
                  <a:gd name="T15" fmla="*/ 2789 h 94"/>
                  <a:gd name="T16" fmla="+- 0 3222 3182"/>
                  <a:gd name="T17" fmla="*/ T16 w 61"/>
                  <a:gd name="T18" fmla="+- 0 2792 2739"/>
                  <a:gd name="T19" fmla="*/ 2792 h 94"/>
                  <a:gd name="T20" fmla="+- 0 3224 3182"/>
                  <a:gd name="T21" fmla="*/ T20 w 61"/>
                  <a:gd name="T22" fmla="+- 0 2796 2739"/>
                  <a:gd name="T23" fmla="*/ 2796 h 94"/>
                  <a:gd name="T24" fmla="+- 0 3225 3182"/>
                  <a:gd name="T25" fmla="*/ T24 w 61"/>
                  <a:gd name="T26" fmla="+- 0 2798 2739"/>
                  <a:gd name="T27" fmla="*/ 2798 h 94"/>
                  <a:gd name="T28" fmla="+- 0 3225 3182"/>
                  <a:gd name="T29" fmla="*/ T28 w 61"/>
                  <a:gd name="T30" fmla="+- 0 2805 2739"/>
                  <a:gd name="T31" fmla="*/ 2805 h 94"/>
                  <a:gd name="T32" fmla="+- 0 3224 3182"/>
                  <a:gd name="T33" fmla="*/ T32 w 61"/>
                  <a:gd name="T34" fmla="+- 0 2807 2739"/>
                  <a:gd name="T35" fmla="*/ 2807 h 94"/>
                  <a:gd name="T36" fmla="+- 0 3214 3182"/>
                  <a:gd name="T37" fmla="*/ T36 w 61"/>
                  <a:gd name="T38" fmla="+- 0 2818 2739"/>
                  <a:gd name="T39" fmla="*/ 2818 h 94"/>
                  <a:gd name="T40" fmla="+- 0 3238 3182"/>
                  <a:gd name="T41" fmla="*/ T40 w 61"/>
                  <a:gd name="T42" fmla="+- 0 2818 2739"/>
                  <a:gd name="T43" fmla="*/ 2818 h 94"/>
                  <a:gd name="T44" fmla="+- 0 3239 3182"/>
                  <a:gd name="T45" fmla="*/ T44 w 61"/>
                  <a:gd name="T46" fmla="+- 0 2817 2739"/>
                  <a:gd name="T47" fmla="*/ 2817 h 94"/>
                  <a:gd name="T48" fmla="+- 0 3242 3182"/>
                  <a:gd name="T49" fmla="*/ T48 w 61"/>
                  <a:gd name="T50" fmla="+- 0 2809 2739"/>
                  <a:gd name="T51" fmla="*/ 2809 h 94"/>
                  <a:gd name="T52" fmla="+- 0 3242 3182"/>
                  <a:gd name="T53" fmla="*/ T52 w 61"/>
                  <a:gd name="T54" fmla="+- 0 2805 2739"/>
                  <a:gd name="T55" fmla="*/ 2805 h 94"/>
                  <a:gd name="T56" fmla="+- 0 3242 3182"/>
                  <a:gd name="T57" fmla="*/ T56 w 61"/>
                  <a:gd name="T58" fmla="+- 0 2796 2739"/>
                  <a:gd name="T59" fmla="*/ 2796 h 94"/>
                  <a:gd name="T60" fmla="+- 0 3242 3182"/>
                  <a:gd name="T61" fmla="*/ T60 w 61"/>
                  <a:gd name="T62" fmla="+- 0 2793 2739"/>
                  <a:gd name="T63" fmla="*/ 2793 h 94"/>
                  <a:gd name="T64" fmla="+- 0 3240 3182"/>
                  <a:gd name="T65" fmla="*/ T64 w 61"/>
                  <a:gd name="T66" fmla="+- 0 2788 2739"/>
                  <a:gd name="T67" fmla="*/ 278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9"/>
                    </a:moveTo>
                    <a:lnTo>
                      <a:pt x="33" y="49"/>
                    </a:lnTo>
                    <a:lnTo>
                      <a:pt x="35" y="49"/>
                    </a:lnTo>
                    <a:lnTo>
                      <a:pt x="37" y="50"/>
                    </a:lnTo>
                    <a:lnTo>
                      <a:pt x="40" y="53"/>
                    </a:lnTo>
                    <a:lnTo>
                      <a:pt x="42" y="57"/>
                    </a:lnTo>
                    <a:lnTo>
                      <a:pt x="43" y="59"/>
                    </a:lnTo>
                    <a:lnTo>
                      <a:pt x="43" y="66"/>
                    </a:lnTo>
                    <a:lnTo>
                      <a:pt x="42" y="68"/>
                    </a:lnTo>
                    <a:lnTo>
                      <a:pt x="32" y="79"/>
                    </a:lnTo>
                    <a:lnTo>
                      <a:pt x="56" y="79"/>
                    </a:lnTo>
                    <a:lnTo>
                      <a:pt x="57" y="78"/>
                    </a:lnTo>
                    <a:lnTo>
                      <a:pt x="60" y="70"/>
                    </a:lnTo>
                    <a:lnTo>
                      <a:pt x="60" y="66"/>
                    </a:lnTo>
                    <a:lnTo>
                      <a:pt x="60" y="57"/>
                    </a:lnTo>
                    <a:lnTo>
                      <a:pt x="60" y="54"/>
                    </a:lnTo>
                    <a:lnTo>
                      <a:pt x="58"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2" name="Freeform 4354"/>
              <p:cNvSpPr>
                <a:spLocks/>
              </p:cNvSpPr>
              <p:nvPr/>
            </p:nvSpPr>
            <p:spPr bwMode="auto">
              <a:xfrm>
                <a:off x="3182" y="2739"/>
                <a:ext cx="61" cy="94"/>
              </a:xfrm>
              <a:custGeom>
                <a:avLst/>
                <a:gdLst>
                  <a:gd name="T0" fmla="+- 0 3222 3182"/>
                  <a:gd name="T1" fmla="*/ T0 w 61"/>
                  <a:gd name="T2" fmla="+- 0 2774 2739"/>
                  <a:gd name="T3" fmla="*/ 2774 h 94"/>
                  <a:gd name="T4" fmla="+- 0 3199 3182"/>
                  <a:gd name="T5" fmla="*/ T4 w 61"/>
                  <a:gd name="T6" fmla="+- 0 2779 2739"/>
                  <a:gd name="T7" fmla="*/ 2779 h 94"/>
                  <a:gd name="T8" fmla="+- 0 3235 3182"/>
                  <a:gd name="T9" fmla="*/ T8 w 61"/>
                  <a:gd name="T10" fmla="+- 0 2779 2739"/>
                  <a:gd name="T11" fmla="*/ 2779 h 94"/>
                  <a:gd name="T12" fmla="+- 0 3234 3182"/>
                  <a:gd name="T13" fmla="*/ T12 w 61"/>
                  <a:gd name="T14" fmla="+- 0 2779 2739"/>
                  <a:gd name="T15" fmla="*/ 2779 h 94"/>
                  <a:gd name="T16" fmla="+- 0 3232 3182"/>
                  <a:gd name="T17" fmla="*/ T16 w 61"/>
                  <a:gd name="T18" fmla="+- 0 2777 2739"/>
                  <a:gd name="T19" fmla="*/ 2777 h 94"/>
                  <a:gd name="T20" fmla="+- 0 3225 3182"/>
                  <a:gd name="T21" fmla="*/ T20 w 61"/>
                  <a:gd name="T22" fmla="+- 0 2775 2739"/>
                  <a:gd name="T23" fmla="*/ 2775 h 94"/>
                  <a:gd name="T24" fmla="+- 0 3222 3182"/>
                  <a:gd name="T25" fmla="*/ T24 w 61"/>
                  <a:gd name="T26" fmla="+- 0 2774 2739"/>
                  <a:gd name="T27" fmla="*/ 2774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2" y="40"/>
                    </a:lnTo>
                    <a:lnTo>
                      <a:pt x="50" y="38"/>
                    </a:lnTo>
                    <a:lnTo>
                      <a:pt x="43" y="36"/>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3" name="Freeform 4353"/>
              <p:cNvSpPr>
                <a:spLocks/>
              </p:cNvSpPr>
              <p:nvPr/>
            </p:nvSpPr>
            <p:spPr bwMode="auto">
              <a:xfrm>
                <a:off x="3182" y="2739"/>
                <a:ext cx="61" cy="94"/>
              </a:xfrm>
              <a:custGeom>
                <a:avLst/>
                <a:gdLst>
                  <a:gd name="T0" fmla="+- 0 3237 3182"/>
                  <a:gd name="T1" fmla="*/ T0 w 61"/>
                  <a:gd name="T2" fmla="+- 0 2753 2739"/>
                  <a:gd name="T3" fmla="*/ 2753 h 94"/>
                  <a:gd name="T4" fmla="+- 0 3215 3182"/>
                  <a:gd name="T5" fmla="*/ T4 w 61"/>
                  <a:gd name="T6" fmla="+- 0 2753 2739"/>
                  <a:gd name="T7" fmla="*/ 2753 h 94"/>
                  <a:gd name="T8" fmla="+- 0 3223 3182"/>
                  <a:gd name="T9" fmla="*/ T8 w 61"/>
                  <a:gd name="T10" fmla="+- 0 2753 2739"/>
                  <a:gd name="T11" fmla="*/ 2753 h 94"/>
                  <a:gd name="T12" fmla="+- 0 3225 3182"/>
                  <a:gd name="T13" fmla="*/ T12 w 61"/>
                  <a:gd name="T14" fmla="+- 0 2754 2739"/>
                  <a:gd name="T15" fmla="*/ 2754 h 94"/>
                  <a:gd name="T16" fmla="+- 0 3229 3182"/>
                  <a:gd name="T17" fmla="*/ T16 w 61"/>
                  <a:gd name="T18" fmla="+- 0 2755 2739"/>
                  <a:gd name="T19" fmla="*/ 2755 h 94"/>
                  <a:gd name="T20" fmla="+- 0 3232 3182"/>
                  <a:gd name="T21" fmla="*/ T20 w 61"/>
                  <a:gd name="T22" fmla="+- 0 2756 2739"/>
                  <a:gd name="T23" fmla="*/ 2756 h 94"/>
                  <a:gd name="T24" fmla="+- 0 3234 3182"/>
                  <a:gd name="T25" fmla="*/ T24 w 61"/>
                  <a:gd name="T26" fmla="+- 0 2756 2739"/>
                  <a:gd name="T27" fmla="*/ 2756 h 94"/>
                  <a:gd name="T28" fmla="+- 0 3236 3182"/>
                  <a:gd name="T29" fmla="*/ T28 w 61"/>
                  <a:gd name="T30" fmla="+- 0 2756 2739"/>
                  <a:gd name="T31" fmla="*/ 2756 h 94"/>
                  <a:gd name="T32" fmla="+- 0 3236 3182"/>
                  <a:gd name="T33" fmla="*/ T32 w 61"/>
                  <a:gd name="T34" fmla="+- 0 2755 2739"/>
                  <a:gd name="T35" fmla="*/ 2755 h 94"/>
                  <a:gd name="T36" fmla="+- 0 3237 3182"/>
                  <a:gd name="T37" fmla="*/ T36 w 61"/>
                  <a:gd name="T38" fmla="+- 0 2753 2739"/>
                  <a:gd name="T39" fmla="*/ 275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3" y="14"/>
                    </a:lnTo>
                    <a:lnTo>
                      <a:pt x="41" y="14"/>
                    </a:lnTo>
                    <a:lnTo>
                      <a:pt x="43" y="15"/>
                    </a:lnTo>
                    <a:lnTo>
                      <a:pt x="47" y="16"/>
                    </a:lnTo>
                    <a:lnTo>
                      <a:pt x="50" y="17"/>
                    </a:lnTo>
                    <a:lnTo>
                      <a:pt x="52" y="17"/>
                    </a:lnTo>
                    <a:lnTo>
                      <a:pt x="54" y="17"/>
                    </a:lnTo>
                    <a:lnTo>
                      <a:pt x="54" y="16"/>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33" name="Group 4330"/>
            <p:cNvGrpSpPr>
              <a:grpSpLocks/>
            </p:cNvGrpSpPr>
            <p:nvPr/>
          </p:nvGrpSpPr>
          <p:grpSpPr bwMode="auto">
            <a:xfrm>
              <a:off x="3804" y="2392"/>
              <a:ext cx="636" cy="649"/>
              <a:chOff x="3804" y="2392"/>
              <a:chExt cx="636" cy="649"/>
            </a:xfrm>
          </p:grpSpPr>
          <p:sp>
            <p:nvSpPr>
              <p:cNvPr id="40269" name="Freeform 4351"/>
              <p:cNvSpPr>
                <a:spLocks/>
              </p:cNvSpPr>
              <p:nvPr/>
            </p:nvSpPr>
            <p:spPr bwMode="auto">
              <a:xfrm>
                <a:off x="3804" y="2392"/>
                <a:ext cx="636" cy="649"/>
              </a:xfrm>
              <a:custGeom>
                <a:avLst/>
                <a:gdLst>
                  <a:gd name="T0" fmla="+- 0 4438 3804"/>
                  <a:gd name="T1" fmla="*/ T0 w 636"/>
                  <a:gd name="T2" fmla="+- 0 2392 2392"/>
                  <a:gd name="T3" fmla="*/ 2392 h 649"/>
                  <a:gd name="T4" fmla="+- 0 3804 3804"/>
                  <a:gd name="T5" fmla="*/ T4 w 636"/>
                  <a:gd name="T6" fmla="+- 0 2392 2392"/>
                  <a:gd name="T7" fmla="*/ 2392 h 649"/>
                  <a:gd name="T8" fmla="+- 0 3806 3804"/>
                  <a:gd name="T9" fmla="*/ T8 w 636"/>
                  <a:gd name="T10" fmla="+- 0 2393 2392"/>
                  <a:gd name="T11" fmla="*/ 2393 h 649"/>
                  <a:gd name="T12" fmla="+- 0 3806 3804"/>
                  <a:gd name="T13" fmla="*/ T12 w 636"/>
                  <a:gd name="T14" fmla="+- 0 3039 2392"/>
                  <a:gd name="T15" fmla="*/ 3039 h 649"/>
                  <a:gd name="T16" fmla="+- 0 3804 3804"/>
                  <a:gd name="T17" fmla="*/ T16 w 636"/>
                  <a:gd name="T18" fmla="+- 0 3041 2392"/>
                  <a:gd name="T19" fmla="*/ 3041 h 649"/>
                  <a:gd name="T20" fmla="+- 0 4438 3804"/>
                  <a:gd name="T21" fmla="*/ T20 w 636"/>
                  <a:gd name="T22" fmla="+- 0 3041 2392"/>
                  <a:gd name="T23" fmla="*/ 3041 h 649"/>
                  <a:gd name="T24" fmla="+- 0 4440 3804"/>
                  <a:gd name="T25" fmla="*/ T24 w 636"/>
                  <a:gd name="T26" fmla="+- 0 3039 2392"/>
                  <a:gd name="T27" fmla="*/ 3039 h 649"/>
                  <a:gd name="T28" fmla="+- 0 4440 3804"/>
                  <a:gd name="T29" fmla="*/ T28 w 636"/>
                  <a:gd name="T30" fmla="+- 0 2706 2392"/>
                  <a:gd name="T31" fmla="*/ 2706 h 649"/>
                  <a:gd name="T32" fmla="+- 0 3827 3804"/>
                  <a:gd name="T33" fmla="*/ T32 w 636"/>
                  <a:gd name="T34" fmla="+- 0 2706 2392"/>
                  <a:gd name="T35" fmla="*/ 2706 h 649"/>
                  <a:gd name="T36" fmla="+- 0 3824 3804"/>
                  <a:gd name="T37" fmla="*/ T36 w 636"/>
                  <a:gd name="T38" fmla="+- 0 2703 2392"/>
                  <a:gd name="T39" fmla="*/ 2703 h 649"/>
                  <a:gd name="T40" fmla="+- 0 3827 3804"/>
                  <a:gd name="T41" fmla="*/ T40 w 636"/>
                  <a:gd name="T42" fmla="+- 0 2701 2392"/>
                  <a:gd name="T43" fmla="*/ 2701 h 649"/>
                  <a:gd name="T44" fmla="+- 0 4440 3804"/>
                  <a:gd name="T45" fmla="*/ T44 w 636"/>
                  <a:gd name="T46" fmla="+- 0 2701 2392"/>
                  <a:gd name="T47" fmla="*/ 2701 h 649"/>
                  <a:gd name="T48" fmla="+- 0 4440 3804"/>
                  <a:gd name="T49" fmla="*/ T48 w 636"/>
                  <a:gd name="T50" fmla="+- 0 2691 2392"/>
                  <a:gd name="T51" fmla="*/ 2691 h 649"/>
                  <a:gd name="T52" fmla="+- 0 3823 3804"/>
                  <a:gd name="T53" fmla="*/ T52 w 636"/>
                  <a:gd name="T54" fmla="+- 0 2691 2392"/>
                  <a:gd name="T55" fmla="*/ 2691 h 649"/>
                  <a:gd name="T56" fmla="+- 0 3820 3804"/>
                  <a:gd name="T57" fmla="*/ T56 w 636"/>
                  <a:gd name="T58" fmla="+- 0 2689 2392"/>
                  <a:gd name="T59" fmla="*/ 2689 h 649"/>
                  <a:gd name="T60" fmla="+- 0 3823 3804"/>
                  <a:gd name="T61" fmla="*/ T60 w 636"/>
                  <a:gd name="T62" fmla="+- 0 2686 2392"/>
                  <a:gd name="T63" fmla="*/ 2686 h 649"/>
                  <a:gd name="T64" fmla="+- 0 4440 3804"/>
                  <a:gd name="T65" fmla="*/ T64 w 636"/>
                  <a:gd name="T66" fmla="+- 0 2686 2392"/>
                  <a:gd name="T67" fmla="*/ 2686 h 649"/>
                  <a:gd name="T68" fmla="+- 0 4440 3804"/>
                  <a:gd name="T69" fmla="*/ T68 w 636"/>
                  <a:gd name="T70" fmla="+- 0 2393 2392"/>
                  <a:gd name="T71" fmla="*/ 2393 h 649"/>
                  <a:gd name="T72" fmla="+- 0 4438 3804"/>
                  <a:gd name="T73" fmla="*/ T72 w 636"/>
                  <a:gd name="T74" fmla="+- 0 2392 2392"/>
                  <a:gd name="T75" fmla="*/ 2392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636" h="649">
                    <a:moveTo>
                      <a:pt x="634" y="0"/>
                    </a:moveTo>
                    <a:lnTo>
                      <a:pt x="0" y="0"/>
                    </a:lnTo>
                    <a:lnTo>
                      <a:pt x="2" y="1"/>
                    </a:lnTo>
                    <a:lnTo>
                      <a:pt x="2" y="647"/>
                    </a:lnTo>
                    <a:lnTo>
                      <a:pt x="0" y="649"/>
                    </a:lnTo>
                    <a:lnTo>
                      <a:pt x="634" y="649"/>
                    </a:lnTo>
                    <a:lnTo>
                      <a:pt x="636" y="647"/>
                    </a:lnTo>
                    <a:lnTo>
                      <a:pt x="636" y="314"/>
                    </a:lnTo>
                    <a:lnTo>
                      <a:pt x="23" y="314"/>
                    </a:lnTo>
                    <a:lnTo>
                      <a:pt x="20" y="311"/>
                    </a:lnTo>
                    <a:lnTo>
                      <a:pt x="23" y="309"/>
                    </a:lnTo>
                    <a:lnTo>
                      <a:pt x="636" y="309"/>
                    </a:lnTo>
                    <a:lnTo>
                      <a:pt x="636" y="299"/>
                    </a:lnTo>
                    <a:lnTo>
                      <a:pt x="19" y="299"/>
                    </a:lnTo>
                    <a:lnTo>
                      <a:pt x="16" y="297"/>
                    </a:lnTo>
                    <a:lnTo>
                      <a:pt x="19" y="294"/>
                    </a:lnTo>
                    <a:lnTo>
                      <a:pt x="636" y="294"/>
                    </a:lnTo>
                    <a:lnTo>
                      <a:pt x="636" y="1"/>
                    </a:lnTo>
                    <a:lnTo>
                      <a:pt x="63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0" name="Freeform 4350"/>
              <p:cNvSpPr>
                <a:spLocks/>
              </p:cNvSpPr>
              <p:nvPr/>
            </p:nvSpPr>
            <p:spPr bwMode="auto">
              <a:xfrm>
                <a:off x="3804" y="2392"/>
                <a:ext cx="636" cy="649"/>
              </a:xfrm>
              <a:custGeom>
                <a:avLst/>
                <a:gdLst>
                  <a:gd name="T0" fmla="+- 0 3888 3804"/>
                  <a:gd name="T1" fmla="*/ T0 w 636"/>
                  <a:gd name="T2" fmla="+- 0 2701 2392"/>
                  <a:gd name="T3" fmla="*/ 2701 h 649"/>
                  <a:gd name="T4" fmla="+- 0 3862 3804"/>
                  <a:gd name="T5" fmla="*/ T4 w 636"/>
                  <a:gd name="T6" fmla="+- 0 2701 2392"/>
                  <a:gd name="T7" fmla="*/ 2701 h 649"/>
                  <a:gd name="T8" fmla="+- 0 3864 3804"/>
                  <a:gd name="T9" fmla="*/ T8 w 636"/>
                  <a:gd name="T10" fmla="+- 0 2703 2392"/>
                  <a:gd name="T11" fmla="*/ 2703 h 649"/>
                  <a:gd name="T12" fmla="+- 0 3862 3804"/>
                  <a:gd name="T13" fmla="*/ T12 w 636"/>
                  <a:gd name="T14" fmla="+- 0 2706 2392"/>
                  <a:gd name="T15" fmla="*/ 2706 h 649"/>
                  <a:gd name="T16" fmla="+- 0 3888 3804"/>
                  <a:gd name="T17" fmla="*/ T16 w 636"/>
                  <a:gd name="T18" fmla="+- 0 2706 2392"/>
                  <a:gd name="T19" fmla="*/ 2706 h 649"/>
                  <a:gd name="T20" fmla="+- 0 3885 3804"/>
                  <a:gd name="T21" fmla="*/ T20 w 636"/>
                  <a:gd name="T22" fmla="+- 0 2703 2392"/>
                  <a:gd name="T23" fmla="*/ 2703 h 649"/>
                  <a:gd name="T24" fmla="+- 0 3888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84" y="309"/>
                    </a:moveTo>
                    <a:lnTo>
                      <a:pt x="58" y="309"/>
                    </a:lnTo>
                    <a:lnTo>
                      <a:pt x="60" y="311"/>
                    </a:lnTo>
                    <a:lnTo>
                      <a:pt x="58" y="314"/>
                    </a:lnTo>
                    <a:lnTo>
                      <a:pt x="84" y="314"/>
                    </a:lnTo>
                    <a:lnTo>
                      <a:pt x="81" y="311"/>
                    </a:lnTo>
                    <a:lnTo>
                      <a:pt x="8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1" name="Freeform 4349"/>
              <p:cNvSpPr>
                <a:spLocks/>
              </p:cNvSpPr>
              <p:nvPr/>
            </p:nvSpPr>
            <p:spPr bwMode="auto">
              <a:xfrm>
                <a:off x="3804" y="2392"/>
                <a:ext cx="636" cy="649"/>
              </a:xfrm>
              <a:custGeom>
                <a:avLst/>
                <a:gdLst>
                  <a:gd name="T0" fmla="+- 0 3948 3804"/>
                  <a:gd name="T1" fmla="*/ T0 w 636"/>
                  <a:gd name="T2" fmla="+- 0 2701 2392"/>
                  <a:gd name="T3" fmla="*/ 2701 h 649"/>
                  <a:gd name="T4" fmla="+- 0 3922 3804"/>
                  <a:gd name="T5" fmla="*/ T4 w 636"/>
                  <a:gd name="T6" fmla="+- 0 2701 2392"/>
                  <a:gd name="T7" fmla="*/ 2701 h 649"/>
                  <a:gd name="T8" fmla="+- 0 3925 3804"/>
                  <a:gd name="T9" fmla="*/ T8 w 636"/>
                  <a:gd name="T10" fmla="+- 0 2703 2392"/>
                  <a:gd name="T11" fmla="*/ 2703 h 649"/>
                  <a:gd name="T12" fmla="+- 0 3922 3804"/>
                  <a:gd name="T13" fmla="*/ T12 w 636"/>
                  <a:gd name="T14" fmla="+- 0 2706 2392"/>
                  <a:gd name="T15" fmla="*/ 2706 h 649"/>
                  <a:gd name="T16" fmla="+- 0 3948 3804"/>
                  <a:gd name="T17" fmla="*/ T16 w 636"/>
                  <a:gd name="T18" fmla="+- 0 2706 2392"/>
                  <a:gd name="T19" fmla="*/ 2706 h 649"/>
                  <a:gd name="T20" fmla="+- 0 3946 3804"/>
                  <a:gd name="T21" fmla="*/ T20 w 636"/>
                  <a:gd name="T22" fmla="+- 0 2703 2392"/>
                  <a:gd name="T23" fmla="*/ 2703 h 649"/>
                  <a:gd name="T24" fmla="+- 0 3948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44" y="309"/>
                    </a:moveTo>
                    <a:lnTo>
                      <a:pt x="118" y="309"/>
                    </a:lnTo>
                    <a:lnTo>
                      <a:pt x="121" y="311"/>
                    </a:lnTo>
                    <a:lnTo>
                      <a:pt x="118" y="314"/>
                    </a:lnTo>
                    <a:lnTo>
                      <a:pt x="144" y="314"/>
                    </a:lnTo>
                    <a:lnTo>
                      <a:pt x="142" y="311"/>
                    </a:lnTo>
                    <a:lnTo>
                      <a:pt x="14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2" name="Freeform 4348"/>
              <p:cNvSpPr>
                <a:spLocks/>
              </p:cNvSpPr>
              <p:nvPr/>
            </p:nvSpPr>
            <p:spPr bwMode="auto">
              <a:xfrm>
                <a:off x="3804" y="2392"/>
                <a:ext cx="636" cy="649"/>
              </a:xfrm>
              <a:custGeom>
                <a:avLst/>
                <a:gdLst>
                  <a:gd name="T0" fmla="+- 0 4008 3804"/>
                  <a:gd name="T1" fmla="*/ T0 w 636"/>
                  <a:gd name="T2" fmla="+- 0 2701 2392"/>
                  <a:gd name="T3" fmla="*/ 2701 h 649"/>
                  <a:gd name="T4" fmla="+- 0 3983 3804"/>
                  <a:gd name="T5" fmla="*/ T4 w 636"/>
                  <a:gd name="T6" fmla="+- 0 2701 2392"/>
                  <a:gd name="T7" fmla="*/ 2701 h 649"/>
                  <a:gd name="T8" fmla="+- 0 3985 3804"/>
                  <a:gd name="T9" fmla="*/ T8 w 636"/>
                  <a:gd name="T10" fmla="+- 0 2703 2392"/>
                  <a:gd name="T11" fmla="*/ 2703 h 649"/>
                  <a:gd name="T12" fmla="+- 0 3983 3804"/>
                  <a:gd name="T13" fmla="*/ T12 w 636"/>
                  <a:gd name="T14" fmla="+- 0 2706 2392"/>
                  <a:gd name="T15" fmla="*/ 2706 h 649"/>
                  <a:gd name="T16" fmla="+- 0 4008 3804"/>
                  <a:gd name="T17" fmla="*/ T16 w 636"/>
                  <a:gd name="T18" fmla="+- 0 2706 2392"/>
                  <a:gd name="T19" fmla="*/ 2706 h 649"/>
                  <a:gd name="T20" fmla="+- 0 4006 3804"/>
                  <a:gd name="T21" fmla="*/ T20 w 636"/>
                  <a:gd name="T22" fmla="+- 0 2703 2392"/>
                  <a:gd name="T23" fmla="*/ 2703 h 649"/>
                  <a:gd name="T24" fmla="+- 0 4008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04" y="309"/>
                    </a:moveTo>
                    <a:lnTo>
                      <a:pt x="179" y="309"/>
                    </a:lnTo>
                    <a:lnTo>
                      <a:pt x="181" y="311"/>
                    </a:lnTo>
                    <a:lnTo>
                      <a:pt x="179" y="314"/>
                    </a:lnTo>
                    <a:lnTo>
                      <a:pt x="204" y="314"/>
                    </a:lnTo>
                    <a:lnTo>
                      <a:pt x="202" y="311"/>
                    </a:lnTo>
                    <a:lnTo>
                      <a:pt x="20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3" name="Freeform 4347"/>
              <p:cNvSpPr>
                <a:spLocks/>
              </p:cNvSpPr>
              <p:nvPr/>
            </p:nvSpPr>
            <p:spPr bwMode="auto">
              <a:xfrm>
                <a:off x="3804" y="2392"/>
                <a:ext cx="636" cy="649"/>
              </a:xfrm>
              <a:custGeom>
                <a:avLst/>
                <a:gdLst>
                  <a:gd name="T0" fmla="+- 0 4069 3804"/>
                  <a:gd name="T1" fmla="*/ T0 w 636"/>
                  <a:gd name="T2" fmla="+- 0 2701 2392"/>
                  <a:gd name="T3" fmla="*/ 2701 h 649"/>
                  <a:gd name="T4" fmla="+- 0 4043 3804"/>
                  <a:gd name="T5" fmla="*/ T4 w 636"/>
                  <a:gd name="T6" fmla="+- 0 2701 2392"/>
                  <a:gd name="T7" fmla="*/ 2701 h 649"/>
                  <a:gd name="T8" fmla="+- 0 4046 3804"/>
                  <a:gd name="T9" fmla="*/ T8 w 636"/>
                  <a:gd name="T10" fmla="+- 0 2703 2392"/>
                  <a:gd name="T11" fmla="*/ 2703 h 649"/>
                  <a:gd name="T12" fmla="+- 0 4043 3804"/>
                  <a:gd name="T13" fmla="*/ T12 w 636"/>
                  <a:gd name="T14" fmla="+- 0 2706 2392"/>
                  <a:gd name="T15" fmla="*/ 2706 h 649"/>
                  <a:gd name="T16" fmla="+- 0 4069 3804"/>
                  <a:gd name="T17" fmla="*/ T16 w 636"/>
                  <a:gd name="T18" fmla="+- 0 2706 2392"/>
                  <a:gd name="T19" fmla="*/ 2706 h 649"/>
                  <a:gd name="T20" fmla="+- 0 4066 3804"/>
                  <a:gd name="T21" fmla="*/ T20 w 636"/>
                  <a:gd name="T22" fmla="+- 0 2703 2392"/>
                  <a:gd name="T23" fmla="*/ 2703 h 649"/>
                  <a:gd name="T24" fmla="+- 0 4069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65" y="309"/>
                    </a:moveTo>
                    <a:lnTo>
                      <a:pt x="239" y="309"/>
                    </a:lnTo>
                    <a:lnTo>
                      <a:pt x="242" y="311"/>
                    </a:lnTo>
                    <a:lnTo>
                      <a:pt x="239" y="314"/>
                    </a:lnTo>
                    <a:lnTo>
                      <a:pt x="265" y="314"/>
                    </a:lnTo>
                    <a:lnTo>
                      <a:pt x="262" y="311"/>
                    </a:lnTo>
                    <a:lnTo>
                      <a:pt x="26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4" name="Freeform 4346"/>
              <p:cNvSpPr>
                <a:spLocks/>
              </p:cNvSpPr>
              <p:nvPr/>
            </p:nvSpPr>
            <p:spPr bwMode="auto">
              <a:xfrm>
                <a:off x="3804" y="2392"/>
                <a:ext cx="636" cy="649"/>
              </a:xfrm>
              <a:custGeom>
                <a:avLst/>
                <a:gdLst>
                  <a:gd name="T0" fmla="+- 0 4129 3804"/>
                  <a:gd name="T1" fmla="*/ T0 w 636"/>
                  <a:gd name="T2" fmla="+- 0 2701 2392"/>
                  <a:gd name="T3" fmla="*/ 2701 h 649"/>
                  <a:gd name="T4" fmla="+- 0 4104 3804"/>
                  <a:gd name="T5" fmla="*/ T4 w 636"/>
                  <a:gd name="T6" fmla="+- 0 2701 2392"/>
                  <a:gd name="T7" fmla="*/ 2701 h 649"/>
                  <a:gd name="T8" fmla="+- 0 4106 3804"/>
                  <a:gd name="T9" fmla="*/ T8 w 636"/>
                  <a:gd name="T10" fmla="+- 0 2703 2392"/>
                  <a:gd name="T11" fmla="*/ 2703 h 649"/>
                  <a:gd name="T12" fmla="+- 0 4104 3804"/>
                  <a:gd name="T13" fmla="*/ T12 w 636"/>
                  <a:gd name="T14" fmla="+- 0 2706 2392"/>
                  <a:gd name="T15" fmla="*/ 2706 h 649"/>
                  <a:gd name="T16" fmla="+- 0 4129 3804"/>
                  <a:gd name="T17" fmla="*/ T16 w 636"/>
                  <a:gd name="T18" fmla="+- 0 2706 2392"/>
                  <a:gd name="T19" fmla="*/ 2706 h 649"/>
                  <a:gd name="T20" fmla="+- 0 4127 3804"/>
                  <a:gd name="T21" fmla="*/ T20 w 636"/>
                  <a:gd name="T22" fmla="+- 0 2703 2392"/>
                  <a:gd name="T23" fmla="*/ 2703 h 649"/>
                  <a:gd name="T24" fmla="+- 0 4129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25" y="309"/>
                    </a:moveTo>
                    <a:lnTo>
                      <a:pt x="300" y="309"/>
                    </a:lnTo>
                    <a:lnTo>
                      <a:pt x="302" y="311"/>
                    </a:lnTo>
                    <a:lnTo>
                      <a:pt x="300" y="314"/>
                    </a:lnTo>
                    <a:lnTo>
                      <a:pt x="325" y="314"/>
                    </a:lnTo>
                    <a:lnTo>
                      <a:pt x="323" y="311"/>
                    </a:lnTo>
                    <a:lnTo>
                      <a:pt x="32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5" name="Freeform 4345"/>
              <p:cNvSpPr>
                <a:spLocks/>
              </p:cNvSpPr>
              <p:nvPr/>
            </p:nvSpPr>
            <p:spPr bwMode="auto">
              <a:xfrm>
                <a:off x="3804" y="2392"/>
                <a:ext cx="636" cy="649"/>
              </a:xfrm>
              <a:custGeom>
                <a:avLst/>
                <a:gdLst>
                  <a:gd name="T0" fmla="+- 0 4189 3804"/>
                  <a:gd name="T1" fmla="*/ T0 w 636"/>
                  <a:gd name="T2" fmla="+- 0 2701 2392"/>
                  <a:gd name="T3" fmla="*/ 2701 h 649"/>
                  <a:gd name="T4" fmla="+- 0 4164 3804"/>
                  <a:gd name="T5" fmla="*/ T4 w 636"/>
                  <a:gd name="T6" fmla="+- 0 2701 2392"/>
                  <a:gd name="T7" fmla="*/ 2701 h 649"/>
                  <a:gd name="T8" fmla="+- 0 4167 3804"/>
                  <a:gd name="T9" fmla="*/ T8 w 636"/>
                  <a:gd name="T10" fmla="+- 0 2703 2392"/>
                  <a:gd name="T11" fmla="*/ 2703 h 649"/>
                  <a:gd name="T12" fmla="+- 0 4164 3804"/>
                  <a:gd name="T13" fmla="*/ T12 w 636"/>
                  <a:gd name="T14" fmla="+- 0 2706 2392"/>
                  <a:gd name="T15" fmla="*/ 2706 h 649"/>
                  <a:gd name="T16" fmla="+- 0 4189 3804"/>
                  <a:gd name="T17" fmla="*/ T16 w 636"/>
                  <a:gd name="T18" fmla="+- 0 2706 2392"/>
                  <a:gd name="T19" fmla="*/ 2706 h 649"/>
                  <a:gd name="T20" fmla="+- 0 4187 3804"/>
                  <a:gd name="T21" fmla="*/ T20 w 636"/>
                  <a:gd name="T22" fmla="+- 0 2703 2392"/>
                  <a:gd name="T23" fmla="*/ 2703 h 649"/>
                  <a:gd name="T24" fmla="+- 0 4189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85" y="309"/>
                    </a:moveTo>
                    <a:lnTo>
                      <a:pt x="360" y="309"/>
                    </a:lnTo>
                    <a:lnTo>
                      <a:pt x="363" y="311"/>
                    </a:lnTo>
                    <a:lnTo>
                      <a:pt x="360" y="314"/>
                    </a:lnTo>
                    <a:lnTo>
                      <a:pt x="385" y="314"/>
                    </a:lnTo>
                    <a:lnTo>
                      <a:pt x="383" y="311"/>
                    </a:lnTo>
                    <a:lnTo>
                      <a:pt x="38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6" name="Freeform 4344"/>
              <p:cNvSpPr>
                <a:spLocks/>
              </p:cNvSpPr>
              <p:nvPr/>
            </p:nvSpPr>
            <p:spPr bwMode="auto">
              <a:xfrm>
                <a:off x="3804" y="2392"/>
                <a:ext cx="636" cy="649"/>
              </a:xfrm>
              <a:custGeom>
                <a:avLst/>
                <a:gdLst>
                  <a:gd name="T0" fmla="+- 0 4250 3804"/>
                  <a:gd name="T1" fmla="*/ T0 w 636"/>
                  <a:gd name="T2" fmla="+- 0 2701 2392"/>
                  <a:gd name="T3" fmla="*/ 2701 h 649"/>
                  <a:gd name="T4" fmla="+- 0 4225 3804"/>
                  <a:gd name="T5" fmla="*/ T4 w 636"/>
                  <a:gd name="T6" fmla="+- 0 2701 2392"/>
                  <a:gd name="T7" fmla="*/ 2701 h 649"/>
                  <a:gd name="T8" fmla="+- 0 4227 3804"/>
                  <a:gd name="T9" fmla="*/ T8 w 636"/>
                  <a:gd name="T10" fmla="+- 0 2703 2392"/>
                  <a:gd name="T11" fmla="*/ 2703 h 649"/>
                  <a:gd name="T12" fmla="+- 0 4225 3804"/>
                  <a:gd name="T13" fmla="*/ T12 w 636"/>
                  <a:gd name="T14" fmla="+- 0 2706 2392"/>
                  <a:gd name="T15" fmla="*/ 2706 h 649"/>
                  <a:gd name="T16" fmla="+- 0 4250 3804"/>
                  <a:gd name="T17" fmla="*/ T16 w 636"/>
                  <a:gd name="T18" fmla="+- 0 2706 2392"/>
                  <a:gd name="T19" fmla="*/ 2706 h 649"/>
                  <a:gd name="T20" fmla="+- 0 4247 3804"/>
                  <a:gd name="T21" fmla="*/ T20 w 636"/>
                  <a:gd name="T22" fmla="+- 0 2703 2392"/>
                  <a:gd name="T23" fmla="*/ 2703 h 649"/>
                  <a:gd name="T24" fmla="+- 0 4250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46" y="309"/>
                    </a:moveTo>
                    <a:lnTo>
                      <a:pt x="421" y="309"/>
                    </a:lnTo>
                    <a:lnTo>
                      <a:pt x="423" y="311"/>
                    </a:lnTo>
                    <a:lnTo>
                      <a:pt x="421" y="314"/>
                    </a:lnTo>
                    <a:lnTo>
                      <a:pt x="446" y="314"/>
                    </a:lnTo>
                    <a:lnTo>
                      <a:pt x="443" y="311"/>
                    </a:lnTo>
                    <a:lnTo>
                      <a:pt x="44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7" name="Freeform 4343"/>
              <p:cNvSpPr>
                <a:spLocks/>
              </p:cNvSpPr>
              <p:nvPr/>
            </p:nvSpPr>
            <p:spPr bwMode="auto">
              <a:xfrm>
                <a:off x="3804" y="2392"/>
                <a:ext cx="636" cy="649"/>
              </a:xfrm>
              <a:custGeom>
                <a:avLst/>
                <a:gdLst>
                  <a:gd name="T0" fmla="+- 0 4310 3804"/>
                  <a:gd name="T1" fmla="*/ T0 w 636"/>
                  <a:gd name="T2" fmla="+- 0 2701 2392"/>
                  <a:gd name="T3" fmla="*/ 2701 h 649"/>
                  <a:gd name="T4" fmla="+- 0 4285 3804"/>
                  <a:gd name="T5" fmla="*/ T4 w 636"/>
                  <a:gd name="T6" fmla="+- 0 2701 2392"/>
                  <a:gd name="T7" fmla="*/ 2701 h 649"/>
                  <a:gd name="T8" fmla="+- 0 4288 3804"/>
                  <a:gd name="T9" fmla="*/ T8 w 636"/>
                  <a:gd name="T10" fmla="+- 0 2703 2392"/>
                  <a:gd name="T11" fmla="*/ 2703 h 649"/>
                  <a:gd name="T12" fmla="+- 0 4285 3804"/>
                  <a:gd name="T13" fmla="*/ T12 w 636"/>
                  <a:gd name="T14" fmla="+- 0 2706 2392"/>
                  <a:gd name="T15" fmla="*/ 2706 h 649"/>
                  <a:gd name="T16" fmla="+- 0 4310 3804"/>
                  <a:gd name="T17" fmla="*/ T16 w 636"/>
                  <a:gd name="T18" fmla="+- 0 2706 2392"/>
                  <a:gd name="T19" fmla="*/ 2706 h 649"/>
                  <a:gd name="T20" fmla="+- 0 4308 3804"/>
                  <a:gd name="T21" fmla="*/ T20 w 636"/>
                  <a:gd name="T22" fmla="+- 0 2703 2392"/>
                  <a:gd name="T23" fmla="*/ 2703 h 649"/>
                  <a:gd name="T24" fmla="+- 0 4310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06" y="309"/>
                    </a:moveTo>
                    <a:lnTo>
                      <a:pt x="481" y="309"/>
                    </a:lnTo>
                    <a:lnTo>
                      <a:pt x="484" y="311"/>
                    </a:lnTo>
                    <a:lnTo>
                      <a:pt x="481" y="314"/>
                    </a:lnTo>
                    <a:lnTo>
                      <a:pt x="506" y="314"/>
                    </a:lnTo>
                    <a:lnTo>
                      <a:pt x="504" y="311"/>
                    </a:lnTo>
                    <a:lnTo>
                      <a:pt x="50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8" name="Freeform 4342"/>
              <p:cNvSpPr>
                <a:spLocks/>
              </p:cNvSpPr>
              <p:nvPr/>
            </p:nvSpPr>
            <p:spPr bwMode="auto">
              <a:xfrm>
                <a:off x="3804" y="2392"/>
                <a:ext cx="636" cy="649"/>
              </a:xfrm>
              <a:custGeom>
                <a:avLst/>
                <a:gdLst>
                  <a:gd name="T0" fmla="+- 0 4370 3804"/>
                  <a:gd name="T1" fmla="*/ T0 w 636"/>
                  <a:gd name="T2" fmla="+- 0 2701 2392"/>
                  <a:gd name="T3" fmla="*/ 2701 h 649"/>
                  <a:gd name="T4" fmla="+- 0 4346 3804"/>
                  <a:gd name="T5" fmla="*/ T4 w 636"/>
                  <a:gd name="T6" fmla="+- 0 2701 2392"/>
                  <a:gd name="T7" fmla="*/ 2701 h 649"/>
                  <a:gd name="T8" fmla="+- 0 4348 3804"/>
                  <a:gd name="T9" fmla="*/ T8 w 636"/>
                  <a:gd name="T10" fmla="+- 0 2703 2392"/>
                  <a:gd name="T11" fmla="*/ 2703 h 649"/>
                  <a:gd name="T12" fmla="+- 0 4346 3804"/>
                  <a:gd name="T13" fmla="*/ T12 w 636"/>
                  <a:gd name="T14" fmla="+- 0 2706 2392"/>
                  <a:gd name="T15" fmla="*/ 2706 h 649"/>
                  <a:gd name="T16" fmla="+- 0 4370 3804"/>
                  <a:gd name="T17" fmla="*/ T16 w 636"/>
                  <a:gd name="T18" fmla="+- 0 2706 2392"/>
                  <a:gd name="T19" fmla="*/ 2706 h 649"/>
                  <a:gd name="T20" fmla="+- 0 4368 3804"/>
                  <a:gd name="T21" fmla="*/ T20 w 636"/>
                  <a:gd name="T22" fmla="+- 0 2703 2392"/>
                  <a:gd name="T23" fmla="*/ 2703 h 649"/>
                  <a:gd name="T24" fmla="+- 0 4370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66" y="309"/>
                    </a:moveTo>
                    <a:lnTo>
                      <a:pt x="542" y="309"/>
                    </a:lnTo>
                    <a:lnTo>
                      <a:pt x="544" y="311"/>
                    </a:lnTo>
                    <a:lnTo>
                      <a:pt x="542" y="314"/>
                    </a:lnTo>
                    <a:lnTo>
                      <a:pt x="566" y="314"/>
                    </a:lnTo>
                    <a:lnTo>
                      <a:pt x="564" y="311"/>
                    </a:lnTo>
                    <a:lnTo>
                      <a:pt x="56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9" name="Freeform 4341"/>
              <p:cNvSpPr>
                <a:spLocks/>
              </p:cNvSpPr>
              <p:nvPr/>
            </p:nvSpPr>
            <p:spPr bwMode="auto">
              <a:xfrm>
                <a:off x="3804" y="2392"/>
                <a:ext cx="636" cy="649"/>
              </a:xfrm>
              <a:custGeom>
                <a:avLst/>
                <a:gdLst>
                  <a:gd name="T0" fmla="+- 0 4431 3804"/>
                  <a:gd name="T1" fmla="*/ T0 w 636"/>
                  <a:gd name="T2" fmla="+- 0 2701 2392"/>
                  <a:gd name="T3" fmla="*/ 2701 h 649"/>
                  <a:gd name="T4" fmla="+- 0 4406 3804"/>
                  <a:gd name="T5" fmla="*/ T4 w 636"/>
                  <a:gd name="T6" fmla="+- 0 2701 2392"/>
                  <a:gd name="T7" fmla="*/ 2701 h 649"/>
                  <a:gd name="T8" fmla="+- 0 4408 3804"/>
                  <a:gd name="T9" fmla="*/ T8 w 636"/>
                  <a:gd name="T10" fmla="+- 0 2703 2392"/>
                  <a:gd name="T11" fmla="*/ 2703 h 649"/>
                  <a:gd name="T12" fmla="+- 0 4406 3804"/>
                  <a:gd name="T13" fmla="*/ T12 w 636"/>
                  <a:gd name="T14" fmla="+- 0 2706 2392"/>
                  <a:gd name="T15" fmla="*/ 2706 h 649"/>
                  <a:gd name="T16" fmla="+- 0 4431 3804"/>
                  <a:gd name="T17" fmla="*/ T16 w 636"/>
                  <a:gd name="T18" fmla="+- 0 2706 2392"/>
                  <a:gd name="T19" fmla="*/ 2706 h 649"/>
                  <a:gd name="T20" fmla="+- 0 4428 3804"/>
                  <a:gd name="T21" fmla="*/ T20 w 636"/>
                  <a:gd name="T22" fmla="+- 0 2703 2392"/>
                  <a:gd name="T23" fmla="*/ 2703 h 649"/>
                  <a:gd name="T24" fmla="+- 0 4431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27" y="309"/>
                    </a:moveTo>
                    <a:lnTo>
                      <a:pt x="602" y="309"/>
                    </a:lnTo>
                    <a:lnTo>
                      <a:pt x="604" y="311"/>
                    </a:lnTo>
                    <a:lnTo>
                      <a:pt x="602" y="314"/>
                    </a:lnTo>
                    <a:lnTo>
                      <a:pt x="627" y="314"/>
                    </a:lnTo>
                    <a:lnTo>
                      <a:pt x="624" y="311"/>
                    </a:lnTo>
                    <a:lnTo>
                      <a:pt x="627"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0" name="Freeform 4340"/>
              <p:cNvSpPr>
                <a:spLocks/>
              </p:cNvSpPr>
              <p:nvPr/>
            </p:nvSpPr>
            <p:spPr bwMode="auto">
              <a:xfrm>
                <a:off x="3804" y="2392"/>
                <a:ext cx="636" cy="649"/>
              </a:xfrm>
              <a:custGeom>
                <a:avLst/>
                <a:gdLst>
                  <a:gd name="T0" fmla="+- 0 3884 3804"/>
                  <a:gd name="T1" fmla="*/ T0 w 636"/>
                  <a:gd name="T2" fmla="+- 0 2686 2392"/>
                  <a:gd name="T3" fmla="*/ 2686 h 649"/>
                  <a:gd name="T4" fmla="+- 0 3859 3804"/>
                  <a:gd name="T5" fmla="*/ T4 w 636"/>
                  <a:gd name="T6" fmla="+- 0 2686 2392"/>
                  <a:gd name="T7" fmla="*/ 2686 h 649"/>
                  <a:gd name="T8" fmla="+- 0 3861 3804"/>
                  <a:gd name="T9" fmla="*/ T8 w 636"/>
                  <a:gd name="T10" fmla="+- 0 2689 2392"/>
                  <a:gd name="T11" fmla="*/ 2689 h 649"/>
                  <a:gd name="T12" fmla="+- 0 3859 3804"/>
                  <a:gd name="T13" fmla="*/ T12 w 636"/>
                  <a:gd name="T14" fmla="+- 0 2691 2392"/>
                  <a:gd name="T15" fmla="*/ 2691 h 649"/>
                  <a:gd name="T16" fmla="+- 0 3884 3804"/>
                  <a:gd name="T17" fmla="*/ T16 w 636"/>
                  <a:gd name="T18" fmla="+- 0 2691 2392"/>
                  <a:gd name="T19" fmla="*/ 2691 h 649"/>
                  <a:gd name="T20" fmla="+- 0 3882 3804"/>
                  <a:gd name="T21" fmla="*/ T20 w 636"/>
                  <a:gd name="T22" fmla="+- 0 2689 2392"/>
                  <a:gd name="T23" fmla="*/ 2689 h 649"/>
                  <a:gd name="T24" fmla="+- 0 3884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80" y="294"/>
                    </a:moveTo>
                    <a:lnTo>
                      <a:pt x="55" y="294"/>
                    </a:lnTo>
                    <a:lnTo>
                      <a:pt x="57" y="297"/>
                    </a:lnTo>
                    <a:lnTo>
                      <a:pt x="55" y="299"/>
                    </a:lnTo>
                    <a:lnTo>
                      <a:pt x="80" y="299"/>
                    </a:lnTo>
                    <a:lnTo>
                      <a:pt x="78" y="297"/>
                    </a:lnTo>
                    <a:lnTo>
                      <a:pt x="80"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1" name="Freeform 4339"/>
              <p:cNvSpPr>
                <a:spLocks/>
              </p:cNvSpPr>
              <p:nvPr/>
            </p:nvSpPr>
            <p:spPr bwMode="auto">
              <a:xfrm>
                <a:off x="3804" y="2392"/>
                <a:ext cx="636" cy="649"/>
              </a:xfrm>
              <a:custGeom>
                <a:avLst/>
                <a:gdLst>
                  <a:gd name="T0" fmla="+- 0 3946 3804"/>
                  <a:gd name="T1" fmla="*/ T0 w 636"/>
                  <a:gd name="T2" fmla="+- 0 2686 2392"/>
                  <a:gd name="T3" fmla="*/ 2686 h 649"/>
                  <a:gd name="T4" fmla="+- 0 3920 3804"/>
                  <a:gd name="T5" fmla="*/ T4 w 636"/>
                  <a:gd name="T6" fmla="+- 0 2686 2392"/>
                  <a:gd name="T7" fmla="*/ 2686 h 649"/>
                  <a:gd name="T8" fmla="+- 0 3923 3804"/>
                  <a:gd name="T9" fmla="*/ T8 w 636"/>
                  <a:gd name="T10" fmla="+- 0 2689 2392"/>
                  <a:gd name="T11" fmla="*/ 2689 h 649"/>
                  <a:gd name="T12" fmla="+- 0 3920 3804"/>
                  <a:gd name="T13" fmla="*/ T12 w 636"/>
                  <a:gd name="T14" fmla="+- 0 2691 2392"/>
                  <a:gd name="T15" fmla="*/ 2691 h 649"/>
                  <a:gd name="T16" fmla="+- 0 3946 3804"/>
                  <a:gd name="T17" fmla="*/ T16 w 636"/>
                  <a:gd name="T18" fmla="+- 0 2691 2392"/>
                  <a:gd name="T19" fmla="*/ 2691 h 649"/>
                  <a:gd name="T20" fmla="+- 0 3943 3804"/>
                  <a:gd name="T21" fmla="*/ T20 w 636"/>
                  <a:gd name="T22" fmla="+- 0 2689 2392"/>
                  <a:gd name="T23" fmla="*/ 2689 h 649"/>
                  <a:gd name="T24" fmla="+- 0 3946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42" y="294"/>
                    </a:moveTo>
                    <a:lnTo>
                      <a:pt x="116" y="294"/>
                    </a:lnTo>
                    <a:lnTo>
                      <a:pt x="119" y="297"/>
                    </a:lnTo>
                    <a:lnTo>
                      <a:pt x="116" y="299"/>
                    </a:lnTo>
                    <a:lnTo>
                      <a:pt x="142" y="299"/>
                    </a:lnTo>
                    <a:lnTo>
                      <a:pt x="139" y="297"/>
                    </a:lnTo>
                    <a:lnTo>
                      <a:pt x="142"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2" name="Freeform 4338"/>
              <p:cNvSpPr>
                <a:spLocks/>
              </p:cNvSpPr>
              <p:nvPr/>
            </p:nvSpPr>
            <p:spPr bwMode="auto">
              <a:xfrm>
                <a:off x="3804" y="2392"/>
                <a:ext cx="636" cy="649"/>
              </a:xfrm>
              <a:custGeom>
                <a:avLst/>
                <a:gdLst>
                  <a:gd name="T0" fmla="+- 0 4007 3804"/>
                  <a:gd name="T1" fmla="*/ T0 w 636"/>
                  <a:gd name="T2" fmla="+- 0 2686 2392"/>
                  <a:gd name="T3" fmla="*/ 2686 h 649"/>
                  <a:gd name="T4" fmla="+- 0 3982 3804"/>
                  <a:gd name="T5" fmla="*/ T4 w 636"/>
                  <a:gd name="T6" fmla="+- 0 2686 2392"/>
                  <a:gd name="T7" fmla="*/ 2686 h 649"/>
                  <a:gd name="T8" fmla="+- 0 3984 3804"/>
                  <a:gd name="T9" fmla="*/ T8 w 636"/>
                  <a:gd name="T10" fmla="+- 0 2689 2392"/>
                  <a:gd name="T11" fmla="*/ 2689 h 649"/>
                  <a:gd name="T12" fmla="+- 0 3982 3804"/>
                  <a:gd name="T13" fmla="*/ T12 w 636"/>
                  <a:gd name="T14" fmla="+- 0 2691 2392"/>
                  <a:gd name="T15" fmla="*/ 2691 h 649"/>
                  <a:gd name="T16" fmla="+- 0 4007 3804"/>
                  <a:gd name="T17" fmla="*/ T16 w 636"/>
                  <a:gd name="T18" fmla="+- 0 2691 2392"/>
                  <a:gd name="T19" fmla="*/ 2691 h 649"/>
                  <a:gd name="T20" fmla="+- 0 4005 3804"/>
                  <a:gd name="T21" fmla="*/ T20 w 636"/>
                  <a:gd name="T22" fmla="+- 0 2689 2392"/>
                  <a:gd name="T23" fmla="*/ 2689 h 649"/>
                  <a:gd name="T24" fmla="+- 0 4007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03" y="294"/>
                    </a:moveTo>
                    <a:lnTo>
                      <a:pt x="178" y="294"/>
                    </a:lnTo>
                    <a:lnTo>
                      <a:pt x="180" y="297"/>
                    </a:lnTo>
                    <a:lnTo>
                      <a:pt x="178" y="299"/>
                    </a:lnTo>
                    <a:lnTo>
                      <a:pt x="203" y="299"/>
                    </a:lnTo>
                    <a:lnTo>
                      <a:pt x="201" y="297"/>
                    </a:lnTo>
                    <a:lnTo>
                      <a:pt x="203"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3" name="Freeform 4337"/>
              <p:cNvSpPr>
                <a:spLocks/>
              </p:cNvSpPr>
              <p:nvPr/>
            </p:nvSpPr>
            <p:spPr bwMode="auto">
              <a:xfrm>
                <a:off x="3804" y="2392"/>
                <a:ext cx="636" cy="649"/>
              </a:xfrm>
              <a:custGeom>
                <a:avLst/>
                <a:gdLst>
                  <a:gd name="T0" fmla="+- 0 4069 3804"/>
                  <a:gd name="T1" fmla="*/ T0 w 636"/>
                  <a:gd name="T2" fmla="+- 0 2686 2392"/>
                  <a:gd name="T3" fmla="*/ 2686 h 649"/>
                  <a:gd name="T4" fmla="+- 0 4043 3804"/>
                  <a:gd name="T5" fmla="*/ T4 w 636"/>
                  <a:gd name="T6" fmla="+- 0 2686 2392"/>
                  <a:gd name="T7" fmla="*/ 2686 h 649"/>
                  <a:gd name="T8" fmla="+- 0 4046 3804"/>
                  <a:gd name="T9" fmla="*/ T8 w 636"/>
                  <a:gd name="T10" fmla="+- 0 2689 2392"/>
                  <a:gd name="T11" fmla="*/ 2689 h 649"/>
                  <a:gd name="T12" fmla="+- 0 4043 3804"/>
                  <a:gd name="T13" fmla="*/ T12 w 636"/>
                  <a:gd name="T14" fmla="+- 0 2691 2392"/>
                  <a:gd name="T15" fmla="*/ 2691 h 649"/>
                  <a:gd name="T16" fmla="+- 0 4069 3804"/>
                  <a:gd name="T17" fmla="*/ T16 w 636"/>
                  <a:gd name="T18" fmla="+- 0 2691 2392"/>
                  <a:gd name="T19" fmla="*/ 2691 h 649"/>
                  <a:gd name="T20" fmla="+- 0 4066 3804"/>
                  <a:gd name="T21" fmla="*/ T20 w 636"/>
                  <a:gd name="T22" fmla="+- 0 2689 2392"/>
                  <a:gd name="T23" fmla="*/ 2689 h 649"/>
                  <a:gd name="T24" fmla="+- 0 4069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65" y="294"/>
                    </a:moveTo>
                    <a:lnTo>
                      <a:pt x="239" y="294"/>
                    </a:lnTo>
                    <a:lnTo>
                      <a:pt x="242" y="297"/>
                    </a:lnTo>
                    <a:lnTo>
                      <a:pt x="239" y="299"/>
                    </a:lnTo>
                    <a:lnTo>
                      <a:pt x="265" y="299"/>
                    </a:lnTo>
                    <a:lnTo>
                      <a:pt x="262" y="297"/>
                    </a:lnTo>
                    <a:lnTo>
                      <a:pt x="265"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4" name="Freeform 4336"/>
              <p:cNvSpPr>
                <a:spLocks/>
              </p:cNvSpPr>
              <p:nvPr/>
            </p:nvSpPr>
            <p:spPr bwMode="auto">
              <a:xfrm>
                <a:off x="3804" y="2392"/>
                <a:ext cx="636" cy="649"/>
              </a:xfrm>
              <a:custGeom>
                <a:avLst/>
                <a:gdLst>
                  <a:gd name="T0" fmla="+- 0 4131 3804"/>
                  <a:gd name="T1" fmla="*/ T0 w 636"/>
                  <a:gd name="T2" fmla="+- 0 2686 2392"/>
                  <a:gd name="T3" fmla="*/ 2686 h 649"/>
                  <a:gd name="T4" fmla="+- 0 4105 3804"/>
                  <a:gd name="T5" fmla="*/ T4 w 636"/>
                  <a:gd name="T6" fmla="+- 0 2686 2392"/>
                  <a:gd name="T7" fmla="*/ 2686 h 649"/>
                  <a:gd name="T8" fmla="+- 0 4108 3804"/>
                  <a:gd name="T9" fmla="*/ T8 w 636"/>
                  <a:gd name="T10" fmla="+- 0 2689 2392"/>
                  <a:gd name="T11" fmla="*/ 2689 h 649"/>
                  <a:gd name="T12" fmla="+- 0 4105 3804"/>
                  <a:gd name="T13" fmla="*/ T12 w 636"/>
                  <a:gd name="T14" fmla="+- 0 2691 2392"/>
                  <a:gd name="T15" fmla="*/ 2691 h 649"/>
                  <a:gd name="T16" fmla="+- 0 4131 3804"/>
                  <a:gd name="T17" fmla="*/ T16 w 636"/>
                  <a:gd name="T18" fmla="+- 0 2691 2392"/>
                  <a:gd name="T19" fmla="*/ 2691 h 649"/>
                  <a:gd name="T20" fmla="+- 0 4128 3804"/>
                  <a:gd name="T21" fmla="*/ T20 w 636"/>
                  <a:gd name="T22" fmla="+- 0 2689 2392"/>
                  <a:gd name="T23" fmla="*/ 2689 h 649"/>
                  <a:gd name="T24" fmla="+- 0 4131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27" y="294"/>
                    </a:moveTo>
                    <a:lnTo>
                      <a:pt x="301" y="294"/>
                    </a:lnTo>
                    <a:lnTo>
                      <a:pt x="304" y="297"/>
                    </a:lnTo>
                    <a:lnTo>
                      <a:pt x="301" y="299"/>
                    </a:lnTo>
                    <a:lnTo>
                      <a:pt x="327" y="299"/>
                    </a:lnTo>
                    <a:lnTo>
                      <a:pt x="324" y="297"/>
                    </a:lnTo>
                    <a:lnTo>
                      <a:pt x="327"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5" name="Freeform 4335"/>
              <p:cNvSpPr>
                <a:spLocks/>
              </p:cNvSpPr>
              <p:nvPr/>
            </p:nvSpPr>
            <p:spPr bwMode="auto">
              <a:xfrm>
                <a:off x="3804" y="2392"/>
                <a:ext cx="636" cy="649"/>
              </a:xfrm>
              <a:custGeom>
                <a:avLst/>
                <a:gdLst>
                  <a:gd name="T0" fmla="+- 0 4192 3804"/>
                  <a:gd name="T1" fmla="*/ T0 w 636"/>
                  <a:gd name="T2" fmla="+- 0 2686 2392"/>
                  <a:gd name="T3" fmla="*/ 2686 h 649"/>
                  <a:gd name="T4" fmla="+- 0 4167 3804"/>
                  <a:gd name="T5" fmla="*/ T4 w 636"/>
                  <a:gd name="T6" fmla="+- 0 2686 2392"/>
                  <a:gd name="T7" fmla="*/ 2686 h 649"/>
                  <a:gd name="T8" fmla="+- 0 4169 3804"/>
                  <a:gd name="T9" fmla="*/ T8 w 636"/>
                  <a:gd name="T10" fmla="+- 0 2689 2392"/>
                  <a:gd name="T11" fmla="*/ 2689 h 649"/>
                  <a:gd name="T12" fmla="+- 0 4167 3804"/>
                  <a:gd name="T13" fmla="*/ T12 w 636"/>
                  <a:gd name="T14" fmla="+- 0 2691 2392"/>
                  <a:gd name="T15" fmla="*/ 2691 h 649"/>
                  <a:gd name="T16" fmla="+- 0 4192 3804"/>
                  <a:gd name="T17" fmla="*/ T16 w 636"/>
                  <a:gd name="T18" fmla="+- 0 2691 2392"/>
                  <a:gd name="T19" fmla="*/ 2691 h 649"/>
                  <a:gd name="T20" fmla="+- 0 4190 3804"/>
                  <a:gd name="T21" fmla="*/ T20 w 636"/>
                  <a:gd name="T22" fmla="+- 0 2689 2392"/>
                  <a:gd name="T23" fmla="*/ 2689 h 649"/>
                  <a:gd name="T24" fmla="+- 0 4192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88" y="294"/>
                    </a:moveTo>
                    <a:lnTo>
                      <a:pt x="363" y="294"/>
                    </a:lnTo>
                    <a:lnTo>
                      <a:pt x="365" y="297"/>
                    </a:lnTo>
                    <a:lnTo>
                      <a:pt x="363" y="299"/>
                    </a:lnTo>
                    <a:lnTo>
                      <a:pt x="388" y="299"/>
                    </a:lnTo>
                    <a:lnTo>
                      <a:pt x="386" y="297"/>
                    </a:lnTo>
                    <a:lnTo>
                      <a:pt x="388"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6" name="Freeform 4334"/>
              <p:cNvSpPr>
                <a:spLocks/>
              </p:cNvSpPr>
              <p:nvPr/>
            </p:nvSpPr>
            <p:spPr bwMode="auto">
              <a:xfrm>
                <a:off x="3804" y="2392"/>
                <a:ext cx="636" cy="649"/>
              </a:xfrm>
              <a:custGeom>
                <a:avLst/>
                <a:gdLst>
                  <a:gd name="T0" fmla="+- 0 4254 3804"/>
                  <a:gd name="T1" fmla="*/ T0 w 636"/>
                  <a:gd name="T2" fmla="+- 0 2686 2392"/>
                  <a:gd name="T3" fmla="*/ 2686 h 649"/>
                  <a:gd name="T4" fmla="+- 0 4228 3804"/>
                  <a:gd name="T5" fmla="*/ T4 w 636"/>
                  <a:gd name="T6" fmla="+- 0 2686 2392"/>
                  <a:gd name="T7" fmla="*/ 2686 h 649"/>
                  <a:gd name="T8" fmla="+- 0 4231 3804"/>
                  <a:gd name="T9" fmla="*/ T8 w 636"/>
                  <a:gd name="T10" fmla="+- 0 2689 2392"/>
                  <a:gd name="T11" fmla="*/ 2689 h 649"/>
                  <a:gd name="T12" fmla="+- 0 4228 3804"/>
                  <a:gd name="T13" fmla="*/ T12 w 636"/>
                  <a:gd name="T14" fmla="+- 0 2691 2392"/>
                  <a:gd name="T15" fmla="*/ 2691 h 649"/>
                  <a:gd name="T16" fmla="+- 0 4254 3804"/>
                  <a:gd name="T17" fmla="*/ T16 w 636"/>
                  <a:gd name="T18" fmla="+- 0 2691 2392"/>
                  <a:gd name="T19" fmla="*/ 2691 h 649"/>
                  <a:gd name="T20" fmla="+- 0 4251 3804"/>
                  <a:gd name="T21" fmla="*/ T20 w 636"/>
                  <a:gd name="T22" fmla="+- 0 2689 2392"/>
                  <a:gd name="T23" fmla="*/ 2689 h 649"/>
                  <a:gd name="T24" fmla="+- 0 4254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50" y="294"/>
                    </a:moveTo>
                    <a:lnTo>
                      <a:pt x="424" y="294"/>
                    </a:lnTo>
                    <a:lnTo>
                      <a:pt x="427" y="297"/>
                    </a:lnTo>
                    <a:lnTo>
                      <a:pt x="424" y="299"/>
                    </a:lnTo>
                    <a:lnTo>
                      <a:pt x="450" y="299"/>
                    </a:lnTo>
                    <a:lnTo>
                      <a:pt x="447" y="297"/>
                    </a:lnTo>
                    <a:lnTo>
                      <a:pt x="450"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7" name="Freeform 4333"/>
              <p:cNvSpPr>
                <a:spLocks/>
              </p:cNvSpPr>
              <p:nvPr/>
            </p:nvSpPr>
            <p:spPr bwMode="auto">
              <a:xfrm>
                <a:off x="3804" y="2392"/>
                <a:ext cx="636" cy="649"/>
              </a:xfrm>
              <a:custGeom>
                <a:avLst/>
                <a:gdLst>
                  <a:gd name="T0" fmla="+- 0 4315 3804"/>
                  <a:gd name="T1" fmla="*/ T0 w 636"/>
                  <a:gd name="T2" fmla="+- 0 2686 2392"/>
                  <a:gd name="T3" fmla="*/ 2686 h 649"/>
                  <a:gd name="T4" fmla="+- 0 4290 3804"/>
                  <a:gd name="T5" fmla="*/ T4 w 636"/>
                  <a:gd name="T6" fmla="+- 0 2686 2392"/>
                  <a:gd name="T7" fmla="*/ 2686 h 649"/>
                  <a:gd name="T8" fmla="+- 0 4292 3804"/>
                  <a:gd name="T9" fmla="*/ T8 w 636"/>
                  <a:gd name="T10" fmla="+- 0 2689 2392"/>
                  <a:gd name="T11" fmla="*/ 2689 h 649"/>
                  <a:gd name="T12" fmla="+- 0 4290 3804"/>
                  <a:gd name="T13" fmla="*/ T12 w 636"/>
                  <a:gd name="T14" fmla="+- 0 2691 2392"/>
                  <a:gd name="T15" fmla="*/ 2691 h 649"/>
                  <a:gd name="T16" fmla="+- 0 4315 3804"/>
                  <a:gd name="T17" fmla="*/ T16 w 636"/>
                  <a:gd name="T18" fmla="+- 0 2691 2392"/>
                  <a:gd name="T19" fmla="*/ 2691 h 649"/>
                  <a:gd name="T20" fmla="+- 0 4313 3804"/>
                  <a:gd name="T21" fmla="*/ T20 w 636"/>
                  <a:gd name="T22" fmla="+- 0 2689 2392"/>
                  <a:gd name="T23" fmla="*/ 2689 h 649"/>
                  <a:gd name="T24" fmla="+- 0 4315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11" y="294"/>
                    </a:moveTo>
                    <a:lnTo>
                      <a:pt x="486" y="294"/>
                    </a:lnTo>
                    <a:lnTo>
                      <a:pt x="488" y="297"/>
                    </a:lnTo>
                    <a:lnTo>
                      <a:pt x="486" y="299"/>
                    </a:lnTo>
                    <a:lnTo>
                      <a:pt x="511" y="299"/>
                    </a:lnTo>
                    <a:lnTo>
                      <a:pt x="509" y="297"/>
                    </a:lnTo>
                    <a:lnTo>
                      <a:pt x="511"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8" name="Freeform 4332"/>
              <p:cNvSpPr>
                <a:spLocks/>
              </p:cNvSpPr>
              <p:nvPr/>
            </p:nvSpPr>
            <p:spPr bwMode="auto">
              <a:xfrm>
                <a:off x="3804" y="2392"/>
                <a:ext cx="636" cy="649"/>
              </a:xfrm>
              <a:custGeom>
                <a:avLst/>
                <a:gdLst>
                  <a:gd name="T0" fmla="+- 0 4377 3804"/>
                  <a:gd name="T1" fmla="*/ T0 w 636"/>
                  <a:gd name="T2" fmla="+- 0 2686 2392"/>
                  <a:gd name="T3" fmla="*/ 2686 h 649"/>
                  <a:gd name="T4" fmla="+- 0 4351 3804"/>
                  <a:gd name="T5" fmla="*/ T4 w 636"/>
                  <a:gd name="T6" fmla="+- 0 2686 2392"/>
                  <a:gd name="T7" fmla="*/ 2686 h 649"/>
                  <a:gd name="T8" fmla="+- 0 4354 3804"/>
                  <a:gd name="T9" fmla="*/ T8 w 636"/>
                  <a:gd name="T10" fmla="+- 0 2689 2392"/>
                  <a:gd name="T11" fmla="*/ 2689 h 649"/>
                  <a:gd name="T12" fmla="+- 0 4351 3804"/>
                  <a:gd name="T13" fmla="*/ T12 w 636"/>
                  <a:gd name="T14" fmla="+- 0 2691 2392"/>
                  <a:gd name="T15" fmla="*/ 2691 h 649"/>
                  <a:gd name="T16" fmla="+- 0 4377 3804"/>
                  <a:gd name="T17" fmla="*/ T16 w 636"/>
                  <a:gd name="T18" fmla="+- 0 2691 2392"/>
                  <a:gd name="T19" fmla="*/ 2691 h 649"/>
                  <a:gd name="T20" fmla="+- 0 4374 3804"/>
                  <a:gd name="T21" fmla="*/ T20 w 636"/>
                  <a:gd name="T22" fmla="+- 0 2689 2392"/>
                  <a:gd name="T23" fmla="*/ 2689 h 649"/>
                  <a:gd name="T24" fmla="+- 0 4377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73" y="294"/>
                    </a:moveTo>
                    <a:lnTo>
                      <a:pt x="547" y="294"/>
                    </a:lnTo>
                    <a:lnTo>
                      <a:pt x="550" y="297"/>
                    </a:lnTo>
                    <a:lnTo>
                      <a:pt x="547" y="299"/>
                    </a:lnTo>
                    <a:lnTo>
                      <a:pt x="573" y="299"/>
                    </a:lnTo>
                    <a:lnTo>
                      <a:pt x="570" y="297"/>
                    </a:lnTo>
                    <a:lnTo>
                      <a:pt x="573"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9" name="Freeform 4331"/>
              <p:cNvSpPr>
                <a:spLocks/>
              </p:cNvSpPr>
              <p:nvPr/>
            </p:nvSpPr>
            <p:spPr bwMode="auto">
              <a:xfrm>
                <a:off x="3804" y="2392"/>
                <a:ext cx="636" cy="649"/>
              </a:xfrm>
              <a:custGeom>
                <a:avLst/>
                <a:gdLst>
                  <a:gd name="T0" fmla="+- 0 4439 3804"/>
                  <a:gd name="T1" fmla="*/ T0 w 636"/>
                  <a:gd name="T2" fmla="+- 0 2686 2392"/>
                  <a:gd name="T3" fmla="*/ 2686 h 649"/>
                  <a:gd name="T4" fmla="+- 0 4413 3804"/>
                  <a:gd name="T5" fmla="*/ T4 w 636"/>
                  <a:gd name="T6" fmla="+- 0 2686 2392"/>
                  <a:gd name="T7" fmla="*/ 2686 h 649"/>
                  <a:gd name="T8" fmla="+- 0 4415 3804"/>
                  <a:gd name="T9" fmla="*/ T8 w 636"/>
                  <a:gd name="T10" fmla="+- 0 2689 2392"/>
                  <a:gd name="T11" fmla="*/ 2689 h 649"/>
                  <a:gd name="T12" fmla="+- 0 4413 3804"/>
                  <a:gd name="T13" fmla="*/ T12 w 636"/>
                  <a:gd name="T14" fmla="+- 0 2691 2392"/>
                  <a:gd name="T15" fmla="*/ 2691 h 649"/>
                  <a:gd name="T16" fmla="+- 0 4439 3804"/>
                  <a:gd name="T17" fmla="*/ T16 w 636"/>
                  <a:gd name="T18" fmla="+- 0 2691 2392"/>
                  <a:gd name="T19" fmla="*/ 2691 h 649"/>
                  <a:gd name="T20" fmla="+- 0 4436 3804"/>
                  <a:gd name="T21" fmla="*/ T20 w 636"/>
                  <a:gd name="T22" fmla="+- 0 2689 2392"/>
                  <a:gd name="T23" fmla="*/ 2689 h 649"/>
                  <a:gd name="T24" fmla="+- 0 4439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5" y="294"/>
                    </a:moveTo>
                    <a:lnTo>
                      <a:pt x="609" y="294"/>
                    </a:lnTo>
                    <a:lnTo>
                      <a:pt x="611" y="297"/>
                    </a:lnTo>
                    <a:lnTo>
                      <a:pt x="609" y="299"/>
                    </a:lnTo>
                    <a:lnTo>
                      <a:pt x="635" y="299"/>
                    </a:lnTo>
                    <a:lnTo>
                      <a:pt x="632" y="297"/>
                    </a:lnTo>
                    <a:lnTo>
                      <a:pt x="635"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34" name="Group 4328"/>
            <p:cNvGrpSpPr>
              <a:grpSpLocks/>
            </p:cNvGrpSpPr>
            <p:nvPr/>
          </p:nvGrpSpPr>
          <p:grpSpPr bwMode="auto">
            <a:xfrm>
              <a:off x="3824" y="2703"/>
              <a:ext cx="616" cy="2"/>
              <a:chOff x="3824" y="2703"/>
              <a:chExt cx="616" cy="2"/>
            </a:xfrm>
          </p:grpSpPr>
          <p:sp>
            <p:nvSpPr>
              <p:cNvPr id="40268" name="Freeform 4329"/>
              <p:cNvSpPr>
                <a:spLocks/>
              </p:cNvSpPr>
              <p:nvPr/>
            </p:nvSpPr>
            <p:spPr bwMode="auto">
              <a:xfrm>
                <a:off x="3824" y="2703"/>
                <a:ext cx="616" cy="2"/>
              </a:xfrm>
              <a:custGeom>
                <a:avLst/>
                <a:gdLst>
                  <a:gd name="T0" fmla="+- 0 3824 3824"/>
                  <a:gd name="T1" fmla="*/ T0 w 616"/>
                  <a:gd name="T2" fmla="+- 0 4440 3824"/>
                  <a:gd name="T3" fmla="*/ T2 w 616"/>
                </a:gdLst>
                <a:ahLst/>
                <a:cxnLst>
                  <a:cxn ang="0">
                    <a:pos x="T1" y="0"/>
                  </a:cxn>
                  <a:cxn ang="0">
                    <a:pos x="T3" y="0"/>
                  </a:cxn>
                </a:cxnLst>
                <a:rect l="0" t="0" r="r" b="b"/>
                <a:pathLst>
                  <a:path w="616">
                    <a:moveTo>
                      <a:pt x="0" y="0"/>
                    </a:moveTo>
                    <a:lnTo>
                      <a:pt x="61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5" name="Group 4326"/>
            <p:cNvGrpSpPr>
              <a:grpSpLocks/>
            </p:cNvGrpSpPr>
            <p:nvPr/>
          </p:nvGrpSpPr>
          <p:grpSpPr bwMode="auto">
            <a:xfrm>
              <a:off x="3820" y="2689"/>
              <a:ext cx="620" cy="2"/>
              <a:chOff x="3820" y="2689"/>
              <a:chExt cx="620" cy="2"/>
            </a:xfrm>
          </p:grpSpPr>
          <p:sp>
            <p:nvSpPr>
              <p:cNvPr id="40267" name="Freeform 4327"/>
              <p:cNvSpPr>
                <a:spLocks/>
              </p:cNvSpPr>
              <p:nvPr/>
            </p:nvSpPr>
            <p:spPr bwMode="auto">
              <a:xfrm>
                <a:off x="3820" y="2689"/>
                <a:ext cx="620" cy="2"/>
              </a:xfrm>
              <a:custGeom>
                <a:avLst/>
                <a:gdLst>
                  <a:gd name="T0" fmla="+- 0 3820 3820"/>
                  <a:gd name="T1" fmla="*/ T0 w 620"/>
                  <a:gd name="T2" fmla="+- 0 4440 3820"/>
                  <a:gd name="T3" fmla="*/ T2 w 620"/>
                </a:gdLst>
                <a:ahLst/>
                <a:cxnLst>
                  <a:cxn ang="0">
                    <a:pos x="T1" y="0"/>
                  </a:cxn>
                  <a:cxn ang="0">
                    <a:pos x="T3" y="0"/>
                  </a:cxn>
                </a:cxnLst>
                <a:rect l="0" t="0" r="r" b="b"/>
                <a:pathLst>
                  <a:path w="620">
                    <a:moveTo>
                      <a:pt x="0" y="0"/>
                    </a:moveTo>
                    <a:lnTo>
                      <a:pt x="62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6" name="Group 4324"/>
            <p:cNvGrpSpPr>
              <a:grpSpLocks/>
            </p:cNvGrpSpPr>
            <p:nvPr/>
          </p:nvGrpSpPr>
          <p:grpSpPr bwMode="auto">
            <a:xfrm>
              <a:off x="3804" y="2393"/>
              <a:ext cx="2" cy="648"/>
              <a:chOff x="3804" y="2393"/>
              <a:chExt cx="2" cy="648"/>
            </a:xfrm>
          </p:grpSpPr>
          <p:sp>
            <p:nvSpPr>
              <p:cNvPr id="40266" name="Freeform 4325"/>
              <p:cNvSpPr>
                <a:spLocks/>
              </p:cNvSpPr>
              <p:nvPr/>
            </p:nvSpPr>
            <p:spPr bwMode="auto">
              <a:xfrm>
                <a:off x="3804" y="2393"/>
                <a:ext cx="2" cy="648"/>
              </a:xfrm>
              <a:custGeom>
                <a:avLst/>
                <a:gdLst>
                  <a:gd name="T0" fmla="+- 0 2393 2393"/>
                  <a:gd name="T1" fmla="*/ 2393 h 648"/>
                  <a:gd name="T2" fmla="+- 0 3041 2393"/>
                  <a:gd name="T3" fmla="*/ 3041 h 648"/>
                </a:gdLst>
                <a:ahLst/>
                <a:cxnLst>
                  <a:cxn ang="0">
                    <a:pos x="0" y="T1"/>
                  </a:cxn>
                  <a:cxn ang="0">
                    <a:pos x="0" y="T3"/>
                  </a:cxn>
                </a:cxnLst>
                <a:rect l="0" t="0" r="r" b="b"/>
                <a:pathLst>
                  <a:path h="648">
                    <a:moveTo>
                      <a:pt x="0" y="0"/>
                    </a:moveTo>
                    <a:lnTo>
                      <a:pt x="0" y="648"/>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7" name="Group 4321"/>
            <p:cNvGrpSpPr>
              <a:grpSpLocks/>
            </p:cNvGrpSpPr>
            <p:nvPr/>
          </p:nvGrpSpPr>
          <p:grpSpPr bwMode="auto">
            <a:xfrm>
              <a:off x="3803" y="2702"/>
              <a:ext cx="2" cy="4"/>
              <a:chOff x="3803" y="2702"/>
              <a:chExt cx="2" cy="4"/>
            </a:xfrm>
          </p:grpSpPr>
          <p:sp>
            <p:nvSpPr>
              <p:cNvPr id="40264" name="Freeform 4323"/>
              <p:cNvSpPr>
                <a:spLocks/>
              </p:cNvSpPr>
              <p:nvPr/>
            </p:nvSpPr>
            <p:spPr bwMode="auto">
              <a:xfrm>
                <a:off x="3803" y="2702"/>
                <a:ext cx="2" cy="4"/>
              </a:xfrm>
              <a:custGeom>
                <a:avLst/>
                <a:gdLst>
                  <a:gd name="T0" fmla="+- 0 3803 3803"/>
                  <a:gd name="T1" fmla="*/ T0 w 2"/>
                  <a:gd name="T2" fmla="+- 0 2702 2702"/>
                  <a:gd name="T3" fmla="*/ 2702 h 4"/>
                  <a:gd name="T4" fmla="+- 0 3803 3803"/>
                  <a:gd name="T5" fmla="*/ T4 w 2"/>
                  <a:gd name="T6" fmla="+- 0 2705 2702"/>
                  <a:gd name="T7" fmla="*/ 2705 h 4"/>
                  <a:gd name="T8" fmla="+- 0 3804 3803"/>
                  <a:gd name="T9" fmla="*/ T8 w 2"/>
                  <a:gd name="T10" fmla="+- 0 2703 2702"/>
                  <a:gd name="T11" fmla="*/ 2703 h 4"/>
                  <a:gd name="T12" fmla="+- 0 3803 3803"/>
                  <a:gd name="T13" fmla="*/ T12 w 2"/>
                  <a:gd name="T14" fmla="+- 0 2702 2702"/>
                  <a:gd name="T15" fmla="*/ 2702 h 4"/>
                </a:gdLst>
                <a:ahLst/>
                <a:cxnLst>
                  <a:cxn ang="0">
                    <a:pos x="T1" y="T3"/>
                  </a:cxn>
                  <a:cxn ang="0">
                    <a:pos x="T5" y="T7"/>
                  </a:cxn>
                  <a:cxn ang="0">
                    <a:pos x="T9" y="T11"/>
                  </a:cxn>
                  <a:cxn ang="0">
                    <a:pos x="T13" y="T15"/>
                  </a:cxn>
                </a:cxnLst>
                <a:rect l="0" t="0" r="r" b="b"/>
                <a:pathLst>
                  <a:path w="2" h="4">
                    <a:moveTo>
                      <a:pt x="0" y="0"/>
                    </a:moveTo>
                    <a:lnTo>
                      <a:pt x="0" y="3"/>
                    </a:lnTo>
                    <a:lnTo>
                      <a:pt x="1" y="1"/>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265" name="Picture 4322"/>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790" y="2379"/>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38" name="Group 4319"/>
            <p:cNvGrpSpPr>
              <a:grpSpLocks/>
            </p:cNvGrpSpPr>
            <p:nvPr/>
          </p:nvGrpSpPr>
          <p:grpSpPr bwMode="auto">
            <a:xfrm>
              <a:off x="3790" y="2380"/>
              <a:ext cx="2" cy="646"/>
              <a:chOff x="3790" y="2380"/>
              <a:chExt cx="2" cy="646"/>
            </a:xfrm>
          </p:grpSpPr>
          <p:sp>
            <p:nvSpPr>
              <p:cNvPr id="40263" name="Freeform 4320"/>
              <p:cNvSpPr>
                <a:spLocks/>
              </p:cNvSpPr>
              <p:nvPr/>
            </p:nvSpPr>
            <p:spPr bwMode="auto">
              <a:xfrm>
                <a:off x="3790"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9" name="Group 4317"/>
            <p:cNvGrpSpPr>
              <a:grpSpLocks/>
            </p:cNvGrpSpPr>
            <p:nvPr/>
          </p:nvGrpSpPr>
          <p:grpSpPr bwMode="auto">
            <a:xfrm>
              <a:off x="3788" y="2379"/>
              <a:ext cx="637" cy="2"/>
              <a:chOff x="3788" y="2379"/>
              <a:chExt cx="637" cy="2"/>
            </a:xfrm>
          </p:grpSpPr>
          <p:sp>
            <p:nvSpPr>
              <p:cNvPr id="40262" name="Freeform 4318"/>
              <p:cNvSpPr>
                <a:spLocks/>
              </p:cNvSpPr>
              <p:nvPr/>
            </p:nvSpPr>
            <p:spPr bwMode="auto">
              <a:xfrm>
                <a:off x="3788" y="2379"/>
                <a:ext cx="637" cy="2"/>
              </a:xfrm>
              <a:custGeom>
                <a:avLst/>
                <a:gdLst>
                  <a:gd name="T0" fmla="+- 0 3788 3788"/>
                  <a:gd name="T1" fmla="*/ T0 w 637"/>
                  <a:gd name="T2" fmla="+- 0 4425 3788"/>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0" name="Group 4315"/>
            <p:cNvGrpSpPr>
              <a:grpSpLocks/>
            </p:cNvGrpSpPr>
            <p:nvPr/>
          </p:nvGrpSpPr>
          <p:grpSpPr bwMode="auto">
            <a:xfrm>
              <a:off x="3790" y="3025"/>
              <a:ext cx="635" cy="2"/>
              <a:chOff x="3790" y="3025"/>
              <a:chExt cx="635" cy="2"/>
            </a:xfrm>
          </p:grpSpPr>
          <p:sp>
            <p:nvSpPr>
              <p:cNvPr id="40261" name="Freeform 4316"/>
              <p:cNvSpPr>
                <a:spLocks/>
              </p:cNvSpPr>
              <p:nvPr/>
            </p:nvSpPr>
            <p:spPr bwMode="auto">
              <a:xfrm>
                <a:off x="3790" y="3025"/>
                <a:ext cx="635" cy="2"/>
              </a:xfrm>
              <a:custGeom>
                <a:avLst/>
                <a:gdLst>
                  <a:gd name="T0" fmla="+- 0 3790 3790"/>
                  <a:gd name="T1" fmla="*/ T0 w 635"/>
                  <a:gd name="T2" fmla="+- 0 4425 3790"/>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1" name="Group 4313"/>
            <p:cNvGrpSpPr>
              <a:grpSpLocks/>
            </p:cNvGrpSpPr>
            <p:nvPr/>
          </p:nvGrpSpPr>
          <p:grpSpPr bwMode="auto">
            <a:xfrm>
              <a:off x="3791" y="3023"/>
              <a:ext cx="635" cy="2"/>
              <a:chOff x="3791" y="3023"/>
              <a:chExt cx="635" cy="2"/>
            </a:xfrm>
          </p:grpSpPr>
          <p:sp>
            <p:nvSpPr>
              <p:cNvPr id="40260" name="Freeform 4314"/>
              <p:cNvSpPr>
                <a:spLocks/>
              </p:cNvSpPr>
              <p:nvPr/>
            </p:nvSpPr>
            <p:spPr bwMode="auto">
              <a:xfrm>
                <a:off x="3791" y="3023"/>
                <a:ext cx="635" cy="2"/>
              </a:xfrm>
              <a:custGeom>
                <a:avLst/>
                <a:gdLst>
                  <a:gd name="T0" fmla="+- 0 3791 3791"/>
                  <a:gd name="T1" fmla="*/ T0 w 635"/>
                  <a:gd name="T2" fmla="+- 0 4425 3791"/>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2" name="Group 4311"/>
            <p:cNvGrpSpPr>
              <a:grpSpLocks/>
            </p:cNvGrpSpPr>
            <p:nvPr/>
          </p:nvGrpSpPr>
          <p:grpSpPr bwMode="auto">
            <a:xfrm>
              <a:off x="4424" y="2380"/>
              <a:ext cx="2" cy="642"/>
              <a:chOff x="4424" y="2380"/>
              <a:chExt cx="2" cy="642"/>
            </a:xfrm>
          </p:grpSpPr>
          <p:sp>
            <p:nvSpPr>
              <p:cNvPr id="40259" name="Freeform 4312"/>
              <p:cNvSpPr>
                <a:spLocks/>
              </p:cNvSpPr>
              <p:nvPr/>
            </p:nvSpPr>
            <p:spPr bwMode="auto">
              <a:xfrm>
                <a:off x="4424" y="2380"/>
                <a:ext cx="2" cy="642"/>
              </a:xfrm>
              <a:custGeom>
                <a:avLst/>
                <a:gdLst>
                  <a:gd name="T0" fmla="+- 0 2380 2380"/>
                  <a:gd name="T1" fmla="*/ 2380 h 642"/>
                  <a:gd name="T2" fmla="+- 0 3022 2380"/>
                  <a:gd name="T3" fmla="*/ 3022 h 642"/>
                </a:gdLst>
                <a:ahLst/>
                <a:cxnLst>
                  <a:cxn ang="0">
                    <a:pos x="0" y="T1"/>
                  </a:cxn>
                  <a:cxn ang="0">
                    <a:pos x="0" y="T3"/>
                  </a:cxn>
                </a:cxnLst>
                <a:rect l="0" t="0" r="r" b="b"/>
                <a:pathLst>
                  <a:path h="642">
                    <a:moveTo>
                      <a:pt x="0" y="0"/>
                    </a:moveTo>
                    <a:lnTo>
                      <a:pt x="0" y="642"/>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3" name="Group 4308"/>
            <p:cNvGrpSpPr>
              <a:grpSpLocks/>
            </p:cNvGrpSpPr>
            <p:nvPr/>
          </p:nvGrpSpPr>
          <p:grpSpPr bwMode="auto">
            <a:xfrm>
              <a:off x="3816" y="2567"/>
              <a:ext cx="59" cy="92"/>
              <a:chOff x="3816" y="2567"/>
              <a:chExt cx="59" cy="92"/>
            </a:xfrm>
          </p:grpSpPr>
          <p:sp>
            <p:nvSpPr>
              <p:cNvPr id="40257" name="Freeform 4310"/>
              <p:cNvSpPr>
                <a:spLocks/>
              </p:cNvSpPr>
              <p:nvPr/>
            </p:nvSpPr>
            <p:spPr bwMode="auto">
              <a:xfrm>
                <a:off x="3816" y="2567"/>
                <a:ext cx="59" cy="92"/>
              </a:xfrm>
              <a:custGeom>
                <a:avLst/>
                <a:gdLst>
                  <a:gd name="T0" fmla="+- 0 3871 3816"/>
                  <a:gd name="T1" fmla="*/ T0 w 59"/>
                  <a:gd name="T2" fmla="+- 0 2583 2567"/>
                  <a:gd name="T3" fmla="*/ 2583 h 92"/>
                  <a:gd name="T4" fmla="+- 0 3841 3816"/>
                  <a:gd name="T5" fmla="*/ T4 w 59"/>
                  <a:gd name="T6" fmla="+- 0 2583 2567"/>
                  <a:gd name="T7" fmla="*/ 2583 h 92"/>
                  <a:gd name="T8" fmla="+- 0 3842 3816"/>
                  <a:gd name="T9" fmla="*/ T8 w 59"/>
                  <a:gd name="T10" fmla="+- 0 2584 2567"/>
                  <a:gd name="T11" fmla="*/ 2584 h 92"/>
                  <a:gd name="T12" fmla="+- 0 3844 3816"/>
                  <a:gd name="T13" fmla="*/ T12 w 59"/>
                  <a:gd name="T14" fmla="+- 0 2584 2567"/>
                  <a:gd name="T15" fmla="*/ 2584 h 92"/>
                  <a:gd name="T16" fmla="+- 0 3847 3816"/>
                  <a:gd name="T17" fmla="*/ T16 w 59"/>
                  <a:gd name="T18" fmla="+- 0 2587 2567"/>
                  <a:gd name="T19" fmla="*/ 2587 h 92"/>
                  <a:gd name="T20" fmla="+- 0 3849 3816"/>
                  <a:gd name="T21" fmla="*/ T20 w 59"/>
                  <a:gd name="T22" fmla="+- 0 2590 2567"/>
                  <a:gd name="T23" fmla="*/ 2590 h 92"/>
                  <a:gd name="T24" fmla="+- 0 3850 3816"/>
                  <a:gd name="T25" fmla="*/ T24 w 59"/>
                  <a:gd name="T26" fmla="+- 0 2593 2567"/>
                  <a:gd name="T27" fmla="*/ 2593 h 92"/>
                  <a:gd name="T28" fmla="+- 0 3850 3816"/>
                  <a:gd name="T29" fmla="*/ T28 w 59"/>
                  <a:gd name="T30" fmla="+- 0 2596 2567"/>
                  <a:gd name="T31" fmla="*/ 2596 h 92"/>
                  <a:gd name="T32" fmla="+- 0 3850 3816"/>
                  <a:gd name="T33" fmla="*/ T32 w 59"/>
                  <a:gd name="T34" fmla="+- 0 2598 2567"/>
                  <a:gd name="T35" fmla="*/ 2598 h 92"/>
                  <a:gd name="T36" fmla="+- 0 3836 3816"/>
                  <a:gd name="T37" fmla="*/ T36 w 59"/>
                  <a:gd name="T38" fmla="+- 0 2622 2567"/>
                  <a:gd name="T39" fmla="*/ 2622 h 92"/>
                  <a:gd name="T40" fmla="+- 0 3820 3816"/>
                  <a:gd name="T41" fmla="*/ T40 w 59"/>
                  <a:gd name="T42" fmla="+- 0 2639 2567"/>
                  <a:gd name="T43" fmla="*/ 2639 h 92"/>
                  <a:gd name="T44" fmla="+- 0 3818 3816"/>
                  <a:gd name="T45" fmla="*/ T44 w 59"/>
                  <a:gd name="T46" fmla="+- 0 2641 2567"/>
                  <a:gd name="T47" fmla="*/ 2641 h 92"/>
                  <a:gd name="T48" fmla="+- 0 3817 3816"/>
                  <a:gd name="T49" fmla="*/ T48 w 59"/>
                  <a:gd name="T50" fmla="+- 0 2644 2567"/>
                  <a:gd name="T51" fmla="*/ 2644 h 92"/>
                  <a:gd name="T52" fmla="+- 0 3816 3816"/>
                  <a:gd name="T53" fmla="*/ T52 w 59"/>
                  <a:gd name="T54" fmla="+- 0 2647 2567"/>
                  <a:gd name="T55" fmla="*/ 2647 h 92"/>
                  <a:gd name="T56" fmla="+- 0 3816 3816"/>
                  <a:gd name="T57" fmla="*/ T56 w 59"/>
                  <a:gd name="T58" fmla="+- 0 2651 2567"/>
                  <a:gd name="T59" fmla="*/ 2651 h 92"/>
                  <a:gd name="T60" fmla="+- 0 3816 3816"/>
                  <a:gd name="T61" fmla="*/ T60 w 59"/>
                  <a:gd name="T62" fmla="+- 0 2655 2567"/>
                  <a:gd name="T63" fmla="*/ 2655 h 92"/>
                  <a:gd name="T64" fmla="+- 0 3817 3816"/>
                  <a:gd name="T65" fmla="*/ T64 w 59"/>
                  <a:gd name="T66" fmla="+- 0 2657 2567"/>
                  <a:gd name="T67" fmla="*/ 2657 h 92"/>
                  <a:gd name="T68" fmla="+- 0 3819 3816"/>
                  <a:gd name="T69" fmla="*/ T68 w 59"/>
                  <a:gd name="T70" fmla="+- 0 2658 2567"/>
                  <a:gd name="T71" fmla="*/ 2658 h 92"/>
                  <a:gd name="T72" fmla="+- 0 3822 3816"/>
                  <a:gd name="T73" fmla="*/ T72 w 59"/>
                  <a:gd name="T74" fmla="+- 0 2658 2567"/>
                  <a:gd name="T75" fmla="*/ 2658 h 92"/>
                  <a:gd name="T76" fmla="+- 0 3872 3816"/>
                  <a:gd name="T77" fmla="*/ T76 w 59"/>
                  <a:gd name="T78" fmla="+- 0 2658 2567"/>
                  <a:gd name="T79" fmla="*/ 2658 h 92"/>
                  <a:gd name="T80" fmla="+- 0 3874 3816"/>
                  <a:gd name="T81" fmla="*/ T80 w 59"/>
                  <a:gd name="T82" fmla="+- 0 2658 2567"/>
                  <a:gd name="T83" fmla="*/ 2658 h 92"/>
                  <a:gd name="T84" fmla="+- 0 3874 3816"/>
                  <a:gd name="T85" fmla="*/ T84 w 59"/>
                  <a:gd name="T86" fmla="+- 0 2657 2567"/>
                  <a:gd name="T87" fmla="*/ 2657 h 92"/>
                  <a:gd name="T88" fmla="+- 0 3875 3816"/>
                  <a:gd name="T89" fmla="*/ T88 w 59"/>
                  <a:gd name="T90" fmla="+- 0 2654 2567"/>
                  <a:gd name="T91" fmla="*/ 2654 h 92"/>
                  <a:gd name="T92" fmla="+- 0 3875 3816"/>
                  <a:gd name="T93" fmla="*/ T92 w 59"/>
                  <a:gd name="T94" fmla="+- 0 2648 2567"/>
                  <a:gd name="T95" fmla="*/ 2648 h 92"/>
                  <a:gd name="T96" fmla="+- 0 3874 3816"/>
                  <a:gd name="T97" fmla="*/ T96 w 59"/>
                  <a:gd name="T98" fmla="+- 0 2645 2567"/>
                  <a:gd name="T99" fmla="*/ 2645 h 92"/>
                  <a:gd name="T100" fmla="+- 0 3873 3816"/>
                  <a:gd name="T101" fmla="*/ T100 w 59"/>
                  <a:gd name="T102" fmla="+- 0 2644 2567"/>
                  <a:gd name="T103" fmla="*/ 2644 h 92"/>
                  <a:gd name="T104" fmla="+- 0 3872 3816"/>
                  <a:gd name="T105" fmla="*/ T104 w 59"/>
                  <a:gd name="T106" fmla="+- 0 2644 2567"/>
                  <a:gd name="T107" fmla="*/ 2644 h 92"/>
                  <a:gd name="T108" fmla="+- 0 3837 3816"/>
                  <a:gd name="T109" fmla="*/ T108 w 59"/>
                  <a:gd name="T110" fmla="+- 0 2644 2567"/>
                  <a:gd name="T111" fmla="*/ 2644 h 92"/>
                  <a:gd name="T112" fmla="+- 0 3848 3816"/>
                  <a:gd name="T113" fmla="*/ T112 w 59"/>
                  <a:gd name="T114" fmla="+- 0 2633 2567"/>
                  <a:gd name="T115" fmla="*/ 2633 h 92"/>
                  <a:gd name="T116" fmla="+- 0 3871 3816"/>
                  <a:gd name="T117" fmla="*/ T116 w 59"/>
                  <a:gd name="T118" fmla="+- 0 2594 2567"/>
                  <a:gd name="T119" fmla="*/ 2594 h 92"/>
                  <a:gd name="T120" fmla="+- 0 3871 3816"/>
                  <a:gd name="T121" fmla="*/ T120 w 59"/>
                  <a:gd name="T122" fmla="+- 0 2586 2567"/>
                  <a:gd name="T123" fmla="*/ 2586 h 92"/>
                  <a:gd name="T124" fmla="+- 0 3871 3816"/>
                  <a:gd name="T125" fmla="*/ T124 w 59"/>
                  <a:gd name="T126" fmla="+- 0 2584 2567"/>
                  <a:gd name="T127" fmla="*/ 2584 h 92"/>
                  <a:gd name="T128" fmla="+- 0 3871 3816"/>
                  <a:gd name="T129" fmla="*/ T128 w 59"/>
                  <a:gd name="T130" fmla="+- 0 2583 2567"/>
                  <a:gd name="T131" fmla="*/ 2583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59" h="92">
                    <a:moveTo>
                      <a:pt x="55" y="16"/>
                    </a:moveTo>
                    <a:lnTo>
                      <a:pt x="25" y="16"/>
                    </a:lnTo>
                    <a:lnTo>
                      <a:pt x="26" y="17"/>
                    </a:lnTo>
                    <a:lnTo>
                      <a:pt x="28" y="17"/>
                    </a:lnTo>
                    <a:lnTo>
                      <a:pt x="31" y="20"/>
                    </a:lnTo>
                    <a:lnTo>
                      <a:pt x="33" y="23"/>
                    </a:lnTo>
                    <a:lnTo>
                      <a:pt x="34" y="26"/>
                    </a:lnTo>
                    <a:lnTo>
                      <a:pt x="34" y="29"/>
                    </a:lnTo>
                    <a:lnTo>
                      <a:pt x="34" y="31"/>
                    </a:lnTo>
                    <a:lnTo>
                      <a:pt x="20" y="55"/>
                    </a:lnTo>
                    <a:lnTo>
                      <a:pt x="4" y="72"/>
                    </a:lnTo>
                    <a:lnTo>
                      <a:pt x="2" y="74"/>
                    </a:lnTo>
                    <a:lnTo>
                      <a:pt x="1" y="77"/>
                    </a:lnTo>
                    <a:lnTo>
                      <a:pt x="0" y="80"/>
                    </a:lnTo>
                    <a:lnTo>
                      <a:pt x="0" y="84"/>
                    </a:lnTo>
                    <a:lnTo>
                      <a:pt x="0" y="88"/>
                    </a:lnTo>
                    <a:lnTo>
                      <a:pt x="1" y="90"/>
                    </a:lnTo>
                    <a:lnTo>
                      <a:pt x="3" y="91"/>
                    </a:lnTo>
                    <a:lnTo>
                      <a:pt x="6" y="91"/>
                    </a:lnTo>
                    <a:lnTo>
                      <a:pt x="56" y="91"/>
                    </a:lnTo>
                    <a:lnTo>
                      <a:pt x="58" y="91"/>
                    </a:lnTo>
                    <a:lnTo>
                      <a:pt x="58" y="90"/>
                    </a:lnTo>
                    <a:lnTo>
                      <a:pt x="59" y="87"/>
                    </a:lnTo>
                    <a:lnTo>
                      <a:pt x="59" y="81"/>
                    </a:lnTo>
                    <a:lnTo>
                      <a:pt x="58" y="78"/>
                    </a:lnTo>
                    <a:lnTo>
                      <a:pt x="57" y="77"/>
                    </a:lnTo>
                    <a:lnTo>
                      <a:pt x="56" y="77"/>
                    </a:lnTo>
                    <a:lnTo>
                      <a:pt x="21" y="77"/>
                    </a:lnTo>
                    <a:lnTo>
                      <a:pt x="32" y="66"/>
                    </a:lnTo>
                    <a:lnTo>
                      <a:pt x="55" y="27"/>
                    </a:lnTo>
                    <a:lnTo>
                      <a:pt x="55" y="19"/>
                    </a:lnTo>
                    <a:lnTo>
                      <a:pt x="55" y="1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8" name="Freeform 4309"/>
              <p:cNvSpPr>
                <a:spLocks/>
              </p:cNvSpPr>
              <p:nvPr/>
            </p:nvSpPr>
            <p:spPr bwMode="auto">
              <a:xfrm>
                <a:off x="3816" y="2567"/>
                <a:ext cx="59" cy="92"/>
              </a:xfrm>
              <a:custGeom>
                <a:avLst/>
                <a:gdLst>
                  <a:gd name="T0" fmla="+- 0 3849 3816"/>
                  <a:gd name="T1" fmla="*/ T0 w 59"/>
                  <a:gd name="T2" fmla="+- 0 2567 2567"/>
                  <a:gd name="T3" fmla="*/ 2567 h 92"/>
                  <a:gd name="T4" fmla="+- 0 3841 3816"/>
                  <a:gd name="T5" fmla="*/ T4 w 59"/>
                  <a:gd name="T6" fmla="+- 0 2567 2567"/>
                  <a:gd name="T7" fmla="*/ 2567 h 92"/>
                  <a:gd name="T8" fmla="+- 0 3838 3816"/>
                  <a:gd name="T9" fmla="*/ T8 w 59"/>
                  <a:gd name="T10" fmla="+- 0 2567 2567"/>
                  <a:gd name="T11" fmla="*/ 2567 h 92"/>
                  <a:gd name="T12" fmla="+- 0 3818 3816"/>
                  <a:gd name="T13" fmla="*/ T12 w 59"/>
                  <a:gd name="T14" fmla="+- 0 2583 2567"/>
                  <a:gd name="T15" fmla="*/ 2583 h 92"/>
                  <a:gd name="T16" fmla="+- 0 3818 3816"/>
                  <a:gd name="T17" fmla="*/ T16 w 59"/>
                  <a:gd name="T18" fmla="+- 0 2587 2567"/>
                  <a:gd name="T19" fmla="*/ 2587 h 92"/>
                  <a:gd name="T20" fmla="+- 0 3818 3816"/>
                  <a:gd name="T21" fmla="*/ T20 w 59"/>
                  <a:gd name="T22" fmla="+- 0 2588 2567"/>
                  <a:gd name="T23" fmla="*/ 2588 h 92"/>
                  <a:gd name="T24" fmla="+- 0 3819 3816"/>
                  <a:gd name="T25" fmla="*/ T24 w 59"/>
                  <a:gd name="T26" fmla="+- 0 2590 2567"/>
                  <a:gd name="T27" fmla="*/ 2590 h 92"/>
                  <a:gd name="T28" fmla="+- 0 3820 3816"/>
                  <a:gd name="T29" fmla="*/ T28 w 59"/>
                  <a:gd name="T30" fmla="+- 0 2590 2567"/>
                  <a:gd name="T31" fmla="*/ 2590 h 92"/>
                  <a:gd name="T32" fmla="+- 0 3822 3816"/>
                  <a:gd name="T33" fmla="*/ T32 w 59"/>
                  <a:gd name="T34" fmla="+- 0 2589 2567"/>
                  <a:gd name="T35" fmla="*/ 2589 h 92"/>
                  <a:gd name="T36" fmla="+- 0 3826 3816"/>
                  <a:gd name="T37" fmla="*/ T36 w 59"/>
                  <a:gd name="T38" fmla="+- 0 2587 2567"/>
                  <a:gd name="T39" fmla="*/ 2587 h 92"/>
                  <a:gd name="T40" fmla="+- 0 3828 3816"/>
                  <a:gd name="T41" fmla="*/ T40 w 59"/>
                  <a:gd name="T42" fmla="+- 0 2586 2567"/>
                  <a:gd name="T43" fmla="*/ 2586 h 92"/>
                  <a:gd name="T44" fmla="+- 0 3830 3816"/>
                  <a:gd name="T45" fmla="*/ T44 w 59"/>
                  <a:gd name="T46" fmla="+- 0 2585 2567"/>
                  <a:gd name="T47" fmla="*/ 2585 h 92"/>
                  <a:gd name="T48" fmla="+- 0 3834 3816"/>
                  <a:gd name="T49" fmla="*/ T48 w 59"/>
                  <a:gd name="T50" fmla="+- 0 2584 2567"/>
                  <a:gd name="T51" fmla="*/ 2584 h 92"/>
                  <a:gd name="T52" fmla="+- 0 3836 3816"/>
                  <a:gd name="T53" fmla="*/ T52 w 59"/>
                  <a:gd name="T54" fmla="+- 0 2583 2567"/>
                  <a:gd name="T55" fmla="*/ 2583 h 92"/>
                  <a:gd name="T56" fmla="+- 0 3871 3816"/>
                  <a:gd name="T57" fmla="*/ T56 w 59"/>
                  <a:gd name="T58" fmla="+- 0 2583 2567"/>
                  <a:gd name="T59" fmla="*/ 2583 h 92"/>
                  <a:gd name="T60" fmla="+- 0 3869 3816"/>
                  <a:gd name="T61" fmla="*/ T60 w 59"/>
                  <a:gd name="T62" fmla="+- 0 2578 2567"/>
                  <a:gd name="T63" fmla="*/ 2578 h 92"/>
                  <a:gd name="T64" fmla="+- 0 3867 3816"/>
                  <a:gd name="T65" fmla="*/ T64 w 59"/>
                  <a:gd name="T66" fmla="+- 0 2576 2567"/>
                  <a:gd name="T67" fmla="*/ 2576 h 92"/>
                  <a:gd name="T68" fmla="+- 0 3863 3816"/>
                  <a:gd name="T69" fmla="*/ T68 w 59"/>
                  <a:gd name="T70" fmla="+- 0 2571 2567"/>
                  <a:gd name="T71" fmla="*/ 2571 h 92"/>
                  <a:gd name="T72" fmla="+- 0 3860 3816"/>
                  <a:gd name="T73" fmla="*/ T72 w 59"/>
                  <a:gd name="T74" fmla="+- 0 2570 2567"/>
                  <a:gd name="T75" fmla="*/ 2570 h 92"/>
                  <a:gd name="T76" fmla="+- 0 3853 3816"/>
                  <a:gd name="T77" fmla="*/ T76 w 59"/>
                  <a:gd name="T78" fmla="+- 0 2567 2567"/>
                  <a:gd name="T79" fmla="*/ 2567 h 92"/>
                  <a:gd name="T80" fmla="+- 0 3849 3816"/>
                  <a:gd name="T81" fmla="*/ T80 w 59"/>
                  <a:gd name="T82" fmla="+- 0 2567 2567"/>
                  <a:gd name="T83" fmla="*/ 2567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5" y="0"/>
                    </a:lnTo>
                    <a:lnTo>
                      <a:pt x="22" y="0"/>
                    </a:lnTo>
                    <a:lnTo>
                      <a:pt x="2" y="16"/>
                    </a:lnTo>
                    <a:lnTo>
                      <a:pt x="2" y="20"/>
                    </a:lnTo>
                    <a:lnTo>
                      <a:pt x="2" y="21"/>
                    </a:lnTo>
                    <a:lnTo>
                      <a:pt x="3" y="23"/>
                    </a:lnTo>
                    <a:lnTo>
                      <a:pt x="4" y="23"/>
                    </a:lnTo>
                    <a:lnTo>
                      <a:pt x="6" y="22"/>
                    </a:lnTo>
                    <a:lnTo>
                      <a:pt x="10" y="20"/>
                    </a:lnTo>
                    <a:lnTo>
                      <a:pt x="12" y="19"/>
                    </a:lnTo>
                    <a:lnTo>
                      <a:pt x="14" y="18"/>
                    </a:lnTo>
                    <a:lnTo>
                      <a:pt x="18" y="17"/>
                    </a:lnTo>
                    <a:lnTo>
                      <a:pt x="20" y="16"/>
                    </a:lnTo>
                    <a:lnTo>
                      <a:pt x="55" y="16"/>
                    </a:lnTo>
                    <a:lnTo>
                      <a:pt x="53" y="11"/>
                    </a:lnTo>
                    <a:lnTo>
                      <a:pt x="51" y="9"/>
                    </a:lnTo>
                    <a:lnTo>
                      <a:pt x="47" y="4"/>
                    </a:lnTo>
                    <a:lnTo>
                      <a:pt x="44" y="3"/>
                    </a:lnTo>
                    <a:lnTo>
                      <a:pt x="37"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44" name="Group 4304"/>
            <p:cNvGrpSpPr>
              <a:grpSpLocks/>
            </p:cNvGrpSpPr>
            <p:nvPr/>
          </p:nvGrpSpPr>
          <p:grpSpPr bwMode="auto">
            <a:xfrm>
              <a:off x="3812" y="2740"/>
              <a:ext cx="66" cy="91"/>
              <a:chOff x="3812" y="2740"/>
              <a:chExt cx="66" cy="91"/>
            </a:xfrm>
          </p:grpSpPr>
          <p:sp>
            <p:nvSpPr>
              <p:cNvPr id="40254" name="Freeform 4307"/>
              <p:cNvSpPr>
                <a:spLocks/>
              </p:cNvSpPr>
              <p:nvPr/>
            </p:nvSpPr>
            <p:spPr bwMode="auto">
              <a:xfrm>
                <a:off x="3812" y="2740"/>
                <a:ext cx="66" cy="91"/>
              </a:xfrm>
              <a:custGeom>
                <a:avLst/>
                <a:gdLst>
                  <a:gd name="T0" fmla="+- 0 3867 3812"/>
                  <a:gd name="T1" fmla="*/ T0 w 66"/>
                  <a:gd name="T2" fmla="+- 0 2812 2740"/>
                  <a:gd name="T3" fmla="*/ 2812 h 91"/>
                  <a:gd name="T4" fmla="+- 0 3850 3812"/>
                  <a:gd name="T5" fmla="*/ T4 w 66"/>
                  <a:gd name="T6" fmla="+- 0 2812 2740"/>
                  <a:gd name="T7" fmla="*/ 2812 h 91"/>
                  <a:gd name="T8" fmla="+- 0 3850 3812"/>
                  <a:gd name="T9" fmla="*/ T8 w 66"/>
                  <a:gd name="T10" fmla="+- 0 2828 2740"/>
                  <a:gd name="T11" fmla="*/ 2828 h 91"/>
                  <a:gd name="T12" fmla="+- 0 3850 3812"/>
                  <a:gd name="T13" fmla="*/ T12 w 66"/>
                  <a:gd name="T14" fmla="+- 0 2830 2740"/>
                  <a:gd name="T15" fmla="*/ 2830 h 91"/>
                  <a:gd name="T16" fmla="+- 0 3852 3812"/>
                  <a:gd name="T17" fmla="*/ T16 w 66"/>
                  <a:gd name="T18" fmla="+- 0 2830 2740"/>
                  <a:gd name="T19" fmla="*/ 2830 h 91"/>
                  <a:gd name="T20" fmla="+- 0 3854 3812"/>
                  <a:gd name="T21" fmla="*/ T20 w 66"/>
                  <a:gd name="T22" fmla="+- 0 2831 2740"/>
                  <a:gd name="T23" fmla="*/ 2831 h 91"/>
                  <a:gd name="T24" fmla="+- 0 3863 3812"/>
                  <a:gd name="T25" fmla="*/ T24 w 66"/>
                  <a:gd name="T26" fmla="+- 0 2831 2740"/>
                  <a:gd name="T27" fmla="*/ 2831 h 91"/>
                  <a:gd name="T28" fmla="+- 0 3865 3812"/>
                  <a:gd name="T29" fmla="*/ T28 w 66"/>
                  <a:gd name="T30" fmla="+- 0 2830 2740"/>
                  <a:gd name="T31" fmla="*/ 2830 h 91"/>
                  <a:gd name="T32" fmla="+- 0 3867 3812"/>
                  <a:gd name="T33" fmla="*/ T32 w 66"/>
                  <a:gd name="T34" fmla="+- 0 2830 2740"/>
                  <a:gd name="T35" fmla="*/ 2830 h 91"/>
                  <a:gd name="T36" fmla="+- 0 3867 3812"/>
                  <a:gd name="T37" fmla="*/ T36 w 66"/>
                  <a:gd name="T38" fmla="+- 0 2828 2740"/>
                  <a:gd name="T39" fmla="*/ 2828 h 91"/>
                  <a:gd name="T40" fmla="+- 0 3867 3812"/>
                  <a:gd name="T41" fmla="*/ T40 w 66"/>
                  <a:gd name="T42" fmla="+- 0 2812 2740"/>
                  <a:gd name="T43" fmla="*/ 281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6" h="91">
                    <a:moveTo>
                      <a:pt x="55" y="72"/>
                    </a:moveTo>
                    <a:lnTo>
                      <a:pt x="38" y="72"/>
                    </a:lnTo>
                    <a:lnTo>
                      <a:pt x="38" y="88"/>
                    </a:lnTo>
                    <a:lnTo>
                      <a:pt x="38" y="90"/>
                    </a:lnTo>
                    <a:lnTo>
                      <a:pt x="40" y="90"/>
                    </a:lnTo>
                    <a:lnTo>
                      <a:pt x="42" y="91"/>
                    </a:lnTo>
                    <a:lnTo>
                      <a:pt x="51" y="91"/>
                    </a:lnTo>
                    <a:lnTo>
                      <a:pt x="53" y="90"/>
                    </a:lnTo>
                    <a:lnTo>
                      <a:pt x="55" y="90"/>
                    </a:lnTo>
                    <a:lnTo>
                      <a:pt x="55" y="88"/>
                    </a:lnTo>
                    <a:lnTo>
                      <a:pt x="55"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5" name="Freeform 4306"/>
              <p:cNvSpPr>
                <a:spLocks/>
              </p:cNvSpPr>
              <p:nvPr/>
            </p:nvSpPr>
            <p:spPr bwMode="auto">
              <a:xfrm>
                <a:off x="3812" y="2740"/>
                <a:ext cx="66" cy="91"/>
              </a:xfrm>
              <a:custGeom>
                <a:avLst/>
                <a:gdLst>
                  <a:gd name="T0" fmla="+- 0 3849 3812"/>
                  <a:gd name="T1" fmla="*/ T0 w 66"/>
                  <a:gd name="T2" fmla="+- 0 2740 2740"/>
                  <a:gd name="T3" fmla="*/ 2740 h 91"/>
                  <a:gd name="T4" fmla="+- 0 3815 3812"/>
                  <a:gd name="T5" fmla="*/ T4 w 66"/>
                  <a:gd name="T6" fmla="+- 0 2792 2740"/>
                  <a:gd name="T7" fmla="*/ 2792 h 91"/>
                  <a:gd name="T8" fmla="+- 0 3812 3812"/>
                  <a:gd name="T9" fmla="*/ T8 w 66"/>
                  <a:gd name="T10" fmla="+- 0 2805 2740"/>
                  <a:gd name="T11" fmla="*/ 2805 h 91"/>
                  <a:gd name="T12" fmla="+- 0 3813 3812"/>
                  <a:gd name="T13" fmla="*/ T12 w 66"/>
                  <a:gd name="T14" fmla="+- 0 2808 2740"/>
                  <a:gd name="T15" fmla="*/ 2808 h 91"/>
                  <a:gd name="T16" fmla="+- 0 3813 3812"/>
                  <a:gd name="T17" fmla="*/ T16 w 66"/>
                  <a:gd name="T18" fmla="+- 0 2811 2740"/>
                  <a:gd name="T19" fmla="*/ 2811 h 91"/>
                  <a:gd name="T20" fmla="+- 0 3815 3812"/>
                  <a:gd name="T21" fmla="*/ T20 w 66"/>
                  <a:gd name="T22" fmla="+- 0 2812 2740"/>
                  <a:gd name="T23" fmla="*/ 2812 h 91"/>
                  <a:gd name="T24" fmla="+- 0 3816 3812"/>
                  <a:gd name="T25" fmla="*/ T24 w 66"/>
                  <a:gd name="T26" fmla="+- 0 2812 2740"/>
                  <a:gd name="T27" fmla="*/ 2812 h 91"/>
                  <a:gd name="T28" fmla="+- 0 3875 3812"/>
                  <a:gd name="T29" fmla="*/ T28 w 66"/>
                  <a:gd name="T30" fmla="+- 0 2812 2740"/>
                  <a:gd name="T31" fmla="*/ 2812 h 91"/>
                  <a:gd name="T32" fmla="+- 0 3877 3812"/>
                  <a:gd name="T33" fmla="*/ T32 w 66"/>
                  <a:gd name="T34" fmla="+- 0 2810 2740"/>
                  <a:gd name="T35" fmla="*/ 2810 h 91"/>
                  <a:gd name="T36" fmla="+- 0 3878 3812"/>
                  <a:gd name="T37" fmla="*/ T36 w 66"/>
                  <a:gd name="T38" fmla="+- 0 2809 2740"/>
                  <a:gd name="T39" fmla="*/ 2809 h 91"/>
                  <a:gd name="T40" fmla="+- 0 3878 3812"/>
                  <a:gd name="T41" fmla="*/ T40 w 66"/>
                  <a:gd name="T42" fmla="+- 0 2808 2740"/>
                  <a:gd name="T43" fmla="*/ 2808 h 91"/>
                  <a:gd name="T44" fmla="+- 0 3878 3812"/>
                  <a:gd name="T45" fmla="*/ T44 w 66"/>
                  <a:gd name="T46" fmla="+- 0 2802 2740"/>
                  <a:gd name="T47" fmla="*/ 2802 h 91"/>
                  <a:gd name="T48" fmla="+- 0 3878 3812"/>
                  <a:gd name="T49" fmla="*/ T48 w 66"/>
                  <a:gd name="T50" fmla="+- 0 2800 2740"/>
                  <a:gd name="T51" fmla="*/ 2800 h 91"/>
                  <a:gd name="T52" fmla="+- 0 3877 3812"/>
                  <a:gd name="T53" fmla="*/ T52 w 66"/>
                  <a:gd name="T54" fmla="+- 0 2799 2740"/>
                  <a:gd name="T55" fmla="*/ 2799 h 91"/>
                  <a:gd name="T56" fmla="+- 0 3875 3812"/>
                  <a:gd name="T57" fmla="*/ T56 w 66"/>
                  <a:gd name="T58" fmla="+- 0 2797 2740"/>
                  <a:gd name="T59" fmla="*/ 2797 h 91"/>
                  <a:gd name="T60" fmla="+- 0 3827 3812"/>
                  <a:gd name="T61" fmla="*/ T60 w 66"/>
                  <a:gd name="T62" fmla="+- 0 2797 2740"/>
                  <a:gd name="T63" fmla="*/ 2797 h 91"/>
                  <a:gd name="T64" fmla="+- 0 3850 3812"/>
                  <a:gd name="T65" fmla="*/ T64 w 66"/>
                  <a:gd name="T66" fmla="+- 0 2756 2740"/>
                  <a:gd name="T67" fmla="*/ 2756 h 91"/>
                  <a:gd name="T68" fmla="+- 0 3867 3812"/>
                  <a:gd name="T69" fmla="*/ T68 w 66"/>
                  <a:gd name="T70" fmla="+- 0 2756 2740"/>
                  <a:gd name="T71" fmla="*/ 2756 h 91"/>
                  <a:gd name="T72" fmla="+- 0 3867 3812"/>
                  <a:gd name="T73" fmla="*/ T72 w 66"/>
                  <a:gd name="T74" fmla="+- 0 2743 2740"/>
                  <a:gd name="T75" fmla="*/ 2743 h 91"/>
                  <a:gd name="T76" fmla="+- 0 3867 3812"/>
                  <a:gd name="T77" fmla="*/ T76 w 66"/>
                  <a:gd name="T78" fmla="+- 0 2742 2740"/>
                  <a:gd name="T79" fmla="*/ 2742 h 91"/>
                  <a:gd name="T80" fmla="+- 0 3864 3812"/>
                  <a:gd name="T81" fmla="*/ T80 w 66"/>
                  <a:gd name="T82" fmla="+- 0 2741 2740"/>
                  <a:gd name="T83" fmla="*/ 2741 h 91"/>
                  <a:gd name="T84" fmla="+- 0 3861 3812"/>
                  <a:gd name="T85" fmla="*/ T84 w 66"/>
                  <a:gd name="T86" fmla="+- 0 2740 2740"/>
                  <a:gd name="T87" fmla="*/ 2740 h 91"/>
                  <a:gd name="T88" fmla="+- 0 3849 3812"/>
                  <a:gd name="T89" fmla="*/ T88 w 66"/>
                  <a:gd name="T90" fmla="+- 0 2740 2740"/>
                  <a:gd name="T91" fmla="*/ 274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6" h="91">
                    <a:moveTo>
                      <a:pt x="37" y="0"/>
                    </a:moveTo>
                    <a:lnTo>
                      <a:pt x="3" y="52"/>
                    </a:lnTo>
                    <a:lnTo>
                      <a:pt x="0" y="65"/>
                    </a:lnTo>
                    <a:lnTo>
                      <a:pt x="1" y="68"/>
                    </a:lnTo>
                    <a:lnTo>
                      <a:pt x="1" y="71"/>
                    </a:lnTo>
                    <a:lnTo>
                      <a:pt x="3" y="72"/>
                    </a:lnTo>
                    <a:lnTo>
                      <a:pt x="4" y="72"/>
                    </a:lnTo>
                    <a:lnTo>
                      <a:pt x="63" y="72"/>
                    </a:lnTo>
                    <a:lnTo>
                      <a:pt x="65" y="70"/>
                    </a:lnTo>
                    <a:lnTo>
                      <a:pt x="66" y="69"/>
                    </a:lnTo>
                    <a:lnTo>
                      <a:pt x="66" y="68"/>
                    </a:lnTo>
                    <a:lnTo>
                      <a:pt x="66" y="62"/>
                    </a:lnTo>
                    <a:lnTo>
                      <a:pt x="66" y="60"/>
                    </a:lnTo>
                    <a:lnTo>
                      <a:pt x="65" y="59"/>
                    </a:lnTo>
                    <a:lnTo>
                      <a:pt x="63" y="57"/>
                    </a:lnTo>
                    <a:lnTo>
                      <a:pt x="15" y="57"/>
                    </a:lnTo>
                    <a:lnTo>
                      <a:pt x="38" y="16"/>
                    </a:lnTo>
                    <a:lnTo>
                      <a:pt x="55" y="16"/>
                    </a:lnTo>
                    <a:lnTo>
                      <a:pt x="55" y="3"/>
                    </a:lnTo>
                    <a:lnTo>
                      <a:pt x="55" y="2"/>
                    </a:lnTo>
                    <a:lnTo>
                      <a:pt x="52" y="1"/>
                    </a:lnTo>
                    <a:lnTo>
                      <a:pt x="49"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6" name="Freeform 4305"/>
              <p:cNvSpPr>
                <a:spLocks/>
              </p:cNvSpPr>
              <p:nvPr/>
            </p:nvSpPr>
            <p:spPr bwMode="auto">
              <a:xfrm>
                <a:off x="3812" y="2740"/>
                <a:ext cx="66" cy="91"/>
              </a:xfrm>
              <a:custGeom>
                <a:avLst/>
                <a:gdLst>
                  <a:gd name="T0" fmla="+- 0 3867 3812"/>
                  <a:gd name="T1" fmla="*/ T0 w 66"/>
                  <a:gd name="T2" fmla="+- 0 2756 2740"/>
                  <a:gd name="T3" fmla="*/ 2756 h 91"/>
                  <a:gd name="T4" fmla="+- 0 3850 3812"/>
                  <a:gd name="T5" fmla="*/ T4 w 66"/>
                  <a:gd name="T6" fmla="+- 0 2756 2740"/>
                  <a:gd name="T7" fmla="*/ 2756 h 91"/>
                  <a:gd name="T8" fmla="+- 0 3850 3812"/>
                  <a:gd name="T9" fmla="*/ T8 w 66"/>
                  <a:gd name="T10" fmla="+- 0 2797 2740"/>
                  <a:gd name="T11" fmla="*/ 2797 h 91"/>
                  <a:gd name="T12" fmla="+- 0 3867 3812"/>
                  <a:gd name="T13" fmla="*/ T12 w 66"/>
                  <a:gd name="T14" fmla="+- 0 2797 2740"/>
                  <a:gd name="T15" fmla="*/ 2797 h 91"/>
                  <a:gd name="T16" fmla="+- 0 3867 3812"/>
                  <a:gd name="T17" fmla="*/ T16 w 66"/>
                  <a:gd name="T18" fmla="+- 0 2756 2740"/>
                  <a:gd name="T19" fmla="*/ 2756 h 91"/>
                </a:gdLst>
                <a:ahLst/>
                <a:cxnLst>
                  <a:cxn ang="0">
                    <a:pos x="T1" y="T3"/>
                  </a:cxn>
                  <a:cxn ang="0">
                    <a:pos x="T5" y="T7"/>
                  </a:cxn>
                  <a:cxn ang="0">
                    <a:pos x="T9" y="T11"/>
                  </a:cxn>
                  <a:cxn ang="0">
                    <a:pos x="T13" y="T15"/>
                  </a:cxn>
                  <a:cxn ang="0">
                    <a:pos x="T17" y="T19"/>
                  </a:cxn>
                </a:cxnLst>
                <a:rect l="0" t="0" r="r" b="b"/>
                <a:pathLst>
                  <a:path w="66" h="91">
                    <a:moveTo>
                      <a:pt x="55" y="16"/>
                    </a:moveTo>
                    <a:lnTo>
                      <a:pt x="38" y="16"/>
                    </a:lnTo>
                    <a:lnTo>
                      <a:pt x="38" y="57"/>
                    </a:lnTo>
                    <a:lnTo>
                      <a:pt x="55" y="5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45" name="Group 4280"/>
            <p:cNvGrpSpPr>
              <a:grpSpLocks/>
            </p:cNvGrpSpPr>
            <p:nvPr/>
          </p:nvGrpSpPr>
          <p:grpSpPr bwMode="auto">
            <a:xfrm>
              <a:off x="5456" y="2396"/>
              <a:ext cx="638" cy="649"/>
              <a:chOff x="5456" y="2396"/>
              <a:chExt cx="638" cy="649"/>
            </a:xfrm>
          </p:grpSpPr>
          <p:sp>
            <p:nvSpPr>
              <p:cNvPr id="40231" name="Freeform 4303"/>
              <p:cNvSpPr>
                <a:spLocks/>
              </p:cNvSpPr>
              <p:nvPr/>
            </p:nvSpPr>
            <p:spPr bwMode="auto">
              <a:xfrm>
                <a:off x="5456" y="2396"/>
                <a:ext cx="638" cy="649"/>
              </a:xfrm>
              <a:custGeom>
                <a:avLst/>
                <a:gdLst>
                  <a:gd name="T0" fmla="+- 0 5456 5456"/>
                  <a:gd name="T1" fmla="*/ T0 w 638"/>
                  <a:gd name="T2" fmla="+- 0 2704 2396"/>
                  <a:gd name="T3" fmla="*/ 2704 h 649"/>
                  <a:gd name="T4" fmla="+- 0 5456 5456"/>
                  <a:gd name="T5" fmla="*/ T4 w 638"/>
                  <a:gd name="T6" fmla="+- 0 3043 2396"/>
                  <a:gd name="T7" fmla="*/ 3043 h 649"/>
                  <a:gd name="T8" fmla="+- 0 5458 5456"/>
                  <a:gd name="T9" fmla="*/ T8 w 638"/>
                  <a:gd name="T10" fmla="+- 0 3045 2396"/>
                  <a:gd name="T11" fmla="*/ 3045 h 649"/>
                  <a:gd name="T12" fmla="+- 0 6092 5456"/>
                  <a:gd name="T13" fmla="*/ T12 w 638"/>
                  <a:gd name="T14" fmla="+- 0 3045 2396"/>
                  <a:gd name="T15" fmla="*/ 3045 h 649"/>
                  <a:gd name="T16" fmla="+- 0 6093 5456"/>
                  <a:gd name="T17" fmla="*/ T16 w 638"/>
                  <a:gd name="T18" fmla="+- 0 3043 2396"/>
                  <a:gd name="T19" fmla="*/ 3043 h 649"/>
                  <a:gd name="T20" fmla="+- 0 6093 5456"/>
                  <a:gd name="T21" fmla="*/ T20 w 638"/>
                  <a:gd name="T22" fmla="+- 0 3041 2396"/>
                  <a:gd name="T23" fmla="*/ 3041 h 649"/>
                  <a:gd name="T24" fmla="+- 0 6092 5456"/>
                  <a:gd name="T25" fmla="*/ T24 w 638"/>
                  <a:gd name="T26" fmla="+- 0 3041 2396"/>
                  <a:gd name="T27" fmla="*/ 3041 h 649"/>
                  <a:gd name="T28" fmla="+- 0 6090 5456"/>
                  <a:gd name="T29" fmla="*/ T28 w 638"/>
                  <a:gd name="T30" fmla="+- 0 3039 2396"/>
                  <a:gd name="T31" fmla="*/ 3039 h 649"/>
                  <a:gd name="T32" fmla="+- 0 6090 5456"/>
                  <a:gd name="T33" fmla="*/ T32 w 638"/>
                  <a:gd name="T34" fmla="+- 0 3026 2396"/>
                  <a:gd name="T35" fmla="*/ 3026 h 649"/>
                  <a:gd name="T36" fmla="+- 0 6077 5456"/>
                  <a:gd name="T37" fmla="*/ T36 w 638"/>
                  <a:gd name="T38" fmla="+- 0 3026 2396"/>
                  <a:gd name="T39" fmla="*/ 3026 h 649"/>
                  <a:gd name="T40" fmla="+- 0 6076 5456"/>
                  <a:gd name="T41" fmla="*/ T40 w 638"/>
                  <a:gd name="T42" fmla="+- 0 3025 2396"/>
                  <a:gd name="T43" fmla="*/ 3025 h 649"/>
                  <a:gd name="T44" fmla="+- 0 6076 5456"/>
                  <a:gd name="T45" fmla="*/ T44 w 638"/>
                  <a:gd name="T46" fmla="+- 0 3024 2396"/>
                  <a:gd name="T47" fmla="*/ 3024 h 649"/>
                  <a:gd name="T48" fmla="+- 0 6076 5456"/>
                  <a:gd name="T49" fmla="*/ T48 w 638"/>
                  <a:gd name="T50" fmla="+- 0 2706 2396"/>
                  <a:gd name="T51" fmla="*/ 2706 h 649"/>
                  <a:gd name="T52" fmla="+- 0 5457 5456"/>
                  <a:gd name="T53" fmla="*/ T52 w 638"/>
                  <a:gd name="T54" fmla="+- 0 2706 2396"/>
                  <a:gd name="T55" fmla="*/ 2706 h 649"/>
                  <a:gd name="T56" fmla="+- 0 5456 5456"/>
                  <a:gd name="T57" fmla="*/ T56 w 638"/>
                  <a:gd name="T58" fmla="+- 0 2704 2396"/>
                  <a:gd name="T59" fmla="*/ 2704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38" h="649">
                    <a:moveTo>
                      <a:pt x="0" y="308"/>
                    </a:moveTo>
                    <a:lnTo>
                      <a:pt x="0" y="647"/>
                    </a:lnTo>
                    <a:lnTo>
                      <a:pt x="2" y="649"/>
                    </a:lnTo>
                    <a:lnTo>
                      <a:pt x="636" y="649"/>
                    </a:lnTo>
                    <a:lnTo>
                      <a:pt x="637" y="647"/>
                    </a:lnTo>
                    <a:lnTo>
                      <a:pt x="637" y="645"/>
                    </a:lnTo>
                    <a:lnTo>
                      <a:pt x="636" y="645"/>
                    </a:lnTo>
                    <a:lnTo>
                      <a:pt x="634" y="643"/>
                    </a:lnTo>
                    <a:lnTo>
                      <a:pt x="634" y="630"/>
                    </a:lnTo>
                    <a:lnTo>
                      <a:pt x="621" y="630"/>
                    </a:lnTo>
                    <a:lnTo>
                      <a:pt x="620" y="629"/>
                    </a:lnTo>
                    <a:lnTo>
                      <a:pt x="620" y="628"/>
                    </a:lnTo>
                    <a:lnTo>
                      <a:pt x="620" y="310"/>
                    </a:lnTo>
                    <a:lnTo>
                      <a:pt x="1" y="310"/>
                    </a:lnTo>
                    <a:lnTo>
                      <a:pt x="0" y="30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2" name="Freeform 4302"/>
              <p:cNvSpPr>
                <a:spLocks/>
              </p:cNvSpPr>
              <p:nvPr/>
            </p:nvSpPr>
            <p:spPr bwMode="auto">
              <a:xfrm>
                <a:off x="5456" y="2396"/>
                <a:ext cx="638" cy="649"/>
              </a:xfrm>
              <a:custGeom>
                <a:avLst/>
                <a:gdLst>
                  <a:gd name="T0" fmla="+- 0 5518 5456"/>
                  <a:gd name="T1" fmla="*/ T0 w 638"/>
                  <a:gd name="T2" fmla="+- 0 2701 2396"/>
                  <a:gd name="T3" fmla="*/ 2701 h 649"/>
                  <a:gd name="T4" fmla="+- 0 5493 5456"/>
                  <a:gd name="T5" fmla="*/ T4 w 638"/>
                  <a:gd name="T6" fmla="+- 0 2701 2396"/>
                  <a:gd name="T7" fmla="*/ 2701 h 649"/>
                  <a:gd name="T8" fmla="+- 0 5495 5456"/>
                  <a:gd name="T9" fmla="*/ T8 w 638"/>
                  <a:gd name="T10" fmla="+- 0 2703 2396"/>
                  <a:gd name="T11" fmla="*/ 2703 h 649"/>
                  <a:gd name="T12" fmla="+- 0 5493 5456"/>
                  <a:gd name="T13" fmla="*/ T12 w 638"/>
                  <a:gd name="T14" fmla="+- 0 2706 2396"/>
                  <a:gd name="T15" fmla="*/ 2706 h 649"/>
                  <a:gd name="T16" fmla="+- 0 5518 5456"/>
                  <a:gd name="T17" fmla="*/ T16 w 638"/>
                  <a:gd name="T18" fmla="+- 0 2706 2396"/>
                  <a:gd name="T19" fmla="*/ 2706 h 649"/>
                  <a:gd name="T20" fmla="+- 0 5515 5456"/>
                  <a:gd name="T21" fmla="*/ T20 w 638"/>
                  <a:gd name="T22" fmla="+- 0 2703 2396"/>
                  <a:gd name="T23" fmla="*/ 2703 h 649"/>
                  <a:gd name="T24" fmla="+- 0 5518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62" y="305"/>
                    </a:moveTo>
                    <a:lnTo>
                      <a:pt x="37" y="305"/>
                    </a:lnTo>
                    <a:lnTo>
                      <a:pt x="39" y="307"/>
                    </a:lnTo>
                    <a:lnTo>
                      <a:pt x="37" y="310"/>
                    </a:lnTo>
                    <a:lnTo>
                      <a:pt x="62" y="310"/>
                    </a:lnTo>
                    <a:lnTo>
                      <a:pt x="59" y="307"/>
                    </a:lnTo>
                    <a:lnTo>
                      <a:pt x="62"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3" name="Freeform 4301"/>
              <p:cNvSpPr>
                <a:spLocks/>
              </p:cNvSpPr>
              <p:nvPr/>
            </p:nvSpPr>
            <p:spPr bwMode="auto">
              <a:xfrm>
                <a:off x="5456" y="2396"/>
                <a:ext cx="638" cy="649"/>
              </a:xfrm>
              <a:custGeom>
                <a:avLst/>
                <a:gdLst>
                  <a:gd name="T0" fmla="+- 0 5578 5456"/>
                  <a:gd name="T1" fmla="*/ T0 w 638"/>
                  <a:gd name="T2" fmla="+- 0 2701 2396"/>
                  <a:gd name="T3" fmla="*/ 2701 h 649"/>
                  <a:gd name="T4" fmla="+- 0 5553 5456"/>
                  <a:gd name="T5" fmla="*/ T4 w 638"/>
                  <a:gd name="T6" fmla="+- 0 2701 2396"/>
                  <a:gd name="T7" fmla="*/ 2701 h 649"/>
                  <a:gd name="T8" fmla="+- 0 5556 5456"/>
                  <a:gd name="T9" fmla="*/ T8 w 638"/>
                  <a:gd name="T10" fmla="+- 0 2703 2396"/>
                  <a:gd name="T11" fmla="*/ 2703 h 649"/>
                  <a:gd name="T12" fmla="+- 0 5553 5456"/>
                  <a:gd name="T13" fmla="*/ T12 w 638"/>
                  <a:gd name="T14" fmla="+- 0 2706 2396"/>
                  <a:gd name="T15" fmla="*/ 2706 h 649"/>
                  <a:gd name="T16" fmla="+- 0 5578 5456"/>
                  <a:gd name="T17" fmla="*/ T16 w 638"/>
                  <a:gd name="T18" fmla="+- 0 2706 2396"/>
                  <a:gd name="T19" fmla="*/ 2706 h 649"/>
                  <a:gd name="T20" fmla="+- 0 5576 5456"/>
                  <a:gd name="T21" fmla="*/ T20 w 638"/>
                  <a:gd name="T22" fmla="+- 0 2703 2396"/>
                  <a:gd name="T23" fmla="*/ 2703 h 649"/>
                  <a:gd name="T24" fmla="+- 0 5578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122" y="305"/>
                    </a:moveTo>
                    <a:lnTo>
                      <a:pt x="97" y="305"/>
                    </a:lnTo>
                    <a:lnTo>
                      <a:pt x="100" y="307"/>
                    </a:lnTo>
                    <a:lnTo>
                      <a:pt x="97" y="310"/>
                    </a:lnTo>
                    <a:lnTo>
                      <a:pt x="122" y="310"/>
                    </a:lnTo>
                    <a:lnTo>
                      <a:pt x="120" y="307"/>
                    </a:lnTo>
                    <a:lnTo>
                      <a:pt x="122"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4" name="Freeform 4300"/>
              <p:cNvSpPr>
                <a:spLocks/>
              </p:cNvSpPr>
              <p:nvPr/>
            </p:nvSpPr>
            <p:spPr bwMode="auto">
              <a:xfrm>
                <a:off x="5456" y="2396"/>
                <a:ext cx="638" cy="649"/>
              </a:xfrm>
              <a:custGeom>
                <a:avLst/>
                <a:gdLst>
                  <a:gd name="T0" fmla="+- 0 5638 5456"/>
                  <a:gd name="T1" fmla="*/ T0 w 638"/>
                  <a:gd name="T2" fmla="+- 0 2701 2396"/>
                  <a:gd name="T3" fmla="*/ 2701 h 649"/>
                  <a:gd name="T4" fmla="+- 0 5614 5456"/>
                  <a:gd name="T5" fmla="*/ T4 w 638"/>
                  <a:gd name="T6" fmla="+- 0 2701 2396"/>
                  <a:gd name="T7" fmla="*/ 2701 h 649"/>
                  <a:gd name="T8" fmla="+- 0 5616 5456"/>
                  <a:gd name="T9" fmla="*/ T8 w 638"/>
                  <a:gd name="T10" fmla="+- 0 2703 2396"/>
                  <a:gd name="T11" fmla="*/ 2703 h 649"/>
                  <a:gd name="T12" fmla="+- 0 5614 5456"/>
                  <a:gd name="T13" fmla="*/ T12 w 638"/>
                  <a:gd name="T14" fmla="+- 0 2706 2396"/>
                  <a:gd name="T15" fmla="*/ 2706 h 649"/>
                  <a:gd name="T16" fmla="+- 0 5638 5456"/>
                  <a:gd name="T17" fmla="*/ T16 w 638"/>
                  <a:gd name="T18" fmla="+- 0 2706 2396"/>
                  <a:gd name="T19" fmla="*/ 2706 h 649"/>
                  <a:gd name="T20" fmla="+- 0 5636 5456"/>
                  <a:gd name="T21" fmla="*/ T20 w 638"/>
                  <a:gd name="T22" fmla="+- 0 2703 2396"/>
                  <a:gd name="T23" fmla="*/ 2703 h 649"/>
                  <a:gd name="T24" fmla="+- 0 5638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182" y="305"/>
                    </a:moveTo>
                    <a:lnTo>
                      <a:pt x="158" y="305"/>
                    </a:lnTo>
                    <a:lnTo>
                      <a:pt x="160" y="307"/>
                    </a:lnTo>
                    <a:lnTo>
                      <a:pt x="158" y="310"/>
                    </a:lnTo>
                    <a:lnTo>
                      <a:pt x="182" y="310"/>
                    </a:lnTo>
                    <a:lnTo>
                      <a:pt x="180" y="307"/>
                    </a:lnTo>
                    <a:lnTo>
                      <a:pt x="182"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5" name="Freeform 4299"/>
              <p:cNvSpPr>
                <a:spLocks/>
              </p:cNvSpPr>
              <p:nvPr/>
            </p:nvSpPr>
            <p:spPr bwMode="auto">
              <a:xfrm>
                <a:off x="5456" y="2396"/>
                <a:ext cx="638" cy="649"/>
              </a:xfrm>
              <a:custGeom>
                <a:avLst/>
                <a:gdLst>
                  <a:gd name="T0" fmla="+- 0 5699 5456"/>
                  <a:gd name="T1" fmla="*/ T0 w 638"/>
                  <a:gd name="T2" fmla="+- 0 2701 2396"/>
                  <a:gd name="T3" fmla="*/ 2701 h 649"/>
                  <a:gd name="T4" fmla="+- 0 5674 5456"/>
                  <a:gd name="T5" fmla="*/ T4 w 638"/>
                  <a:gd name="T6" fmla="+- 0 2701 2396"/>
                  <a:gd name="T7" fmla="*/ 2701 h 649"/>
                  <a:gd name="T8" fmla="+- 0 5676 5456"/>
                  <a:gd name="T9" fmla="*/ T8 w 638"/>
                  <a:gd name="T10" fmla="+- 0 2703 2396"/>
                  <a:gd name="T11" fmla="*/ 2703 h 649"/>
                  <a:gd name="T12" fmla="+- 0 5674 5456"/>
                  <a:gd name="T13" fmla="*/ T12 w 638"/>
                  <a:gd name="T14" fmla="+- 0 2706 2396"/>
                  <a:gd name="T15" fmla="*/ 2706 h 649"/>
                  <a:gd name="T16" fmla="+- 0 5699 5456"/>
                  <a:gd name="T17" fmla="*/ T16 w 638"/>
                  <a:gd name="T18" fmla="+- 0 2706 2396"/>
                  <a:gd name="T19" fmla="*/ 2706 h 649"/>
                  <a:gd name="T20" fmla="+- 0 5696 5456"/>
                  <a:gd name="T21" fmla="*/ T20 w 638"/>
                  <a:gd name="T22" fmla="+- 0 2703 2396"/>
                  <a:gd name="T23" fmla="*/ 2703 h 649"/>
                  <a:gd name="T24" fmla="+- 0 5699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243" y="305"/>
                    </a:moveTo>
                    <a:lnTo>
                      <a:pt x="218" y="305"/>
                    </a:lnTo>
                    <a:lnTo>
                      <a:pt x="220" y="307"/>
                    </a:lnTo>
                    <a:lnTo>
                      <a:pt x="218" y="310"/>
                    </a:lnTo>
                    <a:lnTo>
                      <a:pt x="243" y="310"/>
                    </a:lnTo>
                    <a:lnTo>
                      <a:pt x="240" y="307"/>
                    </a:lnTo>
                    <a:lnTo>
                      <a:pt x="243"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6" name="Freeform 4298"/>
              <p:cNvSpPr>
                <a:spLocks/>
              </p:cNvSpPr>
              <p:nvPr/>
            </p:nvSpPr>
            <p:spPr bwMode="auto">
              <a:xfrm>
                <a:off x="5456" y="2396"/>
                <a:ext cx="638" cy="649"/>
              </a:xfrm>
              <a:custGeom>
                <a:avLst/>
                <a:gdLst>
                  <a:gd name="T0" fmla="+- 0 5760 5456"/>
                  <a:gd name="T1" fmla="*/ T0 w 638"/>
                  <a:gd name="T2" fmla="+- 0 2701 2396"/>
                  <a:gd name="T3" fmla="*/ 2701 h 649"/>
                  <a:gd name="T4" fmla="+- 0 5734 5456"/>
                  <a:gd name="T5" fmla="*/ T4 w 638"/>
                  <a:gd name="T6" fmla="+- 0 2701 2396"/>
                  <a:gd name="T7" fmla="*/ 2701 h 649"/>
                  <a:gd name="T8" fmla="+- 0 5737 5456"/>
                  <a:gd name="T9" fmla="*/ T8 w 638"/>
                  <a:gd name="T10" fmla="+- 0 2703 2396"/>
                  <a:gd name="T11" fmla="*/ 2703 h 649"/>
                  <a:gd name="T12" fmla="+- 0 5734 5456"/>
                  <a:gd name="T13" fmla="*/ T12 w 638"/>
                  <a:gd name="T14" fmla="+- 0 2706 2396"/>
                  <a:gd name="T15" fmla="*/ 2706 h 649"/>
                  <a:gd name="T16" fmla="+- 0 5760 5456"/>
                  <a:gd name="T17" fmla="*/ T16 w 638"/>
                  <a:gd name="T18" fmla="+- 0 2706 2396"/>
                  <a:gd name="T19" fmla="*/ 2706 h 649"/>
                  <a:gd name="T20" fmla="+- 0 5757 5456"/>
                  <a:gd name="T21" fmla="*/ T20 w 638"/>
                  <a:gd name="T22" fmla="+- 0 2703 2396"/>
                  <a:gd name="T23" fmla="*/ 2703 h 649"/>
                  <a:gd name="T24" fmla="+- 0 5760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04" y="305"/>
                    </a:moveTo>
                    <a:lnTo>
                      <a:pt x="278" y="305"/>
                    </a:lnTo>
                    <a:lnTo>
                      <a:pt x="281" y="307"/>
                    </a:lnTo>
                    <a:lnTo>
                      <a:pt x="278" y="310"/>
                    </a:lnTo>
                    <a:lnTo>
                      <a:pt x="304" y="310"/>
                    </a:lnTo>
                    <a:lnTo>
                      <a:pt x="301" y="307"/>
                    </a:lnTo>
                    <a:lnTo>
                      <a:pt x="304"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7" name="Freeform 4297"/>
              <p:cNvSpPr>
                <a:spLocks/>
              </p:cNvSpPr>
              <p:nvPr/>
            </p:nvSpPr>
            <p:spPr bwMode="auto">
              <a:xfrm>
                <a:off x="5456" y="2396"/>
                <a:ext cx="638" cy="649"/>
              </a:xfrm>
              <a:custGeom>
                <a:avLst/>
                <a:gdLst>
                  <a:gd name="T0" fmla="+- 0 5820 5456"/>
                  <a:gd name="T1" fmla="*/ T0 w 638"/>
                  <a:gd name="T2" fmla="+- 0 2701 2396"/>
                  <a:gd name="T3" fmla="*/ 2701 h 649"/>
                  <a:gd name="T4" fmla="+- 0 5795 5456"/>
                  <a:gd name="T5" fmla="*/ T4 w 638"/>
                  <a:gd name="T6" fmla="+- 0 2701 2396"/>
                  <a:gd name="T7" fmla="*/ 2701 h 649"/>
                  <a:gd name="T8" fmla="+- 0 5797 5456"/>
                  <a:gd name="T9" fmla="*/ T8 w 638"/>
                  <a:gd name="T10" fmla="+- 0 2703 2396"/>
                  <a:gd name="T11" fmla="*/ 2703 h 649"/>
                  <a:gd name="T12" fmla="+- 0 5795 5456"/>
                  <a:gd name="T13" fmla="*/ T12 w 638"/>
                  <a:gd name="T14" fmla="+- 0 2706 2396"/>
                  <a:gd name="T15" fmla="*/ 2706 h 649"/>
                  <a:gd name="T16" fmla="+- 0 5820 5456"/>
                  <a:gd name="T17" fmla="*/ T16 w 638"/>
                  <a:gd name="T18" fmla="+- 0 2706 2396"/>
                  <a:gd name="T19" fmla="*/ 2706 h 649"/>
                  <a:gd name="T20" fmla="+- 0 5817 5456"/>
                  <a:gd name="T21" fmla="*/ T20 w 638"/>
                  <a:gd name="T22" fmla="+- 0 2703 2396"/>
                  <a:gd name="T23" fmla="*/ 2703 h 649"/>
                  <a:gd name="T24" fmla="+- 0 5820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64" y="305"/>
                    </a:moveTo>
                    <a:lnTo>
                      <a:pt x="339" y="305"/>
                    </a:lnTo>
                    <a:lnTo>
                      <a:pt x="341" y="307"/>
                    </a:lnTo>
                    <a:lnTo>
                      <a:pt x="339" y="310"/>
                    </a:lnTo>
                    <a:lnTo>
                      <a:pt x="364" y="310"/>
                    </a:lnTo>
                    <a:lnTo>
                      <a:pt x="361" y="307"/>
                    </a:lnTo>
                    <a:lnTo>
                      <a:pt x="364"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8" name="Freeform 4296"/>
              <p:cNvSpPr>
                <a:spLocks/>
              </p:cNvSpPr>
              <p:nvPr/>
            </p:nvSpPr>
            <p:spPr bwMode="auto">
              <a:xfrm>
                <a:off x="5456" y="2396"/>
                <a:ext cx="638" cy="649"/>
              </a:xfrm>
              <a:custGeom>
                <a:avLst/>
                <a:gdLst>
                  <a:gd name="T0" fmla="+- 0 5881 5456"/>
                  <a:gd name="T1" fmla="*/ T0 w 638"/>
                  <a:gd name="T2" fmla="+- 0 2701 2396"/>
                  <a:gd name="T3" fmla="*/ 2701 h 649"/>
                  <a:gd name="T4" fmla="+- 0 5855 5456"/>
                  <a:gd name="T5" fmla="*/ T4 w 638"/>
                  <a:gd name="T6" fmla="+- 0 2701 2396"/>
                  <a:gd name="T7" fmla="*/ 2701 h 649"/>
                  <a:gd name="T8" fmla="+- 0 5857 5456"/>
                  <a:gd name="T9" fmla="*/ T8 w 638"/>
                  <a:gd name="T10" fmla="+- 0 2703 2396"/>
                  <a:gd name="T11" fmla="*/ 2703 h 649"/>
                  <a:gd name="T12" fmla="+- 0 5855 5456"/>
                  <a:gd name="T13" fmla="*/ T12 w 638"/>
                  <a:gd name="T14" fmla="+- 0 2706 2396"/>
                  <a:gd name="T15" fmla="*/ 2706 h 649"/>
                  <a:gd name="T16" fmla="+- 0 5881 5456"/>
                  <a:gd name="T17" fmla="*/ T16 w 638"/>
                  <a:gd name="T18" fmla="+- 0 2706 2396"/>
                  <a:gd name="T19" fmla="*/ 2706 h 649"/>
                  <a:gd name="T20" fmla="+- 0 5878 5456"/>
                  <a:gd name="T21" fmla="*/ T20 w 638"/>
                  <a:gd name="T22" fmla="+- 0 2703 2396"/>
                  <a:gd name="T23" fmla="*/ 2703 h 649"/>
                  <a:gd name="T24" fmla="+- 0 5881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425" y="305"/>
                    </a:moveTo>
                    <a:lnTo>
                      <a:pt x="399" y="305"/>
                    </a:lnTo>
                    <a:lnTo>
                      <a:pt x="401" y="307"/>
                    </a:lnTo>
                    <a:lnTo>
                      <a:pt x="399" y="310"/>
                    </a:lnTo>
                    <a:lnTo>
                      <a:pt x="425" y="310"/>
                    </a:lnTo>
                    <a:lnTo>
                      <a:pt x="422" y="307"/>
                    </a:lnTo>
                    <a:lnTo>
                      <a:pt x="425"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9" name="Freeform 4295"/>
              <p:cNvSpPr>
                <a:spLocks/>
              </p:cNvSpPr>
              <p:nvPr/>
            </p:nvSpPr>
            <p:spPr bwMode="auto">
              <a:xfrm>
                <a:off x="5456" y="2396"/>
                <a:ext cx="638" cy="649"/>
              </a:xfrm>
              <a:custGeom>
                <a:avLst/>
                <a:gdLst>
                  <a:gd name="T0" fmla="+- 0 5941 5456"/>
                  <a:gd name="T1" fmla="*/ T0 w 638"/>
                  <a:gd name="T2" fmla="+- 0 2701 2396"/>
                  <a:gd name="T3" fmla="*/ 2701 h 649"/>
                  <a:gd name="T4" fmla="+- 0 5915 5456"/>
                  <a:gd name="T5" fmla="*/ T4 w 638"/>
                  <a:gd name="T6" fmla="+- 0 2701 2396"/>
                  <a:gd name="T7" fmla="*/ 2701 h 649"/>
                  <a:gd name="T8" fmla="+- 0 5918 5456"/>
                  <a:gd name="T9" fmla="*/ T8 w 638"/>
                  <a:gd name="T10" fmla="+- 0 2703 2396"/>
                  <a:gd name="T11" fmla="*/ 2703 h 649"/>
                  <a:gd name="T12" fmla="+- 0 5915 5456"/>
                  <a:gd name="T13" fmla="*/ T12 w 638"/>
                  <a:gd name="T14" fmla="+- 0 2706 2396"/>
                  <a:gd name="T15" fmla="*/ 2706 h 649"/>
                  <a:gd name="T16" fmla="+- 0 5941 5456"/>
                  <a:gd name="T17" fmla="*/ T16 w 638"/>
                  <a:gd name="T18" fmla="+- 0 2706 2396"/>
                  <a:gd name="T19" fmla="*/ 2706 h 649"/>
                  <a:gd name="T20" fmla="+- 0 5939 5456"/>
                  <a:gd name="T21" fmla="*/ T20 w 638"/>
                  <a:gd name="T22" fmla="+- 0 2703 2396"/>
                  <a:gd name="T23" fmla="*/ 2703 h 649"/>
                  <a:gd name="T24" fmla="+- 0 5941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485" y="305"/>
                    </a:moveTo>
                    <a:lnTo>
                      <a:pt x="459" y="305"/>
                    </a:lnTo>
                    <a:lnTo>
                      <a:pt x="462" y="307"/>
                    </a:lnTo>
                    <a:lnTo>
                      <a:pt x="459" y="310"/>
                    </a:lnTo>
                    <a:lnTo>
                      <a:pt x="485" y="310"/>
                    </a:lnTo>
                    <a:lnTo>
                      <a:pt x="483" y="307"/>
                    </a:lnTo>
                    <a:lnTo>
                      <a:pt x="485"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0" name="Freeform 4294"/>
              <p:cNvSpPr>
                <a:spLocks/>
              </p:cNvSpPr>
              <p:nvPr/>
            </p:nvSpPr>
            <p:spPr bwMode="auto">
              <a:xfrm>
                <a:off x="5456" y="2396"/>
                <a:ext cx="638" cy="649"/>
              </a:xfrm>
              <a:custGeom>
                <a:avLst/>
                <a:gdLst>
                  <a:gd name="T0" fmla="+- 0 6001 5456"/>
                  <a:gd name="T1" fmla="*/ T0 w 638"/>
                  <a:gd name="T2" fmla="+- 0 2701 2396"/>
                  <a:gd name="T3" fmla="*/ 2701 h 649"/>
                  <a:gd name="T4" fmla="+- 0 5976 5456"/>
                  <a:gd name="T5" fmla="*/ T4 w 638"/>
                  <a:gd name="T6" fmla="+- 0 2701 2396"/>
                  <a:gd name="T7" fmla="*/ 2701 h 649"/>
                  <a:gd name="T8" fmla="+- 0 5978 5456"/>
                  <a:gd name="T9" fmla="*/ T8 w 638"/>
                  <a:gd name="T10" fmla="+- 0 2703 2396"/>
                  <a:gd name="T11" fmla="*/ 2703 h 649"/>
                  <a:gd name="T12" fmla="+- 0 5976 5456"/>
                  <a:gd name="T13" fmla="*/ T12 w 638"/>
                  <a:gd name="T14" fmla="+- 0 2706 2396"/>
                  <a:gd name="T15" fmla="*/ 2706 h 649"/>
                  <a:gd name="T16" fmla="+- 0 6001 5456"/>
                  <a:gd name="T17" fmla="*/ T16 w 638"/>
                  <a:gd name="T18" fmla="+- 0 2706 2396"/>
                  <a:gd name="T19" fmla="*/ 2706 h 649"/>
                  <a:gd name="T20" fmla="+- 0 5999 5456"/>
                  <a:gd name="T21" fmla="*/ T20 w 638"/>
                  <a:gd name="T22" fmla="+- 0 2703 2396"/>
                  <a:gd name="T23" fmla="*/ 2703 h 649"/>
                  <a:gd name="T24" fmla="+- 0 6001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545" y="305"/>
                    </a:moveTo>
                    <a:lnTo>
                      <a:pt x="520" y="305"/>
                    </a:lnTo>
                    <a:lnTo>
                      <a:pt x="522" y="307"/>
                    </a:lnTo>
                    <a:lnTo>
                      <a:pt x="520" y="310"/>
                    </a:lnTo>
                    <a:lnTo>
                      <a:pt x="545" y="310"/>
                    </a:lnTo>
                    <a:lnTo>
                      <a:pt x="543" y="307"/>
                    </a:lnTo>
                    <a:lnTo>
                      <a:pt x="545"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1" name="Freeform 4293"/>
              <p:cNvSpPr>
                <a:spLocks/>
              </p:cNvSpPr>
              <p:nvPr/>
            </p:nvSpPr>
            <p:spPr bwMode="auto">
              <a:xfrm>
                <a:off x="5456" y="2396"/>
                <a:ext cx="638" cy="649"/>
              </a:xfrm>
              <a:custGeom>
                <a:avLst/>
                <a:gdLst>
                  <a:gd name="T0" fmla="+- 0 6062 5456"/>
                  <a:gd name="T1" fmla="*/ T0 w 638"/>
                  <a:gd name="T2" fmla="+- 0 2701 2396"/>
                  <a:gd name="T3" fmla="*/ 2701 h 649"/>
                  <a:gd name="T4" fmla="+- 0 6036 5456"/>
                  <a:gd name="T5" fmla="*/ T4 w 638"/>
                  <a:gd name="T6" fmla="+- 0 2701 2396"/>
                  <a:gd name="T7" fmla="*/ 2701 h 649"/>
                  <a:gd name="T8" fmla="+- 0 6039 5456"/>
                  <a:gd name="T9" fmla="*/ T8 w 638"/>
                  <a:gd name="T10" fmla="+- 0 2703 2396"/>
                  <a:gd name="T11" fmla="*/ 2703 h 649"/>
                  <a:gd name="T12" fmla="+- 0 6036 5456"/>
                  <a:gd name="T13" fmla="*/ T12 w 638"/>
                  <a:gd name="T14" fmla="+- 0 2706 2396"/>
                  <a:gd name="T15" fmla="*/ 2706 h 649"/>
                  <a:gd name="T16" fmla="+- 0 6062 5456"/>
                  <a:gd name="T17" fmla="*/ T16 w 638"/>
                  <a:gd name="T18" fmla="+- 0 2706 2396"/>
                  <a:gd name="T19" fmla="*/ 2706 h 649"/>
                  <a:gd name="T20" fmla="+- 0 6059 5456"/>
                  <a:gd name="T21" fmla="*/ T20 w 638"/>
                  <a:gd name="T22" fmla="+- 0 2703 2396"/>
                  <a:gd name="T23" fmla="*/ 2703 h 649"/>
                  <a:gd name="T24" fmla="+- 0 6062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606" y="305"/>
                    </a:moveTo>
                    <a:lnTo>
                      <a:pt x="580" y="305"/>
                    </a:lnTo>
                    <a:lnTo>
                      <a:pt x="583" y="307"/>
                    </a:lnTo>
                    <a:lnTo>
                      <a:pt x="580" y="310"/>
                    </a:lnTo>
                    <a:lnTo>
                      <a:pt x="606" y="310"/>
                    </a:lnTo>
                    <a:lnTo>
                      <a:pt x="603" y="307"/>
                    </a:lnTo>
                    <a:lnTo>
                      <a:pt x="606"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2" name="Freeform 4292"/>
              <p:cNvSpPr>
                <a:spLocks/>
              </p:cNvSpPr>
              <p:nvPr/>
            </p:nvSpPr>
            <p:spPr bwMode="auto">
              <a:xfrm>
                <a:off x="5456" y="2396"/>
                <a:ext cx="638" cy="649"/>
              </a:xfrm>
              <a:custGeom>
                <a:avLst/>
                <a:gdLst>
                  <a:gd name="T0" fmla="+- 0 6076 5456"/>
                  <a:gd name="T1" fmla="*/ T0 w 638"/>
                  <a:gd name="T2" fmla="+- 0 2691 2396"/>
                  <a:gd name="T3" fmla="*/ 2691 h 649"/>
                  <a:gd name="T4" fmla="+- 0 6040 5456"/>
                  <a:gd name="T5" fmla="*/ T4 w 638"/>
                  <a:gd name="T6" fmla="+- 0 2691 2396"/>
                  <a:gd name="T7" fmla="*/ 2691 h 649"/>
                  <a:gd name="T8" fmla="+- 0 5456 5456"/>
                  <a:gd name="T9" fmla="*/ T8 w 638"/>
                  <a:gd name="T10" fmla="+- 0 2691 2396"/>
                  <a:gd name="T11" fmla="*/ 2691 h 649"/>
                  <a:gd name="T12" fmla="+- 0 5456 5456"/>
                  <a:gd name="T13" fmla="*/ T12 w 638"/>
                  <a:gd name="T14" fmla="+- 0 2702 2396"/>
                  <a:gd name="T15" fmla="*/ 2702 h 649"/>
                  <a:gd name="T16" fmla="+- 0 5457 5456"/>
                  <a:gd name="T17" fmla="*/ T16 w 638"/>
                  <a:gd name="T18" fmla="+- 0 2701 2396"/>
                  <a:gd name="T19" fmla="*/ 2701 h 649"/>
                  <a:gd name="T20" fmla="+- 0 6076 5456"/>
                  <a:gd name="T21" fmla="*/ T20 w 638"/>
                  <a:gd name="T22" fmla="+- 0 2701 2396"/>
                  <a:gd name="T23" fmla="*/ 2701 h 649"/>
                  <a:gd name="T24" fmla="+- 0 6076 5456"/>
                  <a:gd name="T25" fmla="*/ T24 w 638"/>
                  <a:gd name="T26" fmla="+- 0 2691 2396"/>
                  <a:gd name="T27" fmla="*/ 269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620" y="295"/>
                    </a:moveTo>
                    <a:lnTo>
                      <a:pt x="584" y="295"/>
                    </a:lnTo>
                    <a:lnTo>
                      <a:pt x="0" y="295"/>
                    </a:lnTo>
                    <a:lnTo>
                      <a:pt x="0" y="306"/>
                    </a:lnTo>
                    <a:lnTo>
                      <a:pt x="1" y="305"/>
                    </a:lnTo>
                    <a:lnTo>
                      <a:pt x="620" y="305"/>
                    </a:lnTo>
                    <a:lnTo>
                      <a:pt x="620" y="29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3" name="Freeform 4291"/>
              <p:cNvSpPr>
                <a:spLocks/>
              </p:cNvSpPr>
              <p:nvPr/>
            </p:nvSpPr>
            <p:spPr bwMode="auto">
              <a:xfrm>
                <a:off x="5456" y="2396"/>
                <a:ext cx="638" cy="649"/>
              </a:xfrm>
              <a:custGeom>
                <a:avLst/>
                <a:gdLst>
                  <a:gd name="T0" fmla="+- 0 5486 5456"/>
                  <a:gd name="T1" fmla="*/ T0 w 638"/>
                  <a:gd name="T2" fmla="+- 0 2686 2396"/>
                  <a:gd name="T3" fmla="*/ 2686 h 649"/>
                  <a:gd name="T4" fmla="+- 0 5460 5456"/>
                  <a:gd name="T5" fmla="*/ T4 w 638"/>
                  <a:gd name="T6" fmla="+- 0 2686 2396"/>
                  <a:gd name="T7" fmla="*/ 2686 h 649"/>
                  <a:gd name="T8" fmla="+- 0 5463 5456"/>
                  <a:gd name="T9" fmla="*/ T8 w 638"/>
                  <a:gd name="T10" fmla="+- 0 2689 2396"/>
                  <a:gd name="T11" fmla="*/ 2689 h 649"/>
                  <a:gd name="T12" fmla="+- 0 5460 5456"/>
                  <a:gd name="T13" fmla="*/ T12 w 638"/>
                  <a:gd name="T14" fmla="+- 0 2691 2396"/>
                  <a:gd name="T15" fmla="*/ 2691 h 649"/>
                  <a:gd name="T16" fmla="+- 0 5486 5456"/>
                  <a:gd name="T17" fmla="*/ T16 w 638"/>
                  <a:gd name="T18" fmla="+- 0 2691 2396"/>
                  <a:gd name="T19" fmla="*/ 2691 h 649"/>
                  <a:gd name="T20" fmla="+- 0 5483 5456"/>
                  <a:gd name="T21" fmla="*/ T20 w 638"/>
                  <a:gd name="T22" fmla="+- 0 2689 2396"/>
                  <a:gd name="T23" fmla="*/ 2689 h 649"/>
                  <a:gd name="T24" fmla="+- 0 5486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0" y="290"/>
                    </a:moveTo>
                    <a:lnTo>
                      <a:pt x="4" y="290"/>
                    </a:lnTo>
                    <a:lnTo>
                      <a:pt x="7" y="293"/>
                    </a:lnTo>
                    <a:lnTo>
                      <a:pt x="4" y="295"/>
                    </a:lnTo>
                    <a:lnTo>
                      <a:pt x="30" y="295"/>
                    </a:lnTo>
                    <a:lnTo>
                      <a:pt x="27" y="293"/>
                    </a:lnTo>
                    <a:lnTo>
                      <a:pt x="30"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4" name="Freeform 4290"/>
              <p:cNvSpPr>
                <a:spLocks/>
              </p:cNvSpPr>
              <p:nvPr/>
            </p:nvSpPr>
            <p:spPr bwMode="auto">
              <a:xfrm>
                <a:off x="5456" y="2396"/>
                <a:ext cx="638" cy="649"/>
              </a:xfrm>
              <a:custGeom>
                <a:avLst/>
                <a:gdLst>
                  <a:gd name="T0" fmla="+- 0 5547 5456"/>
                  <a:gd name="T1" fmla="*/ T0 w 638"/>
                  <a:gd name="T2" fmla="+- 0 2686 2396"/>
                  <a:gd name="T3" fmla="*/ 2686 h 649"/>
                  <a:gd name="T4" fmla="+- 0 5522 5456"/>
                  <a:gd name="T5" fmla="*/ T4 w 638"/>
                  <a:gd name="T6" fmla="+- 0 2686 2396"/>
                  <a:gd name="T7" fmla="*/ 2686 h 649"/>
                  <a:gd name="T8" fmla="+- 0 5524 5456"/>
                  <a:gd name="T9" fmla="*/ T8 w 638"/>
                  <a:gd name="T10" fmla="+- 0 2689 2396"/>
                  <a:gd name="T11" fmla="*/ 2689 h 649"/>
                  <a:gd name="T12" fmla="+- 0 5522 5456"/>
                  <a:gd name="T13" fmla="*/ T12 w 638"/>
                  <a:gd name="T14" fmla="+- 0 2691 2396"/>
                  <a:gd name="T15" fmla="*/ 2691 h 649"/>
                  <a:gd name="T16" fmla="+- 0 5547 5456"/>
                  <a:gd name="T17" fmla="*/ T16 w 638"/>
                  <a:gd name="T18" fmla="+- 0 2691 2396"/>
                  <a:gd name="T19" fmla="*/ 2691 h 649"/>
                  <a:gd name="T20" fmla="+- 0 5545 5456"/>
                  <a:gd name="T21" fmla="*/ T20 w 638"/>
                  <a:gd name="T22" fmla="+- 0 2689 2396"/>
                  <a:gd name="T23" fmla="*/ 2689 h 649"/>
                  <a:gd name="T24" fmla="+- 0 5547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91" y="290"/>
                    </a:moveTo>
                    <a:lnTo>
                      <a:pt x="66" y="290"/>
                    </a:lnTo>
                    <a:lnTo>
                      <a:pt x="68" y="293"/>
                    </a:lnTo>
                    <a:lnTo>
                      <a:pt x="66" y="295"/>
                    </a:lnTo>
                    <a:lnTo>
                      <a:pt x="91" y="295"/>
                    </a:lnTo>
                    <a:lnTo>
                      <a:pt x="89" y="293"/>
                    </a:lnTo>
                    <a:lnTo>
                      <a:pt x="91"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5" name="Freeform 4289"/>
              <p:cNvSpPr>
                <a:spLocks/>
              </p:cNvSpPr>
              <p:nvPr/>
            </p:nvSpPr>
            <p:spPr bwMode="auto">
              <a:xfrm>
                <a:off x="5456" y="2396"/>
                <a:ext cx="638" cy="649"/>
              </a:xfrm>
              <a:custGeom>
                <a:avLst/>
                <a:gdLst>
                  <a:gd name="T0" fmla="+- 0 5609 5456"/>
                  <a:gd name="T1" fmla="*/ T0 w 638"/>
                  <a:gd name="T2" fmla="+- 0 2686 2396"/>
                  <a:gd name="T3" fmla="*/ 2686 h 649"/>
                  <a:gd name="T4" fmla="+- 0 5583 5456"/>
                  <a:gd name="T5" fmla="*/ T4 w 638"/>
                  <a:gd name="T6" fmla="+- 0 2686 2396"/>
                  <a:gd name="T7" fmla="*/ 2686 h 649"/>
                  <a:gd name="T8" fmla="+- 0 5586 5456"/>
                  <a:gd name="T9" fmla="*/ T8 w 638"/>
                  <a:gd name="T10" fmla="+- 0 2689 2396"/>
                  <a:gd name="T11" fmla="*/ 2689 h 649"/>
                  <a:gd name="T12" fmla="+- 0 5583 5456"/>
                  <a:gd name="T13" fmla="*/ T12 w 638"/>
                  <a:gd name="T14" fmla="+- 0 2691 2396"/>
                  <a:gd name="T15" fmla="*/ 2691 h 649"/>
                  <a:gd name="T16" fmla="+- 0 5609 5456"/>
                  <a:gd name="T17" fmla="*/ T16 w 638"/>
                  <a:gd name="T18" fmla="+- 0 2691 2396"/>
                  <a:gd name="T19" fmla="*/ 2691 h 649"/>
                  <a:gd name="T20" fmla="+- 0 5606 5456"/>
                  <a:gd name="T21" fmla="*/ T20 w 638"/>
                  <a:gd name="T22" fmla="+- 0 2689 2396"/>
                  <a:gd name="T23" fmla="*/ 2689 h 649"/>
                  <a:gd name="T24" fmla="+- 0 5609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153" y="290"/>
                    </a:moveTo>
                    <a:lnTo>
                      <a:pt x="127" y="290"/>
                    </a:lnTo>
                    <a:lnTo>
                      <a:pt x="130" y="293"/>
                    </a:lnTo>
                    <a:lnTo>
                      <a:pt x="127" y="295"/>
                    </a:lnTo>
                    <a:lnTo>
                      <a:pt x="153" y="295"/>
                    </a:lnTo>
                    <a:lnTo>
                      <a:pt x="150" y="293"/>
                    </a:lnTo>
                    <a:lnTo>
                      <a:pt x="153"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6" name="Freeform 4288"/>
              <p:cNvSpPr>
                <a:spLocks/>
              </p:cNvSpPr>
              <p:nvPr/>
            </p:nvSpPr>
            <p:spPr bwMode="auto">
              <a:xfrm>
                <a:off x="5456" y="2396"/>
                <a:ext cx="638" cy="649"/>
              </a:xfrm>
              <a:custGeom>
                <a:avLst/>
                <a:gdLst>
                  <a:gd name="T0" fmla="+- 0 5670 5456"/>
                  <a:gd name="T1" fmla="*/ T0 w 638"/>
                  <a:gd name="T2" fmla="+- 0 2686 2396"/>
                  <a:gd name="T3" fmla="*/ 2686 h 649"/>
                  <a:gd name="T4" fmla="+- 0 5645 5456"/>
                  <a:gd name="T5" fmla="*/ T4 w 638"/>
                  <a:gd name="T6" fmla="+- 0 2686 2396"/>
                  <a:gd name="T7" fmla="*/ 2686 h 649"/>
                  <a:gd name="T8" fmla="+- 0 5647 5456"/>
                  <a:gd name="T9" fmla="*/ T8 w 638"/>
                  <a:gd name="T10" fmla="+- 0 2689 2396"/>
                  <a:gd name="T11" fmla="*/ 2689 h 649"/>
                  <a:gd name="T12" fmla="+- 0 5645 5456"/>
                  <a:gd name="T13" fmla="*/ T12 w 638"/>
                  <a:gd name="T14" fmla="+- 0 2691 2396"/>
                  <a:gd name="T15" fmla="*/ 2691 h 649"/>
                  <a:gd name="T16" fmla="+- 0 5670 5456"/>
                  <a:gd name="T17" fmla="*/ T16 w 638"/>
                  <a:gd name="T18" fmla="+- 0 2691 2396"/>
                  <a:gd name="T19" fmla="*/ 2691 h 649"/>
                  <a:gd name="T20" fmla="+- 0 5668 5456"/>
                  <a:gd name="T21" fmla="*/ T20 w 638"/>
                  <a:gd name="T22" fmla="+- 0 2689 2396"/>
                  <a:gd name="T23" fmla="*/ 2689 h 649"/>
                  <a:gd name="T24" fmla="+- 0 5670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214" y="290"/>
                    </a:moveTo>
                    <a:lnTo>
                      <a:pt x="189" y="290"/>
                    </a:lnTo>
                    <a:lnTo>
                      <a:pt x="191" y="293"/>
                    </a:lnTo>
                    <a:lnTo>
                      <a:pt x="189" y="295"/>
                    </a:lnTo>
                    <a:lnTo>
                      <a:pt x="214" y="295"/>
                    </a:lnTo>
                    <a:lnTo>
                      <a:pt x="212" y="293"/>
                    </a:lnTo>
                    <a:lnTo>
                      <a:pt x="214"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7" name="Freeform 4287"/>
              <p:cNvSpPr>
                <a:spLocks/>
              </p:cNvSpPr>
              <p:nvPr/>
            </p:nvSpPr>
            <p:spPr bwMode="auto">
              <a:xfrm>
                <a:off x="5456" y="2396"/>
                <a:ext cx="638" cy="649"/>
              </a:xfrm>
              <a:custGeom>
                <a:avLst/>
                <a:gdLst>
                  <a:gd name="T0" fmla="+- 0 5732 5456"/>
                  <a:gd name="T1" fmla="*/ T0 w 638"/>
                  <a:gd name="T2" fmla="+- 0 2686 2396"/>
                  <a:gd name="T3" fmla="*/ 2686 h 649"/>
                  <a:gd name="T4" fmla="+- 0 5706 5456"/>
                  <a:gd name="T5" fmla="*/ T4 w 638"/>
                  <a:gd name="T6" fmla="+- 0 2686 2396"/>
                  <a:gd name="T7" fmla="*/ 2686 h 649"/>
                  <a:gd name="T8" fmla="+- 0 5709 5456"/>
                  <a:gd name="T9" fmla="*/ T8 w 638"/>
                  <a:gd name="T10" fmla="+- 0 2689 2396"/>
                  <a:gd name="T11" fmla="*/ 2689 h 649"/>
                  <a:gd name="T12" fmla="+- 0 5706 5456"/>
                  <a:gd name="T13" fmla="*/ T12 w 638"/>
                  <a:gd name="T14" fmla="+- 0 2691 2396"/>
                  <a:gd name="T15" fmla="*/ 2691 h 649"/>
                  <a:gd name="T16" fmla="+- 0 5732 5456"/>
                  <a:gd name="T17" fmla="*/ T16 w 638"/>
                  <a:gd name="T18" fmla="+- 0 2691 2396"/>
                  <a:gd name="T19" fmla="*/ 2691 h 649"/>
                  <a:gd name="T20" fmla="+- 0 5729 5456"/>
                  <a:gd name="T21" fmla="*/ T20 w 638"/>
                  <a:gd name="T22" fmla="+- 0 2689 2396"/>
                  <a:gd name="T23" fmla="*/ 2689 h 649"/>
                  <a:gd name="T24" fmla="+- 0 5732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276" y="290"/>
                    </a:moveTo>
                    <a:lnTo>
                      <a:pt x="250" y="290"/>
                    </a:lnTo>
                    <a:lnTo>
                      <a:pt x="253" y="293"/>
                    </a:lnTo>
                    <a:lnTo>
                      <a:pt x="250" y="295"/>
                    </a:lnTo>
                    <a:lnTo>
                      <a:pt x="276" y="295"/>
                    </a:lnTo>
                    <a:lnTo>
                      <a:pt x="273" y="293"/>
                    </a:lnTo>
                    <a:lnTo>
                      <a:pt x="276"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8" name="Freeform 4286"/>
              <p:cNvSpPr>
                <a:spLocks/>
              </p:cNvSpPr>
              <p:nvPr/>
            </p:nvSpPr>
            <p:spPr bwMode="auto">
              <a:xfrm>
                <a:off x="5456" y="2396"/>
                <a:ext cx="638" cy="649"/>
              </a:xfrm>
              <a:custGeom>
                <a:avLst/>
                <a:gdLst>
                  <a:gd name="T0" fmla="+- 0 5794 5456"/>
                  <a:gd name="T1" fmla="*/ T0 w 638"/>
                  <a:gd name="T2" fmla="+- 0 2686 2396"/>
                  <a:gd name="T3" fmla="*/ 2686 h 649"/>
                  <a:gd name="T4" fmla="+- 0 5768 5456"/>
                  <a:gd name="T5" fmla="*/ T4 w 638"/>
                  <a:gd name="T6" fmla="+- 0 2686 2396"/>
                  <a:gd name="T7" fmla="*/ 2686 h 649"/>
                  <a:gd name="T8" fmla="+- 0 5770 5456"/>
                  <a:gd name="T9" fmla="*/ T8 w 638"/>
                  <a:gd name="T10" fmla="+- 0 2689 2396"/>
                  <a:gd name="T11" fmla="*/ 2689 h 649"/>
                  <a:gd name="T12" fmla="+- 0 5768 5456"/>
                  <a:gd name="T13" fmla="*/ T12 w 638"/>
                  <a:gd name="T14" fmla="+- 0 2691 2396"/>
                  <a:gd name="T15" fmla="*/ 2691 h 649"/>
                  <a:gd name="T16" fmla="+- 0 5794 5456"/>
                  <a:gd name="T17" fmla="*/ T16 w 638"/>
                  <a:gd name="T18" fmla="+- 0 2691 2396"/>
                  <a:gd name="T19" fmla="*/ 2691 h 649"/>
                  <a:gd name="T20" fmla="+- 0 5791 5456"/>
                  <a:gd name="T21" fmla="*/ T20 w 638"/>
                  <a:gd name="T22" fmla="+- 0 2689 2396"/>
                  <a:gd name="T23" fmla="*/ 2689 h 649"/>
                  <a:gd name="T24" fmla="+- 0 5794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38" y="290"/>
                    </a:moveTo>
                    <a:lnTo>
                      <a:pt x="312" y="290"/>
                    </a:lnTo>
                    <a:lnTo>
                      <a:pt x="314" y="293"/>
                    </a:lnTo>
                    <a:lnTo>
                      <a:pt x="312" y="295"/>
                    </a:lnTo>
                    <a:lnTo>
                      <a:pt x="338" y="295"/>
                    </a:lnTo>
                    <a:lnTo>
                      <a:pt x="335" y="293"/>
                    </a:lnTo>
                    <a:lnTo>
                      <a:pt x="338"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9" name="Freeform 4285"/>
              <p:cNvSpPr>
                <a:spLocks/>
              </p:cNvSpPr>
              <p:nvPr/>
            </p:nvSpPr>
            <p:spPr bwMode="auto">
              <a:xfrm>
                <a:off x="5456" y="2396"/>
                <a:ext cx="638" cy="649"/>
              </a:xfrm>
              <a:custGeom>
                <a:avLst/>
                <a:gdLst>
                  <a:gd name="T0" fmla="+- 0 5855 5456"/>
                  <a:gd name="T1" fmla="*/ T0 w 638"/>
                  <a:gd name="T2" fmla="+- 0 2686 2396"/>
                  <a:gd name="T3" fmla="*/ 2686 h 649"/>
                  <a:gd name="T4" fmla="+- 0 5829 5456"/>
                  <a:gd name="T5" fmla="*/ T4 w 638"/>
                  <a:gd name="T6" fmla="+- 0 2686 2396"/>
                  <a:gd name="T7" fmla="*/ 2686 h 649"/>
                  <a:gd name="T8" fmla="+- 0 5832 5456"/>
                  <a:gd name="T9" fmla="*/ T8 w 638"/>
                  <a:gd name="T10" fmla="+- 0 2689 2396"/>
                  <a:gd name="T11" fmla="*/ 2689 h 649"/>
                  <a:gd name="T12" fmla="+- 0 5829 5456"/>
                  <a:gd name="T13" fmla="*/ T12 w 638"/>
                  <a:gd name="T14" fmla="+- 0 2691 2396"/>
                  <a:gd name="T15" fmla="*/ 2691 h 649"/>
                  <a:gd name="T16" fmla="+- 0 5855 5456"/>
                  <a:gd name="T17" fmla="*/ T16 w 638"/>
                  <a:gd name="T18" fmla="+- 0 2691 2396"/>
                  <a:gd name="T19" fmla="*/ 2691 h 649"/>
                  <a:gd name="T20" fmla="+- 0 5853 5456"/>
                  <a:gd name="T21" fmla="*/ T20 w 638"/>
                  <a:gd name="T22" fmla="+- 0 2689 2396"/>
                  <a:gd name="T23" fmla="*/ 2689 h 649"/>
                  <a:gd name="T24" fmla="+- 0 5855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99" y="290"/>
                    </a:moveTo>
                    <a:lnTo>
                      <a:pt x="373" y="290"/>
                    </a:lnTo>
                    <a:lnTo>
                      <a:pt x="376" y="293"/>
                    </a:lnTo>
                    <a:lnTo>
                      <a:pt x="373" y="295"/>
                    </a:lnTo>
                    <a:lnTo>
                      <a:pt x="399" y="295"/>
                    </a:lnTo>
                    <a:lnTo>
                      <a:pt x="397" y="293"/>
                    </a:lnTo>
                    <a:lnTo>
                      <a:pt x="399"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0" name="Freeform 4284"/>
              <p:cNvSpPr>
                <a:spLocks/>
              </p:cNvSpPr>
              <p:nvPr/>
            </p:nvSpPr>
            <p:spPr bwMode="auto">
              <a:xfrm>
                <a:off x="5456" y="2396"/>
                <a:ext cx="638" cy="649"/>
              </a:xfrm>
              <a:custGeom>
                <a:avLst/>
                <a:gdLst>
                  <a:gd name="T0" fmla="+- 0 5917 5456"/>
                  <a:gd name="T1" fmla="*/ T0 w 638"/>
                  <a:gd name="T2" fmla="+- 0 2686 2396"/>
                  <a:gd name="T3" fmla="*/ 2686 h 649"/>
                  <a:gd name="T4" fmla="+- 0 5891 5456"/>
                  <a:gd name="T5" fmla="*/ T4 w 638"/>
                  <a:gd name="T6" fmla="+- 0 2686 2396"/>
                  <a:gd name="T7" fmla="*/ 2686 h 649"/>
                  <a:gd name="T8" fmla="+- 0 5894 5456"/>
                  <a:gd name="T9" fmla="*/ T8 w 638"/>
                  <a:gd name="T10" fmla="+- 0 2689 2396"/>
                  <a:gd name="T11" fmla="*/ 2689 h 649"/>
                  <a:gd name="T12" fmla="+- 0 5891 5456"/>
                  <a:gd name="T13" fmla="*/ T12 w 638"/>
                  <a:gd name="T14" fmla="+- 0 2691 2396"/>
                  <a:gd name="T15" fmla="*/ 2691 h 649"/>
                  <a:gd name="T16" fmla="+- 0 5917 5456"/>
                  <a:gd name="T17" fmla="*/ T16 w 638"/>
                  <a:gd name="T18" fmla="+- 0 2691 2396"/>
                  <a:gd name="T19" fmla="*/ 2691 h 649"/>
                  <a:gd name="T20" fmla="+- 0 5914 5456"/>
                  <a:gd name="T21" fmla="*/ T20 w 638"/>
                  <a:gd name="T22" fmla="+- 0 2689 2396"/>
                  <a:gd name="T23" fmla="*/ 2689 h 649"/>
                  <a:gd name="T24" fmla="+- 0 5917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461" y="290"/>
                    </a:moveTo>
                    <a:lnTo>
                      <a:pt x="435" y="290"/>
                    </a:lnTo>
                    <a:lnTo>
                      <a:pt x="438" y="293"/>
                    </a:lnTo>
                    <a:lnTo>
                      <a:pt x="435" y="295"/>
                    </a:lnTo>
                    <a:lnTo>
                      <a:pt x="461" y="295"/>
                    </a:lnTo>
                    <a:lnTo>
                      <a:pt x="458" y="293"/>
                    </a:lnTo>
                    <a:lnTo>
                      <a:pt x="461"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1" name="Freeform 4283"/>
              <p:cNvSpPr>
                <a:spLocks/>
              </p:cNvSpPr>
              <p:nvPr/>
            </p:nvSpPr>
            <p:spPr bwMode="auto">
              <a:xfrm>
                <a:off x="5456" y="2396"/>
                <a:ext cx="638" cy="649"/>
              </a:xfrm>
              <a:custGeom>
                <a:avLst/>
                <a:gdLst>
                  <a:gd name="T0" fmla="+- 0 5978 5456"/>
                  <a:gd name="T1" fmla="*/ T0 w 638"/>
                  <a:gd name="T2" fmla="+- 0 2686 2396"/>
                  <a:gd name="T3" fmla="*/ 2686 h 649"/>
                  <a:gd name="T4" fmla="+- 0 5953 5456"/>
                  <a:gd name="T5" fmla="*/ T4 w 638"/>
                  <a:gd name="T6" fmla="+- 0 2686 2396"/>
                  <a:gd name="T7" fmla="*/ 2686 h 649"/>
                  <a:gd name="T8" fmla="+- 0 5955 5456"/>
                  <a:gd name="T9" fmla="*/ T8 w 638"/>
                  <a:gd name="T10" fmla="+- 0 2689 2396"/>
                  <a:gd name="T11" fmla="*/ 2689 h 649"/>
                  <a:gd name="T12" fmla="+- 0 5953 5456"/>
                  <a:gd name="T13" fmla="*/ T12 w 638"/>
                  <a:gd name="T14" fmla="+- 0 2691 2396"/>
                  <a:gd name="T15" fmla="*/ 2691 h 649"/>
                  <a:gd name="T16" fmla="+- 0 5978 5456"/>
                  <a:gd name="T17" fmla="*/ T16 w 638"/>
                  <a:gd name="T18" fmla="+- 0 2691 2396"/>
                  <a:gd name="T19" fmla="*/ 2691 h 649"/>
                  <a:gd name="T20" fmla="+- 0 5976 5456"/>
                  <a:gd name="T21" fmla="*/ T20 w 638"/>
                  <a:gd name="T22" fmla="+- 0 2689 2396"/>
                  <a:gd name="T23" fmla="*/ 2689 h 649"/>
                  <a:gd name="T24" fmla="+- 0 5978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522" y="290"/>
                    </a:moveTo>
                    <a:lnTo>
                      <a:pt x="497" y="290"/>
                    </a:lnTo>
                    <a:lnTo>
                      <a:pt x="499" y="293"/>
                    </a:lnTo>
                    <a:lnTo>
                      <a:pt x="497" y="295"/>
                    </a:lnTo>
                    <a:lnTo>
                      <a:pt x="522" y="295"/>
                    </a:lnTo>
                    <a:lnTo>
                      <a:pt x="520" y="293"/>
                    </a:lnTo>
                    <a:lnTo>
                      <a:pt x="522"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2" name="Freeform 4282"/>
              <p:cNvSpPr>
                <a:spLocks/>
              </p:cNvSpPr>
              <p:nvPr/>
            </p:nvSpPr>
            <p:spPr bwMode="auto">
              <a:xfrm>
                <a:off x="5456" y="2396"/>
                <a:ext cx="638" cy="649"/>
              </a:xfrm>
              <a:custGeom>
                <a:avLst/>
                <a:gdLst>
                  <a:gd name="T0" fmla="+- 0 6040 5456"/>
                  <a:gd name="T1" fmla="*/ T0 w 638"/>
                  <a:gd name="T2" fmla="+- 0 2686 2396"/>
                  <a:gd name="T3" fmla="*/ 2686 h 649"/>
                  <a:gd name="T4" fmla="+- 0 6014 5456"/>
                  <a:gd name="T5" fmla="*/ T4 w 638"/>
                  <a:gd name="T6" fmla="+- 0 2686 2396"/>
                  <a:gd name="T7" fmla="*/ 2686 h 649"/>
                  <a:gd name="T8" fmla="+- 0 6017 5456"/>
                  <a:gd name="T9" fmla="*/ T8 w 638"/>
                  <a:gd name="T10" fmla="+- 0 2689 2396"/>
                  <a:gd name="T11" fmla="*/ 2689 h 649"/>
                  <a:gd name="T12" fmla="+- 0 6014 5456"/>
                  <a:gd name="T13" fmla="*/ T12 w 638"/>
                  <a:gd name="T14" fmla="+- 0 2691 2396"/>
                  <a:gd name="T15" fmla="*/ 2691 h 649"/>
                  <a:gd name="T16" fmla="+- 0 6040 5456"/>
                  <a:gd name="T17" fmla="*/ T16 w 638"/>
                  <a:gd name="T18" fmla="+- 0 2691 2396"/>
                  <a:gd name="T19" fmla="*/ 2691 h 649"/>
                  <a:gd name="T20" fmla="+- 0 6037 5456"/>
                  <a:gd name="T21" fmla="*/ T20 w 638"/>
                  <a:gd name="T22" fmla="+- 0 2689 2396"/>
                  <a:gd name="T23" fmla="*/ 2689 h 649"/>
                  <a:gd name="T24" fmla="+- 0 6040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584" y="290"/>
                    </a:moveTo>
                    <a:lnTo>
                      <a:pt x="558" y="290"/>
                    </a:lnTo>
                    <a:lnTo>
                      <a:pt x="561" y="293"/>
                    </a:lnTo>
                    <a:lnTo>
                      <a:pt x="558" y="295"/>
                    </a:lnTo>
                    <a:lnTo>
                      <a:pt x="584" y="295"/>
                    </a:lnTo>
                    <a:lnTo>
                      <a:pt x="581" y="293"/>
                    </a:lnTo>
                    <a:lnTo>
                      <a:pt x="584"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3" name="Freeform 4281"/>
              <p:cNvSpPr>
                <a:spLocks/>
              </p:cNvSpPr>
              <p:nvPr/>
            </p:nvSpPr>
            <p:spPr bwMode="auto">
              <a:xfrm>
                <a:off x="5456" y="2396"/>
                <a:ext cx="638" cy="649"/>
              </a:xfrm>
              <a:custGeom>
                <a:avLst/>
                <a:gdLst>
                  <a:gd name="T0" fmla="+- 0 6076 5456"/>
                  <a:gd name="T1" fmla="*/ T0 w 638"/>
                  <a:gd name="T2" fmla="+- 0 2396 2396"/>
                  <a:gd name="T3" fmla="*/ 2396 h 649"/>
                  <a:gd name="T4" fmla="+- 0 5458 5456"/>
                  <a:gd name="T5" fmla="*/ T4 w 638"/>
                  <a:gd name="T6" fmla="+- 0 2396 2396"/>
                  <a:gd name="T7" fmla="*/ 2396 h 649"/>
                  <a:gd name="T8" fmla="+- 0 5456 5456"/>
                  <a:gd name="T9" fmla="*/ T8 w 638"/>
                  <a:gd name="T10" fmla="+- 0 2397 2396"/>
                  <a:gd name="T11" fmla="*/ 2397 h 649"/>
                  <a:gd name="T12" fmla="+- 0 5456 5456"/>
                  <a:gd name="T13" fmla="*/ T12 w 638"/>
                  <a:gd name="T14" fmla="+- 0 2686 2396"/>
                  <a:gd name="T15" fmla="*/ 2686 h 649"/>
                  <a:gd name="T16" fmla="+- 0 6076 5456"/>
                  <a:gd name="T17" fmla="*/ T16 w 638"/>
                  <a:gd name="T18" fmla="+- 0 2686 2396"/>
                  <a:gd name="T19" fmla="*/ 2686 h 649"/>
                  <a:gd name="T20" fmla="+- 0 6076 5456"/>
                  <a:gd name="T21" fmla="*/ T20 w 638"/>
                  <a:gd name="T22" fmla="+- 0 2396 2396"/>
                  <a:gd name="T23" fmla="*/ 2396 h 649"/>
                </a:gdLst>
                <a:ahLst/>
                <a:cxnLst>
                  <a:cxn ang="0">
                    <a:pos x="T1" y="T3"/>
                  </a:cxn>
                  <a:cxn ang="0">
                    <a:pos x="T5" y="T7"/>
                  </a:cxn>
                  <a:cxn ang="0">
                    <a:pos x="T9" y="T11"/>
                  </a:cxn>
                  <a:cxn ang="0">
                    <a:pos x="T13" y="T15"/>
                  </a:cxn>
                  <a:cxn ang="0">
                    <a:pos x="T17" y="T19"/>
                  </a:cxn>
                  <a:cxn ang="0">
                    <a:pos x="T21" y="T23"/>
                  </a:cxn>
                </a:cxnLst>
                <a:rect l="0" t="0" r="r" b="b"/>
                <a:pathLst>
                  <a:path w="638" h="649">
                    <a:moveTo>
                      <a:pt x="620" y="0"/>
                    </a:moveTo>
                    <a:lnTo>
                      <a:pt x="2" y="0"/>
                    </a:lnTo>
                    <a:lnTo>
                      <a:pt x="0" y="1"/>
                    </a:lnTo>
                    <a:lnTo>
                      <a:pt x="0" y="290"/>
                    </a:lnTo>
                    <a:lnTo>
                      <a:pt x="620" y="290"/>
                    </a:lnTo>
                    <a:lnTo>
                      <a:pt x="62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46" name="Group 4278"/>
            <p:cNvGrpSpPr>
              <a:grpSpLocks/>
            </p:cNvGrpSpPr>
            <p:nvPr/>
          </p:nvGrpSpPr>
          <p:grpSpPr bwMode="auto">
            <a:xfrm>
              <a:off x="5456" y="2703"/>
              <a:ext cx="620" cy="2"/>
              <a:chOff x="5456" y="2703"/>
              <a:chExt cx="620" cy="2"/>
            </a:xfrm>
          </p:grpSpPr>
          <p:sp>
            <p:nvSpPr>
              <p:cNvPr id="40230" name="Freeform 4279"/>
              <p:cNvSpPr>
                <a:spLocks/>
              </p:cNvSpPr>
              <p:nvPr/>
            </p:nvSpPr>
            <p:spPr bwMode="auto">
              <a:xfrm>
                <a:off x="5456" y="2703"/>
                <a:ext cx="620" cy="2"/>
              </a:xfrm>
              <a:custGeom>
                <a:avLst/>
                <a:gdLst>
                  <a:gd name="T0" fmla="+- 0 5456 5456"/>
                  <a:gd name="T1" fmla="*/ T0 w 620"/>
                  <a:gd name="T2" fmla="+- 0 6076 5456"/>
                  <a:gd name="T3" fmla="*/ T2 w 620"/>
                </a:gdLst>
                <a:ahLst/>
                <a:cxnLst>
                  <a:cxn ang="0">
                    <a:pos x="T1" y="0"/>
                  </a:cxn>
                  <a:cxn ang="0">
                    <a:pos x="T3" y="0"/>
                  </a:cxn>
                </a:cxnLst>
                <a:rect l="0" t="0" r="r" b="b"/>
                <a:pathLst>
                  <a:path w="620">
                    <a:moveTo>
                      <a:pt x="0" y="0"/>
                    </a:moveTo>
                    <a:lnTo>
                      <a:pt x="62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7" name="Group 4275"/>
            <p:cNvGrpSpPr>
              <a:grpSpLocks/>
            </p:cNvGrpSpPr>
            <p:nvPr/>
          </p:nvGrpSpPr>
          <p:grpSpPr bwMode="auto">
            <a:xfrm>
              <a:off x="5456" y="2689"/>
              <a:ext cx="620" cy="2"/>
              <a:chOff x="5456" y="2689"/>
              <a:chExt cx="620" cy="2"/>
            </a:xfrm>
          </p:grpSpPr>
          <p:sp>
            <p:nvSpPr>
              <p:cNvPr id="40228" name="Freeform 4277"/>
              <p:cNvSpPr>
                <a:spLocks/>
              </p:cNvSpPr>
              <p:nvPr/>
            </p:nvSpPr>
            <p:spPr bwMode="auto">
              <a:xfrm>
                <a:off x="5456" y="2689"/>
                <a:ext cx="620" cy="2"/>
              </a:xfrm>
              <a:custGeom>
                <a:avLst/>
                <a:gdLst>
                  <a:gd name="T0" fmla="+- 0 5456 5456"/>
                  <a:gd name="T1" fmla="*/ T0 w 620"/>
                  <a:gd name="T2" fmla="+- 0 6076 5456"/>
                  <a:gd name="T3" fmla="*/ T2 w 620"/>
                </a:gdLst>
                <a:ahLst/>
                <a:cxnLst>
                  <a:cxn ang="0">
                    <a:pos x="T1" y="0"/>
                  </a:cxn>
                  <a:cxn ang="0">
                    <a:pos x="T3" y="0"/>
                  </a:cxn>
                </a:cxnLst>
                <a:rect l="0" t="0" r="r" b="b"/>
                <a:pathLst>
                  <a:path w="620">
                    <a:moveTo>
                      <a:pt x="0" y="0"/>
                    </a:moveTo>
                    <a:lnTo>
                      <a:pt x="62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229" name="Picture 4276"/>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443" y="2383"/>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48" name="Group 4273"/>
            <p:cNvGrpSpPr>
              <a:grpSpLocks/>
            </p:cNvGrpSpPr>
            <p:nvPr/>
          </p:nvGrpSpPr>
          <p:grpSpPr bwMode="auto">
            <a:xfrm>
              <a:off x="5443" y="2384"/>
              <a:ext cx="2" cy="646"/>
              <a:chOff x="5443" y="2384"/>
              <a:chExt cx="2" cy="646"/>
            </a:xfrm>
          </p:grpSpPr>
          <p:sp>
            <p:nvSpPr>
              <p:cNvPr id="40227" name="Freeform 4274"/>
              <p:cNvSpPr>
                <a:spLocks/>
              </p:cNvSpPr>
              <p:nvPr/>
            </p:nvSpPr>
            <p:spPr bwMode="auto">
              <a:xfrm>
                <a:off x="5443" y="2384"/>
                <a:ext cx="2" cy="646"/>
              </a:xfrm>
              <a:custGeom>
                <a:avLst/>
                <a:gdLst>
                  <a:gd name="T0" fmla="+- 0 2384 2384"/>
                  <a:gd name="T1" fmla="*/ 2384 h 646"/>
                  <a:gd name="T2" fmla="+- 0 3030 2384"/>
                  <a:gd name="T3" fmla="*/ 3030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9" name="Group 4271"/>
            <p:cNvGrpSpPr>
              <a:grpSpLocks/>
            </p:cNvGrpSpPr>
            <p:nvPr/>
          </p:nvGrpSpPr>
          <p:grpSpPr bwMode="auto">
            <a:xfrm>
              <a:off x="5442" y="2383"/>
              <a:ext cx="637" cy="2"/>
              <a:chOff x="5442" y="2383"/>
              <a:chExt cx="637" cy="2"/>
            </a:xfrm>
          </p:grpSpPr>
          <p:sp>
            <p:nvSpPr>
              <p:cNvPr id="40226" name="Freeform 4272"/>
              <p:cNvSpPr>
                <a:spLocks/>
              </p:cNvSpPr>
              <p:nvPr/>
            </p:nvSpPr>
            <p:spPr bwMode="auto">
              <a:xfrm>
                <a:off x="5442" y="2383"/>
                <a:ext cx="637" cy="2"/>
              </a:xfrm>
              <a:custGeom>
                <a:avLst/>
                <a:gdLst>
                  <a:gd name="T0" fmla="+- 0 5442 5442"/>
                  <a:gd name="T1" fmla="*/ T0 w 637"/>
                  <a:gd name="T2" fmla="+- 0 6078 5442"/>
                  <a:gd name="T3" fmla="*/ T2 w 637"/>
                </a:gdLst>
                <a:ahLst/>
                <a:cxnLst>
                  <a:cxn ang="0">
                    <a:pos x="T1" y="0"/>
                  </a:cxn>
                  <a:cxn ang="0">
                    <a:pos x="T3" y="0"/>
                  </a:cxn>
                </a:cxnLst>
                <a:rect l="0" t="0" r="r" b="b"/>
                <a:pathLst>
                  <a:path w="637">
                    <a:moveTo>
                      <a:pt x="0" y="0"/>
                    </a:moveTo>
                    <a:lnTo>
                      <a:pt x="636"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0" name="Group 4269"/>
            <p:cNvGrpSpPr>
              <a:grpSpLocks/>
            </p:cNvGrpSpPr>
            <p:nvPr/>
          </p:nvGrpSpPr>
          <p:grpSpPr bwMode="auto">
            <a:xfrm>
              <a:off x="5443" y="3029"/>
              <a:ext cx="635" cy="2"/>
              <a:chOff x="5443" y="3029"/>
              <a:chExt cx="635" cy="2"/>
            </a:xfrm>
          </p:grpSpPr>
          <p:sp>
            <p:nvSpPr>
              <p:cNvPr id="40225" name="Freeform 4270"/>
              <p:cNvSpPr>
                <a:spLocks/>
              </p:cNvSpPr>
              <p:nvPr/>
            </p:nvSpPr>
            <p:spPr bwMode="auto">
              <a:xfrm>
                <a:off x="5443" y="3029"/>
                <a:ext cx="635" cy="2"/>
              </a:xfrm>
              <a:custGeom>
                <a:avLst/>
                <a:gdLst>
                  <a:gd name="T0" fmla="+- 0 5443 5443"/>
                  <a:gd name="T1" fmla="*/ T0 w 635"/>
                  <a:gd name="T2" fmla="+- 0 6078 5443"/>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1" name="Group 4267"/>
            <p:cNvGrpSpPr>
              <a:grpSpLocks/>
            </p:cNvGrpSpPr>
            <p:nvPr/>
          </p:nvGrpSpPr>
          <p:grpSpPr bwMode="auto">
            <a:xfrm>
              <a:off x="5444" y="3027"/>
              <a:ext cx="635" cy="2"/>
              <a:chOff x="5444" y="3027"/>
              <a:chExt cx="635" cy="2"/>
            </a:xfrm>
          </p:grpSpPr>
          <p:sp>
            <p:nvSpPr>
              <p:cNvPr id="40224" name="Freeform 4268"/>
              <p:cNvSpPr>
                <a:spLocks/>
              </p:cNvSpPr>
              <p:nvPr/>
            </p:nvSpPr>
            <p:spPr bwMode="auto">
              <a:xfrm>
                <a:off x="5444" y="3027"/>
                <a:ext cx="635" cy="2"/>
              </a:xfrm>
              <a:custGeom>
                <a:avLst/>
                <a:gdLst>
                  <a:gd name="T0" fmla="+- 0 5444 5444"/>
                  <a:gd name="T1" fmla="*/ T0 w 635"/>
                  <a:gd name="T2" fmla="+- 0 6079 5444"/>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2" name="Group 4265"/>
            <p:cNvGrpSpPr>
              <a:grpSpLocks/>
            </p:cNvGrpSpPr>
            <p:nvPr/>
          </p:nvGrpSpPr>
          <p:grpSpPr bwMode="auto">
            <a:xfrm>
              <a:off x="6077" y="2380"/>
              <a:ext cx="2" cy="646"/>
              <a:chOff x="6077" y="2380"/>
              <a:chExt cx="2" cy="646"/>
            </a:xfrm>
          </p:grpSpPr>
          <p:sp>
            <p:nvSpPr>
              <p:cNvPr id="40223" name="Freeform 4266"/>
              <p:cNvSpPr>
                <a:spLocks/>
              </p:cNvSpPr>
              <p:nvPr/>
            </p:nvSpPr>
            <p:spPr bwMode="auto">
              <a:xfrm>
                <a:off x="6077"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3" name="Group 4260"/>
            <p:cNvGrpSpPr>
              <a:grpSpLocks/>
            </p:cNvGrpSpPr>
            <p:nvPr/>
          </p:nvGrpSpPr>
          <p:grpSpPr bwMode="auto">
            <a:xfrm>
              <a:off x="5468" y="2485"/>
              <a:ext cx="61" cy="94"/>
              <a:chOff x="5468" y="2485"/>
              <a:chExt cx="61" cy="94"/>
            </a:xfrm>
          </p:grpSpPr>
          <p:sp>
            <p:nvSpPr>
              <p:cNvPr id="40219" name="Freeform 4264"/>
              <p:cNvSpPr>
                <a:spLocks/>
              </p:cNvSpPr>
              <p:nvPr/>
            </p:nvSpPr>
            <p:spPr bwMode="auto">
              <a:xfrm>
                <a:off x="5468" y="2485"/>
                <a:ext cx="61" cy="94"/>
              </a:xfrm>
              <a:custGeom>
                <a:avLst/>
                <a:gdLst>
                  <a:gd name="T0" fmla="+- 0 5473 5468"/>
                  <a:gd name="T1" fmla="*/ T0 w 61"/>
                  <a:gd name="T2" fmla="+- 0 2560 2485"/>
                  <a:gd name="T3" fmla="*/ 2560 h 94"/>
                  <a:gd name="T4" fmla="+- 0 5472 5468"/>
                  <a:gd name="T5" fmla="*/ T4 w 61"/>
                  <a:gd name="T6" fmla="+- 0 2561 2485"/>
                  <a:gd name="T7" fmla="*/ 2561 h 94"/>
                  <a:gd name="T8" fmla="+- 0 5471 5468"/>
                  <a:gd name="T9" fmla="*/ T8 w 61"/>
                  <a:gd name="T10" fmla="+- 0 2562 2485"/>
                  <a:gd name="T11" fmla="*/ 2562 h 94"/>
                  <a:gd name="T12" fmla="+- 0 5471 5468"/>
                  <a:gd name="T13" fmla="*/ T12 w 61"/>
                  <a:gd name="T14" fmla="+- 0 2563 2485"/>
                  <a:gd name="T15" fmla="*/ 2563 h 94"/>
                  <a:gd name="T16" fmla="+- 0 5471 5468"/>
                  <a:gd name="T17" fmla="*/ T16 w 61"/>
                  <a:gd name="T18" fmla="+- 0 2567 2485"/>
                  <a:gd name="T19" fmla="*/ 2567 h 94"/>
                  <a:gd name="T20" fmla="+- 0 5471 5468"/>
                  <a:gd name="T21" fmla="*/ T20 w 61"/>
                  <a:gd name="T22" fmla="+- 0 2571 2485"/>
                  <a:gd name="T23" fmla="*/ 2571 h 94"/>
                  <a:gd name="T24" fmla="+- 0 5496 5468"/>
                  <a:gd name="T25" fmla="*/ T24 w 61"/>
                  <a:gd name="T26" fmla="+- 0 2578 2485"/>
                  <a:gd name="T27" fmla="*/ 2578 h 94"/>
                  <a:gd name="T28" fmla="+- 0 5500 5468"/>
                  <a:gd name="T29" fmla="*/ T28 w 61"/>
                  <a:gd name="T30" fmla="+- 0 2577 2485"/>
                  <a:gd name="T31" fmla="*/ 2577 h 94"/>
                  <a:gd name="T32" fmla="+- 0 5520 5468"/>
                  <a:gd name="T33" fmla="*/ T32 w 61"/>
                  <a:gd name="T34" fmla="+- 0 2564 2485"/>
                  <a:gd name="T35" fmla="*/ 2564 h 94"/>
                  <a:gd name="T36" fmla="+- 0 5494 5468"/>
                  <a:gd name="T37" fmla="*/ T36 w 61"/>
                  <a:gd name="T38" fmla="+- 0 2564 2485"/>
                  <a:gd name="T39" fmla="*/ 2564 h 94"/>
                  <a:gd name="T40" fmla="+- 0 5486 5468"/>
                  <a:gd name="T41" fmla="*/ T40 w 61"/>
                  <a:gd name="T42" fmla="+- 0 2563 2485"/>
                  <a:gd name="T43" fmla="*/ 2563 h 94"/>
                  <a:gd name="T44" fmla="+- 0 5482 5468"/>
                  <a:gd name="T45" fmla="*/ T44 w 61"/>
                  <a:gd name="T46" fmla="+- 0 2563 2485"/>
                  <a:gd name="T47" fmla="*/ 2563 h 94"/>
                  <a:gd name="T48" fmla="+- 0 5481 5468"/>
                  <a:gd name="T49" fmla="*/ T48 w 61"/>
                  <a:gd name="T50" fmla="+- 0 2562 2485"/>
                  <a:gd name="T51" fmla="*/ 2562 h 94"/>
                  <a:gd name="T52" fmla="+- 0 5479 5468"/>
                  <a:gd name="T53" fmla="*/ T52 w 61"/>
                  <a:gd name="T54" fmla="+- 0 2562 2485"/>
                  <a:gd name="T55" fmla="*/ 2562 h 94"/>
                  <a:gd name="T56" fmla="+- 0 5476 5468"/>
                  <a:gd name="T57" fmla="*/ T56 w 61"/>
                  <a:gd name="T58" fmla="+- 0 2561 2485"/>
                  <a:gd name="T59" fmla="*/ 2561 h 94"/>
                  <a:gd name="T60" fmla="+- 0 5473 5468"/>
                  <a:gd name="T61" fmla="*/ T60 w 61"/>
                  <a:gd name="T62" fmla="+- 0 2560 2485"/>
                  <a:gd name="T63" fmla="*/ 256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1" h="94">
                    <a:moveTo>
                      <a:pt x="5" y="75"/>
                    </a:moveTo>
                    <a:lnTo>
                      <a:pt x="4" y="76"/>
                    </a:lnTo>
                    <a:lnTo>
                      <a:pt x="3" y="77"/>
                    </a:lnTo>
                    <a:lnTo>
                      <a:pt x="3" y="78"/>
                    </a:lnTo>
                    <a:lnTo>
                      <a:pt x="3" y="82"/>
                    </a:lnTo>
                    <a:lnTo>
                      <a:pt x="3" y="86"/>
                    </a:lnTo>
                    <a:lnTo>
                      <a:pt x="28" y="93"/>
                    </a:lnTo>
                    <a:lnTo>
                      <a:pt x="32" y="92"/>
                    </a:lnTo>
                    <a:lnTo>
                      <a:pt x="52" y="79"/>
                    </a:lnTo>
                    <a:lnTo>
                      <a:pt x="26" y="79"/>
                    </a:lnTo>
                    <a:lnTo>
                      <a:pt x="18" y="78"/>
                    </a:lnTo>
                    <a:lnTo>
                      <a:pt x="14" y="78"/>
                    </a:lnTo>
                    <a:lnTo>
                      <a:pt x="13" y="77"/>
                    </a:lnTo>
                    <a:lnTo>
                      <a:pt x="11" y="77"/>
                    </a:lnTo>
                    <a:lnTo>
                      <a:pt x="8" y="76"/>
                    </a:lnTo>
                    <a:lnTo>
                      <a:pt x="5"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20" name="Freeform 4263"/>
              <p:cNvSpPr>
                <a:spLocks/>
              </p:cNvSpPr>
              <p:nvPr/>
            </p:nvSpPr>
            <p:spPr bwMode="auto">
              <a:xfrm>
                <a:off x="5468" y="2485"/>
                <a:ext cx="61" cy="94"/>
              </a:xfrm>
              <a:custGeom>
                <a:avLst/>
                <a:gdLst>
                  <a:gd name="T0" fmla="+- 0 5528 5468"/>
                  <a:gd name="T1" fmla="*/ T0 w 61"/>
                  <a:gd name="T2" fmla="+- 0 2538 2485"/>
                  <a:gd name="T3" fmla="*/ 2538 h 94"/>
                  <a:gd name="T4" fmla="+- 0 5511 5468"/>
                  <a:gd name="T5" fmla="*/ T4 w 61"/>
                  <a:gd name="T6" fmla="+- 0 2538 2485"/>
                  <a:gd name="T7" fmla="*/ 2538 h 94"/>
                  <a:gd name="T8" fmla="+- 0 5511 5468"/>
                  <a:gd name="T9" fmla="*/ T8 w 61"/>
                  <a:gd name="T10" fmla="+- 0 2539 2485"/>
                  <a:gd name="T11" fmla="*/ 2539 h 94"/>
                  <a:gd name="T12" fmla="+- 0 5511 5468"/>
                  <a:gd name="T13" fmla="*/ T12 w 61"/>
                  <a:gd name="T14" fmla="+- 0 2542 2485"/>
                  <a:gd name="T15" fmla="*/ 2542 h 94"/>
                  <a:gd name="T16" fmla="+- 0 5494 5468"/>
                  <a:gd name="T17" fmla="*/ T16 w 61"/>
                  <a:gd name="T18" fmla="+- 0 2564 2485"/>
                  <a:gd name="T19" fmla="*/ 2564 h 94"/>
                  <a:gd name="T20" fmla="+- 0 5520 5468"/>
                  <a:gd name="T21" fmla="*/ T20 w 61"/>
                  <a:gd name="T22" fmla="+- 0 2564 2485"/>
                  <a:gd name="T23" fmla="*/ 2564 h 94"/>
                  <a:gd name="T24" fmla="+- 0 5528 5468"/>
                  <a:gd name="T25" fmla="*/ T24 w 61"/>
                  <a:gd name="T26" fmla="+- 0 2541 2485"/>
                  <a:gd name="T27" fmla="*/ 2541 h 94"/>
                  <a:gd name="T28" fmla="+- 0 5528 5468"/>
                  <a:gd name="T29" fmla="*/ T28 w 61"/>
                  <a:gd name="T30" fmla="+- 0 2538 2485"/>
                  <a:gd name="T31" fmla="*/ 2538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4"/>
                    </a:lnTo>
                    <a:lnTo>
                      <a:pt x="43" y="57"/>
                    </a:lnTo>
                    <a:lnTo>
                      <a:pt x="26" y="79"/>
                    </a:lnTo>
                    <a:lnTo>
                      <a:pt x="52" y="79"/>
                    </a:lnTo>
                    <a:lnTo>
                      <a:pt x="60" y="56"/>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21" name="Freeform 4262"/>
              <p:cNvSpPr>
                <a:spLocks/>
              </p:cNvSpPr>
              <p:nvPr/>
            </p:nvSpPr>
            <p:spPr bwMode="auto">
              <a:xfrm>
                <a:off x="5468" y="2485"/>
                <a:ext cx="61" cy="94"/>
              </a:xfrm>
              <a:custGeom>
                <a:avLst/>
                <a:gdLst>
                  <a:gd name="T0" fmla="+- 0 5503 5468"/>
                  <a:gd name="T1" fmla="*/ T0 w 61"/>
                  <a:gd name="T2" fmla="+- 0 2485 2485"/>
                  <a:gd name="T3" fmla="*/ 2485 h 94"/>
                  <a:gd name="T4" fmla="+- 0 5494 5468"/>
                  <a:gd name="T5" fmla="*/ T4 w 61"/>
                  <a:gd name="T6" fmla="+- 0 2485 2485"/>
                  <a:gd name="T7" fmla="*/ 2485 h 94"/>
                  <a:gd name="T8" fmla="+- 0 5489 5468"/>
                  <a:gd name="T9" fmla="*/ T8 w 61"/>
                  <a:gd name="T10" fmla="+- 0 2485 2485"/>
                  <a:gd name="T11" fmla="*/ 2485 h 94"/>
                  <a:gd name="T12" fmla="+- 0 5468 5468"/>
                  <a:gd name="T13" fmla="*/ T12 w 61"/>
                  <a:gd name="T14" fmla="+- 0 2520 2485"/>
                  <a:gd name="T15" fmla="*/ 2520 h 94"/>
                  <a:gd name="T16" fmla="+- 0 5468 5468"/>
                  <a:gd name="T17" fmla="*/ T16 w 61"/>
                  <a:gd name="T18" fmla="+- 0 2524 2485"/>
                  <a:gd name="T19" fmla="*/ 2524 h 94"/>
                  <a:gd name="T20" fmla="+- 0 5489 5468"/>
                  <a:gd name="T21" fmla="*/ T20 w 61"/>
                  <a:gd name="T22" fmla="+- 0 2543 2485"/>
                  <a:gd name="T23" fmla="*/ 2543 h 94"/>
                  <a:gd name="T24" fmla="+- 0 5497 5468"/>
                  <a:gd name="T25" fmla="*/ T24 w 61"/>
                  <a:gd name="T26" fmla="+- 0 2543 2485"/>
                  <a:gd name="T27" fmla="*/ 2543 h 94"/>
                  <a:gd name="T28" fmla="+- 0 5501 5468"/>
                  <a:gd name="T29" fmla="*/ T28 w 61"/>
                  <a:gd name="T30" fmla="+- 0 2542 2485"/>
                  <a:gd name="T31" fmla="*/ 2542 h 94"/>
                  <a:gd name="T32" fmla="+- 0 5507 5468"/>
                  <a:gd name="T33" fmla="*/ T32 w 61"/>
                  <a:gd name="T34" fmla="+- 0 2540 2485"/>
                  <a:gd name="T35" fmla="*/ 2540 h 94"/>
                  <a:gd name="T36" fmla="+- 0 5509 5468"/>
                  <a:gd name="T37" fmla="*/ T36 w 61"/>
                  <a:gd name="T38" fmla="+- 0 2539 2485"/>
                  <a:gd name="T39" fmla="*/ 2539 h 94"/>
                  <a:gd name="T40" fmla="+- 0 5511 5468"/>
                  <a:gd name="T41" fmla="*/ T40 w 61"/>
                  <a:gd name="T42" fmla="+- 0 2538 2485"/>
                  <a:gd name="T43" fmla="*/ 2538 h 94"/>
                  <a:gd name="T44" fmla="+- 0 5528 5468"/>
                  <a:gd name="T45" fmla="*/ T44 w 61"/>
                  <a:gd name="T46" fmla="+- 0 2538 2485"/>
                  <a:gd name="T47" fmla="*/ 2538 h 94"/>
                  <a:gd name="T48" fmla="+- 0 5528 5468"/>
                  <a:gd name="T49" fmla="*/ T48 w 61"/>
                  <a:gd name="T50" fmla="+- 0 2534 2485"/>
                  <a:gd name="T51" fmla="*/ 2534 h 94"/>
                  <a:gd name="T52" fmla="+- 0 5529 5468"/>
                  <a:gd name="T53" fmla="*/ T52 w 61"/>
                  <a:gd name="T54" fmla="+- 0 2529 2485"/>
                  <a:gd name="T55" fmla="*/ 2529 h 94"/>
                  <a:gd name="T56" fmla="+- 0 5495 5468"/>
                  <a:gd name="T57" fmla="*/ T56 w 61"/>
                  <a:gd name="T58" fmla="+- 0 2529 2485"/>
                  <a:gd name="T59" fmla="*/ 2529 h 94"/>
                  <a:gd name="T60" fmla="+- 0 5493 5468"/>
                  <a:gd name="T61" fmla="*/ T60 w 61"/>
                  <a:gd name="T62" fmla="+- 0 2529 2485"/>
                  <a:gd name="T63" fmla="*/ 2529 h 94"/>
                  <a:gd name="T64" fmla="+- 0 5485 5468"/>
                  <a:gd name="T65" fmla="*/ T64 w 61"/>
                  <a:gd name="T66" fmla="+- 0 2517 2485"/>
                  <a:gd name="T67" fmla="*/ 2517 h 94"/>
                  <a:gd name="T68" fmla="+- 0 5485 5468"/>
                  <a:gd name="T69" fmla="*/ T68 w 61"/>
                  <a:gd name="T70" fmla="+- 0 2511 2485"/>
                  <a:gd name="T71" fmla="*/ 2511 h 94"/>
                  <a:gd name="T72" fmla="+- 0 5496 5468"/>
                  <a:gd name="T73" fmla="*/ T72 w 61"/>
                  <a:gd name="T74" fmla="+- 0 2499 2485"/>
                  <a:gd name="T75" fmla="*/ 2499 h 94"/>
                  <a:gd name="T76" fmla="+- 0 5524 5468"/>
                  <a:gd name="T77" fmla="*/ T76 w 61"/>
                  <a:gd name="T78" fmla="+- 0 2499 2485"/>
                  <a:gd name="T79" fmla="*/ 2499 h 94"/>
                  <a:gd name="T80" fmla="+- 0 5521 5468"/>
                  <a:gd name="T81" fmla="*/ T80 w 61"/>
                  <a:gd name="T82" fmla="+- 0 2494 2485"/>
                  <a:gd name="T83" fmla="*/ 2494 h 94"/>
                  <a:gd name="T84" fmla="+- 0 5520 5468"/>
                  <a:gd name="T85" fmla="*/ T84 w 61"/>
                  <a:gd name="T86" fmla="+- 0 2492 2485"/>
                  <a:gd name="T87" fmla="*/ 2492 h 94"/>
                  <a:gd name="T88" fmla="+- 0 5515 5468"/>
                  <a:gd name="T89" fmla="*/ T88 w 61"/>
                  <a:gd name="T90" fmla="+- 0 2488 2485"/>
                  <a:gd name="T91" fmla="*/ 2488 h 94"/>
                  <a:gd name="T92" fmla="+- 0 5512 5468"/>
                  <a:gd name="T93" fmla="*/ T92 w 61"/>
                  <a:gd name="T94" fmla="+- 0 2487 2485"/>
                  <a:gd name="T95" fmla="*/ 2487 h 94"/>
                  <a:gd name="T96" fmla="+- 0 5506 5468"/>
                  <a:gd name="T97" fmla="*/ T96 w 61"/>
                  <a:gd name="T98" fmla="+- 0 2485 2485"/>
                  <a:gd name="T99" fmla="*/ 2485 h 94"/>
                  <a:gd name="T100" fmla="+- 0 5503 5468"/>
                  <a:gd name="T101" fmla="*/ T100 w 61"/>
                  <a:gd name="T102" fmla="+- 0 2485 2485"/>
                  <a:gd name="T103" fmla="*/ 24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0"/>
                    </a:lnTo>
                    <a:lnTo>
                      <a:pt x="0" y="35"/>
                    </a:lnTo>
                    <a:lnTo>
                      <a:pt x="0" y="39"/>
                    </a:lnTo>
                    <a:lnTo>
                      <a:pt x="21" y="58"/>
                    </a:lnTo>
                    <a:lnTo>
                      <a:pt x="29" y="58"/>
                    </a:lnTo>
                    <a:lnTo>
                      <a:pt x="33" y="57"/>
                    </a:lnTo>
                    <a:lnTo>
                      <a:pt x="39" y="55"/>
                    </a:lnTo>
                    <a:lnTo>
                      <a:pt x="41" y="54"/>
                    </a:lnTo>
                    <a:lnTo>
                      <a:pt x="43" y="53"/>
                    </a:lnTo>
                    <a:lnTo>
                      <a:pt x="60" y="53"/>
                    </a:lnTo>
                    <a:lnTo>
                      <a:pt x="60" y="49"/>
                    </a:lnTo>
                    <a:lnTo>
                      <a:pt x="61" y="44"/>
                    </a:lnTo>
                    <a:lnTo>
                      <a:pt x="27" y="44"/>
                    </a:lnTo>
                    <a:lnTo>
                      <a:pt x="25" y="44"/>
                    </a:lnTo>
                    <a:lnTo>
                      <a:pt x="17" y="32"/>
                    </a:lnTo>
                    <a:lnTo>
                      <a:pt x="17" y="26"/>
                    </a:lnTo>
                    <a:lnTo>
                      <a:pt x="28" y="14"/>
                    </a:lnTo>
                    <a:lnTo>
                      <a:pt x="56" y="14"/>
                    </a:lnTo>
                    <a:lnTo>
                      <a:pt x="53" y="9"/>
                    </a:lnTo>
                    <a:lnTo>
                      <a:pt x="52" y="7"/>
                    </a:lnTo>
                    <a:lnTo>
                      <a:pt x="47" y="3"/>
                    </a:lnTo>
                    <a:lnTo>
                      <a:pt x="44" y="2"/>
                    </a:lnTo>
                    <a:lnTo>
                      <a:pt x="38"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22" name="Freeform 4261"/>
              <p:cNvSpPr>
                <a:spLocks/>
              </p:cNvSpPr>
              <p:nvPr/>
            </p:nvSpPr>
            <p:spPr bwMode="auto">
              <a:xfrm>
                <a:off x="5468" y="2485"/>
                <a:ext cx="61" cy="94"/>
              </a:xfrm>
              <a:custGeom>
                <a:avLst/>
                <a:gdLst>
                  <a:gd name="T0" fmla="+- 0 5524 5468"/>
                  <a:gd name="T1" fmla="*/ T0 w 61"/>
                  <a:gd name="T2" fmla="+- 0 2499 2485"/>
                  <a:gd name="T3" fmla="*/ 2499 h 94"/>
                  <a:gd name="T4" fmla="+- 0 5500 5468"/>
                  <a:gd name="T5" fmla="*/ T4 w 61"/>
                  <a:gd name="T6" fmla="+- 0 2499 2485"/>
                  <a:gd name="T7" fmla="*/ 2499 h 94"/>
                  <a:gd name="T8" fmla="+- 0 5502 5468"/>
                  <a:gd name="T9" fmla="*/ T8 w 61"/>
                  <a:gd name="T10" fmla="+- 0 2499 2485"/>
                  <a:gd name="T11" fmla="*/ 2499 h 94"/>
                  <a:gd name="T12" fmla="+- 0 5505 5468"/>
                  <a:gd name="T13" fmla="*/ T12 w 61"/>
                  <a:gd name="T14" fmla="+- 0 2501 2485"/>
                  <a:gd name="T15" fmla="*/ 2501 h 94"/>
                  <a:gd name="T16" fmla="+- 0 5511 5468"/>
                  <a:gd name="T17" fmla="*/ T16 w 61"/>
                  <a:gd name="T18" fmla="+- 0 2525 2485"/>
                  <a:gd name="T19" fmla="*/ 2525 h 94"/>
                  <a:gd name="T20" fmla="+- 0 5509 5468"/>
                  <a:gd name="T21" fmla="*/ T20 w 61"/>
                  <a:gd name="T22" fmla="+- 0 2526 2485"/>
                  <a:gd name="T23" fmla="*/ 2526 h 94"/>
                  <a:gd name="T24" fmla="+- 0 5507 5468"/>
                  <a:gd name="T25" fmla="*/ T24 w 61"/>
                  <a:gd name="T26" fmla="+- 0 2527 2485"/>
                  <a:gd name="T27" fmla="*/ 2527 h 94"/>
                  <a:gd name="T28" fmla="+- 0 5502 5468"/>
                  <a:gd name="T29" fmla="*/ T28 w 61"/>
                  <a:gd name="T30" fmla="+- 0 2529 2485"/>
                  <a:gd name="T31" fmla="*/ 2529 h 94"/>
                  <a:gd name="T32" fmla="+- 0 5500 5468"/>
                  <a:gd name="T33" fmla="*/ T32 w 61"/>
                  <a:gd name="T34" fmla="+- 0 2529 2485"/>
                  <a:gd name="T35" fmla="*/ 2529 h 94"/>
                  <a:gd name="T36" fmla="+- 0 5529 5468"/>
                  <a:gd name="T37" fmla="*/ T36 w 61"/>
                  <a:gd name="T38" fmla="+- 0 2529 2485"/>
                  <a:gd name="T39" fmla="*/ 2529 h 94"/>
                  <a:gd name="T40" fmla="+- 0 5524 5468"/>
                  <a:gd name="T41" fmla="*/ T40 w 61"/>
                  <a:gd name="T42" fmla="+- 0 2499 2485"/>
                  <a:gd name="T43" fmla="*/ 2499 h 94"/>
                  <a:gd name="T44" fmla="+- 0 5524 5468"/>
                  <a:gd name="T45" fmla="*/ T44 w 61"/>
                  <a:gd name="T46" fmla="+- 0 2499 2485"/>
                  <a:gd name="T47" fmla="*/ 24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4"/>
                    </a:lnTo>
                    <a:lnTo>
                      <a:pt x="37" y="16"/>
                    </a:lnTo>
                    <a:lnTo>
                      <a:pt x="43" y="40"/>
                    </a:lnTo>
                    <a:lnTo>
                      <a:pt x="41" y="41"/>
                    </a:lnTo>
                    <a:lnTo>
                      <a:pt x="39" y="42"/>
                    </a:lnTo>
                    <a:lnTo>
                      <a:pt x="34" y="44"/>
                    </a:lnTo>
                    <a:lnTo>
                      <a:pt x="32" y="44"/>
                    </a:lnTo>
                    <a:lnTo>
                      <a:pt x="61" y="44"/>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54" name="Group 4255"/>
            <p:cNvGrpSpPr>
              <a:grpSpLocks/>
            </p:cNvGrpSpPr>
            <p:nvPr/>
          </p:nvGrpSpPr>
          <p:grpSpPr bwMode="auto">
            <a:xfrm>
              <a:off x="5468" y="2657"/>
              <a:ext cx="61" cy="94"/>
              <a:chOff x="5468" y="2657"/>
              <a:chExt cx="61" cy="94"/>
            </a:xfrm>
          </p:grpSpPr>
          <p:sp>
            <p:nvSpPr>
              <p:cNvPr id="40215" name="Freeform 4259"/>
              <p:cNvSpPr>
                <a:spLocks/>
              </p:cNvSpPr>
              <p:nvPr/>
            </p:nvSpPr>
            <p:spPr bwMode="auto">
              <a:xfrm>
                <a:off x="5468" y="2657"/>
                <a:ext cx="61" cy="94"/>
              </a:xfrm>
              <a:custGeom>
                <a:avLst/>
                <a:gdLst>
                  <a:gd name="T0" fmla="+- 0 5473 5468"/>
                  <a:gd name="T1" fmla="*/ T0 w 61"/>
                  <a:gd name="T2" fmla="+- 0 2733 2657"/>
                  <a:gd name="T3" fmla="*/ 2733 h 94"/>
                  <a:gd name="T4" fmla="+- 0 5472 5468"/>
                  <a:gd name="T5" fmla="*/ T4 w 61"/>
                  <a:gd name="T6" fmla="+- 0 2733 2657"/>
                  <a:gd name="T7" fmla="*/ 2733 h 94"/>
                  <a:gd name="T8" fmla="+- 0 5471 5468"/>
                  <a:gd name="T9" fmla="*/ T8 w 61"/>
                  <a:gd name="T10" fmla="+- 0 2734 2657"/>
                  <a:gd name="T11" fmla="*/ 2734 h 94"/>
                  <a:gd name="T12" fmla="+- 0 5471 5468"/>
                  <a:gd name="T13" fmla="*/ T12 w 61"/>
                  <a:gd name="T14" fmla="+- 0 2736 2657"/>
                  <a:gd name="T15" fmla="*/ 2736 h 94"/>
                  <a:gd name="T16" fmla="+- 0 5471 5468"/>
                  <a:gd name="T17" fmla="*/ T16 w 61"/>
                  <a:gd name="T18" fmla="+- 0 2740 2657"/>
                  <a:gd name="T19" fmla="*/ 2740 h 94"/>
                  <a:gd name="T20" fmla="+- 0 5471 5468"/>
                  <a:gd name="T21" fmla="*/ T20 w 61"/>
                  <a:gd name="T22" fmla="+- 0 2744 2657"/>
                  <a:gd name="T23" fmla="*/ 2744 h 94"/>
                  <a:gd name="T24" fmla="+- 0 5496 5468"/>
                  <a:gd name="T25" fmla="*/ T24 w 61"/>
                  <a:gd name="T26" fmla="+- 0 2750 2657"/>
                  <a:gd name="T27" fmla="*/ 2750 h 94"/>
                  <a:gd name="T28" fmla="+- 0 5500 5468"/>
                  <a:gd name="T29" fmla="*/ T28 w 61"/>
                  <a:gd name="T30" fmla="+- 0 2749 2657"/>
                  <a:gd name="T31" fmla="*/ 2749 h 94"/>
                  <a:gd name="T32" fmla="+- 0 5520 5468"/>
                  <a:gd name="T33" fmla="*/ T32 w 61"/>
                  <a:gd name="T34" fmla="+- 0 2736 2657"/>
                  <a:gd name="T35" fmla="*/ 2736 h 94"/>
                  <a:gd name="T36" fmla="+- 0 5494 5468"/>
                  <a:gd name="T37" fmla="*/ T36 w 61"/>
                  <a:gd name="T38" fmla="+- 0 2736 2657"/>
                  <a:gd name="T39" fmla="*/ 2736 h 94"/>
                  <a:gd name="T40" fmla="+- 0 5486 5468"/>
                  <a:gd name="T41" fmla="*/ T40 w 61"/>
                  <a:gd name="T42" fmla="+- 0 2736 2657"/>
                  <a:gd name="T43" fmla="*/ 2736 h 94"/>
                  <a:gd name="T44" fmla="+- 0 5482 5468"/>
                  <a:gd name="T45" fmla="*/ T44 w 61"/>
                  <a:gd name="T46" fmla="+- 0 2735 2657"/>
                  <a:gd name="T47" fmla="*/ 2735 h 94"/>
                  <a:gd name="T48" fmla="+- 0 5481 5468"/>
                  <a:gd name="T49" fmla="*/ T48 w 61"/>
                  <a:gd name="T50" fmla="+- 0 2735 2657"/>
                  <a:gd name="T51" fmla="*/ 2735 h 94"/>
                  <a:gd name="T52" fmla="+- 0 5476 5468"/>
                  <a:gd name="T53" fmla="*/ T52 w 61"/>
                  <a:gd name="T54" fmla="+- 0 2733 2657"/>
                  <a:gd name="T55" fmla="*/ 2733 h 94"/>
                  <a:gd name="T56" fmla="+- 0 5473 5468"/>
                  <a:gd name="T57" fmla="*/ T56 w 61"/>
                  <a:gd name="T58" fmla="+- 0 2733 2657"/>
                  <a:gd name="T59" fmla="*/ 273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6"/>
                    </a:moveTo>
                    <a:lnTo>
                      <a:pt x="4" y="76"/>
                    </a:lnTo>
                    <a:lnTo>
                      <a:pt x="3" y="77"/>
                    </a:lnTo>
                    <a:lnTo>
                      <a:pt x="3" y="79"/>
                    </a:lnTo>
                    <a:lnTo>
                      <a:pt x="3" y="83"/>
                    </a:lnTo>
                    <a:lnTo>
                      <a:pt x="3" y="87"/>
                    </a:lnTo>
                    <a:lnTo>
                      <a:pt x="28" y="93"/>
                    </a:lnTo>
                    <a:lnTo>
                      <a:pt x="32" y="92"/>
                    </a:lnTo>
                    <a:lnTo>
                      <a:pt x="52" y="79"/>
                    </a:lnTo>
                    <a:lnTo>
                      <a:pt x="26" y="79"/>
                    </a:lnTo>
                    <a:lnTo>
                      <a:pt x="18" y="79"/>
                    </a:lnTo>
                    <a:lnTo>
                      <a:pt x="14" y="78"/>
                    </a:lnTo>
                    <a:lnTo>
                      <a:pt x="13" y="78"/>
                    </a:lnTo>
                    <a:lnTo>
                      <a:pt x="8" y="76"/>
                    </a:lnTo>
                    <a:lnTo>
                      <a:pt x="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16" name="Freeform 4258"/>
              <p:cNvSpPr>
                <a:spLocks/>
              </p:cNvSpPr>
              <p:nvPr/>
            </p:nvSpPr>
            <p:spPr bwMode="auto">
              <a:xfrm>
                <a:off x="5468" y="2657"/>
                <a:ext cx="61" cy="94"/>
              </a:xfrm>
              <a:custGeom>
                <a:avLst/>
                <a:gdLst>
                  <a:gd name="T0" fmla="+- 0 5528 5468"/>
                  <a:gd name="T1" fmla="*/ T0 w 61"/>
                  <a:gd name="T2" fmla="+- 0 2710 2657"/>
                  <a:gd name="T3" fmla="*/ 2710 h 94"/>
                  <a:gd name="T4" fmla="+- 0 5511 5468"/>
                  <a:gd name="T5" fmla="*/ T4 w 61"/>
                  <a:gd name="T6" fmla="+- 0 2710 2657"/>
                  <a:gd name="T7" fmla="*/ 2710 h 94"/>
                  <a:gd name="T8" fmla="+- 0 5511 5468"/>
                  <a:gd name="T9" fmla="*/ T8 w 61"/>
                  <a:gd name="T10" fmla="+- 0 2712 2657"/>
                  <a:gd name="T11" fmla="*/ 2712 h 94"/>
                  <a:gd name="T12" fmla="+- 0 5511 5468"/>
                  <a:gd name="T13" fmla="*/ T12 w 61"/>
                  <a:gd name="T14" fmla="+- 0 2715 2657"/>
                  <a:gd name="T15" fmla="*/ 2715 h 94"/>
                  <a:gd name="T16" fmla="+- 0 5494 5468"/>
                  <a:gd name="T17" fmla="*/ T16 w 61"/>
                  <a:gd name="T18" fmla="+- 0 2736 2657"/>
                  <a:gd name="T19" fmla="*/ 2736 h 94"/>
                  <a:gd name="T20" fmla="+- 0 5520 5468"/>
                  <a:gd name="T21" fmla="*/ T20 w 61"/>
                  <a:gd name="T22" fmla="+- 0 2736 2657"/>
                  <a:gd name="T23" fmla="*/ 2736 h 94"/>
                  <a:gd name="T24" fmla="+- 0 5528 5468"/>
                  <a:gd name="T25" fmla="*/ T24 w 61"/>
                  <a:gd name="T26" fmla="+- 0 2714 2657"/>
                  <a:gd name="T27" fmla="*/ 2714 h 94"/>
                  <a:gd name="T28" fmla="+- 0 5528 5468"/>
                  <a:gd name="T29" fmla="*/ T28 w 61"/>
                  <a:gd name="T30" fmla="+- 0 2710 2657"/>
                  <a:gd name="T31" fmla="*/ 2710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5"/>
                    </a:lnTo>
                    <a:lnTo>
                      <a:pt x="43" y="58"/>
                    </a:lnTo>
                    <a:lnTo>
                      <a:pt x="26" y="79"/>
                    </a:lnTo>
                    <a:lnTo>
                      <a:pt x="52" y="79"/>
                    </a:lnTo>
                    <a:lnTo>
                      <a:pt x="60" y="57"/>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17" name="Freeform 4257"/>
              <p:cNvSpPr>
                <a:spLocks/>
              </p:cNvSpPr>
              <p:nvPr/>
            </p:nvSpPr>
            <p:spPr bwMode="auto">
              <a:xfrm>
                <a:off x="5468" y="2657"/>
                <a:ext cx="61" cy="94"/>
              </a:xfrm>
              <a:custGeom>
                <a:avLst/>
                <a:gdLst>
                  <a:gd name="T0" fmla="+- 0 5503 5468"/>
                  <a:gd name="T1" fmla="*/ T0 w 61"/>
                  <a:gd name="T2" fmla="+- 0 2657 2657"/>
                  <a:gd name="T3" fmla="*/ 2657 h 94"/>
                  <a:gd name="T4" fmla="+- 0 5494 5468"/>
                  <a:gd name="T5" fmla="*/ T4 w 61"/>
                  <a:gd name="T6" fmla="+- 0 2657 2657"/>
                  <a:gd name="T7" fmla="*/ 2657 h 94"/>
                  <a:gd name="T8" fmla="+- 0 5489 5468"/>
                  <a:gd name="T9" fmla="*/ T8 w 61"/>
                  <a:gd name="T10" fmla="+- 0 2658 2657"/>
                  <a:gd name="T11" fmla="*/ 2658 h 94"/>
                  <a:gd name="T12" fmla="+- 0 5468 5468"/>
                  <a:gd name="T13" fmla="*/ T12 w 61"/>
                  <a:gd name="T14" fmla="+- 0 2692 2657"/>
                  <a:gd name="T15" fmla="*/ 2692 h 94"/>
                  <a:gd name="T16" fmla="+- 0 5468 5468"/>
                  <a:gd name="T17" fmla="*/ T16 w 61"/>
                  <a:gd name="T18" fmla="+- 0 2696 2657"/>
                  <a:gd name="T19" fmla="*/ 2696 h 94"/>
                  <a:gd name="T20" fmla="+- 0 5489 5468"/>
                  <a:gd name="T21" fmla="*/ T20 w 61"/>
                  <a:gd name="T22" fmla="+- 0 2715 2657"/>
                  <a:gd name="T23" fmla="*/ 2715 h 94"/>
                  <a:gd name="T24" fmla="+- 0 5497 5468"/>
                  <a:gd name="T25" fmla="*/ T24 w 61"/>
                  <a:gd name="T26" fmla="+- 0 2715 2657"/>
                  <a:gd name="T27" fmla="*/ 2715 h 94"/>
                  <a:gd name="T28" fmla="+- 0 5501 5468"/>
                  <a:gd name="T29" fmla="*/ T28 w 61"/>
                  <a:gd name="T30" fmla="+- 0 2715 2657"/>
                  <a:gd name="T31" fmla="*/ 2715 h 94"/>
                  <a:gd name="T32" fmla="+- 0 5507 5468"/>
                  <a:gd name="T33" fmla="*/ T32 w 61"/>
                  <a:gd name="T34" fmla="+- 0 2713 2657"/>
                  <a:gd name="T35" fmla="*/ 2713 h 94"/>
                  <a:gd name="T36" fmla="+- 0 5509 5468"/>
                  <a:gd name="T37" fmla="*/ T36 w 61"/>
                  <a:gd name="T38" fmla="+- 0 2712 2657"/>
                  <a:gd name="T39" fmla="*/ 2712 h 94"/>
                  <a:gd name="T40" fmla="+- 0 5511 5468"/>
                  <a:gd name="T41" fmla="*/ T40 w 61"/>
                  <a:gd name="T42" fmla="+- 0 2710 2657"/>
                  <a:gd name="T43" fmla="*/ 2710 h 94"/>
                  <a:gd name="T44" fmla="+- 0 5528 5468"/>
                  <a:gd name="T45" fmla="*/ T44 w 61"/>
                  <a:gd name="T46" fmla="+- 0 2710 2657"/>
                  <a:gd name="T47" fmla="*/ 2710 h 94"/>
                  <a:gd name="T48" fmla="+- 0 5528 5468"/>
                  <a:gd name="T49" fmla="*/ T48 w 61"/>
                  <a:gd name="T50" fmla="+- 0 2707 2657"/>
                  <a:gd name="T51" fmla="*/ 2707 h 94"/>
                  <a:gd name="T52" fmla="+- 0 5529 5468"/>
                  <a:gd name="T53" fmla="*/ T52 w 61"/>
                  <a:gd name="T54" fmla="+- 0 2701 2657"/>
                  <a:gd name="T55" fmla="*/ 2701 h 94"/>
                  <a:gd name="T56" fmla="+- 0 5495 5468"/>
                  <a:gd name="T57" fmla="*/ T56 w 61"/>
                  <a:gd name="T58" fmla="+- 0 2701 2657"/>
                  <a:gd name="T59" fmla="*/ 2701 h 94"/>
                  <a:gd name="T60" fmla="+- 0 5493 5468"/>
                  <a:gd name="T61" fmla="*/ T60 w 61"/>
                  <a:gd name="T62" fmla="+- 0 2701 2657"/>
                  <a:gd name="T63" fmla="*/ 2701 h 94"/>
                  <a:gd name="T64" fmla="+- 0 5485 5468"/>
                  <a:gd name="T65" fmla="*/ T64 w 61"/>
                  <a:gd name="T66" fmla="+- 0 2689 2657"/>
                  <a:gd name="T67" fmla="*/ 2689 h 94"/>
                  <a:gd name="T68" fmla="+- 0 5485 5468"/>
                  <a:gd name="T69" fmla="*/ T68 w 61"/>
                  <a:gd name="T70" fmla="+- 0 2683 2657"/>
                  <a:gd name="T71" fmla="*/ 2683 h 94"/>
                  <a:gd name="T72" fmla="+- 0 5496 5468"/>
                  <a:gd name="T73" fmla="*/ T72 w 61"/>
                  <a:gd name="T74" fmla="+- 0 2671 2657"/>
                  <a:gd name="T75" fmla="*/ 2671 h 94"/>
                  <a:gd name="T76" fmla="+- 0 5524 5468"/>
                  <a:gd name="T77" fmla="*/ T76 w 61"/>
                  <a:gd name="T78" fmla="+- 0 2671 2657"/>
                  <a:gd name="T79" fmla="*/ 2671 h 94"/>
                  <a:gd name="T80" fmla="+- 0 5521 5468"/>
                  <a:gd name="T81" fmla="*/ T80 w 61"/>
                  <a:gd name="T82" fmla="+- 0 2667 2657"/>
                  <a:gd name="T83" fmla="*/ 2667 h 94"/>
                  <a:gd name="T84" fmla="+- 0 5520 5468"/>
                  <a:gd name="T85" fmla="*/ T84 w 61"/>
                  <a:gd name="T86" fmla="+- 0 2664 2657"/>
                  <a:gd name="T87" fmla="*/ 2664 h 94"/>
                  <a:gd name="T88" fmla="+- 0 5515 5468"/>
                  <a:gd name="T89" fmla="*/ T88 w 61"/>
                  <a:gd name="T90" fmla="+- 0 2661 2657"/>
                  <a:gd name="T91" fmla="*/ 2661 h 94"/>
                  <a:gd name="T92" fmla="+- 0 5512 5468"/>
                  <a:gd name="T93" fmla="*/ T92 w 61"/>
                  <a:gd name="T94" fmla="+- 0 2659 2657"/>
                  <a:gd name="T95" fmla="*/ 2659 h 94"/>
                  <a:gd name="T96" fmla="+- 0 5506 5468"/>
                  <a:gd name="T97" fmla="*/ T96 w 61"/>
                  <a:gd name="T98" fmla="+- 0 2657 2657"/>
                  <a:gd name="T99" fmla="*/ 2657 h 94"/>
                  <a:gd name="T100" fmla="+- 0 5503 5468"/>
                  <a:gd name="T101" fmla="*/ T100 w 61"/>
                  <a:gd name="T102" fmla="+- 0 2657 2657"/>
                  <a:gd name="T103" fmla="*/ 26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1"/>
                    </a:lnTo>
                    <a:lnTo>
                      <a:pt x="0" y="35"/>
                    </a:lnTo>
                    <a:lnTo>
                      <a:pt x="0" y="39"/>
                    </a:lnTo>
                    <a:lnTo>
                      <a:pt x="21" y="58"/>
                    </a:lnTo>
                    <a:lnTo>
                      <a:pt x="29" y="58"/>
                    </a:lnTo>
                    <a:lnTo>
                      <a:pt x="33" y="58"/>
                    </a:lnTo>
                    <a:lnTo>
                      <a:pt x="39" y="56"/>
                    </a:lnTo>
                    <a:lnTo>
                      <a:pt x="41" y="55"/>
                    </a:lnTo>
                    <a:lnTo>
                      <a:pt x="43" y="53"/>
                    </a:lnTo>
                    <a:lnTo>
                      <a:pt x="60" y="53"/>
                    </a:lnTo>
                    <a:lnTo>
                      <a:pt x="60" y="50"/>
                    </a:lnTo>
                    <a:lnTo>
                      <a:pt x="61" y="44"/>
                    </a:lnTo>
                    <a:lnTo>
                      <a:pt x="27" y="44"/>
                    </a:lnTo>
                    <a:lnTo>
                      <a:pt x="25" y="44"/>
                    </a:lnTo>
                    <a:lnTo>
                      <a:pt x="17" y="32"/>
                    </a:lnTo>
                    <a:lnTo>
                      <a:pt x="17" y="26"/>
                    </a:lnTo>
                    <a:lnTo>
                      <a:pt x="28" y="14"/>
                    </a:lnTo>
                    <a:lnTo>
                      <a:pt x="56" y="14"/>
                    </a:lnTo>
                    <a:lnTo>
                      <a:pt x="53" y="10"/>
                    </a:lnTo>
                    <a:lnTo>
                      <a:pt x="52" y="7"/>
                    </a:lnTo>
                    <a:lnTo>
                      <a:pt x="47" y="4"/>
                    </a:lnTo>
                    <a:lnTo>
                      <a:pt x="44" y="2"/>
                    </a:lnTo>
                    <a:lnTo>
                      <a:pt x="38"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18" name="Freeform 4256"/>
              <p:cNvSpPr>
                <a:spLocks/>
              </p:cNvSpPr>
              <p:nvPr/>
            </p:nvSpPr>
            <p:spPr bwMode="auto">
              <a:xfrm>
                <a:off x="5468" y="2657"/>
                <a:ext cx="61" cy="94"/>
              </a:xfrm>
              <a:custGeom>
                <a:avLst/>
                <a:gdLst>
                  <a:gd name="T0" fmla="+- 0 5524 5468"/>
                  <a:gd name="T1" fmla="*/ T0 w 61"/>
                  <a:gd name="T2" fmla="+- 0 2671 2657"/>
                  <a:gd name="T3" fmla="*/ 2671 h 94"/>
                  <a:gd name="T4" fmla="+- 0 5500 5468"/>
                  <a:gd name="T5" fmla="*/ T4 w 61"/>
                  <a:gd name="T6" fmla="+- 0 2671 2657"/>
                  <a:gd name="T7" fmla="*/ 2671 h 94"/>
                  <a:gd name="T8" fmla="+- 0 5502 5468"/>
                  <a:gd name="T9" fmla="*/ T8 w 61"/>
                  <a:gd name="T10" fmla="+- 0 2671 2657"/>
                  <a:gd name="T11" fmla="*/ 2671 h 94"/>
                  <a:gd name="T12" fmla="+- 0 5505 5468"/>
                  <a:gd name="T13" fmla="*/ T12 w 61"/>
                  <a:gd name="T14" fmla="+- 0 2673 2657"/>
                  <a:gd name="T15" fmla="*/ 2673 h 94"/>
                  <a:gd name="T16" fmla="+- 0 5511 5468"/>
                  <a:gd name="T17" fmla="*/ T16 w 61"/>
                  <a:gd name="T18" fmla="+- 0 2697 2657"/>
                  <a:gd name="T19" fmla="*/ 2697 h 94"/>
                  <a:gd name="T20" fmla="+- 0 5509 5468"/>
                  <a:gd name="T21" fmla="*/ T20 w 61"/>
                  <a:gd name="T22" fmla="+- 0 2698 2657"/>
                  <a:gd name="T23" fmla="*/ 2698 h 94"/>
                  <a:gd name="T24" fmla="+- 0 5507 5468"/>
                  <a:gd name="T25" fmla="*/ T24 w 61"/>
                  <a:gd name="T26" fmla="+- 0 2699 2657"/>
                  <a:gd name="T27" fmla="*/ 2699 h 94"/>
                  <a:gd name="T28" fmla="+- 0 5502 5468"/>
                  <a:gd name="T29" fmla="*/ T28 w 61"/>
                  <a:gd name="T30" fmla="+- 0 2701 2657"/>
                  <a:gd name="T31" fmla="*/ 2701 h 94"/>
                  <a:gd name="T32" fmla="+- 0 5500 5468"/>
                  <a:gd name="T33" fmla="*/ T32 w 61"/>
                  <a:gd name="T34" fmla="+- 0 2701 2657"/>
                  <a:gd name="T35" fmla="*/ 2701 h 94"/>
                  <a:gd name="T36" fmla="+- 0 5529 5468"/>
                  <a:gd name="T37" fmla="*/ T36 w 61"/>
                  <a:gd name="T38" fmla="+- 0 2701 2657"/>
                  <a:gd name="T39" fmla="*/ 2701 h 94"/>
                  <a:gd name="T40" fmla="+- 0 5524 5468"/>
                  <a:gd name="T41" fmla="*/ T40 w 61"/>
                  <a:gd name="T42" fmla="+- 0 2672 2657"/>
                  <a:gd name="T43" fmla="*/ 2672 h 94"/>
                  <a:gd name="T44" fmla="+- 0 5524 5468"/>
                  <a:gd name="T45" fmla="*/ T44 w 61"/>
                  <a:gd name="T46" fmla="+- 0 2671 2657"/>
                  <a:gd name="T47" fmla="*/ 26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4"/>
                    </a:lnTo>
                    <a:lnTo>
                      <a:pt x="37" y="16"/>
                    </a:lnTo>
                    <a:lnTo>
                      <a:pt x="43" y="40"/>
                    </a:lnTo>
                    <a:lnTo>
                      <a:pt x="41" y="41"/>
                    </a:lnTo>
                    <a:lnTo>
                      <a:pt x="39" y="42"/>
                    </a:lnTo>
                    <a:lnTo>
                      <a:pt x="34" y="44"/>
                    </a:lnTo>
                    <a:lnTo>
                      <a:pt x="32" y="44"/>
                    </a:lnTo>
                    <a:lnTo>
                      <a:pt x="61" y="44"/>
                    </a:lnTo>
                    <a:lnTo>
                      <a:pt x="56" y="15"/>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55" name="Group 4252"/>
            <p:cNvGrpSpPr>
              <a:grpSpLocks/>
            </p:cNvGrpSpPr>
            <p:nvPr/>
          </p:nvGrpSpPr>
          <p:grpSpPr bwMode="auto">
            <a:xfrm>
              <a:off x="5469" y="2829"/>
              <a:ext cx="59" cy="92"/>
              <a:chOff x="5469" y="2829"/>
              <a:chExt cx="59" cy="92"/>
            </a:xfrm>
          </p:grpSpPr>
          <p:sp>
            <p:nvSpPr>
              <p:cNvPr id="40213" name="Freeform 4254"/>
              <p:cNvSpPr>
                <a:spLocks/>
              </p:cNvSpPr>
              <p:nvPr/>
            </p:nvSpPr>
            <p:spPr bwMode="auto">
              <a:xfrm>
                <a:off x="5469" y="2829"/>
                <a:ext cx="59" cy="92"/>
              </a:xfrm>
              <a:custGeom>
                <a:avLst/>
                <a:gdLst>
                  <a:gd name="T0" fmla="+- 0 5524 5469"/>
                  <a:gd name="T1" fmla="*/ T0 w 59"/>
                  <a:gd name="T2" fmla="+- 0 2846 2829"/>
                  <a:gd name="T3" fmla="*/ 2846 h 92"/>
                  <a:gd name="T4" fmla="+- 0 5494 5469"/>
                  <a:gd name="T5" fmla="*/ T4 w 59"/>
                  <a:gd name="T6" fmla="+- 0 2846 2829"/>
                  <a:gd name="T7" fmla="*/ 2846 h 92"/>
                  <a:gd name="T8" fmla="+- 0 5496 5469"/>
                  <a:gd name="T9" fmla="*/ T8 w 59"/>
                  <a:gd name="T10" fmla="+- 0 2846 2829"/>
                  <a:gd name="T11" fmla="*/ 2846 h 92"/>
                  <a:gd name="T12" fmla="+- 0 5497 5469"/>
                  <a:gd name="T13" fmla="*/ T12 w 59"/>
                  <a:gd name="T14" fmla="+- 0 2847 2829"/>
                  <a:gd name="T15" fmla="*/ 2847 h 92"/>
                  <a:gd name="T16" fmla="+- 0 5501 5469"/>
                  <a:gd name="T17" fmla="*/ T16 w 59"/>
                  <a:gd name="T18" fmla="+- 0 2849 2829"/>
                  <a:gd name="T19" fmla="*/ 2849 h 92"/>
                  <a:gd name="T20" fmla="+- 0 5503 5469"/>
                  <a:gd name="T21" fmla="*/ T20 w 59"/>
                  <a:gd name="T22" fmla="+- 0 2853 2829"/>
                  <a:gd name="T23" fmla="*/ 2853 h 92"/>
                  <a:gd name="T24" fmla="+- 0 5503 5469"/>
                  <a:gd name="T25" fmla="*/ T24 w 59"/>
                  <a:gd name="T26" fmla="+- 0 2856 2829"/>
                  <a:gd name="T27" fmla="*/ 2856 h 92"/>
                  <a:gd name="T28" fmla="+- 0 5503 5469"/>
                  <a:gd name="T29" fmla="*/ T28 w 59"/>
                  <a:gd name="T30" fmla="+- 0 2859 2829"/>
                  <a:gd name="T31" fmla="*/ 2859 h 92"/>
                  <a:gd name="T32" fmla="+- 0 5503 5469"/>
                  <a:gd name="T33" fmla="*/ T32 w 59"/>
                  <a:gd name="T34" fmla="+- 0 2860 2829"/>
                  <a:gd name="T35" fmla="*/ 2860 h 92"/>
                  <a:gd name="T36" fmla="+- 0 5489 5469"/>
                  <a:gd name="T37" fmla="*/ T36 w 59"/>
                  <a:gd name="T38" fmla="+- 0 2884 2829"/>
                  <a:gd name="T39" fmla="*/ 2884 h 92"/>
                  <a:gd name="T40" fmla="+- 0 5474 5469"/>
                  <a:gd name="T41" fmla="*/ T40 w 59"/>
                  <a:gd name="T42" fmla="+- 0 2901 2829"/>
                  <a:gd name="T43" fmla="*/ 2901 h 92"/>
                  <a:gd name="T44" fmla="+- 0 5472 5469"/>
                  <a:gd name="T45" fmla="*/ T44 w 59"/>
                  <a:gd name="T46" fmla="+- 0 2904 2829"/>
                  <a:gd name="T47" fmla="*/ 2904 h 92"/>
                  <a:gd name="T48" fmla="+- 0 5470 5469"/>
                  <a:gd name="T49" fmla="*/ T48 w 59"/>
                  <a:gd name="T50" fmla="+- 0 2906 2829"/>
                  <a:gd name="T51" fmla="*/ 2906 h 92"/>
                  <a:gd name="T52" fmla="+- 0 5469 5469"/>
                  <a:gd name="T53" fmla="*/ T52 w 59"/>
                  <a:gd name="T54" fmla="+- 0 2909 2829"/>
                  <a:gd name="T55" fmla="*/ 2909 h 92"/>
                  <a:gd name="T56" fmla="+- 0 5469 5469"/>
                  <a:gd name="T57" fmla="*/ T56 w 59"/>
                  <a:gd name="T58" fmla="+- 0 2913 2829"/>
                  <a:gd name="T59" fmla="*/ 2913 h 92"/>
                  <a:gd name="T60" fmla="+- 0 5470 5469"/>
                  <a:gd name="T61" fmla="*/ T60 w 59"/>
                  <a:gd name="T62" fmla="+- 0 2917 2829"/>
                  <a:gd name="T63" fmla="*/ 2917 h 92"/>
                  <a:gd name="T64" fmla="+- 0 5470 5469"/>
                  <a:gd name="T65" fmla="*/ T64 w 59"/>
                  <a:gd name="T66" fmla="+- 0 2919 2829"/>
                  <a:gd name="T67" fmla="*/ 2919 h 92"/>
                  <a:gd name="T68" fmla="+- 0 5472 5469"/>
                  <a:gd name="T69" fmla="*/ T68 w 59"/>
                  <a:gd name="T70" fmla="+- 0 2921 2829"/>
                  <a:gd name="T71" fmla="*/ 2921 h 92"/>
                  <a:gd name="T72" fmla="+- 0 5475 5469"/>
                  <a:gd name="T73" fmla="*/ T72 w 59"/>
                  <a:gd name="T74" fmla="+- 0 2921 2829"/>
                  <a:gd name="T75" fmla="*/ 2921 h 92"/>
                  <a:gd name="T76" fmla="+- 0 5526 5469"/>
                  <a:gd name="T77" fmla="*/ T76 w 59"/>
                  <a:gd name="T78" fmla="+- 0 2921 2829"/>
                  <a:gd name="T79" fmla="*/ 2921 h 92"/>
                  <a:gd name="T80" fmla="+- 0 5527 5469"/>
                  <a:gd name="T81" fmla="*/ T80 w 59"/>
                  <a:gd name="T82" fmla="+- 0 2920 2829"/>
                  <a:gd name="T83" fmla="*/ 2920 h 92"/>
                  <a:gd name="T84" fmla="+- 0 5528 5469"/>
                  <a:gd name="T85" fmla="*/ T84 w 59"/>
                  <a:gd name="T86" fmla="+- 0 2919 2829"/>
                  <a:gd name="T87" fmla="*/ 2919 h 92"/>
                  <a:gd name="T88" fmla="+- 0 5528 5469"/>
                  <a:gd name="T89" fmla="*/ T88 w 59"/>
                  <a:gd name="T90" fmla="+- 0 2917 2829"/>
                  <a:gd name="T91" fmla="*/ 2917 h 92"/>
                  <a:gd name="T92" fmla="+- 0 5528 5469"/>
                  <a:gd name="T93" fmla="*/ T92 w 59"/>
                  <a:gd name="T94" fmla="+- 0 2910 2829"/>
                  <a:gd name="T95" fmla="*/ 2910 h 92"/>
                  <a:gd name="T96" fmla="+- 0 5528 5469"/>
                  <a:gd name="T97" fmla="*/ T96 w 59"/>
                  <a:gd name="T98" fmla="+- 0 2908 2829"/>
                  <a:gd name="T99" fmla="*/ 2908 h 92"/>
                  <a:gd name="T100" fmla="+- 0 5527 5469"/>
                  <a:gd name="T101" fmla="*/ T100 w 59"/>
                  <a:gd name="T102" fmla="+- 0 2906 2829"/>
                  <a:gd name="T103" fmla="*/ 2906 h 92"/>
                  <a:gd name="T104" fmla="+- 0 5525 5469"/>
                  <a:gd name="T105" fmla="*/ T104 w 59"/>
                  <a:gd name="T106" fmla="+- 0 2906 2829"/>
                  <a:gd name="T107" fmla="*/ 2906 h 92"/>
                  <a:gd name="T108" fmla="+- 0 5491 5469"/>
                  <a:gd name="T109" fmla="*/ T108 w 59"/>
                  <a:gd name="T110" fmla="+- 0 2906 2829"/>
                  <a:gd name="T111" fmla="*/ 2906 h 92"/>
                  <a:gd name="T112" fmla="+- 0 5501 5469"/>
                  <a:gd name="T113" fmla="*/ T112 w 59"/>
                  <a:gd name="T114" fmla="+- 0 2895 2829"/>
                  <a:gd name="T115" fmla="*/ 2895 h 92"/>
                  <a:gd name="T116" fmla="+- 0 5525 5469"/>
                  <a:gd name="T117" fmla="*/ T116 w 59"/>
                  <a:gd name="T118" fmla="+- 0 2857 2829"/>
                  <a:gd name="T119" fmla="*/ 2857 h 92"/>
                  <a:gd name="T120" fmla="+- 0 5525 5469"/>
                  <a:gd name="T121" fmla="*/ T120 w 59"/>
                  <a:gd name="T122" fmla="+- 0 2848 2829"/>
                  <a:gd name="T123" fmla="*/ 2848 h 92"/>
                  <a:gd name="T124" fmla="+- 0 5524 5469"/>
                  <a:gd name="T125" fmla="*/ T124 w 59"/>
                  <a:gd name="T126" fmla="+- 0 2846 2829"/>
                  <a:gd name="T127" fmla="*/ 2846 h 92"/>
                  <a:gd name="T128" fmla="+- 0 5524 5469"/>
                  <a:gd name="T129" fmla="*/ T128 w 59"/>
                  <a:gd name="T130" fmla="+- 0 2846 2829"/>
                  <a:gd name="T131" fmla="*/ 2846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59" h="92">
                    <a:moveTo>
                      <a:pt x="55" y="17"/>
                    </a:moveTo>
                    <a:lnTo>
                      <a:pt x="25" y="17"/>
                    </a:lnTo>
                    <a:lnTo>
                      <a:pt x="27" y="17"/>
                    </a:lnTo>
                    <a:lnTo>
                      <a:pt x="28" y="18"/>
                    </a:lnTo>
                    <a:lnTo>
                      <a:pt x="32" y="20"/>
                    </a:lnTo>
                    <a:lnTo>
                      <a:pt x="34" y="24"/>
                    </a:lnTo>
                    <a:lnTo>
                      <a:pt x="34" y="27"/>
                    </a:lnTo>
                    <a:lnTo>
                      <a:pt x="34" y="30"/>
                    </a:lnTo>
                    <a:lnTo>
                      <a:pt x="34" y="31"/>
                    </a:lnTo>
                    <a:lnTo>
                      <a:pt x="20" y="55"/>
                    </a:lnTo>
                    <a:lnTo>
                      <a:pt x="5" y="72"/>
                    </a:lnTo>
                    <a:lnTo>
                      <a:pt x="3" y="75"/>
                    </a:lnTo>
                    <a:lnTo>
                      <a:pt x="1" y="77"/>
                    </a:lnTo>
                    <a:lnTo>
                      <a:pt x="0" y="80"/>
                    </a:lnTo>
                    <a:lnTo>
                      <a:pt x="0" y="84"/>
                    </a:lnTo>
                    <a:lnTo>
                      <a:pt x="1" y="88"/>
                    </a:lnTo>
                    <a:lnTo>
                      <a:pt x="1" y="90"/>
                    </a:lnTo>
                    <a:lnTo>
                      <a:pt x="3" y="92"/>
                    </a:lnTo>
                    <a:lnTo>
                      <a:pt x="6" y="92"/>
                    </a:lnTo>
                    <a:lnTo>
                      <a:pt x="57" y="92"/>
                    </a:lnTo>
                    <a:lnTo>
                      <a:pt x="58" y="91"/>
                    </a:lnTo>
                    <a:lnTo>
                      <a:pt x="59" y="90"/>
                    </a:lnTo>
                    <a:lnTo>
                      <a:pt x="59" y="88"/>
                    </a:lnTo>
                    <a:lnTo>
                      <a:pt x="59" y="81"/>
                    </a:lnTo>
                    <a:lnTo>
                      <a:pt x="59" y="79"/>
                    </a:lnTo>
                    <a:lnTo>
                      <a:pt x="58" y="77"/>
                    </a:lnTo>
                    <a:lnTo>
                      <a:pt x="56" y="77"/>
                    </a:lnTo>
                    <a:lnTo>
                      <a:pt x="22" y="77"/>
                    </a:lnTo>
                    <a:lnTo>
                      <a:pt x="32" y="66"/>
                    </a:lnTo>
                    <a:lnTo>
                      <a:pt x="56" y="28"/>
                    </a:lnTo>
                    <a:lnTo>
                      <a:pt x="56" y="19"/>
                    </a:lnTo>
                    <a:lnTo>
                      <a:pt x="5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14" name="Freeform 4253"/>
              <p:cNvSpPr>
                <a:spLocks/>
              </p:cNvSpPr>
              <p:nvPr/>
            </p:nvSpPr>
            <p:spPr bwMode="auto">
              <a:xfrm>
                <a:off x="5469" y="2829"/>
                <a:ext cx="59" cy="92"/>
              </a:xfrm>
              <a:custGeom>
                <a:avLst/>
                <a:gdLst>
                  <a:gd name="T0" fmla="+- 0 5502 5469"/>
                  <a:gd name="T1" fmla="*/ T0 w 59"/>
                  <a:gd name="T2" fmla="+- 0 2829 2829"/>
                  <a:gd name="T3" fmla="*/ 2829 h 92"/>
                  <a:gd name="T4" fmla="+- 0 5495 5469"/>
                  <a:gd name="T5" fmla="*/ T4 w 59"/>
                  <a:gd name="T6" fmla="+- 0 2829 2829"/>
                  <a:gd name="T7" fmla="*/ 2829 h 92"/>
                  <a:gd name="T8" fmla="+- 0 5492 5469"/>
                  <a:gd name="T9" fmla="*/ T8 w 59"/>
                  <a:gd name="T10" fmla="+- 0 2830 2829"/>
                  <a:gd name="T11" fmla="*/ 2830 h 92"/>
                  <a:gd name="T12" fmla="+- 0 5471 5469"/>
                  <a:gd name="T13" fmla="*/ T12 w 59"/>
                  <a:gd name="T14" fmla="+- 0 2846 2829"/>
                  <a:gd name="T15" fmla="*/ 2846 h 92"/>
                  <a:gd name="T16" fmla="+- 0 5471 5469"/>
                  <a:gd name="T17" fmla="*/ T16 w 59"/>
                  <a:gd name="T18" fmla="+- 0 2849 2829"/>
                  <a:gd name="T19" fmla="*/ 2849 h 92"/>
                  <a:gd name="T20" fmla="+- 0 5471 5469"/>
                  <a:gd name="T21" fmla="*/ T20 w 59"/>
                  <a:gd name="T22" fmla="+- 0 2851 2829"/>
                  <a:gd name="T23" fmla="*/ 2851 h 92"/>
                  <a:gd name="T24" fmla="+- 0 5472 5469"/>
                  <a:gd name="T25" fmla="*/ T24 w 59"/>
                  <a:gd name="T26" fmla="+- 0 2852 2829"/>
                  <a:gd name="T27" fmla="*/ 2852 h 92"/>
                  <a:gd name="T28" fmla="+- 0 5473 5469"/>
                  <a:gd name="T29" fmla="*/ T28 w 59"/>
                  <a:gd name="T30" fmla="+- 0 2853 2829"/>
                  <a:gd name="T31" fmla="*/ 2853 h 92"/>
                  <a:gd name="T32" fmla="+- 0 5476 5469"/>
                  <a:gd name="T33" fmla="*/ T32 w 59"/>
                  <a:gd name="T34" fmla="+- 0 2851 2829"/>
                  <a:gd name="T35" fmla="*/ 2851 h 92"/>
                  <a:gd name="T36" fmla="+- 0 5480 5469"/>
                  <a:gd name="T37" fmla="*/ T36 w 59"/>
                  <a:gd name="T38" fmla="+- 0 2849 2829"/>
                  <a:gd name="T39" fmla="*/ 2849 h 92"/>
                  <a:gd name="T40" fmla="+- 0 5481 5469"/>
                  <a:gd name="T41" fmla="*/ T40 w 59"/>
                  <a:gd name="T42" fmla="+- 0 2848 2829"/>
                  <a:gd name="T43" fmla="*/ 2848 h 92"/>
                  <a:gd name="T44" fmla="+- 0 5483 5469"/>
                  <a:gd name="T45" fmla="*/ T44 w 59"/>
                  <a:gd name="T46" fmla="+- 0 2847 2829"/>
                  <a:gd name="T47" fmla="*/ 2847 h 92"/>
                  <a:gd name="T48" fmla="+- 0 5487 5469"/>
                  <a:gd name="T49" fmla="*/ T48 w 59"/>
                  <a:gd name="T50" fmla="+- 0 2846 2829"/>
                  <a:gd name="T51" fmla="*/ 2846 h 92"/>
                  <a:gd name="T52" fmla="+- 0 5490 5469"/>
                  <a:gd name="T53" fmla="*/ T52 w 59"/>
                  <a:gd name="T54" fmla="+- 0 2846 2829"/>
                  <a:gd name="T55" fmla="*/ 2846 h 92"/>
                  <a:gd name="T56" fmla="+- 0 5524 5469"/>
                  <a:gd name="T57" fmla="*/ T56 w 59"/>
                  <a:gd name="T58" fmla="+- 0 2846 2829"/>
                  <a:gd name="T59" fmla="*/ 2846 h 92"/>
                  <a:gd name="T60" fmla="+- 0 5522 5469"/>
                  <a:gd name="T61" fmla="*/ T60 w 59"/>
                  <a:gd name="T62" fmla="+- 0 2841 2829"/>
                  <a:gd name="T63" fmla="*/ 2841 h 92"/>
                  <a:gd name="T64" fmla="+- 0 5520 5469"/>
                  <a:gd name="T65" fmla="*/ T64 w 59"/>
                  <a:gd name="T66" fmla="+- 0 2838 2829"/>
                  <a:gd name="T67" fmla="*/ 2838 h 92"/>
                  <a:gd name="T68" fmla="+- 0 5516 5469"/>
                  <a:gd name="T69" fmla="*/ T68 w 59"/>
                  <a:gd name="T70" fmla="+- 0 2834 2829"/>
                  <a:gd name="T71" fmla="*/ 2834 h 92"/>
                  <a:gd name="T72" fmla="+- 0 5513 5469"/>
                  <a:gd name="T73" fmla="*/ T72 w 59"/>
                  <a:gd name="T74" fmla="+- 0 2832 2829"/>
                  <a:gd name="T75" fmla="*/ 2832 h 92"/>
                  <a:gd name="T76" fmla="+- 0 5506 5469"/>
                  <a:gd name="T77" fmla="*/ T76 w 59"/>
                  <a:gd name="T78" fmla="+- 0 2830 2829"/>
                  <a:gd name="T79" fmla="*/ 2830 h 92"/>
                  <a:gd name="T80" fmla="+- 0 5502 5469"/>
                  <a:gd name="T81" fmla="*/ T80 w 59"/>
                  <a:gd name="T82" fmla="+- 0 2829 2829"/>
                  <a:gd name="T83" fmla="*/ 2829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6" y="0"/>
                    </a:lnTo>
                    <a:lnTo>
                      <a:pt x="23" y="1"/>
                    </a:lnTo>
                    <a:lnTo>
                      <a:pt x="2" y="17"/>
                    </a:lnTo>
                    <a:lnTo>
                      <a:pt x="2" y="20"/>
                    </a:lnTo>
                    <a:lnTo>
                      <a:pt x="2" y="22"/>
                    </a:lnTo>
                    <a:lnTo>
                      <a:pt x="3" y="23"/>
                    </a:lnTo>
                    <a:lnTo>
                      <a:pt x="4" y="24"/>
                    </a:lnTo>
                    <a:lnTo>
                      <a:pt x="7" y="22"/>
                    </a:lnTo>
                    <a:lnTo>
                      <a:pt x="11" y="20"/>
                    </a:lnTo>
                    <a:lnTo>
                      <a:pt x="12" y="19"/>
                    </a:lnTo>
                    <a:lnTo>
                      <a:pt x="14" y="18"/>
                    </a:lnTo>
                    <a:lnTo>
                      <a:pt x="18" y="17"/>
                    </a:lnTo>
                    <a:lnTo>
                      <a:pt x="21" y="17"/>
                    </a:lnTo>
                    <a:lnTo>
                      <a:pt x="55" y="17"/>
                    </a:lnTo>
                    <a:lnTo>
                      <a:pt x="53" y="12"/>
                    </a:lnTo>
                    <a:lnTo>
                      <a:pt x="51" y="9"/>
                    </a:lnTo>
                    <a:lnTo>
                      <a:pt x="47" y="5"/>
                    </a:lnTo>
                    <a:lnTo>
                      <a:pt x="44" y="3"/>
                    </a:lnTo>
                    <a:lnTo>
                      <a:pt x="37"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56" name="Group 4250"/>
            <p:cNvGrpSpPr>
              <a:grpSpLocks/>
            </p:cNvGrpSpPr>
            <p:nvPr/>
          </p:nvGrpSpPr>
          <p:grpSpPr bwMode="auto">
            <a:xfrm>
              <a:off x="6093" y="3040"/>
              <a:ext cx="632" cy="2"/>
              <a:chOff x="6093" y="3040"/>
              <a:chExt cx="632" cy="2"/>
            </a:xfrm>
          </p:grpSpPr>
          <p:sp>
            <p:nvSpPr>
              <p:cNvPr id="40212" name="Freeform 4251"/>
              <p:cNvSpPr>
                <a:spLocks/>
              </p:cNvSpPr>
              <p:nvPr/>
            </p:nvSpPr>
            <p:spPr bwMode="auto">
              <a:xfrm>
                <a:off x="6093" y="3040"/>
                <a:ext cx="632" cy="2"/>
              </a:xfrm>
              <a:custGeom>
                <a:avLst/>
                <a:gdLst>
                  <a:gd name="T0" fmla="+- 0 6093 6093"/>
                  <a:gd name="T1" fmla="*/ T0 w 632"/>
                  <a:gd name="T2" fmla="+- 0 6725 6093"/>
                  <a:gd name="T3" fmla="*/ T2 w 632"/>
                </a:gdLst>
                <a:ahLst/>
                <a:cxnLst>
                  <a:cxn ang="0">
                    <a:pos x="T1" y="0"/>
                  </a:cxn>
                  <a:cxn ang="0">
                    <a:pos x="T3" y="0"/>
                  </a:cxn>
                </a:cxnLst>
                <a:rect l="0" t="0" r="r" b="b"/>
                <a:pathLst>
                  <a:path w="632">
                    <a:moveTo>
                      <a:pt x="0" y="0"/>
                    </a:moveTo>
                    <a:lnTo>
                      <a:pt x="632"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7" name="Group 4248"/>
            <p:cNvGrpSpPr>
              <a:grpSpLocks/>
            </p:cNvGrpSpPr>
            <p:nvPr/>
          </p:nvGrpSpPr>
          <p:grpSpPr bwMode="auto">
            <a:xfrm>
              <a:off x="6093" y="3032"/>
              <a:ext cx="632" cy="2"/>
              <a:chOff x="6093" y="3032"/>
              <a:chExt cx="632" cy="2"/>
            </a:xfrm>
          </p:grpSpPr>
          <p:sp>
            <p:nvSpPr>
              <p:cNvPr id="40211" name="Freeform 4249"/>
              <p:cNvSpPr>
                <a:spLocks/>
              </p:cNvSpPr>
              <p:nvPr/>
            </p:nvSpPr>
            <p:spPr bwMode="auto">
              <a:xfrm>
                <a:off x="6093" y="3032"/>
                <a:ext cx="632" cy="2"/>
              </a:xfrm>
              <a:custGeom>
                <a:avLst/>
                <a:gdLst>
                  <a:gd name="T0" fmla="+- 0 6093 6093"/>
                  <a:gd name="T1" fmla="*/ T0 w 632"/>
                  <a:gd name="T2" fmla="+- 0 6724 6093"/>
                  <a:gd name="T3" fmla="*/ T2 w 632"/>
                </a:gdLst>
                <a:ahLst/>
                <a:cxnLst>
                  <a:cxn ang="0">
                    <a:pos x="T1" y="0"/>
                  </a:cxn>
                  <a:cxn ang="0">
                    <a:pos x="T3" y="0"/>
                  </a:cxn>
                </a:cxnLst>
                <a:rect l="0" t="0" r="r" b="b"/>
                <a:pathLst>
                  <a:path w="632">
                    <a:moveTo>
                      <a:pt x="0" y="0"/>
                    </a:moveTo>
                    <a:lnTo>
                      <a:pt x="631"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8" name="Group 4245"/>
            <p:cNvGrpSpPr>
              <a:grpSpLocks/>
            </p:cNvGrpSpPr>
            <p:nvPr/>
          </p:nvGrpSpPr>
          <p:grpSpPr bwMode="auto">
            <a:xfrm>
              <a:off x="6090" y="3026"/>
              <a:ext cx="3" cy="16"/>
              <a:chOff x="6090" y="3026"/>
              <a:chExt cx="3" cy="16"/>
            </a:xfrm>
          </p:grpSpPr>
          <p:sp>
            <p:nvSpPr>
              <p:cNvPr id="40209" name="Freeform 4247"/>
              <p:cNvSpPr>
                <a:spLocks/>
              </p:cNvSpPr>
              <p:nvPr/>
            </p:nvSpPr>
            <p:spPr bwMode="auto">
              <a:xfrm>
                <a:off x="6090" y="3026"/>
                <a:ext cx="3" cy="16"/>
              </a:xfrm>
              <a:custGeom>
                <a:avLst/>
                <a:gdLst>
                  <a:gd name="T0" fmla="+- 0 6093 6090"/>
                  <a:gd name="T1" fmla="*/ T0 w 3"/>
                  <a:gd name="T2" fmla="+- 0 3026 3026"/>
                  <a:gd name="T3" fmla="*/ 3026 h 16"/>
                  <a:gd name="T4" fmla="+- 0 6090 6090"/>
                  <a:gd name="T5" fmla="*/ T4 w 3"/>
                  <a:gd name="T6" fmla="+- 0 3026 3026"/>
                  <a:gd name="T7" fmla="*/ 3026 h 16"/>
                  <a:gd name="T8" fmla="+- 0 6090 6090"/>
                  <a:gd name="T9" fmla="*/ T8 w 3"/>
                  <a:gd name="T10" fmla="+- 0 3039 3026"/>
                  <a:gd name="T11" fmla="*/ 3039 h 16"/>
                  <a:gd name="T12" fmla="+- 0 6092 6090"/>
                  <a:gd name="T13" fmla="*/ T12 w 3"/>
                  <a:gd name="T14" fmla="+- 0 3041 3026"/>
                  <a:gd name="T15" fmla="*/ 3041 h 16"/>
                  <a:gd name="T16" fmla="+- 0 6093 6090"/>
                  <a:gd name="T17" fmla="*/ T16 w 3"/>
                  <a:gd name="T18" fmla="+- 0 3041 3026"/>
                  <a:gd name="T19" fmla="*/ 3041 h 16"/>
                  <a:gd name="T20" fmla="+- 0 6093 6090"/>
                  <a:gd name="T21" fmla="*/ T20 w 3"/>
                  <a:gd name="T22" fmla="+- 0 3026 3026"/>
                  <a:gd name="T23" fmla="*/ 3026 h 16"/>
                </a:gdLst>
                <a:ahLst/>
                <a:cxnLst>
                  <a:cxn ang="0">
                    <a:pos x="T1" y="T3"/>
                  </a:cxn>
                  <a:cxn ang="0">
                    <a:pos x="T5" y="T7"/>
                  </a:cxn>
                  <a:cxn ang="0">
                    <a:pos x="T9" y="T11"/>
                  </a:cxn>
                  <a:cxn ang="0">
                    <a:pos x="T13" y="T15"/>
                  </a:cxn>
                  <a:cxn ang="0">
                    <a:pos x="T17" y="T19"/>
                  </a:cxn>
                  <a:cxn ang="0">
                    <a:pos x="T21" y="T23"/>
                  </a:cxn>
                </a:cxnLst>
                <a:rect l="0" t="0" r="r" b="b"/>
                <a:pathLst>
                  <a:path w="3" h="16">
                    <a:moveTo>
                      <a:pt x="3" y="0"/>
                    </a:moveTo>
                    <a:lnTo>
                      <a:pt x="0" y="0"/>
                    </a:lnTo>
                    <a:lnTo>
                      <a:pt x="0" y="13"/>
                    </a:lnTo>
                    <a:lnTo>
                      <a:pt x="2" y="15"/>
                    </a:lnTo>
                    <a:lnTo>
                      <a:pt x="3" y="15"/>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210" name="Picture 4246"/>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078" y="2380"/>
                <a:ext cx="632" cy="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59" name="Group 4243"/>
            <p:cNvGrpSpPr>
              <a:grpSpLocks/>
            </p:cNvGrpSpPr>
            <p:nvPr/>
          </p:nvGrpSpPr>
          <p:grpSpPr bwMode="auto">
            <a:xfrm>
              <a:off x="6076" y="2379"/>
              <a:ext cx="637" cy="2"/>
              <a:chOff x="6076" y="2379"/>
              <a:chExt cx="637" cy="2"/>
            </a:xfrm>
          </p:grpSpPr>
          <p:sp>
            <p:nvSpPr>
              <p:cNvPr id="40208" name="Freeform 4244"/>
              <p:cNvSpPr>
                <a:spLocks/>
              </p:cNvSpPr>
              <p:nvPr/>
            </p:nvSpPr>
            <p:spPr bwMode="auto">
              <a:xfrm>
                <a:off x="6076" y="2379"/>
                <a:ext cx="637" cy="2"/>
              </a:xfrm>
              <a:custGeom>
                <a:avLst/>
                <a:gdLst>
                  <a:gd name="T0" fmla="+- 0 6076 6076"/>
                  <a:gd name="T1" fmla="*/ T0 w 637"/>
                  <a:gd name="T2" fmla="+- 0 6713 6076"/>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0" name="Group 4241"/>
            <p:cNvGrpSpPr>
              <a:grpSpLocks/>
            </p:cNvGrpSpPr>
            <p:nvPr/>
          </p:nvGrpSpPr>
          <p:grpSpPr bwMode="auto">
            <a:xfrm>
              <a:off x="6077" y="3025"/>
              <a:ext cx="635" cy="2"/>
              <a:chOff x="6077" y="3025"/>
              <a:chExt cx="635" cy="2"/>
            </a:xfrm>
          </p:grpSpPr>
          <p:sp>
            <p:nvSpPr>
              <p:cNvPr id="40207" name="Freeform 4242"/>
              <p:cNvSpPr>
                <a:spLocks/>
              </p:cNvSpPr>
              <p:nvPr/>
            </p:nvSpPr>
            <p:spPr bwMode="auto">
              <a:xfrm>
                <a:off x="6077" y="3025"/>
                <a:ext cx="635" cy="2"/>
              </a:xfrm>
              <a:custGeom>
                <a:avLst/>
                <a:gdLst>
                  <a:gd name="T0" fmla="+- 0 6077 6077"/>
                  <a:gd name="T1" fmla="*/ T0 w 635"/>
                  <a:gd name="T2" fmla="+- 0 6712 6077"/>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1" name="Group 4239"/>
            <p:cNvGrpSpPr>
              <a:grpSpLocks/>
            </p:cNvGrpSpPr>
            <p:nvPr/>
          </p:nvGrpSpPr>
          <p:grpSpPr bwMode="auto">
            <a:xfrm>
              <a:off x="6078" y="3023"/>
              <a:ext cx="635" cy="2"/>
              <a:chOff x="6078" y="3023"/>
              <a:chExt cx="635" cy="2"/>
            </a:xfrm>
          </p:grpSpPr>
          <p:sp>
            <p:nvSpPr>
              <p:cNvPr id="40206" name="Freeform 4240"/>
              <p:cNvSpPr>
                <a:spLocks/>
              </p:cNvSpPr>
              <p:nvPr/>
            </p:nvSpPr>
            <p:spPr bwMode="auto">
              <a:xfrm>
                <a:off x="6078" y="3023"/>
                <a:ext cx="635" cy="2"/>
              </a:xfrm>
              <a:custGeom>
                <a:avLst/>
                <a:gdLst>
                  <a:gd name="T0" fmla="+- 0 6078 6078"/>
                  <a:gd name="T1" fmla="*/ T0 w 635"/>
                  <a:gd name="T2" fmla="+- 0 6713 6078"/>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2" name="Group 4235"/>
            <p:cNvGrpSpPr>
              <a:grpSpLocks/>
            </p:cNvGrpSpPr>
            <p:nvPr/>
          </p:nvGrpSpPr>
          <p:grpSpPr bwMode="auto">
            <a:xfrm>
              <a:off x="6107" y="2396"/>
              <a:ext cx="55" cy="91"/>
              <a:chOff x="6107" y="2396"/>
              <a:chExt cx="55" cy="91"/>
            </a:xfrm>
          </p:grpSpPr>
          <p:sp>
            <p:nvSpPr>
              <p:cNvPr id="40203" name="Freeform 4238"/>
              <p:cNvSpPr>
                <a:spLocks/>
              </p:cNvSpPr>
              <p:nvPr/>
            </p:nvSpPr>
            <p:spPr bwMode="auto">
              <a:xfrm>
                <a:off x="6107" y="2396"/>
                <a:ext cx="55" cy="91"/>
              </a:xfrm>
              <a:custGeom>
                <a:avLst/>
                <a:gdLst>
                  <a:gd name="T0" fmla="+- 0 6159 6107"/>
                  <a:gd name="T1" fmla="*/ T0 w 55"/>
                  <a:gd name="T2" fmla="+- 0 2472 2396"/>
                  <a:gd name="T3" fmla="*/ 2472 h 91"/>
                  <a:gd name="T4" fmla="+- 0 6110 6107"/>
                  <a:gd name="T5" fmla="*/ T4 w 55"/>
                  <a:gd name="T6" fmla="+- 0 2472 2396"/>
                  <a:gd name="T7" fmla="*/ 2472 h 91"/>
                  <a:gd name="T8" fmla="+- 0 6109 6107"/>
                  <a:gd name="T9" fmla="*/ T8 w 55"/>
                  <a:gd name="T10" fmla="+- 0 2472 2396"/>
                  <a:gd name="T11" fmla="*/ 2472 h 91"/>
                  <a:gd name="T12" fmla="+- 0 6108 6107"/>
                  <a:gd name="T13" fmla="*/ T12 w 55"/>
                  <a:gd name="T14" fmla="+- 0 2473 2396"/>
                  <a:gd name="T15" fmla="*/ 2473 h 91"/>
                  <a:gd name="T16" fmla="+- 0 6108 6107"/>
                  <a:gd name="T17" fmla="*/ T16 w 55"/>
                  <a:gd name="T18" fmla="+- 0 2476 2396"/>
                  <a:gd name="T19" fmla="*/ 2476 h 91"/>
                  <a:gd name="T20" fmla="+- 0 6108 6107"/>
                  <a:gd name="T21" fmla="*/ T20 w 55"/>
                  <a:gd name="T22" fmla="+- 0 2482 2396"/>
                  <a:gd name="T23" fmla="*/ 2482 h 91"/>
                  <a:gd name="T24" fmla="+- 0 6108 6107"/>
                  <a:gd name="T25" fmla="*/ T24 w 55"/>
                  <a:gd name="T26" fmla="+- 0 2484 2396"/>
                  <a:gd name="T27" fmla="*/ 2484 h 91"/>
                  <a:gd name="T28" fmla="+- 0 6109 6107"/>
                  <a:gd name="T29" fmla="*/ T28 w 55"/>
                  <a:gd name="T30" fmla="+- 0 2486 2396"/>
                  <a:gd name="T31" fmla="*/ 2486 h 91"/>
                  <a:gd name="T32" fmla="+- 0 6110 6107"/>
                  <a:gd name="T33" fmla="*/ T32 w 55"/>
                  <a:gd name="T34" fmla="+- 0 2486 2396"/>
                  <a:gd name="T35" fmla="*/ 2486 h 91"/>
                  <a:gd name="T36" fmla="+- 0 6159 6107"/>
                  <a:gd name="T37" fmla="*/ T36 w 55"/>
                  <a:gd name="T38" fmla="+- 0 2486 2396"/>
                  <a:gd name="T39" fmla="*/ 2486 h 91"/>
                  <a:gd name="T40" fmla="+- 0 6160 6107"/>
                  <a:gd name="T41" fmla="*/ T40 w 55"/>
                  <a:gd name="T42" fmla="+- 0 2486 2396"/>
                  <a:gd name="T43" fmla="*/ 2486 h 91"/>
                  <a:gd name="T44" fmla="+- 0 6161 6107"/>
                  <a:gd name="T45" fmla="*/ T44 w 55"/>
                  <a:gd name="T46" fmla="+- 0 2484 2396"/>
                  <a:gd name="T47" fmla="*/ 2484 h 91"/>
                  <a:gd name="T48" fmla="+- 0 6162 6107"/>
                  <a:gd name="T49" fmla="*/ T48 w 55"/>
                  <a:gd name="T50" fmla="+- 0 2482 2396"/>
                  <a:gd name="T51" fmla="*/ 2482 h 91"/>
                  <a:gd name="T52" fmla="+- 0 6162 6107"/>
                  <a:gd name="T53" fmla="*/ T52 w 55"/>
                  <a:gd name="T54" fmla="+- 0 2476 2396"/>
                  <a:gd name="T55" fmla="*/ 2476 h 91"/>
                  <a:gd name="T56" fmla="+- 0 6161 6107"/>
                  <a:gd name="T57" fmla="*/ T56 w 55"/>
                  <a:gd name="T58" fmla="+- 0 2473 2396"/>
                  <a:gd name="T59" fmla="*/ 2473 h 91"/>
                  <a:gd name="T60" fmla="+- 0 6160 6107"/>
                  <a:gd name="T61" fmla="*/ T60 w 55"/>
                  <a:gd name="T62" fmla="+- 0 2472 2396"/>
                  <a:gd name="T63" fmla="*/ 2472 h 91"/>
                  <a:gd name="T64" fmla="+- 0 6159 6107"/>
                  <a:gd name="T65" fmla="*/ T64 w 55"/>
                  <a:gd name="T66" fmla="+- 0 2472 2396"/>
                  <a:gd name="T67" fmla="*/ 247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6"/>
                    </a:moveTo>
                    <a:lnTo>
                      <a:pt x="3" y="76"/>
                    </a:lnTo>
                    <a:lnTo>
                      <a:pt x="2" y="76"/>
                    </a:lnTo>
                    <a:lnTo>
                      <a:pt x="1" y="77"/>
                    </a:lnTo>
                    <a:lnTo>
                      <a:pt x="1" y="80"/>
                    </a:lnTo>
                    <a:lnTo>
                      <a:pt x="1" y="86"/>
                    </a:lnTo>
                    <a:lnTo>
                      <a:pt x="1" y="88"/>
                    </a:lnTo>
                    <a:lnTo>
                      <a:pt x="2" y="90"/>
                    </a:lnTo>
                    <a:lnTo>
                      <a:pt x="3" y="90"/>
                    </a:lnTo>
                    <a:lnTo>
                      <a:pt x="52" y="90"/>
                    </a:lnTo>
                    <a:lnTo>
                      <a:pt x="53" y="90"/>
                    </a:lnTo>
                    <a:lnTo>
                      <a:pt x="54" y="88"/>
                    </a:lnTo>
                    <a:lnTo>
                      <a:pt x="55" y="86"/>
                    </a:lnTo>
                    <a:lnTo>
                      <a:pt x="55" y="80"/>
                    </a:lnTo>
                    <a:lnTo>
                      <a:pt x="54" y="77"/>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04" name="Freeform 4237"/>
              <p:cNvSpPr>
                <a:spLocks/>
              </p:cNvSpPr>
              <p:nvPr/>
            </p:nvSpPr>
            <p:spPr bwMode="auto">
              <a:xfrm>
                <a:off x="6107" y="2396"/>
                <a:ext cx="55" cy="91"/>
              </a:xfrm>
              <a:custGeom>
                <a:avLst/>
                <a:gdLst>
                  <a:gd name="T0" fmla="+- 0 6145 6107"/>
                  <a:gd name="T1" fmla="*/ T0 w 55"/>
                  <a:gd name="T2" fmla="+- 0 2413 2396"/>
                  <a:gd name="T3" fmla="*/ 2413 h 91"/>
                  <a:gd name="T4" fmla="+- 0 6127 6107"/>
                  <a:gd name="T5" fmla="*/ T4 w 55"/>
                  <a:gd name="T6" fmla="+- 0 2413 2396"/>
                  <a:gd name="T7" fmla="*/ 2413 h 91"/>
                  <a:gd name="T8" fmla="+- 0 6127 6107"/>
                  <a:gd name="T9" fmla="*/ T8 w 55"/>
                  <a:gd name="T10" fmla="+- 0 2472 2396"/>
                  <a:gd name="T11" fmla="*/ 2472 h 91"/>
                  <a:gd name="T12" fmla="+- 0 6145 6107"/>
                  <a:gd name="T13" fmla="*/ T12 w 55"/>
                  <a:gd name="T14" fmla="+- 0 2472 2396"/>
                  <a:gd name="T15" fmla="*/ 2472 h 91"/>
                  <a:gd name="T16" fmla="+- 0 6145 6107"/>
                  <a:gd name="T17" fmla="*/ T16 w 55"/>
                  <a:gd name="T18" fmla="+- 0 2413 2396"/>
                  <a:gd name="T19" fmla="*/ 2413 h 91"/>
                </a:gdLst>
                <a:ahLst/>
                <a:cxnLst>
                  <a:cxn ang="0">
                    <a:pos x="T1" y="T3"/>
                  </a:cxn>
                  <a:cxn ang="0">
                    <a:pos x="T5" y="T7"/>
                  </a:cxn>
                  <a:cxn ang="0">
                    <a:pos x="T9" y="T11"/>
                  </a:cxn>
                  <a:cxn ang="0">
                    <a:pos x="T13" y="T15"/>
                  </a:cxn>
                  <a:cxn ang="0">
                    <a:pos x="T17" y="T19"/>
                  </a:cxn>
                </a:cxnLst>
                <a:rect l="0" t="0" r="r" b="b"/>
                <a:pathLst>
                  <a:path w="55" h="91">
                    <a:moveTo>
                      <a:pt x="38" y="17"/>
                    </a:moveTo>
                    <a:lnTo>
                      <a:pt x="20" y="17"/>
                    </a:lnTo>
                    <a:lnTo>
                      <a:pt x="20" y="76"/>
                    </a:lnTo>
                    <a:lnTo>
                      <a:pt x="38" y="76"/>
                    </a:lnTo>
                    <a:lnTo>
                      <a:pt x="3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05" name="Freeform 4236"/>
              <p:cNvSpPr>
                <a:spLocks/>
              </p:cNvSpPr>
              <p:nvPr/>
            </p:nvSpPr>
            <p:spPr bwMode="auto">
              <a:xfrm>
                <a:off x="6107" y="2396"/>
                <a:ext cx="55" cy="91"/>
              </a:xfrm>
              <a:custGeom>
                <a:avLst/>
                <a:gdLst>
                  <a:gd name="T0" fmla="+- 0 6141 6107"/>
                  <a:gd name="T1" fmla="*/ T0 w 55"/>
                  <a:gd name="T2" fmla="+- 0 2396 2396"/>
                  <a:gd name="T3" fmla="*/ 2396 h 91"/>
                  <a:gd name="T4" fmla="+- 0 6107 6107"/>
                  <a:gd name="T5" fmla="*/ T4 w 55"/>
                  <a:gd name="T6" fmla="+- 0 2416 2396"/>
                  <a:gd name="T7" fmla="*/ 2416 h 91"/>
                  <a:gd name="T8" fmla="+- 0 6108 6107"/>
                  <a:gd name="T9" fmla="*/ T8 w 55"/>
                  <a:gd name="T10" fmla="+- 0 2420 2396"/>
                  <a:gd name="T11" fmla="*/ 2420 h 91"/>
                  <a:gd name="T12" fmla="+- 0 6108 6107"/>
                  <a:gd name="T13" fmla="*/ T12 w 55"/>
                  <a:gd name="T14" fmla="+- 0 2422 2396"/>
                  <a:gd name="T15" fmla="*/ 2422 h 91"/>
                  <a:gd name="T16" fmla="+- 0 6110 6107"/>
                  <a:gd name="T17" fmla="*/ T16 w 55"/>
                  <a:gd name="T18" fmla="+- 0 2422 2396"/>
                  <a:gd name="T19" fmla="*/ 2422 h 91"/>
                  <a:gd name="T20" fmla="+- 0 6113 6107"/>
                  <a:gd name="T21" fmla="*/ T20 w 55"/>
                  <a:gd name="T22" fmla="+- 0 2421 2396"/>
                  <a:gd name="T23" fmla="*/ 2421 h 91"/>
                  <a:gd name="T24" fmla="+- 0 6127 6107"/>
                  <a:gd name="T25" fmla="*/ T24 w 55"/>
                  <a:gd name="T26" fmla="+- 0 2413 2396"/>
                  <a:gd name="T27" fmla="*/ 2413 h 91"/>
                  <a:gd name="T28" fmla="+- 0 6145 6107"/>
                  <a:gd name="T29" fmla="*/ T28 w 55"/>
                  <a:gd name="T30" fmla="+- 0 2413 2396"/>
                  <a:gd name="T31" fmla="*/ 2413 h 91"/>
                  <a:gd name="T32" fmla="+- 0 6145 6107"/>
                  <a:gd name="T33" fmla="*/ T32 w 55"/>
                  <a:gd name="T34" fmla="+- 0 2398 2396"/>
                  <a:gd name="T35" fmla="*/ 2398 h 91"/>
                  <a:gd name="T36" fmla="+- 0 6144 6107"/>
                  <a:gd name="T37" fmla="*/ T36 w 55"/>
                  <a:gd name="T38" fmla="+- 0 2397 2396"/>
                  <a:gd name="T39" fmla="*/ 2397 h 91"/>
                  <a:gd name="T40" fmla="+- 0 6143 6107"/>
                  <a:gd name="T41" fmla="*/ T40 w 55"/>
                  <a:gd name="T42" fmla="+- 0 2396 2396"/>
                  <a:gd name="T43" fmla="*/ 2396 h 91"/>
                  <a:gd name="T44" fmla="+- 0 6141 6107"/>
                  <a:gd name="T45" fmla="*/ T44 w 55"/>
                  <a:gd name="T46" fmla="+- 0 2396 2396"/>
                  <a:gd name="T47" fmla="*/ 239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6"/>
                    </a:lnTo>
                    <a:lnTo>
                      <a:pt x="6" y="25"/>
                    </a:lnTo>
                    <a:lnTo>
                      <a:pt x="20" y="17"/>
                    </a:lnTo>
                    <a:lnTo>
                      <a:pt x="38" y="17"/>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63" name="Group 4232"/>
            <p:cNvGrpSpPr>
              <a:grpSpLocks/>
            </p:cNvGrpSpPr>
            <p:nvPr/>
          </p:nvGrpSpPr>
          <p:grpSpPr bwMode="auto">
            <a:xfrm>
              <a:off x="6101" y="2567"/>
              <a:ext cx="63" cy="94"/>
              <a:chOff x="6101" y="2567"/>
              <a:chExt cx="63" cy="94"/>
            </a:xfrm>
          </p:grpSpPr>
          <p:sp>
            <p:nvSpPr>
              <p:cNvPr id="40201" name="Freeform 4234"/>
              <p:cNvSpPr>
                <a:spLocks/>
              </p:cNvSpPr>
              <p:nvPr/>
            </p:nvSpPr>
            <p:spPr bwMode="auto">
              <a:xfrm>
                <a:off x="6101" y="2567"/>
                <a:ext cx="63" cy="94"/>
              </a:xfrm>
              <a:custGeom>
                <a:avLst/>
                <a:gdLst>
                  <a:gd name="T0" fmla="+- 0 6140 6101"/>
                  <a:gd name="T1" fmla="*/ T0 w 63"/>
                  <a:gd name="T2" fmla="+- 0 2567 2567"/>
                  <a:gd name="T3" fmla="*/ 2567 h 94"/>
                  <a:gd name="T4" fmla="+- 0 6128 6101"/>
                  <a:gd name="T5" fmla="*/ T4 w 63"/>
                  <a:gd name="T6" fmla="+- 0 2567 2567"/>
                  <a:gd name="T7" fmla="*/ 2567 h 94"/>
                  <a:gd name="T8" fmla="+- 0 6123 6101"/>
                  <a:gd name="T9" fmla="*/ T8 w 63"/>
                  <a:gd name="T10" fmla="+- 0 2568 2567"/>
                  <a:gd name="T11" fmla="*/ 2568 h 94"/>
                  <a:gd name="T12" fmla="+- 0 6101 6101"/>
                  <a:gd name="T13" fmla="*/ T12 w 63"/>
                  <a:gd name="T14" fmla="+- 0 2621 2567"/>
                  <a:gd name="T15" fmla="*/ 2621 h 94"/>
                  <a:gd name="T16" fmla="+- 0 6102 6101"/>
                  <a:gd name="T17" fmla="*/ T16 w 63"/>
                  <a:gd name="T18" fmla="+- 0 2627 2567"/>
                  <a:gd name="T19" fmla="*/ 2627 h 94"/>
                  <a:gd name="T20" fmla="+- 0 6126 6101"/>
                  <a:gd name="T21" fmla="*/ T20 w 63"/>
                  <a:gd name="T22" fmla="+- 0 2660 2567"/>
                  <a:gd name="T23" fmla="*/ 2660 h 94"/>
                  <a:gd name="T24" fmla="+- 0 6138 6101"/>
                  <a:gd name="T25" fmla="*/ T24 w 63"/>
                  <a:gd name="T26" fmla="+- 0 2660 2567"/>
                  <a:gd name="T27" fmla="*/ 2660 h 94"/>
                  <a:gd name="T28" fmla="+- 0 6143 6101"/>
                  <a:gd name="T29" fmla="*/ T28 w 63"/>
                  <a:gd name="T30" fmla="+- 0 2659 2567"/>
                  <a:gd name="T31" fmla="*/ 2659 h 94"/>
                  <a:gd name="T32" fmla="+- 0 6151 6101"/>
                  <a:gd name="T33" fmla="*/ T32 w 63"/>
                  <a:gd name="T34" fmla="+- 0 2654 2567"/>
                  <a:gd name="T35" fmla="*/ 2654 h 94"/>
                  <a:gd name="T36" fmla="+- 0 6154 6101"/>
                  <a:gd name="T37" fmla="*/ T36 w 63"/>
                  <a:gd name="T38" fmla="+- 0 2651 2567"/>
                  <a:gd name="T39" fmla="*/ 2651 h 94"/>
                  <a:gd name="T40" fmla="+- 0 6158 6101"/>
                  <a:gd name="T41" fmla="*/ T40 w 63"/>
                  <a:gd name="T42" fmla="+- 0 2645 2567"/>
                  <a:gd name="T43" fmla="*/ 2645 h 94"/>
                  <a:gd name="T44" fmla="+- 0 6130 6101"/>
                  <a:gd name="T45" fmla="*/ T44 w 63"/>
                  <a:gd name="T46" fmla="+- 0 2645 2567"/>
                  <a:gd name="T47" fmla="*/ 2645 h 94"/>
                  <a:gd name="T48" fmla="+- 0 6128 6101"/>
                  <a:gd name="T49" fmla="*/ T48 w 63"/>
                  <a:gd name="T50" fmla="+- 0 2645 2567"/>
                  <a:gd name="T51" fmla="*/ 2645 h 94"/>
                  <a:gd name="T52" fmla="+- 0 6119 6101"/>
                  <a:gd name="T53" fmla="*/ T52 w 63"/>
                  <a:gd name="T54" fmla="+- 0 2620 2567"/>
                  <a:gd name="T55" fmla="*/ 2620 h 94"/>
                  <a:gd name="T56" fmla="+- 0 6120 6101"/>
                  <a:gd name="T57" fmla="*/ T56 w 63"/>
                  <a:gd name="T58" fmla="+- 0 2603 2567"/>
                  <a:gd name="T59" fmla="*/ 2603 h 94"/>
                  <a:gd name="T60" fmla="+- 0 6130 6101"/>
                  <a:gd name="T61" fmla="*/ T60 w 63"/>
                  <a:gd name="T62" fmla="+- 0 2581 2567"/>
                  <a:gd name="T63" fmla="*/ 2581 h 94"/>
                  <a:gd name="T64" fmla="+- 0 6159 6101"/>
                  <a:gd name="T65" fmla="*/ T64 w 63"/>
                  <a:gd name="T66" fmla="+- 0 2581 2567"/>
                  <a:gd name="T67" fmla="*/ 2581 h 94"/>
                  <a:gd name="T68" fmla="+- 0 6156 6101"/>
                  <a:gd name="T69" fmla="*/ T68 w 63"/>
                  <a:gd name="T70" fmla="+- 0 2575 2567"/>
                  <a:gd name="T71" fmla="*/ 2575 h 94"/>
                  <a:gd name="T72" fmla="+- 0 6153 6101"/>
                  <a:gd name="T73" fmla="*/ T72 w 63"/>
                  <a:gd name="T74" fmla="+- 0 2572 2567"/>
                  <a:gd name="T75" fmla="*/ 2572 h 94"/>
                  <a:gd name="T76" fmla="+- 0 6145 6101"/>
                  <a:gd name="T77" fmla="*/ T76 w 63"/>
                  <a:gd name="T78" fmla="+- 0 2568 2567"/>
                  <a:gd name="T79" fmla="*/ 2568 h 94"/>
                  <a:gd name="T80" fmla="+- 0 6140 6101"/>
                  <a:gd name="T81" fmla="*/ T80 w 63"/>
                  <a:gd name="T82" fmla="+- 0 2567 2567"/>
                  <a:gd name="T83" fmla="*/ 25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3" y="84"/>
                    </a:lnTo>
                    <a:lnTo>
                      <a:pt x="57" y="78"/>
                    </a:lnTo>
                    <a:lnTo>
                      <a:pt x="29" y="78"/>
                    </a:lnTo>
                    <a:lnTo>
                      <a:pt x="27" y="78"/>
                    </a:lnTo>
                    <a:lnTo>
                      <a:pt x="18" y="53"/>
                    </a:lnTo>
                    <a:lnTo>
                      <a:pt x="19" y="36"/>
                    </a:lnTo>
                    <a:lnTo>
                      <a:pt x="29" y="14"/>
                    </a:lnTo>
                    <a:lnTo>
                      <a:pt x="58"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02" name="Freeform 4233"/>
              <p:cNvSpPr>
                <a:spLocks/>
              </p:cNvSpPr>
              <p:nvPr/>
            </p:nvSpPr>
            <p:spPr bwMode="auto">
              <a:xfrm>
                <a:off x="6101" y="2567"/>
                <a:ext cx="63" cy="94"/>
              </a:xfrm>
              <a:custGeom>
                <a:avLst/>
                <a:gdLst>
                  <a:gd name="T0" fmla="+- 0 6159 6101"/>
                  <a:gd name="T1" fmla="*/ T0 w 63"/>
                  <a:gd name="T2" fmla="+- 0 2581 2567"/>
                  <a:gd name="T3" fmla="*/ 2581 h 94"/>
                  <a:gd name="T4" fmla="+- 0 6133 6101"/>
                  <a:gd name="T5" fmla="*/ T4 w 63"/>
                  <a:gd name="T6" fmla="+- 0 2581 2567"/>
                  <a:gd name="T7" fmla="*/ 2581 h 94"/>
                  <a:gd name="T8" fmla="+- 0 6137 6101"/>
                  <a:gd name="T9" fmla="*/ T8 w 63"/>
                  <a:gd name="T10" fmla="+- 0 2582 2567"/>
                  <a:gd name="T11" fmla="*/ 2582 h 94"/>
                  <a:gd name="T12" fmla="+- 0 6141 6101"/>
                  <a:gd name="T13" fmla="*/ T12 w 63"/>
                  <a:gd name="T14" fmla="+- 0 2584 2567"/>
                  <a:gd name="T15" fmla="*/ 2584 h 94"/>
                  <a:gd name="T16" fmla="+- 0 6146 6101"/>
                  <a:gd name="T17" fmla="*/ T16 w 63"/>
                  <a:gd name="T18" fmla="+- 0 2621 2567"/>
                  <a:gd name="T19" fmla="*/ 2621 h 94"/>
                  <a:gd name="T20" fmla="+- 0 6146 6101"/>
                  <a:gd name="T21" fmla="*/ T20 w 63"/>
                  <a:gd name="T22" fmla="+- 0 2626 2567"/>
                  <a:gd name="T23" fmla="*/ 2626 h 94"/>
                  <a:gd name="T24" fmla="+- 0 6133 6101"/>
                  <a:gd name="T25" fmla="*/ T24 w 63"/>
                  <a:gd name="T26" fmla="+- 0 2645 2567"/>
                  <a:gd name="T27" fmla="*/ 2645 h 94"/>
                  <a:gd name="T28" fmla="+- 0 6158 6101"/>
                  <a:gd name="T29" fmla="*/ T28 w 63"/>
                  <a:gd name="T30" fmla="+- 0 2645 2567"/>
                  <a:gd name="T31" fmla="*/ 2645 h 94"/>
                  <a:gd name="T32" fmla="+- 0 6160 6101"/>
                  <a:gd name="T33" fmla="*/ T32 w 63"/>
                  <a:gd name="T34" fmla="+- 0 2643 2567"/>
                  <a:gd name="T35" fmla="*/ 2643 h 94"/>
                  <a:gd name="T36" fmla="+- 0 6161 6101"/>
                  <a:gd name="T37" fmla="*/ T36 w 63"/>
                  <a:gd name="T38" fmla="+- 0 2638 2567"/>
                  <a:gd name="T39" fmla="*/ 2638 h 94"/>
                  <a:gd name="T40" fmla="+- 0 6164 6101"/>
                  <a:gd name="T41" fmla="*/ T40 w 63"/>
                  <a:gd name="T42" fmla="+- 0 2626 2567"/>
                  <a:gd name="T43" fmla="*/ 2626 h 94"/>
                  <a:gd name="T44" fmla="+- 0 6164 6101"/>
                  <a:gd name="T45" fmla="*/ T44 w 63"/>
                  <a:gd name="T46" fmla="+- 0 2621 2567"/>
                  <a:gd name="T47" fmla="*/ 2621 h 94"/>
                  <a:gd name="T48" fmla="+- 0 6164 6101"/>
                  <a:gd name="T49" fmla="*/ T48 w 63"/>
                  <a:gd name="T50" fmla="+- 0 2603 2567"/>
                  <a:gd name="T51" fmla="*/ 2603 h 94"/>
                  <a:gd name="T52" fmla="+- 0 6164 6101"/>
                  <a:gd name="T53" fmla="*/ T52 w 63"/>
                  <a:gd name="T54" fmla="+- 0 2599 2567"/>
                  <a:gd name="T55" fmla="*/ 2599 h 94"/>
                  <a:gd name="T56" fmla="+- 0 6162 6101"/>
                  <a:gd name="T57" fmla="*/ T56 w 63"/>
                  <a:gd name="T58" fmla="+- 0 2588 2567"/>
                  <a:gd name="T59" fmla="*/ 2588 h 94"/>
                  <a:gd name="T60" fmla="+- 0 6160 6101"/>
                  <a:gd name="T61" fmla="*/ T60 w 63"/>
                  <a:gd name="T62" fmla="+- 0 2583 2567"/>
                  <a:gd name="T63" fmla="*/ 2583 h 94"/>
                  <a:gd name="T64" fmla="+- 0 6159 6101"/>
                  <a:gd name="T65" fmla="*/ T64 w 63"/>
                  <a:gd name="T66" fmla="+- 0 2581 2567"/>
                  <a:gd name="T67" fmla="*/ 258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40" y="17"/>
                    </a:lnTo>
                    <a:lnTo>
                      <a:pt x="45" y="54"/>
                    </a:lnTo>
                    <a:lnTo>
                      <a:pt x="45" y="59"/>
                    </a:lnTo>
                    <a:lnTo>
                      <a:pt x="32" y="78"/>
                    </a:lnTo>
                    <a:lnTo>
                      <a:pt x="57" y="78"/>
                    </a:lnTo>
                    <a:lnTo>
                      <a:pt x="59" y="76"/>
                    </a:lnTo>
                    <a:lnTo>
                      <a:pt x="60" y="71"/>
                    </a:lnTo>
                    <a:lnTo>
                      <a:pt x="63" y="59"/>
                    </a:lnTo>
                    <a:lnTo>
                      <a:pt x="63" y="54"/>
                    </a:lnTo>
                    <a:lnTo>
                      <a:pt x="63" y="36"/>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64" name="Group 4229"/>
            <p:cNvGrpSpPr>
              <a:grpSpLocks/>
            </p:cNvGrpSpPr>
            <p:nvPr/>
          </p:nvGrpSpPr>
          <p:grpSpPr bwMode="auto">
            <a:xfrm>
              <a:off x="6101" y="2739"/>
              <a:ext cx="63" cy="94"/>
              <a:chOff x="6101" y="2739"/>
              <a:chExt cx="63" cy="94"/>
            </a:xfrm>
          </p:grpSpPr>
          <p:sp>
            <p:nvSpPr>
              <p:cNvPr id="40199" name="Freeform 4231"/>
              <p:cNvSpPr>
                <a:spLocks/>
              </p:cNvSpPr>
              <p:nvPr/>
            </p:nvSpPr>
            <p:spPr bwMode="auto">
              <a:xfrm>
                <a:off x="6101" y="2739"/>
                <a:ext cx="63" cy="94"/>
              </a:xfrm>
              <a:custGeom>
                <a:avLst/>
                <a:gdLst>
                  <a:gd name="T0" fmla="+- 0 6140 6101"/>
                  <a:gd name="T1" fmla="*/ T0 w 63"/>
                  <a:gd name="T2" fmla="+- 0 2739 2739"/>
                  <a:gd name="T3" fmla="*/ 2739 h 94"/>
                  <a:gd name="T4" fmla="+- 0 6128 6101"/>
                  <a:gd name="T5" fmla="*/ T4 w 63"/>
                  <a:gd name="T6" fmla="+- 0 2739 2739"/>
                  <a:gd name="T7" fmla="*/ 2739 h 94"/>
                  <a:gd name="T8" fmla="+- 0 6123 6101"/>
                  <a:gd name="T9" fmla="*/ T8 w 63"/>
                  <a:gd name="T10" fmla="+- 0 2740 2739"/>
                  <a:gd name="T11" fmla="*/ 2740 h 94"/>
                  <a:gd name="T12" fmla="+- 0 6101 6101"/>
                  <a:gd name="T13" fmla="*/ T12 w 63"/>
                  <a:gd name="T14" fmla="+- 0 2793 2739"/>
                  <a:gd name="T15" fmla="*/ 2793 h 94"/>
                  <a:gd name="T16" fmla="+- 0 6102 6101"/>
                  <a:gd name="T17" fmla="*/ T16 w 63"/>
                  <a:gd name="T18" fmla="+- 0 2800 2739"/>
                  <a:gd name="T19" fmla="*/ 2800 h 94"/>
                  <a:gd name="T20" fmla="+- 0 6126 6101"/>
                  <a:gd name="T21" fmla="*/ T20 w 63"/>
                  <a:gd name="T22" fmla="+- 0 2832 2739"/>
                  <a:gd name="T23" fmla="*/ 2832 h 94"/>
                  <a:gd name="T24" fmla="+- 0 6138 6101"/>
                  <a:gd name="T25" fmla="*/ T24 w 63"/>
                  <a:gd name="T26" fmla="+- 0 2832 2739"/>
                  <a:gd name="T27" fmla="*/ 2832 h 94"/>
                  <a:gd name="T28" fmla="+- 0 6143 6101"/>
                  <a:gd name="T29" fmla="*/ T28 w 63"/>
                  <a:gd name="T30" fmla="+- 0 2831 2739"/>
                  <a:gd name="T31" fmla="*/ 2831 h 94"/>
                  <a:gd name="T32" fmla="+- 0 6151 6101"/>
                  <a:gd name="T33" fmla="*/ T32 w 63"/>
                  <a:gd name="T34" fmla="+- 0 2827 2739"/>
                  <a:gd name="T35" fmla="*/ 2827 h 94"/>
                  <a:gd name="T36" fmla="+- 0 6154 6101"/>
                  <a:gd name="T37" fmla="*/ T36 w 63"/>
                  <a:gd name="T38" fmla="+- 0 2824 2739"/>
                  <a:gd name="T39" fmla="*/ 2824 h 94"/>
                  <a:gd name="T40" fmla="+- 0 6158 6101"/>
                  <a:gd name="T41" fmla="*/ T40 w 63"/>
                  <a:gd name="T42" fmla="+- 0 2818 2739"/>
                  <a:gd name="T43" fmla="*/ 2818 h 94"/>
                  <a:gd name="T44" fmla="+- 0 6130 6101"/>
                  <a:gd name="T45" fmla="*/ T44 w 63"/>
                  <a:gd name="T46" fmla="+- 0 2818 2739"/>
                  <a:gd name="T47" fmla="*/ 2818 h 94"/>
                  <a:gd name="T48" fmla="+- 0 6128 6101"/>
                  <a:gd name="T49" fmla="*/ T48 w 63"/>
                  <a:gd name="T50" fmla="+- 0 2817 2739"/>
                  <a:gd name="T51" fmla="*/ 2817 h 94"/>
                  <a:gd name="T52" fmla="+- 0 6119 6101"/>
                  <a:gd name="T53" fmla="*/ T52 w 63"/>
                  <a:gd name="T54" fmla="+- 0 2793 2739"/>
                  <a:gd name="T55" fmla="*/ 2793 h 94"/>
                  <a:gd name="T56" fmla="+- 0 6120 6101"/>
                  <a:gd name="T57" fmla="*/ T56 w 63"/>
                  <a:gd name="T58" fmla="+- 0 2775 2739"/>
                  <a:gd name="T59" fmla="*/ 2775 h 94"/>
                  <a:gd name="T60" fmla="+- 0 6130 6101"/>
                  <a:gd name="T61" fmla="*/ T60 w 63"/>
                  <a:gd name="T62" fmla="+- 0 2754 2739"/>
                  <a:gd name="T63" fmla="*/ 2754 h 94"/>
                  <a:gd name="T64" fmla="+- 0 6159 6101"/>
                  <a:gd name="T65" fmla="*/ T64 w 63"/>
                  <a:gd name="T66" fmla="+- 0 2754 2739"/>
                  <a:gd name="T67" fmla="*/ 2754 h 94"/>
                  <a:gd name="T68" fmla="+- 0 6156 6101"/>
                  <a:gd name="T69" fmla="*/ T68 w 63"/>
                  <a:gd name="T70" fmla="+- 0 2747 2739"/>
                  <a:gd name="T71" fmla="*/ 2747 h 94"/>
                  <a:gd name="T72" fmla="+- 0 6153 6101"/>
                  <a:gd name="T73" fmla="*/ T72 w 63"/>
                  <a:gd name="T74" fmla="+- 0 2744 2739"/>
                  <a:gd name="T75" fmla="*/ 2744 h 94"/>
                  <a:gd name="T76" fmla="+- 0 6145 6101"/>
                  <a:gd name="T77" fmla="*/ T76 w 63"/>
                  <a:gd name="T78" fmla="+- 0 2740 2739"/>
                  <a:gd name="T79" fmla="*/ 2740 h 94"/>
                  <a:gd name="T80" fmla="+- 0 6140 6101"/>
                  <a:gd name="T81" fmla="*/ T80 w 63"/>
                  <a:gd name="T82" fmla="+- 0 2739 2739"/>
                  <a:gd name="T83" fmla="*/ 273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3" y="85"/>
                    </a:lnTo>
                    <a:lnTo>
                      <a:pt x="57" y="79"/>
                    </a:lnTo>
                    <a:lnTo>
                      <a:pt x="29" y="79"/>
                    </a:lnTo>
                    <a:lnTo>
                      <a:pt x="27" y="78"/>
                    </a:lnTo>
                    <a:lnTo>
                      <a:pt x="18" y="54"/>
                    </a:lnTo>
                    <a:lnTo>
                      <a:pt x="19" y="36"/>
                    </a:lnTo>
                    <a:lnTo>
                      <a:pt x="29" y="15"/>
                    </a:lnTo>
                    <a:lnTo>
                      <a:pt x="58"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00" name="Freeform 4230"/>
              <p:cNvSpPr>
                <a:spLocks/>
              </p:cNvSpPr>
              <p:nvPr/>
            </p:nvSpPr>
            <p:spPr bwMode="auto">
              <a:xfrm>
                <a:off x="6101" y="2739"/>
                <a:ext cx="63" cy="94"/>
              </a:xfrm>
              <a:custGeom>
                <a:avLst/>
                <a:gdLst>
                  <a:gd name="T0" fmla="+- 0 6159 6101"/>
                  <a:gd name="T1" fmla="*/ T0 w 63"/>
                  <a:gd name="T2" fmla="+- 0 2754 2739"/>
                  <a:gd name="T3" fmla="*/ 2754 h 94"/>
                  <a:gd name="T4" fmla="+- 0 6133 6101"/>
                  <a:gd name="T5" fmla="*/ T4 w 63"/>
                  <a:gd name="T6" fmla="+- 0 2754 2739"/>
                  <a:gd name="T7" fmla="*/ 2754 h 94"/>
                  <a:gd name="T8" fmla="+- 0 6137 6101"/>
                  <a:gd name="T9" fmla="*/ T8 w 63"/>
                  <a:gd name="T10" fmla="+- 0 2754 2739"/>
                  <a:gd name="T11" fmla="*/ 2754 h 94"/>
                  <a:gd name="T12" fmla="+- 0 6141 6101"/>
                  <a:gd name="T13" fmla="*/ T12 w 63"/>
                  <a:gd name="T14" fmla="+- 0 2756 2739"/>
                  <a:gd name="T15" fmla="*/ 2756 h 94"/>
                  <a:gd name="T16" fmla="+- 0 6146 6101"/>
                  <a:gd name="T17" fmla="*/ T16 w 63"/>
                  <a:gd name="T18" fmla="+- 0 2793 2739"/>
                  <a:gd name="T19" fmla="*/ 2793 h 94"/>
                  <a:gd name="T20" fmla="+- 0 6146 6101"/>
                  <a:gd name="T21" fmla="*/ T20 w 63"/>
                  <a:gd name="T22" fmla="+- 0 2799 2739"/>
                  <a:gd name="T23" fmla="*/ 2799 h 94"/>
                  <a:gd name="T24" fmla="+- 0 6133 6101"/>
                  <a:gd name="T25" fmla="*/ T24 w 63"/>
                  <a:gd name="T26" fmla="+- 0 2818 2739"/>
                  <a:gd name="T27" fmla="*/ 2818 h 94"/>
                  <a:gd name="T28" fmla="+- 0 6158 6101"/>
                  <a:gd name="T29" fmla="*/ T28 w 63"/>
                  <a:gd name="T30" fmla="+- 0 2818 2739"/>
                  <a:gd name="T31" fmla="*/ 2818 h 94"/>
                  <a:gd name="T32" fmla="+- 0 6160 6101"/>
                  <a:gd name="T33" fmla="*/ T32 w 63"/>
                  <a:gd name="T34" fmla="+- 0 2816 2739"/>
                  <a:gd name="T35" fmla="*/ 2816 h 94"/>
                  <a:gd name="T36" fmla="+- 0 6161 6101"/>
                  <a:gd name="T37" fmla="*/ T36 w 63"/>
                  <a:gd name="T38" fmla="+- 0 2811 2739"/>
                  <a:gd name="T39" fmla="*/ 2811 h 94"/>
                  <a:gd name="T40" fmla="+- 0 6164 6101"/>
                  <a:gd name="T41" fmla="*/ T40 w 63"/>
                  <a:gd name="T42" fmla="+- 0 2799 2739"/>
                  <a:gd name="T43" fmla="*/ 2799 h 94"/>
                  <a:gd name="T44" fmla="+- 0 6164 6101"/>
                  <a:gd name="T45" fmla="*/ T44 w 63"/>
                  <a:gd name="T46" fmla="+- 0 2793 2739"/>
                  <a:gd name="T47" fmla="*/ 2793 h 94"/>
                  <a:gd name="T48" fmla="+- 0 6164 6101"/>
                  <a:gd name="T49" fmla="*/ T48 w 63"/>
                  <a:gd name="T50" fmla="+- 0 2775 2739"/>
                  <a:gd name="T51" fmla="*/ 2775 h 94"/>
                  <a:gd name="T52" fmla="+- 0 6164 6101"/>
                  <a:gd name="T53" fmla="*/ T52 w 63"/>
                  <a:gd name="T54" fmla="+- 0 2772 2739"/>
                  <a:gd name="T55" fmla="*/ 2772 h 94"/>
                  <a:gd name="T56" fmla="+- 0 6162 6101"/>
                  <a:gd name="T57" fmla="*/ T56 w 63"/>
                  <a:gd name="T58" fmla="+- 0 2760 2739"/>
                  <a:gd name="T59" fmla="*/ 2760 h 94"/>
                  <a:gd name="T60" fmla="+- 0 6160 6101"/>
                  <a:gd name="T61" fmla="*/ T60 w 63"/>
                  <a:gd name="T62" fmla="+- 0 2755 2739"/>
                  <a:gd name="T63" fmla="*/ 2755 h 94"/>
                  <a:gd name="T64" fmla="+- 0 6159 6101"/>
                  <a:gd name="T65" fmla="*/ T64 w 63"/>
                  <a:gd name="T66" fmla="+- 0 2754 2739"/>
                  <a:gd name="T67" fmla="*/ 27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40" y="17"/>
                    </a:lnTo>
                    <a:lnTo>
                      <a:pt x="45" y="54"/>
                    </a:lnTo>
                    <a:lnTo>
                      <a:pt x="45" y="60"/>
                    </a:lnTo>
                    <a:lnTo>
                      <a:pt x="32" y="79"/>
                    </a:lnTo>
                    <a:lnTo>
                      <a:pt x="57" y="79"/>
                    </a:lnTo>
                    <a:lnTo>
                      <a:pt x="59"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65" name="Group 4226"/>
            <p:cNvGrpSpPr>
              <a:grpSpLocks/>
            </p:cNvGrpSpPr>
            <p:nvPr/>
          </p:nvGrpSpPr>
          <p:grpSpPr bwMode="auto">
            <a:xfrm>
              <a:off x="6101" y="2911"/>
              <a:ext cx="63" cy="94"/>
              <a:chOff x="6101" y="2911"/>
              <a:chExt cx="63" cy="94"/>
            </a:xfrm>
          </p:grpSpPr>
          <p:sp>
            <p:nvSpPr>
              <p:cNvPr id="40197" name="Freeform 4228"/>
              <p:cNvSpPr>
                <a:spLocks/>
              </p:cNvSpPr>
              <p:nvPr/>
            </p:nvSpPr>
            <p:spPr bwMode="auto">
              <a:xfrm>
                <a:off x="6101" y="2911"/>
                <a:ext cx="63" cy="94"/>
              </a:xfrm>
              <a:custGeom>
                <a:avLst/>
                <a:gdLst>
                  <a:gd name="T0" fmla="+- 0 6140 6101"/>
                  <a:gd name="T1" fmla="*/ T0 w 63"/>
                  <a:gd name="T2" fmla="+- 0 2911 2911"/>
                  <a:gd name="T3" fmla="*/ 2911 h 94"/>
                  <a:gd name="T4" fmla="+- 0 6128 6101"/>
                  <a:gd name="T5" fmla="*/ T4 w 63"/>
                  <a:gd name="T6" fmla="+- 0 2911 2911"/>
                  <a:gd name="T7" fmla="*/ 2911 h 94"/>
                  <a:gd name="T8" fmla="+- 0 6123 6101"/>
                  <a:gd name="T9" fmla="*/ T8 w 63"/>
                  <a:gd name="T10" fmla="+- 0 2913 2911"/>
                  <a:gd name="T11" fmla="*/ 2913 h 94"/>
                  <a:gd name="T12" fmla="+- 0 6101 6101"/>
                  <a:gd name="T13" fmla="*/ T12 w 63"/>
                  <a:gd name="T14" fmla="+- 0 2966 2911"/>
                  <a:gd name="T15" fmla="*/ 2966 h 94"/>
                  <a:gd name="T16" fmla="+- 0 6102 6101"/>
                  <a:gd name="T17" fmla="*/ T16 w 63"/>
                  <a:gd name="T18" fmla="+- 0 2972 2911"/>
                  <a:gd name="T19" fmla="*/ 2972 h 94"/>
                  <a:gd name="T20" fmla="+- 0 6126 6101"/>
                  <a:gd name="T21" fmla="*/ T20 w 63"/>
                  <a:gd name="T22" fmla="+- 0 3005 2911"/>
                  <a:gd name="T23" fmla="*/ 3005 h 94"/>
                  <a:gd name="T24" fmla="+- 0 6138 6101"/>
                  <a:gd name="T25" fmla="*/ T24 w 63"/>
                  <a:gd name="T26" fmla="+- 0 3005 2911"/>
                  <a:gd name="T27" fmla="*/ 3005 h 94"/>
                  <a:gd name="T28" fmla="+- 0 6143 6101"/>
                  <a:gd name="T29" fmla="*/ T28 w 63"/>
                  <a:gd name="T30" fmla="+- 0 3004 2911"/>
                  <a:gd name="T31" fmla="*/ 3004 h 94"/>
                  <a:gd name="T32" fmla="+- 0 6151 6101"/>
                  <a:gd name="T33" fmla="*/ T32 w 63"/>
                  <a:gd name="T34" fmla="+- 0 2999 2911"/>
                  <a:gd name="T35" fmla="*/ 2999 h 94"/>
                  <a:gd name="T36" fmla="+- 0 6154 6101"/>
                  <a:gd name="T37" fmla="*/ T36 w 63"/>
                  <a:gd name="T38" fmla="+- 0 2996 2911"/>
                  <a:gd name="T39" fmla="*/ 2996 h 94"/>
                  <a:gd name="T40" fmla="+- 0 6158 6101"/>
                  <a:gd name="T41" fmla="*/ T40 w 63"/>
                  <a:gd name="T42" fmla="+- 0 2990 2911"/>
                  <a:gd name="T43" fmla="*/ 2990 h 94"/>
                  <a:gd name="T44" fmla="+- 0 6130 6101"/>
                  <a:gd name="T45" fmla="*/ T44 w 63"/>
                  <a:gd name="T46" fmla="+- 0 2990 2911"/>
                  <a:gd name="T47" fmla="*/ 2990 h 94"/>
                  <a:gd name="T48" fmla="+- 0 6128 6101"/>
                  <a:gd name="T49" fmla="*/ T48 w 63"/>
                  <a:gd name="T50" fmla="+- 0 2990 2911"/>
                  <a:gd name="T51" fmla="*/ 2990 h 94"/>
                  <a:gd name="T52" fmla="+- 0 6119 6101"/>
                  <a:gd name="T53" fmla="*/ T52 w 63"/>
                  <a:gd name="T54" fmla="+- 0 2965 2911"/>
                  <a:gd name="T55" fmla="*/ 2965 h 94"/>
                  <a:gd name="T56" fmla="+- 0 6120 6101"/>
                  <a:gd name="T57" fmla="*/ T56 w 63"/>
                  <a:gd name="T58" fmla="+- 0 2948 2911"/>
                  <a:gd name="T59" fmla="*/ 2948 h 94"/>
                  <a:gd name="T60" fmla="+- 0 6130 6101"/>
                  <a:gd name="T61" fmla="*/ T60 w 63"/>
                  <a:gd name="T62" fmla="+- 0 2926 2911"/>
                  <a:gd name="T63" fmla="*/ 2926 h 94"/>
                  <a:gd name="T64" fmla="+- 0 6159 6101"/>
                  <a:gd name="T65" fmla="*/ T64 w 63"/>
                  <a:gd name="T66" fmla="+- 0 2926 2911"/>
                  <a:gd name="T67" fmla="*/ 2926 h 94"/>
                  <a:gd name="T68" fmla="+- 0 6156 6101"/>
                  <a:gd name="T69" fmla="*/ T68 w 63"/>
                  <a:gd name="T70" fmla="+- 0 2920 2911"/>
                  <a:gd name="T71" fmla="*/ 2920 h 94"/>
                  <a:gd name="T72" fmla="+- 0 6153 6101"/>
                  <a:gd name="T73" fmla="*/ T72 w 63"/>
                  <a:gd name="T74" fmla="+- 0 2917 2911"/>
                  <a:gd name="T75" fmla="*/ 2917 h 94"/>
                  <a:gd name="T76" fmla="+- 0 6145 6101"/>
                  <a:gd name="T77" fmla="*/ T76 w 63"/>
                  <a:gd name="T78" fmla="+- 0 2913 2911"/>
                  <a:gd name="T79" fmla="*/ 2913 h 94"/>
                  <a:gd name="T80" fmla="+- 0 6140 6101"/>
                  <a:gd name="T81" fmla="*/ T80 w 63"/>
                  <a:gd name="T82" fmla="+- 0 2911 2911"/>
                  <a:gd name="T83" fmla="*/ 29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2"/>
                    </a:lnTo>
                    <a:lnTo>
                      <a:pt x="0" y="55"/>
                    </a:lnTo>
                    <a:lnTo>
                      <a:pt x="1" y="61"/>
                    </a:lnTo>
                    <a:lnTo>
                      <a:pt x="25" y="94"/>
                    </a:lnTo>
                    <a:lnTo>
                      <a:pt x="37" y="94"/>
                    </a:lnTo>
                    <a:lnTo>
                      <a:pt x="42" y="93"/>
                    </a:lnTo>
                    <a:lnTo>
                      <a:pt x="50" y="88"/>
                    </a:lnTo>
                    <a:lnTo>
                      <a:pt x="53" y="85"/>
                    </a:lnTo>
                    <a:lnTo>
                      <a:pt x="57" y="79"/>
                    </a:lnTo>
                    <a:lnTo>
                      <a:pt x="29" y="79"/>
                    </a:lnTo>
                    <a:lnTo>
                      <a:pt x="27" y="79"/>
                    </a:lnTo>
                    <a:lnTo>
                      <a:pt x="18" y="54"/>
                    </a:lnTo>
                    <a:lnTo>
                      <a:pt x="19" y="37"/>
                    </a:lnTo>
                    <a:lnTo>
                      <a:pt x="29" y="15"/>
                    </a:lnTo>
                    <a:lnTo>
                      <a:pt x="58" y="15"/>
                    </a:lnTo>
                    <a:lnTo>
                      <a:pt x="55" y="9"/>
                    </a:lnTo>
                    <a:lnTo>
                      <a:pt x="52" y="6"/>
                    </a:lnTo>
                    <a:lnTo>
                      <a:pt x="44" y="2"/>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98" name="Freeform 4227"/>
              <p:cNvSpPr>
                <a:spLocks/>
              </p:cNvSpPr>
              <p:nvPr/>
            </p:nvSpPr>
            <p:spPr bwMode="auto">
              <a:xfrm>
                <a:off x="6101" y="2911"/>
                <a:ext cx="63" cy="94"/>
              </a:xfrm>
              <a:custGeom>
                <a:avLst/>
                <a:gdLst>
                  <a:gd name="T0" fmla="+- 0 6159 6101"/>
                  <a:gd name="T1" fmla="*/ T0 w 63"/>
                  <a:gd name="T2" fmla="+- 0 2926 2911"/>
                  <a:gd name="T3" fmla="*/ 2926 h 94"/>
                  <a:gd name="T4" fmla="+- 0 6133 6101"/>
                  <a:gd name="T5" fmla="*/ T4 w 63"/>
                  <a:gd name="T6" fmla="+- 0 2926 2911"/>
                  <a:gd name="T7" fmla="*/ 2926 h 94"/>
                  <a:gd name="T8" fmla="+- 0 6137 6101"/>
                  <a:gd name="T9" fmla="*/ T8 w 63"/>
                  <a:gd name="T10" fmla="+- 0 2927 2911"/>
                  <a:gd name="T11" fmla="*/ 2927 h 94"/>
                  <a:gd name="T12" fmla="+- 0 6141 6101"/>
                  <a:gd name="T13" fmla="*/ T12 w 63"/>
                  <a:gd name="T14" fmla="+- 0 2929 2911"/>
                  <a:gd name="T15" fmla="*/ 2929 h 94"/>
                  <a:gd name="T16" fmla="+- 0 6146 6101"/>
                  <a:gd name="T17" fmla="*/ T16 w 63"/>
                  <a:gd name="T18" fmla="+- 0 2966 2911"/>
                  <a:gd name="T19" fmla="*/ 2966 h 94"/>
                  <a:gd name="T20" fmla="+- 0 6146 6101"/>
                  <a:gd name="T21" fmla="*/ T20 w 63"/>
                  <a:gd name="T22" fmla="+- 0 2971 2911"/>
                  <a:gd name="T23" fmla="*/ 2971 h 94"/>
                  <a:gd name="T24" fmla="+- 0 6133 6101"/>
                  <a:gd name="T25" fmla="*/ T24 w 63"/>
                  <a:gd name="T26" fmla="+- 0 2990 2911"/>
                  <a:gd name="T27" fmla="*/ 2990 h 94"/>
                  <a:gd name="T28" fmla="+- 0 6158 6101"/>
                  <a:gd name="T29" fmla="*/ T28 w 63"/>
                  <a:gd name="T30" fmla="+- 0 2990 2911"/>
                  <a:gd name="T31" fmla="*/ 2990 h 94"/>
                  <a:gd name="T32" fmla="+- 0 6160 6101"/>
                  <a:gd name="T33" fmla="*/ T32 w 63"/>
                  <a:gd name="T34" fmla="+- 0 2988 2911"/>
                  <a:gd name="T35" fmla="*/ 2988 h 94"/>
                  <a:gd name="T36" fmla="+- 0 6161 6101"/>
                  <a:gd name="T37" fmla="*/ T36 w 63"/>
                  <a:gd name="T38" fmla="+- 0 2983 2911"/>
                  <a:gd name="T39" fmla="*/ 2983 h 94"/>
                  <a:gd name="T40" fmla="+- 0 6164 6101"/>
                  <a:gd name="T41" fmla="*/ T40 w 63"/>
                  <a:gd name="T42" fmla="+- 0 2971 2911"/>
                  <a:gd name="T43" fmla="*/ 2971 h 94"/>
                  <a:gd name="T44" fmla="+- 0 6164 6101"/>
                  <a:gd name="T45" fmla="*/ T44 w 63"/>
                  <a:gd name="T46" fmla="+- 0 2966 2911"/>
                  <a:gd name="T47" fmla="*/ 2966 h 94"/>
                  <a:gd name="T48" fmla="+- 0 6164 6101"/>
                  <a:gd name="T49" fmla="*/ T48 w 63"/>
                  <a:gd name="T50" fmla="+- 0 2948 2911"/>
                  <a:gd name="T51" fmla="*/ 2948 h 94"/>
                  <a:gd name="T52" fmla="+- 0 6164 6101"/>
                  <a:gd name="T53" fmla="*/ T52 w 63"/>
                  <a:gd name="T54" fmla="+- 0 2944 2911"/>
                  <a:gd name="T55" fmla="*/ 2944 h 94"/>
                  <a:gd name="T56" fmla="+- 0 6162 6101"/>
                  <a:gd name="T57" fmla="*/ T56 w 63"/>
                  <a:gd name="T58" fmla="+- 0 2933 2911"/>
                  <a:gd name="T59" fmla="*/ 2933 h 94"/>
                  <a:gd name="T60" fmla="+- 0 6160 6101"/>
                  <a:gd name="T61" fmla="*/ T60 w 63"/>
                  <a:gd name="T62" fmla="+- 0 2928 2911"/>
                  <a:gd name="T63" fmla="*/ 2928 h 94"/>
                  <a:gd name="T64" fmla="+- 0 6159 6101"/>
                  <a:gd name="T65" fmla="*/ T64 w 63"/>
                  <a:gd name="T66" fmla="+- 0 2926 2911"/>
                  <a:gd name="T67" fmla="*/ 292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6"/>
                    </a:lnTo>
                    <a:lnTo>
                      <a:pt x="40" y="18"/>
                    </a:lnTo>
                    <a:lnTo>
                      <a:pt x="45" y="55"/>
                    </a:lnTo>
                    <a:lnTo>
                      <a:pt x="45" y="60"/>
                    </a:lnTo>
                    <a:lnTo>
                      <a:pt x="32" y="79"/>
                    </a:lnTo>
                    <a:lnTo>
                      <a:pt x="57" y="79"/>
                    </a:lnTo>
                    <a:lnTo>
                      <a:pt x="59" y="77"/>
                    </a:lnTo>
                    <a:lnTo>
                      <a:pt x="60" y="72"/>
                    </a:lnTo>
                    <a:lnTo>
                      <a:pt x="63" y="60"/>
                    </a:lnTo>
                    <a:lnTo>
                      <a:pt x="63" y="55"/>
                    </a:lnTo>
                    <a:lnTo>
                      <a:pt x="63" y="37"/>
                    </a:lnTo>
                    <a:lnTo>
                      <a:pt x="63" y="33"/>
                    </a:lnTo>
                    <a:lnTo>
                      <a:pt x="61" y="22"/>
                    </a:lnTo>
                    <a:lnTo>
                      <a:pt x="59" y="17"/>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66" name="Group 4224"/>
            <p:cNvGrpSpPr>
              <a:grpSpLocks/>
            </p:cNvGrpSpPr>
            <p:nvPr/>
          </p:nvGrpSpPr>
          <p:grpSpPr bwMode="auto">
            <a:xfrm>
              <a:off x="6727" y="3040"/>
              <a:ext cx="633" cy="2"/>
              <a:chOff x="6727" y="3040"/>
              <a:chExt cx="633" cy="2"/>
            </a:xfrm>
          </p:grpSpPr>
          <p:sp>
            <p:nvSpPr>
              <p:cNvPr id="40196" name="Freeform 4225"/>
              <p:cNvSpPr>
                <a:spLocks/>
              </p:cNvSpPr>
              <p:nvPr/>
            </p:nvSpPr>
            <p:spPr bwMode="auto">
              <a:xfrm>
                <a:off x="6727" y="3040"/>
                <a:ext cx="633" cy="2"/>
              </a:xfrm>
              <a:custGeom>
                <a:avLst/>
                <a:gdLst>
                  <a:gd name="T0" fmla="+- 0 6727 6727"/>
                  <a:gd name="T1" fmla="*/ T0 w 633"/>
                  <a:gd name="T2" fmla="+- 0 7359 6727"/>
                  <a:gd name="T3" fmla="*/ T2 w 633"/>
                </a:gdLst>
                <a:ahLst/>
                <a:cxnLst>
                  <a:cxn ang="0">
                    <a:pos x="T1" y="0"/>
                  </a:cxn>
                  <a:cxn ang="0">
                    <a:pos x="T3" y="0"/>
                  </a:cxn>
                </a:cxnLst>
                <a:rect l="0" t="0" r="r" b="b"/>
                <a:pathLst>
                  <a:path w="633">
                    <a:moveTo>
                      <a:pt x="0" y="0"/>
                    </a:moveTo>
                    <a:lnTo>
                      <a:pt x="632"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7" name="Group 4222"/>
            <p:cNvGrpSpPr>
              <a:grpSpLocks/>
            </p:cNvGrpSpPr>
            <p:nvPr/>
          </p:nvGrpSpPr>
          <p:grpSpPr bwMode="auto">
            <a:xfrm>
              <a:off x="6727" y="3032"/>
              <a:ext cx="632" cy="2"/>
              <a:chOff x="6727" y="3032"/>
              <a:chExt cx="632" cy="2"/>
            </a:xfrm>
          </p:grpSpPr>
          <p:sp>
            <p:nvSpPr>
              <p:cNvPr id="40195" name="Freeform 4223"/>
              <p:cNvSpPr>
                <a:spLocks/>
              </p:cNvSpPr>
              <p:nvPr/>
            </p:nvSpPr>
            <p:spPr bwMode="auto">
              <a:xfrm>
                <a:off x="6727" y="3032"/>
                <a:ext cx="632" cy="2"/>
              </a:xfrm>
              <a:custGeom>
                <a:avLst/>
                <a:gdLst>
                  <a:gd name="T0" fmla="+- 0 6727 6727"/>
                  <a:gd name="T1" fmla="*/ T0 w 632"/>
                  <a:gd name="T2" fmla="+- 0 7359 6727"/>
                  <a:gd name="T3" fmla="*/ T2 w 632"/>
                </a:gdLst>
                <a:ahLst/>
                <a:cxnLst>
                  <a:cxn ang="0">
                    <a:pos x="T1" y="0"/>
                  </a:cxn>
                  <a:cxn ang="0">
                    <a:pos x="T3" y="0"/>
                  </a:cxn>
                </a:cxnLst>
                <a:rect l="0" t="0" r="r" b="b"/>
                <a:pathLst>
                  <a:path w="632">
                    <a:moveTo>
                      <a:pt x="0" y="0"/>
                    </a:moveTo>
                    <a:lnTo>
                      <a:pt x="632"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8" name="Group 4220"/>
            <p:cNvGrpSpPr>
              <a:grpSpLocks/>
            </p:cNvGrpSpPr>
            <p:nvPr/>
          </p:nvGrpSpPr>
          <p:grpSpPr bwMode="auto">
            <a:xfrm>
              <a:off x="7353" y="2707"/>
              <a:ext cx="2" cy="318"/>
              <a:chOff x="7353" y="2707"/>
              <a:chExt cx="2" cy="318"/>
            </a:xfrm>
          </p:grpSpPr>
          <p:sp>
            <p:nvSpPr>
              <p:cNvPr id="40194" name="Freeform 4221"/>
              <p:cNvSpPr>
                <a:spLocks/>
              </p:cNvSpPr>
              <p:nvPr/>
            </p:nvSpPr>
            <p:spPr bwMode="auto">
              <a:xfrm>
                <a:off x="7353" y="2707"/>
                <a:ext cx="2" cy="318"/>
              </a:xfrm>
              <a:custGeom>
                <a:avLst/>
                <a:gdLst>
                  <a:gd name="T0" fmla="+- 0 2707 2707"/>
                  <a:gd name="T1" fmla="*/ 2707 h 318"/>
                  <a:gd name="T2" fmla="+- 0 3025 2707"/>
                  <a:gd name="T3" fmla="*/ 3025 h 318"/>
                </a:gdLst>
                <a:ahLst/>
                <a:cxnLst>
                  <a:cxn ang="0">
                    <a:pos x="0" y="T1"/>
                  </a:cxn>
                  <a:cxn ang="0">
                    <a:pos x="0" y="T3"/>
                  </a:cxn>
                </a:cxnLst>
                <a:rect l="0" t="0" r="r" b="b"/>
                <a:pathLst>
                  <a:path h="318">
                    <a:moveTo>
                      <a:pt x="0" y="0"/>
                    </a:moveTo>
                    <a:lnTo>
                      <a:pt x="0" y="318"/>
                    </a:lnTo>
                  </a:path>
                </a:pathLst>
              </a:custGeom>
              <a:noFill/>
              <a:ln w="745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9" name="Group 4218"/>
            <p:cNvGrpSpPr>
              <a:grpSpLocks/>
            </p:cNvGrpSpPr>
            <p:nvPr/>
          </p:nvGrpSpPr>
          <p:grpSpPr bwMode="auto">
            <a:xfrm>
              <a:off x="7347" y="2696"/>
              <a:ext cx="12" cy="2"/>
              <a:chOff x="7347" y="2696"/>
              <a:chExt cx="12" cy="2"/>
            </a:xfrm>
          </p:grpSpPr>
          <p:sp>
            <p:nvSpPr>
              <p:cNvPr id="40193" name="Freeform 4219"/>
              <p:cNvSpPr>
                <a:spLocks/>
              </p:cNvSpPr>
              <p:nvPr/>
            </p:nvSpPr>
            <p:spPr bwMode="auto">
              <a:xfrm>
                <a:off x="7347" y="2696"/>
                <a:ext cx="12" cy="2"/>
              </a:xfrm>
              <a:custGeom>
                <a:avLst/>
                <a:gdLst>
                  <a:gd name="T0" fmla="+- 0 7347 7347"/>
                  <a:gd name="T1" fmla="*/ T0 w 12"/>
                  <a:gd name="T2" fmla="+- 0 7359 7347"/>
                  <a:gd name="T3" fmla="*/ T2 w 12"/>
                </a:gdLst>
                <a:ahLst/>
                <a:cxnLst>
                  <a:cxn ang="0">
                    <a:pos x="T1" y="0"/>
                  </a:cxn>
                  <a:cxn ang="0">
                    <a:pos x="T3" y="0"/>
                  </a:cxn>
                </a:cxnLst>
                <a:rect l="0" t="0" r="r" b="b"/>
                <a:pathLst>
                  <a:path w="12">
                    <a:moveTo>
                      <a:pt x="0" y="0"/>
                    </a:moveTo>
                    <a:lnTo>
                      <a:pt x="12" y="0"/>
                    </a:lnTo>
                  </a:path>
                </a:pathLst>
              </a:custGeom>
              <a:noFill/>
              <a:ln w="610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0" name="Group 4216"/>
            <p:cNvGrpSpPr>
              <a:grpSpLocks/>
            </p:cNvGrpSpPr>
            <p:nvPr/>
          </p:nvGrpSpPr>
          <p:grpSpPr bwMode="auto">
            <a:xfrm>
              <a:off x="7353" y="2393"/>
              <a:ext cx="2" cy="294"/>
              <a:chOff x="7353" y="2393"/>
              <a:chExt cx="2" cy="294"/>
            </a:xfrm>
          </p:grpSpPr>
          <p:sp>
            <p:nvSpPr>
              <p:cNvPr id="40192" name="Freeform 4217"/>
              <p:cNvSpPr>
                <a:spLocks/>
              </p:cNvSpPr>
              <p:nvPr/>
            </p:nvSpPr>
            <p:spPr bwMode="auto">
              <a:xfrm>
                <a:off x="7353" y="2393"/>
                <a:ext cx="2" cy="294"/>
              </a:xfrm>
              <a:custGeom>
                <a:avLst/>
                <a:gdLst>
                  <a:gd name="T0" fmla="+- 0 2393 2393"/>
                  <a:gd name="T1" fmla="*/ 2393 h 294"/>
                  <a:gd name="T2" fmla="+- 0 2687 2393"/>
                  <a:gd name="T3" fmla="*/ 2687 h 294"/>
                </a:gdLst>
                <a:ahLst/>
                <a:cxnLst>
                  <a:cxn ang="0">
                    <a:pos x="0" y="T1"/>
                  </a:cxn>
                  <a:cxn ang="0">
                    <a:pos x="0" y="T3"/>
                  </a:cxn>
                </a:cxnLst>
                <a:rect l="0" t="0" r="r" b="b"/>
                <a:pathLst>
                  <a:path h="294">
                    <a:moveTo>
                      <a:pt x="0" y="0"/>
                    </a:moveTo>
                    <a:lnTo>
                      <a:pt x="0" y="294"/>
                    </a:lnTo>
                  </a:path>
                </a:pathLst>
              </a:custGeom>
              <a:noFill/>
              <a:ln w="745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1" name="Group 4214"/>
            <p:cNvGrpSpPr>
              <a:grpSpLocks/>
            </p:cNvGrpSpPr>
            <p:nvPr/>
          </p:nvGrpSpPr>
          <p:grpSpPr bwMode="auto">
            <a:xfrm>
              <a:off x="7347" y="2703"/>
              <a:ext cx="12" cy="2"/>
              <a:chOff x="7347" y="2703"/>
              <a:chExt cx="12" cy="2"/>
            </a:xfrm>
          </p:grpSpPr>
          <p:sp>
            <p:nvSpPr>
              <p:cNvPr id="40191" name="Freeform 4215"/>
              <p:cNvSpPr>
                <a:spLocks/>
              </p:cNvSpPr>
              <p:nvPr/>
            </p:nvSpPr>
            <p:spPr bwMode="auto">
              <a:xfrm>
                <a:off x="7347" y="2703"/>
                <a:ext cx="12" cy="2"/>
              </a:xfrm>
              <a:custGeom>
                <a:avLst/>
                <a:gdLst>
                  <a:gd name="T0" fmla="+- 0 7347 7347"/>
                  <a:gd name="T1" fmla="*/ T0 w 12"/>
                  <a:gd name="T2" fmla="+- 0 7359 7347"/>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2" name="Group 4212"/>
            <p:cNvGrpSpPr>
              <a:grpSpLocks/>
            </p:cNvGrpSpPr>
            <p:nvPr/>
          </p:nvGrpSpPr>
          <p:grpSpPr bwMode="auto">
            <a:xfrm>
              <a:off x="7347" y="2689"/>
              <a:ext cx="12" cy="2"/>
              <a:chOff x="7347" y="2689"/>
              <a:chExt cx="12" cy="2"/>
            </a:xfrm>
          </p:grpSpPr>
          <p:sp>
            <p:nvSpPr>
              <p:cNvPr id="40190" name="Freeform 4213"/>
              <p:cNvSpPr>
                <a:spLocks/>
              </p:cNvSpPr>
              <p:nvPr/>
            </p:nvSpPr>
            <p:spPr bwMode="auto">
              <a:xfrm>
                <a:off x="7347" y="2689"/>
                <a:ext cx="12" cy="2"/>
              </a:xfrm>
              <a:custGeom>
                <a:avLst/>
                <a:gdLst>
                  <a:gd name="T0" fmla="+- 0 7347 7347"/>
                  <a:gd name="T1" fmla="*/ T0 w 12"/>
                  <a:gd name="T2" fmla="+- 0 7359 7347"/>
                  <a:gd name="T3" fmla="*/ T2 w 12"/>
                </a:gdLst>
                <a:ahLst/>
                <a:cxnLst>
                  <a:cxn ang="0">
                    <a:pos x="T1" y="0"/>
                  </a:cxn>
                  <a:cxn ang="0">
                    <a:pos x="T3" y="0"/>
                  </a:cxn>
                </a:cxnLst>
                <a:rect l="0" t="0" r="r" b="b"/>
                <a:pathLst>
                  <a:path w="12">
                    <a:moveTo>
                      <a:pt x="0" y="0"/>
                    </a:moveTo>
                    <a:lnTo>
                      <a:pt x="1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3" name="Group 4209"/>
            <p:cNvGrpSpPr>
              <a:grpSpLocks/>
            </p:cNvGrpSpPr>
            <p:nvPr/>
          </p:nvGrpSpPr>
          <p:grpSpPr bwMode="auto">
            <a:xfrm>
              <a:off x="6724" y="3026"/>
              <a:ext cx="3" cy="16"/>
              <a:chOff x="6724" y="3026"/>
              <a:chExt cx="3" cy="16"/>
            </a:xfrm>
          </p:grpSpPr>
          <p:sp>
            <p:nvSpPr>
              <p:cNvPr id="40188" name="Freeform 4211"/>
              <p:cNvSpPr>
                <a:spLocks/>
              </p:cNvSpPr>
              <p:nvPr/>
            </p:nvSpPr>
            <p:spPr bwMode="auto">
              <a:xfrm>
                <a:off x="6724" y="3026"/>
                <a:ext cx="3" cy="16"/>
              </a:xfrm>
              <a:custGeom>
                <a:avLst/>
                <a:gdLst>
                  <a:gd name="T0" fmla="+- 0 6727 6724"/>
                  <a:gd name="T1" fmla="*/ T0 w 3"/>
                  <a:gd name="T2" fmla="+- 0 3026 3026"/>
                  <a:gd name="T3" fmla="*/ 3026 h 16"/>
                  <a:gd name="T4" fmla="+- 0 6724 6724"/>
                  <a:gd name="T5" fmla="*/ T4 w 3"/>
                  <a:gd name="T6" fmla="+- 0 3026 3026"/>
                  <a:gd name="T7" fmla="*/ 3026 h 16"/>
                  <a:gd name="T8" fmla="+- 0 6724 6724"/>
                  <a:gd name="T9" fmla="*/ T8 w 3"/>
                  <a:gd name="T10" fmla="+- 0 3039 3026"/>
                  <a:gd name="T11" fmla="*/ 3039 h 16"/>
                  <a:gd name="T12" fmla="+- 0 6726 6724"/>
                  <a:gd name="T13" fmla="*/ T12 w 3"/>
                  <a:gd name="T14" fmla="+- 0 3041 3026"/>
                  <a:gd name="T15" fmla="*/ 3041 h 16"/>
                  <a:gd name="T16" fmla="+- 0 6727 6724"/>
                  <a:gd name="T17" fmla="*/ T16 w 3"/>
                  <a:gd name="T18" fmla="+- 0 3039 3026"/>
                  <a:gd name="T19" fmla="*/ 3039 h 16"/>
                  <a:gd name="T20" fmla="+- 0 6727 6724"/>
                  <a:gd name="T21" fmla="*/ T20 w 3"/>
                  <a:gd name="T22" fmla="+- 0 3026 3026"/>
                  <a:gd name="T23" fmla="*/ 3026 h 16"/>
                </a:gdLst>
                <a:ahLst/>
                <a:cxnLst>
                  <a:cxn ang="0">
                    <a:pos x="T1" y="T3"/>
                  </a:cxn>
                  <a:cxn ang="0">
                    <a:pos x="T5" y="T7"/>
                  </a:cxn>
                  <a:cxn ang="0">
                    <a:pos x="T9" y="T11"/>
                  </a:cxn>
                  <a:cxn ang="0">
                    <a:pos x="T13" y="T15"/>
                  </a:cxn>
                  <a:cxn ang="0">
                    <a:pos x="T17" y="T19"/>
                  </a:cxn>
                  <a:cxn ang="0">
                    <a:pos x="T21" y="T23"/>
                  </a:cxn>
                </a:cxnLst>
                <a:rect l="0" t="0" r="r" b="b"/>
                <a:pathLst>
                  <a:path w="3" h="16">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189" name="Picture 421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713" y="2380"/>
                <a:ext cx="632" cy="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74" name="Group 4207"/>
            <p:cNvGrpSpPr>
              <a:grpSpLocks/>
            </p:cNvGrpSpPr>
            <p:nvPr/>
          </p:nvGrpSpPr>
          <p:grpSpPr bwMode="auto">
            <a:xfrm>
              <a:off x="6711" y="2380"/>
              <a:ext cx="2" cy="646"/>
              <a:chOff x="6711" y="2380"/>
              <a:chExt cx="2" cy="646"/>
            </a:xfrm>
          </p:grpSpPr>
          <p:sp>
            <p:nvSpPr>
              <p:cNvPr id="40187" name="Freeform 4208"/>
              <p:cNvSpPr>
                <a:spLocks/>
              </p:cNvSpPr>
              <p:nvPr/>
            </p:nvSpPr>
            <p:spPr bwMode="auto">
              <a:xfrm>
                <a:off x="6711"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5" name="Group 4205"/>
            <p:cNvGrpSpPr>
              <a:grpSpLocks/>
            </p:cNvGrpSpPr>
            <p:nvPr/>
          </p:nvGrpSpPr>
          <p:grpSpPr bwMode="auto">
            <a:xfrm>
              <a:off x="6710" y="2379"/>
              <a:ext cx="637" cy="2"/>
              <a:chOff x="6710" y="2379"/>
              <a:chExt cx="637" cy="2"/>
            </a:xfrm>
          </p:grpSpPr>
          <p:sp>
            <p:nvSpPr>
              <p:cNvPr id="40186" name="Freeform 4206"/>
              <p:cNvSpPr>
                <a:spLocks/>
              </p:cNvSpPr>
              <p:nvPr/>
            </p:nvSpPr>
            <p:spPr bwMode="auto">
              <a:xfrm>
                <a:off x="6710" y="2379"/>
                <a:ext cx="637" cy="2"/>
              </a:xfrm>
              <a:custGeom>
                <a:avLst/>
                <a:gdLst>
                  <a:gd name="T0" fmla="+- 0 6710 6710"/>
                  <a:gd name="T1" fmla="*/ T0 w 637"/>
                  <a:gd name="T2" fmla="+- 0 7347 6710"/>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6" name="Group 4203"/>
            <p:cNvGrpSpPr>
              <a:grpSpLocks/>
            </p:cNvGrpSpPr>
            <p:nvPr/>
          </p:nvGrpSpPr>
          <p:grpSpPr bwMode="auto">
            <a:xfrm>
              <a:off x="6711" y="3025"/>
              <a:ext cx="635" cy="2"/>
              <a:chOff x="6711" y="3025"/>
              <a:chExt cx="635" cy="2"/>
            </a:xfrm>
          </p:grpSpPr>
          <p:sp>
            <p:nvSpPr>
              <p:cNvPr id="40185" name="Freeform 4204"/>
              <p:cNvSpPr>
                <a:spLocks/>
              </p:cNvSpPr>
              <p:nvPr/>
            </p:nvSpPr>
            <p:spPr bwMode="auto">
              <a:xfrm>
                <a:off x="6711" y="3025"/>
                <a:ext cx="635" cy="2"/>
              </a:xfrm>
              <a:custGeom>
                <a:avLst/>
                <a:gdLst>
                  <a:gd name="T0" fmla="+- 0 6711 6711"/>
                  <a:gd name="T1" fmla="*/ T0 w 635"/>
                  <a:gd name="T2" fmla="+- 0 7346 6711"/>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7" name="Group 4201"/>
            <p:cNvGrpSpPr>
              <a:grpSpLocks/>
            </p:cNvGrpSpPr>
            <p:nvPr/>
          </p:nvGrpSpPr>
          <p:grpSpPr bwMode="auto">
            <a:xfrm>
              <a:off x="6713" y="3023"/>
              <a:ext cx="635" cy="2"/>
              <a:chOff x="6713" y="3023"/>
              <a:chExt cx="635" cy="2"/>
            </a:xfrm>
          </p:grpSpPr>
          <p:sp>
            <p:nvSpPr>
              <p:cNvPr id="40184" name="Freeform 4202"/>
              <p:cNvSpPr>
                <a:spLocks/>
              </p:cNvSpPr>
              <p:nvPr/>
            </p:nvSpPr>
            <p:spPr bwMode="auto">
              <a:xfrm>
                <a:off x="6713" y="3023"/>
                <a:ext cx="635" cy="2"/>
              </a:xfrm>
              <a:custGeom>
                <a:avLst/>
                <a:gdLst>
                  <a:gd name="T0" fmla="+- 0 6713 6713"/>
                  <a:gd name="T1" fmla="*/ T0 w 635"/>
                  <a:gd name="T2" fmla="+- 0 7347 6713"/>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8" name="Group 4197"/>
            <p:cNvGrpSpPr>
              <a:grpSpLocks/>
            </p:cNvGrpSpPr>
            <p:nvPr/>
          </p:nvGrpSpPr>
          <p:grpSpPr bwMode="auto">
            <a:xfrm>
              <a:off x="6742" y="2396"/>
              <a:ext cx="55" cy="91"/>
              <a:chOff x="6742" y="2396"/>
              <a:chExt cx="55" cy="91"/>
            </a:xfrm>
          </p:grpSpPr>
          <p:sp>
            <p:nvSpPr>
              <p:cNvPr id="40181" name="Freeform 4200"/>
              <p:cNvSpPr>
                <a:spLocks/>
              </p:cNvSpPr>
              <p:nvPr/>
            </p:nvSpPr>
            <p:spPr bwMode="auto">
              <a:xfrm>
                <a:off x="6742" y="2396"/>
                <a:ext cx="55" cy="91"/>
              </a:xfrm>
              <a:custGeom>
                <a:avLst/>
                <a:gdLst>
                  <a:gd name="T0" fmla="+- 0 6793 6742"/>
                  <a:gd name="T1" fmla="*/ T0 w 55"/>
                  <a:gd name="T2" fmla="+- 0 2472 2396"/>
                  <a:gd name="T3" fmla="*/ 2472 h 91"/>
                  <a:gd name="T4" fmla="+- 0 6744 6742"/>
                  <a:gd name="T5" fmla="*/ T4 w 55"/>
                  <a:gd name="T6" fmla="+- 0 2472 2396"/>
                  <a:gd name="T7" fmla="*/ 2472 h 91"/>
                  <a:gd name="T8" fmla="+- 0 6743 6742"/>
                  <a:gd name="T9" fmla="*/ T8 w 55"/>
                  <a:gd name="T10" fmla="+- 0 2472 2396"/>
                  <a:gd name="T11" fmla="*/ 2472 h 91"/>
                  <a:gd name="T12" fmla="+- 0 6743 6742"/>
                  <a:gd name="T13" fmla="*/ T12 w 55"/>
                  <a:gd name="T14" fmla="+- 0 2473 2396"/>
                  <a:gd name="T15" fmla="*/ 2473 h 91"/>
                  <a:gd name="T16" fmla="+- 0 6742 6742"/>
                  <a:gd name="T17" fmla="*/ T16 w 55"/>
                  <a:gd name="T18" fmla="+- 0 2476 2396"/>
                  <a:gd name="T19" fmla="*/ 2476 h 91"/>
                  <a:gd name="T20" fmla="+- 0 6742 6742"/>
                  <a:gd name="T21" fmla="*/ T20 w 55"/>
                  <a:gd name="T22" fmla="+- 0 2482 2396"/>
                  <a:gd name="T23" fmla="*/ 2482 h 91"/>
                  <a:gd name="T24" fmla="+- 0 6743 6742"/>
                  <a:gd name="T25" fmla="*/ T24 w 55"/>
                  <a:gd name="T26" fmla="+- 0 2484 2396"/>
                  <a:gd name="T27" fmla="*/ 2484 h 91"/>
                  <a:gd name="T28" fmla="+- 0 6743 6742"/>
                  <a:gd name="T29" fmla="*/ T28 w 55"/>
                  <a:gd name="T30" fmla="+- 0 2486 2396"/>
                  <a:gd name="T31" fmla="*/ 2486 h 91"/>
                  <a:gd name="T32" fmla="+- 0 6744 6742"/>
                  <a:gd name="T33" fmla="*/ T32 w 55"/>
                  <a:gd name="T34" fmla="+- 0 2486 2396"/>
                  <a:gd name="T35" fmla="*/ 2486 h 91"/>
                  <a:gd name="T36" fmla="+- 0 6793 6742"/>
                  <a:gd name="T37" fmla="*/ T36 w 55"/>
                  <a:gd name="T38" fmla="+- 0 2486 2396"/>
                  <a:gd name="T39" fmla="*/ 2486 h 91"/>
                  <a:gd name="T40" fmla="+- 0 6794 6742"/>
                  <a:gd name="T41" fmla="*/ T40 w 55"/>
                  <a:gd name="T42" fmla="+- 0 2486 2396"/>
                  <a:gd name="T43" fmla="*/ 2486 h 91"/>
                  <a:gd name="T44" fmla="+- 0 6795 6742"/>
                  <a:gd name="T45" fmla="*/ T44 w 55"/>
                  <a:gd name="T46" fmla="+- 0 2484 2396"/>
                  <a:gd name="T47" fmla="*/ 2484 h 91"/>
                  <a:gd name="T48" fmla="+- 0 6796 6742"/>
                  <a:gd name="T49" fmla="*/ T48 w 55"/>
                  <a:gd name="T50" fmla="+- 0 2482 2396"/>
                  <a:gd name="T51" fmla="*/ 2482 h 91"/>
                  <a:gd name="T52" fmla="+- 0 6796 6742"/>
                  <a:gd name="T53" fmla="*/ T52 w 55"/>
                  <a:gd name="T54" fmla="+- 0 2476 2396"/>
                  <a:gd name="T55" fmla="*/ 2476 h 91"/>
                  <a:gd name="T56" fmla="+- 0 6795 6742"/>
                  <a:gd name="T57" fmla="*/ T56 w 55"/>
                  <a:gd name="T58" fmla="+- 0 2473 2396"/>
                  <a:gd name="T59" fmla="*/ 2473 h 91"/>
                  <a:gd name="T60" fmla="+- 0 6794 6742"/>
                  <a:gd name="T61" fmla="*/ T60 w 55"/>
                  <a:gd name="T62" fmla="+- 0 2472 2396"/>
                  <a:gd name="T63" fmla="*/ 2472 h 91"/>
                  <a:gd name="T64" fmla="+- 0 6793 6742"/>
                  <a:gd name="T65" fmla="*/ T64 w 55"/>
                  <a:gd name="T66" fmla="+- 0 2472 2396"/>
                  <a:gd name="T67" fmla="*/ 247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2" y="76"/>
                    </a:lnTo>
                    <a:lnTo>
                      <a:pt x="1" y="76"/>
                    </a:lnTo>
                    <a:lnTo>
                      <a:pt x="1" y="77"/>
                    </a:lnTo>
                    <a:lnTo>
                      <a:pt x="0" y="80"/>
                    </a:lnTo>
                    <a:lnTo>
                      <a:pt x="0" y="86"/>
                    </a:lnTo>
                    <a:lnTo>
                      <a:pt x="1" y="88"/>
                    </a:lnTo>
                    <a:lnTo>
                      <a:pt x="1" y="90"/>
                    </a:lnTo>
                    <a:lnTo>
                      <a:pt x="2" y="90"/>
                    </a:lnTo>
                    <a:lnTo>
                      <a:pt x="51" y="90"/>
                    </a:lnTo>
                    <a:lnTo>
                      <a:pt x="52" y="90"/>
                    </a:lnTo>
                    <a:lnTo>
                      <a:pt x="53" y="88"/>
                    </a:lnTo>
                    <a:lnTo>
                      <a:pt x="54" y="86"/>
                    </a:lnTo>
                    <a:lnTo>
                      <a:pt x="54" y="80"/>
                    </a:lnTo>
                    <a:lnTo>
                      <a:pt x="53" y="77"/>
                    </a:lnTo>
                    <a:lnTo>
                      <a:pt x="52" y="76"/>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82" name="Freeform 4199"/>
              <p:cNvSpPr>
                <a:spLocks/>
              </p:cNvSpPr>
              <p:nvPr/>
            </p:nvSpPr>
            <p:spPr bwMode="auto">
              <a:xfrm>
                <a:off x="6742" y="2396"/>
                <a:ext cx="55" cy="91"/>
              </a:xfrm>
              <a:custGeom>
                <a:avLst/>
                <a:gdLst>
                  <a:gd name="T0" fmla="+- 0 6779 6742"/>
                  <a:gd name="T1" fmla="*/ T0 w 55"/>
                  <a:gd name="T2" fmla="+- 0 2413 2396"/>
                  <a:gd name="T3" fmla="*/ 2413 h 91"/>
                  <a:gd name="T4" fmla="+- 0 6761 6742"/>
                  <a:gd name="T5" fmla="*/ T4 w 55"/>
                  <a:gd name="T6" fmla="+- 0 2413 2396"/>
                  <a:gd name="T7" fmla="*/ 2413 h 91"/>
                  <a:gd name="T8" fmla="+- 0 6761 6742"/>
                  <a:gd name="T9" fmla="*/ T8 w 55"/>
                  <a:gd name="T10" fmla="+- 0 2472 2396"/>
                  <a:gd name="T11" fmla="*/ 2472 h 91"/>
                  <a:gd name="T12" fmla="+- 0 6779 6742"/>
                  <a:gd name="T13" fmla="*/ T12 w 55"/>
                  <a:gd name="T14" fmla="+- 0 2472 2396"/>
                  <a:gd name="T15" fmla="*/ 2472 h 91"/>
                  <a:gd name="T16" fmla="+- 0 6779 6742"/>
                  <a:gd name="T17" fmla="*/ T16 w 55"/>
                  <a:gd name="T18" fmla="+- 0 2413 2396"/>
                  <a:gd name="T19" fmla="*/ 2413 h 91"/>
                </a:gdLst>
                <a:ahLst/>
                <a:cxnLst>
                  <a:cxn ang="0">
                    <a:pos x="T1" y="T3"/>
                  </a:cxn>
                  <a:cxn ang="0">
                    <a:pos x="T5" y="T7"/>
                  </a:cxn>
                  <a:cxn ang="0">
                    <a:pos x="T9" y="T11"/>
                  </a:cxn>
                  <a:cxn ang="0">
                    <a:pos x="T13" y="T15"/>
                  </a:cxn>
                  <a:cxn ang="0">
                    <a:pos x="T17" y="T19"/>
                  </a:cxn>
                </a:cxnLst>
                <a:rect l="0" t="0" r="r" b="b"/>
                <a:pathLst>
                  <a:path w="55" h="91">
                    <a:moveTo>
                      <a:pt x="37" y="17"/>
                    </a:moveTo>
                    <a:lnTo>
                      <a:pt x="19" y="17"/>
                    </a:lnTo>
                    <a:lnTo>
                      <a:pt x="19"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83" name="Freeform 4198"/>
              <p:cNvSpPr>
                <a:spLocks/>
              </p:cNvSpPr>
              <p:nvPr/>
            </p:nvSpPr>
            <p:spPr bwMode="auto">
              <a:xfrm>
                <a:off x="6742" y="2396"/>
                <a:ext cx="55" cy="91"/>
              </a:xfrm>
              <a:custGeom>
                <a:avLst/>
                <a:gdLst>
                  <a:gd name="T0" fmla="+- 0 6775 6742"/>
                  <a:gd name="T1" fmla="*/ T0 w 55"/>
                  <a:gd name="T2" fmla="+- 0 2396 2396"/>
                  <a:gd name="T3" fmla="*/ 2396 h 91"/>
                  <a:gd name="T4" fmla="+- 0 6742 6742"/>
                  <a:gd name="T5" fmla="*/ T4 w 55"/>
                  <a:gd name="T6" fmla="+- 0 2416 2396"/>
                  <a:gd name="T7" fmla="*/ 2416 h 91"/>
                  <a:gd name="T8" fmla="+- 0 6742 6742"/>
                  <a:gd name="T9" fmla="*/ T8 w 55"/>
                  <a:gd name="T10" fmla="+- 0 2420 2396"/>
                  <a:gd name="T11" fmla="*/ 2420 h 91"/>
                  <a:gd name="T12" fmla="+- 0 6743 6742"/>
                  <a:gd name="T13" fmla="*/ T12 w 55"/>
                  <a:gd name="T14" fmla="+- 0 2422 2396"/>
                  <a:gd name="T15" fmla="*/ 2422 h 91"/>
                  <a:gd name="T16" fmla="+- 0 6744 6742"/>
                  <a:gd name="T17" fmla="*/ T16 w 55"/>
                  <a:gd name="T18" fmla="+- 0 2422 2396"/>
                  <a:gd name="T19" fmla="*/ 2422 h 91"/>
                  <a:gd name="T20" fmla="+- 0 6747 6742"/>
                  <a:gd name="T21" fmla="*/ T20 w 55"/>
                  <a:gd name="T22" fmla="+- 0 2421 2396"/>
                  <a:gd name="T23" fmla="*/ 2421 h 91"/>
                  <a:gd name="T24" fmla="+- 0 6761 6742"/>
                  <a:gd name="T25" fmla="*/ T24 w 55"/>
                  <a:gd name="T26" fmla="+- 0 2413 2396"/>
                  <a:gd name="T27" fmla="*/ 2413 h 91"/>
                  <a:gd name="T28" fmla="+- 0 6779 6742"/>
                  <a:gd name="T29" fmla="*/ T28 w 55"/>
                  <a:gd name="T30" fmla="+- 0 2413 2396"/>
                  <a:gd name="T31" fmla="*/ 2413 h 91"/>
                  <a:gd name="T32" fmla="+- 0 6779 6742"/>
                  <a:gd name="T33" fmla="*/ T32 w 55"/>
                  <a:gd name="T34" fmla="+- 0 2398 2396"/>
                  <a:gd name="T35" fmla="*/ 2398 h 91"/>
                  <a:gd name="T36" fmla="+- 0 6778 6742"/>
                  <a:gd name="T37" fmla="*/ T36 w 55"/>
                  <a:gd name="T38" fmla="+- 0 2397 2396"/>
                  <a:gd name="T39" fmla="*/ 2397 h 91"/>
                  <a:gd name="T40" fmla="+- 0 6777 6742"/>
                  <a:gd name="T41" fmla="*/ T40 w 55"/>
                  <a:gd name="T42" fmla="+- 0 2396 2396"/>
                  <a:gd name="T43" fmla="*/ 2396 h 91"/>
                  <a:gd name="T44" fmla="+- 0 6775 6742"/>
                  <a:gd name="T45" fmla="*/ T44 w 55"/>
                  <a:gd name="T46" fmla="+- 0 2396 2396"/>
                  <a:gd name="T47" fmla="*/ 239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6"/>
                    </a:lnTo>
                    <a:lnTo>
                      <a:pt x="5" y="25"/>
                    </a:lnTo>
                    <a:lnTo>
                      <a:pt x="19" y="17"/>
                    </a:lnTo>
                    <a:lnTo>
                      <a:pt x="37" y="17"/>
                    </a:lnTo>
                    <a:lnTo>
                      <a:pt x="37" y="2"/>
                    </a:lnTo>
                    <a:lnTo>
                      <a:pt x="36" y="1"/>
                    </a:lnTo>
                    <a:lnTo>
                      <a:pt x="35"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79" name="Group 4194"/>
            <p:cNvGrpSpPr>
              <a:grpSpLocks/>
            </p:cNvGrpSpPr>
            <p:nvPr/>
          </p:nvGrpSpPr>
          <p:grpSpPr bwMode="auto">
            <a:xfrm>
              <a:off x="6735" y="2567"/>
              <a:ext cx="63" cy="94"/>
              <a:chOff x="6735" y="2567"/>
              <a:chExt cx="63" cy="94"/>
            </a:xfrm>
          </p:grpSpPr>
          <p:sp>
            <p:nvSpPr>
              <p:cNvPr id="40179" name="Freeform 4196"/>
              <p:cNvSpPr>
                <a:spLocks/>
              </p:cNvSpPr>
              <p:nvPr/>
            </p:nvSpPr>
            <p:spPr bwMode="auto">
              <a:xfrm>
                <a:off x="6735" y="2567"/>
                <a:ext cx="63" cy="94"/>
              </a:xfrm>
              <a:custGeom>
                <a:avLst/>
                <a:gdLst>
                  <a:gd name="T0" fmla="+- 0 6774 6735"/>
                  <a:gd name="T1" fmla="*/ T0 w 63"/>
                  <a:gd name="T2" fmla="+- 0 2567 2567"/>
                  <a:gd name="T3" fmla="*/ 2567 h 94"/>
                  <a:gd name="T4" fmla="+- 0 6762 6735"/>
                  <a:gd name="T5" fmla="*/ T4 w 63"/>
                  <a:gd name="T6" fmla="+- 0 2567 2567"/>
                  <a:gd name="T7" fmla="*/ 2567 h 94"/>
                  <a:gd name="T8" fmla="+- 0 6757 6735"/>
                  <a:gd name="T9" fmla="*/ T8 w 63"/>
                  <a:gd name="T10" fmla="+- 0 2568 2567"/>
                  <a:gd name="T11" fmla="*/ 2568 h 94"/>
                  <a:gd name="T12" fmla="+- 0 6735 6735"/>
                  <a:gd name="T13" fmla="*/ T12 w 63"/>
                  <a:gd name="T14" fmla="+- 0 2621 2567"/>
                  <a:gd name="T15" fmla="*/ 2621 h 94"/>
                  <a:gd name="T16" fmla="+- 0 6736 6735"/>
                  <a:gd name="T17" fmla="*/ T16 w 63"/>
                  <a:gd name="T18" fmla="+- 0 2627 2567"/>
                  <a:gd name="T19" fmla="*/ 2627 h 94"/>
                  <a:gd name="T20" fmla="+- 0 6760 6735"/>
                  <a:gd name="T21" fmla="*/ T20 w 63"/>
                  <a:gd name="T22" fmla="+- 0 2660 2567"/>
                  <a:gd name="T23" fmla="*/ 2660 h 94"/>
                  <a:gd name="T24" fmla="+- 0 6772 6735"/>
                  <a:gd name="T25" fmla="*/ T24 w 63"/>
                  <a:gd name="T26" fmla="+- 0 2660 2567"/>
                  <a:gd name="T27" fmla="*/ 2660 h 94"/>
                  <a:gd name="T28" fmla="+- 0 6777 6735"/>
                  <a:gd name="T29" fmla="*/ T28 w 63"/>
                  <a:gd name="T30" fmla="+- 0 2659 2567"/>
                  <a:gd name="T31" fmla="*/ 2659 h 94"/>
                  <a:gd name="T32" fmla="+- 0 6785 6735"/>
                  <a:gd name="T33" fmla="*/ T32 w 63"/>
                  <a:gd name="T34" fmla="+- 0 2654 2567"/>
                  <a:gd name="T35" fmla="*/ 2654 h 94"/>
                  <a:gd name="T36" fmla="+- 0 6789 6735"/>
                  <a:gd name="T37" fmla="*/ T36 w 63"/>
                  <a:gd name="T38" fmla="+- 0 2651 2567"/>
                  <a:gd name="T39" fmla="*/ 2651 h 94"/>
                  <a:gd name="T40" fmla="+- 0 6792 6735"/>
                  <a:gd name="T41" fmla="*/ T40 w 63"/>
                  <a:gd name="T42" fmla="+- 0 2645 2567"/>
                  <a:gd name="T43" fmla="*/ 2645 h 94"/>
                  <a:gd name="T44" fmla="+- 0 6764 6735"/>
                  <a:gd name="T45" fmla="*/ T44 w 63"/>
                  <a:gd name="T46" fmla="+- 0 2645 2567"/>
                  <a:gd name="T47" fmla="*/ 2645 h 94"/>
                  <a:gd name="T48" fmla="+- 0 6762 6735"/>
                  <a:gd name="T49" fmla="*/ T48 w 63"/>
                  <a:gd name="T50" fmla="+- 0 2645 2567"/>
                  <a:gd name="T51" fmla="*/ 2645 h 94"/>
                  <a:gd name="T52" fmla="+- 0 6754 6735"/>
                  <a:gd name="T53" fmla="*/ T52 w 63"/>
                  <a:gd name="T54" fmla="+- 0 2621 2567"/>
                  <a:gd name="T55" fmla="*/ 2621 h 94"/>
                  <a:gd name="T56" fmla="+- 0 6754 6735"/>
                  <a:gd name="T57" fmla="*/ T56 w 63"/>
                  <a:gd name="T58" fmla="+- 0 2603 2567"/>
                  <a:gd name="T59" fmla="*/ 2603 h 94"/>
                  <a:gd name="T60" fmla="+- 0 6764 6735"/>
                  <a:gd name="T61" fmla="*/ T60 w 63"/>
                  <a:gd name="T62" fmla="+- 0 2581 2567"/>
                  <a:gd name="T63" fmla="*/ 2581 h 94"/>
                  <a:gd name="T64" fmla="+- 0 6794 6735"/>
                  <a:gd name="T65" fmla="*/ T64 w 63"/>
                  <a:gd name="T66" fmla="+- 0 2581 2567"/>
                  <a:gd name="T67" fmla="*/ 2581 h 94"/>
                  <a:gd name="T68" fmla="+- 0 6790 6735"/>
                  <a:gd name="T69" fmla="*/ T68 w 63"/>
                  <a:gd name="T70" fmla="+- 0 2575 2567"/>
                  <a:gd name="T71" fmla="*/ 2575 h 94"/>
                  <a:gd name="T72" fmla="+- 0 6787 6735"/>
                  <a:gd name="T73" fmla="*/ T72 w 63"/>
                  <a:gd name="T74" fmla="+- 0 2572 2567"/>
                  <a:gd name="T75" fmla="*/ 2572 h 94"/>
                  <a:gd name="T76" fmla="+- 0 6779 6735"/>
                  <a:gd name="T77" fmla="*/ T76 w 63"/>
                  <a:gd name="T78" fmla="+- 0 2568 2567"/>
                  <a:gd name="T79" fmla="*/ 2568 h 94"/>
                  <a:gd name="T80" fmla="+- 0 6774 6735"/>
                  <a:gd name="T81" fmla="*/ T80 w 63"/>
                  <a:gd name="T82" fmla="+- 0 2567 2567"/>
                  <a:gd name="T83" fmla="*/ 25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4" y="84"/>
                    </a:lnTo>
                    <a:lnTo>
                      <a:pt x="57" y="78"/>
                    </a:lnTo>
                    <a:lnTo>
                      <a:pt x="29" y="78"/>
                    </a:lnTo>
                    <a:lnTo>
                      <a:pt x="27" y="78"/>
                    </a:lnTo>
                    <a:lnTo>
                      <a:pt x="19" y="54"/>
                    </a:lnTo>
                    <a:lnTo>
                      <a:pt x="19" y="36"/>
                    </a:lnTo>
                    <a:lnTo>
                      <a:pt x="29" y="14"/>
                    </a:lnTo>
                    <a:lnTo>
                      <a:pt x="59"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80" name="Freeform 4195"/>
              <p:cNvSpPr>
                <a:spLocks/>
              </p:cNvSpPr>
              <p:nvPr/>
            </p:nvSpPr>
            <p:spPr bwMode="auto">
              <a:xfrm>
                <a:off x="6735" y="2567"/>
                <a:ext cx="63" cy="94"/>
              </a:xfrm>
              <a:custGeom>
                <a:avLst/>
                <a:gdLst>
                  <a:gd name="T0" fmla="+- 0 6794 6735"/>
                  <a:gd name="T1" fmla="*/ T0 w 63"/>
                  <a:gd name="T2" fmla="+- 0 2581 2567"/>
                  <a:gd name="T3" fmla="*/ 2581 h 94"/>
                  <a:gd name="T4" fmla="+- 0 6767 6735"/>
                  <a:gd name="T5" fmla="*/ T4 w 63"/>
                  <a:gd name="T6" fmla="+- 0 2581 2567"/>
                  <a:gd name="T7" fmla="*/ 2581 h 94"/>
                  <a:gd name="T8" fmla="+- 0 6771 6735"/>
                  <a:gd name="T9" fmla="*/ T8 w 63"/>
                  <a:gd name="T10" fmla="+- 0 2582 2567"/>
                  <a:gd name="T11" fmla="*/ 2582 h 94"/>
                  <a:gd name="T12" fmla="+- 0 6775 6735"/>
                  <a:gd name="T13" fmla="*/ T12 w 63"/>
                  <a:gd name="T14" fmla="+- 0 2584 2567"/>
                  <a:gd name="T15" fmla="*/ 2584 h 94"/>
                  <a:gd name="T16" fmla="+- 0 6780 6735"/>
                  <a:gd name="T17" fmla="*/ T16 w 63"/>
                  <a:gd name="T18" fmla="+- 0 2621 2567"/>
                  <a:gd name="T19" fmla="*/ 2621 h 94"/>
                  <a:gd name="T20" fmla="+- 0 6780 6735"/>
                  <a:gd name="T21" fmla="*/ T20 w 63"/>
                  <a:gd name="T22" fmla="+- 0 2626 2567"/>
                  <a:gd name="T23" fmla="*/ 2626 h 94"/>
                  <a:gd name="T24" fmla="+- 0 6767 6735"/>
                  <a:gd name="T25" fmla="*/ T24 w 63"/>
                  <a:gd name="T26" fmla="+- 0 2645 2567"/>
                  <a:gd name="T27" fmla="*/ 2645 h 94"/>
                  <a:gd name="T28" fmla="+- 0 6792 6735"/>
                  <a:gd name="T29" fmla="*/ T28 w 63"/>
                  <a:gd name="T30" fmla="+- 0 2645 2567"/>
                  <a:gd name="T31" fmla="*/ 2645 h 94"/>
                  <a:gd name="T32" fmla="+- 0 6794 6735"/>
                  <a:gd name="T33" fmla="*/ T32 w 63"/>
                  <a:gd name="T34" fmla="+- 0 2643 2567"/>
                  <a:gd name="T35" fmla="*/ 2643 h 94"/>
                  <a:gd name="T36" fmla="+- 0 6796 6735"/>
                  <a:gd name="T37" fmla="*/ T36 w 63"/>
                  <a:gd name="T38" fmla="+- 0 2638 2567"/>
                  <a:gd name="T39" fmla="*/ 2638 h 94"/>
                  <a:gd name="T40" fmla="+- 0 6798 6735"/>
                  <a:gd name="T41" fmla="*/ T40 w 63"/>
                  <a:gd name="T42" fmla="+- 0 2626 2567"/>
                  <a:gd name="T43" fmla="*/ 2626 h 94"/>
                  <a:gd name="T44" fmla="+- 0 6798 6735"/>
                  <a:gd name="T45" fmla="*/ T44 w 63"/>
                  <a:gd name="T46" fmla="+- 0 2621 2567"/>
                  <a:gd name="T47" fmla="*/ 2621 h 94"/>
                  <a:gd name="T48" fmla="+- 0 6798 6735"/>
                  <a:gd name="T49" fmla="*/ T48 w 63"/>
                  <a:gd name="T50" fmla="+- 0 2603 2567"/>
                  <a:gd name="T51" fmla="*/ 2603 h 94"/>
                  <a:gd name="T52" fmla="+- 0 6798 6735"/>
                  <a:gd name="T53" fmla="*/ T52 w 63"/>
                  <a:gd name="T54" fmla="+- 0 2599 2567"/>
                  <a:gd name="T55" fmla="*/ 2599 h 94"/>
                  <a:gd name="T56" fmla="+- 0 6796 6735"/>
                  <a:gd name="T57" fmla="*/ T56 w 63"/>
                  <a:gd name="T58" fmla="+- 0 2588 2567"/>
                  <a:gd name="T59" fmla="*/ 2588 h 94"/>
                  <a:gd name="T60" fmla="+- 0 6795 6735"/>
                  <a:gd name="T61" fmla="*/ T60 w 63"/>
                  <a:gd name="T62" fmla="+- 0 2583 2567"/>
                  <a:gd name="T63" fmla="*/ 2583 h 94"/>
                  <a:gd name="T64" fmla="+- 0 6794 6735"/>
                  <a:gd name="T65" fmla="*/ T64 w 63"/>
                  <a:gd name="T66" fmla="+- 0 2581 2567"/>
                  <a:gd name="T67" fmla="*/ 258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4"/>
                    </a:moveTo>
                    <a:lnTo>
                      <a:pt x="32" y="14"/>
                    </a:lnTo>
                    <a:lnTo>
                      <a:pt x="36" y="15"/>
                    </a:lnTo>
                    <a:lnTo>
                      <a:pt x="40" y="17"/>
                    </a:lnTo>
                    <a:lnTo>
                      <a:pt x="45" y="54"/>
                    </a:lnTo>
                    <a:lnTo>
                      <a:pt x="45" y="59"/>
                    </a:lnTo>
                    <a:lnTo>
                      <a:pt x="32" y="78"/>
                    </a:lnTo>
                    <a:lnTo>
                      <a:pt x="57" y="78"/>
                    </a:lnTo>
                    <a:lnTo>
                      <a:pt x="59" y="76"/>
                    </a:lnTo>
                    <a:lnTo>
                      <a:pt x="61" y="71"/>
                    </a:lnTo>
                    <a:lnTo>
                      <a:pt x="63" y="59"/>
                    </a:lnTo>
                    <a:lnTo>
                      <a:pt x="63" y="54"/>
                    </a:lnTo>
                    <a:lnTo>
                      <a:pt x="63" y="36"/>
                    </a:lnTo>
                    <a:lnTo>
                      <a:pt x="63" y="32"/>
                    </a:lnTo>
                    <a:lnTo>
                      <a:pt x="61" y="21"/>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80" name="Group 4191"/>
            <p:cNvGrpSpPr>
              <a:grpSpLocks/>
            </p:cNvGrpSpPr>
            <p:nvPr/>
          </p:nvGrpSpPr>
          <p:grpSpPr bwMode="auto">
            <a:xfrm>
              <a:off x="6735" y="2739"/>
              <a:ext cx="63" cy="94"/>
              <a:chOff x="6735" y="2739"/>
              <a:chExt cx="63" cy="94"/>
            </a:xfrm>
          </p:grpSpPr>
          <p:sp>
            <p:nvSpPr>
              <p:cNvPr id="40177" name="Freeform 4193"/>
              <p:cNvSpPr>
                <a:spLocks/>
              </p:cNvSpPr>
              <p:nvPr/>
            </p:nvSpPr>
            <p:spPr bwMode="auto">
              <a:xfrm>
                <a:off x="6735" y="2739"/>
                <a:ext cx="63" cy="94"/>
              </a:xfrm>
              <a:custGeom>
                <a:avLst/>
                <a:gdLst>
                  <a:gd name="T0" fmla="+- 0 6774 6735"/>
                  <a:gd name="T1" fmla="*/ T0 w 63"/>
                  <a:gd name="T2" fmla="+- 0 2739 2739"/>
                  <a:gd name="T3" fmla="*/ 2739 h 94"/>
                  <a:gd name="T4" fmla="+- 0 6762 6735"/>
                  <a:gd name="T5" fmla="*/ T4 w 63"/>
                  <a:gd name="T6" fmla="+- 0 2739 2739"/>
                  <a:gd name="T7" fmla="*/ 2739 h 94"/>
                  <a:gd name="T8" fmla="+- 0 6757 6735"/>
                  <a:gd name="T9" fmla="*/ T8 w 63"/>
                  <a:gd name="T10" fmla="+- 0 2740 2739"/>
                  <a:gd name="T11" fmla="*/ 2740 h 94"/>
                  <a:gd name="T12" fmla="+- 0 6735 6735"/>
                  <a:gd name="T13" fmla="*/ T12 w 63"/>
                  <a:gd name="T14" fmla="+- 0 2793 2739"/>
                  <a:gd name="T15" fmla="*/ 2793 h 94"/>
                  <a:gd name="T16" fmla="+- 0 6736 6735"/>
                  <a:gd name="T17" fmla="*/ T16 w 63"/>
                  <a:gd name="T18" fmla="+- 0 2800 2739"/>
                  <a:gd name="T19" fmla="*/ 2800 h 94"/>
                  <a:gd name="T20" fmla="+- 0 6760 6735"/>
                  <a:gd name="T21" fmla="*/ T20 w 63"/>
                  <a:gd name="T22" fmla="+- 0 2832 2739"/>
                  <a:gd name="T23" fmla="*/ 2832 h 94"/>
                  <a:gd name="T24" fmla="+- 0 6772 6735"/>
                  <a:gd name="T25" fmla="*/ T24 w 63"/>
                  <a:gd name="T26" fmla="+- 0 2832 2739"/>
                  <a:gd name="T27" fmla="*/ 2832 h 94"/>
                  <a:gd name="T28" fmla="+- 0 6777 6735"/>
                  <a:gd name="T29" fmla="*/ T28 w 63"/>
                  <a:gd name="T30" fmla="+- 0 2831 2739"/>
                  <a:gd name="T31" fmla="*/ 2831 h 94"/>
                  <a:gd name="T32" fmla="+- 0 6785 6735"/>
                  <a:gd name="T33" fmla="*/ T32 w 63"/>
                  <a:gd name="T34" fmla="+- 0 2827 2739"/>
                  <a:gd name="T35" fmla="*/ 2827 h 94"/>
                  <a:gd name="T36" fmla="+- 0 6789 6735"/>
                  <a:gd name="T37" fmla="*/ T36 w 63"/>
                  <a:gd name="T38" fmla="+- 0 2824 2739"/>
                  <a:gd name="T39" fmla="*/ 2824 h 94"/>
                  <a:gd name="T40" fmla="+- 0 6792 6735"/>
                  <a:gd name="T41" fmla="*/ T40 w 63"/>
                  <a:gd name="T42" fmla="+- 0 2818 2739"/>
                  <a:gd name="T43" fmla="*/ 2818 h 94"/>
                  <a:gd name="T44" fmla="+- 0 6764 6735"/>
                  <a:gd name="T45" fmla="*/ T44 w 63"/>
                  <a:gd name="T46" fmla="+- 0 2818 2739"/>
                  <a:gd name="T47" fmla="*/ 2818 h 94"/>
                  <a:gd name="T48" fmla="+- 0 6762 6735"/>
                  <a:gd name="T49" fmla="*/ T48 w 63"/>
                  <a:gd name="T50" fmla="+- 0 2817 2739"/>
                  <a:gd name="T51" fmla="*/ 2817 h 94"/>
                  <a:gd name="T52" fmla="+- 0 6754 6735"/>
                  <a:gd name="T53" fmla="*/ T52 w 63"/>
                  <a:gd name="T54" fmla="+- 0 2793 2739"/>
                  <a:gd name="T55" fmla="*/ 2793 h 94"/>
                  <a:gd name="T56" fmla="+- 0 6754 6735"/>
                  <a:gd name="T57" fmla="*/ T56 w 63"/>
                  <a:gd name="T58" fmla="+- 0 2775 2739"/>
                  <a:gd name="T59" fmla="*/ 2775 h 94"/>
                  <a:gd name="T60" fmla="+- 0 6764 6735"/>
                  <a:gd name="T61" fmla="*/ T60 w 63"/>
                  <a:gd name="T62" fmla="+- 0 2754 2739"/>
                  <a:gd name="T63" fmla="*/ 2754 h 94"/>
                  <a:gd name="T64" fmla="+- 0 6794 6735"/>
                  <a:gd name="T65" fmla="*/ T64 w 63"/>
                  <a:gd name="T66" fmla="+- 0 2754 2739"/>
                  <a:gd name="T67" fmla="*/ 2754 h 94"/>
                  <a:gd name="T68" fmla="+- 0 6790 6735"/>
                  <a:gd name="T69" fmla="*/ T68 w 63"/>
                  <a:gd name="T70" fmla="+- 0 2747 2739"/>
                  <a:gd name="T71" fmla="*/ 2747 h 94"/>
                  <a:gd name="T72" fmla="+- 0 6787 6735"/>
                  <a:gd name="T73" fmla="*/ T72 w 63"/>
                  <a:gd name="T74" fmla="+- 0 2744 2739"/>
                  <a:gd name="T75" fmla="*/ 2744 h 94"/>
                  <a:gd name="T76" fmla="+- 0 6779 6735"/>
                  <a:gd name="T77" fmla="*/ T76 w 63"/>
                  <a:gd name="T78" fmla="+- 0 2740 2739"/>
                  <a:gd name="T79" fmla="*/ 2740 h 94"/>
                  <a:gd name="T80" fmla="+- 0 6774 6735"/>
                  <a:gd name="T81" fmla="*/ T80 w 63"/>
                  <a:gd name="T82" fmla="+- 0 2739 2739"/>
                  <a:gd name="T83" fmla="*/ 273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9" y="54"/>
                    </a:lnTo>
                    <a:lnTo>
                      <a:pt x="19" y="36"/>
                    </a:lnTo>
                    <a:lnTo>
                      <a:pt x="29" y="15"/>
                    </a:lnTo>
                    <a:lnTo>
                      <a:pt x="59"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8" name="Freeform 4192"/>
              <p:cNvSpPr>
                <a:spLocks/>
              </p:cNvSpPr>
              <p:nvPr/>
            </p:nvSpPr>
            <p:spPr bwMode="auto">
              <a:xfrm>
                <a:off x="6735" y="2739"/>
                <a:ext cx="63" cy="94"/>
              </a:xfrm>
              <a:custGeom>
                <a:avLst/>
                <a:gdLst>
                  <a:gd name="T0" fmla="+- 0 6794 6735"/>
                  <a:gd name="T1" fmla="*/ T0 w 63"/>
                  <a:gd name="T2" fmla="+- 0 2754 2739"/>
                  <a:gd name="T3" fmla="*/ 2754 h 94"/>
                  <a:gd name="T4" fmla="+- 0 6767 6735"/>
                  <a:gd name="T5" fmla="*/ T4 w 63"/>
                  <a:gd name="T6" fmla="+- 0 2754 2739"/>
                  <a:gd name="T7" fmla="*/ 2754 h 94"/>
                  <a:gd name="T8" fmla="+- 0 6771 6735"/>
                  <a:gd name="T9" fmla="*/ T8 w 63"/>
                  <a:gd name="T10" fmla="+- 0 2754 2739"/>
                  <a:gd name="T11" fmla="*/ 2754 h 94"/>
                  <a:gd name="T12" fmla="+- 0 6775 6735"/>
                  <a:gd name="T13" fmla="*/ T12 w 63"/>
                  <a:gd name="T14" fmla="+- 0 2756 2739"/>
                  <a:gd name="T15" fmla="*/ 2756 h 94"/>
                  <a:gd name="T16" fmla="+- 0 6780 6735"/>
                  <a:gd name="T17" fmla="*/ T16 w 63"/>
                  <a:gd name="T18" fmla="+- 0 2793 2739"/>
                  <a:gd name="T19" fmla="*/ 2793 h 94"/>
                  <a:gd name="T20" fmla="+- 0 6780 6735"/>
                  <a:gd name="T21" fmla="*/ T20 w 63"/>
                  <a:gd name="T22" fmla="+- 0 2799 2739"/>
                  <a:gd name="T23" fmla="*/ 2799 h 94"/>
                  <a:gd name="T24" fmla="+- 0 6767 6735"/>
                  <a:gd name="T25" fmla="*/ T24 w 63"/>
                  <a:gd name="T26" fmla="+- 0 2818 2739"/>
                  <a:gd name="T27" fmla="*/ 2818 h 94"/>
                  <a:gd name="T28" fmla="+- 0 6792 6735"/>
                  <a:gd name="T29" fmla="*/ T28 w 63"/>
                  <a:gd name="T30" fmla="+- 0 2818 2739"/>
                  <a:gd name="T31" fmla="*/ 2818 h 94"/>
                  <a:gd name="T32" fmla="+- 0 6794 6735"/>
                  <a:gd name="T33" fmla="*/ T32 w 63"/>
                  <a:gd name="T34" fmla="+- 0 2816 2739"/>
                  <a:gd name="T35" fmla="*/ 2816 h 94"/>
                  <a:gd name="T36" fmla="+- 0 6796 6735"/>
                  <a:gd name="T37" fmla="*/ T36 w 63"/>
                  <a:gd name="T38" fmla="+- 0 2811 2739"/>
                  <a:gd name="T39" fmla="*/ 2811 h 94"/>
                  <a:gd name="T40" fmla="+- 0 6798 6735"/>
                  <a:gd name="T41" fmla="*/ T40 w 63"/>
                  <a:gd name="T42" fmla="+- 0 2799 2739"/>
                  <a:gd name="T43" fmla="*/ 2799 h 94"/>
                  <a:gd name="T44" fmla="+- 0 6798 6735"/>
                  <a:gd name="T45" fmla="*/ T44 w 63"/>
                  <a:gd name="T46" fmla="+- 0 2793 2739"/>
                  <a:gd name="T47" fmla="*/ 2793 h 94"/>
                  <a:gd name="T48" fmla="+- 0 6798 6735"/>
                  <a:gd name="T49" fmla="*/ T48 w 63"/>
                  <a:gd name="T50" fmla="+- 0 2775 2739"/>
                  <a:gd name="T51" fmla="*/ 2775 h 94"/>
                  <a:gd name="T52" fmla="+- 0 6798 6735"/>
                  <a:gd name="T53" fmla="*/ T52 w 63"/>
                  <a:gd name="T54" fmla="+- 0 2772 2739"/>
                  <a:gd name="T55" fmla="*/ 2772 h 94"/>
                  <a:gd name="T56" fmla="+- 0 6796 6735"/>
                  <a:gd name="T57" fmla="*/ T56 w 63"/>
                  <a:gd name="T58" fmla="+- 0 2760 2739"/>
                  <a:gd name="T59" fmla="*/ 2760 h 94"/>
                  <a:gd name="T60" fmla="+- 0 6795 6735"/>
                  <a:gd name="T61" fmla="*/ T60 w 63"/>
                  <a:gd name="T62" fmla="+- 0 2755 2739"/>
                  <a:gd name="T63" fmla="*/ 2755 h 94"/>
                  <a:gd name="T64" fmla="+- 0 6794 6735"/>
                  <a:gd name="T65" fmla="*/ T64 w 63"/>
                  <a:gd name="T66" fmla="+- 0 2754 2739"/>
                  <a:gd name="T67" fmla="*/ 27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5"/>
                    </a:moveTo>
                    <a:lnTo>
                      <a:pt x="32" y="15"/>
                    </a:lnTo>
                    <a:lnTo>
                      <a:pt x="36" y="15"/>
                    </a:lnTo>
                    <a:lnTo>
                      <a:pt x="40" y="17"/>
                    </a:lnTo>
                    <a:lnTo>
                      <a:pt x="45" y="54"/>
                    </a:lnTo>
                    <a:lnTo>
                      <a:pt x="45" y="60"/>
                    </a:lnTo>
                    <a:lnTo>
                      <a:pt x="32" y="79"/>
                    </a:lnTo>
                    <a:lnTo>
                      <a:pt x="57" y="79"/>
                    </a:lnTo>
                    <a:lnTo>
                      <a:pt x="59" y="77"/>
                    </a:lnTo>
                    <a:lnTo>
                      <a:pt x="61" y="72"/>
                    </a:lnTo>
                    <a:lnTo>
                      <a:pt x="63" y="60"/>
                    </a:lnTo>
                    <a:lnTo>
                      <a:pt x="63" y="54"/>
                    </a:lnTo>
                    <a:lnTo>
                      <a:pt x="63" y="36"/>
                    </a:lnTo>
                    <a:lnTo>
                      <a:pt x="63" y="33"/>
                    </a:lnTo>
                    <a:lnTo>
                      <a:pt x="61" y="21"/>
                    </a:lnTo>
                    <a:lnTo>
                      <a:pt x="60" y="16"/>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81" name="Group 4187"/>
            <p:cNvGrpSpPr>
              <a:grpSpLocks/>
            </p:cNvGrpSpPr>
            <p:nvPr/>
          </p:nvGrpSpPr>
          <p:grpSpPr bwMode="auto">
            <a:xfrm>
              <a:off x="6736" y="2911"/>
              <a:ext cx="63" cy="94"/>
              <a:chOff x="6736" y="2911"/>
              <a:chExt cx="63" cy="94"/>
            </a:xfrm>
          </p:grpSpPr>
          <p:sp>
            <p:nvSpPr>
              <p:cNvPr id="40174" name="Freeform 4190"/>
              <p:cNvSpPr>
                <a:spLocks/>
              </p:cNvSpPr>
              <p:nvPr/>
            </p:nvSpPr>
            <p:spPr bwMode="auto">
              <a:xfrm>
                <a:off x="6736" y="2911"/>
                <a:ext cx="63" cy="94"/>
              </a:xfrm>
              <a:custGeom>
                <a:avLst/>
                <a:gdLst>
                  <a:gd name="T0" fmla="+- 0 6773 6736"/>
                  <a:gd name="T1" fmla="*/ T0 w 63"/>
                  <a:gd name="T2" fmla="+- 0 2911 2911"/>
                  <a:gd name="T3" fmla="*/ 2911 h 94"/>
                  <a:gd name="T4" fmla="+- 0 6763 6736"/>
                  <a:gd name="T5" fmla="*/ T4 w 63"/>
                  <a:gd name="T6" fmla="+- 0 2911 2911"/>
                  <a:gd name="T7" fmla="*/ 2911 h 94"/>
                  <a:gd name="T8" fmla="+- 0 6759 6736"/>
                  <a:gd name="T9" fmla="*/ T8 w 63"/>
                  <a:gd name="T10" fmla="+- 0 2912 2911"/>
                  <a:gd name="T11" fmla="*/ 2912 h 94"/>
                  <a:gd name="T12" fmla="+- 0 6738 6736"/>
                  <a:gd name="T13" fmla="*/ T12 w 63"/>
                  <a:gd name="T14" fmla="+- 0 2939 2911"/>
                  <a:gd name="T15" fmla="*/ 2939 h 94"/>
                  <a:gd name="T16" fmla="+- 0 6739 6736"/>
                  <a:gd name="T17" fmla="*/ T16 w 63"/>
                  <a:gd name="T18" fmla="+- 0 2941 2911"/>
                  <a:gd name="T19" fmla="*/ 2941 h 94"/>
                  <a:gd name="T20" fmla="+- 0 6753 6736"/>
                  <a:gd name="T21" fmla="*/ T20 w 63"/>
                  <a:gd name="T22" fmla="+- 0 2958 2911"/>
                  <a:gd name="T23" fmla="*/ 2958 h 94"/>
                  <a:gd name="T24" fmla="+- 0 6750 6736"/>
                  <a:gd name="T25" fmla="*/ T24 w 63"/>
                  <a:gd name="T26" fmla="+- 0 2959 2911"/>
                  <a:gd name="T27" fmla="*/ 2959 h 94"/>
                  <a:gd name="T28" fmla="+- 0 6736 6736"/>
                  <a:gd name="T29" fmla="*/ T28 w 63"/>
                  <a:gd name="T30" fmla="+- 0 2979 2911"/>
                  <a:gd name="T31" fmla="*/ 2979 h 94"/>
                  <a:gd name="T32" fmla="+- 0 6736 6736"/>
                  <a:gd name="T33" fmla="*/ T32 w 63"/>
                  <a:gd name="T34" fmla="+- 0 2985 2911"/>
                  <a:gd name="T35" fmla="*/ 2985 h 94"/>
                  <a:gd name="T36" fmla="+- 0 6761 6736"/>
                  <a:gd name="T37" fmla="*/ T36 w 63"/>
                  <a:gd name="T38" fmla="+- 0 3005 2911"/>
                  <a:gd name="T39" fmla="*/ 3005 h 94"/>
                  <a:gd name="T40" fmla="+- 0 6771 6736"/>
                  <a:gd name="T41" fmla="*/ T40 w 63"/>
                  <a:gd name="T42" fmla="+- 0 3005 2911"/>
                  <a:gd name="T43" fmla="*/ 3005 h 94"/>
                  <a:gd name="T44" fmla="+- 0 6795 6736"/>
                  <a:gd name="T45" fmla="*/ T44 w 63"/>
                  <a:gd name="T46" fmla="+- 0 2991 2911"/>
                  <a:gd name="T47" fmla="*/ 2991 h 94"/>
                  <a:gd name="T48" fmla="+- 0 6762 6736"/>
                  <a:gd name="T49" fmla="*/ T48 w 63"/>
                  <a:gd name="T50" fmla="+- 0 2991 2911"/>
                  <a:gd name="T51" fmla="*/ 2991 h 94"/>
                  <a:gd name="T52" fmla="+- 0 6759 6736"/>
                  <a:gd name="T53" fmla="*/ T52 w 63"/>
                  <a:gd name="T54" fmla="+- 0 2990 2911"/>
                  <a:gd name="T55" fmla="*/ 2990 h 94"/>
                  <a:gd name="T56" fmla="+- 0 6754 6736"/>
                  <a:gd name="T57" fmla="*/ T56 w 63"/>
                  <a:gd name="T58" fmla="+- 0 2986 2911"/>
                  <a:gd name="T59" fmla="*/ 2986 h 94"/>
                  <a:gd name="T60" fmla="+- 0 6753 6736"/>
                  <a:gd name="T61" fmla="*/ T60 w 63"/>
                  <a:gd name="T62" fmla="+- 0 2984 2911"/>
                  <a:gd name="T63" fmla="*/ 2984 h 94"/>
                  <a:gd name="T64" fmla="+- 0 6754 6736"/>
                  <a:gd name="T65" fmla="*/ T64 w 63"/>
                  <a:gd name="T66" fmla="+- 0 2979 2911"/>
                  <a:gd name="T67" fmla="*/ 2979 h 94"/>
                  <a:gd name="T68" fmla="+- 0 6766 6736"/>
                  <a:gd name="T69" fmla="*/ T68 w 63"/>
                  <a:gd name="T70" fmla="+- 0 2964 2911"/>
                  <a:gd name="T71" fmla="*/ 2964 h 94"/>
                  <a:gd name="T72" fmla="+- 0 6792 6736"/>
                  <a:gd name="T73" fmla="*/ T72 w 63"/>
                  <a:gd name="T74" fmla="+- 0 2964 2911"/>
                  <a:gd name="T75" fmla="*/ 2964 h 94"/>
                  <a:gd name="T76" fmla="+- 0 6792 6736"/>
                  <a:gd name="T77" fmla="*/ T76 w 63"/>
                  <a:gd name="T78" fmla="+- 0 2964 2911"/>
                  <a:gd name="T79" fmla="*/ 2964 h 94"/>
                  <a:gd name="T80" fmla="+- 0 6790 6736"/>
                  <a:gd name="T81" fmla="*/ T80 w 63"/>
                  <a:gd name="T82" fmla="+- 0 2962 2911"/>
                  <a:gd name="T83" fmla="*/ 2962 h 94"/>
                  <a:gd name="T84" fmla="+- 0 6786 6736"/>
                  <a:gd name="T85" fmla="*/ T84 w 63"/>
                  <a:gd name="T86" fmla="+- 0 2959 2911"/>
                  <a:gd name="T87" fmla="*/ 2959 h 94"/>
                  <a:gd name="T88" fmla="+- 0 6783 6736"/>
                  <a:gd name="T89" fmla="*/ T88 w 63"/>
                  <a:gd name="T90" fmla="+- 0 2957 2911"/>
                  <a:gd name="T91" fmla="*/ 2957 h 94"/>
                  <a:gd name="T92" fmla="+- 0 6780 6736"/>
                  <a:gd name="T93" fmla="*/ T92 w 63"/>
                  <a:gd name="T94" fmla="+- 0 2956 2911"/>
                  <a:gd name="T95" fmla="*/ 2956 h 94"/>
                  <a:gd name="T96" fmla="+- 0 6783 6736"/>
                  <a:gd name="T97" fmla="*/ T96 w 63"/>
                  <a:gd name="T98" fmla="+- 0 2954 2911"/>
                  <a:gd name="T99" fmla="*/ 2954 h 94"/>
                  <a:gd name="T100" fmla="+- 0 6785 6736"/>
                  <a:gd name="T101" fmla="*/ T100 w 63"/>
                  <a:gd name="T102" fmla="+- 0 2953 2911"/>
                  <a:gd name="T103" fmla="*/ 2953 h 94"/>
                  <a:gd name="T104" fmla="+- 0 6789 6736"/>
                  <a:gd name="T105" fmla="*/ T104 w 63"/>
                  <a:gd name="T106" fmla="+- 0 2949 2911"/>
                  <a:gd name="T107" fmla="*/ 2949 h 94"/>
                  <a:gd name="T108" fmla="+- 0 6768 6736"/>
                  <a:gd name="T109" fmla="*/ T108 w 63"/>
                  <a:gd name="T110" fmla="+- 0 2949 2911"/>
                  <a:gd name="T111" fmla="*/ 2949 h 94"/>
                  <a:gd name="T112" fmla="+- 0 6766 6736"/>
                  <a:gd name="T113" fmla="*/ T112 w 63"/>
                  <a:gd name="T114" fmla="+- 0 2948 2911"/>
                  <a:gd name="T115" fmla="*/ 2948 h 94"/>
                  <a:gd name="T116" fmla="+- 0 6755 6736"/>
                  <a:gd name="T117" fmla="*/ T116 w 63"/>
                  <a:gd name="T118" fmla="+- 0 2932 2911"/>
                  <a:gd name="T119" fmla="*/ 2932 h 94"/>
                  <a:gd name="T120" fmla="+- 0 6756 6736"/>
                  <a:gd name="T121" fmla="*/ T120 w 63"/>
                  <a:gd name="T122" fmla="+- 0 2929 2911"/>
                  <a:gd name="T123" fmla="*/ 2929 h 94"/>
                  <a:gd name="T124" fmla="+- 0 6760 6736"/>
                  <a:gd name="T125" fmla="*/ T124 w 63"/>
                  <a:gd name="T126" fmla="+- 0 2926 2911"/>
                  <a:gd name="T127" fmla="*/ 2926 h 94"/>
                  <a:gd name="T128" fmla="+- 0 6763 6736"/>
                  <a:gd name="T129" fmla="*/ T128 w 63"/>
                  <a:gd name="T130" fmla="+- 0 2925 2911"/>
                  <a:gd name="T131" fmla="*/ 2925 h 94"/>
                  <a:gd name="T132" fmla="+- 0 6794 6736"/>
                  <a:gd name="T133" fmla="*/ T132 w 63"/>
                  <a:gd name="T134" fmla="+- 0 2925 2911"/>
                  <a:gd name="T135" fmla="*/ 2925 h 94"/>
                  <a:gd name="T136" fmla="+- 0 6793 6736"/>
                  <a:gd name="T137" fmla="*/ T136 w 63"/>
                  <a:gd name="T138" fmla="+- 0 2922 2911"/>
                  <a:gd name="T139" fmla="*/ 2922 h 94"/>
                  <a:gd name="T140" fmla="+- 0 6791 6736"/>
                  <a:gd name="T141" fmla="*/ T140 w 63"/>
                  <a:gd name="T142" fmla="+- 0 2920 2911"/>
                  <a:gd name="T143" fmla="*/ 2920 h 94"/>
                  <a:gd name="T144" fmla="+- 0 6787 6736"/>
                  <a:gd name="T145" fmla="*/ T144 w 63"/>
                  <a:gd name="T146" fmla="+- 0 2916 2911"/>
                  <a:gd name="T147" fmla="*/ 2916 h 94"/>
                  <a:gd name="T148" fmla="+- 0 6784 6736"/>
                  <a:gd name="T149" fmla="*/ T148 w 63"/>
                  <a:gd name="T150" fmla="+- 0 2914 2911"/>
                  <a:gd name="T151" fmla="*/ 2914 h 94"/>
                  <a:gd name="T152" fmla="+- 0 6780 6736"/>
                  <a:gd name="T153" fmla="*/ T152 w 63"/>
                  <a:gd name="T154" fmla="+- 0 2913 2911"/>
                  <a:gd name="T155" fmla="*/ 2913 h 94"/>
                  <a:gd name="T156" fmla="+- 0 6777 6736"/>
                  <a:gd name="T157" fmla="*/ T156 w 63"/>
                  <a:gd name="T158" fmla="+- 0 2912 2911"/>
                  <a:gd name="T159" fmla="*/ 2912 h 94"/>
                  <a:gd name="T160" fmla="+- 0 6773 6736"/>
                  <a:gd name="T161" fmla="*/ T160 w 63"/>
                  <a:gd name="T162" fmla="+- 0 2911 2911"/>
                  <a:gd name="T163" fmla="*/ 29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7" y="0"/>
                    </a:lnTo>
                    <a:lnTo>
                      <a:pt x="23" y="1"/>
                    </a:lnTo>
                    <a:lnTo>
                      <a:pt x="2" y="28"/>
                    </a:lnTo>
                    <a:lnTo>
                      <a:pt x="3" y="30"/>
                    </a:lnTo>
                    <a:lnTo>
                      <a:pt x="17" y="47"/>
                    </a:lnTo>
                    <a:lnTo>
                      <a:pt x="14" y="48"/>
                    </a:lnTo>
                    <a:lnTo>
                      <a:pt x="0" y="68"/>
                    </a:lnTo>
                    <a:lnTo>
                      <a:pt x="0" y="74"/>
                    </a:lnTo>
                    <a:lnTo>
                      <a:pt x="25" y="94"/>
                    </a:lnTo>
                    <a:lnTo>
                      <a:pt x="35" y="94"/>
                    </a:lnTo>
                    <a:lnTo>
                      <a:pt x="59" y="80"/>
                    </a:lnTo>
                    <a:lnTo>
                      <a:pt x="26" y="80"/>
                    </a:lnTo>
                    <a:lnTo>
                      <a:pt x="23" y="79"/>
                    </a:lnTo>
                    <a:lnTo>
                      <a:pt x="18" y="75"/>
                    </a:lnTo>
                    <a:lnTo>
                      <a:pt x="17" y="73"/>
                    </a:lnTo>
                    <a:lnTo>
                      <a:pt x="18" y="68"/>
                    </a:lnTo>
                    <a:lnTo>
                      <a:pt x="30" y="53"/>
                    </a:lnTo>
                    <a:lnTo>
                      <a:pt x="56" y="53"/>
                    </a:lnTo>
                    <a:lnTo>
                      <a:pt x="54" y="51"/>
                    </a:lnTo>
                    <a:lnTo>
                      <a:pt x="50" y="48"/>
                    </a:lnTo>
                    <a:lnTo>
                      <a:pt x="47" y="46"/>
                    </a:lnTo>
                    <a:lnTo>
                      <a:pt x="44" y="45"/>
                    </a:lnTo>
                    <a:lnTo>
                      <a:pt x="47" y="43"/>
                    </a:lnTo>
                    <a:lnTo>
                      <a:pt x="49" y="42"/>
                    </a:lnTo>
                    <a:lnTo>
                      <a:pt x="53" y="38"/>
                    </a:lnTo>
                    <a:lnTo>
                      <a:pt x="32" y="38"/>
                    </a:lnTo>
                    <a:lnTo>
                      <a:pt x="30" y="37"/>
                    </a:lnTo>
                    <a:lnTo>
                      <a:pt x="19" y="21"/>
                    </a:lnTo>
                    <a:lnTo>
                      <a:pt x="20" y="18"/>
                    </a:lnTo>
                    <a:lnTo>
                      <a:pt x="24" y="15"/>
                    </a:lnTo>
                    <a:lnTo>
                      <a:pt x="27" y="14"/>
                    </a:lnTo>
                    <a:lnTo>
                      <a:pt x="58" y="14"/>
                    </a:lnTo>
                    <a:lnTo>
                      <a:pt x="57" y="11"/>
                    </a:lnTo>
                    <a:lnTo>
                      <a:pt x="55" y="9"/>
                    </a:lnTo>
                    <a:lnTo>
                      <a:pt x="51" y="5"/>
                    </a:lnTo>
                    <a:lnTo>
                      <a:pt x="48" y="3"/>
                    </a:lnTo>
                    <a:lnTo>
                      <a:pt x="44" y="2"/>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5" name="Freeform 4189"/>
              <p:cNvSpPr>
                <a:spLocks/>
              </p:cNvSpPr>
              <p:nvPr/>
            </p:nvSpPr>
            <p:spPr bwMode="auto">
              <a:xfrm>
                <a:off x="6736" y="2911"/>
                <a:ext cx="63" cy="94"/>
              </a:xfrm>
              <a:custGeom>
                <a:avLst/>
                <a:gdLst>
                  <a:gd name="T0" fmla="+- 0 6792 6736"/>
                  <a:gd name="T1" fmla="*/ T0 w 63"/>
                  <a:gd name="T2" fmla="+- 0 2964 2911"/>
                  <a:gd name="T3" fmla="*/ 2964 h 94"/>
                  <a:gd name="T4" fmla="+- 0 6766 6736"/>
                  <a:gd name="T5" fmla="*/ T4 w 63"/>
                  <a:gd name="T6" fmla="+- 0 2964 2911"/>
                  <a:gd name="T7" fmla="*/ 2964 h 94"/>
                  <a:gd name="T8" fmla="+- 0 6768 6736"/>
                  <a:gd name="T9" fmla="*/ T8 w 63"/>
                  <a:gd name="T10" fmla="+- 0 2966 2911"/>
                  <a:gd name="T11" fmla="*/ 2966 h 94"/>
                  <a:gd name="T12" fmla="+- 0 6770 6736"/>
                  <a:gd name="T13" fmla="*/ T12 w 63"/>
                  <a:gd name="T14" fmla="+- 0 2967 2911"/>
                  <a:gd name="T15" fmla="*/ 2967 h 94"/>
                  <a:gd name="T16" fmla="+- 0 6780 6736"/>
                  <a:gd name="T17" fmla="*/ T16 w 63"/>
                  <a:gd name="T18" fmla="+- 0 2984 2911"/>
                  <a:gd name="T19" fmla="*/ 2984 h 94"/>
                  <a:gd name="T20" fmla="+- 0 6779 6736"/>
                  <a:gd name="T21" fmla="*/ T20 w 63"/>
                  <a:gd name="T22" fmla="+- 0 2986 2911"/>
                  <a:gd name="T23" fmla="*/ 2986 h 94"/>
                  <a:gd name="T24" fmla="+- 0 6775 6736"/>
                  <a:gd name="T25" fmla="*/ T24 w 63"/>
                  <a:gd name="T26" fmla="+- 0 2990 2911"/>
                  <a:gd name="T27" fmla="*/ 2990 h 94"/>
                  <a:gd name="T28" fmla="+- 0 6771 6736"/>
                  <a:gd name="T29" fmla="*/ T28 w 63"/>
                  <a:gd name="T30" fmla="+- 0 2991 2911"/>
                  <a:gd name="T31" fmla="*/ 2991 h 94"/>
                  <a:gd name="T32" fmla="+- 0 6795 6736"/>
                  <a:gd name="T33" fmla="*/ T32 w 63"/>
                  <a:gd name="T34" fmla="+- 0 2991 2911"/>
                  <a:gd name="T35" fmla="*/ 2991 h 94"/>
                  <a:gd name="T36" fmla="+- 0 6797 6736"/>
                  <a:gd name="T37" fmla="*/ T36 w 63"/>
                  <a:gd name="T38" fmla="+- 0 2987 2911"/>
                  <a:gd name="T39" fmla="*/ 2987 h 94"/>
                  <a:gd name="T40" fmla="+- 0 6798 6736"/>
                  <a:gd name="T41" fmla="*/ T40 w 63"/>
                  <a:gd name="T42" fmla="+- 0 2984 2911"/>
                  <a:gd name="T43" fmla="*/ 2984 h 94"/>
                  <a:gd name="T44" fmla="+- 0 6798 6736"/>
                  <a:gd name="T45" fmla="*/ T44 w 63"/>
                  <a:gd name="T46" fmla="+- 0 2975 2911"/>
                  <a:gd name="T47" fmla="*/ 2975 h 94"/>
                  <a:gd name="T48" fmla="+- 0 6798 6736"/>
                  <a:gd name="T49" fmla="*/ T48 w 63"/>
                  <a:gd name="T50" fmla="+- 0 2974 2911"/>
                  <a:gd name="T51" fmla="*/ 2974 h 94"/>
                  <a:gd name="T52" fmla="+- 0 6796 6736"/>
                  <a:gd name="T53" fmla="*/ T52 w 63"/>
                  <a:gd name="T54" fmla="+- 0 2970 2911"/>
                  <a:gd name="T55" fmla="*/ 2970 h 94"/>
                  <a:gd name="T56" fmla="+- 0 6795 6736"/>
                  <a:gd name="T57" fmla="*/ T56 w 63"/>
                  <a:gd name="T58" fmla="+- 0 2968 2911"/>
                  <a:gd name="T59" fmla="*/ 2968 h 94"/>
                  <a:gd name="T60" fmla="+- 0 6792 6736"/>
                  <a:gd name="T61" fmla="*/ T60 w 63"/>
                  <a:gd name="T62" fmla="+- 0 2964 2911"/>
                  <a:gd name="T63" fmla="*/ 296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6" y="53"/>
                    </a:moveTo>
                    <a:lnTo>
                      <a:pt x="30" y="53"/>
                    </a:lnTo>
                    <a:lnTo>
                      <a:pt x="32" y="55"/>
                    </a:lnTo>
                    <a:lnTo>
                      <a:pt x="34" y="56"/>
                    </a:lnTo>
                    <a:lnTo>
                      <a:pt x="44" y="73"/>
                    </a:lnTo>
                    <a:lnTo>
                      <a:pt x="43" y="75"/>
                    </a:lnTo>
                    <a:lnTo>
                      <a:pt x="39" y="79"/>
                    </a:lnTo>
                    <a:lnTo>
                      <a:pt x="35" y="80"/>
                    </a:lnTo>
                    <a:lnTo>
                      <a:pt x="59" y="80"/>
                    </a:lnTo>
                    <a:lnTo>
                      <a:pt x="61" y="76"/>
                    </a:lnTo>
                    <a:lnTo>
                      <a:pt x="62" y="73"/>
                    </a:lnTo>
                    <a:lnTo>
                      <a:pt x="62" y="64"/>
                    </a:lnTo>
                    <a:lnTo>
                      <a:pt x="62" y="63"/>
                    </a:lnTo>
                    <a:lnTo>
                      <a:pt x="60" y="59"/>
                    </a:lnTo>
                    <a:lnTo>
                      <a:pt x="59" y="57"/>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6" name="Freeform 4188"/>
              <p:cNvSpPr>
                <a:spLocks/>
              </p:cNvSpPr>
              <p:nvPr/>
            </p:nvSpPr>
            <p:spPr bwMode="auto">
              <a:xfrm>
                <a:off x="6736" y="2911"/>
                <a:ext cx="63" cy="94"/>
              </a:xfrm>
              <a:custGeom>
                <a:avLst/>
                <a:gdLst>
                  <a:gd name="T0" fmla="+- 0 6794 6736"/>
                  <a:gd name="T1" fmla="*/ T0 w 63"/>
                  <a:gd name="T2" fmla="+- 0 2925 2911"/>
                  <a:gd name="T3" fmla="*/ 2925 h 94"/>
                  <a:gd name="T4" fmla="+- 0 6769 6736"/>
                  <a:gd name="T5" fmla="*/ T4 w 63"/>
                  <a:gd name="T6" fmla="+- 0 2925 2911"/>
                  <a:gd name="T7" fmla="*/ 2925 h 94"/>
                  <a:gd name="T8" fmla="+- 0 6770 6736"/>
                  <a:gd name="T9" fmla="*/ T8 w 63"/>
                  <a:gd name="T10" fmla="+- 0 2925 2911"/>
                  <a:gd name="T11" fmla="*/ 2925 h 94"/>
                  <a:gd name="T12" fmla="+- 0 6772 6736"/>
                  <a:gd name="T13" fmla="*/ T12 w 63"/>
                  <a:gd name="T14" fmla="+- 0 2926 2911"/>
                  <a:gd name="T15" fmla="*/ 2926 h 94"/>
                  <a:gd name="T16" fmla="+- 0 6775 6736"/>
                  <a:gd name="T17" fmla="*/ T16 w 63"/>
                  <a:gd name="T18" fmla="+- 0 2928 2911"/>
                  <a:gd name="T19" fmla="*/ 2928 h 94"/>
                  <a:gd name="T20" fmla="+- 0 6778 6736"/>
                  <a:gd name="T21" fmla="*/ T20 w 63"/>
                  <a:gd name="T22" fmla="+- 0 2931 2911"/>
                  <a:gd name="T23" fmla="*/ 2931 h 94"/>
                  <a:gd name="T24" fmla="+- 0 6778 6736"/>
                  <a:gd name="T25" fmla="*/ T24 w 63"/>
                  <a:gd name="T26" fmla="+- 0 2935 2911"/>
                  <a:gd name="T27" fmla="*/ 2935 h 94"/>
                  <a:gd name="T28" fmla="+- 0 6778 6736"/>
                  <a:gd name="T29" fmla="*/ T28 w 63"/>
                  <a:gd name="T30" fmla="+- 0 2938 2911"/>
                  <a:gd name="T31" fmla="*/ 2938 h 94"/>
                  <a:gd name="T32" fmla="+- 0 6777 6736"/>
                  <a:gd name="T33" fmla="*/ T32 w 63"/>
                  <a:gd name="T34" fmla="+- 0 2941 2911"/>
                  <a:gd name="T35" fmla="*/ 2941 h 94"/>
                  <a:gd name="T36" fmla="+- 0 6774 6736"/>
                  <a:gd name="T37" fmla="*/ T36 w 63"/>
                  <a:gd name="T38" fmla="+- 0 2945 2911"/>
                  <a:gd name="T39" fmla="*/ 2945 h 94"/>
                  <a:gd name="T40" fmla="+- 0 6771 6736"/>
                  <a:gd name="T41" fmla="*/ T40 w 63"/>
                  <a:gd name="T42" fmla="+- 0 2947 2911"/>
                  <a:gd name="T43" fmla="*/ 2947 h 94"/>
                  <a:gd name="T44" fmla="+- 0 6768 6736"/>
                  <a:gd name="T45" fmla="*/ T44 w 63"/>
                  <a:gd name="T46" fmla="+- 0 2949 2911"/>
                  <a:gd name="T47" fmla="*/ 2949 h 94"/>
                  <a:gd name="T48" fmla="+- 0 6789 6736"/>
                  <a:gd name="T49" fmla="*/ T48 w 63"/>
                  <a:gd name="T50" fmla="+- 0 2949 2911"/>
                  <a:gd name="T51" fmla="*/ 2949 h 94"/>
                  <a:gd name="T52" fmla="+- 0 6796 6736"/>
                  <a:gd name="T53" fmla="*/ T52 w 63"/>
                  <a:gd name="T54" fmla="+- 0 2936 2911"/>
                  <a:gd name="T55" fmla="*/ 2936 h 94"/>
                  <a:gd name="T56" fmla="+- 0 6795 6736"/>
                  <a:gd name="T57" fmla="*/ T56 w 63"/>
                  <a:gd name="T58" fmla="+- 0 2929 2911"/>
                  <a:gd name="T59" fmla="*/ 2929 h 94"/>
                  <a:gd name="T60" fmla="+- 0 6795 6736"/>
                  <a:gd name="T61" fmla="*/ T60 w 63"/>
                  <a:gd name="T62" fmla="+- 0 2927 2911"/>
                  <a:gd name="T63" fmla="*/ 2927 h 94"/>
                  <a:gd name="T64" fmla="+- 0 6794 6736"/>
                  <a:gd name="T65" fmla="*/ T64 w 63"/>
                  <a:gd name="T66" fmla="+- 0 2925 2911"/>
                  <a:gd name="T67" fmla="*/ 29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4" y="14"/>
                    </a:lnTo>
                    <a:lnTo>
                      <a:pt x="36" y="15"/>
                    </a:lnTo>
                    <a:lnTo>
                      <a:pt x="39" y="17"/>
                    </a:lnTo>
                    <a:lnTo>
                      <a:pt x="42" y="20"/>
                    </a:lnTo>
                    <a:lnTo>
                      <a:pt x="42" y="24"/>
                    </a:lnTo>
                    <a:lnTo>
                      <a:pt x="42" y="27"/>
                    </a:lnTo>
                    <a:lnTo>
                      <a:pt x="41" y="30"/>
                    </a:lnTo>
                    <a:lnTo>
                      <a:pt x="38" y="34"/>
                    </a:lnTo>
                    <a:lnTo>
                      <a:pt x="35" y="36"/>
                    </a:lnTo>
                    <a:lnTo>
                      <a:pt x="32" y="38"/>
                    </a:lnTo>
                    <a:lnTo>
                      <a:pt x="53" y="38"/>
                    </a:lnTo>
                    <a:lnTo>
                      <a:pt x="60" y="25"/>
                    </a:lnTo>
                    <a:lnTo>
                      <a:pt x="59"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82" name="Group 4164"/>
            <p:cNvGrpSpPr>
              <a:grpSpLocks/>
            </p:cNvGrpSpPr>
            <p:nvPr/>
          </p:nvGrpSpPr>
          <p:grpSpPr bwMode="auto">
            <a:xfrm>
              <a:off x="7360" y="2392"/>
              <a:ext cx="627" cy="649"/>
              <a:chOff x="7360" y="2392"/>
              <a:chExt cx="627" cy="649"/>
            </a:xfrm>
          </p:grpSpPr>
          <p:sp>
            <p:nvSpPr>
              <p:cNvPr id="40152" name="Freeform 4186"/>
              <p:cNvSpPr>
                <a:spLocks/>
              </p:cNvSpPr>
              <p:nvPr/>
            </p:nvSpPr>
            <p:spPr bwMode="auto">
              <a:xfrm>
                <a:off x="7360" y="2392"/>
                <a:ext cx="627" cy="649"/>
              </a:xfrm>
              <a:custGeom>
                <a:avLst/>
                <a:gdLst>
                  <a:gd name="T0" fmla="+- 0 7978 7360"/>
                  <a:gd name="T1" fmla="*/ T0 w 627"/>
                  <a:gd name="T2" fmla="+- 0 2691 2392"/>
                  <a:gd name="T3" fmla="*/ 2691 h 649"/>
                  <a:gd name="T4" fmla="+- 0 7361 7360"/>
                  <a:gd name="T5" fmla="*/ T4 w 627"/>
                  <a:gd name="T6" fmla="+- 0 2691 2392"/>
                  <a:gd name="T7" fmla="*/ 2691 h 649"/>
                  <a:gd name="T8" fmla="+- 0 7361 7360"/>
                  <a:gd name="T9" fmla="*/ T8 w 627"/>
                  <a:gd name="T10" fmla="+- 0 2701 2392"/>
                  <a:gd name="T11" fmla="*/ 2701 h 649"/>
                  <a:gd name="T12" fmla="+- 0 7969 7360"/>
                  <a:gd name="T13" fmla="*/ T12 w 627"/>
                  <a:gd name="T14" fmla="+- 0 2701 2392"/>
                  <a:gd name="T15" fmla="*/ 2701 h 649"/>
                  <a:gd name="T16" fmla="+- 0 7971 7360"/>
                  <a:gd name="T17" fmla="*/ T16 w 627"/>
                  <a:gd name="T18" fmla="+- 0 2703 2392"/>
                  <a:gd name="T19" fmla="*/ 2703 h 649"/>
                  <a:gd name="T20" fmla="+- 0 7969 7360"/>
                  <a:gd name="T21" fmla="*/ T20 w 627"/>
                  <a:gd name="T22" fmla="+- 0 2706 2392"/>
                  <a:gd name="T23" fmla="*/ 2706 h 649"/>
                  <a:gd name="T24" fmla="+- 0 7361 7360"/>
                  <a:gd name="T25" fmla="*/ T24 w 627"/>
                  <a:gd name="T26" fmla="+- 0 2706 2392"/>
                  <a:gd name="T27" fmla="*/ 2706 h 649"/>
                  <a:gd name="T28" fmla="+- 0 7361 7360"/>
                  <a:gd name="T29" fmla="*/ T28 w 627"/>
                  <a:gd name="T30" fmla="+- 0 3039 2392"/>
                  <a:gd name="T31" fmla="*/ 3039 h 649"/>
                  <a:gd name="T32" fmla="+- 0 7360 7360"/>
                  <a:gd name="T33" fmla="*/ T32 w 627"/>
                  <a:gd name="T34" fmla="+- 0 3041 2392"/>
                  <a:gd name="T35" fmla="*/ 3041 h 649"/>
                  <a:gd name="T36" fmla="+- 0 7986 7360"/>
                  <a:gd name="T37" fmla="*/ T36 w 627"/>
                  <a:gd name="T38" fmla="+- 0 3041 2392"/>
                  <a:gd name="T39" fmla="*/ 3041 h 649"/>
                  <a:gd name="T40" fmla="+- 0 7986 7360"/>
                  <a:gd name="T41" fmla="*/ T40 w 627"/>
                  <a:gd name="T42" fmla="+- 0 3028 2392"/>
                  <a:gd name="T43" fmla="*/ 3028 h 649"/>
                  <a:gd name="T44" fmla="+- 0 7980 7360"/>
                  <a:gd name="T45" fmla="*/ T44 w 627"/>
                  <a:gd name="T46" fmla="+- 0 3028 2392"/>
                  <a:gd name="T47" fmla="*/ 3028 h 649"/>
                  <a:gd name="T48" fmla="+- 0 7979 7360"/>
                  <a:gd name="T49" fmla="*/ T48 w 627"/>
                  <a:gd name="T50" fmla="+- 0 3028 2392"/>
                  <a:gd name="T51" fmla="*/ 3028 h 649"/>
                  <a:gd name="T52" fmla="+- 0 7978 7360"/>
                  <a:gd name="T53" fmla="*/ T52 w 627"/>
                  <a:gd name="T54" fmla="+- 0 3027 2392"/>
                  <a:gd name="T55" fmla="*/ 3027 h 649"/>
                  <a:gd name="T56" fmla="+- 0 7978 7360"/>
                  <a:gd name="T57" fmla="*/ T56 w 627"/>
                  <a:gd name="T58" fmla="+- 0 2691 2392"/>
                  <a:gd name="T59" fmla="*/ 2691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27" h="649">
                    <a:moveTo>
                      <a:pt x="618" y="299"/>
                    </a:moveTo>
                    <a:lnTo>
                      <a:pt x="1" y="299"/>
                    </a:lnTo>
                    <a:lnTo>
                      <a:pt x="1" y="309"/>
                    </a:lnTo>
                    <a:lnTo>
                      <a:pt x="609" y="309"/>
                    </a:lnTo>
                    <a:lnTo>
                      <a:pt x="611" y="311"/>
                    </a:lnTo>
                    <a:lnTo>
                      <a:pt x="609" y="314"/>
                    </a:lnTo>
                    <a:lnTo>
                      <a:pt x="1" y="314"/>
                    </a:lnTo>
                    <a:lnTo>
                      <a:pt x="1" y="647"/>
                    </a:lnTo>
                    <a:lnTo>
                      <a:pt x="0" y="649"/>
                    </a:lnTo>
                    <a:lnTo>
                      <a:pt x="626" y="649"/>
                    </a:lnTo>
                    <a:lnTo>
                      <a:pt x="626" y="636"/>
                    </a:lnTo>
                    <a:lnTo>
                      <a:pt x="620" y="636"/>
                    </a:lnTo>
                    <a:lnTo>
                      <a:pt x="619" y="636"/>
                    </a:lnTo>
                    <a:lnTo>
                      <a:pt x="618" y="635"/>
                    </a:lnTo>
                    <a:lnTo>
                      <a:pt x="618" y="29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3" name="Freeform 4185"/>
              <p:cNvSpPr>
                <a:spLocks/>
              </p:cNvSpPr>
              <p:nvPr/>
            </p:nvSpPr>
            <p:spPr bwMode="auto">
              <a:xfrm>
                <a:off x="7360" y="2392"/>
                <a:ext cx="627" cy="649"/>
              </a:xfrm>
              <a:custGeom>
                <a:avLst/>
                <a:gdLst>
                  <a:gd name="T0" fmla="+- 0 7390 7360"/>
                  <a:gd name="T1" fmla="*/ T0 w 627"/>
                  <a:gd name="T2" fmla="+- 0 2701 2392"/>
                  <a:gd name="T3" fmla="*/ 2701 h 649"/>
                  <a:gd name="T4" fmla="+- 0 7365 7360"/>
                  <a:gd name="T5" fmla="*/ T4 w 627"/>
                  <a:gd name="T6" fmla="+- 0 2701 2392"/>
                  <a:gd name="T7" fmla="*/ 2701 h 649"/>
                  <a:gd name="T8" fmla="+- 0 7368 7360"/>
                  <a:gd name="T9" fmla="*/ T8 w 627"/>
                  <a:gd name="T10" fmla="+- 0 2703 2392"/>
                  <a:gd name="T11" fmla="*/ 2703 h 649"/>
                  <a:gd name="T12" fmla="+- 0 7365 7360"/>
                  <a:gd name="T13" fmla="*/ T12 w 627"/>
                  <a:gd name="T14" fmla="+- 0 2706 2392"/>
                  <a:gd name="T15" fmla="*/ 2706 h 649"/>
                  <a:gd name="T16" fmla="+- 0 7390 7360"/>
                  <a:gd name="T17" fmla="*/ T16 w 627"/>
                  <a:gd name="T18" fmla="+- 0 2706 2392"/>
                  <a:gd name="T19" fmla="*/ 2706 h 649"/>
                  <a:gd name="T20" fmla="+- 0 7388 7360"/>
                  <a:gd name="T21" fmla="*/ T20 w 627"/>
                  <a:gd name="T22" fmla="+- 0 2703 2392"/>
                  <a:gd name="T23" fmla="*/ 2703 h 649"/>
                  <a:gd name="T24" fmla="+- 0 7390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0" y="309"/>
                    </a:moveTo>
                    <a:lnTo>
                      <a:pt x="5" y="309"/>
                    </a:lnTo>
                    <a:lnTo>
                      <a:pt x="8" y="311"/>
                    </a:lnTo>
                    <a:lnTo>
                      <a:pt x="5" y="314"/>
                    </a:lnTo>
                    <a:lnTo>
                      <a:pt x="30" y="314"/>
                    </a:lnTo>
                    <a:lnTo>
                      <a:pt x="28" y="311"/>
                    </a:lnTo>
                    <a:lnTo>
                      <a:pt x="30"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4" name="Freeform 4184"/>
              <p:cNvSpPr>
                <a:spLocks/>
              </p:cNvSpPr>
              <p:nvPr/>
            </p:nvSpPr>
            <p:spPr bwMode="auto">
              <a:xfrm>
                <a:off x="7360" y="2392"/>
                <a:ext cx="627" cy="649"/>
              </a:xfrm>
              <a:custGeom>
                <a:avLst/>
                <a:gdLst>
                  <a:gd name="T0" fmla="+- 0 7450 7360"/>
                  <a:gd name="T1" fmla="*/ T0 w 627"/>
                  <a:gd name="T2" fmla="+- 0 2701 2392"/>
                  <a:gd name="T3" fmla="*/ 2701 h 649"/>
                  <a:gd name="T4" fmla="+- 0 7426 7360"/>
                  <a:gd name="T5" fmla="*/ T4 w 627"/>
                  <a:gd name="T6" fmla="+- 0 2701 2392"/>
                  <a:gd name="T7" fmla="*/ 2701 h 649"/>
                  <a:gd name="T8" fmla="+- 0 7428 7360"/>
                  <a:gd name="T9" fmla="*/ T8 w 627"/>
                  <a:gd name="T10" fmla="+- 0 2703 2392"/>
                  <a:gd name="T11" fmla="*/ 2703 h 649"/>
                  <a:gd name="T12" fmla="+- 0 7426 7360"/>
                  <a:gd name="T13" fmla="*/ T12 w 627"/>
                  <a:gd name="T14" fmla="+- 0 2706 2392"/>
                  <a:gd name="T15" fmla="*/ 2706 h 649"/>
                  <a:gd name="T16" fmla="+- 0 7450 7360"/>
                  <a:gd name="T17" fmla="*/ T16 w 627"/>
                  <a:gd name="T18" fmla="+- 0 2706 2392"/>
                  <a:gd name="T19" fmla="*/ 2706 h 649"/>
                  <a:gd name="T20" fmla="+- 0 7448 7360"/>
                  <a:gd name="T21" fmla="*/ T20 w 627"/>
                  <a:gd name="T22" fmla="+- 0 2703 2392"/>
                  <a:gd name="T23" fmla="*/ 2703 h 649"/>
                  <a:gd name="T24" fmla="+- 0 7450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90" y="309"/>
                    </a:moveTo>
                    <a:lnTo>
                      <a:pt x="66" y="309"/>
                    </a:lnTo>
                    <a:lnTo>
                      <a:pt x="68" y="311"/>
                    </a:lnTo>
                    <a:lnTo>
                      <a:pt x="66" y="314"/>
                    </a:lnTo>
                    <a:lnTo>
                      <a:pt x="90" y="314"/>
                    </a:lnTo>
                    <a:lnTo>
                      <a:pt x="88" y="311"/>
                    </a:lnTo>
                    <a:lnTo>
                      <a:pt x="90"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5" name="Freeform 4183"/>
              <p:cNvSpPr>
                <a:spLocks/>
              </p:cNvSpPr>
              <p:nvPr/>
            </p:nvSpPr>
            <p:spPr bwMode="auto">
              <a:xfrm>
                <a:off x="7360" y="2392"/>
                <a:ext cx="627" cy="649"/>
              </a:xfrm>
              <a:custGeom>
                <a:avLst/>
                <a:gdLst>
                  <a:gd name="T0" fmla="+- 0 7511 7360"/>
                  <a:gd name="T1" fmla="*/ T0 w 627"/>
                  <a:gd name="T2" fmla="+- 0 2701 2392"/>
                  <a:gd name="T3" fmla="*/ 2701 h 649"/>
                  <a:gd name="T4" fmla="+- 0 7486 7360"/>
                  <a:gd name="T5" fmla="*/ T4 w 627"/>
                  <a:gd name="T6" fmla="+- 0 2701 2392"/>
                  <a:gd name="T7" fmla="*/ 2701 h 649"/>
                  <a:gd name="T8" fmla="+- 0 7488 7360"/>
                  <a:gd name="T9" fmla="*/ T8 w 627"/>
                  <a:gd name="T10" fmla="+- 0 2703 2392"/>
                  <a:gd name="T11" fmla="*/ 2703 h 649"/>
                  <a:gd name="T12" fmla="+- 0 7486 7360"/>
                  <a:gd name="T13" fmla="*/ T12 w 627"/>
                  <a:gd name="T14" fmla="+- 0 2706 2392"/>
                  <a:gd name="T15" fmla="*/ 2706 h 649"/>
                  <a:gd name="T16" fmla="+- 0 7511 7360"/>
                  <a:gd name="T17" fmla="*/ T16 w 627"/>
                  <a:gd name="T18" fmla="+- 0 2706 2392"/>
                  <a:gd name="T19" fmla="*/ 2706 h 649"/>
                  <a:gd name="T20" fmla="+- 0 7508 7360"/>
                  <a:gd name="T21" fmla="*/ T20 w 627"/>
                  <a:gd name="T22" fmla="+- 0 2703 2392"/>
                  <a:gd name="T23" fmla="*/ 2703 h 649"/>
                  <a:gd name="T24" fmla="+- 0 7511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151" y="309"/>
                    </a:moveTo>
                    <a:lnTo>
                      <a:pt x="126" y="309"/>
                    </a:lnTo>
                    <a:lnTo>
                      <a:pt x="128" y="311"/>
                    </a:lnTo>
                    <a:lnTo>
                      <a:pt x="126" y="314"/>
                    </a:lnTo>
                    <a:lnTo>
                      <a:pt x="151" y="314"/>
                    </a:lnTo>
                    <a:lnTo>
                      <a:pt x="148" y="311"/>
                    </a:lnTo>
                    <a:lnTo>
                      <a:pt x="151"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6" name="Freeform 4182"/>
              <p:cNvSpPr>
                <a:spLocks/>
              </p:cNvSpPr>
              <p:nvPr/>
            </p:nvSpPr>
            <p:spPr bwMode="auto">
              <a:xfrm>
                <a:off x="7360" y="2392"/>
                <a:ext cx="627" cy="649"/>
              </a:xfrm>
              <a:custGeom>
                <a:avLst/>
                <a:gdLst>
                  <a:gd name="T0" fmla="+- 0 7571 7360"/>
                  <a:gd name="T1" fmla="*/ T0 w 627"/>
                  <a:gd name="T2" fmla="+- 0 2701 2392"/>
                  <a:gd name="T3" fmla="*/ 2701 h 649"/>
                  <a:gd name="T4" fmla="+- 0 7546 7360"/>
                  <a:gd name="T5" fmla="*/ T4 w 627"/>
                  <a:gd name="T6" fmla="+- 0 2701 2392"/>
                  <a:gd name="T7" fmla="*/ 2701 h 649"/>
                  <a:gd name="T8" fmla="+- 0 7549 7360"/>
                  <a:gd name="T9" fmla="*/ T8 w 627"/>
                  <a:gd name="T10" fmla="+- 0 2703 2392"/>
                  <a:gd name="T11" fmla="*/ 2703 h 649"/>
                  <a:gd name="T12" fmla="+- 0 7546 7360"/>
                  <a:gd name="T13" fmla="*/ T12 w 627"/>
                  <a:gd name="T14" fmla="+- 0 2706 2392"/>
                  <a:gd name="T15" fmla="*/ 2706 h 649"/>
                  <a:gd name="T16" fmla="+- 0 7571 7360"/>
                  <a:gd name="T17" fmla="*/ T16 w 627"/>
                  <a:gd name="T18" fmla="+- 0 2706 2392"/>
                  <a:gd name="T19" fmla="*/ 2706 h 649"/>
                  <a:gd name="T20" fmla="+- 0 7569 7360"/>
                  <a:gd name="T21" fmla="*/ T20 w 627"/>
                  <a:gd name="T22" fmla="+- 0 2703 2392"/>
                  <a:gd name="T23" fmla="*/ 2703 h 649"/>
                  <a:gd name="T24" fmla="+- 0 7571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211" y="309"/>
                    </a:moveTo>
                    <a:lnTo>
                      <a:pt x="186" y="309"/>
                    </a:lnTo>
                    <a:lnTo>
                      <a:pt x="189" y="311"/>
                    </a:lnTo>
                    <a:lnTo>
                      <a:pt x="186" y="314"/>
                    </a:lnTo>
                    <a:lnTo>
                      <a:pt x="211" y="314"/>
                    </a:lnTo>
                    <a:lnTo>
                      <a:pt x="209" y="311"/>
                    </a:lnTo>
                    <a:lnTo>
                      <a:pt x="211"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7" name="Freeform 4181"/>
              <p:cNvSpPr>
                <a:spLocks/>
              </p:cNvSpPr>
              <p:nvPr/>
            </p:nvSpPr>
            <p:spPr bwMode="auto">
              <a:xfrm>
                <a:off x="7360" y="2392"/>
                <a:ext cx="627" cy="649"/>
              </a:xfrm>
              <a:custGeom>
                <a:avLst/>
                <a:gdLst>
                  <a:gd name="T0" fmla="+- 0 7632 7360"/>
                  <a:gd name="T1" fmla="*/ T0 w 627"/>
                  <a:gd name="T2" fmla="+- 0 2701 2392"/>
                  <a:gd name="T3" fmla="*/ 2701 h 649"/>
                  <a:gd name="T4" fmla="+- 0 7607 7360"/>
                  <a:gd name="T5" fmla="*/ T4 w 627"/>
                  <a:gd name="T6" fmla="+- 0 2701 2392"/>
                  <a:gd name="T7" fmla="*/ 2701 h 649"/>
                  <a:gd name="T8" fmla="+- 0 7609 7360"/>
                  <a:gd name="T9" fmla="*/ T8 w 627"/>
                  <a:gd name="T10" fmla="+- 0 2703 2392"/>
                  <a:gd name="T11" fmla="*/ 2703 h 649"/>
                  <a:gd name="T12" fmla="+- 0 7607 7360"/>
                  <a:gd name="T13" fmla="*/ T12 w 627"/>
                  <a:gd name="T14" fmla="+- 0 2706 2392"/>
                  <a:gd name="T15" fmla="*/ 2706 h 649"/>
                  <a:gd name="T16" fmla="+- 0 7632 7360"/>
                  <a:gd name="T17" fmla="*/ T16 w 627"/>
                  <a:gd name="T18" fmla="+- 0 2706 2392"/>
                  <a:gd name="T19" fmla="*/ 2706 h 649"/>
                  <a:gd name="T20" fmla="+- 0 7629 7360"/>
                  <a:gd name="T21" fmla="*/ T20 w 627"/>
                  <a:gd name="T22" fmla="+- 0 2703 2392"/>
                  <a:gd name="T23" fmla="*/ 2703 h 649"/>
                  <a:gd name="T24" fmla="+- 0 7632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272" y="309"/>
                    </a:moveTo>
                    <a:lnTo>
                      <a:pt x="247" y="309"/>
                    </a:lnTo>
                    <a:lnTo>
                      <a:pt x="249" y="311"/>
                    </a:lnTo>
                    <a:lnTo>
                      <a:pt x="247" y="314"/>
                    </a:lnTo>
                    <a:lnTo>
                      <a:pt x="272" y="314"/>
                    </a:lnTo>
                    <a:lnTo>
                      <a:pt x="269" y="311"/>
                    </a:lnTo>
                    <a:lnTo>
                      <a:pt x="272"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8" name="Freeform 4180"/>
              <p:cNvSpPr>
                <a:spLocks/>
              </p:cNvSpPr>
              <p:nvPr/>
            </p:nvSpPr>
            <p:spPr bwMode="auto">
              <a:xfrm>
                <a:off x="7360" y="2392"/>
                <a:ext cx="627" cy="649"/>
              </a:xfrm>
              <a:custGeom>
                <a:avLst/>
                <a:gdLst>
                  <a:gd name="T0" fmla="+- 0 7692 7360"/>
                  <a:gd name="T1" fmla="*/ T0 w 627"/>
                  <a:gd name="T2" fmla="+- 0 2701 2392"/>
                  <a:gd name="T3" fmla="*/ 2701 h 649"/>
                  <a:gd name="T4" fmla="+- 0 7667 7360"/>
                  <a:gd name="T5" fmla="*/ T4 w 627"/>
                  <a:gd name="T6" fmla="+- 0 2701 2392"/>
                  <a:gd name="T7" fmla="*/ 2701 h 649"/>
                  <a:gd name="T8" fmla="+- 0 7669 7360"/>
                  <a:gd name="T9" fmla="*/ T8 w 627"/>
                  <a:gd name="T10" fmla="+- 0 2703 2392"/>
                  <a:gd name="T11" fmla="*/ 2703 h 649"/>
                  <a:gd name="T12" fmla="+- 0 7667 7360"/>
                  <a:gd name="T13" fmla="*/ T12 w 627"/>
                  <a:gd name="T14" fmla="+- 0 2706 2392"/>
                  <a:gd name="T15" fmla="*/ 2706 h 649"/>
                  <a:gd name="T16" fmla="+- 0 7692 7360"/>
                  <a:gd name="T17" fmla="*/ T16 w 627"/>
                  <a:gd name="T18" fmla="+- 0 2706 2392"/>
                  <a:gd name="T19" fmla="*/ 2706 h 649"/>
                  <a:gd name="T20" fmla="+- 0 7689 7360"/>
                  <a:gd name="T21" fmla="*/ T20 w 627"/>
                  <a:gd name="T22" fmla="+- 0 2703 2392"/>
                  <a:gd name="T23" fmla="*/ 2703 h 649"/>
                  <a:gd name="T24" fmla="+- 0 7692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32" y="309"/>
                    </a:moveTo>
                    <a:lnTo>
                      <a:pt x="307" y="309"/>
                    </a:lnTo>
                    <a:lnTo>
                      <a:pt x="309" y="311"/>
                    </a:lnTo>
                    <a:lnTo>
                      <a:pt x="307" y="314"/>
                    </a:lnTo>
                    <a:lnTo>
                      <a:pt x="332" y="314"/>
                    </a:lnTo>
                    <a:lnTo>
                      <a:pt x="329" y="311"/>
                    </a:lnTo>
                    <a:lnTo>
                      <a:pt x="332"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9" name="Freeform 4179"/>
              <p:cNvSpPr>
                <a:spLocks/>
              </p:cNvSpPr>
              <p:nvPr/>
            </p:nvSpPr>
            <p:spPr bwMode="auto">
              <a:xfrm>
                <a:off x="7360" y="2392"/>
                <a:ext cx="627" cy="649"/>
              </a:xfrm>
              <a:custGeom>
                <a:avLst/>
                <a:gdLst>
                  <a:gd name="T0" fmla="+- 0 7753 7360"/>
                  <a:gd name="T1" fmla="*/ T0 w 627"/>
                  <a:gd name="T2" fmla="+- 0 2701 2392"/>
                  <a:gd name="T3" fmla="*/ 2701 h 649"/>
                  <a:gd name="T4" fmla="+- 0 7727 7360"/>
                  <a:gd name="T5" fmla="*/ T4 w 627"/>
                  <a:gd name="T6" fmla="+- 0 2701 2392"/>
                  <a:gd name="T7" fmla="*/ 2701 h 649"/>
                  <a:gd name="T8" fmla="+- 0 7730 7360"/>
                  <a:gd name="T9" fmla="*/ T8 w 627"/>
                  <a:gd name="T10" fmla="+- 0 2703 2392"/>
                  <a:gd name="T11" fmla="*/ 2703 h 649"/>
                  <a:gd name="T12" fmla="+- 0 7727 7360"/>
                  <a:gd name="T13" fmla="*/ T12 w 627"/>
                  <a:gd name="T14" fmla="+- 0 2706 2392"/>
                  <a:gd name="T15" fmla="*/ 2706 h 649"/>
                  <a:gd name="T16" fmla="+- 0 7753 7360"/>
                  <a:gd name="T17" fmla="*/ T16 w 627"/>
                  <a:gd name="T18" fmla="+- 0 2706 2392"/>
                  <a:gd name="T19" fmla="*/ 2706 h 649"/>
                  <a:gd name="T20" fmla="+- 0 7750 7360"/>
                  <a:gd name="T21" fmla="*/ T20 w 627"/>
                  <a:gd name="T22" fmla="+- 0 2703 2392"/>
                  <a:gd name="T23" fmla="*/ 2703 h 649"/>
                  <a:gd name="T24" fmla="+- 0 7753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93" y="309"/>
                    </a:moveTo>
                    <a:lnTo>
                      <a:pt x="367" y="309"/>
                    </a:lnTo>
                    <a:lnTo>
                      <a:pt x="370" y="311"/>
                    </a:lnTo>
                    <a:lnTo>
                      <a:pt x="367" y="314"/>
                    </a:lnTo>
                    <a:lnTo>
                      <a:pt x="393" y="314"/>
                    </a:lnTo>
                    <a:lnTo>
                      <a:pt x="390" y="311"/>
                    </a:lnTo>
                    <a:lnTo>
                      <a:pt x="393"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0" name="Freeform 4178"/>
              <p:cNvSpPr>
                <a:spLocks/>
              </p:cNvSpPr>
              <p:nvPr/>
            </p:nvSpPr>
            <p:spPr bwMode="auto">
              <a:xfrm>
                <a:off x="7360" y="2392"/>
                <a:ext cx="627" cy="649"/>
              </a:xfrm>
              <a:custGeom>
                <a:avLst/>
                <a:gdLst>
                  <a:gd name="T0" fmla="+- 0 7813 7360"/>
                  <a:gd name="T1" fmla="*/ T0 w 627"/>
                  <a:gd name="T2" fmla="+- 0 2701 2392"/>
                  <a:gd name="T3" fmla="*/ 2701 h 649"/>
                  <a:gd name="T4" fmla="+- 0 7788 7360"/>
                  <a:gd name="T5" fmla="*/ T4 w 627"/>
                  <a:gd name="T6" fmla="+- 0 2701 2392"/>
                  <a:gd name="T7" fmla="*/ 2701 h 649"/>
                  <a:gd name="T8" fmla="+- 0 7790 7360"/>
                  <a:gd name="T9" fmla="*/ T8 w 627"/>
                  <a:gd name="T10" fmla="+- 0 2703 2392"/>
                  <a:gd name="T11" fmla="*/ 2703 h 649"/>
                  <a:gd name="T12" fmla="+- 0 7788 7360"/>
                  <a:gd name="T13" fmla="*/ T12 w 627"/>
                  <a:gd name="T14" fmla="+- 0 2706 2392"/>
                  <a:gd name="T15" fmla="*/ 2706 h 649"/>
                  <a:gd name="T16" fmla="+- 0 7813 7360"/>
                  <a:gd name="T17" fmla="*/ T16 w 627"/>
                  <a:gd name="T18" fmla="+- 0 2706 2392"/>
                  <a:gd name="T19" fmla="*/ 2706 h 649"/>
                  <a:gd name="T20" fmla="+- 0 7811 7360"/>
                  <a:gd name="T21" fmla="*/ T20 w 627"/>
                  <a:gd name="T22" fmla="+- 0 2703 2392"/>
                  <a:gd name="T23" fmla="*/ 2703 h 649"/>
                  <a:gd name="T24" fmla="+- 0 7813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453" y="309"/>
                    </a:moveTo>
                    <a:lnTo>
                      <a:pt x="428" y="309"/>
                    </a:lnTo>
                    <a:lnTo>
                      <a:pt x="430" y="311"/>
                    </a:lnTo>
                    <a:lnTo>
                      <a:pt x="428" y="314"/>
                    </a:lnTo>
                    <a:lnTo>
                      <a:pt x="453" y="314"/>
                    </a:lnTo>
                    <a:lnTo>
                      <a:pt x="451" y="311"/>
                    </a:lnTo>
                    <a:lnTo>
                      <a:pt x="453"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1" name="Freeform 4177"/>
              <p:cNvSpPr>
                <a:spLocks/>
              </p:cNvSpPr>
              <p:nvPr/>
            </p:nvSpPr>
            <p:spPr bwMode="auto">
              <a:xfrm>
                <a:off x="7360" y="2392"/>
                <a:ext cx="627" cy="649"/>
              </a:xfrm>
              <a:custGeom>
                <a:avLst/>
                <a:gdLst>
                  <a:gd name="T0" fmla="+- 0 7874 7360"/>
                  <a:gd name="T1" fmla="*/ T0 w 627"/>
                  <a:gd name="T2" fmla="+- 0 2701 2392"/>
                  <a:gd name="T3" fmla="*/ 2701 h 649"/>
                  <a:gd name="T4" fmla="+- 0 7848 7360"/>
                  <a:gd name="T5" fmla="*/ T4 w 627"/>
                  <a:gd name="T6" fmla="+- 0 2701 2392"/>
                  <a:gd name="T7" fmla="*/ 2701 h 649"/>
                  <a:gd name="T8" fmla="+- 0 7850 7360"/>
                  <a:gd name="T9" fmla="*/ T8 w 627"/>
                  <a:gd name="T10" fmla="+- 0 2703 2392"/>
                  <a:gd name="T11" fmla="*/ 2703 h 649"/>
                  <a:gd name="T12" fmla="+- 0 7848 7360"/>
                  <a:gd name="T13" fmla="*/ T12 w 627"/>
                  <a:gd name="T14" fmla="+- 0 2706 2392"/>
                  <a:gd name="T15" fmla="*/ 2706 h 649"/>
                  <a:gd name="T16" fmla="+- 0 7874 7360"/>
                  <a:gd name="T17" fmla="*/ T16 w 627"/>
                  <a:gd name="T18" fmla="+- 0 2706 2392"/>
                  <a:gd name="T19" fmla="*/ 2706 h 649"/>
                  <a:gd name="T20" fmla="+- 0 7871 7360"/>
                  <a:gd name="T21" fmla="*/ T20 w 627"/>
                  <a:gd name="T22" fmla="+- 0 2703 2392"/>
                  <a:gd name="T23" fmla="*/ 2703 h 649"/>
                  <a:gd name="T24" fmla="+- 0 7874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514" y="309"/>
                    </a:moveTo>
                    <a:lnTo>
                      <a:pt x="488" y="309"/>
                    </a:lnTo>
                    <a:lnTo>
                      <a:pt x="490" y="311"/>
                    </a:lnTo>
                    <a:lnTo>
                      <a:pt x="488" y="314"/>
                    </a:lnTo>
                    <a:lnTo>
                      <a:pt x="514" y="314"/>
                    </a:lnTo>
                    <a:lnTo>
                      <a:pt x="511" y="311"/>
                    </a:lnTo>
                    <a:lnTo>
                      <a:pt x="51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2" name="Freeform 4176"/>
              <p:cNvSpPr>
                <a:spLocks/>
              </p:cNvSpPr>
              <p:nvPr/>
            </p:nvSpPr>
            <p:spPr bwMode="auto">
              <a:xfrm>
                <a:off x="7360" y="2392"/>
                <a:ext cx="627" cy="649"/>
              </a:xfrm>
              <a:custGeom>
                <a:avLst/>
                <a:gdLst>
                  <a:gd name="T0" fmla="+- 0 7934 7360"/>
                  <a:gd name="T1" fmla="*/ T0 w 627"/>
                  <a:gd name="T2" fmla="+- 0 2701 2392"/>
                  <a:gd name="T3" fmla="*/ 2701 h 649"/>
                  <a:gd name="T4" fmla="+- 0 7908 7360"/>
                  <a:gd name="T5" fmla="*/ T4 w 627"/>
                  <a:gd name="T6" fmla="+- 0 2701 2392"/>
                  <a:gd name="T7" fmla="*/ 2701 h 649"/>
                  <a:gd name="T8" fmla="+- 0 7911 7360"/>
                  <a:gd name="T9" fmla="*/ T8 w 627"/>
                  <a:gd name="T10" fmla="+- 0 2703 2392"/>
                  <a:gd name="T11" fmla="*/ 2703 h 649"/>
                  <a:gd name="T12" fmla="+- 0 7908 7360"/>
                  <a:gd name="T13" fmla="*/ T12 w 627"/>
                  <a:gd name="T14" fmla="+- 0 2706 2392"/>
                  <a:gd name="T15" fmla="*/ 2706 h 649"/>
                  <a:gd name="T16" fmla="+- 0 7934 7360"/>
                  <a:gd name="T17" fmla="*/ T16 w 627"/>
                  <a:gd name="T18" fmla="+- 0 2706 2392"/>
                  <a:gd name="T19" fmla="*/ 2706 h 649"/>
                  <a:gd name="T20" fmla="+- 0 7932 7360"/>
                  <a:gd name="T21" fmla="*/ T20 w 627"/>
                  <a:gd name="T22" fmla="+- 0 2703 2392"/>
                  <a:gd name="T23" fmla="*/ 2703 h 649"/>
                  <a:gd name="T24" fmla="+- 0 7934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574" y="309"/>
                    </a:moveTo>
                    <a:lnTo>
                      <a:pt x="548" y="309"/>
                    </a:lnTo>
                    <a:lnTo>
                      <a:pt x="551" y="311"/>
                    </a:lnTo>
                    <a:lnTo>
                      <a:pt x="548" y="314"/>
                    </a:lnTo>
                    <a:lnTo>
                      <a:pt x="574" y="314"/>
                    </a:lnTo>
                    <a:lnTo>
                      <a:pt x="572" y="311"/>
                    </a:lnTo>
                    <a:lnTo>
                      <a:pt x="57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3" name="Freeform 4175"/>
              <p:cNvSpPr>
                <a:spLocks/>
              </p:cNvSpPr>
              <p:nvPr/>
            </p:nvSpPr>
            <p:spPr bwMode="auto">
              <a:xfrm>
                <a:off x="7360" y="2392"/>
                <a:ext cx="627" cy="649"/>
              </a:xfrm>
              <a:custGeom>
                <a:avLst/>
                <a:gdLst>
                  <a:gd name="T0" fmla="+- 0 7395 7360"/>
                  <a:gd name="T1" fmla="*/ T0 w 627"/>
                  <a:gd name="T2" fmla="+- 0 2686 2392"/>
                  <a:gd name="T3" fmla="*/ 2686 h 649"/>
                  <a:gd name="T4" fmla="+- 0 7369 7360"/>
                  <a:gd name="T5" fmla="*/ T4 w 627"/>
                  <a:gd name="T6" fmla="+- 0 2686 2392"/>
                  <a:gd name="T7" fmla="*/ 2686 h 649"/>
                  <a:gd name="T8" fmla="+- 0 7372 7360"/>
                  <a:gd name="T9" fmla="*/ T8 w 627"/>
                  <a:gd name="T10" fmla="+- 0 2689 2392"/>
                  <a:gd name="T11" fmla="*/ 2689 h 649"/>
                  <a:gd name="T12" fmla="+- 0 7369 7360"/>
                  <a:gd name="T13" fmla="*/ T12 w 627"/>
                  <a:gd name="T14" fmla="+- 0 2691 2392"/>
                  <a:gd name="T15" fmla="*/ 2691 h 649"/>
                  <a:gd name="T16" fmla="+- 0 7395 7360"/>
                  <a:gd name="T17" fmla="*/ T16 w 627"/>
                  <a:gd name="T18" fmla="+- 0 2691 2392"/>
                  <a:gd name="T19" fmla="*/ 2691 h 649"/>
                  <a:gd name="T20" fmla="+- 0 7392 7360"/>
                  <a:gd name="T21" fmla="*/ T20 w 627"/>
                  <a:gd name="T22" fmla="+- 0 2689 2392"/>
                  <a:gd name="T23" fmla="*/ 2689 h 649"/>
                  <a:gd name="T24" fmla="+- 0 7395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5" y="294"/>
                    </a:moveTo>
                    <a:lnTo>
                      <a:pt x="9" y="294"/>
                    </a:lnTo>
                    <a:lnTo>
                      <a:pt x="12" y="297"/>
                    </a:lnTo>
                    <a:lnTo>
                      <a:pt x="9" y="299"/>
                    </a:lnTo>
                    <a:lnTo>
                      <a:pt x="35" y="299"/>
                    </a:lnTo>
                    <a:lnTo>
                      <a:pt x="32" y="297"/>
                    </a:lnTo>
                    <a:lnTo>
                      <a:pt x="35"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4" name="Freeform 4174"/>
              <p:cNvSpPr>
                <a:spLocks/>
              </p:cNvSpPr>
              <p:nvPr/>
            </p:nvSpPr>
            <p:spPr bwMode="auto">
              <a:xfrm>
                <a:off x="7360" y="2392"/>
                <a:ext cx="627" cy="649"/>
              </a:xfrm>
              <a:custGeom>
                <a:avLst/>
                <a:gdLst>
                  <a:gd name="T0" fmla="+- 0 7457 7360"/>
                  <a:gd name="T1" fmla="*/ T0 w 627"/>
                  <a:gd name="T2" fmla="+- 0 2686 2392"/>
                  <a:gd name="T3" fmla="*/ 2686 h 649"/>
                  <a:gd name="T4" fmla="+- 0 7431 7360"/>
                  <a:gd name="T5" fmla="*/ T4 w 627"/>
                  <a:gd name="T6" fmla="+- 0 2686 2392"/>
                  <a:gd name="T7" fmla="*/ 2686 h 649"/>
                  <a:gd name="T8" fmla="+- 0 7433 7360"/>
                  <a:gd name="T9" fmla="*/ T8 w 627"/>
                  <a:gd name="T10" fmla="+- 0 2689 2392"/>
                  <a:gd name="T11" fmla="*/ 2689 h 649"/>
                  <a:gd name="T12" fmla="+- 0 7431 7360"/>
                  <a:gd name="T13" fmla="*/ T12 w 627"/>
                  <a:gd name="T14" fmla="+- 0 2691 2392"/>
                  <a:gd name="T15" fmla="*/ 2691 h 649"/>
                  <a:gd name="T16" fmla="+- 0 7457 7360"/>
                  <a:gd name="T17" fmla="*/ T16 w 627"/>
                  <a:gd name="T18" fmla="+- 0 2691 2392"/>
                  <a:gd name="T19" fmla="*/ 2691 h 649"/>
                  <a:gd name="T20" fmla="+- 0 7454 7360"/>
                  <a:gd name="T21" fmla="*/ T20 w 627"/>
                  <a:gd name="T22" fmla="+- 0 2689 2392"/>
                  <a:gd name="T23" fmla="*/ 2689 h 649"/>
                  <a:gd name="T24" fmla="+- 0 7457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97" y="294"/>
                    </a:moveTo>
                    <a:lnTo>
                      <a:pt x="71" y="294"/>
                    </a:lnTo>
                    <a:lnTo>
                      <a:pt x="73" y="297"/>
                    </a:lnTo>
                    <a:lnTo>
                      <a:pt x="71" y="299"/>
                    </a:lnTo>
                    <a:lnTo>
                      <a:pt x="97" y="299"/>
                    </a:lnTo>
                    <a:lnTo>
                      <a:pt x="94" y="297"/>
                    </a:lnTo>
                    <a:lnTo>
                      <a:pt x="97"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5" name="Freeform 4173"/>
              <p:cNvSpPr>
                <a:spLocks/>
              </p:cNvSpPr>
              <p:nvPr/>
            </p:nvSpPr>
            <p:spPr bwMode="auto">
              <a:xfrm>
                <a:off x="7360" y="2392"/>
                <a:ext cx="627" cy="649"/>
              </a:xfrm>
              <a:custGeom>
                <a:avLst/>
                <a:gdLst>
                  <a:gd name="T0" fmla="+- 0 7518 7360"/>
                  <a:gd name="T1" fmla="*/ T0 w 627"/>
                  <a:gd name="T2" fmla="+- 0 2686 2392"/>
                  <a:gd name="T3" fmla="*/ 2686 h 649"/>
                  <a:gd name="T4" fmla="+- 0 7492 7360"/>
                  <a:gd name="T5" fmla="*/ T4 w 627"/>
                  <a:gd name="T6" fmla="+- 0 2686 2392"/>
                  <a:gd name="T7" fmla="*/ 2686 h 649"/>
                  <a:gd name="T8" fmla="+- 0 7495 7360"/>
                  <a:gd name="T9" fmla="*/ T8 w 627"/>
                  <a:gd name="T10" fmla="+- 0 2689 2392"/>
                  <a:gd name="T11" fmla="*/ 2689 h 649"/>
                  <a:gd name="T12" fmla="+- 0 7492 7360"/>
                  <a:gd name="T13" fmla="*/ T12 w 627"/>
                  <a:gd name="T14" fmla="+- 0 2691 2392"/>
                  <a:gd name="T15" fmla="*/ 2691 h 649"/>
                  <a:gd name="T16" fmla="+- 0 7518 7360"/>
                  <a:gd name="T17" fmla="*/ T16 w 627"/>
                  <a:gd name="T18" fmla="+- 0 2691 2392"/>
                  <a:gd name="T19" fmla="*/ 2691 h 649"/>
                  <a:gd name="T20" fmla="+- 0 7516 7360"/>
                  <a:gd name="T21" fmla="*/ T20 w 627"/>
                  <a:gd name="T22" fmla="+- 0 2689 2392"/>
                  <a:gd name="T23" fmla="*/ 2689 h 649"/>
                  <a:gd name="T24" fmla="+- 0 7518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158" y="294"/>
                    </a:moveTo>
                    <a:lnTo>
                      <a:pt x="132" y="294"/>
                    </a:lnTo>
                    <a:lnTo>
                      <a:pt x="135" y="297"/>
                    </a:lnTo>
                    <a:lnTo>
                      <a:pt x="132" y="299"/>
                    </a:lnTo>
                    <a:lnTo>
                      <a:pt x="158" y="299"/>
                    </a:lnTo>
                    <a:lnTo>
                      <a:pt x="156" y="297"/>
                    </a:lnTo>
                    <a:lnTo>
                      <a:pt x="158"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6" name="Freeform 4172"/>
              <p:cNvSpPr>
                <a:spLocks/>
              </p:cNvSpPr>
              <p:nvPr/>
            </p:nvSpPr>
            <p:spPr bwMode="auto">
              <a:xfrm>
                <a:off x="7360" y="2392"/>
                <a:ext cx="627" cy="649"/>
              </a:xfrm>
              <a:custGeom>
                <a:avLst/>
                <a:gdLst>
                  <a:gd name="T0" fmla="+- 0 7580 7360"/>
                  <a:gd name="T1" fmla="*/ T0 w 627"/>
                  <a:gd name="T2" fmla="+- 0 2686 2392"/>
                  <a:gd name="T3" fmla="*/ 2686 h 649"/>
                  <a:gd name="T4" fmla="+- 0 7554 7360"/>
                  <a:gd name="T5" fmla="*/ T4 w 627"/>
                  <a:gd name="T6" fmla="+- 0 2686 2392"/>
                  <a:gd name="T7" fmla="*/ 2686 h 649"/>
                  <a:gd name="T8" fmla="+- 0 7557 7360"/>
                  <a:gd name="T9" fmla="*/ T8 w 627"/>
                  <a:gd name="T10" fmla="+- 0 2689 2392"/>
                  <a:gd name="T11" fmla="*/ 2689 h 649"/>
                  <a:gd name="T12" fmla="+- 0 7554 7360"/>
                  <a:gd name="T13" fmla="*/ T12 w 627"/>
                  <a:gd name="T14" fmla="+- 0 2691 2392"/>
                  <a:gd name="T15" fmla="*/ 2691 h 649"/>
                  <a:gd name="T16" fmla="+- 0 7580 7360"/>
                  <a:gd name="T17" fmla="*/ T16 w 627"/>
                  <a:gd name="T18" fmla="+- 0 2691 2392"/>
                  <a:gd name="T19" fmla="*/ 2691 h 649"/>
                  <a:gd name="T20" fmla="+- 0 7577 7360"/>
                  <a:gd name="T21" fmla="*/ T20 w 627"/>
                  <a:gd name="T22" fmla="+- 0 2689 2392"/>
                  <a:gd name="T23" fmla="*/ 2689 h 649"/>
                  <a:gd name="T24" fmla="+- 0 7580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220" y="294"/>
                    </a:moveTo>
                    <a:lnTo>
                      <a:pt x="194" y="294"/>
                    </a:lnTo>
                    <a:lnTo>
                      <a:pt x="197" y="297"/>
                    </a:lnTo>
                    <a:lnTo>
                      <a:pt x="194" y="299"/>
                    </a:lnTo>
                    <a:lnTo>
                      <a:pt x="220" y="299"/>
                    </a:lnTo>
                    <a:lnTo>
                      <a:pt x="217" y="297"/>
                    </a:lnTo>
                    <a:lnTo>
                      <a:pt x="220"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7" name="Freeform 4171"/>
              <p:cNvSpPr>
                <a:spLocks/>
              </p:cNvSpPr>
              <p:nvPr/>
            </p:nvSpPr>
            <p:spPr bwMode="auto">
              <a:xfrm>
                <a:off x="7360" y="2392"/>
                <a:ext cx="627" cy="649"/>
              </a:xfrm>
              <a:custGeom>
                <a:avLst/>
                <a:gdLst>
                  <a:gd name="T0" fmla="+- 0 7641 7360"/>
                  <a:gd name="T1" fmla="*/ T0 w 627"/>
                  <a:gd name="T2" fmla="+- 0 2686 2392"/>
                  <a:gd name="T3" fmla="*/ 2686 h 649"/>
                  <a:gd name="T4" fmla="+- 0 7616 7360"/>
                  <a:gd name="T5" fmla="*/ T4 w 627"/>
                  <a:gd name="T6" fmla="+- 0 2686 2392"/>
                  <a:gd name="T7" fmla="*/ 2686 h 649"/>
                  <a:gd name="T8" fmla="+- 0 7618 7360"/>
                  <a:gd name="T9" fmla="*/ T8 w 627"/>
                  <a:gd name="T10" fmla="+- 0 2689 2392"/>
                  <a:gd name="T11" fmla="*/ 2689 h 649"/>
                  <a:gd name="T12" fmla="+- 0 7616 7360"/>
                  <a:gd name="T13" fmla="*/ T12 w 627"/>
                  <a:gd name="T14" fmla="+- 0 2691 2392"/>
                  <a:gd name="T15" fmla="*/ 2691 h 649"/>
                  <a:gd name="T16" fmla="+- 0 7641 7360"/>
                  <a:gd name="T17" fmla="*/ T16 w 627"/>
                  <a:gd name="T18" fmla="+- 0 2691 2392"/>
                  <a:gd name="T19" fmla="*/ 2691 h 649"/>
                  <a:gd name="T20" fmla="+- 0 7639 7360"/>
                  <a:gd name="T21" fmla="*/ T20 w 627"/>
                  <a:gd name="T22" fmla="+- 0 2689 2392"/>
                  <a:gd name="T23" fmla="*/ 2689 h 649"/>
                  <a:gd name="T24" fmla="+- 0 7641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281" y="294"/>
                    </a:moveTo>
                    <a:lnTo>
                      <a:pt x="256" y="294"/>
                    </a:lnTo>
                    <a:lnTo>
                      <a:pt x="258" y="297"/>
                    </a:lnTo>
                    <a:lnTo>
                      <a:pt x="256" y="299"/>
                    </a:lnTo>
                    <a:lnTo>
                      <a:pt x="281" y="299"/>
                    </a:lnTo>
                    <a:lnTo>
                      <a:pt x="279" y="297"/>
                    </a:lnTo>
                    <a:lnTo>
                      <a:pt x="281"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8" name="Freeform 4170"/>
              <p:cNvSpPr>
                <a:spLocks/>
              </p:cNvSpPr>
              <p:nvPr/>
            </p:nvSpPr>
            <p:spPr bwMode="auto">
              <a:xfrm>
                <a:off x="7360" y="2392"/>
                <a:ext cx="627" cy="649"/>
              </a:xfrm>
              <a:custGeom>
                <a:avLst/>
                <a:gdLst>
                  <a:gd name="T0" fmla="+- 0 7703 7360"/>
                  <a:gd name="T1" fmla="*/ T0 w 627"/>
                  <a:gd name="T2" fmla="+- 0 2686 2392"/>
                  <a:gd name="T3" fmla="*/ 2686 h 649"/>
                  <a:gd name="T4" fmla="+- 0 7677 7360"/>
                  <a:gd name="T5" fmla="*/ T4 w 627"/>
                  <a:gd name="T6" fmla="+- 0 2686 2392"/>
                  <a:gd name="T7" fmla="*/ 2686 h 649"/>
                  <a:gd name="T8" fmla="+- 0 7680 7360"/>
                  <a:gd name="T9" fmla="*/ T8 w 627"/>
                  <a:gd name="T10" fmla="+- 0 2689 2392"/>
                  <a:gd name="T11" fmla="*/ 2689 h 649"/>
                  <a:gd name="T12" fmla="+- 0 7677 7360"/>
                  <a:gd name="T13" fmla="*/ T12 w 627"/>
                  <a:gd name="T14" fmla="+- 0 2691 2392"/>
                  <a:gd name="T15" fmla="*/ 2691 h 649"/>
                  <a:gd name="T16" fmla="+- 0 7703 7360"/>
                  <a:gd name="T17" fmla="*/ T16 w 627"/>
                  <a:gd name="T18" fmla="+- 0 2691 2392"/>
                  <a:gd name="T19" fmla="*/ 2691 h 649"/>
                  <a:gd name="T20" fmla="+- 0 7700 7360"/>
                  <a:gd name="T21" fmla="*/ T20 w 627"/>
                  <a:gd name="T22" fmla="+- 0 2689 2392"/>
                  <a:gd name="T23" fmla="*/ 2689 h 649"/>
                  <a:gd name="T24" fmla="+- 0 7703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43" y="294"/>
                    </a:moveTo>
                    <a:lnTo>
                      <a:pt x="317" y="294"/>
                    </a:lnTo>
                    <a:lnTo>
                      <a:pt x="320" y="297"/>
                    </a:lnTo>
                    <a:lnTo>
                      <a:pt x="317" y="299"/>
                    </a:lnTo>
                    <a:lnTo>
                      <a:pt x="343" y="299"/>
                    </a:lnTo>
                    <a:lnTo>
                      <a:pt x="340" y="297"/>
                    </a:lnTo>
                    <a:lnTo>
                      <a:pt x="343"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9" name="Freeform 4169"/>
              <p:cNvSpPr>
                <a:spLocks/>
              </p:cNvSpPr>
              <p:nvPr/>
            </p:nvSpPr>
            <p:spPr bwMode="auto">
              <a:xfrm>
                <a:off x="7360" y="2392"/>
                <a:ext cx="627" cy="649"/>
              </a:xfrm>
              <a:custGeom>
                <a:avLst/>
                <a:gdLst>
                  <a:gd name="T0" fmla="+- 0 7764 7360"/>
                  <a:gd name="T1" fmla="*/ T0 w 627"/>
                  <a:gd name="T2" fmla="+- 0 2686 2392"/>
                  <a:gd name="T3" fmla="*/ 2686 h 649"/>
                  <a:gd name="T4" fmla="+- 0 7739 7360"/>
                  <a:gd name="T5" fmla="*/ T4 w 627"/>
                  <a:gd name="T6" fmla="+- 0 2686 2392"/>
                  <a:gd name="T7" fmla="*/ 2686 h 649"/>
                  <a:gd name="T8" fmla="+- 0 7741 7360"/>
                  <a:gd name="T9" fmla="*/ T8 w 627"/>
                  <a:gd name="T10" fmla="+- 0 2689 2392"/>
                  <a:gd name="T11" fmla="*/ 2689 h 649"/>
                  <a:gd name="T12" fmla="+- 0 7739 7360"/>
                  <a:gd name="T13" fmla="*/ T12 w 627"/>
                  <a:gd name="T14" fmla="+- 0 2691 2392"/>
                  <a:gd name="T15" fmla="*/ 2691 h 649"/>
                  <a:gd name="T16" fmla="+- 0 7764 7360"/>
                  <a:gd name="T17" fmla="*/ T16 w 627"/>
                  <a:gd name="T18" fmla="+- 0 2691 2392"/>
                  <a:gd name="T19" fmla="*/ 2691 h 649"/>
                  <a:gd name="T20" fmla="+- 0 7762 7360"/>
                  <a:gd name="T21" fmla="*/ T20 w 627"/>
                  <a:gd name="T22" fmla="+- 0 2689 2392"/>
                  <a:gd name="T23" fmla="*/ 2689 h 649"/>
                  <a:gd name="T24" fmla="+- 0 7764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404" y="294"/>
                    </a:moveTo>
                    <a:lnTo>
                      <a:pt x="379" y="294"/>
                    </a:lnTo>
                    <a:lnTo>
                      <a:pt x="381" y="297"/>
                    </a:lnTo>
                    <a:lnTo>
                      <a:pt x="379" y="299"/>
                    </a:lnTo>
                    <a:lnTo>
                      <a:pt x="404" y="299"/>
                    </a:lnTo>
                    <a:lnTo>
                      <a:pt x="402" y="297"/>
                    </a:lnTo>
                    <a:lnTo>
                      <a:pt x="404"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0" name="Freeform 4168"/>
              <p:cNvSpPr>
                <a:spLocks/>
              </p:cNvSpPr>
              <p:nvPr/>
            </p:nvSpPr>
            <p:spPr bwMode="auto">
              <a:xfrm>
                <a:off x="7360" y="2392"/>
                <a:ext cx="627" cy="649"/>
              </a:xfrm>
              <a:custGeom>
                <a:avLst/>
                <a:gdLst>
                  <a:gd name="T0" fmla="+- 0 7826 7360"/>
                  <a:gd name="T1" fmla="*/ T0 w 627"/>
                  <a:gd name="T2" fmla="+- 0 2686 2392"/>
                  <a:gd name="T3" fmla="*/ 2686 h 649"/>
                  <a:gd name="T4" fmla="+- 0 7800 7360"/>
                  <a:gd name="T5" fmla="*/ T4 w 627"/>
                  <a:gd name="T6" fmla="+- 0 2686 2392"/>
                  <a:gd name="T7" fmla="*/ 2686 h 649"/>
                  <a:gd name="T8" fmla="+- 0 7803 7360"/>
                  <a:gd name="T9" fmla="*/ T8 w 627"/>
                  <a:gd name="T10" fmla="+- 0 2689 2392"/>
                  <a:gd name="T11" fmla="*/ 2689 h 649"/>
                  <a:gd name="T12" fmla="+- 0 7800 7360"/>
                  <a:gd name="T13" fmla="*/ T12 w 627"/>
                  <a:gd name="T14" fmla="+- 0 2691 2392"/>
                  <a:gd name="T15" fmla="*/ 2691 h 649"/>
                  <a:gd name="T16" fmla="+- 0 7826 7360"/>
                  <a:gd name="T17" fmla="*/ T16 w 627"/>
                  <a:gd name="T18" fmla="+- 0 2691 2392"/>
                  <a:gd name="T19" fmla="*/ 2691 h 649"/>
                  <a:gd name="T20" fmla="+- 0 7824 7360"/>
                  <a:gd name="T21" fmla="*/ T20 w 627"/>
                  <a:gd name="T22" fmla="+- 0 2689 2392"/>
                  <a:gd name="T23" fmla="*/ 2689 h 649"/>
                  <a:gd name="T24" fmla="+- 0 7826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466" y="294"/>
                    </a:moveTo>
                    <a:lnTo>
                      <a:pt x="440" y="294"/>
                    </a:lnTo>
                    <a:lnTo>
                      <a:pt x="443" y="297"/>
                    </a:lnTo>
                    <a:lnTo>
                      <a:pt x="440" y="299"/>
                    </a:lnTo>
                    <a:lnTo>
                      <a:pt x="466" y="299"/>
                    </a:lnTo>
                    <a:lnTo>
                      <a:pt x="464" y="297"/>
                    </a:lnTo>
                    <a:lnTo>
                      <a:pt x="466"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1" name="Freeform 4167"/>
              <p:cNvSpPr>
                <a:spLocks/>
              </p:cNvSpPr>
              <p:nvPr/>
            </p:nvSpPr>
            <p:spPr bwMode="auto">
              <a:xfrm>
                <a:off x="7360" y="2392"/>
                <a:ext cx="627" cy="649"/>
              </a:xfrm>
              <a:custGeom>
                <a:avLst/>
                <a:gdLst>
                  <a:gd name="T0" fmla="+- 0 7888 7360"/>
                  <a:gd name="T1" fmla="*/ T0 w 627"/>
                  <a:gd name="T2" fmla="+- 0 2686 2392"/>
                  <a:gd name="T3" fmla="*/ 2686 h 649"/>
                  <a:gd name="T4" fmla="+- 0 7862 7360"/>
                  <a:gd name="T5" fmla="*/ T4 w 627"/>
                  <a:gd name="T6" fmla="+- 0 2686 2392"/>
                  <a:gd name="T7" fmla="*/ 2686 h 649"/>
                  <a:gd name="T8" fmla="+- 0 7865 7360"/>
                  <a:gd name="T9" fmla="*/ T8 w 627"/>
                  <a:gd name="T10" fmla="+- 0 2689 2392"/>
                  <a:gd name="T11" fmla="*/ 2689 h 649"/>
                  <a:gd name="T12" fmla="+- 0 7862 7360"/>
                  <a:gd name="T13" fmla="*/ T12 w 627"/>
                  <a:gd name="T14" fmla="+- 0 2691 2392"/>
                  <a:gd name="T15" fmla="*/ 2691 h 649"/>
                  <a:gd name="T16" fmla="+- 0 7888 7360"/>
                  <a:gd name="T17" fmla="*/ T16 w 627"/>
                  <a:gd name="T18" fmla="+- 0 2691 2392"/>
                  <a:gd name="T19" fmla="*/ 2691 h 649"/>
                  <a:gd name="T20" fmla="+- 0 7885 7360"/>
                  <a:gd name="T21" fmla="*/ T20 w 627"/>
                  <a:gd name="T22" fmla="+- 0 2689 2392"/>
                  <a:gd name="T23" fmla="*/ 2689 h 649"/>
                  <a:gd name="T24" fmla="+- 0 7888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528" y="294"/>
                    </a:moveTo>
                    <a:lnTo>
                      <a:pt x="502" y="294"/>
                    </a:lnTo>
                    <a:lnTo>
                      <a:pt x="505" y="297"/>
                    </a:lnTo>
                    <a:lnTo>
                      <a:pt x="502" y="299"/>
                    </a:lnTo>
                    <a:lnTo>
                      <a:pt x="528" y="299"/>
                    </a:lnTo>
                    <a:lnTo>
                      <a:pt x="525" y="297"/>
                    </a:lnTo>
                    <a:lnTo>
                      <a:pt x="528"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2" name="Freeform 4166"/>
              <p:cNvSpPr>
                <a:spLocks/>
              </p:cNvSpPr>
              <p:nvPr/>
            </p:nvSpPr>
            <p:spPr bwMode="auto">
              <a:xfrm>
                <a:off x="7360" y="2392"/>
                <a:ext cx="627" cy="649"/>
              </a:xfrm>
              <a:custGeom>
                <a:avLst/>
                <a:gdLst>
                  <a:gd name="T0" fmla="+- 0 7949 7360"/>
                  <a:gd name="T1" fmla="*/ T0 w 627"/>
                  <a:gd name="T2" fmla="+- 0 2686 2392"/>
                  <a:gd name="T3" fmla="*/ 2686 h 649"/>
                  <a:gd name="T4" fmla="+- 0 7924 7360"/>
                  <a:gd name="T5" fmla="*/ T4 w 627"/>
                  <a:gd name="T6" fmla="+- 0 2686 2392"/>
                  <a:gd name="T7" fmla="*/ 2686 h 649"/>
                  <a:gd name="T8" fmla="+- 0 7926 7360"/>
                  <a:gd name="T9" fmla="*/ T8 w 627"/>
                  <a:gd name="T10" fmla="+- 0 2689 2392"/>
                  <a:gd name="T11" fmla="*/ 2689 h 649"/>
                  <a:gd name="T12" fmla="+- 0 7924 7360"/>
                  <a:gd name="T13" fmla="*/ T12 w 627"/>
                  <a:gd name="T14" fmla="+- 0 2691 2392"/>
                  <a:gd name="T15" fmla="*/ 2691 h 649"/>
                  <a:gd name="T16" fmla="+- 0 7949 7360"/>
                  <a:gd name="T17" fmla="*/ T16 w 627"/>
                  <a:gd name="T18" fmla="+- 0 2691 2392"/>
                  <a:gd name="T19" fmla="*/ 2691 h 649"/>
                  <a:gd name="T20" fmla="+- 0 7947 7360"/>
                  <a:gd name="T21" fmla="*/ T20 w 627"/>
                  <a:gd name="T22" fmla="+- 0 2689 2392"/>
                  <a:gd name="T23" fmla="*/ 2689 h 649"/>
                  <a:gd name="T24" fmla="+- 0 7949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589" y="294"/>
                    </a:moveTo>
                    <a:lnTo>
                      <a:pt x="564" y="294"/>
                    </a:lnTo>
                    <a:lnTo>
                      <a:pt x="566" y="297"/>
                    </a:lnTo>
                    <a:lnTo>
                      <a:pt x="564" y="299"/>
                    </a:lnTo>
                    <a:lnTo>
                      <a:pt x="589" y="299"/>
                    </a:lnTo>
                    <a:lnTo>
                      <a:pt x="587" y="297"/>
                    </a:lnTo>
                    <a:lnTo>
                      <a:pt x="589"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3" name="Freeform 4165"/>
              <p:cNvSpPr>
                <a:spLocks/>
              </p:cNvSpPr>
              <p:nvPr/>
            </p:nvSpPr>
            <p:spPr bwMode="auto">
              <a:xfrm>
                <a:off x="7360" y="2392"/>
                <a:ext cx="627" cy="649"/>
              </a:xfrm>
              <a:custGeom>
                <a:avLst/>
                <a:gdLst>
                  <a:gd name="T0" fmla="+- 0 7978 7360"/>
                  <a:gd name="T1" fmla="*/ T0 w 627"/>
                  <a:gd name="T2" fmla="+- 0 2392 2392"/>
                  <a:gd name="T3" fmla="*/ 2392 h 649"/>
                  <a:gd name="T4" fmla="+- 0 7360 7360"/>
                  <a:gd name="T5" fmla="*/ T4 w 627"/>
                  <a:gd name="T6" fmla="+- 0 2392 2392"/>
                  <a:gd name="T7" fmla="*/ 2392 h 649"/>
                  <a:gd name="T8" fmla="+- 0 7361 7360"/>
                  <a:gd name="T9" fmla="*/ T8 w 627"/>
                  <a:gd name="T10" fmla="+- 0 2393 2392"/>
                  <a:gd name="T11" fmla="*/ 2393 h 649"/>
                  <a:gd name="T12" fmla="+- 0 7361 7360"/>
                  <a:gd name="T13" fmla="*/ T12 w 627"/>
                  <a:gd name="T14" fmla="+- 0 2686 2392"/>
                  <a:gd name="T15" fmla="*/ 2686 h 649"/>
                  <a:gd name="T16" fmla="+- 0 7978 7360"/>
                  <a:gd name="T17" fmla="*/ T16 w 627"/>
                  <a:gd name="T18" fmla="+- 0 2686 2392"/>
                  <a:gd name="T19" fmla="*/ 2686 h 649"/>
                  <a:gd name="T20" fmla="+- 0 7978 7360"/>
                  <a:gd name="T21" fmla="*/ T20 w 627"/>
                  <a:gd name="T22" fmla="+- 0 2392 2392"/>
                  <a:gd name="T23" fmla="*/ 2392 h 649"/>
                </a:gdLst>
                <a:ahLst/>
                <a:cxnLst>
                  <a:cxn ang="0">
                    <a:pos x="T1" y="T3"/>
                  </a:cxn>
                  <a:cxn ang="0">
                    <a:pos x="T5" y="T7"/>
                  </a:cxn>
                  <a:cxn ang="0">
                    <a:pos x="T9" y="T11"/>
                  </a:cxn>
                  <a:cxn ang="0">
                    <a:pos x="T13" y="T15"/>
                  </a:cxn>
                  <a:cxn ang="0">
                    <a:pos x="T17" y="T19"/>
                  </a:cxn>
                  <a:cxn ang="0">
                    <a:pos x="T21" y="T23"/>
                  </a:cxn>
                </a:cxnLst>
                <a:rect l="0" t="0" r="r" b="b"/>
                <a:pathLst>
                  <a:path w="627" h="649">
                    <a:moveTo>
                      <a:pt x="618" y="0"/>
                    </a:moveTo>
                    <a:lnTo>
                      <a:pt x="0" y="0"/>
                    </a:lnTo>
                    <a:lnTo>
                      <a:pt x="1" y="1"/>
                    </a:lnTo>
                    <a:lnTo>
                      <a:pt x="1" y="294"/>
                    </a:lnTo>
                    <a:lnTo>
                      <a:pt x="618" y="294"/>
                    </a:lnTo>
                    <a:lnTo>
                      <a:pt x="61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83" name="Group 4162"/>
            <p:cNvGrpSpPr>
              <a:grpSpLocks/>
            </p:cNvGrpSpPr>
            <p:nvPr/>
          </p:nvGrpSpPr>
          <p:grpSpPr bwMode="auto">
            <a:xfrm>
              <a:off x="7361" y="2703"/>
              <a:ext cx="610" cy="2"/>
              <a:chOff x="7361" y="2703"/>
              <a:chExt cx="610" cy="2"/>
            </a:xfrm>
          </p:grpSpPr>
          <p:sp>
            <p:nvSpPr>
              <p:cNvPr id="40151" name="Freeform 4163"/>
              <p:cNvSpPr>
                <a:spLocks/>
              </p:cNvSpPr>
              <p:nvPr/>
            </p:nvSpPr>
            <p:spPr bwMode="auto">
              <a:xfrm>
                <a:off x="7361" y="2703"/>
                <a:ext cx="610" cy="2"/>
              </a:xfrm>
              <a:custGeom>
                <a:avLst/>
                <a:gdLst>
                  <a:gd name="T0" fmla="+- 0 7361 7361"/>
                  <a:gd name="T1" fmla="*/ T0 w 610"/>
                  <a:gd name="T2" fmla="+- 0 7971 7361"/>
                  <a:gd name="T3" fmla="*/ T2 w 610"/>
                </a:gdLst>
                <a:ahLst/>
                <a:cxnLst>
                  <a:cxn ang="0">
                    <a:pos x="T1" y="0"/>
                  </a:cxn>
                  <a:cxn ang="0">
                    <a:pos x="T3" y="0"/>
                  </a:cxn>
                </a:cxnLst>
                <a:rect l="0" t="0" r="r" b="b"/>
                <a:pathLst>
                  <a:path w="610">
                    <a:moveTo>
                      <a:pt x="0" y="0"/>
                    </a:moveTo>
                    <a:lnTo>
                      <a:pt x="61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4" name="Group 4160"/>
            <p:cNvGrpSpPr>
              <a:grpSpLocks/>
            </p:cNvGrpSpPr>
            <p:nvPr/>
          </p:nvGrpSpPr>
          <p:grpSpPr bwMode="auto">
            <a:xfrm>
              <a:off x="7361" y="2689"/>
              <a:ext cx="617" cy="2"/>
              <a:chOff x="7361" y="2689"/>
              <a:chExt cx="617" cy="2"/>
            </a:xfrm>
          </p:grpSpPr>
          <p:sp>
            <p:nvSpPr>
              <p:cNvPr id="40150" name="Freeform 4161"/>
              <p:cNvSpPr>
                <a:spLocks/>
              </p:cNvSpPr>
              <p:nvPr/>
            </p:nvSpPr>
            <p:spPr bwMode="auto">
              <a:xfrm>
                <a:off x="7361" y="2689"/>
                <a:ext cx="617" cy="2"/>
              </a:xfrm>
              <a:custGeom>
                <a:avLst/>
                <a:gdLst>
                  <a:gd name="T0" fmla="+- 0 7361 7361"/>
                  <a:gd name="T1" fmla="*/ T0 w 617"/>
                  <a:gd name="T2" fmla="+- 0 7978 7361"/>
                  <a:gd name="T3" fmla="*/ T2 w 617"/>
                </a:gdLst>
                <a:ahLst/>
                <a:cxnLst>
                  <a:cxn ang="0">
                    <a:pos x="T1" y="0"/>
                  </a:cxn>
                  <a:cxn ang="0">
                    <a:pos x="T3" y="0"/>
                  </a:cxn>
                </a:cxnLst>
                <a:rect l="0" t="0" r="r" b="b"/>
                <a:pathLst>
                  <a:path w="617">
                    <a:moveTo>
                      <a:pt x="0" y="0"/>
                    </a:moveTo>
                    <a:lnTo>
                      <a:pt x="61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5" name="Group 4158"/>
            <p:cNvGrpSpPr>
              <a:grpSpLocks/>
            </p:cNvGrpSpPr>
            <p:nvPr/>
          </p:nvGrpSpPr>
          <p:grpSpPr bwMode="auto">
            <a:xfrm>
              <a:off x="7360" y="2707"/>
              <a:ext cx="2" cy="334"/>
              <a:chOff x="7360" y="2707"/>
              <a:chExt cx="2" cy="334"/>
            </a:xfrm>
          </p:grpSpPr>
          <p:sp>
            <p:nvSpPr>
              <p:cNvPr id="40149" name="Freeform 4159"/>
              <p:cNvSpPr>
                <a:spLocks/>
              </p:cNvSpPr>
              <p:nvPr/>
            </p:nvSpPr>
            <p:spPr bwMode="auto">
              <a:xfrm>
                <a:off x="7360" y="2707"/>
                <a:ext cx="2" cy="334"/>
              </a:xfrm>
              <a:custGeom>
                <a:avLst/>
                <a:gdLst>
                  <a:gd name="T0" fmla="+- 0 2707 2707"/>
                  <a:gd name="T1" fmla="*/ 2707 h 334"/>
                  <a:gd name="T2" fmla="+- 0 3041 2707"/>
                  <a:gd name="T3" fmla="*/ 3041 h 334"/>
                </a:gdLst>
                <a:ahLst/>
                <a:cxnLst>
                  <a:cxn ang="0">
                    <a:pos x="0" y="T1"/>
                  </a:cxn>
                  <a:cxn ang="0">
                    <a:pos x="0" y="T3"/>
                  </a:cxn>
                </a:cxnLst>
                <a:rect l="0" t="0" r="r" b="b"/>
                <a:pathLst>
                  <a:path h="334">
                    <a:moveTo>
                      <a:pt x="0" y="0"/>
                    </a:moveTo>
                    <a:lnTo>
                      <a:pt x="0" y="334"/>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6" name="Group 4156"/>
            <p:cNvGrpSpPr>
              <a:grpSpLocks/>
            </p:cNvGrpSpPr>
            <p:nvPr/>
          </p:nvGrpSpPr>
          <p:grpSpPr bwMode="auto">
            <a:xfrm>
              <a:off x="7359" y="2696"/>
              <a:ext cx="3" cy="2"/>
              <a:chOff x="7359" y="2696"/>
              <a:chExt cx="3" cy="2"/>
            </a:xfrm>
          </p:grpSpPr>
          <p:sp>
            <p:nvSpPr>
              <p:cNvPr id="40148" name="Freeform 4157"/>
              <p:cNvSpPr>
                <a:spLocks/>
              </p:cNvSpPr>
              <p:nvPr/>
            </p:nvSpPr>
            <p:spPr bwMode="auto">
              <a:xfrm>
                <a:off x="7359" y="2696"/>
                <a:ext cx="3" cy="2"/>
              </a:xfrm>
              <a:custGeom>
                <a:avLst/>
                <a:gdLst>
                  <a:gd name="T0" fmla="+- 0 7359 7359"/>
                  <a:gd name="T1" fmla="*/ T0 w 3"/>
                  <a:gd name="T2" fmla="+- 0 7361 7359"/>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7" name="Group 4154"/>
            <p:cNvGrpSpPr>
              <a:grpSpLocks/>
            </p:cNvGrpSpPr>
            <p:nvPr/>
          </p:nvGrpSpPr>
          <p:grpSpPr bwMode="auto">
            <a:xfrm>
              <a:off x="7360" y="2393"/>
              <a:ext cx="2" cy="294"/>
              <a:chOff x="7360" y="2393"/>
              <a:chExt cx="2" cy="294"/>
            </a:xfrm>
          </p:grpSpPr>
          <p:sp>
            <p:nvSpPr>
              <p:cNvPr id="40147" name="Freeform 4155"/>
              <p:cNvSpPr>
                <a:spLocks/>
              </p:cNvSpPr>
              <p:nvPr/>
            </p:nvSpPr>
            <p:spPr bwMode="auto">
              <a:xfrm>
                <a:off x="7360" y="2393"/>
                <a:ext cx="2" cy="294"/>
              </a:xfrm>
              <a:custGeom>
                <a:avLst/>
                <a:gdLst>
                  <a:gd name="T0" fmla="+- 0 2393 2393"/>
                  <a:gd name="T1" fmla="*/ 2393 h 294"/>
                  <a:gd name="T2" fmla="+- 0 2687 2393"/>
                  <a:gd name="T3" fmla="*/ 2687 h 294"/>
                </a:gdLst>
                <a:ahLst/>
                <a:cxnLst>
                  <a:cxn ang="0">
                    <a:pos x="0" y="T1"/>
                  </a:cxn>
                  <a:cxn ang="0">
                    <a:pos x="0" y="T3"/>
                  </a:cxn>
                </a:cxnLst>
                <a:rect l="0" t="0" r="r" b="b"/>
                <a:pathLst>
                  <a:path h="294">
                    <a:moveTo>
                      <a:pt x="0" y="0"/>
                    </a:moveTo>
                    <a:lnTo>
                      <a:pt x="0" y="294"/>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8" name="Group 4152"/>
            <p:cNvGrpSpPr>
              <a:grpSpLocks/>
            </p:cNvGrpSpPr>
            <p:nvPr/>
          </p:nvGrpSpPr>
          <p:grpSpPr bwMode="auto">
            <a:xfrm>
              <a:off x="7359" y="2703"/>
              <a:ext cx="3" cy="2"/>
              <a:chOff x="7359" y="2703"/>
              <a:chExt cx="3" cy="2"/>
            </a:xfrm>
          </p:grpSpPr>
          <p:sp>
            <p:nvSpPr>
              <p:cNvPr id="40146" name="Freeform 4153"/>
              <p:cNvSpPr>
                <a:spLocks/>
              </p:cNvSpPr>
              <p:nvPr/>
            </p:nvSpPr>
            <p:spPr bwMode="auto">
              <a:xfrm>
                <a:off x="7359" y="2703"/>
                <a:ext cx="3" cy="2"/>
              </a:xfrm>
              <a:custGeom>
                <a:avLst/>
                <a:gdLst>
                  <a:gd name="T0" fmla="+- 0 7359 7359"/>
                  <a:gd name="T1" fmla="*/ T0 w 3"/>
                  <a:gd name="T2" fmla="+- 0 7361 7359"/>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9" name="Group 4149"/>
            <p:cNvGrpSpPr>
              <a:grpSpLocks/>
            </p:cNvGrpSpPr>
            <p:nvPr/>
          </p:nvGrpSpPr>
          <p:grpSpPr bwMode="auto">
            <a:xfrm>
              <a:off x="7359" y="2689"/>
              <a:ext cx="3" cy="2"/>
              <a:chOff x="7359" y="2689"/>
              <a:chExt cx="3" cy="2"/>
            </a:xfrm>
          </p:grpSpPr>
          <p:sp>
            <p:nvSpPr>
              <p:cNvPr id="40144" name="Freeform 4151"/>
              <p:cNvSpPr>
                <a:spLocks/>
              </p:cNvSpPr>
              <p:nvPr/>
            </p:nvSpPr>
            <p:spPr bwMode="auto">
              <a:xfrm>
                <a:off x="7359" y="2689"/>
                <a:ext cx="3" cy="2"/>
              </a:xfrm>
              <a:custGeom>
                <a:avLst/>
                <a:gdLst>
                  <a:gd name="T0" fmla="+- 0 7359 7359"/>
                  <a:gd name="T1" fmla="*/ T0 w 3"/>
                  <a:gd name="T2" fmla="+- 0 7361 7359"/>
                  <a:gd name="T3" fmla="*/ T2 w 3"/>
                </a:gdLst>
                <a:ahLst/>
                <a:cxnLst>
                  <a:cxn ang="0">
                    <a:pos x="T1" y="0"/>
                  </a:cxn>
                  <a:cxn ang="0">
                    <a:pos x="T3" y="0"/>
                  </a:cxn>
                </a:cxnLst>
                <a:rect l="0" t="0" r="r" b="b"/>
                <a:pathLst>
                  <a:path w="3">
                    <a:moveTo>
                      <a:pt x="0" y="0"/>
                    </a:moveTo>
                    <a:lnTo>
                      <a:pt x="2" y="0"/>
                    </a:lnTo>
                  </a:path>
                </a:pathLst>
              </a:custGeom>
              <a:noFill/>
              <a:ln w="3251">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145" name="Picture 4150"/>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45" y="2379"/>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90" name="Group 4147"/>
            <p:cNvGrpSpPr>
              <a:grpSpLocks/>
            </p:cNvGrpSpPr>
            <p:nvPr/>
          </p:nvGrpSpPr>
          <p:grpSpPr bwMode="auto">
            <a:xfrm>
              <a:off x="7345" y="2380"/>
              <a:ext cx="2" cy="646"/>
              <a:chOff x="7345" y="2380"/>
              <a:chExt cx="2" cy="646"/>
            </a:xfrm>
          </p:grpSpPr>
          <p:sp>
            <p:nvSpPr>
              <p:cNvPr id="40143" name="Freeform 4148"/>
              <p:cNvSpPr>
                <a:spLocks/>
              </p:cNvSpPr>
              <p:nvPr/>
            </p:nvSpPr>
            <p:spPr bwMode="auto">
              <a:xfrm>
                <a:off x="7345"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1" name="Group 4145"/>
            <p:cNvGrpSpPr>
              <a:grpSpLocks/>
            </p:cNvGrpSpPr>
            <p:nvPr/>
          </p:nvGrpSpPr>
          <p:grpSpPr bwMode="auto">
            <a:xfrm>
              <a:off x="7344" y="2379"/>
              <a:ext cx="637" cy="2"/>
              <a:chOff x="7344" y="2379"/>
              <a:chExt cx="637" cy="2"/>
            </a:xfrm>
          </p:grpSpPr>
          <p:sp>
            <p:nvSpPr>
              <p:cNvPr id="40142" name="Freeform 4146"/>
              <p:cNvSpPr>
                <a:spLocks/>
              </p:cNvSpPr>
              <p:nvPr/>
            </p:nvSpPr>
            <p:spPr bwMode="auto">
              <a:xfrm>
                <a:off x="7344" y="2379"/>
                <a:ext cx="637" cy="2"/>
              </a:xfrm>
              <a:custGeom>
                <a:avLst/>
                <a:gdLst>
                  <a:gd name="T0" fmla="+- 0 7344 7344"/>
                  <a:gd name="T1" fmla="*/ T0 w 637"/>
                  <a:gd name="T2" fmla="+- 0 7981 7344"/>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2" name="Group 4143"/>
            <p:cNvGrpSpPr>
              <a:grpSpLocks/>
            </p:cNvGrpSpPr>
            <p:nvPr/>
          </p:nvGrpSpPr>
          <p:grpSpPr bwMode="auto">
            <a:xfrm>
              <a:off x="7345" y="3025"/>
              <a:ext cx="635" cy="2"/>
              <a:chOff x="7345" y="3025"/>
              <a:chExt cx="635" cy="2"/>
            </a:xfrm>
          </p:grpSpPr>
          <p:sp>
            <p:nvSpPr>
              <p:cNvPr id="40141" name="Freeform 4144"/>
              <p:cNvSpPr>
                <a:spLocks/>
              </p:cNvSpPr>
              <p:nvPr/>
            </p:nvSpPr>
            <p:spPr bwMode="auto">
              <a:xfrm>
                <a:off x="7345" y="3025"/>
                <a:ext cx="635" cy="2"/>
              </a:xfrm>
              <a:custGeom>
                <a:avLst/>
                <a:gdLst>
                  <a:gd name="T0" fmla="+- 0 7345 7345"/>
                  <a:gd name="T1" fmla="*/ T0 w 635"/>
                  <a:gd name="T2" fmla="+- 0 7980 7345"/>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3" name="Group 4141"/>
            <p:cNvGrpSpPr>
              <a:grpSpLocks/>
            </p:cNvGrpSpPr>
            <p:nvPr/>
          </p:nvGrpSpPr>
          <p:grpSpPr bwMode="auto">
            <a:xfrm>
              <a:off x="7347" y="3023"/>
              <a:ext cx="635" cy="2"/>
              <a:chOff x="7347" y="3023"/>
              <a:chExt cx="635" cy="2"/>
            </a:xfrm>
          </p:grpSpPr>
          <p:sp>
            <p:nvSpPr>
              <p:cNvPr id="40140" name="Freeform 4142"/>
              <p:cNvSpPr>
                <a:spLocks/>
              </p:cNvSpPr>
              <p:nvPr/>
            </p:nvSpPr>
            <p:spPr bwMode="auto">
              <a:xfrm>
                <a:off x="7347" y="3023"/>
                <a:ext cx="635" cy="2"/>
              </a:xfrm>
              <a:custGeom>
                <a:avLst/>
                <a:gdLst>
                  <a:gd name="T0" fmla="+- 0 7347 7347"/>
                  <a:gd name="T1" fmla="*/ T0 w 635"/>
                  <a:gd name="T2" fmla="+- 0 7981 7347"/>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4" name="Group 4139"/>
            <p:cNvGrpSpPr>
              <a:grpSpLocks/>
            </p:cNvGrpSpPr>
            <p:nvPr/>
          </p:nvGrpSpPr>
          <p:grpSpPr bwMode="auto">
            <a:xfrm>
              <a:off x="7980" y="2380"/>
              <a:ext cx="2" cy="642"/>
              <a:chOff x="7980" y="2380"/>
              <a:chExt cx="2" cy="642"/>
            </a:xfrm>
          </p:grpSpPr>
          <p:sp>
            <p:nvSpPr>
              <p:cNvPr id="40139" name="Freeform 4140"/>
              <p:cNvSpPr>
                <a:spLocks/>
              </p:cNvSpPr>
              <p:nvPr/>
            </p:nvSpPr>
            <p:spPr bwMode="auto">
              <a:xfrm>
                <a:off x="7980" y="2380"/>
                <a:ext cx="2" cy="642"/>
              </a:xfrm>
              <a:custGeom>
                <a:avLst/>
                <a:gdLst>
                  <a:gd name="T0" fmla="+- 0 2380 2380"/>
                  <a:gd name="T1" fmla="*/ 2380 h 642"/>
                  <a:gd name="T2" fmla="+- 0 3022 2380"/>
                  <a:gd name="T3" fmla="*/ 3022 h 642"/>
                </a:gdLst>
                <a:ahLst/>
                <a:cxnLst>
                  <a:cxn ang="0">
                    <a:pos x="0" y="T1"/>
                  </a:cxn>
                  <a:cxn ang="0">
                    <a:pos x="0" y="T3"/>
                  </a:cxn>
                </a:cxnLst>
                <a:rect l="0" t="0" r="r" b="b"/>
                <a:pathLst>
                  <a:path h="642">
                    <a:moveTo>
                      <a:pt x="0" y="0"/>
                    </a:moveTo>
                    <a:lnTo>
                      <a:pt x="0" y="642"/>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5" name="Group 4135"/>
            <p:cNvGrpSpPr>
              <a:grpSpLocks/>
            </p:cNvGrpSpPr>
            <p:nvPr/>
          </p:nvGrpSpPr>
          <p:grpSpPr bwMode="auto">
            <a:xfrm>
              <a:off x="7376" y="2396"/>
              <a:ext cx="55" cy="91"/>
              <a:chOff x="7376" y="2396"/>
              <a:chExt cx="55" cy="91"/>
            </a:xfrm>
          </p:grpSpPr>
          <p:sp>
            <p:nvSpPr>
              <p:cNvPr id="40136" name="Freeform 4138"/>
              <p:cNvSpPr>
                <a:spLocks/>
              </p:cNvSpPr>
              <p:nvPr/>
            </p:nvSpPr>
            <p:spPr bwMode="auto">
              <a:xfrm>
                <a:off x="7376" y="2396"/>
                <a:ext cx="55" cy="91"/>
              </a:xfrm>
              <a:custGeom>
                <a:avLst/>
                <a:gdLst>
                  <a:gd name="T0" fmla="+- 0 7427 7376"/>
                  <a:gd name="T1" fmla="*/ T0 w 55"/>
                  <a:gd name="T2" fmla="+- 0 2472 2396"/>
                  <a:gd name="T3" fmla="*/ 2472 h 91"/>
                  <a:gd name="T4" fmla="+- 0 7379 7376"/>
                  <a:gd name="T5" fmla="*/ T4 w 55"/>
                  <a:gd name="T6" fmla="+- 0 2472 2396"/>
                  <a:gd name="T7" fmla="*/ 2472 h 91"/>
                  <a:gd name="T8" fmla="+- 0 7377 7376"/>
                  <a:gd name="T9" fmla="*/ T8 w 55"/>
                  <a:gd name="T10" fmla="+- 0 2472 2396"/>
                  <a:gd name="T11" fmla="*/ 2472 h 91"/>
                  <a:gd name="T12" fmla="+- 0 7377 7376"/>
                  <a:gd name="T13" fmla="*/ T12 w 55"/>
                  <a:gd name="T14" fmla="+- 0 2473 2396"/>
                  <a:gd name="T15" fmla="*/ 2473 h 91"/>
                  <a:gd name="T16" fmla="+- 0 7376 7376"/>
                  <a:gd name="T17" fmla="*/ T16 w 55"/>
                  <a:gd name="T18" fmla="+- 0 2476 2396"/>
                  <a:gd name="T19" fmla="*/ 2476 h 91"/>
                  <a:gd name="T20" fmla="+- 0 7376 7376"/>
                  <a:gd name="T21" fmla="*/ T20 w 55"/>
                  <a:gd name="T22" fmla="+- 0 2479 2396"/>
                  <a:gd name="T23" fmla="*/ 2479 h 91"/>
                  <a:gd name="T24" fmla="+- 0 7376 7376"/>
                  <a:gd name="T25" fmla="*/ T24 w 55"/>
                  <a:gd name="T26" fmla="+- 0 2482 2396"/>
                  <a:gd name="T27" fmla="*/ 2482 h 91"/>
                  <a:gd name="T28" fmla="+- 0 7377 7376"/>
                  <a:gd name="T29" fmla="*/ T28 w 55"/>
                  <a:gd name="T30" fmla="+- 0 2484 2396"/>
                  <a:gd name="T31" fmla="*/ 2484 h 91"/>
                  <a:gd name="T32" fmla="+- 0 7378 7376"/>
                  <a:gd name="T33" fmla="*/ T32 w 55"/>
                  <a:gd name="T34" fmla="+- 0 2486 2396"/>
                  <a:gd name="T35" fmla="*/ 2486 h 91"/>
                  <a:gd name="T36" fmla="+- 0 7379 7376"/>
                  <a:gd name="T37" fmla="*/ T36 w 55"/>
                  <a:gd name="T38" fmla="+- 0 2486 2396"/>
                  <a:gd name="T39" fmla="*/ 2486 h 91"/>
                  <a:gd name="T40" fmla="+- 0 7427 7376"/>
                  <a:gd name="T41" fmla="*/ T40 w 55"/>
                  <a:gd name="T42" fmla="+- 0 2486 2396"/>
                  <a:gd name="T43" fmla="*/ 2486 h 91"/>
                  <a:gd name="T44" fmla="+- 0 7428 7376"/>
                  <a:gd name="T45" fmla="*/ T44 w 55"/>
                  <a:gd name="T46" fmla="+- 0 2486 2396"/>
                  <a:gd name="T47" fmla="*/ 2486 h 91"/>
                  <a:gd name="T48" fmla="+- 0 7429 7376"/>
                  <a:gd name="T49" fmla="*/ T48 w 55"/>
                  <a:gd name="T50" fmla="+- 0 2484 2396"/>
                  <a:gd name="T51" fmla="*/ 2484 h 91"/>
                  <a:gd name="T52" fmla="+- 0 7430 7376"/>
                  <a:gd name="T53" fmla="*/ T52 w 55"/>
                  <a:gd name="T54" fmla="+- 0 2482 2396"/>
                  <a:gd name="T55" fmla="*/ 2482 h 91"/>
                  <a:gd name="T56" fmla="+- 0 7430 7376"/>
                  <a:gd name="T57" fmla="*/ T56 w 55"/>
                  <a:gd name="T58" fmla="+- 0 2476 2396"/>
                  <a:gd name="T59" fmla="*/ 2476 h 91"/>
                  <a:gd name="T60" fmla="+- 0 7429 7376"/>
                  <a:gd name="T61" fmla="*/ T60 w 55"/>
                  <a:gd name="T62" fmla="+- 0 2473 2396"/>
                  <a:gd name="T63" fmla="*/ 2473 h 91"/>
                  <a:gd name="T64" fmla="+- 0 7428 7376"/>
                  <a:gd name="T65" fmla="*/ T64 w 55"/>
                  <a:gd name="T66" fmla="+- 0 2472 2396"/>
                  <a:gd name="T67" fmla="*/ 2472 h 91"/>
                  <a:gd name="T68" fmla="+- 0 7427 7376"/>
                  <a:gd name="T69" fmla="*/ T68 w 55"/>
                  <a:gd name="T70" fmla="+- 0 2472 2396"/>
                  <a:gd name="T71" fmla="*/ 247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1" y="76"/>
                    </a:moveTo>
                    <a:lnTo>
                      <a:pt x="3" y="76"/>
                    </a:lnTo>
                    <a:lnTo>
                      <a:pt x="1" y="76"/>
                    </a:lnTo>
                    <a:lnTo>
                      <a:pt x="1" y="77"/>
                    </a:lnTo>
                    <a:lnTo>
                      <a:pt x="0" y="80"/>
                    </a:lnTo>
                    <a:lnTo>
                      <a:pt x="0" y="83"/>
                    </a:lnTo>
                    <a:lnTo>
                      <a:pt x="0" y="86"/>
                    </a:lnTo>
                    <a:lnTo>
                      <a:pt x="1" y="88"/>
                    </a:lnTo>
                    <a:lnTo>
                      <a:pt x="2" y="90"/>
                    </a:lnTo>
                    <a:lnTo>
                      <a:pt x="3" y="90"/>
                    </a:lnTo>
                    <a:lnTo>
                      <a:pt x="51" y="90"/>
                    </a:lnTo>
                    <a:lnTo>
                      <a:pt x="52" y="90"/>
                    </a:lnTo>
                    <a:lnTo>
                      <a:pt x="53" y="88"/>
                    </a:lnTo>
                    <a:lnTo>
                      <a:pt x="54" y="86"/>
                    </a:lnTo>
                    <a:lnTo>
                      <a:pt x="54" y="80"/>
                    </a:lnTo>
                    <a:lnTo>
                      <a:pt x="53" y="77"/>
                    </a:lnTo>
                    <a:lnTo>
                      <a:pt x="52" y="76"/>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7" name="Freeform 4137"/>
              <p:cNvSpPr>
                <a:spLocks/>
              </p:cNvSpPr>
              <p:nvPr/>
            </p:nvSpPr>
            <p:spPr bwMode="auto">
              <a:xfrm>
                <a:off x="7376" y="2396"/>
                <a:ext cx="55" cy="91"/>
              </a:xfrm>
              <a:custGeom>
                <a:avLst/>
                <a:gdLst>
                  <a:gd name="T0" fmla="+- 0 7413 7376"/>
                  <a:gd name="T1" fmla="*/ T0 w 55"/>
                  <a:gd name="T2" fmla="+- 0 2413 2396"/>
                  <a:gd name="T3" fmla="*/ 2413 h 91"/>
                  <a:gd name="T4" fmla="+- 0 7395 7376"/>
                  <a:gd name="T5" fmla="*/ T4 w 55"/>
                  <a:gd name="T6" fmla="+- 0 2413 2396"/>
                  <a:gd name="T7" fmla="*/ 2413 h 91"/>
                  <a:gd name="T8" fmla="+- 0 7395 7376"/>
                  <a:gd name="T9" fmla="*/ T8 w 55"/>
                  <a:gd name="T10" fmla="+- 0 2472 2396"/>
                  <a:gd name="T11" fmla="*/ 2472 h 91"/>
                  <a:gd name="T12" fmla="+- 0 7413 7376"/>
                  <a:gd name="T13" fmla="*/ T12 w 55"/>
                  <a:gd name="T14" fmla="+- 0 2472 2396"/>
                  <a:gd name="T15" fmla="*/ 2472 h 91"/>
                  <a:gd name="T16" fmla="+- 0 7413 7376"/>
                  <a:gd name="T17" fmla="*/ T16 w 55"/>
                  <a:gd name="T18" fmla="+- 0 2413 2396"/>
                  <a:gd name="T19" fmla="*/ 2413 h 91"/>
                </a:gdLst>
                <a:ahLst/>
                <a:cxnLst>
                  <a:cxn ang="0">
                    <a:pos x="T1" y="T3"/>
                  </a:cxn>
                  <a:cxn ang="0">
                    <a:pos x="T5" y="T7"/>
                  </a:cxn>
                  <a:cxn ang="0">
                    <a:pos x="T9" y="T11"/>
                  </a:cxn>
                  <a:cxn ang="0">
                    <a:pos x="T13" y="T15"/>
                  </a:cxn>
                  <a:cxn ang="0">
                    <a:pos x="T17" y="T19"/>
                  </a:cxn>
                </a:cxnLst>
                <a:rect l="0" t="0" r="r" b="b"/>
                <a:pathLst>
                  <a:path w="55" h="91">
                    <a:moveTo>
                      <a:pt x="37" y="17"/>
                    </a:moveTo>
                    <a:lnTo>
                      <a:pt x="19" y="17"/>
                    </a:lnTo>
                    <a:lnTo>
                      <a:pt x="19"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8" name="Freeform 4136"/>
              <p:cNvSpPr>
                <a:spLocks/>
              </p:cNvSpPr>
              <p:nvPr/>
            </p:nvSpPr>
            <p:spPr bwMode="auto">
              <a:xfrm>
                <a:off x="7376" y="2396"/>
                <a:ext cx="55" cy="91"/>
              </a:xfrm>
              <a:custGeom>
                <a:avLst/>
                <a:gdLst>
                  <a:gd name="T0" fmla="+- 0 7409 7376"/>
                  <a:gd name="T1" fmla="*/ T0 w 55"/>
                  <a:gd name="T2" fmla="+- 0 2396 2396"/>
                  <a:gd name="T3" fmla="*/ 2396 h 91"/>
                  <a:gd name="T4" fmla="+- 0 7376 7376"/>
                  <a:gd name="T5" fmla="*/ T4 w 55"/>
                  <a:gd name="T6" fmla="+- 0 2416 2396"/>
                  <a:gd name="T7" fmla="*/ 2416 h 91"/>
                  <a:gd name="T8" fmla="+- 0 7376 7376"/>
                  <a:gd name="T9" fmla="*/ T8 w 55"/>
                  <a:gd name="T10" fmla="+- 0 2420 2396"/>
                  <a:gd name="T11" fmla="*/ 2420 h 91"/>
                  <a:gd name="T12" fmla="+- 0 7377 7376"/>
                  <a:gd name="T13" fmla="*/ T12 w 55"/>
                  <a:gd name="T14" fmla="+- 0 2422 2396"/>
                  <a:gd name="T15" fmla="*/ 2422 h 91"/>
                  <a:gd name="T16" fmla="+- 0 7378 7376"/>
                  <a:gd name="T17" fmla="*/ T16 w 55"/>
                  <a:gd name="T18" fmla="+- 0 2422 2396"/>
                  <a:gd name="T19" fmla="*/ 2422 h 91"/>
                  <a:gd name="T20" fmla="+- 0 7381 7376"/>
                  <a:gd name="T21" fmla="*/ T20 w 55"/>
                  <a:gd name="T22" fmla="+- 0 2421 2396"/>
                  <a:gd name="T23" fmla="*/ 2421 h 91"/>
                  <a:gd name="T24" fmla="+- 0 7395 7376"/>
                  <a:gd name="T25" fmla="*/ T24 w 55"/>
                  <a:gd name="T26" fmla="+- 0 2413 2396"/>
                  <a:gd name="T27" fmla="*/ 2413 h 91"/>
                  <a:gd name="T28" fmla="+- 0 7413 7376"/>
                  <a:gd name="T29" fmla="*/ T28 w 55"/>
                  <a:gd name="T30" fmla="+- 0 2413 2396"/>
                  <a:gd name="T31" fmla="*/ 2413 h 91"/>
                  <a:gd name="T32" fmla="+- 0 7413 7376"/>
                  <a:gd name="T33" fmla="*/ T32 w 55"/>
                  <a:gd name="T34" fmla="+- 0 2398 2396"/>
                  <a:gd name="T35" fmla="*/ 2398 h 91"/>
                  <a:gd name="T36" fmla="+- 0 7413 7376"/>
                  <a:gd name="T37" fmla="*/ T36 w 55"/>
                  <a:gd name="T38" fmla="+- 0 2397 2396"/>
                  <a:gd name="T39" fmla="*/ 2397 h 91"/>
                  <a:gd name="T40" fmla="+- 0 7412 7376"/>
                  <a:gd name="T41" fmla="*/ T40 w 55"/>
                  <a:gd name="T42" fmla="+- 0 2396 2396"/>
                  <a:gd name="T43" fmla="*/ 2396 h 91"/>
                  <a:gd name="T44" fmla="+- 0 7409 7376"/>
                  <a:gd name="T45" fmla="*/ T44 w 55"/>
                  <a:gd name="T46" fmla="+- 0 2396 2396"/>
                  <a:gd name="T47" fmla="*/ 239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6"/>
                    </a:lnTo>
                    <a:lnTo>
                      <a:pt x="5" y="25"/>
                    </a:lnTo>
                    <a:lnTo>
                      <a:pt x="19" y="17"/>
                    </a:lnTo>
                    <a:lnTo>
                      <a:pt x="37" y="17"/>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96" name="Group 4132"/>
            <p:cNvGrpSpPr>
              <a:grpSpLocks/>
            </p:cNvGrpSpPr>
            <p:nvPr/>
          </p:nvGrpSpPr>
          <p:grpSpPr bwMode="auto">
            <a:xfrm>
              <a:off x="7370" y="2567"/>
              <a:ext cx="63" cy="94"/>
              <a:chOff x="7370" y="2567"/>
              <a:chExt cx="63" cy="94"/>
            </a:xfrm>
          </p:grpSpPr>
          <p:sp>
            <p:nvSpPr>
              <p:cNvPr id="40134" name="Freeform 4134"/>
              <p:cNvSpPr>
                <a:spLocks/>
              </p:cNvSpPr>
              <p:nvPr/>
            </p:nvSpPr>
            <p:spPr bwMode="auto">
              <a:xfrm>
                <a:off x="7370" y="2567"/>
                <a:ext cx="63" cy="94"/>
              </a:xfrm>
              <a:custGeom>
                <a:avLst/>
                <a:gdLst>
                  <a:gd name="T0" fmla="+- 0 7408 7370"/>
                  <a:gd name="T1" fmla="*/ T0 w 63"/>
                  <a:gd name="T2" fmla="+- 0 2567 2567"/>
                  <a:gd name="T3" fmla="*/ 2567 h 94"/>
                  <a:gd name="T4" fmla="+- 0 7396 7370"/>
                  <a:gd name="T5" fmla="*/ T4 w 63"/>
                  <a:gd name="T6" fmla="+- 0 2567 2567"/>
                  <a:gd name="T7" fmla="*/ 2567 h 94"/>
                  <a:gd name="T8" fmla="+- 0 7391 7370"/>
                  <a:gd name="T9" fmla="*/ T8 w 63"/>
                  <a:gd name="T10" fmla="+- 0 2568 2567"/>
                  <a:gd name="T11" fmla="*/ 2568 h 94"/>
                  <a:gd name="T12" fmla="+- 0 7370 7370"/>
                  <a:gd name="T13" fmla="*/ T12 w 63"/>
                  <a:gd name="T14" fmla="+- 0 2621 2567"/>
                  <a:gd name="T15" fmla="*/ 2621 h 94"/>
                  <a:gd name="T16" fmla="+- 0 7370 7370"/>
                  <a:gd name="T17" fmla="*/ T16 w 63"/>
                  <a:gd name="T18" fmla="+- 0 2627 2567"/>
                  <a:gd name="T19" fmla="*/ 2627 h 94"/>
                  <a:gd name="T20" fmla="+- 0 7394 7370"/>
                  <a:gd name="T21" fmla="*/ T20 w 63"/>
                  <a:gd name="T22" fmla="+- 0 2660 2567"/>
                  <a:gd name="T23" fmla="*/ 2660 h 94"/>
                  <a:gd name="T24" fmla="+- 0 7406 7370"/>
                  <a:gd name="T25" fmla="*/ T24 w 63"/>
                  <a:gd name="T26" fmla="+- 0 2660 2567"/>
                  <a:gd name="T27" fmla="*/ 2660 h 94"/>
                  <a:gd name="T28" fmla="+- 0 7411 7370"/>
                  <a:gd name="T29" fmla="*/ T28 w 63"/>
                  <a:gd name="T30" fmla="+- 0 2659 2567"/>
                  <a:gd name="T31" fmla="*/ 2659 h 94"/>
                  <a:gd name="T32" fmla="+- 0 7419 7370"/>
                  <a:gd name="T33" fmla="*/ T32 w 63"/>
                  <a:gd name="T34" fmla="+- 0 2654 2567"/>
                  <a:gd name="T35" fmla="*/ 2654 h 94"/>
                  <a:gd name="T36" fmla="+- 0 7423 7370"/>
                  <a:gd name="T37" fmla="*/ T36 w 63"/>
                  <a:gd name="T38" fmla="+- 0 2651 2567"/>
                  <a:gd name="T39" fmla="*/ 2651 h 94"/>
                  <a:gd name="T40" fmla="+- 0 7427 7370"/>
                  <a:gd name="T41" fmla="*/ T40 w 63"/>
                  <a:gd name="T42" fmla="+- 0 2645 2567"/>
                  <a:gd name="T43" fmla="*/ 2645 h 94"/>
                  <a:gd name="T44" fmla="+- 0 7399 7370"/>
                  <a:gd name="T45" fmla="*/ T44 w 63"/>
                  <a:gd name="T46" fmla="+- 0 2645 2567"/>
                  <a:gd name="T47" fmla="*/ 2645 h 94"/>
                  <a:gd name="T48" fmla="+- 0 7396 7370"/>
                  <a:gd name="T49" fmla="*/ T48 w 63"/>
                  <a:gd name="T50" fmla="+- 0 2645 2567"/>
                  <a:gd name="T51" fmla="*/ 2645 h 94"/>
                  <a:gd name="T52" fmla="+- 0 7388 7370"/>
                  <a:gd name="T53" fmla="*/ T52 w 63"/>
                  <a:gd name="T54" fmla="+- 0 2621 2567"/>
                  <a:gd name="T55" fmla="*/ 2621 h 94"/>
                  <a:gd name="T56" fmla="+- 0 7388 7370"/>
                  <a:gd name="T57" fmla="*/ T56 w 63"/>
                  <a:gd name="T58" fmla="+- 0 2603 2567"/>
                  <a:gd name="T59" fmla="*/ 2603 h 94"/>
                  <a:gd name="T60" fmla="+- 0 7398 7370"/>
                  <a:gd name="T61" fmla="*/ T60 w 63"/>
                  <a:gd name="T62" fmla="+- 0 2581 2567"/>
                  <a:gd name="T63" fmla="*/ 2581 h 94"/>
                  <a:gd name="T64" fmla="+- 0 7428 7370"/>
                  <a:gd name="T65" fmla="*/ T64 w 63"/>
                  <a:gd name="T66" fmla="+- 0 2581 2567"/>
                  <a:gd name="T67" fmla="*/ 2581 h 94"/>
                  <a:gd name="T68" fmla="+- 0 7424 7370"/>
                  <a:gd name="T69" fmla="*/ T68 w 63"/>
                  <a:gd name="T70" fmla="+- 0 2575 2567"/>
                  <a:gd name="T71" fmla="*/ 2575 h 94"/>
                  <a:gd name="T72" fmla="+- 0 7421 7370"/>
                  <a:gd name="T73" fmla="*/ T72 w 63"/>
                  <a:gd name="T74" fmla="+- 0 2572 2567"/>
                  <a:gd name="T75" fmla="*/ 2572 h 94"/>
                  <a:gd name="T76" fmla="+- 0 7413 7370"/>
                  <a:gd name="T77" fmla="*/ T76 w 63"/>
                  <a:gd name="T78" fmla="+- 0 2568 2567"/>
                  <a:gd name="T79" fmla="*/ 2568 h 94"/>
                  <a:gd name="T80" fmla="+- 0 7408 7370"/>
                  <a:gd name="T81" fmla="*/ T80 w 63"/>
                  <a:gd name="T82" fmla="+- 0 2567 2567"/>
                  <a:gd name="T83" fmla="*/ 25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4" y="93"/>
                    </a:lnTo>
                    <a:lnTo>
                      <a:pt x="36" y="93"/>
                    </a:lnTo>
                    <a:lnTo>
                      <a:pt x="41" y="92"/>
                    </a:lnTo>
                    <a:lnTo>
                      <a:pt x="49" y="87"/>
                    </a:lnTo>
                    <a:lnTo>
                      <a:pt x="53" y="84"/>
                    </a:lnTo>
                    <a:lnTo>
                      <a:pt x="57" y="78"/>
                    </a:lnTo>
                    <a:lnTo>
                      <a:pt x="29" y="78"/>
                    </a:lnTo>
                    <a:lnTo>
                      <a:pt x="26" y="78"/>
                    </a:lnTo>
                    <a:lnTo>
                      <a:pt x="18" y="54"/>
                    </a:lnTo>
                    <a:lnTo>
                      <a:pt x="18" y="36"/>
                    </a:lnTo>
                    <a:lnTo>
                      <a:pt x="28"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5" name="Freeform 4133"/>
              <p:cNvSpPr>
                <a:spLocks/>
              </p:cNvSpPr>
              <p:nvPr/>
            </p:nvSpPr>
            <p:spPr bwMode="auto">
              <a:xfrm>
                <a:off x="7370" y="2567"/>
                <a:ext cx="63" cy="94"/>
              </a:xfrm>
              <a:custGeom>
                <a:avLst/>
                <a:gdLst>
                  <a:gd name="T0" fmla="+- 0 7428 7370"/>
                  <a:gd name="T1" fmla="*/ T0 w 63"/>
                  <a:gd name="T2" fmla="+- 0 2581 2567"/>
                  <a:gd name="T3" fmla="*/ 2581 h 94"/>
                  <a:gd name="T4" fmla="+- 0 7401 7370"/>
                  <a:gd name="T5" fmla="*/ T4 w 63"/>
                  <a:gd name="T6" fmla="+- 0 2581 2567"/>
                  <a:gd name="T7" fmla="*/ 2581 h 94"/>
                  <a:gd name="T8" fmla="+- 0 7405 7370"/>
                  <a:gd name="T9" fmla="*/ T8 w 63"/>
                  <a:gd name="T10" fmla="+- 0 2582 2567"/>
                  <a:gd name="T11" fmla="*/ 2582 h 94"/>
                  <a:gd name="T12" fmla="+- 0 7409 7370"/>
                  <a:gd name="T13" fmla="*/ T12 w 63"/>
                  <a:gd name="T14" fmla="+- 0 2584 2567"/>
                  <a:gd name="T15" fmla="*/ 2584 h 94"/>
                  <a:gd name="T16" fmla="+- 0 7414 7370"/>
                  <a:gd name="T17" fmla="*/ T16 w 63"/>
                  <a:gd name="T18" fmla="+- 0 2621 2567"/>
                  <a:gd name="T19" fmla="*/ 2621 h 94"/>
                  <a:gd name="T20" fmla="+- 0 7414 7370"/>
                  <a:gd name="T21" fmla="*/ T20 w 63"/>
                  <a:gd name="T22" fmla="+- 0 2626 2567"/>
                  <a:gd name="T23" fmla="*/ 2626 h 94"/>
                  <a:gd name="T24" fmla="+- 0 7401 7370"/>
                  <a:gd name="T25" fmla="*/ T24 w 63"/>
                  <a:gd name="T26" fmla="+- 0 2645 2567"/>
                  <a:gd name="T27" fmla="*/ 2645 h 94"/>
                  <a:gd name="T28" fmla="+- 0 7427 7370"/>
                  <a:gd name="T29" fmla="*/ T28 w 63"/>
                  <a:gd name="T30" fmla="+- 0 2645 2567"/>
                  <a:gd name="T31" fmla="*/ 2645 h 94"/>
                  <a:gd name="T32" fmla="+- 0 7433 7370"/>
                  <a:gd name="T33" fmla="*/ T32 w 63"/>
                  <a:gd name="T34" fmla="+- 0 2621 2567"/>
                  <a:gd name="T35" fmla="*/ 2621 h 94"/>
                  <a:gd name="T36" fmla="+- 0 7432 7370"/>
                  <a:gd name="T37" fmla="*/ T36 w 63"/>
                  <a:gd name="T38" fmla="+- 0 2603 2567"/>
                  <a:gd name="T39" fmla="*/ 2603 h 94"/>
                  <a:gd name="T40" fmla="+- 0 7432 7370"/>
                  <a:gd name="T41" fmla="*/ T40 w 63"/>
                  <a:gd name="T42" fmla="+- 0 2599 2567"/>
                  <a:gd name="T43" fmla="*/ 2599 h 94"/>
                  <a:gd name="T44" fmla="+- 0 7430 7370"/>
                  <a:gd name="T45" fmla="*/ T44 w 63"/>
                  <a:gd name="T46" fmla="+- 0 2588 2567"/>
                  <a:gd name="T47" fmla="*/ 2588 h 94"/>
                  <a:gd name="T48" fmla="+- 0 7429 7370"/>
                  <a:gd name="T49" fmla="*/ T48 w 63"/>
                  <a:gd name="T50" fmla="+- 0 2583 2567"/>
                  <a:gd name="T51" fmla="*/ 2583 h 94"/>
                  <a:gd name="T52" fmla="+- 0 7428 7370"/>
                  <a:gd name="T53" fmla="*/ T52 w 63"/>
                  <a:gd name="T54" fmla="+- 0 2581 2567"/>
                  <a:gd name="T55" fmla="*/ 258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63" h="94">
                    <a:moveTo>
                      <a:pt x="58" y="14"/>
                    </a:moveTo>
                    <a:lnTo>
                      <a:pt x="31" y="14"/>
                    </a:lnTo>
                    <a:lnTo>
                      <a:pt x="35" y="15"/>
                    </a:lnTo>
                    <a:lnTo>
                      <a:pt x="39" y="17"/>
                    </a:lnTo>
                    <a:lnTo>
                      <a:pt x="44" y="54"/>
                    </a:lnTo>
                    <a:lnTo>
                      <a:pt x="44" y="59"/>
                    </a:lnTo>
                    <a:lnTo>
                      <a:pt x="31" y="78"/>
                    </a:lnTo>
                    <a:lnTo>
                      <a:pt x="57" y="78"/>
                    </a:lnTo>
                    <a:lnTo>
                      <a:pt x="63" y="54"/>
                    </a:lnTo>
                    <a:lnTo>
                      <a:pt x="62" y="36"/>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97" name="Group 4128"/>
            <p:cNvGrpSpPr>
              <a:grpSpLocks/>
            </p:cNvGrpSpPr>
            <p:nvPr/>
          </p:nvGrpSpPr>
          <p:grpSpPr bwMode="auto">
            <a:xfrm>
              <a:off x="7376" y="2740"/>
              <a:ext cx="55" cy="91"/>
              <a:chOff x="7376" y="2740"/>
              <a:chExt cx="55" cy="91"/>
            </a:xfrm>
          </p:grpSpPr>
          <p:sp>
            <p:nvSpPr>
              <p:cNvPr id="40131" name="Freeform 4131"/>
              <p:cNvSpPr>
                <a:spLocks/>
              </p:cNvSpPr>
              <p:nvPr/>
            </p:nvSpPr>
            <p:spPr bwMode="auto">
              <a:xfrm>
                <a:off x="7376" y="2740"/>
                <a:ext cx="55" cy="91"/>
              </a:xfrm>
              <a:custGeom>
                <a:avLst/>
                <a:gdLst>
                  <a:gd name="T0" fmla="+- 0 7427 7376"/>
                  <a:gd name="T1" fmla="*/ T0 w 55"/>
                  <a:gd name="T2" fmla="+- 0 2817 2740"/>
                  <a:gd name="T3" fmla="*/ 2817 h 91"/>
                  <a:gd name="T4" fmla="+- 0 7379 7376"/>
                  <a:gd name="T5" fmla="*/ T4 w 55"/>
                  <a:gd name="T6" fmla="+- 0 2817 2740"/>
                  <a:gd name="T7" fmla="*/ 2817 h 91"/>
                  <a:gd name="T8" fmla="+- 0 7377 7376"/>
                  <a:gd name="T9" fmla="*/ T8 w 55"/>
                  <a:gd name="T10" fmla="+- 0 2817 2740"/>
                  <a:gd name="T11" fmla="*/ 2817 h 91"/>
                  <a:gd name="T12" fmla="+- 0 7377 7376"/>
                  <a:gd name="T13" fmla="*/ T12 w 55"/>
                  <a:gd name="T14" fmla="+- 0 2818 2740"/>
                  <a:gd name="T15" fmla="*/ 2818 h 91"/>
                  <a:gd name="T16" fmla="+- 0 7376 7376"/>
                  <a:gd name="T17" fmla="*/ T16 w 55"/>
                  <a:gd name="T18" fmla="+- 0 2820 2740"/>
                  <a:gd name="T19" fmla="*/ 2820 h 91"/>
                  <a:gd name="T20" fmla="+- 0 7376 7376"/>
                  <a:gd name="T21" fmla="*/ T20 w 55"/>
                  <a:gd name="T22" fmla="+- 0 2824 2740"/>
                  <a:gd name="T23" fmla="*/ 2824 h 91"/>
                  <a:gd name="T24" fmla="+- 0 7376 7376"/>
                  <a:gd name="T25" fmla="*/ T24 w 55"/>
                  <a:gd name="T26" fmla="+- 0 2827 2740"/>
                  <a:gd name="T27" fmla="*/ 2827 h 91"/>
                  <a:gd name="T28" fmla="+- 0 7377 7376"/>
                  <a:gd name="T29" fmla="*/ T28 w 55"/>
                  <a:gd name="T30" fmla="+- 0 2829 2740"/>
                  <a:gd name="T31" fmla="*/ 2829 h 91"/>
                  <a:gd name="T32" fmla="+- 0 7378 7376"/>
                  <a:gd name="T33" fmla="*/ T32 w 55"/>
                  <a:gd name="T34" fmla="+- 0 2830 2740"/>
                  <a:gd name="T35" fmla="*/ 2830 h 91"/>
                  <a:gd name="T36" fmla="+- 0 7379 7376"/>
                  <a:gd name="T37" fmla="*/ T36 w 55"/>
                  <a:gd name="T38" fmla="+- 0 2831 2740"/>
                  <a:gd name="T39" fmla="*/ 2831 h 91"/>
                  <a:gd name="T40" fmla="+- 0 7427 7376"/>
                  <a:gd name="T41" fmla="*/ T40 w 55"/>
                  <a:gd name="T42" fmla="+- 0 2831 2740"/>
                  <a:gd name="T43" fmla="*/ 2831 h 91"/>
                  <a:gd name="T44" fmla="+- 0 7428 7376"/>
                  <a:gd name="T45" fmla="*/ T44 w 55"/>
                  <a:gd name="T46" fmla="+- 0 2830 2740"/>
                  <a:gd name="T47" fmla="*/ 2830 h 91"/>
                  <a:gd name="T48" fmla="+- 0 7429 7376"/>
                  <a:gd name="T49" fmla="*/ T48 w 55"/>
                  <a:gd name="T50" fmla="+- 0 2829 2740"/>
                  <a:gd name="T51" fmla="*/ 2829 h 91"/>
                  <a:gd name="T52" fmla="+- 0 7430 7376"/>
                  <a:gd name="T53" fmla="*/ T52 w 55"/>
                  <a:gd name="T54" fmla="+- 0 2827 2740"/>
                  <a:gd name="T55" fmla="*/ 2827 h 91"/>
                  <a:gd name="T56" fmla="+- 0 7430 7376"/>
                  <a:gd name="T57" fmla="*/ T56 w 55"/>
                  <a:gd name="T58" fmla="+- 0 2820 2740"/>
                  <a:gd name="T59" fmla="*/ 2820 h 91"/>
                  <a:gd name="T60" fmla="+- 0 7429 7376"/>
                  <a:gd name="T61" fmla="*/ T60 w 55"/>
                  <a:gd name="T62" fmla="+- 0 2818 2740"/>
                  <a:gd name="T63" fmla="*/ 2818 h 91"/>
                  <a:gd name="T64" fmla="+- 0 7428 7376"/>
                  <a:gd name="T65" fmla="*/ T64 w 55"/>
                  <a:gd name="T66" fmla="+- 0 2817 2740"/>
                  <a:gd name="T67" fmla="*/ 2817 h 91"/>
                  <a:gd name="T68" fmla="+- 0 7427 7376"/>
                  <a:gd name="T69" fmla="*/ T68 w 55"/>
                  <a:gd name="T70" fmla="+- 0 2817 2740"/>
                  <a:gd name="T71" fmla="*/ 2817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1" y="77"/>
                    </a:moveTo>
                    <a:lnTo>
                      <a:pt x="3" y="77"/>
                    </a:lnTo>
                    <a:lnTo>
                      <a:pt x="1" y="77"/>
                    </a:lnTo>
                    <a:lnTo>
                      <a:pt x="1" y="78"/>
                    </a:lnTo>
                    <a:lnTo>
                      <a:pt x="0" y="80"/>
                    </a:lnTo>
                    <a:lnTo>
                      <a:pt x="0" y="84"/>
                    </a:lnTo>
                    <a:lnTo>
                      <a:pt x="0" y="87"/>
                    </a:lnTo>
                    <a:lnTo>
                      <a:pt x="1" y="89"/>
                    </a:lnTo>
                    <a:lnTo>
                      <a:pt x="2" y="90"/>
                    </a:lnTo>
                    <a:lnTo>
                      <a:pt x="3" y="91"/>
                    </a:lnTo>
                    <a:lnTo>
                      <a:pt x="51" y="91"/>
                    </a:lnTo>
                    <a:lnTo>
                      <a:pt x="52" y="90"/>
                    </a:lnTo>
                    <a:lnTo>
                      <a:pt x="53" y="89"/>
                    </a:lnTo>
                    <a:lnTo>
                      <a:pt x="54" y="87"/>
                    </a:lnTo>
                    <a:lnTo>
                      <a:pt x="54" y="80"/>
                    </a:lnTo>
                    <a:lnTo>
                      <a:pt x="53" y="78"/>
                    </a:lnTo>
                    <a:lnTo>
                      <a:pt x="52"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2" name="Freeform 4130"/>
              <p:cNvSpPr>
                <a:spLocks/>
              </p:cNvSpPr>
              <p:nvPr/>
            </p:nvSpPr>
            <p:spPr bwMode="auto">
              <a:xfrm>
                <a:off x="7376" y="2740"/>
                <a:ext cx="55" cy="91"/>
              </a:xfrm>
              <a:custGeom>
                <a:avLst/>
                <a:gdLst>
                  <a:gd name="T0" fmla="+- 0 7413 7376"/>
                  <a:gd name="T1" fmla="*/ T0 w 55"/>
                  <a:gd name="T2" fmla="+- 0 2758 2740"/>
                  <a:gd name="T3" fmla="*/ 2758 h 91"/>
                  <a:gd name="T4" fmla="+- 0 7395 7376"/>
                  <a:gd name="T5" fmla="*/ T4 w 55"/>
                  <a:gd name="T6" fmla="+- 0 2758 2740"/>
                  <a:gd name="T7" fmla="*/ 2758 h 91"/>
                  <a:gd name="T8" fmla="+- 0 7395 7376"/>
                  <a:gd name="T9" fmla="*/ T8 w 55"/>
                  <a:gd name="T10" fmla="+- 0 2817 2740"/>
                  <a:gd name="T11" fmla="*/ 2817 h 91"/>
                  <a:gd name="T12" fmla="+- 0 7413 7376"/>
                  <a:gd name="T13" fmla="*/ T12 w 55"/>
                  <a:gd name="T14" fmla="+- 0 2817 2740"/>
                  <a:gd name="T15" fmla="*/ 2817 h 91"/>
                  <a:gd name="T16" fmla="+- 0 7413 7376"/>
                  <a:gd name="T17" fmla="*/ T16 w 55"/>
                  <a:gd name="T18" fmla="+- 0 2758 2740"/>
                  <a:gd name="T19" fmla="*/ 2758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3" name="Freeform 4129"/>
              <p:cNvSpPr>
                <a:spLocks/>
              </p:cNvSpPr>
              <p:nvPr/>
            </p:nvSpPr>
            <p:spPr bwMode="auto">
              <a:xfrm>
                <a:off x="7376" y="2740"/>
                <a:ext cx="55" cy="91"/>
              </a:xfrm>
              <a:custGeom>
                <a:avLst/>
                <a:gdLst>
                  <a:gd name="T0" fmla="+- 0 7409 7376"/>
                  <a:gd name="T1" fmla="*/ T0 w 55"/>
                  <a:gd name="T2" fmla="+- 0 2740 2740"/>
                  <a:gd name="T3" fmla="*/ 2740 h 91"/>
                  <a:gd name="T4" fmla="+- 0 7376 7376"/>
                  <a:gd name="T5" fmla="*/ T4 w 55"/>
                  <a:gd name="T6" fmla="+- 0 2760 2740"/>
                  <a:gd name="T7" fmla="*/ 2760 h 91"/>
                  <a:gd name="T8" fmla="+- 0 7376 7376"/>
                  <a:gd name="T9" fmla="*/ T8 w 55"/>
                  <a:gd name="T10" fmla="+- 0 2765 2740"/>
                  <a:gd name="T11" fmla="*/ 2765 h 91"/>
                  <a:gd name="T12" fmla="+- 0 7377 7376"/>
                  <a:gd name="T13" fmla="*/ T12 w 55"/>
                  <a:gd name="T14" fmla="+- 0 2767 2740"/>
                  <a:gd name="T15" fmla="*/ 2767 h 91"/>
                  <a:gd name="T16" fmla="+- 0 7378 7376"/>
                  <a:gd name="T17" fmla="*/ T16 w 55"/>
                  <a:gd name="T18" fmla="+- 0 2767 2740"/>
                  <a:gd name="T19" fmla="*/ 2767 h 91"/>
                  <a:gd name="T20" fmla="+- 0 7381 7376"/>
                  <a:gd name="T21" fmla="*/ T20 w 55"/>
                  <a:gd name="T22" fmla="+- 0 2766 2740"/>
                  <a:gd name="T23" fmla="*/ 2766 h 91"/>
                  <a:gd name="T24" fmla="+- 0 7395 7376"/>
                  <a:gd name="T25" fmla="*/ T24 w 55"/>
                  <a:gd name="T26" fmla="+- 0 2758 2740"/>
                  <a:gd name="T27" fmla="*/ 2758 h 91"/>
                  <a:gd name="T28" fmla="+- 0 7413 7376"/>
                  <a:gd name="T29" fmla="*/ T28 w 55"/>
                  <a:gd name="T30" fmla="+- 0 2758 2740"/>
                  <a:gd name="T31" fmla="*/ 2758 h 91"/>
                  <a:gd name="T32" fmla="+- 0 7413 7376"/>
                  <a:gd name="T33" fmla="*/ T32 w 55"/>
                  <a:gd name="T34" fmla="+- 0 2742 2740"/>
                  <a:gd name="T35" fmla="*/ 2742 h 91"/>
                  <a:gd name="T36" fmla="+- 0 7413 7376"/>
                  <a:gd name="T37" fmla="*/ T36 w 55"/>
                  <a:gd name="T38" fmla="+- 0 2741 2740"/>
                  <a:gd name="T39" fmla="*/ 2741 h 91"/>
                  <a:gd name="T40" fmla="+- 0 7412 7376"/>
                  <a:gd name="T41" fmla="*/ T40 w 55"/>
                  <a:gd name="T42" fmla="+- 0 2741 2740"/>
                  <a:gd name="T43" fmla="*/ 2741 h 91"/>
                  <a:gd name="T44" fmla="+- 0 7409 7376"/>
                  <a:gd name="T45" fmla="*/ T44 w 55"/>
                  <a:gd name="T46" fmla="+- 0 2740 2740"/>
                  <a:gd name="T47" fmla="*/ 274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5"/>
                    </a:lnTo>
                    <a:lnTo>
                      <a:pt x="1" y="27"/>
                    </a:lnTo>
                    <a:lnTo>
                      <a:pt x="2" y="27"/>
                    </a:lnTo>
                    <a:lnTo>
                      <a:pt x="5" y="26"/>
                    </a:lnTo>
                    <a:lnTo>
                      <a:pt x="19" y="18"/>
                    </a:lnTo>
                    <a:lnTo>
                      <a:pt x="37" y="18"/>
                    </a:lnTo>
                    <a:lnTo>
                      <a:pt x="37" y="2"/>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98" name="Group 4123"/>
            <p:cNvGrpSpPr>
              <a:grpSpLocks/>
            </p:cNvGrpSpPr>
            <p:nvPr/>
          </p:nvGrpSpPr>
          <p:grpSpPr bwMode="auto">
            <a:xfrm>
              <a:off x="7372" y="2912"/>
              <a:ext cx="61" cy="94"/>
              <a:chOff x="7372" y="2912"/>
              <a:chExt cx="61" cy="94"/>
            </a:xfrm>
          </p:grpSpPr>
          <p:sp>
            <p:nvSpPr>
              <p:cNvPr id="40127" name="Freeform 4127"/>
              <p:cNvSpPr>
                <a:spLocks/>
              </p:cNvSpPr>
              <p:nvPr/>
            </p:nvSpPr>
            <p:spPr bwMode="auto">
              <a:xfrm>
                <a:off x="7372" y="2912"/>
                <a:ext cx="61" cy="94"/>
              </a:xfrm>
              <a:custGeom>
                <a:avLst/>
                <a:gdLst>
                  <a:gd name="T0" fmla="+- 0 7409 7372"/>
                  <a:gd name="T1" fmla="*/ T0 w 61"/>
                  <a:gd name="T2" fmla="+- 0 2912 2912"/>
                  <a:gd name="T3" fmla="*/ 2912 h 94"/>
                  <a:gd name="T4" fmla="+- 0 7404 7372"/>
                  <a:gd name="T5" fmla="*/ T4 w 61"/>
                  <a:gd name="T6" fmla="+- 0 2912 2912"/>
                  <a:gd name="T7" fmla="*/ 2912 h 94"/>
                  <a:gd name="T8" fmla="+- 0 7399 7372"/>
                  <a:gd name="T9" fmla="*/ T8 w 61"/>
                  <a:gd name="T10" fmla="+- 0 2912 2912"/>
                  <a:gd name="T11" fmla="*/ 2912 h 94"/>
                  <a:gd name="T12" fmla="+- 0 7372 7372"/>
                  <a:gd name="T13" fmla="*/ T12 w 61"/>
                  <a:gd name="T14" fmla="+- 0 2954 2912"/>
                  <a:gd name="T15" fmla="*/ 2954 h 94"/>
                  <a:gd name="T16" fmla="+- 0 7372 7372"/>
                  <a:gd name="T17" fmla="*/ T16 w 61"/>
                  <a:gd name="T18" fmla="+- 0 2970 2912"/>
                  <a:gd name="T19" fmla="*/ 2970 h 94"/>
                  <a:gd name="T20" fmla="+- 0 7390 7372"/>
                  <a:gd name="T21" fmla="*/ T20 w 61"/>
                  <a:gd name="T22" fmla="+- 0 3003 2912"/>
                  <a:gd name="T23" fmla="*/ 3003 h 94"/>
                  <a:gd name="T24" fmla="+- 0 7393 7372"/>
                  <a:gd name="T25" fmla="*/ T24 w 61"/>
                  <a:gd name="T26" fmla="+- 0 3004 2912"/>
                  <a:gd name="T27" fmla="*/ 3004 h 94"/>
                  <a:gd name="T28" fmla="+- 0 7397 7372"/>
                  <a:gd name="T29" fmla="*/ T28 w 61"/>
                  <a:gd name="T30" fmla="+- 0 3005 2912"/>
                  <a:gd name="T31" fmla="*/ 3005 h 94"/>
                  <a:gd name="T32" fmla="+- 0 7406 7372"/>
                  <a:gd name="T33" fmla="*/ T32 w 61"/>
                  <a:gd name="T34" fmla="+- 0 3005 2912"/>
                  <a:gd name="T35" fmla="*/ 3005 h 94"/>
                  <a:gd name="T36" fmla="+- 0 7428 7372"/>
                  <a:gd name="T37" fmla="*/ T36 w 61"/>
                  <a:gd name="T38" fmla="+- 0 2991 2912"/>
                  <a:gd name="T39" fmla="*/ 2991 h 94"/>
                  <a:gd name="T40" fmla="+- 0 7400 7372"/>
                  <a:gd name="T41" fmla="*/ T40 w 61"/>
                  <a:gd name="T42" fmla="+- 0 2991 2912"/>
                  <a:gd name="T43" fmla="*/ 2991 h 94"/>
                  <a:gd name="T44" fmla="+- 0 7398 7372"/>
                  <a:gd name="T45" fmla="*/ T44 w 61"/>
                  <a:gd name="T46" fmla="+- 0 2990 2912"/>
                  <a:gd name="T47" fmla="*/ 2990 h 94"/>
                  <a:gd name="T48" fmla="+- 0 7389 7372"/>
                  <a:gd name="T49" fmla="*/ T48 w 61"/>
                  <a:gd name="T50" fmla="+- 0 2965 2912"/>
                  <a:gd name="T51" fmla="*/ 2965 h 94"/>
                  <a:gd name="T52" fmla="+- 0 7392 7372"/>
                  <a:gd name="T53" fmla="*/ T52 w 61"/>
                  <a:gd name="T54" fmla="+- 0 2963 2912"/>
                  <a:gd name="T55" fmla="*/ 2963 h 94"/>
                  <a:gd name="T56" fmla="+- 0 7396 7372"/>
                  <a:gd name="T57" fmla="*/ T56 w 61"/>
                  <a:gd name="T58" fmla="+- 0 2962 2912"/>
                  <a:gd name="T59" fmla="*/ 2962 h 94"/>
                  <a:gd name="T60" fmla="+- 0 7399 7372"/>
                  <a:gd name="T61" fmla="*/ T60 w 61"/>
                  <a:gd name="T62" fmla="+- 0 2961 2912"/>
                  <a:gd name="T63" fmla="*/ 2961 h 94"/>
                  <a:gd name="T64" fmla="+- 0 7403 7372"/>
                  <a:gd name="T65" fmla="*/ T64 w 61"/>
                  <a:gd name="T66" fmla="+- 0 2960 2912"/>
                  <a:gd name="T67" fmla="*/ 2960 h 94"/>
                  <a:gd name="T68" fmla="+- 0 7430 7372"/>
                  <a:gd name="T69" fmla="*/ T68 w 61"/>
                  <a:gd name="T70" fmla="+- 0 2960 2912"/>
                  <a:gd name="T71" fmla="*/ 2960 h 94"/>
                  <a:gd name="T72" fmla="+- 0 7430 7372"/>
                  <a:gd name="T73" fmla="*/ T72 w 61"/>
                  <a:gd name="T74" fmla="+- 0 2959 2912"/>
                  <a:gd name="T75" fmla="*/ 2959 h 94"/>
                  <a:gd name="T76" fmla="+- 0 7428 7372"/>
                  <a:gd name="T77" fmla="*/ T76 w 61"/>
                  <a:gd name="T78" fmla="+- 0 2956 2912"/>
                  <a:gd name="T79" fmla="*/ 2956 h 94"/>
                  <a:gd name="T80" fmla="+- 0 7425 7372"/>
                  <a:gd name="T81" fmla="*/ T80 w 61"/>
                  <a:gd name="T82" fmla="+- 0 2952 2912"/>
                  <a:gd name="T83" fmla="*/ 2952 h 94"/>
                  <a:gd name="T84" fmla="+- 0 7389 7372"/>
                  <a:gd name="T85" fmla="*/ T84 w 61"/>
                  <a:gd name="T86" fmla="+- 0 2952 2912"/>
                  <a:gd name="T87" fmla="*/ 2952 h 94"/>
                  <a:gd name="T88" fmla="+- 0 7389 7372"/>
                  <a:gd name="T89" fmla="*/ T88 w 61"/>
                  <a:gd name="T90" fmla="+- 0 2947 2912"/>
                  <a:gd name="T91" fmla="*/ 2947 h 94"/>
                  <a:gd name="T92" fmla="+- 0 7405 7372"/>
                  <a:gd name="T93" fmla="*/ T92 w 61"/>
                  <a:gd name="T94" fmla="+- 0 2926 2912"/>
                  <a:gd name="T95" fmla="*/ 2926 h 94"/>
                  <a:gd name="T96" fmla="+- 0 7426 7372"/>
                  <a:gd name="T97" fmla="*/ T96 w 61"/>
                  <a:gd name="T98" fmla="+- 0 2926 2912"/>
                  <a:gd name="T99" fmla="*/ 2926 h 94"/>
                  <a:gd name="T100" fmla="+- 0 7427 7372"/>
                  <a:gd name="T101" fmla="*/ T100 w 61"/>
                  <a:gd name="T102" fmla="+- 0 2919 2912"/>
                  <a:gd name="T103" fmla="*/ 2919 h 94"/>
                  <a:gd name="T104" fmla="+- 0 7414 7372"/>
                  <a:gd name="T105" fmla="*/ T104 w 61"/>
                  <a:gd name="T106" fmla="+- 0 2912 2912"/>
                  <a:gd name="T107" fmla="*/ 2912 h 94"/>
                  <a:gd name="T108" fmla="+- 0 7409 7372"/>
                  <a:gd name="T109" fmla="*/ T108 w 61"/>
                  <a:gd name="T110" fmla="+- 0 2912 2912"/>
                  <a:gd name="T111" fmla="*/ 291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61" h="94">
                    <a:moveTo>
                      <a:pt x="37" y="0"/>
                    </a:moveTo>
                    <a:lnTo>
                      <a:pt x="32" y="0"/>
                    </a:lnTo>
                    <a:lnTo>
                      <a:pt x="27" y="0"/>
                    </a:lnTo>
                    <a:lnTo>
                      <a:pt x="0" y="42"/>
                    </a:lnTo>
                    <a:lnTo>
                      <a:pt x="0" y="58"/>
                    </a:lnTo>
                    <a:lnTo>
                      <a:pt x="18" y="91"/>
                    </a:lnTo>
                    <a:lnTo>
                      <a:pt x="21" y="92"/>
                    </a:lnTo>
                    <a:lnTo>
                      <a:pt x="25" y="93"/>
                    </a:lnTo>
                    <a:lnTo>
                      <a:pt x="34" y="93"/>
                    </a:lnTo>
                    <a:lnTo>
                      <a:pt x="56" y="79"/>
                    </a:lnTo>
                    <a:lnTo>
                      <a:pt x="28" y="79"/>
                    </a:lnTo>
                    <a:lnTo>
                      <a:pt x="26" y="78"/>
                    </a:lnTo>
                    <a:lnTo>
                      <a:pt x="17" y="53"/>
                    </a:lnTo>
                    <a:lnTo>
                      <a:pt x="20" y="51"/>
                    </a:lnTo>
                    <a:lnTo>
                      <a:pt x="24" y="50"/>
                    </a:lnTo>
                    <a:lnTo>
                      <a:pt x="27" y="49"/>
                    </a:lnTo>
                    <a:lnTo>
                      <a:pt x="31" y="48"/>
                    </a:lnTo>
                    <a:lnTo>
                      <a:pt x="58" y="48"/>
                    </a:lnTo>
                    <a:lnTo>
                      <a:pt x="58" y="47"/>
                    </a:lnTo>
                    <a:lnTo>
                      <a:pt x="56" y="44"/>
                    </a:lnTo>
                    <a:lnTo>
                      <a:pt x="53" y="40"/>
                    </a:lnTo>
                    <a:lnTo>
                      <a:pt x="17" y="40"/>
                    </a:lnTo>
                    <a:lnTo>
                      <a:pt x="17" y="35"/>
                    </a:lnTo>
                    <a:lnTo>
                      <a:pt x="33" y="14"/>
                    </a:lnTo>
                    <a:lnTo>
                      <a:pt x="54" y="14"/>
                    </a:lnTo>
                    <a:lnTo>
                      <a:pt x="55" y="7"/>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28" name="Freeform 4126"/>
              <p:cNvSpPr>
                <a:spLocks/>
              </p:cNvSpPr>
              <p:nvPr/>
            </p:nvSpPr>
            <p:spPr bwMode="auto">
              <a:xfrm>
                <a:off x="7372" y="2912"/>
                <a:ext cx="61" cy="94"/>
              </a:xfrm>
              <a:custGeom>
                <a:avLst/>
                <a:gdLst>
                  <a:gd name="T0" fmla="+- 0 7430 7372"/>
                  <a:gd name="T1" fmla="*/ T0 w 61"/>
                  <a:gd name="T2" fmla="+- 0 2960 2912"/>
                  <a:gd name="T3" fmla="*/ 2960 h 94"/>
                  <a:gd name="T4" fmla="+- 0 7405 7372"/>
                  <a:gd name="T5" fmla="*/ T4 w 61"/>
                  <a:gd name="T6" fmla="+- 0 2960 2912"/>
                  <a:gd name="T7" fmla="*/ 2960 h 94"/>
                  <a:gd name="T8" fmla="+- 0 7407 7372"/>
                  <a:gd name="T9" fmla="*/ T8 w 61"/>
                  <a:gd name="T10" fmla="+- 0 2961 2912"/>
                  <a:gd name="T11" fmla="*/ 2961 h 94"/>
                  <a:gd name="T12" fmla="+- 0 7408 7372"/>
                  <a:gd name="T13" fmla="*/ T12 w 61"/>
                  <a:gd name="T14" fmla="+- 0 2961 2912"/>
                  <a:gd name="T15" fmla="*/ 2961 h 94"/>
                  <a:gd name="T16" fmla="+- 0 7412 7372"/>
                  <a:gd name="T17" fmla="*/ T16 w 61"/>
                  <a:gd name="T18" fmla="+- 0 2964 2912"/>
                  <a:gd name="T19" fmla="*/ 2964 h 94"/>
                  <a:gd name="T20" fmla="+- 0 7414 7372"/>
                  <a:gd name="T21" fmla="*/ T20 w 61"/>
                  <a:gd name="T22" fmla="+- 0 2969 2912"/>
                  <a:gd name="T23" fmla="*/ 2969 h 94"/>
                  <a:gd name="T24" fmla="+- 0 7414 7372"/>
                  <a:gd name="T25" fmla="*/ T24 w 61"/>
                  <a:gd name="T26" fmla="+- 0 2970 2912"/>
                  <a:gd name="T27" fmla="*/ 2970 h 94"/>
                  <a:gd name="T28" fmla="+- 0 7415 7372"/>
                  <a:gd name="T29" fmla="*/ T28 w 61"/>
                  <a:gd name="T30" fmla="+- 0 2978 2912"/>
                  <a:gd name="T31" fmla="*/ 2978 h 94"/>
                  <a:gd name="T32" fmla="+- 0 7414 7372"/>
                  <a:gd name="T33" fmla="*/ T32 w 61"/>
                  <a:gd name="T34" fmla="+- 0 2979 2912"/>
                  <a:gd name="T35" fmla="*/ 2979 h 94"/>
                  <a:gd name="T36" fmla="+- 0 7404 7372"/>
                  <a:gd name="T37" fmla="*/ T36 w 61"/>
                  <a:gd name="T38" fmla="+- 0 2991 2912"/>
                  <a:gd name="T39" fmla="*/ 2991 h 94"/>
                  <a:gd name="T40" fmla="+- 0 7428 7372"/>
                  <a:gd name="T41" fmla="*/ T40 w 61"/>
                  <a:gd name="T42" fmla="+- 0 2991 2912"/>
                  <a:gd name="T43" fmla="*/ 2991 h 94"/>
                  <a:gd name="T44" fmla="+- 0 7429 7372"/>
                  <a:gd name="T45" fmla="*/ T44 w 61"/>
                  <a:gd name="T46" fmla="+- 0 2989 2912"/>
                  <a:gd name="T47" fmla="*/ 2989 h 94"/>
                  <a:gd name="T48" fmla="+- 0 7431 7372"/>
                  <a:gd name="T49" fmla="*/ T48 w 61"/>
                  <a:gd name="T50" fmla="+- 0 2982 2912"/>
                  <a:gd name="T51" fmla="*/ 2982 h 94"/>
                  <a:gd name="T52" fmla="+- 0 7432 7372"/>
                  <a:gd name="T53" fmla="*/ T52 w 61"/>
                  <a:gd name="T54" fmla="+- 0 2978 2912"/>
                  <a:gd name="T55" fmla="*/ 2978 h 94"/>
                  <a:gd name="T56" fmla="+- 0 7432 7372"/>
                  <a:gd name="T57" fmla="*/ T56 w 61"/>
                  <a:gd name="T58" fmla="+- 0 2969 2912"/>
                  <a:gd name="T59" fmla="*/ 2969 h 94"/>
                  <a:gd name="T60" fmla="+- 0 7432 7372"/>
                  <a:gd name="T61" fmla="*/ T60 w 61"/>
                  <a:gd name="T62" fmla="+- 0 2965 2912"/>
                  <a:gd name="T63" fmla="*/ 2965 h 94"/>
                  <a:gd name="T64" fmla="+- 0 7430 7372"/>
                  <a:gd name="T65" fmla="*/ T64 w 61"/>
                  <a:gd name="T66" fmla="+- 0 2960 2912"/>
                  <a:gd name="T67" fmla="*/ 296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8"/>
                    </a:moveTo>
                    <a:lnTo>
                      <a:pt x="33" y="48"/>
                    </a:lnTo>
                    <a:lnTo>
                      <a:pt x="35" y="49"/>
                    </a:lnTo>
                    <a:lnTo>
                      <a:pt x="36" y="49"/>
                    </a:lnTo>
                    <a:lnTo>
                      <a:pt x="40" y="52"/>
                    </a:lnTo>
                    <a:lnTo>
                      <a:pt x="42" y="57"/>
                    </a:lnTo>
                    <a:lnTo>
                      <a:pt x="42" y="58"/>
                    </a:lnTo>
                    <a:lnTo>
                      <a:pt x="43" y="66"/>
                    </a:lnTo>
                    <a:lnTo>
                      <a:pt x="42" y="67"/>
                    </a:lnTo>
                    <a:lnTo>
                      <a:pt x="32" y="79"/>
                    </a:lnTo>
                    <a:lnTo>
                      <a:pt x="56" y="79"/>
                    </a:lnTo>
                    <a:lnTo>
                      <a:pt x="57" y="77"/>
                    </a:lnTo>
                    <a:lnTo>
                      <a:pt x="59" y="70"/>
                    </a:lnTo>
                    <a:lnTo>
                      <a:pt x="60" y="66"/>
                    </a:lnTo>
                    <a:lnTo>
                      <a:pt x="60" y="57"/>
                    </a:lnTo>
                    <a:lnTo>
                      <a:pt x="60" y="53"/>
                    </a:lnTo>
                    <a:lnTo>
                      <a:pt x="5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29" name="Freeform 4125"/>
              <p:cNvSpPr>
                <a:spLocks/>
              </p:cNvSpPr>
              <p:nvPr/>
            </p:nvSpPr>
            <p:spPr bwMode="auto">
              <a:xfrm>
                <a:off x="7372" y="2912"/>
                <a:ext cx="61" cy="94"/>
              </a:xfrm>
              <a:custGeom>
                <a:avLst/>
                <a:gdLst>
                  <a:gd name="T0" fmla="+- 0 7411 7372"/>
                  <a:gd name="T1" fmla="*/ T0 w 61"/>
                  <a:gd name="T2" fmla="+- 0 2946 2912"/>
                  <a:gd name="T3" fmla="*/ 2946 h 94"/>
                  <a:gd name="T4" fmla="+- 0 7389 7372"/>
                  <a:gd name="T5" fmla="*/ T4 w 61"/>
                  <a:gd name="T6" fmla="+- 0 2952 2912"/>
                  <a:gd name="T7" fmla="*/ 2952 h 94"/>
                  <a:gd name="T8" fmla="+- 0 7425 7372"/>
                  <a:gd name="T9" fmla="*/ T8 w 61"/>
                  <a:gd name="T10" fmla="+- 0 2952 2912"/>
                  <a:gd name="T11" fmla="*/ 2952 h 94"/>
                  <a:gd name="T12" fmla="+- 0 7424 7372"/>
                  <a:gd name="T13" fmla="*/ T12 w 61"/>
                  <a:gd name="T14" fmla="+- 0 2951 2912"/>
                  <a:gd name="T15" fmla="*/ 2951 h 94"/>
                  <a:gd name="T16" fmla="+- 0 7422 7372"/>
                  <a:gd name="T17" fmla="*/ T16 w 61"/>
                  <a:gd name="T18" fmla="+- 0 2949 2912"/>
                  <a:gd name="T19" fmla="*/ 2949 h 94"/>
                  <a:gd name="T20" fmla="+- 0 7415 7372"/>
                  <a:gd name="T21" fmla="*/ T20 w 61"/>
                  <a:gd name="T22" fmla="+- 0 2947 2912"/>
                  <a:gd name="T23" fmla="*/ 2947 h 94"/>
                  <a:gd name="T24" fmla="+- 0 7411 7372"/>
                  <a:gd name="T25" fmla="*/ T24 w 61"/>
                  <a:gd name="T26" fmla="+- 0 2946 2912"/>
                  <a:gd name="T27" fmla="*/ 2946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39" y="34"/>
                    </a:moveTo>
                    <a:lnTo>
                      <a:pt x="17" y="40"/>
                    </a:lnTo>
                    <a:lnTo>
                      <a:pt x="53" y="40"/>
                    </a:lnTo>
                    <a:lnTo>
                      <a:pt x="52" y="39"/>
                    </a:lnTo>
                    <a:lnTo>
                      <a:pt x="50" y="37"/>
                    </a:lnTo>
                    <a:lnTo>
                      <a:pt x="43" y="35"/>
                    </a:lnTo>
                    <a:lnTo>
                      <a:pt x="39"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0" name="Freeform 4124"/>
              <p:cNvSpPr>
                <a:spLocks/>
              </p:cNvSpPr>
              <p:nvPr/>
            </p:nvSpPr>
            <p:spPr bwMode="auto">
              <a:xfrm>
                <a:off x="7372" y="2912"/>
                <a:ext cx="61" cy="94"/>
              </a:xfrm>
              <a:custGeom>
                <a:avLst/>
                <a:gdLst>
                  <a:gd name="T0" fmla="+- 0 7426 7372"/>
                  <a:gd name="T1" fmla="*/ T0 w 61"/>
                  <a:gd name="T2" fmla="+- 0 2926 2912"/>
                  <a:gd name="T3" fmla="*/ 2926 h 94"/>
                  <a:gd name="T4" fmla="+- 0 7405 7372"/>
                  <a:gd name="T5" fmla="*/ T4 w 61"/>
                  <a:gd name="T6" fmla="+- 0 2926 2912"/>
                  <a:gd name="T7" fmla="*/ 2926 h 94"/>
                  <a:gd name="T8" fmla="+- 0 7413 7372"/>
                  <a:gd name="T9" fmla="*/ T8 w 61"/>
                  <a:gd name="T10" fmla="+- 0 2926 2912"/>
                  <a:gd name="T11" fmla="*/ 2926 h 94"/>
                  <a:gd name="T12" fmla="+- 0 7415 7372"/>
                  <a:gd name="T13" fmla="*/ T12 w 61"/>
                  <a:gd name="T14" fmla="+- 0 2926 2912"/>
                  <a:gd name="T15" fmla="*/ 2926 h 94"/>
                  <a:gd name="T16" fmla="+- 0 7419 7372"/>
                  <a:gd name="T17" fmla="*/ T16 w 61"/>
                  <a:gd name="T18" fmla="+- 0 2927 2912"/>
                  <a:gd name="T19" fmla="*/ 2927 h 94"/>
                  <a:gd name="T20" fmla="+- 0 7422 7372"/>
                  <a:gd name="T21" fmla="*/ T20 w 61"/>
                  <a:gd name="T22" fmla="+- 0 2928 2912"/>
                  <a:gd name="T23" fmla="*/ 2928 h 94"/>
                  <a:gd name="T24" fmla="+- 0 7424 7372"/>
                  <a:gd name="T25" fmla="*/ T24 w 61"/>
                  <a:gd name="T26" fmla="+- 0 2928 2912"/>
                  <a:gd name="T27" fmla="*/ 2928 h 94"/>
                  <a:gd name="T28" fmla="+- 0 7425 7372"/>
                  <a:gd name="T29" fmla="*/ T28 w 61"/>
                  <a:gd name="T30" fmla="+- 0 2928 2912"/>
                  <a:gd name="T31" fmla="*/ 2928 h 94"/>
                  <a:gd name="T32" fmla="+- 0 7426 7372"/>
                  <a:gd name="T33" fmla="*/ T32 w 61"/>
                  <a:gd name="T34" fmla="+- 0 2927 2912"/>
                  <a:gd name="T35" fmla="*/ 2927 h 94"/>
                  <a:gd name="T36" fmla="+- 0 7426 7372"/>
                  <a:gd name="T37" fmla="*/ T36 w 61"/>
                  <a:gd name="T38" fmla="+- 0 2926 2912"/>
                  <a:gd name="T39" fmla="*/ 292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4" y="14"/>
                    </a:moveTo>
                    <a:lnTo>
                      <a:pt x="33" y="14"/>
                    </a:lnTo>
                    <a:lnTo>
                      <a:pt x="41" y="14"/>
                    </a:lnTo>
                    <a:lnTo>
                      <a:pt x="43" y="14"/>
                    </a:lnTo>
                    <a:lnTo>
                      <a:pt x="47" y="15"/>
                    </a:lnTo>
                    <a:lnTo>
                      <a:pt x="50" y="16"/>
                    </a:lnTo>
                    <a:lnTo>
                      <a:pt x="52" y="16"/>
                    </a:lnTo>
                    <a:lnTo>
                      <a:pt x="53" y="16"/>
                    </a:lnTo>
                    <a:lnTo>
                      <a:pt x="54" y="15"/>
                    </a:lnTo>
                    <a:lnTo>
                      <a:pt x="54"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99" name="Group 4120"/>
            <p:cNvGrpSpPr>
              <a:grpSpLocks/>
            </p:cNvGrpSpPr>
            <p:nvPr/>
          </p:nvGrpSpPr>
          <p:grpSpPr bwMode="auto">
            <a:xfrm>
              <a:off x="1268" y="3037"/>
              <a:ext cx="627" cy="2"/>
              <a:chOff x="1268" y="3037"/>
              <a:chExt cx="627" cy="2"/>
            </a:xfrm>
          </p:grpSpPr>
          <p:sp>
            <p:nvSpPr>
              <p:cNvPr id="40125" name="Freeform 4122"/>
              <p:cNvSpPr>
                <a:spLocks/>
              </p:cNvSpPr>
              <p:nvPr/>
            </p:nvSpPr>
            <p:spPr bwMode="auto">
              <a:xfrm>
                <a:off x="1268" y="3037"/>
                <a:ext cx="627" cy="2"/>
              </a:xfrm>
              <a:custGeom>
                <a:avLst/>
                <a:gdLst>
                  <a:gd name="T0" fmla="+- 0 1268 1268"/>
                  <a:gd name="T1" fmla="*/ T0 w 627"/>
                  <a:gd name="T2" fmla="+- 0 1894 1268"/>
                  <a:gd name="T3" fmla="*/ T2 w 627"/>
                </a:gdLst>
                <a:ahLst/>
                <a:cxnLst>
                  <a:cxn ang="0">
                    <a:pos x="T1" y="0"/>
                  </a:cxn>
                  <a:cxn ang="0">
                    <a:pos x="T3" y="0"/>
                  </a:cxn>
                </a:cxnLst>
                <a:rect l="0" t="0" r="r" b="b"/>
                <a:pathLst>
                  <a:path w="627">
                    <a:moveTo>
                      <a:pt x="0" y="0"/>
                    </a:moveTo>
                    <a:lnTo>
                      <a:pt x="626" y="0"/>
                    </a:lnTo>
                  </a:path>
                </a:pathLst>
              </a:custGeom>
              <a:noFill/>
              <a:ln w="92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126" name="Picture 4121"/>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889" y="2395"/>
                <a:ext cx="15" cy="6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00" name="Group 4117"/>
            <p:cNvGrpSpPr>
              <a:grpSpLocks/>
            </p:cNvGrpSpPr>
            <p:nvPr/>
          </p:nvGrpSpPr>
          <p:grpSpPr bwMode="auto">
            <a:xfrm>
              <a:off x="1887" y="3027"/>
              <a:ext cx="7" cy="3"/>
              <a:chOff x="1887" y="3027"/>
              <a:chExt cx="7" cy="3"/>
            </a:xfrm>
          </p:grpSpPr>
          <p:sp>
            <p:nvSpPr>
              <p:cNvPr id="40123" name="Freeform 4119"/>
              <p:cNvSpPr>
                <a:spLocks/>
              </p:cNvSpPr>
              <p:nvPr/>
            </p:nvSpPr>
            <p:spPr bwMode="auto">
              <a:xfrm>
                <a:off x="1887" y="3027"/>
                <a:ext cx="7" cy="3"/>
              </a:xfrm>
              <a:custGeom>
                <a:avLst/>
                <a:gdLst>
                  <a:gd name="T0" fmla="+- 0 1894 1887"/>
                  <a:gd name="T1" fmla="*/ T0 w 7"/>
                  <a:gd name="T2" fmla="+- 0 3027 3027"/>
                  <a:gd name="T3" fmla="*/ 3027 h 3"/>
                  <a:gd name="T4" fmla="+- 0 1889 1887"/>
                  <a:gd name="T5" fmla="*/ T4 w 7"/>
                  <a:gd name="T6" fmla="+- 0 3027 3027"/>
                  <a:gd name="T7" fmla="*/ 3027 h 3"/>
                  <a:gd name="T8" fmla="+- 0 1889 1887"/>
                  <a:gd name="T9" fmla="*/ T8 w 7"/>
                  <a:gd name="T10" fmla="+- 0 3028 3027"/>
                  <a:gd name="T11" fmla="*/ 3028 h 3"/>
                  <a:gd name="T12" fmla="+- 0 1888 1887"/>
                  <a:gd name="T13" fmla="*/ T12 w 7"/>
                  <a:gd name="T14" fmla="+- 0 3029 3027"/>
                  <a:gd name="T15" fmla="*/ 3029 h 3"/>
                  <a:gd name="T16" fmla="+- 0 1887 1887"/>
                  <a:gd name="T17" fmla="*/ T16 w 7"/>
                  <a:gd name="T18" fmla="+- 0 3029 3027"/>
                  <a:gd name="T19" fmla="*/ 3029 h 3"/>
                  <a:gd name="T20" fmla="+- 0 1894 1887"/>
                  <a:gd name="T21" fmla="*/ T20 w 7"/>
                  <a:gd name="T22" fmla="+- 0 3029 3027"/>
                  <a:gd name="T23" fmla="*/ 3029 h 3"/>
                  <a:gd name="T24" fmla="+- 0 1894 1887"/>
                  <a:gd name="T25" fmla="*/ T24 w 7"/>
                  <a:gd name="T26" fmla="+- 0 3027 3027"/>
                  <a:gd name="T27" fmla="*/ 3027 h 3"/>
                </a:gdLst>
                <a:ahLst/>
                <a:cxnLst>
                  <a:cxn ang="0">
                    <a:pos x="T1" y="T3"/>
                  </a:cxn>
                  <a:cxn ang="0">
                    <a:pos x="T5" y="T7"/>
                  </a:cxn>
                  <a:cxn ang="0">
                    <a:pos x="T9" y="T11"/>
                  </a:cxn>
                  <a:cxn ang="0">
                    <a:pos x="T13" y="T15"/>
                  </a:cxn>
                  <a:cxn ang="0">
                    <a:pos x="T17" y="T19"/>
                  </a:cxn>
                  <a:cxn ang="0">
                    <a:pos x="T21" y="T23"/>
                  </a:cxn>
                  <a:cxn ang="0">
                    <a:pos x="T25" y="T27"/>
                  </a:cxn>
                </a:cxnLst>
                <a:rect l="0" t="0" r="r" b="b"/>
                <a:pathLst>
                  <a:path w="7" h="3">
                    <a:moveTo>
                      <a:pt x="7" y="0"/>
                    </a:moveTo>
                    <a:lnTo>
                      <a:pt x="2" y="0"/>
                    </a:lnTo>
                    <a:lnTo>
                      <a:pt x="2" y="1"/>
                    </a:lnTo>
                    <a:lnTo>
                      <a:pt x="1" y="2"/>
                    </a:lnTo>
                    <a:lnTo>
                      <a:pt x="0" y="2"/>
                    </a:lnTo>
                    <a:lnTo>
                      <a:pt x="7" y="2"/>
                    </a:lnTo>
                    <a:lnTo>
                      <a:pt x="7"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124" name="Picture 4118"/>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254" y="2383"/>
                <a:ext cx="632" cy="6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01" name="Group 4115"/>
            <p:cNvGrpSpPr>
              <a:grpSpLocks/>
            </p:cNvGrpSpPr>
            <p:nvPr/>
          </p:nvGrpSpPr>
          <p:grpSpPr bwMode="auto">
            <a:xfrm>
              <a:off x="1252" y="2381"/>
              <a:ext cx="637" cy="2"/>
              <a:chOff x="1252" y="2381"/>
              <a:chExt cx="637" cy="2"/>
            </a:xfrm>
          </p:grpSpPr>
          <p:sp>
            <p:nvSpPr>
              <p:cNvPr id="40122" name="Freeform 4116"/>
              <p:cNvSpPr>
                <a:spLocks/>
              </p:cNvSpPr>
              <p:nvPr/>
            </p:nvSpPr>
            <p:spPr bwMode="auto">
              <a:xfrm>
                <a:off x="1252" y="2381"/>
                <a:ext cx="637" cy="2"/>
              </a:xfrm>
              <a:custGeom>
                <a:avLst/>
                <a:gdLst>
                  <a:gd name="T0" fmla="+- 0 1252 1252"/>
                  <a:gd name="T1" fmla="*/ T0 w 637"/>
                  <a:gd name="T2" fmla="+- 0 1889 1252"/>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02" name="Group 4113"/>
            <p:cNvGrpSpPr>
              <a:grpSpLocks/>
            </p:cNvGrpSpPr>
            <p:nvPr/>
          </p:nvGrpSpPr>
          <p:grpSpPr bwMode="auto">
            <a:xfrm>
              <a:off x="1253" y="3029"/>
              <a:ext cx="635" cy="2"/>
              <a:chOff x="1253" y="3029"/>
              <a:chExt cx="635" cy="2"/>
            </a:xfrm>
          </p:grpSpPr>
          <p:sp>
            <p:nvSpPr>
              <p:cNvPr id="40121" name="Freeform 4114"/>
              <p:cNvSpPr>
                <a:spLocks/>
              </p:cNvSpPr>
              <p:nvPr/>
            </p:nvSpPr>
            <p:spPr bwMode="auto">
              <a:xfrm>
                <a:off x="1253" y="3029"/>
                <a:ext cx="635" cy="2"/>
              </a:xfrm>
              <a:custGeom>
                <a:avLst/>
                <a:gdLst>
                  <a:gd name="T0" fmla="+- 0 1253 1253"/>
                  <a:gd name="T1" fmla="*/ T0 w 635"/>
                  <a:gd name="T2" fmla="+- 0 1888 1253"/>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03" name="Group 4111"/>
            <p:cNvGrpSpPr>
              <a:grpSpLocks/>
            </p:cNvGrpSpPr>
            <p:nvPr/>
          </p:nvGrpSpPr>
          <p:grpSpPr bwMode="auto">
            <a:xfrm>
              <a:off x="1254" y="3027"/>
              <a:ext cx="635" cy="2"/>
              <a:chOff x="1254" y="3027"/>
              <a:chExt cx="635" cy="2"/>
            </a:xfrm>
          </p:grpSpPr>
          <p:sp>
            <p:nvSpPr>
              <p:cNvPr id="40120" name="Freeform 4112"/>
              <p:cNvSpPr>
                <a:spLocks/>
              </p:cNvSpPr>
              <p:nvPr/>
            </p:nvSpPr>
            <p:spPr bwMode="auto">
              <a:xfrm>
                <a:off x="1254" y="3027"/>
                <a:ext cx="635" cy="2"/>
              </a:xfrm>
              <a:custGeom>
                <a:avLst/>
                <a:gdLst>
                  <a:gd name="T0" fmla="+- 0 1254 1254"/>
                  <a:gd name="T1" fmla="*/ T0 w 635"/>
                  <a:gd name="T2" fmla="+- 0 1889 1254"/>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04" name="Group 4109"/>
            <p:cNvGrpSpPr>
              <a:grpSpLocks/>
            </p:cNvGrpSpPr>
            <p:nvPr/>
          </p:nvGrpSpPr>
          <p:grpSpPr bwMode="auto">
            <a:xfrm>
              <a:off x="1887" y="2382"/>
              <a:ext cx="2" cy="648"/>
              <a:chOff x="1887" y="2382"/>
              <a:chExt cx="2" cy="648"/>
            </a:xfrm>
          </p:grpSpPr>
          <p:sp>
            <p:nvSpPr>
              <p:cNvPr id="40119" name="Freeform 4110"/>
              <p:cNvSpPr>
                <a:spLocks/>
              </p:cNvSpPr>
              <p:nvPr/>
            </p:nvSpPr>
            <p:spPr bwMode="auto">
              <a:xfrm>
                <a:off x="1887" y="2382"/>
                <a:ext cx="2" cy="648"/>
              </a:xfrm>
              <a:custGeom>
                <a:avLst/>
                <a:gdLst>
                  <a:gd name="T0" fmla="+- 0 2382 2382"/>
                  <a:gd name="T1" fmla="*/ 2382 h 648"/>
                  <a:gd name="T2" fmla="+- 0 3030 2382"/>
                  <a:gd name="T3" fmla="*/ 3030 h 648"/>
                </a:gdLst>
                <a:ahLst/>
                <a:cxnLst>
                  <a:cxn ang="0">
                    <a:pos x="0" y="T1"/>
                  </a:cxn>
                  <a:cxn ang="0">
                    <a:pos x="0" y="T3"/>
                  </a:cxn>
                </a:cxnLst>
                <a:rect l="0" t="0" r="r" b="b"/>
                <a:pathLst>
                  <a:path h="648">
                    <a:moveTo>
                      <a:pt x="0" y="0"/>
                    </a:moveTo>
                    <a:lnTo>
                      <a:pt x="0" y="648"/>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05" name="Group 4105"/>
            <p:cNvGrpSpPr>
              <a:grpSpLocks/>
            </p:cNvGrpSpPr>
            <p:nvPr/>
          </p:nvGrpSpPr>
          <p:grpSpPr bwMode="auto">
            <a:xfrm>
              <a:off x="1283" y="2399"/>
              <a:ext cx="55" cy="91"/>
              <a:chOff x="1283" y="2399"/>
              <a:chExt cx="55" cy="91"/>
            </a:xfrm>
          </p:grpSpPr>
          <p:sp>
            <p:nvSpPr>
              <p:cNvPr id="40116" name="Freeform 4108"/>
              <p:cNvSpPr>
                <a:spLocks/>
              </p:cNvSpPr>
              <p:nvPr/>
            </p:nvSpPr>
            <p:spPr bwMode="auto">
              <a:xfrm>
                <a:off x="1283" y="2399"/>
                <a:ext cx="55" cy="91"/>
              </a:xfrm>
              <a:custGeom>
                <a:avLst/>
                <a:gdLst>
                  <a:gd name="T0" fmla="+- 0 1335 1283"/>
                  <a:gd name="T1" fmla="*/ T0 w 55"/>
                  <a:gd name="T2" fmla="+- 0 2475 2399"/>
                  <a:gd name="T3" fmla="*/ 2475 h 91"/>
                  <a:gd name="T4" fmla="+- 0 1286 1283"/>
                  <a:gd name="T5" fmla="*/ T4 w 55"/>
                  <a:gd name="T6" fmla="+- 0 2475 2399"/>
                  <a:gd name="T7" fmla="*/ 2475 h 91"/>
                  <a:gd name="T8" fmla="+- 0 1285 1283"/>
                  <a:gd name="T9" fmla="*/ T8 w 55"/>
                  <a:gd name="T10" fmla="+- 0 2476 2399"/>
                  <a:gd name="T11" fmla="*/ 2476 h 91"/>
                  <a:gd name="T12" fmla="+- 0 1284 1283"/>
                  <a:gd name="T13" fmla="*/ T12 w 55"/>
                  <a:gd name="T14" fmla="+- 0 2477 2399"/>
                  <a:gd name="T15" fmla="*/ 2477 h 91"/>
                  <a:gd name="T16" fmla="+- 0 1284 1283"/>
                  <a:gd name="T17" fmla="*/ T16 w 55"/>
                  <a:gd name="T18" fmla="+- 0 2479 2399"/>
                  <a:gd name="T19" fmla="*/ 2479 h 91"/>
                  <a:gd name="T20" fmla="+- 0 1284 1283"/>
                  <a:gd name="T21" fmla="*/ T20 w 55"/>
                  <a:gd name="T22" fmla="+- 0 2482 2399"/>
                  <a:gd name="T23" fmla="*/ 2482 h 91"/>
                  <a:gd name="T24" fmla="+- 0 1284 1283"/>
                  <a:gd name="T25" fmla="*/ T24 w 55"/>
                  <a:gd name="T26" fmla="+- 0 2486 2399"/>
                  <a:gd name="T27" fmla="*/ 2486 h 91"/>
                  <a:gd name="T28" fmla="+- 0 1284 1283"/>
                  <a:gd name="T29" fmla="*/ T28 w 55"/>
                  <a:gd name="T30" fmla="+- 0 2488 2399"/>
                  <a:gd name="T31" fmla="*/ 2488 h 91"/>
                  <a:gd name="T32" fmla="+- 0 1285 1283"/>
                  <a:gd name="T33" fmla="*/ T32 w 55"/>
                  <a:gd name="T34" fmla="+- 0 2489 2399"/>
                  <a:gd name="T35" fmla="*/ 2489 h 91"/>
                  <a:gd name="T36" fmla="+- 0 1286 1283"/>
                  <a:gd name="T37" fmla="*/ T36 w 55"/>
                  <a:gd name="T38" fmla="+- 0 2489 2399"/>
                  <a:gd name="T39" fmla="*/ 2489 h 91"/>
                  <a:gd name="T40" fmla="+- 0 1335 1283"/>
                  <a:gd name="T41" fmla="*/ T40 w 55"/>
                  <a:gd name="T42" fmla="+- 0 2489 2399"/>
                  <a:gd name="T43" fmla="*/ 2489 h 91"/>
                  <a:gd name="T44" fmla="+- 0 1336 1283"/>
                  <a:gd name="T45" fmla="*/ T44 w 55"/>
                  <a:gd name="T46" fmla="+- 0 2489 2399"/>
                  <a:gd name="T47" fmla="*/ 2489 h 91"/>
                  <a:gd name="T48" fmla="+- 0 1337 1283"/>
                  <a:gd name="T49" fmla="*/ T48 w 55"/>
                  <a:gd name="T50" fmla="+- 0 2488 2399"/>
                  <a:gd name="T51" fmla="*/ 2488 h 91"/>
                  <a:gd name="T52" fmla="+- 0 1337 1283"/>
                  <a:gd name="T53" fmla="*/ T52 w 55"/>
                  <a:gd name="T54" fmla="+- 0 2486 2399"/>
                  <a:gd name="T55" fmla="*/ 2486 h 91"/>
                  <a:gd name="T56" fmla="+- 0 1338 1283"/>
                  <a:gd name="T57" fmla="*/ T56 w 55"/>
                  <a:gd name="T58" fmla="+- 0 2479 2399"/>
                  <a:gd name="T59" fmla="*/ 2479 h 91"/>
                  <a:gd name="T60" fmla="+- 0 1337 1283"/>
                  <a:gd name="T61" fmla="*/ T60 w 55"/>
                  <a:gd name="T62" fmla="+- 0 2477 2399"/>
                  <a:gd name="T63" fmla="*/ 2477 h 91"/>
                  <a:gd name="T64" fmla="+- 0 1336 1283"/>
                  <a:gd name="T65" fmla="*/ T64 w 55"/>
                  <a:gd name="T66" fmla="+- 0 2476 2399"/>
                  <a:gd name="T67" fmla="*/ 2476 h 91"/>
                  <a:gd name="T68" fmla="+- 0 1335 1283"/>
                  <a:gd name="T69" fmla="*/ T68 w 55"/>
                  <a:gd name="T70" fmla="+- 0 2475 2399"/>
                  <a:gd name="T71" fmla="*/ 2475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7"/>
                    </a:lnTo>
                    <a:lnTo>
                      <a:pt x="1" y="78"/>
                    </a:lnTo>
                    <a:lnTo>
                      <a:pt x="1" y="80"/>
                    </a:lnTo>
                    <a:lnTo>
                      <a:pt x="1" y="83"/>
                    </a:lnTo>
                    <a:lnTo>
                      <a:pt x="1" y="87"/>
                    </a:lnTo>
                    <a:lnTo>
                      <a:pt x="1" y="89"/>
                    </a:lnTo>
                    <a:lnTo>
                      <a:pt x="2" y="90"/>
                    </a:lnTo>
                    <a:lnTo>
                      <a:pt x="3" y="90"/>
                    </a:lnTo>
                    <a:lnTo>
                      <a:pt x="52" y="90"/>
                    </a:lnTo>
                    <a:lnTo>
                      <a:pt x="53" y="90"/>
                    </a:lnTo>
                    <a:lnTo>
                      <a:pt x="54" y="89"/>
                    </a:lnTo>
                    <a:lnTo>
                      <a:pt x="54" y="87"/>
                    </a:lnTo>
                    <a:lnTo>
                      <a:pt x="55"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7" name="Freeform 4107"/>
              <p:cNvSpPr>
                <a:spLocks/>
              </p:cNvSpPr>
              <p:nvPr/>
            </p:nvSpPr>
            <p:spPr bwMode="auto">
              <a:xfrm>
                <a:off x="1283" y="2399"/>
                <a:ext cx="55" cy="91"/>
              </a:xfrm>
              <a:custGeom>
                <a:avLst/>
                <a:gdLst>
                  <a:gd name="T0" fmla="+- 0 1321 1283"/>
                  <a:gd name="T1" fmla="*/ T0 w 55"/>
                  <a:gd name="T2" fmla="+- 0 2417 2399"/>
                  <a:gd name="T3" fmla="*/ 2417 h 91"/>
                  <a:gd name="T4" fmla="+- 0 1303 1283"/>
                  <a:gd name="T5" fmla="*/ T4 w 55"/>
                  <a:gd name="T6" fmla="+- 0 2417 2399"/>
                  <a:gd name="T7" fmla="*/ 2417 h 91"/>
                  <a:gd name="T8" fmla="+- 0 1303 1283"/>
                  <a:gd name="T9" fmla="*/ T8 w 55"/>
                  <a:gd name="T10" fmla="+- 0 2475 2399"/>
                  <a:gd name="T11" fmla="*/ 2475 h 91"/>
                  <a:gd name="T12" fmla="+- 0 1321 1283"/>
                  <a:gd name="T13" fmla="*/ T12 w 55"/>
                  <a:gd name="T14" fmla="+- 0 2475 2399"/>
                  <a:gd name="T15" fmla="*/ 2475 h 91"/>
                  <a:gd name="T16" fmla="+- 0 1321 1283"/>
                  <a:gd name="T17" fmla="*/ T16 w 55"/>
                  <a:gd name="T18" fmla="+- 0 2417 2399"/>
                  <a:gd name="T19" fmla="*/ 2417 h 91"/>
                </a:gdLst>
                <a:ahLst/>
                <a:cxnLst>
                  <a:cxn ang="0">
                    <a:pos x="T1" y="T3"/>
                  </a:cxn>
                  <a:cxn ang="0">
                    <a:pos x="T5" y="T7"/>
                  </a:cxn>
                  <a:cxn ang="0">
                    <a:pos x="T9" y="T11"/>
                  </a:cxn>
                  <a:cxn ang="0">
                    <a:pos x="T13" y="T15"/>
                  </a:cxn>
                  <a:cxn ang="0">
                    <a:pos x="T17" y="T19"/>
                  </a:cxn>
                </a:cxnLst>
                <a:rect l="0" t="0" r="r" b="b"/>
                <a:pathLst>
                  <a:path w="55" h="91">
                    <a:moveTo>
                      <a:pt x="38" y="18"/>
                    </a:moveTo>
                    <a:lnTo>
                      <a:pt x="20" y="18"/>
                    </a:lnTo>
                    <a:lnTo>
                      <a:pt x="20" y="76"/>
                    </a:lnTo>
                    <a:lnTo>
                      <a:pt x="38" y="76"/>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8" name="Freeform 4106"/>
              <p:cNvSpPr>
                <a:spLocks/>
              </p:cNvSpPr>
              <p:nvPr/>
            </p:nvSpPr>
            <p:spPr bwMode="auto">
              <a:xfrm>
                <a:off x="1283" y="2399"/>
                <a:ext cx="55" cy="91"/>
              </a:xfrm>
              <a:custGeom>
                <a:avLst/>
                <a:gdLst>
                  <a:gd name="T0" fmla="+- 0 1317 1283"/>
                  <a:gd name="T1" fmla="*/ T0 w 55"/>
                  <a:gd name="T2" fmla="+- 0 2399 2399"/>
                  <a:gd name="T3" fmla="*/ 2399 h 91"/>
                  <a:gd name="T4" fmla="+- 0 1283 1283"/>
                  <a:gd name="T5" fmla="*/ T4 w 55"/>
                  <a:gd name="T6" fmla="+- 0 2419 2399"/>
                  <a:gd name="T7" fmla="*/ 2419 h 91"/>
                  <a:gd name="T8" fmla="+- 0 1284 1283"/>
                  <a:gd name="T9" fmla="*/ T8 w 55"/>
                  <a:gd name="T10" fmla="+- 0 2423 2399"/>
                  <a:gd name="T11" fmla="*/ 2423 h 91"/>
                  <a:gd name="T12" fmla="+- 0 1284 1283"/>
                  <a:gd name="T13" fmla="*/ T12 w 55"/>
                  <a:gd name="T14" fmla="+- 0 2425 2399"/>
                  <a:gd name="T15" fmla="*/ 2425 h 91"/>
                  <a:gd name="T16" fmla="+- 0 1286 1283"/>
                  <a:gd name="T17" fmla="*/ T16 w 55"/>
                  <a:gd name="T18" fmla="+- 0 2426 2399"/>
                  <a:gd name="T19" fmla="*/ 2426 h 91"/>
                  <a:gd name="T20" fmla="+- 0 1289 1283"/>
                  <a:gd name="T21" fmla="*/ T20 w 55"/>
                  <a:gd name="T22" fmla="+- 0 2425 2399"/>
                  <a:gd name="T23" fmla="*/ 2425 h 91"/>
                  <a:gd name="T24" fmla="+- 0 1303 1283"/>
                  <a:gd name="T25" fmla="*/ T24 w 55"/>
                  <a:gd name="T26" fmla="+- 0 2417 2399"/>
                  <a:gd name="T27" fmla="*/ 2417 h 91"/>
                  <a:gd name="T28" fmla="+- 0 1321 1283"/>
                  <a:gd name="T29" fmla="*/ T28 w 55"/>
                  <a:gd name="T30" fmla="+- 0 2417 2399"/>
                  <a:gd name="T31" fmla="*/ 2417 h 91"/>
                  <a:gd name="T32" fmla="+- 0 1321 1283"/>
                  <a:gd name="T33" fmla="*/ T32 w 55"/>
                  <a:gd name="T34" fmla="+- 0 2401 2399"/>
                  <a:gd name="T35" fmla="*/ 2401 h 91"/>
                  <a:gd name="T36" fmla="+- 0 1320 1283"/>
                  <a:gd name="T37" fmla="*/ T36 w 55"/>
                  <a:gd name="T38" fmla="+- 0 2400 2399"/>
                  <a:gd name="T39" fmla="*/ 2400 h 91"/>
                  <a:gd name="T40" fmla="+- 0 1319 1283"/>
                  <a:gd name="T41" fmla="*/ T40 w 55"/>
                  <a:gd name="T42" fmla="+- 0 2399 2399"/>
                  <a:gd name="T43" fmla="*/ 2399 h 91"/>
                  <a:gd name="T44" fmla="+- 0 1317 1283"/>
                  <a:gd name="T45" fmla="*/ T44 w 55"/>
                  <a:gd name="T46" fmla="+- 0 2399 2399"/>
                  <a:gd name="T47" fmla="*/ 239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7"/>
                    </a:lnTo>
                    <a:lnTo>
                      <a:pt x="6" y="26"/>
                    </a:lnTo>
                    <a:lnTo>
                      <a:pt x="20" y="18"/>
                    </a:lnTo>
                    <a:lnTo>
                      <a:pt x="38" y="18"/>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06" name="Group 4102"/>
            <p:cNvGrpSpPr>
              <a:grpSpLocks/>
            </p:cNvGrpSpPr>
            <p:nvPr/>
          </p:nvGrpSpPr>
          <p:grpSpPr bwMode="auto">
            <a:xfrm>
              <a:off x="1277" y="2570"/>
              <a:ext cx="63" cy="94"/>
              <a:chOff x="1277" y="2570"/>
              <a:chExt cx="63" cy="94"/>
            </a:xfrm>
          </p:grpSpPr>
          <p:sp>
            <p:nvSpPr>
              <p:cNvPr id="40114" name="Freeform 4104"/>
              <p:cNvSpPr>
                <a:spLocks/>
              </p:cNvSpPr>
              <p:nvPr/>
            </p:nvSpPr>
            <p:spPr bwMode="auto">
              <a:xfrm>
                <a:off x="1277" y="2570"/>
                <a:ext cx="63" cy="94"/>
              </a:xfrm>
              <a:custGeom>
                <a:avLst/>
                <a:gdLst>
                  <a:gd name="T0" fmla="+- 0 1316 1277"/>
                  <a:gd name="T1" fmla="*/ T0 w 63"/>
                  <a:gd name="T2" fmla="+- 0 2570 2570"/>
                  <a:gd name="T3" fmla="*/ 2570 h 94"/>
                  <a:gd name="T4" fmla="+- 0 1304 1277"/>
                  <a:gd name="T5" fmla="*/ T4 w 63"/>
                  <a:gd name="T6" fmla="+- 0 2570 2570"/>
                  <a:gd name="T7" fmla="*/ 2570 h 94"/>
                  <a:gd name="T8" fmla="+- 0 1299 1277"/>
                  <a:gd name="T9" fmla="*/ T8 w 63"/>
                  <a:gd name="T10" fmla="+- 0 2571 2570"/>
                  <a:gd name="T11" fmla="*/ 2571 h 94"/>
                  <a:gd name="T12" fmla="+- 0 1277 1277"/>
                  <a:gd name="T13" fmla="*/ T12 w 63"/>
                  <a:gd name="T14" fmla="+- 0 2624 2570"/>
                  <a:gd name="T15" fmla="*/ 2624 h 94"/>
                  <a:gd name="T16" fmla="+- 0 1278 1277"/>
                  <a:gd name="T17" fmla="*/ T16 w 63"/>
                  <a:gd name="T18" fmla="+- 0 2631 2570"/>
                  <a:gd name="T19" fmla="*/ 2631 h 94"/>
                  <a:gd name="T20" fmla="+- 0 1302 1277"/>
                  <a:gd name="T21" fmla="*/ T20 w 63"/>
                  <a:gd name="T22" fmla="+- 0 2663 2570"/>
                  <a:gd name="T23" fmla="*/ 2663 h 94"/>
                  <a:gd name="T24" fmla="+- 0 1314 1277"/>
                  <a:gd name="T25" fmla="*/ T24 w 63"/>
                  <a:gd name="T26" fmla="+- 0 2663 2570"/>
                  <a:gd name="T27" fmla="*/ 2663 h 94"/>
                  <a:gd name="T28" fmla="+- 0 1319 1277"/>
                  <a:gd name="T29" fmla="*/ T28 w 63"/>
                  <a:gd name="T30" fmla="+- 0 2662 2570"/>
                  <a:gd name="T31" fmla="*/ 2662 h 94"/>
                  <a:gd name="T32" fmla="+- 0 1323 1277"/>
                  <a:gd name="T33" fmla="*/ T32 w 63"/>
                  <a:gd name="T34" fmla="+- 0 2660 2570"/>
                  <a:gd name="T35" fmla="*/ 2660 h 94"/>
                  <a:gd name="T36" fmla="+- 0 1327 1277"/>
                  <a:gd name="T37" fmla="*/ T36 w 63"/>
                  <a:gd name="T38" fmla="+- 0 2658 2570"/>
                  <a:gd name="T39" fmla="*/ 2658 h 94"/>
                  <a:gd name="T40" fmla="+- 0 1330 1277"/>
                  <a:gd name="T41" fmla="*/ T40 w 63"/>
                  <a:gd name="T42" fmla="+- 0 2655 2570"/>
                  <a:gd name="T43" fmla="*/ 2655 h 94"/>
                  <a:gd name="T44" fmla="+- 0 1334 1277"/>
                  <a:gd name="T45" fmla="*/ T44 w 63"/>
                  <a:gd name="T46" fmla="+- 0 2649 2570"/>
                  <a:gd name="T47" fmla="*/ 2649 h 94"/>
                  <a:gd name="T48" fmla="+- 0 1306 1277"/>
                  <a:gd name="T49" fmla="*/ T48 w 63"/>
                  <a:gd name="T50" fmla="+- 0 2649 2570"/>
                  <a:gd name="T51" fmla="*/ 2649 h 94"/>
                  <a:gd name="T52" fmla="+- 0 1304 1277"/>
                  <a:gd name="T53" fmla="*/ T52 w 63"/>
                  <a:gd name="T54" fmla="+- 0 2648 2570"/>
                  <a:gd name="T55" fmla="*/ 2648 h 94"/>
                  <a:gd name="T56" fmla="+- 0 1295 1277"/>
                  <a:gd name="T57" fmla="*/ T56 w 63"/>
                  <a:gd name="T58" fmla="+- 0 2624 2570"/>
                  <a:gd name="T59" fmla="*/ 2624 h 94"/>
                  <a:gd name="T60" fmla="+- 0 1295 1277"/>
                  <a:gd name="T61" fmla="*/ T60 w 63"/>
                  <a:gd name="T62" fmla="+- 0 2606 2570"/>
                  <a:gd name="T63" fmla="*/ 2606 h 94"/>
                  <a:gd name="T64" fmla="+- 0 1302 1277"/>
                  <a:gd name="T65" fmla="*/ T64 w 63"/>
                  <a:gd name="T66" fmla="+- 0 2587 2570"/>
                  <a:gd name="T67" fmla="*/ 2587 h 94"/>
                  <a:gd name="T68" fmla="+- 0 1304 1277"/>
                  <a:gd name="T69" fmla="*/ T68 w 63"/>
                  <a:gd name="T70" fmla="+- 0 2585 2570"/>
                  <a:gd name="T71" fmla="*/ 2585 h 94"/>
                  <a:gd name="T72" fmla="+- 0 1306 1277"/>
                  <a:gd name="T73" fmla="*/ T72 w 63"/>
                  <a:gd name="T74" fmla="+- 0 2585 2570"/>
                  <a:gd name="T75" fmla="*/ 2585 h 94"/>
                  <a:gd name="T76" fmla="+- 0 1335 1277"/>
                  <a:gd name="T77" fmla="*/ T76 w 63"/>
                  <a:gd name="T78" fmla="+- 0 2585 2570"/>
                  <a:gd name="T79" fmla="*/ 2585 h 94"/>
                  <a:gd name="T80" fmla="+- 0 1332 1277"/>
                  <a:gd name="T81" fmla="*/ T80 w 63"/>
                  <a:gd name="T82" fmla="+- 0 2578 2570"/>
                  <a:gd name="T83" fmla="*/ 2578 h 94"/>
                  <a:gd name="T84" fmla="+- 0 1329 1277"/>
                  <a:gd name="T85" fmla="*/ T84 w 63"/>
                  <a:gd name="T86" fmla="+- 0 2575 2570"/>
                  <a:gd name="T87" fmla="*/ 2575 h 94"/>
                  <a:gd name="T88" fmla="+- 0 1321 1277"/>
                  <a:gd name="T89" fmla="*/ T88 w 63"/>
                  <a:gd name="T90" fmla="+- 0 2571 2570"/>
                  <a:gd name="T91" fmla="*/ 2571 h 94"/>
                  <a:gd name="T92" fmla="+- 0 1316 1277"/>
                  <a:gd name="T93" fmla="*/ T92 w 63"/>
                  <a:gd name="T94" fmla="+- 0 2570 2570"/>
                  <a:gd name="T95" fmla="*/ 257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63" h="94">
                    <a:moveTo>
                      <a:pt x="39" y="0"/>
                    </a:moveTo>
                    <a:lnTo>
                      <a:pt x="27" y="0"/>
                    </a:lnTo>
                    <a:lnTo>
                      <a:pt x="22" y="1"/>
                    </a:lnTo>
                    <a:lnTo>
                      <a:pt x="0" y="54"/>
                    </a:lnTo>
                    <a:lnTo>
                      <a:pt x="1" y="61"/>
                    </a:lnTo>
                    <a:lnTo>
                      <a:pt x="25" y="93"/>
                    </a:lnTo>
                    <a:lnTo>
                      <a:pt x="37" y="93"/>
                    </a:lnTo>
                    <a:lnTo>
                      <a:pt x="42" y="92"/>
                    </a:lnTo>
                    <a:lnTo>
                      <a:pt x="46" y="90"/>
                    </a:lnTo>
                    <a:lnTo>
                      <a:pt x="50" y="88"/>
                    </a:lnTo>
                    <a:lnTo>
                      <a:pt x="53" y="85"/>
                    </a:lnTo>
                    <a:lnTo>
                      <a:pt x="57" y="79"/>
                    </a:lnTo>
                    <a:lnTo>
                      <a:pt x="29" y="79"/>
                    </a:lnTo>
                    <a:lnTo>
                      <a:pt x="27" y="78"/>
                    </a:lnTo>
                    <a:lnTo>
                      <a:pt x="18" y="54"/>
                    </a:lnTo>
                    <a:lnTo>
                      <a:pt x="18" y="36"/>
                    </a:lnTo>
                    <a:lnTo>
                      <a:pt x="25" y="17"/>
                    </a:lnTo>
                    <a:lnTo>
                      <a:pt x="27" y="15"/>
                    </a:lnTo>
                    <a:lnTo>
                      <a:pt x="29" y="15"/>
                    </a:lnTo>
                    <a:lnTo>
                      <a:pt x="58"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5" name="Freeform 4103"/>
              <p:cNvSpPr>
                <a:spLocks/>
              </p:cNvSpPr>
              <p:nvPr/>
            </p:nvSpPr>
            <p:spPr bwMode="auto">
              <a:xfrm>
                <a:off x="1277" y="2570"/>
                <a:ext cx="63" cy="94"/>
              </a:xfrm>
              <a:custGeom>
                <a:avLst/>
                <a:gdLst>
                  <a:gd name="T0" fmla="+- 0 1335 1277"/>
                  <a:gd name="T1" fmla="*/ T0 w 63"/>
                  <a:gd name="T2" fmla="+- 0 2585 2570"/>
                  <a:gd name="T3" fmla="*/ 2585 h 94"/>
                  <a:gd name="T4" fmla="+- 0 1309 1277"/>
                  <a:gd name="T5" fmla="*/ T4 w 63"/>
                  <a:gd name="T6" fmla="+- 0 2585 2570"/>
                  <a:gd name="T7" fmla="*/ 2585 h 94"/>
                  <a:gd name="T8" fmla="+- 0 1313 1277"/>
                  <a:gd name="T9" fmla="*/ T8 w 63"/>
                  <a:gd name="T10" fmla="+- 0 2585 2570"/>
                  <a:gd name="T11" fmla="*/ 2585 h 94"/>
                  <a:gd name="T12" fmla="+- 0 1316 1277"/>
                  <a:gd name="T13" fmla="*/ T12 w 63"/>
                  <a:gd name="T14" fmla="+- 0 2587 2570"/>
                  <a:gd name="T15" fmla="*/ 2587 h 94"/>
                  <a:gd name="T16" fmla="+- 0 1322 1277"/>
                  <a:gd name="T17" fmla="*/ T16 w 63"/>
                  <a:gd name="T18" fmla="+- 0 2624 2570"/>
                  <a:gd name="T19" fmla="*/ 2624 h 94"/>
                  <a:gd name="T20" fmla="+- 0 1322 1277"/>
                  <a:gd name="T21" fmla="*/ T20 w 63"/>
                  <a:gd name="T22" fmla="+- 0 2630 2570"/>
                  <a:gd name="T23" fmla="*/ 2630 h 94"/>
                  <a:gd name="T24" fmla="+- 0 1309 1277"/>
                  <a:gd name="T25" fmla="*/ T24 w 63"/>
                  <a:gd name="T26" fmla="+- 0 2649 2570"/>
                  <a:gd name="T27" fmla="*/ 2649 h 94"/>
                  <a:gd name="T28" fmla="+- 0 1334 1277"/>
                  <a:gd name="T29" fmla="*/ T28 w 63"/>
                  <a:gd name="T30" fmla="+- 0 2649 2570"/>
                  <a:gd name="T31" fmla="*/ 2649 h 94"/>
                  <a:gd name="T32" fmla="+- 0 1336 1277"/>
                  <a:gd name="T33" fmla="*/ T32 w 63"/>
                  <a:gd name="T34" fmla="+- 0 2647 2570"/>
                  <a:gd name="T35" fmla="*/ 2647 h 94"/>
                  <a:gd name="T36" fmla="+- 0 1337 1277"/>
                  <a:gd name="T37" fmla="*/ T36 w 63"/>
                  <a:gd name="T38" fmla="+- 0 2642 2570"/>
                  <a:gd name="T39" fmla="*/ 2642 h 94"/>
                  <a:gd name="T40" fmla="+- 0 1340 1277"/>
                  <a:gd name="T41" fmla="*/ T40 w 63"/>
                  <a:gd name="T42" fmla="+- 0 2630 2570"/>
                  <a:gd name="T43" fmla="*/ 2630 h 94"/>
                  <a:gd name="T44" fmla="+- 0 1340 1277"/>
                  <a:gd name="T45" fmla="*/ T44 w 63"/>
                  <a:gd name="T46" fmla="+- 0 2624 2570"/>
                  <a:gd name="T47" fmla="*/ 2624 h 94"/>
                  <a:gd name="T48" fmla="+- 0 1340 1277"/>
                  <a:gd name="T49" fmla="*/ T48 w 63"/>
                  <a:gd name="T50" fmla="+- 0 2606 2570"/>
                  <a:gd name="T51" fmla="*/ 2606 h 94"/>
                  <a:gd name="T52" fmla="+- 0 1340 1277"/>
                  <a:gd name="T53" fmla="*/ T52 w 63"/>
                  <a:gd name="T54" fmla="+- 0 2603 2570"/>
                  <a:gd name="T55" fmla="*/ 2603 h 94"/>
                  <a:gd name="T56" fmla="+- 0 1338 1277"/>
                  <a:gd name="T57" fmla="*/ T56 w 63"/>
                  <a:gd name="T58" fmla="+- 0 2591 2570"/>
                  <a:gd name="T59" fmla="*/ 2591 h 94"/>
                  <a:gd name="T60" fmla="+- 0 1336 1277"/>
                  <a:gd name="T61" fmla="*/ T60 w 63"/>
                  <a:gd name="T62" fmla="+- 0 2586 2570"/>
                  <a:gd name="T63" fmla="*/ 2586 h 94"/>
                  <a:gd name="T64" fmla="+- 0 1335 1277"/>
                  <a:gd name="T65" fmla="*/ T64 w 63"/>
                  <a:gd name="T66" fmla="+- 0 2585 2570"/>
                  <a:gd name="T67" fmla="*/ 25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39" y="17"/>
                    </a:lnTo>
                    <a:lnTo>
                      <a:pt x="45" y="54"/>
                    </a:lnTo>
                    <a:lnTo>
                      <a:pt x="45" y="60"/>
                    </a:lnTo>
                    <a:lnTo>
                      <a:pt x="32" y="79"/>
                    </a:lnTo>
                    <a:lnTo>
                      <a:pt x="57" y="79"/>
                    </a:lnTo>
                    <a:lnTo>
                      <a:pt x="59"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07" name="Group 4098"/>
            <p:cNvGrpSpPr>
              <a:grpSpLocks/>
            </p:cNvGrpSpPr>
            <p:nvPr/>
          </p:nvGrpSpPr>
          <p:grpSpPr bwMode="auto">
            <a:xfrm>
              <a:off x="1283" y="2744"/>
              <a:ext cx="55" cy="91"/>
              <a:chOff x="1283" y="2744"/>
              <a:chExt cx="55" cy="91"/>
            </a:xfrm>
          </p:grpSpPr>
          <p:sp>
            <p:nvSpPr>
              <p:cNvPr id="40111" name="Freeform 4101"/>
              <p:cNvSpPr>
                <a:spLocks/>
              </p:cNvSpPr>
              <p:nvPr/>
            </p:nvSpPr>
            <p:spPr bwMode="auto">
              <a:xfrm>
                <a:off x="1283" y="2744"/>
                <a:ext cx="55" cy="91"/>
              </a:xfrm>
              <a:custGeom>
                <a:avLst/>
                <a:gdLst>
                  <a:gd name="T0" fmla="+- 0 1335 1283"/>
                  <a:gd name="T1" fmla="*/ T0 w 55"/>
                  <a:gd name="T2" fmla="+- 0 2820 2744"/>
                  <a:gd name="T3" fmla="*/ 2820 h 91"/>
                  <a:gd name="T4" fmla="+- 0 1286 1283"/>
                  <a:gd name="T5" fmla="*/ T4 w 55"/>
                  <a:gd name="T6" fmla="+- 0 2820 2744"/>
                  <a:gd name="T7" fmla="*/ 2820 h 91"/>
                  <a:gd name="T8" fmla="+- 0 1285 1283"/>
                  <a:gd name="T9" fmla="*/ T8 w 55"/>
                  <a:gd name="T10" fmla="+- 0 2820 2744"/>
                  <a:gd name="T11" fmla="*/ 2820 h 91"/>
                  <a:gd name="T12" fmla="+- 0 1284 1283"/>
                  <a:gd name="T13" fmla="*/ T12 w 55"/>
                  <a:gd name="T14" fmla="+- 0 2822 2744"/>
                  <a:gd name="T15" fmla="*/ 2822 h 91"/>
                  <a:gd name="T16" fmla="+- 0 1284 1283"/>
                  <a:gd name="T17" fmla="*/ T16 w 55"/>
                  <a:gd name="T18" fmla="+- 0 2824 2744"/>
                  <a:gd name="T19" fmla="*/ 2824 h 91"/>
                  <a:gd name="T20" fmla="+- 0 1284 1283"/>
                  <a:gd name="T21" fmla="*/ T20 w 55"/>
                  <a:gd name="T22" fmla="+- 0 2827 2744"/>
                  <a:gd name="T23" fmla="*/ 2827 h 91"/>
                  <a:gd name="T24" fmla="+- 0 1284 1283"/>
                  <a:gd name="T25" fmla="*/ T24 w 55"/>
                  <a:gd name="T26" fmla="+- 0 2830 2744"/>
                  <a:gd name="T27" fmla="*/ 2830 h 91"/>
                  <a:gd name="T28" fmla="+- 0 1284 1283"/>
                  <a:gd name="T29" fmla="*/ T28 w 55"/>
                  <a:gd name="T30" fmla="+- 0 2833 2744"/>
                  <a:gd name="T31" fmla="*/ 2833 h 91"/>
                  <a:gd name="T32" fmla="+- 0 1285 1283"/>
                  <a:gd name="T33" fmla="*/ T32 w 55"/>
                  <a:gd name="T34" fmla="+- 0 2834 2744"/>
                  <a:gd name="T35" fmla="*/ 2834 h 91"/>
                  <a:gd name="T36" fmla="+- 0 1286 1283"/>
                  <a:gd name="T37" fmla="*/ T36 w 55"/>
                  <a:gd name="T38" fmla="+- 0 2834 2744"/>
                  <a:gd name="T39" fmla="*/ 2834 h 91"/>
                  <a:gd name="T40" fmla="+- 0 1335 1283"/>
                  <a:gd name="T41" fmla="*/ T40 w 55"/>
                  <a:gd name="T42" fmla="+- 0 2834 2744"/>
                  <a:gd name="T43" fmla="*/ 2834 h 91"/>
                  <a:gd name="T44" fmla="+- 0 1336 1283"/>
                  <a:gd name="T45" fmla="*/ T44 w 55"/>
                  <a:gd name="T46" fmla="+- 0 2834 2744"/>
                  <a:gd name="T47" fmla="*/ 2834 h 91"/>
                  <a:gd name="T48" fmla="+- 0 1337 1283"/>
                  <a:gd name="T49" fmla="*/ T48 w 55"/>
                  <a:gd name="T50" fmla="+- 0 2833 2744"/>
                  <a:gd name="T51" fmla="*/ 2833 h 91"/>
                  <a:gd name="T52" fmla="+- 0 1337 1283"/>
                  <a:gd name="T53" fmla="*/ T52 w 55"/>
                  <a:gd name="T54" fmla="+- 0 2830 2744"/>
                  <a:gd name="T55" fmla="*/ 2830 h 91"/>
                  <a:gd name="T56" fmla="+- 0 1338 1283"/>
                  <a:gd name="T57" fmla="*/ T56 w 55"/>
                  <a:gd name="T58" fmla="+- 0 2824 2744"/>
                  <a:gd name="T59" fmla="*/ 2824 h 91"/>
                  <a:gd name="T60" fmla="+- 0 1337 1283"/>
                  <a:gd name="T61" fmla="*/ T60 w 55"/>
                  <a:gd name="T62" fmla="+- 0 2822 2744"/>
                  <a:gd name="T63" fmla="*/ 2822 h 91"/>
                  <a:gd name="T64" fmla="+- 0 1336 1283"/>
                  <a:gd name="T65" fmla="*/ T64 w 55"/>
                  <a:gd name="T66" fmla="+- 0 2820 2744"/>
                  <a:gd name="T67" fmla="*/ 2820 h 91"/>
                  <a:gd name="T68" fmla="+- 0 1335 1283"/>
                  <a:gd name="T69" fmla="*/ T68 w 55"/>
                  <a:gd name="T70" fmla="+- 0 2820 2744"/>
                  <a:gd name="T71" fmla="*/ 282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6"/>
                    </a:lnTo>
                    <a:lnTo>
                      <a:pt x="1" y="78"/>
                    </a:lnTo>
                    <a:lnTo>
                      <a:pt x="1" y="80"/>
                    </a:lnTo>
                    <a:lnTo>
                      <a:pt x="1" y="83"/>
                    </a:lnTo>
                    <a:lnTo>
                      <a:pt x="1" y="86"/>
                    </a:lnTo>
                    <a:lnTo>
                      <a:pt x="1" y="89"/>
                    </a:lnTo>
                    <a:lnTo>
                      <a:pt x="2" y="90"/>
                    </a:lnTo>
                    <a:lnTo>
                      <a:pt x="3" y="90"/>
                    </a:lnTo>
                    <a:lnTo>
                      <a:pt x="52" y="90"/>
                    </a:lnTo>
                    <a:lnTo>
                      <a:pt x="53" y="90"/>
                    </a:lnTo>
                    <a:lnTo>
                      <a:pt x="54" y="89"/>
                    </a:lnTo>
                    <a:lnTo>
                      <a:pt x="54" y="86"/>
                    </a:lnTo>
                    <a:lnTo>
                      <a:pt x="55" y="80"/>
                    </a:lnTo>
                    <a:lnTo>
                      <a:pt x="54" y="78"/>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2" name="Freeform 4100"/>
              <p:cNvSpPr>
                <a:spLocks/>
              </p:cNvSpPr>
              <p:nvPr/>
            </p:nvSpPr>
            <p:spPr bwMode="auto">
              <a:xfrm>
                <a:off x="1283" y="2744"/>
                <a:ext cx="55" cy="91"/>
              </a:xfrm>
              <a:custGeom>
                <a:avLst/>
                <a:gdLst>
                  <a:gd name="T0" fmla="+- 0 1321 1283"/>
                  <a:gd name="T1" fmla="*/ T0 w 55"/>
                  <a:gd name="T2" fmla="+- 0 2761 2744"/>
                  <a:gd name="T3" fmla="*/ 2761 h 91"/>
                  <a:gd name="T4" fmla="+- 0 1303 1283"/>
                  <a:gd name="T5" fmla="*/ T4 w 55"/>
                  <a:gd name="T6" fmla="+- 0 2761 2744"/>
                  <a:gd name="T7" fmla="*/ 2761 h 91"/>
                  <a:gd name="T8" fmla="+- 0 1303 1283"/>
                  <a:gd name="T9" fmla="*/ T8 w 55"/>
                  <a:gd name="T10" fmla="+- 0 2820 2744"/>
                  <a:gd name="T11" fmla="*/ 2820 h 91"/>
                  <a:gd name="T12" fmla="+- 0 1321 1283"/>
                  <a:gd name="T13" fmla="*/ T12 w 55"/>
                  <a:gd name="T14" fmla="+- 0 2820 2744"/>
                  <a:gd name="T15" fmla="*/ 2820 h 91"/>
                  <a:gd name="T16" fmla="+- 0 1321 1283"/>
                  <a:gd name="T17" fmla="*/ T16 w 55"/>
                  <a:gd name="T18" fmla="+- 0 2761 2744"/>
                  <a:gd name="T19" fmla="*/ 2761 h 91"/>
                </a:gdLst>
                <a:ahLst/>
                <a:cxnLst>
                  <a:cxn ang="0">
                    <a:pos x="T1" y="T3"/>
                  </a:cxn>
                  <a:cxn ang="0">
                    <a:pos x="T5" y="T7"/>
                  </a:cxn>
                  <a:cxn ang="0">
                    <a:pos x="T9" y="T11"/>
                  </a:cxn>
                  <a:cxn ang="0">
                    <a:pos x="T13" y="T15"/>
                  </a:cxn>
                  <a:cxn ang="0">
                    <a:pos x="T17" y="T19"/>
                  </a:cxn>
                </a:cxnLst>
                <a:rect l="0" t="0" r="r" b="b"/>
                <a:pathLst>
                  <a:path w="55" h="91">
                    <a:moveTo>
                      <a:pt x="38" y="17"/>
                    </a:moveTo>
                    <a:lnTo>
                      <a:pt x="20" y="17"/>
                    </a:lnTo>
                    <a:lnTo>
                      <a:pt x="20" y="76"/>
                    </a:lnTo>
                    <a:lnTo>
                      <a:pt x="38" y="76"/>
                    </a:lnTo>
                    <a:lnTo>
                      <a:pt x="3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3" name="Freeform 4099"/>
              <p:cNvSpPr>
                <a:spLocks/>
              </p:cNvSpPr>
              <p:nvPr/>
            </p:nvSpPr>
            <p:spPr bwMode="auto">
              <a:xfrm>
                <a:off x="1283" y="2744"/>
                <a:ext cx="55" cy="91"/>
              </a:xfrm>
              <a:custGeom>
                <a:avLst/>
                <a:gdLst>
                  <a:gd name="T0" fmla="+- 0 1317 1283"/>
                  <a:gd name="T1" fmla="*/ T0 w 55"/>
                  <a:gd name="T2" fmla="+- 0 2744 2744"/>
                  <a:gd name="T3" fmla="*/ 2744 h 91"/>
                  <a:gd name="T4" fmla="+- 0 1283 1283"/>
                  <a:gd name="T5" fmla="*/ T4 w 55"/>
                  <a:gd name="T6" fmla="+- 0 2764 2744"/>
                  <a:gd name="T7" fmla="*/ 2764 h 91"/>
                  <a:gd name="T8" fmla="+- 0 1284 1283"/>
                  <a:gd name="T9" fmla="*/ T8 w 55"/>
                  <a:gd name="T10" fmla="+- 0 2768 2744"/>
                  <a:gd name="T11" fmla="*/ 2768 h 91"/>
                  <a:gd name="T12" fmla="+- 0 1284 1283"/>
                  <a:gd name="T13" fmla="*/ T12 w 55"/>
                  <a:gd name="T14" fmla="+- 0 2770 2744"/>
                  <a:gd name="T15" fmla="*/ 2770 h 91"/>
                  <a:gd name="T16" fmla="+- 0 1286 1283"/>
                  <a:gd name="T17" fmla="*/ T16 w 55"/>
                  <a:gd name="T18" fmla="+- 0 2770 2744"/>
                  <a:gd name="T19" fmla="*/ 2770 h 91"/>
                  <a:gd name="T20" fmla="+- 0 1289 1283"/>
                  <a:gd name="T21" fmla="*/ T20 w 55"/>
                  <a:gd name="T22" fmla="+- 0 2769 2744"/>
                  <a:gd name="T23" fmla="*/ 2769 h 91"/>
                  <a:gd name="T24" fmla="+- 0 1303 1283"/>
                  <a:gd name="T25" fmla="*/ T24 w 55"/>
                  <a:gd name="T26" fmla="+- 0 2761 2744"/>
                  <a:gd name="T27" fmla="*/ 2761 h 91"/>
                  <a:gd name="T28" fmla="+- 0 1321 1283"/>
                  <a:gd name="T29" fmla="*/ T28 w 55"/>
                  <a:gd name="T30" fmla="+- 0 2761 2744"/>
                  <a:gd name="T31" fmla="*/ 2761 h 91"/>
                  <a:gd name="T32" fmla="+- 0 1321 1283"/>
                  <a:gd name="T33" fmla="*/ T32 w 55"/>
                  <a:gd name="T34" fmla="+- 0 2746 2744"/>
                  <a:gd name="T35" fmla="*/ 2746 h 91"/>
                  <a:gd name="T36" fmla="+- 0 1320 1283"/>
                  <a:gd name="T37" fmla="*/ T36 w 55"/>
                  <a:gd name="T38" fmla="+- 0 2745 2744"/>
                  <a:gd name="T39" fmla="*/ 2745 h 91"/>
                  <a:gd name="T40" fmla="+- 0 1319 1283"/>
                  <a:gd name="T41" fmla="*/ T40 w 55"/>
                  <a:gd name="T42" fmla="+- 0 2744 2744"/>
                  <a:gd name="T43" fmla="*/ 2744 h 91"/>
                  <a:gd name="T44" fmla="+- 0 1317 1283"/>
                  <a:gd name="T45" fmla="*/ T44 w 55"/>
                  <a:gd name="T46" fmla="+- 0 2744 2744"/>
                  <a:gd name="T47" fmla="*/ 274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6"/>
                    </a:lnTo>
                    <a:lnTo>
                      <a:pt x="6" y="25"/>
                    </a:lnTo>
                    <a:lnTo>
                      <a:pt x="20" y="17"/>
                    </a:lnTo>
                    <a:lnTo>
                      <a:pt x="38" y="17"/>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08" name="Group 4093"/>
            <p:cNvGrpSpPr>
              <a:grpSpLocks/>
            </p:cNvGrpSpPr>
            <p:nvPr/>
          </p:nvGrpSpPr>
          <p:grpSpPr bwMode="auto">
            <a:xfrm>
              <a:off x="1279" y="2915"/>
              <a:ext cx="61" cy="94"/>
              <a:chOff x="1279" y="2915"/>
              <a:chExt cx="61" cy="94"/>
            </a:xfrm>
          </p:grpSpPr>
          <p:sp>
            <p:nvSpPr>
              <p:cNvPr id="40107" name="Freeform 4097"/>
              <p:cNvSpPr>
                <a:spLocks/>
              </p:cNvSpPr>
              <p:nvPr/>
            </p:nvSpPr>
            <p:spPr bwMode="auto">
              <a:xfrm>
                <a:off x="1279" y="2915"/>
                <a:ext cx="61" cy="94"/>
              </a:xfrm>
              <a:custGeom>
                <a:avLst/>
                <a:gdLst>
                  <a:gd name="T0" fmla="+- 0 1317 1279"/>
                  <a:gd name="T1" fmla="*/ T0 w 61"/>
                  <a:gd name="T2" fmla="+- 0 2915 2915"/>
                  <a:gd name="T3" fmla="*/ 2915 h 94"/>
                  <a:gd name="T4" fmla="+- 0 1311 1279"/>
                  <a:gd name="T5" fmla="*/ T4 w 61"/>
                  <a:gd name="T6" fmla="+- 0 2915 2915"/>
                  <a:gd name="T7" fmla="*/ 2915 h 94"/>
                  <a:gd name="T8" fmla="+- 0 1307 1279"/>
                  <a:gd name="T9" fmla="*/ T8 w 61"/>
                  <a:gd name="T10" fmla="+- 0 2916 2915"/>
                  <a:gd name="T11" fmla="*/ 2916 h 94"/>
                  <a:gd name="T12" fmla="+- 0 1279 1279"/>
                  <a:gd name="T13" fmla="*/ T12 w 61"/>
                  <a:gd name="T14" fmla="+- 0 2958 2915"/>
                  <a:gd name="T15" fmla="*/ 2958 h 94"/>
                  <a:gd name="T16" fmla="+- 0 1279 1279"/>
                  <a:gd name="T17" fmla="*/ T16 w 61"/>
                  <a:gd name="T18" fmla="+- 0 2974 2915"/>
                  <a:gd name="T19" fmla="*/ 2974 h 94"/>
                  <a:gd name="T20" fmla="+- 0 1305 1279"/>
                  <a:gd name="T21" fmla="*/ T20 w 61"/>
                  <a:gd name="T22" fmla="+- 0 3008 2915"/>
                  <a:gd name="T23" fmla="*/ 3008 h 94"/>
                  <a:gd name="T24" fmla="+- 0 1314 1279"/>
                  <a:gd name="T25" fmla="*/ T24 w 61"/>
                  <a:gd name="T26" fmla="+- 0 3008 2915"/>
                  <a:gd name="T27" fmla="*/ 3008 h 94"/>
                  <a:gd name="T28" fmla="+- 0 1336 1279"/>
                  <a:gd name="T29" fmla="*/ T28 w 61"/>
                  <a:gd name="T30" fmla="+- 0 2994 2915"/>
                  <a:gd name="T31" fmla="*/ 2994 h 94"/>
                  <a:gd name="T32" fmla="+- 0 1308 1279"/>
                  <a:gd name="T33" fmla="*/ T32 w 61"/>
                  <a:gd name="T34" fmla="+- 0 2994 2915"/>
                  <a:gd name="T35" fmla="*/ 2994 h 94"/>
                  <a:gd name="T36" fmla="+- 0 1306 1279"/>
                  <a:gd name="T37" fmla="*/ T36 w 61"/>
                  <a:gd name="T38" fmla="+- 0 2994 2915"/>
                  <a:gd name="T39" fmla="*/ 2994 h 94"/>
                  <a:gd name="T40" fmla="+- 0 1297 1279"/>
                  <a:gd name="T41" fmla="*/ T40 w 61"/>
                  <a:gd name="T42" fmla="+- 0 2968 2915"/>
                  <a:gd name="T43" fmla="*/ 2968 h 94"/>
                  <a:gd name="T44" fmla="+- 0 1300 1279"/>
                  <a:gd name="T45" fmla="*/ T44 w 61"/>
                  <a:gd name="T46" fmla="+- 0 2966 2915"/>
                  <a:gd name="T47" fmla="*/ 2966 h 94"/>
                  <a:gd name="T48" fmla="+- 0 1303 1279"/>
                  <a:gd name="T49" fmla="*/ T48 w 61"/>
                  <a:gd name="T50" fmla="+- 0 2965 2915"/>
                  <a:gd name="T51" fmla="*/ 2965 h 94"/>
                  <a:gd name="T52" fmla="+- 0 1307 1279"/>
                  <a:gd name="T53" fmla="*/ T52 w 61"/>
                  <a:gd name="T54" fmla="+- 0 2964 2915"/>
                  <a:gd name="T55" fmla="*/ 2964 h 94"/>
                  <a:gd name="T56" fmla="+- 0 1311 1279"/>
                  <a:gd name="T57" fmla="*/ T56 w 61"/>
                  <a:gd name="T58" fmla="+- 0 2964 2915"/>
                  <a:gd name="T59" fmla="*/ 2964 h 94"/>
                  <a:gd name="T60" fmla="+- 0 1338 1279"/>
                  <a:gd name="T61" fmla="*/ T60 w 61"/>
                  <a:gd name="T62" fmla="+- 0 2964 2915"/>
                  <a:gd name="T63" fmla="*/ 2964 h 94"/>
                  <a:gd name="T64" fmla="+- 0 1337 1279"/>
                  <a:gd name="T65" fmla="*/ T64 w 61"/>
                  <a:gd name="T66" fmla="+- 0 2962 2915"/>
                  <a:gd name="T67" fmla="*/ 2962 h 94"/>
                  <a:gd name="T68" fmla="+- 0 1336 1279"/>
                  <a:gd name="T69" fmla="*/ T68 w 61"/>
                  <a:gd name="T70" fmla="+- 0 2959 2915"/>
                  <a:gd name="T71" fmla="*/ 2959 h 94"/>
                  <a:gd name="T72" fmla="+- 0 1332 1279"/>
                  <a:gd name="T73" fmla="*/ T72 w 61"/>
                  <a:gd name="T74" fmla="+- 0 2955 2915"/>
                  <a:gd name="T75" fmla="*/ 2955 h 94"/>
                  <a:gd name="T76" fmla="+- 0 1296 1279"/>
                  <a:gd name="T77" fmla="*/ T76 w 61"/>
                  <a:gd name="T78" fmla="+- 0 2955 2915"/>
                  <a:gd name="T79" fmla="*/ 2955 h 94"/>
                  <a:gd name="T80" fmla="+- 0 1297 1279"/>
                  <a:gd name="T81" fmla="*/ T80 w 61"/>
                  <a:gd name="T82" fmla="+- 0 2950 2915"/>
                  <a:gd name="T83" fmla="*/ 2950 h 94"/>
                  <a:gd name="T84" fmla="+- 0 1313 1279"/>
                  <a:gd name="T85" fmla="*/ T84 w 61"/>
                  <a:gd name="T86" fmla="+- 0 2929 2915"/>
                  <a:gd name="T87" fmla="*/ 2929 h 94"/>
                  <a:gd name="T88" fmla="+- 0 1334 1279"/>
                  <a:gd name="T89" fmla="*/ T88 w 61"/>
                  <a:gd name="T90" fmla="+- 0 2929 2915"/>
                  <a:gd name="T91" fmla="*/ 2929 h 94"/>
                  <a:gd name="T92" fmla="+- 0 1334 1279"/>
                  <a:gd name="T93" fmla="*/ T92 w 61"/>
                  <a:gd name="T94" fmla="+- 0 2922 2915"/>
                  <a:gd name="T95" fmla="*/ 2922 h 94"/>
                  <a:gd name="T96" fmla="+- 0 1322 1279"/>
                  <a:gd name="T97" fmla="*/ T96 w 61"/>
                  <a:gd name="T98" fmla="+- 0 2915 2915"/>
                  <a:gd name="T99" fmla="*/ 2915 h 94"/>
                  <a:gd name="T100" fmla="+- 0 1317 1279"/>
                  <a:gd name="T101" fmla="*/ T100 w 61"/>
                  <a:gd name="T102" fmla="+- 0 2915 2915"/>
                  <a:gd name="T103" fmla="*/ 291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8" y="0"/>
                    </a:moveTo>
                    <a:lnTo>
                      <a:pt x="32" y="0"/>
                    </a:lnTo>
                    <a:lnTo>
                      <a:pt x="28" y="1"/>
                    </a:lnTo>
                    <a:lnTo>
                      <a:pt x="0" y="43"/>
                    </a:lnTo>
                    <a:lnTo>
                      <a:pt x="0" y="59"/>
                    </a:lnTo>
                    <a:lnTo>
                      <a:pt x="26" y="93"/>
                    </a:lnTo>
                    <a:lnTo>
                      <a:pt x="35" y="93"/>
                    </a:lnTo>
                    <a:lnTo>
                      <a:pt x="57" y="79"/>
                    </a:lnTo>
                    <a:lnTo>
                      <a:pt x="29" y="79"/>
                    </a:lnTo>
                    <a:lnTo>
                      <a:pt x="27" y="79"/>
                    </a:lnTo>
                    <a:lnTo>
                      <a:pt x="18" y="53"/>
                    </a:lnTo>
                    <a:lnTo>
                      <a:pt x="21" y="51"/>
                    </a:lnTo>
                    <a:lnTo>
                      <a:pt x="24" y="50"/>
                    </a:lnTo>
                    <a:lnTo>
                      <a:pt x="28" y="49"/>
                    </a:lnTo>
                    <a:lnTo>
                      <a:pt x="32" y="49"/>
                    </a:lnTo>
                    <a:lnTo>
                      <a:pt x="59" y="49"/>
                    </a:lnTo>
                    <a:lnTo>
                      <a:pt x="58" y="47"/>
                    </a:lnTo>
                    <a:lnTo>
                      <a:pt x="57" y="44"/>
                    </a:lnTo>
                    <a:lnTo>
                      <a:pt x="53" y="40"/>
                    </a:lnTo>
                    <a:lnTo>
                      <a:pt x="17" y="40"/>
                    </a:lnTo>
                    <a:lnTo>
                      <a:pt x="18" y="35"/>
                    </a:lnTo>
                    <a:lnTo>
                      <a:pt x="34" y="14"/>
                    </a:lnTo>
                    <a:lnTo>
                      <a:pt x="55" y="14"/>
                    </a:lnTo>
                    <a:lnTo>
                      <a:pt x="55" y="7"/>
                    </a:lnTo>
                    <a:lnTo>
                      <a:pt x="43"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08" name="Freeform 4096"/>
              <p:cNvSpPr>
                <a:spLocks/>
              </p:cNvSpPr>
              <p:nvPr/>
            </p:nvSpPr>
            <p:spPr bwMode="auto">
              <a:xfrm>
                <a:off x="1279" y="2915"/>
                <a:ext cx="61" cy="94"/>
              </a:xfrm>
              <a:custGeom>
                <a:avLst/>
                <a:gdLst>
                  <a:gd name="T0" fmla="+- 0 1338 1279"/>
                  <a:gd name="T1" fmla="*/ T0 w 61"/>
                  <a:gd name="T2" fmla="+- 0 2964 2915"/>
                  <a:gd name="T3" fmla="*/ 2964 h 94"/>
                  <a:gd name="T4" fmla="+- 0 1313 1279"/>
                  <a:gd name="T5" fmla="*/ T4 w 61"/>
                  <a:gd name="T6" fmla="+- 0 2964 2915"/>
                  <a:gd name="T7" fmla="*/ 2964 h 94"/>
                  <a:gd name="T8" fmla="+- 0 1315 1279"/>
                  <a:gd name="T9" fmla="*/ T8 w 61"/>
                  <a:gd name="T10" fmla="+- 0 2964 2915"/>
                  <a:gd name="T11" fmla="*/ 2964 h 94"/>
                  <a:gd name="T12" fmla="+- 0 1316 1279"/>
                  <a:gd name="T13" fmla="*/ T12 w 61"/>
                  <a:gd name="T14" fmla="+- 0 2965 2915"/>
                  <a:gd name="T15" fmla="*/ 2965 h 94"/>
                  <a:gd name="T16" fmla="+- 0 1320 1279"/>
                  <a:gd name="T17" fmla="*/ T16 w 61"/>
                  <a:gd name="T18" fmla="+- 0 2967 2915"/>
                  <a:gd name="T19" fmla="*/ 2967 h 94"/>
                  <a:gd name="T20" fmla="+- 0 1322 1279"/>
                  <a:gd name="T21" fmla="*/ T20 w 61"/>
                  <a:gd name="T22" fmla="+- 0 2972 2915"/>
                  <a:gd name="T23" fmla="*/ 2972 h 94"/>
                  <a:gd name="T24" fmla="+- 0 1322 1279"/>
                  <a:gd name="T25" fmla="*/ T24 w 61"/>
                  <a:gd name="T26" fmla="+- 0 2974 2915"/>
                  <a:gd name="T27" fmla="*/ 2974 h 94"/>
                  <a:gd name="T28" fmla="+- 0 1322 1279"/>
                  <a:gd name="T29" fmla="*/ T28 w 61"/>
                  <a:gd name="T30" fmla="+- 0 2981 2915"/>
                  <a:gd name="T31" fmla="*/ 2981 h 94"/>
                  <a:gd name="T32" fmla="+- 0 1322 1279"/>
                  <a:gd name="T33" fmla="*/ T32 w 61"/>
                  <a:gd name="T34" fmla="+- 0 2982 2915"/>
                  <a:gd name="T35" fmla="*/ 2982 h 94"/>
                  <a:gd name="T36" fmla="+- 0 1312 1279"/>
                  <a:gd name="T37" fmla="*/ T36 w 61"/>
                  <a:gd name="T38" fmla="+- 0 2994 2915"/>
                  <a:gd name="T39" fmla="*/ 2994 h 94"/>
                  <a:gd name="T40" fmla="+- 0 1336 1279"/>
                  <a:gd name="T41" fmla="*/ T40 w 61"/>
                  <a:gd name="T42" fmla="+- 0 2994 2915"/>
                  <a:gd name="T43" fmla="*/ 2994 h 94"/>
                  <a:gd name="T44" fmla="+- 0 1336 1279"/>
                  <a:gd name="T45" fmla="*/ T44 w 61"/>
                  <a:gd name="T46" fmla="+- 0 2993 2915"/>
                  <a:gd name="T47" fmla="*/ 2993 h 94"/>
                  <a:gd name="T48" fmla="+- 0 1339 1279"/>
                  <a:gd name="T49" fmla="*/ T48 w 61"/>
                  <a:gd name="T50" fmla="+- 0 2985 2915"/>
                  <a:gd name="T51" fmla="*/ 2985 h 94"/>
                  <a:gd name="T52" fmla="+- 0 1340 1279"/>
                  <a:gd name="T53" fmla="*/ T52 w 61"/>
                  <a:gd name="T54" fmla="+- 0 2981 2915"/>
                  <a:gd name="T55" fmla="*/ 2981 h 94"/>
                  <a:gd name="T56" fmla="+- 0 1340 1279"/>
                  <a:gd name="T57" fmla="*/ T56 w 61"/>
                  <a:gd name="T58" fmla="+- 0 2972 2915"/>
                  <a:gd name="T59" fmla="*/ 2972 h 94"/>
                  <a:gd name="T60" fmla="+- 0 1339 1279"/>
                  <a:gd name="T61" fmla="*/ T60 w 61"/>
                  <a:gd name="T62" fmla="+- 0 2969 2915"/>
                  <a:gd name="T63" fmla="*/ 2969 h 94"/>
                  <a:gd name="T64" fmla="+- 0 1338 1279"/>
                  <a:gd name="T65" fmla="*/ T64 w 61"/>
                  <a:gd name="T66" fmla="+- 0 2964 2915"/>
                  <a:gd name="T67" fmla="*/ 296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9"/>
                    </a:moveTo>
                    <a:lnTo>
                      <a:pt x="34" y="49"/>
                    </a:lnTo>
                    <a:lnTo>
                      <a:pt x="36" y="49"/>
                    </a:lnTo>
                    <a:lnTo>
                      <a:pt x="37" y="50"/>
                    </a:lnTo>
                    <a:lnTo>
                      <a:pt x="41" y="52"/>
                    </a:lnTo>
                    <a:lnTo>
                      <a:pt x="43" y="57"/>
                    </a:lnTo>
                    <a:lnTo>
                      <a:pt x="43" y="59"/>
                    </a:lnTo>
                    <a:lnTo>
                      <a:pt x="43" y="66"/>
                    </a:lnTo>
                    <a:lnTo>
                      <a:pt x="43" y="67"/>
                    </a:lnTo>
                    <a:lnTo>
                      <a:pt x="33" y="79"/>
                    </a:lnTo>
                    <a:lnTo>
                      <a:pt x="57" y="79"/>
                    </a:lnTo>
                    <a:lnTo>
                      <a:pt x="57" y="78"/>
                    </a:lnTo>
                    <a:lnTo>
                      <a:pt x="60" y="70"/>
                    </a:lnTo>
                    <a:lnTo>
                      <a:pt x="61" y="66"/>
                    </a:lnTo>
                    <a:lnTo>
                      <a:pt x="61" y="57"/>
                    </a:lnTo>
                    <a:lnTo>
                      <a:pt x="60" y="54"/>
                    </a:lnTo>
                    <a:lnTo>
                      <a:pt x="59"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09" name="Freeform 4095"/>
              <p:cNvSpPr>
                <a:spLocks/>
              </p:cNvSpPr>
              <p:nvPr/>
            </p:nvSpPr>
            <p:spPr bwMode="auto">
              <a:xfrm>
                <a:off x="1279" y="2915"/>
                <a:ext cx="61" cy="94"/>
              </a:xfrm>
              <a:custGeom>
                <a:avLst/>
                <a:gdLst>
                  <a:gd name="T0" fmla="+- 0 1319 1279"/>
                  <a:gd name="T1" fmla="*/ T0 w 61"/>
                  <a:gd name="T2" fmla="+- 0 2950 2915"/>
                  <a:gd name="T3" fmla="*/ 2950 h 94"/>
                  <a:gd name="T4" fmla="+- 0 1296 1279"/>
                  <a:gd name="T5" fmla="*/ T4 w 61"/>
                  <a:gd name="T6" fmla="+- 0 2955 2915"/>
                  <a:gd name="T7" fmla="*/ 2955 h 94"/>
                  <a:gd name="T8" fmla="+- 0 1332 1279"/>
                  <a:gd name="T9" fmla="*/ T8 w 61"/>
                  <a:gd name="T10" fmla="+- 0 2955 2915"/>
                  <a:gd name="T11" fmla="*/ 2955 h 94"/>
                  <a:gd name="T12" fmla="+- 0 1332 1279"/>
                  <a:gd name="T13" fmla="*/ T12 w 61"/>
                  <a:gd name="T14" fmla="+- 0 2955 2915"/>
                  <a:gd name="T15" fmla="*/ 2955 h 94"/>
                  <a:gd name="T16" fmla="+- 0 1329 1279"/>
                  <a:gd name="T17" fmla="*/ T16 w 61"/>
                  <a:gd name="T18" fmla="+- 0 2953 2915"/>
                  <a:gd name="T19" fmla="*/ 2953 h 94"/>
                  <a:gd name="T20" fmla="+- 0 1323 1279"/>
                  <a:gd name="T21" fmla="*/ T20 w 61"/>
                  <a:gd name="T22" fmla="+- 0 2950 2915"/>
                  <a:gd name="T23" fmla="*/ 2950 h 94"/>
                  <a:gd name="T24" fmla="+- 0 1319 1279"/>
                  <a:gd name="T25" fmla="*/ T24 w 61"/>
                  <a:gd name="T26" fmla="+- 0 2950 2915"/>
                  <a:gd name="T27" fmla="*/ 2950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0" y="38"/>
                    </a:lnTo>
                    <a:lnTo>
                      <a:pt x="44" y="35"/>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0" name="Freeform 4094"/>
              <p:cNvSpPr>
                <a:spLocks/>
              </p:cNvSpPr>
              <p:nvPr/>
            </p:nvSpPr>
            <p:spPr bwMode="auto">
              <a:xfrm>
                <a:off x="1279" y="2915"/>
                <a:ext cx="61" cy="94"/>
              </a:xfrm>
              <a:custGeom>
                <a:avLst/>
                <a:gdLst>
                  <a:gd name="T0" fmla="+- 0 1334 1279"/>
                  <a:gd name="T1" fmla="*/ T0 w 61"/>
                  <a:gd name="T2" fmla="+- 0 2929 2915"/>
                  <a:gd name="T3" fmla="*/ 2929 h 94"/>
                  <a:gd name="T4" fmla="+- 0 1313 1279"/>
                  <a:gd name="T5" fmla="*/ T4 w 61"/>
                  <a:gd name="T6" fmla="+- 0 2929 2915"/>
                  <a:gd name="T7" fmla="*/ 2929 h 94"/>
                  <a:gd name="T8" fmla="+- 0 1321 1279"/>
                  <a:gd name="T9" fmla="*/ T8 w 61"/>
                  <a:gd name="T10" fmla="+- 0 2929 2915"/>
                  <a:gd name="T11" fmla="*/ 2929 h 94"/>
                  <a:gd name="T12" fmla="+- 0 1322 1279"/>
                  <a:gd name="T13" fmla="*/ T12 w 61"/>
                  <a:gd name="T14" fmla="+- 0 2929 2915"/>
                  <a:gd name="T15" fmla="*/ 2929 h 94"/>
                  <a:gd name="T16" fmla="+- 0 1327 1279"/>
                  <a:gd name="T17" fmla="*/ T16 w 61"/>
                  <a:gd name="T18" fmla="+- 0 2930 2915"/>
                  <a:gd name="T19" fmla="*/ 2930 h 94"/>
                  <a:gd name="T20" fmla="+- 0 1330 1279"/>
                  <a:gd name="T21" fmla="*/ T20 w 61"/>
                  <a:gd name="T22" fmla="+- 0 2931 2915"/>
                  <a:gd name="T23" fmla="*/ 2931 h 94"/>
                  <a:gd name="T24" fmla="+- 0 1332 1279"/>
                  <a:gd name="T25" fmla="*/ T24 w 61"/>
                  <a:gd name="T26" fmla="+- 0 2932 2915"/>
                  <a:gd name="T27" fmla="*/ 2932 h 94"/>
                  <a:gd name="T28" fmla="+- 0 1333 1279"/>
                  <a:gd name="T29" fmla="*/ T28 w 61"/>
                  <a:gd name="T30" fmla="+- 0 2931 2915"/>
                  <a:gd name="T31" fmla="*/ 2931 h 94"/>
                  <a:gd name="T32" fmla="+- 0 1334 1279"/>
                  <a:gd name="T33" fmla="*/ T32 w 61"/>
                  <a:gd name="T34" fmla="+- 0 2930 2915"/>
                  <a:gd name="T35" fmla="*/ 2930 h 94"/>
                  <a:gd name="T36" fmla="+- 0 1334 1279"/>
                  <a:gd name="T37" fmla="*/ T36 w 61"/>
                  <a:gd name="T38" fmla="+- 0 2929 2915"/>
                  <a:gd name="T39" fmla="*/ 292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4" y="14"/>
                    </a:lnTo>
                    <a:lnTo>
                      <a:pt x="42" y="14"/>
                    </a:lnTo>
                    <a:lnTo>
                      <a:pt x="43" y="14"/>
                    </a:lnTo>
                    <a:lnTo>
                      <a:pt x="48" y="15"/>
                    </a:lnTo>
                    <a:lnTo>
                      <a:pt x="51" y="16"/>
                    </a:lnTo>
                    <a:lnTo>
                      <a:pt x="53" y="17"/>
                    </a:lnTo>
                    <a:lnTo>
                      <a:pt x="54" y="16"/>
                    </a:lnTo>
                    <a:lnTo>
                      <a:pt x="55" y="15"/>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09" name="Group 4090"/>
            <p:cNvGrpSpPr>
              <a:grpSpLocks/>
            </p:cNvGrpSpPr>
            <p:nvPr/>
          </p:nvGrpSpPr>
          <p:grpSpPr bwMode="auto">
            <a:xfrm>
              <a:off x="8002" y="2395"/>
              <a:ext cx="627" cy="649"/>
              <a:chOff x="8002" y="2395"/>
              <a:chExt cx="627" cy="649"/>
            </a:xfrm>
          </p:grpSpPr>
          <p:sp>
            <p:nvSpPr>
              <p:cNvPr id="40105" name="Freeform 4092"/>
              <p:cNvSpPr>
                <a:spLocks/>
              </p:cNvSpPr>
              <p:nvPr/>
            </p:nvSpPr>
            <p:spPr bwMode="auto">
              <a:xfrm>
                <a:off x="8002" y="2395"/>
                <a:ext cx="627" cy="649"/>
              </a:xfrm>
              <a:custGeom>
                <a:avLst/>
                <a:gdLst>
                  <a:gd name="T0" fmla="+- 0 8627 8002"/>
                  <a:gd name="T1" fmla="*/ T0 w 627"/>
                  <a:gd name="T2" fmla="+- 0 2706 2395"/>
                  <a:gd name="T3" fmla="*/ 2706 h 649"/>
                  <a:gd name="T4" fmla="+- 0 8615 8002"/>
                  <a:gd name="T5" fmla="*/ T4 w 627"/>
                  <a:gd name="T6" fmla="+- 0 2706 2395"/>
                  <a:gd name="T7" fmla="*/ 2706 h 649"/>
                  <a:gd name="T8" fmla="+- 0 8615 8002"/>
                  <a:gd name="T9" fmla="*/ T8 w 627"/>
                  <a:gd name="T10" fmla="+- 0 3027 2395"/>
                  <a:gd name="T11" fmla="*/ 3027 h 649"/>
                  <a:gd name="T12" fmla="+- 0 8615 8002"/>
                  <a:gd name="T13" fmla="*/ T12 w 627"/>
                  <a:gd name="T14" fmla="+- 0 3028 2395"/>
                  <a:gd name="T15" fmla="*/ 3028 h 649"/>
                  <a:gd name="T16" fmla="+- 0 8614 8002"/>
                  <a:gd name="T17" fmla="*/ T16 w 627"/>
                  <a:gd name="T18" fmla="+- 0 3028 2395"/>
                  <a:gd name="T19" fmla="*/ 3028 h 649"/>
                  <a:gd name="T20" fmla="+- 0 8002 8002"/>
                  <a:gd name="T21" fmla="*/ T20 w 627"/>
                  <a:gd name="T22" fmla="+- 0 3028 2395"/>
                  <a:gd name="T23" fmla="*/ 3028 h 649"/>
                  <a:gd name="T24" fmla="+- 0 8002 8002"/>
                  <a:gd name="T25" fmla="*/ T24 w 627"/>
                  <a:gd name="T26" fmla="+- 0 3043 2395"/>
                  <a:gd name="T27" fmla="*/ 3043 h 649"/>
                  <a:gd name="T28" fmla="+- 0 8628 8002"/>
                  <a:gd name="T29" fmla="*/ T28 w 627"/>
                  <a:gd name="T30" fmla="+- 0 3043 2395"/>
                  <a:gd name="T31" fmla="*/ 3043 h 649"/>
                  <a:gd name="T32" fmla="+- 0 8627 8002"/>
                  <a:gd name="T33" fmla="*/ T32 w 627"/>
                  <a:gd name="T34" fmla="+- 0 3042 2395"/>
                  <a:gd name="T35" fmla="*/ 3042 h 649"/>
                  <a:gd name="T36" fmla="+- 0 8627 8002"/>
                  <a:gd name="T37" fmla="*/ T36 w 627"/>
                  <a:gd name="T38" fmla="+- 0 2706 2395"/>
                  <a:gd name="T39" fmla="*/ 2706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27" h="649">
                    <a:moveTo>
                      <a:pt x="625" y="311"/>
                    </a:moveTo>
                    <a:lnTo>
                      <a:pt x="613" y="311"/>
                    </a:lnTo>
                    <a:lnTo>
                      <a:pt x="613" y="632"/>
                    </a:lnTo>
                    <a:lnTo>
                      <a:pt x="613" y="633"/>
                    </a:lnTo>
                    <a:lnTo>
                      <a:pt x="612" y="633"/>
                    </a:lnTo>
                    <a:lnTo>
                      <a:pt x="0" y="633"/>
                    </a:lnTo>
                    <a:lnTo>
                      <a:pt x="0" y="648"/>
                    </a:lnTo>
                    <a:lnTo>
                      <a:pt x="626" y="648"/>
                    </a:lnTo>
                    <a:lnTo>
                      <a:pt x="625" y="647"/>
                    </a:lnTo>
                    <a:lnTo>
                      <a:pt x="625" y="3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06" name="Freeform 4091"/>
              <p:cNvSpPr>
                <a:spLocks/>
              </p:cNvSpPr>
              <p:nvPr/>
            </p:nvSpPr>
            <p:spPr bwMode="auto">
              <a:xfrm>
                <a:off x="8002" y="2395"/>
                <a:ext cx="627" cy="649"/>
              </a:xfrm>
              <a:custGeom>
                <a:avLst/>
                <a:gdLst>
                  <a:gd name="T0" fmla="+- 0 8628 8002"/>
                  <a:gd name="T1" fmla="*/ T0 w 627"/>
                  <a:gd name="T2" fmla="+- 0 2395 2395"/>
                  <a:gd name="T3" fmla="*/ 2395 h 649"/>
                  <a:gd name="T4" fmla="+- 0 8615 8002"/>
                  <a:gd name="T5" fmla="*/ T4 w 627"/>
                  <a:gd name="T6" fmla="+- 0 2395 2395"/>
                  <a:gd name="T7" fmla="*/ 2395 h 649"/>
                  <a:gd name="T8" fmla="+- 0 8615 8002"/>
                  <a:gd name="T9" fmla="*/ T8 w 627"/>
                  <a:gd name="T10" fmla="+- 0 2701 2395"/>
                  <a:gd name="T11" fmla="*/ 2701 h 649"/>
                  <a:gd name="T12" fmla="+- 0 8627 8002"/>
                  <a:gd name="T13" fmla="*/ T12 w 627"/>
                  <a:gd name="T14" fmla="+- 0 2701 2395"/>
                  <a:gd name="T15" fmla="*/ 2701 h 649"/>
                  <a:gd name="T16" fmla="+- 0 8627 8002"/>
                  <a:gd name="T17" fmla="*/ T16 w 627"/>
                  <a:gd name="T18" fmla="+- 0 2691 2395"/>
                  <a:gd name="T19" fmla="*/ 2691 h 649"/>
                  <a:gd name="T20" fmla="+- 0 8624 8002"/>
                  <a:gd name="T21" fmla="*/ T20 w 627"/>
                  <a:gd name="T22" fmla="+- 0 2689 2395"/>
                  <a:gd name="T23" fmla="*/ 2689 h 649"/>
                  <a:gd name="T24" fmla="+- 0 8627 8002"/>
                  <a:gd name="T25" fmla="*/ T24 w 627"/>
                  <a:gd name="T26" fmla="+- 0 2686 2395"/>
                  <a:gd name="T27" fmla="*/ 2686 h 649"/>
                  <a:gd name="T28" fmla="+- 0 8627 8002"/>
                  <a:gd name="T29" fmla="*/ T28 w 627"/>
                  <a:gd name="T30" fmla="+- 0 2396 2395"/>
                  <a:gd name="T31" fmla="*/ 2396 h 649"/>
                  <a:gd name="T32" fmla="+- 0 8628 8002"/>
                  <a:gd name="T33" fmla="*/ T32 w 627"/>
                  <a:gd name="T34" fmla="+- 0 2395 2395"/>
                  <a:gd name="T35" fmla="*/ 2395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627" h="649">
                    <a:moveTo>
                      <a:pt x="626" y="0"/>
                    </a:moveTo>
                    <a:lnTo>
                      <a:pt x="613" y="0"/>
                    </a:lnTo>
                    <a:lnTo>
                      <a:pt x="613" y="306"/>
                    </a:lnTo>
                    <a:lnTo>
                      <a:pt x="625" y="306"/>
                    </a:lnTo>
                    <a:lnTo>
                      <a:pt x="625" y="296"/>
                    </a:lnTo>
                    <a:lnTo>
                      <a:pt x="622" y="294"/>
                    </a:lnTo>
                    <a:lnTo>
                      <a:pt x="625" y="291"/>
                    </a:lnTo>
                    <a:lnTo>
                      <a:pt x="625" y="1"/>
                    </a:lnTo>
                    <a:lnTo>
                      <a:pt x="62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10" name="Group 4088"/>
            <p:cNvGrpSpPr>
              <a:grpSpLocks/>
            </p:cNvGrpSpPr>
            <p:nvPr/>
          </p:nvGrpSpPr>
          <p:grpSpPr bwMode="auto">
            <a:xfrm>
              <a:off x="8615" y="2703"/>
              <a:ext cx="12" cy="2"/>
              <a:chOff x="8615" y="2703"/>
              <a:chExt cx="12" cy="2"/>
            </a:xfrm>
          </p:grpSpPr>
          <p:sp>
            <p:nvSpPr>
              <p:cNvPr id="40104" name="Freeform 4089"/>
              <p:cNvSpPr>
                <a:spLocks/>
              </p:cNvSpPr>
              <p:nvPr/>
            </p:nvSpPr>
            <p:spPr bwMode="auto">
              <a:xfrm>
                <a:off x="8615" y="2703"/>
                <a:ext cx="12" cy="2"/>
              </a:xfrm>
              <a:custGeom>
                <a:avLst/>
                <a:gdLst>
                  <a:gd name="T0" fmla="+- 0 8615 8615"/>
                  <a:gd name="T1" fmla="*/ T0 w 12"/>
                  <a:gd name="T2" fmla="+- 0 8627 8615"/>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1" name="Group 4085"/>
            <p:cNvGrpSpPr>
              <a:grpSpLocks/>
            </p:cNvGrpSpPr>
            <p:nvPr/>
          </p:nvGrpSpPr>
          <p:grpSpPr bwMode="auto">
            <a:xfrm>
              <a:off x="8624" y="2686"/>
              <a:ext cx="3" cy="6"/>
              <a:chOff x="8624" y="2686"/>
              <a:chExt cx="3" cy="6"/>
            </a:xfrm>
          </p:grpSpPr>
          <p:sp>
            <p:nvSpPr>
              <p:cNvPr id="40102" name="Freeform 4087"/>
              <p:cNvSpPr>
                <a:spLocks/>
              </p:cNvSpPr>
              <p:nvPr/>
            </p:nvSpPr>
            <p:spPr bwMode="auto">
              <a:xfrm>
                <a:off x="8624" y="2686"/>
                <a:ext cx="3" cy="6"/>
              </a:xfrm>
              <a:custGeom>
                <a:avLst/>
                <a:gdLst>
                  <a:gd name="T0" fmla="+- 0 8627 8624"/>
                  <a:gd name="T1" fmla="*/ T0 w 3"/>
                  <a:gd name="T2" fmla="+- 0 2686 2686"/>
                  <a:gd name="T3" fmla="*/ 2686 h 6"/>
                  <a:gd name="T4" fmla="+- 0 8624 8624"/>
                  <a:gd name="T5" fmla="*/ T4 w 3"/>
                  <a:gd name="T6" fmla="+- 0 2689 2686"/>
                  <a:gd name="T7" fmla="*/ 2689 h 6"/>
                  <a:gd name="T8" fmla="+- 0 8627 8624"/>
                  <a:gd name="T9" fmla="*/ T8 w 3"/>
                  <a:gd name="T10" fmla="+- 0 2691 2686"/>
                  <a:gd name="T11" fmla="*/ 2691 h 6"/>
                  <a:gd name="T12" fmla="+- 0 8627 8624"/>
                  <a:gd name="T13" fmla="*/ T12 w 3"/>
                  <a:gd name="T14" fmla="+- 0 2686 2686"/>
                  <a:gd name="T15" fmla="*/ 2686 h 6"/>
                </a:gdLst>
                <a:ahLst/>
                <a:cxnLst>
                  <a:cxn ang="0">
                    <a:pos x="T1" y="T3"/>
                  </a:cxn>
                  <a:cxn ang="0">
                    <a:pos x="T5" y="T7"/>
                  </a:cxn>
                  <a:cxn ang="0">
                    <a:pos x="T9" y="T11"/>
                  </a:cxn>
                  <a:cxn ang="0">
                    <a:pos x="T13" y="T15"/>
                  </a:cxn>
                </a:cxnLst>
                <a:rect l="0" t="0" r="r" b="b"/>
                <a:pathLst>
                  <a:path w="3" h="6">
                    <a:moveTo>
                      <a:pt x="3" y="0"/>
                    </a:moveTo>
                    <a:lnTo>
                      <a:pt x="0" y="3"/>
                    </a:lnTo>
                    <a:lnTo>
                      <a:pt x="3" y="5"/>
                    </a:lnTo>
                    <a:lnTo>
                      <a:pt x="3"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103" name="Picture 4086"/>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981" y="2383"/>
                <a:ext cx="632" cy="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12" name="Group 4083"/>
            <p:cNvGrpSpPr>
              <a:grpSpLocks/>
            </p:cNvGrpSpPr>
            <p:nvPr/>
          </p:nvGrpSpPr>
          <p:grpSpPr bwMode="auto">
            <a:xfrm>
              <a:off x="7980" y="2383"/>
              <a:ext cx="2" cy="646"/>
              <a:chOff x="7980" y="2383"/>
              <a:chExt cx="2" cy="646"/>
            </a:xfrm>
          </p:grpSpPr>
          <p:sp>
            <p:nvSpPr>
              <p:cNvPr id="40101" name="Freeform 4084"/>
              <p:cNvSpPr>
                <a:spLocks/>
              </p:cNvSpPr>
              <p:nvPr/>
            </p:nvSpPr>
            <p:spPr bwMode="auto">
              <a:xfrm>
                <a:off x="7980" y="2383"/>
                <a:ext cx="2" cy="646"/>
              </a:xfrm>
              <a:custGeom>
                <a:avLst/>
                <a:gdLst>
                  <a:gd name="T0" fmla="+- 0 2383 2383"/>
                  <a:gd name="T1" fmla="*/ 2383 h 646"/>
                  <a:gd name="T2" fmla="+- 0 3029 2383"/>
                  <a:gd name="T3" fmla="*/ 3029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3" name="Group 4081"/>
            <p:cNvGrpSpPr>
              <a:grpSpLocks/>
            </p:cNvGrpSpPr>
            <p:nvPr/>
          </p:nvGrpSpPr>
          <p:grpSpPr bwMode="auto">
            <a:xfrm>
              <a:off x="7978" y="2382"/>
              <a:ext cx="637" cy="2"/>
              <a:chOff x="7978" y="2382"/>
              <a:chExt cx="637" cy="2"/>
            </a:xfrm>
          </p:grpSpPr>
          <p:sp>
            <p:nvSpPr>
              <p:cNvPr id="40100" name="Freeform 4082"/>
              <p:cNvSpPr>
                <a:spLocks/>
              </p:cNvSpPr>
              <p:nvPr/>
            </p:nvSpPr>
            <p:spPr bwMode="auto">
              <a:xfrm>
                <a:off x="7978" y="2382"/>
                <a:ext cx="637" cy="2"/>
              </a:xfrm>
              <a:custGeom>
                <a:avLst/>
                <a:gdLst>
                  <a:gd name="T0" fmla="+- 0 7978 7978"/>
                  <a:gd name="T1" fmla="*/ T0 w 637"/>
                  <a:gd name="T2" fmla="+- 0 8615 7978"/>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4" name="Group 4079"/>
            <p:cNvGrpSpPr>
              <a:grpSpLocks/>
            </p:cNvGrpSpPr>
            <p:nvPr/>
          </p:nvGrpSpPr>
          <p:grpSpPr bwMode="auto">
            <a:xfrm>
              <a:off x="7980" y="3028"/>
              <a:ext cx="635" cy="2"/>
              <a:chOff x="7980" y="3028"/>
              <a:chExt cx="635" cy="2"/>
            </a:xfrm>
          </p:grpSpPr>
          <p:sp>
            <p:nvSpPr>
              <p:cNvPr id="40099" name="Freeform 4080"/>
              <p:cNvSpPr>
                <a:spLocks/>
              </p:cNvSpPr>
              <p:nvPr/>
            </p:nvSpPr>
            <p:spPr bwMode="auto">
              <a:xfrm>
                <a:off x="7980" y="3028"/>
                <a:ext cx="635" cy="2"/>
              </a:xfrm>
              <a:custGeom>
                <a:avLst/>
                <a:gdLst>
                  <a:gd name="T0" fmla="+- 0 7980 7980"/>
                  <a:gd name="T1" fmla="*/ T0 w 635"/>
                  <a:gd name="T2" fmla="+- 0 8614 7980"/>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5" name="Group 4077"/>
            <p:cNvGrpSpPr>
              <a:grpSpLocks/>
            </p:cNvGrpSpPr>
            <p:nvPr/>
          </p:nvGrpSpPr>
          <p:grpSpPr bwMode="auto">
            <a:xfrm>
              <a:off x="7981" y="3026"/>
              <a:ext cx="635" cy="2"/>
              <a:chOff x="7981" y="3026"/>
              <a:chExt cx="635" cy="2"/>
            </a:xfrm>
          </p:grpSpPr>
          <p:sp>
            <p:nvSpPr>
              <p:cNvPr id="40098" name="Freeform 4078"/>
              <p:cNvSpPr>
                <a:spLocks/>
              </p:cNvSpPr>
              <p:nvPr/>
            </p:nvSpPr>
            <p:spPr bwMode="auto">
              <a:xfrm>
                <a:off x="7981" y="3026"/>
                <a:ext cx="635" cy="2"/>
              </a:xfrm>
              <a:custGeom>
                <a:avLst/>
                <a:gdLst>
                  <a:gd name="T0" fmla="+- 0 7981 7981"/>
                  <a:gd name="T1" fmla="*/ T0 w 635"/>
                  <a:gd name="T2" fmla="+- 0 8615 7981"/>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6" name="Group 4074"/>
            <p:cNvGrpSpPr>
              <a:grpSpLocks/>
            </p:cNvGrpSpPr>
            <p:nvPr/>
          </p:nvGrpSpPr>
          <p:grpSpPr bwMode="auto">
            <a:xfrm>
              <a:off x="8004" y="2656"/>
              <a:ext cx="64" cy="94"/>
              <a:chOff x="8004" y="2656"/>
              <a:chExt cx="64" cy="94"/>
            </a:xfrm>
          </p:grpSpPr>
          <p:sp>
            <p:nvSpPr>
              <p:cNvPr id="40096" name="Freeform 4076"/>
              <p:cNvSpPr>
                <a:spLocks/>
              </p:cNvSpPr>
              <p:nvPr/>
            </p:nvSpPr>
            <p:spPr bwMode="auto">
              <a:xfrm>
                <a:off x="8004" y="2656"/>
                <a:ext cx="64" cy="94"/>
              </a:xfrm>
              <a:custGeom>
                <a:avLst/>
                <a:gdLst>
                  <a:gd name="T0" fmla="+- 0 8042 8004"/>
                  <a:gd name="T1" fmla="*/ T0 w 64"/>
                  <a:gd name="T2" fmla="+- 0 2656 2656"/>
                  <a:gd name="T3" fmla="*/ 2656 h 94"/>
                  <a:gd name="T4" fmla="+- 0 8030 8004"/>
                  <a:gd name="T5" fmla="*/ T4 w 64"/>
                  <a:gd name="T6" fmla="+- 0 2656 2656"/>
                  <a:gd name="T7" fmla="*/ 2656 h 94"/>
                  <a:gd name="T8" fmla="+- 0 8025 8004"/>
                  <a:gd name="T9" fmla="*/ T8 w 64"/>
                  <a:gd name="T10" fmla="+- 0 2657 2656"/>
                  <a:gd name="T11" fmla="*/ 2657 h 94"/>
                  <a:gd name="T12" fmla="+- 0 8004 8004"/>
                  <a:gd name="T13" fmla="*/ T12 w 64"/>
                  <a:gd name="T14" fmla="+- 0 2710 2656"/>
                  <a:gd name="T15" fmla="*/ 2710 h 94"/>
                  <a:gd name="T16" fmla="+- 0 8004 8004"/>
                  <a:gd name="T17" fmla="*/ T16 w 64"/>
                  <a:gd name="T18" fmla="+- 0 2716 2656"/>
                  <a:gd name="T19" fmla="*/ 2716 h 94"/>
                  <a:gd name="T20" fmla="+- 0 8028 8004"/>
                  <a:gd name="T21" fmla="*/ T20 w 64"/>
                  <a:gd name="T22" fmla="+- 0 2749 2656"/>
                  <a:gd name="T23" fmla="*/ 2749 h 94"/>
                  <a:gd name="T24" fmla="+- 0 8040 8004"/>
                  <a:gd name="T25" fmla="*/ T24 w 64"/>
                  <a:gd name="T26" fmla="+- 0 2749 2656"/>
                  <a:gd name="T27" fmla="*/ 2749 h 94"/>
                  <a:gd name="T28" fmla="+- 0 8045 8004"/>
                  <a:gd name="T29" fmla="*/ T28 w 64"/>
                  <a:gd name="T30" fmla="+- 0 2748 2656"/>
                  <a:gd name="T31" fmla="*/ 2748 h 94"/>
                  <a:gd name="T32" fmla="+- 0 8054 8004"/>
                  <a:gd name="T33" fmla="*/ T32 w 64"/>
                  <a:gd name="T34" fmla="+- 0 2743 2656"/>
                  <a:gd name="T35" fmla="*/ 2743 h 94"/>
                  <a:gd name="T36" fmla="+- 0 8057 8004"/>
                  <a:gd name="T37" fmla="*/ T36 w 64"/>
                  <a:gd name="T38" fmla="+- 0 2740 2656"/>
                  <a:gd name="T39" fmla="*/ 2740 h 94"/>
                  <a:gd name="T40" fmla="+- 0 8061 8004"/>
                  <a:gd name="T41" fmla="*/ T40 w 64"/>
                  <a:gd name="T42" fmla="+- 0 2734 2656"/>
                  <a:gd name="T43" fmla="*/ 2734 h 94"/>
                  <a:gd name="T44" fmla="+- 0 8033 8004"/>
                  <a:gd name="T45" fmla="*/ T44 w 64"/>
                  <a:gd name="T46" fmla="+- 0 2734 2656"/>
                  <a:gd name="T47" fmla="*/ 2734 h 94"/>
                  <a:gd name="T48" fmla="+- 0 8031 8004"/>
                  <a:gd name="T49" fmla="*/ T48 w 64"/>
                  <a:gd name="T50" fmla="+- 0 2734 2656"/>
                  <a:gd name="T51" fmla="*/ 2734 h 94"/>
                  <a:gd name="T52" fmla="+- 0 8022 8004"/>
                  <a:gd name="T53" fmla="*/ T52 w 64"/>
                  <a:gd name="T54" fmla="+- 0 2710 2656"/>
                  <a:gd name="T55" fmla="*/ 2710 h 94"/>
                  <a:gd name="T56" fmla="+- 0 8022 8004"/>
                  <a:gd name="T57" fmla="*/ T56 w 64"/>
                  <a:gd name="T58" fmla="+- 0 2692 2656"/>
                  <a:gd name="T59" fmla="*/ 2692 h 94"/>
                  <a:gd name="T60" fmla="+- 0 8033 8004"/>
                  <a:gd name="T61" fmla="*/ T60 w 64"/>
                  <a:gd name="T62" fmla="+- 0 2670 2656"/>
                  <a:gd name="T63" fmla="*/ 2670 h 94"/>
                  <a:gd name="T64" fmla="+- 0 8062 8004"/>
                  <a:gd name="T65" fmla="*/ T64 w 64"/>
                  <a:gd name="T66" fmla="+- 0 2670 2656"/>
                  <a:gd name="T67" fmla="*/ 2670 h 94"/>
                  <a:gd name="T68" fmla="+- 0 8058 8004"/>
                  <a:gd name="T69" fmla="*/ T68 w 64"/>
                  <a:gd name="T70" fmla="+- 0 2664 2656"/>
                  <a:gd name="T71" fmla="*/ 2664 h 94"/>
                  <a:gd name="T72" fmla="+- 0 8055 8004"/>
                  <a:gd name="T73" fmla="*/ T72 w 64"/>
                  <a:gd name="T74" fmla="+- 0 2661 2656"/>
                  <a:gd name="T75" fmla="*/ 2661 h 94"/>
                  <a:gd name="T76" fmla="+- 0 8047 8004"/>
                  <a:gd name="T77" fmla="*/ T76 w 64"/>
                  <a:gd name="T78" fmla="+- 0 2657 2656"/>
                  <a:gd name="T79" fmla="*/ 2657 h 94"/>
                  <a:gd name="T80" fmla="+- 0 8042 8004"/>
                  <a:gd name="T81" fmla="*/ T80 w 64"/>
                  <a:gd name="T82" fmla="+- 0 2656 2656"/>
                  <a:gd name="T83" fmla="*/ 265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8" y="0"/>
                    </a:moveTo>
                    <a:lnTo>
                      <a:pt x="26" y="0"/>
                    </a:lnTo>
                    <a:lnTo>
                      <a:pt x="21" y="1"/>
                    </a:lnTo>
                    <a:lnTo>
                      <a:pt x="0" y="54"/>
                    </a:lnTo>
                    <a:lnTo>
                      <a:pt x="0" y="60"/>
                    </a:lnTo>
                    <a:lnTo>
                      <a:pt x="24" y="93"/>
                    </a:lnTo>
                    <a:lnTo>
                      <a:pt x="36" y="93"/>
                    </a:lnTo>
                    <a:lnTo>
                      <a:pt x="41" y="92"/>
                    </a:lnTo>
                    <a:lnTo>
                      <a:pt x="50" y="87"/>
                    </a:lnTo>
                    <a:lnTo>
                      <a:pt x="53" y="84"/>
                    </a:lnTo>
                    <a:lnTo>
                      <a:pt x="57" y="78"/>
                    </a:lnTo>
                    <a:lnTo>
                      <a:pt x="29" y="78"/>
                    </a:lnTo>
                    <a:lnTo>
                      <a:pt x="27" y="78"/>
                    </a:lnTo>
                    <a:lnTo>
                      <a:pt x="18" y="54"/>
                    </a:lnTo>
                    <a:lnTo>
                      <a:pt x="18" y="36"/>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7" name="Freeform 4075"/>
              <p:cNvSpPr>
                <a:spLocks/>
              </p:cNvSpPr>
              <p:nvPr/>
            </p:nvSpPr>
            <p:spPr bwMode="auto">
              <a:xfrm>
                <a:off x="8004" y="2656"/>
                <a:ext cx="64" cy="94"/>
              </a:xfrm>
              <a:custGeom>
                <a:avLst/>
                <a:gdLst>
                  <a:gd name="T0" fmla="+- 0 8062 8004"/>
                  <a:gd name="T1" fmla="*/ T0 w 64"/>
                  <a:gd name="T2" fmla="+- 0 2670 2656"/>
                  <a:gd name="T3" fmla="*/ 2670 h 94"/>
                  <a:gd name="T4" fmla="+- 0 8035 8004"/>
                  <a:gd name="T5" fmla="*/ T4 w 64"/>
                  <a:gd name="T6" fmla="+- 0 2670 2656"/>
                  <a:gd name="T7" fmla="*/ 2670 h 94"/>
                  <a:gd name="T8" fmla="+- 0 8040 8004"/>
                  <a:gd name="T9" fmla="*/ T8 w 64"/>
                  <a:gd name="T10" fmla="+- 0 2671 2656"/>
                  <a:gd name="T11" fmla="*/ 2671 h 94"/>
                  <a:gd name="T12" fmla="+- 0 8043 8004"/>
                  <a:gd name="T13" fmla="*/ T12 w 64"/>
                  <a:gd name="T14" fmla="+- 0 2673 2656"/>
                  <a:gd name="T15" fmla="*/ 2673 h 94"/>
                  <a:gd name="T16" fmla="+- 0 8049 8004"/>
                  <a:gd name="T17" fmla="*/ T16 w 64"/>
                  <a:gd name="T18" fmla="+- 0 2710 2656"/>
                  <a:gd name="T19" fmla="*/ 2710 h 94"/>
                  <a:gd name="T20" fmla="+- 0 8048 8004"/>
                  <a:gd name="T21" fmla="*/ T20 w 64"/>
                  <a:gd name="T22" fmla="+- 0 2715 2656"/>
                  <a:gd name="T23" fmla="*/ 2715 h 94"/>
                  <a:gd name="T24" fmla="+- 0 8035 8004"/>
                  <a:gd name="T25" fmla="*/ T24 w 64"/>
                  <a:gd name="T26" fmla="+- 0 2734 2656"/>
                  <a:gd name="T27" fmla="*/ 2734 h 94"/>
                  <a:gd name="T28" fmla="+- 0 8061 8004"/>
                  <a:gd name="T29" fmla="*/ T28 w 64"/>
                  <a:gd name="T30" fmla="+- 0 2734 2656"/>
                  <a:gd name="T31" fmla="*/ 2734 h 94"/>
                  <a:gd name="T32" fmla="+- 0 8067 8004"/>
                  <a:gd name="T33" fmla="*/ T32 w 64"/>
                  <a:gd name="T34" fmla="+- 0 2695 2656"/>
                  <a:gd name="T35" fmla="*/ 2695 h 94"/>
                  <a:gd name="T36" fmla="+- 0 8066 8004"/>
                  <a:gd name="T37" fmla="*/ T36 w 64"/>
                  <a:gd name="T38" fmla="+- 0 2688 2656"/>
                  <a:gd name="T39" fmla="*/ 2688 h 94"/>
                  <a:gd name="T40" fmla="+- 0 8064 8004"/>
                  <a:gd name="T41" fmla="*/ T40 w 64"/>
                  <a:gd name="T42" fmla="+- 0 2677 2656"/>
                  <a:gd name="T43" fmla="*/ 2677 h 94"/>
                  <a:gd name="T44" fmla="+- 0 8063 8004"/>
                  <a:gd name="T45" fmla="*/ T44 w 64"/>
                  <a:gd name="T46" fmla="+- 0 2672 2656"/>
                  <a:gd name="T47" fmla="*/ 2672 h 94"/>
                  <a:gd name="T48" fmla="+- 0 8062 8004"/>
                  <a:gd name="T49" fmla="*/ T48 w 64"/>
                  <a:gd name="T50" fmla="+- 0 2670 2656"/>
                  <a:gd name="T51" fmla="*/ 267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4"/>
                    </a:moveTo>
                    <a:lnTo>
                      <a:pt x="31" y="14"/>
                    </a:lnTo>
                    <a:lnTo>
                      <a:pt x="36" y="15"/>
                    </a:lnTo>
                    <a:lnTo>
                      <a:pt x="39" y="17"/>
                    </a:lnTo>
                    <a:lnTo>
                      <a:pt x="45" y="54"/>
                    </a:lnTo>
                    <a:lnTo>
                      <a:pt x="44" y="59"/>
                    </a:lnTo>
                    <a:lnTo>
                      <a:pt x="31" y="78"/>
                    </a:lnTo>
                    <a:lnTo>
                      <a:pt x="57" y="78"/>
                    </a:lnTo>
                    <a:lnTo>
                      <a:pt x="63" y="39"/>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17" name="Group 4049"/>
            <p:cNvGrpSpPr>
              <a:grpSpLocks/>
            </p:cNvGrpSpPr>
            <p:nvPr/>
          </p:nvGrpSpPr>
          <p:grpSpPr bwMode="auto">
            <a:xfrm>
              <a:off x="8628" y="2395"/>
              <a:ext cx="636" cy="649"/>
              <a:chOff x="8628" y="2395"/>
              <a:chExt cx="636" cy="649"/>
            </a:xfrm>
          </p:grpSpPr>
          <p:sp>
            <p:nvSpPr>
              <p:cNvPr id="40072" name="Freeform 4073"/>
              <p:cNvSpPr>
                <a:spLocks/>
              </p:cNvSpPr>
              <p:nvPr/>
            </p:nvSpPr>
            <p:spPr bwMode="auto">
              <a:xfrm>
                <a:off x="8628" y="2395"/>
                <a:ext cx="636" cy="649"/>
              </a:xfrm>
              <a:custGeom>
                <a:avLst/>
                <a:gdLst>
                  <a:gd name="T0" fmla="+- 0 9264 8628"/>
                  <a:gd name="T1" fmla="*/ T0 w 636"/>
                  <a:gd name="T2" fmla="+- 0 2706 2395"/>
                  <a:gd name="T3" fmla="*/ 2706 h 649"/>
                  <a:gd name="T4" fmla="+- 0 8630 8628"/>
                  <a:gd name="T5" fmla="*/ T4 w 636"/>
                  <a:gd name="T6" fmla="+- 0 2706 2395"/>
                  <a:gd name="T7" fmla="*/ 2706 h 649"/>
                  <a:gd name="T8" fmla="+- 0 8630 8628"/>
                  <a:gd name="T9" fmla="*/ T8 w 636"/>
                  <a:gd name="T10" fmla="+- 0 3042 2395"/>
                  <a:gd name="T11" fmla="*/ 3042 h 649"/>
                  <a:gd name="T12" fmla="+- 0 8628 8628"/>
                  <a:gd name="T13" fmla="*/ T12 w 636"/>
                  <a:gd name="T14" fmla="+- 0 3043 2395"/>
                  <a:gd name="T15" fmla="*/ 3043 h 649"/>
                  <a:gd name="T16" fmla="+- 0 9262 8628"/>
                  <a:gd name="T17" fmla="*/ T16 w 636"/>
                  <a:gd name="T18" fmla="+- 0 3043 2395"/>
                  <a:gd name="T19" fmla="*/ 3043 h 649"/>
                  <a:gd name="T20" fmla="+- 0 9264 8628"/>
                  <a:gd name="T21" fmla="*/ T20 w 636"/>
                  <a:gd name="T22" fmla="+- 0 3042 2395"/>
                  <a:gd name="T23" fmla="*/ 3042 h 649"/>
                  <a:gd name="T24" fmla="+- 0 9264 8628"/>
                  <a:gd name="T25" fmla="*/ T24 w 636"/>
                  <a:gd name="T26" fmla="+- 0 2706 2395"/>
                  <a:gd name="T27" fmla="*/ 270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6" y="311"/>
                    </a:moveTo>
                    <a:lnTo>
                      <a:pt x="2" y="311"/>
                    </a:lnTo>
                    <a:lnTo>
                      <a:pt x="2" y="647"/>
                    </a:lnTo>
                    <a:lnTo>
                      <a:pt x="0" y="648"/>
                    </a:lnTo>
                    <a:lnTo>
                      <a:pt x="634" y="648"/>
                    </a:lnTo>
                    <a:lnTo>
                      <a:pt x="636" y="647"/>
                    </a:lnTo>
                    <a:lnTo>
                      <a:pt x="636" y="3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3" name="Freeform 4072"/>
              <p:cNvSpPr>
                <a:spLocks/>
              </p:cNvSpPr>
              <p:nvPr/>
            </p:nvSpPr>
            <p:spPr bwMode="auto">
              <a:xfrm>
                <a:off x="8628" y="2395"/>
                <a:ext cx="636" cy="649"/>
              </a:xfrm>
              <a:custGeom>
                <a:avLst/>
                <a:gdLst>
                  <a:gd name="T0" fmla="+- 0 8658 8628"/>
                  <a:gd name="T1" fmla="*/ T0 w 636"/>
                  <a:gd name="T2" fmla="+- 0 2701 2395"/>
                  <a:gd name="T3" fmla="*/ 2701 h 649"/>
                  <a:gd name="T4" fmla="+- 0 8633 8628"/>
                  <a:gd name="T5" fmla="*/ T4 w 636"/>
                  <a:gd name="T6" fmla="+- 0 2701 2395"/>
                  <a:gd name="T7" fmla="*/ 2701 h 649"/>
                  <a:gd name="T8" fmla="+- 0 8636 8628"/>
                  <a:gd name="T9" fmla="*/ T8 w 636"/>
                  <a:gd name="T10" fmla="+- 0 2703 2395"/>
                  <a:gd name="T11" fmla="*/ 2703 h 649"/>
                  <a:gd name="T12" fmla="+- 0 8633 8628"/>
                  <a:gd name="T13" fmla="*/ T12 w 636"/>
                  <a:gd name="T14" fmla="+- 0 2706 2395"/>
                  <a:gd name="T15" fmla="*/ 2706 h 649"/>
                  <a:gd name="T16" fmla="+- 0 8658 8628"/>
                  <a:gd name="T17" fmla="*/ T16 w 636"/>
                  <a:gd name="T18" fmla="+- 0 2706 2395"/>
                  <a:gd name="T19" fmla="*/ 2706 h 649"/>
                  <a:gd name="T20" fmla="+- 0 8656 8628"/>
                  <a:gd name="T21" fmla="*/ T20 w 636"/>
                  <a:gd name="T22" fmla="+- 0 2703 2395"/>
                  <a:gd name="T23" fmla="*/ 2703 h 649"/>
                  <a:gd name="T24" fmla="+- 0 8658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0" y="306"/>
                    </a:moveTo>
                    <a:lnTo>
                      <a:pt x="5" y="306"/>
                    </a:lnTo>
                    <a:lnTo>
                      <a:pt x="8" y="308"/>
                    </a:lnTo>
                    <a:lnTo>
                      <a:pt x="5" y="311"/>
                    </a:lnTo>
                    <a:lnTo>
                      <a:pt x="30" y="311"/>
                    </a:lnTo>
                    <a:lnTo>
                      <a:pt x="28" y="308"/>
                    </a:lnTo>
                    <a:lnTo>
                      <a:pt x="30"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4" name="Freeform 4071"/>
              <p:cNvSpPr>
                <a:spLocks/>
              </p:cNvSpPr>
              <p:nvPr/>
            </p:nvSpPr>
            <p:spPr bwMode="auto">
              <a:xfrm>
                <a:off x="8628" y="2395"/>
                <a:ext cx="636" cy="649"/>
              </a:xfrm>
              <a:custGeom>
                <a:avLst/>
                <a:gdLst>
                  <a:gd name="T0" fmla="+- 0 8719 8628"/>
                  <a:gd name="T1" fmla="*/ T0 w 636"/>
                  <a:gd name="T2" fmla="+- 0 2701 2395"/>
                  <a:gd name="T3" fmla="*/ 2701 h 649"/>
                  <a:gd name="T4" fmla="+- 0 8694 8628"/>
                  <a:gd name="T5" fmla="*/ T4 w 636"/>
                  <a:gd name="T6" fmla="+- 0 2701 2395"/>
                  <a:gd name="T7" fmla="*/ 2701 h 649"/>
                  <a:gd name="T8" fmla="+- 0 8696 8628"/>
                  <a:gd name="T9" fmla="*/ T8 w 636"/>
                  <a:gd name="T10" fmla="+- 0 2703 2395"/>
                  <a:gd name="T11" fmla="*/ 2703 h 649"/>
                  <a:gd name="T12" fmla="+- 0 8694 8628"/>
                  <a:gd name="T13" fmla="*/ T12 w 636"/>
                  <a:gd name="T14" fmla="+- 0 2706 2395"/>
                  <a:gd name="T15" fmla="*/ 2706 h 649"/>
                  <a:gd name="T16" fmla="+- 0 8719 8628"/>
                  <a:gd name="T17" fmla="*/ T16 w 636"/>
                  <a:gd name="T18" fmla="+- 0 2706 2395"/>
                  <a:gd name="T19" fmla="*/ 2706 h 649"/>
                  <a:gd name="T20" fmla="+- 0 8716 8628"/>
                  <a:gd name="T21" fmla="*/ T20 w 636"/>
                  <a:gd name="T22" fmla="+- 0 2703 2395"/>
                  <a:gd name="T23" fmla="*/ 2703 h 649"/>
                  <a:gd name="T24" fmla="+- 0 8719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91" y="306"/>
                    </a:moveTo>
                    <a:lnTo>
                      <a:pt x="66" y="306"/>
                    </a:lnTo>
                    <a:lnTo>
                      <a:pt x="68" y="308"/>
                    </a:lnTo>
                    <a:lnTo>
                      <a:pt x="66" y="311"/>
                    </a:lnTo>
                    <a:lnTo>
                      <a:pt x="91" y="311"/>
                    </a:lnTo>
                    <a:lnTo>
                      <a:pt x="88" y="308"/>
                    </a:lnTo>
                    <a:lnTo>
                      <a:pt x="91"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5" name="Freeform 4070"/>
              <p:cNvSpPr>
                <a:spLocks/>
              </p:cNvSpPr>
              <p:nvPr/>
            </p:nvSpPr>
            <p:spPr bwMode="auto">
              <a:xfrm>
                <a:off x="8628" y="2395"/>
                <a:ext cx="636" cy="649"/>
              </a:xfrm>
              <a:custGeom>
                <a:avLst/>
                <a:gdLst>
                  <a:gd name="T0" fmla="+- 0 8779 8628"/>
                  <a:gd name="T1" fmla="*/ T0 w 636"/>
                  <a:gd name="T2" fmla="+- 0 2701 2395"/>
                  <a:gd name="T3" fmla="*/ 2701 h 649"/>
                  <a:gd name="T4" fmla="+- 0 8754 8628"/>
                  <a:gd name="T5" fmla="*/ T4 w 636"/>
                  <a:gd name="T6" fmla="+- 0 2701 2395"/>
                  <a:gd name="T7" fmla="*/ 2701 h 649"/>
                  <a:gd name="T8" fmla="+- 0 8756 8628"/>
                  <a:gd name="T9" fmla="*/ T8 w 636"/>
                  <a:gd name="T10" fmla="+- 0 2703 2395"/>
                  <a:gd name="T11" fmla="*/ 2703 h 649"/>
                  <a:gd name="T12" fmla="+- 0 8754 8628"/>
                  <a:gd name="T13" fmla="*/ T12 w 636"/>
                  <a:gd name="T14" fmla="+- 0 2706 2395"/>
                  <a:gd name="T15" fmla="*/ 2706 h 649"/>
                  <a:gd name="T16" fmla="+- 0 8779 8628"/>
                  <a:gd name="T17" fmla="*/ T16 w 636"/>
                  <a:gd name="T18" fmla="+- 0 2706 2395"/>
                  <a:gd name="T19" fmla="*/ 2706 h 649"/>
                  <a:gd name="T20" fmla="+- 0 8777 8628"/>
                  <a:gd name="T21" fmla="*/ T20 w 636"/>
                  <a:gd name="T22" fmla="+- 0 2703 2395"/>
                  <a:gd name="T23" fmla="*/ 2703 h 649"/>
                  <a:gd name="T24" fmla="+- 0 8779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51" y="306"/>
                    </a:moveTo>
                    <a:lnTo>
                      <a:pt x="126" y="306"/>
                    </a:lnTo>
                    <a:lnTo>
                      <a:pt x="128" y="308"/>
                    </a:lnTo>
                    <a:lnTo>
                      <a:pt x="126" y="311"/>
                    </a:lnTo>
                    <a:lnTo>
                      <a:pt x="151" y="311"/>
                    </a:lnTo>
                    <a:lnTo>
                      <a:pt x="149" y="308"/>
                    </a:lnTo>
                    <a:lnTo>
                      <a:pt x="151"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6" name="Freeform 4069"/>
              <p:cNvSpPr>
                <a:spLocks/>
              </p:cNvSpPr>
              <p:nvPr/>
            </p:nvSpPr>
            <p:spPr bwMode="auto">
              <a:xfrm>
                <a:off x="8628" y="2395"/>
                <a:ext cx="636" cy="649"/>
              </a:xfrm>
              <a:custGeom>
                <a:avLst/>
                <a:gdLst>
                  <a:gd name="T0" fmla="+- 0 8840 8628"/>
                  <a:gd name="T1" fmla="*/ T0 w 636"/>
                  <a:gd name="T2" fmla="+- 0 2701 2395"/>
                  <a:gd name="T3" fmla="*/ 2701 h 649"/>
                  <a:gd name="T4" fmla="+- 0 8814 8628"/>
                  <a:gd name="T5" fmla="*/ T4 w 636"/>
                  <a:gd name="T6" fmla="+- 0 2701 2395"/>
                  <a:gd name="T7" fmla="*/ 2701 h 649"/>
                  <a:gd name="T8" fmla="+- 0 8817 8628"/>
                  <a:gd name="T9" fmla="*/ T8 w 636"/>
                  <a:gd name="T10" fmla="+- 0 2703 2395"/>
                  <a:gd name="T11" fmla="*/ 2703 h 649"/>
                  <a:gd name="T12" fmla="+- 0 8814 8628"/>
                  <a:gd name="T13" fmla="*/ T12 w 636"/>
                  <a:gd name="T14" fmla="+- 0 2706 2395"/>
                  <a:gd name="T15" fmla="*/ 2706 h 649"/>
                  <a:gd name="T16" fmla="+- 0 8840 8628"/>
                  <a:gd name="T17" fmla="*/ T16 w 636"/>
                  <a:gd name="T18" fmla="+- 0 2706 2395"/>
                  <a:gd name="T19" fmla="*/ 2706 h 649"/>
                  <a:gd name="T20" fmla="+- 0 8837 8628"/>
                  <a:gd name="T21" fmla="*/ T20 w 636"/>
                  <a:gd name="T22" fmla="+- 0 2703 2395"/>
                  <a:gd name="T23" fmla="*/ 2703 h 649"/>
                  <a:gd name="T24" fmla="+- 0 8840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12" y="306"/>
                    </a:moveTo>
                    <a:lnTo>
                      <a:pt x="186" y="306"/>
                    </a:lnTo>
                    <a:lnTo>
                      <a:pt x="189" y="308"/>
                    </a:lnTo>
                    <a:lnTo>
                      <a:pt x="186" y="311"/>
                    </a:lnTo>
                    <a:lnTo>
                      <a:pt x="212" y="311"/>
                    </a:lnTo>
                    <a:lnTo>
                      <a:pt x="209" y="308"/>
                    </a:lnTo>
                    <a:lnTo>
                      <a:pt x="212"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7" name="Freeform 4068"/>
              <p:cNvSpPr>
                <a:spLocks/>
              </p:cNvSpPr>
              <p:nvPr/>
            </p:nvSpPr>
            <p:spPr bwMode="auto">
              <a:xfrm>
                <a:off x="8628" y="2395"/>
                <a:ext cx="636" cy="649"/>
              </a:xfrm>
              <a:custGeom>
                <a:avLst/>
                <a:gdLst>
                  <a:gd name="T0" fmla="+- 0 8900 8628"/>
                  <a:gd name="T1" fmla="*/ T0 w 636"/>
                  <a:gd name="T2" fmla="+- 0 2701 2395"/>
                  <a:gd name="T3" fmla="*/ 2701 h 649"/>
                  <a:gd name="T4" fmla="+- 0 8875 8628"/>
                  <a:gd name="T5" fmla="*/ T4 w 636"/>
                  <a:gd name="T6" fmla="+- 0 2701 2395"/>
                  <a:gd name="T7" fmla="*/ 2701 h 649"/>
                  <a:gd name="T8" fmla="+- 0 8877 8628"/>
                  <a:gd name="T9" fmla="*/ T8 w 636"/>
                  <a:gd name="T10" fmla="+- 0 2703 2395"/>
                  <a:gd name="T11" fmla="*/ 2703 h 649"/>
                  <a:gd name="T12" fmla="+- 0 8875 8628"/>
                  <a:gd name="T13" fmla="*/ T12 w 636"/>
                  <a:gd name="T14" fmla="+- 0 2706 2395"/>
                  <a:gd name="T15" fmla="*/ 2706 h 649"/>
                  <a:gd name="T16" fmla="+- 0 8900 8628"/>
                  <a:gd name="T17" fmla="*/ T16 w 636"/>
                  <a:gd name="T18" fmla="+- 0 2706 2395"/>
                  <a:gd name="T19" fmla="*/ 2706 h 649"/>
                  <a:gd name="T20" fmla="+- 0 8898 8628"/>
                  <a:gd name="T21" fmla="*/ T20 w 636"/>
                  <a:gd name="T22" fmla="+- 0 2703 2395"/>
                  <a:gd name="T23" fmla="*/ 2703 h 649"/>
                  <a:gd name="T24" fmla="+- 0 8900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72" y="306"/>
                    </a:moveTo>
                    <a:lnTo>
                      <a:pt x="247" y="306"/>
                    </a:lnTo>
                    <a:lnTo>
                      <a:pt x="249" y="308"/>
                    </a:lnTo>
                    <a:lnTo>
                      <a:pt x="247" y="311"/>
                    </a:lnTo>
                    <a:lnTo>
                      <a:pt x="272" y="311"/>
                    </a:lnTo>
                    <a:lnTo>
                      <a:pt x="270" y="308"/>
                    </a:lnTo>
                    <a:lnTo>
                      <a:pt x="272"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8" name="Freeform 4067"/>
              <p:cNvSpPr>
                <a:spLocks/>
              </p:cNvSpPr>
              <p:nvPr/>
            </p:nvSpPr>
            <p:spPr bwMode="auto">
              <a:xfrm>
                <a:off x="8628" y="2395"/>
                <a:ext cx="636" cy="649"/>
              </a:xfrm>
              <a:custGeom>
                <a:avLst/>
                <a:gdLst>
                  <a:gd name="T0" fmla="+- 0 8961 8628"/>
                  <a:gd name="T1" fmla="*/ T0 w 636"/>
                  <a:gd name="T2" fmla="+- 0 2701 2395"/>
                  <a:gd name="T3" fmla="*/ 2701 h 649"/>
                  <a:gd name="T4" fmla="+- 0 8935 8628"/>
                  <a:gd name="T5" fmla="*/ T4 w 636"/>
                  <a:gd name="T6" fmla="+- 0 2701 2395"/>
                  <a:gd name="T7" fmla="*/ 2701 h 649"/>
                  <a:gd name="T8" fmla="+- 0 8937 8628"/>
                  <a:gd name="T9" fmla="*/ T8 w 636"/>
                  <a:gd name="T10" fmla="+- 0 2703 2395"/>
                  <a:gd name="T11" fmla="*/ 2703 h 649"/>
                  <a:gd name="T12" fmla="+- 0 8935 8628"/>
                  <a:gd name="T13" fmla="*/ T12 w 636"/>
                  <a:gd name="T14" fmla="+- 0 2706 2395"/>
                  <a:gd name="T15" fmla="*/ 2706 h 649"/>
                  <a:gd name="T16" fmla="+- 0 8961 8628"/>
                  <a:gd name="T17" fmla="*/ T16 w 636"/>
                  <a:gd name="T18" fmla="+- 0 2706 2395"/>
                  <a:gd name="T19" fmla="*/ 2706 h 649"/>
                  <a:gd name="T20" fmla="+- 0 8958 8628"/>
                  <a:gd name="T21" fmla="*/ T20 w 636"/>
                  <a:gd name="T22" fmla="+- 0 2703 2395"/>
                  <a:gd name="T23" fmla="*/ 2703 h 649"/>
                  <a:gd name="T24" fmla="+- 0 8961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33" y="306"/>
                    </a:moveTo>
                    <a:lnTo>
                      <a:pt x="307" y="306"/>
                    </a:lnTo>
                    <a:lnTo>
                      <a:pt x="309" y="308"/>
                    </a:lnTo>
                    <a:lnTo>
                      <a:pt x="307" y="311"/>
                    </a:lnTo>
                    <a:lnTo>
                      <a:pt x="333" y="311"/>
                    </a:lnTo>
                    <a:lnTo>
                      <a:pt x="330" y="308"/>
                    </a:lnTo>
                    <a:lnTo>
                      <a:pt x="333"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9" name="Freeform 4066"/>
              <p:cNvSpPr>
                <a:spLocks/>
              </p:cNvSpPr>
              <p:nvPr/>
            </p:nvSpPr>
            <p:spPr bwMode="auto">
              <a:xfrm>
                <a:off x="8628" y="2395"/>
                <a:ext cx="636" cy="649"/>
              </a:xfrm>
              <a:custGeom>
                <a:avLst/>
                <a:gdLst>
                  <a:gd name="T0" fmla="+- 0 9021 8628"/>
                  <a:gd name="T1" fmla="*/ T0 w 636"/>
                  <a:gd name="T2" fmla="+- 0 2701 2395"/>
                  <a:gd name="T3" fmla="*/ 2701 h 649"/>
                  <a:gd name="T4" fmla="+- 0 8995 8628"/>
                  <a:gd name="T5" fmla="*/ T4 w 636"/>
                  <a:gd name="T6" fmla="+- 0 2701 2395"/>
                  <a:gd name="T7" fmla="*/ 2701 h 649"/>
                  <a:gd name="T8" fmla="+- 0 8998 8628"/>
                  <a:gd name="T9" fmla="*/ T8 w 636"/>
                  <a:gd name="T10" fmla="+- 0 2703 2395"/>
                  <a:gd name="T11" fmla="*/ 2703 h 649"/>
                  <a:gd name="T12" fmla="+- 0 8995 8628"/>
                  <a:gd name="T13" fmla="*/ T12 w 636"/>
                  <a:gd name="T14" fmla="+- 0 2706 2395"/>
                  <a:gd name="T15" fmla="*/ 2706 h 649"/>
                  <a:gd name="T16" fmla="+- 0 9021 8628"/>
                  <a:gd name="T17" fmla="*/ T16 w 636"/>
                  <a:gd name="T18" fmla="+- 0 2706 2395"/>
                  <a:gd name="T19" fmla="*/ 2706 h 649"/>
                  <a:gd name="T20" fmla="+- 0 9019 8628"/>
                  <a:gd name="T21" fmla="*/ T20 w 636"/>
                  <a:gd name="T22" fmla="+- 0 2703 2395"/>
                  <a:gd name="T23" fmla="*/ 2703 h 649"/>
                  <a:gd name="T24" fmla="+- 0 9021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93" y="306"/>
                    </a:moveTo>
                    <a:lnTo>
                      <a:pt x="367" y="306"/>
                    </a:lnTo>
                    <a:lnTo>
                      <a:pt x="370" y="308"/>
                    </a:lnTo>
                    <a:lnTo>
                      <a:pt x="367" y="311"/>
                    </a:lnTo>
                    <a:lnTo>
                      <a:pt x="393" y="311"/>
                    </a:lnTo>
                    <a:lnTo>
                      <a:pt x="391" y="308"/>
                    </a:lnTo>
                    <a:lnTo>
                      <a:pt x="393"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0" name="Freeform 4065"/>
              <p:cNvSpPr>
                <a:spLocks/>
              </p:cNvSpPr>
              <p:nvPr/>
            </p:nvSpPr>
            <p:spPr bwMode="auto">
              <a:xfrm>
                <a:off x="8628" y="2395"/>
                <a:ext cx="636" cy="649"/>
              </a:xfrm>
              <a:custGeom>
                <a:avLst/>
                <a:gdLst>
                  <a:gd name="T0" fmla="+- 0 9081 8628"/>
                  <a:gd name="T1" fmla="*/ T0 w 636"/>
                  <a:gd name="T2" fmla="+- 0 2701 2395"/>
                  <a:gd name="T3" fmla="*/ 2701 h 649"/>
                  <a:gd name="T4" fmla="+- 0 9056 8628"/>
                  <a:gd name="T5" fmla="*/ T4 w 636"/>
                  <a:gd name="T6" fmla="+- 0 2701 2395"/>
                  <a:gd name="T7" fmla="*/ 2701 h 649"/>
                  <a:gd name="T8" fmla="+- 0 9059 8628"/>
                  <a:gd name="T9" fmla="*/ T8 w 636"/>
                  <a:gd name="T10" fmla="+- 0 2703 2395"/>
                  <a:gd name="T11" fmla="*/ 2703 h 649"/>
                  <a:gd name="T12" fmla="+- 0 9056 8628"/>
                  <a:gd name="T13" fmla="*/ T12 w 636"/>
                  <a:gd name="T14" fmla="+- 0 2706 2395"/>
                  <a:gd name="T15" fmla="*/ 2706 h 649"/>
                  <a:gd name="T16" fmla="+- 0 9081 8628"/>
                  <a:gd name="T17" fmla="*/ T16 w 636"/>
                  <a:gd name="T18" fmla="+- 0 2706 2395"/>
                  <a:gd name="T19" fmla="*/ 2706 h 649"/>
                  <a:gd name="T20" fmla="+- 0 9079 8628"/>
                  <a:gd name="T21" fmla="*/ T20 w 636"/>
                  <a:gd name="T22" fmla="+- 0 2703 2395"/>
                  <a:gd name="T23" fmla="*/ 2703 h 649"/>
                  <a:gd name="T24" fmla="+- 0 9081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53" y="306"/>
                    </a:moveTo>
                    <a:lnTo>
                      <a:pt x="428" y="306"/>
                    </a:lnTo>
                    <a:lnTo>
                      <a:pt x="431" y="308"/>
                    </a:lnTo>
                    <a:lnTo>
                      <a:pt x="428" y="311"/>
                    </a:lnTo>
                    <a:lnTo>
                      <a:pt x="453" y="311"/>
                    </a:lnTo>
                    <a:lnTo>
                      <a:pt x="451" y="308"/>
                    </a:lnTo>
                    <a:lnTo>
                      <a:pt x="453"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1" name="Freeform 4064"/>
              <p:cNvSpPr>
                <a:spLocks/>
              </p:cNvSpPr>
              <p:nvPr/>
            </p:nvSpPr>
            <p:spPr bwMode="auto">
              <a:xfrm>
                <a:off x="8628" y="2395"/>
                <a:ext cx="636" cy="649"/>
              </a:xfrm>
              <a:custGeom>
                <a:avLst/>
                <a:gdLst>
                  <a:gd name="T0" fmla="+- 0 9142 8628"/>
                  <a:gd name="T1" fmla="*/ T0 w 636"/>
                  <a:gd name="T2" fmla="+- 0 2701 2395"/>
                  <a:gd name="T3" fmla="*/ 2701 h 649"/>
                  <a:gd name="T4" fmla="+- 0 9116 8628"/>
                  <a:gd name="T5" fmla="*/ T4 w 636"/>
                  <a:gd name="T6" fmla="+- 0 2701 2395"/>
                  <a:gd name="T7" fmla="*/ 2701 h 649"/>
                  <a:gd name="T8" fmla="+- 0 9119 8628"/>
                  <a:gd name="T9" fmla="*/ T8 w 636"/>
                  <a:gd name="T10" fmla="+- 0 2703 2395"/>
                  <a:gd name="T11" fmla="*/ 2703 h 649"/>
                  <a:gd name="T12" fmla="+- 0 9116 8628"/>
                  <a:gd name="T13" fmla="*/ T12 w 636"/>
                  <a:gd name="T14" fmla="+- 0 2706 2395"/>
                  <a:gd name="T15" fmla="*/ 2706 h 649"/>
                  <a:gd name="T16" fmla="+- 0 9142 8628"/>
                  <a:gd name="T17" fmla="*/ T16 w 636"/>
                  <a:gd name="T18" fmla="+- 0 2706 2395"/>
                  <a:gd name="T19" fmla="*/ 2706 h 649"/>
                  <a:gd name="T20" fmla="+- 0 9139 8628"/>
                  <a:gd name="T21" fmla="*/ T20 w 636"/>
                  <a:gd name="T22" fmla="+- 0 2703 2395"/>
                  <a:gd name="T23" fmla="*/ 2703 h 649"/>
                  <a:gd name="T24" fmla="+- 0 9142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14" y="306"/>
                    </a:moveTo>
                    <a:lnTo>
                      <a:pt x="488" y="306"/>
                    </a:lnTo>
                    <a:lnTo>
                      <a:pt x="491" y="308"/>
                    </a:lnTo>
                    <a:lnTo>
                      <a:pt x="488" y="311"/>
                    </a:lnTo>
                    <a:lnTo>
                      <a:pt x="514" y="311"/>
                    </a:lnTo>
                    <a:lnTo>
                      <a:pt x="511" y="308"/>
                    </a:lnTo>
                    <a:lnTo>
                      <a:pt x="514"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2" name="Freeform 4063"/>
              <p:cNvSpPr>
                <a:spLocks/>
              </p:cNvSpPr>
              <p:nvPr/>
            </p:nvSpPr>
            <p:spPr bwMode="auto">
              <a:xfrm>
                <a:off x="8628" y="2395"/>
                <a:ext cx="636" cy="649"/>
              </a:xfrm>
              <a:custGeom>
                <a:avLst/>
                <a:gdLst>
                  <a:gd name="T0" fmla="+- 0 9202 8628"/>
                  <a:gd name="T1" fmla="*/ T0 w 636"/>
                  <a:gd name="T2" fmla="+- 0 2701 2395"/>
                  <a:gd name="T3" fmla="*/ 2701 h 649"/>
                  <a:gd name="T4" fmla="+- 0 9177 8628"/>
                  <a:gd name="T5" fmla="*/ T4 w 636"/>
                  <a:gd name="T6" fmla="+- 0 2701 2395"/>
                  <a:gd name="T7" fmla="*/ 2701 h 649"/>
                  <a:gd name="T8" fmla="+- 0 9180 8628"/>
                  <a:gd name="T9" fmla="*/ T8 w 636"/>
                  <a:gd name="T10" fmla="+- 0 2703 2395"/>
                  <a:gd name="T11" fmla="*/ 2703 h 649"/>
                  <a:gd name="T12" fmla="+- 0 9177 8628"/>
                  <a:gd name="T13" fmla="*/ T12 w 636"/>
                  <a:gd name="T14" fmla="+- 0 2706 2395"/>
                  <a:gd name="T15" fmla="*/ 2706 h 649"/>
                  <a:gd name="T16" fmla="+- 0 9202 8628"/>
                  <a:gd name="T17" fmla="*/ T16 w 636"/>
                  <a:gd name="T18" fmla="+- 0 2706 2395"/>
                  <a:gd name="T19" fmla="*/ 2706 h 649"/>
                  <a:gd name="T20" fmla="+- 0 9200 8628"/>
                  <a:gd name="T21" fmla="*/ T20 w 636"/>
                  <a:gd name="T22" fmla="+- 0 2703 2395"/>
                  <a:gd name="T23" fmla="*/ 2703 h 649"/>
                  <a:gd name="T24" fmla="+- 0 9202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74" y="306"/>
                    </a:moveTo>
                    <a:lnTo>
                      <a:pt x="549" y="306"/>
                    </a:lnTo>
                    <a:lnTo>
                      <a:pt x="552" y="308"/>
                    </a:lnTo>
                    <a:lnTo>
                      <a:pt x="549" y="311"/>
                    </a:lnTo>
                    <a:lnTo>
                      <a:pt x="574" y="311"/>
                    </a:lnTo>
                    <a:lnTo>
                      <a:pt x="572" y="308"/>
                    </a:lnTo>
                    <a:lnTo>
                      <a:pt x="574"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3" name="Freeform 4062"/>
              <p:cNvSpPr>
                <a:spLocks/>
              </p:cNvSpPr>
              <p:nvPr/>
            </p:nvSpPr>
            <p:spPr bwMode="auto">
              <a:xfrm>
                <a:off x="8628" y="2395"/>
                <a:ext cx="636" cy="649"/>
              </a:xfrm>
              <a:custGeom>
                <a:avLst/>
                <a:gdLst>
                  <a:gd name="T0" fmla="+- 0 9262 8628"/>
                  <a:gd name="T1" fmla="*/ T0 w 636"/>
                  <a:gd name="T2" fmla="+- 0 2701 2395"/>
                  <a:gd name="T3" fmla="*/ 2701 h 649"/>
                  <a:gd name="T4" fmla="+- 0 9238 8628"/>
                  <a:gd name="T5" fmla="*/ T4 w 636"/>
                  <a:gd name="T6" fmla="+- 0 2701 2395"/>
                  <a:gd name="T7" fmla="*/ 2701 h 649"/>
                  <a:gd name="T8" fmla="+- 0 9240 8628"/>
                  <a:gd name="T9" fmla="*/ T8 w 636"/>
                  <a:gd name="T10" fmla="+- 0 2703 2395"/>
                  <a:gd name="T11" fmla="*/ 2703 h 649"/>
                  <a:gd name="T12" fmla="+- 0 9238 8628"/>
                  <a:gd name="T13" fmla="*/ T12 w 636"/>
                  <a:gd name="T14" fmla="+- 0 2706 2395"/>
                  <a:gd name="T15" fmla="*/ 2706 h 649"/>
                  <a:gd name="T16" fmla="+- 0 9262 8628"/>
                  <a:gd name="T17" fmla="*/ T16 w 636"/>
                  <a:gd name="T18" fmla="+- 0 2706 2395"/>
                  <a:gd name="T19" fmla="*/ 2706 h 649"/>
                  <a:gd name="T20" fmla="+- 0 9260 8628"/>
                  <a:gd name="T21" fmla="*/ T20 w 636"/>
                  <a:gd name="T22" fmla="+- 0 2703 2395"/>
                  <a:gd name="T23" fmla="*/ 2703 h 649"/>
                  <a:gd name="T24" fmla="+- 0 9262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4" y="306"/>
                    </a:moveTo>
                    <a:lnTo>
                      <a:pt x="610" y="306"/>
                    </a:lnTo>
                    <a:lnTo>
                      <a:pt x="612" y="308"/>
                    </a:lnTo>
                    <a:lnTo>
                      <a:pt x="610" y="311"/>
                    </a:lnTo>
                    <a:lnTo>
                      <a:pt x="634" y="311"/>
                    </a:lnTo>
                    <a:lnTo>
                      <a:pt x="632" y="308"/>
                    </a:lnTo>
                    <a:lnTo>
                      <a:pt x="634"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4" name="Freeform 4061"/>
              <p:cNvSpPr>
                <a:spLocks/>
              </p:cNvSpPr>
              <p:nvPr/>
            </p:nvSpPr>
            <p:spPr bwMode="auto">
              <a:xfrm>
                <a:off x="8628" y="2395"/>
                <a:ext cx="636" cy="649"/>
              </a:xfrm>
              <a:custGeom>
                <a:avLst/>
                <a:gdLst>
                  <a:gd name="T0" fmla="+- 0 9264 8628"/>
                  <a:gd name="T1" fmla="*/ T0 w 636"/>
                  <a:gd name="T2" fmla="+- 0 2691 2395"/>
                  <a:gd name="T3" fmla="*/ 2691 h 649"/>
                  <a:gd name="T4" fmla="+- 0 8630 8628"/>
                  <a:gd name="T5" fmla="*/ T4 w 636"/>
                  <a:gd name="T6" fmla="+- 0 2691 2395"/>
                  <a:gd name="T7" fmla="*/ 2691 h 649"/>
                  <a:gd name="T8" fmla="+- 0 8630 8628"/>
                  <a:gd name="T9" fmla="*/ T8 w 636"/>
                  <a:gd name="T10" fmla="+- 0 2701 2395"/>
                  <a:gd name="T11" fmla="*/ 2701 h 649"/>
                  <a:gd name="T12" fmla="+- 0 9264 8628"/>
                  <a:gd name="T13" fmla="*/ T12 w 636"/>
                  <a:gd name="T14" fmla="+- 0 2701 2395"/>
                  <a:gd name="T15" fmla="*/ 2701 h 649"/>
                  <a:gd name="T16" fmla="+- 0 9264 8628"/>
                  <a:gd name="T17" fmla="*/ T16 w 636"/>
                  <a:gd name="T18" fmla="+- 0 2691 2395"/>
                  <a:gd name="T19" fmla="*/ 2691 h 649"/>
                </a:gdLst>
                <a:ahLst/>
                <a:cxnLst>
                  <a:cxn ang="0">
                    <a:pos x="T1" y="T3"/>
                  </a:cxn>
                  <a:cxn ang="0">
                    <a:pos x="T5" y="T7"/>
                  </a:cxn>
                  <a:cxn ang="0">
                    <a:pos x="T9" y="T11"/>
                  </a:cxn>
                  <a:cxn ang="0">
                    <a:pos x="T13" y="T15"/>
                  </a:cxn>
                  <a:cxn ang="0">
                    <a:pos x="T17" y="T19"/>
                  </a:cxn>
                </a:cxnLst>
                <a:rect l="0" t="0" r="r" b="b"/>
                <a:pathLst>
                  <a:path w="636" h="649">
                    <a:moveTo>
                      <a:pt x="636" y="296"/>
                    </a:moveTo>
                    <a:lnTo>
                      <a:pt x="2" y="296"/>
                    </a:lnTo>
                    <a:lnTo>
                      <a:pt x="2" y="306"/>
                    </a:lnTo>
                    <a:lnTo>
                      <a:pt x="636" y="306"/>
                    </a:lnTo>
                    <a:lnTo>
                      <a:pt x="636" y="2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5" name="Freeform 4060"/>
              <p:cNvSpPr>
                <a:spLocks/>
              </p:cNvSpPr>
              <p:nvPr/>
            </p:nvSpPr>
            <p:spPr bwMode="auto">
              <a:xfrm>
                <a:off x="8628" y="2395"/>
                <a:ext cx="636" cy="649"/>
              </a:xfrm>
              <a:custGeom>
                <a:avLst/>
                <a:gdLst>
                  <a:gd name="T0" fmla="+- 0 8688 8628"/>
                  <a:gd name="T1" fmla="*/ T0 w 636"/>
                  <a:gd name="T2" fmla="+- 0 2686 2395"/>
                  <a:gd name="T3" fmla="*/ 2686 h 649"/>
                  <a:gd name="T4" fmla="+- 0 8663 8628"/>
                  <a:gd name="T5" fmla="*/ T4 w 636"/>
                  <a:gd name="T6" fmla="+- 0 2686 2395"/>
                  <a:gd name="T7" fmla="*/ 2686 h 649"/>
                  <a:gd name="T8" fmla="+- 0 8665 8628"/>
                  <a:gd name="T9" fmla="*/ T8 w 636"/>
                  <a:gd name="T10" fmla="+- 0 2689 2395"/>
                  <a:gd name="T11" fmla="*/ 2689 h 649"/>
                  <a:gd name="T12" fmla="+- 0 8663 8628"/>
                  <a:gd name="T13" fmla="*/ T12 w 636"/>
                  <a:gd name="T14" fmla="+- 0 2691 2395"/>
                  <a:gd name="T15" fmla="*/ 2691 h 649"/>
                  <a:gd name="T16" fmla="+- 0 8688 8628"/>
                  <a:gd name="T17" fmla="*/ T16 w 636"/>
                  <a:gd name="T18" fmla="+- 0 2691 2395"/>
                  <a:gd name="T19" fmla="*/ 2691 h 649"/>
                  <a:gd name="T20" fmla="+- 0 8686 8628"/>
                  <a:gd name="T21" fmla="*/ T20 w 636"/>
                  <a:gd name="T22" fmla="+- 0 2689 2395"/>
                  <a:gd name="T23" fmla="*/ 2689 h 649"/>
                  <a:gd name="T24" fmla="+- 0 8688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0" y="291"/>
                    </a:moveTo>
                    <a:lnTo>
                      <a:pt x="35" y="291"/>
                    </a:lnTo>
                    <a:lnTo>
                      <a:pt x="37" y="294"/>
                    </a:lnTo>
                    <a:lnTo>
                      <a:pt x="35" y="296"/>
                    </a:lnTo>
                    <a:lnTo>
                      <a:pt x="60" y="296"/>
                    </a:lnTo>
                    <a:lnTo>
                      <a:pt x="58" y="294"/>
                    </a:lnTo>
                    <a:lnTo>
                      <a:pt x="60"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6" name="Freeform 4059"/>
              <p:cNvSpPr>
                <a:spLocks/>
              </p:cNvSpPr>
              <p:nvPr/>
            </p:nvSpPr>
            <p:spPr bwMode="auto">
              <a:xfrm>
                <a:off x="8628" y="2395"/>
                <a:ext cx="636" cy="649"/>
              </a:xfrm>
              <a:custGeom>
                <a:avLst/>
                <a:gdLst>
                  <a:gd name="T0" fmla="+- 0 8750 8628"/>
                  <a:gd name="T1" fmla="*/ T0 w 636"/>
                  <a:gd name="T2" fmla="+- 0 2686 2395"/>
                  <a:gd name="T3" fmla="*/ 2686 h 649"/>
                  <a:gd name="T4" fmla="+- 0 8724 8628"/>
                  <a:gd name="T5" fmla="*/ T4 w 636"/>
                  <a:gd name="T6" fmla="+- 0 2686 2395"/>
                  <a:gd name="T7" fmla="*/ 2686 h 649"/>
                  <a:gd name="T8" fmla="+- 0 8727 8628"/>
                  <a:gd name="T9" fmla="*/ T8 w 636"/>
                  <a:gd name="T10" fmla="+- 0 2689 2395"/>
                  <a:gd name="T11" fmla="*/ 2689 h 649"/>
                  <a:gd name="T12" fmla="+- 0 8724 8628"/>
                  <a:gd name="T13" fmla="*/ T12 w 636"/>
                  <a:gd name="T14" fmla="+- 0 2691 2395"/>
                  <a:gd name="T15" fmla="*/ 2691 h 649"/>
                  <a:gd name="T16" fmla="+- 0 8750 8628"/>
                  <a:gd name="T17" fmla="*/ T16 w 636"/>
                  <a:gd name="T18" fmla="+- 0 2691 2395"/>
                  <a:gd name="T19" fmla="*/ 2691 h 649"/>
                  <a:gd name="T20" fmla="+- 0 8747 8628"/>
                  <a:gd name="T21" fmla="*/ T20 w 636"/>
                  <a:gd name="T22" fmla="+- 0 2689 2395"/>
                  <a:gd name="T23" fmla="*/ 2689 h 649"/>
                  <a:gd name="T24" fmla="+- 0 8750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22" y="291"/>
                    </a:moveTo>
                    <a:lnTo>
                      <a:pt x="96" y="291"/>
                    </a:lnTo>
                    <a:lnTo>
                      <a:pt x="99" y="294"/>
                    </a:lnTo>
                    <a:lnTo>
                      <a:pt x="96" y="296"/>
                    </a:lnTo>
                    <a:lnTo>
                      <a:pt x="122" y="296"/>
                    </a:lnTo>
                    <a:lnTo>
                      <a:pt x="119" y="294"/>
                    </a:lnTo>
                    <a:lnTo>
                      <a:pt x="122"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7" name="Freeform 4058"/>
              <p:cNvSpPr>
                <a:spLocks/>
              </p:cNvSpPr>
              <p:nvPr/>
            </p:nvSpPr>
            <p:spPr bwMode="auto">
              <a:xfrm>
                <a:off x="8628" y="2395"/>
                <a:ext cx="636" cy="649"/>
              </a:xfrm>
              <a:custGeom>
                <a:avLst/>
                <a:gdLst>
                  <a:gd name="T0" fmla="+- 0 8812 8628"/>
                  <a:gd name="T1" fmla="*/ T0 w 636"/>
                  <a:gd name="T2" fmla="+- 0 2686 2395"/>
                  <a:gd name="T3" fmla="*/ 2686 h 649"/>
                  <a:gd name="T4" fmla="+- 0 8786 8628"/>
                  <a:gd name="T5" fmla="*/ T4 w 636"/>
                  <a:gd name="T6" fmla="+- 0 2686 2395"/>
                  <a:gd name="T7" fmla="*/ 2686 h 649"/>
                  <a:gd name="T8" fmla="+- 0 8788 8628"/>
                  <a:gd name="T9" fmla="*/ T8 w 636"/>
                  <a:gd name="T10" fmla="+- 0 2689 2395"/>
                  <a:gd name="T11" fmla="*/ 2689 h 649"/>
                  <a:gd name="T12" fmla="+- 0 8786 8628"/>
                  <a:gd name="T13" fmla="*/ T12 w 636"/>
                  <a:gd name="T14" fmla="+- 0 2691 2395"/>
                  <a:gd name="T15" fmla="*/ 2691 h 649"/>
                  <a:gd name="T16" fmla="+- 0 8812 8628"/>
                  <a:gd name="T17" fmla="*/ T16 w 636"/>
                  <a:gd name="T18" fmla="+- 0 2691 2395"/>
                  <a:gd name="T19" fmla="*/ 2691 h 649"/>
                  <a:gd name="T20" fmla="+- 0 8809 8628"/>
                  <a:gd name="T21" fmla="*/ T20 w 636"/>
                  <a:gd name="T22" fmla="+- 0 2689 2395"/>
                  <a:gd name="T23" fmla="*/ 2689 h 649"/>
                  <a:gd name="T24" fmla="+- 0 8812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84" y="291"/>
                    </a:moveTo>
                    <a:lnTo>
                      <a:pt x="158" y="291"/>
                    </a:lnTo>
                    <a:lnTo>
                      <a:pt x="160" y="294"/>
                    </a:lnTo>
                    <a:lnTo>
                      <a:pt x="158" y="296"/>
                    </a:lnTo>
                    <a:lnTo>
                      <a:pt x="184" y="296"/>
                    </a:lnTo>
                    <a:lnTo>
                      <a:pt x="181" y="294"/>
                    </a:lnTo>
                    <a:lnTo>
                      <a:pt x="184"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8" name="Freeform 4057"/>
              <p:cNvSpPr>
                <a:spLocks/>
              </p:cNvSpPr>
              <p:nvPr/>
            </p:nvSpPr>
            <p:spPr bwMode="auto">
              <a:xfrm>
                <a:off x="8628" y="2395"/>
                <a:ext cx="636" cy="649"/>
              </a:xfrm>
              <a:custGeom>
                <a:avLst/>
                <a:gdLst>
                  <a:gd name="T0" fmla="+- 0 8873 8628"/>
                  <a:gd name="T1" fmla="*/ T0 w 636"/>
                  <a:gd name="T2" fmla="+- 0 2686 2395"/>
                  <a:gd name="T3" fmla="*/ 2686 h 649"/>
                  <a:gd name="T4" fmla="+- 0 8847 8628"/>
                  <a:gd name="T5" fmla="*/ T4 w 636"/>
                  <a:gd name="T6" fmla="+- 0 2686 2395"/>
                  <a:gd name="T7" fmla="*/ 2686 h 649"/>
                  <a:gd name="T8" fmla="+- 0 8850 8628"/>
                  <a:gd name="T9" fmla="*/ T8 w 636"/>
                  <a:gd name="T10" fmla="+- 0 2689 2395"/>
                  <a:gd name="T11" fmla="*/ 2689 h 649"/>
                  <a:gd name="T12" fmla="+- 0 8847 8628"/>
                  <a:gd name="T13" fmla="*/ T12 w 636"/>
                  <a:gd name="T14" fmla="+- 0 2691 2395"/>
                  <a:gd name="T15" fmla="*/ 2691 h 649"/>
                  <a:gd name="T16" fmla="+- 0 8873 8628"/>
                  <a:gd name="T17" fmla="*/ T16 w 636"/>
                  <a:gd name="T18" fmla="+- 0 2691 2395"/>
                  <a:gd name="T19" fmla="*/ 2691 h 649"/>
                  <a:gd name="T20" fmla="+- 0 8871 8628"/>
                  <a:gd name="T21" fmla="*/ T20 w 636"/>
                  <a:gd name="T22" fmla="+- 0 2689 2395"/>
                  <a:gd name="T23" fmla="*/ 2689 h 649"/>
                  <a:gd name="T24" fmla="+- 0 8873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45" y="291"/>
                    </a:moveTo>
                    <a:lnTo>
                      <a:pt x="219" y="291"/>
                    </a:lnTo>
                    <a:lnTo>
                      <a:pt x="222" y="294"/>
                    </a:lnTo>
                    <a:lnTo>
                      <a:pt x="219" y="296"/>
                    </a:lnTo>
                    <a:lnTo>
                      <a:pt x="245" y="296"/>
                    </a:lnTo>
                    <a:lnTo>
                      <a:pt x="243" y="294"/>
                    </a:lnTo>
                    <a:lnTo>
                      <a:pt x="245"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9" name="Freeform 4056"/>
              <p:cNvSpPr>
                <a:spLocks/>
              </p:cNvSpPr>
              <p:nvPr/>
            </p:nvSpPr>
            <p:spPr bwMode="auto">
              <a:xfrm>
                <a:off x="8628" y="2395"/>
                <a:ext cx="636" cy="649"/>
              </a:xfrm>
              <a:custGeom>
                <a:avLst/>
                <a:gdLst>
                  <a:gd name="T0" fmla="+- 0 8935 8628"/>
                  <a:gd name="T1" fmla="*/ T0 w 636"/>
                  <a:gd name="T2" fmla="+- 0 2686 2395"/>
                  <a:gd name="T3" fmla="*/ 2686 h 649"/>
                  <a:gd name="T4" fmla="+- 0 8909 8628"/>
                  <a:gd name="T5" fmla="*/ T4 w 636"/>
                  <a:gd name="T6" fmla="+- 0 2686 2395"/>
                  <a:gd name="T7" fmla="*/ 2686 h 649"/>
                  <a:gd name="T8" fmla="+- 0 8912 8628"/>
                  <a:gd name="T9" fmla="*/ T8 w 636"/>
                  <a:gd name="T10" fmla="+- 0 2689 2395"/>
                  <a:gd name="T11" fmla="*/ 2689 h 649"/>
                  <a:gd name="T12" fmla="+- 0 8909 8628"/>
                  <a:gd name="T13" fmla="*/ T12 w 636"/>
                  <a:gd name="T14" fmla="+- 0 2691 2395"/>
                  <a:gd name="T15" fmla="*/ 2691 h 649"/>
                  <a:gd name="T16" fmla="+- 0 8935 8628"/>
                  <a:gd name="T17" fmla="*/ T16 w 636"/>
                  <a:gd name="T18" fmla="+- 0 2691 2395"/>
                  <a:gd name="T19" fmla="*/ 2691 h 649"/>
                  <a:gd name="T20" fmla="+- 0 8932 8628"/>
                  <a:gd name="T21" fmla="*/ T20 w 636"/>
                  <a:gd name="T22" fmla="+- 0 2689 2395"/>
                  <a:gd name="T23" fmla="*/ 2689 h 649"/>
                  <a:gd name="T24" fmla="+- 0 8935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07" y="291"/>
                    </a:moveTo>
                    <a:lnTo>
                      <a:pt x="281" y="291"/>
                    </a:lnTo>
                    <a:lnTo>
                      <a:pt x="284" y="294"/>
                    </a:lnTo>
                    <a:lnTo>
                      <a:pt x="281" y="296"/>
                    </a:lnTo>
                    <a:lnTo>
                      <a:pt x="307" y="296"/>
                    </a:lnTo>
                    <a:lnTo>
                      <a:pt x="304" y="294"/>
                    </a:lnTo>
                    <a:lnTo>
                      <a:pt x="307"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0" name="Freeform 4055"/>
              <p:cNvSpPr>
                <a:spLocks/>
              </p:cNvSpPr>
              <p:nvPr/>
            </p:nvSpPr>
            <p:spPr bwMode="auto">
              <a:xfrm>
                <a:off x="8628" y="2395"/>
                <a:ext cx="636" cy="649"/>
              </a:xfrm>
              <a:custGeom>
                <a:avLst/>
                <a:gdLst>
                  <a:gd name="T0" fmla="+- 0 8996 8628"/>
                  <a:gd name="T1" fmla="*/ T0 w 636"/>
                  <a:gd name="T2" fmla="+- 0 2686 2395"/>
                  <a:gd name="T3" fmla="*/ 2686 h 649"/>
                  <a:gd name="T4" fmla="+- 0 8971 8628"/>
                  <a:gd name="T5" fmla="*/ T4 w 636"/>
                  <a:gd name="T6" fmla="+- 0 2686 2395"/>
                  <a:gd name="T7" fmla="*/ 2686 h 649"/>
                  <a:gd name="T8" fmla="+- 0 8973 8628"/>
                  <a:gd name="T9" fmla="*/ T8 w 636"/>
                  <a:gd name="T10" fmla="+- 0 2689 2395"/>
                  <a:gd name="T11" fmla="*/ 2689 h 649"/>
                  <a:gd name="T12" fmla="+- 0 8971 8628"/>
                  <a:gd name="T13" fmla="*/ T12 w 636"/>
                  <a:gd name="T14" fmla="+- 0 2691 2395"/>
                  <a:gd name="T15" fmla="*/ 2691 h 649"/>
                  <a:gd name="T16" fmla="+- 0 8996 8628"/>
                  <a:gd name="T17" fmla="*/ T16 w 636"/>
                  <a:gd name="T18" fmla="+- 0 2691 2395"/>
                  <a:gd name="T19" fmla="*/ 2691 h 649"/>
                  <a:gd name="T20" fmla="+- 0 8994 8628"/>
                  <a:gd name="T21" fmla="*/ T20 w 636"/>
                  <a:gd name="T22" fmla="+- 0 2689 2395"/>
                  <a:gd name="T23" fmla="*/ 2689 h 649"/>
                  <a:gd name="T24" fmla="+- 0 8996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68" y="291"/>
                    </a:moveTo>
                    <a:lnTo>
                      <a:pt x="343" y="291"/>
                    </a:lnTo>
                    <a:lnTo>
                      <a:pt x="345" y="294"/>
                    </a:lnTo>
                    <a:lnTo>
                      <a:pt x="343" y="296"/>
                    </a:lnTo>
                    <a:lnTo>
                      <a:pt x="368" y="296"/>
                    </a:lnTo>
                    <a:lnTo>
                      <a:pt x="366" y="294"/>
                    </a:lnTo>
                    <a:lnTo>
                      <a:pt x="368"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1" name="Freeform 4054"/>
              <p:cNvSpPr>
                <a:spLocks/>
              </p:cNvSpPr>
              <p:nvPr/>
            </p:nvSpPr>
            <p:spPr bwMode="auto">
              <a:xfrm>
                <a:off x="8628" y="2395"/>
                <a:ext cx="636" cy="649"/>
              </a:xfrm>
              <a:custGeom>
                <a:avLst/>
                <a:gdLst>
                  <a:gd name="T0" fmla="+- 0 9058 8628"/>
                  <a:gd name="T1" fmla="*/ T0 w 636"/>
                  <a:gd name="T2" fmla="+- 0 2686 2395"/>
                  <a:gd name="T3" fmla="*/ 2686 h 649"/>
                  <a:gd name="T4" fmla="+- 0 9032 8628"/>
                  <a:gd name="T5" fmla="*/ T4 w 636"/>
                  <a:gd name="T6" fmla="+- 0 2686 2395"/>
                  <a:gd name="T7" fmla="*/ 2686 h 649"/>
                  <a:gd name="T8" fmla="+- 0 9035 8628"/>
                  <a:gd name="T9" fmla="*/ T8 w 636"/>
                  <a:gd name="T10" fmla="+- 0 2689 2395"/>
                  <a:gd name="T11" fmla="*/ 2689 h 649"/>
                  <a:gd name="T12" fmla="+- 0 9032 8628"/>
                  <a:gd name="T13" fmla="*/ T12 w 636"/>
                  <a:gd name="T14" fmla="+- 0 2691 2395"/>
                  <a:gd name="T15" fmla="*/ 2691 h 649"/>
                  <a:gd name="T16" fmla="+- 0 9058 8628"/>
                  <a:gd name="T17" fmla="*/ T16 w 636"/>
                  <a:gd name="T18" fmla="+- 0 2691 2395"/>
                  <a:gd name="T19" fmla="*/ 2691 h 649"/>
                  <a:gd name="T20" fmla="+- 0 9055 8628"/>
                  <a:gd name="T21" fmla="*/ T20 w 636"/>
                  <a:gd name="T22" fmla="+- 0 2689 2395"/>
                  <a:gd name="T23" fmla="*/ 2689 h 649"/>
                  <a:gd name="T24" fmla="+- 0 9058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30" y="291"/>
                    </a:moveTo>
                    <a:lnTo>
                      <a:pt x="404" y="291"/>
                    </a:lnTo>
                    <a:lnTo>
                      <a:pt x="407" y="294"/>
                    </a:lnTo>
                    <a:lnTo>
                      <a:pt x="404" y="296"/>
                    </a:lnTo>
                    <a:lnTo>
                      <a:pt x="430" y="296"/>
                    </a:lnTo>
                    <a:lnTo>
                      <a:pt x="427" y="294"/>
                    </a:lnTo>
                    <a:lnTo>
                      <a:pt x="430"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2" name="Freeform 4053"/>
              <p:cNvSpPr>
                <a:spLocks/>
              </p:cNvSpPr>
              <p:nvPr/>
            </p:nvSpPr>
            <p:spPr bwMode="auto">
              <a:xfrm>
                <a:off x="8628" y="2395"/>
                <a:ext cx="636" cy="649"/>
              </a:xfrm>
              <a:custGeom>
                <a:avLst/>
                <a:gdLst>
                  <a:gd name="T0" fmla="+- 0 9120 8628"/>
                  <a:gd name="T1" fmla="*/ T0 w 636"/>
                  <a:gd name="T2" fmla="+- 0 2686 2395"/>
                  <a:gd name="T3" fmla="*/ 2686 h 649"/>
                  <a:gd name="T4" fmla="+- 0 9094 8628"/>
                  <a:gd name="T5" fmla="*/ T4 w 636"/>
                  <a:gd name="T6" fmla="+- 0 2686 2395"/>
                  <a:gd name="T7" fmla="*/ 2686 h 649"/>
                  <a:gd name="T8" fmla="+- 0 9096 8628"/>
                  <a:gd name="T9" fmla="*/ T8 w 636"/>
                  <a:gd name="T10" fmla="+- 0 2689 2395"/>
                  <a:gd name="T11" fmla="*/ 2689 h 649"/>
                  <a:gd name="T12" fmla="+- 0 9094 8628"/>
                  <a:gd name="T13" fmla="*/ T12 w 636"/>
                  <a:gd name="T14" fmla="+- 0 2691 2395"/>
                  <a:gd name="T15" fmla="*/ 2691 h 649"/>
                  <a:gd name="T16" fmla="+- 0 9120 8628"/>
                  <a:gd name="T17" fmla="*/ T16 w 636"/>
                  <a:gd name="T18" fmla="+- 0 2691 2395"/>
                  <a:gd name="T19" fmla="*/ 2691 h 649"/>
                  <a:gd name="T20" fmla="+- 0 9117 8628"/>
                  <a:gd name="T21" fmla="*/ T20 w 636"/>
                  <a:gd name="T22" fmla="+- 0 2689 2395"/>
                  <a:gd name="T23" fmla="*/ 2689 h 649"/>
                  <a:gd name="T24" fmla="+- 0 9120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92" y="291"/>
                    </a:moveTo>
                    <a:lnTo>
                      <a:pt x="466" y="291"/>
                    </a:lnTo>
                    <a:lnTo>
                      <a:pt x="468" y="294"/>
                    </a:lnTo>
                    <a:lnTo>
                      <a:pt x="466" y="296"/>
                    </a:lnTo>
                    <a:lnTo>
                      <a:pt x="492" y="296"/>
                    </a:lnTo>
                    <a:lnTo>
                      <a:pt x="489" y="294"/>
                    </a:lnTo>
                    <a:lnTo>
                      <a:pt x="492"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3" name="Freeform 4052"/>
              <p:cNvSpPr>
                <a:spLocks/>
              </p:cNvSpPr>
              <p:nvPr/>
            </p:nvSpPr>
            <p:spPr bwMode="auto">
              <a:xfrm>
                <a:off x="8628" y="2395"/>
                <a:ext cx="636" cy="649"/>
              </a:xfrm>
              <a:custGeom>
                <a:avLst/>
                <a:gdLst>
                  <a:gd name="T0" fmla="+- 0 9181 8628"/>
                  <a:gd name="T1" fmla="*/ T0 w 636"/>
                  <a:gd name="T2" fmla="+- 0 2686 2395"/>
                  <a:gd name="T3" fmla="*/ 2686 h 649"/>
                  <a:gd name="T4" fmla="+- 0 9155 8628"/>
                  <a:gd name="T5" fmla="*/ T4 w 636"/>
                  <a:gd name="T6" fmla="+- 0 2686 2395"/>
                  <a:gd name="T7" fmla="*/ 2686 h 649"/>
                  <a:gd name="T8" fmla="+- 0 9158 8628"/>
                  <a:gd name="T9" fmla="*/ T8 w 636"/>
                  <a:gd name="T10" fmla="+- 0 2689 2395"/>
                  <a:gd name="T11" fmla="*/ 2689 h 649"/>
                  <a:gd name="T12" fmla="+- 0 9155 8628"/>
                  <a:gd name="T13" fmla="*/ T12 w 636"/>
                  <a:gd name="T14" fmla="+- 0 2691 2395"/>
                  <a:gd name="T15" fmla="*/ 2691 h 649"/>
                  <a:gd name="T16" fmla="+- 0 9181 8628"/>
                  <a:gd name="T17" fmla="*/ T16 w 636"/>
                  <a:gd name="T18" fmla="+- 0 2691 2395"/>
                  <a:gd name="T19" fmla="*/ 2691 h 649"/>
                  <a:gd name="T20" fmla="+- 0 9179 8628"/>
                  <a:gd name="T21" fmla="*/ T20 w 636"/>
                  <a:gd name="T22" fmla="+- 0 2689 2395"/>
                  <a:gd name="T23" fmla="*/ 2689 h 649"/>
                  <a:gd name="T24" fmla="+- 0 9181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53" y="291"/>
                    </a:moveTo>
                    <a:lnTo>
                      <a:pt x="527" y="291"/>
                    </a:lnTo>
                    <a:lnTo>
                      <a:pt x="530" y="294"/>
                    </a:lnTo>
                    <a:lnTo>
                      <a:pt x="527" y="296"/>
                    </a:lnTo>
                    <a:lnTo>
                      <a:pt x="553" y="296"/>
                    </a:lnTo>
                    <a:lnTo>
                      <a:pt x="551" y="294"/>
                    </a:lnTo>
                    <a:lnTo>
                      <a:pt x="553"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4" name="Freeform 4051"/>
              <p:cNvSpPr>
                <a:spLocks/>
              </p:cNvSpPr>
              <p:nvPr/>
            </p:nvSpPr>
            <p:spPr bwMode="auto">
              <a:xfrm>
                <a:off x="8628" y="2395"/>
                <a:ext cx="636" cy="649"/>
              </a:xfrm>
              <a:custGeom>
                <a:avLst/>
                <a:gdLst>
                  <a:gd name="T0" fmla="+- 0 9243 8628"/>
                  <a:gd name="T1" fmla="*/ T0 w 636"/>
                  <a:gd name="T2" fmla="+- 0 2686 2395"/>
                  <a:gd name="T3" fmla="*/ 2686 h 649"/>
                  <a:gd name="T4" fmla="+- 0 9217 8628"/>
                  <a:gd name="T5" fmla="*/ T4 w 636"/>
                  <a:gd name="T6" fmla="+- 0 2686 2395"/>
                  <a:gd name="T7" fmla="*/ 2686 h 649"/>
                  <a:gd name="T8" fmla="+- 0 9220 8628"/>
                  <a:gd name="T9" fmla="*/ T8 w 636"/>
                  <a:gd name="T10" fmla="+- 0 2689 2395"/>
                  <a:gd name="T11" fmla="*/ 2689 h 649"/>
                  <a:gd name="T12" fmla="+- 0 9217 8628"/>
                  <a:gd name="T13" fmla="*/ T12 w 636"/>
                  <a:gd name="T14" fmla="+- 0 2691 2395"/>
                  <a:gd name="T15" fmla="*/ 2691 h 649"/>
                  <a:gd name="T16" fmla="+- 0 9243 8628"/>
                  <a:gd name="T17" fmla="*/ T16 w 636"/>
                  <a:gd name="T18" fmla="+- 0 2691 2395"/>
                  <a:gd name="T19" fmla="*/ 2691 h 649"/>
                  <a:gd name="T20" fmla="+- 0 9240 8628"/>
                  <a:gd name="T21" fmla="*/ T20 w 636"/>
                  <a:gd name="T22" fmla="+- 0 2689 2395"/>
                  <a:gd name="T23" fmla="*/ 2689 h 649"/>
                  <a:gd name="T24" fmla="+- 0 9243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15" y="291"/>
                    </a:moveTo>
                    <a:lnTo>
                      <a:pt x="589" y="291"/>
                    </a:lnTo>
                    <a:lnTo>
                      <a:pt x="592" y="294"/>
                    </a:lnTo>
                    <a:lnTo>
                      <a:pt x="589" y="296"/>
                    </a:lnTo>
                    <a:lnTo>
                      <a:pt x="615" y="296"/>
                    </a:lnTo>
                    <a:lnTo>
                      <a:pt x="612" y="294"/>
                    </a:lnTo>
                    <a:lnTo>
                      <a:pt x="615"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5" name="Freeform 4050"/>
              <p:cNvSpPr>
                <a:spLocks/>
              </p:cNvSpPr>
              <p:nvPr/>
            </p:nvSpPr>
            <p:spPr bwMode="auto">
              <a:xfrm>
                <a:off x="8628" y="2395"/>
                <a:ext cx="636" cy="649"/>
              </a:xfrm>
              <a:custGeom>
                <a:avLst/>
                <a:gdLst>
                  <a:gd name="T0" fmla="+- 0 9262 8628"/>
                  <a:gd name="T1" fmla="*/ T0 w 636"/>
                  <a:gd name="T2" fmla="+- 0 2395 2395"/>
                  <a:gd name="T3" fmla="*/ 2395 h 649"/>
                  <a:gd name="T4" fmla="+- 0 8628 8628"/>
                  <a:gd name="T5" fmla="*/ T4 w 636"/>
                  <a:gd name="T6" fmla="+- 0 2395 2395"/>
                  <a:gd name="T7" fmla="*/ 2395 h 649"/>
                  <a:gd name="T8" fmla="+- 0 8630 8628"/>
                  <a:gd name="T9" fmla="*/ T8 w 636"/>
                  <a:gd name="T10" fmla="+- 0 2396 2395"/>
                  <a:gd name="T11" fmla="*/ 2396 h 649"/>
                  <a:gd name="T12" fmla="+- 0 8630 8628"/>
                  <a:gd name="T13" fmla="*/ T12 w 636"/>
                  <a:gd name="T14" fmla="+- 0 2686 2395"/>
                  <a:gd name="T15" fmla="*/ 2686 h 649"/>
                  <a:gd name="T16" fmla="+- 0 9264 8628"/>
                  <a:gd name="T17" fmla="*/ T16 w 636"/>
                  <a:gd name="T18" fmla="+- 0 2686 2395"/>
                  <a:gd name="T19" fmla="*/ 2686 h 649"/>
                  <a:gd name="T20" fmla="+- 0 9264 8628"/>
                  <a:gd name="T21" fmla="*/ T20 w 636"/>
                  <a:gd name="T22" fmla="+- 0 2396 2395"/>
                  <a:gd name="T23" fmla="*/ 2396 h 649"/>
                  <a:gd name="T24" fmla="+- 0 9262 8628"/>
                  <a:gd name="T25" fmla="*/ T24 w 636"/>
                  <a:gd name="T26" fmla="+- 0 2395 2395"/>
                  <a:gd name="T27" fmla="*/ 2395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4" y="0"/>
                    </a:moveTo>
                    <a:lnTo>
                      <a:pt x="0" y="0"/>
                    </a:lnTo>
                    <a:lnTo>
                      <a:pt x="2" y="1"/>
                    </a:lnTo>
                    <a:lnTo>
                      <a:pt x="2" y="291"/>
                    </a:lnTo>
                    <a:lnTo>
                      <a:pt x="636" y="291"/>
                    </a:lnTo>
                    <a:lnTo>
                      <a:pt x="636" y="1"/>
                    </a:lnTo>
                    <a:lnTo>
                      <a:pt x="63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18" name="Group 4047"/>
            <p:cNvGrpSpPr>
              <a:grpSpLocks/>
            </p:cNvGrpSpPr>
            <p:nvPr/>
          </p:nvGrpSpPr>
          <p:grpSpPr bwMode="auto">
            <a:xfrm>
              <a:off x="8630" y="2703"/>
              <a:ext cx="635" cy="2"/>
              <a:chOff x="8630" y="2703"/>
              <a:chExt cx="635" cy="2"/>
            </a:xfrm>
          </p:grpSpPr>
          <p:sp>
            <p:nvSpPr>
              <p:cNvPr id="40071" name="Freeform 4048"/>
              <p:cNvSpPr>
                <a:spLocks/>
              </p:cNvSpPr>
              <p:nvPr/>
            </p:nvSpPr>
            <p:spPr bwMode="auto">
              <a:xfrm>
                <a:off x="8630" y="2703"/>
                <a:ext cx="635" cy="2"/>
              </a:xfrm>
              <a:custGeom>
                <a:avLst/>
                <a:gdLst>
                  <a:gd name="T0" fmla="+- 0 8630 8630"/>
                  <a:gd name="T1" fmla="*/ T0 w 635"/>
                  <a:gd name="T2" fmla="+- 0 9264 8630"/>
                  <a:gd name="T3" fmla="*/ T2 w 635"/>
                </a:gdLst>
                <a:ahLst/>
                <a:cxnLst>
                  <a:cxn ang="0">
                    <a:pos x="T1" y="0"/>
                  </a:cxn>
                  <a:cxn ang="0">
                    <a:pos x="T3" y="0"/>
                  </a:cxn>
                </a:cxnLst>
                <a:rect l="0" t="0" r="r" b="b"/>
                <a:pathLst>
                  <a:path w="635">
                    <a:moveTo>
                      <a:pt x="0" y="0"/>
                    </a:moveTo>
                    <a:lnTo>
                      <a:pt x="63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9" name="Group 4045"/>
            <p:cNvGrpSpPr>
              <a:grpSpLocks/>
            </p:cNvGrpSpPr>
            <p:nvPr/>
          </p:nvGrpSpPr>
          <p:grpSpPr bwMode="auto">
            <a:xfrm>
              <a:off x="8630" y="2689"/>
              <a:ext cx="635" cy="2"/>
              <a:chOff x="8630" y="2689"/>
              <a:chExt cx="635" cy="2"/>
            </a:xfrm>
          </p:grpSpPr>
          <p:sp>
            <p:nvSpPr>
              <p:cNvPr id="40070" name="Freeform 4046"/>
              <p:cNvSpPr>
                <a:spLocks/>
              </p:cNvSpPr>
              <p:nvPr/>
            </p:nvSpPr>
            <p:spPr bwMode="auto">
              <a:xfrm>
                <a:off x="8630" y="2689"/>
                <a:ext cx="635" cy="2"/>
              </a:xfrm>
              <a:custGeom>
                <a:avLst/>
                <a:gdLst>
                  <a:gd name="T0" fmla="+- 0 8630 8630"/>
                  <a:gd name="T1" fmla="*/ T0 w 635"/>
                  <a:gd name="T2" fmla="+- 0 9264 8630"/>
                  <a:gd name="T3" fmla="*/ T2 w 635"/>
                </a:gdLst>
                <a:ahLst/>
                <a:cxnLst>
                  <a:cxn ang="0">
                    <a:pos x="T1" y="0"/>
                  </a:cxn>
                  <a:cxn ang="0">
                    <a:pos x="T3" y="0"/>
                  </a:cxn>
                </a:cxnLst>
                <a:rect l="0" t="0" r="r" b="b"/>
                <a:pathLst>
                  <a:path w="635">
                    <a:moveTo>
                      <a:pt x="0" y="0"/>
                    </a:moveTo>
                    <a:lnTo>
                      <a:pt x="634"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0" name="Group 4043"/>
            <p:cNvGrpSpPr>
              <a:grpSpLocks/>
            </p:cNvGrpSpPr>
            <p:nvPr/>
          </p:nvGrpSpPr>
          <p:grpSpPr bwMode="auto">
            <a:xfrm>
              <a:off x="8628" y="2705"/>
              <a:ext cx="2" cy="338"/>
              <a:chOff x="8628" y="2705"/>
              <a:chExt cx="2" cy="338"/>
            </a:xfrm>
          </p:grpSpPr>
          <p:sp>
            <p:nvSpPr>
              <p:cNvPr id="40069" name="Freeform 4044"/>
              <p:cNvSpPr>
                <a:spLocks/>
              </p:cNvSpPr>
              <p:nvPr/>
            </p:nvSpPr>
            <p:spPr bwMode="auto">
              <a:xfrm>
                <a:off x="8628" y="2705"/>
                <a:ext cx="2" cy="338"/>
              </a:xfrm>
              <a:custGeom>
                <a:avLst/>
                <a:gdLst>
                  <a:gd name="T0" fmla="+- 0 2705 2705"/>
                  <a:gd name="T1" fmla="*/ 2705 h 338"/>
                  <a:gd name="T2" fmla="+- 0 3043 2705"/>
                  <a:gd name="T3" fmla="*/ 3043 h 338"/>
                </a:gdLst>
                <a:ahLst/>
                <a:cxnLst>
                  <a:cxn ang="0">
                    <a:pos x="0" y="T1"/>
                  </a:cxn>
                  <a:cxn ang="0">
                    <a:pos x="0" y="T3"/>
                  </a:cxn>
                </a:cxnLst>
                <a:rect l="0" t="0" r="r" b="b"/>
                <a:pathLst>
                  <a:path h="338">
                    <a:moveTo>
                      <a:pt x="0" y="0"/>
                    </a:moveTo>
                    <a:lnTo>
                      <a:pt x="0" y="338"/>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1" name="Group 4041"/>
            <p:cNvGrpSpPr>
              <a:grpSpLocks/>
            </p:cNvGrpSpPr>
            <p:nvPr/>
          </p:nvGrpSpPr>
          <p:grpSpPr bwMode="auto">
            <a:xfrm>
              <a:off x="8627" y="2696"/>
              <a:ext cx="3" cy="2"/>
              <a:chOff x="8627" y="2696"/>
              <a:chExt cx="3" cy="2"/>
            </a:xfrm>
          </p:grpSpPr>
          <p:sp>
            <p:nvSpPr>
              <p:cNvPr id="40068" name="Freeform 4042"/>
              <p:cNvSpPr>
                <a:spLocks/>
              </p:cNvSpPr>
              <p:nvPr/>
            </p:nvSpPr>
            <p:spPr bwMode="auto">
              <a:xfrm>
                <a:off x="8627" y="2696"/>
                <a:ext cx="3" cy="2"/>
              </a:xfrm>
              <a:custGeom>
                <a:avLst/>
                <a:gdLst>
                  <a:gd name="T0" fmla="+- 0 8627 8627"/>
                  <a:gd name="T1" fmla="*/ T0 w 3"/>
                  <a:gd name="T2" fmla="+- 0 8630 8627"/>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2" name="Group 4039"/>
            <p:cNvGrpSpPr>
              <a:grpSpLocks/>
            </p:cNvGrpSpPr>
            <p:nvPr/>
          </p:nvGrpSpPr>
          <p:grpSpPr bwMode="auto">
            <a:xfrm>
              <a:off x="8628" y="2395"/>
              <a:ext cx="2" cy="290"/>
              <a:chOff x="8628" y="2395"/>
              <a:chExt cx="2" cy="290"/>
            </a:xfrm>
          </p:grpSpPr>
          <p:sp>
            <p:nvSpPr>
              <p:cNvPr id="40067" name="Freeform 4040"/>
              <p:cNvSpPr>
                <a:spLocks/>
              </p:cNvSpPr>
              <p:nvPr/>
            </p:nvSpPr>
            <p:spPr bwMode="auto">
              <a:xfrm>
                <a:off x="8628" y="2395"/>
                <a:ext cx="2" cy="290"/>
              </a:xfrm>
              <a:custGeom>
                <a:avLst/>
                <a:gdLst>
                  <a:gd name="T0" fmla="+- 0 2395 2395"/>
                  <a:gd name="T1" fmla="*/ 2395 h 290"/>
                  <a:gd name="T2" fmla="+- 0 2685 2395"/>
                  <a:gd name="T3" fmla="*/ 2685 h 290"/>
                </a:gdLst>
                <a:ahLst/>
                <a:cxnLst>
                  <a:cxn ang="0">
                    <a:pos x="0" y="T1"/>
                  </a:cxn>
                  <a:cxn ang="0">
                    <a:pos x="0" y="T3"/>
                  </a:cxn>
                </a:cxnLst>
                <a:rect l="0" t="0" r="r" b="b"/>
                <a:pathLst>
                  <a:path h="290">
                    <a:moveTo>
                      <a:pt x="0" y="0"/>
                    </a:moveTo>
                    <a:lnTo>
                      <a:pt x="0" y="290"/>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3" name="Group 4037"/>
            <p:cNvGrpSpPr>
              <a:grpSpLocks/>
            </p:cNvGrpSpPr>
            <p:nvPr/>
          </p:nvGrpSpPr>
          <p:grpSpPr bwMode="auto">
            <a:xfrm>
              <a:off x="8627" y="2703"/>
              <a:ext cx="3" cy="2"/>
              <a:chOff x="8627" y="2703"/>
              <a:chExt cx="3" cy="2"/>
            </a:xfrm>
          </p:grpSpPr>
          <p:sp>
            <p:nvSpPr>
              <p:cNvPr id="40066" name="Freeform 4038"/>
              <p:cNvSpPr>
                <a:spLocks/>
              </p:cNvSpPr>
              <p:nvPr/>
            </p:nvSpPr>
            <p:spPr bwMode="auto">
              <a:xfrm>
                <a:off x="8627" y="2703"/>
                <a:ext cx="3" cy="2"/>
              </a:xfrm>
              <a:custGeom>
                <a:avLst/>
                <a:gdLst>
                  <a:gd name="T0" fmla="+- 0 8627 8627"/>
                  <a:gd name="T1" fmla="*/ T0 w 3"/>
                  <a:gd name="T2" fmla="+- 0 8630 8627"/>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4" name="Group 4034"/>
            <p:cNvGrpSpPr>
              <a:grpSpLocks/>
            </p:cNvGrpSpPr>
            <p:nvPr/>
          </p:nvGrpSpPr>
          <p:grpSpPr bwMode="auto">
            <a:xfrm>
              <a:off x="8627" y="2689"/>
              <a:ext cx="3" cy="2"/>
              <a:chOff x="8627" y="2689"/>
              <a:chExt cx="3" cy="2"/>
            </a:xfrm>
          </p:grpSpPr>
          <p:sp>
            <p:nvSpPr>
              <p:cNvPr id="40064" name="Freeform 4036"/>
              <p:cNvSpPr>
                <a:spLocks/>
              </p:cNvSpPr>
              <p:nvPr/>
            </p:nvSpPr>
            <p:spPr bwMode="auto">
              <a:xfrm>
                <a:off x="8627" y="2689"/>
                <a:ext cx="3" cy="2"/>
              </a:xfrm>
              <a:custGeom>
                <a:avLst/>
                <a:gdLst>
                  <a:gd name="T0" fmla="+- 0 8627 8627"/>
                  <a:gd name="T1" fmla="*/ T0 w 3"/>
                  <a:gd name="T2" fmla="+- 0 8630 8627"/>
                  <a:gd name="T3" fmla="*/ T2 w 3"/>
                </a:gdLst>
                <a:ahLst/>
                <a:cxnLst>
                  <a:cxn ang="0">
                    <a:pos x="T1" y="0"/>
                  </a:cxn>
                  <a:cxn ang="0">
                    <a:pos x="T3" y="0"/>
                  </a:cxn>
                </a:cxnLst>
                <a:rect l="0" t="0" r="r" b="b"/>
                <a:pathLst>
                  <a:path w="3">
                    <a:moveTo>
                      <a:pt x="0" y="0"/>
                    </a:moveTo>
                    <a:lnTo>
                      <a:pt x="3" y="0"/>
                    </a:lnTo>
                  </a:path>
                </a:pathLst>
              </a:custGeom>
              <a:noFill/>
              <a:ln w="3251">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065" name="Picture 403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614" y="2381"/>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25" name="Group 4032"/>
            <p:cNvGrpSpPr>
              <a:grpSpLocks/>
            </p:cNvGrpSpPr>
            <p:nvPr/>
          </p:nvGrpSpPr>
          <p:grpSpPr bwMode="auto">
            <a:xfrm>
              <a:off x="8614" y="2383"/>
              <a:ext cx="2" cy="646"/>
              <a:chOff x="8614" y="2383"/>
              <a:chExt cx="2" cy="646"/>
            </a:xfrm>
          </p:grpSpPr>
          <p:sp>
            <p:nvSpPr>
              <p:cNvPr id="40063" name="Freeform 4033"/>
              <p:cNvSpPr>
                <a:spLocks/>
              </p:cNvSpPr>
              <p:nvPr/>
            </p:nvSpPr>
            <p:spPr bwMode="auto">
              <a:xfrm>
                <a:off x="8614" y="2383"/>
                <a:ext cx="2" cy="646"/>
              </a:xfrm>
              <a:custGeom>
                <a:avLst/>
                <a:gdLst>
                  <a:gd name="T0" fmla="+- 0 2383 2383"/>
                  <a:gd name="T1" fmla="*/ 2383 h 646"/>
                  <a:gd name="T2" fmla="+- 0 3029 2383"/>
                  <a:gd name="T3" fmla="*/ 3029 h 646"/>
                </a:gdLst>
                <a:ahLst/>
                <a:cxnLst>
                  <a:cxn ang="0">
                    <a:pos x="0" y="T1"/>
                  </a:cxn>
                  <a:cxn ang="0">
                    <a:pos x="0" y="T3"/>
                  </a:cxn>
                </a:cxnLst>
                <a:rect l="0" t="0" r="r" b="b"/>
                <a:pathLst>
                  <a:path h="646">
                    <a:moveTo>
                      <a:pt x="0" y="0"/>
                    </a:moveTo>
                    <a:lnTo>
                      <a:pt x="0" y="646"/>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6" name="Group 4030"/>
            <p:cNvGrpSpPr>
              <a:grpSpLocks/>
            </p:cNvGrpSpPr>
            <p:nvPr/>
          </p:nvGrpSpPr>
          <p:grpSpPr bwMode="auto">
            <a:xfrm>
              <a:off x="8612" y="2382"/>
              <a:ext cx="637" cy="2"/>
              <a:chOff x="8612" y="2382"/>
              <a:chExt cx="637" cy="2"/>
            </a:xfrm>
          </p:grpSpPr>
          <p:sp>
            <p:nvSpPr>
              <p:cNvPr id="40062" name="Freeform 4031"/>
              <p:cNvSpPr>
                <a:spLocks/>
              </p:cNvSpPr>
              <p:nvPr/>
            </p:nvSpPr>
            <p:spPr bwMode="auto">
              <a:xfrm>
                <a:off x="8612" y="2382"/>
                <a:ext cx="637" cy="2"/>
              </a:xfrm>
              <a:custGeom>
                <a:avLst/>
                <a:gdLst>
                  <a:gd name="T0" fmla="+- 0 8612 8612"/>
                  <a:gd name="T1" fmla="*/ T0 w 637"/>
                  <a:gd name="T2" fmla="+- 0 9249 8612"/>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7" name="Group 4028"/>
            <p:cNvGrpSpPr>
              <a:grpSpLocks/>
            </p:cNvGrpSpPr>
            <p:nvPr/>
          </p:nvGrpSpPr>
          <p:grpSpPr bwMode="auto">
            <a:xfrm>
              <a:off x="8614" y="3028"/>
              <a:ext cx="635" cy="2"/>
              <a:chOff x="8614" y="3028"/>
              <a:chExt cx="635" cy="2"/>
            </a:xfrm>
          </p:grpSpPr>
          <p:sp>
            <p:nvSpPr>
              <p:cNvPr id="40061" name="Freeform 4029"/>
              <p:cNvSpPr>
                <a:spLocks/>
              </p:cNvSpPr>
              <p:nvPr/>
            </p:nvSpPr>
            <p:spPr bwMode="auto">
              <a:xfrm>
                <a:off x="8614" y="3028"/>
                <a:ext cx="635" cy="2"/>
              </a:xfrm>
              <a:custGeom>
                <a:avLst/>
                <a:gdLst>
                  <a:gd name="T0" fmla="+- 0 8614 8614"/>
                  <a:gd name="T1" fmla="*/ T0 w 635"/>
                  <a:gd name="T2" fmla="+- 0 9249 8614"/>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8" name="Group 4026"/>
            <p:cNvGrpSpPr>
              <a:grpSpLocks/>
            </p:cNvGrpSpPr>
            <p:nvPr/>
          </p:nvGrpSpPr>
          <p:grpSpPr bwMode="auto">
            <a:xfrm>
              <a:off x="8615" y="3026"/>
              <a:ext cx="635" cy="2"/>
              <a:chOff x="8615" y="3026"/>
              <a:chExt cx="635" cy="2"/>
            </a:xfrm>
          </p:grpSpPr>
          <p:sp>
            <p:nvSpPr>
              <p:cNvPr id="40060" name="Freeform 4027"/>
              <p:cNvSpPr>
                <a:spLocks/>
              </p:cNvSpPr>
              <p:nvPr/>
            </p:nvSpPr>
            <p:spPr bwMode="auto">
              <a:xfrm>
                <a:off x="8615" y="3026"/>
                <a:ext cx="635" cy="2"/>
              </a:xfrm>
              <a:custGeom>
                <a:avLst/>
                <a:gdLst>
                  <a:gd name="T0" fmla="+- 0 8615 8615"/>
                  <a:gd name="T1" fmla="*/ T0 w 635"/>
                  <a:gd name="T2" fmla="+- 0 9249 8615"/>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9" name="Group 4024"/>
            <p:cNvGrpSpPr>
              <a:grpSpLocks/>
            </p:cNvGrpSpPr>
            <p:nvPr/>
          </p:nvGrpSpPr>
          <p:grpSpPr bwMode="auto">
            <a:xfrm>
              <a:off x="9248" y="2383"/>
              <a:ext cx="2" cy="642"/>
              <a:chOff x="9248" y="2383"/>
              <a:chExt cx="2" cy="642"/>
            </a:xfrm>
          </p:grpSpPr>
          <p:sp>
            <p:nvSpPr>
              <p:cNvPr id="40059" name="Freeform 4025"/>
              <p:cNvSpPr>
                <a:spLocks/>
              </p:cNvSpPr>
              <p:nvPr/>
            </p:nvSpPr>
            <p:spPr bwMode="auto">
              <a:xfrm>
                <a:off x="9248" y="2383"/>
                <a:ext cx="2" cy="642"/>
              </a:xfrm>
              <a:custGeom>
                <a:avLst/>
                <a:gdLst>
                  <a:gd name="T0" fmla="+- 0 2383 2383"/>
                  <a:gd name="T1" fmla="*/ 2383 h 642"/>
                  <a:gd name="T2" fmla="+- 0 3025 2383"/>
                  <a:gd name="T3" fmla="*/ 3025 h 642"/>
                </a:gdLst>
                <a:ahLst/>
                <a:cxnLst>
                  <a:cxn ang="0">
                    <a:pos x="0" y="T1"/>
                  </a:cxn>
                  <a:cxn ang="0">
                    <a:pos x="0" y="T3"/>
                  </a:cxn>
                </a:cxnLst>
                <a:rect l="0" t="0" r="r" b="b"/>
                <a:pathLst>
                  <a:path h="642">
                    <a:moveTo>
                      <a:pt x="0" y="0"/>
                    </a:moveTo>
                    <a:lnTo>
                      <a:pt x="0" y="642"/>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0" name="Group 4020"/>
            <p:cNvGrpSpPr>
              <a:grpSpLocks/>
            </p:cNvGrpSpPr>
            <p:nvPr/>
          </p:nvGrpSpPr>
          <p:grpSpPr bwMode="auto">
            <a:xfrm>
              <a:off x="8638" y="2662"/>
              <a:ext cx="54" cy="81"/>
              <a:chOff x="8638" y="2662"/>
              <a:chExt cx="54" cy="81"/>
            </a:xfrm>
          </p:grpSpPr>
          <p:sp>
            <p:nvSpPr>
              <p:cNvPr id="40056" name="Freeform 4023"/>
              <p:cNvSpPr>
                <a:spLocks/>
              </p:cNvSpPr>
              <p:nvPr/>
            </p:nvSpPr>
            <p:spPr bwMode="auto">
              <a:xfrm>
                <a:off x="8638" y="2662"/>
                <a:ext cx="54" cy="81"/>
              </a:xfrm>
              <a:custGeom>
                <a:avLst/>
                <a:gdLst>
                  <a:gd name="T0" fmla="+- 0 8670 8638"/>
                  <a:gd name="T1" fmla="*/ T0 w 54"/>
                  <a:gd name="T2" fmla="+- 0 2662 2662"/>
                  <a:gd name="T3" fmla="*/ 2662 h 81"/>
                  <a:gd name="T4" fmla="+- 0 8661 8638"/>
                  <a:gd name="T5" fmla="*/ T4 w 54"/>
                  <a:gd name="T6" fmla="+- 0 2662 2662"/>
                  <a:gd name="T7" fmla="*/ 2662 h 81"/>
                  <a:gd name="T8" fmla="+- 0 8657 8638"/>
                  <a:gd name="T9" fmla="*/ T8 w 54"/>
                  <a:gd name="T10" fmla="+- 0 2662 2662"/>
                  <a:gd name="T11" fmla="*/ 2662 h 81"/>
                  <a:gd name="T12" fmla="+- 0 8651 8638"/>
                  <a:gd name="T13" fmla="*/ T12 w 54"/>
                  <a:gd name="T14" fmla="+- 0 2664 2662"/>
                  <a:gd name="T15" fmla="*/ 2664 h 81"/>
                  <a:gd name="T16" fmla="+- 0 8648 8638"/>
                  <a:gd name="T17" fmla="*/ T16 w 54"/>
                  <a:gd name="T18" fmla="+- 0 2666 2662"/>
                  <a:gd name="T19" fmla="*/ 2666 h 81"/>
                  <a:gd name="T20" fmla="+- 0 8646 8638"/>
                  <a:gd name="T21" fmla="*/ T20 w 54"/>
                  <a:gd name="T22" fmla="+- 0 2668 2662"/>
                  <a:gd name="T23" fmla="*/ 2668 h 81"/>
                  <a:gd name="T24" fmla="+- 0 8644 8638"/>
                  <a:gd name="T25" fmla="*/ T24 w 54"/>
                  <a:gd name="T26" fmla="+- 0 2670 2662"/>
                  <a:gd name="T27" fmla="*/ 2670 h 81"/>
                  <a:gd name="T28" fmla="+- 0 8642 8638"/>
                  <a:gd name="T29" fmla="*/ T28 w 54"/>
                  <a:gd name="T30" fmla="+- 0 2672 2662"/>
                  <a:gd name="T31" fmla="*/ 2672 h 81"/>
                  <a:gd name="T32" fmla="+- 0 8640 8638"/>
                  <a:gd name="T33" fmla="*/ T32 w 54"/>
                  <a:gd name="T34" fmla="+- 0 2677 2662"/>
                  <a:gd name="T35" fmla="*/ 2677 h 81"/>
                  <a:gd name="T36" fmla="+- 0 8640 8638"/>
                  <a:gd name="T37" fmla="*/ T36 w 54"/>
                  <a:gd name="T38" fmla="+- 0 2678 2662"/>
                  <a:gd name="T39" fmla="*/ 2678 h 81"/>
                  <a:gd name="T40" fmla="+- 0 8640 8638"/>
                  <a:gd name="T41" fmla="*/ T40 w 54"/>
                  <a:gd name="T42" fmla="+- 0 2686 2662"/>
                  <a:gd name="T43" fmla="*/ 2686 h 81"/>
                  <a:gd name="T44" fmla="+- 0 8640 8638"/>
                  <a:gd name="T45" fmla="*/ T44 w 54"/>
                  <a:gd name="T46" fmla="+- 0 2687 2662"/>
                  <a:gd name="T47" fmla="*/ 2687 h 81"/>
                  <a:gd name="T48" fmla="+- 0 8653 8638"/>
                  <a:gd name="T49" fmla="*/ T48 w 54"/>
                  <a:gd name="T50" fmla="+- 0 2702 2662"/>
                  <a:gd name="T51" fmla="*/ 2702 h 81"/>
                  <a:gd name="T52" fmla="+- 0 8650 8638"/>
                  <a:gd name="T53" fmla="*/ T52 w 54"/>
                  <a:gd name="T54" fmla="+- 0 2703 2662"/>
                  <a:gd name="T55" fmla="*/ 2703 h 81"/>
                  <a:gd name="T56" fmla="+- 0 8638 8638"/>
                  <a:gd name="T57" fmla="*/ T56 w 54"/>
                  <a:gd name="T58" fmla="+- 0 2727 2662"/>
                  <a:gd name="T59" fmla="*/ 2727 h 81"/>
                  <a:gd name="T60" fmla="+- 0 8638 8638"/>
                  <a:gd name="T61" fmla="*/ T60 w 54"/>
                  <a:gd name="T62" fmla="+- 0 2728 2662"/>
                  <a:gd name="T63" fmla="*/ 2728 h 81"/>
                  <a:gd name="T64" fmla="+- 0 8659 8638"/>
                  <a:gd name="T65" fmla="*/ T64 w 54"/>
                  <a:gd name="T66" fmla="+- 0 2742 2662"/>
                  <a:gd name="T67" fmla="*/ 2742 h 81"/>
                  <a:gd name="T68" fmla="+- 0 8668 8638"/>
                  <a:gd name="T69" fmla="*/ T68 w 54"/>
                  <a:gd name="T70" fmla="+- 0 2742 2662"/>
                  <a:gd name="T71" fmla="*/ 2742 h 81"/>
                  <a:gd name="T72" fmla="+- 0 8689 8638"/>
                  <a:gd name="T73" fmla="*/ T72 w 54"/>
                  <a:gd name="T74" fmla="+- 0 2731 2662"/>
                  <a:gd name="T75" fmla="*/ 2731 h 81"/>
                  <a:gd name="T76" fmla="+- 0 8661 8638"/>
                  <a:gd name="T77" fmla="*/ T76 w 54"/>
                  <a:gd name="T78" fmla="+- 0 2731 2662"/>
                  <a:gd name="T79" fmla="*/ 2731 h 81"/>
                  <a:gd name="T80" fmla="+- 0 8658 8638"/>
                  <a:gd name="T81" fmla="*/ T80 w 54"/>
                  <a:gd name="T82" fmla="+- 0 2730 2662"/>
                  <a:gd name="T83" fmla="*/ 2730 h 81"/>
                  <a:gd name="T84" fmla="+- 0 8654 8638"/>
                  <a:gd name="T85" fmla="*/ T84 w 54"/>
                  <a:gd name="T86" fmla="+- 0 2727 2662"/>
                  <a:gd name="T87" fmla="*/ 2727 h 81"/>
                  <a:gd name="T88" fmla="+- 0 8653 8638"/>
                  <a:gd name="T89" fmla="*/ T88 w 54"/>
                  <a:gd name="T90" fmla="+- 0 2724 2662"/>
                  <a:gd name="T91" fmla="*/ 2724 h 81"/>
                  <a:gd name="T92" fmla="+- 0 8653 8638"/>
                  <a:gd name="T93" fmla="*/ T92 w 54"/>
                  <a:gd name="T94" fmla="+- 0 2720 2662"/>
                  <a:gd name="T95" fmla="*/ 2720 h 81"/>
                  <a:gd name="T96" fmla="+- 0 8664 8638"/>
                  <a:gd name="T97" fmla="*/ T96 w 54"/>
                  <a:gd name="T98" fmla="+- 0 2708 2662"/>
                  <a:gd name="T99" fmla="*/ 2708 h 81"/>
                  <a:gd name="T100" fmla="+- 0 8687 8638"/>
                  <a:gd name="T101" fmla="*/ T100 w 54"/>
                  <a:gd name="T102" fmla="+- 0 2708 2662"/>
                  <a:gd name="T103" fmla="*/ 2708 h 81"/>
                  <a:gd name="T104" fmla="+- 0 8686 8638"/>
                  <a:gd name="T105" fmla="*/ T104 w 54"/>
                  <a:gd name="T106" fmla="+- 0 2707 2662"/>
                  <a:gd name="T107" fmla="*/ 2707 h 81"/>
                  <a:gd name="T108" fmla="+- 0 8685 8638"/>
                  <a:gd name="T109" fmla="*/ T108 w 54"/>
                  <a:gd name="T110" fmla="+- 0 2706 2662"/>
                  <a:gd name="T111" fmla="*/ 2706 h 81"/>
                  <a:gd name="T112" fmla="+- 0 8681 8638"/>
                  <a:gd name="T113" fmla="*/ T112 w 54"/>
                  <a:gd name="T114" fmla="+- 0 2703 2662"/>
                  <a:gd name="T115" fmla="*/ 2703 h 81"/>
                  <a:gd name="T116" fmla="+- 0 8679 8638"/>
                  <a:gd name="T117" fmla="*/ T116 w 54"/>
                  <a:gd name="T118" fmla="+- 0 2701 2662"/>
                  <a:gd name="T119" fmla="*/ 2701 h 81"/>
                  <a:gd name="T120" fmla="+- 0 8676 8638"/>
                  <a:gd name="T121" fmla="*/ T120 w 54"/>
                  <a:gd name="T122" fmla="+- 0 2700 2662"/>
                  <a:gd name="T123" fmla="*/ 2700 h 81"/>
                  <a:gd name="T124" fmla="+- 0 8678 8638"/>
                  <a:gd name="T125" fmla="*/ T124 w 54"/>
                  <a:gd name="T126" fmla="+- 0 2699 2662"/>
                  <a:gd name="T127" fmla="*/ 2699 h 81"/>
                  <a:gd name="T128" fmla="+- 0 8680 8638"/>
                  <a:gd name="T129" fmla="*/ T128 w 54"/>
                  <a:gd name="T130" fmla="+- 0 2698 2662"/>
                  <a:gd name="T131" fmla="*/ 2698 h 81"/>
                  <a:gd name="T132" fmla="+- 0 8682 8638"/>
                  <a:gd name="T133" fmla="*/ T132 w 54"/>
                  <a:gd name="T134" fmla="+- 0 2696 2662"/>
                  <a:gd name="T135" fmla="*/ 2696 h 81"/>
                  <a:gd name="T136" fmla="+- 0 8683 8638"/>
                  <a:gd name="T137" fmla="*/ T136 w 54"/>
                  <a:gd name="T138" fmla="+- 0 2695 2662"/>
                  <a:gd name="T139" fmla="*/ 2695 h 81"/>
                  <a:gd name="T140" fmla="+- 0 8665 8638"/>
                  <a:gd name="T141" fmla="*/ T140 w 54"/>
                  <a:gd name="T142" fmla="+- 0 2695 2662"/>
                  <a:gd name="T143" fmla="*/ 2695 h 81"/>
                  <a:gd name="T144" fmla="+- 0 8664 8638"/>
                  <a:gd name="T145" fmla="*/ T144 w 54"/>
                  <a:gd name="T146" fmla="+- 0 2694 2662"/>
                  <a:gd name="T147" fmla="*/ 2694 h 81"/>
                  <a:gd name="T148" fmla="+- 0 8655 8638"/>
                  <a:gd name="T149" fmla="*/ T148 w 54"/>
                  <a:gd name="T150" fmla="+- 0 2679 2662"/>
                  <a:gd name="T151" fmla="*/ 2679 h 81"/>
                  <a:gd name="T152" fmla="+- 0 8655 8638"/>
                  <a:gd name="T153" fmla="*/ T152 w 54"/>
                  <a:gd name="T154" fmla="+- 0 2677 2662"/>
                  <a:gd name="T155" fmla="*/ 2677 h 81"/>
                  <a:gd name="T156" fmla="+- 0 8659 8638"/>
                  <a:gd name="T157" fmla="*/ T156 w 54"/>
                  <a:gd name="T158" fmla="+- 0 2674 2662"/>
                  <a:gd name="T159" fmla="*/ 2674 h 81"/>
                  <a:gd name="T160" fmla="+- 0 8661 8638"/>
                  <a:gd name="T161" fmla="*/ T160 w 54"/>
                  <a:gd name="T162" fmla="+- 0 2673 2662"/>
                  <a:gd name="T163" fmla="*/ 2673 h 81"/>
                  <a:gd name="T164" fmla="+- 0 8688 8638"/>
                  <a:gd name="T165" fmla="*/ T164 w 54"/>
                  <a:gd name="T166" fmla="+- 0 2673 2662"/>
                  <a:gd name="T167" fmla="*/ 2673 h 81"/>
                  <a:gd name="T168" fmla="+- 0 8687 8638"/>
                  <a:gd name="T169" fmla="*/ T168 w 54"/>
                  <a:gd name="T170" fmla="+- 0 2671 2662"/>
                  <a:gd name="T171" fmla="*/ 2671 h 81"/>
                  <a:gd name="T172" fmla="+- 0 8673 8638"/>
                  <a:gd name="T173" fmla="*/ T172 w 54"/>
                  <a:gd name="T174" fmla="+- 0 2662 2662"/>
                  <a:gd name="T175" fmla="*/ 2662 h 81"/>
                  <a:gd name="T176" fmla="+- 0 8670 8638"/>
                  <a:gd name="T177" fmla="*/ T176 w 54"/>
                  <a:gd name="T178" fmla="+- 0 2662 2662"/>
                  <a:gd name="T179" fmla="*/ 2662 h 8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Lst>
                <a:rect l="0" t="0" r="r" b="b"/>
                <a:pathLst>
                  <a:path w="54" h="81">
                    <a:moveTo>
                      <a:pt x="32" y="0"/>
                    </a:moveTo>
                    <a:lnTo>
                      <a:pt x="23" y="0"/>
                    </a:lnTo>
                    <a:lnTo>
                      <a:pt x="19" y="0"/>
                    </a:lnTo>
                    <a:lnTo>
                      <a:pt x="13" y="2"/>
                    </a:lnTo>
                    <a:lnTo>
                      <a:pt x="10" y="4"/>
                    </a:lnTo>
                    <a:lnTo>
                      <a:pt x="8" y="6"/>
                    </a:lnTo>
                    <a:lnTo>
                      <a:pt x="6" y="8"/>
                    </a:lnTo>
                    <a:lnTo>
                      <a:pt x="4" y="10"/>
                    </a:lnTo>
                    <a:lnTo>
                      <a:pt x="2" y="15"/>
                    </a:lnTo>
                    <a:lnTo>
                      <a:pt x="2" y="16"/>
                    </a:lnTo>
                    <a:lnTo>
                      <a:pt x="2" y="24"/>
                    </a:lnTo>
                    <a:lnTo>
                      <a:pt x="2" y="25"/>
                    </a:lnTo>
                    <a:lnTo>
                      <a:pt x="15" y="40"/>
                    </a:lnTo>
                    <a:lnTo>
                      <a:pt x="12" y="41"/>
                    </a:lnTo>
                    <a:lnTo>
                      <a:pt x="0" y="65"/>
                    </a:lnTo>
                    <a:lnTo>
                      <a:pt x="0" y="66"/>
                    </a:lnTo>
                    <a:lnTo>
                      <a:pt x="21" y="80"/>
                    </a:lnTo>
                    <a:lnTo>
                      <a:pt x="30" y="80"/>
                    </a:lnTo>
                    <a:lnTo>
                      <a:pt x="51" y="69"/>
                    </a:lnTo>
                    <a:lnTo>
                      <a:pt x="23" y="69"/>
                    </a:lnTo>
                    <a:lnTo>
                      <a:pt x="20" y="68"/>
                    </a:lnTo>
                    <a:lnTo>
                      <a:pt x="16" y="65"/>
                    </a:lnTo>
                    <a:lnTo>
                      <a:pt x="15" y="62"/>
                    </a:lnTo>
                    <a:lnTo>
                      <a:pt x="15" y="58"/>
                    </a:lnTo>
                    <a:lnTo>
                      <a:pt x="26" y="46"/>
                    </a:lnTo>
                    <a:lnTo>
                      <a:pt x="49" y="46"/>
                    </a:lnTo>
                    <a:lnTo>
                      <a:pt x="48" y="45"/>
                    </a:lnTo>
                    <a:lnTo>
                      <a:pt x="47" y="44"/>
                    </a:lnTo>
                    <a:lnTo>
                      <a:pt x="43" y="41"/>
                    </a:lnTo>
                    <a:lnTo>
                      <a:pt x="41" y="39"/>
                    </a:lnTo>
                    <a:lnTo>
                      <a:pt x="38" y="38"/>
                    </a:lnTo>
                    <a:lnTo>
                      <a:pt x="40" y="37"/>
                    </a:lnTo>
                    <a:lnTo>
                      <a:pt x="42" y="36"/>
                    </a:lnTo>
                    <a:lnTo>
                      <a:pt x="44" y="34"/>
                    </a:lnTo>
                    <a:lnTo>
                      <a:pt x="45" y="33"/>
                    </a:lnTo>
                    <a:lnTo>
                      <a:pt x="27" y="33"/>
                    </a:lnTo>
                    <a:lnTo>
                      <a:pt x="26" y="32"/>
                    </a:lnTo>
                    <a:lnTo>
                      <a:pt x="17" y="17"/>
                    </a:lnTo>
                    <a:lnTo>
                      <a:pt x="17" y="15"/>
                    </a:lnTo>
                    <a:lnTo>
                      <a:pt x="21" y="12"/>
                    </a:lnTo>
                    <a:lnTo>
                      <a:pt x="23" y="11"/>
                    </a:lnTo>
                    <a:lnTo>
                      <a:pt x="50" y="11"/>
                    </a:lnTo>
                    <a:lnTo>
                      <a:pt x="49" y="9"/>
                    </a:lnTo>
                    <a:lnTo>
                      <a:pt x="35" y="0"/>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7" name="Freeform 4022"/>
              <p:cNvSpPr>
                <a:spLocks/>
              </p:cNvSpPr>
              <p:nvPr/>
            </p:nvSpPr>
            <p:spPr bwMode="auto">
              <a:xfrm>
                <a:off x="8638" y="2662"/>
                <a:ext cx="54" cy="81"/>
              </a:xfrm>
              <a:custGeom>
                <a:avLst/>
                <a:gdLst>
                  <a:gd name="T0" fmla="+- 0 8687 8638"/>
                  <a:gd name="T1" fmla="*/ T0 w 54"/>
                  <a:gd name="T2" fmla="+- 0 2708 2662"/>
                  <a:gd name="T3" fmla="*/ 2708 h 81"/>
                  <a:gd name="T4" fmla="+- 0 8664 8638"/>
                  <a:gd name="T5" fmla="*/ T4 w 54"/>
                  <a:gd name="T6" fmla="+- 0 2708 2662"/>
                  <a:gd name="T7" fmla="*/ 2708 h 81"/>
                  <a:gd name="T8" fmla="+- 0 8666 8638"/>
                  <a:gd name="T9" fmla="*/ T8 w 54"/>
                  <a:gd name="T10" fmla="+- 0 2709 2662"/>
                  <a:gd name="T11" fmla="*/ 2709 h 81"/>
                  <a:gd name="T12" fmla="+- 0 8668 8638"/>
                  <a:gd name="T13" fmla="*/ T12 w 54"/>
                  <a:gd name="T14" fmla="+- 0 2710 2662"/>
                  <a:gd name="T15" fmla="*/ 2710 h 81"/>
                  <a:gd name="T16" fmla="+- 0 8676 8638"/>
                  <a:gd name="T17" fmla="*/ T16 w 54"/>
                  <a:gd name="T18" fmla="+- 0 2724 2662"/>
                  <a:gd name="T19" fmla="*/ 2724 h 81"/>
                  <a:gd name="T20" fmla="+- 0 8675 8638"/>
                  <a:gd name="T21" fmla="*/ T20 w 54"/>
                  <a:gd name="T22" fmla="+- 0 2727 2662"/>
                  <a:gd name="T23" fmla="*/ 2727 h 81"/>
                  <a:gd name="T24" fmla="+- 0 8671 8638"/>
                  <a:gd name="T25" fmla="*/ T24 w 54"/>
                  <a:gd name="T26" fmla="+- 0 2730 2662"/>
                  <a:gd name="T27" fmla="*/ 2730 h 81"/>
                  <a:gd name="T28" fmla="+- 0 8668 8638"/>
                  <a:gd name="T29" fmla="*/ T28 w 54"/>
                  <a:gd name="T30" fmla="+- 0 2731 2662"/>
                  <a:gd name="T31" fmla="*/ 2731 h 81"/>
                  <a:gd name="T32" fmla="+- 0 8689 8638"/>
                  <a:gd name="T33" fmla="*/ T32 w 54"/>
                  <a:gd name="T34" fmla="+- 0 2731 2662"/>
                  <a:gd name="T35" fmla="*/ 2731 h 81"/>
                  <a:gd name="T36" fmla="+- 0 8691 8638"/>
                  <a:gd name="T37" fmla="*/ T36 w 54"/>
                  <a:gd name="T38" fmla="+- 0 2727 2662"/>
                  <a:gd name="T39" fmla="*/ 2727 h 81"/>
                  <a:gd name="T40" fmla="+- 0 8691 8638"/>
                  <a:gd name="T41" fmla="*/ T40 w 54"/>
                  <a:gd name="T42" fmla="+- 0 2724 2662"/>
                  <a:gd name="T43" fmla="*/ 2724 h 81"/>
                  <a:gd name="T44" fmla="+- 0 8691 8638"/>
                  <a:gd name="T45" fmla="*/ T44 w 54"/>
                  <a:gd name="T46" fmla="+- 0 2717 2662"/>
                  <a:gd name="T47" fmla="*/ 2717 h 81"/>
                  <a:gd name="T48" fmla="+- 0 8691 8638"/>
                  <a:gd name="T49" fmla="*/ T48 w 54"/>
                  <a:gd name="T50" fmla="+- 0 2716 2662"/>
                  <a:gd name="T51" fmla="*/ 2716 h 81"/>
                  <a:gd name="T52" fmla="+- 0 8690 8638"/>
                  <a:gd name="T53" fmla="*/ T52 w 54"/>
                  <a:gd name="T54" fmla="+- 0 2712 2662"/>
                  <a:gd name="T55" fmla="*/ 2712 h 81"/>
                  <a:gd name="T56" fmla="+- 0 8689 8638"/>
                  <a:gd name="T57" fmla="*/ T56 w 54"/>
                  <a:gd name="T58" fmla="+- 0 2710 2662"/>
                  <a:gd name="T59" fmla="*/ 2710 h 81"/>
                  <a:gd name="T60" fmla="+- 0 8687 8638"/>
                  <a:gd name="T61" fmla="*/ T60 w 54"/>
                  <a:gd name="T62" fmla="+- 0 2708 2662"/>
                  <a:gd name="T63" fmla="*/ 2708 h 8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54" h="81">
                    <a:moveTo>
                      <a:pt x="49" y="46"/>
                    </a:moveTo>
                    <a:lnTo>
                      <a:pt x="26" y="46"/>
                    </a:lnTo>
                    <a:lnTo>
                      <a:pt x="28" y="47"/>
                    </a:lnTo>
                    <a:lnTo>
                      <a:pt x="30" y="48"/>
                    </a:lnTo>
                    <a:lnTo>
                      <a:pt x="38" y="62"/>
                    </a:lnTo>
                    <a:lnTo>
                      <a:pt x="37" y="65"/>
                    </a:lnTo>
                    <a:lnTo>
                      <a:pt x="33" y="68"/>
                    </a:lnTo>
                    <a:lnTo>
                      <a:pt x="30" y="69"/>
                    </a:lnTo>
                    <a:lnTo>
                      <a:pt x="51" y="69"/>
                    </a:lnTo>
                    <a:lnTo>
                      <a:pt x="53" y="65"/>
                    </a:lnTo>
                    <a:lnTo>
                      <a:pt x="53" y="62"/>
                    </a:lnTo>
                    <a:lnTo>
                      <a:pt x="53" y="55"/>
                    </a:lnTo>
                    <a:lnTo>
                      <a:pt x="53" y="54"/>
                    </a:lnTo>
                    <a:lnTo>
                      <a:pt x="52" y="50"/>
                    </a:lnTo>
                    <a:lnTo>
                      <a:pt x="51" y="48"/>
                    </a:lnTo>
                    <a:lnTo>
                      <a:pt x="49"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8" name="Freeform 4021"/>
              <p:cNvSpPr>
                <a:spLocks/>
              </p:cNvSpPr>
              <p:nvPr/>
            </p:nvSpPr>
            <p:spPr bwMode="auto">
              <a:xfrm>
                <a:off x="8638" y="2662"/>
                <a:ext cx="54" cy="81"/>
              </a:xfrm>
              <a:custGeom>
                <a:avLst/>
                <a:gdLst>
                  <a:gd name="T0" fmla="+- 0 8688 8638"/>
                  <a:gd name="T1" fmla="*/ T0 w 54"/>
                  <a:gd name="T2" fmla="+- 0 2673 2662"/>
                  <a:gd name="T3" fmla="*/ 2673 h 81"/>
                  <a:gd name="T4" fmla="+- 0 8664 8638"/>
                  <a:gd name="T5" fmla="*/ T4 w 54"/>
                  <a:gd name="T6" fmla="+- 0 2673 2662"/>
                  <a:gd name="T7" fmla="*/ 2673 h 81"/>
                  <a:gd name="T8" fmla="+- 0 8669 8638"/>
                  <a:gd name="T9" fmla="*/ T8 w 54"/>
                  <a:gd name="T10" fmla="+- 0 2674 2662"/>
                  <a:gd name="T11" fmla="*/ 2674 h 81"/>
                  <a:gd name="T12" fmla="+- 0 8672 8638"/>
                  <a:gd name="T13" fmla="*/ T12 w 54"/>
                  <a:gd name="T14" fmla="+- 0 2676 2662"/>
                  <a:gd name="T15" fmla="*/ 2676 h 81"/>
                  <a:gd name="T16" fmla="+- 0 8674 8638"/>
                  <a:gd name="T17" fmla="*/ T16 w 54"/>
                  <a:gd name="T18" fmla="+- 0 2679 2662"/>
                  <a:gd name="T19" fmla="*/ 2679 h 81"/>
                  <a:gd name="T20" fmla="+- 0 8674 8638"/>
                  <a:gd name="T21" fmla="*/ T20 w 54"/>
                  <a:gd name="T22" fmla="+- 0 2682 2662"/>
                  <a:gd name="T23" fmla="*/ 2682 h 81"/>
                  <a:gd name="T24" fmla="+- 0 8674 8638"/>
                  <a:gd name="T25" fmla="*/ T24 w 54"/>
                  <a:gd name="T26" fmla="+- 0 2685 2662"/>
                  <a:gd name="T27" fmla="*/ 2685 h 81"/>
                  <a:gd name="T28" fmla="+- 0 8674 8638"/>
                  <a:gd name="T29" fmla="*/ T28 w 54"/>
                  <a:gd name="T30" fmla="+- 0 2687 2662"/>
                  <a:gd name="T31" fmla="*/ 2687 h 81"/>
                  <a:gd name="T32" fmla="+- 0 8670 8638"/>
                  <a:gd name="T33" fmla="*/ T32 w 54"/>
                  <a:gd name="T34" fmla="+- 0 2691 2662"/>
                  <a:gd name="T35" fmla="*/ 2691 h 81"/>
                  <a:gd name="T36" fmla="+- 0 8668 8638"/>
                  <a:gd name="T37" fmla="*/ T36 w 54"/>
                  <a:gd name="T38" fmla="+- 0 2693 2662"/>
                  <a:gd name="T39" fmla="*/ 2693 h 81"/>
                  <a:gd name="T40" fmla="+- 0 8665 8638"/>
                  <a:gd name="T41" fmla="*/ T40 w 54"/>
                  <a:gd name="T42" fmla="+- 0 2695 2662"/>
                  <a:gd name="T43" fmla="*/ 2695 h 81"/>
                  <a:gd name="T44" fmla="+- 0 8683 8638"/>
                  <a:gd name="T45" fmla="*/ T44 w 54"/>
                  <a:gd name="T46" fmla="+- 0 2695 2662"/>
                  <a:gd name="T47" fmla="*/ 2695 h 81"/>
                  <a:gd name="T48" fmla="+- 0 8686 8638"/>
                  <a:gd name="T49" fmla="*/ T48 w 54"/>
                  <a:gd name="T50" fmla="+- 0 2692 2662"/>
                  <a:gd name="T51" fmla="*/ 2692 h 81"/>
                  <a:gd name="T52" fmla="+- 0 8688 8638"/>
                  <a:gd name="T53" fmla="*/ T52 w 54"/>
                  <a:gd name="T54" fmla="+- 0 2687 2662"/>
                  <a:gd name="T55" fmla="*/ 2687 h 81"/>
                  <a:gd name="T56" fmla="+- 0 8689 8638"/>
                  <a:gd name="T57" fmla="*/ T56 w 54"/>
                  <a:gd name="T58" fmla="+- 0 2685 2662"/>
                  <a:gd name="T59" fmla="*/ 2685 h 81"/>
                  <a:gd name="T60" fmla="+- 0 8689 8638"/>
                  <a:gd name="T61" fmla="*/ T60 w 54"/>
                  <a:gd name="T62" fmla="+- 0 2683 2662"/>
                  <a:gd name="T63" fmla="*/ 2683 h 81"/>
                  <a:gd name="T64" fmla="+- 0 8689 8638"/>
                  <a:gd name="T65" fmla="*/ T64 w 54"/>
                  <a:gd name="T66" fmla="+- 0 2677 2662"/>
                  <a:gd name="T67" fmla="*/ 2677 h 81"/>
                  <a:gd name="T68" fmla="+- 0 8689 8638"/>
                  <a:gd name="T69" fmla="*/ T68 w 54"/>
                  <a:gd name="T70" fmla="+- 0 2676 2662"/>
                  <a:gd name="T71" fmla="*/ 2676 h 81"/>
                  <a:gd name="T72" fmla="+- 0 8688 8638"/>
                  <a:gd name="T73" fmla="*/ T72 w 54"/>
                  <a:gd name="T74" fmla="+- 0 2673 2662"/>
                  <a:gd name="T75" fmla="*/ 2673 h 8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54" h="81">
                    <a:moveTo>
                      <a:pt x="50" y="11"/>
                    </a:moveTo>
                    <a:lnTo>
                      <a:pt x="26" y="11"/>
                    </a:lnTo>
                    <a:lnTo>
                      <a:pt x="31" y="12"/>
                    </a:lnTo>
                    <a:lnTo>
                      <a:pt x="34" y="14"/>
                    </a:lnTo>
                    <a:lnTo>
                      <a:pt x="36" y="17"/>
                    </a:lnTo>
                    <a:lnTo>
                      <a:pt x="36" y="20"/>
                    </a:lnTo>
                    <a:lnTo>
                      <a:pt x="36" y="23"/>
                    </a:lnTo>
                    <a:lnTo>
                      <a:pt x="36" y="25"/>
                    </a:lnTo>
                    <a:lnTo>
                      <a:pt x="32" y="29"/>
                    </a:lnTo>
                    <a:lnTo>
                      <a:pt x="30" y="31"/>
                    </a:lnTo>
                    <a:lnTo>
                      <a:pt x="27" y="33"/>
                    </a:lnTo>
                    <a:lnTo>
                      <a:pt x="45" y="33"/>
                    </a:lnTo>
                    <a:lnTo>
                      <a:pt x="48" y="30"/>
                    </a:lnTo>
                    <a:lnTo>
                      <a:pt x="50" y="25"/>
                    </a:lnTo>
                    <a:lnTo>
                      <a:pt x="51" y="23"/>
                    </a:lnTo>
                    <a:lnTo>
                      <a:pt x="51" y="21"/>
                    </a:lnTo>
                    <a:lnTo>
                      <a:pt x="51" y="15"/>
                    </a:lnTo>
                    <a:lnTo>
                      <a:pt x="51" y="14"/>
                    </a:lnTo>
                    <a:lnTo>
                      <a:pt x="5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31" name="Group 3996"/>
            <p:cNvGrpSpPr>
              <a:grpSpLocks/>
            </p:cNvGrpSpPr>
            <p:nvPr/>
          </p:nvGrpSpPr>
          <p:grpSpPr bwMode="auto">
            <a:xfrm>
              <a:off x="632" y="2395"/>
              <a:ext cx="636" cy="650"/>
              <a:chOff x="632" y="2395"/>
              <a:chExt cx="636" cy="650"/>
            </a:xfrm>
          </p:grpSpPr>
          <p:sp>
            <p:nvSpPr>
              <p:cNvPr id="40033" name="Freeform 4019"/>
              <p:cNvSpPr>
                <a:spLocks/>
              </p:cNvSpPr>
              <p:nvPr/>
            </p:nvSpPr>
            <p:spPr bwMode="auto">
              <a:xfrm>
                <a:off x="632" y="2395"/>
                <a:ext cx="636" cy="650"/>
              </a:xfrm>
              <a:custGeom>
                <a:avLst/>
                <a:gdLst>
                  <a:gd name="T0" fmla="+- 0 1252 632"/>
                  <a:gd name="T1" fmla="*/ T0 w 636"/>
                  <a:gd name="T2" fmla="+- 0 2706 2395"/>
                  <a:gd name="T3" fmla="*/ 2706 h 650"/>
                  <a:gd name="T4" fmla="+- 0 632 632"/>
                  <a:gd name="T5" fmla="*/ T4 w 636"/>
                  <a:gd name="T6" fmla="+- 0 2706 2395"/>
                  <a:gd name="T7" fmla="*/ 2706 h 650"/>
                  <a:gd name="T8" fmla="+- 0 632 632"/>
                  <a:gd name="T9" fmla="*/ T8 w 636"/>
                  <a:gd name="T10" fmla="+- 0 3043 2395"/>
                  <a:gd name="T11" fmla="*/ 3043 h 650"/>
                  <a:gd name="T12" fmla="+- 0 634 632"/>
                  <a:gd name="T13" fmla="*/ T12 w 636"/>
                  <a:gd name="T14" fmla="+- 0 3044 2395"/>
                  <a:gd name="T15" fmla="*/ 3044 h 650"/>
                  <a:gd name="T16" fmla="+- 0 1268 632"/>
                  <a:gd name="T17" fmla="*/ T16 w 636"/>
                  <a:gd name="T18" fmla="+- 0 3044 2395"/>
                  <a:gd name="T19" fmla="*/ 3044 h 650"/>
                  <a:gd name="T20" fmla="+- 0 1266 632"/>
                  <a:gd name="T21" fmla="*/ T20 w 636"/>
                  <a:gd name="T22" fmla="+- 0 3043 2395"/>
                  <a:gd name="T23" fmla="*/ 3043 h 650"/>
                  <a:gd name="T24" fmla="+- 0 1266 632"/>
                  <a:gd name="T25" fmla="*/ T24 w 636"/>
                  <a:gd name="T26" fmla="+- 0 3029 2395"/>
                  <a:gd name="T27" fmla="*/ 3029 h 650"/>
                  <a:gd name="T28" fmla="+- 0 1253 632"/>
                  <a:gd name="T29" fmla="*/ T28 w 636"/>
                  <a:gd name="T30" fmla="+- 0 3029 2395"/>
                  <a:gd name="T31" fmla="*/ 3029 h 650"/>
                  <a:gd name="T32" fmla="+- 0 1252 632"/>
                  <a:gd name="T33" fmla="*/ T32 w 636"/>
                  <a:gd name="T34" fmla="+- 0 3029 2395"/>
                  <a:gd name="T35" fmla="*/ 3029 h 650"/>
                  <a:gd name="T36" fmla="+- 0 1252 632"/>
                  <a:gd name="T37" fmla="*/ T36 w 636"/>
                  <a:gd name="T38" fmla="+- 0 3028 2395"/>
                  <a:gd name="T39" fmla="*/ 3028 h 650"/>
                  <a:gd name="T40" fmla="+- 0 1252 632"/>
                  <a:gd name="T41" fmla="*/ T40 w 636"/>
                  <a:gd name="T42" fmla="+- 0 2706 2395"/>
                  <a:gd name="T43" fmla="*/ 2706 h 65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36" h="650">
                    <a:moveTo>
                      <a:pt x="620" y="311"/>
                    </a:moveTo>
                    <a:lnTo>
                      <a:pt x="0" y="311"/>
                    </a:lnTo>
                    <a:lnTo>
                      <a:pt x="0" y="648"/>
                    </a:lnTo>
                    <a:lnTo>
                      <a:pt x="2" y="649"/>
                    </a:lnTo>
                    <a:lnTo>
                      <a:pt x="636" y="649"/>
                    </a:lnTo>
                    <a:lnTo>
                      <a:pt x="634" y="648"/>
                    </a:lnTo>
                    <a:lnTo>
                      <a:pt x="634" y="634"/>
                    </a:lnTo>
                    <a:lnTo>
                      <a:pt x="621" y="634"/>
                    </a:lnTo>
                    <a:lnTo>
                      <a:pt x="620" y="634"/>
                    </a:lnTo>
                    <a:lnTo>
                      <a:pt x="620" y="633"/>
                    </a:lnTo>
                    <a:lnTo>
                      <a:pt x="620" y="3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4" name="Freeform 4018"/>
              <p:cNvSpPr>
                <a:spLocks/>
              </p:cNvSpPr>
              <p:nvPr/>
            </p:nvSpPr>
            <p:spPr bwMode="auto">
              <a:xfrm>
                <a:off x="632" y="2395"/>
                <a:ext cx="636" cy="650"/>
              </a:xfrm>
              <a:custGeom>
                <a:avLst/>
                <a:gdLst>
                  <a:gd name="T0" fmla="+- 0 686 632"/>
                  <a:gd name="T1" fmla="*/ T0 w 636"/>
                  <a:gd name="T2" fmla="+- 0 2701 2395"/>
                  <a:gd name="T3" fmla="*/ 2701 h 650"/>
                  <a:gd name="T4" fmla="+- 0 661 632"/>
                  <a:gd name="T5" fmla="*/ T4 w 636"/>
                  <a:gd name="T6" fmla="+- 0 2701 2395"/>
                  <a:gd name="T7" fmla="*/ 2701 h 650"/>
                  <a:gd name="T8" fmla="+- 0 664 632"/>
                  <a:gd name="T9" fmla="*/ T8 w 636"/>
                  <a:gd name="T10" fmla="+- 0 2703 2395"/>
                  <a:gd name="T11" fmla="*/ 2703 h 650"/>
                  <a:gd name="T12" fmla="+- 0 661 632"/>
                  <a:gd name="T13" fmla="*/ T12 w 636"/>
                  <a:gd name="T14" fmla="+- 0 2706 2395"/>
                  <a:gd name="T15" fmla="*/ 2706 h 650"/>
                  <a:gd name="T16" fmla="+- 0 686 632"/>
                  <a:gd name="T17" fmla="*/ T16 w 636"/>
                  <a:gd name="T18" fmla="+- 0 2706 2395"/>
                  <a:gd name="T19" fmla="*/ 2706 h 650"/>
                  <a:gd name="T20" fmla="+- 0 684 632"/>
                  <a:gd name="T21" fmla="*/ T20 w 636"/>
                  <a:gd name="T22" fmla="+- 0 2703 2395"/>
                  <a:gd name="T23" fmla="*/ 2703 h 650"/>
                  <a:gd name="T24" fmla="+- 0 686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54" y="306"/>
                    </a:moveTo>
                    <a:lnTo>
                      <a:pt x="29" y="306"/>
                    </a:lnTo>
                    <a:lnTo>
                      <a:pt x="32" y="308"/>
                    </a:lnTo>
                    <a:lnTo>
                      <a:pt x="29" y="311"/>
                    </a:lnTo>
                    <a:lnTo>
                      <a:pt x="54" y="311"/>
                    </a:lnTo>
                    <a:lnTo>
                      <a:pt x="52" y="308"/>
                    </a:lnTo>
                    <a:lnTo>
                      <a:pt x="54"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5" name="Freeform 4017"/>
              <p:cNvSpPr>
                <a:spLocks/>
              </p:cNvSpPr>
              <p:nvPr/>
            </p:nvSpPr>
            <p:spPr bwMode="auto">
              <a:xfrm>
                <a:off x="632" y="2395"/>
                <a:ext cx="636" cy="650"/>
              </a:xfrm>
              <a:custGeom>
                <a:avLst/>
                <a:gdLst>
                  <a:gd name="T0" fmla="+- 0 747 632"/>
                  <a:gd name="T1" fmla="*/ T0 w 636"/>
                  <a:gd name="T2" fmla="+- 0 2701 2395"/>
                  <a:gd name="T3" fmla="*/ 2701 h 650"/>
                  <a:gd name="T4" fmla="+- 0 722 632"/>
                  <a:gd name="T5" fmla="*/ T4 w 636"/>
                  <a:gd name="T6" fmla="+- 0 2701 2395"/>
                  <a:gd name="T7" fmla="*/ 2701 h 650"/>
                  <a:gd name="T8" fmla="+- 0 724 632"/>
                  <a:gd name="T9" fmla="*/ T8 w 636"/>
                  <a:gd name="T10" fmla="+- 0 2703 2395"/>
                  <a:gd name="T11" fmla="*/ 2703 h 650"/>
                  <a:gd name="T12" fmla="+- 0 722 632"/>
                  <a:gd name="T13" fmla="*/ T12 w 636"/>
                  <a:gd name="T14" fmla="+- 0 2706 2395"/>
                  <a:gd name="T15" fmla="*/ 2706 h 650"/>
                  <a:gd name="T16" fmla="+- 0 747 632"/>
                  <a:gd name="T17" fmla="*/ T16 w 636"/>
                  <a:gd name="T18" fmla="+- 0 2706 2395"/>
                  <a:gd name="T19" fmla="*/ 2706 h 650"/>
                  <a:gd name="T20" fmla="+- 0 744 632"/>
                  <a:gd name="T21" fmla="*/ T20 w 636"/>
                  <a:gd name="T22" fmla="+- 0 2703 2395"/>
                  <a:gd name="T23" fmla="*/ 2703 h 650"/>
                  <a:gd name="T24" fmla="+- 0 747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115" y="306"/>
                    </a:moveTo>
                    <a:lnTo>
                      <a:pt x="90" y="306"/>
                    </a:lnTo>
                    <a:lnTo>
                      <a:pt x="92" y="308"/>
                    </a:lnTo>
                    <a:lnTo>
                      <a:pt x="90" y="311"/>
                    </a:lnTo>
                    <a:lnTo>
                      <a:pt x="115" y="311"/>
                    </a:lnTo>
                    <a:lnTo>
                      <a:pt x="112" y="308"/>
                    </a:lnTo>
                    <a:lnTo>
                      <a:pt x="115"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6" name="Freeform 4016"/>
              <p:cNvSpPr>
                <a:spLocks/>
              </p:cNvSpPr>
              <p:nvPr/>
            </p:nvSpPr>
            <p:spPr bwMode="auto">
              <a:xfrm>
                <a:off x="632" y="2395"/>
                <a:ext cx="636" cy="650"/>
              </a:xfrm>
              <a:custGeom>
                <a:avLst/>
                <a:gdLst>
                  <a:gd name="T0" fmla="+- 0 807 632"/>
                  <a:gd name="T1" fmla="*/ T0 w 636"/>
                  <a:gd name="T2" fmla="+- 0 2701 2395"/>
                  <a:gd name="T3" fmla="*/ 2701 h 650"/>
                  <a:gd name="T4" fmla="+- 0 782 632"/>
                  <a:gd name="T5" fmla="*/ T4 w 636"/>
                  <a:gd name="T6" fmla="+- 0 2701 2395"/>
                  <a:gd name="T7" fmla="*/ 2701 h 650"/>
                  <a:gd name="T8" fmla="+- 0 784 632"/>
                  <a:gd name="T9" fmla="*/ T8 w 636"/>
                  <a:gd name="T10" fmla="+- 0 2703 2395"/>
                  <a:gd name="T11" fmla="*/ 2703 h 650"/>
                  <a:gd name="T12" fmla="+- 0 782 632"/>
                  <a:gd name="T13" fmla="*/ T12 w 636"/>
                  <a:gd name="T14" fmla="+- 0 2706 2395"/>
                  <a:gd name="T15" fmla="*/ 2706 h 650"/>
                  <a:gd name="T16" fmla="+- 0 807 632"/>
                  <a:gd name="T17" fmla="*/ T16 w 636"/>
                  <a:gd name="T18" fmla="+- 0 2706 2395"/>
                  <a:gd name="T19" fmla="*/ 2706 h 650"/>
                  <a:gd name="T20" fmla="+- 0 804 632"/>
                  <a:gd name="T21" fmla="*/ T20 w 636"/>
                  <a:gd name="T22" fmla="+- 0 2703 2395"/>
                  <a:gd name="T23" fmla="*/ 2703 h 650"/>
                  <a:gd name="T24" fmla="+- 0 807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175" y="306"/>
                    </a:moveTo>
                    <a:lnTo>
                      <a:pt x="150" y="306"/>
                    </a:lnTo>
                    <a:lnTo>
                      <a:pt x="152" y="308"/>
                    </a:lnTo>
                    <a:lnTo>
                      <a:pt x="150" y="311"/>
                    </a:lnTo>
                    <a:lnTo>
                      <a:pt x="175" y="311"/>
                    </a:lnTo>
                    <a:lnTo>
                      <a:pt x="172" y="308"/>
                    </a:lnTo>
                    <a:lnTo>
                      <a:pt x="175"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7" name="Freeform 4015"/>
              <p:cNvSpPr>
                <a:spLocks/>
              </p:cNvSpPr>
              <p:nvPr/>
            </p:nvSpPr>
            <p:spPr bwMode="auto">
              <a:xfrm>
                <a:off x="632" y="2395"/>
                <a:ext cx="636" cy="650"/>
              </a:xfrm>
              <a:custGeom>
                <a:avLst/>
                <a:gdLst>
                  <a:gd name="T0" fmla="+- 0 868 632"/>
                  <a:gd name="T1" fmla="*/ T0 w 636"/>
                  <a:gd name="T2" fmla="+- 0 2701 2395"/>
                  <a:gd name="T3" fmla="*/ 2701 h 650"/>
                  <a:gd name="T4" fmla="+- 0 842 632"/>
                  <a:gd name="T5" fmla="*/ T4 w 636"/>
                  <a:gd name="T6" fmla="+- 0 2701 2395"/>
                  <a:gd name="T7" fmla="*/ 2701 h 650"/>
                  <a:gd name="T8" fmla="+- 0 845 632"/>
                  <a:gd name="T9" fmla="*/ T8 w 636"/>
                  <a:gd name="T10" fmla="+- 0 2703 2395"/>
                  <a:gd name="T11" fmla="*/ 2703 h 650"/>
                  <a:gd name="T12" fmla="+- 0 842 632"/>
                  <a:gd name="T13" fmla="*/ T12 w 636"/>
                  <a:gd name="T14" fmla="+- 0 2706 2395"/>
                  <a:gd name="T15" fmla="*/ 2706 h 650"/>
                  <a:gd name="T16" fmla="+- 0 868 632"/>
                  <a:gd name="T17" fmla="*/ T16 w 636"/>
                  <a:gd name="T18" fmla="+- 0 2706 2395"/>
                  <a:gd name="T19" fmla="*/ 2706 h 650"/>
                  <a:gd name="T20" fmla="+- 0 865 632"/>
                  <a:gd name="T21" fmla="*/ T20 w 636"/>
                  <a:gd name="T22" fmla="+- 0 2703 2395"/>
                  <a:gd name="T23" fmla="*/ 2703 h 650"/>
                  <a:gd name="T24" fmla="+- 0 868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236" y="306"/>
                    </a:moveTo>
                    <a:lnTo>
                      <a:pt x="210" y="306"/>
                    </a:lnTo>
                    <a:lnTo>
                      <a:pt x="213" y="308"/>
                    </a:lnTo>
                    <a:lnTo>
                      <a:pt x="210" y="311"/>
                    </a:lnTo>
                    <a:lnTo>
                      <a:pt x="236" y="311"/>
                    </a:lnTo>
                    <a:lnTo>
                      <a:pt x="233" y="308"/>
                    </a:lnTo>
                    <a:lnTo>
                      <a:pt x="236"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8" name="Freeform 4014"/>
              <p:cNvSpPr>
                <a:spLocks/>
              </p:cNvSpPr>
              <p:nvPr/>
            </p:nvSpPr>
            <p:spPr bwMode="auto">
              <a:xfrm>
                <a:off x="632" y="2395"/>
                <a:ext cx="636" cy="650"/>
              </a:xfrm>
              <a:custGeom>
                <a:avLst/>
                <a:gdLst>
                  <a:gd name="T0" fmla="+- 0 928 632"/>
                  <a:gd name="T1" fmla="*/ T0 w 636"/>
                  <a:gd name="T2" fmla="+- 0 2701 2395"/>
                  <a:gd name="T3" fmla="*/ 2701 h 650"/>
                  <a:gd name="T4" fmla="+- 0 903 632"/>
                  <a:gd name="T5" fmla="*/ T4 w 636"/>
                  <a:gd name="T6" fmla="+- 0 2701 2395"/>
                  <a:gd name="T7" fmla="*/ 2701 h 650"/>
                  <a:gd name="T8" fmla="+- 0 905 632"/>
                  <a:gd name="T9" fmla="*/ T8 w 636"/>
                  <a:gd name="T10" fmla="+- 0 2703 2395"/>
                  <a:gd name="T11" fmla="*/ 2703 h 650"/>
                  <a:gd name="T12" fmla="+- 0 903 632"/>
                  <a:gd name="T13" fmla="*/ T12 w 636"/>
                  <a:gd name="T14" fmla="+- 0 2706 2395"/>
                  <a:gd name="T15" fmla="*/ 2706 h 650"/>
                  <a:gd name="T16" fmla="+- 0 928 632"/>
                  <a:gd name="T17" fmla="*/ T16 w 636"/>
                  <a:gd name="T18" fmla="+- 0 2706 2395"/>
                  <a:gd name="T19" fmla="*/ 2706 h 650"/>
                  <a:gd name="T20" fmla="+- 0 926 632"/>
                  <a:gd name="T21" fmla="*/ T20 w 636"/>
                  <a:gd name="T22" fmla="+- 0 2703 2395"/>
                  <a:gd name="T23" fmla="*/ 2703 h 650"/>
                  <a:gd name="T24" fmla="+- 0 928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296" y="306"/>
                    </a:moveTo>
                    <a:lnTo>
                      <a:pt x="271" y="306"/>
                    </a:lnTo>
                    <a:lnTo>
                      <a:pt x="273" y="308"/>
                    </a:lnTo>
                    <a:lnTo>
                      <a:pt x="271" y="311"/>
                    </a:lnTo>
                    <a:lnTo>
                      <a:pt x="296" y="311"/>
                    </a:lnTo>
                    <a:lnTo>
                      <a:pt x="294" y="308"/>
                    </a:lnTo>
                    <a:lnTo>
                      <a:pt x="296"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9" name="Freeform 4013"/>
              <p:cNvSpPr>
                <a:spLocks/>
              </p:cNvSpPr>
              <p:nvPr/>
            </p:nvSpPr>
            <p:spPr bwMode="auto">
              <a:xfrm>
                <a:off x="632" y="2395"/>
                <a:ext cx="636" cy="650"/>
              </a:xfrm>
              <a:custGeom>
                <a:avLst/>
                <a:gdLst>
                  <a:gd name="T0" fmla="+- 0 989 632"/>
                  <a:gd name="T1" fmla="*/ T0 w 636"/>
                  <a:gd name="T2" fmla="+- 0 2701 2395"/>
                  <a:gd name="T3" fmla="*/ 2701 h 650"/>
                  <a:gd name="T4" fmla="+- 0 963 632"/>
                  <a:gd name="T5" fmla="*/ T4 w 636"/>
                  <a:gd name="T6" fmla="+- 0 2701 2395"/>
                  <a:gd name="T7" fmla="*/ 2701 h 650"/>
                  <a:gd name="T8" fmla="+- 0 965 632"/>
                  <a:gd name="T9" fmla="*/ T8 w 636"/>
                  <a:gd name="T10" fmla="+- 0 2703 2395"/>
                  <a:gd name="T11" fmla="*/ 2703 h 650"/>
                  <a:gd name="T12" fmla="+- 0 963 632"/>
                  <a:gd name="T13" fmla="*/ T12 w 636"/>
                  <a:gd name="T14" fmla="+- 0 2706 2395"/>
                  <a:gd name="T15" fmla="*/ 2706 h 650"/>
                  <a:gd name="T16" fmla="+- 0 989 632"/>
                  <a:gd name="T17" fmla="*/ T16 w 636"/>
                  <a:gd name="T18" fmla="+- 0 2706 2395"/>
                  <a:gd name="T19" fmla="*/ 2706 h 650"/>
                  <a:gd name="T20" fmla="+- 0 986 632"/>
                  <a:gd name="T21" fmla="*/ T20 w 636"/>
                  <a:gd name="T22" fmla="+- 0 2703 2395"/>
                  <a:gd name="T23" fmla="*/ 2703 h 650"/>
                  <a:gd name="T24" fmla="+- 0 989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357" y="306"/>
                    </a:moveTo>
                    <a:lnTo>
                      <a:pt x="331" y="306"/>
                    </a:lnTo>
                    <a:lnTo>
                      <a:pt x="333" y="308"/>
                    </a:lnTo>
                    <a:lnTo>
                      <a:pt x="331" y="311"/>
                    </a:lnTo>
                    <a:lnTo>
                      <a:pt x="357" y="311"/>
                    </a:lnTo>
                    <a:lnTo>
                      <a:pt x="354" y="308"/>
                    </a:lnTo>
                    <a:lnTo>
                      <a:pt x="357"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0" name="Freeform 4012"/>
              <p:cNvSpPr>
                <a:spLocks/>
              </p:cNvSpPr>
              <p:nvPr/>
            </p:nvSpPr>
            <p:spPr bwMode="auto">
              <a:xfrm>
                <a:off x="632" y="2395"/>
                <a:ext cx="636" cy="650"/>
              </a:xfrm>
              <a:custGeom>
                <a:avLst/>
                <a:gdLst>
                  <a:gd name="T0" fmla="+- 0 1049 632"/>
                  <a:gd name="T1" fmla="*/ T0 w 636"/>
                  <a:gd name="T2" fmla="+- 0 2701 2395"/>
                  <a:gd name="T3" fmla="*/ 2701 h 650"/>
                  <a:gd name="T4" fmla="+- 0 1023 632"/>
                  <a:gd name="T5" fmla="*/ T4 w 636"/>
                  <a:gd name="T6" fmla="+- 0 2701 2395"/>
                  <a:gd name="T7" fmla="*/ 2701 h 650"/>
                  <a:gd name="T8" fmla="+- 0 1026 632"/>
                  <a:gd name="T9" fmla="*/ T8 w 636"/>
                  <a:gd name="T10" fmla="+- 0 2703 2395"/>
                  <a:gd name="T11" fmla="*/ 2703 h 650"/>
                  <a:gd name="T12" fmla="+- 0 1023 632"/>
                  <a:gd name="T13" fmla="*/ T12 w 636"/>
                  <a:gd name="T14" fmla="+- 0 2706 2395"/>
                  <a:gd name="T15" fmla="*/ 2706 h 650"/>
                  <a:gd name="T16" fmla="+- 0 1049 632"/>
                  <a:gd name="T17" fmla="*/ T16 w 636"/>
                  <a:gd name="T18" fmla="+- 0 2706 2395"/>
                  <a:gd name="T19" fmla="*/ 2706 h 650"/>
                  <a:gd name="T20" fmla="+- 0 1047 632"/>
                  <a:gd name="T21" fmla="*/ T20 w 636"/>
                  <a:gd name="T22" fmla="+- 0 2703 2395"/>
                  <a:gd name="T23" fmla="*/ 2703 h 650"/>
                  <a:gd name="T24" fmla="+- 0 1049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17" y="306"/>
                    </a:moveTo>
                    <a:lnTo>
                      <a:pt x="391" y="306"/>
                    </a:lnTo>
                    <a:lnTo>
                      <a:pt x="394" y="308"/>
                    </a:lnTo>
                    <a:lnTo>
                      <a:pt x="391" y="311"/>
                    </a:lnTo>
                    <a:lnTo>
                      <a:pt x="417" y="311"/>
                    </a:lnTo>
                    <a:lnTo>
                      <a:pt x="415" y="308"/>
                    </a:lnTo>
                    <a:lnTo>
                      <a:pt x="417"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1" name="Freeform 4011"/>
              <p:cNvSpPr>
                <a:spLocks/>
              </p:cNvSpPr>
              <p:nvPr/>
            </p:nvSpPr>
            <p:spPr bwMode="auto">
              <a:xfrm>
                <a:off x="632" y="2395"/>
                <a:ext cx="636" cy="650"/>
              </a:xfrm>
              <a:custGeom>
                <a:avLst/>
                <a:gdLst>
                  <a:gd name="T0" fmla="+- 0 1109 632"/>
                  <a:gd name="T1" fmla="*/ T0 w 636"/>
                  <a:gd name="T2" fmla="+- 0 2701 2395"/>
                  <a:gd name="T3" fmla="*/ 2701 h 650"/>
                  <a:gd name="T4" fmla="+- 0 1084 632"/>
                  <a:gd name="T5" fmla="*/ T4 w 636"/>
                  <a:gd name="T6" fmla="+- 0 2701 2395"/>
                  <a:gd name="T7" fmla="*/ 2701 h 650"/>
                  <a:gd name="T8" fmla="+- 0 1086 632"/>
                  <a:gd name="T9" fmla="*/ T8 w 636"/>
                  <a:gd name="T10" fmla="+- 0 2703 2395"/>
                  <a:gd name="T11" fmla="*/ 2703 h 650"/>
                  <a:gd name="T12" fmla="+- 0 1084 632"/>
                  <a:gd name="T13" fmla="*/ T12 w 636"/>
                  <a:gd name="T14" fmla="+- 0 2706 2395"/>
                  <a:gd name="T15" fmla="*/ 2706 h 650"/>
                  <a:gd name="T16" fmla="+- 0 1109 632"/>
                  <a:gd name="T17" fmla="*/ T16 w 636"/>
                  <a:gd name="T18" fmla="+- 0 2706 2395"/>
                  <a:gd name="T19" fmla="*/ 2706 h 650"/>
                  <a:gd name="T20" fmla="+- 0 1107 632"/>
                  <a:gd name="T21" fmla="*/ T20 w 636"/>
                  <a:gd name="T22" fmla="+- 0 2703 2395"/>
                  <a:gd name="T23" fmla="*/ 2703 h 650"/>
                  <a:gd name="T24" fmla="+- 0 1109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77" y="306"/>
                    </a:moveTo>
                    <a:lnTo>
                      <a:pt x="452" y="306"/>
                    </a:lnTo>
                    <a:lnTo>
                      <a:pt x="454" y="308"/>
                    </a:lnTo>
                    <a:lnTo>
                      <a:pt x="452" y="311"/>
                    </a:lnTo>
                    <a:lnTo>
                      <a:pt x="477" y="311"/>
                    </a:lnTo>
                    <a:lnTo>
                      <a:pt x="475" y="308"/>
                    </a:lnTo>
                    <a:lnTo>
                      <a:pt x="477"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2" name="Freeform 4010"/>
              <p:cNvSpPr>
                <a:spLocks/>
              </p:cNvSpPr>
              <p:nvPr/>
            </p:nvSpPr>
            <p:spPr bwMode="auto">
              <a:xfrm>
                <a:off x="632" y="2395"/>
                <a:ext cx="636" cy="650"/>
              </a:xfrm>
              <a:custGeom>
                <a:avLst/>
                <a:gdLst>
                  <a:gd name="T0" fmla="+- 0 1170 632"/>
                  <a:gd name="T1" fmla="*/ T0 w 636"/>
                  <a:gd name="T2" fmla="+- 0 2701 2395"/>
                  <a:gd name="T3" fmla="*/ 2701 h 650"/>
                  <a:gd name="T4" fmla="+- 0 1144 632"/>
                  <a:gd name="T5" fmla="*/ T4 w 636"/>
                  <a:gd name="T6" fmla="+- 0 2701 2395"/>
                  <a:gd name="T7" fmla="*/ 2701 h 650"/>
                  <a:gd name="T8" fmla="+- 0 1147 632"/>
                  <a:gd name="T9" fmla="*/ T8 w 636"/>
                  <a:gd name="T10" fmla="+- 0 2703 2395"/>
                  <a:gd name="T11" fmla="*/ 2703 h 650"/>
                  <a:gd name="T12" fmla="+- 0 1144 632"/>
                  <a:gd name="T13" fmla="*/ T12 w 636"/>
                  <a:gd name="T14" fmla="+- 0 2706 2395"/>
                  <a:gd name="T15" fmla="*/ 2706 h 650"/>
                  <a:gd name="T16" fmla="+- 0 1170 632"/>
                  <a:gd name="T17" fmla="*/ T16 w 636"/>
                  <a:gd name="T18" fmla="+- 0 2706 2395"/>
                  <a:gd name="T19" fmla="*/ 2706 h 650"/>
                  <a:gd name="T20" fmla="+- 0 1167 632"/>
                  <a:gd name="T21" fmla="*/ T20 w 636"/>
                  <a:gd name="T22" fmla="+- 0 2703 2395"/>
                  <a:gd name="T23" fmla="*/ 2703 h 650"/>
                  <a:gd name="T24" fmla="+- 0 1170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538" y="306"/>
                    </a:moveTo>
                    <a:lnTo>
                      <a:pt x="512" y="306"/>
                    </a:lnTo>
                    <a:lnTo>
                      <a:pt x="515" y="308"/>
                    </a:lnTo>
                    <a:lnTo>
                      <a:pt x="512" y="311"/>
                    </a:lnTo>
                    <a:lnTo>
                      <a:pt x="538" y="311"/>
                    </a:lnTo>
                    <a:lnTo>
                      <a:pt x="535" y="308"/>
                    </a:lnTo>
                    <a:lnTo>
                      <a:pt x="538"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3" name="Freeform 4009"/>
              <p:cNvSpPr>
                <a:spLocks/>
              </p:cNvSpPr>
              <p:nvPr/>
            </p:nvSpPr>
            <p:spPr bwMode="auto">
              <a:xfrm>
                <a:off x="632" y="2395"/>
                <a:ext cx="636" cy="650"/>
              </a:xfrm>
              <a:custGeom>
                <a:avLst/>
                <a:gdLst>
                  <a:gd name="T0" fmla="+- 0 1230 632"/>
                  <a:gd name="T1" fmla="*/ T0 w 636"/>
                  <a:gd name="T2" fmla="+- 0 2701 2395"/>
                  <a:gd name="T3" fmla="*/ 2701 h 650"/>
                  <a:gd name="T4" fmla="+- 0 1205 632"/>
                  <a:gd name="T5" fmla="*/ T4 w 636"/>
                  <a:gd name="T6" fmla="+- 0 2701 2395"/>
                  <a:gd name="T7" fmla="*/ 2701 h 650"/>
                  <a:gd name="T8" fmla="+- 0 1207 632"/>
                  <a:gd name="T9" fmla="*/ T8 w 636"/>
                  <a:gd name="T10" fmla="+- 0 2703 2395"/>
                  <a:gd name="T11" fmla="*/ 2703 h 650"/>
                  <a:gd name="T12" fmla="+- 0 1205 632"/>
                  <a:gd name="T13" fmla="*/ T12 w 636"/>
                  <a:gd name="T14" fmla="+- 0 2706 2395"/>
                  <a:gd name="T15" fmla="*/ 2706 h 650"/>
                  <a:gd name="T16" fmla="+- 0 1230 632"/>
                  <a:gd name="T17" fmla="*/ T16 w 636"/>
                  <a:gd name="T18" fmla="+- 0 2706 2395"/>
                  <a:gd name="T19" fmla="*/ 2706 h 650"/>
                  <a:gd name="T20" fmla="+- 0 1228 632"/>
                  <a:gd name="T21" fmla="*/ T20 w 636"/>
                  <a:gd name="T22" fmla="+- 0 2703 2395"/>
                  <a:gd name="T23" fmla="*/ 2703 h 650"/>
                  <a:gd name="T24" fmla="+- 0 1230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598" y="306"/>
                    </a:moveTo>
                    <a:lnTo>
                      <a:pt x="573" y="306"/>
                    </a:lnTo>
                    <a:lnTo>
                      <a:pt x="575" y="308"/>
                    </a:lnTo>
                    <a:lnTo>
                      <a:pt x="573" y="311"/>
                    </a:lnTo>
                    <a:lnTo>
                      <a:pt x="598" y="311"/>
                    </a:lnTo>
                    <a:lnTo>
                      <a:pt x="596" y="308"/>
                    </a:lnTo>
                    <a:lnTo>
                      <a:pt x="598"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4" name="Freeform 4008"/>
              <p:cNvSpPr>
                <a:spLocks/>
              </p:cNvSpPr>
              <p:nvPr/>
            </p:nvSpPr>
            <p:spPr bwMode="auto">
              <a:xfrm>
                <a:off x="632" y="2395"/>
                <a:ext cx="636" cy="650"/>
              </a:xfrm>
              <a:custGeom>
                <a:avLst/>
                <a:gdLst>
                  <a:gd name="T0" fmla="+- 0 1252 632"/>
                  <a:gd name="T1" fmla="*/ T0 w 636"/>
                  <a:gd name="T2" fmla="+- 0 2691 2395"/>
                  <a:gd name="T3" fmla="*/ 2691 h 650"/>
                  <a:gd name="T4" fmla="+- 0 632 632"/>
                  <a:gd name="T5" fmla="*/ T4 w 636"/>
                  <a:gd name="T6" fmla="+- 0 2691 2395"/>
                  <a:gd name="T7" fmla="*/ 2691 h 650"/>
                  <a:gd name="T8" fmla="+- 0 632 632"/>
                  <a:gd name="T9" fmla="*/ T8 w 636"/>
                  <a:gd name="T10" fmla="+- 0 2701 2395"/>
                  <a:gd name="T11" fmla="*/ 2701 h 650"/>
                  <a:gd name="T12" fmla="+- 0 1252 632"/>
                  <a:gd name="T13" fmla="*/ T12 w 636"/>
                  <a:gd name="T14" fmla="+- 0 2701 2395"/>
                  <a:gd name="T15" fmla="*/ 2701 h 650"/>
                  <a:gd name="T16" fmla="+- 0 1252 632"/>
                  <a:gd name="T17" fmla="*/ T16 w 636"/>
                  <a:gd name="T18" fmla="+- 0 2691 2395"/>
                  <a:gd name="T19" fmla="*/ 2691 h 650"/>
                </a:gdLst>
                <a:ahLst/>
                <a:cxnLst>
                  <a:cxn ang="0">
                    <a:pos x="T1" y="T3"/>
                  </a:cxn>
                  <a:cxn ang="0">
                    <a:pos x="T5" y="T7"/>
                  </a:cxn>
                  <a:cxn ang="0">
                    <a:pos x="T9" y="T11"/>
                  </a:cxn>
                  <a:cxn ang="0">
                    <a:pos x="T13" y="T15"/>
                  </a:cxn>
                  <a:cxn ang="0">
                    <a:pos x="T17" y="T19"/>
                  </a:cxn>
                </a:cxnLst>
                <a:rect l="0" t="0" r="r" b="b"/>
                <a:pathLst>
                  <a:path w="636" h="650">
                    <a:moveTo>
                      <a:pt x="620" y="296"/>
                    </a:moveTo>
                    <a:lnTo>
                      <a:pt x="0" y="296"/>
                    </a:lnTo>
                    <a:lnTo>
                      <a:pt x="0" y="306"/>
                    </a:lnTo>
                    <a:lnTo>
                      <a:pt x="620" y="306"/>
                    </a:lnTo>
                    <a:lnTo>
                      <a:pt x="620" y="2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5" name="Freeform 4007"/>
              <p:cNvSpPr>
                <a:spLocks/>
              </p:cNvSpPr>
              <p:nvPr/>
            </p:nvSpPr>
            <p:spPr bwMode="auto">
              <a:xfrm>
                <a:off x="632" y="2395"/>
                <a:ext cx="636" cy="650"/>
              </a:xfrm>
              <a:custGeom>
                <a:avLst/>
                <a:gdLst>
                  <a:gd name="T0" fmla="+- 0 681 632"/>
                  <a:gd name="T1" fmla="*/ T0 w 636"/>
                  <a:gd name="T2" fmla="+- 0 2686 2395"/>
                  <a:gd name="T3" fmla="*/ 2686 h 650"/>
                  <a:gd name="T4" fmla="+- 0 656 632"/>
                  <a:gd name="T5" fmla="*/ T4 w 636"/>
                  <a:gd name="T6" fmla="+- 0 2686 2395"/>
                  <a:gd name="T7" fmla="*/ 2686 h 650"/>
                  <a:gd name="T8" fmla="+- 0 658 632"/>
                  <a:gd name="T9" fmla="*/ T8 w 636"/>
                  <a:gd name="T10" fmla="+- 0 2689 2395"/>
                  <a:gd name="T11" fmla="*/ 2689 h 650"/>
                  <a:gd name="T12" fmla="+- 0 656 632"/>
                  <a:gd name="T13" fmla="*/ T12 w 636"/>
                  <a:gd name="T14" fmla="+- 0 2691 2395"/>
                  <a:gd name="T15" fmla="*/ 2691 h 650"/>
                  <a:gd name="T16" fmla="+- 0 681 632"/>
                  <a:gd name="T17" fmla="*/ T16 w 636"/>
                  <a:gd name="T18" fmla="+- 0 2691 2395"/>
                  <a:gd name="T19" fmla="*/ 2691 h 650"/>
                  <a:gd name="T20" fmla="+- 0 679 632"/>
                  <a:gd name="T21" fmla="*/ T20 w 636"/>
                  <a:gd name="T22" fmla="+- 0 2689 2395"/>
                  <a:gd name="T23" fmla="*/ 2689 h 650"/>
                  <a:gd name="T24" fmla="+- 0 681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9" y="291"/>
                    </a:moveTo>
                    <a:lnTo>
                      <a:pt x="24" y="291"/>
                    </a:lnTo>
                    <a:lnTo>
                      <a:pt x="26" y="294"/>
                    </a:lnTo>
                    <a:lnTo>
                      <a:pt x="24" y="296"/>
                    </a:lnTo>
                    <a:lnTo>
                      <a:pt x="49" y="296"/>
                    </a:lnTo>
                    <a:lnTo>
                      <a:pt x="47" y="294"/>
                    </a:lnTo>
                    <a:lnTo>
                      <a:pt x="49"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6" name="Freeform 4006"/>
              <p:cNvSpPr>
                <a:spLocks/>
              </p:cNvSpPr>
              <p:nvPr/>
            </p:nvSpPr>
            <p:spPr bwMode="auto">
              <a:xfrm>
                <a:off x="632" y="2395"/>
                <a:ext cx="636" cy="650"/>
              </a:xfrm>
              <a:custGeom>
                <a:avLst/>
                <a:gdLst>
                  <a:gd name="T0" fmla="+- 0 743 632"/>
                  <a:gd name="T1" fmla="*/ T0 w 636"/>
                  <a:gd name="T2" fmla="+- 0 2686 2395"/>
                  <a:gd name="T3" fmla="*/ 2686 h 650"/>
                  <a:gd name="T4" fmla="+- 0 717 632"/>
                  <a:gd name="T5" fmla="*/ T4 w 636"/>
                  <a:gd name="T6" fmla="+- 0 2686 2395"/>
                  <a:gd name="T7" fmla="*/ 2686 h 650"/>
                  <a:gd name="T8" fmla="+- 0 720 632"/>
                  <a:gd name="T9" fmla="*/ T8 w 636"/>
                  <a:gd name="T10" fmla="+- 0 2689 2395"/>
                  <a:gd name="T11" fmla="*/ 2689 h 650"/>
                  <a:gd name="T12" fmla="+- 0 717 632"/>
                  <a:gd name="T13" fmla="*/ T12 w 636"/>
                  <a:gd name="T14" fmla="+- 0 2691 2395"/>
                  <a:gd name="T15" fmla="*/ 2691 h 650"/>
                  <a:gd name="T16" fmla="+- 0 743 632"/>
                  <a:gd name="T17" fmla="*/ T16 w 636"/>
                  <a:gd name="T18" fmla="+- 0 2691 2395"/>
                  <a:gd name="T19" fmla="*/ 2691 h 650"/>
                  <a:gd name="T20" fmla="+- 0 740 632"/>
                  <a:gd name="T21" fmla="*/ T20 w 636"/>
                  <a:gd name="T22" fmla="+- 0 2689 2395"/>
                  <a:gd name="T23" fmla="*/ 2689 h 650"/>
                  <a:gd name="T24" fmla="+- 0 743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111" y="291"/>
                    </a:moveTo>
                    <a:lnTo>
                      <a:pt x="85" y="291"/>
                    </a:lnTo>
                    <a:lnTo>
                      <a:pt x="88" y="294"/>
                    </a:lnTo>
                    <a:lnTo>
                      <a:pt x="85" y="296"/>
                    </a:lnTo>
                    <a:lnTo>
                      <a:pt x="111" y="296"/>
                    </a:lnTo>
                    <a:lnTo>
                      <a:pt x="108" y="294"/>
                    </a:lnTo>
                    <a:lnTo>
                      <a:pt x="111"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7" name="Freeform 4005"/>
              <p:cNvSpPr>
                <a:spLocks/>
              </p:cNvSpPr>
              <p:nvPr/>
            </p:nvSpPr>
            <p:spPr bwMode="auto">
              <a:xfrm>
                <a:off x="632" y="2395"/>
                <a:ext cx="636" cy="650"/>
              </a:xfrm>
              <a:custGeom>
                <a:avLst/>
                <a:gdLst>
                  <a:gd name="T0" fmla="+- 0 805 632"/>
                  <a:gd name="T1" fmla="*/ T0 w 636"/>
                  <a:gd name="T2" fmla="+- 0 2686 2395"/>
                  <a:gd name="T3" fmla="*/ 2686 h 650"/>
                  <a:gd name="T4" fmla="+- 0 779 632"/>
                  <a:gd name="T5" fmla="*/ T4 w 636"/>
                  <a:gd name="T6" fmla="+- 0 2686 2395"/>
                  <a:gd name="T7" fmla="*/ 2686 h 650"/>
                  <a:gd name="T8" fmla="+- 0 782 632"/>
                  <a:gd name="T9" fmla="*/ T8 w 636"/>
                  <a:gd name="T10" fmla="+- 0 2689 2395"/>
                  <a:gd name="T11" fmla="*/ 2689 h 650"/>
                  <a:gd name="T12" fmla="+- 0 779 632"/>
                  <a:gd name="T13" fmla="*/ T12 w 636"/>
                  <a:gd name="T14" fmla="+- 0 2691 2395"/>
                  <a:gd name="T15" fmla="*/ 2691 h 650"/>
                  <a:gd name="T16" fmla="+- 0 805 632"/>
                  <a:gd name="T17" fmla="*/ T16 w 636"/>
                  <a:gd name="T18" fmla="+- 0 2691 2395"/>
                  <a:gd name="T19" fmla="*/ 2691 h 650"/>
                  <a:gd name="T20" fmla="+- 0 802 632"/>
                  <a:gd name="T21" fmla="*/ T20 w 636"/>
                  <a:gd name="T22" fmla="+- 0 2689 2395"/>
                  <a:gd name="T23" fmla="*/ 2689 h 650"/>
                  <a:gd name="T24" fmla="+- 0 805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173" y="291"/>
                    </a:moveTo>
                    <a:lnTo>
                      <a:pt x="147" y="291"/>
                    </a:lnTo>
                    <a:lnTo>
                      <a:pt x="150" y="294"/>
                    </a:lnTo>
                    <a:lnTo>
                      <a:pt x="147" y="296"/>
                    </a:lnTo>
                    <a:lnTo>
                      <a:pt x="173" y="296"/>
                    </a:lnTo>
                    <a:lnTo>
                      <a:pt x="170" y="294"/>
                    </a:lnTo>
                    <a:lnTo>
                      <a:pt x="173"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8" name="Freeform 4004"/>
              <p:cNvSpPr>
                <a:spLocks/>
              </p:cNvSpPr>
              <p:nvPr/>
            </p:nvSpPr>
            <p:spPr bwMode="auto">
              <a:xfrm>
                <a:off x="632" y="2395"/>
                <a:ext cx="636" cy="650"/>
              </a:xfrm>
              <a:custGeom>
                <a:avLst/>
                <a:gdLst>
                  <a:gd name="T0" fmla="+- 0 866 632"/>
                  <a:gd name="T1" fmla="*/ T0 w 636"/>
                  <a:gd name="T2" fmla="+- 0 2686 2395"/>
                  <a:gd name="T3" fmla="*/ 2686 h 650"/>
                  <a:gd name="T4" fmla="+- 0 841 632"/>
                  <a:gd name="T5" fmla="*/ T4 w 636"/>
                  <a:gd name="T6" fmla="+- 0 2686 2395"/>
                  <a:gd name="T7" fmla="*/ 2686 h 650"/>
                  <a:gd name="T8" fmla="+- 0 843 632"/>
                  <a:gd name="T9" fmla="*/ T8 w 636"/>
                  <a:gd name="T10" fmla="+- 0 2689 2395"/>
                  <a:gd name="T11" fmla="*/ 2689 h 650"/>
                  <a:gd name="T12" fmla="+- 0 841 632"/>
                  <a:gd name="T13" fmla="*/ T12 w 636"/>
                  <a:gd name="T14" fmla="+- 0 2691 2395"/>
                  <a:gd name="T15" fmla="*/ 2691 h 650"/>
                  <a:gd name="T16" fmla="+- 0 866 632"/>
                  <a:gd name="T17" fmla="*/ T16 w 636"/>
                  <a:gd name="T18" fmla="+- 0 2691 2395"/>
                  <a:gd name="T19" fmla="*/ 2691 h 650"/>
                  <a:gd name="T20" fmla="+- 0 864 632"/>
                  <a:gd name="T21" fmla="*/ T20 w 636"/>
                  <a:gd name="T22" fmla="+- 0 2689 2395"/>
                  <a:gd name="T23" fmla="*/ 2689 h 650"/>
                  <a:gd name="T24" fmla="+- 0 866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234" y="291"/>
                    </a:moveTo>
                    <a:lnTo>
                      <a:pt x="209" y="291"/>
                    </a:lnTo>
                    <a:lnTo>
                      <a:pt x="211" y="294"/>
                    </a:lnTo>
                    <a:lnTo>
                      <a:pt x="209" y="296"/>
                    </a:lnTo>
                    <a:lnTo>
                      <a:pt x="234" y="296"/>
                    </a:lnTo>
                    <a:lnTo>
                      <a:pt x="232" y="294"/>
                    </a:lnTo>
                    <a:lnTo>
                      <a:pt x="234"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9" name="Freeform 4003"/>
              <p:cNvSpPr>
                <a:spLocks/>
              </p:cNvSpPr>
              <p:nvPr/>
            </p:nvSpPr>
            <p:spPr bwMode="auto">
              <a:xfrm>
                <a:off x="632" y="2395"/>
                <a:ext cx="636" cy="650"/>
              </a:xfrm>
              <a:custGeom>
                <a:avLst/>
                <a:gdLst>
                  <a:gd name="T0" fmla="+- 0 928 632"/>
                  <a:gd name="T1" fmla="*/ T0 w 636"/>
                  <a:gd name="T2" fmla="+- 0 2686 2395"/>
                  <a:gd name="T3" fmla="*/ 2686 h 650"/>
                  <a:gd name="T4" fmla="+- 0 902 632"/>
                  <a:gd name="T5" fmla="*/ T4 w 636"/>
                  <a:gd name="T6" fmla="+- 0 2686 2395"/>
                  <a:gd name="T7" fmla="*/ 2686 h 650"/>
                  <a:gd name="T8" fmla="+- 0 905 632"/>
                  <a:gd name="T9" fmla="*/ T8 w 636"/>
                  <a:gd name="T10" fmla="+- 0 2689 2395"/>
                  <a:gd name="T11" fmla="*/ 2689 h 650"/>
                  <a:gd name="T12" fmla="+- 0 902 632"/>
                  <a:gd name="T13" fmla="*/ T12 w 636"/>
                  <a:gd name="T14" fmla="+- 0 2691 2395"/>
                  <a:gd name="T15" fmla="*/ 2691 h 650"/>
                  <a:gd name="T16" fmla="+- 0 928 632"/>
                  <a:gd name="T17" fmla="*/ T16 w 636"/>
                  <a:gd name="T18" fmla="+- 0 2691 2395"/>
                  <a:gd name="T19" fmla="*/ 2691 h 650"/>
                  <a:gd name="T20" fmla="+- 0 925 632"/>
                  <a:gd name="T21" fmla="*/ T20 w 636"/>
                  <a:gd name="T22" fmla="+- 0 2689 2395"/>
                  <a:gd name="T23" fmla="*/ 2689 h 650"/>
                  <a:gd name="T24" fmla="+- 0 928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296" y="291"/>
                    </a:moveTo>
                    <a:lnTo>
                      <a:pt x="270" y="291"/>
                    </a:lnTo>
                    <a:lnTo>
                      <a:pt x="273" y="294"/>
                    </a:lnTo>
                    <a:lnTo>
                      <a:pt x="270" y="296"/>
                    </a:lnTo>
                    <a:lnTo>
                      <a:pt x="296" y="296"/>
                    </a:lnTo>
                    <a:lnTo>
                      <a:pt x="293" y="294"/>
                    </a:lnTo>
                    <a:lnTo>
                      <a:pt x="296"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0" name="Freeform 4002"/>
              <p:cNvSpPr>
                <a:spLocks/>
              </p:cNvSpPr>
              <p:nvPr/>
            </p:nvSpPr>
            <p:spPr bwMode="auto">
              <a:xfrm>
                <a:off x="632" y="2395"/>
                <a:ext cx="636" cy="650"/>
              </a:xfrm>
              <a:custGeom>
                <a:avLst/>
                <a:gdLst>
                  <a:gd name="T0" fmla="+- 0 989 632"/>
                  <a:gd name="T1" fmla="*/ T0 w 636"/>
                  <a:gd name="T2" fmla="+- 0 2686 2395"/>
                  <a:gd name="T3" fmla="*/ 2686 h 650"/>
                  <a:gd name="T4" fmla="+- 0 964 632"/>
                  <a:gd name="T5" fmla="*/ T4 w 636"/>
                  <a:gd name="T6" fmla="+- 0 2686 2395"/>
                  <a:gd name="T7" fmla="*/ 2686 h 650"/>
                  <a:gd name="T8" fmla="+- 0 966 632"/>
                  <a:gd name="T9" fmla="*/ T8 w 636"/>
                  <a:gd name="T10" fmla="+- 0 2689 2395"/>
                  <a:gd name="T11" fmla="*/ 2689 h 650"/>
                  <a:gd name="T12" fmla="+- 0 964 632"/>
                  <a:gd name="T13" fmla="*/ T12 w 636"/>
                  <a:gd name="T14" fmla="+- 0 2691 2395"/>
                  <a:gd name="T15" fmla="*/ 2691 h 650"/>
                  <a:gd name="T16" fmla="+- 0 989 632"/>
                  <a:gd name="T17" fmla="*/ T16 w 636"/>
                  <a:gd name="T18" fmla="+- 0 2691 2395"/>
                  <a:gd name="T19" fmla="*/ 2691 h 650"/>
                  <a:gd name="T20" fmla="+- 0 987 632"/>
                  <a:gd name="T21" fmla="*/ T20 w 636"/>
                  <a:gd name="T22" fmla="+- 0 2689 2395"/>
                  <a:gd name="T23" fmla="*/ 2689 h 650"/>
                  <a:gd name="T24" fmla="+- 0 989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357" y="291"/>
                    </a:moveTo>
                    <a:lnTo>
                      <a:pt x="332" y="291"/>
                    </a:lnTo>
                    <a:lnTo>
                      <a:pt x="334" y="294"/>
                    </a:lnTo>
                    <a:lnTo>
                      <a:pt x="332" y="296"/>
                    </a:lnTo>
                    <a:lnTo>
                      <a:pt x="357" y="296"/>
                    </a:lnTo>
                    <a:lnTo>
                      <a:pt x="355" y="294"/>
                    </a:lnTo>
                    <a:lnTo>
                      <a:pt x="357"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1" name="Freeform 4001"/>
              <p:cNvSpPr>
                <a:spLocks/>
              </p:cNvSpPr>
              <p:nvPr/>
            </p:nvSpPr>
            <p:spPr bwMode="auto">
              <a:xfrm>
                <a:off x="632" y="2395"/>
                <a:ext cx="636" cy="650"/>
              </a:xfrm>
              <a:custGeom>
                <a:avLst/>
                <a:gdLst>
                  <a:gd name="T0" fmla="+- 0 1051 632"/>
                  <a:gd name="T1" fmla="*/ T0 w 636"/>
                  <a:gd name="T2" fmla="+- 0 2686 2395"/>
                  <a:gd name="T3" fmla="*/ 2686 h 650"/>
                  <a:gd name="T4" fmla="+- 0 1025 632"/>
                  <a:gd name="T5" fmla="*/ T4 w 636"/>
                  <a:gd name="T6" fmla="+- 0 2686 2395"/>
                  <a:gd name="T7" fmla="*/ 2686 h 650"/>
                  <a:gd name="T8" fmla="+- 0 1028 632"/>
                  <a:gd name="T9" fmla="*/ T8 w 636"/>
                  <a:gd name="T10" fmla="+- 0 2689 2395"/>
                  <a:gd name="T11" fmla="*/ 2689 h 650"/>
                  <a:gd name="T12" fmla="+- 0 1025 632"/>
                  <a:gd name="T13" fmla="*/ T12 w 636"/>
                  <a:gd name="T14" fmla="+- 0 2691 2395"/>
                  <a:gd name="T15" fmla="*/ 2691 h 650"/>
                  <a:gd name="T16" fmla="+- 0 1051 632"/>
                  <a:gd name="T17" fmla="*/ T16 w 636"/>
                  <a:gd name="T18" fmla="+- 0 2691 2395"/>
                  <a:gd name="T19" fmla="*/ 2691 h 650"/>
                  <a:gd name="T20" fmla="+- 0 1048 632"/>
                  <a:gd name="T21" fmla="*/ T20 w 636"/>
                  <a:gd name="T22" fmla="+- 0 2689 2395"/>
                  <a:gd name="T23" fmla="*/ 2689 h 650"/>
                  <a:gd name="T24" fmla="+- 0 1051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19" y="291"/>
                    </a:moveTo>
                    <a:lnTo>
                      <a:pt x="393" y="291"/>
                    </a:lnTo>
                    <a:lnTo>
                      <a:pt x="396" y="294"/>
                    </a:lnTo>
                    <a:lnTo>
                      <a:pt x="393" y="296"/>
                    </a:lnTo>
                    <a:lnTo>
                      <a:pt x="419" y="296"/>
                    </a:lnTo>
                    <a:lnTo>
                      <a:pt x="416" y="294"/>
                    </a:lnTo>
                    <a:lnTo>
                      <a:pt x="419"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2" name="Freeform 4000"/>
              <p:cNvSpPr>
                <a:spLocks/>
              </p:cNvSpPr>
              <p:nvPr/>
            </p:nvSpPr>
            <p:spPr bwMode="auto">
              <a:xfrm>
                <a:off x="632" y="2395"/>
                <a:ext cx="636" cy="650"/>
              </a:xfrm>
              <a:custGeom>
                <a:avLst/>
                <a:gdLst>
                  <a:gd name="T0" fmla="+- 0 1113 632"/>
                  <a:gd name="T1" fmla="*/ T0 w 636"/>
                  <a:gd name="T2" fmla="+- 0 2686 2395"/>
                  <a:gd name="T3" fmla="*/ 2686 h 650"/>
                  <a:gd name="T4" fmla="+- 0 1087 632"/>
                  <a:gd name="T5" fmla="*/ T4 w 636"/>
                  <a:gd name="T6" fmla="+- 0 2686 2395"/>
                  <a:gd name="T7" fmla="*/ 2686 h 650"/>
                  <a:gd name="T8" fmla="+- 0 1090 632"/>
                  <a:gd name="T9" fmla="*/ T8 w 636"/>
                  <a:gd name="T10" fmla="+- 0 2689 2395"/>
                  <a:gd name="T11" fmla="*/ 2689 h 650"/>
                  <a:gd name="T12" fmla="+- 0 1087 632"/>
                  <a:gd name="T13" fmla="*/ T12 w 636"/>
                  <a:gd name="T14" fmla="+- 0 2691 2395"/>
                  <a:gd name="T15" fmla="*/ 2691 h 650"/>
                  <a:gd name="T16" fmla="+- 0 1113 632"/>
                  <a:gd name="T17" fmla="*/ T16 w 636"/>
                  <a:gd name="T18" fmla="+- 0 2691 2395"/>
                  <a:gd name="T19" fmla="*/ 2691 h 650"/>
                  <a:gd name="T20" fmla="+- 0 1110 632"/>
                  <a:gd name="T21" fmla="*/ T20 w 636"/>
                  <a:gd name="T22" fmla="+- 0 2689 2395"/>
                  <a:gd name="T23" fmla="*/ 2689 h 650"/>
                  <a:gd name="T24" fmla="+- 0 1113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81" y="291"/>
                    </a:moveTo>
                    <a:lnTo>
                      <a:pt x="455" y="291"/>
                    </a:lnTo>
                    <a:lnTo>
                      <a:pt x="458" y="294"/>
                    </a:lnTo>
                    <a:lnTo>
                      <a:pt x="455" y="296"/>
                    </a:lnTo>
                    <a:lnTo>
                      <a:pt x="481" y="296"/>
                    </a:lnTo>
                    <a:lnTo>
                      <a:pt x="478" y="294"/>
                    </a:lnTo>
                    <a:lnTo>
                      <a:pt x="481"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3" name="Freeform 3999"/>
              <p:cNvSpPr>
                <a:spLocks/>
              </p:cNvSpPr>
              <p:nvPr/>
            </p:nvSpPr>
            <p:spPr bwMode="auto">
              <a:xfrm>
                <a:off x="632" y="2395"/>
                <a:ext cx="636" cy="650"/>
              </a:xfrm>
              <a:custGeom>
                <a:avLst/>
                <a:gdLst>
                  <a:gd name="T0" fmla="+- 0 1174 632"/>
                  <a:gd name="T1" fmla="*/ T0 w 636"/>
                  <a:gd name="T2" fmla="+- 0 2686 2395"/>
                  <a:gd name="T3" fmla="*/ 2686 h 650"/>
                  <a:gd name="T4" fmla="+- 0 1149 632"/>
                  <a:gd name="T5" fmla="*/ T4 w 636"/>
                  <a:gd name="T6" fmla="+- 0 2686 2395"/>
                  <a:gd name="T7" fmla="*/ 2686 h 650"/>
                  <a:gd name="T8" fmla="+- 0 1151 632"/>
                  <a:gd name="T9" fmla="*/ T8 w 636"/>
                  <a:gd name="T10" fmla="+- 0 2689 2395"/>
                  <a:gd name="T11" fmla="*/ 2689 h 650"/>
                  <a:gd name="T12" fmla="+- 0 1149 632"/>
                  <a:gd name="T13" fmla="*/ T12 w 636"/>
                  <a:gd name="T14" fmla="+- 0 2691 2395"/>
                  <a:gd name="T15" fmla="*/ 2691 h 650"/>
                  <a:gd name="T16" fmla="+- 0 1174 632"/>
                  <a:gd name="T17" fmla="*/ T16 w 636"/>
                  <a:gd name="T18" fmla="+- 0 2691 2395"/>
                  <a:gd name="T19" fmla="*/ 2691 h 650"/>
                  <a:gd name="T20" fmla="+- 0 1172 632"/>
                  <a:gd name="T21" fmla="*/ T20 w 636"/>
                  <a:gd name="T22" fmla="+- 0 2689 2395"/>
                  <a:gd name="T23" fmla="*/ 2689 h 650"/>
                  <a:gd name="T24" fmla="+- 0 1174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542" y="291"/>
                    </a:moveTo>
                    <a:lnTo>
                      <a:pt x="517" y="291"/>
                    </a:lnTo>
                    <a:lnTo>
                      <a:pt x="519" y="294"/>
                    </a:lnTo>
                    <a:lnTo>
                      <a:pt x="517" y="296"/>
                    </a:lnTo>
                    <a:lnTo>
                      <a:pt x="542" y="296"/>
                    </a:lnTo>
                    <a:lnTo>
                      <a:pt x="540" y="294"/>
                    </a:lnTo>
                    <a:lnTo>
                      <a:pt x="542"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4" name="Freeform 3998"/>
              <p:cNvSpPr>
                <a:spLocks/>
              </p:cNvSpPr>
              <p:nvPr/>
            </p:nvSpPr>
            <p:spPr bwMode="auto">
              <a:xfrm>
                <a:off x="632" y="2395"/>
                <a:ext cx="636" cy="650"/>
              </a:xfrm>
              <a:custGeom>
                <a:avLst/>
                <a:gdLst>
                  <a:gd name="T0" fmla="+- 0 1236 632"/>
                  <a:gd name="T1" fmla="*/ T0 w 636"/>
                  <a:gd name="T2" fmla="+- 0 2686 2395"/>
                  <a:gd name="T3" fmla="*/ 2686 h 650"/>
                  <a:gd name="T4" fmla="+- 0 1210 632"/>
                  <a:gd name="T5" fmla="*/ T4 w 636"/>
                  <a:gd name="T6" fmla="+- 0 2686 2395"/>
                  <a:gd name="T7" fmla="*/ 2686 h 650"/>
                  <a:gd name="T8" fmla="+- 0 1213 632"/>
                  <a:gd name="T9" fmla="*/ T8 w 636"/>
                  <a:gd name="T10" fmla="+- 0 2689 2395"/>
                  <a:gd name="T11" fmla="*/ 2689 h 650"/>
                  <a:gd name="T12" fmla="+- 0 1210 632"/>
                  <a:gd name="T13" fmla="*/ T12 w 636"/>
                  <a:gd name="T14" fmla="+- 0 2691 2395"/>
                  <a:gd name="T15" fmla="*/ 2691 h 650"/>
                  <a:gd name="T16" fmla="+- 0 1236 632"/>
                  <a:gd name="T17" fmla="*/ T16 w 636"/>
                  <a:gd name="T18" fmla="+- 0 2691 2395"/>
                  <a:gd name="T19" fmla="*/ 2691 h 650"/>
                  <a:gd name="T20" fmla="+- 0 1233 632"/>
                  <a:gd name="T21" fmla="*/ T20 w 636"/>
                  <a:gd name="T22" fmla="+- 0 2689 2395"/>
                  <a:gd name="T23" fmla="*/ 2689 h 650"/>
                  <a:gd name="T24" fmla="+- 0 1236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604" y="291"/>
                    </a:moveTo>
                    <a:lnTo>
                      <a:pt x="578" y="291"/>
                    </a:lnTo>
                    <a:lnTo>
                      <a:pt x="581" y="294"/>
                    </a:lnTo>
                    <a:lnTo>
                      <a:pt x="578" y="296"/>
                    </a:lnTo>
                    <a:lnTo>
                      <a:pt x="604" y="296"/>
                    </a:lnTo>
                    <a:lnTo>
                      <a:pt x="601" y="294"/>
                    </a:lnTo>
                    <a:lnTo>
                      <a:pt x="604"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5" name="Freeform 3997"/>
              <p:cNvSpPr>
                <a:spLocks/>
              </p:cNvSpPr>
              <p:nvPr/>
            </p:nvSpPr>
            <p:spPr bwMode="auto">
              <a:xfrm>
                <a:off x="632" y="2395"/>
                <a:ext cx="636" cy="650"/>
              </a:xfrm>
              <a:custGeom>
                <a:avLst/>
                <a:gdLst>
                  <a:gd name="T0" fmla="+- 0 1252 632"/>
                  <a:gd name="T1" fmla="*/ T0 w 636"/>
                  <a:gd name="T2" fmla="+- 0 2395 2395"/>
                  <a:gd name="T3" fmla="*/ 2395 h 650"/>
                  <a:gd name="T4" fmla="+- 0 634 632"/>
                  <a:gd name="T5" fmla="*/ T4 w 636"/>
                  <a:gd name="T6" fmla="+- 0 2395 2395"/>
                  <a:gd name="T7" fmla="*/ 2395 h 650"/>
                  <a:gd name="T8" fmla="+- 0 632 632"/>
                  <a:gd name="T9" fmla="*/ T8 w 636"/>
                  <a:gd name="T10" fmla="+- 0 2396 2395"/>
                  <a:gd name="T11" fmla="*/ 2396 h 650"/>
                  <a:gd name="T12" fmla="+- 0 632 632"/>
                  <a:gd name="T13" fmla="*/ T12 w 636"/>
                  <a:gd name="T14" fmla="+- 0 2686 2395"/>
                  <a:gd name="T15" fmla="*/ 2686 h 650"/>
                  <a:gd name="T16" fmla="+- 0 1252 632"/>
                  <a:gd name="T17" fmla="*/ T16 w 636"/>
                  <a:gd name="T18" fmla="+- 0 2686 2395"/>
                  <a:gd name="T19" fmla="*/ 2686 h 650"/>
                  <a:gd name="T20" fmla="+- 0 1252 632"/>
                  <a:gd name="T21" fmla="*/ T20 w 636"/>
                  <a:gd name="T22" fmla="+- 0 2395 2395"/>
                  <a:gd name="T23" fmla="*/ 2395 h 650"/>
                </a:gdLst>
                <a:ahLst/>
                <a:cxnLst>
                  <a:cxn ang="0">
                    <a:pos x="T1" y="T3"/>
                  </a:cxn>
                  <a:cxn ang="0">
                    <a:pos x="T5" y="T7"/>
                  </a:cxn>
                  <a:cxn ang="0">
                    <a:pos x="T9" y="T11"/>
                  </a:cxn>
                  <a:cxn ang="0">
                    <a:pos x="T13" y="T15"/>
                  </a:cxn>
                  <a:cxn ang="0">
                    <a:pos x="T17" y="T19"/>
                  </a:cxn>
                  <a:cxn ang="0">
                    <a:pos x="T21" y="T23"/>
                  </a:cxn>
                </a:cxnLst>
                <a:rect l="0" t="0" r="r" b="b"/>
                <a:pathLst>
                  <a:path w="636" h="650">
                    <a:moveTo>
                      <a:pt x="620" y="0"/>
                    </a:moveTo>
                    <a:lnTo>
                      <a:pt x="2" y="0"/>
                    </a:lnTo>
                    <a:lnTo>
                      <a:pt x="0" y="1"/>
                    </a:lnTo>
                    <a:lnTo>
                      <a:pt x="0" y="291"/>
                    </a:lnTo>
                    <a:lnTo>
                      <a:pt x="620" y="291"/>
                    </a:lnTo>
                    <a:lnTo>
                      <a:pt x="62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32" name="Group 3994"/>
            <p:cNvGrpSpPr>
              <a:grpSpLocks/>
            </p:cNvGrpSpPr>
            <p:nvPr/>
          </p:nvGrpSpPr>
          <p:grpSpPr bwMode="auto">
            <a:xfrm>
              <a:off x="632" y="2703"/>
              <a:ext cx="620" cy="2"/>
              <a:chOff x="632" y="2703"/>
              <a:chExt cx="620" cy="2"/>
            </a:xfrm>
          </p:grpSpPr>
          <p:sp>
            <p:nvSpPr>
              <p:cNvPr id="40032" name="Freeform 3995"/>
              <p:cNvSpPr>
                <a:spLocks/>
              </p:cNvSpPr>
              <p:nvPr/>
            </p:nvSpPr>
            <p:spPr bwMode="auto">
              <a:xfrm>
                <a:off x="632" y="2703"/>
                <a:ext cx="620" cy="2"/>
              </a:xfrm>
              <a:custGeom>
                <a:avLst/>
                <a:gdLst>
                  <a:gd name="T0" fmla="+- 0 632 632"/>
                  <a:gd name="T1" fmla="*/ T0 w 620"/>
                  <a:gd name="T2" fmla="+- 0 1252 632"/>
                  <a:gd name="T3" fmla="*/ T2 w 620"/>
                </a:gdLst>
                <a:ahLst/>
                <a:cxnLst>
                  <a:cxn ang="0">
                    <a:pos x="T1" y="0"/>
                  </a:cxn>
                  <a:cxn ang="0">
                    <a:pos x="T3" y="0"/>
                  </a:cxn>
                </a:cxnLst>
                <a:rect l="0" t="0" r="r" b="b"/>
                <a:pathLst>
                  <a:path w="620">
                    <a:moveTo>
                      <a:pt x="0" y="0"/>
                    </a:moveTo>
                    <a:lnTo>
                      <a:pt x="62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3" name="Group 3992"/>
            <p:cNvGrpSpPr>
              <a:grpSpLocks/>
            </p:cNvGrpSpPr>
            <p:nvPr/>
          </p:nvGrpSpPr>
          <p:grpSpPr bwMode="auto">
            <a:xfrm>
              <a:off x="632" y="2689"/>
              <a:ext cx="620" cy="2"/>
              <a:chOff x="632" y="2689"/>
              <a:chExt cx="620" cy="2"/>
            </a:xfrm>
          </p:grpSpPr>
          <p:sp>
            <p:nvSpPr>
              <p:cNvPr id="40031" name="Freeform 3993"/>
              <p:cNvSpPr>
                <a:spLocks/>
              </p:cNvSpPr>
              <p:nvPr/>
            </p:nvSpPr>
            <p:spPr bwMode="auto">
              <a:xfrm>
                <a:off x="632" y="2689"/>
                <a:ext cx="620" cy="2"/>
              </a:xfrm>
              <a:custGeom>
                <a:avLst/>
                <a:gdLst>
                  <a:gd name="T0" fmla="+- 0 632 632"/>
                  <a:gd name="T1" fmla="*/ T0 w 620"/>
                  <a:gd name="T2" fmla="+- 0 1252 632"/>
                  <a:gd name="T3" fmla="*/ T2 w 620"/>
                </a:gdLst>
                <a:ahLst/>
                <a:cxnLst>
                  <a:cxn ang="0">
                    <a:pos x="T1" y="0"/>
                  </a:cxn>
                  <a:cxn ang="0">
                    <a:pos x="T3" y="0"/>
                  </a:cxn>
                </a:cxnLst>
                <a:rect l="0" t="0" r="r" b="b"/>
                <a:pathLst>
                  <a:path w="620">
                    <a:moveTo>
                      <a:pt x="0" y="0"/>
                    </a:moveTo>
                    <a:lnTo>
                      <a:pt x="62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4" name="Group 3989"/>
            <p:cNvGrpSpPr>
              <a:grpSpLocks/>
            </p:cNvGrpSpPr>
            <p:nvPr/>
          </p:nvGrpSpPr>
          <p:grpSpPr bwMode="auto">
            <a:xfrm>
              <a:off x="1266" y="3030"/>
              <a:ext cx="3" cy="15"/>
              <a:chOff x="1266" y="3030"/>
              <a:chExt cx="3" cy="15"/>
            </a:xfrm>
          </p:grpSpPr>
          <p:sp>
            <p:nvSpPr>
              <p:cNvPr id="40029" name="Freeform 3991"/>
              <p:cNvSpPr>
                <a:spLocks/>
              </p:cNvSpPr>
              <p:nvPr/>
            </p:nvSpPr>
            <p:spPr bwMode="auto">
              <a:xfrm>
                <a:off x="1266" y="3030"/>
                <a:ext cx="3" cy="15"/>
              </a:xfrm>
              <a:custGeom>
                <a:avLst/>
                <a:gdLst>
                  <a:gd name="T0" fmla="+- 0 1269 1266"/>
                  <a:gd name="T1" fmla="*/ T0 w 3"/>
                  <a:gd name="T2" fmla="+- 0 3030 3030"/>
                  <a:gd name="T3" fmla="*/ 3030 h 15"/>
                  <a:gd name="T4" fmla="+- 0 1266 1266"/>
                  <a:gd name="T5" fmla="*/ T4 w 3"/>
                  <a:gd name="T6" fmla="+- 0 3030 3030"/>
                  <a:gd name="T7" fmla="*/ 3030 h 15"/>
                  <a:gd name="T8" fmla="+- 0 1266 1266"/>
                  <a:gd name="T9" fmla="*/ T8 w 3"/>
                  <a:gd name="T10" fmla="+- 0 3043 3030"/>
                  <a:gd name="T11" fmla="*/ 3043 h 15"/>
                  <a:gd name="T12" fmla="+- 0 1268 1266"/>
                  <a:gd name="T13" fmla="*/ T12 w 3"/>
                  <a:gd name="T14" fmla="+- 0 3044 3030"/>
                  <a:gd name="T15" fmla="*/ 3044 h 15"/>
                  <a:gd name="T16" fmla="+- 0 1269 1266"/>
                  <a:gd name="T17" fmla="*/ T16 w 3"/>
                  <a:gd name="T18" fmla="+- 0 3043 3030"/>
                  <a:gd name="T19" fmla="*/ 3043 h 15"/>
                  <a:gd name="T20" fmla="+- 0 1269 1266"/>
                  <a:gd name="T21" fmla="*/ T20 w 3"/>
                  <a:gd name="T22" fmla="+- 0 3030 3030"/>
                  <a:gd name="T23" fmla="*/ 3030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4"/>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030" name="Picture 399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254" y="2395"/>
                <a:ext cx="15" cy="6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35" name="Group 3987"/>
            <p:cNvGrpSpPr>
              <a:grpSpLocks/>
            </p:cNvGrpSpPr>
            <p:nvPr/>
          </p:nvGrpSpPr>
          <p:grpSpPr bwMode="auto">
            <a:xfrm>
              <a:off x="1252" y="3029"/>
              <a:ext cx="18" cy="2"/>
              <a:chOff x="1252" y="3029"/>
              <a:chExt cx="18" cy="2"/>
            </a:xfrm>
          </p:grpSpPr>
          <p:sp>
            <p:nvSpPr>
              <p:cNvPr id="40028" name="Freeform 3988"/>
              <p:cNvSpPr>
                <a:spLocks/>
              </p:cNvSpPr>
              <p:nvPr/>
            </p:nvSpPr>
            <p:spPr bwMode="auto">
              <a:xfrm>
                <a:off x="1252" y="3029"/>
                <a:ext cx="18" cy="2"/>
              </a:xfrm>
              <a:custGeom>
                <a:avLst/>
                <a:gdLst>
                  <a:gd name="T0" fmla="+- 0 1252 1252"/>
                  <a:gd name="T1" fmla="*/ T0 w 18"/>
                  <a:gd name="T2" fmla="+- 0 1269 1252"/>
                  <a:gd name="T3" fmla="*/ T2 w 18"/>
                </a:gdLst>
                <a:ahLst/>
                <a:cxnLst>
                  <a:cxn ang="0">
                    <a:pos x="T1" y="0"/>
                  </a:cxn>
                  <a:cxn ang="0">
                    <a:pos x="T3" y="0"/>
                  </a:cxn>
                </a:cxnLst>
                <a:rect l="0" t="0" r="r" b="b"/>
                <a:pathLst>
                  <a:path w="18">
                    <a:moveTo>
                      <a:pt x="0" y="0"/>
                    </a:moveTo>
                    <a:lnTo>
                      <a:pt x="17"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6" name="Group 3984"/>
            <p:cNvGrpSpPr>
              <a:grpSpLocks/>
            </p:cNvGrpSpPr>
            <p:nvPr/>
          </p:nvGrpSpPr>
          <p:grpSpPr bwMode="auto">
            <a:xfrm>
              <a:off x="1253" y="2396"/>
              <a:ext cx="2" cy="632"/>
              <a:chOff x="1253" y="2396"/>
              <a:chExt cx="2" cy="632"/>
            </a:xfrm>
          </p:grpSpPr>
          <p:sp>
            <p:nvSpPr>
              <p:cNvPr id="40026" name="Freeform 3986"/>
              <p:cNvSpPr>
                <a:spLocks/>
              </p:cNvSpPr>
              <p:nvPr/>
            </p:nvSpPr>
            <p:spPr bwMode="auto">
              <a:xfrm>
                <a:off x="1253" y="2396"/>
                <a:ext cx="2" cy="632"/>
              </a:xfrm>
              <a:custGeom>
                <a:avLst/>
                <a:gdLst>
                  <a:gd name="T0" fmla="+- 0 2396 2396"/>
                  <a:gd name="T1" fmla="*/ 2396 h 632"/>
                  <a:gd name="T2" fmla="+- 0 3028 2396"/>
                  <a:gd name="T3" fmla="*/ 3028 h 632"/>
                </a:gdLst>
                <a:ahLst/>
                <a:cxnLst>
                  <a:cxn ang="0">
                    <a:pos x="0" y="T1"/>
                  </a:cxn>
                  <a:cxn ang="0">
                    <a:pos x="0" y="T3"/>
                  </a:cxn>
                </a:cxnLst>
                <a:rect l="0" t="0" r="r" b="b"/>
                <a:pathLst>
                  <a:path h="632">
                    <a:moveTo>
                      <a:pt x="0" y="0"/>
                    </a:moveTo>
                    <a:lnTo>
                      <a:pt x="0" y="632"/>
                    </a:lnTo>
                  </a:path>
                </a:pathLst>
              </a:custGeom>
              <a:noFill/>
              <a:ln w="162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027" name="Picture 3985"/>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19" y="2381"/>
                <a:ext cx="634" cy="6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37" name="Group 3982"/>
            <p:cNvGrpSpPr>
              <a:grpSpLocks/>
            </p:cNvGrpSpPr>
            <p:nvPr/>
          </p:nvGrpSpPr>
          <p:grpSpPr bwMode="auto">
            <a:xfrm>
              <a:off x="619" y="2382"/>
              <a:ext cx="2" cy="648"/>
              <a:chOff x="619" y="2382"/>
              <a:chExt cx="2" cy="648"/>
            </a:xfrm>
          </p:grpSpPr>
          <p:sp>
            <p:nvSpPr>
              <p:cNvPr id="40025" name="Freeform 3983"/>
              <p:cNvSpPr>
                <a:spLocks/>
              </p:cNvSpPr>
              <p:nvPr/>
            </p:nvSpPr>
            <p:spPr bwMode="auto">
              <a:xfrm>
                <a:off x="619" y="2382"/>
                <a:ext cx="2" cy="648"/>
              </a:xfrm>
              <a:custGeom>
                <a:avLst/>
                <a:gdLst>
                  <a:gd name="T0" fmla="+- 0 2382 2382"/>
                  <a:gd name="T1" fmla="*/ 2382 h 648"/>
                  <a:gd name="T2" fmla="+- 0 3030 2382"/>
                  <a:gd name="T3" fmla="*/ 3030 h 648"/>
                </a:gdLst>
                <a:ahLst/>
                <a:cxnLst>
                  <a:cxn ang="0">
                    <a:pos x="0" y="T1"/>
                  </a:cxn>
                  <a:cxn ang="0">
                    <a:pos x="0" y="T3"/>
                  </a:cxn>
                </a:cxnLst>
                <a:rect l="0" t="0" r="r" b="b"/>
                <a:pathLst>
                  <a:path h="648">
                    <a:moveTo>
                      <a:pt x="0" y="0"/>
                    </a:moveTo>
                    <a:lnTo>
                      <a:pt x="0" y="648"/>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8" name="Group 3980"/>
            <p:cNvGrpSpPr>
              <a:grpSpLocks/>
            </p:cNvGrpSpPr>
            <p:nvPr/>
          </p:nvGrpSpPr>
          <p:grpSpPr bwMode="auto">
            <a:xfrm>
              <a:off x="618" y="2381"/>
              <a:ext cx="637" cy="2"/>
              <a:chOff x="618" y="2381"/>
              <a:chExt cx="637" cy="2"/>
            </a:xfrm>
          </p:grpSpPr>
          <p:sp>
            <p:nvSpPr>
              <p:cNvPr id="40024" name="Freeform 3981"/>
              <p:cNvSpPr>
                <a:spLocks/>
              </p:cNvSpPr>
              <p:nvPr/>
            </p:nvSpPr>
            <p:spPr bwMode="auto">
              <a:xfrm>
                <a:off x="618" y="2381"/>
                <a:ext cx="637" cy="2"/>
              </a:xfrm>
              <a:custGeom>
                <a:avLst/>
                <a:gdLst>
                  <a:gd name="T0" fmla="+- 0 618 618"/>
                  <a:gd name="T1" fmla="*/ T0 w 637"/>
                  <a:gd name="T2" fmla="+- 0 1254 618"/>
                  <a:gd name="T3" fmla="*/ T2 w 637"/>
                </a:gdLst>
                <a:ahLst/>
                <a:cxnLst>
                  <a:cxn ang="0">
                    <a:pos x="T1" y="0"/>
                  </a:cxn>
                  <a:cxn ang="0">
                    <a:pos x="T3" y="0"/>
                  </a:cxn>
                </a:cxnLst>
                <a:rect l="0" t="0" r="r" b="b"/>
                <a:pathLst>
                  <a:path w="637">
                    <a:moveTo>
                      <a:pt x="0" y="0"/>
                    </a:moveTo>
                    <a:lnTo>
                      <a:pt x="636"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9" name="Group 3978"/>
            <p:cNvGrpSpPr>
              <a:grpSpLocks/>
            </p:cNvGrpSpPr>
            <p:nvPr/>
          </p:nvGrpSpPr>
          <p:grpSpPr bwMode="auto">
            <a:xfrm>
              <a:off x="619" y="3029"/>
              <a:ext cx="635" cy="2"/>
              <a:chOff x="619" y="3029"/>
              <a:chExt cx="635" cy="2"/>
            </a:xfrm>
          </p:grpSpPr>
          <p:sp>
            <p:nvSpPr>
              <p:cNvPr id="40023" name="Freeform 3979"/>
              <p:cNvSpPr>
                <a:spLocks/>
              </p:cNvSpPr>
              <p:nvPr/>
            </p:nvSpPr>
            <p:spPr bwMode="auto">
              <a:xfrm>
                <a:off x="619" y="3029"/>
                <a:ext cx="635" cy="2"/>
              </a:xfrm>
              <a:custGeom>
                <a:avLst/>
                <a:gdLst>
                  <a:gd name="T0" fmla="+- 0 619 619"/>
                  <a:gd name="T1" fmla="*/ T0 w 635"/>
                  <a:gd name="T2" fmla="+- 0 1254 619"/>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0" name="Group 3976"/>
            <p:cNvGrpSpPr>
              <a:grpSpLocks/>
            </p:cNvGrpSpPr>
            <p:nvPr/>
          </p:nvGrpSpPr>
          <p:grpSpPr bwMode="auto">
            <a:xfrm>
              <a:off x="620" y="3027"/>
              <a:ext cx="635" cy="2"/>
              <a:chOff x="620" y="3027"/>
              <a:chExt cx="635" cy="2"/>
            </a:xfrm>
          </p:grpSpPr>
          <p:sp>
            <p:nvSpPr>
              <p:cNvPr id="40022" name="Freeform 3977"/>
              <p:cNvSpPr>
                <a:spLocks/>
              </p:cNvSpPr>
              <p:nvPr/>
            </p:nvSpPr>
            <p:spPr bwMode="auto">
              <a:xfrm>
                <a:off x="620" y="3027"/>
                <a:ext cx="635" cy="2"/>
              </a:xfrm>
              <a:custGeom>
                <a:avLst/>
                <a:gdLst>
                  <a:gd name="T0" fmla="+- 0 620 620"/>
                  <a:gd name="T1" fmla="*/ T0 w 635"/>
                  <a:gd name="T2" fmla="+- 0 1255 620"/>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1" name="Group 3974"/>
            <p:cNvGrpSpPr>
              <a:grpSpLocks/>
            </p:cNvGrpSpPr>
            <p:nvPr/>
          </p:nvGrpSpPr>
          <p:grpSpPr bwMode="auto">
            <a:xfrm>
              <a:off x="1253" y="2382"/>
              <a:ext cx="2" cy="648"/>
              <a:chOff x="1253" y="2382"/>
              <a:chExt cx="2" cy="648"/>
            </a:xfrm>
          </p:grpSpPr>
          <p:sp>
            <p:nvSpPr>
              <p:cNvPr id="40021" name="Freeform 3975"/>
              <p:cNvSpPr>
                <a:spLocks/>
              </p:cNvSpPr>
              <p:nvPr/>
            </p:nvSpPr>
            <p:spPr bwMode="auto">
              <a:xfrm>
                <a:off x="1253" y="2382"/>
                <a:ext cx="2" cy="648"/>
              </a:xfrm>
              <a:custGeom>
                <a:avLst/>
                <a:gdLst>
                  <a:gd name="T0" fmla="+- 0 2382 2382"/>
                  <a:gd name="T1" fmla="*/ 2382 h 648"/>
                  <a:gd name="T2" fmla="+- 0 3030 2382"/>
                  <a:gd name="T3" fmla="*/ 3030 h 648"/>
                </a:gdLst>
                <a:ahLst/>
                <a:cxnLst>
                  <a:cxn ang="0">
                    <a:pos x="0" y="T1"/>
                  </a:cxn>
                  <a:cxn ang="0">
                    <a:pos x="0" y="T3"/>
                  </a:cxn>
                </a:cxnLst>
                <a:rect l="0" t="0" r="r" b="b"/>
                <a:pathLst>
                  <a:path h="648">
                    <a:moveTo>
                      <a:pt x="0" y="0"/>
                    </a:moveTo>
                    <a:lnTo>
                      <a:pt x="0" y="648"/>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2" name="Group 3970"/>
            <p:cNvGrpSpPr>
              <a:grpSpLocks/>
            </p:cNvGrpSpPr>
            <p:nvPr/>
          </p:nvGrpSpPr>
          <p:grpSpPr bwMode="auto">
            <a:xfrm>
              <a:off x="649" y="2399"/>
              <a:ext cx="55" cy="91"/>
              <a:chOff x="649" y="2399"/>
              <a:chExt cx="55" cy="91"/>
            </a:xfrm>
          </p:grpSpPr>
          <p:sp>
            <p:nvSpPr>
              <p:cNvPr id="40018" name="Freeform 3973"/>
              <p:cNvSpPr>
                <a:spLocks/>
              </p:cNvSpPr>
              <p:nvPr/>
            </p:nvSpPr>
            <p:spPr bwMode="auto">
              <a:xfrm>
                <a:off x="649" y="2399"/>
                <a:ext cx="55" cy="91"/>
              </a:xfrm>
              <a:custGeom>
                <a:avLst/>
                <a:gdLst>
                  <a:gd name="T0" fmla="+- 0 701 649"/>
                  <a:gd name="T1" fmla="*/ T0 w 55"/>
                  <a:gd name="T2" fmla="+- 0 2475 2399"/>
                  <a:gd name="T3" fmla="*/ 2475 h 91"/>
                  <a:gd name="T4" fmla="+- 0 652 649"/>
                  <a:gd name="T5" fmla="*/ T4 w 55"/>
                  <a:gd name="T6" fmla="+- 0 2475 2399"/>
                  <a:gd name="T7" fmla="*/ 2475 h 91"/>
                  <a:gd name="T8" fmla="+- 0 651 649"/>
                  <a:gd name="T9" fmla="*/ T8 w 55"/>
                  <a:gd name="T10" fmla="+- 0 2476 2399"/>
                  <a:gd name="T11" fmla="*/ 2476 h 91"/>
                  <a:gd name="T12" fmla="+- 0 650 649"/>
                  <a:gd name="T13" fmla="*/ T12 w 55"/>
                  <a:gd name="T14" fmla="+- 0 2477 2399"/>
                  <a:gd name="T15" fmla="*/ 2477 h 91"/>
                  <a:gd name="T16" fmla="+- 0 650 649"/>
                  <a:gd name="T17" fmla="*/ T16 w 55"/>
                  <a:gd name="T18" fmla="+- 0 2479 2399"/>
                  <a:gd name="T19" fmla="*/ 2479 h 91"/>
                  <a:gd name="T20" fmla="+- 0 649 649"/>
                  <a:gd name="T21" fmla="*/ T20 w 55"/>
                  <a:gd name="T22" fmla="+- 0 2482 2399"/>
                  <a:gd name="T23" fmla="*/ 2482 h 91"/>
                  <a:gd name="T24" fmla="+- 0 650 649"/>
                  <a:gd name="T25" fmla="*/ T24 w 55"/>
                  <a:gd name="T26" fmla="+- 0 2486 2399"/>
                  <a:gd name="T27" fmla="*/ 2486 h 91"/>
                  <a:gd name="T28" fmla="+- 0 650 649"/>
                  <a:gd name="T29" fmla="*/ T28 w 55"/>
                  <a:gd name="T30" fmla="+- 0 2488 2399"/>
                  <a:gd name="T31" fmla="*/ 2488 h 91"/>
                  <a:gd name="T32" fmla="+- 0 651 649"/>
                  <a:gd name="T33" fmla="*/ T32 w 55"/>
                  <a:gd name="T34" fmla="+- 0 2489 2399"/>
                  <a:gd name="T35" fmla="*/ 2489 h 91"/>
                  <a:gd name="T36" fmla="+- 0 652 649"/>
                  <a:gd name="T37" fmla="*/ T36 w 55"/>
                  <a:gd name="T38" fmla="+- 0 2489 2399"/>
                  <a:gd name="T39" fmla="*/ 2489 h 91"/>
                  <a:gd name="T40" fmla="+- 0 701 649"/>
                  <a:gd name="T41" fmla="*/ T40 w 55"/>
                  <a:gd name="T42" fmla="+- 0 2489 2399"/>
                  <a:gd name="T43" fmla="*/ 2489 h 91"/>
                  <a:gd name="T44" fmla="+- 0 702 649"/>
                  <a:gd name="T45" fmla="*/ T44 w 55"/>
                  <a:gd name="T46" fmla="+- 0 2489 2399"/>
                  <a:gd name="T47" fmla="*/ 2489 h 91"/>
                  <a:gd name="T48" fmla="+- 0 703 649"/>
                  <a:gd name="T49" fmla="*/ T48 w 55"/>
                  <a:gd name="T50" fmla="+- 0 2488 2399"/>
                  <a:gd name="T51" fmla="*/ 2488 h 91"/>
                  <a:gd name="T52" fmla="+- 0 703 649"/>
                  <a:gd name="T53" fmla="*/ T52 w 55"/>
                  <a:gd name="T54" fmla="+- 0 2486 2399"/>
                  <a:gd name="T55" fmla="*/ 2486 h 91"/>
                  <a:gd name="T56" fmla="+- 0 703 649"/>
                  <a:gd name="T57" fmla="*/ T56 w 55"/>
                  <a:gd name="T58" fmla="+- 0 2479 2399"/>
                  <a:gd name="T59" fmla="*/ 2479 h 91"/>
                  <a:gd name="T60" fmla="+- 0 703 649"/>
                  <a:gd name="T61" fmla="*/ T60 w 55"/>
                  <a:gd name="T62" fmla="+- 0 2477 2399"/>
                  <a:gd name="T63" fmla="*/ 2477 h 91"/>
                  <a:gd name="T64" fmla="+- 0 702 649"/>
                  <a:gd name="T65" fmla="*/ T64 w 55"/>
                  <a:gd name="T66" fmla="+- 0 2476 2399"/>
                  <a:gd name="T67" fmla="*/ 2476 h 91"/>
                  <a:gd name="T68" fmla="+- 0 701 649"/>
                  <a:gd name="T69" fmla="*/ T68 w 55"/>
                  <a:gd name="T70" fmla="+- 0 2475 2399"/>
                  <a:gd name="T71" fmla="*/ 2475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7"/>
                    </a:lnTo>
                    <a:lnTo>
                      <a:pt x="1" y="78"/>
                    </a:lnTo>
                    <a:lnTo>
                      <a:pt x="1" y="80"/>
                    </a:lnTo>
                    <a:lnTo>
                      <a:pt x="0" y="83"/>
                    </a:lnTo>
                    <a:lnTo>
                      <a:pt x="1" y="87"/>
                    </a:lnTo>
                    <a:lnTo>
                      <a:pt x="1" y="89"/>
                    </a:lnTo>
                    <a:lnTo>
                      <a:pt x="2" y="90"/>
                    </a:lnTo>
                    <a:lnTo>
                      <a:pt x="3" y="90"/>
                    </a:lnTo>
                    <a:lnTo>
                      <a:pt x="52" y="90"/>
                    </a:lnTo>
                    <a:lnTo>
                      <a:pt x="53" y="90"/>
                    </a:lnTo>
                    <a:lnTo>
                      <a:pt x="54" y="89"/>
                    </a:lnTo>
                    <a:lnTo>
                      <a:pt x="54" y="87"/>
                    </a:lnTo>
                    <a:lnTo>
                      <a:pt x="54"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9" name="Freeform 3972"/>
              <p:cNvSpPr>
                <a:spLocks/>
              </p:cNvSpPr>
              <p:nvPr/>
            </p:nvSpPr>
            <p:spPr bwMode="auto">
              <a:xfrm>
                <a:off x="649" y="2399"/>
                <a:ext cx="55" cy="91"/>
              </a:xfrm>
              <a:custGeom>
                <a:avLst/>
                <a:gdLst>
                  <a:gd name="T0" fmla="+- 0 686 649"/>
                  <a:gd name="T1" fmla="*/ T0 w 55"/>
                  <a:gd name="T2" fmla="+- 0 2417 2399"/>
                  <a:gd name="T3" fmla="*/ 2417 h 91"/>
                  <a:gd name="T4" fmla="+- 0 669 649"/>
                  <a:gd name="T5" fmla="*/ T4 w 55"/>
                  <a:gd name="T6" fmla="+- 0 2417 2399"/>
                  <a:gd name="T7" fmla="*/ 2417 h 91"/>
                  <a:gd name="T8" fmla="+- 0 669 649"/>
                  <a:gd name="T9" fmla="*/ T8 w 55"/>
                  <a:gd name="T10" fmla="+- 0 2475 2399"/>
                  <a:gd name="T11" fmla="*/ 2475 h 91"/>
                  <a:gd name="T12" fmla="+- 0 686 649"/>
                  <a:gd name="T13" fmla="*/ T12 w 55"/>
                  <a:gd name="T14" fmla="+- 0 2475 2399"/>
                  <a:gd name="T15" fmla="*/ 2475 h 91"/>
                  <a:gd name="T16" fmla="+- 0 686 649"/>
                  <a:gd name="T17" fmla="*/ T16 w 55"/>
                  <a:gd name="T18" fmla="+- 0 2417 2399"/>
                  <a:gd name="T19" fmla="*/ 2417 h 91"/>
                </a:gdLst>
                <a:ahLst/>
                <a:cxnLst>
                  <a:cxn ang="0">
                    <a:pos x="T1" y="T3"/>
                  </a:cxn>
                  <a:cxn ang="0">
                    <a:pos x="T5" y="T7"/>
                  </a:cxn>
                  <a:cxn ang="0">
                    <a:pos x="T9" y="T11"/>
                  </a:cxn>
                  <a:cxn ang="0">
                    <a:pos x="T13" y="T15"/>
                  </a:cxn>
                  <a:cxn ang="0">
                    <a:pos x="T17" y="T19"/>
                  </a:cxn>
                </a:cxnLst>
                <a:rect l="0" t="0" r="r" b="b"/>
                <a:pathLst>
                  <a:path w="55" h="91">
                    <a:moveTo>
                      <a:pt x="37" y="18"/>
                    </a:moveTo>
                    <a:lnTo>
                      <a:pt x="20" y="18"/>
                    </a:lnTo>
                    <a:lnTo>
                      <a:pt x="20"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20" name="Freeform 3971"/>
              <p:cNvSpPr>
                <a:spLocks/>
              </p:cNvSpPr>
              <p:nvPr/>
            </p:nvSpPr>
            <p:spPr bwMode="auto">
              <a:xfrm>
                <a:off x="649" y="2399"/>
                <a:ext cx="55" cy="91"/>
              </a:xfrm>
              <a:custGeom>
                <a:avLst/>
                <a:gdLst>
                  <a:gd name="T0" fmla="+- 0 683 649"/>
                  <a:gd name="T1" fmla="*/ T0 w 55"/>
                  <a:gd name="T2" fmla="+- 0 2399 2399"/>
                  <a:gd name="T3" fmla="*/ 2399 h 91"/>
                  <a:gd name="T4" fmla="+- 0 649 649"/>
                  <a:gd name="T5" fmla="*/ T4 w 55"/>
                  <a:gd name="T6" fmla="+- 0 2419 2399"/>
                  <a:gd name="T7" fmla="*/ 2419 h 91"/>
                  <a:gd name="T8" fmla="+- 0 649 649"/>
                  <a:gd name="T9" fmla="*/ T8 w 55"/>
                  <a:gd name="T10" fmla="+- 0 2423 2399"/>
                  <a:gd name="T11" fmla="*/ 2423 h 91"/>
                  <a:gd name="T12" fmla="+- 0 650 649"/>
                  <a:gd name="T13" fmla="*/ T12 w 55"/>
                  <a:gd name="T14" fmla="+- 0 2425 2399"/>
                  <a:gd name="T15" fmla="*/ 2425 h 91"/>
                  <a:gd name="T16" fmla="+- 0 652 649"/>
                  <a:gd name="T17" fmla="*/ T16 w 55"/>
                  <a:gd name="T18" fmla="+- 0 2426 2399"/>
                  <a:gd name="T19" fmla="*/ 2426 h 91"/>
                  <a:gd name="T20" fmla="+- 0 654 649"/>
                  <a:gd name="T21" fmla="*/ T20 w 55"/>
                  <a:gd name="T22" fmla="+- 0 2425 2399"/>
                  <a:gd name="T23" fmla="*/ 2425 h 91"/>
                  <a:gd name="T24" fmla="+- 0 669 649"/>
                  <a:gd name="T25" fmla="*/ T24 w 55"/>
                  <a:gd name="T26" fmla="+- 0 2417 2399"/>
                  <a:gd name="T27" fmla="*/ 2417 h 91"/>
                  <a:gd name="T28" fmla="+- 0 686 649"/>
                  <a:gd name="T29" fmla="*/ T28 w 55"/>
                  <a:gd name="T30" fmla="+- 0 2417 2399"/>
                  <a:gd name="T31" fmla="*/ 2417 h 91"/>
                  <a:gd name="T32" fmla="+- 0 686 649"/>
                  <a:gd name="T33" fmla="*/ T32 w 55"/>
                  <a:gd name="T34" fmla="+- 0 2401 2399"/>
                  <a:gd name="T35" fmla="*/ 2401 h 91"/>
                  <a:gd name="T36" fmla="+- 0 686 649"/>
                  <a:gd name="T37" fmla="*/ T36 w 55"/>
                  <a:gd name="T38" fmla="+- 0 2400 2399"/>
                  <a:gd name="T39" fmla="*/ 2400 h 91"/>
                  <a:gd name="T40" fmla="+- 0 685 649"/>
                  <a:gd name="T41" fmla="*/ T40 w 55"/>
                  <a:gd name="T42" fmla="+- 0 2399 2399"/>
                  <a:gd name="T43" fmla="*/ 2399 h 91"/>
                  <a:gd name="T44" fmla="+- 0 683 649"/>
                  <a:gd name="T45" fmla="*/ T44 w 55"/>
                  <a:gd name="T46" fmla="+- 0 2399 2399"/>
                  <a:gd name="T47" fmla="*/ 239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0" y="24"/>
                    </a:lnTo>
                    <a:lnTo>
                      <a:pt x="1" y="26"/>
                    </a:lnTo>
                    <a:lnTo>
                      <a:pt x="3" y="27"/>
                    </a:lnTo>
                    <a:lnTo>
                      <a:pt x="5" y="26"/>
                    </a:lnTo>
                    <a:lnTo>
                      <a:pt x="20" y="18"/>
                    </a:lnTo>
                    <a:lnTo>
                      <a:pt x="37" y="18"/>
                    </a:lnTo>
                    <a:lnTo>
                      <a:pt x="37"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43" name="Group 3967"/>
            <p:cNvGrpSpPr>
              <a:grpSpLocks/>
            </p:cNvGrpSpPr>
            <p:nvPr/>
          </p:nvGrpSpPr>
          <p:grpSpPr bwMode="auto">
            <a:xfrm>
              <a:off x="643" y="2570"/>
              <a:ext cx="63" cy="94"/>
              <a:chOff x="643" y="2570"/>
              <a:chExt cx="63" cy="94"/>
            </a:xfrm>
          </p:grpSpPr>
          <p:sp>
            <p:nvSpPr>
              <p:cNvPr id="40016" name="Freeform 3969"/>
              <p:cNvSpPr>
                <a:spLocks/>
              </p:cNvSpPr>
              <p:nvPr/>
            </p:nvSpPr>
            <p:spPr bwMode="auto">
              <a:xfrm>
                <a:off x="643" y="2570"/>
                <a:ext cx="63" cy="94"/>
              </a:xfrm>
              <a:custGeom>
                <a:avLst/>
                <a:gdLst>
                  <a:gd name="T0" fmla="+- 0 681 643"/>
                  <a:gd name="T1" fmla="*/ T0 w 63"/>
                  <a:gd name="T2" fmla="+- 0 2570 2570"/>
                  <a:gd name="T3" fmla="*/ 2570 h 94"/>
                  <a:gd name="T4" fmla="+- 0 670 643"/>
                  <a:gd name="T5" fmla="*/ T4 w 63"/>
                  <a:gd name="T6" fmla="+- 0 2570 2570"/>
                  <a:gd name="T7" fmla="*/ 2570 h 94"/>
                  <a:gd name="T8" fmla="+- 0 665 643"/>
                  <a:gd name="T9" fmla="*/ T8 w 63"/>
                  <a:gd name="T10" fmla="+- 0 2571 2570"/>
                  <a:gd name="T11" fmla="*/ 2571 h 94"/>
                  <a:gd name="T12" fmla="+- 0 643 643"/>
                  <a:gd name="T13" fmla="*/ T12 w 63"/>
                  <a:gd name="T14" fmla="+- 0 2624 2570"/>
                  <a:gd name="T15" fmla="*/ 2624 h 94"/>
                  <a:gd name="T16" fmla="+- 0 644 643"/>
                  <a:gd name="T17" fmla="*/ T16 w 63"/>
                  <a:gd name="T18" fmla="+- 0 2631 2570"/>
                  <a:gd name="T19" fmla="*/ 2631 h 94"/>
                  <a:gd name="T20" fmla="+- 0 668 643"/>
                  <a:gd name="T21" fmla="*/ T20 w 63"/>
                  <a:gd name="T22" fmla="+- 0 2663 2570"/>
                  <a:gd name="T23" fmla="*/ 2663 h 94"/>
                  <a:gd name="T24" fmla="+- 0 680 643"/>
                  <a:gd name="T25" fmla="*/ T24 w 63"/>
                  <a:gd name="T26" fmla="+- 0 2663 2570"/>
                  <a:gd name="T27" fmla="*/ 2663 h 94"/>
                  <a:gd name="T28" fmla="+- 0 685 643"/>
                  <a:gd name="T29" fmla="*/ T28 w 63"/>
                  <a:gd name="T30" fmla="+- 0 2662 2570"/>
                  <a:gd name="T31" fmla="*/ 2662 h 94"/>
                  <a:gd name="T32" fmla="+- 0 689 643"/>
                  <a:gd name="T33" fmla="*/ T32 w 63"/>
                  <a:gd name="T34" fmla="+- 0 2660 2570"/>
                  <a:gd name="T35" fmla="*/ 2660 h 94"/>
                  <a:gd name="T36" fmla="+- 0 693 643"/>
                  <a:gd name="T37" fmla="*/ T36 w 63"/>
                  <a:gd name="T38" fmla="+- 0 2658 2570"/>
                  <a:gd name="T39" fmla="*/ 2658 h 94"/>
                  <a:gd name="T40" fmla="+- 0 696 643"/>
                  <a:gd name="T41" fmla="*/ T40 w 63"/>
                  <a:gd name="T42" fmla="+- 0 2655 2570"/>
                  <a:gd name="T43" fmla="*/ 2655 h 94"/>
                  <a:gd name="T44" fmla="+- 0 700 643"/>
                  <a:gd name="T45" fmla="*/ T44 w 63"/>
                  <a:gd name="T46" fmla="+- 0 2649 2570"/>
                  <a:gd name="T47" fmla="*/ 2649 h 94"/>
                  <a:gd name="T48" fmla="+- 0 672 643"/>
                  <a:gd name="T49" fmla="*/ T48 w 63"/>
                  <a:gd name="T50" fmla="+- 0 2649 2570"/>
                  <a:gd name="T51" fmla="*/ 2649 h 94"/>
                  <a:gd name="T52" fmla="+- 0 670 643"/>
                  <a:gd name="T53" fmla="*/ T52 w 63"/>
                  <a:gd name="T54" fmla="+- 0 2648 2570"/>
                  <a:gd name="T55" fmla="*/ 2648 h 94"/>
                  <a:gd name="T56" fmla="+- 0 661 643"/>
                  <a:gd name="T57" fmla="*/ T56 w 63"/>
                  <a:gd name="T58" fmla="+- 0 2624 2570"/>
                  <a:gd name="T59" fmla="*/ 2624 h 94"/>
                  <a:gd name="T60" fmla="+- 0 661 643"/>
                  <a:gd name="T61" fmla="*/ T60 w 63"/>
                  <a:gd name="T62" fmla="+- 0 2606 2570"/>
                  <a:gd name="T63" fmla="*/ 2606 h 94"/>
                  <a:gd name="T64" fmla="+- 0 672 643"/>
                  <a:gd name="T65" fmla="*/ T64 w 63"/>
                  <a:gd name="T66" fmla="+- 0 2585 2570"/>
                  <a:gd name="T67" fmla="*/ 2585 h 94"/>
                  <a:gd name="T68" fmla="+- 0 701 643"/>
                  <a:gd name="T69" fmla="*/ T68 w 63"/>
                  <a:gd name="T70" fmla="+- 0 2585 2570"/>
                  <a:gd name="T71" fmla="*/ 2585 h 94"/>
                  <a:gd name="T72" fmla="+- 0 698 643"/>
                  <a:gd name="T73" fmla="*/ T72 w 63"/>
                  <a:gd name="T74" fmla="+- 0 2578 2570"/>
                  <a:gd name="T75" fmla="*/ 2578 h 94"/>
                  <a:gd name="T76" fmla="+- 0 694 643"/>
                  <a:gd name="T77" fmla="*/ T76 w 63"/>
                  <a:gd name="T78" fmla="+- 0 2575 2570"/>
                  <a:gd name="T79" fmla="*/ 2575 h 94"/>
                  <a:gd name="T80" fmla="+- 0 687 643"/>
                  <a:gd name="T81" fmla="*/ T80 w 63"/>
                  <a:gd name="T82" fmla="+- 0 2571 2570"/>
                  <a:gd name="T83" fmla="*/ 2571 h 94"/>
                  <a:gd name="T84" fmla="+- 0 681 643"/>
                  <a:gd name="T85" fmla="*/ T84 w 63"/>
                  <a:gd name="T86" fmla="+- 0 2570 2570"/>
                  <a:gd name="T87" fmla="*/ 257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63" h="94">
                    <a:moveTo>
                      <a:pt x="38" y="0"/>
                    </a:moveTo>
                    <a:lnTo>
                      <a:pt x="27" y="0"/>
                    </a:lnTo>
                    <a:lnTo>
                      <a:pt x="22" y="1"/>
                    </a:lnTo>
                    <a:lnTo>
                      <a:pt x="0" y="54"/>
                    </a:lnTo>
                    <a:lnTo>
                      <a:pt x="1" y="61"/>
                    </a:lnTo>
                    <a:lnTo>
                      <a:pt x="25" y="93"/>
                    </a:lnTo>
                    <a:lnTo>
                      <a:pt x="37" y="93"/>
                    </a:lnTo>
                    <a:lnTo>
                      <a:pt x="42" y="92"/>
                    </a:lnTo>
                    <a:lnTo>
                      <a:pt x="46" y="90"/>
                    </a:lnTo>
                    <a:lnTo>
                      <a:pt x="50" y="88"/>
                    </a:lnTo>
                    <a:lnTo>
                      <a:pt x="53" y="85"/>
                    </a:lnTo>
                    <a:lnTo>
                      <a:pt x="57" y="79"/>
                    </a:lnTo>
                    <a:lnTo>
                      <a:pt x="29" y="79"/>
                    </a:lnTo>
                    <a:lnTo>
                      <a:pt x="27" y="78"/>
                    </a:lnTo>
                    <a:lnTo>
                      <a:pt x="18" y="54"/>
                    </a:lnTo>
                    <a:lnTo>
                      <a:pt x="18" y="36"/>
                    </a:lnTo>
                    <a:lnTo>
                      <a:pt x="29" y="15"/>
                    </a:lnTo>
                    <a:lnTo>
                      <a:pt x="58" y="15"/>
                    </a:lnTo>
                    <a:lnTo>
                      <a:pt x="55" y="8"/>
                    </a:lnTo>
                    <a:lnTo>
                      <a:pt x="51" y="5"/>
                    </a:lnTo>
                    <a:lnTo>
                      <a:pt x="44"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7" name="Freeform 3968"/>
              <p:cNvSpPr>
                <a:spLocks/>
              </p:cNvSpPr>
              <p:nvPr/>
            </p:nvSpPr>
            <p:spPr bwMode="auto">
              <a:xfrm>
                <a:off x="643" y="2570"/>
                <a:ext cx="63" cy="94"/>
              </a:xfrm>
              <a:custGeom>
                <a:avLst/>
                <a:gdLst>
                  <a:gd name="T0" fmla="+- 0 701 643"/>
                  <a:gd name="T1" fmla="*/ T0 w 63"/>
                  <a:gd name="T2" fmla="+- 0 2585 2570"/>
                  <a:gd name="T3" fmla="*/ 2585 h 94"/>
                  <a:gd name="T4" fmla="+- 0 675 643"/>
                  <a:gd name="T5" fmla="*/ T4 w 63"/>
                  <a:gd name="T6" fmla="+- 0 2585 2570"/>
                  <a:gd name="T7" fmla="*/ 2585 h 94"/>
                  <a:gd name="T8" fmla="+- 0 679 643"/>
                  <a:gd name="T9" fmla="*/ T8 w 63"/>
                  <a:gd name="T10" fmla="+- 0 2585 2570"/>
                  <a:gd name="T11" fmla="*/ 2585 h 94"/>
                  <a:gd name="T12" fmla="+- 0 682 643"/>
                  <a:gd name="T13" fmla="*/ T12 w 63"/>
                  <a:gd name="T14" fmla="+- 0 2587 2570"/>
                  <a:gd name="T15" fmla="*/ 2587 h 94"/>
                  <a:gd name="T16" fmla="+- 0 688 643"/>
                  <a:gd name="T17" fmla="*/ T16 w 63"/>
                  <a:gd name="T18" fmla="+- 0 2624 2570"/>
                  <a:gd name="T19" fmla="*/ 2624 h 94"/>
                  <a:gd name="T20" fmla="+- 0 688 643"/>
                  <a:gd name="T21" fmla="*/ T20 w 63"/>
                  <a:gd name="T22" fmla="+- 0 2630 2570"/>
                  <a:gd name="T23" fmla="*/ 2630 h 94"/>
                  <a:gd name="T24" fmla="+- 0 674 643"/>
                  <a:gd name="T25" fmla="*/ T24 w 63"/>
                  <a:gd name="T26" fmla="+- 0 2649 2570"/>
                  <a:gd name="T27" fmla="*/ 2649 h 94"/>
                  <a:gd name="T28" fmla="+- 0 700 643"/>
                  <a:gd name="T29" fmla="*/ T28 w 63"/>
                  <a:gd name="T30" fmla="+- 0 2649 2570"/>
                  <a:gd name="T31" fmla="*/ 2649 h 94"/>
                  <a:gd name="T32" fmla="+- 0 701 643"/>
                  <a:gd name="T33" fmla="*/ T32 w 63"/>
                  <a:gd name="T34" fmla="+- 0 2647 2570"/>
                  <a:gd name="T35" fmla="*/ 2647 h 94"/>
                  <a:gd name="T36" fmla="+- 0 703 643"/>
                  <a:gd name="T37" fmla="*/ T36 w 63"/>
                  <a:gd name="T38" fmla="+- 0 2642 2570"/>
                  <a:gd name="T39" fmla="*/ 2642 h 94"/>
                  <a:gd name="T40" fmla="+- 0 706 643"/>
                  <a:gd name="T41" fmla="*/ T40 w 63"/>
                  <a:gd name="T42" fmla="+- 0 2630 2570"/>
                  <a:gd name="T43" fmla="*/ 2630 h 94"/>
                  <a:gd name="T44" fmla="+- 0 706 643"/>
                  <a:gd name="T45" fmla="*/ T44 w 63"/>
                  <a:gd name="T46" fmla="+- 0 2624 2570"/>
                  <a:gd name="T47" fmla="*/ 2624 h 94"/>
                  <a:gd name="T48" fmla="+- 0 706 643"/>
                  <a:gd name="T49" fmla="*/ T48 w 63"/>
                  <a:gd name="T50" fmla="+- 0 2606 2570"/>
                  <a:gd name="T51" fmla="*/ 2606 h 94"/>
                  <a:gd name="T52" fmla="+- 0 706 643"/>
                  <a:gd name="T53" fmla="*/ T52 w 63"/>
                  <a:gd name="T54" fmla="+- 0 2603 2570"/>
                  <a:gd name="T55" fmla="*/ 2603 h 94"/>
                  <a:gd name="T56" fmla="+- 0 704 643"/>
                  <a:gd name="T57" fmla="*/ T56 w 63"/>
                  <a:gd name="T58" fmla="+- 0 2591 2570"/>
                  <a:gd name="T59" fmla="*/ 2591 h 94"/>
                  <a:gd name="T60" fmla="+- 0 702 643"/>
                  <a:gd name="T61" fmla="*/ T60 w 63"/>
                  <a:gd name="T62" fmla="+- 0 2586 2570"/>
                  <a:gd name="T63" fmla="*/ 2586 h 94"/>
                  <a:gd name="T64" fmla="+- 0 701 643"/>
                  <a:gd name="T65" fmla="*/ T64 w 63"/>
                  <a:gd name="T66" fmla="+- 0 2585 2570"/>
                  <a:gd name="T67" fmla="*/ 25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39" y="17"/>
                    </a:lnTo>
                    <a:lnTo>
                      <a:pt x="45" y="54"/>
                    </a:lnTo>
                    <a:lnTo>
                      <a:pt x="45" y="60"/>
                    </a:lnTo>
                    <a:lnTo>
                      <a:pt x="31" y="79"/>
                    </a:lnTo>
                    <a:lnTo>
                      <a:pt x="57" y="79"/>
                    </a:lnTo>
                    <a:lnTo>
                      <a:pt x="58"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44" name="Group 3964"/>
            <p:cNvGrpSpPr>
              <a:grpSpLocks/>
            </p:cNvGrpSpPr>
            <p:nvPr/>
          </p:nvGrpSpPr>
          <p:grpSpPr bwMode="auto">
            <a:xfrm>
              <a:off x="643" y="2742"/>
              <a:ext cx="63" cy="94"/>
              <a:chOff x="643" y="2742"/>
              <a:chExt cx="63" cy="94"/>
            </a:xfrm>
          </p:grpSpPr>
          <p:sp>
            <p:nvSpPr>
              <p:cNvPr id="40014" name="Freeform 3966"/>
              <p:cNvSpPr>
                <a:spLocks/>
              </p:cNvSpPr>
              <p:nvPr/>
            </p:nvSpPr>
            <p:spPr bwMode="auto">
              <a:xfrm>
                <a:off x="643" y="2742"/>
                <a:ext cx="63" cy="94"/>
              </a:xfrm>
              <a:custGeom>
                <a:avLst/>
                <a:gdLst>
                  <a:gd name="T0" fmla="+- 0 681 643"/>
                  <a:gd name="T1" fmla="*/ T0 w 63"/>
                  <a:gd name="T2" fmla="+- 0 2742 2742"/>
                  <a:gd name="T3" fmla="*/ 2742 h 94"/>
                  <a:gd name="T4" fmla="+- 0 670 643"/>
                  <a:gd name="T5" fmla="*/ T4 w 63"/>
                  <a:gd name="T6" fmla="+- 0 2742 2742"/>
                  <a:gd name="T7" fmla="*/ 2742 h 94"/>
                  <a:gd name="T8" fmla="+- 0 665 643"/>
                  <a:gd name="T9" fmla="*/ T8 w 63"/>
                  <a:gd name="T10" fmla="+- 0 2744 2742"/>
                  <a:gd name="T11" fmla="*/ 2744 h 94"/>
                  <a:gd name="T12" fmla="+- 0 643 643"/>
                  <a:gd name="T13" fmla="*/ T12 w 63"/>
                  <a:gd name="T14" fmla="+- 0 2797 2742"/>
                  <a:gd name="T15" fmla="*/ 2797 h 94"/>
                  <a:gd name="T16" fmla="+- 0 644 643"/>
                  <a:gd name="T17" fmla="*/ T16 w 63"/>
                  <a:gd name="T18" fmla="+- 0 2803 2742"/>
                  <a:gd name="T19" fmla="*/ 2803 h 94"/>
                  <a:gd name="T20" fmla="+- 0 668 643"/>
                  <a:gd name="T21" fmla="*/ T20 w 63"/>
                  <a:gd name="T22" fmla="+- 0 2836 2742"/>
                  <a:gd name="T23" fmla="*/ 2836 h 94"/>
                  <a:gd name="T24" fmla="+- 0 680 643"/>
                  <a:gd name="T25" fmla="*/ T24 w 63"/>
                  <a:gd name="T26" fmla="+- 0 2836 2742"/>
                  <a:gd name="T27" fmla="*/ 2836 h 94"/>
                  <a:gd name="T28" fmla="+- 0 685 643"/>
                  <a:gd name="T29" fmla="*/ T28 w 63"/>
                  <a:gd name="T30" fmla="+- 0 2835 2742"/>
                  <a:gd name="T31" fmla="*/ 2835 h 94"/>
                  <a:gd name="T32" fmla="+- 0 693 643"/>
                  <a:gd name="T33" fmla="*/ T32 w 63"/>
                  <a:gd name="T34" fmla="+- 0 2830 2742"/>
                  <a:gd name="T35" fmla="*/ 2830 h 94"/>
                  <a:gd name="T36" fmla="+- 0 696 643"/>
                  <a:gd name="T37" fmla="*/ T36 w 63"/>
                  <a:gd name="T38" fmla="+- 0 2827 2742"/>
                  <a:gd name="T39" fmla="*/ 2827 h 94"/>
                  <a:gd name="T40" fmla="+- 0 700 643"/>
                  <a:gd name="T41" fmla="*/ T40 w 63"/>
                  <a:gd name="T42" fmla="+- 0 2821 2742"/>
                  <a:gd name="T43" fmla="*/ 2821 h 94"/>
                  <a:gd name="T44" fmla="+- 0 672 643"/>
                  <a:gd name="T45" fmla="*/ T44 w 63"/>
                  <a:gd name="T46" fmla="+- 0 2821 2742"/>
                  <a:gd name="T47" fmla="*/ 2821 h 94"/>
                  <a:gd name="T48" fmla="+- 0 670 643"/>
                  <a:gd name="T49" fmla="*/ T48 w 63"/>
                  <a:gd name="T50" fmla="+- 0 2821 2742"/>
                  <a:gd name="T51" fmla="*/ 2821 h 94"/>
                  <a:gd name="T52" fmla="+- 0 661 643"/>
                  <a:gd name="T53" fmla="*/ T52 w 63"/>
                  <a:gd name="T54" fmla="+- 0 2796 2742"/>
                  <a:gd name="T55" fmla="*/ 2796 h 94"/>
                  <a:gd name="T56" fmla="+- 0 661 643"/>
                  <a:gd name="T57" fmla="*/ T56 w 63"/>
                  <a:gd name="T58" fmla="+- 0 2779 2742"/>
                  <a:gd name="T59" fmla="*/ 2779 h 94"/>
                  <a:gd name="T60" fmla="+- 0 672 643"/>
                  <a:gd name="T61" fmla="*/ T60 w 63"/>
                  <a:gd name="T62" fmla="+- 0 2757 2742"/>
                  <a:gd name="T63" fmla="*/ 2757 h 94"/>
                  <a:gd name="T64" fmla="+- 0 701 643"/>
                  <a:gd name="T65" fmla="*/ T64 w 63"/>
                  <a:gd name="T66" fmla="+- 0 2757 2742"/>
                  <a:gd name="T67" fmla="*/ 2757 h 94"/>
                  <a:gd name="T68" fmla="+- 0 698 643"/>
                  <a:gd name="T69" fmla="*/ T68 w 63"/>
                  <a:gd name="T70" fmla="+- 0 2751 2742"/>
                  <a:gd name="T71" fmla="*/ 2751 h 94"/>
                  <a:gd name="T72" fmla="+- 0 694 643"/>
                  <a:gd name="T73" fmla="*/ T72 w 63"/>
                  <a:gd name="T74" fmla="+- 0 2748 2742"/>
                  <a:gd name="T75" fmla="*/ 2748 h 94"/>
                  <a:gd name="T76" fmla="+- 0 687 643"/>
                  <a:gd name="T77" fmla="*/ T76 w 63"/>
                  <a:gd name="T78" fmla="+- 0 2744 2742"/>
                  <a:gd name="T79" fmla="*/ 2744 h 94"/>
                  <a:gd name="T80" fmla="+- 0 681 643"/>
                  <a:gd name="T81" fmla="*/ T80 w 63"/>
                  <a:gd name="T82" fmla="+- 0 2742 2742"/>
                  <a:gd name="T83" fmla="*/ 274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7" y="0"/>
                    </a:lnTo>
                    <a:lnTo>
                      <a:pt x="22" y="2"/>
                    </a:lnTo>
                    <a:lnTo>
                      <a:pt x="0" y="55"/>
                    </a:lnTo>
                    <a:lnTo>
                      <a:pt x="1" y="61"/>
                    </a:lnTo>
                    <a:lnTo>
                      <a:pt x="25" y="94"/>
                    </a:lnTo>
                    <a:lnTo>
                      <a:pt x="37" y="94"/>
                    </a:lnTo>
                    <a:lnTo>
                      <a:pt x="42" y="93"/>
                    </a:lnTo>
                    <a:lnTo>
                      <a:pt x="50" y="88"/>
                    </a:lnTo>
                    <a:lnTo>
                      <a:pt x="53" y="85"/>
                    </a:lnTo>
                    <a:lnTo>
                      <a:pt x="57" y="79"/>
                    </a:lnTo>
                    <a:lnTo>
                      <a:pt x="29" y="79"/>
                    </a:lnTo>
                    <a:lnTo>
                      <a:pt x="27" y="79"/>
                    </a:lnTo>
                    <a:lnTo>
                      <a:pt x="18" y="54"/>
                    </a:lnTo>
                    <a:lnTo>
                      <a:pt x="18" y="37"/>
                    </a:lnTo>
                    <a:lnTo>
                      <a:pt x="29" y="15"/>
                    </a:lnTo>
                    <a:lnTo>
                      <a:pt x="58" y="15"/>
                    </a:lnTo>
                    <a:lnTo>
                      <a:pt x="55" y="9"/>
                    </a:lnTo>
                    <a:lnTo>
                      <a:pt x="51" y="6"/>
                    </a:lnTo>
                    <a:lnTo>
                      <a:pt x="44" y="2"/>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5" name="Freeform 3965"/>
              <p:cNvSpPr>
                <a:spLocks/>
              </p:cNvSpPr>
              <p:nvPr/>
            </p:nvSpPr>
            <p:spPr bwMode="auto">
              <a:xfrm>
                <a:off x="643" y="2742"/>
                <a:ext cx="63" cy="94"/>
              </a:xfrm>
              <a:custGeom>
                <a:avLst/>
                <a:gdLst>
                  <a:gd name="T0" fmla="+- 0 701 643"/>
                  <a:gd name="T1" fmla="*/ T0 w 63"/>
                  <a:gd name="T2" fmla="+- 0 2757 2742"/>
                  <a:gd name="T3" fmla="*/ 2757 h 94"/>
                  <a:gd name="T4" fmla="+- 0 675 643"/>
                  <a:gd name="T5" fmla="*/ T4 w 63"/>
                  <a:gd name="T6" fmla="+- 0 2757 2742"/>
                  <a:gd name="T7" fmla="*/ 2757 h 94"/>
                  <a:gd name="T8" fmla="+- 0 679 643"/>
                  <a:gd name="T9" fmla="*/ T8 w 63"/>
                  <a:gd name="T10" fmla="+- 0 2758 2742"/>
                  <a:gd name="T11" fmla="*/ 2758 h 94"/>
                  <a:gd name="T12" fmla="+- 0 682 643"/>
                  <a:gd name="T13" fmla="*/ T12 w 63"/>
                  <a:gd name="T14" fmla="+- 0 2760 2742"/>
                  <a:gd name="T15" fmla="*/ 2760 h 94"/>
                  <a:gd name="T16" fmla="+- 0 688 643"/>
                  <a:gd name="T17" fmla="*/ T16 w 63"/>
                  <a:gd name="T18" fmla="+- 0 2797 2742"/>
                  <a:gd name="T19" fmla="*/ 2797 h 94"/>
                  <a:gd name="T20" fmla="+- 0 688 643"/>
                  <a:gd name="T21" fmla="*/ T20 w 63"/>
                  <a:gd name="T22" fmla="+- 0 2802 2742"/>
                  <a:gd name="T23" fmla="*/ 2802 h 94"/>
                  <a:gd name="T24" fmla="+- 0 674 643"/>
                  <a:gd name="T25" fmla="*/ T24 w 63"/>
                  <a:gd name="T26" fmla="+- 0 2821 2742"/>
                  <a:gd name="T27" fmla="*/ 2821 h 94"/>
                  <a:gd name="T28" fmla="+- 0 700 643"/>
                  <a:gd name="T29" fmla="*/ T28 w 63"/>
                  <a:gd name="T30" fmla="+- 0 2821 2742"/>
                  <a:gd name="T31" fmla="*/ 2821 h 94"/>
                  <a:gd name="T32" fmla="+- 0 701 643"/>
                  <a:gd name="T33" fmla="*/ T32 w 63"/>
                  <a:gd name="T34" fmla="+- 0 2819 2742"/>
                  <a:gd name="T35" fmla="*/ 2819 h 94"/>
                  <a:gd name="T36" fmla="+- 0 703 643"/>
                  <a:gd name="T37" fmla="*/ T36 w 63"/>
                  <a:gd name="T38" fmla="+- 0 2814 2742"/>
                  <a:gd name="T39" fmla="*/ 2814 h 94"/>
                  <a:gd name="T40" fmla="+- 0 706 643"/>
                  <a:gd name="T41" fmla="*/ T40 w 63"/>
                  <a:gd name="T42" fmla="+- 0 2802 2742"/>
                  <a:gd name="T43" fmla="*/ 2802 h 94"/>
                  <a:gd name="T44" fmla="+- 0 706 643"/>
                  <a:gd name="T45" fmla="*/ T44 w 63"/>
                  <a:gd name="T46" fmla="+- 0 2797 2742"/>
                  <a:gd name="T47" fmla="*/ 2797 h 94"/>
                  <a:gd name="T48" fmla="+- 0 706 643"/>
                  <a:gd name="T49" fmla="*/ T48 w 63"/>
                  <a:gd name="T50" fmla="+- 0 2779 2742"/>
                  <a:gd name="T51" fmla="*/ 2779 h 94"/>
                  <a:gd name="T52" fmla="+- 0 706 643"/>
                  <a:gd name="T53" fmla="*/ T52 w 63"/>
                  <a:gd name="T54" fmla="+- 0 2775 2742"/>
                  <a:gd name="T55" fmla="*/ 2775 h 94"/>
                  <a:gd name="T56" fmla="+- 0 704 643"/>
                  <a:gd name="T57" fmla="*/ T56 w 63"/>
                  <a:gd name="T58" fmla="+- 0 2764 2742"/>
                  <a:gd name="T59" fmla="*/ 2764 h 94"/>
                  <a:gd name="T60" fmla="+- 0 702 643"/>
                  <a:gd name="T61" fmla="*/ T60 w 63"/>
                  <a:gd name="T62" fmla="+- 0 2759 2742"/>
                  <a:gd name="T63" fmla="*/ 2759 h 94"/>
                  <a:gd name="T64" fmla="+- 0 701 643"/>
                  <a:gd name="T65" fmla="*/ T64 w 63"/>
                  <a:gd name="T66" fmla="+- 0 2757 2742"/>
                  <a:gd name="T67" fmla="*/ 27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6"/>
                    </a:lnTo>
                    <a:lnTo>
                      <a:pt x="39" y="18"/>
                    </a:lnTo>
                    <a:lnTo>
                      <a:pt x="45" y="55"/>
                    </a:lnTo>
                    <a:lnTo>
                      <a:pt x="45" y="60"/>
                    </a:lnTo>
                    <a:lnTo>
                      <a:pt x="31" y="79"/>
                    </a:lnTo>
                    <a:lnTo>
                      <a:pt x="57" y="79"/>
                    </a:lnTo>
                    <a:lnTo>
                      <a:pt x="58" y="77"/>
                    </a:lnTo>
                    <a:lnTo>
                      <a:pt x="60" y="72"/>
                    </a:lnTo>
                    <a:lnTo>
                      <a:pt x="63" y="60"/>
                    </a:lnTo>
                    <a:lnTo>
                      <a:pt x="63" y="55"/>
                    </a:lnTo>
                    <a:lnTo>
                      <a:pt x="63" y="37"/>
                    </a:lnTo>
                    <a:lnTo>
                      <a:pt x="63" y="33"/>
                    </a:lnTo>
                    <a:lnTo>
                      <a:pt x="61" y="22"/>
                    </a:lnTo>
                    <a:lnTo>
                      <a:pt x="59" y="17"/>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45" name="Group 3959"/>
            <p:cNvGrpSpPr>
              <a:grpSpLocks/>
            </p:cNvGrpSpPr>
            <p:nvPr/>
          </p:nvGrpSpPr>
          <p:grpSpPr bwMode="auto">
            <a:xfrm>
              <a:off x="643" y="2915"/>
              <a:ext cx="63" cy="94"/>
              <a:chOff x="643" y="2915"/>
              <a:chExt cx="63" cy="94"/>
            </a:xfrm>
          </p:grpSpPr>
          <p:sp>
            <p:nvSpPr>
              <p:cNvPr id="40010" name="Freeform 3963"/>
              <p:cNvSpPr>
                <a:spLocks/>
              </p:cNvSpPr>
              <p:nvPr/>
            </p:nvSpPr>
            <p:spPr bwMode="auto">
              <a:xfrm>
                <a:off x="643" y="2915"/>
                <a:ext cx="63" cy="94"/>
              </a:xfrm>
              <a:custGeom>
                <a:avLst/>
                <a:gdLst>
                  <a:gd name="T0" fmla="+- 0 680 643"/>
                  <a:gd name="T1" fmla="*/ T0 w 63"/>
                  <a:gd name="T2" fmla="+- 0 2915 2915"/>
                  <a:gd name="T3" fmla="*/ 2915 h 94"/>
                  <a:gd name="T4" fmla="+- 0 671 643"/>
                  <a:gd name="T5" fmla="*/ T4 w 63"/>
                  <a:gd name="T6" fmla="+- 0 2915 2915"/>
                  <a:gd name="T7" fmla="*/ 2915 h 94"/>
                  <a:gd name="T8" fmla="+- 0 666 643"/>
                  <a:gd name="T9" fmla="*/ T8 w 63"/>
                  <a:gd name="T10" fmla="+- 0 2915 2915"/>
                  <a:gd name="T11" fmla="*/ 2915 h 94"/>
                  <a:gd name="T12" fmla="+- 0 646 643"/>
                  <a:gd name="T13" fmla="*/ T12 w 63"/>
                  <a:gd name="T14" fmla="+- 0 2942 2915"/>
                  <a:gd name="T15" fmla="*/ 2942 h 94"/>
                  <a:gd name="T16" fmla="+- 0 646 643"/>
                  <a:gd name="T17" fmla="*/ T16 w 63"/>
                  <a:gd name="T18" fmla="+- 0 2944 2915"/>
                  <a:gd name="T19" fmla="*/ 2944 h 94"/>
                  <a:gd name="T20" fmla="+- 0 661 643"/>
                  <a:gd name="T21" fmla="*/ T20 w 63"/>
                  <a:gd name="T22" fmla="+- 0 2961 2915"/>
                  <a:gd name="T23" fmla="*/ 2961 h 94"/>
                  <a:gd name="T24" fmla="+- 0 658 643"/>
                  <a:gd name="T25" fmla="*/ T24 w 63"/>
                  <a:gd name="T26" fmla="+- 0 2962 2915"/>
                  <a:gd name="T27" fmla="*/ 2962 h 94"/>
                  <a:gd name="T28" fmla="+- 0 656 643"/>
                  <a:gd name="T29" fmla="*/ T28 w 63"/>
                  <a:gd name="T30" fmla="+- 0 2964 2915"/>
                  <a:gd name="T31" fmla="*/ 2964 h 94"/>
                  <a:gd name="T32" fmla="+- 0 651 643"/>
                  <a:gd name="T33" fmla="*/ T32 w 63"/>
                  <a:gd name="T34" fmla="+- 0 2967 2915"/>
                  <a:gd name="T35" fmla="*/ 2967 h 94"/>
                  <a:gd name="T36" fmla="+- 0 649 643"/>
                  <a:gd name="T37" fmla="*/ T36 w 63"/>
                  <a:gd name="T38" fmla="+- 0 2969 2915"/>
                  <a:gd name="T39" fmla="*/ 2969 h 94"/>
                  <a:gd name="T40" fmla="+- 0 648 643"/>
                  <a:gd name="T41" fmla="*/ T40 w 63"/>
                  <a:gd name="T42" fmla="+- 0 2971 2915"/>
                  <a:gd name="T43" fmla="*/ 2971 h 94"/>
                  <a:gd name="T44" fmla="+- 0 646 643"/>
                  <a:gd name="T45" fmla="*/ T44 w 63"/>
                  <a:gd name="T46" fmla="+- 0 2973 2915"/>
                  <a:gd name="T47" fmla="*/ 2973 h 94"/>
                  <a:gd name="T48" fmla="+- 0 645 643"/>
                  <a:gd name="T49" fmla="*/ T48 w 63"/>
                  <a:gd name="T50" fmla="+- 0 2975 2915"/>
                  <a:gd name="T51" fmla="*/ 2975 h 94"/>
                  <a:gd name="T52" fmla="+- 0 644 643"/>
                  <a:gd name="T53" fmla="*/ T52 w 63"/>
                  <a:gd name="T54" fmla="+- 0 2980 2915"/>
                  <a:gd name="T55" fmla="*/ 2980 h 94"/>
                  <a:gd name="T56" fmla="+- 0 643 643"/>
                  <a:gd name="T57" fmla="*/ T56 w 63"/>
                  <a:gd name="T58" fmla="+- 0 2982 2915"/>
                  <a:gd name="T59" fmla="*/ 2982 h 94"/>
                  <a:gd name="T60" fmla="+- 0 643 643"/>
                  <a:gd name="T61" fmla="*/ T60 w 63"/>
                  <a:gd name="T62" fmla="+- 0 2988 2915"/>
                  <a:gd name="T63" fmla="*/ 2988 h 94"/>
                  <a:gd name="T64" fmla="+- 0 669 643"/>
                  <a:gd name="T65" fmla="*/ T64 w 63"/>
                  <a:gd name="T66" fmla="+- 0 3008 2915"/>
                  <a:gd name="T67" fmla="*/ 3008 h 94"/>
                  <a:gd name="T68" fmla="+- 0 679 643"/>
                  <a:gd name="T69" fmla="*/ T68 w 63"/>
                  <a:gd name="T70" fmla="+- 0 3008 2915"/>
                  <a:gd name="T71" fmla="*/ 3008 h 94"/>
                  <a:gd name="T72" fmla="+- 0 703 643"/>
                  <a:gd name="T73" fmla="*/ T72 w 63"/>
                  <a:gd name="T74" fmla="+- 0 2994 2915"/>
                  <a:gd name="T75" fmla="*/ 2994 h 94"/>
                  <a:gd name="T76" fmla="+- 0 670 643"/>
                  <a:gd name="T77" fmla="*/ T76 w 63"/>
                  <a:gd name="T78" fmla="+- 0 2994 2915"/>
                  <a:gd name="T79" fmla="*/ 2994 h 94"/>
                  <a:gd name="T80" fmla="+- 0 667 643"/>
                  <a:gd name="T81" fmla="*/ T80 w 63"/>
                  <a:gd name="T82" fmla="+- 0 2993 2915"/>
                  <a:gd name="T83" fmla="*/ 2993 h 94"/>
                  <a:gd name="T84" fmla="+- 0 662 643"/>
                  <a:gd name="T85" fmla="*/ T84 w 63"/>
                  <a:gd name="T86" fmla="+- 0 2990 2915"/>
                  <a:gd name="T87" fmla="*/ 2990 h 94"/>
                  <a:gd name="T88" fmla="+- 0 661 643"/>
                  <a:gd name="T89" fmla="*/ T88 w 63"/>
                  <a:gd name="T90" fmla="+- 0 2987 2915"/>
                  <a:gd name="T91" fmla="*/ 2987 h 94"/>
                  <a:gd name="T92" fmla="+- 0 661 643"/>
                  <a:gd name="T93" fmla="*/ T92 w 63"/>
                  <a:gd name="T94" fmla="+- 0 2982 2915"/>
                  <a:gd name="T95" fmla="*/ 2982 h 94"/>
                  <a:gd name="T96" fmla="+- 0 674 643"/>
                  <a:gd name="T97" fmla="*/ T96 w 63"/>
                  <a:gd name="T98" fmla="+- 0 2968 2915"/>
                  <a:gd name="T99" fmla="*/ 2968 h 94"/>
                  <a:gd name="T100" fmla="+- 0 700 643"/>
                  <a:gd name="T101" fmla="*/ T100 w 63"/>
                  <a:gd name="T102" fmla="+- 0 2968 2915"/>
                  <a:gd name="T103" fmla="*/ 2968 h 94"/>
                  <a:gd name="T104" fmla="+- 0 700 643"/>
                  <a:gd name="T105" fmla="*/ T104 w 63"/>
                  <a:gd name="T106" fmla="+- 0 2967 2915"/>
                  <a:gd name="T107" fmla="*/ 2967 h 94"/>
                  <a:gd name="T108" fmla="+- 0 698 643"/>
                  <a:gd name="T109" fmla="*/ T108 w 63"/>
                  <a:gd name="T110" fmla="+- 0 2965 2915"/>
                  <a:gd name="T111" fmla="*/ 2965 h 94"/>
                  <a:gd name="T112" fmla="+- 0 693 643"/>
                  <a:gd name="T113" fmla="*/ T112 w 63"/>
                  <a:gd name="T114" fmla="+- 0 2962 2915"/>
                  <a:gd name="T115" fmla="*/ 2962 h 94"/>
                  <a:gd name="T116" fmla="+- 0 691 643"/>
                  <a:gd name="T117" fmla="*/ T116 w 63"/>
                  <a:gd name="T118" fmla="+- 0 2960 2915"/>
                  <a:gd name="T119" fmla="*/ 2960 h 94"/>
                  <a:gd name="T120" fmla="+- 0 688 643"/>
                  <a:gd name="T121" fmla="*/ T120 w 63"/>
                  <a:gd name="T122" fmla="+- 0 2959 2915"/>
                  <a:gd name="T123" fmla="*/ 2959 h 94"/>
                  <a:gd name="T124" fmla="+- 0 690 643"/>
                  <a:gd name="T125" fmla="*/ T124 w 63"/>
                  <a:gd name="T126" fmla="+- 0 2958 2915"/>
                  <a:gd name="T127" fmla="*/ 2958 h 94"/>
                  <a:gd name="T128" fmla="+- 0 693 643"/>
                  <a:gd name="T129" fmla="*/ T128 w 63"/>
                  <a:gd name="T130" fmla="+- 0 2956 2915"/>
                  <a:gd name="T131" fmla="*/ 2956 h 94"/>
                  <a:gd name="T132" fmla="+- 0 696 643"/>
                  <a:gd name="T133" fmla="*/ T132 w 63"/>
                  <a:gd name="T134" fmla="+- 0 2953 2915"/>
                  <a:gd name="T135" fmla="*/ 2953 h 94"/>
                  <a:gd name="T136" fmla="+- 0 676 643"/>
                  <a:gd name="T137" fmla="*/ T136 w 63"/>
                  <a:gd name="T138" fmla="+- 0 2953 2915"/>
                  <a:gd name="T139" fmla="*/ 2953 h 94"/>
                  <a:gd name="T140" fmla="+- 0 673 643"/>
                  <a:gd name="T141" fmla="*/ T140 w 63"/>
                  <a:gd name="T142" fmla="+- 0 2951 2915"/>
                  <a:gd name="T143" fmla="*/ 2951 h 94"/>
                  <a:gd name="T144" fmla="+- 0 663 643"/>
                  <a:gd name="T145" fmla="*/ T144 w 63"/>
                  <a:gd name="T146" fmla="+- 0 2935 2915"/>
                  <a:gd name="T147" fmla="*/ 2935 h 94"/>
                  <a:gd name="T148" fmla="+- 0 664 643"/>
                  <a:gd name="T149" fmla="*/ T148 w 63"/>
                  <a:gd name="T150" fmla="+- 0 2933 2915"/>
                  <a:gd name="T151" fmla="*/ 2933 h 94"/>
                  <a:gd name="T152" fmla="+- 0 668 643"/>
                  <a:gd name="T153" fmla="*/ T152 w 63"/>
                  <a:gd name="T154" fmla="+- 0 2929 2915"/>
                  <a:gd name="T155" fmla="*/ 2929 h 94"/>
                  <a:gd name="T156" fmla="+- 0 671 643"/>
                  <a:gd name="T157" fmla="*/ T156 w 63"/>
                  <a:gd name="T158" fmla="+- 0 2928 2915"/>
                  <a:gd name="T159" fmla="*/ 2928 h 94"/>
                  <a:gd name="T160" fmla="+- 0 702 643"/>
                  <a:gd name="T161" fmla="*/ T160 w 63"/>
                  <a:gd name="T162" fmla="+- 0 2928 2915"/>
                  <a:gd name="T163" fmla="*/ 2928 h 94"/>
                  <a:gd name="T164" fmla="+- 0 701 643"/>
                  <a:gd name="T165" fmla="*/ T164 w 63"/>
                  <a:gd name="T166" fmla="+- 0 2925 2915"/>
                  <a:gd name="T167" fmla="*/ 2925 h 94"/>
                  <a:gd name="T168" fmla="+- 0 699 643"/>
                  <a:gd name="T169" fmla="*/ T168 w 63"/>
                  <a:gd name="T170" fmla="+- 0 2923 2915"/>
                  <a:gd name="T171" fmla="*/ 2923 h 94"/>
                  <a:gd name="T172" fmla="+- 0 694 643"/>
                  <a:gd name="T173" fmla="*/ T172 w 63"/>
                  <a:gd name="T174" fmla="+- 0 2919 2915"/>
                  <a:gd name="T175" fmla="*/ 2919 h 94"/>
                  <a:gd name="T176" fmla="+- 0 692 643"/>
                  <a:gd name="T177" fmla="*/ T176 w 63"/>
                  <a:gd name="T178" fmla="+- 0 2917 2915"/>
                  <a:gd name="T179" fmla="*/ 2917 h 94"/>
                  <a:gd name="T180" fmla="+- 0 685 643"/>
                  <a:gd name="T181" fmla="*/ T180 w 63"/>
                  <a:gd name="T182" fmla="+- 0 2915 2915"/>
                  <a:gd name="T183" fmla="*/ 2915 h 94"/>
                  <a:gd name="T184" fmla="+- 0 680 643"/>
                  <a:gd name="T185" fmla="*/ T184 w 63"/>
                  <a:gd name="T186" fmla="+- 0 2915 2915"/>
                  <a:gd name="T187" fmla="*/ 291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Lst>
                <a:rect l="0" t="0" r="r" b="b"/>
                <a:pathLst>
                  <a:path w="63" h="94">
                    <a:moveTo>
                      <a:pt x="37" y="0"/>
                    </a:moveTo>
                    <a:lnTo>
                      <a:pt x="28" y="0"/>
                    </a:lnTo>
                    <a:lnTo>
                      <a:pt x="23" y="0"/>
                    </a:lnTo>
                    <a:lnTo>
                      <a:pt x="3" y="27"/>
                    </a:lnTo>
                    <a:lnTo>
                      <a:pt x="3" y="29"/>
                    </a:lnTo>
                    <a:lnTo>
                      <a:pt x="18" y="46"/>
                    </a:lnTo>
                    <a:lnTo>
                      <a:pt x="15" y="47"/>
                    </a:lnTo>
                    <a:lnTo>
                      <a:pt x="13" y="49"/>
                    </a:lnTo>
                    <a:lnTo>
                      <a:pt x="8" y="52"/>
                    </a:lnTo>
                    <a:lnTo>
                      <a:pt x="6" y="54"/>
                    </a:lnTo>
                    <a:lnTo>
                      <a:pt x="5" y="56"/>
                    </a:lnTo>
                    <a:lnTo>
                      <a:pt x="3" y="58"/>
                    </a:lnTo>
                    <a:lnTo>
                      <a:pt x="2" y="60"/>
                    </a:lnTo>
                    <a:lnTo>
                      <a:pt x="1" y="65"/>
                    </a:lnTo>
                    <a:lnTo>
                      <a:pt x="0" y="67"/>
                    </a:lnTo>
                    <a:lnTo>
                      <a:pt x="0" y="73"/>
                    </a:lnTo>
                    <a:lnTo>
                      <a:pt x="26" y="93"/>
                    </a:lnTo>
                    <a:lnTo>
                      <a:pt x="36" y="93"/>
                    </a:lnTo>
                    <a:lnTo>
                      <a:pt x="60" y="79"/>
                    </a:lnTo>
                    <a:lnTo>
                      <a:pt x="27" y="79"/>
                    </a:lnTo>
                    <a:lnTo>
                      <a:pt x="24" y="78"/>
                    </a:lnTo>
                    <a:lnTo>
                      <a:pt x="19" y="75"/>
                    </a:lnTo>
                    <a:lnTo>
                      <a:pt x="18" y="72"/>
                    </a:lnTo>
                    <a:lnTo>
                      <a:pt x="18" y="67"/>
                    </a:lnTo>
                    <a:lnTo>
                      <a:pt x="31" y="53"/>
                    </a:lnTo>
                    <a:lnTo>
                      <a:pt x="57" y="53"/>
                    </a:lnTo>
                    <a:lnTo>
                      <a:pt x="57" y="52"/>
                    </a:lnTo>
                    <a:lnTo>
                      <a:pt x="55" y="50"/>
                    </a:lnTo>
                    <a:lnTo>
                      <a:pt x="50" y="47"/>
                    </a:lnTo>
                    <a:lnTo>
                      <a:pt x="48" y="45"/>
                    </a:lnTo>
                    <a:lnTo>
                      <a:pt x="45" y="44"/>
                    </a:lnTo>
                    <a:lnTo>
                      <a:pt x="47" y="43"/>
                    </a:lnTo>
                    <a:lnTo>
                      <a:pt x="50" y="41"/>
                    </a:lnTo>
                    <a:lnTo>
                      <a:pt x="53" y="38"/>
                    </a:lnTo>
                    <a:lnTo>
                      <a:pt x="33" y="38"/>
                    </a:lnTo>
                    <a:lnTo>
                      <a:pt x="30" y="36"/>
                    </a:lnTo>
                    <a:lnTo>
                      <a:pt x="20" y="20"/>
                    </a:lnTo>
                    <a:lnTo>
                      <a:pt x="21" y="18"/>
                    </a:lnTo>
                    <a:lnTo>
                      <a:pt x="25" y="14"/>
                    </a:lnTo>
                    <a:lnTo>
                      <a:pt x="28" y="13"/>
                    </a:lnTo>
                    <a:lnTo>
                      <a:pt x="59" y="13"/>
                    </a:lnTo>
                    <a:lnTo>
                      <a:pt x="58" y="10"/>
                    </a:lnTo>
                    <a:lnTo>
                      <a:pt x="56" y="8"/>
                    </a:lnTo>
                    <a:lnTo>
                      <a:pt x="51" y="4"/>
                    </a:lnTo>
                    <a:lnTo>
                      <a:pt x="49" y="2"/>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1" name="Freeform 3962"/>
              <p:cNvSpPr>
                <a:spLocks/>
              </p:cNvSpPr>
              <p:nvPr/>
            </p:nvSpPr>
            <p:spPr bwMode="auto">
              <a:xfrm>
                <a:off x="643" y="2915"/>
                <a:ext cx="63" cy="94"/>
              </a:xfrm>
              <a:custGeom>
                <a:avLst/>
                <a:gdLst>
                  <a:gd name="T0" fmla="+- 0 700 643"/>
                  <a:gd name="T1" fmla="*/ T0 w 63"/>
                  <a:gd name="T2" fmla="+- 0 2968 2915"/>
                  <a:gd name="T3" fmla="*/ 2968 h 94"/>
                  <a:gd name="T4" fmla="+- 0 674 643"/>
                  <a:gd name="T5" fmla="*/ T4 w 63"/>
                  <a:gd name="T6" fmla="+- 0 2968 2915"/>
                  <a:gd name="T7" fmla="*/ 2968 h 94"/>
                  <a:gd name="T8" fmla="+- 0 676 643"/>
                  <a:gd name="T9" fmla="*/ T8 w 63"/>
                  <a:gd name="T10" fmla="+- 0 2969 2915"/>
                  <a:gd name="T11" fmla="*/ 2969 h 94"/>
                  <a:gd name="T12" fmla="+- 0 678 643"/>
                  <a:gd name="T13" fmla="*/ T12 w 63"/>
                  <a:gd name="T14" fmla="+- 0 2970 2915"/>
                  <a:gd name="T15" fmla="*/ 2970 h 94"/>
                  <a:gd name="T16" fmla="+- 0 688 643"/>
                  <a:gd name="T17" fmla="*/ T16 w 63"/>
                  <a:gd name="T18" fmla="+- 0 2987 2915"/>
                  <a:gd name="T19" fmla="*/ 2987 h 94"/>
                  <a:gd name="T20" fmla="+- 0 687 643"/>
                  <a:gd name="T21" fmla="*/ T20 w 63"/>
                  <a:gd name="T22" fmla="+- 0 2990 2915"/>
                  <a:gd name="T23" fmla="*/ 2990 h 94"/>
                  <a:gd name="T24" fmla="+- 0 682 643"/>
                  <a:gd name="T25" fmla="*/ T24 w 63"/>
                  <a:gd name="T26" fmla="+- 0 2993 2915"/>
                  <a:gd name="T27" fmla="*/ 2993 h 94"/>
                  <a:gd name="T28" fmla="+- 0 679 643"/>
                  <a:gd name="T29" fmla="*/ T28 w 63"/>
                  <a:gd name="T30" fmla="+- 0 2994 2915"/>
                  <a:gd name="T31" fmla="*/ 2994 h 94"/>
                  <a:gd name="T32" fmla="+- 0 703 643"/>
                  <a:gd name="T33" fmla="*/ T32 w 63"/>
                  <a:gd name="T34" fmla="+- 0 2994 2915"/>
                  <a:gd name="T35" fmla="*/ 2994 h 94"/>
                  <a:gd name="T36" fmla="+- 0 705 643"/>
                  <a:gd name="T37" fmla="*/ T36 w 63"/>
                  <a:gd name="T38" fmla="+- 0 2990 2915"/>
                  <a:gd name="T39" fmla="*/ 2990 h 94"/>
                  <a:gd name="T40" fmla="+- 0 706 643"/>
                  <a:gd name="T41" fmla="*/ T40 w 63"/>
                  <a:gd name="T42" fmla="+- 0 2987 2915"/>
                  <a:gd name="T43" fmla="*/ 2987 h 94"/>
                  <a:gd name="T44" fmla="+- 0 706 643"/>
                  <a:gd name="T45" fmla="*/ T44 w 63"/>
                  <a:gd name="T46" fmla="+- 0 2979 2915"/>
                  <a:gd name="T47" fmla="*/ 2979 h 94"/>
                  <a:gd name="T48" fmla="+- 0 705 643"/>
                  <a:gd name="T49" fmla="*/ T48 w 63"/>
                  <a:gd name="T50" fmla="+- 0 2977 2915"/>
                  <a:gd name="T51" fmla="*/ 2977 h 94"/>
                  <a:gd name="T52" fmla="+- 0 704 643"/>
                  <a:gd name="T53" fmla="*/ T52 w 63"/>
                  <a:gd name="T54" fmla="+- 0 2973 2915"/>
                  <a:gd name="T55" fmla="*/ 2973 h 94"/>
                  <a:gd name="T56" fmla="+- 0 703 643"/>
                  <a:gd name="T57" fmla="*/ T56 w 63"/>
                  <a:gd name="T58" fmla="+- 0 2971 2915"/>
                  <a:gd name="T59" fmla="*/ 2971 h 94"/>
                  <a:gd name="T60" fmla="+- 0 700 643"/>
                  <a:gd name="T61" fmla="*/ T60 w 63"/>
                  <a:gd name="T62" fmla="+- 0 2968 2915"/>
                  <a:gd name="T63" fmla="*/ 296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1" y="53"/>
                    </a:lnTo>
                    <a:lnTo>
                      <a:pt x="33" y="54"/>
                    </a:lnTo>
                    <a:lnTo>
                      <a:pt x="35" y="55"/>
                    </a:lnTo>
                    <a:lnTo>
                      <a:pt x="45" y="72"/>
                    </a:lnTo>
                    <a:lnTo>
                      <a:pt x="44" y="75"/>
                    </a:lnTo>
                    <a:lnTo>
                      <a:pt x="39" y="78"/>
                    </a:lnTo>
                    <a:lnTo>
                      <a:pt x="36" y="79"/>
                    </a:lnTo>
                    <a:lnTo>
                      <a:pt x="60" y="79"/>
                    </a:lnTo>
                    <a:lnTo>
                      <a:pt x="62" y="75"/>
                    </a:lnTo>
                    <a:lnTo>
                      <a:pt x="63" y="72"/>
                    </a:lnTo>
                    <a:lnTo>
                      <a:pt x="63" y="64"/>
                    </a:lnTo>
                    <a:lnTo>
                      <a:pt x="62" y="62"/>
                    </a:lnTo>
                    <a:lnTo>
                      <a:pt x="61" y="58"/>
                    </a:lnTo>
                    <a:lnTo>
                      <a:pt x="60"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2" name="Freeform 3961"/>
              <p:cNvSpPr>
                <a:spLocks/>
              </p:cNvSpPr>
              <p:nvPr/>
            </p:nvSpPr>
            <p:spPr bwMode="auto">
              <a:xfrm>
                <a:off x="643" y="2915"/>
                <a:ext cx="63" cy="94"/>
              </a:xfrm>
              <a:custGeom>
                <a:avLst/>
                <a:gdLst>
                  <a:gd name="T0" fmla="+- 0 702 643"/>
                  <a:gd name="T1" fmla="*/ T0 w 63"/>
                  <a:gd name="T2" fmla="+- 0 2928 2915"/>
                  <a:gd name="T3" fmla="*/ 2928 h 94"/>
                  <a:gd name="T4" fmla="+- 0 676 643"/>
                  <a:gd name="T5" fmla="*/ T4 w 63"/>
                  <a:gd name="T6" fmla="+- 0 2928 2915"/>
                  <a:gd name="T7" fmla="*/ 2928 h 94"/>
                  <a:gd name="T8" fmla="+- 0 678 643"/>
                  <a:gd name="T9" fmla="*/ T8 w 63"/>
                  <a:gd name="T10" fmla="+- 0 2928 2915"/>
                  <a:gd name="T11" fmla="*/ 2928 h 94"/>
                  <a:gd name="T12" fmla="+- 0 680 643"/>
                  <a:gd name="T13" fmla="*/ T12 w 63"/>
                  <a:gd name="T14" fmla="+- 0 2929 2915"/>
                  <a:gd name="T15" fmla="*/ 2929 h 94"/>
                  <a:gd name="T16" fmla="+- 0 683 643"/>
                  <a:gd name="T17" fmla="*/ T16 w 63"/>
                  <a:gd name="T18" fmla="+- 0 2931 2915"/>
                  <a:gd name="T19" fmla="*/ 2931 h 94"/>
                  <a:gd name="T20" fmla="+- 0 685 643"/>
                  <a:gd name="T21" fmla="*/ T20 w 63"/>
                  <a:gd name="T22" fmla="+- 0 2934 2915"/>
                  <a:gd name="T23" fmla="*/ 2934 h 94"/>
                  <a:gd name="T24" fmla="+- 0 686 643"/>
                  <a:gd name="T25" fmla="*/ T24 w 63"/>
                  <a:gd name="T26" fmla="+- 0 2938 2915"/>
                  <a:gd name="T27" fmla="*/ 2938 h 94"/>
                  <a:gd name="T28" fmla="+- 0 686 643"/>
                  <a:gd name="T29" fmla="*/ T28 w 63"/>
                  <a:gd name="T30" fmla="+- 0 2941 2915"/>
                  <a:gd name="T31" fmla="*/ 2941 h 94"/>
                  <a:gd name="T32" fmla="+- 0 685 643"/>
                  <a:gd name="T33" fmla="*/ T32 w 63"/>
                  <a:gd name="T34" fmla="+- 0 2944 2915"/>
                  <a:gd name="T35" fmla="*/ 2944 h 94"/>
                  <a:gd name="T36" fmla="+- 0 681 643"/>
                  <a:gd name="T37" fmla="*/ T36 w 63"/>
                  <a:gd name="T38" fmla="+- 0 2948 2915"/>
                  <a:gd name="T39" fmla="*/ 2948 h 94"/>
                  <a:gd name="T40" fmla="+- 0 679 643"/>
                  <a:gd name="T41" fmla="*/ T40 w 63"/>
                  <a:gd name="T42" fmla="+- 0 2951 2915"/>
                  <a:gd name="T43" fmla="*/ 2951 h 94"/>
                  <a:gd name="T44" fmla="+- 0 676 643"/>
                  <a:gd name="T45" fmla="*/ T44 w 63"/>
                  <a:gd name="T46" fmla="+- 0 2953 2915"/>
                  <a:gd name="T47" fmla="*/ 2953 h 94"/>
                  <a:gd name="T48" fmla="+- 0 697 643"/>
                  <a:gd name="T49" fmla="*/ T48 w 63"/>
                  <a:gd name="T50" fmla="+- 0 2953 2915"/>
                  <a:gd name="T51" fmla="*/ 2953 h 94"/>
                  <a:gd name="T52" fmla="+- 0 703 643"/>
                  <a:gd name="T53" fmla="*/ T52 w 63"/>
                  <a:gd name="T54" fmla="+- 0 2939 2915"/>
                  <a:gd name="T55" fmla="*/ 2939 h 94"/>
                  <a:gd name="T56" fmla="+- 0 703 643"/>
                  <a:gd name="T57" fmla="*/ T56 w 63"/>
                  <a:gd name="T58" fmla="+- 0 2933 2915"/>
                  <a:gd name="T59" fmla="*/ 2933 h 94"/>
                  <a:gd name="T60" fmla="+- 0 703 643"/>
                  <a:gd name="T61" fmla="*/ T60 w 63"/>
                  <a:gd name="T62" fmla="+- 0 2931 2915"/>
                  <a:gd name="T63" fmla="*/ 2931 h 94"/>
                  <a:gd name="T64" fmla="+- 0 702 643"/>
                  <a:gd name="T65" fmla="*/ T64 w 63"/>
                  <a:gd name="T66" fmla="+- 0 2928 2915"/>
                  <a:gd name="T67" fmla="*/ 292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3"/>
                    </a:moveTo>
                    <a:lnTo>
                      <a:pt x="33" y="13"/>
                    </a:lnTo>
                    <a:lnTo>
                      <a:pt x="35" y="13"/>
                    </a:lnTo>
                    <a:lnTo>
                      <a:pt x="37" y="14"/>
                    </a:lnTo>
                    <a:lnTo>
                      <a:pt x="40" y="16"/>
                    </a:lnTo>
                    <a:lnTo>
                      <a:pt x="42" y="19"/>
                    </a:lnTo>
                    <a:lnTo>
                      <a:pt x="43" y="23"/>
                    </a:lnTo>
                    <a:lnTo>
                      <a:pt x="43" y="26"/>
                    </a:lnTo>
                    <a:lnTo>
                      <a:pt x="42" y="29"/>
                    </a:lnTo>
                    <a:lnTo>
                      <a:pt x="38" y="33"/>
                    </a:lnTo>
                    <a:lnTo>
                      <a:pt x="36" y="36"/>
                    </a:lnTo>
                    <a:lnTo>
                      <a:pt x="33" y="38"/>
                    </a:lnTo>
                    <a:lnTo>
                      <a:pt x="54" y="38"/>
                    </a:lnTo>
                    <a:lnTo>
                      <a:pt x="60" y="24"/>
                    </a:lnTo>
                    <a:lnTo>
                      <a:pt x="60" y="18"/>
                    </a:lnTo>
                    <a:lnTo>
                      <a:pt x="60" y="16"/>
                    </a:lnTo>
                    <a:lnTo>
                      <a:pt x="5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013" name="Picture 3960"/>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515" y="2333"/>
                <a:ext cx="816" cy="5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46" name="Group 3957"/>
            <p:cNvGrpSpPr>
              <a:grpSpLocks/>
            </p:cNvGrpSpPr>
            <p:nvPr/>
          </p:nvGrpSpPr>
          <p:grpSpPr bwMode="auto">
            <a:xfrm>
              <a:off x="278" y="3542"/>
              <a:ext cx="9304" cy="2"/>
              <a:chOff x="278" y="3542"/>
              <a:chExt cx="9304" cy="2"/>
            </a:xfrm>
          </p:grpSpPr>
          <p:sp>
            <p:nvSpPr>
              <p:cNvPr id="40009" name="Freeform 3958"/>
              <p:cNvSpPr>
                <a:spLocks/>
              </p:cNvSpPr>
              <p:nvPr/>
            </p:nvSpPr>
            <p:spPr bwMode="auto">
              <a:xfrm>
                <a:off x="278" y="3542"/>
                <a:ext cx="9304" cy="2"/>
              </a:xfrm>
              <a:custGeom>
                <a:avLst/>
                <a:gdLst>
                  <a:gd name="T0" fmla="+- 0 278 278"/>
                  <a:gd name="T1" fmla="*/ T0 w 9304"/>
                  <a:gd name="T2" fmla="+- 0 9582 278"/>
                  <a:gd name="T3" fmla="*/ T2 w 9304"/>
                </a:gdLst>
                <a:ahLst/>
                <a:cxnLst>
                  <a:cxn ang="0">
                    <a:pos x="T1" y="0"/>
                  </a:cxn>
                  <a:cxn ang="0">
                    <a:pos x="T3" y="0"/>
                  </a:cxn>
                </a:cxnLst>
                <a:rect l="0" t="0" r="r" b="b"/>
                <a:pathLst>
                  <a:path w="9304">
                    <a:moveTo>
                      <a:pt x="0" y="0"/>
                    </a:moveTo>
                    <a:lnTo>
                      <a:pt x="9304" y="0"/>
                    </a:lnTo>
                  </a:path>
                </a:pathLst>
              </a:custGeom>
              <a:noFill/>
              <a:ln w="328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7" name="Group 3955"/>
            <p:cNvGrpSpPr>
              <a:grpSpLocks/>
            </p:cNvGrpSpPr>
            <p:nvPr/>
          </p:nvGrpSpPr>
          <p:grpSpPr bwMode="auto">
            <a:xfrm>
              <a:off x="278" y="3527"/>
              <a:ext cx="9335" cy="2"/>
              <a:chOff x="278" y="3527"/>
              <a:chExt cx="9335" cy="2"/>
            </a:xfrm>
          </p:grpSpPr>
          <p:sp>
            <p:nvSpPr>
              <p:cNvPr id="40008" name="Freeform 3956"/>
              <p:cNvSpPr>
                <a:spLocks/>
              </p:cNvSpPr>
              <p:nvPr/>
            </p:nvSpPr>
            <p:spPr bwMode="auto">
              <a:xfrm>
                <a:off x="278" y="3527"/>
                <a:ext cx="9335" cy="2"/>
              </a:xfrm>
              <a:custGeom>
                <a:avLst/>
                <a:gdLst>
                  <a:gd name="T0" fmla="+- 0 278 278"/>
                  <a:gd name="T1" fmla="*/ T0 w 9335"/>
                  <a:gd name="T2" fmla="+- 0 9613 278"/>
                  <a:gd name="T3" fmla="*/ T2 w 9335"/>
                </a:gdLst>
                <a:ahLst/>
                <a:cxnLst>
                  <a:cxn ang="0">
                    <a:pos x="T1" y="0"/>
                  </a:cxn>
                  <a:cxn ang="0">
                    <a:pos x="T3" y="0"/>
                  </a:cxn>
                </a:cxnLst>
                <a:rect l="0" t="0" r="r" b="b"/>
                <a:pathLst>
                  <a:path w="9335">
                    <a:moveTo>
                      <a:pt x="0" y="0"/>
                    </a:moveTo>
                    <a:lnTo>
                      <a:pt x="9335" y="0"/>
                    </a:lnTo>
                  </a:path>
                </a:pathLst>
              </a:custGeom>
              <a:noFill/>
              <a:ln w="3264">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8" name="Group 3953"/>
            <p:cNvGrpSpPr>
              <a:grpSpLocks/>
            </p:cNvGrpSpPr>
            <p:nvPr/>
          </p:nvGrpSpPr>
          <p:grpSpPr bwMode="auto">
            <a:xfrm>
              <a:off x="1903" y="3861"/>
              <a:ext cx="1267" cy="2"/>
              <a:chOff x="1903" y="3861"/>
              <a:chExt cx="1267" cy="2"/>
            </a:xfrm>
          </p:grpSpPr>
          <p:sp>
            <p:nvSpPr>
              <p:cNvPr id="40007" name="Freeform 3954"/>
              <p:cNvSpPr>
                <a:spLocks/>
              </p:cNvSpPr>
              <p:nvPr/>
            </p:nvSpPr>
            <p:spPr bwMode="auto">
              <a:xfrm>
                <a:off x="1903" y="3861"/>
                <a:ext cx="1267" cy="2"/>
              </a:xfrm>
              <a:custGeom>
                <a:avLst/>
                <a:gdLst>
                  <a:gd name="T0" fmla="+- 0 1903 1903"/>
                  <a:gd name="T1" fmla="*/ T0 w 1267"/>
                  <a:gd name="T2" fmla="+- 0 3169 1903"/>
                  <a:gd name="T3" fmla="*/ T2 w 1267"/>
                </a:gdLst>
                <a:ahLst/>
                <a:cxnLst>
                  <a:cxn ang="0">
                    <a:pos x="T1" y="0"/>
                  </a:cxn>
                  <a:cxn ang="0">
                    <a:pos x="T3" y="0"/>
                  </a:cxn>
                </a:cxnLst>
                <a:rect l="0" t="0" r="r" b="b"/>
                <a:pathLst>
                  <a:path w="1267">
                    <a:moveTo>
                      <a:pt x="0" y="0"/>
                    </a:moveTo>
                    <a:lnTo>
                      <a:pt x="1266"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9" name="Group 3951"/>
            <p:cNvGrpSpPr>
              <a:grpSpLocks/>
            </p:cNvGrpSpPr>
            <p:nvPr/>
          </p:nvGrpSpPr>
          <p:grpSpPr bwMode="auto">
            <a:xfrm>
              <a:off x="1903" y="3853"/>
              <a:ext cx="1266" cy="2"/>
              <a:chOff x="1903" y="3853"/>
              <a:chExt cx="1266" cy="2"/>
            </a:xfrm>
          </p:grpSpPr>
          <p:sp>
            <p:nvSpPr>
              <p:cNvPr id="40006" name="Freeform 3952"/>
              <p:cNvSpPr>
                <a:spLocks/>
              </p:cNvSpPr>
              <p:nvPr/>
            </p:nvSpPr>
            <p:spPr bwMode="auto">
              <a:xfrm>
                <a:off x="1903" y="3853"/>
                <a:ext cx="1266" cy="2"/>
              </a:xfrm>
              <a:custGeom>
                <a:avLst/>
                <a:gdLst>
                  <a:gd name="T0" fmla="+- 0 1903 1903"/>
                  <a:gd name="T1" fmla="*/ T0 w 1266"/>
                  <a:gd name="T2" fmla="+- 0 3169 1903"/>
                  <a:gd name="T3" fmla="*/ T2 w 1266"/>
                </a:gdLst>
                <a:ahLst/>
                <a:cxnLst>
                  <a:cxn ang="0">
                    <a:pos x="T1" y="0"/>
                  </a:cxn>
                  <a:cxn ang="0">
                    <a:pos x="T3" y="0"/>
                  </a:cxn>
                </a:cxnLst>
                <a:rect l="0" t="0" r="r" b="b"/>
                <a:pathLst>
                  <a:path w="1266">
                    <a:moveTo>
                      <a:pt x="0" y="0"/>
                    </a:moveTo>
                    <a:lnTo>
                      <a:pt x="1266"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0" name="Group 3949"/>
            <p:cNvGrpSpPr>
              <a:grpSpLocks/>
            </p:cNvGrpSpPr>
            <p:nvPr/>
          </p:nvGrpSpPr>
          <p:grpSpPr bwMode="auto">
            <a:xfrm>
              <a:off x="3163" y="3544"/>
              <a:ext cx="2" cy="302"/>
              <a:chOff x="3163" y="3544"/>
              <a:chExt cx="2" cy="302"/>
            </a:xfrm>
          </p:grpSpPr>
          <p:sp>
            <p:nvSpPr>
              <p:cNvPr id="40005" name="Freeform 3950"/>
              <p:cNvSpPr>
                <a:spLocks/>
              </p:cNvSpPr>
              <p:nvPr/>
            </p:nvSpPr>
            <p:spPr bwMode="auto">
              <a:xfrm>
                <a:off x="3163" y="3544"/>
                <a:ext cx="2" cy="302"/>
              </a:xfrm>
              <a:custGeom>
                <a:avLst/>
                <a:gdLst>
                  <a:gd name="T0" fmla="+- 0 3544 3544"/>
                  <a:gd name="T1" fmla="*/ 3544 h 302"/>
                  <a:gd name="T2" fmla="+- 0 3846 3544"/>
                  <a:gd name="T3" fmla="*/ 3846 h 302"/>
                </a:gdLst>
                <a:ahLst/>
                <a:cxnLst>
                  <a:cxn ang="0">
                    <a:pos x="0" y="T1"/>
                  </a:cxn>
                  <a:cxn ang="0">
                    <a:pos x="0" y="T3"/>
                  </a:cxn>
                </a:cxnLst>
                <a:rect l="0" t="0" r="r" b="b"/>
                <a:pathLst>
                  <a:path h="302">
                    <a:moveTo>
                      <a:pt x="0" y="0"/>
                    </a:moveTo>
                    <a:lnTo>
                      <a:pt x="0" y="302"/>
                    </a:lnTo>
                  </a:path>
                </a:pathLst>
              </a:custGeom>
              <a:noFill/>
              <a:ln w="7493">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1" name="Group 3947"/>
            <p:cNvGrpSpPr>
              <a:grpSpLocks/>
            </p:cNvGrpSpPr>
            <p:nvPr/>
          </p:nvGrpSpPr>
          <p:grpSpPr bwMode="auto">
            <a:xfrm>
              <a:off x="3157" y="3535"/>
              <a:ext cx="12" cy="2"/>
              <a:chOff x="3157" y="3535"/>
              <a:chExt cx="12" cy="2"/>
            </a:xfrm>
          </p:grpSpPr>
          <p:sp>
            <p:nvSpPr>
              <p:cNvPr id="40004" name="Freeform 3948"/>
              <p:cNvSpPr>
                <a:spLocks/>
              </p:cNvSpPr>
              <p:nvPr/>
            </p:nvSpPr>
            <p:spPr bwMode="auto">
              <a:xfrm>
                <a:off x="3157" y="3535"/>
                <a:ext cx="12" cy="2"/>
              </a:xfrm>
              <a:custGeom>
                <a:avLst/>
                <a:gdLst>
                  <a:gd name="T0" fmla="+- 0 3157 3157"/>
                  <a:gd name="T1" fmla="*/ T0 w 12"/>
                  <a:gd name="T2" fmla="+- 0 3169 3157"/>
                  <a:gd name="T3" fmla="*/ T2 w 12"/>
                </a:gdLst>
                <a:ahLst/>
                <a:cxnLst>
                  <a:cxn ang="0">
                    <a:pos x="T1" y="0"/>
                  </a:cxn>
                  <a:cxn ang="0">
                    <a:pos x="T3" y="0"/>
                  </a:cxn>
                </a:cxnLst>
                <a:rect l="0" t="0" r="r" b="b"/>
                <a:pathLst>
                  <a:path w="12">
                    <a:moveTo>
                      <a:pt x="0" y="0"/>
                    </a:moveTo>
                    <a:lnTo>
                      <a:pt x="12" y="0"/>
                    </a:lnTo>
                  </a:path>
                </a:pathLst>
              </a:custGeom>
              <a:noFill/>
              <a:ln w="6134">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2" name="Group 3945"/>
            <p:cNvGrpSpPr>
              <a:grpSpLocks/>
            </p:cNvGrpSpPr>
            <p:nvPr/>
          </p:nvGrpSpPr>
          <p:grpSpPr bwMode="auto">
            <a:xfrm>
              <a:off x="3163" y="3206"/>
              <a:ext cx="2" cy="318"/>
              <a:chOff x="3163" y="3206"/>
              <a:chExt cx="2" cy="318"/>
            </a:xfrm>
          </p:grpSpPr>
          <p:sp>
            <p:nvSpPr>
              <p:cNvPr id="40003" name="Freeform 3946"/>
              <p:cNvSpPr>
                <a:spLocks/>
              </p:cNvSpPr>
              <p:nvPr/>
            </p:nvSpPr>
            <p:spPr bwMode="auto">
              <a:xfrm>
                <a:off x="3163" y="3206"/>
                <a:ext cx="2" cy="318"/>
              </a:xfrm>
              <a:custGeom>
                <a:avLst/>
                <a:gdLst>
                  <a:gd name="T0" fmla="+- 0 3206 3206"/>
                  <a:gd name="T1" fmla="*/ 3206 h 318"/>
                  <a:gd name="T2" fmla="+- 0 3524 3206"/>
                  <a:gd name="T3" fmla="*/ 3524 h 318"/>
                </a:gdLst>
                <a:ahLst/>
                <a:cxnLst>
                  <a:cxn ang="0">
                    <a:pos x="0" y="T1"/>
                  </a:cxn>
                  <a:cxn ang="0">
                    <a:pos x="0" y="T3"/>
                  </a:cxn>
                </a:cxnLst>
                <a:rect l="0" t="0" r="r" b="b"/>
                <a:pathLst>
                  <a:path h="318">
                    <a:moveTo>
                      <a:pt x="0" y="0"/>
                    </a:moveTo>
                    <a:lnTo>
                      <a:pt x="0" y="318"/>
                    </a:lnTo>
                  </a:path>
                </a:pathLst>
              </a:custGeom>
              <a:noFill/>
              <a:ln w="8284">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3" name="Group 3943"/>
            <p:cNvGrpSpPr>
              <a:grpSpLocks/>
            </p:cNvGrpSpPr>
            <p:nvPr/>
          </p:nvGrpSpPr>
          <p:grpSpPr bwMode="auto">
            <a:xfrm>
              <a:off x="3157" y="3542"/>
              <a:ext cx="12" cy="2"/>
              <a:chOff x="3157" y="3542"/>
              <a:chExt cx="12" cy="2"/>
            </a:xfrm>
          </p:grpSpPr>
          <p:sp>
            <p:nvSpPr>
              <p:cNvPr id="40002" name="Freeform 3944"/>
              <p:cNvSpPr>
                <a:spLocks/>
              </p:cNvSpPr>
              <p:nvPr/>
            </p:nvSpPr>
            <p:spPr bwMode="auto">
              <a:xfrm>
                <a:off x="3157" y="3542"/>
                <a:ext cx="12" cy="2"/>
              </a:xfrm>
              <a:custGeom>
                <a:avLst/>
                <a:gdLst>
                  <a:gd name="T0" fmla="+- 0 3157 3157"/>
                  <a:gd name="T1" fmla="*/ T0 w 12"/>
                  <a:gd name="T2" fmla="+- 0 3169 3157"/>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4" name="Group 3940"/>
            <p:cNvGrpSpPr>
              <a:grpSpLocks/>
            </p:cNvGrpSpPr>
            <p:nvPr/>
          </p:nvGrpSpPr>
          <p:grpSpPr bwMode="auto">
            <a:xfrm>
              <a:off x="3157" y="3527"/>
              <a:ext cx="12" cy="2"/>
              <a:chOff x="3157" y="3527"/>
              <a:chExt cx="12" cy="2"/>
            </a:xfrm>
          </p:grpSpPr>
          <p:sp>
            <p:nvSpPr>
              <p:cNvPr id="40000" name="Freeform 3942"/>
              <p:cNvSpPr>
                <a:spLocks/>
              </p:cNvSpPr>
              <p:nvPr/>
            </p:nvSpPr>
            <p:spPr bwMode="auto">
              <a:xfrm>
                <a:off x="3157" y="3527"/>
                <a:ext cx="12" cy="2"/>
              </a:xfrm>
              <a:custGeom>
                <a:avLst/>
                <a:gdLst>
                  <a:gd name="T0" fmla="+- 0 3157 3157"/>
                  <a:gd name="T1" fmla="*/ T0 w 12"/>
                  <a:gd name="T2" fmla="+- 0 3169 3157"/>
                  <a:gd name="T3" fmla="*/ T2 w 12"/>
                </a:gdLst>
                <a:ahLst/>
                <a:cxnLst>
                  <a:cxn ang="0">
                    <a:pos x="T1" y="0"/>
                  </a:cxn>
                  <a:cxn ang="0">
                    <a:pos x="T3" y="0"/>
                  </a:cxn>
                </a:cxnLst>
                <a:rect l="0" t="0" r="r" b="b"/>
                <a:pathLst>
                  <a:path w="12">
                    <a:moveTo>
                      <a:pt x="0" y="0"/>
                    </a:moveTo>
                    <a:lnTo>
                      <a:pt x="12" y="0"/>
                    </a:lnTo>
                  </a:path>
                </a:pathLst>
              </a:custGeom>
              <a:noFill/>
              <a:ln w="3264">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001" name="Picture 3941"/>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889" y="3195"/>
                <a:ext cx="1266" cy="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55" name="Group 3938"/>
            <p:cNvGrpSpPr>
              <a:grpSpLocks/>
            </p:cNvGrpSpPr>
            <p:nvPr/>
          </p:nvGrpSpPr>
          <p:grpSpPr bwMode="auto">
            <a:xfrm>
              <a:off x="1886" y="3193"/>
              <a:ext cx="1271" cy="2"/>
              <a:chOff x="1886" y="3193"/>
              <a:chExt cx="1271" cy="2"/>
            </a:xfrm>
          </p:grpSpPr>
          <p:sp>
            <p:nvSpPr>
              <p:cNvPr id="39999" name="Freeform 3939"/>
              <p:cNvSpPr>
                <a:spLocks/>
              </p:cNvSpPr>
              <p:nvPr/>
            </p:nvSpPr>
            <p:spPr bwMode="auto">
              <a:xfrm>
                <a:off x="1886" y="3193"/>
                <a:ext cx="1271" cy="2"/>
              </a:xfrm>
              <a:custGeom>
                <a:avLst/>
                <a:gdLst>
                  <a:gd name="T0" fmla="+- 0 1886 1886"/>
                  <a:gd name="T1" fmla="*/ T0 w 1271"/>
                  <a:gd name="T2" fmla="+- 0 3157 1886"/>
                  <a:gd name="T3" fmla="*/ T2 w 1271"/>
                </a:gdLst>
                <a:ahLst/>
                <a:cxnLst>
                  <a:cxn ang="0">
                    <a:pos x="T1" y="0"/>
                  </a:cxn>
                  <a:cxn ang="0">
                    <a:pos x="T3" y="0"/>
                  </a:cxn>
                </a:cxnLst>
                <a:rect l="0" t="0" r="r" b="b"/>
                <a:pathLst>
                  <a:path w="1271">
                    <a:moveTo>
                      <a:pt x="0" y="0"/>
                    </a:moveTo>
                    <a:lnTo>
                      <a:pt x="127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6" name="Group 3936"/>
            <p:cNvGrpSpPr>
              <a:grpSpLocks/>
            </p:cNvGrpSpPr>
            <p:nvPr/>
          </p:nvGrpSpPr>
          <p:grpSpPr bwMode="auto">
            <a:xfrm>
              <a:off x="1887" y="3847"/>
              <a:ext cx="1269" cy="2"/>
              <a:chOff x="1887" y="3847"/>
              <a:chExt cx="1269" cy="2"/>
            </a:xfrm>
          </p:grpSpPr>
          <p:sp>
            <p:nvSpPr>
              <p:cNvPr id="39998" name="Freeform 3937"/>
              <p:cNvSpPr>
                <a:spLocks/>
              </p:cNvSpPr>
              <p:nvPr/>
            </p:nvSpPr>
            <p:spPr bwMode="auto">
              <a:xfrm>
                <a:off x="1887" y="3847"/>
                <a:ext cx="1269" cy="2"/>
              </a:xfrm>
              <a:custGeom>
                <a:avLst/>
                <a:gdLst>
                  <a:gd name="T0" fmla="+- 0 1887 1887"/>
                  <a:gd name="T1" fmla="*/ T0 w 1269"/>
                  <a:gd name="T2" fmla="+- 0 3156 1887"/>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7" name="Group 3934"/>
            <p:cNvGrpSpPr>
              <a:grpSpLocks/>
            </p:cNvGrpSpPr>
            <p:nvPr/>
          </p:nvGrpSpPr>
          <p:grpSpPr bwMode="auto">
            <a:xfrm>
              <a:off x="1889" y="3845"/>
              <a:ext cx="1269" cy="2"/>
              <a:chOff x="1889" y="3845"/>
              <a:chExt cx="1269" cy="2"/>
            </a:xfrm>
          </p:grpSpPr>
          <p:sp>
            <p:nvSpPr>
              <p:cNvPr id="39997" name="Freeform 3935"/>
              <p:cNvSpPr>
                <a:spLocks/>
              </p:cNvSpPr>
              <p:nvPr/>
            </p:nvSpPr>
            <p:spPr bwMode="auto">
              <a:xfrm>
                <a:off x="1889" y="3845"/>
                <a:ext cx="1269" cy="2"/>
              </a:xfrm>
              <a:custGeom>
                <a:avLst/>
                <a:gdLst>
                  <a:gd name="T0" fmla="+- 0 1889 1889"/>
                  <a:gd name="T1" fmla="*/ T0 w 1269"/>
                  <a:gd name="T2" fmla="+- 0 3157 1889"/>
                  <a:gd name="T3" fmla="*/ T2 w 1269"/>
                </a:gdLst>
                <a:ahLst/>
                <a:cxnLst>
                  <a:cxn ang="0">
                    <a:pos x="T1" y="0"/>
                  </a:cxn>
                  <a:cxn ang="0">
                    <a:pos x="T3" y="0"/>
                  </a:cxn>
                </a:cxnLst>
                <a:rect l="0" t="0" r="r" b="b"/>
                <a:pathLst>
                  <a:path w="1269">
                    <a:moveTo>
                      <a:pt x="0" y="0"/>
                    </a:moveTo>
                    <a:lnTo>
                      <a:pt x="1268"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8" name="Group 3931"/>
            <p:cNvGrpSpPr>
              <a:grpSpLocks/>
            </p:cNvGrpSpPr>
            <p:nvPr/>
          </p:nvGrpSpPr>
          <p:grpSpPr bwMode="auto">
            <a:xfrm>
              <a:off x="1911" y="3471"/>
              <a:ext cx="63" cy="94"/>
              <a:chOff x="1911" y="3471"/>
              <a:chExt cx="63" cy="94"/>
            </a:xfrm>
          </p:grpSpPr>
          <p:sp>
            <p:nvSpPr>
              <p:cNvPr id="39995" name="Freeform 3933"/>
              <p:cNvSpPr>
                <a:spLocks/>
              </p:cNvSpPr>
              <p:nvPr/>
            </p:nvSpPr>
            <p:spPr bwMode="auto">
              <a:xfrm>
                <a:off x="1911" y="3471"/>
                <a:ext cx="63" cy="94"/>
              </a:xfrm>
              <a:custGeom>
                <a:avLst/>
                <a:gdLst>
                  <a:gd name="T0" fmla="+- 0 1950 1911"/>
                  <a:gd name="T1" fmla="*/ T0 w 63"/>
                  <a:gd name="T2" fmla="+- 0 3471 3471"/>
                  <a:gd name="T3" fmla="*/ 3471 h 94"/>
                  <a:gd name="T4" fmla="+- 0 1938 1911"/>
                  <a:gd name="T5" fmla="*/ T4 w 63"/>
                  <a:gd name="T6" fmla="+- 0 3471 3471"/>
                  <a:gd name="T7" fmla="*/ 3471 h 94"/>
                  <a:gd name="T8" fmla="+- 0 1933 1911"/>
                  <a:gd name="T9" fmla="*/ T8 w 63"/>
                  <a:gd name="T10" fmla="+- 0 3472 3471"/>
                  <a:gd name="T11" fmla="*/ 3472 h 94"/>
                  <a:gd name="T12" fmla="+- 0 1911 1911"/>
                  <a:gd name="T13" fmla="*/ T12 w 63"/>
                  <a:gd name="T14" fmla="+- 0 3525 3471"/>
                  <a:gd name="T15" fmla="*/ 3525 h 94"/>
                  <a:gd name="T16" fmla="+- 0 1912 1911"/>
                  <a:gd name="T17" fmla="*/ T16 w 63"/>
                  <a:gd name="T18" fmla="+- 0 3532 3471"/>
                  <a:gd name="T19" fmla="*/ 3532 h 94"/>
                  <a:gd name="T20" fmla="+- 0 1936 1911"/>
                  <a:gd name="T21" fmla="*/ T20 w 63"/>
                  <a:gd name="T22" fmla="+- 0 3564 3471"/>
                  <a:gd name="T23" fmla="*/ 3564 h 94"/>
                  <a:gd name="T24" fmla="+- 0 1948 1911"/>
                  <a:gd name="T25" fmla="*/ T24 w 63"/>
                  <a:gd name="T26" fmla="+- 0 3564 3471"/>
                  <a:gd name="T27" fmla="*/ 3564 h 94"/>
                  <a:gd name="T28" fmla="+- 0 1953 1911"/>
                  <a:gd name="T29" fmla="*/ T28 w 63"/>
                  <a:gd name="T30" fmla="+- 0 3563 3471"/>
                  <a:gd name="T31" fmla="*/ 3563 h 94"/>
                  <a:gd name="T32" fmla="+- 0 1961 1911"/>
                  <a:gd name="T33" fmla="*/ T32 w 63"/>
                  <a:gd name="T34" fmla="+- 0 3559 3471"/>
                  <a:gd name="T35" fmla="*/ 3559 h 94"/>
                  <a:gd name="T36" fmla="+- 0 1965 1911"/>
                  <a:gd name="T37" fmla="*/ T36 w 63"/>
                  <a:gd name="T38" fmla="+- 0 3556 3471"/>
                  <a:gd name="T39" fmla="*/ 3556 h 94"/>
                  <a:gd name="T40" fmla="+- 0 1968 1911"/>
                  <a:gd name="T41" fmla="*/ T40 w 63"/>
                  <a:gd name="T42" fmla="+- 0 3550 3471"/>
                  <a:gd name="T43" fmla="*/ 3550 h 94"/>
                  <a:gd name="T44" fmla="+- 0 1940 1911"/>
                  <a:gd name="T45" fmla="*/ T44 w 63"/>
                  <a:gd name="T46" fmla="+- 0 3550 3471"/>
                  <a:gd name="T47" fmla="*/ 3550 h 94"/>
                  <a:gd name="T48" fmla="+- 0 1938 1911"/>
                  <a:gd name="T49" fmla="*/ T48 w 63"/>
                  <a:gd name="T50" fmla="+- 0 3549 3471"/>
                  <a:gd name="T51" fmla="*/ 3549 h 94"/>
                  <a:gd name="T52" fmla="+- 0 1929 1911"/>
                  <a:gd name="T53" fmla="*/ T52 w 63"/>
                  <a:gd name="T54" fmla="+- 0 3525 3471"/>
                  <a:gd name="T55" fmla="*/ 3525 h 94"/>
                  <a:gd name="T56" fmla="+- 0 1930 1911"/>
                  <a:gd name="T57" fmla="*/ T56 w 63"/>
                  <a:gd name="T58" fmla="+- 0 3507 3471"/>
                  <a:gd name="T59" fmla="*/ 3507 h 94"/>
                  <a:gd name="T60" fmla="+- 0 1940 1911"/>
                  <a:gd name="T61" fmla="*/ T60 w 63"/>
                  <a:gd name="T62" fmla="+- 0 3485 3471"/>
                  <a:gd name="T63" fmla="*/ 3485 h 94"/>
                  <a:gd name="T64" fmla="+- 0 1969 1911"/>
                  <a:gd name="T65" fmla="*/ T64 w 63"/>
                  <a:gd name="T66" fmla="+- 0 3485 3471"/>
                  <a:gd name="T67" fmla="*/ 3485 h 94"/>
                  <a:gd name="T68" fmla="+- 0 1966 1911"/>
                  <a:gd name="T69" fmla="*/ T68 w 63"/>
                  <a:gd name="T70" fmla="+- 0 3479 3471"/>
                  <a:gd name="T71" fmla="*/ 3479 h 94"/>
                  <a:gd name="T72" fmla="+- 0 1963 1911"/>
                  <a:gd name="T73" fmla="*/ T72 w 63"/>
                  <a:gd name="T74" fmla="+- 0 3476 3471"/>
                  <a:gd name="T75" fmla="*/ 3476 h 94"/>
                  <a:gd name="T76" fmla="+- 0 1955 1911"/>
                  <a:gd name="T77" fmla="*/ T76 w 63"/>
                  <a:gd name="T78" fmla="+- 0 3472 3471"/>
                  <a:gd name="T79" fmla="*/ 3472 h 94"/>
                  <a:gd name="T80" fmla="+- 0 1950 1911"/>
                  <a:gd name="T81" fmla="*/ T80 w 63"/>
                  <a:gd name="T82" fmla="+- 0 3471 3471"/>
                  <a:gd name="T83" fmla="*/ 34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8" y="54"/>
                    </a:lnTo>
                    <a:lnTo>
                      <a:pt x="19" y="36"/>
                    </a:lnTo>
                    <a:lnTo>
                      <a:pt x="29" y="14"/>
                    </a:lnTo>
                    <a:lnTo>
                      <a:pt x="58"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6" name="Freeform 3932"/>
              <p:cNvSpPr>
                <a:spLocks/>
              </p:cNvSpPr>
              <p:nvPr/>
            </p:nvSpPr>
            <p:spPr bwMode="auto">
              <a:xfrm>
                <a:off x="1911" y="3471"/>
                <a:ext cx="63" cy="94"/>
              </a:xfrm>
              <a:custGeom>
                <a:avLst/>
                <a:gdLst>
                  <a:gd name="T0" fmla="+- 0 1969 1911"/>
                  <a:gd name="T1" fmla="*/ T0 w 63"/>
                  <a:gd name="T2" fmla="+- 0 3485 3471"/>
                  <a:gd name="T3" fmla="*/ 3485 h 94"/>
                  <a:gd name="T4" fmla="+- 0 1943 1911"/>
                  <a:gd name="T5" fmla="*/ T4 w 63"/>
                  <a:gd name="T6" fmla="+- 0 3485 3471"/>
                  <a:gd name="T7" fmla="*/ 3485 h 94"/>
                  <a:gd name="T8" fmla="+- 0 1947 1911"/>
                  <a:gd name="T9" fmla="*/ T8 w 63"/>
                  <a:gd name="T10" fmla="+- 0 3486 3471"/>
                  <a:gd name="T11" fmla="*/ 3486 h 94"/>
                  <a:gd name="T12" fmla="+- 0 1951 1911"/>
                  <a:gd name="T13" fmla="*/ T12 w 63"/>
                  <a:gd name="T14" fmla="+- 0 3488 3471"/>
                  <a:gd name="T15" fmla="*/ 3488 h 94"/>
                  <a:gd name="T16" fmla="+- 0 1956 1911"/>
                  <a:gd name="T17" fmla="*/ T16 w 63"/>
                  <a:gd name="T18" fmla="+- 0 3525 3471"/>
                  <a:gd name="T19" fmla="*/ 3525 h 94"/>
                  <a:gd name="T20" fmla="+- 0 1956 1911"/>
                  <a:gd name="T21" fmla="*/ T20 w 63"/>
                  <a:gd name="T22" fmla="+- 0 3531 3471"/>
                  <a:gd name="T23" fmla="*/ 3531 h 94"/>
                  <a:gd name="T24" fmla="+- 0 1943 1911"/>
                  <a:gd name="T25" fmla="*/ T24 w 63"/>
                  <a:gd name="T26" fmla="+- 0 3550 3471"/>
                  <a:gd name="T27" fmla="*/ 3550 h 94"/>
                  <a:gd name="T28" fmla="+- 0 1968 1911"/>
                  <a:gd name="T29" fmla="*/ T28 w 63"/>
                  <a:gd name="T30" fmla="+- 0 3550 3471"/>
                  <a:gd name="T31" fmla="*/ 3550 h 94"/>
                  <a:gd name="T32" fmla="+- 0 1970 1911"/>
                  <a:gd name="T33" fmla="*/ T32 w 63"/>
                  <a:gd name="T34" fmla="+- 0 3547 3471"/>
                  <a:gd name="T35" fmla="*/ 3547 h 94"/>
                  <a:gd name="T36" fmla="+- 0 1972 1911"/>
                  <a:gd name="T37" fmla="*/ T36 w 63"/>
                  <a:gd name="T38" fmla="+- 0 3542 3471"/>
                  <a:gd name="T39" fmla="*/ 3542 h 94"/>
                  <a:gd name="T40" fmla="+- 0 1974 1911"/>
                  <a:gd name="T41" fmla="*/ T40 w 63"/>
                  <a:gd name="T42" fmla="+- 0 3531 3471"/>
                  <a:gd name="T43" fmla="*/ 3531 h 94"/>
                  <a:gd name="T44" fmla="+- 0 1974 1911"/>
                  <a:gd name="T45" fmla="*/ T44 w 63"/>
                  <a:gd name="T46" fmla="+- 0 3525 3471"/>
                  <a:gd name="T47" fmla="*/ 3525 h 94"/>
                  <a:gd name="T48" fmla="+- 0 1974 1911"/>
                  <a:gd name="T49" fmla="*/ T48 w 63"/>
                  <a:gd name="T50" fmla="+- 0 3507 3471"/>
                  <a:gd name="T51" fmla="*/ 3507 h 94"/>
                  <a:gd name="T52" fmla="+- 0 1974 1911"/>
                  <a:gd name="T53" fmla="*/ T52 w 63"/>
                  <a:gd name="T54" fmla="+- 0 3503 3471"/>
                  <a:gd name="T55" fmla="*/ 3503 h 94"/>
                  <a:gd name="T56" fmla="+- 0 1972 1911"/>
                  <a:gd name="T57" fmla="*/ T56 w 63"/>
                  <a:gd name="T58" fmla="+- 0 3492 3471"/>
                  <a:gd name="T59" fmla="*/ 3492 h 94"/>
                  <a:gd name="T60" fmla="+- 0 1971 1911"/>
                  <a:gd name="T61" fmla="*/ T60 w 63"/>
                  <a:gd name="T62" fmla="+- 0 3487 3471"/>
                  <a:gd name="T63" fmla="*/ 3487 h 94"/>
                  <a:gd name="T64" fmla="+- 0 1969 1911"/>
                  <a:gd name="T65" fmla="*/ T64 w 63"/>
                  <a:gd name="T66" fmla="+- 0 3485 3471"/>
                  <a:gd name="T67" fmla="*/ 34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40" y="17"/>
                    </a:lnTo>
                    <a:lnTo>
                      <a:pt x="45" y="54"/>
                    </a:lnTo>
                    <a:lnTo>
                      <a:pt x="45" y="60"/>
                    </a:lnTo>
                    <a:lnTo>
                      <a:pt x="32" y="79"/>
                    </a:lnTo>
                    <a:lnTo>
                      <a:pt x="57" y="79"/>
                    </a:lnTo>
                    <a:lnTo>
                      <a:pt x="59" y="76"/>
                    </a:lnTo>
                    <a:lnTo>
                      <a:pt x="61" y="71"/>
                    </a:lnTo>
                    <a:lnTo>
                      <a:pt x="63" y="60"/>
                    </a:lnTo>
                    <a:lnTo>
                      <a:pt x="63" y="54"/>
                    </a:lnTo>
                    <a:lnTo>
                      <a:pt x="63" y="36"/>
                    </a:lnTo>
                    <a:lnTo>
                      <a:pt x="63" y="32"/>
                    </a:lnTo>
                    <a:lnTo>
                      <a:pt x="61" y="21"/>
                    </a:lnTo>
                    <a:lnTo>
                      <a:pt x="60"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59" name="Group 3906"/>
            <p:cNvGrpSpPr>
              <a:grpSpLocks/>
            </p:cNvGrpSpPr>
            <p:nvPr/>
          </p:nvGrpSpPr>
          <p:grpSpPr bwMode="auto">
            <a:xfrm>
              <a:off x="3170" y="3207"/>
              <a:ext cx="1270" cy="656"/>
              <a:chOff x="3170" y="3207"/>
              <a:chExt cx="1270" cy="656"/>
            </a:xfrm>
          </p:grpSpPr>
          <p:sp>
            <p:nvSpPr>
              <p:cNvPr id="39971" name="Freeform 3930"/>
              <p:cNvSpPr>
                <a:spLocks/>
              </p:cNvSpPr>
              <p:nvPr/>
            </p:nvSpPr>
            <p:spPr bwMode="auto">
              <a:xfrm>
                <a:off x="3170" y="3207"/>
                <a:ext cx="1270" cy="656"/>
              </a:xfrm>
              <a:custGeom>
                <a:avLst/>
                <a:gdLst>
                  <a:gd name="T0" fmla="+- 0 4440 3170"/>
                  <a:gd name="T1" fmla="*/ T0 w 1270"/>
                  <a:gd name="T2" fmla="+- 0 3545 3207"/>
                  <a:gd name="T3" fmla="*/ 3545 h 656"/>
                  <a:gd name="T4" fmla="+- 0 3172 3170"/>
                  <a:gd name="T5" fmla="*/ T4 w 1270"/>
                  <a:gd name="T6" fmla="+- 0 3545 3207"/>
                  <a:gd name="T7" fmla="*/ 3545 h 656"/>
                  <a:gd name="T8" fmla="+- 0 3172 3170"/>
                  <a:gd name="T9" fmla="*/ T8 w 1270"/>
                  <a:gd name="T10" fmla="+- 0 3860 3207"/>
                  <a:gd name="T11" fmla="*/ 3860 h 656"/>
                  <a:gd name="T12" fmla="+- 0 3170 3170"/>
                  <a:gd name="T13" fmla="*/ T12 w 1270"/>
                  <a:gd name="T14" fmla="+- 0 3862 3207"/>
                  <a:gd name="T15" fmla="*/ 3862 h 656"/>
                  <a:gd name="T16" fmla="+- 0 4438 3170"/>
                  <a:gd name="T17" fmla="*/ T16 w 1270"/>
                  <a:gd name="T18" fmla="+- 0 3862 3207"/>
                  <a:gd name="T19" fmla="*/ 3862 h 656"/>
                  <a:gd name="T20" fmla="+- 0 4440 3170"/>
                  <a:gd name="T21" fmla="*/ T20 w 1270"/>
                  <a:gd name="T22" fmla="+- 0 3860 3207"/>
                  <a:gd name="T23" fmla="*/ 3860 h 656"/>
                  <a:gd name="T24" fmla="+- 0 4440 3170"/>
                  <a:gd name="T25" fmla="*/ T24 w 1270"/>
                  <a:gd name="T26" fmla="+- 0 3545 3207"/>
                  <a:gd name="T27" fmla="*/ 354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270" y="338"/>
                    </a:moveTo>
                    <a:lnTo>
                      <a:pt x="2" y="338"/>
                    </a:lnTo>
                    <a:lnTo>
                      <a:pt x="2" y="653"/>
                    </a:lnTo>
                    <a:lnTo>
                      <a:pt x="0" y="655"/>
                    </a:lnTo>
                    <a:lnTo>
                      <a:pt x="1268" y="655"/>
                    </a:lnTo>
                    <a:lnTo>
                      <a:pt x="1270" y="653"/>
                    </a:lnTo>
                    <a:lnTo>
                      <a:pt x="1270"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2" name="Freeform 3929"/>
              <p:cNvSpPr>
                <a:spLocks/>
              </p:cNvSpPr>
              <p:nvPr/>
            </p:nvSpPr>
            <p:spPr bwMode="auto">
              <a:xfrm>
                <a:off x="3170" y="3207"/>
                <a:ext cx="1270" cy="656"/>
              </a:xfrm>
              <a:custGeom>
                <a:avLst/>
                <a:gdLst>
                  <a:gd name="T0" fmla="+- 0 3223 3170"/>
                  <a:gd name="T1" fmla="*/ T0 w 1270"/>
                  <a:gd name="T2" fmla="+- 0 3540 3207"/>
                  <a:gd name="T3" fmla="*/ 3540 h 656"/>
                  <a:gd name="T4" fmla="+- 0 3178 3170"/>
                  <a:gd name="T5" fmla="*/ T4 w 1270"/>
                  <a:gd name="T6" fmla="+- 0 3540 3207"/>
                  <a:gd name="T7" fmla="*/ 3540 h 656"/>
                  <a:gd name="T8" fmla="+- 0 3180 3170"/>
                  <a:gd name="T9" fmla="*/ T8 w 1270"/>
                  <a:gd name="T10" fmla="+- 0 3542 3207"/>
                  <a:gd name="T11" fmla="*/ 3542 h 656"/>
                  <a:gd name="T12" fmla="+- 0 3178 3170"/>
                  <a:gd name="T13" fmla="*/ T12 w 1270"/>
                  <a:gd name="T14" fmla="+- 0 3545 3207"/>
                  <a:gd name="T15" fmla="*/ 3545 h 656"/>
                  <a:gd name="T16" fmla="+- 0 3223 3170"/>
                  <a:gd name="T17" fmla="*/ T16 w 1270"/>
                  <a:gd name="T18" fmla="+- 0 3545 3207"/>
                  <a:gd name="T19" fmla="*/ 3545 h 656"/>
                  <a:gd name="T20" fmla="+- 0 3221 3170"/>
                  <a:gd name="T21" fmla="*/ T20 w 1270"/>
                  <a:gd name="T22" fmla="+- 0 3542 3207"/>
                  <a:gd name="T23" fmla="*/ 3542 h 656"/>
                  <a:gd name="T24" fmla="+- 0 3223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53" y="333"/>
                    </a:moveTo>
                    <a:lnTo>
                      <a:pt x="8" y="333"/>
                    </a:lnTo>
                    <a:lnTo>
                      <a:pt x="10" y="335"/>
                    </a:lnTo>
                    <a:lnTo>
                      <a:pt x="8" y="338"/>
                    </a:lnTo>
                    <a:lnTo>
                      <a:pt x="53" y="338"/>
                    </a:lnTo>
                    <a:lnTo>
                      <a:pt x="51" y="335"/>
                    </a:lnTo>
                    <a:lnTo>
                      <a:pt x="53"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3" name="Freeform 3928"/>
              <p:cNvSpPr>
                <a:spLocks/>
              </p:cNvSpPr>
              <p:nvPr/>
            </p:nvSpPr>
            <p:spPr bwMode="auto">
              <a:xfrm>
                <a:off x="3170" y="3207"/>
                <a:ext cx="1270" cy="656"/>
              </a:xfrm>
              <a:custGeom>
                <a:avLst/>
                <a:gdLst>
                  <a:gd name="T0" fmla="+- 0 3344 3170"/>
                  <a:gd name="T1" fmla="*/ T0 w 1270"/>
                  <a:gd name="T2" fmla="+- 0 3540 3207"/>
                  <a:gd name="T3" fmla="*/ 3540 h 656"/>
                  <a:gd name="T4" fmla="+- 0 3298 3170"/>
                  <a:gd name="T5" fmla="*/ T4 w 1270"/>
                  <a:gd name="T6" fmla="+- 0 3540 3207"/>
                  <a:gd name="T7" fmla="*/ 3540 h 656"/>
                  <a:gd name="T8" fmla="+- 0 3301 3170"/>
                  <a:gd name="T9" fmla="*/ T8 w 1270"/>
                  <a:gd name="T10" fmla="+- 0 3542 3207"/>
                  <a:gd name="T11" fmla="*/ 3542 h 656"/>
                  <a:gd name="T12" fmla="+- 0 3298 3170"/>
                  <a:gd name="T13" fmla="*/ T12 w 1270"/>
                  <a:gd name="T14" fmla="+- 0 3545 3207"/>
                  <a:gd name="T15" fmla="*/ 3545 h 656"/>
                  <a:gd name="T16" fmla="+- 0 3344 3170"/>
                  <a:gd name="T17" fmla="*/ T16 w 1270"/>
                  <a:gd name="T18" fmla="+- 0 3545 3207"/>
                  <a:gd name="T19" fmla="*/ 3545 h 656"/>
                  <a:gd name="T20" fmla="+- 0 3342 3170"/>
                  <a:gd name="T21" fmla="*/ T20 w 1270"/>
                  <a:gd name="T22" fmla="+- 0 3542 3207"/>
                  <a:gd name="T23" fmla="*/ 3542 h 656"/>
                  <a:gd name="T24" fmla="+- 0 3344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74" y="333"/>
                    </a:moveTo>
                    <a:lnTo>
                      <a:pt x="128" y="333"/>
                    </a:lnTo>
                    <a:lnTo>
                      <a:pt x="131" y="335"/>
                    </a:lnTo>
                    <a:lnTo>
                      <a:pt x="128" y="338"/>
                    </a:lnTo>
                    <a:lnTo>
                      <a:pt x="174" y="338"/>
                    </a:lnTo>
                    <a:lnTo>
                      <a:pt x="172" y="335"/>
                    </a:lnTo>
                    <a:lnTo>
                      <a:pt x="174"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4" name="Freeform 3927"/>
              <p:cNvSpPr>
                <a:spLocks/>
              </p:cNvSpPr>
              <p:nvPr/>
            </p:nvSpPr>
            <p:spPr bwMode="auto">
              <a:xfrm>
                <a:off x="3170" y="3207"/>
                <a:ext cx="1270" cy="656"/>
              </a:xfrm>
              <a:custGeom>
                <a:avLst/>
                <a:gdLst>
                  <a:gd name="T0" fmla="+- 0 3465 3170"/>
                  <a:gd name="T1" fmla="*/ T0 w 1270"/>
                  <a:gd name="T2" fmla="+- 0 3540 3207"/>
                  <a:gd name="T3" fmla="*/ 3540 h 656"/>
                  <a:gd name="T4" fmla="+- 0 3419 3170"/>
                  <a:gd name="T5" fmla="*/ T4 w 1270"/>
                  <a:gd name="T6" fmla="+- 0 3540 3207"/>
                  <a:gd name="T7" fmla="*/ 3540 h 656"/>
                  <a:gd name="T8" fmla="+- 0 3422 3170"/>
                  <a:gd name="T9" fmla="*/ T8 w 1270"/>
                  <a:gd name="T10" fmla="+- 0 3542 3207"/>
                  <a:gd name="T11" fmla="*/ 3542 h 656"/>
                  <a:gd name="T12" fmla="+- 0 3419 3170"/>
                  <a:gd name="T13" fmla="*/ T12 w 1270"/>
                  <a:gd name="T14" fmla="+- 0 3545 3207"/>
                  <a:gd name="T15" fmla="*/ 3545 h 656"/>
                  <a:gd name="T16" fmla="+- 0 3465 3170"/>
                  <a:gd name="T17" fmla="*/ T16 w 1270"/>
                  <a:gd name="T18" fmla="+- 0 3545 3207"/>
                  <a:gd name="T19" fmla="*/ 3545 h 656"/>
                  <a:gd name="T20" fmla="+- 0 3462 3170"/>
                  <a:gd name="T21" fmla="*/ T20 w 1270"/>
                  <a:gd name="T22" fmla="+- 0 3542 3207"/>
                  <a:gd name="T23" fmla="*/ 3542 h 656"/>
                  <a:gd name="T24" fmla="+- 0 3465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295" y="333"/>
                    </a:moveTo>
                    <a:lnTo>
                      <a:pt x="249" y="333"/>
                    </a:lnTo>
                    <a:lnTo>
                      <a:pt x="252" y="335"/>
                    </a:lnTo>
                    <a:lnTo>
                      <a:pt x="249" y="338"/>
                    </a:lnTo>
                    <a:lnTo>
                      <a:pt x="295" y="338"/>
                    </a:lnTo>
                    <a:lnTo>
                      <a:pt x="292" y="335"/>
                    </a:lnTo>
                    <a:lnTo>
                      <a:pt x="295"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5" name="Freeform 3926"/>
              <p:cNvSpPr>
                <a:spLocks/>
              </p:cNvSpPr>
              <p:nvPr/>
            </p:nvSpPr>
            <p:spPr bwMode="auto">
              <a:xfrm>
                <a:off x="3170" y="3207"/>
                <a:ext cx="1270" cy="656"/>
              </a:xfrm>
              <a:custGeom>
                <a:avLst/>
                <a:gdLst>
                  <a:gd name="T0" fmla="+- 0 3585 3170"/>
                  <a:gd name="T1" fmla="*/ T0 w 1270"/>
                  <a:gd name="T2" fmla="+- 0 3540 3207"/>
                  <a:gd name="T3" fmla="*/ 3540 h 656"/>
                  <a:gd name="T4" fmla="+- 0 3540 3170"/>
                  <a:gd name="T5" fmla="*/ T4 w 1270"/>
                  <a:gd name="T6" fmla="+- 0 3540 3207"/>
                  <a:gd name="T7" fmla="*/ 3540 h 656"/>
                  <a:gd name="T8" fmla="+- 0 3542 3170"/>
                  <a:gd name="T9" fmla="*/ T8 w 1270"/>
                  <a:gd name="T10" fmla="+- 0 3542 3207"/>
                  <a:gd name="T11" fmla="*/ 3542 h 656"/>
                  <a:gd name="T12" fmla="+- 0 3540 3170"/>
                  <a:gd name="T13" fmla="*/ T12 w 1270"/>
                  <a:gd name="T14" fmla="+- 0 3545 3207"/>
                  <a:gd name="T15" fmla="*/ 3545 h 656"/>
                  <a:gd name="T16" fmla="+- 0 3585 3170"/>
                  <a:gd name="T17" fmla="*/ T16 w 1270"/>
                  <a:gd name="T18" fmla="+- 0 3545 3207"/>
                  <a:gd name="T19" fmla="*/ 3545 h 656"/>
                  <a:gd name="T20" fmla="+- 0 3583 3170"/>
                  <a:gd name="T21" fmla="*/ T20 w 1270"/>
                  <a:gd name="T22" fmla="+- 0 3542 3207"/>
                  <a:gd name="T23" fmla="*/ 3542 h 656"/>
                  <a:gd name="T24" fmla="+- 0 3585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415" y="333"/>
                    </a:moveTo>
                    <a:lnTo>
                      <a:pt x="370" y="333"/>
                    </a:lnTo>
                    <a:lnTo>
                      <a:pt x="372" y="335"/>
                    </a:lnTo>
                    <a:lnTo>
                      <a:pt x="370" y="338"/>
                    </a:lnTo>
                    <a:lnTo>
                      <a:pt x="415" y="338"/>
                    </a:lnTo>
                    <a:lnTo>
                      <a:pt x="413" y="335"/>
                    </a:lnTo>
                    <a:lnTo>
                      <a:pt x="415"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6" name="Freeform 3925"/>
              <p:cNvSpPr>
                <a:spLocks/>
              </p:cNvSpPr>
              <p:nvPr/>
            </p:nvSpPr>
            <p:spPr bwMode="auto">
              <a:xfrm>
                <a:off x="3170" y="3207"/>
                <a:ext cx="1270" cy="656"/>
              </a:xfrm>
              <a:custGeom>
                <a:avLst/>
                <a:gdLst>
                  <a:gd name="T0" fmla="+- 0 3706 3170"/>
                  <a:gd name="T1" fmla="*/ T0 w 1270"/>
                  <a:gd name="T2" fmla="+- 0 3540 3207"/>
                  <a:gd name="T3" fmla="*/ 3540 h 656"/>
                  <a:gd name="T4" fmla="+- 0 3660 3170"/>
                  <a:gd name="T5" fmla="*/ T4 w 1270"/>
                  <a:gd name="T6" fmla="+- 0 3540 3207"/>
                  <a:gd name="T7" fmla="*/ 3540 h 656"/>
                  <a:gd name="T8" fmla="+- 0 3663 3170"/>
                  <a:gd name="T9" fmla="*/ T8 w 1270"/>
                  <a:gd name="T10" fmla="+- 0 3542 3207"/>
                  <a:gd name="T11" fmla="*/ 3542 h 656"/>
                  <a:gd name="T12" fmla="+- 0 3660 3170"/>
                  <a:gd name="T13" fmla="*/ T12 w 1270"/>
                  <a:gd name="T14" fmla="+- 0 3545 3207"/>
                  <a:gd name="T15" fmla="*/ 3545 h 656"/>
                  <a:gd name="T16" fmla="+- 0 3706 3170"/>
                  <a:gd name="T17" fmla="*/ T16 w 1270"/>
                  <a:gd name="T18" fmla="+- 0 3545 3207"/>
                  <a:gd name="T19" fmla="*/ 3545 h 656"/>
                  <a:gd name="T20" fmla="+- 0 3704 3170"/>
                  <a:gd name="T21" fmla="*/ T20 w 1270"/>
                  <a:gd name="T22" fmla="+- 0 3542 3207"/>
                  <a:gd name="T23" fmla="*/ 3542 h 656"/>
                  <a:gd name="T24" fmla="+- 0 3706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536" y="333"/>
                    </a:moveTo>
                    <a:lnTo>
                      <a:pt x="490" y="333"/>
                    </a:lnTo>
                    <a:lnTo>
                      <a:pt x="493" y="335"/>
                    </a:lnTo>
                    <a:lnTo>
                      <a:pt x="490" y="338"/>
                    </a:lnTo>
                    <a:lnTo>
                      <a:pt x="536" y="338"/>
                    </a:lnTo>
                    <a:lnTo>
                      <a:pt x="534" y="335"/>
                    </a:lnTo>
                    <a:lnTo>
                      <a:pt x="536"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7" name="Freeform 3924"/>
              <p:cNvSpPr>
                <a:spLocks/>
              </p:cNvSpPr>
              <p:nvPr/>
            </p:nvSpPr>
            <p:spPr bwMode="auto">
              <a:xfrm>
                <a:off x="3170" y="3207"/>
                <a:ext cx="1270" cy="656"/>
              </a:xfrm>
              <a:custGeom>
                <a:avLst/>
                <a:gdLst>
                  <a:gd name="T0" fmla="+- 0 3827 3170"/>
                  <a:gd name="T1" fmla="*/ T0 w 1270"/>
                  <a:gd name="T2" fmla="+- 0 3540 3207"/>
                  <a:gd name="T3" fmla="*/ 3540 h 656"/>
                  <a:gd name="T4" fmla="+- 0 3782 3170"/>
                  <a:gd name="T5" fmla="*/ T4 w 1270"/>
                  <a:gd name="T6" fmla="+- 0 3540 3207"/>
                  <a:gd name="T7" fmla="*/ 3540 h 656"/>
                  <a:gd name="T8" fmla="+- 0 3784 3170"/>
                  <a:gd name="T9" fmla="*/ T8 w 1270"/>
                  <a:gd name="T10" fmla="+- 0 3542 3207"/>
                  <a:gd name="T11" fmla="*/ 3542 h 656"/>
                  <a:gd name="T12" fmla="+- 0 3782 3170"/>
                  <a:gd name="T13" fmla="*/ T12 w 1270"/>
                  <a:gd name="T14" fmla="+- 0 3545 3207"/>
                  <a:gd name="T15" fmla="*/ 3545 h 656"/>
                  <a:gd name="T16" fmla="+- 0 3827 3170"/>
                  <a:gd name="T17" fmla="*/ T16 w 1270"/>
                  <a:gd name="T18" fmla="+- 0 3545 3207"/>
                  <a:gd name="T19" fmla="*/ 3545 h 656"/>
                  <a:gd name="T20" fmla="+- 0 3824 3170"/>
                  <a:gd name="T21" fmla="*/ T20 w 1270"/>
                  <a:gd name="T22" fmla="+- 0 3542 3207"/>
                  <a:gd name="T23" fmla="*/ 3542 h 656"/>
                  <a:gd name="T24" fmla="+- 0 3827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657" y="333"/>
                    </a:moveTo>
                    <a:lnTo>
                      <a:pt x="612" y="333"/>
                    </a:lnTo>
                    <a:lnTo>
                      <a:pt x="614" y="335"/>
                    </a:lnTo>
                    <a:lnTo>
                      <a:pt x="612" y="338"/>
                    </a:lnTo>
                    <a:lnTo>
                      <a:pt x="657" y="338"/>
                    </a:lnTo>
                    <a:lnTo>
                      <a:pt x="654" y="335"/>
                    </a:lnTo>
                    <a:lnTo>
                      <a:pt x="657"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8" name="Freeform 3923"/>
              <p:cNvSpPr>
                <a:spLocks/>
              </p:cNvSpPr>
              <p:nvPr/>
            </p:nvSpPr>
            <p:spPr bwMode="auto">
              <a:xfrm>
                <a:off x="3170" y="3207"/>
                <a:ext cx="1270" cy="656"/>
              </a:xfrm>
              <a:custGeom>
                <a:avLst/>
                <a:gdLst>
                  <a:gd name="T0" fmla="+- 0 3947 3170"/>
                  <a:gd name="T1" fmla="*/ T0 w 1270"/>
                  <a:gd name="T2" fmla="+- 0 3540 3207"/>
                  <a:gd name="T3" fmla="*/ 3540 h 656"/>
                  <a:gd name="T4" fmla="+- 0 3903 3170"/>
                  <a:gd name="T5" fmla="*/ T4 w 1270"/>
                  <a:gd name="T6" fmla="+- 0 3540 3207"/>
                  <a:gd name="T7" fmla="*/ 3540 h 656"/>
                  <a:gd name="T8" fmla="+- 0 3905 3170"/>
                  <a:gd name="T9" fmla="*/ T8 w 1270"/>
                  <a:gd name="T10" fmla="+- 0 3542 3207"/>
                  <a:gd name="T11" fmla="*/ 3542 h 656"/>
                  <a:gd name="T12" fmla="+- 0 3903 3170"/>
                  <a:gd name="T13" fmla="*/ T12 w 1270"/>
                  <a:gd name="T14" fmla="+- 0 3545 3207"/>
                  <a:gd name="T15" fmla="*/ 3545 h 656"/>
                  <a:gd name="T16" fmla="+- 0 3947 3170"/>
                  <a:gd name="T17" fmla="*/ T16 w 1270"/>
                  <a:gd name="T18" fmla="+- 0 3545 3207"/>
                  <a:gd name="T19" fmla="*/ 3545 h 656"/>
                  <a:gd name="T20" fmla="+- 0 3945 3170"/>
                  <a:gd name="T21" fmla="*/ T20 w 1270"/>
                  <a:gd name="T22" fmla="+- 0 3542 3207"/>
                  <a:gd name="T23" fmla="*/ 3542 h 656"/>
                  <a:gd name="T24" fmla="+- 0 3947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777" y="333"/>
                    </a:moveTo>
                    <a:lnTo>
                      <a:pt x="733" y="333"/>
                    </a:lnTo>
                    <a:lnTo>
                      <a:pt x="735" y="335"/>
                    </a:lnTo>
                    <a:lnTo>
                      <a:pt x="733" y="338"/>
                    </a:lnTo>
                    <a:lnTo>
                      <a:pt x="777" y="338"/>
                    </a:lnTo>
                    <a:lnTo>
                      <a:pt x="775" y="335"/>
                    </a:lnTo>
                    <a:lnTo>
                      <a:pt x="777"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9" name="Freeform 3922"/>
              <p:cNvSpPr>
                <a:spLocks/>
              </p:cNvSpPr>
              <p:nvPr/>
            </p:nvSpPr>
            <p:spPr bwMode="auto">
              <a:xfrm>
                <a:off x="3170" y="3207"/>
                <a:ext cx="1270" cy="656"/>
              </a:xfrm>
              <a:custGeom>
                <a:avLst/>
                <a:gdLst>
                  <a:gd name="T0" fmla="+- 0 4068 3170"/>
                  <a:gd name="T1" fmla="*/ T0 w 1270"/>
                  <a:gd name="T2" fmla="+- 0 3540 3207"/>
                  <a:gd name="T3" fmla="*/ 3540 h 656"/>
                  <a:gd name="T4" fmla="+- 0 4023 3170"/>
                  <a:gd name="T5" fmla="*/ T4 w 1270"/>
                  <a:gd name="T6" fmla="+- 0 3540 3207"/>
                  <a:gd name="T7" fmla="*/ 3540 h 656"/>
                  <a:gd name="T8" fmla="+- 0 4026 3170"/>
                  <a:gd name="T9" fmla="*/ T8 w 1270"/>
                  <a:gd name="T10" fmla="+- 0 3542 3207"/>
                  <a:gd name="T11" fmla="*/ 3542 h 656"/>
                  <a:gd name="T12" fmla="+- 0 4023 3170"/>
                  <a:gd name="T13" fmla="*/ T12 w 1270"/>
                  <a:gd name="T14" fmla="+- 0 3545 3207"/>
                  <a:gd name="T15" fmla="*/ 3545 h 656"/>
                  <a:gd name="T16" fmla="+- 0 4068 3170"/>
                  <a:gd name="T17" fmla="*/ T16 w 1270"/>
                  <a:gd name="T18" fmla="+- 0 3545 3207"/>
                  <a:gd name="T19" fmla="*/ 3545 h 656"/>
                  <a:gd name="T20" fmla="+- 0 4066 3170"/>
                  <a:gd name="T21" fmla="*/ T20 w 1270"/>
                  <a:gd name="T22" fmla="+- 0 3542 3207"/>
                  <a:gd name="T23" fmla="*/ 3542 h 656"/>
                  <a:gd name="T24" fmla="+- 0 4068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898" y="333"/>
                    </a:moveTo>
                    <a:lnTo>
                      <a:pt x="853" y="333"/>
                    </a:lnTo>
                    <a:lnTo>
                      <a:pt x="856" y="335"/>
                    </a:lnTo>
                    <a:lnTo>
                      <a:pt x="853" y="338"/>
                    </a:lnTo>
                    <a:lnTo>
                      <a:pt x="898" y="338"/>
                    </a:lnTo>
                    <a:lnTo>
                      <a:pt x="896" y="335"/>
                    </a:lnTo>
                    <a:lnTo>
                      <a:pt x="898"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0" name="Freeform 3921"/>
              <p:cNvSpPr>
                <a:spLocks/>
              </p:cNvSpPr>
              <p:nvPr/>
            </p:nvSpPr>
            <p:spPr bwMode="auto">
              <a:xfrm>
                <a:off x="3170" y="3207"/>
                <a:ext cx="1270" cy="656"/>
              </a:xfrm>
              <a:custGeom>
                <a:avLst/>
                <a:gdLst>
                  <a:gd name="T0" fmla="+- 0 4190 3170"/>
                  <a:gd name="T1" fmla="*/ T0 w 1270"/>
                  <a:gd name="T2" fmla="+- 0 3540 3207"/>
                  <a:gd name="T3" fmla="*/ 3540 h 656"/>
                  <a:gd name="T4" fmla="+- 0 4144 3170"/>
                  <a:gd name="T5" fmla="*/ T4 w 1270"/>
                  <a:gd name="T6" fmla="+- 0 3540 3207"/>
                  <a:gd name="T7" fmla="*/ 3540 h 656"/>
                  <a:gd name="T8" fmla="+- 0 4147 3170"/>
                  <a:gd name="T9" fmla="*/ T8 w 1270"/>
                  <a:gd name="T10" fmla="+- 0 3542 3207"/>
                  <a:gd name="T11" fmla="*/ 3542 h 656"/>
                  <a:gd name="T12" fmla="+- 0 4144 3170"/>
                  <a:gd name="T13" fmla="*/ T12 w 1270"/>
                  <a:gd name="T14" fmla="+- 0 3545 3207"/>
                  <a:gd name="T15" fmla="*/ 3545 h 656"/>
                  <a:gd name="T16" fmla="+- 0 4190 3170"/>
                  <a:gd name="T17" fmla="*/ T16 w 1270"/>
                  <a:gd name="T18" fmla="+- 0 3545 3207"/>
                  <a:gd name="T19" fmla="*/ 3545 h 656"/>
                  <a:gd name="T20" fmla="+- 0 4187 3170"/>
                  <a:gd name="T21" fmla="*/ T20 w 1270"/>
                  <a:gd name="T22" fmla="+- 0 3542 3207"/>
                  <a:gd name="T23" fmla="*/ 3542 h 656"/>
                  <a:gd name="T24" fmla="+- 0 4190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020" y="333"/>
                    </a:moveTo>
                    <a:lnTo>
                      <a:pt x="974" y="333"/>
                    </a:lnTo>
                    <a:lnTo>
                      <a:pt x="977" y="335"/>
                    </a:lnTo>
                    <a:lnTo>
                      <a:pt x="974" y="338"/>
                    </a:lnTo>
                    <a:lnTo>
                      <a:pt x="1020" y="338"/>
                    </a:lnTo>
                    <a:lnTo>
                      <a:pt x="1017" y="335"/>
                    </a:lnTo>
                    <a:lnTo>
                      <a:pt x="1020"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1" name="Freeform 3920"/>
              <p:cNvSpPr>
                <a:spLocks/>
              </p:cNvSpPr>
              <p:nvPr/>
            </p:nvSpPr>
            <p:spPr bwMode="auto">
              <a:xfrm>
                <a:off x="3170" y="3207"/>
                <a:ext cx="1270" cy="656"/>
              </a:xfrm>
              <a:custGeom>
                <a:avLst/>
                <a:gdLst>
                  <a:gd name="T0" fmla="+- 0 4310 3170"/>
                  <a:gd name="T1" fmla="*/ T0 w 1270"/>
                  <a:gd name="T2" fmla="+- 0 3540 3207"/>
                  <a:gd name="T3" fmla="*/ 3540 h 656"/>
                  <a:gd name="T4" fmla="+- 0 4265 3170"/>
                  <a:gd name="T5" fmla="*/ T4 w 1270"/>
                  <a:gd name="T6" fmla="+- 0 3540 3207"/>
                  <a:gd name="T7" fmla="*/ 3540 h 656"/>
                  <a:gd name="T8" fmla="+- 0 4267 3170"/>
                  <a:gd name="T9" fmla="*/ T8 w 1270"/>
                  <a:gd name="T10" fmla="+- 0 3542 3207"/>
                  <a:gd name="T11" fmla="*/ 3542 h 656"/>
                  <a:gd name="T12" fmla="+- 0 4265 3170"/>
                  <a:gd name="T13" fmla="*/ T12 w 1270"/>
                  <a:gd name="T14" fmla="+- 0 3545 3207"/>
                  <a:gd name="T15" fmla="*/ 3545 h 656"/>
                  <a:gd name="T16" fmla="+- 0 4310 3170"/>
                  <a:gd name="T17" fmla="*/ T16 w 1270"/>
                  <a:gd name="T18" fmla="+- 0 3545 3207"/>
                  <a:gd name="T19" fmla="*/ 3545 h 656"/>
                  <a:gd name="T20" fmla="+- 0 4308 3170"/>
                  <a:gd name="T21" fmla="*/ T20 w 1270"/>
                  <a:gd name="T22" fmla="+- 0 3542 3207"/>
                  <a:gd name="T23" fmla="*/ 3542 h 656"/>
                  <a:gd name="T24" fmla="+- 0 4310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140" y="333"/>
                    </a:moveTo>
                    <a:lnTo>
                      <a:pt x="1095" y="333"/>
                    </a:lnTo>
                    <a:lnTo>
                      <a:pt x="1097" y="335"/>
                    </a:lnTo>
                    <a:lnTo>
                      <a:pt x="1095" y="338"/>
                    </a:lnTo>
                    <a:lnTo>
                      <a:pt x="1140" y="338"/>
                    </a:lnTo>
                    <a:lnTo>
                      <a:pt x="1138" y="335"/>
                    </a:lnTo>
                    <a:lnTo>
                      <a:pt x="1140"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2" name="Freeform 3919"/>
              <p:cNvSpPr>
                <a:spLocks/>
              </p:cNvSpPr>
              <p:nvPr/>
            </p:nvSpPr>
            <p:spPr bwMode="auto">
              <a:xfrm>
                <a:off x="3170" y="3207"/>
                <a:ext cx="1270" cy="656"/>
              </a:xfrm>
              <a:custGeom>
                <a:avLst/>
                <a:gdLst>
                  <a:gd name="T0" fmla="+- 0 4431 3170"/>
                  <a:gd name="T1" fmla="*/ T0 w 1270"/>
                  <a:gd name="T2" fmla="+- 0 3540 3207"/>
                  <a:gd name="T3" fmla="*/ 3540 h 656"/>
                  <a:gd name="T4" fmla="+- 0 4385 3170"/>
                  <a:gd name="T5" fmla="*/ T4 w 1270"/>
                  <a:gd name="T6" fmla="+- 0 3540 3207"/>
                  <a:gd name="T7" fmla="*/ 3540 h 656"/>
                  <a:gd name="T8" fmla="+- 0 4388 3170"/>
                  <a:gd name="T9" fmla="*/ T8 w 1270"/>
                  <a:gd name="T10" fmla="+- 0 3542 3207"/>
                  <a:gd name="T11" fmla="*/ 3542 h 656"/>
                  <a:gd name="T12" fmla="+- 0 4385 3170"/>
                  <a:gd name="T13" fmla="*/ T12 w 1270"/>
                  <a:gd name="T14" fmla="+- 0 3545 3207"/>
                  <a:gd name="T15" fmla="*/ 3545 h 656"/>
                  <a:gd name="T16" fmla="+- 0 4431 3170"/>
                  <a:gd name="T17" fmla="*/ T16 w 1270"/>
                  <a:gd name="T18" fmla="+- 0 3545 3207"/>
                  <a:gd name="T19" fmla="*/ 3545 h 656"/>
                  <a:gd name="T20" fmla="+- 0 4429 3170"/>
                  <a:gd name="T21" fmla="*/ T20 w 1270"/>
                  <a:gd name="T22" fmla="+- 0 3542 3207"/>
                  <a:gd name="T23" fmla="*/ 3542 h 656"/>
                  <a:gd name="T24" fmla="+- 0 4431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261" y="333"/>
                    </a:moveTo>
                    <a:lnTo>
                      <a:pt x="1215" y="333"/>
                    </a:lnTo>
                    <a:lnTo>
                      <a:pt x="1218" y="335"/>
                    </a:lnTo>
                    <a:lnTo>
                      <a:pt x="1215" y="338"/>
                    </a:lnTo>
                    <a:lnTo>
                      <a:pt x="1261" y="338"/>
                    </a:lnTo>
                    <a:lnTo>
                      <a:pt x="1259" y="335"/>
                    </a:lnTo>
                    <a:lnTo>
                      <a:pt x="1261"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3" name="Freeform 3918"/>
              <p:cNvSpPr>
                <a:spLocks/>
              </p:cNvSpPr>
              <p:nvPr/>
            </p:nvSpPr>
            <p:spPr bwMode="auto">
              <a:xfrm>
                <a:off x="3170" y="3207"/>
                <a:ext cx="1270" cy="656"/>
              </a:xfrm>
              <a:custGeom>
                <a:avLst/>
                <a:gdLst>
                  <a:gd name="T0" fmla="+- 0 4440 3170"/>
                  <a:gd name="T1" fmla="*/ T0 w 1270"/>
                  <a:gd name="T2" fmla="+- 0 3530 3207"/>
                  <a:gd name="T3" fmla="*/ 3530 h 656"/>
                  <a:gd name="T4" fmla="+- 0 3172 3170"/>
                  <a:gd name="T5" fmla="*/ T4 w 1270"/>
                  <a:gd name="T6" fmla="+- 0 3530 3207"/>
                  <a:gd name="T7" fmla="*/ 3530 h 656"/>
                  <a:gd name="T8" fmla="+- 0 3172 3170"/>
                  <a:gd name="T9" fmla="*/ T8 w 1270"/>
                  <a:gd name="T10" fmla="+- 0 3540 3207"/>
                  <a:gd name="T11" fmla="*/ 3540 h 656"/>
                  <a:gd name="T12" fmla="+- 0 4440 3170"/>
                  <a:gd name="T13" fmla="*/ T12 w 1270"/>
                  <a:gd name="T14" fmla="+- 0 3540 3207"/>
                  <a:gd name="T15" fmla="*/ 3540 h 656"/>
                  <a:gd name="T16" fmla="+- 0 4440 3170"/>
                  <a:gd name="T17" fmla="*/ T16 w 1270"/>
                  <a:gd name="T18" fmla="+- 0 3530 3207"/>
                  <a:gd name="T19" fmla="*/ 3530 h 656"/>
                </a:gdLst>
                <a:ahLst/>
                <a:cxnLst>
                  <a:cxn ang="0">
                    <a:pos x="T1" y="T3"/>
                  </a:cxn>
                  <a:cxn ang="0">
                    <a:pos x="T5" y="T7"/>
                  </a:cxn>
                  <a:cxn ang="0">
                    <a:pos x="T9" y="T11"/>
                  </a:cxn>
                  <a:cxn ang="0">
                    <a:pos x="T13" y="T15"/>
                  </a:cxn>
                  <a:cxn ang="0">
                    <a:pos x="T17" y="T19"/>
                  </a:cxn>
                </a:cxnLst>
                <a:rect l="0" t="0" r="r" b="b"/>
                <a:pathLst>
                  <a:path w="1270" h="656">
                    <a:moveTo>
                      <a:pt x="1270" y="323"/>
                    </a:moveTo>
                    <a:lnTo>
                      <a:pt x="2" y="323"/>
                    </a:lnTo>
                    <a:lnTo>
                      <a:pt x="2" y="333"/>
                    </a:lnTo>
                    <a:lnTo>
                      <a:pt x="1270" y="333"/>
                    </a:lnTo>
                    <a:lnTo>
                      <a:pt x="1270"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4" name="Freeform 3917"/>
              <p:cNvSpPr>
                <a:spLocks/>
              </p:cNvSpPr>
              <p:nvPr/>
            </p:nvSpPr>
            <p:spPr bwMode="auto">
              <a:xfrm>
                <a:off x="3170" y="3207"/>
                <a:ext cx="1270" cy="656"/>
              </a:xfrm>
              <a:custGeom>
                <a:avLst/>
                <a:gdLst>
                  <a:gd name="T0" fmla="+- 0 3268 3170"/>
                  <a:gd name="T1" fmla="*/ T0 w 1270"/>
                  <a:gd name="T2" fmla="+- 0 3525 3207"/>
                  <a:gd name="T3" fmla="*/ 3525 h 656"/>
                  <a:gd name="T4" fmla="+- 0 3222 3170"/>
                  <a:gd name="T5" fmla="*/ T4 w 1270"/>
                  <a:gd name="T6" fmla="+- 0 3525 3207"/>
                  <a:gd name="T7" fmla="*/ 3525 h 656"/>
                  <a:gd name="T8" fmla="+- 0 3225 3170"/>
                  <a:gd name="T9" fmla="*/ T8 w 1270"/>
                  <a:gd name="T10" fmla="+- 0 3527 3207"/>
                  <a:gd name="T11" fmla="*/ 3527 h 656"/>
                  <a:gd name="T12" fmla="+- 0 3222 3170"/>
                  <a:gd name="T13" fmla="*/ T12 w 1270"/>
                  <a:gd name="T14" fmla="+- 0 3530 3207"/>
                  <a:gd name="T15" fmla="*/ 3530 h 656"/>
                  <a:gd name="T16" fmla="+- 0 3268 3170"/>
                  <a:gd name="T17" fmla="*/ T16 w 1270"/>
                  <a:gd name="T18" fmla="+- 0 3530 3207"/>
                  <a:gd name="T19" fmla="*/ 3530 h 656"/>
                  <a:gd name="T20" fmla="+- 0 3266 3170"/>
                  <a:gd name="T21" fmla="*/ T20 w 1270"/>
                  <a:gd name="T22" fmla="+- 0 3527 3207"/>
                  <a:gd name="T23" fmla="*/ 3527 h 656"/>
                  <a:gd name="T24" fmla="+- 0 3268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98" y="318"/>
                    </a:moveTo>
                    <a:lnTo>
                      <a:pt x="52" y="318"/>
                    </a:lnTo>
                    <a:lnTo>
                      <a:pt x="55" y="320"/>
                    </a:lnTo>
                    <a:lnTo>
                      <a:pt x="52" y="323"/>
                    </a:lnTo>
                    <a:lnTo>
                      <a:pt x="98" y="323"/>
                    </a:lnTo>
                    <a:lnTo>
                      <a:pt x="96" y="320"/>
                    </a:lnTo>
                    <a:lnTo>
                      <a:pt x="9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5" name="Freeform 3916"/>
              <p:cNvSpPr>
                <a:spLocks/>
              </p:cNvSpPr>
              <p:nvPr/>
            </p:nvSpPr>
            <p:spPr bwMode="auto">
              <a:xfrm>
                <a:off x="3170" y="3207"/>
                <a:ext cx="1270" cy="656"/>
              </a:xfrm>
              <a:custGeom>
                <a:avLst/>
                <a:gdLst>
                  <a:gd name="T0" fmla="+- 0 3391 3170"/>
                  <a:gd name="T1" fmla="*/ T0 w 1270"/>
                  <a:gd name="T2" fmla="+- 0 3525 3207"/>
                  <a:gd name="T3" fmla="*/ 3525 h 656"/>
                  <a:gd name="T4" fmla="+- 0 3345 3170"/>
                  <a:gd name="T5" fmla="*/ T4 w 1270"/>
                  <a:gd name="T6" fmla="+- 0 3525 3207"/>
                  <a:gd name="T7" fmla="*/ 3525 h 656"/>
                  <a:gd name="T8" fmla="+- 0 3348 3170"/>
                  <a:gd name="T9" fmla="*/ T8 w 1270"/>
                  <a:gd name="T10" fmla="+- 0 3527 3207"/>
                  <a:gd name="T11" fmla="*/ 3527 h 656"/>
                  <a:gd name="T12" fmla="+- 0 3345 3170"/>
                  <a:gd name="T13" fmla="*/ T12 w 1270"/>
                  <a:gd name="T14" fmla="+- 0 3530 3207"/>
                  <a:gd name="T15" fmla="*/ 3530 h 656"/>
                  <a:gd name="T16" fmla="+- 0 3391 3170"/>
                  <a:gd name="T17" fmla="*/ T16 w 1270"/>
                  <a:gd name="T18" fmla="+- 0 3530 3207"/>
                  <a:gd name="T19" fmla="*/ 3530 h 656"/>
                  <a:gd name="T20" fmla="+- 0 3389 3170"/>
                  <a:gd name="T21" fmla="*/ T20 w 1270"/>
                  <a:gd name="T22" fmla="+- 0 3527 3207"/>
                  <a:gd name="T23" fmla="*/ 3527 h 656"/>
                  <a:gd name="T24" fmla="+- 0 3391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221" y="318"/>
                    </a:moveTo>
                    <a:lnTo>
                      <a:pt x="175" y="318"/>
                    </a:lnTo>
                    <a:lnTo>
                      <a:pt x="178" y="320"/>
                    </a:lnTo>
                    <a:lnTo>
                      <a:pt x="175" y="323"/>
                    </a:lnTo>
                    <a:lnTo>
                      <a:pt x="221" y="323"/>
                    </a:lnTo>
                    <a:lnTo>
                      <a:pt x="219" y="320"/>
                    </a:lnTo>
                    <a:lnTo>
                      <a:pt x="22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6" name="Freeform 3915"/>
              <p:cNvSpPr>
                <a:spLocks/>
              </p:cNvSpPr>
              <p:nvPr/>
            </p:nvSpPr>
            <p:spPr bwMode="auto">
              <a:xfrm>
                <a:off x="3170" y="3207"/>
                <a:ext cx="1270" cy="656"/>
              </a:xfrm>
              <a:custGeom>
                <a:avLst/>
                <a:gdLst>
                  <a:gd name="T0" fmla="+- 0 3515 3170"/>
                  <a:gd name="T1" fmla="*/ T0 w 1270"/>
                  <a:gd name="T2" fmla="+- 0 3525 3207"/>
                  <a:gd name="T3" fmla="*/ 3525 h 656"/>
                  <a:gd name="T4" fmla="+- 0 3468 3170"/>
                  <a:gd name="T5" fmla="*/ T4 w 1270"/>
                  <a:gd name="T6" fmla="+- 0 3525 3207"/>
                  <a:gd name="T7" fmla="*/ 3525 h 656"/>
                  <a:gd name="T8" fmla="+- 0 3471 3170"/>
                  <a:gd name="T9" fmla="*/ T8 w 1270"/>
                  <a:gd name="T10" fmla="+- 0 3527 3207"/>
                  <a:gd name="T11" fmla="*/ 3527 h 656"/>
                  <a:gd name="T12" fmla="+- 0 3468 3170"/>
                  <a:gd name="T13" fmla="*/ T12 w 1270"/>
                  <a:gd name="T14" fmla="+- 0 3530 3207"/>
                  <a:gd name="T15" fmla="*/ 3530 h 656"/>
                  <a:gd name="T16" fmla="+- 0 3515 3170"/>
                  <a:gd name="T17" fmla="*/ T16 w 1270"/>
                  <a:gd name="T18" fmla="+- 0 3530 3207"/>
                  <a:gd name="T19" fmla="*/ 3530 h 656"/>
                  <a:gd name="T20" fmla="+- 0 3512 3170"/>
                  <a:gd name="T21" fmla="*/ T20 w 1270"/>
                  <a:gd name="T22" fmla="+- 0 3527 3207"/>
                  <a:gd name="T23" fmla="*/ 3527 h 656"/>
                  <a:gd name="T24" fmla="+- 0 3515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345" y="318"/>
                    </a:moveTo>
                    <a:lnTo>
                      <a:pt x="298" y="318"/>
                    </a:lnTo>
                    <a:lnTo>
                      <a:pt x="301" y="320"/>
                    </a:lnTo>
                    <a:lnTo>
                      <a:pt x="298" y="323"/>
                    </a:lnTo>
                    <a:lnTo>
                      <a:pt x="345" y="323"/>
                    </a:lnTo>
                    <a:lnTo>
                      <a:pt x="342" y="320"/>
                    </a:lnTo>
                    <a:lnTo>
                      <a:pt x="34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7" name="Freeform 3914"/>
              <p:cNvSpPr>
                <a:spLocks/>
              </p:cNvSpPr>
              <p:nvPr/>
            </p:nvSpPr>
            <p:spPr bwMode="auto">
              <a:xfrm>
                <a:off x="3170" y="3207"/>
                <a:ext cx="1270" cy="656"/>
              </a:xfrm>
              <a:custGeom>
                <a:avLst/>
                <a:gdLst>
                  <a:gd name="T0" fmla="+- 0 3638 3170"/>
                  <a:gd name="T1" fmla="*/ T0 w 1270"/>
                  <a:gd name="T2" fmla="+- 0 3525 3207"/>
                  <a:gd name="T3" fmla="*/ 3525 h 656"/>
                  <a:gd name="T4" fmla="+- 0 3592 3170"/>
                  <a:gd name="T5" fmla="*/ T4 w 1270"/>
                  <a:gd name="T6" fmla="+- 0 3525 3207"/>
                  <a:gd name="T7" fmla="*/ 3525 h 656"/>
                  <a:gd name="T8" fmla="+- 0 3594 3170"/>
                  <a:gd name="T9" fmla="*/ T8 w 1270"/>
                  <a:gd name="T10" fmla="+- 0 3527 3207"/>
                  <a:gd name="T11" fmla="*/ 3527 h 656"/>
                  <a:gd name="T12" fmla="+- 0 3592 3170"/>
                  <a:gd name="T13" fmla="*/ T12 w 1270"/>
                  <a:gd name="T14" fmla="+- 0 3530 3207"/>
                  <a:gd name="T15" fmla="*/ 3530 h 656"/>
                  <a:gd name="T16" fmla="+- 0 3638 3170"/>
                  <a:gd name="T17" fmla="*/ T16 w 1270"/>
                  <a:gd name="T18" fmla="+- 0 3530 3207"/>
                  <a:gd name="T19" fmla="*/ 3530 h 656"/>
                  <a:gd name="T20" fmla="+- 0 3635 3170"/>
                  <a:gd name="T21" fmla="*/ T20 w 1270"/>
                  <a:gd name="T22" fmla="+- 0 3527 3207"/>
                  <a:gd name="T23" fmla="*/ 3527 h 656"/>
                  <a:gd name="T24" fmla="+- 0 3638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468" y="318"/>
                    </a:moveTo>
                    <a:lnTo>
                      <a:pt x="422" y="318"/>
                    </a:lnTo>
                    <a:lnTo>
                      <a:pt x="424" y="320"/>
                    </a:lnTo>
                    <a:lnTo>
                      <a:pt x="422" y="323"/>
                    </a:lnTo>
                    <a:lnTo>
                      <a:pt x="468" y="323"/>
                    </a:lnTo>
                    <a:lnTo>
                      <a:pt x="465" y="320"/>
                    </a:lnTo>
                    <a:lnTo>
                      <a:pt x="46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8" name="Freeform 3913"/>
              <p:cNvSpPr>
                <a:spLocks/>
              </p:cNvSpPr>
              <p:nvPr/>
            </p:nvSpPr>
            <p:spPr bwMode="auto">
              <a:xfrm>
                <a:off x="3170" y="3207"/>
                <a:ext cx="1270" cy="656"/>
              </a:xfrm>
              <a:custGeom>
                <a:avLst/>
                <a:gdLst>
                  <a:gd name="T0" fmla="+- 0 3761 3170"/>
                  <a:gd name="T1" fmla="*/ T0 w 1270"/>
                  <a:gd name="T2" fmla="+- 0 3525 3207"/>
                  <a:gd name="T3" fmla="*/ 3525 h 656"/>
                  <a:gd name="T4" fmla="+- 0 3715 3170"/>
                  <a:gd name="T5" fmla="*/ T4 w 1270"/>
                  <a:gd name="T6" fmla="+- 0 3525 3207"/>
                  <a:gd name="T7" fmla="*/ 3525 h 656"/>
                  <a:gd name="T8" fmla="+- 0 3717 3170"/>
                  <a:gd name="T9" fmla="*/ T8 w 1270"/>
                  <a:gd name="T10" fmla="+- 0 3527 3207"/>
                  <a:gd name="T11" fmla="*/ 3527 h 656"/>
                  <a:gd name="T12" fmla="+- 0 3715 3170"/>
                  <a:gd name="T13" fmla="*/ T12 w 1270"/>
                  <a:gd name="T14" fmla="+- 0 3530 3207"/>
                  <a:gd name="T15" fmla="*/ 3530 h 656"/>
                  <a:gd name="T16" fmla="+- 0 3761 3170"/>
                  <a:gd name="T17" fmla="*/ T16 w 1270"/>
                  <a:gd name="T18" fmla="+- 0 3530 3207"/>
                  <a:gd name="T19" fmla="*/ 3530 h 656"/>
                  <a:gd name="T20" fmla="+- 0 3758 3170"/>
                  <a:gd name="T21" fmla="*/ T20 w 1270"/>
                  <a:gd name="T22" fmla="+- 0 3527 3207"/>
                  <a:gd name="T23" fmla="*/ 3527 h 656"/>
                  <a:gd name="T24" fmla="+- 0 3761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591" y="318"/>
                    </a:moveTo>
                    <a:lnTo>
                      <a:pt x="545" y="318"/>
                    </a:lnTo>
                    <a:lnTo>
                      <a:pt x="547" y="320"/>
                    </a:lnTo>
                    <a:lnTo>
                      <a:pt x="545" y="323"/>
                    </a:lnTo>
                    <a:lnTo>
                      <a:pt x="591" y="323"/>
                    </a:lnTo>
                    <a:lnTo>
                      <a:pt x="588" y="320"/>
                    </a:lnTo>
                    <a:lnTo>
                      <a:pt x="59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9" name="Freeform 3912"/>
              <p:cNvSpPr>
                <a:spLocks/>
              </p:cNvSpPr>
              <p:nvPr/>
            </p:nvSpPr>
            <p:spPr bwMode="auto">
              <a:xfrm>
                <a:off x="3170" y="3207"/>
                <a:ext cx="1270" cy="656"/>
              </a:xfrm>
              <a:custGeom>
                <a:avLst/>
                <a:gdLst>
                  <a:gd name="T0" fmla="+- 0 3884 3170"/>
                  <a:gd name="T1" fmla="*/ T0 w 1270"/>
                  <a:gd name="T2" fmla="+- 0 3525 3207"/>
                  <a:gd name="T3" fmla="*/ 3525 h 656"/>
                  <a:gd name="T4" fmla="+- 0 3838 3170"/>
                  <a:gd name="T5" fmla="*/ T4 w 1270"/>
                  <a:gd name="T6" fmla="+- 0 3525 3207"/>
                  <a:gd name="T7" fmla="*/ 3525 h 656"/>
                  <a:gd name="T8" fmla="+- 0 3841 3170"/>
                  <a:gd name="T9" fmla="*/ T8 w 1270"/>
                  <a:gd name="T10" fmla="+- 0 3527 3207"/>
                  <a:gd name="T11" fmla="*/ 3527 h 656"/>
                  <a:gd name="T12" fmla="+- 0 3838 3170"/>
                  <a:gd name="T13" fmla="*/ T12 w 1270"/>
                  <a:gd name="T14" fmla="+- 0 3530 3207"/>
                  <a:gd name="T15" fmla="*/ 3530 h 656"/>
                  <a:gd name="T16" fmla="+- 0 3884 3170"/>
                  <a:gd name="T17" fmla="*/ T16 w 1270"/>
                  <a:gd name="T18" fmla="+- 0 3530 3207"/>
                  <a:gd name="T19" fmla="*/ 3530 h 656"/>
                  <a:gd name="T20" fmla="+- 0 3882 3170"/>
                  <a:gd name="T21" fmla="*/ T20 w 1270"/>
                  <a:gd name="T22" fmla="+- 0 3527 3207"/>
                  <a:gd name="T23" fmla="*/ 3527 h 656"/>
                  <a:gd name="T24" fmla="+- 0 3884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714" y="318"/>
                    </a:moveTo>
                    <a:lnTo>
                      <a:pt x="668" y="318"/>
                    </a:lnTo>
                    <a:lnTo>
                      <a:pt x="671" y="320"/>
                    </a:lnTo>
                    <a:lnTo>
                      <a:pt x="668" y="323"/>
                    </a:lnTo>
                    <a:lnTo>
                      <a:pt x="714" y="323"/>
                    </a:lnTo>
                    <a:lnTo>
                      <a:pt x="712" y="320"/>
                    </a:lnTo>
                    <a:lnTo>
                      <a:pt x="71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0" name="Freeform 3911"/>
              <p:cNvSpPr>
                <a:spLocks/>
              </p:cNvSpPr>
              <p:nvPr/>
            </p:nvSpPr>
            <p:spPr bwMode="auto">
              <a:xfrm>
                <a:off x="3170" y="3207"/>
                <a:ext cx="1270" cy="656"/>
              </a:xfrm>
              <a:custGeom>
                <a:avLst/>
                <a:gdLst>
                  <a:gd name="T0" fmla="+- 0 4007 3170"/>
                  <a:gd name="T1" fmla="*/ T0 w 1270"/>
                  <a:gd name="T2" fmla="+- 0 3525 3207"/>
                  <a:gd name="T3" fmla="*/ 3525 h 656"/>
                  <a:gd name="T4" fmla="+- 0 3961 3170"/>
                  <a:gd name="T5" fmla="*/ T4 w 1270"/>
                  <a:gd name="T6" fmla="+- 0 3525 3207"/>
                  <a:gd name="T7" fmla="*/ 3525 h 656"/>
                  <a:gd name="T8" fmla="+- 0 3964 3170"/>
                  <a:gd name="T9" fmla="*/ T8 w 1270"/>
                  <a:gd name="T10" fmla="+- 0 3527 3207"/>
                  <a:gd name="T11" fmla="*/ 3527 h 656"/>
                  <a:gd name="T12" fmla="+- 0 3961 3170"/>
                  <a:gd name="T13" fmla="*/ T12 w 1270"/>
                  <a:gd name="T14" fmla="+- 0 3530 3207"/>
                  <a:gd name="T15" fmla="*/ 3530 h 656"/>
                  <a:gd name="T16" fmla="+- 0 4007 3170"/>
                  <a:gd name="T17" fmla="*/ T16 w 1270"/>
                  <a:gd name="T18" fmla="+- 0 3530 3207"/>
                  <a:gd name="T19" fmla="*/ 3530 h 656"/>
                  <a:gd name="T20" fmla="+- 0 4005 3170"/>
                  <a:gd name="T21" fmla="*/ T20 w 1270"/>
                  <a:gd name="T22" fmla="+- 0 3527 3207"/>
                  <a:gd name="T23" fmla="*/ 3527 h 656"/>
                  <a:gd name="T24" fmla="+- 0 4007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837" y="318"/>
                    </a:moveTo>
                    <a:lnTo>
                      <a:pt x="791" y="318"/>
                    </a:lnTo>
                    <a:lnTo>
                      <a:pt x="794" y="320"/>
                    </a:lnTo>
                    <a:lnTo>
                      <a:pt x="791" y="323"/>
                    </a:lnTo>
                    <a:lnTo>
                      <a:pt x="837" y="323"/>
                    </a:lnTo>
                    <a:lnTo>
                      <a:pt x="835" y="320"/>
                    </a:lnTo>
                    <a:lnTo>
                      <a:pt x="83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1" name="Freeform 3910"/>
              <p:cNvSpPr>
                <a:spLocks/>
              </p:cNvSpPr>
              <p:nvPr/>
            </p:nvSpPr>
            <p:spPr bwMode="auto">
              <a:xfrm>
                <a:off x="3170" y="3207"/>
                <a:ext cx="1270" cy="656"/>
              </a:xfrm>
              <a:custGeom>
                <a:avLst/>
                <a:gdLst>
                  <a:gd name="T0" fmla="+- 0 4131 3170"/>
                  <a:gd name="T1" fmla="*/ T0 w 1270"/>
                  <a:gd name="T2" fmla="+- 0 3525 3207"/>
                  <a:gd name="T3" fmla="*/ 3525 h 656"/>
                  <a:gd name="T4" fmla="+- 0 4084 3170"/>
                  <a:gd name="T5" fmla="*/ T4 w 1270"/>
                  <a:gd name="T6" fmla="+- 0 3525 3207"/>
                  <a:gd name="T7" fmla="*/ 3525 h 656"/>
                  <a:gd name="T8" fmla="+- 0 4087 3170"/>
                  <a:gd name="T9" fmla="*/ T8 w 1270"/>
                  <a:gd name="T10" fmla="+- 0 3527 3207"/>
                  <a:gd name="T11" fmla="*/ 3527 h 656"/>
                  <a:gd name="T12" fmla="+- 0 4084 3170"/>
                  <a:gd name="T13" fmla="*/ T12 w 1270"/>
                  <a:gd name="T14" fmla="+- 0 3530 3207"/>
                  <a:gd name="T15" fmla="*/ 3530 h 656"/>
                  <a:gd name="T16" fmla="+- 0 4131 3170"/>
                  <a:gd name="T17" fmla="*/ T16 w 1270"/>
                  <a:gd name="T18" fmla="+- 0 3530 3207"/>
                  <a:gd name="T19" fmla="*/ 3530 h 656"/>
                  <a:gd name="T20" fmla="+- 0 4128 3170"/>
                  <a:gd name="T21" fmla="*/ T20 w 1270"/>
                  <a:gd name="T22" fmla="+- 0 3527 3207"/>
                  <a:gd name="T23" fmla="*/ 3527 h 656"/>
                  <a:gd name="T24" fmla="+- 0 4131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961" y="318"/>
                    </a:moveTo>
                    <a:lnTo>
                      <a:pt x="914" y="318"/>
                    </a:lnTo>
                    <a:lnTo>
                      <a:pt x="917" y="320"/>
                    </a:lnTo>
                    <a:lnTo>
                      <a:pt x="914" y="323"/>
                    </a:lnTo>
                    <a:lnTo>
                      <a:pt x="961" y="323"/>
                    </a:lnTo>
                    <a:lnTo>
                      <a:pt x="958" y="320"/>
                    </a:lnTo>
                    <a:lnTo>
                      <a:pt x="96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2" name="Freeform 3909"/>
              <p:cNvSpPr>
                <a:spLocks/>
              </p:cNvSpPr>
              <p:nvPr/>
            </p:nvSpPr>
            <p:spPr bwMode="auto">
              <a:xfrm>
                <a:off x="3170" y="3207"/>
                <a:ext cx="1270" cy="656"/>
              </a:xfrm>
              <a:custGeom>
                <a:avLst/>
                <a:gdLst>
                  <a:gd name="T0" fmla="+- 0 4254 3170"/>
                  <a:gd name="T1" fmla="*/ T0 w 1270"/>
                  <a:gd name="T2" fmla="+- 0 3525 3207"/>
                  <a:gd name="T3" fmla="*/ 3525 h 656"/>
                  <a:gd name="T4" fmla="+- 0 4208 3170"/>
                  <a:gd name="T5" fmla="*/ T4 w 1270"/>
                  <a:gd name="T6" fmla="+- 0 3525 3207"/>
                  <a:gd name="T7" fmla="*/ 3525 h 656"/>
                  <a:gd name="T8" fmla="+- 0 4210 3170"/>
                  <a:gd name="T9" fmla="*/ T8 w 1270"/>
                  <a:gd name="T10" fmla="+- 0 3527 3207"/>
                  <a:gd name="T11" fmla="*/ 3527 h 656"/>
                  <a:gd name="T12" fmla="+- 0 4208 3170"/>
                  <a:gd name="T13" fmla="*/ T12 w 1270"/>
                  <a:gd name="T14" fmla="+- 0 3530 3207"/>
                  <a:gd name="T15" fmla="*/ 3530 h 656"/>
                  <a:gd name="T16" fmla="+- 0 4254 3170"/>
                  <a:gd name="T17" fmla="*/ T16 w 1270"/>
                  <a:gd name="T18" fmla="+- 0 3530 3207"/>
                  <a:gd name="T19" fmla="*/ 3530 h 656"/>
                  <a:gd name="T20" fmla="+- 0 4251 3170"/>
                  <a:gd name="T21" fmla="*/ T20 w 1270"/>
                  <a:gd name="T22" fmla="+- 0 3527 3207"/>
                  <a:gd name="T23" fmla="*/ 3527 h 656"/>
                  <a:gd name="T24" fmla="+- 0 4254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084" y="318"/>
                    </a:moveTo>
                    <a:lnTo>
                      <a:pt x="1038" y="318"/>
                    </a:lnTo>
                    <a:lnTo>
                      <a:pt x="1040" y="320"/>
                    </a:lnTo>
                    <a:lnTo>
                      <a:pt x="1038" y="323"/>
                    </a:lnTo>
                    <a:lnTo>
                      <a:pt x="1084" y="323"/>
                    </a:lnTo>
                    <a:lnTo>
                      <a:pt x="1081" y="320"/>
                    </a:lnTo>
                    <a:lnTo>
                      <a:pt x="108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3" name="Freeform 3908"/>
              <p:cNvSpPr>
                <a:spLocks/>
              </p:cNvSpPr>
              <p:nvPr/>
            </p:nvSpPr>
            <p:spPr bwMode="auto">
              <a:xfrm>
                <a:off x="3170" y="3207"/>
                <a:ext cx="1270" cy="656"/>
              </a:xfrm>
              <a:custGeom>
                <a:avLst/>
                <a:gdLst>
                  <a:gd name="T0" fmla="+- 0 4377 3170"/>
                  <a:gd name="T1" fmla="*/ T0 w 1270"/>
                  <a:gd name="T2" fmla="+- 0 3525 3207"/>
                  <a:gd name="T3" fmla="*/ 3525 h 656"/>
                  <a:gd name="T4" fmla="+- 0 4331 3170"/>
                  <a:gd name="T5" fmla="*/ T4 w 1270"/>
                  <a:gd name="T6" fmla="+- 0 3525 3207"/>
                  <a:gd name="T7" fmla="*/ 3525 h 656"/>
                  <a:gd name="T8" fmla="+- 0 4333 3170"/>
                  <a:gd name="T9" fmla="*/ T8 w 1270"/>
                  <a:gd name="T10" fmla="+- 0 3527 3207"/>
                  <a:gd name="T11" fmla="*/ 3527 h 656"/>
                  <a:gd name="T12" fmla="+- 0 4331 3170"/>
                  <a:gd name="T13" fmla="*/ T12 w 1270"/>
                  <a:gd name="T14" fmla="+- 0 3530 3207"/>
                  <a:gd name="T15" fmla="*/ 3530 h 656"/>
                  <a:gd name="T16" fmla="+- 0 4377 3170"/>
                  <a:gd name="T17" fmla="*/ T16 w 1270"/>
                  <a:gd name="T18" fmla="+- 0 3530 3207"/>
                  <a:gd name="T19" fmla="*/ 3530 h 656"/>
                  <a:gd name="T20" fmla="+- 0 4374 3170"/>
                  <a:gd name="T21" fmla="*/ T20 w 1270"/>
                  <a:gd name="T22" fmla="+- 0 3527 3207"/>
                  <a:gd name="T23" fmla="*/ 3527 h 656"/>
                  <a:gd name="T24" fmla="+- 0 4377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207" y="318"/>
                    </a:moveTo>
                    <a:lnTo>
                      <a:pt x="1161" y="318"/>
                    </a:lnTo>
                    <a:lnTo>
                      <a:pt x="1163" y="320"/>
                    </a:lnTo>
                    <a:lnTo>
                      <a:pt x="1161" y="323"/>
                    </a:lnTo>
                    <a:lnTo>
                      <a:pt x="1207" y="323"/>
                    </a:lnTo>
                    <a:lnTo>
                      <a:pt x="1204" y="320"/>
                    </a:lnTo>
                    <a:lnTo>
                      <a:pt x="120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4" name="Freeform 3907"/>
              <p:cNvSpPr>
                <a:spLocks/>
              </p:cNvSpPr>
              <p:nvPr/>
            </p:nvSpPr>
            <p:spPr bwMode="auto">
              <a:xfrm>
                <a:off x="3170" y="3207"/>
                <a:ext cx="1270" cy="656"/>
              </a:xfrm>
              <a:custGeom>
                <a:avLst/>
                <a:gdLst>
                  <a:gd name="T0" fmla="+- 0 4438 3170"/>
                  <a:gd name="T1" fmla="*/ T0 w 1270"/>
                  <a:gd name="T2" fmla="+- 0 3207 3207"/>
                  <a:gd name="T3" fmla="*/ 3207 h 656"/>
                  <a:gd name="T4" fmla="+- 0 3170 3170"/>
                  <a:gd name="T5" fmla="*/ T4 w 1270"/>
                  <a:gd name="T6" fmla="+- 0 3207 3207"/>
                  <a:gd name="T7" fmla="*/ 3207 h 656"/>
                  <a:gd name="T8" fmla="+- 0 3172 3170"/>
                  <a:gd name="T9" fmla="*/ T8 w 1270"/>
                  <a:gd name="T10" fmla="+- 0 3208 3207"/>
                  <a:gd name="T11" fmla="*/ 3208 h 656"/>
                  <a:gd name="T12" fmla="+- 0 3172 3170"/>
                  <a:gd name="T13" fmla="*/ T12 w 1270"/>
                  <a:gd name="T14" fmla="+- 0 3525 3207"/>
                  <a:gd name="T15" fmla="*/ 3525 h 656"/>
                  <a:gd name="T16" fmla="+- 0 4440 3170"/>
                  <a:gd name="T17" fmla="*/ T16 w 1270"/>
                  <a:gd name="T18" fmla="+- 0 3525 3207"/>
                  <a:gd name="T19" fmla="*/ 3525 h 656"/>
                  <a:gd name="T20" fmla="+- 0 4440 3170"/>
                  <a:gd name="T21" fmla="*/ T20 w 1270"/>
                  <a:gd name="T22" fmla="+- 0 3208 3207"/>
                  <a:gd name="T23" fmla="*/ 3208 h 656"/>
                  <a:gd name="T24" fmla="+- 0 4438 3170"/>
                  <a:gd name="T25" fmla="*/ T24 w 1270"/>
                  <a:gd name="T26" fmla="+- 0 3207 3207"/>
                  <a:gd name="T27" fmla="*/ 3207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268" y="0"/>
                    </a:moveTo>
                    <a:lnTo>
                      <a:pt x="0" y="0"/>
                    </a:lnTo>
                    <a:lnTo>
                      <a:pt x="2" y="1"/>
                    </a:lnTo>
                    <a:lnTo>
                      <a:pt x="2" y="318"/>
                    </a:lnTo>
                    <a:lnTo>
                      <a:pt x="1270" y="318"/>
                    </a:lnTo>
                    <a:lnTo>
                      <a:pt x="1270" y="1"/>
                    </a:lnTo>
                    <a:lnTo>
                      <a:pt x="126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60" name="Group 3904"/>
            <p:cNvGrpSpPr>
              <a:grpSpLocks/>
            </p:cNvGrpSpPr>
            <p:nvPr/>
          </p:nvGrpSpPr>
          <p:grpSpPr bwMode="auto">
            <a:xfrm>
              <a:off x="3172" y="3542"/>
              <a:ext cx="1269" cy="2"/>
              <a:chOff x="3172" y="3542"/>
              <a:chExt cx="1269" cy="2"/>
            </a:xfrm>
          </p:grpSpPr>
          <p:sp>
            <p:nvSpPr>
              <p:cNvPr id="39970" name="Freeform 3905"/>
              <p:cNvSpPr>
                <a:spLocks/>
              </p:cNvSpPr>
              <p:nvPr/>
            </p:nvSpPr>
            <p:spPr bwMode="auto">
              <a:xfrm>
                <a:off x="3172" y="3542"/>
                <a:ext cx="1269" cy="2"/>
              </a:xfrm>
              <a:custGeom>
                <a:avLst/>
                <a:gdLst>
                  <a:gd name="T0" fmla="+- 0 3172 3172"/>
                  <a:gd name="T1" fmla="*/ T0 w 1269"/>
                  <a:gd name="T2" fmla="+- 0 4440 3172"/>
                  <a:gd name="T3" fmla="*/ T2 w 1269"/>
                </a:gdLst>
                <a:ahLst/>
                <a:cxnLst>
                  <a:cxn ang="0">
                    <a:pos x="T1" y="0"/>
                  </a:cxn>
                  <a:cxn ang="0">
                    <a:pos x="T3" y="0"/>
                  </a:cxn>
                </a:cxnLst>
                <a:rect l="0" t="0" r="r" b="b"/>
                <a:pathLst>
                  <a:path w="1269">
                    <a:moveTo>
                      <a:pt x="0" y="0"/>
                    </a:moveTo>
                    <a:lnTo>
                      <a:pt x="1268"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1" name="Group 3902"/>
            <p:cNvGrpSpPr>
              <a:grpSpLocks/>
            </p:cNvGrpSpPr>
            <p:nvPr/>
          </p:nvGrpSpPr>
          <p:grpSpPr bwMode="auto">
            <a:xfrm>
              <a:off x="3172" y="3527"/>
              <a:ext cx="1269" cy="2"/>
              <a:chOff x="3172" y="3527"/>
              <a:chExt cx="1269" cy="2"/>
            </a:xfrm>
          </p:grpSpPr>
          <p:sp>
            <p:nvSpPr>
              <p:cNvPr id="39969" name="Freeform 3903"/>
              <p:cNvSpPr>
                <a:spLocks/>
              </p:cNvSpPr>
              <p:nvPr/>
            </p:nvSpPr>
            <p:spPr bwMode="auto">
              <a:xfrm>
                <a:off x="3172" y="3527"/>
                <a:ext cx="1269" cy="2"/>
              </a:xfrm>
              <a:custGeom>
                <a:avLst/>
                <a:gdLst>
                  <a:gd name="T0" fmla="+- 0 3172 3172"/>
                  <a:gd name="T1" fmla="*/ T0 w 1269"/>
                  <a:gd name="T2" fmla="+- 0 4440 3172"/>
                  <a:gd name="T3" fmla="*/ T2 w 1269"/>
                </a:gdLst>
                <a:ahLst/>
                <a:cxnLst>
                  <a:cxn ang="0">
                    <a:pos x="T1" y="0"/>
                  </a:cxn>
                  <a:cxn ang="0">
                    <a:pos x="T3" y="0"/>
                  </a:cxn>
                </a:cxnLst>
                <a:rect l="0" t="0" r="r" b="b"/>
                <a:pathLst>
                  <a:path w="1269">
                    <a:moveTo>
                      <a:pt x="0" y="0"/>
                    </a:moveTo>
                    <a:lnTo>
                      <a:pt x="1268" y="0"/>
                    </a:lnTo>
                  </a:path>
                </a:pathLst>
              </a:custGeom>
              <a:noFill/>
              <a:ln w="3264">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2" name="Group 3900"/>
            <p:cNvGrpSpPr>
              <a:grpSpLocks/>
            </p:cNvGrpSpPr>
            <p:nvPr/>
          </p:nvGrpSpPr>
          <p:grpSpPr bwMode="auto">
            <a:xfrm>
              <a:off x="3170" y="3544"/>
              <a:ext cx="2" cy="318"/>
              <a:chOff x="3170" y="3544"/>
              <a:chExt cx="2" cy="318"/>
            </a:xfrm>
          </p:grpSpPr>
          <p:sp>
            <p:nvSpPr>
              <p:cNvPr id="39968" name="Freeform 3901"/>
              <p:cNvSpPr>
                <a:spLocks/>
              </p:cNvSpPr>
              <p:nvPr/>
            </p:nvSpPr>
            <p:spPr bwMode="auto">
              <a:xfrm>
                <a:off x="3170" y="3544"/>
                <a:ext cx="2" cy="318"/>
              </a:xfrm>
              <a:custGeom>
                <a:avLst/>
                <a:gdLst>
                  <a:gd name="T0" fmla="+- 0 3544 3544"/>
                  <a:gd name="T1" fmla="*/ 3544 h 318"/>
                  <a:gd name="T2" fmla="+- 0 3862 3544"/>
                  <a:gd name="T3" fmla="*/ 3862 h 318"/>
                </a:gdLst>
                <a:ahLst/>
                <a:cxnLst>
                  <a:cxn ang="0">
                    <a:pos x="0" y="T1"/>
                  </a:cxn>
                  <a:cxn ang="0">
                    <a:pos x="0" y="T3"/>
                  </a:cxn>
                </a:cxnLst>
                <a:rect l="0" t="0" r="r" b="b"/>
                <a:pathLst>
                  <a:path h="318">
                    <a:moveTo>
                      <a:pt x="0" y="0"/>
                    </a:moveTo>
                    <a:lnTo>
                      <a:pt x="0" y="318"/>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3" name="Group 3898"/>
            <p:cNvGrpSpPr>
              <a:grpSpLocks/>
            </p:cNvGrpSpPr>
            <p:nvPr/>
          </p:nvGrpSpPr>
          <p:grpSpPr bwMode="auto">
            <a:xfrm>
              <a:off x="3169" y="3535"/>
              <a:ext cx="3" cy="2"/>
              <a:chOff x="3169" y="3535"/>
              <a:chExt cx="3" cy="2"/>
            </a:xfrm>
          </p:grpSpPr>
          <p:sp>
            <p:nvSpPr>
              <p:cNvPr id="39967" name="Freeform 3899"/>
              <p:cNvSpPr>
                <a:spLocks/>
              </p:cNvSpPr>
              <p:nvPr/>
            </p:nvSpPr>
            <p:spPr bwMode="auto">
              <a:xfrm>
                <a:off x="3169" y="3535"/>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613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4" name="Group 3896"/>
            <p:cNvGrpSpPr>
              <a:grpSpLocks/>
            </p:cNvGrpSpPr>
            <p:nvPr/>
          </p:nvGrpSpPr>
          <p:grpSpPr bwMode="auto">
            <a:xfrm>
              <a:off x="3170" y="3206"/>
              <a:ext cx="2" cy="318"/>
              <a:chOff x="3170" y="3206"/>
              <a:chExt cx="2" cy="318"/>
            </a:xfrm>
          </p:grpSpPr>
          <p:sp>
            <p:nvSpPr>
              <p:cNvPr id="39966" name="Freeform 3897"/>
              <p:cNvSpPr>
                <a:spLocks/>
              </p:cNvSpPr>
              <p:nvPr/>
            </p:nvSpPr>
            <p:spPr bwMode="auto">
              <a:xfrm>
                <a:off x="3170" y="3206"/>
                <a:ext cx="2" cy="318"/>
              </a:xfrm>
              <a:custGeom>
                <a:avLst/>
                <a:gdLst>
                  <a:gd name="T0" fmla="+- 0 3206 3206"/>
                  <a:gd name="T1" fmla="*/ 3206 h 318"/>
                  <a:gd name="T2" fmla="+- 0 3524 3206"/>
                  <a:gd name="T3" fmla="*/ 3524 h 318"/>
                </a:gdLst>
                <a:ahLst/>
                <a:cxnLst>
                  <a:cxn ang="0">
                    <a:pos x="0" y="T1"/>
                  </a:cxn>
                  <a:cxn ang="0">
                    <a:pos x="0" y="T3"/>
                  </a:cxn>
                </a:cxnLst>
                <a:rect l="0" t="0" r="r" b="b"/>
                <a:pathLst>
                  <a:path h="318">
                    <a:moveTo>
                      <a:pt x="0" y="0"/>
                    </a:moveTo>
                    <a:lnTo>
                      <a:pt x="0" y="318"/>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5" name="Group 3894"/>
            <p:cNvGrpSpPr>
              <a:grpSpLocks/>
            </p:cNvGrpSpPr>
            <p:nvPr/>
          </p:nvGrpSpPr>
          <p:grpSpPr bwMode="auto">
            <a:xfrm>
              <a:off x="3169" y="3542"/>
              <a:ext cx="3" cy="2"/>
              <a:chOff x="3169" y="3542"/>
              <a:chExt cx="3" cy="2"/>
            </a:xfrm>
          </p:grpSpPr>
          <p:sp>
            <p:nvSpPr>
              <p:cNvPr id="39965" name="Freeform 3895"/>
              <p:cNvSpPr>
                <a:spLocks/>
              </p:cNvSpPr>
              <p:nvPr/>
            </p:nvSpPr>
            <p:spPr bwMode="auto">
              <a:xfrm>
                <a:off x="3169" y="3542"/>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6" name="Group 3891"/>
            <p:cNvGrpSpPr>
              <a:grpSpLocks/>
            </p:cNvGrpSpPr>
            <p:nvPr/>
          </p:nvGrpSpPr>
          <p:grpSpPr bwMode="auto">
            <a:xfrm>
              <a:off x="3169" y="3527"/>
              <a:ext cx="3" cy="2"/>
              <a:chOff x="3169" y="3527"/>
              <a:chExt cx="3" cy="2"/>
            </a:xfrm>
          </p:grpSpPr>
          <p:sp>
            <p:nvSpPr>
              <p:cNvPr id="39963" name="Freeform 3893"/>
              <p:cNvSpPr>
                <a:spLocks/>
              </p:cNvSpPr>
              <p:nvPr/>
            </p:nvSpPr>
            <p:spPr bwMode="auto">
              <a:xfrm>
                <a:off x="3169" y="3527"/>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3264">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964" name="Picture 3892"/>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156" y="3193"/>
                <a:ext cx="1268" cy="6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67" name="Group 3889"/>
            <p:cNvGrpSpPr>
              <a:grpSpLocks/>
            </p:cNvGrpSpPr>
            <p:nvPr/>
          </p:nvGrpSpPr>
          <p:grpSpPr bwMode="auto">
            <a:xfrm>
              <a:off x="3156" y="3194"/>
              <a:ext cx="2" cy="654"/>
              <a:chOff x="3156" y="3194"/>
              <a:chExt cx="2" cy="654"/>
            </a:xfrm>
          </p:grpSpPr>
          <p:sp>
            <p:nvSpPr>
              <p:cNvPr id="39962" name="Freeform 3890"/>
              <p:cNvSpPr>
                <a:spLocks/>
              </p:cNvSpPr>
              <p:nvPr/>
            </p:nvSpPr>
            <p:spPr bwMode="auto">
              <a:xfrm>
                <a:off x="3156"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8" name="Group 3887"/>
            <p:cNvGrpSpPr>
              <a:grpSpLocks/>
            </p:cNvGrpSpPr>
            <p:nvPr/>
          </p:nvGrpSpPr>
          <p:grpSpPr bwMode="auto">
            <a:xfrm>
              <a:off x="3155" y="3193"/>
              <a:ext cx="1271" cy="2"/>
              <a:chOff x="3155" y="3193"/>
              <a:chExt cx="1271" cy="2"/>
            </a:xfrm>
          </p:grpSpPr>
          <p:sp>
            <p:nvSpPr>
              <p:cNvPr id="39961" name="Freeform 3888"/>
              <p:cNvSpPr>
                <a:spLocks/>
              </p:cNvSpPr>
              <p:nvPr/>
            </p:nvSpPr>
            <p:spPr bwMode="auto">
              <a:xfrm>
                <a:off x="3155" y="3193"/>
                <a:ext cx="1271" cy="2"/>
              </a:xfrm>
              <a:custGeom>
                <a:avLst/>
                <a:gdLst>
                  <a:gd name="T0" fmla="+- 0 3155 3155"/>
                  <a:gd name="T1" fmla="*/ T0 w 1271"/>
                  <a:gd name="T2" fmla="+- 0 4425 3155"/>
                  <a:gd name="T3" fmla="*/ T2 w 1271"/>
                </a:gdLst>
                <a:ahLst/>
                <a:cxnLst>
                  <a:cxn ang="0">
                    <a:pos x="T1" y="0"/>
                  </a:cxn>
                  <a:cxn ang="0">
                    <a:pos x="T3" y="0"/>
                  </a:cxn>
                </a:cxnLst>
                <a:rect l="0" t="0" r="r" b="b"/>
                <a:pathLst>
                  <a:path w="1271">
                    <a:moveTo>
                      <a:pt x="0" y="0"/>
                    </a:moveTo>
                    <a:lnTo>
                      <a:pt x="127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9" name="Group 3885"/>
            <p:cNvGrpSpPr>
              <a:grpSpLocks/>
            </p:cNvGrpSpPr>
            <p:nvPr/>
          </p:nvGrpSpPr>
          <p:grpSpPr bwMode="auto">
            <a:xfrm>
              <a:off x="3156" y="3847"/>
              <a:ext cx="1269" cy="2"/>
              <a:chOff x="3156" y="3847"/>
              <a:chExt cx="1269" cy="2"/>
            </a:xfrm>
          </p:grpSpPr>
          <p:sp>
            <p:nvSpPr>
              <p:cNvPr id="39960" name="Freeform 3886"/>
              <p:cNvSpPr>
                <a:spLocks/>
              </p:cNvSpPr>
              <p:nvPr/>
            </p:nvSpPr>
            <p:spPr bwMode="auto">
              <a:xfrm>
                <a:off x="3156" y="3847"/>
                <a:ext cx="1269" cy="2"/>
              </a:xfrm>
              <a:custGeom>
                <a:avLst/>
                <a:gdLst>
                  <a:gd name="T0" fmla="+- 0 3156 3156"/>
                  <a:gd name="T1" fmla="*/ T0 w 1269"/>
                  <a:gd name="T2" fmla="+- 0 4425 3156"/>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0" name="Group 3883"/>
            <p:cNvGrpSpPr>
              <a:grpSpLocks/>
            </p:cNvGrpSpPr>
            <p:nvPr/>
          </p:nvGrpSpPr>
          <p:grpSpPr bwMode="auto">
            <a:xfrm>
              <a:off x="3157" y="3845"/>
              <a:ext cx="1269" cy="2"/>
              <a:chOff x="3157" y="3845"/>
              <a:chExt cx="1269" cy="2"/>
            </a:xfrm>
          </p:grpSpPr>
          <p:sp>
            <p:nvSpPr>
              <p:cNvPr id="39959" name="Freeform 3884"/>
              <p:cNvSpPr>
                <a:spLocks/>
              </p:cNvSpPr>
              <p:nvPr/>
            </p:nvSpPr>
            <p:spPr bwMode="auto">
              <a:xfrm>
                <a:off x="3157" y="3845"/>
                <a:ext cx="1269" cy="2"/>
              </a:xfrm>
              <a:custGeom>
                <a:avLst/>
                <a:gdLst>
                  <a:gd name="T0" fmla="+- 0 3157 3157"/>
                  <a:gd name="T1" fmla="*/ T0 w 1269"/>
                  <a:gd name="T2" fmla="+- 0 4425 3157"/>
                  <a:gd name="T3" fmla="*/ T2 w 1269"/>
                </a:gdLst>
                <a:ahLst/>
                <a:cxnLst>
                  <a:cxn ang="0">
                    <a:pos x="T1" y="0"/>
                  </a:cxn>
                  <a:cxn ang="0">
                    <a:pos x="T3" y="0"/>
                  </a:cxn>
                </a:cxnLst>
                <a:rect l="0" t="0" r="r" b="b"/>
                <a:pathLst>
                  <a:path w="1269">
                    <a:moveTo>
                      <a:pt x="0" y="0"/>
                    </a:moveTo>
                    <a:lnTo>
                      <a:pt x="1268"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1" name="Group 3881"/>
            <p:cNvGrpSpPr>
              <a:grpSpLocks/>
            </p:cNvGrpSpPr>
            <p:nvPr/>
          </p:nvGrpSpPr>
          <p:grpSpPr bwMode="auto">
            <a:xfrm>
              <a:off x="4424" y="3194"/>
              <a:ext cx="2" cy="650"/>
              <a:chOff x="4424" y="3194"/>
              <a:chExt cx="2" cy="650"/>
            </a:xfrm>
          </p:grpSpPr>
          <p:sp>
            <p:nvSpPr>
              <p:cNvPr id="39958" name="Freeform 3882"/>
              <p:cNvSpPr>
                <a:spLocks/>
              </p:cNvSpPr>
              <p:nvPr/>
            </p:nvSpPr>
            <p:spPr bwMode="auto">
              <a:xfrm>
                <a:off x="4424" y="3194"/>
                <a:ext cx="2" cy="650"/>
              </a:xfrm>
              <a:custGeom>
                <a:avLst/>
                <a:gdLst>
                  <a:gd name="T0" fmla="+- 0 3194 3194"/>
                  <a:gd name="T1" fmla="*/ 3194 h 650"/>
                  <a:gd name="T2" fmla="+- 0 3844 3194"/>
                  <a:gd name="T3" fmla="*/ 3844 h 650"/>
                </a:gdLst>
                <a:ahLst/>
                <a:cxnLst>
                  <a:cxn ang="0">
                    <a:pos x="0" y="T1"/>
                  </a:cxn>
                  <a:cxn ang="0">
                    <a:pos x="0" y="T3"/>
                  </a:cxn>
                </a:cxnLst>
                <a:rect l="0" t="0" r="r" b="b"/>
                <a:pathLst>
                  <a:path h="650">
                    <a:moveTo>
                      <a:pt x="0" y="0"/>
                    </a:moveTo>
                    <a:lnTo>
                      <a:pt x="0" y="650"/>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2" name="Group 3877"/>
            <p:cNvGrpSpPr>
              <a:grpSpLocks/>
            </p:cNvGrpSpPr>
            <p:nvPr/>
          </p:nvGrpSpPr>
          <p:grpSpPr bwMode="auto">
            <a:xfrm>
              <a:off x="3186" y="3386"/>
              <a:ext cx="55" cy="91"/>
              <a:chOff x="3186" y="3386"/>
              <a:chExt cx="55" cy="91"/>
            </a:xfrm>
          </p:grpSpPr>
          <p:sp>
            <p:nvSpPr>
              <p:cNvPr id="39955" name="Freeform 3880"/>
              <p:cNvSpPr>
                <a:spLocks/>
              </p:cNvSpPr>
              <p:nvPr/>
            </p:nvSpPr>
            <p:spPr bwMode="auto">
              <a:xfrm>
                <a:off x="3186" y="3386"/>
                <a:ext cx="55" cy="91"/>
              </a:xfrm>
              <a:custGeom>
                <a:avLst/>
                <a:gdLst>
                  <a:gd name="T0" fmla="+- 0 3237 3186"/>
                  <a:gd name="T1" fmla="*/ T0 w 55"/>
                  <a:gd name="T2" fmla="+- 0 3462 3386"/>
                  <a:gd name="T3" fmla="*/ 3462 h 91"/>
                  <a:gd name="T4" fmla="+- 0 3189 3186"/>
                  <a:gd name="T5" fmla="*/ T4 w 55"/>
                  <a:gd name="T6" fmla="+- 0 3462 3386"/>
                  <a:gd name="T7" fmla="*/ 3462 h 91"/>
                  <a:gd name="T8" fmla="+- 0 3188 3186"/>
                  <a:gd name="T9" fmla="*/ T8 w 55"/>
                  <a:gd name="T10" fmla="+- 0 3463 3386"/>
                  <a:gd name="T11" fmla="*/ 3463 h 91"/>
                  <a:gd name="T12" fmla="+- 0 3187 3186"/>
                  <a:gd name="T13" fmla="*/ T12 w 55"/>
                  <a:gd name="T14" fmla="+- 0 3464 3386"/>
                  <a:gd name="T15" fmla="*/ 3464 h 91"/>
                  <a:gd name="T16" fmla="+- 0 3186 3186"/>
                  <a:gd name="T17" fmla="*/ T16 w 55"/>
                  <a:gd name="T18" fmla="+- 0 3466 3386"/>
                  <a:gd name="T19" fmla="*/ 3466 h 91"/>
                  <a:gd name="T20" fmla="+- 0 3186 3186"/>
                  <a:gd name="T21" fmla="*/ T20 w 55"/>
                  <a:gd name="T22" fmla="+- 0 3473 3386"/>
                  <a:gd name="T23" fmla="*/ 3473 h 91"/>
                  <a:gd name="T24" fmla="+- 0 3187 3186"/>
                  <a:gd name="T25" fmla="*/ T24 w 55"/>
                  <a:gd name="T26" fmla="+- 0 3475 3386"/>
                  <a:gd name="T27" fmla="*/ 3475 h 91"/>
                  <a:gd name="T28" fmla="+- 0 3188 3186"/>
                  <a:gd name="T29" fmla="*/ T28 w 55"/>
                  <a:gd name="T30" fmla="+- 0 3476 3386"/>
                  <a:gd name="T31" fmla="*/ 3476 h 91"/>
                  <a:gd name="T32" fmla="+- 0 3189 3186"/>
                  <a:gd name="T33" fmla="*/ T32 w 55"/>
                  <a:gd name="T34" fmla="+- 0 3476 3386"/>
                  <a:gd name="T35" fmla="*/ 3476 h 91"/>
                  <a:gd name="T36" fmla="+- 0 3237 3186"/>
                  <a:gd name="T37" fmla="*/ T36 w 55"/>
                  <a:gd name="T38" fmla="+- 0 3476 3386"/>
                  <a:gd name="T39" fmla="*/ 3476 h 91"/>
                  <a:gd name="T40" fmla="+- 0 3238 3186"/>
                  <a:gd name="T41" fmla="*/ T40 w 55"/>
                  <a:gd name="T42" fmla="+- 0 3476 3386"/>
                  <a:gd name="T43" fmla="*/ 3476 h 91"/>
                  <a:gd name="T44" fmla="+- 0 3239 3186"/>
                  <a:gd name="T45" fmla="*/ T44 w 55"/>
                  <a:gd name="T46" fmla="+- 0 3475 3386"/>
                  <a:gd name="T47" fmla="*/ 3475 h 91"/>
                  <a:gd name="T48" fmla="+- 0 3240 3186"/>
                  <a:gd name="T49" fmla="*/ T48 w 55"/>
                  <a:gd name="T50" fmla="+- 0 3473 3386"/>
                  <a:gd name="T51" fmla="*/ 3473 h 91"/>
                  <a:gd name="T52" fmla="+- 0 3240 3186"/>
                  <a:gd name="T53" fmla="*/ T52 w 55"/>
                  <a:gd name="T54" fmla="+- 0 3466 3386"/>
                  <a:gd name="T55" fmla="*/ 3466 h 91"/>
                  <a:gd name="T56" fmla="+- 0 3239 3186"/>
                  <a:gd name="T57" fmla="*/ T56 w 55"/>
                  <a:gd name="T58" fmla="+- 0 3464 3386"/>
                  <a:gd name="T59" fmla="*/ 3464 h 91"/>
                  <a:gd name="T60" fmla="+- 0 3239 3186"/>
                  <a:gd name="T61" fmla="*/ T60 w 55"/>
                  <a:gd name="T62" fmla="+- 0 3463 3386"/>
                  <a:gd name="T63" fmla="*/ 3463 h 91"/>
                  <a:gd name="T64" fmla="+- 0 3237 3186"/>
                  <a:gd name="T65" fmla="*/ T64 w 55"/>
                  <a:gd name="T66" fmla="+- 0 3462 3386"/>
                  <a:gd name="T67" fmla="*/ 346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3" y="76"/>
                    </a:lnTo>
                    <a:lnTo>
                      <a:pt x="2" y="77"/>
                    </a:lnTo>
                    <a:lnTo>
                      <a:pt x="1" y="78"/>
                    </a:lnTo>
                    <a:lnTo>
                      <a:pt x="0" y="80"/>
                    </a:lnTo>
                    <a:lnTo>
                      <a:pt x="0" y="87"/>
                    </a:lnTo>
                    <a:lnTo>
                      <a:pt x="1" y="89"/>
                    </a:lnTo>
                    <a:lnTo>
                      <a:pt x="2" y="90"/>
                    </a:lnTo>
                    <a:lnTo>
                      <a:pt x="3" y="90"/>
                    </a:lnTo>
                    <a:lnTo>
                      <a:pt x="51" y="90"/>
                    </a:lnTo>
                    <a:lnTo>
                      <a:pt x="52" y="90"/>
                    </a:lnTo>
                    <a:lnTo>
                      <a:pt x="53" y="89"/>
                    </a:lnTo>
                    <a:lnTo>
                      <a:pt x="54" y="87"/>
                    </a:lnTo>
                    <a:lnTo>
                      <a:pt x="54" y="80"/>
                    </a:lnTo>
                    <a:lnTo>
                      <a:pt x="53" y="78"/>
                    </a:lnTo>
                    <a:lnTo>
                      <a:pt x="53" y="77"/>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6" name="Freeform 3879"/>
              <p:cNvSpPr>
                <a:spLocks/>
              </p:cNvSpPr>
              <p:nvPr/>
            </p:nvSpPr>
            <p:spPr bwMode="auto">
              <a:xfrm>
                <a:off x="3186" y="3386"/>
                <a:ext cx="55" cy="91"/>
              </a:xfrm>
              <a:custGeom>
                <a:avLst/>
                <a:gdLst>
                  <a:gd name="T0" fmla="+- 0 3223 3186"/>
                  <a:gd name="T1" fmla="*/ T0 w 55"/>
                  <a:gd name="T2" fmla="+- 0 3404 3386"/>
                  <a:gd name="T3" fmla="*/ 3404 h 91"/>
                  <a:gd name="T4" fmla="+- 0 3205 3186"/>
                  <a:gd name="T5" fmla="*/ T4 w 55"/>
                  <a:gd name="T6" fmla="+- 0 3404 3386"/>
                  <a:gd name="T7" fmla="*/ 3404 h 91"/>
                  <a:gd name="T8" fmla="+- 0 3205 3186"/>
                  <a:gd name="T9" fmla="*/ T8 w 55"/>
                  <a:gd name="T10" fmla="+- 0 3462 3386"/>
                  <a:gd name="T11" fmla="*/ 3462 h 91"/>
                  <a:gd name="T12" fmla="+- 0 3223 3186"/>
                  <a:gd name="T13" fmla="*/ T12 w 55"/>
                  <a:gd name="T14" fmla="+- 0 3462 3386"/>
                  <a:gd name="T15" fmla="*/ 3462 h 91"/>
                  <a:gd name="T16" fmla="+- 0 3223 3186"/>
                  <a:gd name="T17" fmla="*/ T16 w 55"/>
                  <a:gd name="T18" fmla="+- 0 3404 3386"/>
                  <a:gd name="T19" fmla="*/ 3404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7" name="Freeform 3878"/>
              <p:cNvSpPr>
                <a:spLocks/>
              </p:cNvSpPr>
              <p:nvPr/>
            </p:nvSpPr>
            <p:spPr bwMode="auto">
              <a:xfrm>
                <a:off x="3186" y="3386"/>
                <a:ext cx="55" cy="91"/>
              </a:xfrm>
              <a:custGeom>
                <a:avLst/>
                <a:gdLst>
                  <a:gd name="T0" fmla="+- 0 3219 3186"/>
                  <a:gd name="T1" fmla="*/ T0 w 55"/>
                  <a:gd name="T2" fmla="+- 0 3386 3386"/>
                  <a:gd name="T3" fmla="*/ 3386 h 91"/>
                  <a:gd name="T4" fmla="+- 0 3186 3186"/>
                  <a:gd name="T5" fmla="*/ T4 w 55"/>
                  <a:gd name="T6" fmla="+- 0 3406 3386"/>
                  <a:gd name="T7" fmla="*/ 3406 h 91"/>
                  <a:gd name="T8" fmla="+- 0 3186 3186"/>
                  <a:gd name="T9" fmla="*/ T8 w 55"/>
                  <a:gd name="T10" fmla="+- 0 3410 3386"/>
                  <a:gd name="T11" fmla="*/ 3410 h 91"/>
                  <a:gd name="T12" fmla="+- 0 3187 3186"/>
                  <a:gd name="T13" fmla="*/ T12 w 55"/>
                  <a:gd name="T14" fmla="+- 0 3412 3386"/>
                  <a:gd name="T15" fmla="*/ 3412 h 91"/>
                  <a:gd name="T16" fmla="+- 0 3188 3186"/>
                  <a:gd name="T17" fmla="*/ T16 w 55"/>
                  <a:gd name="T18" fmla="+- 0 3413 3386"/>
                  <a:gd name="T19" fmla="*/ 3413 h 91"/>
                  <a:gd name="T20" fmla="+- 0 3191 3186"/>
                  <a:gd name="T21" fmla="*/ T20 w 55"/>
                  <a:gd name="T22" fmla="+- 0 3412 3386"/>
                  <a:gd name="T23" fmla="*/ 3412 h 91"/>
                  <a:gd name="T24" fmla="+- 0 3205 3186"/>
                  <a:gd name="T25" fmla="*/ T24 w 55"/>
                  <a:gd name="T26" fmla="+- 0 3404 3386"/>
                  <a:gd name="T27" fmla="*/ 3404 h 91"/>
                  <a:gd name="T28" fmla="+- 0 3223 3186"/>
                  <a:gd name="T29" fmla="*/ T28 w 55"/>
                  <a:gd name="T30" fmla="+- 0 3404 3386"/>
                  <a:gd name="T31" fmla="*/ 3404 h 91"/>
                  <a:gd name="T32" fmla="+- 0 3223 3186"/>
                  <a:gd name="T33" fmla="*/ T32 w 55"/>
                  <a:gd name="T34" fmla="+- 0 3388 3386"/>
                  <a:gd name="T35" fmla="*/ 3388 h 91"/>
                  <a:gd name="T36" fmla="+- 0 3223 3186"/>
                  <a:gd name="T37" fmla="*/ T36 w 55"/>
                  <a:gd name="T38" fmla="+- 0 3387 3386"/>
                  <a:gd name="T39" fmla="*/ 3387 h 91"/>
                  <a:gd name="T40" fmla="+- 0 3222 3186"/>
                  <a:gd name="T41" fmla="*/ T40 w 55"/>
                  <a:gd name="T42" fmla="+- 0 3386 3386"/>
                  <a:gd name="T43" fmla="*/ 3386 h 91"/>
                  <a:gd name="T44" fmla="+- 0 3219 3186"/>
                  <a:gd name="T45" fmla="*/ T44 w 55"/>
                  <a:gd name="T46" fmla="+- 0 3386 3386"/>
                  <a:gd name="T47" fmla="*/ 338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73" name="Group 3872"/>
            <p:cNvGrpSpPr>
              <a:grpSpLocks/>
            </p:cNvGrpSpPr>
            <p:nvPr/>
          </p:nvGrpSpPr>
          <p:grpSpPr bwMode="auto">
            <a:xfrm>
              <a:off x="3182" y="3557"/>
              <a:ext cx="61" cy="94"/>
              <a:chOff x="3182" y="3557"/>
              <a:chExt cx="61" cy="94"/>
            </a:xfrm>
          </p:grpSpPr>
          <p:sp>
            <p:nvSpPr>
              <p:cNvPr id="39951" name="Freeform 3876"/>
              <p:cNvSpPr>
                <a:spLocks/>
              </p:cNvSpPr>
              <p:nvPr/>
            </p:nvSpPr>
            <p:spPr bwMode="auto">
              <a:xfrm>
                <a:off x="3182" y="3557"/>
                <a:ext cx="61" cy="94"/>
              </a:xfrm>
              <a:custGeom>
                <a:avLst/>
                <a:gdLst>
                  <a:gd name="T0" fmla="+- 0 3219 3182"/>
                  <a:gd name="T1" fmla="*/ T0 w 61"/>
                  <a:gd name="T2" fmla="+- 0 3557 3557"/>
                  <a:gd name="T3" fmla="*/ 3557 h 94"/>
                  <a:gd name="T4" fmla="+- 0 3214 3182"/>
                  <a:gd name="T5" fmla="*/ T4 w 61"/>
                  <a:gd name="T6" fmla="+- 0 3557 3557"/>
                  <a:gd name="T7" fmla="*/ 3557 h 94"/>
                  <a:gd name="T8" fmla="+- 0 3209 3182"/>
                  <a:gd name="T9" fmla="*/ T8 w 61"/>
                  <a:gd name="T10" fmla="+- 0 3558 3557"/>
                  <a:gd name="T11" fmla="*/ 3558 h 94"/>
                  <a:gd name="T12" fmla="+- 0 3182 3182"/>
                  <a:gd name="T13" fmla="*/ T12 w 61"/>
                  <a:gd name="T14" fmla="+- 0 3600 3557"/>
                  <a:gd name="T15" fmla="*/ 3600 h 94"/>
                  <a:gd name="T16" fmla="+- 0 3182 3182"/>
                  <a:gd name="T17" fmla="*/ T16 w 61"/>
                  <a:gd name="T18" fmla="+- 0 3616 3557"/>
                  <a:gd name="T19" fmla="*/ 3616 h 94"/>
                  <a:gd name="T20" fmla="+- 0 3207 3182"/>
                  <a:gd name="T21" fmla="*/ T20 w 61"/>
                  <a:gd name="T22" fmla="+- 0 3650 3557"/>
                  <a:gd name="T23" fmla="*/ 3650 h 94"/>
                  <a:gd name="T24" fmla="+- 0 3216 3182"/>
                  <a:gd name="T25" fmla="*/ T24 w 61"/>
                  <a:gd name="T26" fmla="+- 0 3650 3557"/>
                  <a:gd name="T27" fmla="*/ 3650 h 94"/>
                  <a:gd name="T28" fmla="+- 0 3238 3182"/>
                  <a:gd name="T29" fmla="*/ T28 w 61"/>
                  <a:gd name="T30" fmla="+- 0 3636 3557"/>
                  <a:gd name="T31" fmla="*/ 3636 h 94"/>
                  <a:gd name="T32" fmla="+- 0 3210 3182"/>
                  <a:gd name="T33" fmla="*/ T32 w 61"/>
                  <a:gd name="T34" fmla="+- 0 3636 3557"/>
                  <a:gd name="T35" fmla="*/ 3636 h 94"/>
                  <a:gd name="T36" fmla="+- 0 3208 3182"/>
                  <a:gd name="T37" fmla="*/ T36 w 61"/>
                  <a:gd name="T38" fmla="+- 0 3636 3557"/>
                  <a:gd name="T39" fmla="*/ 3636 h 94"/>
                  <a:gd name="T40" fmla="+- 0 3199 3182"/>
                  <a:gd name="T41" fmla="*/ T40 w 61"/>
                  <a:gd name="T42" fmla="+- 0 3611 3557"/>
                  <a:gd name="T43" fmla="*/ 3611 h 94"/>
                  <a:gd name="T44" fmla="+- 0 3202 3182"/>
                  <a:gd name="T45" fmla="*/ T44 w 61"/>
                  <a:gd name="T46" fmla="+- 0 3609 3557"/>
                  <a:gd name="T47" fmla="*/ 3609 h 94"/>
                  <a:gd name="T48" fmla="+- 0 3206 3182"/>
                  <a:gd name="T49" fmla="*/ T48 w 61"/>
                  <a:gd name="T50" fmla="+- 0 3607 3557"/>
                  <a:gd name="T51" fmla="*/ 3607 h 94"/>
                  <a:gd name="T52" fmla="+- 0 3209 3182"/>
                  <a:gd name="T53" fmla="*/ T52 w 61"/>
                  <a:gd name="T54" fmla="+- 0 3606 3557"/>
                  <a:gd name="T55" fmla="*/ 3606 h 94"/>
                  <a:gd name="T56" fmla="+- 0 3213 3182"/>
                  <a:gd name="T57" fmla="*/ T56 w 61"/>
                  <a:gd name="T58" fmla="+- 0 3606 3557"/>
                  <a:gd name="T59" fmla="*/ 3606 h 94"/>
                  <a:gd name="T60" fmla="+- 0 3240 3182"/>
                  <a:gd name="T61" fmla="*/ T60 w 61"/>
                  <a:gd name="T62" fmla="+- 0 3606 3557"/>
                  <a:gd name="T63" fmla="*/ 3606 h 94"/>
                  <a:gd name="T64" fmla="+- 0 3240 3182"/>
                  <a:gd name="T65" fmla="*/ T64 w 61"/>
                  <a:gd name="T66" fmla="+- 0 3604 3557"/>
                  <a:gd name="T67" fmla="*/ 3604 h 94"/>
                  <a:gd name="T68" fmla="+- 0 3238 3182"/>
                  <a:gd name="T69" fmla="*/ T68 w 61"/>
                  <a:gd name="T70" fmla="+- 0 3602 3557"/>
                  <a:gd name="T71" fmla="*/ 3602 h 94"/>
                  <a:gd name="T72" fmla="+- 0 3235 3182"/>
                  <a:gd name="T73" fmla="*/ T72 w 61"/>
                  <a:gd name="T74" fmla="+- 0 3597 3557"/>
                  <a:gd name="T75" fmla="*/ 3597 h 94"/>
                  <a:gd name="T76" fmla="+- 0 3199 3182"/>
                  <a:gd name="T77" fmla="*/ T76 w 61"/>
                  <a:gd name="T78" fmla="+- 0 3597 3557"/>
                  <a:gd name="T79" fmla="*/ 3597 h 94"/>
                  <a:gd name="T80" fmla="+- 0 3199 3182"/>
                  <a:gd name="T81" fmla="*/ T80 w 61"/>
                  <a:gd name="T82" fmla="+- 0 3593 3557"/>
                  <a:gd name="T83" fmla="*/ 3593 h 94"/>
                  <a:gd name="T84" fmla="+- 0 3215 3182"/>
                  <a:gd name="T85" fmla="*/ T84 w 61"/>
                  <a:gd name="T86" fmla="+- 0 3571 3557"/>
                  <a:gd name="T87" fmla="*/ 3571 h 94"/>
                  <a:gd name="T88" fmla="+- 0 3237 3182"/>
                  <a:gd name="T89" fmla="*/ T88 w 61"/>
                  <a:gd name="T90" fmla="+- 0 3571 3557"/>
                  <a:gd name="T91" fmla="*/ 3571 h 94"/>
                  <a:gd name="T92" fmla="+- 0 3237 3182"/>
                  <a:gd name="T93" fmla="*/ T92 w 61"/>
                  <a:gd name="T94" fmla="+- 0 3564 3557"/>
                  <a:gd name="T95" fmla="*/ 3564 h 94"/>
                  <a:gd name="T96" fmla="+- 0 3224 3182"/>
                  <a:gd name="T97" fmla="*/ T96 w 61"/>
                  <a:gd name="T98" fmla="+- 0 3558 3557"/>
                  <a:gd name="T99" fmla="*/ 3558 h 94"/>
                  <a:gd name="T100" fmla="+- 0 3219 3182"/>
                  <a:gd name="T101" fmla="*/ T100 w 61"/>
                  <a:gd name="T102" fmla="+- 0 3557 3557"/>
                  <a:gd name="T103" fmla="*/ 35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1"/>
                    </a:lnTo>
                    <a:lnTo>
                      <a:pt x="0" y="43"/>
                    </a:lnTo>
                    <a:lnTo>
                      <a:pt x="0" y="59"/>
                    </a:lnTo>
                    <a:lnTo>
                      <a:pt x="25" y="93"/>
                    </a:lnTo>
                    <a:lnTo>
                      <a:pt x="34" y="93"/>
                    </a:lnTo>
                    <a:lnTo>
                      <a:pt x="56" y="79"/>
                    </a:lnTo>
                    <a:lnTo>
                      <a:pt x="28" y="79"/>
                    </a:lnTo>
                    <a:lnTo>
                      <a:pt x="26" y="79"/>
                    </a:lnTo>
                    <a:lnTo>
                      <a:pt x="17" y="54"/>
                    </a:lnTo>
                    <a:lnTo>
                      <a:pt x="20" y="52"/>
                    </a:lnTo>
                    <a:lnTo>
                      <a:pt x="24" y="50"/>
                    </a:lnTo>
                    <a:lnTo>
                      <a:pt x="27" y="49"/>
                    </a:lnTo>
                    <a:lnTo>
                      <a:pt x="31" y="49"/>
                    </a:lnTo>
                    <a:lnTo>
                      <a:pt x="58" y="49"/>
                    </a:lnTo>
                    <a:lnTo>
                      <a:pt x="58" y="47"/>
                    </a:lnTo>
                    <a:lnTo>
                      <a:pt x="56" y="45"/>
                    </a:lnTo>
                    <a:lnTo>
                      <a:pt x="53" y="40"/>
                    </a:lnTo>
                    <a:lnTo>
                      <a:pt x="17" y="40"/>
                    </a:lnTo>
                    <a:lnTo>
                      <a:pt x="17" y="36"/>
                    </a:lnTo>
                    <a:lnTo>
                      <a:pt x="33" y="14"/>
                    </a:lnTo>
                    <a:lnTo>
                      <a:pt x="55" y="14"/>
                    </a:lnTo>
                    <a:lnTo>
                      <a:pt x="55" y="7"/>
                    </a:lnTo>
                    <a:lnTo>
                      <a:pt x="42"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2" name="Freeform 3875"/>
              <p:cNvSpPr>
                <a:spLocks/>
              </p:cNvSpPr>
              <p:nvPr/>
            </p:nvSpPr>
            <p:spPr bwMode="auto">
              <a:xfrm>
                <a:off x="3182" y="3557"/>
                <a:ext cx="61" cy="94"/>
              </a:xfrm>
              <a:custGeom>
                <a:avLst/>
                <a:gdLst>
                  <a:gd name="T0" fmla="+- 0 3240 3182"/>
                  <a:gd name="T1" fmla="*/ T0 w 61"/>
                  <a:gd name="T2" fmla="+- 0 3606 3557"/>
                  <a:gd name="T3" fmla="*/ 3606 h 94"/>
                  <a:gd name="T4" fmla="+- 0 3215 3182"/>
                  <a:gd name="T5" fmla="*/ T4 w 61"/>
                  <a:gd name="T6" fmla="+- 0 3606 3557"/>
                  <a:gd name="T7" fmla="*/ 3606 h 94"/>
                  <a:gd name="T8" fmla="+- 0 3217 3182"/>
                  <a:gd name="T9" fmla="*/ T8 w 61"/>
                  <a:gd name="T10" fmla="+- 0 3606 3557"/>
                  <a:gd name="T11" fmla="*/ 3606 h 94"/>
                  <a:gd name="T12" fmla="+- 0 3219 3182"/>
                  <a:gd name="T13" fmla="*/ T12 w 61"/>
                  <a:gd name="T14" fmla="+- 0 3607 3557"/>
                  <a:gd name="T15" fmla="*/ 3607 h 94"/>
                  <a:gd name="T16" fmla="+- 0 3222 3182"/>
                  <a:gd name="T17" fmla="*/ T16 w 61"/>
                  <a:gd name="T18" fmla="+- 0 3610 3557"/>
                  <a:gd name="T19" fmla="*/ 3610 h 94"/>
                  <a:gd name="T20" fmla="+- 0 3224 3182"/>
                  <a:gd name="T21" fmla="*/ T20 w 61"/>
                  <a:gd name="T22" fmla="+- 0 3614 3557"/>
                  <a:gd name="T23" fmla="*/ 3614 h 94"/>
                  <a:gd name="T24" fmla="+- 0 3225 3182"/>
                  <a:gd name="T25" fmla="*/ T24 w 61"/>
                  <a:gd name="T26" fmla="+- 0 3616 3557"/>
                  <a:gd name="T27" fmla="*/ 3616 h 94"/>
                  <a:gd name="T28" fmla="+- 0 3225 3182"/>
                  <a:gd name="T29" fmla="*/ T28 w 61"/>
                  <a:gd name="T30" fmla="+- 0 3623 3557"/>
                  <a:gd name="T31" fmla="*/ 3623 h 94"/>
                  <a:gd name="T32" fmla="+- 0 3224 3182"/>
                  <a:gd name="T33" fmla="*/ T32 w 61"/>
                  <a:gd name="T34" fmla="+- 0 3625 3557"/>
                  <a:gd name="T35" fmla="*/ 3625 h 94"/>
                  <a:gd name="T36" fmla="+- 0 3214 3182"/>
                  <a:gd name="T37" fmla="*/ T36 w 61"/>
                  <a:gd name="T38" fmla="+- 0 3636 3557"/>
                  <a:gd name="T39" fmla="*/ 3636 h 94"/>
                  <a:gd name="T40" fmla="+- 0 3238 3182"/>
                  <a:gd name="T41" fmla="*/ T40 w 61"/>
                  <a:gd name="T42" fmla="+- 0 3636 3557"/>
                  <a:gd name="T43" fmla="*/ 3636 h 94"/>
                  <a:gd name="T44" fmla="+- 0 3239 3182"/>
                  <a:gd name="T45" fmla="*/ T44 w 61"/>
                  <a:gd name="T46" fmla="+- 0 3635 3557"/>
                  <a:gd name="T47" fmla="*/ 3635 h 94"/>
                  <a:gd name="T48" fmla="+- 0 3242 3182"/>
                  <a:gd name="T49" fmla="*/ T48 w 61"/>
                  <a:gd name="T50" fmla="+- 0 3627 3557"/>
                  <a:gd name="T51" fmla="*/ 3627 h 94"/>
                  <a:gd name="T52" fmla="+- 0 3242 3182"/>
                  <a:gd name="T53" fmla="*/ T52 w 61"/>
                  <a:gd name="T54" fmla="+- 0 3623 3557"/>
                  <a:gd name="T55" fmla="*/ 3623 h 94"/>
                  <a:gd name="T56" fmla="+- 0 3242 3182"/>
                  <a:gd name="T57" fmla="*/ T56 w 61"/>
                  <a:gd name="T58" fmla="+- 0 3614 3557"/>
                  <a:gd name="T59" fmla="*/ 3614 h 94"/>
                  <a:gd name="T60" fmla="+- 0 3242 3182"/>
                  <a:gd name="T61" fmla="*/ T60 w 61"/>
                  <a:gd name="T62" fmla="+- 0 3611 3557"/>
                  <a:gd name="T63" fmla="*/ 3611 h 94"/>
                  <a:gd name="T64" fmla="+- 0 3240 3182"/>
                  <a:gd name="T65" fmla="*/ T64 w 61"/>
                  <a:gd name="T66" fmla="+- 0 3606 3557"/>
                  <a:gd name="T67" fmla="*/ 360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9"/>
                    </a:moveTo>
                    <a:lnTo>
                      <a:pt x="33" y="49"/>
                    </a:lnTo>
                    <a:lnTo>
                      <a:pt x="35" y="49"/>
                    </a:lnTo>
                    <a:lnTo>
                      <a:pt x="37" y="50"/>
                    </a:lnTo>
                    <a:lnTo>
                      <a:pt x="40" y="53"/>
                    </a:lnTo>
                    <a:lnTo>
                      <a:pt x="42" y="57"/>
                    </a:lnTo>
                    <a:lnTo>
                      <a:pt x="43" y="59"/>
                    </a:lnTo>
                    <a:lnTo>
                      <a:pt x="43" y="66"/>
                    </a:lnTo>
                    <a:lnTo>
                      <a:pt x="42" y="68"/>
                    </a:lnTo>
                    <a:lnTo>
                      <a:pt x="32" y="79"/>
                    </a:lnTo>
                    <a:lnTo>
                      <a:pt x="56" y="79"/>
                    </a:lnTo>
                    <a:lnTo>
                      <a:pt x="57" y="78"/>
                    </a:lnTo>
                    <a:lnTo>
                      <a:pt x="60" y="70"/>
                    </a:lnTo>
                    <a:lnTo>
                      <a:pt x="60" y="66"/>
                    </a:lnTo>
                    <a:lnTo>
                      <a:pt x="60" y="57"/>
                    </a:lnTo>
                    <a:lnTo>
                      <a:pt x="60" y="54"/>
                    </a:lnTo>
                    <a:lnTo>
                      <a:pt x="58"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3" name="Freeform 3874"/>
              <p:cNvSpPr>
                <a:spLocks/>
              </p:cNvSpPr>
              <p:nvPr/>
            </p:nvSpPr>
            <p:spPr bwMode="auto">
              <a:xfrm>
                <a:off x="3182" y="3557"/>
                <a:ext cx="61" cy="94"/>
              </a:xfrm>
              <a:custGeom>
                <a:avLst/>
                <a:gdLst>
                  <a:gd name="T0" fmla="+- 0 3222 3182"/>
                  <a:gd name="T1" fmla="*/ T0 w 61"/>
                  <a:gd name="T2" fmla="+- 0 3592 3557"/>
                  <a:gd name="T3" fmla="*/ 3592 h 94"/>
                  <a:gd name="T4" fmla="+- 0 3199 3182"/>
                  <a:gd name="T5" fmla="*/ T4 w 61"/>
                  <a:gd name="T6" fmla="+- 0 3597 3557"/>
                  <a:gd name="T7" fmla="*/ 3597 h 94"/>
                  <a:gd name="T8" fmla="+- 0 3235 3182"/>
                  <a:gd name="T9" fmla="*/ T8 w 61"/>
                  <a:gd name="T10" fmla="+- 0 3597 3557"/>
                  <a:gd name="T11" fmla="*/ 3597 h 94"/>
                  <a:gd name="T12" fmla="+- 0 3234 3182"/>
                  <a:gd name="T13" fmla="*/ T12 w 61"/>
                  <a:gd name="T14" fmla="+- 0 3597 3557"/>
                  <a:gd name="T15" fmla="*/ 3597 h 94"/>
                  <a:gd name="T16" fmla="+- 0 3232 3182"/>
                  <a:gd name="T17" fmla="*/ T16 w 61"/>
                  <a:gd name="T18" fmla="+- 0 3595 3557"/>
                  <a:gd name="T19" fmla="*/ 3595 h 94"/>
                  <a:gd name="T20" fmla="+- 0 3225 3182"/>
                  <a:gd name="T21" fmla="*/ T20 w 61"/>
                  <a:gd name="T22" fmla="+- 0 3593 3557"/>
                  <a:gd name="T23" fmla="*/ 3593 h 94"/>
                  <a:gd name="T24" fmla="+- 0 3222 3182"/>
                  <a:gd name="T25" fmla="*/ T24 w 61"/>
                  <a:gd name="T26" fmla="+- 0 3592 3557"/>
                  <a:gd name="T27" fmla="*/ 3592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2" y="40"/>
                    </a:lnTo>
                    <a:lnTo>
                      <a:pt x="50" y="38"/>
                    </a:lnTo>
                    <a:lnTo>
                      <a:pt x="43" y="36"/>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4" name="Freeform 3873"/>
              <p:cNvSpPr>
                <a:spLocks/>
              </p:cNvSpPr>
              <p:nvPr/>
            </p:nvSpPr>
            <p:spPr bwMode="auto">
              <a:xfrm>
                <a:off x="3182" y="3557"/>
                <a:ext cx="61" cy="94"/>
              </a:xfrm>
              <a:custGeom>
                <a:avLst/>
                <a:gdLst>
                  <a:gd name="T0" fmla="+- 0 3237 3182"/>
                  <a:gd name="T1" fmla="*/ T0 w 61"/>
                  <a:gd name="T2" fmla="+- 0 3571 3557"/>
                  <a:gd name="T3" fmla="*/ 3571 h 94"/>
                  <a:gd name="T4" fmla="+- 0 3215 3182"/>
                  <a:gd name="T5" fmla="*/ T4 w 61"/>
                  <a:gd name="T6" fmla="+- 0 3571 3557"/>
                  <a:gd name="T7" fmla="*/ 3571 h 94"/>
                  <a:gd name="T8" fmla="+- 0 3223 3182"/>
                  <a:gd name="T9" fmla="*/ T8 w 61"/>
                  <a:gd name="T10" fmla="+- 0 3571 3557"/>
                  <a:gd name="T11" fmla="*/ 3571 h 94"/>
                  <a:gd name="T12" fmla="+- 0 3225 3182"/>
                  <a:gd name="T13" fmla="*/ T12 w 61"/>
                  <a:gd name="T14" fmla="+- 0 3572 3557"/>
                  <a:gd name="T15" fmla="*/ 3572 h 94"/>
                  <a:gd name="T16" fmla="+- 0 3229 3182"/>
                  <a:gd name="T17" fmla="*/ T16 w 61"/>
                  <a:gd name="T18" fmla="+- 0 3573 3557"/>
                  <a:gd name="T19" fmla="*/ 3573 h 94"/>
                  <a:gd name="T20" fmla="+- 0 3232 3182"/>
                  <a:gd name="T21" fmla="*/ T20 w 61"/>
                  <a:gd name="T22" fmla="+- 0 3574 3557"/>
                  <a:gd name="T23" fmla="*/ 3574 h 94"/>
                  <a:gd name="T24" fmla="+- 0 3234 3182"/>
                  <a:gd name="T25" fmla="*/ T24 w 61"/>
                  <a:gd name="T26" fmla="+- 0 3574 3557"/>
                  <a:gd name="T27" fmla="*/ 3574 h 94"/>
                  <a:gd name="T28" fmla="+- 0 3236 3182"/>
                  <a:gd name="T29" fmla="*/ T28 w 61"/>
                  <a:gd name="T30" fmla="+- 0 3574 3557"/>
                  <a:gd name="T31" fmla="*/ 3574 h 94"/>
                  <a:gd name="T32" fmla="+- 0 3236 3182"/>
                  <a:gd name="T33" fmla="*/ T32 w 61"/>
                  <a:gd name="T34" fmla="+- 0 3573 3557"/>
                  <a:gd name="T35" fmla="*/ 3573 h 94"/>
                  <a:gd name="T36" fmla="+- 0 3237 3182"/>
                  <a:gd name="T37" fmla="*/ T36 w 61"/>
                  <a:gd name="T38" fmla="+- 0 3571 3557"/>
                  <a:gd name="T39" fmla="*/ 35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3" y="14"/>
                    </a:lnTo>
                    <a:lnTo>
                      <a:pt x="41" y="14"/>
                    </a:lnTo>
                    <a:lnTo>
                      <a:pt x="43" y="15"/>
                    </a:lnTo>
                    <a:lnTo>
                      <a:pt x="47" y="16"/>
                    </a:lnTo>
                    <a:lnTo>
                      <a:pt x="50" y="17"/>
                    </a:lnTo>
                    <a:lnTo>
                      <a:pt x="52" y="17"/>
                    </a:lnTo>
                    <a:lnTo>
                      <a:pt x="54" y="17"/>
                    </a:lnTo>
                    <a:lnTo>
                      <a:pt x="54" y="16"/>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74" name="Group 3870"/>
            <p:cNvGrpSpPr>
              <a:grpSpLocks/>
            </p:cNvGrpSpPr>
            <p:nvPr/>
          </p:nvGrpSpPr>
          <p:grpSpPr bwMode="auto">
            <a:xfrm>
              <a:off x="5456" y="3207"/>
              <a:ext cx="1270" cy="656"/>
              <a:chOff x="5456" y="3207"/>
              <a:chExt cx="1270" cy="656"/>
            </a:xfrm>
          </p:grpSpPr>
          <p:sp>
            <p:nvSpPr>
              <p:cNvPr id="39950" name="Freeform 3871"/>
              <p:cNvSpPr>
                <a:spLocks/>
              </p:cNvSpPr>
              <p:nvPr/>
            </p:nvSpPr>
            <p:spPr bwMode="auto">
              <a:xfrm>
                <a:off x="5456" y="3207"/>
                <a:ext cx="1270" cy="656"/>
              </a:xfrm>
              <a:custGeom>
                <a:avLst/>
                <a:gdLst>
                  <a:gd name="T0" fmla="+- 0 6726 5456"/>
                  <a:gd name="T1" fmla="*/ T0 w 1270"/>
                  <a:gd name="T2" fmla="+- 0 3207 3207"/>
                  <a:gd name="T3" fmla="*/ 3207 h 656"/>
                  <a:gd name="T4" fmla="+- 0 6713 5456"/>
                  <a:gd name="T5" fmla="*/ T4 w 1270"/>
                  <a:gd name="T6" fmla="+- 0 3207 3207"/>
                  <a:gd name="T7" fmla="*/ 3207 h 656"/>
                  <a:gd name="T8" fmla="+- 0 6713 5456"/>
                  <a:gd name="T9" fmla="*/ T8 w 1270"/>
                  <a:gd name="T10" fmla="+- 0 3846 3207"/>
                  <a:gd name="T11" fmla="*/ 3846 h 656"/>
                  <a:gd name="T12" fmla="+- 0 6712 5456"/>
                  <a:gd name="T13" fmla="*/ T12 w 1270"/>
                  <a:gd name="T14" fmla="+- 0 3846 3207"/>
                  <a:gd name="T15" fmla="*/ 3846 h 656"/>
                  <a:gd name="T16" fmla="+- 0 6711 5456"/>
                  <a:gd name="T17" fmla="*/ T16 w 1270"/>
                  <a:gd name="T18" fmla="+- 0 3847 3207"/>
                  <a:gd name="T19" fmla="*/ 3847 h 656"/>
                  <a:gd name="T20" fmla="+- 0 5456 5456"/>
                  <a:gd name="T21" fmla="*/ T20 w 1270"/>
                  <a:gd name="T22" fmla="+- 0 3847 3207"/>
                  <a:gd name="T23" fmla="*/ 3847 h 656"/>
                  <a:gd name="T24" fmla="+- 0 5456 5456"/>
                  <a:gd name="T25" fmla="*/ T24 w 1270"/>
                  <a:gd name="T26" fmla="+- 0 3860 3207"/>
                  <a:gd name="T27" fmla="*/ 3860 h 656"/>
                  <a:gd name="T28" fmla="+- 0 5458 5456"/>
                  <a:gd name="T29" fmla="*/ T28 w 1270"/>
                  <a:gd name="T30" fmla="+- 0 3862 3207"/>
                  <a:gd name="T31" fmla="*/ 3862 h 656"/>
                  <a:gd name="T32" fmla="+- 0 6726 5456"/>
                  <a:gd name="T33" fmla="*/ T32 w 1270"/>
                  <a:gd name="T34" fmla="+- 0 3862 3207"/>
                  <a:gd name="T35" fmla="*/ 3862 h 656"/>
                  <a:gd name="T36" fmla="+- 0 6724 5456"/>
                  <a:gd name="T37" fmla="*/ T36 w 1270"/>
                  <a:gd name="T38" fmla="+- 0 3860 3207"/>
                  <a:gd name="T39" fmla="*/ 3860 h 656"/>
                  <a:gd name="T40" fmla="+- 0 6724 5456"/>
                  <a:gd name="T41" fmla="*/ T40 w 1270"/>
                  <a:gd name="T42" fmla="+- 0 3543 3207"/>
                  <a:gd name="T43" fmla="*/ 3543 h 656"/>
                  <a:gd name="T44" fmla="+- 0 6723 5456"/>
                  <a:gd name="T45" fmla="*/ T44 w 1270"/>
                  <a:gd name="T46" fmla="+- 0 3542 3207"/>
                  <a:gd name="T47" fmla="*/ 3542 h 656"/>
                  <a:gd name="T48" fmla="+- 0 6724 5456"/>
                  <a:gd name="T49" fmla="*/ T48 w 1270"/>
                  <a:gd name="T50" fmla="+- 0 3541 3207"/>
                  <a:gd name="T51" fmla="*/ 3541 h 656"/>
                  <a:gd name="T52" fmla="+- 0 6724 5456"/>
                  <a:gd name="T53" fmla="*/ T52 w 1270"/>
                  <a:gd name="T54" fmla="+- 0 3530 3207"/>
                  <a:gd name="T55" fmla="*/ 3530 h 656"/>
                  <a:gd name="T56" fmla="+- 0 6717 5456"/>
                  <a:gd name="T57" fmla="*/ T56 w 1270"/>
                  <a:gd name="T58" fmla="+- 0 3530 3207"/>
                  <a:gd name="T59" fmla="*/ 3530 h 656"/>
                  <a:gd name="T60" fmla="+- 0 6715 5456"/>
                  <a:gd name="T61" fmla="*/ T60 w 1270"/>
                  <a:gd name="T62" fmla="+- 0 3527 3207"/>
                  <a:gd name="T63" fmla="*/ 3527 h 656"/>
                  <a:gd name="T64" fmla="+- 0 6717 5456"/>
                  <a:gd name="T65" fmla="*/ T64 w 1270"/>
                  <a:gd name="T66" fmla="+- 0 3525 3207"/>
                  <a:gd name="T67" fmla="*/ 3525 h 656"/>
                  <a:gd name="T68" fmla="+- 0 6724 5456"/>
                  <a:gd name="T69" fmla="*/ T68 w 1270"/>
                  <a:gd name="T70" fmla="+- 0 3525 3207"/>
                  <a:gd name="T71" fmla="*/ 3525 h 656"/>
                  <a:gd name="T72" fmla="+- 0 6724 5456"/>
                  <a:gd name="T73" fmla="*/ T72 w 1270"/>
                  <a:gd name="T74" fmla="+- 0 3208 3207"/>
                  <a:gd name="T75" fmla="*/ 3208 h 656"/>
                  <a:gd name="T76" fmla="+- 0 6726 5456"/>
                  <a:gd name="T77" fmla="*/ T76 w 1270"/>
                  <a:gd name="T78" fmla="+- 0 3207 3207"/>
                  <a:gd name="T79" fmla="*/ 3207 h 6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1270" h="656">
                    <a:moveTo>
                      <a:pt x="1270" y="0"/>
                    </a:moveTo>
                    <a:lnTo>
                      <a:pt x="1257" y="0"/>
                    </a:lnTo>
                    <a:lnTo>
                      <a:pt x="1257" y="639"/>
                    </a:lnTo>
                    <a:lnTo>
                      <a:pt x="1256" y="639"/>
                    </a:lnTo>
                    <a:lnTo>
                      <a:pt x="1255" y="640"/>
                    </a:lnTo>
                    <a:lnTo>
                      <a:pt x="0" y="640"/>
                    </a:lnTo>
                    <a:lnTo>
                      <a:pt x="0" y="653"/>
                    </a:lnTo>
                    <a:lnTo>
                      <a:pt x="2" y="655"/>
                    </a:lnTo>
                    <a:lnTo>
                      <a:pt x="1270" y="655"/>
                    </a:lnTo>
                    <a:lnTo>
                      <a:pt x="1268" y="653"/>
                    </a:lnTo>
                    <a:lnTo>
                      <a:pt x="1268" y="336"/>
                    </a:lnTo>
                    <a:lnTo>
                      <a:pt x="1267" y="335"/>
                    </a:lnTo>
                    <a:lnTo>
                      <a:pt x="1268" y="334"/>
                    </a:lnTo>
                    <a:lnTo>
                      <a:pt x="1268" y="323"/>
                    </a:lnTo>
                    <a:lnTo>
                      <a:pt x="1261" y="323"/>
                    </a:lnTo>
                    <a:lnTo>
                      <a:pt x="1259" y="320"/>
                    </a:lnTo>
                    <a:lnTo>
                      <a:pt x="1261" y="318"/>
                    </a:lnTo>
                    <a:lnTo>
                      <a:pt x="1268" y="318"/>
                    </a:lnTo>
                    <a:lnTo>
                      <a:pt x="1268" y="1"/>
                    </a:lnTo>
                    <a:lnTo>
                      <a:pt x="127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75" name="Group 3868"/>
            <p:cNvGrpSpPr>
              <a:grpSpLocks/>
            </p:cNvGrpSpPr>
            <p:nvPr/>
          </p:nvGrpSpPr>
          <p:grpSpPr bwMode="auto">
            <a:xfrm>
              <a:off x="6723" y="3541"/>
              <a:ext cx="2" cy="3"/>
              <a:chOff x="6723" y="3541"/>
              <a:chExt cx="2" cy="3"/>
            </a:xfrm>
          </p:grpSpPr>
          <p:sp>
            <p:nvSpPr>
              <p:cNvPr id="39949" name="Freeform 3869"/>
              <p:cNvSpPr>
                <a:spLocks/>
              </p:cNvSpPr>
              <p:nvPr/>
            </p:nvSpPr>
            <p:spPr bwMode="auto">
              <a:xfrm>
                <a:off x="6723" y="3541"/>
                <a:ext cx="2" cy="3"/>
              </a:xfrm>
              <a:custGeom>
                <a:avLst/>
                <a:gdLst>
                  <a:gd name="T0" fmla="+- 0 6724 6723"/>
                  <a:gd name="T1" fmla="*/ T0 w 2"/>
                  <a:gd name="T2" fmla="+- 0 3541 3541"/>
                  <a:gd name="T3" fmla="*/ 3541 h 3"/>
                  <a:gd name="T4" fmla="+- 0 6723 6723"/>
                  <a:gd name="T5" fmla="*/ T4 w 2"/>
                  <a:gd name="T6" fmla="+- 0 3542 3541"/>
                  <a:gd name="T7" fmla="*/ 3542 h 3"/>
                  <a:gd name="T8" fmla="+- 0 6724 6723"/>
                  <a:gd name="T9" fmla="*/ T8 w 2"/>
                  <a:gd name="T10" fmla="+- 0 3543 3541"/>
                  <a:gd name="T11" fmla="*/ 3543 h 3"/>
                  <a:gd name="T12" fmla="+- 0 6724 6723"/>
                  <a:gd name="T13" fmla="*/ T12 w 2"/>
                  <a:gd name="T14" fmla="+- 0 3541 3541"/>
                  <a:gd name="T15" fmla="*/ 3541 h 3"/>
                </a:gdLst>
                <a:ahLst/>
                <a:cxnLst>
                  <a:cxn ang="0">
                    <a:pos x="T1" y="T3"/>
                  </a:cxn>
                  <a:cxn ang="0">
                    <a:pos x="T5" y="T7"/>
                  </a:cxn>
                  <a:cxn ang="0">
                    <a:pos x="T9" y="T11"/>
                  </a:cxn>
                  <a:cxn ang="0">
                    <a:pos x="T13" y="T15"/>
                  </a:cxn>
                </a:cxnLst>
                <a:rect l="0" t="0" r="r" b="b"/>
                <a:pathLst>
                  <a:path w="2" h="3">
                    <a:moveTo>
                      <a:pt x="1" y="0"/>
                    </a:moveTo>
                    <a:lnTo>
                      <a:pt x="0" y="1"/>
                    </a:lnTo>
                    <a:lnTo>
                      <a:pt x="1" y="2"/>
                    </a:lnTo>
                    <a:lnTo>
                      <a:pt x="1"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76" name="Group 3865"/>
            <p:cNvGrpSpPr>
              <a:grpSpLocks/>
            </p:cNvGrpSpPr>
            <p:nvPr/>
          </p:nvGrpSpPr>
          <p:grpSpPr bwMode="auto">
            <a:xfrm>
              <a:off x="6715" y="3525"/>
              <a:ext cx="10" cy="6"/>
              <a:chOff x="6715" y="3525"/>
              <a:chExt cx="10" cy="6"/>
            </a:xfrm>
          </p:grpSpPr>
          <p:sp>
            <p:nvSpPr>
              <p:cNvPr id="39947" name="Freeform 3867"/>
              <p:cNvSpPr>
                <a:spLocks/>
              </p:cNvSpPr>
              <p:nvPr/>
            </p:nvSpPr>
            <p:spPr bwMode="auto">
              <a:xfrm>
                <a:off x="6715" y="3525"/>
                <a:ext cx="10" cy="6"/>
              </a:xfrm>
              <a:custGeom>
                <a:avLst/>
                <a:gdLst>
                  <a:gd name="T0" fmla="+- 0 6724 6715"/>
                  <a:gd name="T1" fmla="*/ T0 w 10"/>
                  <a:gd name="T2" fmla="+- 0 3525 3525"/>
                  <a:gd name="T3" fmla="*/ 3525 h 6"/>
                  <a:gd name="T4" fmla="+- 0 6717 6715"/>
                  <a:gd name="T5" fmla="*/ T4 w 10"/>
                  <a:gd name="T6" fmla="+- 0 3525 3525"/>
                  <a:gd name="T7" fmla="*/ 3525 h 6"/>
                  <a:gd name="T8" fmla="+- 0 6715 6715"/>
                  <a:gd name="T9" fmla="*/ T8 w 10"/>
                  <a:gd name="T10" fmla="+- 0 3527 3525"/>
                  <a:gd name="T11" fmla="*/ 3527 h 6"/>
                  <a:gd name="T12" fmla="+- 0 6717 6715"/>
                  <a:gd name="T13" fmla="*/ T12 w 10"/>
                  <a:gd name="T14" fmla="+- 0 3530 3525"/>
                  <a:gd name="T15" fmla="*/ 3530 h 6"/>
                  <a:gd name="T16" fmla="+- 0 6724 6715"/>
                  <a:gd name="T17" fmla="*/ T16 w 10"/>
                  <a:gd name="T18" fmla="+- 0 3530 3525"/>
                  <a:gd name="T19" fmla="*/ 3530 h 6"/>
                  <a:gd name="T20" fmla="+- 0 6724 6715"/>
                  <a:gd name="T21" fmla="*/ T20 w 10"/>
                  <a:gd name="T22" fmla="+- 0 3525 3525"/>
                  <a:gd name="T23" fmla="*/ 3525 h 6"/>
                </a:gdLst>
                <a:ahLst/>
                <a:cxnLst>
                  <a:cxn ang="0">
                    <a:pos x="T1" y="T3"/>
                  </a:cxn>
                  <a:cxn ang="0">
                    <a:pos x="T5" y="T7"/>
                  </a:cxn>
                  <a:cxn ang="0">
                    <a:pos x="T9" y="T11"/>
                  </a:cxn>
                  <a:cxn ang="0">
                    <a:pos x="T13" y="T15"/>
                  </a:cxn>
                  <a:cxn ang="0">
                    <a:pos x="T17" y="T19"/>
                  </a:cxn>
                  <a:cxn ang="0">
                    <a:pos x="T21" y="T23"/>
                  </a:cxn>
                </a:cxnLst>
                <a:rect l="0" t="0" r="r" b="b"/>
                <a:pathLst>
                  <a:path w="10" h="6">
                    <a:moveTo>
                      <a:pt x="9" y="0"/>
                    </a:moveTo>
                    <a:lnTo>
                      <a:pt x="2" y="0"/>
                    </a:lnTo>
                    <a:lnTo>
                      <a:pt x="0" y="2"/>
                    </a:lnTo>
                    <a:lnTo>
                      <a:pt x="2" y="5"/>
                    </a:lnTo>
                    <a:lnTo>
                      <a:pt x="9" y="5"/>
                    </a:lnTo>
                    <a:lnTo>
                      <a:pt x="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948" name="Picture 3866"/>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5444" y="3195"/>
                <a:ext cx="1266" cy="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77" name="Group 3863"/>
            <p:cNvGrpSpPr>
              <a:grpSpLocks/>
            </p:cNvGrpSpPr>
            <p:nvPr/>
          </p:nvGrpSpPr>
          <p:grpSpPr bwMode="auto">
            <a:xfrm>
              <a:off x="5443" y="3194"/>
              <a:ext cx="2" cy="654"/>
              <a:chOff x="5443" y="3194"/>
              <a:chExt cx="2" cy="654"/>
            </a:xfrm>
          </p:grpSpPr>
          <p:sp>
            <p:nvSpPr>
              <p:cNvPr id="39946" name="Freeform 3864"/>
              <p:cNvSpPr>
                <a:spLocks/>
              </p:cNvSpPr>
              <p:nvPr/>
            </p:nvSpPr>
            <p:spPr bwMode="auto">
              <a:xfrm>
                <a:off x="5443"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8" name="Group 3861"/>
            <p:cNvGrpSpPr>
              <a:grpSpLocks/>
            </p:cNvGrpSpPr>
            <p:nvPr/>
          </p:nvGrpSpPr>
          <p:grpSpPr bwMode="auto">
            <a:xfrm>
              <a:off x="5442" y="3193"/>
              <a:ext cx="1271" cy="2"/>
              <a:chOff x="5442" y="3193"/>
              <a:chExt cx="1271" cy="2"/>
            </a:xfrm>
          </p:grpSpPr>
          <p:sp>
            <p:nvSpPr>
              <p:cNvPr id="39945" name="Freeform 3862"/>
              <p:cNvSpPr>
                <a:spLocks/>
              </p:cNvSpPr>
              <p:nvPr/>
            </p:nvSpPr>
            <p:spPr bwMode="auto">
              <a:xfrm>
                <a:off x="5442" y="3193"/>
                <a:ext cx="1271" cy="2"/>
              </a:xfrm>
              <a:custGeom>
                <a:avLst/>
                <a:gdLst>
                  <a:gd name="T0" fmla="+- 0 5442 5442"/>
                  <a:gd name="T1" fmla="*/ T0 w 1271"/>
                  <a:gd name="T2" fmla="+- 0 6712 5442"/>
                  <a:gd name="T3" fmla="*/ T2 w 1271"/>
                </a:gdLst>
                <a:ahLst/>
                <a:cxnLst>
                  <a:cxn ang="0">
                    <a:pos x="T1" y="0"/>
                  </a:cxn>
                  <a:cxn ang="0">
                    <a:pos x="T3" y="0"/>
                  </a:cxn>
                </a:cxnLst>
                <a:rect l="0" t="0" r="r" b="b"/>
                <a:pathLst>
                  <a:path w="1271">
                    <a:moveTo>
                      <a:pt x="0" y="0"/>
                    </a:moveTo>
                    <a:lnTo>
                      <a:pt x="127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9" name="Group 3859"/>
            <p:cNvGrpSpPr>
              <a:grpSpLocks/>
            </p:cNvGrpSpPr>
            <p:nvPr/>
          </p:nvGrpSpPr>
          <p:grpSpPr bwMode="auto">
            <a:xfrm>
              <a:off x="5443" y="3847"/>
              <a:ext cx="1269" cy="2"/>
              <a:chOff x="5443" y="3847"/>
              <a:chExt cx="1269" cy="2"/>
            </a:xfrm>
          </p:grpSpPr>
          <p:sp>
            <p:nvSpPr>
              <p:cNvPr id="39944" name="Freeform 3860"/>
              <p:cNvSpPr>
                <a:spLocks/>
              </p:cNvSpPr>
              <p:nvPr/>
            </p:nvSpPr>
            <p:spPr bwMode="auto">
              <a:xfrm>
                <a:off x="5443" y="3847"/>
                <a:ext cx="1269" cy="2"/>
              </a:xfrm>
              <a:custGeom>
                <a:avLst/>
                <a:gdLst>
                  <a:gd name="T0" fmla="+- 0 5443 5443"/>
                  <a:gd name="T1" fmla="*/ T0 w 1269"/>
                  <a:gd name="T2" fmla="+- 0 6712 5443"/>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0" name="Group 3857"/>
            <p:cNvGrpSpPr>
              <a:grpSpLocks/>
            </p:cNvGrpSpPr>
            <p:nvPr/>
          </p:nvGrpSpPr>
          <p:grpSpPr bwMode="auto">
            <a:xfrm>
              <a:off x="5444" y="3845"/>
              <a:ext cx="1269" cy="2"/>
              <a:chOff x="5444" y="3845"/>
              <a:chExt cx="1269" cy="2"/>
            </a:xfrm>
          </p:grpSpPr>
          <p:sp>
            <p:nvSpPr>
              <p:cNvPr id="39943" name="Freeform 3858"/>
              <p:cNvSpPr>
                <a:spLocks/>
              </p:cNvSpPr>
              <p:nvPr/>
            </p:nvSpPr>
            <p:spPr bwMode="auto">
              <a:xfrm>
                <a:off x="5444" y="3845"/>
                <a:ext cx="1269" cy="2"/>
              </a:xfrm>
              <a:custGeom>
                <a:avLst/>
                <a:gdLst>
                  <a:gd name="T0" fmla="+- 0 5444 5444"/>
                  <a:gd name="T1" fmla="*/ T0 w 1269"/>
                  <a:gd name="T2" fmla="+- 0 6713 5444"/>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1" name="Group 3852"/>
            <p:cNvGrpSpPr>
              <a:grpSpLocks/>
            </p:cNvGrpSpPr>
            <p:nvPr/>
          </p:nvGrpSpPr>
          <p:grpSpPr bwMode="auto">
            <a:xfrm>
              <a:off x="5468" y="3299"/>
              <a:ext cx="61" cy="94"/>
              <a:chOff x="5468" y="3299"/>
              <a:chExt cx="61" cy="94"/>
            </a:xfrm>
          </p:grpSpPr>
          <p:sp>
            <p:nvSpPr>
              <p:cNvPr id="39939" name="Freeform 3856"/>
              <p:cNvSpPr>
                <a:spLocks/>
              </p:cNvSpPr>
              <p:nvPr/>
            </p:nvSpPr>
            <p:spPr bwMode="auto">
              <a:xfrm>
                <a:off x="5468" y="3299"/>
                <a:ext cx="61" cy="94"/>
              </a:xfrm>
              <a:custGeom>
                <a:avLst/>
                <a:gdLst>
                  <a:gd name="T0" fmla="+- 0 5473 5468"/>
                  <a:gd name="T1" fmla="*/ T0 w 61"/>
                  <a:gd name="T2" fmla="+- 0 3374 3299"/>
                  <a:gd name="T3" fmla="*/ 3374 h 94"/>
                  <a:gd name="T4" fmla="+- 0 5472 5468"/>
                  <a:gd name="T5" fmla="*/ T4 w 61"/>
                  <a:gd name="T6" fmla="+- 0 3375 3299"/>
                  <a:gd name="T7" fmla="*/ 3375 h 94"/>
                  <a:gd name="T8" fmla="+- 0 5471 5468"/>
                  <a:gd name="T9" fmla="*/ T8 w 61"/>
                  <a:gd name="T10" fmla="+- 0 3376 3299"/>
                  <a:gd name="T11" fmla="*/ 3376 h 94"/>
                  <a:gd name="T12" fmla="+- 0 5471 5468"/>
                  <a:gd name="T13" fmla="*/ T12 w 61"/>
                  <a:gd name="T14" fmla="+- 0 3377 3299"/>
                  <a:gd name="T15" fmla="*/ 3377 h 94"/>
                  <a:gd name="T16" fmla="+- 0 5471 5468"/>
                  <a:gd name="T17" fmla="*/ T16 w 61"/>
                  <a:gd name="T18" fmla="+- 0 3381 3299"/>
                  <a:gd name="T19" fmla="*/ 3381 h 94"/>
                  <a:gd name="T20" fmla="+- 0 5471 5468"/>
                  <a:gd name="T21" fmla="*/ T20 w 61"/>
                  <a:gd name="T22" fmla="+- 0 3385 3299"/>
                  <a:gd name="T23" fmla="*/ 3385 h 94"/>
                  <a:gd name="T24" fmla="+- 0 5496 5468"/>
                  <a:gd name="T25" fmla="*/ T24 w 61"/>
                  <a:gd name="T26" fmla="+- 0 3392 3299"/>
                  <a:gd name="T27" fmla="*/ 3392 h 94"/>
                  <a:gd name="T28" fmla="+- 0 5500 5468"/>
                  <a:gd name="T29" fmla="*/ T28 w 61"/>
                  <a:gd name="T30" fmla="+- 0 3391 3299"/>
                  <a:gd name="T31" fmla="*/ 3391 h 94"/>
                  <a:gd name="T32" fmla="+- 0 5520 5468"/>
                  <a:gd name="T33" fmla="*/ T32 w 61"/>
                  <a:gd name="T34" fmla="+- 0 3378 3299"/>
                  <a:gd name="T35" fmla="*/ 3378 h 94"/>
                  <a:gd name="T36" fmla="+- 0 5494 5468"/>
                  <a:gd name="T37" fmla="*/ T36 w 61"/>
                  <a:gd name="T38" fmla="+- 0 3378 3299"/>
                  <a:gd name="T39" fmla="*/ 3378 h 94"/>
                  <a:gd name="T40" fmla="+- 0 5486 5468"/>
                  <a:gd name="T41" fmla="*/ T40 w 61"/>
                  <a:gd name="T42" fmla="+- 0 3377 3299"/>
                  <a:gd name="T43" fmla="*/ 3377 h 94"/>
                  <a:gd name="T44" fmla="+- 0 5482 5468"/>
                  <a:gd name="T45" fmla="*/ T44 w 61"/>
                  <a:gd name="T46" fmla="+- 0 3377 3299"/>
                  <a:gd name="T47" fmla="*/ 3377 h 94"/>
                  <a:gd name="T48" fmla="+- 0 5481 5468"/>
                  <a:gd name="T49" fmla="*/ T48 w 61"/>
                  <a:gd name="T50" fmla="+- 0 3376 3299"/>
                  <a:gd name="T51" fmla="*/ 3376 h 94"/>
                  <a:gd name="T52" fmla="+- 0 5476 5468"/>
                  <a:gd name="T53" fmla="*/ T52 w 61"/>
                  <a:gd name="T54" fmla="+- 0 3375 3299"/>
                  <a:gd name="T55" fmla="*/ 3375 h 94"/>
                  <a:gd name="T56" fmla="+- 0 5473 5468"/>
                  <a:gd name="T57" fmla="*/ T56 w 61"/>
                  <a:gd name="T58" fmla="+- 0 3374 3299"/>
                  <a:gd name="T59" fmla="*/ 337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5"/>
                    </a:moveTo>
                    <a:lnTo>
                      <a:pt x="4" y="76"/>
                    </a:lnTo>
                    <a:lnTo>
                      <a:pt x="3" y="77"/>
                    </a:lnTo>
                    <a:lnTo>
                      <a:pt x="3" y="78"/>
                    </a:lnTo>
                    <a:lnTo>
                      <a:pt x="3" y="82"/>
                    </a:lnTo>
                    <a:lnTo>
                      <a:pt x="3" y="86"/>
                    </a:lnTo>
                    <a:lnTo>
                      <a:pt x="28" y="93"/>
                    </a:lnTo>
                    <a:lnTo>
                      <a:pt x="32" y="92"/>
                    </a:lnTo>
                    <a:lnTo>
                      <a:pt x="52" y="79"/>
                    </a:lnTo>
                    <a:lnTo>
                      <a:pt x="26" y="79"/>
                    </a:lnTo>
                    <a:lnTo>
                      <a:pt x="18" y="78"/>
                    </a:lnTo>
                    <a:lnTo>
                      <a:pt x="14" y="78"/>
                    </a:lnTo>
                    <a:lnTo>
                      <a:pt x="13" y="77"/>
                    </a:lnTo>
                    <a:lnTo>
                      <a:pt x="8" y="76"/>
                    </a:lnTo>
                    <a:lnTo>
                      <a:pt x="5"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40" name="Freeform 3855"/>
              <p:cNvSpPr>
                <a:spLocks/>
              </p:cNvSpPr>
              <p:nvPr/>
            </p:nvSpPr>
            <p:spPr bwMode="auto">
              <a:xfrm>
                <a:off x="5468" y="3299"/>
                <a:ext cx="61" cy="94"/>
              </a:xfrm>
              <a:custGeom>
                <a:avLst/>
                <a:gdLst>
                  <a:gd name="T0" fmla="+- 0 5528 5468"/>
                  <a:gd name="T1" fmla="*/ T0 w 61"/>
                  <a:gd name="T2" fmla="+- 0 3352 3299"/>
                  <a:gd name="T3" fmla="*/ 3352 h 94"/>
                  <a:gd name="T4" fmla="+- 0 5511 5468"/>
                  <a:gd name="T5" fmla="*/ T4 w 61"/>
                  <a:gd name="T6" fmla="+- 0 3352 3299"/>
                  <a:gd name="T7" fmla="*/ 3352 h 94"/>
                  <a:gd name="T8" fmla="+- 0 5511 5468"/>
                  <a:gd name="T9" fmla="*/ T8 w 61"/>
                  <a:gd name="T10" fmla="+- 0 3353 3299"/>
                  <a:gd name="T11" fmla="*/ 3353 h 94"/>
                  <a:gd name="T12" fmla="+- 0 5511 5468"/>
                  <a:gd name="T13" fmla="*/ T12 w 61"/>
                  <a:gd name="T14" fmla="+- 0 3356 3299"/>
                  <a:gd name="T15" fmla="*/ 3356 h 94"/>
                  <a:gd name="T16" fmla="+- 0 5494 5468"/>
                  <a:gd name="T17" fmla="*/ T16 w 61"/>
                  <a:gd name="T18" fmla="+- 0 3378 3299"/>
                  <a:gd name="T19" fmla="*/ 3378 h 94"/>
                  <a:gd name="T20" fmla="+- 0 5520 5468"/>
                  <a:gd name="T21" fmla="*/ T20 w 61"/>
                  <a:gd name="T22" fmla="+- 0 3378 3299"/>
                  <a:gd name="T23" fmla="*/ 3378 h 94"/>
                  <a:gd name="T24" fmla="+- 0 5528 5468"/>
                  <a:gd name="T25" fmla="*/ T24 w 61"/>
                  <a:gd name="T26" fmla="+- 0 3355 3299"/>
                  <a:gd name="T27" fmla="*/ 3355 h 94"/>
                  <a:gd name="T28" fmla="+- 0 5528 5468"/>
                  <a:gd name="T29" fmla="*/ T28 w 61"/>
                  <a:gd name="T30" fmla="+- 0 3352 3299"/>
                  <a:gd name="T31" fmla="*/ 3352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4"/>
                    </a:lnTo>
                    <a:lnTo>
                      <a:pt x="43" y="57"/>
                    </a:lnTo>
                    <a:lnTo>
                      <a:pt x="26" y="79"/>
                    </a:lnTo>
                    <a:lnTo>
                      <a:pt x="52" y="79"/>
                    </a:lnTo>
                    <a:lnTo>
                      <a:pt x="60" y="56"/>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41" name="Freeform 3854"/>
              <p:cNvSpPr>
                <a:spLocks/>
              </p:cNvSpPr>
              <p:nvPr/>
            </p:nvSpPr>
            <p:spPr bwMode="auto">
              <a:xfrm>
                <a:off x="5468" y="3299"/>
                <a:ext cx="61" cy="94"/>
              </a:xfrm>
              <a:custGeom>
                <a:avLst/>
                <a:gdLst>
                  <a:gd name="T0" fmla="+- 0 5503 5468"/>
                  <a:gd name="T1" fmla="*/ T0 w 61"/>
                  <a:gd name="T2" fmla="+- 0 3299 3299"/>
                  <a:gd name="T3" fmla="*/ 3299 h 94"/>
                  <a:gd name="T4" fmla="+- 0 5494 5468"/>
                  <a:gd name="T5" fmla="*/ T4 w 61"/>
                  <a:gd name="T6" fmla="+- 0 3299 3299"/>
                  <a:gd name="T7" fmla="*/ 3299 h 94"/>
                  <a:gd name="T8" fmla="+- 0 5489 5468"/>
                  <a:gd name="T9" fmla="*/ T8 w 61"/>
                  <a:gd name="T10" fmla="+- 0 3299 3299"/>
                  <a:gd name="T11" fmla="*/ 3299 h 94"/>
                  <a:gd name="T12" fmla="+- 0 5468 5468"/>
                  <a:gd name="T13" fmla="*/ T12 w 61"/>
                  <a:gd name="T14" fmla="+- 0 3334 3299"/>
                  <a:gd name="T15" fmla="*/ 3334 h 94"/>
                  <a:gd name="T16" fmla="+- 0 5468 5468"/>
                  <a:gd name="T17" fmla="*/ T16 w 61"/>
                  <a:gd name="T18" fmla="+- 0 3338 3299"/>
                  <a:gd name="T19" fmla="*/ 3338 h 94"/>
                  <a:gd name="T20" fmla="+- 0 5482 5468"/>
                  <a:gd name="T21" fmla="*/ T20 w 61"/>
                  <a:gd name="T22" fmla="+- 0 3355 3299"/>
                  <a:gd name="T23" fmla="*/ 3355 h 94"/>
                  <a:gd name="T24" fmla="+- 0 5485 5468"/>
                  <a:gd name="T25" fmla="*/ T24 w 61"/>
                  <a:gd name="T26" fmla="+- 0 3356 3299"/>
                  <a:gd name="T27" fmla="*/ 3356 h 94"/>
                  <a:gd name="T28" fmla="+- 0 5489 5468"/>
                  <a:gd name="T29" fmla="*/ T28 w 61"/>
                  <a:gd name="T30" fmla="+- 0 3357 3299"/>
                  <a:gd name="T31" fmla="*/ 3357 h 94"/>
                  <a:gd name="T32" fmla="+- 0 5497 5468"/>
                  <a:gd name="T33" fmla="*/ T32 w 61"/>
                  <a:gd name="T34" fmla="+- 0 3357 3299"/>
                  <a:gd name="T35" fmla="*/ 3357 h 94"/>
                  <a:gd name="T36" fmla="+- 0 5501 5468"/>
                  <a:gd name="T37" fmla="*/ T36 w 61"/>
                  <a:gd name="T38" fmla="+- 0 3356 3299"/>
                  <a:gd name="T39" fmla="*/ 3356 h 94"/>
                  <a:gd name="T40" fmla="+- 0 5507 5468"/>
                  <a:gd name="T41" fmla="*/ T40 w 61"/>
                  <a:gd name="T42" fmla="+- 0 3354 3299"/>
                  <a:gd name="T43" fmla="*/ 3354 h 94"/>
                  <a:gd name="T44" fmla="+- 0 5509 5468"/>
                  <a:gd name="T45" fmla="*/ T44 w 61"/>
                  <a:gd name="T46" fmla="+- 0 3353 3299"/>
                  <a:gd name="T47" fmla="*/ 3353 h 94"/>
                  <a:gd name="T48" fmla="+- 0 5511 5468"/>
                  <a:gd name="T49" fmla="*/ T48 w 61"/>
                  <a:gd name="T50" fmla="+- 0 3352 3299"/>
                  <a:gd name="T51" fmla="*/ 3352 h 94"/>
                  <a:gd name="T52" fmla="+- 0 5528 5468"/>
                  <a:gd name="T53" fmla="*/ T52 w 61"/>
                  <a:gd name="T54" fmla="+- 0 3352 3299"/>
                  <a:gd name="T55" fmla="*/ 3352 h 94"/>
                  <a:gd name="T56" fmla="+- 0 5528 5468"/>
                  <a:gd name="T57" fmla="*/ T56 w 61"/>
                  <a:gd name="T58" fmla="+- 0 3349 3299"/>
                  <a:gd name="T59" fmla="*/ 3349 h 94"/>
                  <a:gd name="T60" fmla="+- 0 5529 5468"/>
                  <a:gd name="T61" fmla="*/ T60 w 61"/>
                  <a:gd name="T62" fmla="+- 0 3343 3299"/>
                  <a:gd name="T63" fmla="*/ 3343 h 94"/>
                  <a:gd name="T64" fmla="+- 0 5495 5468"/>
                  <a:gd name="T65" fmla="*/ T64 w 61"/>
                  <a:gd name="T66" fmla="+- 0 3343 3299"/>
                  <a:gd name="T67" fmla="*/ 3343 h 94"/>
                  <a:gd name="T68" fmla="+- 0 5493 5468"/>
                  <a:gd name="T69" fmla="*/ T68 w 61"/>
                  <a:gd name="T70" fmla="+- 0 3343 3299"/>
                  <a:gd name="T71" fmla="*/ 3343 h 94"/>
                  <a:gd name="T72" fmla="+- 0 5485 5468"/>
                  <a:gd name="T73" fmla="*/ T72 w 61"/>
                  <a:gd name="T74" fmla="+- 0 3331 3299"/>
                  <a:gd name="T75" fmla="*/ 3331 h 94"/>
                  <a:gd name="T76" fmla="+- 0 5485 5468"/>
                  <a:gd name="T77" fmla="*/ T76 w 61"/>
                  <a:gd name="T78" fmla="+- 0 3325 3299"/>
                  <a:gd name="T79" fmla="*/ 3325 h 94"/>
                  <a:gd name="T80" fmla="+- 0 5496 5468"/>
                  <a:gd name="T81" fmla="*/ T80 w 61"/>
                  <a:gd name="T82" fmla="+- 0 3313 3299"/>
                  <a:gd name="T83" fmla="*/ 3313 h 94"/>
                  <a:gd name="T84" fmla="+- 0 5524 5468"/>
                  <a:gd name="T85" fmla="*/ T84 w 61"/>
                  <a:gd name="T86" fmla="+- 0 3313 3299"/>
                  <a:gd name="T87" fmla="*/ 3313 h 94"/>
                  <a:gd name="T88" fmla="+- 0 5521 5468"/>
                  <a:gd name="T89" fmla="*/ T88 w 61"/>
                  <a:gd name="T90" fmla="+- 0 3308 3299"/>
                  <a:gd name="T91" fmla="*/ 3308 h 94"/>
                  <a:gd name="T92" fmla="+- 0 5520 5468"/>
                  <a:gd name="T93" fmla="*/ T92 w 61"/>
                  <a:gd name="T94" fmla="+- 0 3306 3299"/>
                  <a:gd name="T95" fmla="*/ 3306 h 94"/>
                  <a:gd name="T96" fmla="+- 0 5515 5468"/>
                  <a:gd name="T97" fmla="*/ T96 w 61"/>
                  <a:gd name="T98" fmla="+- 0 3302 3299"/>
                  <a:gd name="T99" fmla="*/ 3302 h 94"/>
                  <a:gd name="T100" fmla="+- 0 5512 5468"/>
                  <a:gd name="T101" fmla="*/ T100 w 61"/>
                  <a:gd name="T102" fmla="+- 0 3301 3299"/>
                  <a:gd name="T103" fmla="*/ 3301 h 94"/>
                  <a:gd name="T104" fmla="+- 0 5506 5468"/>
                  <a:gd name="T105" fmla="*/ T104 w 61"/>
                  <a:gd name="T106" fmla="+- 0 3299 3299"/>
                  <a:gd name="T107" fmla="*/ 3299 h 94"/>
                  <a:gd name="T108" fmla="+- 0 5503 5468"/>
                  <a:gd name="T109" fmla="*/ T108 w 61"/>
                  <a:gd name="T110" fmla="+- 0 3299 3299"/>
                  <a:gd name="T111" fmla="*/ 32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61" h="94">
                    <a:moveTo>
                      <a:pt x="35" y="0"/>
                    </a:moveTo>
                    <a:lnTo>
                      <a:pt x="26" y="0"/>
                    </a:lnTo>
                    <a:lnTo>
                      <a:pt x="21" y="0"/>
                    </a:lnTo>
                    <a:lnTo>
                      <a:pt x="0" y="35"/>
                    </a:lnTo>
                    <a:lnTo>
                      <a:pt x="0" y="39"/>
                    </a:lnTo>
                    <a:lnTo>
                      <a:pt x="14" y="56"/>
                    </a:lnTo>
                    <a:lnTo>
                      <a:pt x="17" y="57"/>
                    </a:lnTo>
                    <a:lnTo>
                      <a:pt x="21" y="58"/>
                    </a:lnTo>
                    <a:lnTo>
                      <a:pt x="29" y="58"/>
                    </a:lnTo>
                    <a:lnTo>
                      <a:pt x="33" y="57"/>
                    </a:lnTo>
                    <a:lnTo>
                      <a:pt x="39" y="55"/>
                    </a:lnTo>
                    <a:lnTo>
                      <a:pt x="41" y="54"/>
                    </a:lnTo>
                    <a:lnTo>
                      <a:pt x="43" y="53"/>
                    </a:lnTo>
                    <a:lnTo>
                      <a:pt x="60" y="53"/>
                    </a:lnTo>
                    <a:lnTo>
                      <a:pt x="60" y="50"/>
                    </a:lnTo>
                    <a:lnTo>
                      <a:pt x="61" y="44"/>
                    </a:lnTo>
                    <a:lnTo>
                      <a:pt x="27" y="44"/>
                    </a:lnTo>
                    <a:lnTo>
                      <a:pt x="25" y="44"/>
                    </a:lnTo>
                    <a:lnTo>
                      <a:pt x="17" y="32"/>
                    </a:lnTo>
                    <a:lnTo>
                      <a:pt x="17" y="26"/>
                    </a:lnTo>
                    <a:lnTo>
                      <a:pt x="28" y="14"/>
                    </a:lnTo>
                    <a:lnTo>
                      <a:pt x="56" y="14"/>
                    </a:lnTo>
                    <a:lnTo>
                      <a:pt x="53" y="9"/>
                    </a:lnTo>
                    <a:lnTo>
                      <a:pt x="52" y="7"/>
                    </a:lnTo>
                    <a:lnTo>
                      <a:pt x="47" y="3"/>
                    </a:lnTo>
                    <a:lnTo>
                      <a:pt x="44" y="2"/>
                    </a:lnTo>
                    <a:lnTo>
                      <a:pt x="38"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42" name="Freeform 3853"/>
              <p:cNvSpPr>
                <a:spLocks/>
              </p:cNvSpPr>
              <p:nvPr/>
            </p:nvSpPr>
            <p:spPr bwMode="auto">
              <a:xfrm>
                <a:off x="5468" y="3299"/>
                <a:ext cx="61" cy="94"/>
              </a:xfrm>
              <a:custGeom>
                <a:avLst/>
                <a:gdLst>
                  <a:gd name="T0" fmla="+- 0 5524 5468"/>
                  <a:gd name="T1" fmla="*/ T0 w 61"/>
                  <a:gd name="T2" fmla="+- 0 3313 3299"/>
                  <a:gd name="T3" fmla="*/ 3313 h 94"/>
                  <a:gd name="T4" fmla="+- 0 5500 5468"/>
                  <a:gd name="T5" fmla="*/ T4 w 61"/>
                  <a:gd name="T6" fmla="+- 0 3313 3299"/>
                  <a:gd name="T7" fmla="*/ 3313 h 94"/>
                  <a:gd name="T8" fmla="+- 0 5502 5468"/>
                  <a:gd name="T9" fmla="*/ T8 w 61"/>
                  <a:gd name="T10" fmla="+- 0 3313 3299"/>
                  <a:gd name="T11" fmla="*/ 3313 h 94"/>
                  <a:gd name="T12" fmla="+- 0 5505 5468"/>
                  <a:gd name="T13" fmla="*/ T12 w 61"/>
                  <a:gd name="T14" fmla="+- 0 3315 3299"/>
                  <a:gd name="T15" fmla="*/ 3315 h 94"/>
                  <a:gd name="T16" fmla="+- 0 5511 5468"/>
                  <a:gd name="T17" fmla="*/ T16 w 61"/>
                  <a:gd name="T18" fmla="+- 0 3339 3299"/>
                  <a:gd name="T19" fmla="*/ 3339 h 94"/>
                  <a:gd name="T20" fmla="+- 0 5509 5468"/>
                  <a:gd name="T21" fmla="*/ T20 w 61"/>
                  <a:gd name="T22" fmla="+- 0 3340 3299"/>
                  <a:gd name="T23" fmla="*/ 3340 h 94"/>
                  <a:gd name="T24" fmla="+- 0 5507 5468"/>
                  <a:gd name="T25" fmla="*/ T24 w 61"/>
                  <a:gd name="T26" fmla="+- 0 3341 3299"/>
                  <a:gd name="T27" fmla="*/ 3341 h 94"/>
                  <a:gd name="T28" fmla="+- 0 5502 5468"/>
                  <a:gd name="T29" fmla="*/ T28 w 61"/>
                  <a:gd name="T30" fmla="+- 0 3343 3299"/>
                  <a:gd name="T31" fmla="*/ 3343 h 94"/>
                  <a:gd name="T32" fmla="+- 0 5500 5468"/>
                  <a:gd name="T33" fmla="*/ T32 w 61"/>
                  <a:gd name="T34" fmla="+- 0 3343 3299"/>
                  <a:gd name="T35" fmla="*/ 3343 h 94"/>
                  <a:gd name="T36" fmla="+- 0 5529 5468"/>
                  <a:gd name="T37" fmla="*/ T36 w 61"/>
                  <a:gd name="T38" fmla="+- 0 3343 3299"/>
                  <a:gd name="T39" fmla="*/ 3343 h 94"/>
                  <a:gd name="T40" fmla="+- 0 5524 5468"/>
                  <a:gd name="T41" fmla="*/ T40 w 61"/>
                  <a:gd name="T42" fmla="+- 0 3313 3299"/>
                  <a:gd name="T43" fmla="*/ 3313 h 94"/>
                  <a:gd name="T44" fmla="+- 0 5524 5468"/>
                  <a:gd name="T45" fmla="*/ T44 w 61"/>
                  <a:gd name="T46" fmla="+- 0 3313 3299"/>
                  <a:gd name="T47" fmla="*/ 331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4"/>
                    </a:lnTo>
                    <a:lnTo>
                      <a:pt x="37" y="16"/>
                    </a:lnTo>
                    <a:lnTo>
                      <a:pt x="43" y="40"/>
                    </a:lnTo>
                    <a:lnTo>
                      <a:pt x="41" y="41"/>
                    </a:lnTo>
                    <a:lnTo>
                      <a:pt x="39" y="42"/>
                    </a:lnTo>
                    <a:lnTo>
                      <a:pt x="34" y="44"/>
                    </a:lnTo>
                    <a:lnTo>
                      <a:pt x="32" y="44"/>
                    </a:lnTo>
                    <a:lnTo>
                      <a:pt x="61" y="44"/>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82" name="Group 3847"/>
            <p:cNvGrpSpPr>
              <a:grpSpLocks/>
            </p:cNvGrpSpPr>
            <p:nvPr/>
          </p:nvGrpSpPr>
          <p:grpSpPr bwMode="auto">
            <a:xfrm>
              <a:off x="5468" y="3471"/>
              <a:ext cx="61" cy="94"/>
              <a:chOff x="5468" y="3471"/>
              <a:chExt cx="61" cy="94"/>
            </a:xfrm>
          </p:grpSpPr>
          <p:sp>
            <p:nvSpPr>
              <p:cNvPr id="39935" name="Freeform 3851"/>
              <p:cNvSpPr>
                <a:spLocks/>
              </p:cNvSpPr>
              <p:nvPr/>
            </p:nvSpPr>
            <p:spPr bwMode="auto">
              <a:xfrm>
                <a:off x="5468" y="3471"/>
                <a:ext cx="61" cy="94"/>
              </a:xfrm>
              <a:custGeom>
                <a:avLst/>
                <a:gdLst>
                  <a:gd name="T0" fmla="+- 0 5473 5468"/>
                  <a:gd name="T1" fmla="*/ T0 w 61"/>
                  <a:gd name="T2" fmla="+- 0 3547 3471"/>
                  <a:gd name="T3" fmla="*/ 3547 h 94"/>
                  <a:gd name="T4" fmla="+- 0 5472 5468"/>
                  <a:gd name="T5" fmla="*/ T4 w 61"/>
                  <a:gd name="T6" fmla="+- 0 3547 3471"/>
                  <a:gd name="T7" fmla="*/ 3547 h 94"/>
                  <a:gd name="T8" fmla="+- 0 5471 5468"/>
                  <a:gd name="T9" fmla="*/ T8 w 61"/>
                  <a:gd name="T10" fmla="+- 0 3548 3471"/>
                  <a:gd name="T11" fmla="*/ 3548 h 94"/>
                  <a:gd name="T12" fmla="+- 0 5471 5468"/>
                  <a:gd name="T13" fmla="*/ T12 w 61"/>
                  <a:gd name="T14" fmla="+- 0 3550 3471"/>
                  <a:gd name="T15" fmla="*/ 3550 h 94"/>
                  <a:gd name="T16" fmla="+- 0 5471 5468"/>
                  <a:gd name="T17" fmla="*/ T16 w 61"/>
                  <a:gd name="T18" fmla="+- 0 3554 3471"/>
                  <a:gd name="T19" fmla="*/ 3554 h 94"/>
                  <a:gd name="T20" fmla="+- 0 5471 5468"/>
                  <a:gd name="T21" fmla="*/ T20 w 61"/>
                  <a:gd name="T22" fmla="+- 0 3558 3471"/>
                  <a:gd name="T23" fmla="*/ 3558 h 94"/>
                  <a:gd name="T24" fmla="+- 0 5496 5468"/>
                  <a:gd name="T25" fmla="*/ T24 w 61"/>
                  <a:gd name="T26" fmla="+- 0 3564 3471"/>
                  <a:gd name="T27" fmla="*/ 3564 h 94"/>
                  <a:gd name="T28" fmla="+- 0 5500 5468"/>
                  <a:gd name="T29" fmla="*/ T28 w 61"/>
                  <a:gd name="T30" fmla="+- 0 3563 3471"/>
                  <a:gd name="T31" fmla="*/ 3563 h 94"/>
                  <a:gd name="T32" fmla="+- 0 5520 5468"/>
                  <a:gd name="T33" fmla="*/ T32 w 61"/>
                  <a:gd name="T34" fmla="+- 0 3550 3471"/>
                  <a:gd name="T35" fmla="*/ 3550 h 94"/>
                  <a:gd name="T36" fmla="+- 0 5494 5468"/>
                  <a:gd name="T37" fmla="*/ T36 w 61"/>
                  <a:gd name="T38" fmla="+- 0 3550 3471"/>
                  <a:gd name="T39" fmla="*/ 3550 h 94"/>
                  <a:gd name="T40" fmla="+- 0 5486 5468"/>
                  <a:gd name="T41" fmla="*/ T40 w 61"/>
                  <a:gd name="T42" fmla="+- 0 3550 3471"/>
                  <a:gd name="T43" fmla="*/ 3550 h 94"/>
                  <a:gd name="T44" fmla="+- 0 5482 5468"/>
                  <a:gd name="T45" fmla="*/ T44 w 61"/>
                  <a:gd name="T46" fmla="+- 0 3549 3471"/>
                  <a:gd name="T47" fmla="*/ 3549 h 94"/>
                  <a:gd name="T48" fmla="+- 0 5481 5468"/>
                  <a:gd name="T49" fmla="*/ T48 w 61"/>
                  <a:gd name="T50" fmla="+- 0 3549 3471"/>
                  <a:gd name="T51" fmla="*/ 3549 h 94"/>
                  <a:gd name="T52" fmla="+- 0 5476 5468"/>
                  <a:gd name="T53" fmla="*/ T52 w 61"/>
                  <a:gd name="T54" fmla="+- 0 3547 3471"/>
                  <a:gd name="T55" fmla="*/ 3547 h 94"/>
                  <a:gd name="T56" fmla="+- 0 5473 5468"/>
                  <a:gd name="T57" fmla="*/ T56 w 61"/>
                  <a:gd name="T58" fmla="+- 0 3547 3471"/>
                  <a:gd name="T59" fmla="*/ 354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6"/>
                    </a:moveTo>
                    <a:lnTo>
                      <a:pt x="4" y="76"/>
                    </a:lnTo>
                    <a:lnTo>
                      <a:pt x="3" y="77"/>
                    </a:lnTo>
                    <a:lnTo>
                      <a:pt x="3" y="79"/>
                    </a:lnTo>
                    <a:lnTo>
                      <a:pt x="3" y="83"/>
                    </a:lnTo>
                    <a:lnTo>
                      <a:pt x="3" y="87"/>
                    </a:lnTo>
                    <a:lnTo>
                      <a:pt x="28" y="93"/>
                    </a:lnTo>
                    <a:lnTo>
                      <a:pt x="32" y="92"/>
                    </a:lnTo>
                    <a:lnTo>
                      <a:pt x="52" y="79"/>
                    </a:lnTo>
                    <a:lnTo>
                      <a:pt x="26" y="79"/>
                    </a:lnTo>
                    <a:lnTo>
                      <a:pt x="18" y="79"/>
                    </a:lnTo>
                    <a:lnTo>
                      <a:pt x="14" y="78"/>
                    </a:lnTo>
                    <a:lnTo>
                      <a:pt x="13" y="78"/>
                    </a:lnTo>
                    <a:lnTo>
                      <a:pt x="8" y="76"/>
                    </a:lnTo>
                    <a:lnTo>
                      <a:pt x="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6" name="Freeform 3850"/>
              <p:cNvSpPr>
                <a:spLocks/>
              </p:cNvSpPr>
              <p:nvPr/>
            </p:nvSpPr>
            <p:spPr bwMode="auto">
              <a:xfrm>
                <a:off x="5468" y="3471"/>
                <a:ext cx="61" cy="94"/>
              </a:xfrm>
              <a:custGeom>
                <a:avLst/>
                <a:gdLst>
                  <a:gd name="T0" fmla="+- 0 5528 5468"/>
                  <a:gd name="T1" fmla="*/ T0 w 61"/>
                  <a:gd name="T2" fmla="+- 0 3524 3471"/>
                  <a:gd name="T3" fmla="*/ 3524 h 94"/>
                  <a:gd name="T4" fmla="+- 0 5511 5468"/>
                  <a:gd name="T5" fmla="*/ T4 w 61"/>
                  <a:gd name="T6" fmla="+- 0 3524 3471"/>
                  <a:gd name="T7" fmla="*/ 3524 h 94"/>
                  <a:gd name="T8" fmla="+- 0 5511 5468"/>
                  <a:gd name="T9" fmla="*/ T8 w 61"/>
                  <a:gd name="T10" fmla="+- 0 3526 3471"/>
                  <a:gd name="T11" fmla="*/ 3526 h 94"/>
                  <a:gd name="T12" fmla="+- 0 5511 5468"/>
                  <a:gd name="T13" fmla="*/ T12 w 61"/>
                  <a:gd name="T14" fmla="+- 0 3529 3471"/>
                  <a:gd name="T15" fmla="*/ 3529 h 94"/>
                  <a:gd name="T16" fmla="+- 0 5494 5468"/>
                  <a:gd name="T17" fmla="*/ T16 w 61"/>
                  <a:gd name="T18" fmla="+- 0 3550 3471"/>
                  <a:gd name="T19" fmla="*/ 3550 h 94"/>
                  <a:gd name="T20" fmla="+- 0 5520 5468"/>
                  <a:gd name="T21" fmla="*/ T20 w 61"/>
                  <a:gd name="T22" fmla="+- 0 3550 3471"/>
                  <a:gd name="T23" fmla="*/ 3550 h 94"/>
                  <a:gd name="T24" fmla="+- 0 5528 5468"/>
                  <a:gd name="T25" fmla="*/ T24 w 61"/>
                  <a:gd name="T26" fmla="+- 0 3528 3471"/>
                  <a:gd name="T27" fmla="*/ 3528 h 94"/>
                  <a:gd name="T28" fmla="+- 0 5528 5468"/>
                  <a:gd name="T29" fmla="*/ T28 w 61"/>
                  <a:gd name="T30" fmla="+- 0 3524 3471"/>
                  <a:gd name="T31" fmla="*/ 3524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5"/>
                    </a:lnTo>
                    <a:lnTo>
                      <a:pt x="43" y="58"/>
                    </a:lnTo>
                    <a:lnTo>
                      <a:pt x="26" y="79"/>
                    </a:lnTo>
                    <a:lnTo>
                      <a:pt x="52" y="79"/>
                    </a:lnTo>
                    <a:lnTo>
                      <a:pt x="60" y="57"/>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7" name="Freeform 3849"/>
              <p:cNvSpPr>
                <a:spLocks/>
              </p:cNvSpPr>
              <p:nvPr/>
            </p:nvSpPr>
            <p:spPr bwMode="auto">
              <a:xfrm>
                <a:off x="5468" y="3471"/>
                <a:ext cx="61" cy="94"/>
              </a:xfrm>
              <a:custGeom>
                <a:avLst/>
                <a:gdLst>
                  <a:gd name="T0" fmla="+- 0 5503 5468"/>
                  <a:gd name="T1" fmla="*/ T0 w 61"/>
                  <a:gd name="T2" fmla="+- 0 3471 3471"/>
                  <a:gd name="T3" fmla="*/ 3471 h 94"/>
                  <a:gd name="T4" fmla="+- 0 5494 5468"/>
                  <a:gd name="T5" fmla="*/ T4 w 61"/>
                  <a:gd name="T6" fmla="+- 0 3471 3471"/>
                  <a:gd name="T7" fmla="*/ 3471 h 94"/>
                  <a:gd name="T8" fmla="+- 0 5489 5468"/>
                  <a:gd name="T9" fmla="*/ T8 w 61"/>
                  <a:gd name="T10" fmla="+- 0 3472 3471"/>
                  <a:gd name="T11" fmla="*/ 3472 h 94"/>
                  <a:gd name="T12" fmla="+- 0 5468 5468"/>
                  <a:gd name="T13" fmla="*/ T12 w 61"/>
                  <a:gd name="T14" fmla="+- 0 3506 3471"/>
                  <a:gd name="T15" fmla="*/ 3506 h 94"/>
                  <a:gd name="T16" fmla="+- 0 5468 5468"/>
                  <a:gd name="T17" fmla="*/ T16 w 61"/>
                  <a:gd name="T18" fmla="+- 0 3510 3471"/>
                  <a:gd name="T19" fmla="*/ 3510 h 94"/>
                  <a:gd name="T20" fmla="+- 0 5489 5468"/>
                  <a:gd name="T21" fmla="*/ T20 w 61"/>
                  <a:gd name="T22" fmla="+- 0 3529 3471"/>
                  <a:gd name="T23" fmla="*/ 3529 h 94"/>
                  <a:gd name="T24" fmla="+- 0 5497 5468"/>
                  <a:gd name="T25" fmla="*/ T24 w 61"/>
                  <a:gd name="T26" fmla="+- 0 3529 3471"/>
                  <a:gd name="T27" fmla="*/ 3529 h 94"/>
                  <a:gd name="T28" fmla="+- 0 5501 5468"/>
                  <a:gd name="T29" fmla="*/ T28 w 61"/>
                  <a:gd name="T30" fmla="+- 0 3529 3471"/>
                  <a:gd name="T31" fmla="*/ 3529 h 94"/>
                  <a:gd name="T32" fmla="+- 0 5507 5468"/>
                  <a:gd name="T33" fmla="*/ T32 w 61"/>
                  <a:gd name="T34" fmla="+- 0 3527 3471"/>
                  <a:gd name="T35" fmla="*/ 3527 h 94"/>
                  <a:gd name="T36" fmla="+- 0 5509 5468"/>
                  <a:gd name="T37" fmla="*/ T36 w 61"/>
                  <a:gd name="T38" fmla="+- 0 3526 3471"/>
                  <a:gd name="T39" fmla="*/ 3526 h 94"/>
                  <a:gd name="T40" fmla="+- 0 5511 5468"/>
                  <a:gd name="T41" fmla="*/ T40 w 61"/>
                  <a:gd name="T42" fmla="+- 0 3524 3471"/>
                  <a:gd name="T43" fmla="*/ 3524 h 94"/>
                  <a:gd name="T44" fmla="+- 0 5528 5468"/>
                  <a:gd name="T45" fmla="*/ T44 w 61"/>
                  <a:gd name="T46" fmla="+- 0 3524 3471"/>
                  <a:gd name="T47" fmla="*/ 3524 h 94"/>
                  <a:gd name="T48" fmla="+- 0 5528 5468"/>
                  <a:gd name="T49" fmla="*/ T48 w 61"/>
                  <a:gd name="T50" fmla="+- 0 3521 3471"/>
                  <a:gd name="T51" fmla="*/ 3521 h 94"/>
                  <a:gd name="T52" fmla="+- 0 5529 5468"/>
                  <a:gd name="T53" fmla="*/ T52 w 61"/>
                  <a:gd name="T54" fmla="+- 0 3515 3471"/>
                  <a:gd name="T55" fmla="*/ 3515 h 94"/>
                  <a:gd name="T56" fmla="+- 0 5495 5468"/>
                  <a:gd name="T57" fmla="*/ T56 w 61"/>
                  <a:gd name="T58" fmla="+- 0 3515 3471"/>
                  <a:gd name="T59" fmla="*/ 3515 h 94"/>
                  <a:gd name="T60" fmla="+- 0 5493 5468"/>
                  <a:gd name="T61" fmla="*/ T60 w 61"/>
                  <a:gd name="T62" fmla="+- 0 3515 3471"/>
                  <a:gd name="T63" fmla="*/ 3515 h 94"/>
                  <a:gd name="T64" fmla="+- 0 5485 5468"/>
                  <a:gd name="T65" fmla="*/ T64 w 61"/>
                  <a:gd name="T66" fmla="+- 0 3503 3471"/>
                  <a:gd name="T67" fmla="*/ 3503 h 94"/>
                  <a:gd name="T68" fmla="+- 0 5485 5468"/>
                  <a:gd name="T69" fmla="*/ T68 w 61"/>
                  <a:gd name="T70" fmla="+- 0 3497 3471"/>
                  <a:gd name="T71" fmla="*/ 3497 h 94"/>
                  <a:gd name="T72" fmla="+- 0 5496 5468"/>
                  <a:gd name="T73" fmla="*/ T72 w 61"/>
                  <a:gd name="T74" fmla="+- 0 3485 3471"/>
                  <a:gd name="T75" fmla="*/ 3485 h 94"/>
                  <a:gd name="T76" fmla="+- 0 5524 5468"/>
                  <a:gd name="T77" fmla="*/ T76 w 61"/>
                  <a:gd name="T78" fmla="+- 0 3485 3471"/>
                  <a:gd name="T79" fmla="*/ 3485 h 94"/>
                  <a:gd name="T80" fmla="+- 0 5521 5468"/>
                  <a:gd name="T81" fmla="*/ T80 w 61"/>
                  <a:gd name="T82" fmla="+- 0 3481 3471"/>
                  <a:gd name="T83" fmla="*/ 3481 h 94"/>
                  <a:gd name="T84" fmla="+- 0 5520 5468"/>
                  <a:gd name="T85" fmla="*/ T84 w 61"/>
                  <a:gd name="T86" fmla="+- 0 3478 3471"/>
                  <a:gd name="T87" fmla="*/ 3478 h 94"/>
                  <a:gd name="T88" fmla="+- 0 5515 5468"/>
                  <a:gd name="T89" fmla="*/ T88 w 61"/>
                  <a:gd name="T90" fmla="+- 0 3475 3471"/>
                  <a:gd name="T91" fmla="*/ 3475 h 94"/>
                  <a:gd name="T92" fmla="+- 0 5512 5468"/>
                  <a:gd name="T93" fmla="*/ T92 w 61"/>
                  <a:gd name="T94" fmla="+- 0 3473 3471"/>
                  <a:gd name="T95" fmla="*/ 3473 h 94"/>
                  <a:gd name="T96" fmla="+- 0 5506 5468"/>
                  <a:gd name="T97" fmla="*/ T96 w 61"/>
                  <a:gd name="T98" fmla="+- 0 3471 3471"/>
                  <a:gd name="T99" fmla="*/ 3471 h 94"/>
                  <a:gd name="T100" fmla="+- 0 5503 5468"/>
                  <a:gd name="T101" fmla="*/ T100 w 61"/>
                  <a:gd name="T102" fmla="+- 0 3471 3471"/>
                  <a:gd name="T103" fmla="*/ 34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1"/>
                    </a:lnTo>
                    <a:lnTo>
                      <a:pt x="0" y="35"/>
                    </a:lnTo>
                    <a:lnTo>
                      <a:pt x="0" y="39"/>
                    </a:lnTo>
                    <a:lnTo>
                      <a:pt x="21" y="58"/>
                    </a:lnTo>
                    <a:lnTo>
                      <a:pt x="29" y="58"/>
                    </a:lnTo>
                    <a:lnTo>
                      <a:pt x="33" y="58"/>
                    </a:lnTo>
                    <a:lnTo>
                      <a:pt x="39" y="56"/>
                    </a:lnTo>
                    <a:lnTo>
                      <a:pt x="41" y="55"/>
                    </a:lnTo>
                    <a:lnTo>
                      <a:pt x="43" y="53"/>
                    </a:lnTo>
                    <a:lnTo>
                      <a:pt x="60" y="53"/>
                    </a:lnTo>
                    <a:lnTo>
                      <a:pt x="60" y="50"/>
                    </a:lnTo>
                    <a:lnTo>
                      <a:pt x="61" y="44"/>
                    </a:lnTo>
                    <a:lnTo>
                      <a:pt x="27" y="44"/>
                    </a:lnTo>
                    <a:lnTo>
                      <a:pt x="25" y="44"/>
                    </a:lnTo>
                    <a:lnTo>
                      <a:pt x="17" y="32"/>
                    </a:lnTo>
                    <a:lnTo>
                      <a:pt x="17" y="26"/>
                    </a:lnTo>
                    <a:lnTo>
                      <a:pt x="28" y="14"/>
                    </a:lnTo>
                    <a:lnTo>
                      <a:pt x="56" y="14"/>
                    </a:lnTo>
                    <a:lnTo>
                      <a:pt x="53" y="10"/>
                    </a:lnTo>
                    <a:lnTo>
                      <a:pt x="52" y="7"/>
                    </a:lnTo>
                    <a:lnTo>
                      <a:pt x="47" y="4"/>
                    </a:lnTo>
                    <a:lnTo>
                      <a:pt x="44" y="2"/>
                    </a:lnTo>
                    <a:lnTo>
                      <a:pt x="38"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8" name="Freeform 3848"/>
              <p:cNvSpPr>
                <a:spLocks/>
              </p:cNvSpPr>
              <p:nvPr/>
            </p:nvSpPr>
            <p:spPr bwMode="auto">
              <a:xfrm>
                <a:off x="5468" y="3471"/>
                <a:ext cx="61" cy="94"/>
              </a:xfrm>
              <a:custGeom>
                <a:avLst/>
                <a:gdLst>
                  <a:gd name="T0" fmla="+- 0 5524 5468"/>
                  <a:gd name="T1" fmla="*/ T0 w 61"/>
                  <a:gd name="T2" fmla="+- 0 3485 3471"/>
                  <a:gd name="T3" fmla="*/ 3485 h 94"/>
                  <a:gd name="T4" fmla="+- 0 5500 5468"/>
                  <a:gd name="T5" fmla="*/ T4 w 61"/>
                  <a:gd name="T6" fmla="+- 0 3485 3471"/>
                  <a:gd name="T7" fmla="*/ 3485 h 94"/>
                  <a:gd name="T8" fmla="+- 0 5502 5468"/>
                  <a:gd name="T9" fmla="*/ T8 w 61"/>
                  <a:gd name="T10" fmla="+- 0 3485 3471"/>
                  <a:gd name="T11" fmla="*/ 3485 h 94"/>
                  <a:gd name="T12" fmla="+- 0 5505 5468"/>
                  <a:gd name="T13" fmla="*/ T12 w 61"/>
                  <a:gd name="T14" fmla="+- 0 3487 3471"/>
                  <a:gd name="T15" fmla="*/ 3487 h 94"/>
                  <a:gd name="T16" fmla="+- 0 5511 5468"/>
                  <a:gd name="T17" fmla="*/ T16 w 61"/>
                  <a:gd name="T18" fmla="+- 0 3511 3471"/>
                  <a:gd name="T19" fmla="*/ 3511 h 94"/>
                  <a:gd name="T20" fmla="+- 0 5509 5468"/>
                  <a:gd name="T21" fmla="*/ T20 w 61"/>
                  <a:gd name="T22" fmla="+- 0 3512 3471"/>
                  <a:gd name="T23" fmla="*/ 3512 h 94"/>
                  <a:gd name="T24" fmla="+- 0 5507 5468"/>
                  <a:gd name="T25" fmla="*/ T24 w 61"/>
                  <a:gd name="T26" fmla="+- 0 3513 3471"/>
                  <a:gd name="T27" fmla="*/ 3513 h 94"/>
                  <a:gd name="T28" fmla="+- 0 5502 5468"/>
                  <a:gd name="T29" fmla="*/ T28 w 61"/>
                  <a:gd name="T30" fmla="+- 0 3515 3471"/>
                  <a:gd name="T31" fmla="*/ 3515 h 94"/>
                  <a:gd name="T32" fmla="+- 0 5500 5468"/>
                  <a:gd name="T33" fmla="*/ T32 w 61"/>
                  <a:gd name="T34" fmla="+- 0 3515 3471"/>
                  <a:gd name="T35" fmla="*/ 3515 h 94"/>
                  <a:gd name="T36" fmla="+- 0 5529 5468"/>
                  <a:gd name="T37" fmla="*/ T36 w 61"/>
                  <a:gd name="T38" fmla="+- 0 3515 3471"/>
                  <a:gd name="T39" fmla="*/ 3515 h 94"/>
                  <a:gd name="T40" fmla="+- 0 5524 5468"/>
                  <a:gd name="T41" fmla="*/ T40 w 61"/>
                  <a:gd name="T42" fmla="+- 0 3486 3471"/>
                  <a:gd name="T43" fmla="*/ 3486 h 94"/>
                  <a:gd name="T44" fmla="+- 0 5524 5468"/>
                  <a:gd name="T45" fmla="*/ T44 w 61"/>
                  <a:gd name="T46" fmla="+- 0 3485 3471"/>
                  <a:gd name="T47" fmla="*/ 34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4"/>
                    </a:lnTo>
                    <a:lnTo>
                      <a:pt x="37" y="16"/>
                    </a:lnTo>
                    <a:lnTo>
                      <a:pt x="43" y="40"/>
                    </a:lnTo>
                    <a:lnTo>
                      <a:pt x="41" y="41"/>
                    </a:lnTo>
                    <a:lnTo>
                      <a:pt x="39" y="42"/>
                    </a:lnTo>
                    <a:lnTo>
                      <a:pt x="34" y="44"/>
                    </a:lnTo>
                    <a:lnTo>
                      <a:pt x="32" y="44"/>
                    </a:lnTo>
                    <a:lnTo>
                      <a:pt x="61" y="44"/>
                    </a:lnTo>
                    <a:lnTo>
                      <a:pt x="56" y="15"/>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83" name="Group 3844"/>
            <p:cNvGrpSpPr>
              <a:grpSpLocks/>
            </p:cNvGrpSpPr>
            <p:nvPr/>
          </p:nvGrpSpPr>
          <p:grpSpPr bwMode="auto">
            <a:xfrm>
              <a:off x="5469" y="3643"/>
              <a:ext cx="59" cy="92"/>
              <a:chOff x="5469" y="3643"/>
              <a:chExt cx="59" cy="92"/>
            </a:xfrm>
          </p:grpSpPr>
          <p:sp>
            <p:nvSpPr>
              <p:cNvPr id="39933" name="Freeform 3846"/>
              <p:cNvSpPr>
                <a:spLocks/>
              </p:cNvSpPr>
              <p:nvPr/>
            </p:nvSpPr>
            <p:spPr bwMode="auto">
              <a:xfrm>
                <a:off x="5469" y="3643"/>
                <a:ext cx="59" cy="92"/>
              </a:xfrm>
              <a:custGeom>
                <a:avLst/>
                <a:gdLst>
                  <a:gd name="T0" fmla="+- 0 5524 5469"/>
                  <a:gd name="T1" fmla="*/ T0 w 59"/>
                  <a:gd name="T2" fmla="+- 0 3660 3643"/>
                  <a:gd name="T3" fmla="*/ 3660 h 92"/>
                  <a:gd name="T4" fmla="+- 0 5494 5469"/>
                  <a:gd name="T5" fmla="*/ T4 w 59"/>
                  <a:gd name="T6" fmla="+- 0 3660 3643"/>
                  <a:gd name="T7" fmla="*/ 3660 h 92"/>
                  <a:gd name="T8" fmla="+- 0 5496 5469"/>
                  <a:gd name="T9" fmla="*/ T8 w 59"/>
                  <a:gd name="T10" fmla="+- 0 3660 3643"/>
                  <a:gd name="T11" fmla="*/ 3660 h 92"/>
                  <a:gd name="T12" fmla="+- 0 5497 5469"/>
                  <a:gd name="T13" fmla="*/ T12 w 59"/>
                  <a:gd name="T14" fmla="+- 0 3661 3643"/>
                  <a:gd name="T15" fmla="*/ 3661 h 92"/>
                  <a:gd name="T16" fmla="+- 0 5501 5469"/>
                  <a:gd name="T17" fmla="*/ T16 w 59"/>
                  <a:gd name="T18" fmla="+- 0 3663 3643"/>
                  <a:gd name="T19" fmla="*/ 3663 h 92"/>
                  <a:gd name="T20" fmla="+- 0 5503 5469"/>
                  <a:gd name="T21" fmla="*/ T20 w 59"/>
                  <a:gd name="T22" fmla="+- 0 3667 3643"/>
                  <a:gd name="T23" fmla="*/ 3667 h 92"/>
                  <a:gd name="T24" fmla="+- 0 5503 5469"/>
                  <a:gd name="T25" fmla="*/ T24 w 59"/>
                  <a:gd name="T26" fmla="+- 0 3670 3643"/>
                  <a:gd name="T27" fmla="*/ 3670 h 92"/>
                  <a:gd name="T28" fmla="+- 0 5503 5469"/>
                  <a:gd name="T29" fmla="*/ T28 w 59"/>
                  <a:gd name="T30" fmla="+- 0 3673 3643"/>
                  <a:gd name="T31" fmla="*/ 3673 h 92"/>
                  <a:gd name="T32" fmla="+- 0 5503 5469"/>
                  <a:gd name="T33" fmla="*/ T32 w 59"/>
                  <a:gd name="T34" fmla="+- 0 3674 3643"/>
                  <a:gd name="T35" fmla="*/ 3674 h 92"/>
                  <a:gd name="T36" fmla="+- 0 5503 5469"/>
                  <a:gd name="T37" fmla="*/ T36 w 59"/>
                  <a:gd name="T38" fmla="+- 0 3676 3643"/>
                  <a:gd name="T39" fmla="*/ 3676 h 92"/>
                  <a:gd name="T40" fmla="+- 0 5503 5469"/>
                  <a:gd name="T41" fmla="*/ T40 w 59"/>
                  <a:gd name="T42" fmla="+- 0 3678 3643"/>
                  <a:gd name="T43" fmla="*/ 3678 h 92"/>
                  <a:gd name="T44" fmla="+- 0 5489 5469"/>
                  <a:gd name="T45" fmla="*/ T44 w 59"/>
                  <a:gd name="T46" fmla="+- 0 3698 3643"/>
                  <a:gd name="T47" fmla="*/ 3698 h 92"/>
                  <a:gd name="T48" fmla="+- 0 5474 5469"/>
                  <a:gd name="T49" fmla="*/ T48 w 59"/>
                  <a:gd name="T50" fmla="+- 0 3715 3643"/>
                  <a:gd name="T51" fmla="*/ 3715 h 92"/>
                  <a:gd name="T52" fmla="+- 0 5472 5469"/>
                  <a:gd name="T53" fmla="*/ T52 w 59"/>
                  <a:gd name="T54" fmla="+- 0 3718 3643"/>
                  <a:gd name="T55" fmla="*/ 3718 h 92"/>
                  <a:gd name="T56" fmla="+- 0 5470 5469"/>
                  <a:gd name="T57" fmla="*/ T56 w 59"/>
                  <a:gd name="T58" fmla="+- 0 3720 3643"/>
                  <a:gd name="T59" fmla="*/ 3720 h 92"/>
                  <a:gd name="T60" fmla="+- 0 5469 5469"/>
                  <a:gd name="T61" fmla="*/ T60 w 59"/>
                  <a:gd name="T62" fmla="+- 0 3723 3643"/>
                  <a:gd name="T63" fmla="*/ 3723 h 92"/>
                  <a:gd name="T64" fmla="+- 0 5469 5469"/>
                  <a:gd name="T65" fmla="*/ T64 w 59"/>
                  <a:gd name="T66" fmla="+- 0 3727 3643"/>
                  <a:gd name="T67" fmla="*/ 3727 h 92"/>
                  <a:gd name="T68" fmla="+- 0 5470 5469"/>
                  <a:gd name="T69" fmla="*/ T68 w 59"/>
                  <a:gd name="T70" fmla="+- 0 3731 3643"/>
                  <a:gd name="T71" fmla="*/ 3731 h 92"/>
                  <a:gd name="T72" fmla="+- 0 5470 5469"/>
                  <a:gd name="T73" fmla="*/ T72 w 59"/>
                  <a:gd name="T74" fmla="+- 0 3733 3643"/>
                  <a:gd name="T75" fmla="*/ 3733 h 92"/>
                  <a:gd name="T76" fmla="+- 0 5472 5469"/>
                  <a:gd name="T77" fmla="*/ T76 w 59"/>
                  <a:gd name="T78" fmla="+- 0 3735 3643"/>
                  <a:gd name="T79" fmla="*/ 3735 h 92"/>
                  <a:gd name="T80" fmla="+- 0 5475 5469"/>
                  <a:gd name="T81" fmla="*/ T80 w 59"/>
                  <a:gd name="T82" fmla="+- 0 3735 3643"/>
                  <a:gd name="T83" fmla="*/ 3735 h 92"/>
                  <a:gd name="T84" fmla="+- 0 5526 5469"/>
                  <a:gd name="T85" fmla="*/ T84 w 59"/>
                  <a:gd name="T86" fmla="+- 0 3735 3643"/>
                  <a:gd name="T87" fmla="*/ 3735 h 92"/>
                  <a:gd name="T88" fmla="+- 0 5527 5469"/>
                  <a:gd name="T89" fmla="*/ T88 w 59"/>
                  <a:gd name="T90" fmla="+- 0 3734 3643"/>
                  <a:gd name="T91" fmla="*/ 3734 h 92"/>
                  <a:gd name="T92" fmla="+- 0 5528 5469"/>
                  <a:gd name="T93" fmla="*/ T92 w 59"/>
                  <a:gd name="T94" fmla="+- 0 3733 3643"/>
                  <a:gd name="T95" fmla="*/ 3733 h 92"/>
                  <a:gd name="T96" fmla="+- 0 5528 5469"/>
                  <a:gd name="T97" fmla="*/ T96 w 59"/>
                  <a:gd name="T98" fmla="+- 0 3731 3643"/>
                  <a:gd name="T99" fmla="*/ 3731 h 92"/>
                  <a:gd name="T100" fmla="+- 0 5528 5469"/>
                  <a:gd name="T101" fmla="*/ T100 w 59"/>
                  <a:gd name="T102" fmla="+- 0 3724 3643"/>
                  <a:gd name="T103" fmla="*/ 3724 h 92"/>
                  <a:gd name="T104" fmla="+- 0 5528 5469"/>
                  <a:gd name="T105" fmla="*/ T104 w 59"/>
                  <a:gd name="T106" fmla="+- 0 3722 3643"/>
                  <a:gd name="T107" fmla="*/ 3722 h 92"/>
                  <a:gd name="T108" fmla="+- 0 5527 5469"/>
                  <a:gd name="T109" fmla="*/ T108 w 59"/>
                  <a:gd name="T110" fmla="+- 0 3720 3643"/>
                  <a:gd name="T111" fmla="*/ 3720 h 92"/>
                  <a:gd name="T112" fmla="+- 0 5525 5469"/>
                  <a:gd name="T113" fmla="*/ T112 w 59"/>
                  <a:gd name="T114" fmla="+- 0 3720 3643"/>
                  <a:gd name="T115" fmla="*/ 3720 h 92"/>
                  <a:gd name="T116" fmla="+- 0 5491 5469"/>
                  <a:gd name="T117" fmla="*/ T116 w 59"/>
                  <a:gd name="T118" fmla="+- 0 3720 3643"/>
                  <a:gd name="T119" fmla="*/ 3720 h 92"/>
                  <a:gd name="T120" fmla="+- 0 5501 5469"/>
                  <a:gd name="T121" fmla="*/ T120 w 59"/>
                  <a:gd name="T122" fmla="+- 0 3709 3643"/>
                  <a:gd name="T123" fmla="*/ 3709 h 92"/>
                  <a:gd name="T124" fmla="+- 0 5525 5469"/>
                  <a:gd name="T125" fmla="*/ T124 w 59"/>
                  <a:gd name="T126" fmla="+- 0 3671 3643"/>
                  <a:gd name="T127" fmla="*/ 3671 h 92"/>
                  <a:gd name="T128" fmla="+- 0 5525 5469"/>
                  <a:gd name="T129" fmla="*/ T128 w 59"/>
                  <a:gd name="T130" fmla="+- 0 3662 3643"/>
                  <a:gd name="T131" fmla="*/ 3662 h 92"/>
                  <a:gd name="T132" fmla="+- 0 5524 5469"/>
                  <a:gd name="T133" fmla="*/ T132 w 59"/>
                  <a:gd name="T134" fmla="+- 0 3660 3643"/>
                  <a:gd name="T135" fmla="*/ 3660 h 92"/>
                  <a:gd name="T136" fmla="+- 0 5524 5469"/>
                  <a:gd name="T137" fmla="*/ T136 w 59"/>
                  <a:gd name="T138" fmla="+- 0 3660 3643"/>
                  <a:gd name="T139" fmla="*/ 3660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Lst>
                <a:rect l="0" t="0" r="r" b="b"/>
                <a:pathLst>
                  <a:path w="59" h="92">
                    <a:moveTo>
                      <a:pt x="55" y="17"/>
                    </a:moveTo>
                    <a:lnTo>
                      <a:pt x="25" y="17"/>
                    </a:lnTo>
                    <a:lnTo>
                      <a:pt x="27" y="17"/>
                    </a:lnTo>
                    <a:lnTo>
                      <a:pt x="28" y="18"/>
                    </a:lnTo>
                    <a:lnTo>
                      <a:pt x="32" y="20"/>
                    </a:lnTo>
                    <a:lnTo>
                      <a:pt x="34" y="24"/>
                    </a:lnTo>
                    <a:lnTo>
                      <a:pt x="34" y="27"/>
                    </a:lnTo>
                    <a:lnTo>
                      <a:pt x="34" y="30"/>
                    </a:lnTo>
                    <a:lnTo>
                      <a:pt x="34" y="31"/>
                    </a:lnTo>
                    <a:lnTo>
                      <a:pt x="34" y="33"/>
                    </a:lnTo>
                    <a:lnTo>
                      <a:pt x="34" y="35"/>
                    </a:lnTo>
                    <a:lnTo>
                      <a:pt x="20" y="55"/>
                    </a:lnTo>
                    <a:lnTo>
                      <a:pt x="5" y="72"/>
                    </a:lnTo>
                    <a:lnTo>
                      <a:pt x="3" y="75"/>
                    </a:lnTo>
                    <a:lnTo>
                      <a:pt x="1" y="77"/>
                    </a:lnTo>
                    <a:lnTo>
                      <a:pt x="0" y="80"/>
                    </a:lnTo>
                    <a:lnTo>
                      <a:pt x="0" y="84"/>
                    </a:lnTo>
                    <a:lnTo>
                      <a:pt x="1" y="88"/>
                    </a:lnTo>
                    <a:lnTo>
                      <a:pt x="1" y="90"/>
                    </a:lnTo>
                    <a:lnTo>
                      <a:pt x="3" y="92"/>
                    </a:lnTo>
                    <a:lnTo>
                      <a:pt x="6" y="92"/>
                    </a:lnTo>
                    <a:lnTo>
                      <a:pt x="57" y="92"/>
                    </a:lnTo>
                    <a:lnTo>
                      <a:pt x="58" y="91"/>
                    </a:lnTo>
                    <a:lnTo>
                      <a:pt x="59" y="90"/>
                    </a:lnTo>
                    <a:lnTo>
                      <a:pt x="59" y="88"/>
                    </a:lnTo>
                    <a:lnTo>
                      <a:pt x="59" y="81"/>
                    </a:lnTo>
                    <a:lnTo>
                      <a:pt x="59" y="79"/>
                    </a:lnTo>
                    <a:lnTo>
                      <a:pt x="58" y="77"/>
                    </a:lnTo>
                    <a:lnTo>
                      <a:pt x="56" y="77"/>
                    </a:lnTo>
                    <a:lnTo>
                      <a:pt x="22" y="77"/>
                    </a:lnTo>
                    <a:lnTo>
                      <a:pt x="32" y="66"/>
                    </a:lnTo>
                    <a:lnTo>
                      <a:pt x="56" y="28"/>
                    </a:lnTo>
                    <a:lnTo>
                      <a:pt x="56" y="19"/>
                    </a:lnTo>
                    <a:lnTo>
                      <a:pt x="5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4" name="Freeform 3845"/>
              <p:cNvSpPr>
                <a:spLocks/>
              </p:cNvSpPr>
              <p:nvPr/>
            </p:nvSpPr>
            <p:spPr bwMode="auto">
              <a:xfrm>
                <a:off x="5469" y="3643"/>
                <a:ext cx="59" cy="92"/>
              </a:xfrm>
              <a:custGeom>
                <a:avLst/>
                <a:gdLst>
                  <a:gd name="T0" fmla="+- 0 5502 5469"/>
                  <a:gd name="T1" fmla="*/ T0 w 59"/>
                  <a:gd name="T2" fmla="+- 0 3643 3643"/>
                  <a:gd name="T3" fmla="*/ 3643 h 92"/>
                  <a:gd name="T4" fmla="+- 0 5495 5469"/>
                  <a:gd name="T5" fmla="*/ T4 w 59"/>
                  <a:gd name="T6" fmla="+- 0 3643 3643"/>
                  <a:gd name="T7" fmla="*/ 3643 h 92"/>
                  <a:gd name="T8" fmla="+- 0 5492 5469"/>
                  <a:gd name="T9" fmla="*/ T8 w 59"/>
                  <a:gd name="T10" fmla="+- 0 3644 3643"/>
                  <a:gd name="T11" fmla="*/ 3644 h 92"/>
                  <a:gd name="T12" fmla="+- 0 5471 5469"/>
                  <a:gd name="T13" fmla="*/ T12 w 59"/>
                  <a:gd name="T14" fmla="+- 0 3660 3643"/>
                  <a:gd name="T15" fmla="*/ 3660 h 92"/>
                  <a:gd name="T16" fmla="+- 0 5471 5469"/>
                  <a:gd name="T17" fmla="*/ T16 w 59"/>
                  <a:gd name="T18" fmla="+- 0 3663 3643"/>
                  <a:gd name="T19" fmla="*/ 3663 h 92"/>
                  <a:gd name="T20" fmla="+- 0 5471 5469"/>
                  <a:gd name="T21" fmla="*/ T20 w 59"/>
                  <a:gd name="T22" fmla="+- 0 3665 3643"/>
                  <a:gd name="T23" fmla="*/ 3665 h 92"/>
                  <a:gd name="T24" fmla="+- 0 5472 5469"/>
                  <a:gd name="T25" fmla="*/ T24 w 59"/>
                  <a:gd name="T26" fmla="+- 0 3666 3643"/>
                  <a:gd name="T27" fmla="*/ 3666 h 92"/>
                  <a:gd name="T28" fmla="+- 0 5473 5469"/>
                  <a:gd name="T29" fmla="*/ T28 w 59"/>
                  <a:gd name="T30" fmla="+- 0 3667 3643"/>
                  <a:gd name="T31" fmla="*/ 3667 h 92"/>
                  <a:gd name="T32" fmla="+- 0 5476 5469"/>
                  <a:gd name="T33" fmla="*/ T32 w 59"/>
                  <a:gd name="T34" fmla="+- 0 3666 3643"/>
                  <a:gd name="T35" fmla="*/ 3666 h 92"/>
                  <a:gd name="T36" fmla="+- 0 5480 5469"/>
                  <a:gd name="T37" fmla="*/ T36 w 59"/>
                  <a:gd name="T38" fmla="+- 0 3663 3643"/>
                  <a:gd name="T39" fmla="*/ 3663 h 92"/>
                  <a:gd name="T40" fmla="+- 0 5481 5469"/>
                  <a:gd name="T41" fmla="*/ T40 w 59"/>
                  <a:gd name="T42" fmla="+- 0 3662 3643"/>
                  <a:gd name="T43" fmla="*/ 3662 h 92"/>
                  <a:gd name="T44" fmla="+- 0 5483 5469"/>
                  <a:gd name="T45" fmla="*/ T44 w 59"/>
                  <a:gd name="T46" fmla="+- 0 3661 3643"/>
                  <a:gd name="T47" fmla="*/ 3661 h 92"/>
                  <a:gd name="T48" fmla="+- 0 5487 5469"/>
                  <a:gd name="T49" fmla="*/ T48 w 59"/>
                  <a:gd name="T50" fmla="+- 0 3660 3643"/>
                  <a:gd name="T51" fmla="*/ 3660 h 92"/>
                  <a:gd name="T52" fmla="+- 0 5490 5469"/>
                  <a:gd name="T53" fmla="*/ T52 w 59"/>
                  <a:gd name="T54" fmla="+- 0 3660 3643"/>
                  <a:gd name="T55" fmla="*/ 3660 h 92"/>
                  <a:gd name="T56" fmla="+- 0 5524 5469"/>
                  <a:gd name="T57" fmla="*/ T56 w 59"/>
                  <a:gd name="T58" fmla="+- 0 3660 3643"/>
                  <a:gd name="T59" fmla="*/ 3660 h 92"/>
                  <a:gd name="T60" fmla="+- 0 5522 5469"/>
                  <a:gd name="T61" fmla="*/ T60 w 59"/>
                  <a:gd name="T62" fmla="+- 0 3655 3643"/>
                  <a:gd name="T63" fmla="*/ 3655 h 92"/>
                  <a:gd name="T64" fmla="+- 0 5520 5469"/>
                  <a:gd name="T65" fmla="*/ T64 w 59"/>
                  <a:gd name="T66" fmla="+- 0 3652 3643"/>
                  <a:gd name="T67" fmla="*/ 3652 h 92"/>
                  <a:gd name="T68" fmla="+- 0 5516 5469"/>
                  <a:gd name="T69" fmla="*/ T68 w 59"/>
                  <a:gd name="T70" fmla="+- 0 3648 3643"/>
                  <a:gd name="T71" fmla="*/ 3648 h 92"/>
                  <a:gd name="T72" fmla="+- 0 5513 5469"/>
                  <a:gd name="T73" fmla="*/ T72 w 59"/>
                  <a:gd name="T74" fmla="+- 0 3646 3643"/>
                  <a:gd name="T75" fmla="*/ 3646 h 92"/>
                  <a:gd name="T76" fmla="+- 0 5506 5469"/>
                  <a:gd name="T77" fmla="*/ T76 w 59"/>
                  <a:gd name="T78" fmla="+- 0 3644 3643"/>
                  <a:gd name="T79" fmla="*/ 3644 h 92"/>
                  <a:gd name="T80" fmla="+- 0 5502 5469"/>
                  <a:gd name="T81" fmla="*/ T80 w 59"/>
                  <a:gd name="T82" fmla="+- 0 3643 3643"/>
                  <a:gd name="T83" fmla="*/ 3643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6" y="0"/>
                    </a:lnTo>
                    <a:lnTo>
                      <a:pt x="23" y="1"/>
                    </a:lnTo>
                    <a:lnTo>
                      <a:pt x="2" y="17"/>
                    </a:lnTo>
                    <a:lnTo>
                      <a:pt x="2" y="20"/>
                    </a:lnTo>
                    <a:lnTo>
                      <a:pt x="2" y="22"/>
                    </a:lnTo>
                    <a:lnTo>
                      <a:pt x="3" y="23"/>
                    </a:lnTo>
                    <a:lnTo>
                      <a:pt x="4" y="24"/>
                    </a:lnTo>
                    <a:lnTo>
                      <a:pt x="7" y="23"/>
                    </a:lnTo>
                    <a:lnTo>
                      <a:pt x="11" y="20"/>
                    </a:lnTo>
                    <a:lnTo>
                      <a:pt x="12" y="19"/>
                    </a:lnTo>
                    <a:lnTo>
                      <a:pt x="14" y="18"/>
                    </a:lnTo>
                    <a:lnTo>
                      <a:pt x="18" y="17"/>
                    </a:lnTo>
                    <a:lnTo>
                      <a:pt x="21" y="17"/>
                    </a:lnTo>
                    <a:lnTo>
                      <a:pt x="55" y="17"/>
                    </a:lnTo>
                    <a:lnTo>
                      <a:pt x="53" y="12"/>
                    </a:lnTo>
                    <a:lnTo>
                      <a:pt x="51" y="9"/>
                    </a:lnTo>
                    <a:lnTo>
                      <a:pt x="47" y="5"/>
                    </a:lnTo>
                    <a:lnTo>
                      <a:pt x="44" y="3"/>
                    </a:lnTo>
                    <a:lnTo>
                      <a:pt x="37"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84" name="Group 3820"/>
            <p:cNvGrpSpPr>
              <a:grpSpLocks/>
            </p:cNvGrpSpPr>
            <p:nvPr/>
          </p:nvGrpSpPr>
          <p:grpSpPr bwMode="auto">
            <a:xfrm>
              <a:off x="6726" y="3207"/>
              <a:ext cx="1267" cy="656"/>
              <a:chOff x="6726" y="3207"/>
              <a:chExt cx="1267" cy="656"/>
            </a:xfrm>
          </p:grpSpPr>
          <p:sp>
            <p:nvSpPr>
              <p:cNvPr id="39910" name="Freeform 3843"/>
              <p:cNvSpPr>
                <a:spLocks/>
              </p:cNvSpPr>
              <p:nvPr/>
            </p:nvSpPr>
            <p:spPr bwMode="auto">
              <a:xfrm>
                <a:off x="6726" y="3207"/>
                <a:ext cx="1267" cy="656"/>
              </a:xfrm>
              <a:custGeom>
                <a:avLst/>
                <a:gdLst>
                  <a:gd name="T0" fmla="+- 0 7978 6726"/>
                  <a:gd name="T1" fmla="*/ T0 w 1267"/>
                  <a:gd name="T2" fmla="+- 0 3545 3207"/>
                  <a:gd name="T3" fmla="*/ 3545 h 656"/>
                  <a:gd name="T4" fmla="+- 0 6727 6726"/>
                  <a:gd name="T5" fmla="*/ T4 w 1267"/>
                  <a:gd name="T6" fmla="+- 0 3545 3207"/>
                  <a:gd name="T7" fmla="*/ 3545 h 656"/>
                  <a:gd name="T8" fmla="+- 0 6727 6726"/>
                  <a:gd name="T9" fmla="*/ T8 w 1267"/>
                  <a:gd name="T10" fmla="+- 0 3860 3207"/>
                  <a:gd name="T11" fmla="*/ 3860 h 656"/>
                  <a:gd name="T12" fmla="+- 0 6726 6726"/>
                  <a:gd name="T13" fmla="*/ T12 w 1267"/>
                  <a:gd name="T14" fmla="+- 0 3862 3207"/>
                  <a:gd name="T15" fmla="*/ 3862 h 656"/>
                  <a:gd name="T16" fmla="+- 0 7987 6726"/>
                  <a:gd name="T17" fmla="*/ T16 w 1267"/>
                  <a:gd name="T18" fmla="+- 0 3862 3207"/>
                  <a:gd name="T19" fmla="*/ 3862 h 656"/>
                  <a:gd name="T20" fmla="+- 0 7987 6726"/>
                  <a:gd name="T21" fmla="*/ T20 w 1267"/>
                  <a:gd name="T22" fmla="+- 0 3859 3207"/>
                  <a:gd name="T23" fmla="*/ 3859 h 656"/>
                  <a:gd name="T24" fmla="+- 0 7990 6726"/>
                  <a:gd name="T25" fmla="*/ T24 w 1267"/>
                  <a:gd name="T26" fmla="+- 0 3857 3207"/>
                  <a:gd name="T27" fmla="*/ 3857 h 656"/>
                  <a:gd name="T28" fmla="+- 0 7993 6726"/>
                  <a:gd name="T29" fmla="*/ T28 w 1267"/>
                  <a:gd name="T30" fmla="+- 0 3856 3207"/>
                  <a:gd name="T31" fmla="*/ 3856 h 656"/>
                  <a:gd name="T32" fmla="+- 0 7993 6726"/>
                  <a:gd name="T33" fmla="*/ T32 w 1267"/>
                  <a:gd name="T34" fmla="+- 0 3847 3207"/>
                  <a:gd name="T35" fmla="*/ 3847 h 656"/>
                  <a:gd name="T36" fmla="+- 0 7980 6726"/>
                  <a:gd name="T37" fmla="*/ T36 w 1267"/>
                  <a:gd name="T38" fmla="+- 0 3847 3207"/>
                  <a:gd name="T39" fmla="*/ 3847 h 656"/>
                  <a:gd name="T40" fmla="+- 0 7979 6726"/>
                  <a:gd name="T41" fmla="*/ T40 w 1267"/>
                  <a:gd name="T42" fmla="+- 0 3846 3207"/>
                  <a:gd name="T43" fmla="*/ 3846 h 656"/>
                  <a:gd name="T44" fmla="+- 0 7978 6726"/>
                  <a:gd name="T45" fmla="*/ T44 w 1267"/>
                  <a:gd name="T46" fmla="+- 0 3846 3207"/>
                  <a:gd name="T47" fmla="*/ 3846 h 656"/>
                  <a:gd name="T48" fmla="+- 0 7978 6726"/>
                  <a:gd name="T49" fmla="*/ T48 w 1267"/>
                  <a:gd name="T50" fmla="+- 0 3545 3207"/>
                  <a:gd name="T51" fmla="*/ 3545 h 6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1267" h="656">
                    <a:moveTo>
                      <a:pt x="1252" y="338"/>
                    </a:moveTo>
                    <a:lnTo>
                      <a:pt x="1" y="338"/>
                    </a:lnTo>
                    <a:lnTo>
                      <a:pt x="1" y="653"/>
                    </a:lnTo>
                    <a:lnTo>
                      <a:pt x="0" y="655"/>
                    </a:lnTo>
                    <a:lnTo>
                      <a:pt x="1261" y="655"/>
                    </a:lnTo>
                    <a:lnTo>
                      <a:pt x="1261" y="652"/>
                    </a:lnTo>
                    <a:lnTo>
                      <a:pt x="1264" y="650"/>
                    </a:lnTo>
                    <a:lnTo>
                      <a:pt x="1267" y="649"/>
                    </a:lnTo>
                    <a:lnTo>
                      <a:pt x="1267" y="640"/>
                    </a:lnTo>
                    <a:lnTo>
                      <a:pt x="1254" y="640"/>
                    </a:lnTo>
                    <a:lnTo>
                      <a:pt x="1253" y="639"/>
                    </a:lnTo>
                    <a:lnTo>
                      <a:pt x="1252" y="639"/>
                    </a:lnTo>
                    <a:lnTo>
                      <a:pt x="1252"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1" name="Freeform 3842"/>
              <p:cNvSpPr>
                <a:spLocks/>
              </p:cNvSpPr>
              <p:nvPr/>
            </p:nvSpPr>
            <p:spPr bwMode="auto">
              <a:xfrm>
                <a:off x="6726" y="3207"/>
                <a:ext cx="1267" cy="656"/>
              </a:xfrm>
              <a:custGeom>
                <a:avLst/>
                <a:gdLst>
                  <a:gd name="T0" fmla="+- 0 6846 6726"/>
                  <a:gd name="T1" fmla="*/ T0 w 1267"/>
                  <a:gd name="T2" fmla="+- 0 3540 3207"/>
                  <a:gd name="T3" fmla="*/ 3540 h 656"/>
                  <a:gd name="T4" fmla="+- 0 6801 6726"/>
                  <a:gd name="T5" fmla="*/ T4 w 1267"/>
                  <a:gd name="T6" fmla="+- 0 3540 3207"/>
                  <a:gd name="T7" fmla="*/ 3540 h 656"/>
                  <a:gd name="T8" fmla="+- 0 6804 6726"/>
                  <a:gd name="T9" fmla="*/ T8 w 1267"/>
                  <a:gd name="T10" fmla="+- 0 3542 3207"/>
                  <a:gd name="T11" fmla="*/ 3542 h 656"/>
                  <a:gd name="T12" fmla="+- 0 6801 6726"/>
                  <a:gd name="T13" fmla="*/ T12 w 1267"/>
                  <a:gd name="T14" fmla="+- 0 3545 3207"/>
                  <a:gd name="T15" fmla="*/ 3545 h 656"/>
                  <a:gd name="T16" fmla="+- 0 6846 6726"/>
                  <a:gd name="T17" fmla="*/ T16 w 1267"/>
                  <a:gd name="T18" fmla="+- 0 3545 3207"/>
                  <a:gd name="T19" fmla="*/ 3545 h 656"/>
                  <a:gd name="T20" fmla="+- 0 6844 6726"/>
                  <a:gd name="T21" fmla="*/ T20 w 1267"/>
                  <a:gd name="T22" fmla="+- 0 3542 3207"/>
                  <a:gd name="T23" fmla="*/ 3542 h 656"/>
                  <a:gd name="T24" fmla="+- 0 6846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20" y="333"/>
                    </a:moveTo>
                    <a:lnTo>
                      <a:pt x="75" y="333"/>
                    </a:lnTo>
                    <a:lnTo>
                      <a:pt x="78" y="335"/>
                    </a:lnTo>
                    <a:lnTo>
                      <a:pt x="75" y="338"/>
                    </a:lnTo>
                    <a:lnTo>
                      <a:pt x="120" y="338"/>
                    </a:lnTo>
                    <a:lnTo>
                      <a:pt x="118" y="335"/>
                    </a:lnTo>
                    <a:lnTo>
                      <a:pt x="120"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2" name="Freeform 3841"/>
              <p:cNvSpPr>
                <a:spLocks/>
              </p:cNvSpPr>
              <p:nvPr/>
            </p:nvSpPr>
            <p:spPr bwMode="auto">
              <a:xfrm>
                <a:off x="6726" y="3207"/>
                <a:ext cx="1267" cy="656"/>
              </a:xfrm>
              <a:custGeom>
                <a:avLst/>
                <a:gdLst>
                  <a:gd name="T0" fmla="+- 0 6967 6726"/>
                  <a:gd name="T1" fmla="*/ T0 w 1267"/>
                  <a:gd name="T2" fmla="+- 0 3540 3207"/>
                  <a:gd name="T3" fmla="*/ 3540 h 656"/>
                  <a:gd name="T4" fmla="+- 0 6922 6726"/>
                  <a:gd name="T5" fmla="*/ T4 w 1267"/>
                  <a:gd name="T6" fmla="+- 0 3540 3207"/>
                  <a:gd name="T7" fmla="*/ 3540 h 656"/>
                  <a:gd name="T8" fmla="+- 0 6925 6726"/>
                  <a:gd name="T9" fmla="*/ T8 w 1267"/>
                  <a:gd name="T10" fmla="+- 0 3542 3207"/>
                  <a:gd name="T11" fmla="*/ 3542 h 656"/>
                  <a:gd name="T12" fmla="+- 0 6922 6726"/>
                  <a:gd name="T13" fmla="*/ T12 w 1267"/>
                  <a:gd name="T14" fmla="+- 0 3545 3207"/>
                  <a:gd name="T15" fmla="*/ 3545 h 656"/>
                  <a:gd name="T16" fmla="+- 0 6967 6726"/>
                  <a:gd name="T17" fmla="*/ T16 w 1267"/>
                  <a:gd name="T18" fmla="+- 0 3545 3207"/>
                  <a:gd name="T19" fmla="*/ 3545 h 656"/>
                  <a:gd name="T20" fmla="+- 0 6965 6726"/>
                  <a:gd name="T21" fmla="*/ T20 w 1267"/>
                  <a:gd name="T22" fmla="+- 0 3542 3207"/>
                  <a:gd name="T23" fmla="*/ 3542 h 656"/>
                  <a:gd name="T24" fmla="+- 0 6967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241" y="333"/>
                    </a:moveTo>
                    <a:lnTo>
                      <a:pt x="196" y="333"/>
                    </a:lnTo>
                    <a:lnTo>
                      <a:pt x="199" y="335"/>
                    </a:lnTo>
                    <a:lnTo>
                      <a:pt x="196" y="338"/>
                    </a:lnTo>
                    <a:lnTo>
                      <a:pt x="241" y="338"/>
                    </a:lnTo>
                    <a:lnTo>
                      <a:pt x="239" y="335"/>
                    </a:lnTo>
                    <a:lnTo>
                      <a:pt x="241"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3" name="Freeform 3840"/>
              <p:cNvSpPr>
                <a:spLocks/>
              </p:cNvSpPr>
              <p:nvPr/>
            </p:nvSpPr>
            <p:spPr bwMode="auto">
              <a:xfrm>
                <a:off x="6726" y="3207"/>
                <a:ext cx="1267" cy="656"/>
              </a:xfrm>
              <a:custGeom>
                <a:avLst/>
                <a:gdLst>
                  <a:gd name="T0" fmla="+- 0 7088 6726"/>
                  <a:gd name="T1" fmla="*/ T0 w 1267"/>
                  <a:gd name="T2" fmla="+- 0 3540 3207"/>
                  <a:gd name="T3" fmla="*/ 3540 h 656"/>
                  <a:gd name="T4" fmla="+- 0 7043 6726"/>
                  <a:gd name="T5" fmla="*/ T4 w 1267"/>
                  <a:gd name="T6" fmla="+- 0 3540 3207"/>
                  <a:gd name="T7" fmla="*/ 3540 h 656"/>
                  <a:gd name="T8" fmla="+- 0 7046 6726"/>
                  <a:gd name="T9" fmla="*/ T8 w 1267"/>
                  <a:gd name="T10" fmla="+- 0 3542 3207"/>
                  <a:gd name="T11" fmla="*/ 3542 h 656"/>
                  <a:gd name="T12" fmla="+- 0 7043 6726"/>
                  <a:gd name="T13" fmla="*/ T12 w 1267"/>
                  <a:gd name="T14" fmla="+- 0 3545 3207"/>
                  <a:gd name="T15" fmla="*/ 3545 h 656"/>
                  <a:gd name="T16" fmla="+- 0 7088 6726"/>
                  <a:gd name="T17" fmla="*/ T16 w 1267"/>
                  <a:gd name="T18" fmla="+- 0 3545 3207"/>
                  <a:gd name="T19" fmla="*/ 3545 h 656"/>
                  <a:gd name="T20" fmla="+- 0 7086 6726"/>
                  <a:gd name="T21" fmla="*/ T20 w 1267"/>
                  <a:gd name="T22" fmla="+- 0 3542 3207"/>
                  <a:gd name="T23" fmla="*/ 3542 h 656"/>
                  <a:gd name="T24" fmla="+- 0 7088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362" y="333"/>
                    </a:moveTo>
                    <a:lnTo>
                      <a:pt x="317" y="333"/>
                    </a:lnTo>
                    <a:lnTo>
                      <a:pt x="320" y="335"/>
                    </a:lnTo>
                    <a:lnTo>
                      <a:pt x="317" y="338"/>
                    </a:lnTo>
                    <a:lnTo>
                      <a:pt x="362" y="338"/>
                    </a:lnTo>
                    <a:lnTo>
                      <a:pt x="360" y="335"/>
                    </a:lnTo>
                    <a:lnTo>
                      <a:pt x="362"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4" name="Freeform 3839"/>
              <p:cNvSpPr>
                <a:spLocks/>
              </p:cNvSpPr>
              <p:nvPr/>
            </p:nvSpPr>
            <p:spPr bwMode="auto">
              <a:xfrm>
                <a:off x="6726" y="3207"/>
                <a:ext cx="1267" cy="656"/>
              </a:xfrm>
              <a:custGeom>
                <a:avLst/>
                <a:gdLst>
                  <a:gd name="T0" fmla="+- 0 7209 6726"/>
                  <a:gd name="T1" fmla="*/ T0 w 1267"/>
                  <a:gd name="T2" fmla="+- 0 3540 3207"/>
                  <a:gd name="T3" fmla="*/ 3540 h 656"/>
                  <a:gd name="T4" fmla="+- 0 7164 6726"/>
                  <a:gd name="T5" fmla="*/ T4 w 1267"/>
                  <a:gd name="T6" fmla="+- 0 3540 3207"/>
                  <a:gd name="T7" fmla="*/ 3540 h 656"/>
                  <a:gd name="T8" fmla="+- 0 7166 6726"/>
                  <a:gd name="T9" fmla="*/ T8 w 1267"/>
                  <a:gd name="T10" fmla="+- 0 3542 3207"/>
                  <a:gd name="T11" fmla="*/ 3542 h 656"/>
                  <a:gd name="T12" fmla="+- 0 7164 6726"/>
                  <a:gd name="T13" fmla="*/ T12 w 1267"/>
                  <a:gd name="T14" fmla="+- 0 3545 3207"/>
                  <a:gd name="T15" fmla="*/ 3545 h 656"/>
                  <a:gd name="T16" fmla="+- 0 7209 6726"/>
                  <a:gd name="T17" fmla="*/ T16 w 1267"/>
                  <a:gd name="T18" fmla="+- 0 3545 3207"/>
                  <a:gd name="T19" fmla="*/ 3545 h 656"/>
                  <a:gd name="T20" fmla="+- 0 7207 6726"/>
                  <a:gd name="T21" fmla="*/ T20 w 1267"/>
                  <a:gd name="T22" fmla="+- 0 3542 3207"/>
                  <a:gd name="T23" fmla="*/ 3542 h 656"/>
                  <a:gd name="T24" fmla="+- 0 7209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483" y="333"/>
                    </a:moveTo>
                    <a:lnTo>
                      <a:pt x="438" y="333"/>
                    </a:lnTo>
                    <a:lnTo>
                      <a:pt x="440" y="335"/>
                    </a:lnTo>
                    <a:lnTo>
                      <a:pt x="438" y="338"/>
                    </a:lnTo>
                    <a:lnTo>
                      <a:pt x="483" y="338"/>
                    </a:lnTo>
                    <a:lnTo>
                      <a:pt x="481" y="335"/>
                    </a:lnTo>
                    <a:lnTo>
                      <a:pt x="483"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5" name="Freeform 3838"/>
              <p:cNvSpPr>
                <a:spLocks/>
              </p:cNvSpPr>
              <p:nvPr/>
            </p:nvSpPr>
            <p:spPr bwMode="auto">
              <a:xfrm>
                <a:off x="6726" y="3207"/>
                <a:ext cx="1267" cy="656"/>
              </a:xfrm>
              <a:custGeom>
                <a:avLst/>
                <a:gdLst>
                  <a:gd name="T0" fmla="+- 0 7330 6726"/>
                  <a:gd name="T1" fmla="*/ T0 w 1267"/>
                  <a:gd name="T2" fmla="+- 0 3540 3207"/>
                  <a:gd name="T3" fmla="*/ 3540 h 656"/>
                  <a:gd name="T4" fmla="+- 0 7284 6726"/>
                  <a:gd name="T5" fmla="*/ T4 w 1267"/>
                  <a:gd name="T6" fmla="+- 0 3540 3207"/>
                  <a:gd name="T7" fmla="*/ 3540 h 656"/>
                  <a:gd name="T8" fmla="+- 0 7287 6726"/>
                  <a:gd name="T9" fmla="*/ T8 w 1267"/>
                  <a:gd name="T10" fmla="+- 0 3542 3207"/>
                  <a:gd name="T11" fmla="*/ 3542 h 656"/>
                  <a:gd name="T12" fmla="+- 0 7284 6726"/>
                  <a:gd name="T13" fmla="*/ T12 w 1267"/>
                  <a:gd name="T14" fmla="+- 0 3545 3207"/>
                  <a:gd name="T15" fmla="*/ 3545 h 656"/>
                  <a:gd name="T16" fmla="+- 0 7330 6726"/>
                  <a:gd name="T17" fmla="*/ T16 w 1267"/>
                  <a:gd name="T18" fmla="+- 0 3545 3207"/>
                  <a:gd name="T19" fmla="*/ 3545 h 656"/>
                  <a:gd name="T20" fmla="+- 0 7328 6726"/>
                  <a:gd name="T21" fmla="*/ T20 w 1267"/>
                  <a:gd name="T22" fmla="+- 0 3542 3207"/>
                  <a:gd name="T23" fmla="*/ 3542 h 656"/>
                  <a:gd name="T24" fmla="+- 0 7330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604" y="333"/>
                    </a:moveTo>
                    <a:lnTo>
                      <a:pt x="558" y="333"/>
                    </a:lnTo>
                    <a:lnTo>
                      <a:pt x="561" y="335"/>
                    </a:lnTo>
                    <a:lnTo>
                      <a:pt x="558" y="338"/>
                    </a:lnTo>
                    <a:lnTo>
                      <a:pt x="604" y="338"/>
                    </a:lnTo>
                    <a:lnTo>
                      <a:pt x="602" y="335"/>
                    </a:lnTo>
                    <a:lnTo>
                      <a:pt x="604"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6" name="Freeform 3837"/>
              <p:cNvSpPr>
                <a:spLocks/>
              </p:cNvSpPr>
              <p:nvPr/>
            </p:nvSpPr>
            <p:spPr bwMode="auto">
              <a:xfrm>
                <a:off x="6726" y="3207"/>
                <a:ext cx="1267" cy="656"/>
              </a:xfrm>
              <a:custGeom>
                <a:avLst/>
                <a:gdLst>
                  <a:gd name="T0" fmla="+- 0 7451 6726"/>
                  <a:gd name="T1" fmla="*/ T0 w 1267"/>
                  <a:gd name="T2" fmla="+- 0 3540 3207"/>
                  <a:gd name="T3" fmla="*/ 3540 h 656"/>
                  <a:gd name="T4" fmla="+- 0 7405 6726"/>
                  <a:gd name="T5" fmla="*/ T4 w 1267"/>
                  <a:gd name="T6" fmla="+- 0 3540 3207"/>
                  <a:gd name="T7" fmla="*/ 3540 h 656"/>
                  <a:gd name="T8" fmla="+- 0 7408 6726"/>
                  <a:gd name="T9" fmla="*/ T8 w 1267"/>
                  <a:gd name="T10" fmla="+- 0 3542 3207"/>
                  <a:gd name="T11" fmla="*/ 3542 h 656"/>
                  <a:gd name="T12" fmla="+- 0 7405 6726"/>
                  <a:gd name="T13" fmla="*/ T12 w 1267"/>
                  <a:gd name="T14" fmla="+- 0 3545 3207"/>
                  <a:gd name="T15" fmla="*/ 3545 h 656"/>
                  <a:gd name="T16" fmla="+- 0 7451 6726"/>
                  <a:gd name="T17" fmla="*/ T16 w 1267"/>
                  <a:gd name="T18" fmla="+- 0 3545 3207"/>
                  <a:gd name="T19" fmla="*/ 3545 h 656"/>
                  <a:gd name="T20" fmla="+- 0 7448 6726"/>
                  <a:gd name="T21" fmla="*/ T20 w 1267"/>
                  <a:gd name="T22" fmla="+- 0 3542 3207"/>
                  <a:gd name="T23" fmla="*/ 3542 h 656"/>
                  <a:gd name="T24" fmla="+- 0 7451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725" y="333"/>
                    </a:moveTo>
                    <a:lnTo>
                      <a:pt x="679" y="333"/>
                    </a:lnTo>
                    <a:lnTo>
                      <a:pt x="682" y="335"/>
                    </a:lnTo>
                    <a:lnTo>
                      <a:pt x="679" y="338"/>
                    </a:lnTo>
                    <a:lnTo>
                      <a:pt x="725" y="338"/>
                    </a:lnTo>
                    <a:lnTo>
                      <a:pt x="722" y="335"/>
                    </a:lnTo>
                    <a:lnTo>
                      <a:pt x="725"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7" name="Freeform 3836"/>
              <p:cNvSpPr>
                <a:spLocks/>
              </p:cNvSpPr>
              <p:nvPr/>
            </p:nvSpPr>
            <p:spPr bwMode="auto">
              <a:xfrm>
                <a:off x="6726" y="3207"/>
                <a:ext cx="1267" cy="656"/>
              </a:xfrm>
              <a:custGeom>
                <a:avLst/>
                <a:gdLst>
                  <a:gd name="T0" fmla="+- 0 7571 6726"/>
                  <a:gd name="T1" fmla="*/ T0 w 1267"/>
                  <a:gd name="T2" fmla="+- 0 3540 3207"/>
                  <a:gd name="T3" fmla="*/ 3540 h 656"/>
                  <a:gd name="T4" fmla="+- 0 7526 6726"/>
                  <a:gd name="T5" fmla="*/ T4 w 1267"/>
                  <a:gd name="T6" fmla="+- 0 3540 3207"/>
                  <a:gd name="T7" fmla="*/ 3540 h 656"/>
                  <a:gd name="T8" fmla="+- 0 7528 6726"/>
                  <a:gd name="T9" fmla="*/ T8 w 1267"/>
                  <a:gd name="T10" fmla="+- 0 3542 3207"/>
                  <a:gd name="T11" fmla="*/ 3542 h 656"/>
                  <a:gd name="T12" fmla="+- 0 7526 6726"/>
                  <a:gd name="T13" fmla="*/ T12 w 1267"/>
                  <a:gd name="T14" fmla="+- 0 3545 3207"/>
                  <a:gd name="T15" fmla="*/ 3545 h 656"/>
                  <a:gd name="T16" fmla="+- 0 7571 6726"/>
                  <a:gd name="T17" fmla="*/ T16 w 1267"/>
                  <a:gd name="T18" fmla="+- 0 3545 3207"/>
                  <a:gd name="T19" fmla="*/ 3545 h 656"/>
                  <a:gd name="T20" fmla="+- 0 7569 6726"/>
                  <a:gd name="T21" fmla="*/ T20 w 1267"/>
                  <a:gd name="T22" fmla="+- 0 3542 3207"/>
                  <a:gd name="T23" fmla="*/ 3542 h 656"/>
                  <a:gd name="T24" fmla="+- 0 7571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845" y="333"/>
                    </a:moveTo>
                    <a:lnTo>
                      <a:pt x="800" y="333"/>
                    </a:lnTo>
                    <a:lnTo>
                      <a:pt x="802" y="335"/>
                    </a:lnTo>
                    <a:lnTo>
                      <a:pt x="800" y="338"/>
                    </a:lnTo>
                    <a:lnTo>
                      <a:pt x="845" y="338"/>
                    </a:lnTo>
                    <a:lnTo>
                      <a:pt x="843" y="335"/>
                    </a:lnTo>
                    <a:lnTo>
                      <a:pt x="845"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8" name="Freeform 3835"/>
              <p:cNvSpPr>
                <a:spLocks/>
              </p:cNvSpPr>
              <p:nvPr/>
            </p:nvSpPr>
            <p:spPr bwMode="auto">
              <a:xfrm>
                <a:off x="6726" y="3207"/>
                <a:ext cx="1267" cy="656"/>
              </a:xfrm>
              <a:custGeom>
                <a:avLst/>
                <a:gdLst>
                  <a:gd name="T0" fmla="+- 0 7692 6726"/>
                  <a:gd name="T1" fmla="*/ T0 w 1267"/>
                  <a:gd name="T2" fmla="+- 0 3540 3207"/>
                  <a:gd name="T3" fmla="*/ 3540 h 656"/>
                  <a:gd name="T4" fmla="+- 0 7647 6726"/>
                  <a:gd name="T5" fmla="*/ T4 w 1267"/>
                  <a:gd name="T6" fmla="+- 0 3540 3207"/>
                  <a:gd name="T7" fmla="*/ 3540 h 656"/>
                  <a:gd name="T8" fmla="+- 0 7649 6726"/>
                  <a:gd name="T9" fmla="*/ T8 w 1267"/>
                  <a:gd name="T10" fmla="+- 0 3542 3207"/>
                  <a:gd name="T11" fmla="*/ 3542 h 656"/>
                  <a:gd name="T12" fmla="+- 0 7647 6726"/>
                  <a:gd name="T13" fmla="*/ T12 w 1267"/>
                  <a:gd name="T14" fmla="+- 0 3545 3207"/>
                  <a:gd name="T15" fmla="*/ 3545 h 656"/>
                  <a:gd name="T16" fmla="+- 0 7692 6726"/>
                  <a:gd name="T17" fmla="*/ T16 w 1267"/>
                  <a:gd name="T18" fmla="+- 0 3545 3207"/>
                  <a:gd name="T19" fmla="*/ 3545 h 656"/>
                  <a:gd name="T20" fmla="+- 0 7690 6726"/>
                  <a:gd name="T21" fmla="*/ T20 w 1267"/>
                  <a:gd name="T22" fmla="+- 0 3542 3207"/>
                  <a:gd name="T23" fmla="*/ 3542 h 656"/>
                  <a:gd name="T24" fmla="+- 0 7692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966" y="333"/>
                    </a:moveTo>
                    <a:lnTo>
                      <a:pt x="921" y="333"/>
                    </a:lnTo>
                    <a:lnTo>
                      <a:pt x="923" y="335"/>
                    </a:lnTo>
                    <a:lnTo>
                      <a:pt x="921" y="338"/>
                    </a:lnTo>
                    <a:lnTo>
                      <a:pt x="966" y="338"/>
                    </a:lnTo>
                    <a:lnTo>
                      <a:pt x="964" y="335"/>
                    </a:lnTo>
                    <a:lnTo>
                      <a:pt x="966"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9" name="Freeform 3834"/>
              <p:cNvSpPr>
                <a:spLocks/>
              </p:cNvSpPr>
              <p:nvPr/>
            </p:nvSpPr>
            <p:spPr bwMode="auto">
              <a:xfrm>
                <a:off x="6726" y="3207"/>
                <a:ext cx="1267" cy="656"/>
              </a:xfrm>
              <a:custGeom>
                <a:avLst/>
                <a:gdLst>
                  <a:gd name="T0" fmla="+- 0 7813 6726"/>
                  <a:gd name="T1" fmla="*/ T0 w 1267"/>
                  <a:gd name="T2" fmla="+- 0 3540 3207"/>
                  <a:gd name="T3" fmla="*/ 3540 h 656"/>
                  <a:gd name="T4" fmla="+- 0 7768 6726"/>
                  <a:gd name="T5" fmla="*/ T4 w 1267"/>
                  <a:gd name="T6" fmla="+- 0 3540 3207"/>
                  <a:gd name="T7" fmla="*/ 3540 h 656"/>
                  <a:gd name="T8" fmla="+- 0 7770 6726"/>
                  <a:gd name="T9" fmla="*/ T8 w 1267"/>
                  <a:gd name="T10" fmla="+- 0 3542 3207"/>
                  <a:gd name="T11" fmla="*/ 3542 h 656"/>
                  <a:gd name="T12" fmla="+- 0 7768 6726"/>
                  <a:gd name="T13" fmla="*/ T12 w 1267"/>
                  <a:gd name="T14" fmla="+- 0 3545 3207"/>
                  <a:gd name="T15" fmla="*/ 3545 h 656"/>
                  <a:gd name="T16" fmla="+- 0 7813 6726"/>
                  <a:gd name="T17" fmla="*/ T16 w 1267"/>
                  <a:gd name="T18" fmla="+- 0 3545 3207"/>
                  <a:gd name="T19" fmla="*/ 3545 h 656"/>
                  <a:gd name="T20" fmla="+- 0 7810 6726"/>
                  <a:gd name="T21" fmla="*/ T20 w 1267"/>
                  <a:gd name="T22" fmla="+- 0 3542 3207"/>
                  <a:gd name="T23" fmla="*/ 3542 h 656"/>
                  <a:gd name="T24" fmla="+- 0 7813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087" y="333"/>
                    </a:moveTo>
                    <a:lnTo>
                      <a:pt x="1042" y="333"/>
                    </a:lnTo>
                    <a:lnTo>
                      <a:pt x="1044" y="335"/>
                    </a:lnTo>
                    <a:lnTo>
                      <a:pt x="1042" y="338"/>
                    </a:lnTo>
                    <a:lnTo>
                      <a:pt x="1087" y="338"/>
                    </a:lnTo>
                    <a:lnTo>
                      <a:pt x="1084" y="335"/>
                    </a:lnTo>
                    <a:lnTo>
                      <a:pt x="1087"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0" name="Freeform 3833"/>
              <p:cNvSpPr>
                <a:spLocks/>
              </p:cNvSpPr>
              <p:nvPr/>
            </p:nvSpPr>
            <p:spPr bwMode="auto">
              <a:xfrm>
                <a:off x="6726" y="3207"/>
                <a:ext cx="1267" cy="656"/>
              </a:xfrm>
              <a:custGeom>
                <a:avLst/>
                <a:gdLst>
                  <a:gd name="T0" fmla="+- 0 7934 6726"/>
                  <a:gd name="T1" fmla="*/ T0 w 1267"/>
                  <a:gd name="T2" fmla="+- 0 3540 3207"/>
                  <a:gd name="T3" fmla="*/ 3540 h 656"/>
                  <a:gd name="T4" fmla="+- 0 7889 6726"/>
                  <a:gd name="T5" fmla="*/ T4 w 1267"/>
                  <a:gd name="T6" fmla="+- 0 3540 3207"/>
                  <a:gd name="T7" fmla="*/ 3540 h 656"/>
                  <a:gd name="T8" fmla="+- 0 7891 6726"/>
                  <a:gd name="T9" fmla="*/ T8 w 1267"/>
                  <a:gd name="T10" fmla="+- 0 3542 3207"/>
                  <a:gd name="T11" fmla="*/ 3542 h 656"/>
                  <a:gd name="T12" fmla="+- 0 7889 6726"/>
                  <a:gd name="T13" fmla="*/ T12 w 1267"/>
                  <a:gd name="T14" fmla="+- 0 3545 3207"/>
                  <a:gd name="T15" fmla="*/ 3545 h 656"/>
                  <a:gd name="T16" fmla="+- 0 7934 6726"/>
                  <a:gd name="T17" fmla="*/ T16 w 1267"/>
                  <a:gd name="T18" fmla="+- 0 3545 3207"/>
                  <a:gd name="T19" fmla="*/ 3545 h 656"/>
                  <a:gd name="T20" fmla="+- 0 7931 6726"/>
                  <a:gd name="T21" fmla="*/ T20 w 1267"/>
                  <a:gd name="T22" fmla="+- 0 3542 3207"/>
                  <a:gd name="T23" fmla="*/ 3542 h 656"/>
                  <a:gd name="T24" fmla="+- 0 7934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208" y="333"/>
                    </a:moveTo>
                    <a:lnTo>
                      <a:pt x="1163" y="333"/>
                    </a:lnTo>
                    <a:lnTo>
                      <a:pt x="1165" y="335"/>
                    </a:lnTo>
                    <a:lnTo>
                      <a:pt x="1163" y="338"/>
                    </a:lnTo>
                    <a:lnTo>
                      <a:pt x="1208" y="338"/>
                    </a:lnTo>
                    <a:lnTo>
                      <a:pt x="1205" y="335"/>
                    </a:lnTo>
                    <a:lnTo>
                      <a:pt x="1208"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1" name="Freeform 3832"/>
              <p:cNvSpPr>
                <a:spLocks/>
              </p:cNvSpPr>
              <p:nvPr/>
            </p:nvSpPr>
            <p:spPr bwMode="auto">
              <a:xfrm>
                <a:off x="6726" y="3207"/>
                <a:ext cx="1267" cy="656"/>
              </a:xfrm>
              <a:custGeom>
                <a:avLst/>
                <a:gdLst>
                  <a:gd name="T0" fmla="+- 0 7978 6726"/>
                  <a:gd name="T1" fmla="*/ T0 w 1267"/>
                  <a:gd name="T2" fmla="+- 0 3530 3207"/>
                  <a:gd name="T3" fmla="*/ 3530 h 656"/>
                  <a:gd name="T4" fmla="+- 0 6727 6726"/>
                  <a:gd name="T5" fmla="*/ T4 w 1267"/>
                  <a:gd name="T6" fmla="+- 0 3530 3207"/>
                  <a:gd name="T7" fmla="*/ 3530 h 656"/>
                  <a:gd name="T8" fmla="+- 0 6727 6726"/>
                  <a:gd name="T9" fmla="*/ T8 w 1267"/>
                  <a:gd name="T10" fmla="+- 0 3540 3207"/>
                  <a:gd name="T11" fmla="*/ 3540 h 656"/>
                  <a:gd name="T12" fmla="+- 0 7978 6726"/>
                  <a:gd name="T13" fmla="*/ T12 w 1267"/>
                  <a:gd name="T14" fmla="+- 0 3540 3207"/>
                  <a:gd name="T15" fmla="*/ 3540 h 656"/>
                  <a:gd name="T16" fmla="+- 0 7978 6726"/>
                  <a:gd name="T17" fmla="*/ T16 w 1267"/>
                  <a:gd name="T18" fmla="+- 0 3530 3207"/>
                  <a:gd name="T19" fmla="*/ 3530 h 656"/>
                </a:gdLst>
                <a:ahLst/>
                <a:cxnLst>
                  <a:cxn ang="0">
                    <a:pos x="T1" y="T3"/>
                  </a:cxn>
                  <a:cxn ang="0">
                    <a:pos x="T5" y="T7"/>
                  </a:cxn>
                  <a:cxn ang="0">
                    <a:pos x="T9" y="T11"/>
                  </a:cxn>
                  <a:cxn ang="0">
                    <a:pos x="T13" y="T15"/>
                  </a:cxn>
                  <a:cxn ang="0">
                    <a:pos x="T17" y="T19"/>
                  </a:cxn>
                </a:cxnLst>
                <a:rect l="0" t="0" r="r" b="b"/>
                <a:pathLst>
                  <a:path w="1267" h="656">
                    <a:moveTo>
                      <a:pt x="1252" y="323"/>
                    </a:moveTo>
                    <a:lnTo>
                      <a:pt x="1" y="323"/>
                    </a:lnTo>
                    <a:lnTo>
                      <a:pt x="1" y="333"/>
                    </a:lnTo>
                    <a:lnTo>
                      <a:pt x="1252" y="333"/>
                    </a:lnTo>
                    <a:lnTo>
                      <a:pt x="1252"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2" name="Freeform 3831"/>
              <p:cNvSpPr>
                <a:spLocks/>
              </p:cNvSpPr>
              <p:nvPr/>
            </p:nvSpPr>
            <p:spPr bwMode="auto">
              <a:xfrm>
                <a:off x="6726" y="3207"/>
                <a:ext cx="1267" cy="656"/>
              </a:xfrm>
              <a:custGeom>
                <a:avLst/>
                <a:gdLst>
                  <a:gd name="T0" fmla="+- 0 6841 6726"/>
                  <a:gd name="T1" fmla="*/ T0 w 1267"/>
                  <a:gd name="T2" fmla="+- 0 3525 3207"/>
                  <a:gd name="T3" fmla="*/ 3525 h 656"/>
                  <a:gd name="T4" fmla="+- 0 6794 6726"/>
                  <a:gd name="T5" fmla="*/ T4 w 1267"/>
                  <a:gd name="T6" fmla="+- 0 3525 3207"/>
                  <a:gd name="T7" fmla="*/ 3525 h 656"/>
                  <a:gd name="T8" fmla="+- 0 6797 6726"/>
                  <a:gd name="T9" fmla="*/ T8 w 1267"/>
                  <a:gd name="T10" fmla="+- 0 3527 3207"/>
                  <a:gd name="T11" fmla="*/ 3527 h 656"/>
                  <a:gd name="T12" fmla="+- 0 6794 6726"/>
                  <a:gd name="T13" fmla="*/ T12 w 1267"/>
                  <a:gd name="T14" fmla="+- 0 3530 3207"/>
                  <a:gd name="T15" fmla="*/ 3530 h 656"/>
                  <a:gd name="T16" fmla="+- 0 6841 6726"/>
                  <a:gd name="T17" fmla="*/ T16 w 1267"/>
                  <a:gd name="T18" fmla="+- 0 3530 3207"/>
                  <a:gd name="T19" fmla="*/ 3530 h 656"/>
                  <a:gd name="T20" fmla="+- 0 6838 6726"/>
                  <a:gd name="T21" fmla="*/ T20 w 1267"/>
                  <a:gd name="T22" fmla="+- 0 3527 3207"/>
                  <a:gd name="T23" fmla="*/ 3527 h 656"/>
                  <a:gd name="T24" fmla="+- 0 6841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15" y="318"/>
                    </a:moveTo>
                    <a:lnTo>
                      <a:pt x="68" y="318"/>
                    </a:lnTo>
                    <a:lnTo>
                      <a:pt x="71" y="320"/>
                    </a:lnTo>
                    <a:lnTo>
                      <a:pt x="68" y="323"/>
                    </a:lnTo>
                    <a:lnTo>
                      <a:pt x="115" y="323"/>
                    </a:lnTo>
                    <a:lnTo>
                      <a:pt x="112" y="320"/>
                    </a:lnTo>
                    <a:lnTo>
                      <a:pt x="11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3" name="Freeform 3830"/>
              <p:cNvSpPr>
                <a:spLocks/>
              </p:cNvSpPr>
              <p:nvPr/>
            </p:nvSpPr>
            <p:spPr bwMode="auto">
              <a:xfrm>
                <a:off x="6726" y="3207"/>
                <a:ext cx="1267" cy="656"/>
              </a:xfrm>
              <a:custGeom>
                <a:avLst/>
                <a:gdLst>
                  <a:gd name="T0" fmla="+- 0 6964 6726"/>
                  <a:gd name="T1" fmla="*/ T0 w 1267"/>
                  <a:gd name="T2" fmla="+- 0 3525 3207"/>
                  <a:gd name="T3" fmla="*/ 3525 h 656"/>
                  <a:gd name="T4" fmla="+- 0 6918 6726"/>
                  <a:gd name="T5" fmla="*/ T4 w 1267"/>
                  <a:gd name="T6" fmla="+- 0 3525 3207"/>
                  <a:gd name="T7" fmla="*/ 3525 h 656"/>
                  <a:gd name="T8" fmla="+- 0 6920 6726"/>
                  <a:gd name="T9" fmla="*/ T8 w 1267"/>
                  <a:gd name="T10" fmla="+- 0 3527 3207"/>
                  <a:gd name="T11" fmla="*/ 3527 h 656"/>
                  <a:gd name="T12" fmla="+- 0 6918 6726"/>
                  <a:gd name="T13" fmla="*/ T12 w 1267"/>
                  <a:gd name="T14" fmla="+- 0 3530 3207"/>
                  <a:gd name="T15" fmla="*/ 3530 h 656"/>
                  <a:gd name="T16" fmla="+- 0 6964 6726"/>
                  <a:gd name="T17" fmla="*/ T16 w 1267"/>
                  <a:gd name="T18" fmla="+- 0 3530 3207"/>
                  <a:gd name="T19" fmla="*/ 3530 h 656"/>
                  <a:gd name="T20" fmla="+- 0 6961 6726"/>
                  <a:gd name="T21" fmla="*/ T20 w 1267"/>
                  <a:gd name="T22" fmla="+- 0 3527 3207"/>
                  <a:gd name="T23" fmla="*/ 3527 h 656"/>
                  <a:gd name="T24" fmla="+- 0 6964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238" y="318"/>
                    </a:moveTo>
                    <a:lnTo>
                      <a:pt x="192" y="318"/>
                    </a:lnTo>
                    <a:lnTo>
                      <a:pt x="194" y="320"/>
                    </a:lnTo>
                    <a:lnTo>
                      <a:pt x="192" y="323"/>
                    </a:lnTo>
                    <a:lnTo>
                      <a:pt x="238" y="323"/>
                    </a:lnTo>
                    <a:lnTo>
                      <a:pt x="235" y="320"/>
                    </a:lnTo>
                    <a:lnTo>
                      <a:pt x="23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4" name="Freeform 3829"/>
              <p:cNvSpPr>
                <a:spLocks/>
              </p:cNvSpPr>
              <p:nvPr/>
            </p:nvSpPr>
            <p:spPr bwMode="auto">
              <a:xfrm>
                <a:off x="6726" y="3207"/>
                <a:ext cx="1267" cy="656"/>
              </a:xfrm>
              <a:custGeom>
                <a:avLst/>
                <a:gdLst>
                  <a:gd name="T0" fmla="+- 0 7087 6726"/>
                  <a:gd name="T1" fmla="*/ T0 w 1267"/>
                  <a:gd name="T2" fmla="+- 0 3525 3207"/>
                  <a:gd name="T3" fmla="*/ 3525 h 656"/>
                  <a:gd name="T4" fmla="+- 0 7041 6726"/>
                  <a:gd name="T5" fmla="*/ T4 w 1267"/>
                  <a:gd name="T6" fmla="+- 0 3525 3207"/>
                  <a:gd name="T7" fmla="*/ 3525 h 656"/>
                  <a:gd name="T8" fmla="+- 0 7043 6726"/>
                  <a:gd name="T9" fmla="*/ T8 w 1267"/>
                  <a:gd name="T10" fmla="+- 0 3527 3207"/>
                  <a:gd name="T11" fmla="*/ 3527 h 656"/>
                  <a:gd name="T12" fmla="+- 0 7041 6726"/>
                  <a:gd name="T13" fmla="*/ T12 w 1267"/>
                  <a:gd name="T14" fmla="+- 0 3530 3207"/>
                  <a:gd name="T15" fmla="*/ 3530 h 656"/>
                  <a:gd name="T16" fmla="+- 0 7087 6726"/>
                  <a:gd name="T17" fmla="*/ T16 w 1267"/>
                  <a:gd name="T18" fmla="+- 0 3530 3207"/>
                  <a:gd name="T19" fmla="*/ 3530 h 656"/>
                  <a:gd name="T20" fmla="+- 0 7084 6726"/>
                  <a:gd name="T21" fmla="*/ T20 w 1267"/>
                  <a:gd name="T22" fmla="+- 0 3527 3207"/>
                  <a:gd name="T23" fmla="*/ 3527 h 656"/>
                  <a:gd name="T24" fmla="+- 0 7087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361" y="318"/>
                    </a:moveTo>
                    <a:lnTo>
                      <a:pt x="315" y="318"/>
                    </a:lnTo>
                    <a:lnTo>
                      <a:pt x="317" y="320"/>
                    </a:lnTo>
                    <a:lnTo>
                      <a:pt x="315" y="323"/>
                    </a:lnTo>
                    <a:lnTo>
                      <a:pt x="361" y="323"/>
                    </a:lnTo>
                    <a:lnTo>
                      <a:pt x="358" y="320"/>
                    </a:lnTo>
                    <a:lnTo>
                      <a:pt x="36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5" name="Freeform 3828"/>
              <p:cNvSpPr>
                <a:spLocks/>
              </p:cNvSpPr>
              <p:nvPr/>
            </p:nvSpPr>
            <p:spPr bwMode="auto">
              <a:xfrm>
                <a:off x="6726" y="3207"/>
                <a:ext cx="1267" cy="656"/>
              </a:xfrm>
              <a:custGeom>
                <a:avLst/>
                <a:gdLst>
                  <a:gd name="T0" fmla="+- 0 7210 6726"/>
                  <a:gd name="T1" fmla="*/ T0 w 1267"/>
                  <a:gd name="T2" fmla="+- 0 3525 3207"/>
                  <a:gd name="T3" fmla="*/ 3525 h 656"/>
                  <a:gd name="T4" fmla="+- 0 7164 6726"/>
                  <a:gd name="T5" fmla="*/ T4 w 1267"/>
                  <a:gd name="T6" fmla="+- 0 3525 3207"/>
                  <a:gd name="T7" fmla="*/ 3525 h 656"/>
                  <a:gd name="T8" fmla="+- 0 7167 6726"/>
                  <a:gd name="T9" fmla="*/ T8 w 1267"/>
                  <a:gd name="T10" fmla="+- 0 3527 3207"/>
                  <a:gd name="T11" fmla="*/ 3527 h 656"/>
                  <a:gd name="T12" fmla="+- 0 7164 6726"/>
                  <a:gd name="T13" fmla="*/ T12 w 1267"/>
                  <a:gd name="T14" fmla="+- 0 3530 3207"/>
                  <a:gd name="T15" fmla="*/ 3530 h 656"/>
                  <a:gd name="T16" fmla="+- 0 7210 6726"/>
                  <a:gd name="T17" fmla="*/ T16 w 1267"/>
                  <a:gd name="T18" fmla="+- 0 3530 3207"/>
                  <a:gd name="T19" fmla="*/ 3530 h 656"/>
                  <a:gd name="T20" fmla="+- 0 7208 6726"/>
                  <a:gd name="T21" fmla="*/ T20 w 1267"/>
                  <a:gd name="T22" fmla="+- 0 3527 3207"/>
                  <a:gd name="T23" fmla="*/ 3527 h 656"/>
                  <a:gd name="T24" fmla="+- 0 7210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484" y="318"/>
                    </a:moveTo>
                    <a:lnTo>
                      <a:pt x="438" y="318"/>
                    </a:lnTo>
                    <a:lnTo>
                      <a:pt x="441" y="320"/>
                    </a:lnTo>
                    <a:lnTo>
                      <a:pt x="438" y="323"/>
                    </a:lnTo>
                    <a:lnTo>
                      <a:pt x="484" y="323"/>
                    </a:lnTo>
                    <a:lnTo>
                      <a:pt x="482" y="320"/>
                    </a:lnTo>
                    <a:lnTo>
                      <a:pt x="48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6" name="Freeform 3827"/>
              <p:cNvSpPr>
                <a:spLocks/>
              </p:cNvSpPr>
              <p:nvPr/>
            </p:nvSpPr>
            <p:spPr bwMode="auto">
              <a:xfrm>
                <a:off x="6726" y="3207"/>
                <a:ext cx="1267" cy="656"/>
              </a:xfrm>
              <a:custGeom>
                <a:avLst/>
                <a:gdLst>
                  <a:gd name="T0" fmla="+- 0 7333 6726"/>
                  <a:gd name="T1" fmla="*/ T0 w 1267"/>
                  <a:gd name="T2" fmla="+- 0 3525 3207"/>
                  <a:gd name="T3" fmla="*/ 3525 h 656"/>
                  <a:gd name="T4" fmla="+- 0 7287 6726"/>
                  <a:gd name="T5" fmla="*/ T4 w 1267"/>
                  <a:gd name="T6" fmla="+- 0 3525 3207"/>
                  <a:gd name="T7" fmla="*/ 3525 h 656"/>
                  <a:gd name="T8" fmla="+- 0 7290 6726"/>
                  <a:gd name="T9" fmla="*/ T8 w 1267"/>
                  <a:gd name="T10" fmla="+- 0 3527 3207"/>
                  <a:gd name="T11" fmla="*/ 3527 h 656"/>
                  <a:gd name="T12" fmla="+- 0 7287 6726"/>
                  <a:gd name="T13" fmla="*/ T12 w 1267"/>
                  <a:gd name="T14" fmla="+- 0 3530 3207"/>
                  <a:gd name="T15" fmla="*/ 3530 h 656"/>
                  <a:gd name="T16" fmla="+- 0 7333 6726"/>
                  <a:gd name="T17" fmla="*/ T16 w 1267"/>
                  <a:gd name="T18" fmla="+- 0 3530 3207"/>
                  <a:gd name="T19" fmla="*/ 3530 h 656"/>
                  <a:gd name="T20" fmla="+- 0 7331 6726"/>
                  <a:gd name="T21" fmla="*/ T20 w 1267"/>
                  <a:gd name="T22" fmla="+- 0 3527 3207"/>
                  <a:gd name="T23" fmla="*/ 3527 h 656"/>
                  <a:gd name="T24" fmla="+- 0 7333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607" y="318"/>
                    </a:moveTo>
                    <a:lnTo>
                      <a:pt x="561" y="318"/>
                    </a:lnTo>
                    <a:lnTo>
                      <a:pt x="564" y="320"/>
                    </a:lnTo>
                    <a:lnTo>
                      <a:pt x="561" y="323"/>
                    </a:lnTo>
                    <a:lnTo>
                      <a:pt x="607" y="323"/>
                    </a:lnTo>
                    <a:lnTo>
                      <a:pt x="605" y="320"/>
                    </a:lnTo>
                    <a:lnTo>
                      <a:pt x="60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7" name="Freeform 3826"/>
              <p:cNvSpPr>
                <a:spLocks/>
              </p:cNvSpPr>
              <p:nvPr/>
            </p:nvSpPr>
            <p:spPr bwMode="auto">
              <a:xfrm>
                <a:off x="6726" y="3207"/>
                <a:ext cx="1267" cy="656"/>
              </a:xfrm>
              <a:custGeom>
                <a:avLst/>
                <a:gdLst>
                  <a:gd name="T0" fmla="+- 0 7457 6726"/>
                  <a:gd name="T1" fmla="*/ T0 w 1267"/>
                  <a:gd name="T2" fmla="+- 0 3525 3207"/>
                  <a:gd name="T3" fmla="*/ 3525 h 656"/>
                  <a:gd name="T4" fmla="+- 0 7410 6726"/>
                  <a:gd name="T5" fmla="*/ T4 w 1267"/>
                  <a:gd name="T6" fmla="+- 0 3525 3207"/>
                  <a:gd name="T7" fmla="*/ 3525 h 656"/>
                  <a:gd name="T8" fmla="+- 0 7413 6726"/>
                  <a:gd name="T9" fmla="*/ T8 w 1267"/>
                  <a:gd name="T10" fmla="+- 0 3527 3207"/>
                  <a:gd name="T11" fmla="*/ 3527 h 656"/>
                  <a:gd name="T12" fmla="+- 0 7410 6726"/>
                  <a:gd name="T13" fmla="*/ T12 w 1267"/>
                  <a:gd name="T14" fmla="+- 0 3530 3207"/>
                  <a:gd name="T15" fmla="*/ 3530 h 656"/>
                  <a:gd name="T16" fmla="+- 0 7457 6726"/>
                  <a:gd name="T17" fmla="*/ T16 w 1267"/>
                  <a:gd name="T18" fmla="+- 0 3530 3207"/>
                  <a:gd name="T19" fmla="*/ 3530 h 656"/>
                  <a:gd name="T20" fmla="+- 0 7454 6726"/>
                  <a:gd name="T21" fmla="*/ T20 w 1267"/>
                  <a:gd name="T22" fmla="+- 0 3527 3207"/>
                  <a:gd name="T23" fmla="*/ 3527 h 656"/>
                  <a:gd name="T24" fmla="+- 0 7457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731" y="318"/>
                    </a:moveTo>
                    <a:lnTo>
                      <a:pt x="684" y="318"/>
                    </a:lnTo>
                    <a:lnTo>
                      <a:pt x="687" y="320"/>
                    </a:lnTo>
                    <a:lnTo>
                      <a:pt x="684" y="323"/>
                    </a:lnTo>
                    <a:lnTo>
                      <a:pt x="731" y="323"/>
                    </a:lnTo>
                    <a:lnTo>
                      <a:pt x="728" y="320"/>
                    </a:lnTo>
                    <a:lnTo>
                      <a:pt x="73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8" name="Freeform 3825"/>
              <p:cNvSpPr>
                <a:spLocks/>
              </p:cNvSpPr>
              <p:nvPr/>
            </p:nvSpPr>
            <p:spPr bwMode="auto">
              <a:xfrm>
                <a:off x="6726" y="3207"/>
                <a:ext cx="1267" cy="656"/>
              </a:xfrm>
              <a:custGeom>
                <a:avLst/>
                <a:gdLst>
                  <a:gd name="T0" fmla="+- 0 7580 6726"/>
                  <a:gd name="T1" fmla="*/ T0 w 1267"/>
                  <a:gd name="T2" fmla="+- 0 3525 3207"/>
                  <a:gd name="T3" fmla="*/ 3525 h 656"/>
                  <a:gd name="T4" fmla="+- 0 7534 6726"/>
                  <a:gd name="T5" fmla="*/ T4 w 1267"/>
                  <a:gd name="T6" fmla="+- 0 3525 3207"/>
                  <a:gd name="T7" fmla="*/ 3525 h 656"/>
                  <a:gd name="T8" fmla="+- 0 7536 6726"/>
                  <a:gd name="T9" fmla="*/ T8 w 1267"/>
                  <a:gd name="T10" fmla="+- 0 3527 3207"/>
                  <a:gd name="T11" fmla="*/ 3527 h 656"/>
                  <a:gd name="T12" fmla="+- 0 7534 6726"/>
                  <a:gd name="T13" fmla="*/ T12 w 1267"/>
                  <a:gd name="T14" fmla="+- 0 3530 3207"/>
                  <a:gd name="T15" fmla="*/ 3530 h 656"/>
                  <a:gd name="T16" fmla="+- 0 7580 6726"/>
                  <a:gd name="T17" fmla="*/ T16 w 1267"/>
                  <a:gd name="T18" fmla="+- 0 3530 3207"/>
                  <a:gd name="T19" fmla="*/ 3530 h 656"/>
                  <a:gd name="T20" fmla="+- 0 7577 6726"/>
                  <a:gd name="T21" fmla="*/ T20 w 1267"/>
                  <a:gd name="T22" fmla="+- 0 3527 3207"/>
                  <a:gd name="T23" fmla="*/ 3527 h 656"/>
                  <a:gd name="T24" fmla="+- 0 7580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854" y="318"/>
                    </a:moveTo>
                    <a:lnTo>
                      <a:pt x="808" y="318"/>
                    </a:lnTo>
                    <a:lnTo>
                      <a:pt x="810" y="320"/>
                    </a:lnTo>
                    <a:lnTo>
                      <a:pt x="808" y="323"/>
                    </a:lnTo>
                    <a:lnTo>
                      <a:pt x="854" y="323"/>
                    </a:lnTo>
                    <a:lnTo>
                      <a:pt x="851" y="320"/>
                    </a:lnTo>
                    <a:lnTo>
                      <a:pt x="85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9" name="Freeform 3824"/>
              <p:cNvSpPr>
                <a:spLocks/>
              </p:cNvSpPr>
              <p:nvPr/>
            </p:nvSpPr>
            <p:spPr bwMode="auto">
              <a:xfrm>
                <a:off x="6726" y="3207"/>
                <a:ext cx="1267" cy="656"/>
              </a:xfrm>
              <a:custGeom>
                <a:avLst/>
                <a:gdLst>
                  <a:gd name="T0" fmla="+- 0 7703 6726"/>
                  <a:gd name="T1" fmla="*/ T0 w 1267"/>
                  <a:gd name="T2" fmla="+- 0 3525 3207"/>
                  <a:gd name="T3" fmla="*/ 3525 h 656"/>
                  <a:gd name="T4" fmla="+- 0 7657 6726"/>
                  <a:gd name="T5" fmla="*/ T4 w 1267"/>
                  <a:gd name="T6" fmla="+- 0 3525 3207"/>
                  <a:gd name="T7" fmla="*/ 3525 h 656"/>
                  <a:gd name="T8" fmla="+- 0 7659 6726"/>
                  <a:gd name="T9" fmla="*/ T8 w 1267"/>
                  <a:gd name="T10" fmla="+- 0 3527 3207"/>
                  <a:gd name="T11" fmla="*/ 3527 h 656"/>
                  <a:gd name="T12" fmla="+- 0 7657 6726"/>
                  <a:gd name="T13" fmla="*/ T12 w 1267"/>
                  <a:gd name="T14" fmla="+- 0 3530 3207"/>
                  <a:gd name="T15" fmla="*/ 3530 h 656"/>
                  <a:gd name="T16" fmla="+- 0 7703 6726"/>
                  <a:gd name="T17" fmla="*/ T16 w 1267"/>
                  <a:gd name="T18" fmla="+- 0 3530 3207"/>
                  <a:gd name="T19" fmla="*/ 3530 h 656"/>
                  <a:gd name="T20" fmla="+- 0 7700 6726"/>
                  <a:gd name="T21" fmla="*/ T20 w 1267"/>
                  <a:gd name="T22" fmla="+- 0 3527 3207"/>
                  <a:gd name="T23" fmla="*/ 3527 h 656"/>
                  <a:gd name="T24" fmla="+- 0 7703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977" y="318"/>
                    </a:moveTo>
                    <a:lnTo>
                      <a:pt x="931" y="318"/>
                    </a:lnTo>
                    <a:lnTo>
                      <a:pt x="933" y="320"/>
                    </a:lnTo>
                    <a:lnTo>
                      <a:pt x="931" y="323"/>
                    </a:lnTo>
                    <a:lnTo>
                      <a:pt x="977" y="323"/>
                    </a:lnTo>
                    <a:lnTo>
                      <a:pt x="974" y="320"/>
                    </a:lnTo>
                    <a:lnTo>
                      <a:pt x="97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0" name="Freeform 3823"/>
              <p:cNvSpPr>
                <a:spLocks/>
              </p:cNvSpPr>
              <p:nvPr/>
            </p:nvSpPr>
            <p:spPr bwMode="auto">
              <a:xfrm>
                <a:off x="6726" y="3207"/>
                <a:ext cx="1267" cy="656"/>
              </a:xfrm>
              <a:custGeom>
                <a:avLst/>
                <a:gdLst>
                  <a:gd name="T0" fmla="+- 0 7826 6726"/>
                  <a:gd name="T1" fmla="*/ T0 w 1267"/>
                  <a:gd name="T2" fmla="+- 0 3525 3207"/>
                  <a:gd name="T3" fmla="*/ 3525 h 656"/>
                  <a:gd name="T4" fmla="+- 0 7780 6726"/>
                  <a:gd name="T5" fmla="*/ T4 w 1267"/>
                  <a:gd name="T6" fmla="+- 0 3525 3207"/>
                  <a:gd name="T7" fmla="*/ 3525 h 656"/>
                  <a:gd name="T8" fmla="+- 0 7782 6726"/>
                  <a:gd name="T9" fmla="*/ T8 w 1267"/>
                  <a:gd name="T10" fmla="+- 0 3527 3207"/>
                  <a:gd name="T11" fmla="*/ 3527 h 656"/>
                  <a:gd name="T12" fmla="+- 0 7780 6726"/>
                  <a:gd name="T13" fmla="*/ T12 w 1267"/>
                  <a:gd name="T14" fmla="+- 0 3530 3207"/>
                  <a:gd name="T15" fmla="*/ 3530 h 656"/>
                  <a:gd name="T16" fmla="+- 0 7826 6726"/>
                  <a:gd name="T17" fmla="*/ T16 w 1267"/>
                  <a:gd name="T18" fmla="+- 0 3530 3207"/>
                  <a:gd name="T19" fmla="*/ 3530 h 656"/>
                  <a:gd name="T20" fmla="+- 0 7824 6726"/>
                  <a:gd name="T21" fmla="*/ T20 w 1267"/>
                  <a:gd name="T22" fmla="+- 0 3527 3207"/>
                  <a:gd name="T23" fmla="*/ 3527 h 656"/>
                  <a:gd name="T24" fmla="+- 0 7826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100" y="318"/>
                    </a:moveTo>
                    <a:lnTo>
                      <a:pt x="1054" y="318"/>
                    </a:lnTo>
                    <a:lnTo>
                      <a:pt x="1056" y="320"/>
                    </a:lnTo>
                    <a:lnTo>
                      <a:pt x="1054" y="323"/>
                    </a:lnTo>
                    <a:lnTo>
                      <a:pt x="1100" y="323"/>
                    </a:lnTo>
                    <a:lnTo>
                      <a:pt x="1098" y="320"/>
                    </a:lnTo>
                    <a:lnTo>
                      <a:pt x="110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1" name="Freeform 3822"/>
              <p:cNvSpPr>
                <a:spLocks/>
              </p:cNvSpPr>
              <p:nvPr/>
            </p:nvSpPr>
            <p:spPr bwMode="auto">
              <a:xfrm>
                <a:off x="6726" y="3207"/>
                <a:ext cx="1267" cy="656"/>
              </a:xfrm>
              <a:custGeom>
                <a:avLst/>
                <a:gdLst>
                  <a:gd name="T0" fmla="+- 0 7949 6726"/>
                  <a:gd name="T1" fmla="*/ T0 w 1267"/>
                  <a:gd name="T2" fmla="+- 0 3525 3207"/>
                  <a:gd name="T3" fmla="*/ 3525 h 656"/>
                  <a:gd name="T4" fmla="+- 0 7903 6726"/>
                  <a:gd name="T5" fmla="*/ T4 w 1267"/>
                  <a:gd name="T6" fmla="+- 0 3525 3207"/>
                  <a:gd name="T7" fmla="*/ 3525 h 656"/>
                  <a:gd name="T8" fmla="+- 0 7906 6726"/>
                  <a:gd name="T9" fmla="*/ T8 w 1267"/>
                  <a:gd name="T10" fmla="+- 0 3527 3207"/>
                  <a:gd name="T11" fmla="*/ 3527 h 656"/>
                  <a:gd name="T12" fmla="+- 0 7903 6726"/>
                  <a:gd name="T13" fmla="*/ T12 w 1267"/>
                  <a:gd name="T14" fmla="+- 0 3530 3207"/>
                  <a:gd name="T15" fmla="*/ 3530 h 656"/>
                  <a:gd name="T16" fmla="+- 0 7949 6726"/>
                  <a:gd name="T17" fmla="*/ T16 w 1267"/>
                  <a:gd name="T18" fmla="+- 0 3530 3207"/>
                  <a:gd name="T19" fmla="*/ 3530 h 656"/>
                  <a:gd name="T20" fmla="+- 0 7947 6726"/>
                  <a:gd name="T21" fmla="*/ T20 w 1267"/>
                  <a:gd name="T22" fmla="+- 0 3527 3207"/>
                  <a:gd name="T23" fmla="*/ 3527 h 656"/>
                  <a:gd name="T24" fmla="+- 0 7949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223" y="318"/>
                    </a:moveTo>
                    <a:lnTo>
                      <a:pt x="1177" y="318"/>
                    </a:lnTo>
                    <a:lnTo>
                      <a:pt x="1180" y="320"/>
                    </a:lnTo>
                    <a:lnTo>
                      <a:pt x="1177" y="323"/>
                    </a:lnTo>
                    <a:lnTo>
                      <a:pt x="1223" y="323"/>
                    </a:lnTo>
                    <a:lnTo>
                      <a:pt x="1221" y="320"/>
                    </a:lnTo>
                    <a:lnTo>
                      <a:pt x="122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2" name="Freeform 3821"/>
              <p:cNvSpPr>
                <a:spLocks/>
              </p:cNvSpPr>
              <p:nvPr/>
            </p:nvSpPr>
            <p:spPr bwMode="auto">
              <a:xfrm>
                <a:off x="6726" y="3207"/>
                <a:ext cx="1267" cy="656"/>
              </a:xfrm>
              <a:custGeom>
                <a:avLst/>
                <a:gdLst>
                  <a:gd name="T0" fmla="+- 0 7978 6726"/>
                  <a:gd name="T1" fmla="*/ T0 w 1267"/>
                  <a:gd name="T2" fmla="+- 0 3207 3207"/>
                  <a:gd name="T3" fmla="*/ 3207 h 656"/>
                  <a:gd name="T4" fmla="+- 0 6726 6726"/>
                  <a:gd name="T5" fmla="*/ T4 w 1267"/>
                  <a:gd name="T6" fmla="+- 0 3207 3207"/>
                  <a:gd name="T7" fmla="*/ 3207 h 656"/>
                  <a:gd name="T8" fmla="+- 0 6727 6726"/>
                  <a:gd name="T9" fmla="*/ T8 w 1267"/>
                  <a:gd name="T10" fmla="+- 0 3208 3207"/>
                  <a:gd name="T11" fmla="*/ 3208 h 656"/>
                  <a:gd name="T12" fmla="+- 0 6727 6726"/>
                  <a:gd name="T13" fmla="*/ T12 w 1267"/>
                  <a:gd name="T14" fmla="+- 0 3525 3207"/>
                  <a:gd name="T15" fmla="*/ 3525 h 656"/>
                  <a:gd name="T16" fmla="+- 0 7978 6726"/>
                  <a:gd name="T17" fmla="*/ T16 w 1267"/>
                  <a:gd name="T18" fmla="+- 0 3525 3207"/>
                  <a:gd name="T19" fmla="*/ 3525 h 656"/>
                  <a:gd name="T20" fmla="+- 0 7978 6726"/>
                  <a:gd name="T21" fmla="*/ T20 w 1267"/>
                  <a:gd name="T22" fmla="+- 0 3207 3207"/>
                  <a:gd name="T23" fmla="*/ 3207 h 656"/>
                </a:gdLst>
                <a:ahLst/>
                <a:cxnLst>
                  <a:cxn ang="0">
                    <a:pos x="T1" y="T3"/>
                  </a:cxn>
                  <a:cxn ang="0">
                    <a:pos x="T5" y="T7"/>
                  </a:cxn>
                  <a:cxn ang="0">
                    <a:pos x="T9" y="T11"/>
                  </a:cxn>
                  <a:cxn ang="0">
                    <a:pos x="T13" y="T15"/>
                  </a:cxn>
                  <a:cxn ang="0">
                    <a:pos x="T17" y="T19"/>
                  </a:cxn>
                  <a:cxn ang="0">
                    <a:pos x="T21" y="T23"/>
                  </a:cxn>
                </a:cxnLst>
                <a:rect l="0" t="0" r="r" b="b"/>
                <a:pathLst>
                  <a:path w="1267" h="656">
                    <a:moveTo>
                      <a:pt x="1252" y="0"/>
                    </a:moveTo>
                    <a:lnTo>
                      <a:pt x="0" y="0"/>
                    </a:lnTo>
                    <a:lnTo>
                      <a:pt x="1" y="1"/>
                    </a:lnTo>
                    <a:lnTo>
                      <a:pt x="1" y="318"/>
                    </a:lnTo>
                    <a:lnTo>
                      <a:pt x="1252" y="318"/>
                    </a:lnTo>
                    <a:lnTo>
                      <a:pt x="125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85" name="Group 3818"/>
            <p:cNvGrpSpPr>
              <a:grpSpLocks/>
            </p:cNvGrpSpPr>
            <p:nvPr/>
          </p:nvGrpSpPr>
          <p:grpSpPr bwMode="auto">
            <a:xfrm>
              <a:off x="6727" y="3542"/>
              <a:ext cx="1252" cy="2"/>
              <a:chOff x="6727" y="3542"/>
              <a:chExt cx="1252" cy="2"/>
            </a:xfrm>
          </p:grpSpPr>
          <p:sp>
            <p:nvSpPr>
              <p:cNvPr id="39909" name="Freeform 3819"/>
              <p:cNvSpPr>
                <a:spLocks/>
              </p:cNvSpPr>
              <p:nvPr/>
            </p:nvSpPr>
            <p:spPr bwMode="auto">
              <a:xfrm>
                <a:off x="6727" y="3542"/>
                <a:ext cx="1252" cy="2"/>
              </a:xfrm>
              <a:custGeom>
                <a:avLst/>
                <a:gdLst>
                  <a:gd name="T0" fmla="+- 0 6727 6727"/>
                  <a:gd name="T1" fmla="*/ T0 w 1252"/>
                  <a:gd name="T2" fmla="+- 0 7978 6727"/>
                  <a:gd name="T3" fmla="*/ T2 w 1252"/>
                </a:gdLst>
                <a:ahLst/>
                <a:cxnLst>
                  <a:cxn ang="0">
                    <a:pos x="T1" y="0"/>
                  </a:cxn>
                  <a:cxn ang="0">
                    <a:pos x="T3" y="0"/>
                  </a:cxn>
                </a:cxnLst>
                <a:rect l="0" t="0" r="r" b="b"/>
                <a:pathLst>
                  <a:path w="1252">
                    <a:moveTo>
                      <a:pt x="0" y="0"/>
                    </a:moveTo>
                    <a:lnTo>
                      <a:pt x="125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6" name="Group 3816"/>
            <p:cNvGrpSpPr>
              <a:grpSpLocks/>
            </p:cNvGrpSpPr>
            <p:nvPr/>
          </p:nvGrpSpPr>
          <p:grpSpPr bwMode="auto">
            <a:xfrm>
              <a:off x="6727" y="3527"/>
              <a:ext cx="1252" cy="2"/>
              <a:chOff x="6727" y="3527"/>
              <a:chExt cx="1252" cy="2"/>
            </a:xfrm>
          </p:grpSpPr>
          <p:sp>
            <p:nvSpPr>
              <p:cNvPr id="39908" name="Freeform 3817"/>
              <p:cNvSpPr>
                <a:spLocks/>
              </p:cNvSpPr>
              <p:nvPr/>
            </p:nvSpPr>
            <p:spPr bwMode="auto">
              <a:xfrm>
                <a:off x="6727" y="3527"/>
                <a:ext cx="1252" cy="2"/>
              </a:xfrm>
              <a:custGeom>
                <a:avLst/>
                <a:gdLst>
                  <a:gd name="T0" fmla="+- 0 6727 6727"/>
                  <a:gd name="T1" fmla="*/ T0 w 1252"/>
                  <a:gd name="T2" fmla="+- 0 7978 6727"/>
                  <a:gd name="T3" fmla="*/ T2 w 1252"/>
                </a:gdLst>
                <a:ahLst/>
                <a:cxnLst>
                  <a:cxn ang="0">
                    <a:pos x="T1" y="0"/>
                  </a:cxn>
                  <a:cxn ang="0">
                    <a:pos x="T3" y="0"/>
                  </a:cxn>
                </a:cxnLst>
                <a:rect l="0" t="0" r="r" b="b"/>
                <a:pathLst>
                  <a:path w="1252">
                    <a:moveTo>
                      <a:pt x="0" y="0"/>
                    </a:moveTo>
                    <a:lnTo>
                      <a:pt x="1251" y="0"/>
                    </a:lnTo>
                  </a:path>
                </a:pathLst>
              </a:custGeom>
              <a:noFill/>
              <a:ln w="3264">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7" name="Group 3814"/>
            <p:cNvGrpSpPr>
              <a:grpSpLocks/>
            </p:cNvGrpSpPr>
            <p:nvPr/>
          </p:nvGrpSpPr>
          <p:grpSpPr bwMode="auto">
            <a:xfrm>
              <a:off x="6726" y="3544"/>
              <a:ext cx="2" cy="318"/>
              <a:chOff x="6726" y="3544"/>
              <a:chExt cx="2" cy="318"/>
            </a:xfrm>
          </p:grpSpPr>
          <p:sp>
            <p:nvSpPr>
              <p:cNvPr id="39907" name="Freeform 3815"/>
              <p:cNvSpPr>
                <a:spLocks/>
              </p:cNvSpPr>
              <p:nvPr/>
            </p:nvSpPr>
            <p:spPr bwMode="auto">
              <a:xfrm>
                <a:off x="6726" y="3544"/>
                <a:ext cx="2" cy="318"/>
              </a:xfrm>
              <a:custGeom>
                <a:avLst/>
                <a:gdLst>
                  <a:gd name="T0" fmla="+- 0 3544 3544"/>
                  <a:gd name="T1" fmla="*/ 3544 h 318"/>
                  <a:gd name="T2" fmla="+- 0 3862 3544"/>
                  <a:gd name="T3" fmla="*/ 3862 h 318"/>
                </a:gdLst>
                <a:ahLst/>
                <a:cxnLst>
                  <a:cxn ang="0">
                    <a:pos x="0" y="T1"/>
                  </a:cxn>
                  <a:cxn ang="0">
                    <a:pos x="0" y="T3"/>
                  </a:cxn>
                </a:cxnLst>
                <a:rect l="0" t="0" r="r" b="b"/>
                <a:pathLst>
                  <a:path h="318">
                    <a:moveTo>
                      <a:pt x="0" y="0"/>
                    </a:moveTo>
                    <a:lnTo>
                      <a:pt x="0" y="318"/>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8" name="Group 3812"/>
            <p:cNvGrpSpPr>
              <a:grpSpLocks/>
            </p:cNvGrpSpPr>
            <p:nvPr/>
          </p:nvGrpSpPr>
          <p:grpSpPr bwMode="auto">
            <a:xfrm>
              <a:off x="6724" y="3535"/>
              <a:ext cx="3" cy="2"/>
              <a:chOff x="6724" y="3535"/>
              <a:chExt cx="3" cy="2"/>
            </a:xfrm>
          </p:grpSpPr>
          <p:sp>
            <p:nvSpPr>
              <p:cNvPr id="39906" name="Freeform 3813"/>
              <p:cNvSpPr>
                <a:spLocks/>
              </p:cNvSpPr>
              <p:nvPr/>
            </p:nvSpPr>
            <p:spPr bwMode="auto">
              <a:xfrm>
                <a:off x="6724" y="3535"/>
                <a:ext cx="3" cy="2"/>
              </a:xfrm>
              <a:custGeom>
                <a:avLst/>
                <a:gdLst>
                  <a:gd name="T0" fmla="+- 0 6724 6724"/>
                  <a:gd name="T1" fmla="*/ T0 w 3"/>
                  <a:gd name="T2" fmla="+- 0 6727 6724"/>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9" name="Group 3810"/>
            <p:cNvGrpSpPr>
              <a:grpSpLocks/>
            </p:cNvGrpSpPr>
            <p:nvPr/>
          </p:nvGrpSpPr>
          <p:grpSpPr bwMode="auto">
            <a:xfrm>
              <a:off x="6726" y="3206"/>
              <a:ext cx="2" cy="318"/>
              <a:chOff x="6726" y="3206"/>
              <a:chExt cx="2" cy="318"/>
            </a:xfrm>
          </p:grpSpPr>
          <p:sp>
            <p:nvSpPr>
              <p:cNvPr id="39905" name="Freeform 3811"/>
              <p:cNvSpPr>
                <a:spLocks/>
              </p:cNvSpPr>
              <p:nvPr/>
            </p:nvSpPr>
            <p:spPr bwMode="auto">
              <a:xfrm>
                <a:off x="6726" y="3206"/>
                <a:ext cx="2" cy="318"/>
              </a:xfrm>
              <a:custGeom>
                <a:avLst/>
                <a:gdLst>
                  <a:gd name="T0" fmla="+- 0 3206 3206"/>
                  <a:gd name="T1" fmla="*/ 3206 h 318"/>
                  <a:gd name="T2" fmla="+- 0 3524 3206"/>
                  <a:gd name="T3" fmla="*/ 3524 h 318"/>
                </a:gdLst>
                <a:ahLst/>
                <a:cxnLst>
                  <a:cxn ang="0">
                    <a:pos x="0" y="T1"/>
                  </a:cxn>
                  <a:cxn ang="0">
                    <a:pos x="0" y="T3"/>
                  </a:cxn>
                </a:cxnLst>
                <a:rect l="0" t="0" r="r" b="b"/>
                <a:pathLst>
                  <a:path h="318">
                    <a:moveTo>
                      <a:pt x="0" y="0"/>
                    </a:moveTo>
                    <a:lnTo>
                      <a:pt x="0" y="318"/>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0" name="Group 3808"/>
            <p:cNvGrpSpPr>
              <a:grpSpLocks/>
            </p:cNvGrpSpPr>
            <p:nvPr/>
          </p:nvGrpSpPr>
          <p:grpSpPr bwMode="auto">
            <a:xfrm>
              <a:off x="6724" y="3540"/>
              <a:ext cx="3" cy="6"/>
              <a:chOff x="6724" y="3540"/>
              <a:chExt cx="3" cy="6"/>
            </a:xfrm>
          </p:grpSpPr>
          <p:sp>
            <p:nvSpPr>
              <p:cNvPr id="39904" name="Freeform 3809"/>
              <p:cNvSpPr>
                <a:spLocks/>
              </p:cNvSpPr>
              <p:nvPr/>
            </p:nvSpPr>
            <p:spPr bwMode="auto">
              <a:xfrm>
                <a:off x="6724" y="3540"/>
                <a:ext cx="3" cy="6"/>
              </a:xfrm>
              <a:custGeom>
                <a:avLst/>
                <a:gdLst>
                  <a:gd name="T0" fmla="+- 0 6727 6724"/>
                  <a:gd name="T1" fmla="*/ T0 w 3"/>
                  <a:gd name="T2" fmla="+- 0 3540 3540"/>
                  <a:gd name="T3" fmla="*/ 3540 h 6"/>
                  <a:gd name="T4" fmla="+- 0 6726 6724"/>
                  <a:gd name="T5" fmla="*/ T4 w 3"/>
                  <a:gd name="T6" fmla="+- 0 3540 3540"/>
                  <a:gd name="T7" fmla="*/ 3540 h 6"/>
                  <a:gd name="T8" fmla="+- 0 6724 6724"/>
                  <a:gd name="T9" fmla="*/ T8 w 3"/>
                  <a:gd name="T10" fmla="+- 0 3541 3540"/>
                  <a:gd name="T11" fmla="*/ 3541 h 6"/>
                  <a:gd name="T12" fmla="+- 0 6724 6724"/>
                  <a:gd name="T13" fmla="*/ T12 w 3"/>
                  <a:gd name="T14" fmla="+- 0 3543 3540"/>
                  <a:gd name="T15" fmla="*/ 3543 h 6"/>
                  <a:gd name="T16" fmla="+- 0 6726 6724"/>
                  <a:gd name="T17" fmla="*/ T16 w 3"/>
                  <a:gd name="T18" fmla="+- 0 3545 3540"/>
                  <a:gd name="T19" fmla="*/ 3545 h 6"/>
                  <a:gd name="T20" fmla="+- 0 6727 6724"/>
                  <a:gd name="T21" fmla="*/ T20 w 3"/>
                  <a:gd name="T22" fmla="+- 0 3545 3540"/>
                  <a:gd name="T23" fmla="*/ 3545 h 6"/>
                  <a:gd name="T24" fmla="+- 0 6727 6724"/>
                  <a:gd name="T25" fmla="*/ T24 w 3"/>
                  <a:gd name="T26" fmla="+- 0 3540 3540"/>
                  <a:gd name="T27" fmla="*/ 3540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2" y="0"/>
                    </a:lnTo>
                    <a:lnTo>
                      <a:pt x="0" y="1"/>
                    </a:lnTo>
                    <a:lnTo>
                      <a:pt x="0" y="3"/>
                    </a:lnTo>
                    <a:lnTo>
                      <a:pt x="2" y="5"/>
                    </a:lnTo>
                    <a:lnTo>
                      <a:pt x="3" y="5"/>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91" name="Group 3805"/>
            <p:cNvGrpSpPr>
              <a:grpSpLocks/>
            </p:cNvGrpSpPr>
            <p:nvPr/>
          </p:nvGrpSpPr>
          <p:grpSpPr bwMode="auto">
            <a:xfrm>
              <a:off x="6724" y="3527"/>
              <a:ext cx="1439" cy="1021"/>
              <a:chOff x="6724" y="3527"/>
              <a:chExt cx="1439" cy="1021"/>
            </a:xfrm>
          </p:grpSpPr>
          <p:sp>
            <p:nvSpPr>
              <p:cNvPr id="39902" name="Freeform 3807"/>
              <p:cNvSpPr>
                <a:spLocks/>
              </p:cNvSpPr>
              <p:nvPr/>
            </p:nvSpPr>
            <p:spPr bwMode="auto">
              <a:xfrm>
                <a:off x="6724" y="3527"/>
                <a:ext cx="3" cy="2"/>
              </a:xfrm>
              <a:custGeom>
                <a:avLst/>
                <a:gdLst>
                  <a:gd name="T0" fmla="+- 0 6724 6724"/>
                  <a:gd name="T1" fmla="*/ T0 w 3"/>
                  <a:gd name="T2" fmla="+- 0 6727 6724"/>
                  <a:gd name="T3" fmla="*/ T2 w 3"/>
                </a:gdLst>
                <a:ahLst/>
                <a:cxnLst>
                  <a:cxn ang="0">
                    <a:pos x="T1" y="0"/>
                  </a:cxn>
                  <a:cxn ang="0">
                    <a:pos x="T3" y="0"/>
                  </a:cxn>
                </a:cxnLst>
                <a:rect l="0" t="0" r="r" b="b"/>
                <a:pathLst>
                  <a:path w="3">
                    <a:moveTo>
                      <a:pt x="0" y="0"/>
                    </a:moveTo>
                    <a:lnTo>
                      <a:pt x="3" y="0"/>
                    </a:lnTo>
                  </a:path>
                </a:pathLst>
              </a:custGeom>
              <a:noFill/>
              <a:ln w="3264">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903" name="Picture 3806"/>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895" y="3896"/>
                <a:ext cx="1268" cy="6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92" name="Group 3803"/>
            <p:cNvGrpSpPr>
              <a:grpSpLocks/>
            </p:cNvGrpSpPr>
            <p:nvPr/>
          </p:nvGrpSpPr>
          <p:grpSpPr bwMode="auto">
            <a:xfrm>
              <a:off x="6711" y="3194"/>
              <a:ext cx="2" cy="654"/>
              <a:chOff x="6711" y="3194"/>
              <a:chExt cx="2" cy="654"/>
            </a:xfrm>
          </p:grpSpPr>
          <p:sp>
            <p:nvSpPr>
              <p:cNvPr id="39901" name="Freeform 3804"/>
              <p:cNvSpPr>
                <a:spLocks/>
              </p:cNvSpPr>
              <p:nvPr/>
            </p:nvSpPr>
            <p:spPr bwMode="auto">
              <a:xfrm>
                <a:off x="6711"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3" name="Group 3801"/>
            <p:cNvGrpSpPr>
              <a:grpSpLocks/>
            </p:cNvGrpSpPr>
            <p:nvPr/>
          </p:nvGrpSpPr>
          <p:grpSpPr bwMode="auto">
            <a:xfrm>
              <a:off x="6710" y="3193"/>
              <a:ext cx="1271" cy="2"/>
              <a:chOff x="6710" y="3193"/>
              <a:chExt cx="1271" cy="2"/>
            </a:xfrm>
          </p:grpSpPr>
          <p:sp>
            <p:nvSpPr>
              <p:cNvPr id="39900" name="Freeform 3802"/>
              <p:cNvSpPr>
                <a:spLocks/>
              </p:cNvSpPr>
              <p:nvPr/>
            </p:nvSpPr>
            <p:spPr bwMode="auto">
              <a:xfrm>
                <a:off x="6710" y="3193"/>
                <a:ext cx="1271" cy="2"/>
              </a:xfrm>
              <a:custGeom>
                <a:avLst/>
                <a:gdLst>
                  <a:gd name="T0" fmla="+- 0 6710 6710"/>
                  <a:gd name="T1" fmla="*/ T0 w 1271"/>
                  <a:gd name="T2" fmla="+- 0 7981 6710"/>
                  <a:gd name="T3" fmla="*/ T2 w 1271"/>
                </a:gdLst>
                <a:ahLst/>
                <a:cxnLst>
                  <a:cxn ang="0">
                    <a:pos x="T1" y="0"/>
                  </a:cxn>
                  <a:cxn ang="0">
                    <a:pos x="T3" y="0"/>
                  </a:cxn>
                </a:cxnLst>
                <a:rect l="0" t="0" r="r" b="b"/>
                <a:pathLst>
                  <a:path w="1271">
                    <a:moveTo>
                      <a:pt x="0" y="0"/>
                    </a:moveTo>
                    <a:lnTo>
                      <a:pt x="127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4" name="Group 3799"/>
            <p:cNvGrpSpPr>
              <a:grpSpLocks/>
            </p:cNvGrpSpPr>
            <p:nvPr/>
          </p:nvGrpSpPr>
          <p:grpSpPr bwMode="auto">
            <a:xfrm>
              <a:off x="6711" y="3847"/>
              <a:ext cx="1269" cy="2"/>
              <a:chOff x="6711" y="3847"/>
              <a:chExt cx="1269" cy="2"/>
            </a:xfrm>
          </p:grpSpPr>
          <p:sp>
            <p:nvSpPr>
              <p:cNvPr id="39899" name="Freeform 3800"/>
              <p:cNvSpPr>
                <a:spLocks/>
              </p:cNvSpPr>
              <p:nvPr/>
            </p:nvSpPr>
            <p:spPr bwMode="auto">
              <a:xfrm>
                <a:off x="6711" y="3847"/>
                <a:ext cx="1269" cy="2"/>
              </a:xfrm>
              <a:custGeom>
                <a:avLst/>
                <a:gdLst>
                  <a:gd name="T0" fmla="+- 0 6711 6711"/>
                  <a:gd name="T1" fmla="*/ T0 w 1269"/>
                  <a:gd name="T2" fmla="+- 0 7980 6711"/>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5" name="Group 3797"/>
            <p:cNvGrpSpPr>
              <a:grpSpLocks/>
            </p:cNvGrpSpPr>
            <p:nvPr/>
          </p:nvGrpSpPr>
          <p:grpSpPr bwMode="auto">
            <a:xfrm>
              <a:off x="6713" y="3845"/>
              <a:ext cx="1269" cy="2"/>
              <a:chOff x="6713" y="3845"/>
              <a:chExt cx="1269" cy="2"/>
            </a:xfrm>
          </p:grpSpPr>
          <p:sp>
            <p:nvSpPr>
              <p:cNvPr id="39898" name="Freeform 3798"/>
              <p:cNvSpPr>
                <a:spLocks/>
              </p:cNvSpPr>
              <p:nvPr/>
            </p:nvSpPr>
            <p:spPr bwMode="auto">
              <a:xfrm>
                <a:off x="6713" y="3845"/>
                <a:ext cx="1269" cy="2"/>
              </a:xfrm>
              <a:custGeom>
                <a:avLst/>
                <a:gdLst>
                  <a:gd name="T0" fmla="+- 0 6713 6713"/>
                  <a:gd name="T1" fmla="*/ T0 w 1269"/>
                  <a:gd name="T2" fmla="+- 0 7981 6713"/>
                  <a:gd name="T3" fmla="*/ T2 w 1269"/>
                </a:gdLst>
                <a:ahLst/>
                <a:cxnLst>
                  <a:cxn ang="0">
                    <a:pos x="T1" y="0"/>
                  </a:cxn>
                  <a:cxn ang="0">
                    <a:pos x="T3" y="0"/>
                  </a:cxn>
                </a:cxnLst>
                <a:rect l="0" t="0" r="r" b="b"/>
                <a:pathLst>
                  <a:path w="1269">
                    <a:moveTo>
                      <a:pt x="0" y="0"/>
                    </a:moveTo>
                    <a:lnTo>
                      <a:pt x="1268"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6" name="Group 3793"/>
            <p:cNvGrpSpPr>
              <a:grpSpLocks/>
            </p:cNvGrpSpPr>
            <p:nvPr/>
          </p:nvGrpSpPr>
          <p:grpSpPr bwMode="auto">
            <a:xfrm>
              <a:off x="6742" y="3214"/>
              <a:ext cx="55" cy="91"/>
              <a:chOff x="6742" y="3214"/>
              <a:chExt cx="55" cy="91"/>
            </a:xfrm>
          </p:grpSpPr>
          <p:sp>
            <p:nvSpPr>
              <p:cNvPr id="39895" name="Freeform 3796"/>
              <p:cNvSpPr>
                <a:spLocks/>
              </p:cNvSpPr>
              <p:nvPr/>
            </p:nvSpPr>
            <p:spPr bwMode="auto">
              <a:xfrm>
                <a:off x="6742" y="3214"/>
                <a:ext cx="55" cy="91"/>
              </a:xfrm>
              <a:custGeom>
                <a:avLst/>
                <a:gdLst>
                  <a:gd name="T0" fmla="+- 0 6793 6742"/>
                  <a:gd name="T1" fmla="*/ T0 w 55"/>
                  <a:gd name="T2" fmla="+- 0 3290 3214"/>
                  <a:gd name="T3" fmla="*/ 3290 h 91"/>
                  <a:gd name="T4" fmla="+- 0 6744 6742"/>
                  <a:gd name="T5" fmla="*/ T4 w 55"/>
                  <a:gd name="T6" fmla="+- 0 3290 3214"/>
                  <a:gd name="T7" fmla="*/ 3290 h 91"/>
                  <a:gd name="T8" fmla="+- 0 6743 6742"/>
                  <a:gd name="T9" fmla="*/ T8 w 55"/>
                  <a:gd name="T10" fmla="+- 0 3290 3214"/>
                  <a:gd name="T11" fmla="*/ 3290 h 91"/>
                  <a:gd name="T12" fmla="+- 0 6743 6742"/>
                  <a:gd name="T13" fmla="*/ T12 w 55"/>
                  <a:gd name="T14" fmla="+- 0 3291 3214"/>
                  <a:gd name="T15" fmla="*/ 3291 h 91"/>
                  <a:gd name="T16" fmla="+- 0 6742 6742"/>
                  <a:gd name="T17" fmla="*/ T16 w 55"/>
                  <a:gd name="T18" fmla="+- 0 3294 3214"/>
                  <a:gd name="T19" fmla="*/ 3294 h 91"/>
                  <a:gd name="T20" fmla="+- 0 6742 6742"/>
                  <a:gd name="T21" fmla="*/ T20 w 55"/>
                  <a:gd name="T22" fmla="+- 0 3300 3214"/>
                  <a:gd name="T23" fmla="*/ 3300 h 91"/>
                  <a:gd name="T24" fmla="+- 0 6743 6742"/>
                  <a:gd name="T25" fmla="*/ T24 w 55"/>
                  <a:gd name="T26" fmla="+- 0 3302 3214"/>
                  <a:gd name="T27" fmla="*/ 3302 h 91"/>
                  <a:gd name="T28" fmla="+- 0 6743 6742"/>
                  <a:gd name="T29" fmla="*/ T28 w 55"/>
                  <a:gd name="T30" fmla="+- 0 3304 3214"/>
                  <a:gd name="T31" fmla="*/ 3304 h 91"/>
                  <a:gd name="T32" fmla="+- 0 6744 6742"/>
                  <a:gd name="T33" fmla="*/ T32 w 55"/>
                  <a:gd name="T34" fmla="+- 0 3304 3214"/>
                  <a:gd name="T35" fmla="*/ 3304 h 91"/>
                  <a:gd name="T36" fmla="+- 0 6793 6742"/>
                  <a:gd name="T37" fmla="*/ T36 w 55"/>
                  <a:gd name="T38" fmla="+- 0 3304 3214"/>
                  <a:gd name="T39" fmla="*/ 3304 h 91"/>
                  <a:gd name="T40" fmla="+- 0 6794 6742"/>
                  <a:gd name="T41" fmla="*/ T40 w 55"/>
                  <a:gd name="T42" fmla="+- 0 3304 3214"/>
                  <a:gd name="T43" fmla="*/ 3304 h 91"/>
                  <a:gd name="T44" fmla="+- 0 6795 6742"/>
                  <a:gd name="T45" fmla="*/ T44 w 55"/>
                  <a:gd name="T46" fmla="+- 0 3302 3214"/>
                  <a:gd name="T47" fmla="*/ 3302 h 91"/>
                  <a:gd name="T48" fmla="+- 0 6796 6742"/>
                  <a:gd name="T49" fmla="*/ T48 w 55"/>
                  <a:gd name="T50" fmla="+- 0 3300 3214"/>
                  <a:gd name="T51" fmla="*/ 3300 h 91"/>
                  <a:gd name="T52" fmla="+- 0 6796 6742"/>
                  <a:gd name="T53" fmla="*/ T52 w 55"/>
                  <a:gd name="T54" fmla="+- 0 3294 3214"/>
                  <a:gd name="T55" fmla="*/ 3294 h 91"/>
                  <a:gd name="T56" fmla="+- 0 6795 6742"/>
                  <a:gd name="T57" fmla="*/ T56 w 55"/>
                  <a:gd name="T58" fmla="+- 0 3291 3214"/>
                  <a:gd name="T59" fmla="*/ 3291 h 91"/>
                  <a:gd name="T60" fmla="+- 0 6794 6742"/>
                  <a:gd name="T61" fmla="*/ T60 w 55"/>
                  <a:gd name="T62" fmla="+- 0 3290 3214"/>
                  <a:gd name="T63" fmla="*/ 3290 h 91"/>
                  <a:gd name="T64" fmla="+- 0 6793 6742"/>
                  <a:gd name="T65" fmla="*/ T64 w 55"/>
                  <a:gd name="T66" fmla="+- 0 3290 3214"/>
                  <a:gd name="T67" fmla="*/ 329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2" y="76"/>
                    </a:lnTo>
                    <a:lnTo>
                      <a:pt x="1" y="76"/>
                    </a:lnTo>
                    <a:lnTo>
                      <a:pt x="1" y="77"/>
                    </a:lnTo>
                    <a:lnTo>
                      <a:pt x="0" y="80"/>
                    </a:lnTo>
                    <a:lnTo>
                      <a:pt x="0" y="86"/>
                    </a:lnTo>
                    <a:lnTo>
                      <a:pt x="1" y="88"/>
                    </a:lnTo>
                    <a:lnTo>
                      <a:pt x="1" y="90"/>
                    </a:lnTo>
                    <a:lnTo>
                      <a:pt x="2" y="90"/>
                    </a:lnTo>
                    <a:lnTo>
                      <a:pt x="51" y="90"/>
                    </a:lnTo>
                    <a:lnTo>
                      <a:pt x="52" y="90"/>
                    </a:lnTo>
                    <a:lnTo>
                      <a:pt x="53" y="88"/>
                    </a:lnTo>
                    <a:lnTo>
                      <a:pt x="54" y="86"/>
                    </a:lnTo>
                    <a:lnTo>
                      <a:pt x="54" y="80"/>
                    </a:lnTo>
                    <a:lnTo>
                      <a:pt x="53" y="77"/>
                    </a:lnTo>
                    <a:lnTo>
                      <a:pt x="52" y="76"/>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6" name="Freeform 3795"/>
              <p:cNvSpPr>
                <a:spLocks/>
              </p:cNvSpPr>
              <p:nvPr/>
            </p:nvSpPr>
            <p:spPr bwMode="auto">
              <a:xfrm>
                <a:off x="6742" y="3214"/>
                <a:ext cx="55" cy="91"/>
              </a:xfrm>
              <a:custGeom>
                <a:avLst/>
                <a:gdLst>
                  <a:gd name="T0" fmla="+- 0 6779 6742"/>
                  <a:gd name="T1" fmla="*/ T0 w 55"/>
                  <a:gd name="T2" fmla="+- 0 3231 3214"/>
                  <a:gd name="T3" fmla="*/ 3231 h 91"/>
                  <a:gd name="T4" fmla="+- 0 6761 6742"/>
                  <a:gd name="T5" fmla="*/ T4 w 55"/>
                  <a:gd name="T6" fmla="+- 0 3231 3214"/>
                  <a:gd name="T7" fmla="*/ 3231 h 91"/>
                  <a:gd name="T8" fmla="+- 0 6761 6742"/>
                  <a:gd name="T9" fmla="*/ T8 w 55"/>
                  <a:gd name="T10" fmla="+- 0 3290 3214"/>
                  <a:gd name="T11" fmla="*/ 3290 h 91"/>
                  <a:gd name="T12" fmla="+- 0 6779 6742"/>
                  <a:gd name="T13" fmla="*/ T12 w 55"/>
                  <a:gd name="T14" fmla="+- 0 3290 3214"/>
                  <a:gd name="T15" fmla="*/ 3290 h 91"/>
                  <a:gd name="T16" fmla="+- 0 6779 6742"/>
                  <a:gd name="T17" fmla="*/ T16 w 55"/>
                  <a:gd name="T18" fmla="+- 0 3231 3214"/>
                  <a:gd name="T19" fmla="*/ 3231 h 91"/>
                </a:gdLst>
                <a:ahLst/>
                <a:cxnLst>
                  <a:cxn ang="0">
                    <a:pos x="T1" y="T3"/>
                  </a:cxn>
                  <a:cxn ang="0">
                    <a:pos x="T5" y="T7"/>
                  </a:cxn>
                  <a:cxn ang="0">
                    <a:pos x="T9" y="T11"/>
                  </a:cxn>
                  <a:cxn ang="0">
                    <a:pos x="T13" y="T15"/>
                  </a:cxn>
                  <a:cxn ang="0">
                    <a:pos x="T17" y="T19"/>
                  </a:cxn>
                </a:cxnLst>
                <a:rect l="0" t="0" r="r" b="b"/>
                <a:pathLst>
                  <a:path w="55" h="91">
                    <a:moveTo>
                      <a:pt x="37" y="17"/>
                    </a:moveTo>
                    <a:lnTo>
                      <a:pt x="19" y="17"/>
                    </a:lnTo>
                    <a:lnTo>
                      <a:pt x="19"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7" name="Freeform 3794"/>
              <p:cNvSpPr>
                <a:spLocks/>
              </p:cNvSpPr>
              <p:nvPr/>
            </p:nvSpPr>
            <p:spPr bwMode="auto">
              <a:xfrm>
                <a:off x="6742" y="3214"/>
                <a:ext cx="55" cy="91"/>
              </a:xfrm>
              <a:custGeom>
                <a:avLst/>
                <a:gdLst>
                  <a:gd name="T0" fmla="+- 0 6775 6742"/>
                  <a:gd name="T1" fmla="*/ T0 w 55"/>
                  <a:gd name="T2" fmla="+- 0 3214 3214"/>
                  <a:gd name="T3" fmla="*/ 3214 h 91"/>
                  <a:gd name="T4" fmla="+- 0 6742 6742"/>
                  <a:gd name="T5" fmla="*/ T4 w 55"/>
                  <a:gd name="T6" fmla="+- 0 3234 3214"/>
                  <a:gd name="T7" fmla="*/ 3234 h 91"/>
                  <a:gd name="T8" fmla="+- 0 6742 6742"/>
                  <a:gd name="T9" fmla="*/ T8 w 55"/>
                  <a:gd name="T10" fmla="+- 0 3238 3214"/>
                  <a:gd name="T11" fmla="*/ 3238 h 91"/>
                  <a:gd name="T12" fmla="+- 0 6743 6742"/>
                  <a:gd name="T13" fmla="*/ T12 w 55"/>
                  <a:gd name="T14" fmla="+- 0 3240 3214"/>
                  <a:gd name="T15" fmla="*/ 3240 h 91"/>
                  <a:gd name="T16" fmla="+- 0 6744 6742"/>
                  <a:gd name="T17" fmla="*/ T16 w 55"/>
                  <a:gd name="T18" fmla="+- 0 3240 3214"/>
                  <a:gd name="T19" fmla="*/ 3240 h 91"/>
                  <a:gd name="T20" fmla="+- 0 6747 6742"/>
                  <a:gd name="T21" fmla="*/ T20 w 55"/>
                  <a:gd name="T22" fmla="+- 0 3239 3214"/>
                  <a:gd name="T23" fmla="*/ 3239 h 91"/>
                  <a:gd name="T24" fmla="+- 0 6761 6742"/>
                  <a:gd name="T25" fmla="*/ T24 w 55"/>
                  <a:gd name="T26" fmla="+- 0 3231 3214"/>
                  <a:gd name="T27" fmla="*/ 3231 h 91"/>
                  <a:gd name="T28" fmla="+- 0 6779 6742"/>
                  <a:gd name="T29" fmla="*/ T28 w 55"/>
                  <a:gd name="T30" fmla="+- 0 3231 3214"/>
                  <a:gd name="T31" fmla="*/ 3231 h 91"/>
                  <a:gd name="T32" fmla="+- 0 6779 6742"/>
                  <a:gd name="T33" fmla="*/ T32 w 55"/>
                  <a:gd name="T34" fmla="+- 0 3216 3214"/>
                  <a:gd name="T35" fmla="*/ 3216 h 91"/>
                  <a:gd name="T36" fmla="+- 0 6778 6742"/>
                  <a:gd name="T37" fmla="*/ T36 w 55"/>
                  <a:gd name="T38" fmla="+- 0 3215 3214"/>
                  <a:gd name="T39" fmla="*/ 3215 h 91"/>
                  <a:gd name="T40" fmla="+- 0 6777 6742"/>
                  <a:gd name="T41" fmla="*/ T40 w 55"/>
                  <a:gd name="T42" fmla="+- 0 3214 3214"/>
                  <a:gd name="T43" fmla="*/ 3214 h 91"/>
                  <a:gd name="T44" fmla="+- 0 6775 6742"/>
                  <a:gd name="T45" fmla="*/ T44 w 55"/>
                  <a:gd name="T46" fmla="+- 0 3214 3214"/>
                  <a:gd name="T47" fmla="*/ 3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6"/>
                    </a:lnTo>
                    <a:lnTo>
                      <a:pt x="5" y="25"/>
                    </a:lnTo>
                    <a:lnTo>
                      <a:pt x="19" y="17"/>
                    </a:lnTo>
                    <a:lnTo>
                      <a:pt x="37" y="17"/>
                    </a:lnTo>
                    <a:lnTo>
                      <a:pt x="37" y="2"/>
                    </a:lnTo>
                    <a:lnTo>
                      <a:pt x="36" y="1"/>
                    </a:lnTo>
                    <a:lnTo>
                      <a:pt x="35"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97" name="Group 3790"/>
            <p:cNvGrpSpPr>
              <a:grpSpLocks/>
            </p:cNvGrpSpPr>
            <p:nvPr/>
          </p:nvGrpSpPr>
          <p:grpSpPr bwMode="auto">
            <a:xfrm>
              <a:off x="6735" y="3385"/>
              <a:ext cx="63" cy="94"/>
              <a:chOff x="6735" y="3385"/>
              <a:chExt cx="63" cy="94"/>
            </a:xfrm>
          </p:grpSpPr>
          <p:sp>
            <p:nvSpPr>
              <p:cNvPr id="39893" name="Freeform 3792"/>
              <p:cNvSpPr>
                <a:spLocks/>
              </p:cNvSpPr>
              <p:nvPr/>
            </p:nvSpPr>
            <p:spPr bwMode="auto">
              <a:xfrm>
                <a:off x="6735" y="3385"/>
                <a:ext cx="63" cy="94"/>
              </a:xfrm>
              <a:custGeom>
                <a:avLst/>
                <a:gdLst>
                  <a:gd name="T0" fmla="+- 0 6774 6735"/>
                  <a:gd name="T1" fmla="*/ T0 w 63"/>
                  <a:gd name="T2" fmla="+- 0 3385 3385"/>
                  <a:gd name="T3" fmla="*/ 3385 h 94"/>
                  <a:gd name="T4" fmla="+- 0 6762 6735"/>
                  <a:gd name="T5" fmla="*/ T4 w 63"/>
                  <a:gd name="T6" fmla="+- 0 3385 3385"/>
                  <a:gd name="T7" fmla="*/ 3385 h 94"/>
                  <a:gd name="T8" fmla="+- 0 6757 6735"/>
                  <a:gd name="T9" fmla="*/ T8 w 63"/>
                  <a:gd name="T10" fmla="+- 0 3386 3385"/>
                  <a:gd name="T11" fmla="*/ 3386 h 94"/>
                  <a:gd name="T12" fmla="+- 0 6735 6735"/>
                  <a:gd name="T13" fmla="*/ T12 w 63"/>
                  <a:gd name="T14" fmla="+- 0 3439 3385"/>
                  <a:gd name="T15" fmla="*/ 3439 h 94"/>
                  <a:gd name="T16" fmla="+- 0 6736 6735"/>
                  <a:gd name="T17" fmla="*/ T16 w 63"/>
                  <a:gd name="T18" fmla="+- 0 3445 3385"/>
                  <a:gd name="T19" fmla="*/ 3445 h 94"/>
                  <a:gd name="T20" fmla="+- 0 6760 6735"/>
                  <a:gd name="T21" fmla="*/ T20 w 63"/>
                  <a:gd name="T22" fmla="+- 0 3478 3385"/>
                  <a:gd name="T23" fmla="*/ 3478 h 94"/>
                  <a:gd name="T24" fmla="+- 0 6772 6735"/>
                  <a:gd name="T25" fmla="*/ T24 w 63"/>
                  <a:gd name="T26" fmla="+- 0 3478 3385"/>
                  <a:gd name="T27" fmla="*/ 3478 h 94"/>
                  <a:gd name="T28" fmla="+- 0 6777 6735"/>
                  <a:gd name="T29" fmla="*/ T28 w 63"/>
                  <a:gd name="T30" fmla="+- 0 3477 3385"/>
                  <a:gd name="T31" fmla="*/ 3477 h 94"/>
                  <a:gd name="T32" fmla="+- 0 6785 6735"/>
                  <a:gd name="T33" fmla="*/ T32 w 63"/>
                  <a:gd name="T34" fmla="+- 0 3472 3385"/>
                  <a:gd name="T35" fmla="*/ 3472 h 94"/>
                  <a:gd name="T36" fmla="+- 0 6789 6735"/>
                  <a:gd name="T37" fmla="*/ T36 w 63"/>
                  <a:gd name="T38" fmla="+- 0 3469 3385"/>
                  <a:gd name="T39" fmla="*/ 3469 h 94"/>
                  <a:gd name="T40" fmla="+- 0 6792 6735"/>
                  <a:gd name="T41" fmla="*/ T40 w 63"/>
                  <a:gd name="T42" fmla="+- 0 3463 3385"/>
                  <a:gd name="T43" fmla="*/ 3463 h 94"/>
                  <a:gd name="T44" fmla="+- 0 6764 6735"/>
                  <a:gd name="T45" fmla="*/ T44 w 63"/>
                  <a:gd name="T46" fmla="+- 0 3463 3385"/>
                  <a:gd name="T47" fmla="*/ 3463 h 94"/>
                  <a:gd name="T48" fmla="+- 0 6762 6735"/>
                  <a:gd name="T49" fmla="*/ T48 w 63"/>
                  <a:gd name="T50" fmla="+- 0 3463 3385"/>
                  <a:gd name="T51" fmla="*/ 3463 h 94"/>
                  <a:gd name="T52" fmla="+- 0 6754 6735"/>
                  <a:gd name="T53" fmla="*/ T52 w 63"/>
                  <a:gd name="T54" fmla="+- 0 3439 3385"/>
                  <a:gd name="T55" fmla="*/ 3439 h 94"/>
                  <a:gd name="T56" fmla="+- 0 6754 6735"/>
                  <a:gd name="T57" fmla="*/ T56 w 63"/>
                  <a:gd name="T58" fmla="+- 0 3421 3385"/>
                  <a:gd name="T59" fmla="*/ 3421 h 94"/>
                  <a:gd name="T60" fmla="+- 0 6764 6735"/>
                  <a:gd name="T61" fmla="*/ T60 w 63"/>
                  <a:gd name="T62" fmla="+- 0 3399 3385"/>
                  <a:gd name="T63" fmla="*/ 3399 h 94"/>
                  <a:gd name="T64" fmla="+- 0 6794 6735"/>
                  <a:gd name="T65" fmla="*/ T64 w 63"/>
                  <a:gd name="T66" fmla="+- 0 3399 3385"/>
                  <a:gd name="T67" fmla="*/ 3399 h 94"/>
                  <a:gd name="T68" fmla="+- 0 6790 6735"/>
                  <a:gd name="T69" fmla="*/ T68 w 63"/>
                  <a:gd name="T70" fmla="+- 0 3393 3385"/>
                  <a:gd name="T71" fmla="*/ 3393 h 94"/>
                  <a:gd name="T72" fmla="+- 0 6787 6735"/>
                  <a:gd name="T73" fmla="*/ T72 w 63"/>
                  <a:gd name="T74" fmla="+- 0 3390 3385"/>
                  <a:gd name="T75" fmla="*/ 3390 h 94"/>
                  <a:gd name="T76" fmla="+- 0 6779 6735"/>
                  <a:gd name="T77" fmla="*/ T76 w 63"/>
                  <a:gd name="T78" fmla="+- 0 3386 3385"/>
                  <a:gd name="T79" fmla="*/ 3386 h 94"/>
                  <a:gd name="T80" fmla="+- 0 6774 6735"/>
                  <a:gd name="T81" fmla="*/ T80 w 63"/>
                  <a:gd name="T82" fmla="+- 0 3385 3385"/>
                  <a:gd name="T83" fmla="*/ 33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4" y="84"/>
                    </a:lnTo>
                    <a:lnTo>
                      <a:pt x="57" y="78"/>
                    </a:lnTo>
                    <a:lnTo>
                      <a:pt x="29" y="78"/>
                    </a:lnTo>
                    <a:lnTo>
                      <a:pt x="27" y="78"/>
                    </a:lnTo>
                    <a:lnTo>
                      <a:pt x="19" y="54"/>
                    </a:lnTo>
                    <a:lnTo>
                      <a:pt x="19" y="36"/>
                    </a:lnTo>
                    <a:lnTo>
                      <a:pt x="29" y="14"/>
                    </a:lnTo>
                    <a:lnTo>
                      <a:pt x="59"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4" name="Freeform 3791"/>
              <p:cNvSpPr>
                <a:spLocks/>
              </p:cNvSpPr>
              <p:nvPr/>
            </p:nvSpPr>
            <p:spPr bwMode="auto">
              <a:xfrm>
                <a:off x="6735" y="3385"/>
                <a:ext cx="63" cy="94"/>
              </a:xfrm>
              <a:custGeom>
                <a:avLst/>
                <a:gdLst>
                  <a:gd name="T0" fmla="+- 0 6794 6735"/>
                  <a:gd name="T1" fmla="*/ T0 w 63"/>
                  <a:gd name="T2" fmla="+- 0 3399 3385"/>
                  <a:gd name="T3" fmla="*/ 3399 h 94"/>
                  <a:gd name="T4" fmla="+- 0 6767 6735"/>
                  <a:gd name="T5" fmla="*/ T4 w 63"/>
                  <a:gd name="T6" fmla="+- 0 3399 3385"/>
                  <a:gd name="T7" fmla="*/ 3399 h 94"/>
                  <a:gd name="T8" fmla="+- 0 6771 6735"/>
                  <a:gd name="T9" fmla="*/ T8 w 63"/>
                  <a:gd name="T10" fmla="+- 0 3400 3385"/>
                  <a:gd name="T11" fmla="*/ 3400 h 94"/>
                  <a:gd name="T12" fmla="+- 0 6775 6735"/>
                  <a:gd name="T13" fmla="*/ T12 w 63"/>
                  <a:gd name="T14" fmla="+- 0 3402 3385"/>
                  <a:gd name="T15" fmla="*/ 3402 h 94"/>
                  <a:gd name="T16" fmla="+- 0 6780 6735"/>
                  <a:gd name="T17" fmla="*/ T16 w 63"/>
                  <a:gd name="T18" fmla="+- 0 3439 3385"/>
                  <a:gd name="T19" fmla="*/ 3439 h 94"/>
                  <a:gd name="T20" fmla="+- 0 6780 6735"/>
                  <a:gd name="T21" fmla="*/ T20 w 63"/>
                  <a:gd name="T22" fmla="+- 0 3444 3385"/>
                  <a:gd name="T23" fmla="*/ 3444 h 94"/>
                  <a:gd name="T24" fmla="+- 0 6767 6735"/>
                  <a:gd name="T25" fmla="*/ T24 w 63"/>
                  <a:gd name="T26" fmla="+- 0 3463 3385"/>
                  <a:gd name="T27" fmla="*/ 3463 h 94"/>
                  <a:gd name="T28" fmla="+- 0 6792 6735"/>
                  <a:gd name="T29" fmla="*/ T28 w 63"/>
                  <a:gd name="T30" fmla="+- 0 3463 3385"/>
                  <a:gd name="T31" fmla="*/ 3463 h 94"/>
                  <a:gd name="T32" fmla="+- 0 6794 6735"/>
                  <a:gd name="T33" fmla="*/ T32 w 63"/>
                  <a:gd name="T34" fmla="+- 0 3461 3385"/>
                  <a:gd name="T35" fmla="*/ 3461 h 94"/>
                  <a:gd name="T36" fmla="+- 0 6796 6735"/>
                  <a:gd name="T37" fmla="*/ T36 w 63"/>
                  <a:gd name="T38" fmla="+- 0 3456 3385"/>
                  <a:gd name="T39" fmla="*/ 3456 h 94"/>
                  <a:gd name="T40" fmla="+- 0 6798 6735"/>
                  <a:gd name="T41" fmla="*/ T40 w 63"/>
                  <a:gd name="T42" fmla="+- 0 3444 3385"/>
                  <a:gd name="T43" fmla="*/ 3444 h 94"/>
                  <a:gd name="T44" fmla="+- 0 6798 6735"/>
                  <a:gd name="T45" fmla="*/ T44 w 63"/>
                  <a:gd name="T46" fmla="+- 0 3439 3385"/>
                  <a:gd name="T47" fmla="*/ 3439 h 94"/>
                  <a:gd name="T48" fmla="+- 0 6798 6735"/>
                  <a:gd name="T49" fmla="*/ T48 w 63"/>
                  <a:gd name="T50" fmla="+- 0 3421 3385"/>
                  <a:gd name="T51" fmla="*/ 3421 h 94"/>
                  <a:gd name="T52" fmla="+- 0 6798 6735"/>
                  <a:gd name="T53" fmla="*/ T52 w 63"/>
                  <a:gd name="T54" fmla="+- 0 3417 3385"/>
                  <a:gd name="T55" fmla="*/ 3417 h 94"/>
                  <a:gd name="T56" fmla="+- 0 6796 6735"/>
                  <a:gd name="T57" fmla="*/ T56 w 63"/>
                  <a:gd name="T58" fmla="+- 0 3406 3385"/>
                  <a:gd name="T59" fmla="*/ 3406 h 94"/>
                  <a:gd name="T60" fmla="+- 0 6795 6735"/>
                  <a:gd name="T61" fmla="*/ T60 w 63"/>
                  <a:gd name="T62" fmla="+- 0 3401 3385"/>
                  <a:gd name="T63" fmla="*/ 3401 h 94"/>
                  <a:gd name="T64" fmla="+- 0 6794 6735"/>
                  <a:gd name="T65" fmla="*/ T64 w 63"/>
                  <a:gd name="T66" fmla="+- 0 3399 3385"/>
                  <a:gd name="T67" fmla="*/ 33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4"/>
                    </a:moveTo>
                    <a:lnTo>
                      <a:pt x="32" y="14"/>
                    </a:lnTo>
                    <a:lnTo>
                      <a:pt x="36" y="15"/>
                    </a:lnTo>
                    <a:lnTo>
                      <a:pt x="40" y="17"/>
                    </a:lnTo>
                    <a:lnTo>
                      <a:pt x="45" y="54"/>
                    </a:lnTo>
                    <a:lnTo>
                      <a:pt x="45" y="59"/>
                    </a:lnTo>
                    <a:lnTo>
                      <a:pt x="32" y="78"/>
                    </a:lnTo>
                    <a:lnTo>
                      <a:pt x="57" y="78"/>
                    </a:lnTo>
                    <a:lnTo>
                      <a:pt x="59" y="76"/>
                    </a:lnTo>
                    <a:lnTo>
                      <a:pt x="61" y="71"/>
                    </a:lnTo>
                    <a:lnTo>
                      <a:pt x="63" y="59"/>
                    </a:lnTo>
                    <a:lnTo>
                      <a:pt x="63" y="54"/>
                    </a:lnTo>
                    <a:lnTo>
                      <a:pt x="63" y="36"/>
                    </a:lnTo>
                    <a:lnTo>
                      <a:pt x="63" y="32"/>
                    </a:lnTo>
                    <a:lnTo>
                      <a:pt x="61" y="21"/>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98" name="Group 3787"/>
            <p:cNvGrpSpPr>
              <a:grpSpLocks/>
            </p:cNvGrpSpPr>
            <p:nvPr/>
          </p:nvGrpSpPr>
          <p:grpSpPr bwMode="auto">
            <a:xfrm>
              <a:off x="6735" y="3557"/>
              <a:ext cx="64" cy="94"/>
              <a:chOff x="6735" y="3557"/>
              <a:chExt cx="64" cy="94"/>
            </a:xfrm>
          </p:grpSpPr>
          <p:sp>
            <p:nvSpPr>
              <p:cNvPr id="39891" name="Freeform 3789"/>
              <p:cNvSpPr>
                <a:spLocks/>
              </p:cNvSpPr>
              <p:nvPr/>
            </p:nvSpPr>
            <p:spPr bwMode="auto">
              <a:xfrm>
                <a:off x="6735" y="3557"/>
                <a:ext cx="64" cy="94"/>
              </a:xfrm>
              <a:custGeom>
                <a:avLst/>
                <a:gdLst>
                  <a:gd name="T0" fmla="+- 0 6774 6735"/>
                  <a:gd name="T1" fmla="*/ T0 w 64"/>
                  <a:gd name="T2" fmla="+- 0 3557 3557"/>
                  <a:gd name="T3" fmla="*/ 3557 h 94"/>
                  <a:gd name="T4" fmla="+- 0 6762 6735"/>
                  <a:gd name="T5" fmla="*/ T4 w 64"/>
                  <a:gd name="T6" fmla="+- 0 3557 3557"/>
                  <a:gd name="T7" fmla="*/ 3557 h 94"/>
                  <a:gd name="T8" fmla="+- 0 6757 6735"/>
                  <a:gd name="T9" fmla="*/ T8 w 64"/>
                  <a:gd name="T10" fmla="+- 0 3558 3557"/>
                  <a:gd name="T11" fmla="*/ 3558 h 94"/>
                  <a:gd name="T12" fmla="+- 0 6735 6735"/>
                  <a:gd name="T13" fmla="*/ T12 w 64"/>
                  <a:gd name="T14" fmla="+- 0 3611 3557"/>
                  <a:gd name="T15" fmla="*/ 3611 h 94"/>
                  <a:gd name="T16" fmla="+- 0 6736 6735"/>
                  <a:gd name="T17" fmla="*/ T16 w 64"/>
                  <a:gd name="T18" fmla="+- 0 3618 3557"/>
                  <a:gd name="T19" fmla="*/ 3618 h 94"/>
                  <a:gd name="T20" fmla="+- 0 6760 6735"/>
                  <a:gd name="T21" fmla="*/ T20 w 64"/>
                  <a:gd name="T22" fmla="+- 0 3650 3557"/>
                  <a:gd name="T23" fmla="*/ 3650 h 94"/>
                  <a:gd name="T24" fmla="+- 0 6772 6735"/>
                  <a:gd name="T25" fmla="*/ T24 w 64"/>
                  <a:gd name="T26" fmla="+- 0 3650 3557"/>
                  <a:gd name="T27" fmla="*/ 3650 h 94"/>
                  <a:gd name="T28" fmla="+- 0 6777 6735"/>
                  <a:gd name="T29" fmla="*/ T28 w 64"/>
                  <a:gd name="T30" fmla="+- 0 3649 3557"/>
                  <a:gd name="T31" fmla="*/ 3649 h 94"/>
                  <a:gd name="T32" fmla="+- 0 6785 6735"/>
                  <a:gd name="T33" fmla="*/ T32 w 64"/>
                  <a:gd name="T34" fmla="+- 0 3645 3557"/>
                  <a:gd name="T35" fmla="*/ 3645 h 94"/>
                  <a:gd name="T36" fmla="+- 0 6789 6735"/>
                  <a:gd name="T37" fmla="*/ T36 w 64"/>
                  <a:gd name="T38" fmla="+- 0 3642 3557"/>
                  <a:gd name="T39" fmla="*/ 3642 h 94"/>
                  <a:gd name="T40" fmla="+- 0 6792 6735"/>
                  <a:gd name="T41" fmla="*/ T40 w 64"/>
                  <a:gd name="T42" fmla="+- 0 3636 3557"/>
                  <a:gd name="T43" fmla="*/ 3636 h 94"/>
                  <a:gd name="T44" fmla="+- 0 6764 6735"/>
                  <a:gd name="T45" fmla="*/ T44 w 64"/>
                  <a:gd name="T46" fmla="+- 0 3636 3557"/>
                  <a:gd name="T47" fmla="*/ 3636 h 94"/>
                  <a:gd name="T48" fmla="+- 0 6762 6735"/>
                  <a:gd name="T49" fmla="*/ T48 w 64"/>
                  <a:gd name="T50" fmla="+- 0 3635 3557"/>
                  <a:gd name="T51" fmla="*/ 3635 h 94"/>
                  <a:gd name="T52" fmla="+- 0 6754 6735"/>
                  <a:gd name="T53" fmla="*/ T52 w 64"/>
                  <a:gd name="T54" fmla="+- 0 3611 3557"/>
                  <a:gd name="T55" fmla="*/ 3611 h 94"/>
                  <a:gd name="T56" fmla="+- 0 6754 6735"/>
                  <a:gd name="T57" fmla="*/ T56 w 64"/>
                  <a:gd name="T58" fmla="+- 0 3593 3557"/>
                  <a:gd name="T59" fmla="*/ 3593 h 94"/>
                  <a:gd name="T60" fmla="+- 0 6764 6735"/>
                  <a:gd name="T61" fmla="*/ T60 w 64"/>
                  <a:gd name="T62" fmla="+- 0 3572 3557"/>
                  <a:gd name="T63" fmla="*/ 3572 h 94"/>
                  <a:gd name="T64" fmla="+- 0 6794 6735"/>
                  <a:gd name="T65" fmla="*/ T64 w 64"/>
                  <a:gd name="T66" fmla="+- 0 3572 3557"/>
                  <a:gd name="T67" fmla="*/ 3572 h 94"/>
                  <a:gd name="T68" fmla="+- 0 6790 6735"/>
                  <a:gd name="T69" fmla="*/ T68 w 64"/>
                  <a:gd name="T70" fmla="+- 0 3565 3557"/>
                  <a:gd name="T71" fmla="*/ 3565 h 94"/>
                  <a:gd name="T72" fmla="+- 0 6787 6735"/>
                  <a:gd name="T73" fmla="*/ T72 w 64"/>
                  <a:gd name="T74" fmla="+- 0 3562 3557"/>
                  <a:gd name="T75" fmla="*/ 3562 h 94"/>
                  <a:gd name="T76" fmla="+- 0 6779 6735"/>
                  <a:gd name="T77" fmla="*/ T76 w 64"/>
                  <a:gd name="T78" fmla="+- 0 3558 3557"/>
                  <a:gd name="T79" fmla="*/ 3558 h 94"/>
                  <a:gd name="T80" fmla="+- 0 6774 6735"/>
                  <a:gd name="T81" fmla="*/ T80 w 64"/>
                  <a:gd name="T82" fmla="+- 0 3557 3557"/>
                  <a:gd name="T83" fmla="*/ 35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9" y="54"/>
                    </a:lnTo>
                    <a:lnTo>
                      <a:pt x="19" y="36"/>
                    </a:lnTo>
                    <a:lnTo>
                      <a:pt x="29" y="15"/>
                    </a:lnTo>
                    <a:lnTo>
                      <a:pt x="59"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2" name="Freeform 3788"/>
              <p:cNvSpPr>
                <a:spLocks/>
              </p:cNvSpPr>
              <p:nvPr/>
            </p:nvSpPr>
            <p:spPr bwMode="auto">
              <a:xfrm>
                <a:off x="6735" y="3557"/>
                <a:ext cx="64" cy="94"/>
              </a:xfrm>
              <a:custGeom>
                <a:avLst/>
                <a:gdLst>
                  <a:gd name="T0" fmla="+- 0 6794 6735"/>
                  <a:gd name="T1" fmla="*/ T0 w 64"/>
                  <a:gd name="T2" fmla="+- 0 3572 3557"/>
                  <a:gd name="T3" fmla="*/ 3572 h 94"/>
                  <a:gd name="T4" fmla="+- 0 6767 6735"/>
                  <a:gd name="T5" fmla="*/ T4 w 64"/>
                  <a:gd name="T6" fmla="+- 0 3572 3557"/>
                  <a:gd name="T7" fmla="*/ 3572 h 94"/>
                  <a:gd name="T8" fmla="+- 0 6771 6735"/>
                  <a:gd name="T9" fmla="*/ T8 w 64"/>
                  <a:gd name="T10" fmla="+- 0 3572 3557"/>
                  <a:gd name="T11" fmla="*/ 3572 h 94"/>
                  <a:gd name="T12" fmla="+- 0 6775 6735"/>
                  <a:gd name="T13" fmla="*/ T12 w 64"/>
                  <a:gd name="T14" fmla="+- 0 3574 3557"/>
                  <a:gd name="T15" fmla="*/ 3574 h 94"/>
                  <a:gd name="T16" fmla="+- 0 6780 6735"/>
                  <a:gd name="T17" fmla="*/ T16 w 64"/>
                  <a:gd name="T18" fmla="+- 0 3611 3557"/>
                  <a:gd name="T19" fmla="*/ 3611 h 94"/>
                  <a:gd name="T20" fmla="+- 0 6780 6735"/>
                  <a:gd name="T21" fmla="*/ T20 w 64"/>
                  <a:gd name="T22" fmla="+- 0 3617 3557"/>
                  <a:gd name="T23" fmla="*/ 3617 h 94"/>
                  <a:gd name="T24" fmla="+- 0 6767 6735"/>
                  <a:gd name="T25" fmla="*/ T24 w 64"/>
                  <a:gd name="T26" fmla="+- 0 3636 3557"/>
                  <a:gd name="T27" fmla="*/ 3636 h 94"/>
                  <a:gd name="T28" fmla="+- 0 6792 6735"/>
                  <a:gd name="T29" fmla="*/ T28 w 64"/>
                  <a:gd name="T30" fmla="+- 0 3636 3557"/>
                  <a:gd name="T31" fmla="*/ 3636 h 94"/>
                  <a:gd name="T32" fmla="+- 0 6798 6735"/>
                  <a:gd name="T33" fmla="*/ T32 w 64"/>
                  <a:gd name="T34" fmla="+- 0 3596 3557"/>
                  <a:gd name="T35" fmla="*/ 3596 h 94"/>
                  <a:gd name="T36" fmla="+- 0 6798 6735"/>
                  <a:gd name="T37" fmla="*/ T36 w 64"/>
                  <a:gd name="T38" fmla="+- 0 3590 3557"/>
                  <a:gd name="T39" fmla="*/ 3590 h 94"/>
                  <a:gd name="T40" fmla="+- 0 6796 6735"/>
                  <a:gd name="T41" fmla="*/ T40 w 64"/>
                  <a:gd name="T42" fmla="+- 0 3578 3557"/>
                  <a:gd name="T43" fmla="*/ 3578 h 94"/>
                  <a:gd name="T44" fmla="+- 0 6795 6735"/>
                  <a:gd name="T45" fmla="*/ T44 w 64"/>
                  <a:gd name="T46" fmla="+- 0 3573 3557"/>
                  <a:gd name="T47" fmla="*/ 3573 h 94"/>
                  <a:gd name="T48" fmla="+- 0 6794 6735"/>
                  <a:gd name="T49" fmla="*/ T48 w 64"/>
                  <a:gd name="T50" fmla="+- 0 3572 3557"/>
                  <a:gd name="T51" fmla="*/ 357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9" y="15"/>
                    </a:moveTo>
                    <a:lnTo>
                      <a:pt x="32" y="15"/>
                    </a:lnTo>
                    <a:lnTo>
                      <a:pt x="36" y="15"/>
                    </a:lnTo>
                    <a:lnTo>
                      <a:pt x="40" y="17"/>
                    </a:lnTo>
                    <a:lnTo>
                      <a:pt x="45" y="54"/>
                    </a:lnTo>
                    <a:lnTo>
                      <a:pt x="45" y="60"/>
                    </a:lnTo>
                    <a:lnTo>
                      <a:pt x="32" y="79"/>
                    </a:lnTo>
                    <a:lnTo>
                      <a:pt x="57" y="79"/>
                    </a:lnTo>
                    <a:lnTo>
                      <a:pt x="63" y="39"/>
                    </a:lnTo>
                    <a:lnTo>
                      <a:pt x="63" y="33"/>
                    </a:lnTo>
                    <a:lnTo>
                      <a:pt x="61" y="21"/>
                    </a:lnTo>
                    <a:lnTo>
                      <a:pt x="60" y="16"/>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99" name="Group 3783"/>
            <p:cNvGrpSpPr>
              <a:grpSpLocks/>
            </p:cNvGrpSpPr>
            <p:nvPr/>
          </p:nvGrpSpPr>
          <p:grpSpPr bwMode="auto">
            <a:xfrm>
              <a:off x="6736" y="3729"/>
              <a:ext cx="63" cy="94"/>
              <a:chOff x="6736" y="3729"/>
              <a:chExt cx="63" cy="94"/>
            </a:xfrm>
          </p:grpSpPr>
          <p:sp>
            <p:nvSpPr>
              <p:cNvPr id="39888" name="Freeform 3786"/>
              <p:cNvSpPr>
                <a:spLocks/>
              </p:cNvSpPr>
              <p:nvPr/>
            </p:nvSpPr>
            <p:spPr bwMode="auto">
              <a:xfrm>
                <a:off x="6736" y="3729"/>
                <a:ext cx="63" cy="94"/>
              </a:xfrm>
              <a:custGeom>
                <a:avLst/>
                <a:gdLst>
                  <a:gd name="T0" fmla="+- 0 6773 6736"/>
                  <a:gd name="T1" fmla="*/ T0 w 63"/>
                  <a:gd name="T2" fmla="+- 0 3729 3729"/>
                  <a:gd name="T3" fmla="*/ 3729 h 94"/>
                  <a:gd name="T4" fmla="+- 0 6763 6736"/>
                  <a:gd name="T5" fmla="*/ T4 w 63"/>
                  <a:gd name="T6" fmla="+- 0 3729 3729"/>
                  <a:gd name="T7" fmla="*/ 3729 h 94"/>
                  <a:gd name="T8" fmla="+- 0 6759 6736"/>
                  <a:gd name="T9" fmla="*/ T8 w 63"/>
                  <a:gd name="T10" fmla="+- 0 3730 3729"/>
                  <a:gd name="T11" fmla="*/ 3730 h 94"/>
                  <a:gd name="T12" fmla="+- 0 6738 6736"/>
                  <a:gd name="T13" fmla="*/ T12 w 63"/>
                  <a:gd name="T14" fmla="+- 0 3757 3729"/>
                  <a:gd name="T15" fmla="*/ 3757 h 94"/>
                  <a:gd name="T16" fmla="+- 0 6739 6736"/>
                  <a:gd name="T17" fmla="*/ T16 w 63"/>
                  <a:gd name="T18" fmla="+- 0 3759 3729"/>
                  <a:gd name="T19" fmla="*/ 3759 h 94"/>
                  <a:gd name="T20" fmla="+- 0 6753 6736"/>
                  <a:gd name="T21" fmla="*/ T20 w 63"/>
                  <a:gd name="T22" fmla="+- 0 3776 3729"/>
                  <a:gd name="T23" fmla="*/ 3776 h 94"/>
                  <a:gd name="T24" fmla="+- 0 6750 6736"/>
                  <a:gd name="T25" fmla="*/ T24 w 63"/>
                  <a:gd name="T26" fmla="+- 0 3777 3729"/>
                  <a:gd name="T27" fmla="*/ 3777 h 94"/>
                  <a:gd name="T28" fmla="+- 0 6736 6736"/>
                  <a:gd name="T29" fmla="*/ T28 w 63"/>
                  <a:gd name="T30" fmla="+- 0 3797 3729"/>
                  <a:gd name="T31" fmla="*/ 3797 h 94"/>
                  <a:gd name="T32" fmla="+- 0 6736 6736"/>
                  <a:gd name="T33" fmla="*/ T32 w 63"/>
                  <a:gd name="T34" fmla="+- 0 3803 3729"/>
                  <a:gd name="T35" fmla="*/ 3803 h 94"/>
                  <a:gd name="T36" fmla="+- 0 6736 6736"/>
                  <a:gd name="T37" fmla="*/ T36 w 63"/>
                  <a:gd name="T38" fmla="+- 0 3806 3729"/>
                  <a:gd name="T39" fmla="*/ 3806 h 94"/>
                  <a:gd name="T40" fmla="+- 0 6739 6736"/>
                  <a:gd name="T41" fmla="*/ T40 w 63"/>
                  <a:gd name="T42" fmla="+- 0 3812 3729"/>
                  <a:gd name="T43" fmla="*/ 3812 h 94"/>
                  <a:gd name="T44" fmla="+- 0 6741 6736"/>
                  <a:gd name="T45" fmla="*/ T44 w 63"/>
                  <a:gd name="T46" fmla="+- 0 3815 3729"/>
                  <a:gd name="T47" fmla="*/ 3815 h 94"/>
                  <a:gd name="T48" fmla="+- 0 6743 6736"/>
                  <a:gd name="T49" fmla="*/ T48 w 63"/>
                  <a:gd name="T50" fmla="+- 0 3817 3729"/>
                  <a:gd name="T51" fmla="*/ 3817 h 94"/>
                  <a:gd name="T52" fmla="+- 0 6746 6736"/>
                  <a:gd name="T53" fmla="*/ T52 w 63"/>
                  <a:gd name="T54" fmla="+- 0 3819 3729"/>
                  <a:gd name="T55" fmla="*/ 3819 h 94"/>
                  <a:gd name="T56" fmla="+- 0 6749 6736"/>
                  <a:gd name="T57" fmla="*/ T56 w 63"/>
                  <a:gd name="T58" fmla="+- 0 3820 3729"/>
                  <a:gd name="T59" fmla="*/ 3820 h 94"/>
                  <a:gd name="T60" fmla="+- 0 6757 6736"/>
                  <a:gd name="T61" fmla="*/ T60 w 63"/>
                  <a:gd name="T62" fmla="+- 0 3822 3729"/>
                  <a:gd name="T63" fmla="*/ 3822 h 94"/>
                  <a:gd name="T64" fmla="+- 0 6761 6736"/>
                  <a:gd name="T65" fmla="*/ T64 w 63"/>
                  <a:gd name="T66" fmla="+- 0 3823 3729"/>
                  <a:gd name="T67" fmla="*/ 3823 h 94"/>
                  <a:gd name="T68" fmla="+- 0 6771 6736"/>
                  <a:gd name="T69" fmla="*/ T68 w 63"/>
                  <a:gd name="T70" fmla="+- 0 3823 3729"/>
                  <a:gd name="T71" fmla="*/ 3823 h 94"/>
                  <a:gd name="T72" fmla="+- 0 6795 6736"/>
                  <a:gd name="T73" fmla="*/ T72 w 63"/>
                  <a:gd name="T74" fmla="+- 0 3809 3729"/>
                  <a:gd name="T75" fmla="*/ 3809 h 94"/>
                  <a:gd name="T76" fmla="+- 0 6762 6736"/>
                  <a:gd name="T77" fmla="*/ T76 w 63"/>
                  <a:gd name="T78" fmla="+- 0 3809 3729"/>
                  <a:gd name="T79" fmla="*/ 3809 h 94"/>
                  <a:gd name="T80" fmla="+- 0 6759 6736"/>
                  <a:gd name="T81" fmla="*/ T80 w 63"/>
                  <a:gd name="T82" fmla="+- 0 3808 3729"/>
                  <a:gd name="T83" fmla="*/ 3808 h 94"/>
                  <a:gd name="T84" fmla="+- 0 6754 6736"/>
                  <a:gd name="T85" fmla="*/ T84 w 63"/>
                  <a:gd name="T86" fmla="+- 0 3804 3729"/>
                  <a:gd name="T87" fmla="*/ 3804 h 94"/>
                  <a:gd name="T88" fmla="+- 0 6753 6736"/>
                  <a:gd name="T89" fmla="*/ T88 w 63"/>
                  <a:gd name="T90" fmla="+- 0 3802 3729"/>
                  <a:gd name="T91" fmla="*/ 3802 h 94"/>
                  <a:gd name="T92" fmla="+- 0 6754 6736"/>
                  <a:gd name="T93" fmla="*/ T92 w 63"/>
                  <a:gd name="T94" fmla="+- 0 3797 3729"/>
                  <a:gd name="T95" fmla="*/ 3797 h 94"/>
                  <a:gd name="T96" fmla="+- 0 6766 6736"/>
                  <a:gd name="T97" fmla="*/ T96 w 63"/>
                  <a:gd name="T98" fmla="+- 0 3782 3729"/>
                  <a:gd name="T99" fmla="*/ 3782 h 94"/>
                  <a:gd name="T100" fmla="+- 0 6792 6736"/>
                  <a:gd name="T101" fmla="*/ T100 w 63"/>
                  <a:gd name="T102" fmla="+- 0 3782 3729"/>
                  <a:gd name="T103" fmla="*/ 3782 h 94"/>
                  <a:gd name="T104" fmla="+- 0 6792 6736"/>
                  <a:gd name="T105" fmla="*/ T104 w 63"/>
                  <a:gd name="T106" fmla="+- 0 3782 3729"/>
                  <a:gd name="T107" fmla="*/ 3782 h 94"/>
                  <a:gd name="T108" fmla="+- 0 6790 6736"/>
                  <a:gd name="T109" fmla="*/ T108 w 63"/>
                  <a:gd name="T110" fmla="+- 0 3780 3729"/>
                  <a:gd name="T111" fmla="*/ 3780 h 94"/>
                  <a:gd name="T112" fmla="+- 0 6786 6736"/>
                  <a:gd name="T113" fmla="*/ T112 w 63"/>
                  <a:gd name="T114" fmla="+- 0 3777 3729"/>
                  <a:gd name="T115" fmla="*/ 3777 h 94"/>
                  <a:gd name="T116" fmla="+- 0 6783 6736"/>
                  <a:gd name="T117" fmla="*/ T116 w 63"/>
                  <a:gd name="T118" fmla="+- 0 3775 3729"/>
                  <a:gd name="T119" fmla="*/ 3775 h 94"/>
                  <a:gd name="T120" fmla="+- 0 6780 6736"/>
                  <a:gd name="T121" fmla="*/ T120 w 63"/>
                  <a:gd name="T122" fmla="+- 0 3774 3729"/>
                  <a:gd name="T123" fmla="*/ 3774 h 94"/>
                  <a:gd name="T124" fmla="+- 0 6783 6736"/>
                  <a:gd name="T125" fmla="*/ T124 w 63"/>
                  <a:gd name="T126" fmla="+- 0 3772 3729"/>
                  <a:gd name="T127" fmla="*/ 3772 h 94"/>
                  <a:gd name="T128" fmla="+- 0 6785 6736"/>
                  <a:gd name="T129" fmla="*/ T128 w 63"/>
                  <a:gd name="T130" fmla="+- 0 3771 3729"/>
                  <a:gd name="T131" fmla="*/ 3771 h 94"/>
                  <a:gd name="T132" fmla="+- 0 6789 6736"/>
                  <a:gd name="T133" fmla="*/ T132 w 63"/>
                  <a:gd name="T134" fmla="+- 0 3767 3729"/>
                  <a:gd name="T135" fmla="*/ 3767 h 94"/>
                  <a:gd name="T136" fmla="+- 0 6768 6736"/>
                  <a:gd name="T137" fmla="*/ T136 w 63"/>
                  <a:gd name="T138" fmla="+- 0 3767 3729"/>
                  <a:gd name="T139" fmla="*/ 3767 h 94"/>
                  <a:gd name="T140" fmla="+- 0 6766 6736"/>
                  <a:gd name="T141" fmla="*/ T140 w 63"/>
                  <a:gd name="T142" fmla="+- 0 3766 3729"/>
                  <a:gd name="T143" fmla="*/ 3766 h 94"/>
                  <a:gd name="T144" fmla="+- 0 6755 6736"/>
                  <a:gd name="T145" fmla="*/ T144 w 63"/>
                  <a:gd name="T146" fmla="+- 0 3750 3729"/>
                  <a:gd name="T147" fmla="*/ 3750 h 94"/>
                  <a:gd name="T148" fmla="+- 0 6756 6736"/>
                  <a:gd name="T149" fmla="*/ T148 w 63"/>
                  <a:gd name="T150" fmla="+- 0 3747 3729"/>
                  <a:gd name="T151" fmla="*/ 3747 h 94"/>
                  <a:gd name="T152" fmla="+- 0 6760 6736"/>
                  <a:gd name="T153" fmla="*/ T152 w 63"/>
                  <a:gd name="T154" fmla="+- 0 3744 3729"/>
                  <a:gd name="T155" fmla="*/ 3744 h 94"/>
                  <a:gd name="T156" fmla="+- 0 6763 6736"/>
                  <a:gd name="T157" fmla="*/ T156 w 63"/>
                  <a:gd name="T158" fmla="+- 0 3743 3729"/>
                  <a:gd name="T159" fmla="*/ 3743 h 94"/>
                  <a:gd name="T160" fmla="+- 0 6794 6736"/>
                  <a:gd name="T161" fmla="*/ T160 w 63"/>
                  <a:gd name="T162" fmla="+- 0 3743 3729"/>
                  <a:gd name="T163" fmla="*/ 3743 h 94"/>
                  <a:gd name="T164" fmla="+- 0 6793 6736"/>
                  <a:gd name="T165" fmla="*/ T164 w 63"/>
                  <a:gd name="T166" fmla="+- 0 3740 3729"/>
                  <a:gd name="T167" fmla="*/ 3740 h 94"/>
                  <a:gd name="T168" fmla="+- 0 6791 6736"/>
                  <a:gd name="T169" fmla="*/ T168 w 63"/>
                  <a:gd name="T170" fmla="+- 0 3738 3729"/>
                  <a:gd name="T171" fmla="*/ 3738 h 94"/>
                  <a:gd name="T172" fmla="+- 0 6787 6736"/>
                  <a:gd name="T173" fmla="*/ T172 w 63"/>
                  <a:gd name="T174" fmla="+- 0 3734 3729"/>
                  <a:gd name="T175" fmla="*/ 3734 h 94"/>
                  <a:gd name="T176" fmla="+- 0 6784 6736"/>
                  <a:gd name="T177" fmla="*/ T176 w 63"/>
                  <a:gd name="T178" fmla="+- 0 3732 3729"/>
                  <a:gd name="T179" fmla="*/ 3732 h 94"/>
                  <a:gd name="T180" fmla="+- 0 6777 6736"/>
                  <a:gd name="T181" fmla="*/ T180 w 63"/>
                  <a:gd name="T182" fmla="+- 0 3730 3729"/>
                  <a:gd name="T183" fmla="*/ 3730 h 94"/>
                  <a:gd name="T184" fmla="+- 0 6773 6736"/>
                  <a:gd name="T185" fmla="*/ T184 w 63"/>
                  <a:gd name="T186" fmla="+- 0 3729 3729"/>
                  <a:gd name="T187" fmla="*/ 372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Lst>
                <a:rect l="0" t="0" r="r" b="b"/>
                <a:pathLst>
                  <a:path w="63" h="94">
                    <a:moveTo>
                      <a:pt x="37" y="0"/>
                    </a:moveTo>
                    <a:lnTo>
                      <a:pt x="27" y="0"/>
                    </a:lnTo>
                    <a:lnTo>
                      <a:pt x="23" y="1"/>
                    </a:lnTo>
                    <a:lnTo>
                      <a:pt x="2" y="28"/>
                    </a:lnTo>
                    <a:lnTo>
                      <a:pt x="3" y="30"/>
                    </a:lnTo>
                    <a:lnTo>
                      <a:pt x="17" y="47"/>
                    </a:lnTo>
                    <a:lnTo>
                      <a:pt x="14" y="48"/>
                    </a:lnTo>
                    <a:lnTo>
                      <a:pt x="0" y="68"/>
                    </a:lnTo>
                    <a:lnTo>
                      <a:pt x="0" y="74"/>
                    </a:lnTo>
                    <a:lnTo>
                      <a:pt x="0" y="77"/>
                    </a:lnTo>
                    <a:lnTo>
                      <a:pt x="3" y="83"/>
                    </a:lnTo>
                    <a:lnTo>
                      <a:pt x="5" y="86"/>
                    </a:lnTo>
                    <a:lnTo>
                      <a:pt x="7" y="88"/>
                    </a:lnTo>
                    <a:lnTo>
                      <a:pt x="10" y="90"/>
                    </a:lnTo>
                    <a:lnTo>
                      <a:pt x="13" y="91"/>
                    </a:lnTo>
                    <a:lnTo>
                      <a:pt x="21" y="93"/>
                    </a:lnTo>
                    <a:lnTo>
                      <a:pt x="25" y="94"/>
                    </a:lnTo>
                    <a:lnTo>
                      <a:pt x="35" y="94"/>
                    </a:lnTo>
                    <a:lnTo>
                      <a:pt x="59" y="80"/>
                    </a:lnTo>
                    <a:lnTo>
                      <a:pt x="26" y="80"/>
                    </a:lnTo>
                    <a:lnTo>
                      <a:pt x="23" y="79"/>
                    </a:lnTo>
                    <a:lnTo>
                      <a:pt x="18" y="75"/>
                    </a:lnTo>
                    <a:lnTo>
                      <a:pt x="17" y="73"/>
                    </a:lnTo>
                    <a:lnTo>
                      <a:pt x="18" y="68"/>
                    </a:lnTo>
                    <a:lnTo>
                      <a:pt x="30" y="53"/>
                    </a:lnTo>
                    <a:lnTo>
                      <a:pt x="56" y="53"/>
                    </a:lnTo>
                    <a:lnTo>
                      <a:pt x="54" y="51"/>
                    </a:lnTo>
                    <a:lnTo>
                      <a:pt x="50" y="48"/>
                    </a:lnTo>
                    <a:lnTo>
                      <a:pt x="47" y="46"/>
                    </a:lnTo>
                    <a:lnTo>
                      <a:pt x="44" y="45"/>
                    </a:lnTo>
                    <a:lnTo>
                      <a:pt x="47" y="43"/>
                    </a:lnTo>
                    <a:lnTo>
                      <a:pt x="49" y="42"/>
                    </a:lnTo>
                    <a:lnTo>
                      <a:pt x="53" y="38"/>
                    </a:lnTo>
                    <a:lnTo>
                      <a:pt x="32" y="38"/>
                    </a:lnTo>
                    <a:lnTo>
                      <a:pt x="30" y="37"/>
                    </a:lnTo>
                    <a:lnTo>
                      <a:pt x="19" y="21"/>
                    </a:lnTo>
                    <a:lnTo>
                      <a:pt x="20" y="18"/>
                    </a:lnTo>
                    <a:lnTo>
                      <a:pt x="24" y="15"/>
                    </a:lnTo>
                    <a:lnTo>
                      <a:pt x="27" y="14"/>
                    </a:lnTo>
                    <a:lnTo>
                      <a:pt x="58" y="14"/>
                    </a:lnTo>
                    <a:lnTo>
                      <a:pt x="57" y="11"/>
                    </a:lnTo>
                    <a:lnTo>
                      <a:pt x="55" y="9"/>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89" name="Freeform 3785"/>
              <p:cNvSpPr>
                <a:spLocks/>
              </p:cNvSpPr>
              <p:nvPr/>
            </p:nvSpPr>
            <p:spPr bwMode="auto">
              <a:xfrm>
                <a:off x="6736" y="3729"/>
                <a:ext cx="63" cy="94"/>
              </a:xfrm>
              <a:custGeom>
                <a:avLst/>
                <a:gdLst>
                  <a:gd name="T0" fmla="+- 0 6792 6736"/>
                  <a:gd name="T1" fmla="*/ T0 w 63"/>
                  <a:gd name="T2" fmla="+- 0 3782 3729"/>
                  <a:gd name="T3" fmla="*/ 3782 h 94"/>
                  <a:gd name="T4" fmla="+- 0 6766 6736"/>
                  <a:gd name="T5" fmla="*/ T4 w 63"/>
                  <a:gd name="T6" fmla="+- 0 3782 3729"/>
                  <a:gd name="T7" fmla="*/ 3782 h 94"/>
                  <a:gd name="T8" fmla="+- 0 6768 6736"/>
                  <a:gd name="T9" fmla="*/ T8 w 63"/>
                  <a:gd name="T10" fmla="+- 0 3783 3729"/>
                  <a:gd name="T11" fmla="*/ 3783 h 94"/>
                  <a:gd name="T12" fmla="+- 0 6770 6736"/>
                  <a:gd name="T13" fmla="*/ T12 w 63"/>
                  <a:gd name="T14" fmla="+- 0 3785 3729"/>
                  <a:gd name="T15" fmla="*/ 3785 h 94"/>
                  <a:gd name="T16" fmla="+- 0 6780 6736"/>
                  <a:gd name="T17" fmla="*/ T16 w 63"/>
                  <a:gd name="T18" fmla="+- 0 3798 3729"/>
                  <a:gd name="T19" fmla="*/ 3798 h 94"/>
                  <a:gd name="T20" fmla="+- 0 6780 6736"/>
                  <a:gd name="T21" fmla="*/ T20 w 63"/>
                  <a:gd name="T22" fmla="+- 0 3802 3729"/>
                  <a:gd name="T23" fmla="*/ 3802 h 94"/>
                  <a:gd name="T24" fmla="+- 0 6779 6736"/>
                  <a:gd name="T25" fmla="*/ T24 w 63"/>
                  <a:gd name="T26" fmla="+- 0 3804 3729"/>
                  <a:gd name="T27" fmla="*/ 3804 h 94"/>
                  <a:gd name="T28" fmla="+- 0 6775 6736"/>
                  <a:gd name="T29" fmla="*/ T28 w 63"/>
                  <a:gd name="T30" fmla="+- 0 3808 3729"/>
                  <a:gd name="T31" fmla="*/ 3808 h 94"/>
                  <a:gd name="T32" fmla="+- 0 6771 6736"/>
                  <a:gd name="T33" fmla="*/ T32 w 63"/>
                  <a:gd name="T34" fmla="+- 0 3809 3729"/>
                  <a:gd name="T35" fmla="*/ 3809 h 94"/>
                  <a:gd name="T36" fmla="+- 0 6795 6736"/>
                  <a:gd name="T37" fmla="*/ T36 w 63"/>
                  <a:gd name="T38" fmla="+- 0 3809 3729"/>
                  <a:gd name="T39" fmla="*/ 3809 h 94"/>
                  <a:gd name="T40" fmla="+- 0 6797 6736"/>
                  <a:gd name="T41" fmla="*/ T40 w 63"/>
                  <a:gd name="T42" fmla="+- 0 3805 3729"/>
                  <a:gd name="T43" fmla="*/ 3805 h 94"/>
                  <a:gd name="T44" fmla="+- 0 6798 6736"/>
                  <a:gd name="T45" fmla="*/ T44 w 63"/>
                  <a:gd name="T46" fmla="+- 0 3802 3729"/>
                  <a:gd name="T47" fmla="*/ 3802 h 94"/>
                  <a:gd name="T48" fmla="+- 0 6798 6736"/>
                  <a:gd name="T49" fmla="*/ T48 w 63"/>
                  <a:gd name="T50" fmla="+- 0 3793 3729"/>
                  <a:gd name="T51" fmla="*/ 3793 h 94"/>
                  <a:gd name="T52" fmla="+- 0 6798 6736"/>
                  <a:gd name="T53" fmla="*/ T52 w 63"/>
                  <a:gd name="T54" fmla="+- 0 3792 3729"/>
                  <a:gd name="T55" fmla="*/ 3792 h 94"/>
                  <a:gd name="T56" fmla="+- 0 6796 6736"/>
                  <a:gd name="T57" fmla="*/ T56 w 63"/>
                  <a:gd name="T58" fmla="+- 0 3788 3729"/>
                  <a:gd name="T59" fmla="*/ 3788 h 94"/>
                  <a:gd name="T60" fmla="+- 0 6795 6736"/>
                  <a:gd name="T61" fmla="*/ T60 w 63"/>
                  <a:gd name="T62" fmla="+- 0 3786 3729"/>
                  <a:gd name="T63" fmla="*/ 3786 h 94"/>
                  <a:gd name="T64" fmla="+- 0 6792 6736"/>
                  <a:gd name="T65" fmla="*/ T64 w 63"/>
                  <a:gd name="T66" fmla="+- 0 3782 3729"/>
                  <a:gd name="T67" fmla="*/ 37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6" y="53"/>
                    </a:moveTo>
                    <a:lnTo>
                      <a:pt x="30" y="53"/>
                    </a:lnTo>
                    <a:lnTo>
                      <a:pt x="32" y="54"/>
                    </a:lnTo>
                    <a:lnTo>
                      <a:pt x="34" y="56"/>
                    </a:lnTo>
                    <a:lnTo>
                      <a:pt x="44" y="69"/>
                    </a:lnTo>
                    <a:lnTo>
                      <a:pt x="44" y="73"/>
                    </a:lnTo>
                    <a:lnTo>
                      <a:pt x="43" y="75"/>
                    </a:lnTo>
                    <a:lnTo>
                      <a:pt x="39" y="79"/>
                    </a:lnTo>
                    <a:lnTo>
                      <a:pt x="35" y="80"/>
                    </a:lnTo>
                    <a:lnTo>
                      <a:pt x="59" y="80"/>
                    </a:lnTo>
                    <a:lnTo>
                      <a:pt x="61" y="76"/>
                    </a:lnTo>
                    <a:lnTo>
                      <a:pt x="62" y="73"/>
                    </a:lnTo>
                    <a:lnTo>
                      <a:pt x="62" y="64"/>
                    </a:lnTo>
                    <a:lnTo>
                      <a:pt x="62" y="63"/>
                    </a:lnTo>
                    <a:lnTo>
                      <a:pt x="60" y="59"/>
                    </a:lnTo>
                    <a:lnTo>
                      <a:pt x="59" y="57"/>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0" name="Freeform 3784"/>
              <p:cNvSpPr>
                <a:spLocks/>
              </p:cNvSpPr>
              <p:nvPr/>
            </p:nvSpPr>
            <p:spPr bwMode="auto">
              <a:xfrm>
                <a:off x="6736" y="3729"/>
                <a:ext cx="63" cy="94"/>
              </a:xfrm>
              <a:custGeom>
                <a:avLst/>
                <a:gdLst>
                  <a:gd name="T0" fmla="+- 0 6794 6736"/>
                  <a:gd name="T1" fmla="*/ T0 w 63"/>
                  <a:gd name="T2" fmla="+- 0 3743 3729"/>
                  <a:gd name="T3" fmla="*/ 3743 h 94"/>
                  <a:gd name="T4" fmla="+- 0 6769 6736"/>
                  <a:gd name="T5" fmla="*/ T4 w 63"/>
                  <a:gd name="T6" fmla="+- 0 3743 3729"/>
                  <a:gd name="T7" fmla="*/ 3743 h 94"/>
                  <a:gd name="T8" fmla="+- 0 6770 6736"/>
                  <a:gd name="T9" fmla="*/ T8 w 63"/>
                  <a:gd name="T10" fmla="+- 0 3743 3729"/>
                  <a:gd name="T11" fmla="*/ 3743 h 94"/>
                  <a:gd name="T12" fmla="+- 0 6772 6736"/>
                  <a:gd name="T13" fmla="*/ T12 w 63"/>
                  <a:gd name="T14" fmla="+- 0 3744 3729"/>
                  <a:gd name="T15" fmla="*/ 3744 h 94"/>
                  <a:gd name="T16" fmla="+- 0 6775 6736"/>
                  <a:gd name="T17" fmla="*/ T16 w 63"/>
                  <a:gd name="T18" fmla="+- 0 3746 3729"/>
                  <a:gd name="T19" fmla="*/ 3746 h 94"/>
                  <a:gd name="T20" fmla="+- 0 6778 6736"/>
                  <a:gd name="T21" fmla="*/ T20 w 63"/>
                  <a:gd name="T22" fmla="+- 0 3749 3729"/>
                  <a:gd name="T23" fmla="*/ 3749 h 94"/>
                  <a:gd name="T24" fmla="+- 0 6778 6736"/>
                  <a:gd name="T25" fmla="*/ T24 w 63"/>
                  <a:gd name="T26" fmla="+- 0 3753 3729"/>
                  <a:gd name="T27" fmla="*/ 3753 h 94"/>
                  <a:gd name="T28" fmla="+- 0 6778 6736"/>
                  <a:gd name="T29" fmla="*/ T28 w 63"/>
                  <a:gd name="T30" fmla="+- 0 3756 3729"/>
                  <a:gd name="T31" fmla="*/ 3756 h 94"/>
                  <a:gd name="T32" fmla="+- 0 6777 6736"/>
                  <a:gd name="T33" fmla="*/ T32 w 63"/>
                  <a:gd name="T34" fmla="+- 0 3759 3729"/>
                  <a:gd name="T35" fmla="*/ 3759 h 94"/>
                  <a:gd name="T36" fmla="+- 0 6774 6736"/>
                  <a:gd name="T37" fmla="*/ T36 w 63"/>
                  <a:gd name="T38" fmla="+- 0 3763 3729"/>
                  <a:gd name="T39" fmla="*/ 3763 h 94"/>
                  <a:gd name="T40" fmla="+- 0 6771 6736"/>
                  <a:gd name="T41" fmla="*/ T40 w 63"/>
                  <a:gd name="T42" fmla="+- 0 3765 3729"/>
                  <a:gd name="T43" fmla="*/ 3765 h 94"/>
                  <a:gd name="T44" fmla="+- 0 6768 6736"/>
                  <a:gd name="T45" fmla="*/ T44 w 63"/>
                  <a:gd name="T46" fmla="+- 0 3767 3729"/>
                  <a:gd name="T47" fmla="*/ 3767 h 94"/>
                  <a:gd name="T48" fmla="+- 0 6789 6736"/>
                  <a:gd name="T49" fmla="*/ T48 w 63"/>
                  <a:gd name="T50" fmla="+- 0 3767 3729"/>
                  <a:gd name="T51" fmla="*/ 3767 h 94"/>
                  <a:gd name="T52" fmla="+- 0 6796 6736"/>
                  <a:gd name="T53" fmla="*/ T52 w 63"/>
                  <a:gd name="T54" fmla="+- 0 3754 3729"/>
                  <a:gd name="T55" fmla="*/ 3754 h 94"/>
                  <a:gd name="T56" fmla="+- 0 6795 6736"/>
                  <a:gd name="T57" fmla="*/ T56 w 63"/>
                  <a:gd name="T58" fmla="+- 0 3747 3729"/>
                  <a:gd name="T59" fmla="*/ 3747 h 94"/>
                  <a:gd name="T60" fmla="+- 0 6795 6736"/>
                  <a:gd name="T61" fmla="*/ T60 w 63"/>
                  <a:gd name="T62" fmla="+- 0 3745 3729"/>
                  <a:gd name="T63" fmla="*/ 3745 h 94"/>
                  <a:gd name="T64" fmla="+- 0 6794 6736"/>
                  <a:gd name="T65" fmla="*/ T64 w 63"/>
                  <a:gd name="T66" fmla="+- 0 3743 3729"/>
                  <a:gd name="T67" fmla="*/ 374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4" y="14"/>
                    </a:lnTo>
                    <a:lnTo>
                      <a:pt x="36" y="15"/>
                    </a:lnTo>
                    <a:lnTo>
                      <a:pt x="39" y="17"/>
                    </a:lnTo>
                    <a:lnTo>
                      <a:pt x="42" y="20"/>
                    </a:lnTo>
                    <a:lnTo>
                      <a:pt x="42" y="24"/>
                    </a:lnTo>
                    <a:lnTo>
                      <a:pt x="42" y="27"/>
                    </a:lnTo>
                    <a:lnTo>
                      <a:pt x="41" y="30"/>
                    </a:lnTo>
                    <a:lnTo>
                      <a:pt x="38" y="34"/>
                    </a:lnTo>
                    <a:lnTo>
                      <a:pt x="35" y="36"/>
                    </a:lnTo>
                    <a:lnTo>
                      <a:pt x="32" y="38"/>
                    </a:lnTo>
                    <a:lnTo>
                      <a:pt x="53" y="38"/>
                    </a:lnTo>
                    <a:lnTo>
                      <a:pt x="60" y="25"/>
                    </a:lnTo>
                    <a:lnTo>
                      <a:pt x="59"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00" name="Group 3781"/>
            <p:cNvGrpSpPr>
              <a:grpSpLocks/>
            </p:cNvGrpSpPr>
            <p:nvPr/>
          </p:nvGrpSpPr>
          <p:grpSpPr bwMode="auto">
            <a:xfrm>
              <a:off x="633" y="3861"/>
              <a:ext cx="1269" cy="2"/>
              <a:chOff x="633" y="3861"/>
              <a:chExt cx="1269" cy="2"/>
            </a:xfrm>
          </p:grpSpPr>
          <p:sp>
            <p:nvSpPr>
              <p:cNvPr id="39887" name="Freeform 3782"/>
              <p:cNvSpPr>
                <a:spLocks/>
              </p:cNvSpPr>
              <p:nvPr/>
            </p:nvSpPr>
            <p:spPr bwMode="auto">
              <a:xfrm>
                <a:off x="633" y="3861"/>
                <a:ext cx="1269" cy="2"/>
              </a:xfrm>
              <a:custGeom>
                <a:avLst/>
                <a:gdLst>
                  <a:gd name="T0" fmla="+- 0 633 633"/>
                  <a:gd name="T1" fmla="*/ T0 w 1269"/>
                  <a:gd name="T2" fmla="+- 0 1901 633"/>
                  <a:gd name="T3" fmla="*/ T2 w 1269"/>
                </a:gdLst>
                <a:ahLst/>
                <a:cxnLst>
                  <a:cxn ang="0">
                    <a:pos x="T1" y="0"/>
                  </a:cxn>
                  <a:cxn ang="0">
                    <a:pos x="T3" y="0"/>
                  </a:cxn>
                </a:cxnLst>
                <a:rect l="0" t="0" r="r" b="b"/>
                <a:pathLst>
                  <a:path w="1269">
                    <a:moveTo>
                      <a:pt x="0" y="0"/>
                    </a:moveTo>
                    <a:lnTo>
                      <a:pt x="1268"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1" name="Group 3779"/>
            <p:cNvGrpSpPr>
              <a:grpSpLocks/>
            </p:cNvGrpSpPr>
            <p:nvPr/>
          </p:nvGrpSpPr>
          <p:grpSpPr bwMode="auto">
            <a:xfrm>
              <a:off x="632" y="3853"/>
              <a:ext cx="1269" cy="2"/>
              <a:chOff x="632" y="3853"/>
              <a:chExt cx="1269" cy="2"/>
            </a:xfrm>
          </p:grpSpPr>
          <p:sp>
            <p:nvSpPr>
              <p:cNvPr id="39886" name="Freeform 3780"/>
              <p:cNvSpPr>
                <a:spLocks/>
              </p:cNvSpPr>
              <p:nvPr/>
            </p:nvSpPr>
            <p:spPr bwMode="auto">
              <a:xfrm>
                <a:off x="632" y="3853"/>
                <a:ext cx="1269" cy="2"/>
              </a:xfrm>
              <a:custGeom>
                <a:avLst/>
                <a:gdLst>
                  <a:gd name="T0" fmla="+- 0 632 632"/>
                  <a:gd name="T1" fmla="*/ T0 w 1269"/>
                  <a:gd name="T2" fmla="+- 0 1900 632"/>
                  <a:gd name="T3" fmla="*/ T2 w 1269"/>
                </a:gdLst>
                <a:ahLst/>
                <a:cxnLst>
                  <a:cxn ang="0">
                    <a:pos x="T1" y="0"/>
                  </a:cxn>
                  <a:cxn ang="0">
                    <a:pos x="T3" y="0"/>
                  </a:cxn>
                </a:cxnLst>
                <a:rect l="0" t="0" r="r" b="b"/>
                <a:pathLst>
                  <a:path w="1269">
                    <a:moveTo>
                      <a:pt x="0" y="0"/>
                    </a:moveTo>
                    <a:lnTo>
                      <a:pt x="1268"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2" name="Group 3776"/>
            <p:cNvGrpSpPr>
              <a:grpSpLocks/>
            </p:cNvGrpSpPr>
            <p:nvPr/>
          </p:nvGrpSpPr>
          <p:grpSpPr bwMode="auto">
            <a:xfrm>
              <a:off x="1900" y="3847"/>
              <a:ext cx="3" cy="15"/>
              <a:chOff x="1900" y="3847"/>
              <a:chExt cx="3" cy="15"/>
            </a:xfrm>
          </p:grpSpPr>
          <p:sp>
            <p:nvSpPr>
              <p:cNvPr id="39884" name="Freeform 3778"/>
              <p:cNvSpPr>
                <a:spLocks/>
              </p:cNvSpPr>
              <p:nvPr/>
            </p:nvSpPr>
            <p:spPr bwMode="auto">
              <a:xfrm>
                <a:off x="1900" y="3847"/>
                <a:ext cx="3" cy="15"/>
              </a:xfrm>
              <a:custGeom>
                <a:avLst/>
                <a:gdLst>
                  <a:gd name="T0" fmla="+- 0 1903 1900"/>
                  <a:gd name="T1" fmla="*/ T0 w 3"/>
                  <a:gd name="T2" fmla="+- 0 3847 3847"/>
                  <a:gd name="T3" fmla="*/ 3847 h 15"/>
                  <a:gd name="T4" fmla="+- 0 1900 1900"/>
                  <a:gd name="T5" fmla="*/ T4 w 3"/>
                  <a:gd name="T6" fmla="+- 0 3847 3847"/>
                  <a:gd name="T7" fmla="*/ 3847 h 15"/>
                  <a:gd name="T8" fmla="+- 0 1900 1900"/>
                  <a:gd name="T9" fmla="*/ T8 w 3"/>
                  <a:gd name="T10" fmla="+- 0 3860 3847"/>
                  <a:gd name="T11" fmla="*/ 3860 h 15"/>
                  <a:gd name="T12" fmla="+- 0 1902 1900"/>
                  <a:gd name="T13" fmla="*/ T12 w 3"/>
                  <a:gd name="T14" fmla="+- 0 3862 3847"/>
                  <a:gd name="T15" fmla="*/ 3862 h 15"/>
                  <a:gd name="T16" fmla="+- 0 1903 1900"/>
                  <a:gd name="T17" fmla="*/ T16 w 3"/>
                  <a:gd name="T18" fmla="+- 0 3860 3847"/>
                  <a:gd name="T19" fmla="*/ 3860 h 15"/>
                  <a:gd name="T20" fmla="+- 0 1903 1900"/>
                  <a:gd name="T21" fmla="*/ T20 w 3"/>
                  <a:gd name="T22" fmla="+- 0 3847 3847"/>
                  <a:gd name="T23" fmla="*/ 3847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885" name="Picture 3777"/>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889" y="3207"/>
                <a:ext cx="15" cy="6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03" name="Group 3773"/>
            <p:cNvGrpSpPr>
              <a:grpSpLocks/>
            </p:cNvGrpSpPr>
            <p:nvPr/>
          </p:nvGrpSpPr>
          <p:grpSpPr bwMode="auto">
            <a:xfrm>
              <a:off x="1887" y="3844"/>
              <a:ext cx="16" cy="3"/>
              <a:chOff x="1887" y="3844"/>
              <a:chExt cx="16" cy="3"/>
            </a:xfrm>
          </p:grpSpPr>
          <p:sp>
            <p:nvSpPr>
              <p:cNvPr id="39882" name="Freeform 3775"/>
              <p:cNvSpPr>
                <a:spLocks/>
              </p:cNvSpPr>
              <p:nvPr/>
            </p:nvSpPr>
            <p:spPr bwMode="auto">
              <a:xfrm>
                <a:off x="1887" y="3844"/>
                <a:ext cx="16" cy="3"/>
              </a:xfrm>
              <a:custGeom>
                <a:avLst/>
                <a:gdLst>
                  <a:gd name="T0" fmla="+- 0 1903 1887"/>
                  <a:gd name="T1" fmla="*/ T0 w 16"/>
                  <a:gd name="T2" fmla="+- 0 3844 3844"/>
                  <a:gd name="T3" fmla="*/ 3844 h 3"/>
                  <a:gd name="T4" fmla="+- 0 1889 1887"/>
                  <a:gd name="T5" fmla="*/ T4 w 16"/>
                  <a:gd name="T6" fmla="+- 0 3844 3844"/>
                  <a:gd name="T7" fmla="*/ 3844 h 3"/>
                  <a:gd name="T8" fmla="+- 0 1889 1887"/>
                  <a:gd name="T9" fmla="*/ T8 w 16"/>
                  <a:gd name="T10" fmla="+- 0 3846 3844"/>
                  <a:gd name="T11" fmla="*/ 3846 h 3"/>
                  <a:gd name="T12" fmla="+- 0 1888 1887"/>
                  <a:gd name="T13" fmla="*/ T12 w 16"/>
                  <a:gd name="T14" fmla="+- 0 3846 3844"/>
                  <a:gd name="T15" fmla="*/ 3846 h 3"/>
                  <a:gd name="T16" fmla="+- 0 1887 1887"/>
                  <a:gd name="T17" fmla="*/ T16 w 16"/>
                  <a:gd name="T18" fmla="+- 0 3847 3844"/>
                  <a:gd name="T19" fmla="*/ 3847 h 3"/>
                  <a:gd name="T20" fmla="+- 0 1903 1887"/>
                  <a:gd name="T21" fmla="*/ T20 w 16"/>
                  <a:gd name="T22" fmla="+- 0 3847 3844"/>
                  <a:gd name="T23" fmla="*/ 3847 h 3"/>
                  <a:gd name="T24" fmla="+- 0 1903 1887"/>
                  <a:gd name="T25" fmla="*/ T24 w 16"/>
                  <a:gd name="T26" fmla="+- 0 3844 3844"/>
                  <a:gd name="T27" fmla="*/ 3844 h 3"/>
                </a:gdLst>
                <a:ahLst/>
                <a:cxnLst>
                  <a:cxn ang="0">
                    <a:pos x="T1" y="T3"/>
                  </a:cxn>
                  <a:cxn ang="0">
                    <a:pos x="T5" y="T7"/>
                  </a:cxn>
                  <a:cxn ang="0">
                    <a:pos x="T9" y="T11"/>
                  </a:cxn>
                  <a:cxn ang="0">
                    <a:pos x="T13" y="T15"/>
                  </a:cxn>
                  <a:cxn ang="0">
                    <a:pos x="T17" y="T19"/>
                  </a:cxn>
                  <a:cxn ang="0">
                    <a:pos x="T21" y="T23"/>
                  </a:cxn>
                  <a:cxn ang="0">
                    <a:pos x="T25" y="T27"/>
                  </a:cxn>
                </a:cxnLst>
                <a:rect l="0" t="0" r="r" b="b"/>
                <a:pathLst>
                  <a:path w="16" h="3">
                    <a:moveTo>
                      <a:pt x="16" y="0"/>
                    </a:moveTo>
                    <a:lnTo>
                      <a:pt x="2" y="0"/>
                    </a:lnTo>
                    <a:lnTo>
                      <a:pt x="2" y="2"/>
                    </a:lnTo>
                    <a:lnTo>
                      <a:pt x="1" y="2"/>
                    </a:lnTo>
                    <a:lnTo>
                      <a:pt x="0" y="3"/>
                    </a:lnTo>
                    <a:lnTo>
                      <a:pt x="16" y="3"/>
                    </a:lnTo>
                    <a:lnTo>
                      <a:pt x="16"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883" name="Picture 3774"/>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20" y="3195"/>
                <a:ext cx="1266" cy="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04" name="Group 3771"/>
            <p:cNvGrpSpPr>
              <a:grpSpLocks/>
            </p:cNvGrpSpPr>
            <p:nvPr/>
          </p:nvGrpSpPr>
          <p:grpSpPr bwMode="auto">
            <a:xfrm>
              <a:off x="619" y="3194"/>
              <a:ext cx="2" cy="654"/>
              <a:chOff x="619" y="3194"/>
              <a:chExt cx="2" cy="654"/>
            </a:xfrm>
          </p:grpSpPr>
          <p:sp>
            <p:nvSpPr>
              <p:cNvPr id="39881" name="Freeform 3772"/>
              <p:cNvSpPr>
                <a:spLocks/>
              </p:cNvSpPr>
              <p:nvPr/>
            </p:nvSpPr>
            <p:spPr bwMode="auto">
              <a:xfrm>
                <a:off x="619"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5" name="Group 3769"/>
            <p:cNvGrpSpPr>
              <a:grpSpLocks/>
            </p:cNvGrpSpPr>
            <p:nvPr/>
          </p:nvGrpSpPr>
          <p:grpSpPr bwMode="auto">
            <a:xfrm>
              <a:off x="618" y="3193"/>
              <a:ext cx="1271" cy="2"/>
              <a:chOff x="618" y="3193"/>
              <a:chExt cx="1271" cy="2"/>
            </a:xfrm>
          </p:grpSpPr>
          <p:sp>
            <p:nvSpPr>
              <p:cNvPr id="39880" name="Freeform 3770"/>
              <p:cNvSpPr>
                <a:spLocks/>
              </p:cNvSpPr>
              <p:nvPr/>
            </p:nvSpPr>
            <p:spPr bwMode="auto">
              <a:xfrm>
                <a:off x="618" y="3193"/>
                <a:ext cx="1271" cy="2"/>
              </a:xfrm>
              <a:custGeom>
                <a:avLst/>
                <a:gdLst>
                  <a:gd name="T0" fmla="+- 0 618 618"/>
                  <a:gd name="T1" fmla="*/ T0 w 1271"/>
                  <a:gd name="T2" fmla="+- 0 1888 618"/>
                  <a:gd name="T3" fmla="*/ T2 w 1271"/>
                </a:gdLst>
                <a:ahLst/>
                <a:cxnLst>
                  <a:cxn ang="0">
                    <a:pos x="T1" y="0"/>
                  </a:cxn>
                  <a:cxn ang="0">
                    <a:pos x="T3" y="0"/>
                  </a:cxn>
                </a:cxnLst>
                <a:rect l="0" t="0" r="r" b="b"/>
                <a:pathLst>
                  <a:path w="1271">
                    <a:moveTo>
                      <a:pt x="0" y="0"/>
                    </a:moveTo>
                    <a:lnTo>
                      <a:pt x="127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6" name="Group 3767"/>
            <p:cNvGrpSpPr>
              <a:grpSpLocks/>
            </p:cNvGrpSpPr>
            <p:nvPr/>
          </p:nvGrpSpPr>
          <p:grpSpPr bwMode="auto">
            <a:xfrm>
              <a:off x="619" y="3847"/>
              <a:ext cx="1269" cy="2"/>
              <a:chOff x="619" y="3847"/>
              <a:chExt cx="1269" cy="2"/>
            </a:xfrm>
          </p:grpSpPr>
          <p:sp>
            <p:nvSpPr>
              <p:cNvPr id="39879" name="Freeform 3768"/>
              <p:cNvSpPr>
                <a:spLocks/>
              </p:cNvSpPr>
              <p:nvPr/>
            </p:nvSpPr>
            <p:spPr bwMode="auto">
              <a:xfrm>
                <a:off x="619" y="3847"/>
                <a:ext cx="1269" cy="2"/>
              </a:xfrm>
              <a:custGeom>
                <a:avLst/>
                <a:gdLst>
                  <a:gd name="T0" fmla="+- 0 619 619"/>
                  <a:gd name="T1" fmla="*/ T0 w 1269"/>
                  <a:gd name="T2" fmla="+- 0 1888 619"/>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7" name="Group 3765"/>
            <p:cNvGrpSpPr>
              <a:grpSpLocks/>
            </p:cNvGrpSpPr>
            <p:nvPr/>
          </p:nvGrpSpPr>
          <p:grpSpPr bwMode="auto">
            <a:xfrm>
              <a:off x="620" y="3845"/>
              <a:ext cx="1269" cy="2"/>
              <a:chOff x="620" y="3845"/>
              <a:chExt cx="1269" cy="2"/>
            </a:xfrm>
          </p:grpSpPr>
          <p:sp>
            <p:nvSpPr>
              <p:cNvPr id="39878" name="Freeform 3766"/>
              <p:cNvSpPr>
                <a:spLocks/>
              </p:cNvSpPr>
              <p:nvPr/>
            </p:nvSpPr>
            <p:spPr bwMode="auto">
              <a:xfrm>
                <a:off x="620" y="3845"/>
                <a:ext cx="1269" cy="2"/>
              </a:xfrm>
              <a:custGeom>
                <a:avLst/>
                <a:gdLst>
                  <a:gd name="T0" fmla="+- 0 620 620"/>
                  <a:gd name="T1" fmla="*/ T0 w 1269"/>
                  <a:gd name="T2" fmla="+- 0 1889 620"/>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8" name="Group 3763"/>
            <p:cNvGrpSpPr>
              <a:grpSpLocks/>
            </p:cNvGrpSpPr>
            <p:nvPr/>
          </p:nvGrpSpPr>
          <p:grpSpPr bwMode="auto">
            <a:xfrm>
              <a:off x="1887" y="3194"/>
              <a:ext cx="2" cy="654"/>
              <a:chOff x="1887" y="3194"/>
              <a:chExt cx="2" cy="654"/>
            </a:xfrm>
          </p:grpSpPr>
          <p:sp>
            <p:nvSpPr>
              <p:cNvPr id="39877" name="Freeform 3764"/>
              <p:cNvSpPr>
                <a:spLocks/>
              </p:cNvSpPr>
              <p:nvPr/>
            </p:nvSpPr>
            <p:spPr bwMode="auto">
              <a:xfrm>
                <a:off x="1887"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9" name="Group 3759"/>
            <p:cNvGrpSpPr>
              <a:grpSpLocks/>
            </p:cNvGrpSpPr>
            <p:nvPr/>
          </p:nvGrpSpPr>
          <p:grpSpPr bwMode="auto">
            <a:xfrm>
              <a:off x="649" y="3214"/>
              <a:ext cx="55" cy="91"/>
              <a:chOff x="649" y="3214"/>
              <a:chExt cx="55" cy="91"/>
            </a:xfrm>
          </p:grpSpPr>
          <p:sp>
            <p:nvSpPr>
              <p:cNvPr id="39874" name="Freeform 3762"/>
              <p:cNvSpPr>
                <a:spLocks/>
              </p:cNvSpPr>
              <p:nvPr/>
            </p:nvSpPr>
            <p:spPr bwMode="auto">
              <a:xfrm>
                <a:off x="649" y="3214"/>
                <a:ext cx="55" cy="91"/>
              </a:xfrm>
              <a:custGeom>
                <a:avLst/>
                <a:gdLst>
                  <a:gd name="T0" fmla="+- 0 701 649"/>
                  <a:gd name="T1" fmla="*/ T0 w 55"/>
                  <a:gd name="T2" fmla="+- 0 3290 3214"/>
                  <a:gd name="T3" fmla="*/ 3290 h 91"/>
                  <a:gd name="T4" fmla="+- 0 652 649"/>
                  <a:gd name="T5" fmla="*/ T4 w 55"/>
                  <a:gd name="T6" fmla="+- 0 3290 3214"/>
                  <a:gd name="T7" fmla="*/ 3290 h 91"/>
                  <a:gd name="T8" fmla="+- 0 651 649"/>
                  <a:gd name="T9" fmla="*/ T8 w 55"/>
                  <a:gd name="T10" fmla="+- 0 3290 3214"/>
                  <a:gd name="T11" fmla="*/ 3290 h 91"/>
                  <a:gd name="T12" fmla="+- 0 650 649"/>
                  <a:gd name="T13" fmla="*/ T12 w 55"/>
                  <a:gd name="T14" fmla="+- 0 3291 3214"/>
                  <a:gd name="T15" fmla="*/ 3291 h 91"/>
                  <a:gd name="T16" fmla="+- 0 650 649"/>
                  <a:gd name="T17" fmla="*/ T16 w 55"/>
                  <a:gd name="T18" fmla="+- 0 3294 3214"/>
                  <a:gd name="T19" fmla="*/ 3294 h 91"/>
                  <a:gd name="T20" fmla="+- 0 649 649"/>
                  <a:gd name="T21" fmla="*/ T20 w 55"/>
                  <a:gd name="T22" fmla="+- 0 3297 3214"/>
                  <a:gd name="T23" fmla="*/ 3297 h 91"/>
                  <a:gd name="T24" fmla="+- 0 650 649"/>
                  <a:gd name="T25" fmla="*/ T24 w 55"/>
                  <a:gd name="T26" fmla="+- 0 3300 3214"/>
                  <a:gd name="T27" fmla="*/ 3300 h 91"/>
                  <a:gd name="T28" fmla="+- 0 650 649"/>
                  <a:gd name="T29" fmla="*/ T28 w 55"/>
                  <a:gd name="T30" fmla="+- 0 3302 3214"/>
                  <a:gd name="T31" fmla="*/ 3302 h 91"/>
                  <a:gd name="T32" fmla="+- 0 651 649"/>
                  <a:gd name="T33" fmla="*/ T32 w 55"/>
                  <a:gd name="T34" fmla="+- 0 3304 3214"/>
                  <a:gd name="T35" fmla="*/ 3304 h 91"/>
                  <a:gd name="T36" fmla="+- 0 652 649"/>
                  <a:gd name="T37" fmla="*/ T36 w 55"/>
                  <a:gd name="T38" fmla="+- 0 3304 3214"/>
                  <a:gd name="T39" fmla="*/ 3304 h 91"/>
                  <a:gd name="T40" fmla="+- 0 701 649"/>
                  <a:gd name="T41" fmla="*/ T40 w 55"/>
                  <a:gd name="T42" fmla="+- 0 3304 3214"/>
                  <a:gd name="T43" fmla="*/ 3304 h 91"/>
                  <a:gd name="T44" fmla="+- 0 702 649"/>
                  <a:gd name="T45" fmla="*/ T44 w 55"/>
                  <a:gd name="T46" fmla="+- 0 3304 3214"/>
                  <a:gd name="T47" fmla="*/ 3304 h 91"/>
                  <a:gd name="T48" fmla="+- 0 703 649"/>
                  <a:gd name="T49" fmla="*/ T48 w 55"/>
                  <a:gd name="T50" fmla="+- 0 3302 3214"/>
                  <a:gd name="T51" fmla="*/ 3302 h 91"/>
                  <a:gd name="T52" fmla="+- 0 703 649"/>
                  <a:gd name="T53" fmla="*/ T52 w 55"/>
                  <a:gd name="T54" fmla="+- 0 3300 3214"/>
                  <a:gd name="T55" fmla="*/ 3300 h 91"/>
                  <a:gd name="T56" fmla="+- 0 703 649"/>
                  <a:gd name="T57" fmla="*/ T56 w 55"/>
                  <a:gd name="T58" fmla="+- 0 3294 3214"/>
                  <a:gd name="T59" fmla="*/ 3294 h 91"/>
                  <a:gd name="T60" fmla="+- 0 703 649"/>
                  <a:gd name="T61" fmla="*/ T60 w 55"/>
                  <a:gd name="T62" fmla="+- 0 3291 3214"/>
                  <a:gd name="T63" fmla="*/ 3291 h 91"/>
                  <a:gd name="T64" fmla="+- 0 702 649"/>
                  <a:gd name="T65" fmla="*/ T64 w 55"/>
                  <a:gd name="T66" fmla="+- 0 3290 3214"/>
                  <a:gd name="T67" fmla="*/ 3290 h 91"/>
                  <a:gd name="T68" fmla="+- 0 701 649"/>
                  <a:gd name="T69" fmla="*/ T68 w 55"/>
                  <a:gd name="T70" fmla="+- 0 3290 3214"/>
                  <a:gd name="T71" fmla="*/ 329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6"/>
                    </a:lnTo>
                    <a:lnTo>
                      <a:pt x="1" y="77"/>
                    </a:lnTo>
                    <a:lnTo>
                      <a:pt x="1" y="80"/>
                    </a:lnTo>
                    <a:lnTo>
                      <a:pt x="0" y="83"/>
                    </a:lnTo>
                    <a:lnTo>
                      <a:pt x="1" y="86"/>
                    </a:lnTo>
                    <a:lnTo>
                      <a:pt x="1" y="88"/>
                    </a:lnTo>
                    <a:lnTo>
                      <a:pt x="2" y="90"/>
                    </a:lnTo>
                    <a:lnTo>
                      <a:pt x="3" y="90"/>
                    </a:lnTo>
                    <a:lnTo>
                      <a:pt x="52" y="90"/>
                    </a:lnTo>
                    <a:lnTo>
                      <a:pt x="53" y="90"/>
                    </a:lnTo>
                    <a:lnTo>
                      <a:pt x="54" y="88"/>
                    </a:lnTo>
                    <a:lnTo>
                      <a:pt x="54" y="86"/>
                    </a:lnTo>
                    <a:lnTo>
                      <a:pt x="54" y="80"/>
                    </a:lnTo>
                    <a:lnTo>
                      <a:pt x="54" y="77"/>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75" name="Freeform 3761"/>
              <p:cNvSpPr>
                <a:spLocks/>
              </p:cNvSpPr>
              <p:nvPr/>
            </p:nvSpPr>
            <p:spPr bwMode="auto">
              <a:xfrm>
                <a:off x="649" y="3214"/>
                <a:ext cx="55" cy="91"/>
              </a:xfrm>
              <a:custGeom>
                <a:avLst/>
                <a:gdLst>
                  <a:gd name="T0" fmla="+- 0 686 649"/>
                  <a:gd name="T1" fmla="*/ T0 w 55"/>
                  <a:gd name="T2" fmla="+- 0 3231 3214"/>
                  <a:gd name="T3" fmla="*/ 3231 h 91"/>
                  <a:gd name="T4" fmla="+- 0 669 649"/>
                  <a:gd name="T5" fmla="*/ T4 w 55"/>
                  <a:gd name="T6" fmla="+- 0 3231 3214"/>
                  <a:gd name="T7" fmla="*/ 3231 h 91"/>
                  <a:gd name="T8" fmla="+- 0 669 649"/>
                  <a:gd name="T9" fmla="*/ T8 w 55"/>
                  <a:gd name="T10" fmla="+- 0 3290 3214"/>
                  <a:gd name="T11" fmla="*/ 3290 h 91"/>
                  <a:gd name="T12" fmla="+- 0 686 649"/>
                  <a:gd name="T13" fmla="*/ T12 w 55"/>
                  <a:gd name="T14" fmla="+- 0 3290 3214"/>
                  <a:gd name="T15" fmla="*/ 3290 h 91"/>
                  <a:gd name="T16" fmla="+- 0 686 649"/>
                  <a:gd name="T17" fmla="*/ T16 w 55"/>
                  <a:gd name="T18" fmla="+- 0 3231 3214"/>
                  <a:gd name="T19" fmla="*/ 3231 h 91"/>
                </a:gdLst>
                <a:ahLst/>
                <a:cxnLst>
                  <a:cxn ang="0">
                    <a:pos x="T1" y="T3"/>
                  </a:cxn>
                  <a:cxn ang="0">
                    <a:pos x="T5" y="T7"/>
                  </a:cxn>
                  <a:cxn ang="0">
                    <a:pos x="T9" y="T11"/>
                  </a:cxn>
                  <a:cxn ang="0">
                    <a:pos x="T13" y="T15"/>
                  </a:cxn>
                  <a:cxn ang="0">
                    <a:pos x="T17" y="T19"/>
                  </a:cxn>
                </a:cxnLst>
                <a:rect l="0" t="0" r="r" b="b"/>
                <a:pathLst>
                  <a:path w="55" h="91">
                    <a:moveTo>
                      <a:pt x="37" y="17"/>
                    </a:moveTo>
                    <a:lnTo>
                      <a:pt x="20" y="17"/>
                    </a:lnTo>
                    <a:lnTo>
                      <a:pt x="20"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76" name="Freeform 3760"/>
              <p:cNvSpPr>
                <a:spLocks/>
              </p:cNvSpPr>
              <p:nvPr/>
            </p:nvSpPr>
            <p:spPr bwMode="auto">
              <a:xfrm>
                <a:off x="649" y="3214"/>
                <a:ext cx="55" cy="91"/>
              </a:xfrm>
              <a:custGeom>
                <a:avLst/>
                <a:gdLst>
                  <a:gd name="T0" fmla="+- 0 683 649"/>
                  <a:gd name="T1" fmla="*/ T0 w 55"/>
                  <a:gd name="T2" fmla="+- 0 3214 3214"/>
                  <a:gd name="T3" fmla="*/ 3214 h 91"/>
                  <a:gd name="T4" fmla="+- 0 649 649"/>
                  <a:gd name="T5" fmla="*/ T4 w 55"/>
                  <a:gd name="T6" fmla="+- 0 3234 3214"/>
                  <a:gd name="T7" fmla="*/ 3234 h 91"/>
                  <a:gd name="T8" fmla="+- 0 649 649"/>
                  <a:gd name="T9" fmla="*/ T8 w 55"/>
                  <a:gd name="T10" fmla="+- 0 3238 3214"/>
                  <a:gd name="T11" fmla="*/ 3238 h 91"/>
                  <a:gd name="T12" fmla="+- 0 650 649"/>
                  <a:gd name="T13" fmla="*/ T12 w 55"/>
                  <a:gd name="T14" fmla="+- 0 3240 3214"/>
                  <a:gd name="T15" fmla="*/ 3240 h 91"/>
                  <a:gd name="T16" fmla="+- 0 652 649"/>
                  <a:gd name="T17" fmla="*/ T16 w 55"/>
                  <a:gd name="T18" fmla="+- 0 3240 3214"/>
                  <a:gd name="T19" fmla="*/ 3240 h 91"/>
                  <a:gd name="T20" fmla="+- 0 654 649"/>
                  <a:gd name="T21" fmla="*/ T20 w 55"/>
                  <a:gd name="T22" fmla="+- 0 3239 3214"/>
                  <a:gd name="T23" fmla="*/ 3239 h 91"/>
                  <a:gd name="T24" fmla="+- 0 669 649"/>
                  <a:gd name="T25" fmla="*/ T24 w 55"/>
                  <a:gd name="T26" fmla="+- 0 3231 3214"/>
                  <a:gd name="T27" fmla="*/ 3231 h 91"/>
                  <a:gd name="T28" fmla="+- 0 686 649"/>
                  <a:gd name="T29" fmla="*/ T28 w 55"/>
                  <a:gd name="T30" fmla="+- 0 3231 3214"/>
                  <a:gd name="T31" fmla="*/ 3231 h 91"/>
                  <a:gd name="T32" fmla="+- 0 686 649"/>
                  <a:gd name="T33" fmla="*/ T32 w 55"/>
                  <a:gd name="T34" fmla="+- 0 3216 3214"/>
                  <a:gd name="T35" fmla="*/ 3216 h 91"/>
                  <a:gd name="T36" fmla="+- 0 686 649"/>
                  <a:gd name="T37" fmla="*/ T36 w 55"/>
                  <a:gd name="T38" fmla="+- 0 3215 3214"/>
                  <a:gd name="T39" fmla="*/ 3215 h 91"/>
                  <a:gd name="T40" fmla="+- 0 685 649"/>
                  <a:gd name="T41" fmla="*/ T40 w 55"/>
                  <a:gd name="T42" fmla="+- 0 3214 3214"/>
                  <a:gd name="T43" fmla="*/ 3214 h 91"/>
                  <a:gd name="T44" fmla="+- 0 683 649"/>
                  <a:gd name="T45" fmla="*/ T44 w 55"/>
                  <a:gd name="T46" fmla="+- 0 3214 3214"/>
                  <a:gd name="T47" fmla="*/ 3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0" y="24"/>
                    </a:lnTo>
                    <a:lnTo>
                      <a:pt x="1" y="26"/>
                    </a:lnTo>
                    <a:lnTo>
                      <a:pt x="3" y="26"/>
                    </a:lnTo>
                    <a:lnTo>
                      <a:pt x="5" y="25"/>
                    </a:lnTo>
                    <a:lnTo>
                      <a:pt x="20" y="17"/>
                    </a:lnTo>
                    <a:lnTo>
                      <a:pt x="37" y="17"/>
                    </a:lnTo>
                    <a:lnTo>
                      <a:pt x="37"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0" name="Group 3756"/>
            <p:cNvGrpSpPr>
              <a:grpSpLocks/>
            </p:cNvGrpSpPr>
            <p:nvPr/>
          </p:nvGrpSpPr>
          <p:grpSpPr bwMode="auto">
            <a:xfrm>
              <a:off x="643" y="3385"/>
              <a:ext cx="63" cy="94"/>
              <a:chOff x="643" y="3385"/>
              <a:chExt cx="63" cy="94"/>
            </a:xfrm>
          </p:grpSpPr>
          <p:sp>
            <p:nvSpPr>
              <p:cNvPr id="39872" name="Freeform 3758"/>
              <p:cNvSpPr>
                <a:spLocks/>
              </p:cNvSpPr>
              <p:nvPr/>
            </p:nvSpPr>
            <p:spPr bwMode="auto">
              <a:xfrm>
                <a:off x="643" y="3385"/>
                <a:ext cx="63" cy="94"/>
              </a:xfrm>
              <a:custGeom>
                <a:avLst/>
                <a:gdLst>
                  <a:gd name="T0" fmla="+- 0 681 643"/>
                  <a:gd name="T1" fmla="*/ T0 w 63"/>
                  <a:gd name="T2" fmla="+- 0 3385 3385"/>
                  <a:gd name="T3" fmla="*/ 3385 h 94"/>
                  <a:gd name="T4" fmla="+- 0 670 643"/>
                  <a:gd name="T5" fmla="*/ T4 w 63"/>
                  <a:gd name="T6" fmla="+- 0 3385 3385"/>
                  <a:gd name="T7" fmla="*/ 3385 h 94"/>
                  <a:gd name="T8" fmla="+- 0 665 643"/>
                  <a:gd name="T9" fmla="*/ T8 w 63"/>
                  <a:gd name="T10" fmla="+- 0 3386 3385"/>
                  <a:gd name="T11" fmla="*/ 3386 h 94"/>
                  <a:gd name="T12" fmla="+- 0 643 643"/>
                  <a:gd name="T13" fmla="*/ T12 w 63"/>
                  <a:gd name="T14" fmla="+- 0 3439 3385"/>
                  <a:gd name="T15" fmla="*/ 3439 h 94"/>
                  <a:gd name="T16" fmla="+- 0 644 643"/>
                  <a:gd name="T17" fmla="*/ T16 w 63"/>
                  <a:gd name="T18" fmla="+- 0 3445 3385"/>
                  <a:gd name="T19" fmla="*/ 3445 h 94"/>
                  <a:gd name="T20" fmla="+- 0 668 643"/>
                  <a:gd name="T21" fmla="*/ T20 w 63"/>
                  <a:gd name="T22" fmla="+- 0 3478 3385"/>
                  <a:gd name="T23" fmla="*/ 3478 h 94"/>
                  <a:gd name="T24" fmla="+- 0 680 643"/>
                  <a:gd name="T25" fmla="*/ T24 w 63"/>
                  <a:gd name="T26" fmla="+- 0 3478 3385"/>
                  <a:gd name="T27" fmla="*/ 3478 h 94"/>
                  <a:gd name="T28" fmla="+- 0 685 643"/>
                  <a:gd name="T29" fmla="*/ T28 w 63"/>
                  <a:gd name="T30" fmla="+- 0 3477 3385"/>
                  <a:gd name="T31" fmla="*/ 3477 h 94"/>
                  <a:gd name="T32" fmla="+- 0 693 643"/>
                  <a:gd name="T33" fmla="*/ T32 w 63"/>
                  <a:gd name="T34" fmla="+- 0 3472 3385"/>
                  <a:gd name="T35" fmla="*/ 3472 h 94"/>
                  <a:gd name="T36" fmla="+- 0 696 643"/>
                  <a:gd name="T37" fmla="*/ T36 w 63"/>
                  <a:gd name="T38" fmla="+- 0 3469 3385"/>
                  <a:gd name="T39" fmla="*/ 3469 h 94"/>
                  <a:gd name="T40" fmla="+- 0 700 643"/>
                  <a:gd name="T41" fmla="*/ T40 w 63"/>
                  <a:gd name="T42" fmla="+- 0 3463 3385"/>
                  <a:gd name="T43" fmla="*/ 3463 h 94"/>
                  <a:gd name="T44" fmla="+- 0 672 643"/>
                  <a:gd name="T45" fmla="*/ T44 w 63"/>
                  <a:gd name="T46" fmla="+- 0 3463 3385"/>
                  <a:gd name="T47" fmla="*/ 3463 h 94"/>
                  <a:gd name="T48" fmla="+- 0 670 643"/>
                  <a:gd name="T49" fmla="*/ T48 w 63"/>
                  <a:gd name="T50" fmla="+- 0 3463 3385"/>
                  <a:gd name="T51" fmla="*/ 3463 h 94"/>
                  <a:gd name="T52" fmla="+- 0 661 643"/>
                  <a:gd name="T53" fmla="*/ T52 w 63"/>
                  <a:gd name="T54" fmla="+- 0 3438 3385"/>
                  <a:gd name="T55" fmla="*/ 3438 h 94"/>
                  <a:gd name="T56" fmla="+- 0 661 643"/>
                  <a:gd name="T57" fmla="*/ T56 w 63"/>
                  <a:gd name="T58" fmla="+- 0 3421 3385"/>
                  <a:gd name="T59" fmla="*/ 3421 h 94"/>
                  <a:gd name="T60" fmla="+- 0 668 643"/>
                  <a:gd name="T61" fmla="*/ T60 w 63"/>
                  <a:gd name="T62" fmla="+- 0 3401 3385"/>
                  <a:gd name="T63" fmla="*/ 3401 h 94"/>
                  <a:gd name="T64" fmla="+- 0 670 643"/>
                  <a:gd name="T65" fmla="*/ T64 w 63"/>
                  <a:gd name="T66" fmla="+- 0 3400 3385"/>
                  <a:gd name="T67" fmla="*/ 3400 h 94"/>
                  <a:gd name="T68" fmla="+- 0 672 643"/>
                  <a:gd name="T69" fmla="*/ T68 w 63"/>
                  <a:gd name="T70" fmla="+- 0 3399 3385"/>
                  <a:gd name="T71" fmla="*/ 3399 h 94"/>
                  <a:gd name="T72" fmla="+- 0 701 643"/>
                  <a:gd name="T73" fmla="*/ T72 w 63"/>
                  <a:gd name="T74" fmla="+- 0 3399 3385"/>
                  <a:gd name="T75" fmla="*/ 3399 h 94"/>
                  <a:gd name="T76" fmla="+- 0 698 643"/>
                  <a:gd name="T77" fmla="*/ T76 w 63"/>
                  <a:gd name="T78" fmla="+- 0 3393 3385"/>
                  <a:gd name="T79" fmla="*/ 3393 h 94"/>
                  <a:gd name="T80" fmla="+- 0 694 643"/>
                  <a:gd name="T81" fmla="*/ T80 w 63"/>
                  <a:gd name="T82" fmla="+- 0 3390 3385"/>
                  <a:gd name="T83" fmla="*/ 3390 h 94"/>
                  <a:gd name="T84" fmla="+- 0 687 643"/>
                  <a:gd name="T85" fmla="*/ T84 w 63"/>
                  <a:gd name="T86" fmla="+- 0 3386 3385"/>
                  <a:gd name="T87" fmla="*/ 3386 h 94"/>
                  <a:gd name="T88" fmla="+- 0 681 643"/>
                  <a:gd name="T89" fmla="*/ T88 w 63"/>
                  <a:gd name="T90" fmla="+- 0 3385 3385"/>
                  <a:gd name="T91" fmla="*/ 33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3" h="94">
                    <a:moveTo>
                      <a:pt x="38" y="0"/>
                    </a:moveTo>
                    <a:lnTo>
                      <a:pt x="27" y="0"/>
                    </a:lnTo>
                    <a:lnTo>
                      <a:pt x="22" y="1"/>
                    </a:lnTo>
                    <a:lnTo>
                      <a:pt x="0" y="54"/>
                    </a:lnTo>
                    <a:lnTo>
                      <a:pt x="1" y="60"/>
                    </a:lnTo>
                    <a:lnTo>
                      <a:pt x="25" y="93"/>
                    </a:lnTo>
                    <a:lnTo>
                      <a:pt x="37" y="93"/>
                    </a:lnTo>
                    <a:lnTo>
                      <a:pt x="42" y="92"/>
                    </a:lnTo>
                    <a:lnTo>
                      <a:pt x="50" y="87"/>
                    </a:lnTo>
                    <a:lnTo>
                      <a:pt x="53" y="84"/>
                    </a:lnTo>
                    <a:lnTo>
                      <a:pt x="57" y="78"/>
                    </a:lnTo>
                    <a:lnTo>
                      <a:pt x="29" y="78"/>
                    </a:lnTo>
                    <a:lnTo>
                      <a:pt x="27" y="78"/>
                    </a:lnTo>
                    <a:lnTo>
                      <a:pt x="18" y="53"/>
                    </a:lnTo>
                    <a:lnTo>
                      <a:pt x="18" y="36"/>
                    </a:lnTo>
                    <a:lnTo>
                      <a:pt x="25" y="16"/>
                    </a:lnTo>
                    <a:lnTo>
                      <a:pt x="27" y="15"/>
                    </a:lnTo>
                    <a:lnTo>
                      <a:pt x="29" y="14"/>
                    </a:lnTo>
                    <a:lnTo>
                      <a:pt x="58" y="14"/>
                    </a:lnTo>
                    <a:lnTo>
                      <a:pt x="55" y="8"/>
                    </a:lnTo>
                    <a:lnTo>
                      <a:pt x="51" y="5"/>
                    </a:lnTo>
                    <a:lnTo>
                      <a:pt x="44"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73" name="Freeform 3757"/>
              <p:cNvSpPr>
                <a:spLocks/>
              </p:cNvSpPr>
              <p:nvPr/>
            </p:nvSpPr>
            <p:spPr bwMode="auto">
              <a:xfrm>
                <a:off x="643" y="3385"/>
                <a:ext cx="63" cy="94"/>
              </a:xfrm>
              <a:custGeom>
                <a:avLst/>
                <a:gdLst>
                  <a:gd name="T0" fmla="+- 0 701 643"/>
                  <a:gd name="T1" fmla="*/ T0 w 63"/>
                  <a:gd name="T2" fmla="+- 0 3399 3385"/>
                  <a:gd name="T3" fmla="*/ 3399 h 94"/>
                  <a:gd name="T4" fmla="+- 0 675 643"/>
                  <a:gd name="T5" fmla="*/ T4 w 63"/>
                  <a:gd name="T6" fmla="+- 0 3399 3385"/>
                  <a:gd name="T7" fmla="*/ 3399 h 94"/>
                  <a:gd name="T8" fmla="+- 0 679 643"/>
                  <a:gd name="T9" fmla="*/ T8 w 63"/>
                  <a:gd name="T10" fmla="+- 0 3400 3385"/>
                  <a:gd name="T11" fmla="*/ 3400 h 94"/>
                  <a:gd name="T12" fmla="+- 0 682 643"/>
                  <a:gd name="T13" fmla="*/ T12 w 63"/>
                  <a:gd name="T14" fmla="+- 0 3402 3385"/>
                  <a:gd name="T15" fmla="*/ 3402 h 94"/>
                  <a:gd name="T16" fmla="+- 0 688 643"/>
                  <a:gd name="T17" fmla="*/ T16 w 63"/>
                  <a:gd name="T18" fmla="+- 0 3439 3385"/>
                  <a:gd name="T19" fmla="*/ 3439 h 94"/>
                  <a:gd name="T20" fmla="+- 0 688 643"/>
                  <a:gd name="T21" fmla="*/ T20 w 63"/>
                  <a:gd name="T22" fmla="+- 0 3444 3385"/>
                  <a:gd name="T23" fmla="*/ 3444 h 94"/>
                  <a:gd name="T24" fmla="+- 0 674 643"/>
                  <a:gd name="T25" fmla="*/ T24 w 63"/>
                  <a:gd name="T26" fmla="+- 0 3463 3385"/>
                  <a:gd name="T27" fmla="*/ 3463 h 94"/>
                  <a:gd name="T28" fmla="+- 0 700 643"/>
                  <a:gd name="T29" fmla="*/ T28 w 63"/>
                  <a:gd name="T30" fmla="+- 0 3463 3385"/>
                  <a:gd name="T31" fmla="*/ 3463 h 94"/>
                  <a:gd name="T32" fmla="+- 0 701 643"/>
                  <a:gd name="T33" fmla="*/ T32 w 63"/>
                  <a:gd name="T34" fmla="+- 0 3461 3385"/>
                  <a:gd name="T35" fmla="*/ 3461 h 94"/>
                  <a:gd name="T36" fmla="+- 0 703 643"/>
                  <a:gd name="T37" fmla="*/ T36 w 63"/>
                  <a:gd name="T38" fmla="+- 0 3456 3385"/>
                  <a:gd name="T39" fmla="*/ 3456 h 94"/>
                  <a:gd name="T40" fmla="+- 0 706 643"/>
                  <a:gd name="T41" fmla="*/ T40 w 63"/>
                  <a:gd name="T42" fmla="+- 0 3444 3385"/>
                  <a:gd name="T43" fmla="*/ 3444 h 94"/>
                  <a:gd name="T44" fmla="+- 0 706 643"/>
                  <a:gd name="T45" fmla="*/ T44 w 63"/>
                  <a:gd name="T46" fmla="+- 0 3439 3385"/>
                  <a:gd name="T47" fmla="*/ 3439 h 94"/>
                  <a:gd name="T48" fmla="+- 0 706 643"/>
                  <a:gd name="T49" fmla="*/ T48 w 63"/>
                  <a:gd name="T50" fmla="+- 0 3421 3385"/>
                  <a:gd name="T51" fmla="*/ 3421 h 94"/>
                  <a:gd name="T52" fmla="+- 0 706 643"/>
                  <a:gd name="T53" fmla="*/ T52 w 63"/>
                  <a:gd name="T54" fmla="+- 0 3417 3385"/>
                  <a:gd name="T55" fmla="*/ 3417 h 94"/>
                  <a:gd name="T56" fmla="+- 0 704 643"/>
                  <a:gd name="T57" fmla="*/ T56 w 63"/>
                  <a:gd name="T58" fmla="+- 0 3406 3385"/>
                  <a:gd name="T59" fmla="*/ 3406 h 94"/>
                  <a:gd name="T60" fmla="+- 0 702 643"/>
                  <a:gd name="T61" fmla="*/ T60 w 63"/>
                  <a:gd name="T62" fmla="+- 0 3401 3385"/>
                  <a:gd name="T63" fmla="*/ 3401 h 94"/>
                  <a:gd name="T64" fmla="+- 0 701 643"/>
                  <a:gd name="T65" fmla="*/ T64 w 63"/>
                  <a:gd name="T66" fmla="+- 0 3399 3385"/>
                  <a:gd name="T67" fmla="*/ 33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39" y="17"/>
                    </a:lnTo>
                    <a:lnTo>
                      <a:pt x="45" y="54"/>
                    </a:lnTo>
                    <a:lnTo>
                      <a:pt x="45" y="59"/>
                    </a:lnTo>
                    <a:lnTo>
                      <a:pt x="31" y="78"/>
                    </a:lnTo>
                    <a:lnTo>
                      <a:pt x="57" y="78"/>
                    </a:lnTo>
                    <a:lnTo>
                      <a:pt x="58" y="76"/>
                    </a:lnTo>
                    <a:lnTo>
                      <a:pt x="60" y="71"/>
                    </a:lnTo>
                    <a:lnTo>
                      <a:pt x="63" y="59"/>
                    </a:lnTo>
                    <a:lnTo>
                      <a:pt x="63" y="54"/>
                    </a:lnTo>
                    <a:lnTo>
                      <a:pt x="63" y="36"/>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1" name="Group 3753"/>
            <p:cNvGrpSpPr>
              <a:grpSpLocks/>
            </p:cNvGrpSpPr>
            <p:nvPr/>
          </p:nvGrpSpPr>
          <p:grpSpPr bwMode="auto">
            <a:xfrm>
              <a:off x="643" y="3557"/>
              <a:ext cx="64" cy="94"/>
              <a:chOff x="643" y="3557"/>
              <a:chExt cx="64" cy="94"/>
            </a:xfrm>
          </p:grpSpPr>
          <p:sp>
            <p:nvSpPr>
              <p:cNvPr id="39870" name="Freeform 3755"/>
              <p:cNvSpPr>
                <a:spLocks/>
              </p:cNvSpPr>
              <p:nvPr/>
            </p:nvSpPr>
            <p:spPr bwMode="auto">
              <a:xfrm>
                <a:off x="643" y="3557"/>
                <a:ext cx="64" cy="94"/>
              </a:xfrm>
              <a:custGeom>
                <a:avLst/>
                <a:gdLst>
                  <a:gd name="T0" fmla="+- 0 681 643"/>
                  <a:gd name="T1" fmla="*/ T0 w 64"/>
                  <a:gd name="T2" fmla="+- 0 3557 3557"/>
                  <a:gd name="T3" fmla="*/ 3557 h 94"/>
                  <a:gd name="T4" fmla="+- 0 670 643"/>
                  <a:gd name="T5" fmla="*/ T4 w 64"/>
                  <a:gd name="T6" fmla="+- 0 3557 3557"/>
                  <a:gd name="T7" fmla="*/ 3557 h 94"/>
                  <a:gd name="T8" fmla="+- 0 665 643"/>
                  <a:gd name="T9" fmla="*/ T8 w 64"/>
                  <a:gd name="T10" fmla="+- 0 3558 3557"/>
                  <a:gd name="T11" fmla="*/ 3558 h 94"/>
                  <a:gd name="T12" fmla="+- 0 643 643"/>
                  <a:gd name="T13" fmla="*/ T12 w 64"/>
                  <a:gd name="T14" fmla="+- 0 3611 3557"/>
                  <a:gd name="T15" fmla="*/ 3611 h 94"/>
                  <a:gd name="T16" fmla="+- 0 644 643"/>
                  <a:gd name="T17" fmla="*/ T16 w 64"/>
                  <a:gd name="T18" fmla="+- 0 3618 3557"/>
                  <a:gd name="T19" fmla="*/ 3618 h 94"/>
                  <a:gd name="T20" fmla="+- 0 668 643"/>
                  <a:gd name="T21" fmla="*/ T20 w 64"/>
                  <a:gd name="T22" fmla="+- 0 3650 3557"/>
                  <a:gd name="T23" fmla="*/ 3650 h 94"/>
                  <a:gd name="T24" fmla="+- 0 680 643"/>
                  <a:gd name="T25" fmla="*/ T24 w 64"/>
                  <a:gd name="T26" fmla="+- 0 3650 3557"/>
                  <a:gd name="T27" fmla="*/ 3650 h 94"/>
                  <a:gd name="T28" fmla="+- 0 685 643"/>
                  <a:gd name="T29" fmla="*/ T28 w 64"/>
                  <a:gd name="T30" fmla="+- 0 3649 3557"/>
                  <a:gd name="T31" fmla="*/ 3649 h 94"/>
                  <a:gd name="T32" fmla="+- 0 693 643"/>
                  <a:gd name="T33" fmla="*/ T32 w 64"/>
                  <a:gd name="T34" fmla="+- 0 3645 3557"/>
                  <a:gd name="T35" fmla="*/ 3645 h 94"/>
                  <a:gd name="T36" fmla="+- 0 696 643"/>
                  <a:gd name="T37" fmla="*/ T36 w 64"/>
                  <a:gd name="T38" fmla="+- 0 3642 3557"/>
                  <a:gd name="T39" fmla="*/ 3642 h 94"/>
                  <a:gd name="T40" fmla="+- 0 700 643"/>
                  <a:gd name="T41" fmla="*/ T40 w 64"/>
                  <a:gd name="T42" fmla="+- 0 3636 3557"/>
                  <a:gd name="T43" fmla="*/ 3636 h 94"/>
                  <a:gd name="T44" fmla="+- 0 672 643"/>
                  <a:gd name="T45" fmla="*/ T44 w 64"/>
                  <a:gd name="T46" fmla="+- 0 3636 3557"/>
                  <a:gd name="T47" fmla="*/ 3636 h 94"/>
                  <a:gd name="T48" fmla="+- 0 670 643"/>
                  <a:gd name="T49" fmla="*/ T48 w 64"/>
                  <a:gd name="T50" fmla="+- 0 3635 3557"/>
                  <a:gd name="T51" fmla="*/ 3635 h 94"/>
                  <a:gd name="T52" fmla="+- 0 661 643"/>
                  <a:gd name="T53" fmla="*/ T52 w 64"/>
                  <a:gd name="T54" fmla="+- 0 3611 3557"/>
                  <a:gd name="T55" fmla="*/ 3611 h 94"/>
                  <a:gd name="T56" fmla="+- 0 661 643"/>
                  <a:gd name="T57" fmla="*/ T56 w 64"/>
                  <a:gd name="T58" fmla="+- 0 3593 3557"/>
                  <a:gd name="T59" fmla="*/ 3593 h 94"/>
                  <a:gd name="T60" fmla="+- 0 672 643"/>
                  <a:gd name="T61" fmla="*/ T60 w 64"/>
                  <a:gd name="T62" fmla="+- 0 3572 3557"/>
                  <a:gd name="T63" fmla="*/ 3572 h 94"/>
                  <a:gd name="T64" fmla="+- 0 701 643"/>
                  <a:gd name="T65" fmla="*/ T64 w 64"/>
                  <a:gd name="T66" fmla="+- 0 3572 3557"/>
                  <a:gd name="T67" fmla="*/ 3572 h 94"/>
                  <a:gd name="T68" fmla="+- 0 698 643"/>
                  <a:gd name="T69" fmla="*/ T68 w 64"/>
                  <a:gd name="T70" fmla="+- 0 3565 3557"/>
                  <a:gd name="T71" fmla="*/ 3565 h 94"/>
                  <a:gd name="T72" fmla="+- 0 694 643"/>
                  <a:gd name="T73" fmla="*/ T72 w 64"/>
                  <a:gd name="T74" fmla="+- 0 3562 3557"/>
                  <a:gd name="T75" fmla="*/ 3562 h 94"/>
                  <a:gd name="T76" fmla="+- 0 687 643"/>
                  <a:gd name="T77" fmla="*/ T76 w 64"/>
                  <a:gd name="T78" fmla="+- 0 3558 3557"/>
                  <a:gd name="T79" fmla="*/ 3558 h 94"/>
                  <a:gd name="T80" fmla="+- 0 681 643"/>
                  <a:gd name="T81" fmla="*/ T80 w 64"/>
                  <a:gd name="T82" fmla="+- 0 3557 3557"/>
                  <a:gd name="T83" fmla="*/ 35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8" y="0"/>
                    </a:moveTo>
                    <a:lnTo>
                      <a:pt x="27" y="0"/>
                    </a:lnTo>
                    <a:lnTo>
                      <a:pt x="22" y="1"/>
                    </a:lnTo>
                    <a:lnTo>
                      <a:pt x="0" y="54"/>
                    </a:lnTo>
                    <a:lnTo>
                      <a:pt x="1" y="61"/>
                    </a:lnTo>
                    <a:lnTo>
                      <a:pt x="25" y="93"/>
                    </a:lnTo>
                    <a:lnTo>
                      <a:pt x="37" y="93"/>
                    </a:lnTo>
                    <a:lnTo>
                      <a:pt x="42" y="92"/>
                    </a:lnTo>
                    <a:lnTo>
                      <a:pt x="50" y="88"/>
                    </a:lnTo>
                    <a:lnTo>
                      <a:pt x="53" y="85"/>
                    </a:lnTo>
                    <a:lnTo>
                      <a:pt x="57" y="79"/>
                    </a:lnTo>
                    <a:lnTo>
                      <a:pt x="29" y="79"/>
                    </a:lnTo>
                    <a:lnTo>
                      <a:pt x="27" y="78"/>
                    </a:lnTo>
                    <a:lnTo>
                      <a:pt x="18" y="54"/>
                    </a:lnTo>
                    <a:lnTo>
                      <a:pt x="18" y="36"/>
                    </a:lnTo>
                    <a:lnTo>
                      <a:pt x="29" y="15"/>
                    </a:lnTo>
                    <a:lnTo>
                      <a:pt x="58" y="15"/>
                    </a:lnTo>
                    <a:lnTo>
                      <a:pt x="55" y="8"/>
                    </a:lnTo>
                    <a:lnTo>
                      <a:pt x="51" y="5"/>
                    </a:lnTo>
                    <a:lnTo>
                      <a:pt x="44"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71" name="Freeform 3754"/>
              <p:cNvSpPr>
                <a:spLocks/>
              </p:cNvSpPr>
              <p:nvPr/>
            </p:nvSpPr>
            <p:spPr bwMode="auto">
              <a:xfrm>
                <a:off x="643" y="3557"/>
                <a:ext cx="64" cy="94"/>
              </a:xfrm>
              <a:custGeom>
                <a:avLst/>
                <a:gdLst>
                  <a:gd name="T0" fmla="+- 0 701 643"/>
                  <a:gd name="T1" fmla="*/ T0 w 64"/>
                  <a:gd name="T2" fmla="+- 0 3572 3557"/>
                  <a:gd name="T3" fmla="*/ 3572 h 94"/>
                  <a:gd name="T4" fmla="+- 0 675 643"/>
                  <a:gd name="T5" fmla="*/ T4 w 64"/>
                  <a:gd name="T6" fmla="+- 0 3572 3557"/>
                  <a:gd name="T7" fmla="*/ 3572 h 94"/>
                  <a:gd name="T8" fmla="+- 0 679 643"/>
                  <a:gd name="T9" fmla="*/ T8 w 64"/>
                  <a:gd name="T10" fmla="+- 0 3572 3557"/>
                  <a:gd name="T11" fmla="*/ 3572 h 94"/>
                  <a:gd name="T12" fmla="+- 0 682 643"/>
                  <a:gd name="T13" fmla="*/ T12 w 64"/>
                  <a:gd name="T14" fmla="+- 0 3574 3557"/>
                  <a:gd name="T15" fmla="*/ 3574 h 94"/>
                  <a:gd name="T16" fmla="+- 0 688 643"/>
                  <a:gd name="T17" fmla="*/ T16 w 64"/>
                  <a:gd name="T18" fmla="+- 0 3611 3557"/>
                  <a:gd name="T19" fmla="*/ 3611 h 94"/>
                  <a:gd name="T20" fmla="+- 0 688 643"/>
                  <a:gd name="T21" fmla="*/ T20 w 64"/>
                  <a:gd name="T22" fmla="+- 0 3617 3557"/>
                  <a:gd name="T23" fmla="*/ 3617 h 94"/>
                  <a:gd name="T24" fmla="+- 0 674 643"/>
                  <a:gd name="T25" fmla="*/ T24 w 64"/>
                  <a:gd name="T26" fmla="+- 0 3636 3557"/>
                  <a:gd name="T27" fmla="*/ 3636 h 94"/>
                  <a:gd name="T28" fmla="+- 0 700 643"/>
                  <a:gd name="T29" fmla="*/ T28 w 64"/>
                  <a:gd name="T30" fmla="+- 0 3636 3557"/>
                  <a:gd name="T31" fmla="*/ 3636 h 94"/>
                  <a:gd name="T32" fmla="+- 0 706 643"/>
                  <a:gd name="T33" fmla="*/ T32 w 64"/>
                  <a:gd name="T34" fmla="+- 0 3596 3557"/>
                  <a:gd name="T35" fmla="*/ 3596 h 94"/>
                  <a:gd name="T36" fmla="+- 0 706 643"/>
                  <a:gd name="T37" fmla="*/ T36 w 64"/>
                  <a:gd name="T38" fmla="+- 0 3590 3557"/>
                  <a:gd name="T39" fmla="*/ 3590 h 94"/>
                  <a:gd name="T40" fmla="+- 0 704 643"/>
                  <a:gd name="T41" fmla="*/ T40 w 64"/>
                  <a:gd name="T42" fmla="+- 0 3578 3557"/>
                  <a:gd name="T43" fmla="*/ 3578 h 94"/>
                  <a:gd name="T44" fmla="+- 0 702 643"/>
                  <a:gd name="T45" fmla="*/ T44 w 64"/>
                  <a:gd name="T46" fmla="+- 0 3573 3557"/>
                  <a:gd name="T47" fmla="*/ 3573 h 94"/>
                  <a:gd name="T48" fmla="+- 0 701 643"/>
                  <a:gd name="T49" fmla="*/ T48 w 64"/>
                  <a:gd name="T50" fmla="+- 0 3572 3557"/>
                  <a:gd name="T51" fmla="*/ 357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5"/>
                    </a:moveTo>
                    <a:lnTo>
                      <a:pt x="32" y="15"/>
                    </a:lnTo>
                    <a:lnTo>
                      <a:pt x="36" y="15"/>
                    </a:lnTo>
                    <a:lnTo>
                      <a:pt x="39" y="17"/>
                    </a:lnTo>
                    <a:lnTo>
                      <a:pt x="45" y="54"/>
                    </a:lnTo>
                    <a:lnTo>
                      <a:pt x="45" y="60"/>
                    </a:lnTo>
                    <a:lnTo>
                      <a:pt x="31" y="79"/>
                    </a:lnTo>
                    <a:lnTo>
                      <a:pt x="57" y="79"/>
                    </a:lnTo>
                    <a:lnTo>
                      <a:pt x="63" y="39"/>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2" name="Group 3749"/>
            <p:cNvGrpSpPr>
              <a:grpSpLocks/>
            </p:cNvGrpSpPr>
            <p:nvPr/>
          </p:nvGrpSpPr>
          <p:grpSpPr bwMode="auto">
            <a:xfrm>
              <a:off x="643" y="3729"/>
              <a:ext cx="63" cy="94"/>
              <a:chOff x="643" y="3729"/>
              <a:chExt cx="63" cy="94"/>
            </a:xfrm>
          </p:grpSpPr>
          <p:sp>
            <p:nvSpPr>
              <p:cNvPr id="39867" name="Freeform 3752"/>
              <p:cNvSpPr>
                <a:spLocks/>
              </p:cNvSpPr>
              <p:nvPr/>
            </p:nvSpPr>
            <p:spPr bwMode="auto">
              <a:xfrm>
                <a:off x="643" y="3729"/>
                <a:ext cx="63" cy="94"/>
              </a:xfrm>
              <a:custGeom>
                <a:avLst/>
                <a:gdLst>
                  <a:gd name="T0" fmla="+- 0 680 643"/>
                  <a:gd name="T1" fmla="*/ T0 w 63"/>
                  <a:gd name="T2" fmla="+- 0 3729 3729"/>
                  <a:gd name="T3" fmla="*/ 3729 h 94"/>
                  <a:gd name="T4" fmla="+- 0 671 643"/>
                  <a:gd name="T5" fmla="*/ T4 w 63"/>
                  <a:gd name="T6" fmla="+- 0 3729 3729"/>
                  <a:gd name="T7" fmla="*/ 3729 h 94"/>
                  <a:gd name="T8" fmla="+- 0 666 643"/>
                  <a:gd name="T9" fmla="*/ T8 w 63"/>
                  <a:gd name="T10" fmla="+- 0 3730 3729"/>
                  <a:gd name="T11" fmla="*/ 3730 h 94"/>
                  <a:gd name="T12" fmla="+- 0 646 643"/>
                  <a:gd name="T13" fmla="*/ T12 w 63"/>
                  <a:gd name="T14" fmla="+- 0 3757 3729"/>
                  <a:gd name="T15" fmla="*/ 3757 h 94"/>
                  <a:gd name="T16" fmla="+- 0 646 643"/>
                  <a:gd name="T17" fmla="*/ T16 w 63"/>
                  <a:gd name="T18" fmla="+- 0 3759 3729"/>
                  <a:gd name="T19" fmla="*/ 3759 h 94"/>
                  <a:gd name="T20" fmla="+- 0 661 643"/>
                  <a:gd name="T21" fmla="*/ T20 w 63"/>
                  <a:gd name="T22" fmla="+- 0 3776 3729"/>
                  <a:gd name="T23" fmla="*/ 3776 h 94"/>
                  <a:gd name="T24" fmla="+- 0 658 643"/>
                  <a:gd name="T25" fmla="*/ T24 w 63"/>
                  <a:gd name="T26" fmla="+- 0 3777 3729"/>
                  <a:gd name="T27" fmla="*/ 3777 h 94"/>
                  <a:gd name="T28" fmla="+- 0 643 643"/>
                  <a:gd name="T29" fmla="*/ T28 w 63"/>
                  <a:gd name="T30" fmla="+- 0 3797 3729"/>
                  <a:gd name="T31" fmla="*/ 3797 h 94"/>
                  <a:gd name="T32" fmla="+- 0 643 643"/>
                  <a:gd name="T33" fmla="*/ T32 w 63"/>
                  <a:gd name="T34" fmla="+- 0 3803 3729"/>
                  <a:gd name="T35" fmla="*/ 3803 h 94"/>
                  <a:gd name="T36" fmla="+- 0 669 643"/>
                  <a:gd name="T37" fmla="*/ T36 w 63"/>
                  <a:gd name="T38" fmla="+- 0 3823 3729"/>
                  <a:gd name="T39" fmla="*/ 3823 h 94"/>
                  <a:gd name="T40" fmla="+- 0 679 643"/>
                  <a:gd name="T41" fmla="*/ T40 w 63"/>
                  <a:gd name="T42" fmla="+- 0 3823 3729"/>
                  <a:gd name="T43" fmla="*/ 3823 h 94"/>
                  <a:gd name="T44" fmla="+- 0 703 643"/>
                  <a:gd name="T45" fmla="*/ T44 w 63"/>
                  <a:gd name="T46" fmla="+- 0 3809 3729"/>
                  <a:gd name="T47" fmla="*/ 3809 h 94"/>
                  <a:gd name="T48" fmla="+- 0 670 643"/>
                  <a:gd name="T49" fmla="*/ T48 w 63"/>
                  <a:gd name="T50" fmla="+- 0 3809 3729"/>
                  <a:gd name="T51" fmla="*/ 3809 h 94"/>
                  <a:gd name="T52" fmla="+- 0 667 643"/>
                  <a:gd name="T53" fmla="*/ T52 w 63"/>
                  <a:gd name="T54" fmla="+- 0 3808 3729"/>
                  <a:gd name="T55" fmla="*/ 3808 h 94"/>
                  <a:gd name="T56" fmla="+- 0 662 643"/>
                  <a:gd name="T57" fmla="*/ T56 w 63"/>
                  <a:gd name="T58" fmla="+- 0 3804 3729"/>
                  <a:gd name="T59" fmla="*/ 3804 h 94"/>
                  <a:gd name="T60" fmla="+- 0 661 643"/>
                  <a:gd name="T61" fmla="*/ T60 w 63"/>
                  <a:gd name="T62" fmla="+- 0 3802 3729"/>
                  <a:gd name="T63" fmla="*/ 3802 h 94"/>
                  <a:gd name="T64" fmla="+- 0 661 643"/>
                  <a:gd name="T65" fmla="*/ T64 w 63"/>
                  <a:gd name="T66" fmla="+- 0 3797 3729"/>
                  <a:gd name="T67" fmla="*/ 3797 h 94"/>
                  <a:gd name="T68" fmla="+- 0 674 643"/>
                  <a:gd name="T69" fmla="*/ T68 w 63"/>
                  <a:gd name="T70" fmla="+- 0 3782 3729"/>
                  <a:gd name="T71" fmla="*/ 3782 h 94"/>
                  <a:gd name="T72" fmla="+- 0 700 643"/>
                  <a:gd name="T73" fmla="*/ T72 w 63"/>
                  <a:gd name="T74" fmla="+- 0 3782 3729"/>
                  <a:gd name="T75" fmla="*/ 3782 h 94"/>
                  <a:gd name="T76" fmla="+- 0 700 643"/>
                  <a:gd name="T77" fmla="*/ T76 w 63"/>
                  <a:gd name="T78" fmla="+- 0 3782 3729"/>
                  <a:gd name="T79" fmla="*/ 3782 h 94"/>
                  <a:gd name="T80" fmla="+- 0 698 643"/>
                  <a:gd name="T81" fmla="*/ T80 w 63"/>
                  <a:gd name="T82" fmla="+- 0 3780 3729"/>
                  <a:gd name="T83" fmla="*/ 3780 h 94"/>
                  <a:gd name="T84" fmla="+- 0 693 643"/>
                  <a:gd name="T85" fmla="*/ T84 w 63"/>
                  <a:gd name="T86" fmla="+- 0 3777 3729"/>
                  <a:gd name="T87" fmla="*/ 3777 h 94"/>
                  <a:gd name="T88" fmla="+- 0 691 643"/>
                  <a:gd name="T89" fmla="*/ T88 w 63"/>
                  <a:gd name="T90" fmla="+- 0 3775 3729"/>
                  <a:gd name="T91" fmla="*/ 3775 h 94"/>
                  <a:gd name="T92" fmla="+- 0 688 643"/>
                  <a:gd name="T93" fmla="*/ T92 w 63"/>
                  <a:gd name="T94" fmla="+- 0 3774 3729"/>
                  <a:gd name="T95" fmla="*/ 3774 h 94"/>
                  <a:gd name="T96" fmla="+- 0 690 643"/>
                  <a:gd name="T97" fmla="*/ T96 w 63"/>
                  <a:gd name="T98" fmla="+- 0 3772 3729"/>
                  <a:gd name="T99" fmla="*/ 3772 h 94"/>
                  <a:gd name="T100" fmla="+- 0 693 643"/>
                  <a:gd name="T101" fmla="*/ T100 w 63"/>
                  <a:gd name="T102" fmla="+- 0 3771 3729"/>
                  <a:gd name="T103" fmla="*/ 3771 h 94"/>
                  <a:gd name="T104" fmla="+- 0 696 643"/>
                  <a:gd name="T105" fmla="*/ T104 w 63"/>
                  <a:gd name="T106" fmla="+- 0 3767 3729"/>
                  <a:gd name="T107" fmla="*/ 3767 h 94"/>
                  <a:gd name="T108" fmla="+- 0 676 643"/>
                  <a:gd name="T109" fmla="*/ T108 w 63"/>
                  <a:gd name="T110" fmla="+- 0 3767 3729"/>
                  <a:gd name="T111" fmla="*/ 3767 h 94"/>
                  <a:gd name="T112" fmla="+- 0 673 643"/>
                  <a:gd name="T113" fmla="*/ T112 w 63"/>
                  <a:gd name="T114" fmla="+- 0 3766 3729"/>
                  <a:gd name="T115" fmla="*/ 3766 h 94"/>
                  <a:gd name="T116" fmla="+- 0 663 643"/>
                  <a:gd name="T117" fmla="*/ T116 w 63"/>
                  <a:gd name="T118" fmla="+- 0 3750 3729"/>
                  <a:gd name="T119" fmla="*/ 3750 h 94"/>
                  <a:gd name="T120" fmla="+- 0 664 643"/>
                  <a:gd name="T121" fmla="*/ T120 w 63"/>
                  <a:gd name="T122" fmla="+- 0 3747 3729"/>
                  <a:gd name="T123" fmla="*/ 3747 h 94"/>
                  <a:gd name="T124" fmla="+- 0 668 643"/>
                  <a:gd name="T125" fmla="*/ T124 w 63"/>
                  <a:gd name="T126" fmla="+- 0 3744 3729"/>
                  <a:gd name="T127" fmla="*/ 3744 h 94"/>
                  <a:gd name="T128" fmla="+- 0 671 643"/>
                  <a:gd name="T129" fmla="*/ T128 w 63"/>
                  <a:gd name="T130" fmla="+- 0 3743 3729"/>
                  <a:gd name="T131" fmla="*/ 3743 h 94"/>
                  <a:gd name="T132" fmla="+- 0 702 643"/>
                  <a:gd name="T133" fmla="*/ T132 w 63"/>
                  <a:gd name="T134" fmla="+- 0 3743 3729"/>
                  <a:gd name="T135" fmla="*/ 3743 h 94"/>
                  <a:gd name="T136" fmla="+- 0 701 643"/>
                  <a:gd name="T137" fmla="*/ T136 w 63"/>
                  <a:gd name="T138" fmla="+- 0 3740 3729"/>
                  <a:gd name="T139" fmla="*/ 3740 h 94"/>
                  <a:gd name="T140" fmla="+- 0 699 643"/>
                  <a:gd name="T141" fmla="*/ T140 w 63"/>
                  <a:gd name="T142" fmla="+- 0 3738 3729"/>
                  <a:gd name="T143" fmla="*/ 3738 h 94"/>
                  <a:gd name="T144" fmla="+- 0 694 643"/>
                  <a:gd name="T145" fmla="*/ T144 w 63"/>
                  <a:gd name="T146" fmla="+- 0 3734 3729"/>
                  <a:gd name="T147" fmla="*/ 3734 h 94"/>
                  <a:gd name="T148" fmla="+- 0 692 643"/>
                  <a:gd name="T149" fmla="*/ T148 w 63"/>
                  <a:gd name="T150" fmla="+- 0 3732 3729"/>
                  <a:gd name="T151" fmla="*/ 3732 h 94"/>
                  <a:gd name="T152" fmla="+- 0 685 643"/>
                  <a:gd name="T153" fmla="*/ T152 w 63"/>
                  <a:gd name="T154" fmla="+- 0 3730 3729"/>
                  <a:gd name="T155" fmla="*/ 3730 h 94"/>
                  <a:gd name="T156" fmla="+- 0 680 643"/>
                  <a:gd name="T157" fmla="*/ T156 w 63"/>
                  <a:gd name="T158" fmla="+- 0 3729 3729"/>
                  <a:gd name="T159" fmla="*/ 372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Lst>
                <a:rect l="0" t="0" r="r" b="b"/>
                <a:pathLst>
                  <a:path w="63" h="94">
                    <a:moveTo>
                      <a:pt x="37" y="0"/>
                    </a:moveTo>
                    <a:lnTo>
                      <a:pt x="28" y="0"/>
                    </a:lnTo>
                    <a:lnTo>
                      <a:pt x="23" y="1"/>
                    </a:lnTo>
                    <a:lnTo>
                      <a:pt x="3" y="28"/>
                    </a:lnTo>
                    <a:lnTo>
                      <a:pt x="3" y="30"/>
                    </a:lnTo>
                    <a:lnTo>
                      <a:pt x="18" y="47"/>
                    </a:lnTo>
                    <a:lnTo>
                      <a:pt x="15" y="48"/>
                    </a:lnTo>
                    <a:lnTo>
                      <a:pt x="0" y="68"/>
                    </a:lnTo>
                    <a:lnTo>
                      <a:pt x="0" y="74"/>
                    </a:lnTo>
                    <a:lnTo>
                      <a:pt x="26" y="94"/>
                    </a:lnTo>
                    <a:lnTo>
                      <a:pt x="36" y="94"/>
                    </a:lnTo>
                    <a:lnTo>
                      <a:pt x="60" y="80"/>
                    </a:lnTo>
                    <a:lnTo>
                      <a:pt x="27" y="80"/>
                    </a:lnTo>
                    <a:lnTo>
                      <a:pt x="24" y="79"/>
                    </a:lnTo>
                    <a:lnTo>
                      <a:pt x="19" y="75"/>
                    </a:lnTo>
                    <a:lnTo>
                      <a:pt x="18" y="73"/>
                    </a:lnTo>
                    <a:lnTo>
                      <a:pt x="18" y="68"/>
                    </a:lnTo>
                    <a:lnTo>
                      <a:pt x="31" y="53"/>
                    </a:lnTo>
                    <a:lnTo>
                      <a:pt x="57" y="53"/>
                    </a:lnTo>
                    <a:lnTo>
                      <a:pt x="55" y="51"/>
                    </a:lnTo>
                    <a:lnTo>
                      <a:pt x="50" y="48"/>
                    </a:lnTo>
                    <a:lnTo>
                      <a:pt x="48" y="46"/>
                    </a:lnTo>
                    <a:lnTo>
                      <a:pt x="45" y="45"/>
                    </a:lnTo>
                    <a:lnTo>
                      <a:pt x="47" y="43"/>
                    </a:lnTo>
                    <a:lnTo>
                      <a:pt x="50" y="42"/>
                    </a:lnTo>
                    <a:lnTo>
                      <a:pt x="53" y="38"/>
                    </a:lnTo>
                    <a:lnTo>
                      <a:pt x="33" y="38"/>
                    </a:lnTo>
                    <a:lnTo>
                      <a:pt x="30" y="37"/>
                    </a:lnTo>
                    <a:lnTo>
                      <a:pt x="20" y="21"/>
                    </a:lnTo>
                    <a:lnTo>
                      <a:pt x="21" y="18"/>
                    </a:lnTo>
                    <a:lnTo>
                      <a:pt x="25" y="15"/>
                    </a:lnTo>
                    <a:lnTo>
                      <a:pt x="28" y="14"/>
                    </a:lnTo>
                    <a:lnTo>
                      <a:pt x="59" y="14"/>
                    </a:lnTo>
                    <a:lnTo>
                      <a:pt x="58" y="11"/>
                    </a:lnTo>
                    <a:lnTo>
                      <a:pt x="56" y="9"/>
                    </a:lnTo>
                    <a:lnTo>
                      <a:pt x="51" y="5"/>
                    </a:lnTo>
                    <a:lnTo>
                      <a:pt x="49" y="3"/>
                    </a:lnTo>
                    <a:lnTo>
                      <a:pt x="42"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68" name="Freeform 3751"/>
              <p:cNvSpPr>
                <a:spLocks/>
              </p:cNvSpPr>
              <p:nvPr/>
            </p:nvSpPr>
            <p:spPr bwMode="auto">
              <a:xfrm>
                <a:off x="643" y="3729"/>
                <a:ext cx="63" cy="94"/>
              </a:xfrm>
              <a:custGeom>
                <a:avLst/>
                <a:gdLst>
                  <a:gd name="T0" fmla="+- 0 700 643"/>
                  <a:gd name="T1" fmla="*/ T0 w 63"/>
                  <a:gd name="T2" fmla="+- 0 3782 3729"/>
                  <a:gd name="T3" fmla="*/ 3782 h 94"/>
                  <a:gd name="T4" fmla="+- 0 674 643"/>
                  <a:gd name="T5" fmla="*/ T4 w 63"/>
                  <a:gd name="T6" fmla="+- 0 3782 3729"/>
                  <a:gd name="T7" fmla="*/ 3782 h 94"/>
                  <a:gd name="T8" fmla="+- 0 676 643"/>
                  <a:gd name="T9" fmla="*/ T8 w 63"/>
                  <a:gd name="T10" fmla="+- 0 3783 3729"/>
                  <a:gd name="T11" fmla="*/ 3783 h 94"/>
                  <a:gd name="T12" fmla="+- 0 678 643"/>
                  <a:gd name="T13" fmla="*/ T12 w 63"/>
                  <a:gd name="T14" fmla="+- 0 3785 3729"/>
                  <a:gd name="T15" fmla="*/ 3785 h 94"/>
                  <a:gd name="T16" fmla="+- 0 688 643"/>
                  <a:gd name="T17" fmla="*/ T16 w 63"/>
                  <a:gd name="T18" fmla="+- 0 3802 3729"/>
                  <a:gd name="T19" fmla="*/ 3802 h 94"/>
                  <a:gd name="T20" fmla="+- 0 687 643"/>
                  <a:gd name="T21" fmla="*/ T20 w 63"/>
                  <a:gd name="T22" fmla="+- 0 3804 3729"/>
                  <a:gd name="T23" fmla="*/ 3804 h 94"/>
                  <a:gd name="T24" fmla="+- 0 682 643"/>
                  <a:gd name="T25" fmla="*/ T24 w 63"/>
                  <a:gd name="T26" fmla="+- 0 3808 3729"/>
                  <a:gd name="T27" fmla="*/ 3808 h 94"/>
                  <a:gd name="T28" fmla="+- 0 679 643"/>
                  <a:gd name="T29" fmla="*/ T28 w 63"/>
                  <a:gd name="T30" fmla="+- 0 3809 3729"/>
                  <a:gd name="T31" fmla="*/ 3809 h 94"/>
                  <a:gd name="T32" fmla="+- 0 703 643"/>
                  <a:gd name="T33" fmla="*/ T32 w 63"/>
                  <a:gd name="T34" fmla="+- 0 3809 3729"/>
                  <a:gd name="T35" fmla="*/ 3809 h 94"/>
                  <a:gd name="T36" fmla="+- 0 705 643"/>
                  <a:gd name="T37" fmla="*/ T36 w 63"/>
                  <a:gd name="T38" fmla="+- 0 3805 3729"/>
                  <a:gd name="T39" fmla="*/ 3805 h 94"/>
                  <a:gd name="T40" fmla="+- 0 706 643"/>
                  <a:gd name="T41" fmla="*/ T40 w 63"/>
                  <a:gd name="T42" fmla="+- 0 3802 3729"/>
                  <a:gd name="T43" fmla="*/ 3802 h 94"/>
                  <a:gd name="T44" fmla="+- 0 706 643"/>
                  <a:gd name="T45" fmla="*/ T44 w 63"/>
                  <a:gd name="T46" fmla="+- 0 3793 3729"/>
                  <a:gd name="T47" fmla="*/ 3793 h 94"/>
                  <a:gd name="T48" fmla="+- 0 705 643"/>
                  <a:gd name="T49" fmla="*/ T48 w 63"/>
                  <a:gd name="T50" fmla="+- 0 3792 3729"/>
                  <a:gd name="T51" fmla="*/ 3792 h 94"/>
                  <a:gd name="T52" fmla="+- 0 704 643"/>
                  <a:gd name="T53" fmla="*/ T52 w 63"/>
                  <a:gd name="T54" fmla="+- 0 3788 3729"/>
                  <a:gd name="T55" fmla="*/ 3788 h 94"/>
                  <a:gd name="T56" fmla="+- 0 703 643"/>
                  <a:gd name="T57" fmla="*/ T56 w 63"/>
                  <a:gd name="T58" fmla="+- 0 3786 3729"/>
                  <a:gd name="T59" fmla="*/ 3786 h 94"/>
                  <a:gd name="T60" fmla="+- 0 700 643"/>
                  <a:gd name="T61" fmla="*/ T60 w 63"/>
                  <a:gd name="T62" fmla="+- 0 3782 3729"/>
                  <a:gd name="T63" fmla="*/ 37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1" y="53"/>
                    </a:lnTo>
                    <a:lnTo>
                      <a:pt x="33" y="54"/>
                    </a:lnTo>
                    <a:lnTo>
                      <a:pt x="35" y="56"/>
                    </a:lnTo>
                    <a:lnTo>
                      <a:pt x="45" y="73"/>
                    </a:lnTo>
                    <a:lnTo>
                      <a:pt x="44" y="75"/>
                    </a:lnTo>
                    <a:lnTo>
                      <a:pt x="39" y="79"/>
                    </a:lnTo>
                    <a:lnTo>
                      <a:pt x="36" y="80"/>
                    </a:lnTo>
                    <a:lnTo>
                      <a:pt x="60" y="80"/>
                    </a:lnTo>
                    <a:lnTo>
                      <a:pt x="62" y="76"/>
                    </a:lnTo>
                    <a:lnTo>
                      <a:pt x="63" y="73"/>
                    </a:lnTo>
                    <a:lnTo>
                      <a:pt x="63" y="64"/>
                    </a:lnTo>
                    <a:lnTo>
                      <a:pt x="62" y="63"/>
                    </a:lnTo>
                    <a:lnTo>
                      <a:pt x="61" y="59"/>
                    </a:lnTo>
                    <a:lnTo>
                      <a:pt x="60" y="57"/>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69" name="Freeform 3750"/>
              <p:cNvSpPr>
                <a:spLocks/>
              </p:cNvSpPr>
              <p:nvPr/>
            </p:nvSpPr>
            <p:spPr bwMode="auto">
              <a:xfrm>
                <a:off x="643" y="3729"/>
                <a:ext cx="63" cy="94"/>
              </a:xfrm>
              <a:custGeom>
                <a:avLst/>
                <a:gdLst>
                  <a:gd name="T0" fmla="+- 0 702 643"/>
                  <a:gd name="T1" fmla="*/ T0 w 63"/>
                  <a:gd name="T2" fmla="+- 0 3743 3729"/>
                  <a:gd name="T3" fmla="*/ 3743 h 94"/>
                  <a:gd name="T4" fmla="+- 0 676 643"/>
                  <a:gd name="T5" fmla="*/ T4 w 63"/>
                  <a:gd name="T6" fmla="+- 0 3743 3729"/>
                  <a:gd name="T7" fmla="*/ 3743 h 94"/>
                  <a:gd name="T8" fmla="+- 0 678 643"/>
                  <a:gd name="T9" fmla="*/ T8 w 63"/>
                  <a:gd name="T10" fmla="+- 0 3743 3729"/>
                  <a:gd name="T11" fmla="*/ 3743 h 94"/>
                  <a:gd name="T12" fmla="+- 0 680 643"/>
                  <a:gd name="T13" fmla="*/ T12 w 63"/>
                  <a:gd name="T14" fmla="+- 0 3744 3729"/>
                  <a:gd name="T15" fmla="*/ 3744 h 94"/>
                  <a:gd name="T16" fmla="+- 0 683 643"/>
                  <a:gd name="T17" fmla="*/ T16 w 63"/>
                  <a:gd name="T18" fmla="+- 0 3746 3729"/>
                  <a:gd name="T19" fmla="*/ 3746 h 94"/>
                  <a:gd name="T20" fmla="+- 0 685 643"/>
                  <a:gd name="T21" fmla="*/ T20 w 63"/>
                  <a:gd name="T22" fmla="+- 0 3749 3729"/>
                  <a:gd name="T23" fmla="*/ 3749 h 94"/>
                  <a:gd name="T24" fmla="+- 0 686 643"/>
                  <a:gd name="T25" fmla="*/ T24 w 63"/>
                  <a:gd name="T26" fmla="+- 0 3753 3729"/>
                  <a:gd name="T27" fmla="*/ 3753 h 94"/>
                  <a:gd name="T28" fmla="+- 0 686 643"/>
                  <a:gd name="T29" fmla="*/ T28 w 63"/>
                  <a:gd name="T30" fmla="+- 0 3756 3729"/>
                  <a:gd name="T31" fmla="*/ 3756 h 94"/>
                  <a:gd name="T32" fmla="+- 0 685 643"/>
                  <a:gd name="T33" fmla="*/ T32 w 63"/>
                  <a:gd name="T34" fmla="+- 0 3759 3729"/>
                  <a:gd name="T35" fmla="*/ 3759 h 94"/>
                  <a:gd name="T36" fmla="+- 0 681 643"/>
                  <a:gd name="T37" fmla="*/ T36 w 63"/>
                  <a:gd name="T38" fmla="+- 0 3763 3729"/>
                  <a:gd name="T39" fmla="*/ 3763 h 94"/>
                  <a:gd name="T40" fmla="+- 0 679 643"/>
                  <a:gd name="T41" fmla="*/ T40 w 63"/>
                  <a:gd name="T42" fmla="+- 0 3765 3729"/>
                  <a:gd name="T43" fmla="*/ 3765 h 94"/>
                  <a:gd name="T44" fmla="+- 0 676 643"/>
                  <a:gd name="T45" fmla="*/ T44 w 63"/>
                  <a:gd name="T46" fmla="+- 0 3767 3729"/>
                  <a:gd name="T47" fmla="*/ 3767 h 94"/>
                  <a:gd name="T48" fmla="+- 0 697 643"/>
                  <a:gd name="T49" fmla="*/ T48 w 63"/>
                  <a:gd name="T50" fmla="+- 0 3767 3729"/>
                  <a:gd name="T51" fmla="*/ 3767 h 94"/>
                  <a:gd name="T52" fmla="+- 0 703 643"/>
                  <a:gd name="T53" fmla="*/ T52 w 63"/>
                  <a:gd name="T54" fmla="+- 0 3754 3729"/>
                  <a:gd name="T55" fmla="*/ 3754 h 94"/>
                  <a:gd name="T56" fmla="+- 0 703 643"/>
                  <a:gd name="T57" fmla="*/ T56 w 63"/>
                  <a:gd name="T58" fmla="+- 0 3747 3729"/>
                  <a:gd name="T59" fmla="*/ 3747 h 94"/>
                  <a:gd name="T60" fmla="+- 0 703 643"/>
                  <a:gd name="T61" fmla="*/ T60 w 63"/>
                  <a:gd name="T62" fmla="+- 0 3745 3729"/>
                  <a:gd name="T63" fmla="*/ 3745 h 94"/>
                  <a:gd name="T64" fmla="+- 0 702 643"/>
                  <a:gd name="T65" fmla="*/ T64 w 63"/>
                  <a:gd name="T66" fmla="+- 0 3743 3729"/>
                  <a:gd name="T67" fmla="*/ 374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4"/>
                    </a:moveTo>
                    <a:lnTo>
                      <a:pt x="33" y="14"/>
                    </a:lnTo>
                    <a:lnTo>
                      <a:pt x="35" y="14"/>
                    </a:lnTo>
                    <a:lnTo>
                      <a:pt x="37" y="15"/>
                    </a:lnTo>
                    <a:lnTo>
                      <a:pt x="40" y="17"/>
                    </a:lnTo>
                    <a:lnTo>
                      <a:pt x="42" y="20"/>
                    </a:lnTo>
                    <a:lnTo>
                      <a:pt x="43" y="24"/>
                    </a:lnTo>
                    <a:lnTo>
                      <a:pt x="43" y="27"/>
                    </a:lnTo>
                    <a:lnTo>
                      <a:pt x="42" y="30"/>
                    </a:lnTo>
                    <a:lnTo>
                      <a:pt x="38" y="34"/>
                    </a:lnTo>
                    <a:lnTo>
                      <a:pt x="36" y="36"/>
                    </a:lnTo>
                    <a:lnTo>
                      <a:pt x="33" y="38"/>
                    </a:lnTo>
                    <a:lnTo>
                      <a:pt x="54" y="38"/>
                    </a:lnTo>
                    <a:lnTo>
                      <a:pt x="60" y="25"/>
                    </a:lnTo>
                    <a:lnTo>
                      <a:pt x="60" y="18"/>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3" name="Group 3747"/>
            <p:cNvGrpSpPr>
              <a:grpSpLocks/>
            </p:cNvGrpSpPr>
            <p:nvPr/>
          </p:nvGrpSpPr>
          <p:grpSpPr bwMode="auto">
            <a:xfrm>
              <a:off x="7996" y="3207"/>
              <a:ext cx="1269" cy="656"/>
              <a:chOff x="7996" y="3207"/>
              <a:chExt cx="1269" cy="656"/>
            </a:xfrm>
          </p:grpSpPr>
          <p:sp>
            <p:nvSpPr>
              <p:cNvPr id="39866" name="Freeform 3748"/>
              <p:cNvSpPr>
                <a:spLocks/>
              </p:cNvSpPr>
              <p:nvPr/>
            </p:nvSpPr>
            <p:spPr bwMode="auto">
              <a:xfrm>
                <a:off x="7996" y="3207"/>
                <a:ext cx="1269" cy="656"/>
              </a:xfrm>
              <a:custGeom>
                <a:avLst/>
                <a:gdLst>
                  <a:gd name="T0" fmla="+- 0 9262 7996"/>
                  <a:gd name="T1" fmla="*/ T0 w 1269"/>
                  <a:gd name="T2" fmla="+- 0 3207 3207"/>
                  <a:gd name="T3" fmla="*/ 3207 h 656"/>
                  <a:gd name="T4" fmla="+- 0 9249 7996"/>
                  <a:gd name="T5" fmla="*/ T4 w 1269"/>
                  <a:gd name="T6" fmla="+- 0 3207 3207"/>
                  <a:gd name="T7" fmla="*/ 3207 h 656"/>
                  <a:gd name="T8" fmla="+- 0 9249 7996"/>
                  <a:gd name="T9" fmla="*/ T8 w 1269"/>
                  <a:gd name="T10" fmla="+- 0 3525 3207"/>
                  <a:gd name="T11" fmla="*/ 3525 h 656"/>
                  <a:gd name="T12" fmla="+- 0 9258 7996"/>
                  <a:gd name="T13" fmla="*/ T12 w 1269"/>
                  <a:gd name="T14" fmla="+- 0 3525 3207"/>
                  <a:gd name="T15" fmla="*/ 3525 h 656"/>
                  <a:gd name="T16" fmla="+- 0 9261 7996"/>
                  <a:gd name="T17" fmla="*/ T16 w 1269"/>
                  <a:gd name="T18" fmla="+- 0 3527 3207"/>
                  <a:gd name="T19" fmla="*/ 3527 h 656"/>
                  <a:gd name="T20" fmla="+- 0 9258 7996"/>
                  <a:gd name="T21" fmla="*/ T20 w 1269"/>
                  <a:gd name="T22" fmla="+- 0 3530 3207"/>
                  <a:gd name="T23" fmla="*/ 3530 h 656"/>
                  <a:gd name="T24" fmla="+- 0 9249 7996"/>
                  <a:gd name="T25" fmla="*/ T24 w 1269"/>
                  <a:gd name="T26" fmla="+- 0 3530 3207"/>
                  <a:gd name="T27" fmla="*/ 3530 h 656"/>
                  <a:gd name="T28" fmla="+- 0 9249 7996"/>
                  <a:gd name="T29" fmla="*/ T28 w 1269"/>
                  <a:gd name="T30" fmla="+- 0 3846 3207"/>
                  <a:gd name="T31" fmla="*/ 3846 h 656"/>
                  <a:gd name="T32" fmla="+- 0 9249 7996"/>
                  <a:gd name="T33" fmla="*/ T32 w 1269"/>
                  <a:gd name="T34" fmla="+- 0 3846 3207"/>
                  <a:gd name="T35" fmla="*/ 3846 h 656"/>
                  <a:gd name="T36" fmla="+- 0 9248 7996"/>
                  <a:gd name="T37" fmla="*/ T36 w 1269"/>
                  <a:gd name="T38" fmla="+- 0 3847 3207"/>
                  <a:gd name="T39" fmla="*/ 3847 h 656"/>
                  <a:gd name="T40" fmla="+- 0 7996 7996"/>
                  <a:gd name="T41" fmla="*/ T40 w 1269"/>
                  <a:gd name="T42" fmla="+- 0 3847 3207"/>
                  <a:gd name="T43" fmla="*/ 3847 h 656"/>
                  <a:gd name="T44" fmla="+- 0 7996 7996"/>
                  <a:gd name="T45" fmla="*/ T44 w 1269"/>
                  <a:gd name="T46" fmla="+- 0 3856 3207"/>
                  <a:gd name="T47" fmla="*/ 3856 h 656"/>
                  <a:gd name="T48" fmla="+- 0 7998 7996"/>
                  <a:gd name="T49" fmla="*/ T48 w 1269"/>
                  <a:gd name="T50" fmla="+- 0 3857 3207"/>
                  <a:gd name="T51" fmla="*/ 3857 h 656"/>
                  <a:gd name="T52" fmla="+- 0 8001 7996"/>
                  <a:gd name="T53" fmla="*/ T52 w 1269"/>
                  <a:gd name="T54" fmla="+- 0 3859 3207"/>
                  <a:gd name="T55" fmla="*/ 3859 h 656"/>
                  <a:gd name="T56" fmla="+- 0 8002 7996"/>
                  <a:gd name="T57" fmla="*/ T56 w 1269"/>
                  <a:gd name="T58" fmla="+- 0 3862 3207"/>
                  <a:gd name="T59" fmla="*/ 3862 h 656"/>
                  <a:gd name="T60" fmla="+- 0 9262 7996"/>
                  <a:gd name="T61" fmla="*/ T60 w 1269"/>
                  <a:gd name="T62" fmla="+- 0 3862 3207"/>
                  <a:gd name="T63" fmla="*/ 3862 h 656"/>
                  <a:gd name="T64" fmla="+- 0 9264 7996"/>
                  <a:gd name="T65" fmla="*/ T64 w 1269"/>
                  <a:gd name="T66" fmla="+- 0 3860 3207"/>
                  <a:gd name="T67" fmla="*/ 3860 h 656"/>
                  <a:gd name="T68" fmla="+- 0 9264 7996"/>
                  <a:gd name="T69" fmla="*/ T68 w 1269"/>
                  <a:gd name="T70" fmla="+- 0 3545 3207"/>
                  <a:gd name="T71" fmla="*/ 3545 h 656"/>
                  <a:gd name="T72" fmla="+- 0 9263 7996"/>
                  <a:gd name="T73" fmla="*/ T72 w 1269"/>
                  <a:gd name="T74" fmla="+- 0 3545 3207"/>
                  <a:gd name="T75" fmla="*/ 3545 h 656"/>
                  <a:gd name="T76" fmla="+- 0 9260 7996"/>
                  <a:gd name="T77" fmla="*/ T76 w 1269"/>
                  <a:gd name="T78" fmla="+- 0 3542 3207"/>
                  <a:gd name="T79" fmla="*/ 3542 h 656"/>
                  <a:gd name="T80" fmla="+- 0 9263 7996"/>
                  <a:gd name="T81" fmla="*/ T80 w 1269"/>
                  <a:gd name="T82" fmla="+- 0 3540 3207"/>
                  <a:gd name="T83" fmla="*/ 3540 h 656"/>
                  <a:gd name="T84" fmla="+- 0 9264 7996"/>
                  <a:gd name="T85" fmla="*/ T84 w 1269"/>
                  <a:gd name="T86" fmla="+- 0 3540 3207"/>
                  <a:gd name="T87" fmla="*/ 3540 h 656"/>
                  <a:gd name="T88" fmla="+- 0 9264 7996"/>
                  <a:gd name="T89" fmla="*/ T88 w 1269"/>
                  <a:gd name="T90" fmla="+- 0 3208 3207"/>
                  <a:gd name="T91" fmla="*/ 3208 h 656"/>
                  <a:gd name="T92" fmla="+- 0 9262 7996"/>
                  <a:gd name="T93" fmla="*/ T92 w 1269"/>
                  <a:gd name="T94" fmla="+- 0 3207 3207"/>
                  <a:gd name="T95" fmla="*/ 3207 h 6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1269" h="656">
                    <a:moveTo>
                      <a:pt x="1266" y="0"/>
                    </a:moveTo>
                    <a:lnTo>
                      <a:pt x="1253" y="0"/>
                    </a:lnTo>
                    <a:lnTo>
                      <a:pt x="1253" y="318"/>
                    </a:lnTo>
                    <a:lnTo>
                      <a:pt x="1262" y="318"/>
                    </a:lnTo>
                    <a:lnTo>
                      <a:pt x="1265" y="320"/>
                    </a:lnTo>
                    <a:lnTo>
                      <a:pt x="1262" y="323"/>
                    </a:lnTo>
                    <a:lnTo>
                      <a:pt x="1253" y="323"/>
                    </a:lnTo>
                    <a:lnTo>
                      <a:pt x="1253" y="639"/>
                    </a:lnTo>
                    <a:lnTo>
                      <a:pt x="1252" y="640"/>
                    </a:lnTo>
                    <a:lnTo>
                      <a:pt x="0" y="640"/>
                    </a:lnTo>
                    <a:lnTo>
                      <a:pt x="0" y="649"/>
                    </a:lnTo>
                    <a:lnTo>
                      <a:pt x="2" y="650"/>
                    </a:lnTo>
                    <a:lnTo>
                      <a:pt x="5" y="652"/>
                    </a:lnTo>
                    <a:lnTo>
                      <a:pt x="6" y="655"/>
                    </a:lnTo>
                    <a:lnTo>
                      <a:pt x="1266" y="655"/>
                    </a:lnTo>
                    <a:lnTo>
                      <a:pt x="1268" y="653"/>
                    </a:lnTo>
                    <a:lnTo>
                      <a:pt x="1268" y="338"/>
                    </a:lnTo>
                    <a:lnTo>
                      <a:pt x="1267" y="338"/>
                    </a:lnTo>
                    <a:lnTo>
                      <a:pt x="1264" y="335"/>
                    </a:lnTo>
                    <a:lnTo>
                      <a:pt x="1267" y="333"/>
                    </a:lnTo>
                    <a:lnTo>
                      <a:pt x="1268" y="333"/>
                    </a:lnTo>
                    <a:lnTo>
                      <a:pt x="1268" y="1"/>
                    </a:lnTo>
                    <a:lnTo>
                      <a:pt x="12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4" name="Group 3745"/>
            <p:cNvGrpSpPr>
              <a:grpSpLocks/>
            </p:cNvGrpSpPr>
            <p:nvPr/>
          </p:nvGrpSpPr>
          <p:grpSpPr bwMode="auto">
            <a:xfrm>
              <a:off x="9260" y="3540"/>
              <a:ext cx="5" cy="6"/>
              <a:chOff x="9260" y="3540"/>
              <a:chExt cx="5" cy="6"/>
            </a:xfrm>
          </p:grpSpPr>
          <p:sp>
            <p:nvSpPr>
              <p:cNvPr id="39865" name="Freeform 3746"/>
              <p:cNvSpPr>
                <a:spLocks/>
              </p:cNvSpPr>
              <p:nvPr/>
            </p:nvSpPr>
            <p:spPr bwMode="auto">
              <a:xfrm>
                <a:off x="9260" y="3540"/>
                <a:ext cx="5" cy="6"/>
              </a:xfrm>
              <a:custGeom>
                <a:avLst/>
                <a:gdLst>
                  <a:gd name="T0" fmla="+- 0 9264 9260"/>
                  <a:gd name="T1" fmla="*/ T0 w 5"/>
                  <a:gd name="T2" fmla="+- 0 3540 3540"/>
                  <a:gd name="T3" fmla="*/ 3540 h 6"/>
                  <a:gd name="T4" fmla="+- 0 9263 9260"/>
                  <a:gd name="T5" fmla="*/ T4 w 5"/>
                  <a:gd name="T6" fmla="+- 0 3540 3540"/>
                  <a:gd name="T7" fmla="*/ 3540 h 6"/>
                  <a:gd name="T8" fmla="+- 0 9260 9260"/>
                  <a:gd name="T9" fmla="*/ T8 w 5"/>
                  <a:gd name="T10" fmla="+- 0 3542 3540"/>
                  <a:gd name="T11" fmla="*/ 3542 h 6"/>
                  <a:gd name="T12" fmla="+- 0 9263 9260"/>
                  <a:gd name="T13" fmla="*/ T12 w 5"/>
                  <a:gd name="T14" fmla="+- 0 3545 3540"/>
                  <a:gd name="T15" fmla="*/ 3545 h 6"/>
                  <a:gd name="T16" fmla="+- 0 9264 9260"/>
                  <a:gd name="T17" fmla="*/ T16 w 5"/>
                  <a:gd name="T18" fmla="+- 0 3545 3540"/>
                  <a:gd name="T19" fmla="*/ 3545 h 6"/>
                  <a:gd name="T20" fmla="+- 0 9264 9260"/>
                  <a:gd name="T21" fmla="*/ T20 w 5"/>
                  <a:gd name="T22" fmla="+- 0 3540 3540"/>
                  <a:gd name="T23" fmla="*/ 3540 h 6"/>
                </a:gdLst>
                <a:ahLst/>
                <a:cxnLst>
                  <a:cxn ang="0">
                    <a:pos x="T1" y="T3"/>
                  </a:cxn>
                  <a:cxn ang="0">
                    <a:pos x="T5" y="T7"/>
                  </a:cxn>
                  <a:cxn ang="0">
                    <a:pos x="T9" y="T11"/>
                  </a:cxn>
                  <a:cxn ang="0">
                    <a:pos x="T13" y="T15"/>
                  </a:cxn>
                  <a:cxn ang="0">
                    <a:pos x="T17" y="T19"/>
                  </a:cxn>
                  <a:cxn ang="0">
                    <a:pos x="T21" y="T23"/>
                  </a:cxn>
                </a:cxnLst>
                <a:rect l="0" t="0" r="r" b="b"/>
                <a:pathLst>
                  <a:path w="5" h="6">
                    <a:moveTo>
                      <a:pt x="4" y="0"/>
                    </a:moveTo>
                    <a:lnTo>
                      <a:pt x="3" y="0"/>
                    </a:lnTo>
                    <a:lnTo>
                      <a:pt x="0" y="2"/>
                    </a:lnTo>
                    <a:lnTo>
                      <a:pt x="3" y="5"/>
                    </a:lnTo>
                    <a:lnTo>
                      <a:pt x="4" y="5"/>
                    </a:lnTo>
                    <a:lnTo>
                      <a:pt x="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5" name="Group 3743"/>
            <p:cNvGrpSpPr>
              <a:grpSpLocks/>
            </p:cNvGrpSpPr>
            <p:nvPr/>
          </p:nvGrpSpPr>
          <p:grpSpPr bwMode="auto">
            <a:xfrm>
              <a:off x="9249" y="3525"/>
              <a:ext cx="12" cy="6"/>
              <a:chOff x="9249" y="3525"/>
              <a:chExt cx="12" cy="6"/>
            </a:xfrm>
          </p:grpSpPr>
          <p:sp>
            <p:nvSpPr>
              <p:cNvPr id="39864" name="Freeform 3744"/>
              <p:cNvSpPr>
                <a:spLocks/>
              </p:cNvSpPr>
              <p:nvPr/>
            </p:nvSpPr>
            <p:spPr bwMode="auto">
              <a:xfrm>
                <a:off x="9249" y="3525"/>
                <a:ext cx="12" cy="6"/>
              </a:xfrm>
              <a:custGeom>
                <a:avLst/>
                <a:gdLst>
                  <a:gd name="T0" fmla="+- 0 9258 9249"/>
                  <a:gd name="T1" fmla="*/ T0 w 12"/>
                  <a:gd name="T2" fmla="+- 0 3525 3525"/>
                  <a:gd name="T3" fmla="*/ 3525 h 6"/>
                  <a:gd name="T4" fmla="+- 0 9249 9249"/>
                  <a:gd name="T5" fmla="*/ T4 w 12"/>
                  <a:gd name="T6" fmla="+- 0 3525 3525"/>
                  <a:gd name="T7" fmla="*/ 3525 h 6"/>
                  <a:gd name="T8" fmla="+- 0 9249 9249"/>
                  <a:gd name="T9" fmla="*/ T8 w 12"/>
                  <a:gd name="T10" fmla="+- 0 3530 3525"/>
                  <a:gd name="T11" fmla="*/ 3530 h 6"/>
                  <a:gd name="T12" fmla="+- 0 9258 9249"/>
                  <a:gd name="T13" fmla="*/ T12 w 12"/>
                  <a:gd name="T14" fmla="+- 0 3530 3525"/>
                  <a:gd name="T15" fmla="*/ 3530 h 6"/>
                  <a:gd name="T16" fmla="+- 0 9261 9249"/>
                  <a:gd name="T17" fmla="*/ T16 w 12"/>
                  <a:gd name="T18" fmla="+- 0 3527 3525"/>
                  <a:gd name="T19" fmla="*/ 3527 h 6"/>
                  <a:gd name="T20" fmla="+- 0 9258 9249"/>
                  <a:gd name="T21" fmla="*/ T20 w 12"/>
                  <a:gd name="T22" fmla="+- 0 3525 3525"/>
                  <a:gd name="T23" fmla="*/ 3525 h 6"/>
                </a:gdLst>
                <a:ahLst/>
                <a:cxnLst>
                  <a:cxn ang="0">
                    <a:pos x="T1" y="T3"/>
                  </a:cxn>
                  <a:cxn ang="0">
                    <a:pos x="T5" y="T7"/>
                  </a:cxn>
                  <a:cxn ang="0">
                    <a:pos x="T9" y="T11"/>
                  </a:cxn>
                  <a:cxn ang="0">
                    <a:pos x="T13" y="T15"/>
                  </a:cxn>
                  <a:cxn ang="0">
                    <a:pos x="T17" y="T19"/>
                  </a:cxn>
                  <a:cxn ang="0">
                    <a:pos x="T21" y="T23"/>
                  </a:cxn>
                </a:cxnLst>
                <a:rect l="0" t="0" r="r" b="b"/>
                <a:pathLst>
                  <a:path w="12" h="6">
                    <a:moveTo>
                      <a:pt x="9" y="0"/>
                    </a:moveTo>
                    <a:lnTo>
                      <a:pt x="0" y="0"/>
                    </a:lnTo>
                    <a:lnTo>
                      <a:pt x="0" y="5"/>
                    </a:lnTo>
                    <a:lnTo>
                      <a:pt x="9" y="5"/>
                    </a:lnTo>
                    <a:lnTo>
                      <a:pt x="12" y="2"/>
                    </a:lnTo>
                    <a:lnTo>
                      <a:pt x="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6" name="Group 3740"/>
            <p:cNvGrpSpPr>
              <a:grpSpLocks/>
            </p:cNvGrpSpPr>
            <p:nvPr/>
          </p:nvGrpSpPr>
          <p:grpSpPr bwMode="auto">
            <a:xfrm>
              <a:off x="7993" y="3852"/>
              <a:ext cx="3" cy="2"/>
              <a:chOff x="7993" y="3852"/>
              <a:chExt cx="3" cy="2"/>
            </a:xfrm>
          </p:grpSpPr>
          <p:sp>
            <p:nvSpPr>
              <p:cNvPr id="39862" name="Freeform 3742"/>
              <p:cNvSpPr>
                <a:spLocks/>
              </p:cNvSpPr>
              <p:nvPr/>
            </p:nvSpPr>
            <p:spPr bwMode="auto">
              <a:xfrm>
                <a:off x="7993" y="3852"/>
                <a:ext cx="3" cy="2"/>
              </a:xfrm>
              <a:custGeom>
                <a:avLst/>
                <a:gdLst>
                  <a:gd name="T0" fmla="+- 0 7993 7993"/>
                  <a:gd name="T1" fmla="*/ T0 w 3"/>
                  <a:gd name="T2" fmla="+- 0 7996 7993"/>
                  <a:gd name="T3" fmla="*/ T2 w 3"/>
                </a:gdLst>
                <a:ahLst/>
                <a:cxnLst>
                  <a:cxn ang="0">
                    <a:pos x="T1" y="0"/>
                  </a:cxn>
                  <a:cxn ang="0">
                    <a:pos x="T3" y="0"/>
                  </a:cxn>
                </a:cxnLst>
                <a:rect l="0" t="0" r="r" b="b"/>
                <a:pathLst>
                  <a:path w="3">
                    <a:moveTo>
                      <a:pt x="0" y="0"/>
                    </a:moveTo>
                    <a:lnTo>
                      <a:pt x="3" y="0"/>
                    </a:lnTo>
                  </a:path>
                </a:pathLst>
              </a:custGeom>
              <a:noFill/>
              <a:ln w="612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863" name="Picture 3741"/>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7981" y="3195"/>
                <a:ext cx="1266" cy="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17" name="Group 3738"/>
            <p:cNvGrpSpPr>
              <a:grpSpLocks/>
            </p:cNvGrpSpPr>
            <p:nvPr/>
          </p:nvGrpSpPr>
          <p:grpSpPr bwMode="auto">
            <a:xfrm>
              <a:off x="7980" y="3194"/>
              <a:ext cx="2" cy="654"/>
              <a:chOff x="7980" y="3194"/>
              <a:chExt cx="2" cy="654"/>
            </a:xfrm>
          </p:grpSpPr>
          <p:sp>
            <p:nvSpPr>
              <p:cNvPr id="39861" name="Freeform 3739"/>
              <p:cNvSpPr>
                <a:spLocks/>
              </p:cNvSpPr>
              <p:nvPr/>
            </p:nvSpPr>
            <p:spPr bwMode="auto">
              <a:xfrm>
                <a:off x="7980"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18" name="Group 3736"/>
            <p:cNvGrpSpPr>
              <a:grpSpLocks/>
            </p:cNvGrpSpPr>
            <p:nvPr/>
          </p:nvGrpSpPr>
          <p:grpSpPr bwMode="auto">
            <a:xfrm>
              <a:off x="7979" y="3193"/>
              <a:ext cx="1271" cy="2"/>
              <a:chOff x="7979" y="3193"/>
              <a:chExt cx="1271" cy="2"/>
            </a:xfrm>
          </p:grpSpPr>
          <p:sp>
            <p:nvSpPr>
              <p:cNvPr id="39860" name="Freeform 3737"/>
              <p:cNvSpPr>
                <a:spLocks/>
              </p:cNvSpPr>
              <p:nvPr/>
            </p:nvSpPr>
            <p:spPr bwMode="auto">
              <a:xfrm>
                <a:off x="7979" y="3193"/>
                <a:ext cx="1271" cy="2"/>
              </a:xfrm>
              <a:custGeom>
                <a:avLst/>
                <a:gdLst>
                  <a:gd name="T0" fmla="+- 0 7979 7979"/>
                  <a:gd name="T1" fmla="*/ T0 w 1271"/>
                  <a:gd name="T2" fmla="+- 0 9249 7979"/>
                  <a:gd name="T3" fmla="*/ T2 w 1271"/>
                </a:gdLst>
                <a:ahLst/>
                <a:cxnLst>
                  <a:cxn ang="0">
                    <a:pos x="T1" y="0"/>
                  </a:cxn>
                  <a:cxn ang="0">
                    <a:pos x="T3" y="0"/>
                  </a:cxn>
                </a:cxnLst>
                <a:rect l="0" t="0" r="r" b="b"/>
                <a:pathLst>
                  <a:path w="1271">
                    <a:moveTo>
                      <a:pt x="0" y="0"/>
                    </a:moveTo>
                    <a:lnTo>
                      <a:pt x="127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19" name="Group 3734"/>
            <p:cNvGrpSpPr>
              <a:grpSpLocks/>
            </p:cNvGrpSpPr>
            <p:nvPr/>
          </p:nvGrpSpPr>
          <p:grpSpPr bwMode="auto">
            <a:xfrm>
              <a:off x="7980" y="3847"/>
              <a:ext cx="1269" cy="2"/>
              <a:chOff x="7980" y="3847"/>
              <a:chExt cx="1269" cy="2"/>
            </a:xfrm>
          </p:grpSpPr>
          <p:sp>
            <p:nvSpPr>
              <p:cNvPr id="39859" name="Freeform 3735"/>
              <p:cNvSpPr>
                <a:spLocks/>
              </p:cNvSpPr>
              <p:nvPr/>
            </p:nvSpPr>
            <p:spPr bwMode="auto">
              <a:xfrm>
                <a:off x="7980" y="3847"/>
                <a:ext cx="1269" cy="2"/>
              </a:xfrm>
              <a:custGeom>
                <a:avLst/>
                <a:gdLst>
                  <a:gd name="T0" fmla="+- 0 7980 7980"/>
                  <a:gd name="T1" fmla="*/ T0 w 1269"/>
                  <a:gd name="T2" fmla="+- 0 9249 7980"/>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0" name="Group 3732"/>
            <p:cNvGrpSpPr>
              <a:grpSpLocks/>
            </p:cNvGrpSpPr>
            <p:nvPr/>
          </p:nvGrpSpPr>
          <p:grpSpPr bwMode="auto">
            <a:xfrm>
              <a:off x="7981" y="3845"/>
              <a:ext cx="1269" cy="2"/>
              <a:chOff x="7981" y="3845"/>
              <a:chExt cx="1269" cy="2"/>
            </a:xfrm>
          </p:grpSpPr>
          <p:sp>
            <p:nvSpPr>
              <p:cNvPr id="39858" name="Freeform 3733"/>
              <p:cNvSpPr>
                <a:spLocks/>
              </p:cNvSpPr>
              <p:nvPr/>
            </p:nvSpPr>
            <p:spPr bwMode="auto">
              <a:xfrm>
                <a:off x="7981" y="3845"/>
                <a:ext cx="1269" cy="2"/>
              </a:xfrm>
              <a:custGeom>
                <a:avLst/>
                <a:gdLst>
                  <a:gd name="T0" fmla="+- 0 7981 7981"/>
                  <a:gd name="T1" fmla="*/ T0 w 1269"/>
                  <a:gd name="T2" fmla="+- 0 9249 7981"/>
                  <a:gd name="T3" fmla="*/ T2 w 1269"/>
                </a:gdLst>
                <a:ahLst/>
                <a:cxnLst>
                  <a:cxn ang="0">
                    <a:pos x="T1" y="0"/>
                  </a:cxn>
                  <a:cxn ang="0">
                    <a:pos x="T3" y="0"/>
                  </a:cxn>
                </a:cxnLst>
                <a:rect l="0" t="0" r="r" b="b"/>
                <a:pathLst>
                  <a:path w="1269">
                    <a:moveTo>
                      <a:pt x="0" y="0"/>
                    </a:moveTo>
                    <a:lnTo>
                      <a:pt x="1268"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1" name="Group 3730"/>
            <p:cNvGrpSpPr>
              <a:grpSpLocks/>
            </p:cNvGrpSpPr>
            <p:nvPr/>
          </p:nvGrpSpPr>
          <p:grpSpPr bwMode="auto">
            <a:xfrm>
              <a:off x="9248" y="3194"/>
              <a:ext cx="2" cy="650"/>
              <a:chOff x="9248" y="3194"/>
              <a:chExt cx="2" cy="650"/>
            </a:xfrm>
          </p:grpSpPr>
          <p:sp>
            <p:nvSpPr>
              <p:cNvPr id="39857" name="Freeform 3731"/>
              <p:cNvSpPr>
                <a:spLocks/>
              </p:cNvSpPr>
              <p:nvPr/>
            </p:nvSpPr>
            <p:spPr bwMode="auto">
              <a:xfrm>
                <a:off x="9248" y="3194"/>
                <a:ext cx="2" cy="650"/>
              </a:xfrm>
              <a:custGeom>
                <a:avLst/>
                <a:gdLst>
                  <a:gd name="T0" fmla="+- 0 3194 3194"/>
                  <a:gd name="T1" fmla="*/ 3194 h 650"/>
                  <a:gd name="T2" fmla="+- 0 3844 3194"/>
                  <a:gd name="T3" fmla="*/ 3844 h 650"/>
                </a:gdLst>
                <a:ahLst/>
                <a:cxnLst>
                  <a:cxn ang="0">
                    <a:pos x="0" y="T1"/>
                  </a:cxn>
                  <a:cxn ang="0">
                    <a:pos x="0" y="T3"/>
                  </a:cxn>
                </a:cxnLst>
                <a:rect l="0" t="0" r="r" b="b"/>
                <a:pathLst>
                  <a:path h="650">
                    <a:moveTo>
                      <a:pt x="0" y="0"/>
                    </a:moveTo>
                    <a:lnTo>
                      <a:pt x="0" y="650"/>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2" name="Group 3726"/>
            <p:cNvGrpSpPr>
              <a:grpSpLocks/>
            </p:cNvGrpSpPr>
            <p:nvPr/>
          </p:nvGrpSpPr>
          <p:grpSpPr bwMode="auto">
            <a:xfrm>
              <a:off x="8004" y="3471"/>
              <a:ext cx="64" cy="94"/>
              <a:chOff x="8004" y="3471"/>
              <a:chExt cx="64" cy="94"/>
            </a:xfrm>
          </p:grpSpPr>
          <p:sp>
            <p:nvSpPr>
              <p:cNvPr id="39854" name="Freeform 3729"/>
              <p:cNvSpPr>
                <a:spLocks/>
              </p:cNvSpPr>
              <p:nvPr/>
            </p:nvSpPr>
            <p:spPr bwMode="auto">
              <a:xfrm>
                <a:off x="8004" y="3471"/>
                <a:ext cx="64" cy="94"/>
              </a:xfrm>
              <a:custGeom>
                <a:avLst/>
                <a:gdLst>
                  <a:gd name="T0" fmla="+- 0 8042 8004"/>
                  <a:gd name="T1" fmla="*/ T0 w 64"/>
                  <a:gd name="T2" fmla="+- 0 3471 3471"/>
                  <a:gd name="T3" fmla="*/ 3471 h 94"/>
                  <a:gd name="T4" fmla="+- 0 8030 8004"/>
                  <a:gd name="T5" fmla="*/ T4 w 64"/>
                  <a:gd name="T6" fmla="+- 0 3471 3471"/>
                  <a:gd name="T7" fmla="*/ 3471 h 94"/>
                  <a:gd name="T8" fmla="+- 0 8025 8004"/>
                  <a:gd name="T9" fmla="*/ T8 w 64"/>
                  <a:gd name="T10" fmla="+- 0 3472 3471"/>
                  <a:gd name="T11" fmla="*/ 3472 h 94"/>
                  <a:gd name="T12" fmla="+- 0 8004 8004"/>
                  <a:gd name="T13" fmla="*/ T12 w 64"/>
                  <a:gd name="T14" fmla="+- 0 3525 3471"/>
                  <a:gd name="T15" fmla="*/ 3525 h 94"/>
                  <a:gd name="T16" fmla="+- 0 8004 8004"/>
                  <a:gd name="T17" fmla="*/ T16 w 64"/>
                  <a:gd name="T18" fmla="+- 0 3532 3471"/>
                  <a:gd name="T19" fmla="*/ 3532 h 94"/>
                  <a:gd name="T20" fmla="+- 0 8028 8004"/>
                  <a:gd name="T21" fmla="*/ T20 w 64"/>
                  <a:gd name="T22" fmla="+- 0 3564 3471"/>
                  <a:gd name="T23" fmla="*/ 3564 h 94"/>
                  <a:gd name="T24" fmla="+- 0 8040 8004"/>
                  <a:gd name="T25" fmla="*/ T24 w 64"/>
                  <a:gd name="T26" fmla="+- 0 3564 3471"/>
                  <a:gd name="T27" fmla="*/ 3564 h 94"/>
                  <a:gd name="T28" fmla="+- 0 8045 8004"/>
                  <a:gd name="T29" fmla="*/ T28 w 64"/>
                  <a:gd name="T30" fmla="+- 0 3563 3471"/>
                  <a:gd name="T31" fmla="*/ 3563 h 94"/>
                  <a:gd name="T32" fmla="+- 0 8054 8004"/>
                  <a:gd name="T33" fmla="*/ T32 w 64"/>
                  <a:gd name="T34" fmla="+- 0 3559 3471"/>
                  <a:gd name="T35" fmla="*/ 3559 h 94"/>
                  <a:gd name="T36" fmla="+- 0 8057 8004"/>
                  <a:gd name="T37" fmla="*/ T36 w 64"/>
                  <a:gd name="T38" fmla="+- 0 3556 3471"/>
                  <a:gd name="T39" fmla="*/ 3556 h 94"/>
                  <a:gd name="T40" fmla="+- 0 8061 8004"/>
                  <a:gd name="T41" fmla="*/ T40 w 64"/>
                  <a:gd name="T42" fmla="+- 0 3550 3471"/>
                  <a:gd name="T43" fmla="*/ 3550 h 94"/>
                  <a:gd name="T44" fmla="+- 0 8033 8004"/>
                  <a:gd name="T45" fmla="*/ T44 w 64"/>
                  <a:gd name="T46" fmla="+- 0 3550 3471"/>
                  <a:gd name="T47" fmla="*/ 3550 h 94"/>
                  <a:gd name="T48" fmla="+- 0 8031 8004"/>
                  <a:gd name="T49" fmla="*/ T48 w 64"/>
                  <a:gd name="T50" fmla="+- 0 3549 3471"/>
                  <a:gd name="T51" fmla="*/ 3549 h 94"/>
                  <a:gd name="T52" fmla="+- 0 8022 8004"/>
                  <a:gd name="T53" fmla="*/ T52 w 64"/>
                  <a:gd name="T54" fmla="+- 0 3525 3471"/>
                  <a:gd name="T55" fmla="*/ 3525 h 94"/>
                  <a:gd name="T56" fmla="+- 0 8022 8004"/>
                  <a:gd name="T57" fmla="*/ T56 w 64"/>
                  <a:gd name="T58" fmla="+- 0 3507 3471"/>
                  <a:gd name="T59" fmla="*/ 3507 h 94"/>
                  <a:gd name="T60" fmla="+- 0 8029 8004"/>
                  <a:gd name="T61" fmla="*/ T60 w 64"/>
                  <a:gd name="T62" fmla="+- 0 3487 3471"/>
                  <a:gd name="T63" fmla="*/ 3487 h 94"/>
                  <a:gd name="T64" fmla="+- 0 8030 8004"/>
                  <a:gd name="T65" fmla="*/ T64 w 64"/>
                  <a:gd name="T66" fmla="+- 0 3486 3471"/>
                  <a:gd name="T67" fmla="*/ 3486 h 94"/>
                  <a:gd name="T68" fmla="+- 0 8033 8004"/>
                  <a:gd name="T69" fmla="*/ T68 w 64"/>
                  <a:gd name="T70" fmla="+- 0 3485 3471"/>
                  <a:gd name="T71" fmla="*/ 3485 h 94"/>
                  <a:gd name="T72" fmla="+- 0 8062 8004"/>
                  <a:gd name="T73" fmla="*/ T72 w 64"/>
                  <a:gd name="T74" fmla="+- 0 3485 3471"/>
                  <a:gd name="T75" fmla="*/ 3485 h 94"/>
                  <a:gd name="T76" fmla="+- 0 8058 8004"/>
                  <a:gd name="T77" fmla="*/ T76 w 64"/>
                  <a:gd name="T78" fmla="+- 0 3479 3471"/>
                  <a:gd name="T79" fmla="*/ 3479 h 94"/>
                  <a:gd name="T80" fmla="+- 0 8055 8004"/>
                  <a:gd name="T81" fmla="*/ T80 w 64"/>
                  <a:gd name="T82" fmla="+- 0 3476 3471"/>
                  <a:gd name="T83" fmla="*/ 3476 h 94"/>
                  <a:gd name="T84" fmla="+- 0 8047 8004"/>
                  <a:gd name="T85" fmla="*/ T84 w 64"/>
                  <a:gd name="T86" fmla="+- 0 3472 3471"/>
                  <a:gd name="T87" fmla="*/ 3472 h 94"/>
                  <a:gd name="T88" fmla="+- 0 8042 8004"/>
                  <a:gd name="T89" fmla="*/ T88 w 64"/>
                  <a:gd name="T90" fmla="+- 0 3471 3471"/>
                  <a:gd name="T91" fmla="*/ 34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4" h="94">
                    <a:moveTo>
                      <a:pt x="38" y="0"/>
                    </a:moveTo>
                    <a:lnTo>
                      <a:pt x="26" y="0"/>
                    </a:lnTo>
                    <a:lnTo>
                      <a:pt x="21" y="1"/>
                    </a:lnTo>
                    <a:lnTo>
                      <a:pt x="0" y="54"/>
                    </a:lnTo>
                    <a:lnTo>
                      <a:pt x="0" y="61"/>
                    </a:lnTo>
                    <a:lnTo>
                      <a:pt x="24" y="93"/>
                    </a:lnTo>
                    <a:lnTo>
                      <a:pt x="36" y="93"/>
                    </a:lnTo>
                    <a:lnTo>
                      <a:pt x="41" y="92"/>
                    </a:lnTo>
                    <a:lnTo>
                      <a:pt x="50" y="88"/>
                    </a:lnTo>
                    <a:lnTo>
                      <a:pt x="53" y="85"/>
                    </a:lnTo>
                    <a:lnTo>
                      <a:pt x="57" y="79"/>
                    </a:lnTo>
                    <a:lnTo>
                      <a:pt x="29" y="79"/>
                    </a:lnTo>
                    <a:lnTo>
                      <a:pt x="27" y="78"/>
                    </a:lnTo>
                    <a:lnTo>
                      <a:pt x="18" y="54"/>
                    </a:lnTo>
                    <a:lnTo>
                      <a:pt x="18" y="36"/>
                    </a:lnTo>
                    <a:lnTo>
                      <a:pt x="25" y="16"/>
                    </a:lnTo>
                    <a:lnTo>
                      <a:pt x="26" y="15"/>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55" name="Freeform 3728"/>
              <p:cNvSpPr>
                <a:spLocks/>
              </p:cNvSpPr>
              <p:nvPr/>
            </p:nvSpPr>
            <p:spPr bwMode="auto">
              <a:xfrm>
                <a:off x="8004" y="3471"/>
                <a:ext cx="64" cy="94"/>
              </a:xfrm>
              <a:custGeom>
                <a:avLst/>
                <a:gdLst>
                  <a:gd name="T0" fmla="+- 0 8062 8004"/>
                  <a:gd name="T1" fmla="*/ T0 w 64"/>
                  <a:gd name="T2" fmla="+- 0 3485 3471"/>
                  <a:gd name="T3" fmla="*/ 3485 h 94"/>
                  <a:gd name="T4" fmla="+- 0 8035 8004"/>
                  <a:gd name="T5" fmla="*/ T4 w 64"/>
                  <a:gd name="T6" fmla="+- 0 3485 3471"/>
                  <a:gd name="T7" fmla="*/ 3485 h 94"/>
                  <a:gd name="T8" fmla="+- 0 8040 8004"/>
                  <a:gd name="T9" fmla="*/ T8 w 64"/>
                  <a:gd name="T10" fmla="+- 0 3486 3471"/>
                  <a:gd name="T11" fmla="*/ 3486 h 94"/>
                  <a:gd name="T12" fmla="+- 0 8043 8004"/>
                  <a:gd name="T13" fmla="*/ T12 w 64"/>
                  <a:gd name="T14" fmla="+- 0 3488 3471"/>
                  <a:gd name="T15" fmla="*/ 3488 h 94"/>
                  <a:gd name="T16" fmla="+- 0 8049 8004"/>
                  <a:gd name="T17" fmla="*/ T16 w 64"/>
                  <a:gd name="T18" fmla="+- 0 3525 3471"/>
                  <a:gd name="T19" fmla="*/ 3525 h 94"/>
                  <a:gd name="T20" fmla="+- 0 8048 8004"/>
                  <a:gd name="T21" fmla="*/ T20 w 64"/>
                  <a:gd name="T22" fmla="+- 0 3531 3471"/>
                  <a:gd name="T23" fmla="*/ 3531 h 94"/>
                  <a:gd name="T24" fmla="+- 0 8035 8004"/>
                  <a:gd name="T25" fmla="*/ T24 w 64"/>
                  <a:gd name="T26" fmla="+- 0 3550 3471"/>
                  <a:gd name="T27" fmla="*/ 3550 h 94"/>
                  <a:gd name="T28" fmla="+- 0 8061 8004"/>
                  <a:gd name="T29" fmla="*/ T28 w 64"/>
                  <a:gd name="T30" fmla="+- 0 3550 3471"/>
                  <a:gd name="T31" fmla="*/ 3550 h 94"/>
                  <a:gd name="T32" fmla="+- 0 8067 8004"/>
                  <a:gd name="T33" fmla="*/ T32 w 64"/>
                  <a:gd name="T34" fmla="+- 0 3510 3471"/>
                  <a:gd name="T35" fmla="*/ 3510 h 94"/>
                  <a:gd name="T36" fmla="+- 0 8066 8004"/>
                  <a:gd name="T37" fmla="*/ T36 w 64"/>
                  <a:gd name="T38" fmla="+- 0 3503 3471"/>
                  <a:gd name="T39" fmla="*/ 3503 h 94"/>
                  <a:gd name="T40" fmla="+- 0 8064 8004"/>
                  <a:gd name="T41" fmla="*/ T40 w 64"/>
                  <a:gd name="T42" fmla="+- 0 3492 3471"/>
                  <a:gd name="T43" fmla="*/ 3492 h 94"/>
                  <a:gd name="T44" fmla="+- 0 8063 8004"/>
                  <a:gd name="T45" fmla="*/ T44 w 64"/>
                  <a:gd name="T46" fmla="+- 0 3487 3471"/>
                  <a:gd name="T47" fmla="*/ 3487 h 94"/>
                  <a:gd name="T48" fmla="+- 0 8062 8004"/>
                  <a:gd name="T49" fmla="*/ T48 w 64"/>
                  <a:gd name="T50" fmla="+- 0 3485 3471"/>
                  <a:gd name="T51" fmla="*/ 34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4"/>
                    </a:moveTo>
                    <a:lnTo>
                      <a:pt x="31" y="14"/>
                    </a:lnTo>
                    <a:lnTo>
                      <a:pt x="36" y="15"/>
                    </a:lnTo>
                    <a:lnTo>
                      <a:pt x="39" y="17"/>
                    </a:lnTo>
                    <a:lnTo>
                      <a:pt x="45" y="54"/>
                    </a:lnTo>
                    <a:lnTo>
                      <a:pt x="44" y="60"/>
                    </a:lnTo>
                    <a:lnTo>
                      <a:pt x="31" y="79"/>
                    </a:lnTo>
                    <a:lnTo>
                      <a:pt x="57" y="79"/>
                    </a:lnTo>
                    <a:lnTo>
                      <a:pt x="63" y="39"/>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856" name="Picture 3727"/>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9499" y="3008"/>
                <a:ext cx="344" cy="8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23" name="Group 3724"/>
            <p:cNvGrpSpPr>
              <a:grpSpLocks/>
            </p:cNvGrpSpPr>
            <p:nvPr/>
          </p:nvGrpSpPr>
          <p:grpSpPr bwMode="auto">
            <a:xfrm>
              <a:off x="278" y="4463"/>
              <a:ext cx="9323" cy="2"/>
              <a:chOff x="278" y="4463"/>
              <a:chExt cx="9323" cy="2"/>
            </a:xfrm>
          </p:grpSpPr>
          <p:sp>
            <p:nvSpPr>
              <p:cNvPr id="39853" name="Freeform 3725"/>
              <p:cNvSpPr>
                <a:spLocks/>
              </p:cNvSpPr>
              <p:nvPr/>
            </p:nvSpPr>
            <p:spPr bwMode="auto">
              <a:xfrm>
                <a:off x="278" y="4463"/>
                <a:ext cx="9323" cy="2"/>
              </a:xfrm>
              <a:custGeom>
                <a:avLst/>
                <a:gdLst>
                  <a:gd name="T0" fmla="+- 0 278 278"/>
                  <a:gd name="T1" fmla="*/ T0 w 9323"/>
                  <a:gd name="T2" fmla="+- 0 9601 278"/>
                  <a:gd name="T3" fmla="*/ T2 w 9323"/>
                </a:gdLst>
                <a:ahLst/>
                <a:cxnLst>
                  <a:cxn ang="0">
                    <a:pos x="T1" y="0"/>
                  </a:cxn>
                  <a:cxn ang="0">
                    <a:pos x="T3" y="0"/>
                  </a:cxn>
                </a:cxnLst>
                <a:rect l="0" t="0" r="r" b="b"/>
                <a:pathLst>
                  <a:path w="9323">
                    <a:moveTo>
                      <a:pt x="0" y="0"/>
                    </a:moveTo>
                    <a:lnTo>
                      <a:pt x="9323" y="0"/>
                    </a:lnTo>
                  </a:path>
                </a:pathLst>
              </a:custGeom>
              <a:noFill/>
              <a:ln w="328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4" name="Group 3722"/>
            <p:cNvGrpSpPr>
              <a:grpSpLocks/>
            </p:cNvGrpSpPr>
            <p:nvPr/>
          </p:nvGrpSpPr>
          <p:grpSpPr bwMode="auto">
            <a:xfrm>
              <a:off x="278" y="4449"/>
              <a:ext cx="9310" cy="2"/>
              <a:chOff x="278" y="4449"/>
              <a:chExt cx="9310" cy="2"/>
            </a:xfrm>
          </p:grpSpPr>
          <p:sp>
            <p:nvSpPr>
              <p:cNvPr id="39852" name="Freeform 3723"/>
              <p:cNvSpPr>
                <a:spLocks/>
              </p:cNvSpPr>
              <p:nvPr/>
            </p:nvSpPr>
            <p:spPr bwMode="auto">
              <a:xfrm>
                <a:off x="278" y="4449"/>
                <a:ext cx="9310" cy="2"/>
              </a:xfrm>
              <a:custGeom>
                <a:avLst/>
                <a:gdLst>
                  <a:gd name="T0" fmla="+- 0 278 278"/>
                  <a:gd name="T1" fmla="*/ T0 w 9310"/>
                  <a:gd name="T2" fmla="+- 0 9588 278"/>
                  <a:gd name="T3" fmla="*/ T2 w 9310"/>
                </a:gdLst>
                <a:ahLst/>
                <a:cxnLst>
                  <a:cxn ang="0">
                    <a:pos x="T1" y="0"/>
                  </a:cxn>
                  <a:cxn ang="0">
                    <a:pos x="T3" y="0"/>
                  </a:cxn>
                </a:cxnLst>
                <a:rect l="0" t="0" r="r" b="b"/>
                <a:pathLst>
                  <a:path w="9310">
                    <a:moveTo>
                      <a:pt x="0" y="0"/>
                    </a:moveTo>
                    <a:lnTo>
                      <a:pt x="9310" y="0"/>
                    </a:lnTo>
                  </a:path>
                </a:pathLst>
              </a:custGeom>
              <a:noFill/>
              <a:ln w="3251">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5" name="Group 3719"/>
            <p:cNvGrpSpPr>
              <a:grpSpLocks/>
            </p:cNvGrpSpPr>
            <p:nvPr/>
          </p:nvGrpSpPr>
          <p:grpSpPr bwMode="auto">
            <a:xfrm>
              <a:off x="1909" y="4031"/>
              <a:ext cx="71" cy="659"/>
              <a:chOff x="1909" y="4031"/>
              <a:chExt cx="71" cy="659"/>
            </a:xfrm>
          </p:grpSpPr>
          <p:sp>
            <p:nvSpPr>
              <p:cNvPr id="39850" name="Freeform 3721"/>
              <p:cNvSpPr>
                <a:spLocks/>
              </p:cNvSpPr>
              <p:nvPr/>
            </p:nvSpPr>
            <p:spPr bwMode="auto">
              <a:xfrm>
                <a:off x="1909" y="4031"/>
                <a:ext cx="71" cy="659"/>
              </a:xfrm>
              <a:custGeom>
                <a:avLst/>
                <a:gdLst>
                  <a:gd name="T0" fmla="+- 0 1978 1909"/>
                  <a:gd name="T1" fmla="*/ T0 w 71"/>
                  <a:gd name="T2" fmla="+- 0 4466 4031"/>
                  <a:gd name="T3" fmla="*/ 4466 h 659"/>
                  <a:gd name="T4" fmla="+- 0 1967 1909"/>
                  <a:gd name="T5" fmla="*/ T4 w 71"/>
                  <a:gd name="T6" fmla="+- 0 4466 4031"/>
                  <a:gd name="T7" fmla="*/ 4466 h 659"/>
                  <a:gd name="T8" fmla="+- 0 1967 1909"/>
                  <a:gd name="T9" fmla="*/ T8 w 71"/>
                  <a:gd name="T10" fmla="+- 0 4673 4031"/>
                  <a:gd name="T11" fmla="*/ 4673 h 659"/>
                  <a:gd name="T12" fmla="+- 0 1966 1909"/>
                  <a:gd name="T13" fmla="*/ T12 w 71"/>
                  <a:gd name="T14" fmla="+- 0 4674 4031"/>
                  <a:gd name="T15" fmla="*/ 4674 h 659"/>
                  <a:gd name="T16" fmla="+- 0 1965 1909"/>
                  <a:gd name="T17" fmla="*/ T16 w 71"/>
                  <a:gd name="T18" fmla="+- 0 4674 4031"/>
                  <a:gd name="T19" fmla="*/ 4674 h 659"/>
                  <a:gd name="T20" fmla="+- 0 1909 1909"/>
                  <a:gd name="T21" fmla="*/ T20 w 71"/>
                  <a:gd name="T22" fmla="+- 0 4674 4031"/>
                  <a:gd name="T23" fmla="*/ 4674 h 659"/>
                  <a:gd name="T24" fmla="+- 0 1909 1909"/>
                  <a:gd name="T25" fmla="*/ T24 w 71"/>
                  <a:gd name="T26" fmla="+- 0 4689 4031"/>
                  <a:gd name="T27" fmla="*/ 4689 h 659"/>
                  <a:gd name="T28" fmla="+- 0 1980 1909"/>
                  <a:gd name="T29" fmla="*/ T28 w 71"/>
                  <a:gd name="T30" fmla="+- 0 4689 4031"/>
                  <a:gd name="T31" fmla="*/ 4689 h 659"/>
                  <a:gd name="T32" fmla="+- 0 1978 1909"/>
                  <a:gd name="T33" fmla="*/ T32 w 71"/>
                  <a:gd name="T34" fmla="+- 0 4688 4031"/>
                  <a:gd name="T35" fmla="*/ 4688 h 659"/>
                  <a:gd name="T36" fmla="+- 0 1978 1909"/>
                  <a:gd name="T37" fmla="*/ T36 w 71"/>
                  <a:gd name="T38" fmla="+- 0 4466 4031"/>
                  <a:gd name="T39"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71" h="659">
                    <a:moveTo>
                      <a:pt x="69" y="435"/>
                    </a:moveTo>
                    <a:lnTo>
                      <a:pt x="58" y="435"/>
                    </a:lnTo>
                    <a:lnTo>
                      <a:pt x="58" y="642"/>
                    </a:lnTo>
                    <a:lnTo>
                      <a:pt x="57" y="643"/>
                    </a:lnTo>
                    <a:lnTo>
                      <a:pt x="56" y="643"/>
                    </a:lnTo>
                    <a:lnTo>
                      <a:pt x="0" y="643"/>
                    </a:lnTo>
                    <a:lnTo>
                      <a:pt x="0" y="658"/>
                    </a:lnTo>
                    <a:lnTo>
                      <a:pt x="71" y="658"/>
                    </a:lnTo>
                    <a:lnTo>
                      <a:pt x="69" y="657"/>
                    </a:lnTo>
                    <a:lnTo>
                      <a:pt x="69"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51" name="Freeform 3720"/>
              <p:cNvSpPr>
                <a:spLocks/>
              </p:cNvSpPr>
              <p:nvPr/>
            </p:nvSpPr>
            <p:spPr bwMode="auto">
              <a:xfrm>
                <a:off x="1909" y="4031"/>
                <a:ext cx="71" cy="659"/>
              </a:xfrm>
              <a:custGeom>
                <a:avLst/>
                <a:gdLst>
                  <a:gd name="T0" fmla="+- 0 1967 1909"/>
                  <a:gd name="T1" fmla="*/ T0 w 71"/>
                  <a:gd name="T2" fmla="+- 0 4031 4031"/>
                  <a:gd name="T3" fmla="*/ 4031 h 659"/>
                  <a:gd name="T4" fmla="+- 0 1967 1909"/>
                  <a:gd name="T5" fmla="*/ T4 w 71"/>
                  <a:gd name="T6" fmla="+- 0 4309 4031"/>
                  <a:gd name="T7" fmla="*/ 4309 h 659"/>
                  <a:gd name="T8" fmla="+- 0 1969 1909"/>
                  <a:gd name="T9" fmla="*/ T8 w 71"/>
                  <a:gd name="T10" fmla="+- 0 4313 4031"/>
                  <a:gd name="T11" fmla="*/ 4313 h 659"/>
                  <a:gd name="T12" fmla="+- 0 1971 1909"/>
                  <a:gd name="T13" fmla="*/ T12 w 71"/>
                  <a:gd name="T14" fmla="+- 0 4318 4031"/>
                  <a:gd name="T15" fmla="*/ 4318 h 659"/>
                  <a:gd name="T16" fmla="+- 0 1973 1909"/>
                  <a:gd name="T17" fmla="*/ T16 w 71"/>
                  <a:gd name="T18" fmla="+- 0 4329 4031"/>
                  <a:gd name="T19" fmla="*/ 4329 h 659"/>
                  <a:gd name="T20" fmla="+- 0 1973 1909"/>
                  <a:gd name="T21" fmla="*/ T20 w 71"/>
                  <a:gd name="T22" fmla="+- 0 4336 4031"/>
                  <a:gd name="T23" fmla="*/ 4336 h 659"/>
                  <a:gd name="T24" fmla="+- 0 1973 1909"/>
                  <a:gd name="T25" fmla="*/ T24 w 71"/>
                  <a:gd name="T26" fmla="+- 0 4350 4031"/>
                  <a:gd name="T27" fmla="*/ 4350 h 659"/>
                  <a:gd name="T28" fmla="+- 0 1973 1909"/>
                  <a:gd name="T29" fmla="*/ T28 w 71"/>
                  <a:gd name="T30" fmla="+- 0 4357 4031"/>
                  <a:gd name="T31" fmla="*/ 4357 h 659"/>
                  <a:gd name="T32" fmla="+- 0 1970 1909"/>
                  <a:gd name="T33" fmla="*/ T32 w 71"/>
                  <a:gd name="T34" fmla="+- 0 4368 4031"/>
                  <a:gd name="T35" fmla="*/ 4368 h 659"/>
                  <a:gd name="T36" fmla="+- 0 1969 1909"/>
                  <a:gd name="T37" fmla="*/ T36 w 71"/>
                  <a:gd name="T38" fmla="+- 0 4372 4031"/>
                  <a:gd name="T39" fmla="*/ 4372 h 659"/>
                  <a:gd name="T40" fmla="+- 0 1967 1909"/>
                  <a:gd name="T41" fmla="*/ T40 w 71"/>
                  <a:gd name="T42" fmla="+- 0 4376 4031"/>
                  <a:gd name="T43" fmla="*/ 4376 h 659"/>
                  <a:gd name="T44" fmla="+- 0 1967 1909"/>
                  <a:gd name="T45" fmla="*/ T44 w 71"/>
                  <a:gd name="T46" fmla="+- 0 4461 4031"/>
                  <a:gd name="T47" fmla="*/ 4461 h 659"/>
                  <a:gd name="T48" fmla="+- 0 1978 1909"/>
                  <a:gd name="T49" fmla="*/ T48 w 71"/>
                  <a:gd name="T50" fmla="+- 0 4461 4031"/>
                  <a:gd name="T51" fmla="*/ 4461 h 659"/>
                  <a:gd name="T52" fmla="+- 0 1978 1909"/>
                  <a:gd name="T53" fmla="*/ T52 w 71"/>
                  <a:gd name="T54" fmla="+- 0 4451 4031"/>
                  <a:gd name="T55" fmla="*/ 4451 h 659"/>
                  <a:gd name="T56" fmla="+- 0 1974 1909"/>
                  <a:gd name="T57" fmla="*/ T56 w 71"/>
                  <a:gd name="T58" fmla="+- 0 4451 4031"/>
                  <a:gd name="T59" fmla="*/ 4451 h 659"/>
                  <a:gd name="T60" fmla="+- 0 1971 1909"/>
                  <a:gd name="T61" fmla="*/ T60 w 71"/>
                  <a:gd name="T62" fmla="+- 0 4449 4031"/>
                  <a:gd name="T63" fmla="*/ 4449 h 659"/>
                  <a:gd name="T64" fmla="+- 0 1974 1909"/>
                  <a:gd name="T65" fmla="*/ T64 w 71"/>
                  <a:gd name="T66" fmla="+- 0 4446 4031"/>
                  <a:gd name="T67" fmla="*/ 4446 h 659"/>
                  <a:gd name="T68" fmla="+- 0 1978 1909"/>
                  <a:gd name="T69" fmla="*/ T68 w 71"/>
                  <a:gd name="T70" fmla="+- 0 4446 4031"/>
                  <a:gd name="T71" fmla="*/ 4446 h 659"/>
                  <a:gd name="T72" fmla="+- 0 1978 1909"/>
                  <a:gd name="T73" fmla="*/ T72 w 71"/>
                  <a:gd name="T74" fmla="+- 0 4033 4031"/>
                  <a:gd name="T75" fmla="*/ 4033 h 659"/>
                  <a:gd name="T76" fmla="+- 0 1980 1909"/>
                  <a:gd name="T77" fmla="*/ T76 w 71"/>
                  <a:gd name="T78" fmla="+- 0 4031 4031"/>
                  <a:gd name="T79" fmla="*/ 4031 h 659"/>
                  <a:gd name="T80" fmla="+- 0 1967 1909"/>
                  <a:gd name="T81" fmla="*/ T80 w 71"/>
                  <a:gd name="T82" fmla="+- 0 4031 4031"/>
                  <a:gd name="T83"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1" h="659">
                    <a:moveTo>
                      <a:pt x="58" y="0"/>
                    </a:moveTo>
                    <a:lnTo>
                      <a:pt x="58" y="278"/>
                    </a:lnTo>
                    <a:lnTo>
                      <a:pt x="60" y="282"/>
                    </a:lnTo>
                    <a:lnTo>
                      <a:pt x="62" y="287"/>
                    </a:lnTo>
                    <a:lnTo>
                      <a:pt x="64" y="298"/>
                    </a:lnTo>
                    <a:lnTo>
                      <a:pt x="64" y="305"/>
                    </a:lnTo>
                    <a:lnTo>
                      <a:pt x="64" y="319"/>
                    </a:lnTo>
                    <a:lnTo>
                      <a:pt x="64" y="326"/>
                    </a:lnTo>
                    <a:lnTo>
                      <a:pt x="61" y="337"/>
                    </a:lnTo>
                    <a:lnTo>
                      <a:pt x="60" y="341"/>
                    </a:lnTo>
                    <a:lnTo>
                      <a:pt x="58" y="345"/>
                    </a:lnTo>
                    <a:lnTo>
                      <a:pt x="58" y="430"/>
                    </a:lnTo>
                    <a:lnTo>
                      <a:pt x="69" y="430"/>
                    </a:lnTo>
                    <a:lnTo>
                      <a:pt x="69" y="420"/>
                    </a:lnTo>
                    <a:lnTo>
                      <a:pt x="65" y="420"/>
                    </a:lnTo>
                    <a:lnTo>
                      <a:pt x="62" y="418"/>
                    </a:lnTo>
                    <a:lnTo>
                      <a:pt x="65" y="415"/>
                    </a:lnTo>
                    <a:lnTo>
                      <a:pt x="69" y="415"/>
                    </a:lnTo>
                    <a:lnTo>
                      <a:pt x="69" y="2"/>
                    </a:lnTo>
                    <a:lnTo>
                      <a:pt x="71" y="0"/>
                    </a:lnTo>
                    <a:lnTo>
                      <a:pt x="5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26" name="Group 3717"/>
            <p:cNvGrpSpPr>
              <a:grpSpLocks/>
            </p:cNvGrpSpPr>
            <p:nvPr/>
          </p:nvGrpSpPr>
          <p:grpSpPr bwMode="auto">
            <a:xfrm>
              <a:off x="1967" y="4463"/>
              <a:ext cx="12" cy="2"/>
              <a:chOff x="1967" y="4463"/>
              <a:chExt cx="12" cy="2"/>
            </a:xfrm>
          </p:grpSpPr>
          <p:sp>
            <p:nvSpPr>
              <p:cNvPr id="39849" name="Freeform 3718"/>
              <p:cNvSpPr>
                <a:spLocks/>
              </p:cNvSpPr>
              <p:nvPr/>
            </p:nvSpPr>
            <p:spPr bwMode="auto">
              <a:xfrm>
                <a:off x="1967" y="4463"/>
                <a:ext cx="12" cy="2"/>
              </a:xfrm>
              <a:custGeom>
                <a:avLst/>
                <a:gdLst>
                  <a:gd name="T0" fmla="+- 0 1967 1967"/>
                  <a:gd name="T1" fmla="*/ T0 w 12"/>
                  <a:gd name="T2" fmla="+- 0 1978 1967"/>
                  <a:gd name="T3" fmla="*/ T2 w 12"/>
                </a:gdLst>
                <a:ahLst/>
                <a:cxnLst>
                  <a:cxn ang="0">
                    <a:pos x="T1" y="0"/>
                  </a:cxn>
                  <a:cxn ang="0">
                    <a:pos x="T3" y="0"/>
                  </a:cxn>
                </a:cxnLst>
                <a:rect l="0" t="0" r="r" b="b"/>
                <a:pathLst>
                  <a:path w="12">
                    <a:moveTo>
                      <a:pt x="0" y="0"/>
                    </a:moveTo>
                    <a:lnTo>
                      <a:pt x="1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7" name="Group 3714"/>
            <p:cNvGrpSpPr>
              <a:grpSpLocks/>
            </p:cNvGrpSpPr>
            <p:nvPr/>
          </p:nvGrpSpPr>
          <p:grpSpPr bwMode="auto">
            <a:xfrm>
              <a:off x="1971" y="4446"/>
              <a:ext cx="8" cy="6"/>
              <a:chOff x="1971" y="4446"/>
              <a:chExt cx="8" cy="6"/>
            </a:xfrm>
          </p:grpSpPr>
          <p:sp>
            <p:nvSpPr>
              <p:cNvPr id="39847" name="Freeform 3716"/>
              <p:cNvSpPr>
                <a:spLocks/>
              </p:cNvSpPr>
              <p:nvPr/>
            </p:nvSpPr>
            <p:spPr bwMode="auto">
              <a:xfrm>
                <a:off x="1971" y="4446"/>
                <a:ext cx="8" cy="6"/>
              </a:xfrm>
              <a:custGeom>
                <a:avLst/>
                <a:gdLst>
                  <a:gd name="T0" fmla="+- 0 1978 1971"/>
                  <a:gd name="T1" fmla="*/ T0 w 8"/>
                  <a:gd name="T2" fmla="+- 0 4446 4446"/>
                  <a:gd name="T3" fmla="*/ 4446 h 6"/>
                  <a:gd name="T4" fmla="+- 0 1974 1971"/>
                  <a:gd name="T5" fmla="*/ T4 w 8"/>
                  <a:gd name="T6" fmla="+- 0 4446 4446"/>
                  <a:gd name="T7" fmla="*/ 4446 h 6"/>
                  <a:gd name="T8" fmla="+- 0 1971 1971"/>
                  <a:gd name="T9" fmla="*/ T8 w 8"/>
                  <a:gd name="T10" fmla="+- 0 4449 4446"/>
                  <a:gd name="T11" fmla="*/ 4449 h 6"/>
                  <a:gd name="T12" fmla="+- 0 1974 1971"/>
                  <a:gd name="T13" fmla="*/ T12 w 8"/>
                  <a:gd name="T14" fmla="+- 0 4451 4446"/>
                  <a:gd name="T15" fmla="*/ 4451 h 6"/>
                  <a:gd name="T16" fmla="+- 0 1978 1971"/>
                  <a:gd name="T17" fmla="*/ T16 w 8"/>
                  <a:gd name="T18" fmla="+- 0 4451 4446"/>
                  <a:gd name="T19" fmla="*/ 4451 h 6"/>
                  <a:gd name="T20" fmla="+- 0 1978 1971"/>
                  <a:gd name="T21" fmla="*/ T20 w 8"/>
                  <a:gd name="T22" fmla="+- 0 4446 4446"/>
                  <a:gd name="T23" fmla="*/ 4446 h 6"/>
                </a:gdLst>
                <a:ahLst/>
                <a:cxnLst>
                  <a:cxn ang="0">
                    <a:pos x="T1" y="T3"/>
                  </a:cxn>
                  <a:cxn ang="0">
                    <a:pos x="T5" y="T7"/>
                  </a:cxn>
                  <a:cxn ang="0">
                    <a:pos x="T9" y="T11"/>
                  </a:cxn>
                  <a:cxn ang="0">
                    <a:pos x="T13" y="T15"/>
                  </a:cxn>
                  <a:cxn ang="0">
                    <a:pos x="T17" y="T19"/>
                  </a:cxn>
                  <a:cxn ang="0">
                    <a:pos x="T21" y="T23"/>
                  </a:cxn>
                </a:cxnLst>
                <a:rect l="0" t="0" r="r" b="b"/>
                <a:pathLst>
                  <a:path w="8" h="6">
                    <a:moveTo>
                      <a:pt x="7" y="0"/>
                    </a:moveTo>
                    <a:lnTo>
                      <a:pt x="3" y="0"/>
                    </a:lnTo>
                    <a:lnTo>
                      <a:pt x="0" y="3"/>
                    </a:lnTo>
                    <a:lnTo>
                      <a:pt x="3" y="5"/>
                    </a:lnTo>
                    <a:lnTo>
                      <a:pt x="7" y="5"/>
                    </a:lnTo>
                    <a:lnTo>
                      <a:pt x="7"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848" name="Picture 3715"/>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1887"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28" name="Group 3712"/>
            <p:cNvGrpSpPr>
              <a:grpSpLocks/>
            </p:cNvGrpSpPr>
            <p:nvPr/>
          </p:nvGrpSpPr>
          <p:grpSpPr bwMode="auto">
            <a:xfrm>
              <a:off x="1885" y="4018"/>
              <a:ext cx="82" cy="2"/>
              <a:chOff x="1885" y="4018"/>
              <a:chExt cx="82" cy="2"/>
            </a:xfrm>
          </p:grpSpPr>
          <p:sp>
            <p:nvSpPr>
              <p:cNvPr id="39846" name="Freeform 3713"/>
              <p:cNvSpPr>
                <a:spLocks/>
              </p:cNvSpPr>
              <p:nvPr/>
            </p:nvSpPr>
            <p:spPr bwMode="auto">
              <a:xfrm>
                <a:off x="1885" y="4018"/>
                <a:ext cx="82" cy="2"/>
              </a:xfrm>
              <a:custGeom>
                <a:avLst/>
                <a:gdLst>
                  <a:gd name="T0" fmla="+- 0 1885 1885"/>
                  <a:gd name="T1" fmla="*/ T0 w 82"/>
                  <a:gd name="T2" fmla="+- 0 1967 188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9" name="Group 3710"/>
            <p:cNvGrpSpPr>
              <a:grpSpLocks/>
            </p:cNvGrpSpPr>
            <p:nvPr/>
          </p:nvGrpSpPr>
          <p:grpSpPr bwMode="auto">
            <a:xfrm>
              <a:off x="1886" y="4674"/>
              <a:ext cx="80" cy="2"/>
              <a:chOff x="1886" y="4674"/>
              <a:chExt cx="80" cy="2"/>
            </a:xfrm>
          </p:grpSpPr>
          <p:sp>
            <p:nvSpPr>
              <p:cNvPr id="39845" name="Freeform 3711"/>
              <p:cNvSpPr>
                <a:spLocks/>
              </p:cNvSpPr>
              <p:nvPr/>
            </p:nvSpPr>
            <p:spPr bwMode="auto">
              <a:xfrm>
                <a:off x="1886" y="4674"/>
                <a:ext cx="80" cy="2"/>
              </a:xfrm>
              <a:custGeom>
                <a:avLst/>
                <a:gdLst>
                  <a:gd name="T0" fmla="+- 0 1886 1886"/>
                  <a:gd name="T1" fmla="*/ T0 w 80"/>
                  <a:gd name="T2" fmla="+- 0 1966 188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0" name="Group 3708"/>
            <p:cNvGrpSpPr>
              <a:grpSpLocks/>
            </p:cNvGrpSpPr>
            <p:nvPr/>
          </p:nvGrpSpPr>
          <p:grpSpPr bwMode="auto">
            <a:xfrm>
              <a:off x="1887" y="4672"/>
              <a:ext cx="80" cy="2"/>
              <a:chOff x="1887" y="4672"/>
              <a:chExt cx="80" cy="2"/>
            </a:xfrm>
          </p:grpSpPr>
          <p:sp>
            <p:nvSpPr>
              <p:cNvPr id="39844" name="Freeform 3709"/>
              <p:cNvSpPr>
                <a:spLocks/>
              </p:cNvSpPr>
              <p:nvPr/>
            </p:nvSpPr>
            <p:spPr bwMode="auto">
              <a:xfrm>
                <a:off x="1887" y="4672"/>
                <a:ext cx="80" cy="2"/>
              </a:xfrm>
              <a:custGeom>
                <a:avLst/>
                <a:gdLst>
                  <a:gd name="T0" fmla="+- 0 1887 1887"/>
                  <a:gd name="T1" fmla="*/ T0 w 80"/>
                  <a:gd name="T2" fmla="+- 0 1967 188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1" name="Group 3705"/>
            <p:cNvGrpSpPr>
              <a:grpSpLocks/>
            </p:cNvGrpSpPr>
            <p:nvPr/>
          </p:nvGrpSpPr>
          <p:grpSpPr bwMode="auto">
            <a:xfrm>
              <a:off x="1910" y="4297"/>
              <a:ext cx="64" cy="94"/>
              <a:chOff x="1910" y="4297"/>
              <a:chExt cx="64" cy="94"/>
            </a:xfrm>
          </p:grpSpPr>
          <p:sp>
            <p:nvSpPr>
              <p:cNvPr id="39842" name="Freeform 3707"/>
              <p:cNvSpPr>
                <a:spLocks/>
              </p:cNvSpPr>
              <p:nvPr/>
            </p:nvSpPr>
            <p:spPr bwMode="auto">
              <a:xfrm>
                <a:off x="1910" y="4297"/>
                <a:ext cx="64" cy="94"/>
              </a:xfrm>
              <a:custGeom>
                <a:avLst/>
                <a:gdLst>
                  <a:gd name="T0" fmla="+- 0 1949 1910"/>
                  <a:gd name="T1" fmla="*/ T0 w 64"/>
                  <a:gd name="T2" fmla="+- 0 4297 4297"/>
                  <a:gd name="T3" fmla="*/ 4297 h 94"/>
                  <a:gd name="T4" fmla="+- 0 1937 1910"/>
                  <a:gd name="T5" fmla="*/ T4 w 64"/>
                  <a:gd name="T6" fmla="+- 0 4297 4297"/>
                  <a:gd name="T7" fmla="*/ 4297 h 94"/>
                  <a:gd name="T8" fmla="+- 0 1932 1910"/>
                  <a:gd name="T9" fmla="*/ T8 w 64"/>
                  <a:gd name="T10" fmla="+- 0 4298 4297"/>
                  <a:gd name="T11" fmla="*/ 4298 h 94"/>
                  <a:gd name="T12" fmla="+- 0 1910 1910"/>
                  <a:gd name="T13" fmla="*/ T12 w 64"/>
                  <a:gd name="T14" fmla="+- 0 4351 4297"/>
                  <a:gd name="T15" fmla="*/ 4351 h 94"/>
                  <a:gd name="T16" fmla="+- 0 1911 1910"/>
                  <a:gd name="T17" fmla="*/ T16 w 64"/>
                  <a:gd name="T18" fmla="+- 0 4358 4297"/>
                  <a:gd name="T19" fmla="*/ 4358 h 94"/>
                  <a:gd name="T20" fmla="+- 0 1935 1910"/>
                  <a:gd name="T21" fmla="*/ T20 w 64"/>
                  <a:gd name="T22" fmla="+- 0 4390 4297"/>
                  <a:gd name="T23" fmla="*/ 4390 h 94"/>
                  <a:gd name="T24" fmla="+- 0 1947 1910"/>
                  <a:gd name="T25" fmla="*/ T24 w 64"/>
                  <a:gd name="T26" fmla="+- 0 4390 4297"/>
                  <a:gd name="T27" fmla="*/ 4390 h 94"/>
                  <a:gd name="T28" fmla="+- 0 1952 1910"/>
                  <a:gd name="T29" fmla="*/ T28 w 64"/>
                  <a:gd name="T30" fmla="+- 0 4389 4297"/>
                  <a:gd name="T31" fmla="*/ 4389 h 94"/>
                  <a:gd name="T32" fmla="+- 0 1960 1910"/>
                  <a:gd name="T33" fmla="*/ T32 w 64"/>
                  <a:gd name="T34" fmla="+- 0 4385 4297"/>
                  <a:gd name="T35" fmla="*/ 4385 h 94"/>
                  <a:gd name="T36" fmla="+- 0 1963 1910"/>
                  <a:gd name="T37" fmla="*/ T36 w 64"/>
                  <a:gd name="T38" fmla="+- 0 4381 4297"/>
                  <a:gd name="T39" fmla="*/ 4381 h 94"/>
                  <a:gd name="T40" fmla="+- 0 1967 1910"/>
                  <a:gd name="T41" fmla="*/ T40 w 64"/>
                  <a:gd name="T42" fmla="+- 0 4376 4297"/>
                  <a:gd name="T43" fmla="*/ 4376 h 94"/>
                  <a:gd name="T44" fmla="+- 0 1939 1910"/>
                  <a:gd name="T45" fmla="*/ T44 w 64"/>
                  <a:gd name="T46" fmla="+- 0 4376 4297"/>
                  <a:gd name="T47" fmla="*/ 4376 h 94"/>
                  <a:gd name="T48" fmla="+- 0 1937 1910"/>
                  <a:gd name="T49" fmla="*/ T48 w 64"/>
                  <a:gd name="T50" fmla="+- 0 4375 4297"/>
                  <a:gd name="T51" fmla="*/ 4375 h 94"/>
                  <a:gd name="T52" fmla="+- 0 1928 1910"/>
                  <a:gd name="T53" fmla="*/ T52 w 64"/>
                  <a:gd name="T54" fmla="+- 0 4351 4297"/>
                  <a:gd name="T55" fmla="*/ 4351 h 94"/>
                  <a:gd name="T56" fmla="+- 0 1928 1910"/>
                  <a:gd name="T57" fmla="*/ T56 w 64"/>
                  <a:gd name="T58" fmla="+- 0 4333 4297"/>
                  <a:gd name="T59" fmla="*/ 4333 h 94"/>
                  <a:gd name="T60" fmla="+- 0 1939 1910"/>
                  <a:gd name="T61" fmla="*/ T60 w 64"/>
                  <a:gd name="T62" fmla="+- 0 4311 4297"/>
                  <a:gd name="T63" fmla="*/ 4311 h 94"/>
                  <a:gd name="T64" fmla="+- 0 1968 1910"/>
                  <a:gd name="T65" fmla="*/ T64 w 64"/>
                  <a:gd name="T66" fmla="+- 0 4311 4297"/>
                  <a:gd name="T67" fmla="*/ 4311 h 94"/>
                  <a:gd name="T68" fmla="+- 0 1965 1910"/>
                  <a:gd name="T69" fmla="*/ T68 w 64"/>
                  <a:gd name="T70" fmla="+- 0 4305 4297"/>
                  <a:gd name="T71" fmla="*/ 4305 h 94"/>
                  <a:gd name="T72" fmla="+- 0 1961 1910"/>
                  <a:gd name="T73" fmla="*/ T72 w 64"/>
                  <a:gd name="T74" fmla="+- 0 4302 4297"/>
                  <a:gd name="T75" fmla="*/ 4302 h 94"/>
                  <a:gd name="T76" fmla="+- 0 1954 1910"/>
                  <a:gd name="T77" fmla="*/ T76 w 64"/>
                  <a:gd name="T78" fmla="+- 0 4298 4297"/>
                  <a:gd name="T79" fmla="*/ 4298 h 94"/>
                  <a:gd name="T80" fmla="+- 0 1949 1910"/>
                  <a:gd name="T81" fmla="*/ T80 w 64"/>
                  <a:gd name="T82" fmla="+- 0 4297 4297"/>
                  <a:gd name="T83"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9" y="0"/>
                    </a:moveTo>
                    <a:lnTo>
                      <a:pt x="27" y="0"/>
                    </a:lnTo>
                    <a:lnTo>
                      <a:pt x="22" y="1"/>
                    </a:lnTo>
                    <a:lnTo>
                      <a:pt x="0" y="54"/>
                    </a:lnTo>
                    <a:lnTo>
                      <a:pt x="1" y="61"/>
                    </a:lnTo>
                    <a:lnTo>
                      <a:pt x="25" y="93"/>
                    </a:lnTo>
                    <a:lnTo>
                      <a:pt x="37" y="93"/>
                    </a:lnTo>
                    <a:lnTo>
                      <a:pt x="42" y="92"/>
                    </a:lnTo>
                    <a:lnTo>
                      <a:pt x="50" y="88"/>
                    </a:lnTo>
                    <a:lnTo>
                      <a:pt x="53" y="84"/>
                    </a:lnTo>
                    <a:lnTo>
                      <a:pt x="57" y="79"/>
                    </a:lnTo>
                    <a:lnTo>
                      <a:pt x="29" y="79"/>
                    </a:lnTo>
                    <a:lnTo>
                      <a:pt x="27" y="78"/>
                    </a:lnTo>
                    <a:lnTo>
                      <a:pt x="18" y="54"/>
                    </a:lnTo>
                    <a:lnTo>
                      <a:pt x="18" y="36"/>
                    </a:lnTo>
                    <a:lnTo>
                      <a:pt x="29" y="14"/>
                    </a:lnTo>
                    <a:lnTo>
                      <a:pt x="58" y="14"/>
                    </a:lnTo>
                    <a:lnTo>
                      <a:pt x="55" y="8"/>
                    </a:lnTo>
                    <a:lnTo>
                      <a:pt x="51"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43" name="Freeform 3706"/>
              <p:cNvSpPr>
                <a:spLocks/>
              </p:cNvSpPr>
              <p:nvPr/>
            </p:nvSpPr>
            <p:spPr bwMode="auto">
              <a:xfrm>
                <a:off x="1910" y="4297"/>
                <a:ext cx="64" cy="94"/>
              </a:xfrm>
              <a:custGeom>
                <a:avLst/>
                <a:gdLst>
                  <a:gd name="T0" fmla="+- 0 1968 1910"/>
                  <a:gd name="T1" fmla="*/ T0 w 64"/>
                  <a:gd name="T2" fmla="+- 0 4311 4297"/>
                  <a:gd name="T3" fmla="*/ 4311 h 94"/>
                  <a:gd name="T4" fmla="+- 0 1942 1910"/>
                  <a:gd name="T5" fmla="*/ T4 w 64"/>
                  <a:gd name="T6" fmla="+- 0 4311 4297"/>
                  <a:gd name="T7" fmla="*/ 4311 h 94"/>
                  <a:gd name="T8" fmla="+- 0 1946 1910"/>
                  <a:gd name="T9" fmla="*/ T8 w 64"/>
                  <a:gd name="T10" fmla="+- 0 4312 4297"/>
                  <a:gd name="T11" fmla="*/ 4312 h 94"/>
                  <a:gd name="T12" fmla="+- 0 1949 1910"/>
                  <a:gd name="T13" fmla="*/ T12 w 64"/>
                  <a:gd name="T14" fmla="+- 0 4314 4297"/>
                  <a:gd name="T15" fmla="*/ 4314 h 94"/>
                  <a:gd name="T16" fmla="+- 0 1955 1910"/>
                  <a:gd name="T17" fmla="*/ T16 w 64"/>
                  <a:gd name="T18" fmla="+- 0 4351 4297"/>
                  <a:gd name="T19" fmla="*/ 4351 h 94"/>
                  <a:gd name="T20" fmla="+- 0 1955 1910"/>
                  <a:gd name="T21" fmla="*/ T20 w 64"/>
                  <a:gd name="T22" fmla="+- 0 4357 4297"/>
                  <a:gd name="T23" fmla="*/ 4357 h 94"/>
                  <a:gd name="T24" fmla="+- 0 1941 1910"/>
                  <a:gd name="T25" fmla="*/ T24 w 64"/>
                  <a:gd name="T26" fmla="+- 0 4376 4297"/>
                  <a:gd name="T27" fmla="*/ 4376 h 94"/>
                  <a:gd name="T28" fmla="+- 0 1967 1910"/>
                  <a:gd name="T29" fmla="*/ T28 w 64"/>
                  <a:gd name="T30" fmla="+- 0 4376 4297"/>
                  <a:gd name="T31" fmla="*/ 4376 h 94"/>
                  <a:gd name="T32" fmla="+- 0 1973 1910"/>
                  <a:gd name="T33" fmla="*/ T32 w 64"/>
                  <a:gd name="T34" fmla="+- 0 4336 4297"/>
                  <a:gd name="T35" fmla="*/ 4336 h 94"/>
                  <a:gd name="T36" fmla="+- 0 1973 1910"/>
                  <a:gd name="T37" fmla="*/ T36 w 64"/>
                  <a:gd name="T38" fmla="+- 0 4329 4297"/>
                  <a:gd name="T39" fmla="*/ 4329 h 94"/>
                  <a:gd name="T40" fmla="+- 0 1971 1910"/>
                  <a:gd name="T41" fmla="*/ T40 w 64"/>
                  <a:gd name="T42" fmla="+- 0 4318 4297"/>
                  <a:gd name="T43" fmla="*/ 4318 h 94"/>
                  <a:gd name="T44" fmla="+- 0 1969 1910"/>
                  <a:gd name="T45" fmla="*/ T44 w 64"/>
                  <a:gd name="T46" fmla="+- 0 4313 4297"/>
                  <a:gd name="T47" fmla="*/ 4313 h 94"/>
                  <a:gd name="T48" fmla="+- 0 1968 1910"/>
                  <a:gd name="T49" fmla="*/ T48 w 64"/>
                  <a:gd name="T50" fmla="+- 0 4311 4297"/>
                  <a:gd name="T51" fmla="*/ 43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4"/>
                    </a:moveTo>
                    <a:lnTo>
                      <a:pt x="32" y="14"/>
                    </a:lnTo>
                    <a:lnTo>
                      <a:pt x="36" y="15"/>
                    </a:lnTo>
                    <a:lnTo>
                      <a:pt x="39" y="17"/>
                    </a:lnTo>
                    <a:lnTo>
                      <a:pt x="45" y="54"/>
                    </a:lnTo>
                    <a:lnTo>
                      <a:pt x="45" y="60"/>
                    </a:lnTo>
                    <a:lnTo>
                      <a:pt x="31" y="79"/>
                    </a:lnTo>
                    <a:lnTo>
                      <a:pt x="57" y="79"/>
                    </a:lnTo>
                    <a:lnTo>
                      <a:pt x="63" y="39"/>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32" name="Group 3700"/>
            <p:cNvGrpSpPr>
              <a:grpSpLocks/>
            </p:cNvGrpSpPr>
            <p:nvPr/>
          </p:nvGrpSpPr>
          <p:grpSpPr bwMode="auto">
            <a:xfrm>
              <a:off x="1980" y="4031"/>
              <a:ext cx="80" cy="658"/>
              <a:chOff x="1980" y="4031"/>
              <a:chExt cx="80" cy="658"/>
            </a:xfrm>
          </p:grpSpPr>
          <p:sp>
            <p:nvSpPr>
              <p:cNvPr id="39838" name="Freeform 3704"/>
              <p:cNvSpPr>
                <a:spLocks/>
              </p:cNvSpPr>
              <p:nvPr/>
            </p:nvSpPr>
            <p:spPr bwMode="auto">
              <a:xfrm>
                <a:off x="1980" y="4031"/>
                <a:ext cx="80" cy="658"/>
              </a:xfrm>
              <a:custGeom>
                <a:avLst/>
                <a:gdLst>
                  <a:gd name="T0" fmla="+- 0 2058 1980"/>
                  <a:gd name="T1" fmla="*/ T0 w 80"/>
                  <a:gd name="T2" fmla="+- 0 4451 4031"/>
                  <a:gd name="T3" fmla="*/ 4451 h 658"/>
                  <a:gd name="T4" fmla="+- 0 1981 1980"/>
                  <a:gd name="T5" fmla="*/ T4 w 80"/>
                  <a:gd name="T6" fmla="+- 0 4451 4031"/>
                  <a:gd name="T7" fmla="*/ 4451 h 658"/>
                  <a:gd name="T8" fmla="+- 0 1981 1980"/>
                  <a:gd name="T9" fmla="*/ T8 w 80"/>
                  <a:gd name="T10" fmla="+- 0 4461 4031"/>
                  <a:gd name="T11" fmla="*/ 4461 h 658"/>
                  <a:gd name="T12" fmla="+- 0 2049 1980"/>
                  <a:gd name="T13" fmla="*/ T12 w 80"/>
                  <a:gd name="T14" fmla="+- 0 4461 4031"/>
                  <a:gd name="T15" fmla="*/ 4461 h 658"/>
                  <a:gd name="T16" fmla="+- 0 2051 1980"/>
                  <a:gd name="T17" fmla="*/ T16 w 80"/>
                  <a:gd name="T18" fmla="+- 0 4463 4031"/>
                  <a:gd name="T19" fmla="*/ 4463 h 658"/>
                  <a:gd name="T20" fmla="+- 0 2049 1980"/>
                  <a:gd name="T21" fmla="*/ T20 w 80"/>
                  <a:gd name="T22" fmla="+- 0 4466 4031"/>
                  <a:gd name="T23" fmla="*/ 4466 h 658"/>
                  <a:gd name="T24" fmla="+- 0 1981 1980"/>
                  <a:gd name="T25" fmla="*/ T24 w 80"/>
                  <a:gd name="T26" fmla="+- 0 4466 4031"/>
                  <a:gd name="T27" fmla="*/ 4466 h 658"/>
                  <a:gd name="T28" fmla="+- 0 1981 1980"/>
                  <a:gd name="T29" fmla="*/ T28 w 80"/>
                  <a:gd name="T30" fmla="+- 0 4688 4031"/>
                  <a:gd name="T31" fmla="*/ 4688 h 658"/>
                  <a:gd name="T32" fmla="+- 0 1980 1980"/>
                  <a:gd name="T33" fmla="*/ T32 w 80"/>
                  <a:gd name="T34" fmla="+- 0 4689 4031"/>
                  <a:gd name="T35" fmla="*/ 4689 h 658"/>
                  <a:gd name="T36" fmla="+- 0 2059 1980"/>
                  <a:gd name="T37" fmla="*/ T36 w 80"/>
                  <a:gd name="T38" fmla="+- 0 4689 4031"/>
                  <a:gd name="T39" fmla="*/ 4689 h 658"/>
                  <a:gd name="T40" fmla="+- 0 2058 1980"/>
                  <a:gd name="T41" fmla="*/ T40 w 80"/>
                  <a:gd name="T42" fmla="+- 0 4688 4031"/>
                  <a:gd name="T43" fmla="*/ 4688 h 658"/>
                  <a:gd name="T44" fmla="+- 0 2058 1980"/>
                  <a:gd name="T45" fmla="*/ T44 w 80"/>
                  <a:gd name="T46" fmla="+- 0 4451 4031"/>
                  <a:gd name="T47"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420"/>
                    </a:moveTo>
                    <a:lnTo>
                      <a:pt x="1" y="420"/>
                    </a:lnTo>
                    <a:lnTo>
                      <a:pt x="1" y="430"/>
                    </a:lnTo>
                    <a:lnTo>
                      <a:pt x="69" y="430"/>
                    </a:lnTo>
                    <a:lnTo>
                      <a:pt x="71" y="432"/>
                    </a:lnTo>
                    <a:lnTo>
                      <a:pt x="69" y="435"/>
                    </a:lnTo>
                    <a:lnTo>
                      <a:pt x="1" y="435"/>
                    </a:lnTo>
                    <a:lnTo>
                      <a:pt x="1" y="657"/>
                    </a:lnTo>
                    <a:lnTo>
                      <a:pt x="0" y="658"/>
                    </a:lnTo>
                    <a:lnTo>
                      <a:pt x="79" y="658"/>
                    </a:lnTo>
                    <a:lnTo>
                      <a:pt x="78" y="657"/>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39" name="Freeform 3703"/>
              <p:cNvSpPr>
                <a:spLocks/>
              </p:cNvSpPr>
              <p:nvPr/>
            </p:nvSpPr>
            <p:spPr bwMode="auto">
              <a:xfrm>
                <a:off x="1980" y="4031"/>
                <a:ext cx="80" cy="658"/>
              </a:xfrm>
              <a:custGeom>
                <a:avLst/>
                <a:gdLst>
                  <a:gd name="T0" fmla="+- 0 2014 1980"/>
                  <a:gd name="T1" fmla="*/ T0 w 80"/>
                  <a:gd name="T2" fmla="+- 0 4461 4031"/>
                  <a:gd name="T3" fmla="*/ 4461 h 658"/>
                  <a:gd name="T4" fmla="+- 0 1989 1980"/>
                  <a:gd name="T5" fmla="*/ T4 w 80"/>
                  <a:gd name="T6" fmla="+- 0 4461 4031"/>
                  <a:gd name="T7" fmla="*/ 4461 h 658"/>
                  <a:gd name="T8" fmla="+- 0 1991 1980"/>
                  <a:gd name="T9" fmla="*/ T8 w 80"/>
                  <a:gd name="T10" fmla="+- 0 4463 4031"/>
                  <a:gd name="T11" fmla="*/ 4463 h 658"/>
                  <a:gd name="T12" fmla="+- 0 1989 1980"/>
                  <a:gd name="T13" fmla="*/ T12 w 80"/>
                  <a:gd name="T14" fmla="+- 0 4466 4031"/>
                  <a:gd name="T15" fmla="*/ 4466 h 658"/>
                  <a:gd name="T16" fmla="+- 0 2014 1980"/>
                  <a:gd name="T17" fmla="*/ T16 w 80"/>
                  <a:gd name="T18" fmla="+- 0 4466 4031"/>
                  <a:gd name="T19" fmla="*/ 4466 h 658"/>
                  <a:gd name="T20" fmla="+- 0 2011 1980"/>
                  <a:gd name="T21" fmla="*/ T20 w 80"/>
                  <a:gd name="T22" fmla="+- 0 4463 4031"/>
                  <a:gd name="T23" fmla="*/ 4463 h 658"/>
                  <a:gd name="T24" fmla="+- 0 2014 198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4" y="430"/>
                    </a:moveTo>
                    <a:lnTo>
                      <a:pt x="9" y="430"/>
                    </a:lnTo>
                    <a:lnTo>
                      <a:pt x="11" y="432"/>
                    </a:lnTo>
                    <a:lnTo>
                      <a:pt x="9" y="435"/>
                    </a:lnTo>
                    <a:lnTo>
                      <a:pt x="34" y="435"/>
                    </a:lnTo>
                    <a:lnTo>
                      <a:pt x="31" y="432"/>
                    </a:lnTo>
                    <a:lnTo>
                      <a:pt x="3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40" name="Freeform 3702"/>
              <p:cNvSpPr>
                <a:spLocks/>
              </p:cNvSpPr>
              <p:nvPr/>
            </p:nvSpPr>
            <p:spPr bwMode="auto">
              <a:xfrm>
                <a:off x="1980" y="4031"/>
                <a:ext cx="80" cy="658"/>
              </a:xfrm>
              <a:custGeom>
                <a:avLst/>
                <a:gdLst>
                  <a:gd name="T0" fmla="+- 0 2035 1980"/>
                  <a:gd name="T1" fmla="*/ T0 w 80"/>
                  <a:gd name="T2" fmla="+- 0 4446 4031"/>
                  <a:gd name="T3" fmla="*/ 4446 h 658"/>
                  <a:gd name="T4" fmla="+- 0 2010 1980"/>
                  <a:gd name="T5" fmla="*/ T4 w 80"/>
                  <a:gd name="T6" fmla="+- 0 4446 4031"/>
                  <a:gd name="T7" fmla="*/ 4446 h 658"/>
                  <a:gd name="T8" fmla="+- 0 2012 1980"/>
                  <a:gd name="T9" fmla="*/ T8 w 80"/>
                  <a:gd name="T10" fmla="+- 0 4449 4031"/>
                  <a:gd name="T11" fmla="*/ 4449 h 658"/>
                  <a:gd name="T12" fmla="+- 0 2010 1980"/>
                  <a:gd name="T13" fmla="*/ T12 w 80"/>
                  <a:gd name="T14" fmla="+- 0 4451 4031"/>
                  <a:gd name="T15" fmla="*/ 4451 h 658"/>
                  <a:gd name="T16" fmla="+- 0 2035 1980"/>
                  <a:gd name="T17" fmla="*/ T16 w 80"/>
                  <a:gd name="T18" fmla="+- 0 4451 4031"/>
                  <a:gd name="T19" fmla="*/ 4451 h 658"/>
                  <a:gd name="T20" fmla="+- 0 2033 1980"/>
                  <a:gd name="T21" fmla="*/ T20 w 80"/>
                  <a:gd name="T22" fmla="+- 0 4449 4031"/>
                  <a:gd name="T23" fmla="*/ 4449 h 658"/>
                  <a:gd name="T24" fmla="+- 0 2035 198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5" y="415"/>
                    </a:moveTo>
                    <a:lnTo>
                      <a:pt x="30" y="415"/>
                    </a:lnTo>
                    <a:lnTo>
                      <a:pt x="32" y="418"/>
                    </a:lnTo>
                    <a:lnTo>
                      <a:pt x="30" y="420"/>
                    </a:lnTo>
                    <a:lnTo>
                      <a:pt x="55" y="420"/>
                    </a:lnTo>
                    <a:lnTo>
                      <a:pt x="53" y="418"/>
                    </a:lnTo>
                    <a:lnTo>
                      <a:pt x="5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41" name="Freeform 3701"/>
              <p:cNvSpPr>
                <a:spLocks/>
              </p:cNvSpPr>
              <p:nvPr/>
            </p:nvSpPr>
            <p:spPr bwMode="auto">
              <a:xfrm>
                <a:off x="1980" y="4031"/>
                <a:ext cx="80" cy="658"/>
              </a:xfrm>
              <a:custGeom>
                <a:avLst/>
                <a:gdLst>
                  <a:gd name="T0" fmla="+- 0 2059 1980"/>
                  <a:gd name="T1" fmla="*/ T0 w 80"/>
                  <a:gd name="T2" fmla="+- 0 4031 4031"/>
                  <a:gd name="T3" fmla="*/ 4031 h 658"/>
                  <a:gd name="T4" fmla="+- 0 1980 1980"/>
                  <a:gd name="T5" fmla="*/ T4 w 80"/>
                  <a:gd name="T6" fmla="+- 0 4031 4031"/>
                  <a:gd name="T7" fmla="*/ 4031 h 658"/>
                  <a:gd name="T8" fmla="+- 0 1981 1980"/>
                  <a:gd name="T9" fmla="*/ T8 w 80"/>
                  <a:gd name="T10" fmla="+- 0 4033 4031"/>
                  <a:gd name="T11" fmla="*/ 4033 h 658"/>
                  <a:gd name="T12" fmla="+- 0 1981 1980"/>
                  <a:gd name="T13" fmla="*/ T12 w 80"/>
                  <a:gd name="T14" fmla="+- 0 4446 4031"/>
                  <a:gd name="T15" fmla="*/ 4446 h 658"/>
                  <a:gd name="T16" fmla="+- 0 2058 1980"/>
                  <a:gd name="T17" fmla="*/ T16 w 80"/>
                  <a:gd name="T18" fmla="+- 0 4446 4031"/>
                  <a:gd name="T19" fmla="*/ 4446 h 658"/>
                  <a:gd name="T20" fmla="+- 0 2058 1980"/>
                  <a:gd name="T21" fmla="*/ T20 w 80"/>
                  <a:gd name="T22" fmla="+- 0 4033 4031"/>
                  <a:gd name="T23" fmla="*/ 4033 h 658"/>
                  <a:gd name="T24" fmla="+- 0 2059 1980"/>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33" name="Group 3698"/>
            <p:cNvGrpSpPr>
              <a:grpSpLocks/>
            </p:cNvGrpSpPr>
            <p:nvPr/>
          </p:nvGrpSpPr>
          <p:grpSpPr bwMode="auto">
            <a:xfrm>
              <a:off x="1981" y="4463"/>
              <a:ext cx="71" cy="2"/>
              <a:chOff x="1981" y="4463"/>
              <a:chExt cx="71" cy="2"/>
            </a:xfrm>
          </p:grpSpPr>
          <p:sp>
            <p:nvSpPr>
              <p:cNvPr id="39837" name="Freeform 3699"/>
              <p:cNvSpPr>
                <a:spLocks/>
              </p:cNvSpPr>
              <p:nvPr/>
            </p:nvSpPr>
            <p:spPr bwMode="auto">
              <a:xfrm>
                <a:off x="1981" y="4463"/>
                <a:ext cx="71" cy="2"/>
              </a:xfrm>
              <a:custGeom>
                <a:avLst/>
                <a:gdLst>
                  <a:gd name="T0" fmla="+- 0 1981 1981"/>
                  <a:gd name="T1" fmla="*/ T0 w 71"/>
                  <a:gd name="T2" fmla="+- 0 2051 1981"/>
                  <a:gd name="T3" fmla="*/ T2 w 71"/>
                </a:gdLst>
                <a:ahLst/>
                <a:cxnLst>
                  <a:cxn ang="0">
                    <a:pos x="T1" y="0"/>
                  </a:cxn>
                  <a:cxn ang="0">
                    <a:pos x="T3" y="0"/>
                  </a:cxn>
                </a:cxnLst>
                <a:rect l="0" t="0" r="r" b="b"/>
                <a:pathLst>
                  <a:path w="71">
                    <a:moveTo>
                      <a:pt x="0" y="0"/>
                    </a:moveTo>
                    <a:lnTo>
                      <a:pt x="7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4" name="Group 3696"/>
            <p:cNvGrpSpPr>
              <a:grpSpLocks/>
            </p:cNvGrpSpPr>
            <p:nvPr/>
          </p:nvGrpSpPr>
          <p:grpSpPr bwMode="auto">
            <a:xfrm>
              <a:off x="1981" y="4449"/>
              <a:ext cx="77" cy="2"/>
              <a:chOff x="1981" y="4449"/>
              <a:chExt cx="77" cy="2"/>
            </a:xfrm>
          </p:grpSpPr>
          <p:sp>
            <p:nvSpPr>
              <p:cNvPr id="39836" name="Freeform 3697"/>
              <p:cNvSpPr>
                <a:spLocks/>
              </p:cNvSpPr>
              <p:nvPr/>
            </p:nvSpPr>
            <p:spPr bwMode="auto">
              <a:xfrm>
                <a:off x="1981" y="4449"/>
                <a:ext cx="77" cy="2"/>
              </a:xfrm>
              <a:custGeom>
                <a:avLst/>
                <a:gdLst>
                  <a:gd name="T0" fmla="+- 0 1981 1981"/>
                  <a:gd name="T1" fmla="*/ T0 w 77"/>
                  <a:gd name="T2" fmla="+- 0 2058 1981"/>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5" name="Group 3694"/>
            <p:cNvGrpSpPr>
              <a:grpSpLocks/>
            </p:cNvGrpSpPr>
            <p:nvPr/>
          </p:nvGrpSpPr>
          <p:grpSpPr bwMode="auto">
            <a:xfrm>
              <a:off x="1980" y="4465"/>
              <a:ext cx="2" cy="224"/>
              <a:chOff x="1980" y="4465"/>
              <a:chExt cx="2" cy="224"/>
            </a:xfrm>
          </p:grpSpPr>
          <p:sp>
            <p:nvSpPr>
              <p:cNvPr id="39835" name="Freeform 3695"/>
              <p:cNvSpPr>
                <a:spLocks/>
              </p:cNvSpPr>
              <p:nvPr/>
            </p:nvSpPr>
            <p:spPr bwMode="auto">
              <a:xfrm>
                <a:off x="1980"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6" name="Group 3692"/>
            <p:cNvGrpSpPr>
              <a:grpSpLocks/>
            </p:cNvGrpSpPr>
            <p:nvPr/>
          </p:nvGrpSpPr>
          <p:grpSpPr bwMode="auto">
            <a:xfrm>
              <a:off x="1978" y="4456"/>
              <a:ext cx="3" cy="2"/>
              <a:chOff x="1978" y="4456"/>
              <a:chExt cx="3" cy="2"/>
            </a:xfrm>
          </p:grpSpPr>
          <p:sp>
            <p:nvSpPr>
              <p:cNvPr id="39834" name="Freeform 3693"/>
              <p:cNvSpPr>
                <a:spLocks/>
              </p:cNvSpPr>
              <p:nvPr/>
            </p:nvSpPr>
            <p:spPr bwMode="auto">
              <a:xfrm>
                <a:off x="1978" y="4456"/>
                <a:ext cx="3" cy="2"/>
              </a:xfrm>
              <a:custGeom>
                <a:avLst/>
                <a:gdLst>
                  <a:gd name="T0" fmla="+- 0 1978 1978"/>
                  <a:gd name="T1" fmla="*/ T0 w 3"/>
                  <a:gd name="T2" fmla="+- 0 1981 1978"/>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7" name="Group 3690"/>
            <p:cNvGrpSpPr>
              <a:grpSpLocks/>
            </p:cNvGrpSpPr>
            <p:nvPr/>
          </p:nvGrpSpPr>
          <p:grpSpPr bwMode="auto">
            <a:xfrm>
              <a:off x="1978" y="4463"/>
              <a:ext cx="3" cy="2"/>
              <a:chOff x="1978" y="4463"/>
              <a:chExt cx="3" cy="2"/>
            </a:xfrm>
          </p:grpSpPr>
          <p:sp>
            <p:nvSpPr>
              <p:cNvPr id="39833" name="Freeform 3691"/>
              <p:cNvSpPr>
                <a:spLocks/>
              </p:cNvSpPr>
              <p:nvPr/>
            </p:nvSpPr>
            <p:spPr bwMode="auto">
              <a:xfrm>
                <a:off x="1978" y="4463"/>
                <a:ext cx="3" cy="2"/>
              </a:xfrm>
              <a:custGeom>
                <a:avLst/>
                <a:gdLst>
                  <a:gd name="T0" fmla="+- 0 1978 1978"/>
                  <a:gd name="T1" fmla="*/ T0 w 3"/>
                  <a:gd name="T2" fmla="+- 0 1981 1978"/>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8" name="Group 3688"/>
            <p:cNvGrpSpPr>
              <a:grpSpLocks/>
            </p:cNvGrpSpPr>
            <p:nvPr/>
          </p:nvGrpSpPr>
          <p:grpSpPr bwMode="auto">
            <a:xfrm>
              <a:off x="1980" y="4031"/>
              <a:ext cx="2" cy="415"/>
              <a:chOff x="1980" y="4031"/>
              <a:chExt cx="2" cy="415"/>
            </a:xfrm>
          </p:grpSpPr>
          <p:sp>
            <p:nvSpPr>
              <p:cNvPr id="39832" name="Freeform 3689"/>
              <p:cNvSpPr>
                <a:spLocks/>
              </p:cNvSpPr>
              <p:nvPr/>
            </p:nvSpPr>
            <p:spPr bwMode="auto">
              <a:xfrm>
                <a:off x="1980"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9" name="Group 3685"/>
            <p:cNvGrpSpPr>
              <a:grpSpLocks/>
            </p:cNvGrpSpPr>
            <p:nvPr/>
          </p:nvGrpSpPr>
          <p:grpSpPr bwMode="auto">
            <a:xfrm>
              <a:off x="1978" y="4449"/>
              <a:ext cx="3" cy="2"/>
              <a:chOff x="1978" y="4449"/>
              <a:chExt cx="3" cy="2"/>
            </a:xfrm>
          </p:grpSpPr>
          <p:sp>
            <p:nvSpPr>
              <p:cNvPr id="39830" name="Freeform 3687"/>
              <p:cNvSpPr>
                <a:spLocks/>
              </p:cNvSpPr>
              <p:nvPr/>
            </p:nvSpPr>
            <p:spPr bwMode="auto">
              <a:xfrm>
                <a:off x="1978" y="4449"/>
                <a:ext cx="3" cy="2"/>
              </a:xfrm>
              <a:custGeom>
                <a:avLst/>
                <a:gdLst>
                  <a:gd name="T0" fmla="+- 0 1978 1978"/>
                  <a:gd name="T1" fmla="*/ T0 w 3"/>
                  <a:gd name="T2" fmla="+- 0 1981 1978"/>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831" name="Picture 368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6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40" name="Group 3683"/>
            <p:cNvGrpSpPr>
              <a:grpSpLocks/>
            </p:cNvGrpSpPr>
            <p:nvPr/>
          </p:nvGrpSpPr>
          <p:grpSpPr bwMode="auto">
            <a:xfrm>
              <a:off x="1965" y="4019"/>
              <a:ext cx="2" cy="656"/>
              <a:chOff x="1965" y="4019"/>
              <a:chExt cx="2" cy="656"/>
            </a:xfrm>
          </p:grpSpPr>
          <p:sp>
            <p:nvSpPr>
              <p:cNvPr id="39829" name="Freeform 3684"/>
              <p:cNvSpPr>
                <a:spLocks/>
              </p:cNvSpPr>
              <p:nvPr/>
            </p:nvSpPr>
            <p:spPr bwMode="auto">
              <a:xfrm>
                <a:off x="1965"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1" name="Group 3681"/>
            <p:cNvGrpSpPr>
              <a:grpSpLocks/>
            </p:cNvGrpSpPr>
            <p:nvPr/>
          </p:nvGrpSpPr>
          <p:grpSpPr bwMode="auto">
            <a:xfrm>
              <a:off x="1964" y="4018"/>
              <a:ext cx="82" cy="2"/>
              <a:chOff x="1964" y="4018"/>
              <a:chExt cx="82" cy="2"/>
            </a:xfrm>
          </p:grpSpPr>
          <p:sp>
            <p:nvSpPr>
              <p:cNvPr id="39828" name="Freeform 3682"/>
              <p:cNvSpPr>
                <a:spLocks/>
              </p:cNvSpPr>
              <p:nvPr/>
            </p:nvSpPr>
            <p:spPr bwMode="auto">
              <a:xfrm>
                <a:off x="1964" y="4018"/>
                <a:ext cx="82" cy="2"/>
              </a:xfrm>
              <a:custGeom>
                <a:avLst/>
                <a:gdLst>
                  <a:gd name="T0" fmla="+- 0 1964 1964"/>
                  <a:gd name="T1" fmla="*/ T0 w 82"/>
                  <a:gd name="T2" fmla="+- 0 2046 196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2" name="Group 3679"/>
            <p:cNvGrpSpPr>
              <a:grpSpLocks/>
            </p:cNvGrpSpPr>
            <p:nvPr/>
          </p:nvGrpSpPr>
          <p:grpSpPr bwMode="auto">
            <a:xfrm>
              <a:off x="1965" y="4674"/>
              <a:ext cx="80" cy="2"/>
              <a:chOff x="1965" y="4674"/>
              <a:chExt cx="80" cy="2"/>
            </a:xfrm>
          </p:grpSpPr>
          <p:sp>
            <p:nvSpPr>
              <p:cNvPr id="39827" name="Freeform 3680"/>
              <p:cNvSpPr>
                <a:spLocks/>
              </p:cNvSpPr>
              <p:nvPr/>
            </p:nvSpPr>
            <p:spPr bwMode="auto">
              <a:xfrm>
                <a:off x="1965" y="4674"/>
                <a:ext cx="80" cy="2"/>
              </a:xfrm>
              <a:custGeom>
                <a:avLst/>
                <a:gdLst>
                  <a:gd name="T0" fmla="+- 0 1965 1965"/>
                  <a:gd name="T1" fmla="*/ T0 w 80"/>
                  <a:gd name="T2" fmla="+- 0 2045 196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3" name="Group 3677"/>
            <p:cNvGrpSpPr>
              <a:grpSpLocks/>
            </p:cNvGrpSpPr>
            <p:nvPr/>
          </p:nvGrpSpPr>
          <p:grpSpPr bwMode="auto">
            <a:xfrm>
              <a:off x="1967" y="4672"/>
              <a:ext cx="80" cy="2"/>
              <a:chOff x="1967" y="4672"/>
              <a:chExt cx="80" cy="2"/>
            </a:xfrm>
          </p:grpSpPr>
          <p:sp>
            <p:nvSpPr>
              <p:cNvPr id="39826" name="Freeform 3678"/>
              <p:cNvSpPr>
                <a:spLocks/>
              </p:cNvSpPr>
              <p:nvPr/>
            </p:nvSpPr>
            <p:spPr bwMode="auto">
              <a:xfrm>
                <a:off x="1967" y="4672"/>
                <a:ext cx="80" cy="2"/>
              </a:xfrm>
              <a:custGeom>
                <a:avLst/>
                <a:gdLst>
                  <a:gd name="T0" fmla="+- 0 1967 1967"/>
                  <a:gd name="T1" fmla="*/ T0 w 80"/>
                  <a:gd name="T2" fmla="+- 0 2046 196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4" name="Group 3673"/>
            <p:cNvGrpSpPr>
              <a:grpSpLocks/>
            </p:cNvGrpSpPr>
            <p:nvPr/>
          </p:nvGrpSpPr>
          <p:grpSpPr bwMode="auto">
            <a:xfrm>
              <a:off x="1994" y="4310"/>
              <a:ext cx="38" cy="66"/>
              <a:chOff x="1994" y="4310"/>
              <a:chExt cx="38" cy="66"/>
            </a:xfrm>
          </p:grpSpPr>
          <p:sp>
            <p:nvSpPr>
              <p:cNvPr id="39823" name="Freeform 3676"/>
              <p:cNvSpPr>
                <a:spLocks/>
              </p:cNvSpPr>
              <p:nvPr/>
            </p:nvSpPr>
            <p:spPr bwMode="auto">
              <a:xfrm>
                <a:off x="1994" y="4310"/>
                <a:ext cx="38" cy="66"/>
              </a:xfrm>
              <a:custGeom>
                <a:avLst/>
                <a:gdLst>
                  <a:gd name="T0" fmla="+- 0 2030 1994"/>
                  <a:gd name="T1" fmla="*/ T0 w 38"/>
                  <a:gd name="T2" fmla="+- 0 4369 4310"/>
                  <a:gd name="T3" fmla="*/ 4369 h 66"/>
                  <a:gd name="T4" fmla="+- 0 1996 1994"/>
                  <a:gd name="T5" fmla="*/ T4 w 38"/>
                  <a:gd name="T6" fmla="+- 0 4369 4310"/>
                  <a:gd name="T7" fmla="*/ 4369 h 66"/>
                  <a:gd name="T8" fmla="+- 0 1995 1994"/>
                  <a:gd name="T9" fmla="*/ T8 w 38"/>
                  <a:gd name="T10" fmla="+- 0 4369 4310"/>
                  <a:gd name="T11" fmla="*/ 4369 h 66"/>
                  <a:gd name="T12" fmla="+- 0 1995 1994"/>
                  <a:gd name="T13" fmla="*/ T12 w 38"/>
                  <a:gd name="T14" fmla="+- 0 4370 4310"/>
                  <a:gd name="T15" fmla="*/ 4370 h 66"/>
                  <a:gd name="T16" fmla="+- 0 1995 1994"/>
                  <a:gd name="T17" fmla="*/ T16 w 38"/>
                  <a:gd name="T18" fmla="+- 0 4371 4310"/>
                  <a:gd name="T19" fmla="*/ 4371 h 66"/>
                  <a:gd name="T20" fmla="+- 0 1995 1994"/>
                  <a:gd name="T21" fmla="*/ T20 w 38"/>
                  <a:gd name="T22" fmla="+- 0 4374 4310"/>
                  <a:gd name="T23" fmla="*/ 4374 h 66"/>
                  <a:gd name="T24" fmla="+- 0 1995 1994"/>
                  <a:gd name="T25" fmla="*/ T24 w 38"/>
                  <a:gd name="T26" fmla="+- 0 4375 4310"/>
                  <a:gd name="T27" fmla="*/ 4375 h 66"/>
                  <a:gd name="T28" fmla="+- 0 1996 1994"/>
                  <a:gd name="T29" fmla="*/ T28 w 38"/>
                  <a:gd name="T30" fmla="+- 0 4376 4310"/>
                  <a:gd name="T31" fmla="*/ 4376 h 66"/>
                  <a:gd name="T32" fmla="+- 0 2030 1994"/>
                  <a:gd name="T33" fmla="*/ T32 w 38"/>
                  <a:gd name="T34" fmla="+- 0 4376 4310"/>
                  <a:gd name="T35" fmla="*/ 4376 h 66"/>
                  <a:gd name="T36" fmla="+- 0 2031 1994"/>
                  <a:gd name="T37" fmla="*/ T36 w 38"/>
                  <a:gd name="T38" fmla="+- 0 4375 4310"/>
                  <a:gd name="T39" fmla="*/ 4375 h 66"/>
                  <a:gd name="T40" fmla="+- 0 2031 1994"/>
                  <a:gd name="T41" fmla="*/ T40 w 38"/>
                  <a:gd name="T42" fmla="+- 0 4374 4310"/>
                  <a:gd name="T43" fmla="*/ 4374 h 66"/>
                  <a:gd name="T44" fmla="+- 0 2031 1994"/>
                  <a:gd name="T45" fmla="*/ T44 w 38"/>
                  <a:gd name="T46" fmla="+- 0 4371 4310"/>
                  <a:gd name="T47" fmla="*/ 4371 h 66"/>
                  <a:gd name="T48" fmla="+- 0 2031 1994"/>
                  <a:gd name="T49" fmla="*/ T48 w 38"/>
                  <a:gd name="T50" fmla="+- 0 4370 4310"/>
                  <a:gd name="T51" fmla="*/ 4370 h 66"/>
                  <a:gd name="T52" fmla="+- 0 2031 1994"/>
                  <a:gd name="T53" fmla="*/ T52 w 38"/>
                  <a:gd name="T54" fmla="+- 0 4369 4310"/>
                  <a:gd name="T55" fmla="*/ 4369 h 66"/>
                  <a:gd name="T56" fmla="+- 0 2030 1994"/>
                  <a:gd name="T57" fmla="*/ T56 w 38"/>
                  <a:gd name="T58" fmla="+- 0 4369 4310"/>
                  <a:gd name="T59" fmla="*/ 436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24" name="Freeform 3675"/>
              <p:cNvSpPr>
                <a:spLocks/>
              </p:cNvSpPr>
              <p:nvPr/>
            </p:nvSpPr>
            <p:spPr bwMode="auto">
              <a:xfrm>
                <a:off x="1994" y="4310"/>
                <a:ext cx="38" cy="66"/>
              </a:xfrm>
              <a:custGeom>
                <a:avLst/>
                <a:gdLst>
                  <a:gd name="T0" fmla="+- 0 2018 1994"/>
                  <a:gd name="T1" fmla="*/ T0 w 38"/>
                  <a:gd name="T2" fmla="+- 0 4319 4310"/>
                  <a:gd name="T3" fmla="*/ 4319 h 66"/>
                  <a:gd name="T4" fmla="+- 0 2010 1994"/>
                  <a:gd name="T5" fmla="*/ T4 w 38"/>
                  <a:gd name="T6" fmla="+- 0 4319 4310"/>
                  <a:gd name="T7" fmla="*/ 4319 h 66"/>
                  <a:gd name="T8" fmla="+- 0 2010 1994"/>
                  <a:gd name="T9" fmla="*/ T8 w 38"/>
                  <a:gd name="T10" fmla="+- 0 4369 4310"/>
                  <a:gd name="T11" fmla="*/ 4369 h 66"/>
                  <a:gd name="T12" fmla="+- 0 2018 1994"/>
                  <a:gd name="T13" fmla="*/ T12 w 38"/>
                  <a:gd name="T14" fmla="+- 0 4369 4310"/>
                  <a:gd name="T15" fmla="*/ 4369 h 66"/>
                  <a:gd name="T16" fmla="+- 0 2018 1994"/>
                  <a:gd name="T17" fmla="*/ T16 w 38"/>
                  <a:gd name="T18" fmla="+- 0 4319 4310"/>
                  <a:gd name="T19" fmla="*/ 431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25" name="Freeform 3674"/>
              <p:cNvSpPr>
                <a:spLocks/>
              </p:cNvSpPr>
              <p:nvPr/>
            </p:nvSpPr>
            <p:spPr bwMode="auto">
              <a:xfrm>
                <a:off x="1994" y="4310"/>
                <a:ext cx="38" cy="66"/>
              </a:xfrm>
              <a:custGeom>
                <a:avLst/>
                <a:gdLst>
                  <a:gd name="T0" fmla="+- 0 2016 1994"/>
                  <a:gd name="T1" fmla="*/ T0 w 38"/>
                  <a:gd name="T2" fmla="+- 0 4310 4310"/>
                  <a:gd name="T3" fmla="*/ 4310 h 66"/>
                  <a:gd name="T4" fmla="+- 0 1994 1994"/>
                  <a:gd name="T5" fmla="*/ T4 w 38"/>
                  <a:gd name="T6" fmla="+- 0 4326 4310"/>
                  <a:gd name="T7" fmla="*/ 4326 h 66"/>
                  <a:gd name="T8" fmla="+- 0 1995 1994"/>
                  <a:gd name="T9" fmla="*/ T8 w 38"/>
                  <a:gd name="T10" fmla="+- 0 4327 4310"/>
                  <a:gd name="T11" fmla="*/ 4327 h 66"/>
                  <a:gd name="T12" fmla="+- 0 1996 1994"/>
                  <a:gd name="T13" fmla="*/ T12 w 38"/>
                  <a:gd name="T14" fmla="+- 0 4327 4310"/>
                  <a:gd name="T15" fmla="*/ 4327 h 66"/>
                  <a:gd name="T16" fmla="+- 0 1997 1994"/>
                  <a:gd name="T17" fmla="*/ T16 w 38"/>
                  <a:gd name="T18" fmla="+- 0 4327 4310"/>
                  <a:gd name="T19" fmla="*/ 4327 h 66"/>
                  <a:gd name="T20" fmla="+- 0 2010 1994"/>
                  <a:gd name="T21" fmla="*/ T20 w 38"/>
                  <a:gd name="T22" fmla="+- 0 4319 4310"/>
                  <a:gd name="T23" fmla="*/ 4319 h 66"/>
                  <a:gd name="T24" fmla="+- 0 2018 1994"/>
                  <a:gd name="T25" fmla="*/ T24 w 38"/>
                  <a:gd name="T26" fmla="+- 0 4319 4310"/>
                  <a:gd name="T27" fmla="*/ 4319 h 66"/>
                  <a:gd name="T28" fmla="+- 0 2018 1994"/>
                  <a:gd name="T29" fmla="*/ T28 w 38"/>
                  <a:gd name="T30" fmla="+- 0 4311 4310"/>
                  <a:gd name="T31" fmla="*/ 4311 h 66"/>
                  <a:gd name="T32" fmla="+- 0 2017 1994"/>
                  <a:gd name="T33" fmla="*/ T32 w 38"/>
                  <a:gd name="T34" fmla="+- 0 4310 4310"/>
                  <a:gd name="T35" fmla="*/ 4310 h 66"/>
                  <a:gd name="T36" fmla="+- 0 2016 1994"/>
                  <a:gd name="T37" fmla="*/ T36 w 38"/>
                  <a:gd name="T38" fmla="+- 0 4310 4310"/>
                  <a:gd name="T39" fmla="*/ 431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45" name="Group 3669"/>
            <p:cNvGrpSpPr>
              <a:grpSpLocks/>
            </p:cNvGrpSpPr>
            <p:nvPr/>
          </p:nvGrpSpPr>
          <p:grpSpPr bwMode="auto">
            <a:xfrm>
              <a:off x="2059" y="4031"/>
              <a:ext cx="80" cy="658"/>
              <a:chOff x="2059" y="4031"/>
              <a:chExt cx="80" cy="658"/>
            </a:xfrm>
          </p:grpSpPr>
          <p:sp>
            <p:nvSpPr>
              <p:cNvPr id="39820" name="Freeform 3672"/>
              <p:cNvSpPr>
                <a:spLocks/>
              </p:cNvSpPr>
              <p:nvPr/>
            </p:nvSpPr>
            <p:spPr bwMode="auto">
              <a:xfrm>
                <a:off x="2059" y="4031"/>
                <a:ext cx="80" cy="658"/>
              </a:xfrm>
              <a:custGeom>
                <a:avLst/>
                <a:gdLst>
                  <a:gd name="T0" fmla="+- 0 2138 2059"/>
                  <a:gd name="T1" fmla="*/ T0 w 80"/>
                  <a:gd name="T2" fmla="+- 0 4031 4031"/>
                  <a:gd name="T3" fmla="*/ 4031 h 658"/>
                  <a:gd name="T4" fmla="+- 0 2059 2059"/>
                  <a:gd name="T5" fmla="*/ T4 w 80"/>
                  <a:gd name="T6" fmla="+- 0 4031 4031"/>
                  <a:gd name="T7" fmla="*/ 4031 h 658"/>
                  <a:gd name="T8" fmla="+- 0 2060 2059"/>
                  <a:gd name="T9" fmla="*/ T8 w 80"/>
                  <a:gd name="T10" fmla="+- 0 4033 4031"/>
                  <a:gd name="T11" fmla="*/ 4033 h 658"/>
                  <a:gd name="T12" fmla="+- 0 2060 2059"/>
                  <a:gd name="T13" fmla="*/ T12 w 80"/>
                  <a:gd name="T14" fmla="+- 0 4446 4031"/>
                  <a:gd name="T15" fmla="*/ 4446 h 658"/>
                  <a:gd name="T16" fmla="+- 0 2133 2059"/>
                  <a:gd name="T17" fmla="*/ T16 w 80"/>
                  <a:gd name="T18" fmla="+- 0 4446 4031"/>
                  <a:gd name="T19" fmla="*/ 4446 h 658"/>
                  <a:gd name="T20" fmla="+- 0 2135 2059"/>
                  <a:gd name="T21" fmla="*/ T20 w 80"/>
                  <a:gd name="T22" fmla="+- 0 4449 4031"/>
                  <a:gd name="T23" fmla="*/ 4449 h 658"/>
                  <a:gd name="T24" fmla="+- 0 2133 2059"/>
                  <a:gd name="T25" fmla="*/ T24 w 80"/>
                  <a:gd name="T26" fmla="+- 0 4451 4031"/>
                  <a:gd name="T27" fmla="*/ 4451 h 658"/>
                  <a:gd name="T28" fmla="+- 0 2060 2059"/>
                  <a:gd name="T29" fmla="*/ T28 w 80"/>
                  <a:gd name="T30" fmla="+- 0 4451 4031"/>
                  <a:gd name="T31" fmla="*/ 4451 h 658"/>
                  <a:gd name="T32" fmla="+- 0 2060 2059"/>
                  <a:gd name="T33" fmla="*/ T32 w 80"/>
                  <a:gd name="T34" fmla="+- 0 4688 4031"/>
                  <a:gd name="T35" fmla="*/ 4688 h 658"/>
                  <a:gd name="T36" fmla="+- 0 2059 2059"/>
                  <a:gd name="T37" fmla="*/ T36 w 80"/>
                  <a:gd name="T38" fmla="+- 0 4689 4031"/>
                  <a:gd name="T39" fmla="*/ 4689 h 658"/>
                  <a:gd name="T40" fmla="+- 0 2138 2059"/>
                  <a:gd name="T41" fmla="*/ T40 w 80"/>
                  <a:gd name="T42" fmla="+- 0 4689 4031"/>
                  <a:gd name="T43" fmla="*/ 4689 h 658"/>
                  <a:gd name="T44" fmla="+- 0 2137 2059"/>
                  <a:gd name="T45" fmla="*/ T44 w 80"/>
                  <a:gd name="T46" fmla="+- 0 4688 4031"/>
                  <a:gd name="T47" fmla="*/ 4688 h 658"/>
                  <a:gd name="T48" fmla="+- 0 2137 2059"/>
                  <a:gd name="T49" fmla="*/ T48 w 80"/>
                  <a:gd name="T50" fmla="+- 0 4466 4031"/>
                  <a:gd name="T51" fmla="*/ 4466 h 658"/>
                  <a:gd name="T52" fmla="+- 0 2074 2059"/>
                  <a:gd name="T53" fmla="*/ T52 w 80"/>
                  <a:gd name="T54" fmla="+- 0 4466 4031"/>
                  <a:gd name="T55" fmla="*/ 4466 h 658"/>
                  <a:gd name="T56" fmla="+- 0 2072 2059"/>
                  <a:gd name="T57" fmla="*/ T56 w 80"/>
                  <a:gd name="T58" fmla="+- 0 4463 4031"/>
                  <a:gd name="T59" fmla="*/ 4463 h 658"/>
                  <a:gd name="T60" fmla="+- 0 2074 2059"/>
                  <a:gd name="T61" fmla="*/ T60 w 80"/>
                  <a:gd name="T62" fmla="+- 0 4461 4031"/>
                  <a:gd name="T63" fmla="*/ 4461 h 658"/>
                  <a:gd name="T64" fmla="+- 0 2137 2059"/>
                  <a:gd name="T65" fmla="*/ T64 w 80"/>
                  <a:gd name="T66" fmla="+- 0 4461 4031"/>
                  <a:gd name="T67" fmla="*/ 4461 h 658"/>
                  <a:gd name="T68" fmla="+- 0 2137 2059"/>
                  <a:gd name="T69" fmla="*/ T68 w 80"/>
                  <a:gd name="T70" fmla="+- 0 4033 4031"/>
                  <a:gd name="T71" fmla="*/ 4033 h 658"/>
                  <a:gd name="T72" fmla="+- 0 2138 2059"/>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415"/>
                    </a:lnTo>
                    <a:lnTo>
                      <a:pt x="74" y="415"/>
                    </a:lnTo>
                    <a:lnTo>
                      <a:pt x="76" y="418"/>
                    </a:lnTo>
                    <a:lnTo>
                      <a:pt x="74" y="420"/>
                    </a:lnTo>
                    <a:lnTo>
                      <a:pt x="1" y="420"/>
                    </a:lnTo>
                    <a:lnTo>
                      <a:pt x="1" y="657"/>
                    </a:lnTo>
                    <a:lnTo>
                      <a:pt x="0" y="658"/>
                    </a:lnTo>
                    <a:lnTo>
                      <a:pt x="79" y="658"/>
                    </a:lnTo>
                    <a:lnTo>
                      <a:pt x="78" y="657"/>
                    </a:lnTo>
                    <a:lnTo>
                      <a:pt x="78" y="435"/>
                    </a:lnTo>
                    <a:lnTo>
                      <a:pt x="15" y="435"/>
                    </a:lnTo>
                    <a:lnTo>
                      <a:pt x="13" y="432"/>
                    </a:lnTo>
                    <a:lnTo>
                      <a:pt x="15" y="430"/>
                    </a:lnTo>
                    <a:lnTo>
                      <a:pt x="78" y="43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21" name="Freeform 3671"/>
              <p:cNvSpPr>
                <a:spLocks/>
              </p:cNvSpPr>
              <p:nvPr/>
            </p:nvSpPr>
            <p:spPr bwMode="auto">
              <a:xfrm>
                <a:off x="2059" y="4031"/>
                <a:ext cx="80" cy="658"/>
              </a:xfrm>
              <a:custGeom>
                <a:avLst/>
                <a:gdLst>
                  <a:gd name="T0" fmla="+- 0 2135 2059"/>
                  <a:gd name="T1" fmla="*/ T0 w 80"/>
                  <a:gd name="T2" fmla="+- 0 4461 4031"/>
                  <a:gd name="T3" fmla="*/ 4461 h 658"/>
                  <a:gd name="T4" fmla="+- 0 2109 2059"/>
                  <a:gd name="T5" fmla="*/ T4 w 80"/>
                  <a:gd name="T6" fmla="+- 0 4461 4031"/>
                  <a:gd name="T7" fmla="*/ 4461 h 658"/>
                  <a:gd name="T8" fmla="+- 0 2112 2059"/>
                  <a:gd name="T9" fmla="*/ T8 w 80"/>
                  <a:gd name="T10" fmla="+- 0 4463 4031"/>
                  <a:gd name="T11" fmla="*/ 4463 h 658"/>
                  <a:gd name="T12" fmla="+- 0 2109 2059"/>
                  <a:gd name="T13" fmla="*/ T12 w 80"/>
                  <a:gd name="T14" fmla="+- 0 4466 4031"/>
                  <a:gd name="T15" fmla="*/ 4466 h 658"/>
                  <a:gd name="T16" fmla="+- 0 2135 2059"/>
                  <a:gd name="T17" fmla="*/ T16 w 80"/>
                  <a:gd name="T18" fmla="+- 0 4466 4031"/>
                  <a:gd name="T19" fmla="*/ 4466 h 658"/>
                  <a:gd name="T20" fmla="+- 0 2132 2059"/>
                  <a:gd name="T21" fmla="*/ T20 w 80"/>
                  <a:gd name="T22" fmla="+- 0 4463 4031"/>
                  <a:gd name="T23" fmla="*/ 4463 h 658"/>
                  <a:gd name="T24" fmla="+- 0 2135 205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6" y="430"/>
                    </a:moveTo>
                    <a:lnTo>
                      <a:pt x="50" y="430"/>
                    </a:lnTo>
                    <a:lnTo>
                      <a:pt x="53" y="432"/>
                    </a:lnTo>
                    <a:lnTo>
                      <a:pt x="50" y="435"/>
                    </a:lnTo>
                    <a:lnTo>
                      <a:pt x="76" y="435"/>
                    </a:lnTo>
                    <a:lnTo>
                      <a:pt x="73" y="432"/>
                    </a:lnTo>
                    <a:lnTo>
                      <a:pt x="76"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22" name="Freeform 3670"/>
              <p:cNvSpPr>
                <a:spLocks/>
              </p:cNvSpPr>
              <p:nvPr/>
            </p:nvSpPr>
            <p:spPr bwMode="auto">
              <a:xfrm>
                <a:off x="2059" y="4031"/>
                <a:ext cx="80" cy="658"/>
              </a:xfrm>
              <a:custGeom>
                <a:avLst/>
                <a:gdLst>
                  <a:gd name="T0" fmla="+- 0 2097 2059"/>
                  <a:gd name="T1" fmla="*/ T0 w 80"/>
                  <a:gd name="T2" fmla="+- 0 4446 4031"/>
                  <a:gd name="T3" fmla="*/ 4446 h 658"/>
                  <a:gd name="T4" fmla="+- 0 2071 2059"/>
                  <a:gd name="T5" fmla="*/ T4 w 80"/>
                  <a:gd name="T6" fmla="+- 0 4446 4031"/>
                  <a:gd name="T7" fmla="*/ 4446 h 658"/>
                  <a:gd name="T8" fmla="+- 0 2074 2059"/>
                  <a:gd name="T9" fmla="*/ T8 w 80"/>
                  <a:gd name="T10" fmla="+- 0 4449 4031"/>
                  <a:gd name="T11" fmla="*/ 4449 h 658"/>
                  <a:gd name="T12" fmla="+- 0 2071 2059"/>
                  <a:gd name="T13" fmla="*/ T12 w 80"/>
                  <a:gd name="T14" fmla="+- 0 4451 4031"/>
                  <a:gd name="T15" fmla="*/ 4451 h 658"/>
                  <a:gd name="T16" fmla="+- 0 2097 2059"/>
                  <a:gd name="T17" fmla="*/ T16 w 80"/>
                  <a:gd name="T18" fmla="+- 0 4451 4031"/>
                  <a:gd name="T19" fmla="*/ 4451 h 658"/>
                  <a:gd name="T20" fmla="+- 0 2094 2059"/>
                  <a:gd name="T21" fmla="*/ T20 w 80"/>
                  <a:gd name="T22" fmla="+- 0 4449 4031"/>
                  <a:gd name="T23" fmla="*/ 4449 h 658"/>
                  <a:gd name="T24" fmla="+- 0 2097 205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8" y="415"/>
                    </a:moveTo>
                    <a:lnTo>
                      <a:pt x="12" y="415"/>
                    </a:lnTo>
                    <a:lnTo>
                      <a:pt x="15" y="418"/>
                    </a:lnTo>
                    <a:lnTo>
                      <a:pt x="12" y="420"/>
                    </a:lnTo>
                    <a:lnTo>
                      <a:pt x="38" y="420"/>
                    </a:lnTo>
                    <a:lnTo>
                      <a:pt x="35" y="418"/>
                    </a:lnTo>
                    <a:lnTo>
                      <a:pt x="3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46" name="Group 3667"/>
            <p:cNvGrpSpPr>
              <a:grpSpLocks/>
            </p:cNvGrpSpPr>
            <p:nvPr/>
          </p:nvGrpSpPr>
          <p:grpSpPr bwMode="auto">
            <a:xfrm>
              <a:off x="2072" y="4463"/>
              <a:ext cx="66" cy="2"/>
              <a:chOff x="2072" y="4463"/>
              <a:chExt cx="66" cy="2"/>
            </a:xfrm>
          </p:grpSpPr>
          <p:sp>
            <p:nvSpPr>
              <p:cNvPr id="39819" name="Freeform 3668"/>
              <p:cNvSpPr>
                <a:spLocks/>
              </p:cNvSpPr>
              <p:nvPr/>
            </p:nvSpPr>
            <p:spPr bwMode="auto">
              <a:xfrm>
                <a:off x="2072" y="4463"/>
                <a:ext cx="66" cy="2"/>
              </a:xfrm>
              <a:custGeom>
                <a:avLst/>
                <a:gdLst>
                  <a:gd name="T0" fmla="+- 0 2072 2072"/>
                  <a:gd name="T1" fmla="*/ T0 w 66"/>
                  <a:gd name="T2" fmla="+- 0 2137 2072"/>
                  <a:gd name="T3" fmla="*/ T2 w 66"/>
                </a:gdLst>
                <a:ahLst/>
                <a:cxnLst>
                  <a:cxn ang="0">
                    <a:pos x="T1" y="0"/>
                  </a:cxn>
                  <a:cxn ang="0">
                    <a:pos x="T3" y="0"/>
                  </a:cxn>
                </a:cxnLst>
                <a:rect l="0" t="0" r="r" b="b"/>
                <a:pathLst>
                  <a:path w="66">
                    <a:moveTo>
                      <a:pt x="0" y="0"/>
                    </a:moveTo>
                    <a:lnTo>
                      <a:pt x="6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7" name="Group 3665"/>
            <p:cNvGrpSpPr>
              <a:grpSpLocks/>
            </p:cNvGrpSpPr>
            <p:nvPr/>
          </p:nvGrpSpPr>
          <p:grpSpPr bwMode="auto">
            <a:xfrm>
              <a:off x="2060" y="4449"/>
              <a:ext cx="76" cy="2"/>
              <a:chOff x="2060" y="4449"/>
              <a:chExt cx="76" cy="2"/>
            </a:xfrm>
          </p:grpSpPr>
          <p:sp>
            <p:nvSpPr>
              <p:cNvPr id="39818" name="Freeform 3666"/>
              <p:cNvSpPr>
                <a:spLocks/>
              </p:cNvSpPr>
              <p:nvPr/>
            </p:nvSpPr>
            <p:spPr bwMode="auto">
              <a:xfrm>
                <a:off x="2060" y="4449"/>
                <a:ext cx="76" cy="2"/>
              </a:xfrm>
              <a:custGeom>
                <a:avLst/>
                <a:gdLst>
                  <a:gd name="T0" fmla="+- 0 2060 2060"/>
                  <a:gd name="T1" fmla="*/ T0 w 76"/>
                  <a:gd name="T2" fmla="+- 0 2135 2060"/>
                  <a:gd name="T3" fmla="*/ T2 w 76"/>
                </a:gdLst>
                <a:ahLst/>
                <a:cxnLst>
                  <a:cxn ang="0">
                    <a:pos x="T1" y="0"/>
                  </a:cxn>
                  <a:cxn ang="0">
                    <a:pos x="T3" y="0"/>
                  </a:cxn>
                </a:cxnLst>
                <a:rect l="0" t="0" r="r" b="b"/>
                <a:pathLst>
                  <a:path w="76">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8" name="Group 3663"/>
            <p:cNvGrpSpPr>
              <a:grpSpLocks/>
            </p:cNvGrpSpPr>
            <p:nvPr/>
          </p:nvGrpSpPr>
          <p:grpSpPr bwMode="auto">
            <a:xfrm>
              <a:off x="2059" y="4451"/>
              <a:ext cx="2" cy="238"/>
              <a:chOff x="2059" y="4451"/>
              <a:chExt cx="2" cy="238"/>
            </a:xfrm>
          </p:grpSpPr>
          <p:sp>
            <p:nvSpPr>
              <p:cNvPr id="39817" name="Freeform 3664"/>
              <p:cNvSpPr>
                <a:spLocks/>
              </p:cNvSpPr>
              <p:nvPr/>
            </p:nvSpPr>
            <p:spPr bwMode="auto">
              <a:xfrm>
                <a:off x="2059"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9" name="Group 3661"/>
            <p:cNvGrpSpPr>
              <a:grpSpLocks/>
            </p:cNvGrpSpPr>
            <p:nvPr/>
          </p:nvGrpSpPr>
          <p:grpSpPr bwMode="auto">
            <a:xfrm>
              <a:off x="2059" y="4031"/>
              <a:ext cx="2" cy="414"/>
              <a:chOff x="2059" y="4031"/>
              <a:chExt cx="2" cy="414"/>
            </a:xfrm>
          </p:grpSpPr>
          <p:sp>
            <p:nvSpPr>
              <p:cNvPr id="39816" name="Freeform 3662"/>
              <p:cNvSpPr>
                <a:spLocks/>
              </p:cNvSpPr>
              <p:nvPr/>
            </p:nvSpPr>
            <p:spPr bwMode="auto">
              <a:xfrm>
                <a:off x="205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0" name="Group 3658"/>
            <p:cNvGrpSpPr>
              <a:grpSpLocks/>
            </p:cNvGrpSpPr>
            <p:nvPr/>
          </p:nvGrpSpPr>
          <p:grpSpPr bwMode="auto">
            <a:xfrm>
              <a:off x="2058" y="4449"/>
              <a:ext cx="3" cy="2"/>
              <a:chOff x="2058" y="4449"/>
              <a:chExt cx="3" cy="2"/>
            </a:xfrm>
          </p:grpSpPr>
          <p:sp>
            <p:nvSpPr>
              <p:cNvPr id="39814" name="Freeform 3660"/>
              <p:cNvSpPr>
                <a:spLocks/>
              </p:cNvSpPr>
              <p:nvPr/>
            </p:nvSpPr>
            <p:spPr bwMode="auto">
              <a:xfrm>
                <a:off x="2058" y="4449"/>
                <a:ext cx="3" cy="2"/>
              </a:xfrm>
              <a:custGeom>
                <a:avLst/>
                <a:gdLst>
                  <a:gd name="T0" fmla="+- 0 2058 2058"/>
                  <a:gd name="T1" fmla="*/ T0 w 3"/>
                  <a:gd name="T2" fmla="+- 0 2060 2058"/>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815" name="Picture 36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51" name="Group 3656"/>
            <p:cNvGrpSpPr>
              <a:grpSpLocks/>
            </p:cNvGrpSpPr>
            <p:nvPr/>
          </p:nvGrpSpPr>
          <p:grpSpPr bwMode="auto">
            <a:xfrm>
              <a:off x="2043" y="4019"/>
              <a:ext cx="3" cy="656"/>
              <a:chOff x="2043" y="4019"/>
              <a:chExt cx="3" cy="656"/>
            </a:xfrm>
          </p:grpSpPr>
          <p:sp>
            <p:nvSpPr>
              <p:cNvPr id="39813" name="Freeform 3657"/>
              <p:cNvSpPr>
                <a:spLocks/>
              </p:cNvSpPr>
              <p:nvPr/>
            </p:nvSpPr>
            <p:spPr bwMode="auto">
              <a:xfrm>
                <a:off x="2043" y="4019"/>
                <a:ext cx="3" cy="656"/>
              </a:xfrm>
              <a:custGeom>
                <a:avLst/>
                <a:gdLst>
                  <a:gd name="T0" fmla="+- 0 2043 2043"/>
                  <a:gd name="T1" fmla="*/ T0 w 3"/>
                  <a:gd name="T2" fmla="+- 0 4675 4019"/>
                  <a:gd name="T3" fmla="*/ 4675 h 656"/>
                  <a:gd name="T4" fmla="+- 0 2046 2043"/>
                  <a:gd name="T5" fmla="*/ T4 w 3"/>
                  <a:gd name="T6" fmla="+- 0 4675 4019"/>
                  <a:gd name="T7" fmla="*/ 4675 h 656"/>
                  <a:gd name="T8" fmla="+- 0 2046 2043"/>
                  <a:gd name="T9" fmla="*/ T8 w 3"/>
                  <a:gd name="T10" fmla="+- 0 4019 4019"/>
                  <a:gd name="T11" fmla="*/ 4019 h 656"/>
                  <a:gd name="T12" fmla="+- 0 2043 2043"/>
                  <a:gd name="T13" fmla="*/ T12 w 3"/>
                  <a:gd name="T14" fmla="+- 0 4019 4019"/>
                  <a:gd name="T15" fmla="*/ 4019 h 656"/>
                  <a:gd name="T16" fmla="+- 0 2043 204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52" name="Group 3654"/>
            <p:cNvGrpSpPr>
              <a:grpSpLocks/>
            </p:cNvGrpSpPr>
            <p:nvPr/>
          </p:nvGrpSpPr>
          <p:grpSpPr bwMode="auto">
            <a:xfrm>
              <a:off x="2043" y="4018"/>
              <a:ext cx="82" cy="2"/>
              <a:chOff x="2043" y="4018"/>
              <a:chExt cx="82" cy="2"/>
            </a:xfrm>
          </p:grpSpPr>
          <p:sp>
            <p:nvSpPr>
              <p:cNvPr id="39812" name="Freeform 3655"/>
              <p:cNvSpPr>
                <a:spLocks/>
              </p:cNvSpPr>
              <p:nvPr/>
            </p:nvSpPr>
            <p:spPr bwMode="auto">
              <a:xfrm>
                <a:off x="2043" y="4018"/>
                <a:ext cx="82" cy="2"/>
              </a:xfrm>
              <a:custGeom>
                <a:avLst/>
                <a:gdLst>
                  <a:gd name="T0" fmla="+- 0 2043 2043"/>
                  <a:gd name="T1" fmla="*/ T0 w 82"/>
                  <a:gd name="T2" fmla="+- 0 2125 204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3" name="Group 3652"/>
            <p:cNvGrpSpPr>
              <a:grpSpLocks/>
            </p:cNvGrpSpPr>
            <p:nvPr/>
          </p:nvGrpSpPr>
          <p:grpSpPr bwMode="auto">
            <a:xfrm>
              <a:off x="2045" y="4674"/>
              <a:ext cx="80" cy="2"/>
              <a:chOff x="2045" y="4674"/>
              <a:chExt cx="80" cy="2"/>
            </a:xfrm>
          </p:grpSpPr>
          <p:sp>
            <p:nvSpPr>
              <p:cNvPr id="39811" name="Freeform 3653"/>
              <p:cNvSpPr>
                <a:spLocks/>
              </p:cNvSpPr>
              <p:nvPr/>
            </p:nvSpPr>
            <p:spPr bwMode="auto">
              <a:xfrm>
                <a:off x="2045" y="4674"/>
                <a:ext cx="80" cy="2"/>
              </a:xfrm>
              <a:custGeom>
                <a:avLst/>
                <a:gdLst>
                  <a:gd name="T0" fmla="+- 0 2045 2045"/>
                  <a:gd name="T1" fmla="*/ T0 w 80"/>
                  <a:gd name="T2" fmla="+- 0 2125 204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4" name="Group 3650"/>
            <p:cNvGrpSpPr>
              <a:grpSpLocks/>
            </p:cNvGrpSpPr>
            <p:nvPr/>
          </p:nvGrpSpPr>
          <p:grpSpPr bwMode="auto">
            <a:xfrm>
              <a:off x="2046" y="4672"/>
              <a:ext cx="80" cy="2"/>
              <a:chOff x="2046" y="4672"/>
              <a:chExt cx="80" cy="2"/>
            </a:xfrm>
          </p:grpSpPr>
          <p:sp>
            <p:nvSpPr>
              <p:cNvPr id="39810" name="Freeform 3651"/>
              <p:cNvSpPr>
                <a:spLocks/>
              </p:cNvSpPr>
              <p:nvPr/>
            </p:nvSpPr>
            <p:spPr bwMode="auto">
              <a:xfrm>
                <a:off x="2046" y="4672"/>
                <a:ext cx="80" cy="2"/>
              </a:xfrm>
              <a:custGeom>
                <a:avLst/>
                <a:gdLst>
                  <a:gd name="T0" fmla="+- 0 2046 2046"/>
                  <a:gd name="T1" fmla="*/ T0 w 80"/>
                  <a:gd name="T2" fmla="+- 0 2125 204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5" name="Group 3647"/>
            <p:cNvGrpSpPr>
              <a:grpSpLocks/>
            </p:cNvGrpSpPr>
            <p:nvPr/>
          </p:nvGrpSpPr>
          <p:grpSpPr bwMode="auto">
            <a:xfrm>
              <a:off x="2071" y="4310"/>
              <a:ext cx="40" cy="67"/>
              <a:chOff x="2071" y="4310"/>
              <a:chExt cx="40" cy="67"/>
            </a:xfrm>
          </p:grpSpPr>
          <p:sp>
            <p:nvSpPr>
              <p:cNvPr id="39808" name="Freeform 3649"/>
              <p:cNvSpPr>
                <a:spLocks/>
              </p:cNvSpPr>
              <p:nvPr/>
            </p:nvSpPr>
            <p:spPr bwMode="auto">
              <a:xfrm>
                <a:off x="2071" y="4310"/>
                <a:ext cx="40" cy="67"/>
              </a:xfrm>
              <a:custGeom>
                <a:avLst/>
                <a:gdLst>
                  <a:gd name="T0" fmla="+- 0 2105 2071"/>
                  <a:gd name="T1" fmla="*/ T0 w 40"/>
                  <a:gd name="T2" fmla="+- 0 4317 4310"/>
                  <a:gd name="T3" fmla="*/ 4317 h 67"/>
                  <a:gd name="T4" fmla="+- 0 2088 2071"/>
                  <a:gd name="T5" fmla="*/ T4 w 40"/>
                  <a:gd name="T6" fmla="+- 0 4317 4310"/>
                  <a:gd name="T7" fmla="*/ 4317 h 67"/>
                  <a:gd name="T8" fmla="+- 0 2092 2071"/>
                  <a:gd name="T9" fmla="*/ T8 w 40"/>
                  <a:gd name="T10" fmla="+- 0 4318 4310"/>
                  <a:gd name="T11" fmla="*/ 4318 h 67"/>
                  <a:gd name="T12" fmla="+- 0 2095 2071"/>
                  <a:gd name="T13" fmla="*/ T12 w 40"/>
                  <a:gd name="T14" fmla="+- 0 4320 4310"/>
                  <a:gd name="T15" fmla="*/ 4320 h 67"/>
                  <a:gd name="T16" fmla="+- 0 2097 2071"/>
                  <a:gd name="T17" fmla="*/ T16 w 40"/>
                  <a:gd name="T18" fmla="+- 0 4324 4310"/>
                  <a:gd name="T19" fmla="*/ 4324 h 67"/>
                  <a:gd name="T20" fmla="+- 0 2098 2071"/>
                  <a:gd name="T21" fmla="*/ T20 w 40"/>
                  <a:gd name="T22" fmla="+- 0 4328 4310"/>
                  <a:gd name="T23" fmla="*/ 4328 h 67"/>
                  <a:gd name="T24" fmla="+- 0 2098 2071"/>
                  <a:gd name="T25" fmla="*/ T24 w 40"/>
                  <a:gd name="T26" fmla="+- 0 4333 4310"/>
                  <a:gd name="T27" fmla="*/ 4333 h 67"/>
                  <a:gd name="T28" fmla="+- 0 2072 2071"/>
                  <a:gd name="T29" fmla="*/ T28 w 40"/>
                  <a:gd name="T30" fmla="+- 0 4367 4310"/>
                  <a:gd name="T31" fmla="*/ 4367 h 67"/>
                  <a:gd name="T32" fmla="+- 0 2071 2071"/>
                  <a:gd name="T33" fmla="*/ T32 w 40"/>
                  <a:gd name="T34" fmla="+- 0 4368 4310"/>
                  <a:gd name="T35" fmla="*/ 4368 h 67"/>
                  <a:gd name="T36" fmla="+- 0 2071 2071"/>
                  <a:gd name="T37" fmla="*/ T36 w 40"/>
                  <a:gd name="T38" fmla="+- 0 4369 4310"/>
                  <a:gd name="T39" fmla="*/ 4369 h 67"/>
                  <a:gd name="T40" fmla="+- 0 2071 2071"/>
                  <a:gd name="T41" fmla="*/ T40 w 40"/>
                  <a:gd name="T42" fmla="+- 0 4370 4310"/>
                  <a:gd name="T43" fmla="*/ 4370 h 67"/>
                  <a:gd name="T44" fmla="+- 0 2071 2071"/>
                  <a:gd name="T45" fmla="*/ T44 w 40"/>
                  <a:gd name="T46" fmla="+- 0 4374 4310"/>
                  <a:gd name="T47" fmla="*/ 4374 h 67"/>
                  <a:gd name="T48" fmla="+- 0 2071 2071"/>
                  <a:gd name="T49" fmla="*/ T48 w 40"/>
                  <a:gd name="T50" fmla="+- 0 4375 4310"/>
                  <a:gd name="T51" fmla="*/ 4375 h 67"/>
                  <a:gd name="T52" fmla="+- 0 2072 2071"/>
                  <a:gd name="T53" fmla="*/ T52 w 40"/>
                  <a:gd name="T54" fmla="+- 0 4376 4310"/>
                  <a:gd name="T55" fmla="*/ 4376 h 67"/>
                  <a:gd name="T56" fmla="+- 0 2109 2071"/>
                  <a:gd name="T57" fmla="*/ T56 w 40"/>
                  <a:gd name="T58" fmla="+- 0 4376 4310"/>
                  <a:gd name="T59" fmla="*/ 4376 h 67"/>
                  <a:gd name="T60" fmla="+- 0 2110 2071"/>
                  <a:gd name="T61" fmla="*/ T60 w 40"/>
                  <a:gd name="T62" fmla="+- 0 4376 4310"/>
                  <a:gd name="T63" fmla="*/ 4376 h 67"/>
                  <a:gd name="T64" fmla="+- 0 2110 2071"/>
                  <a:gd name="T65" fmla="*/ T64 w 40"/>
                  <a:gd name="T66" fmla="+- 0 4375 4310"/>
                  <a:gd name="T67" fmla="*/ 4375 h 67"/>
                  <a:gd name="T68" fmla="+- 0 2111 2071"/>
                  <a:gd name="T69" fmla="*/ T68 w 40"/>
                  <a:gd name="T70" fmla="+- 0 4374 4310"/>
                  <a:gd name="T71" fmla="*/ 4374 h 67"/>
                  <a:gd name="T72" fmla="+- 0 2111 2071"/>
                  <a:gd name="T73" fmla="*/ T72 w 40"/>
                  <a:gd name="T74" fmla="+- 0 4371 4310"/>
                  <a:gd name="T75" fmla="*/ 4371 h 67"/>
                  <a:gd name="T76" fmla="+- 0 2110 2071"/>
                  <a:gd name="T77" fmla="*/ T76 w 40"/>
                  <a:gd name="T78" fmla="+- 0 4370 4310"/>
                  <a:gd name="T79" fmla="*/ 4370 h 67"/>
                  <a:gd name="T80" fmla="+- 0 2110 2071"/>
                  <a:gd name="T81" fmla="*/ T80 w 40"/>
                  <a:gd name="T82" fmla="+- 0 4369 4310"/>
                  <a:gd name="T83" fmla="*/ 4369 h 67"/>
                  <a:gd name="T84" fmla="+- 0 2109 2071"/>
                  <a:gd name="T85" fmla="*/ T84 w 40"/>
                  <a:gd name="T86" fmla="+- 0 4369 4310"/>
                  <a:gd name="T87" fmla="*/ 4369 h 67"/>
                  <a:gd name="T88" fmla="+- 0 2081 2071"/>
                  <a:gd name="T89" fmla="*/ T88 w 40"/>
                  <a:gd name="T90" fmla="+- 0 4369 4310"/>
                  <a:gd name="T91" fmla="*/ 4369 h 67"/>
                  <a:gd name="T92" fmla="+- 0 2091 2071"/>
                  <a:gd name="T93" fmla="*/ T92 w 40"/>
                  <a:gd name="T94" fmla="+- 0 4358 4310"/>
                  <a:gd name="T95" fmla="*/ 4358 h 67"/>
                  <a:gd name="T96" fmla="+- 0 2108 2071"/>
                  <a:gd name="T97" fmla="*/ T96 w 40"/>
                  <a:gd name="T98" fmla="+- 0 4324 4310"/>
                  <a:gd name="T99" fmla="*/ 4324 h 67"/>
                  <a:gd name="T100" fmla="+- 0 2108 2071"/>
                  <a:gd name="T101" fmla="*/ T100 w 40"/>
                  <a:gd name="T102" fmla="+- 0 4323 4310"/>
                  <a:gd name="T103" fmla="*/ 4323 h 67"/>
                  <a:gd name="T104" fmla="+- 0 2107 2071"/>
                  <a:gd name="T105" fmla="*/ T104 w 40"/>
                  <a:gd name="T106" fmla="+- 0 4322 4310"/>
                  <a:gd name="T107" fmla="*/ 4322 h 67"/>
                  <a:gd name="T108" fmla="+- 0 2106 2071"/>
                  <a:gd name="T109" fmla="*/ T108 w 40"/>
                  <a:gd name="T110" fmla="+- 0 4318 4310"/>
                  <a:gd name="T111" fmla="*/ 4318 h 67"/>
                  <a:gd name="T112" fmla="+- 0 2105 2071"/>
                  <a:gd name="T113" fmla="*/ T112 w 40"/>
                  <a:gd name="T114" fmla="+- 0 4317 4310"/>
                  <a:gd name="T115" fmla="*/ 431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7"/>
                    </a:moveTo>
                    <a:lnTo>
                      <a:pt x="17" y="7"/>
                    </a:lnTo>
                    <a:lnTo>
                      <a:pt x="21" y="8"/>
                    </a:lnTo>
                    <a:lnTo>
                      <a:pt x="24" y="10"/>
                    </a:lnTo>
                    <a:lnTo>
                      <a:pt x="26" y="14"/>
                    </a:lnTo>
                    <a:lnTo>
                      <a:pt x="27" y="18"/>
                    </a:lnTo>
                    <a:lnTo>
                      <a:pt x="27" y="23"/>
                    </a:lnTo>
                    <a:lnTo>
                      <a:pt x="1" y="57"/>
                    </a:lnTo>
                    <a:lnTo>
                      <a:pt x="0" y="58"/>
                    </a:lnTo>
                    <a:lnTo>
                      <a:pt x="0" y="59"/>
                    </a:lnTo>
                    <a:lnTo>
                      <a:pt x="0" y="60"/>
                    </a:lnTo>
                    <a:lnTo>
                      <a:pt x="0" y="64"/>
                    </a:lnTo>
                    <a:lnTo>
                      <a:pt x="0" y="65"/>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7" y="14"/>
                    </a:lnTo>
                    <a:lnTo>
                      <a:pt x="37" y="13"/>
                    </a:lnTo>
                    <a:lnTo>
                      <a:pt x="36" y="12"/>
                    </a:lnTo>
                    <a:lnTo>
                      <a:pt x="35" y="8"/>
                    </a:lnTo>
                    <a:lnTo>
                      <a:pt x="3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09" name="Freeform 3648"/>
              <p:cNvSpPr>
                <a:spLocks/>
              </p:cNvSpPr>
              <p:nvPr/>
            </p:nvSpPr>
            <p:spPr bwMode="auto">
              <a:xfrm>
                <a:off x="2071" y="4310"/>
                <a:ext cx="40" cy="67"/>
              </a:xfrm>
              <a:custGeom>
                <a:avLst/>
                <a:gdLst>
                  <a:gd name="T0" fmla="+- 0 2092 2071"/>
                  <a:gd name="T1" fmla="*/ T0 w 40"/>
                  <a:gd name="T2" fmla="+- 0 4310 4310"/>
                  <a:gd name="T3" fmla="*/ 4310 h 67"/>
                  <a:gd name="T4" fmla="+- 0 2087 2071"/>
                  <a:gd name="T5" fmla="*/ T4 w 40"/>
                  <a:gd name="T6" fmla="+- 0 4310 4310"/>
                  <a:gd name="T7" fmla="*/ 4310 h 67"/>
                  <a:gd name="T8" fmla="+- 0 2085 2071"/>
                  <a:gd name="T9" fmla="*/ T8 w 40"/>
                  <a:gd name="T10" fmla="+- 0 4310 4310"/>
                  <a:gd name="T11" fmla="*/ 4310 h 67"/>
                  <a:gd name="T12" fmla="+- 0 2072 2071"/>
                  <a:gd name="T13" fmla="*/ T12 w 40"/>
                  <a:gd name="T14" fmla="+- 0 4321 4310"/>
                  <a:gd name="T15" fmla="*/ 4321 h 67"/>
                  <a:gd name="T16" fmla="+- 0 2072 2071"/>
                  <a:gd name="T17" fmla="*/ T16 w 40"/>
                  <a:gd name="T18" fmla="+- 0 4322 4310"/>
                  <a:gd name="T19" fmla="*/ 4322 h 67"/>
                  <a:gd name="T20" fmla="+- 0 2072 2071"/>
                  <a:gd name="T21" fmla="*/ T20 w 40"/>
                  <a:gd name="T22" fmla="+- 0 4323 4310"/>
                  <a:gd name="T23" fmla="*/ 4323 h 67"/>
                  <a:gd name="T24" fmla="+- 0 2073 2071"/>
                  <a:gd name="T25" fmla="*/ T24 w 40"/>
                  <a:gd name="T26" fmla="+- 0 4323 4310"/>
                  <a:gd name="T27" fmla="*/ 4323 h 67"/>
                  <a:gd name="T28" fmla="+- 0 2075 2071"/>
                  <a:gd name="T29" fmla="*/ T28 w 40"/>
                  <a:gd name="T30" fmla="+- 0 4322 4310"/>
                  <a:gd name="T31" fmla="*/ 4322 h 67"/>
                  <a:gd name="T32" fmla="+- 0 2078 2071"/>
                  <a:gd name="T33" fmla="*/ T32 w 40"/>
                  <a:gd name="T34" fmla="+- 0 4320 4310"/>
                  <a:gd name="T35" fmla="*/ 4320 h 67"/>
                  <a:gd name="T36" fmla="+- 0 2082 2071"/>
                  <a:gd name="T37" fmla="*/ T36 w 40"/>
                  <a:gd name="T38" fmla="+- 0 4318 4310"/>
                  <a:gd name="T39" fmla="*/ 4318 h 67"/>
                  <a:gd name="T40" fmla="+- 0 2084 2071"/>
                  <a:gd name="T41" fmla="*/ T40 w 40"/>
                  <a:gd name="T42" fmla="+- 0 4318 4310"/>
                  <a:gd name="T43" fmla="*/ 4318 h 67"/>
                  <a:gd name="T44" fmla="+- 0 2086 2071"/>
                  <a:gd name="T45" fmla="*/ T44 w 40"/>
                  <a:gd name="T46" fmla="+- 0 4317 4310"/>
                  <a:gd name="T47" fmla="*/ 4317 h 67"/>
                  <a:gd name="T48" fmla="+- 0 2105 2071"/>
                  <a:gd name="T49" fmla="*/ T48 w 40"/>
                  <a:gd name="T50" fmla="+- 0 4317 4310"/>
                  <a:gd name="T51" fmla="*/ 4317 h 67"/>
                  <a:gd name="T52" fmla="+- 0 2105 2071"/>
                  <a:gd name="T53" fmla="*/ T52 w 40"/>
                  <a:gd name="T54" fmla="+- 0 4316 4310"/>
                  <a:gd name="T55" fmla="*/ 4316 h 67"/>
                  <a:gd name="T56" fmla="+- 0 2102 2071"/>
                  <a:gd name="T57" fmla="*/ T56 w 40"/>
                  <a:gd name="T58" fmla="+- 0 4313 4310"/>
                  <a:gd name="T59" fmla="*/ 4313 h 67"/>
                  <a:gd name="T60" fmla="+- 0 2100 2071"/>
                  <a:gd name="T61" fmla="*/ T60 w 40"/>
                  <a:gd name="T62" fmla="+- 0 4312 4310"/>
                  <a:gd name="T63" fmla="*/ 4312 h 67"/>
                  <a:gd name="T64" fmla="+- 0 2095 2071"/>
                  <a:gd name="T65" fmla="*/ T64 w 40"/>
                  <a:gd name="T66" fmla="+- 0 4310 4310"/>
                  <a:gd name="T67" fmla="*/ 4310 h 67"/>
                  <a:gd name="T68" fmla="+- 0 2092 2071"/>
                  <a:gd name="T69" fmla="*/ T68 w 40"/>
                  <a:gd name="T70" fmla="+- 0 4310 4310"/>
                  <a:gd name="T71" fmla="*/ 431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0" h="67">
                    <a:moveTo>
                      <a:pt x="21" y="0"/>
                    </a:moveTo>
                    <a:lnTo>
                      <a:pt x="16" y="0"/>
                    </a:lnTo>
                    <a:lnTo>
                      <a:pt x="14" y="0"/>
                    </a:lnTo>
                    <a:lnTo>
                      <a:pt x="1" y="11"/>
                    </a:lnTo>
                    <a:lnTo>
                      <a:pt x="1" y="12"/>
                    </a:lnTo>
                    <a:lnTo>
                      <a:pt x="1" y="13"/>
                    </a:lnTo>
                    <a:lnTo>
                      <a:pt x="2" y="13"/>
                    </a:lnTo>
                    <a:lnTo>
                      <a:pt x="4" y="12"/>
                    </a:lnTo>
                    <a:lnTo>
                      <a:pt x="7" y="10"/>
                    </a:lnTo>
                    <a:lnTo>
                      <a:pt x="11" y="8"/>
                    </a:lnTo>
                    <a:lnTo>
                      <a:pt x="13" y="8"/>
                    </a:lnTo>
                    <a:lnTo>
                      <a:pt x="15" y="7"/>
                    </a:lnTo>
                    <a:lnTo>
                      <a:pt x="34"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56" name="Group 3642"/>
            <p:cNvGrpSpPr>
              <a:grpSpLocks/>
            </p:cNvGrpSpPr>
            <p:nvPr/>
          </p:nvGrpSpPr>
          <p:grpSpPr bwMode="auto">
            <a:xfrm>
              <a:off x="2138" y="4031"/>
              <a:ext cx="80" cy="658"/>
              <a:chOff x="2138" y="4031"/>
              <a:chExt cx="80" cy="658"/>
            </a:xfrm>
          </p:grpSpPr>
          <p:sp>
            <p:nvSpPr>
              <p:cNvPr id="39804" name="Freeform 3646"/>
              <p:cNvSpPr>
                <a:spLocks/>
              </p:cNvSpPr>
              <p:nvPr/>
            </p:nvSpPr>
            <p:spPr bwMode="auto">
              <a:xfrm>
                <a:off x="2138" y="4031"/>
                <a:ext cx="80" cy="658"/>
              </a:xfrm>
              <a:custGeom>
                <a:avLst/>
                <a:gdLst>
                  <a:gd name="T0" fmla="+- 0 2216 2138"/>
                  <a:gd name="T1" fmla="*/ T0 w 80"/>
                  <a:gd name="T2" fmla="+- 0 4466 4031"/>
                  <a:gd name="T3" fmla="*/ 4466 h 658"/>
                  <a:gd name="T4" fmla="+- 0 2140 2138"/>
                  <a:gd name="T5" fmla="*/ T4 w 80"/>
                  <a:gd name="T6" fmla="+- 0 4466 4031"/>
                  <a:gd name="T7" fmla="*/ 4466 h 658"/>
                  <a:gd name="T8" fmla="+- 0 2140 2138"/>
                  <a:gd name="T9" fmla="*/ T8 w 80"/>
                  <a:gd name="T10" fmla="+- 0 4688 4031"/>
                  <a:gd name="T11" fmla="*/ 4688 h 658"/>
                  <a:gd name="T12" fmla="+- 0 2138 2138"/>
                  <a:gd name="T13" fmla="*/ T12 w 80"/>
                  <a:gd name="T14" fmla="+- 0 4689 4031"/>
                  <a:gd name="T15" fmla="*/ 4689 h 658"/>
                  <a:gd name="T16" fmla="+- 0 2217 2138"/>
                  <a:gd name="T17" fmla="*/ T16 w 80"/>
                  <a:gd name="T18" fmla="+- 0 4689 4031"/>
                  <a:gd name="T19" fmla="*/ 4689 h 658"/>
                  <a:gd name="T20" fmla="+- 0 2216 2138"/>
                  <a:gd name="T21" fmla="*/ T20 w 80"/>
                  <a:gd name="T22" fmla="+- 0 4688 4031"/>
                  <a:gd name="T23" fmla="*/ 4688 h 658"/>
                  <a:gd name="T24" fmla="+- 0 2216 2138"/>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05" name="Freeform 3645"/>
              <p:cNvSpPr>
                <a:spLocks/>
              </p:cNvSpPr>
              <p:nvPr/>
            </p:nvSpPr>
            <p:spPr bwMode="auto">
              <a:xfrm>
                <a:off x="2138" y="4031"/>
                <a:ext cx="80" cy="658"/>
              </a:xfrm>
              <a:custGeom>
                <a:avLst/>
                <a:gdLst>
                  <a:gd name="T0" fmla="+- 0 2195 2138"/>
                  <a:gd name="T1" fmla="*/ T0 w 80"/>
                  <a:gd name="T2" fmla="+- 0 4461 4031"/>
                  <a:gd name="T3" fmla="*/ 4461 h 658"/>
                  <a:gd name="T4" fmla="+- 0 2170 2138"/>
                  <a:gd name="T5" fmla="*/ T4 w 80"/>
                  <a:gd name="T6" fmla="+- 0 4461 4031"/>
                  <a:gd name="T7" fmla="*/ 4461 h 658"/>
                  <a:gd name="T8" fmla="+- 0 2172 2138"/>
                  <a:gd name="T9" fmla="*/ T8 w 80"/>
                  <a:gd name="T10" fmla="+- 0 4463 4031"/>
                  <a:gd name="T11" fmla="*/ 4463 h 658"/>
                  <a:gd name="T12" fmla="+- 0 2170 2138"/>
                  <a:gd name="T13" fmla="*/ T12 w 80"/>
                  <a:gd name="T14" fmla="+- 0 4466 4031"/>
                  <a:gd name="T15" fmla="*/ 4466 h 658"/>
                  <a:gd name="T16" fmla="+- 0 2195 2138"/>
                  <a:gd name="T17" fmla="*/ T16 w 80"/>
                  <a:gd name="T18" fmla="+- 0 4466 4031"/>
                  <a:gd name="T19" fmla="*/ 4466 h 658"/>
                  <a:gd name="T20" fmla="+- 0 2193 2138"/>
                  <a:gd name="T21" fmla="*/ T20 w 80"/>
                  <a:gd name="T22" fmla="+- 0 4463 4031"/>
                  <a:gd name="T23" fmla="*/ 4463 h 658"/>
                  <a:gd name="T24" fmla="+- 0 2195 213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430"/>
                    </a:moveTo>
                    <a:lnTo>
                      <a:pt x="32" y="430"/>
                    </a:lnTo>
                    <a:lnTo>
                      <a:pt x="34" y="432"/>
                    </a:lnTo>
                    <a:lnTo>
                      <a:pt x="32" y="435"/>
                    </a:lnTo>
                    <a:lnTo>
                      <a:pt x="57" y="435"/>
                    </a:lnTo>
                    <a:lnTo>
                      <a:pt x="55" y="432"/>
                    </a:lnTo>
                    <a:lnTo>
                      <a:pt x="57"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06" name="Freeform 3644"/>
              <p:cNvSpPr>
                <a:spLocks/>
              </p:cNvSpPr>
              <p:nvPr/>
            </p:nvSpPr>
            <p:spPr bwMode="auto">
              <a:xfrm>
                <a:off x="2138" y="4031"/>
                <a:ext cx="80" cy="658"/>
              </a:xfrm>
              <a:custGeom>
                <a:avLst/>
                <a:gdLst>
                  <a:gd name="T0" fmla="+- 0 2218 2138"/>
                  <a:gd name="T1" fmla="*/ T0 w 80"/>
                  <a:gd name="T2" fmla="+- 0 4031 4031"/>
                  <a:gd name="T3" fmla="*/ 4031 h 658"/>
                  <a:gd name="T4" fmla="+- 0 2138 2138"/>
                  <a:gd name="T5" fmla="*/ T4 w 80"/>
                  <a:gd name="T6" fmla="+- 0 4031 4031"/>
                  <a:gd name="T7" fmla="*/ 4031 h 658"/>
                  <a:gd name="T8" fmla="+- 0 2140 2138"/>
                  <a:gd name="T9" fmla="*/ T8 w 80"/>
                  <a:gd name="T10" fmla="+- 0 4033 4031"/>
                  <a:gd name="T11" fmla="*/ 4033 h 658"/>
                  <a:gd name="T12" fmla="+- 0 2140 2138"/>
                  <a:gd name="T13" fmla="*/ T12 w 80"/>
                  <a:gd name="T14" fmla="+- 0 4461 4031"/>
                  <a:gd name="T15" fmla="*/ 4461 h 658"/>
                  <a:gd name="T16" fmla="+- 0 2216 2138"/>
                  <a:gd name="T17" fmla="*/ T16 w 80"/>
                  <a:gd name="T18" fmla="+- 0 4461 4031"/>
                  <a:gd name="T19" fmla="*/ 4461 h 658"/>
                  <a:gd name="T20" fmla="+- 0 2216 2138"/>
                  <a:gd name="T21" fmla="*/ T20 w 80"/>
                  <a:gd name="T22" fmla="+- 0 4451 4031"/>
                  <a:gd name="T23" fmla="*/ 4451 h 658"/>
                  <a:gd name="T24" fmla="+- 0 2158 2138"/>
                  <a:gd name="T25" fmla="*/ T24 w 80"/>
                  <a:gd name="T26" fmla="+- 0 4451 4031"/>
                  <a:gd name="T27" fmla="*/ 4451 h 658"/>
                  <a:gd name="T28" fmla="+- 0 2156 2138"/>
                  <a:gd name="T29" fmla="*/ T28 w 80"/>
                  <a:gd name="T30" fmla="+- 0 4449 4031"/>
                  <a:gd name="T31" fmla="*/ 4449 h 658"/>
                  <a:gd name="T32" fmla="+- 0 2158 2138"/>
                  <a:gd name="T33" fmla="*/ T32 w 80"/>
                  <a:gd name="T34" fmla="+- 0 4446 4031"/>
                  <a:gd name="T35" fmla="*/ 4446 h 658"/>
                  <a:gd name="T36" fmla="+- 0 2216 2138"/>
                  <a:gd name="T37" fmla="*/ T36 w 80"/>
                  <a:gd name="T38" fmla="+- 0 4446 4031"/>
                  <a:gd name="T39" fmla="*/ 4446 h 658"/>
                  <a:gd name="T40" fmla="+- 0 2216 2138"/>
                  <a:gd name="T41" fmla="*/ T40 w 80"/>
                  <a:gd name="T42" fmla="+- 0 4033 4031"/>
                  <a:gd name="T43" fmla="*/ 4033 h 658"/>
                  <a:gd name="T44" fmla="+- 0 2218 2138"/>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80" y="0"/>
                    </a:moveTo>
                    <a:lnTo>
                      <a:pt x="0" y="0"/>
                    </a:lnTo>
                    <a:lnTo>
                      <a:pt x="2" y="2"/>
                    </a:lnTo>
                    <a:lnTo>
                      <a:pt x="2" y="430"/>
                    </a:lnTo>
                    <a:lnTo>
                      <a:pt x="78" y="430"/>
                    </a:lnTo>
                    <a:lnTo>
                      <a:pt x="78" y="420"/>
                    </a:lnTo>
                    <a:lnTo>
                      <a:pt x="20" y="420"/>
                    </a:lnTo>
                    <a:lnTo>
                      <a:pt x="18" y="418"/>
                    </a:lnTo>
                    <a:lnTo>
                      <a:pt x="20"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07" name="Freeform 3643"/>
              <p:cNvSpPr>
                <a:spLocks/>
              </p:cNvSpPr>
              <p:nvPr/>
            </p:nvSpPr>
            <p:spPr bwMode="auto">
              <a:xfrm>
                <a:off x="2138" y="4031"/>
                <a:ext cx="80" cy="658"/>
              </a:xfrm>
              <a:custGeom>
                <a:avLst/>
                <a:gdLst>
                  <a:gd name="T0" fmla="+- 0 2216 2138"/>
                  <a:gd name="T1" fmla="*/ T0 w 80"/>
                  <a:gd name="T2" fmla="+- 0 4446 4031"/>
                  <a:gd name="T3" fmla="*/ 4446 h 658"/>
                  <a:gd name="T4" fmla="+- 0 2194 2138"/>
                  <a:gd name="T5" fmla="*/ T4 w 80"/>
                  <a:gd name="T6" fmla="+- 0 4446 4031"/>
                  <a:gd name="T7" fmla="*/ 4446 h 658"/>
                  <a:gd name="T8" fmla="+- 0 2197 2138"/>
                  <a:gd name="T9" fmla="*/ T8 w 80"/>
                  <a:gd name="T10" fmla="+- 0 4449 4031"/>
                  <a:gd name="T11" fmla="*/ 4449 h 658"/>
                  <a:gd name="T12" fmla="+- 0 2194 2138"/>
                  <a:gd name="T13" fmla="*/ T12 w 80"/>
                  <a:gd name="T14" fmla="+- 0 4451 4031"/>
                  <a:gd name="T15" fmla="*/ 4451 h 658"/>
                  <a:gd name="T16" fmla="+- 0 2216 2138"/>
                  <a:gd name="T17" fmla="*/ T16 w 80"/>
                  <a:gd name="T18" fmla="+- 0 4451 4031"/>
                  <a:gd name="T19" fmla="*/ 4451 h 658"/>
                  <a:gd name="T20" fmla="+- 0 2216 2138"/>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56" y="415"/>
                    </a:lnTo>
                    <a:lnTo>
                      <a:pt x="59" y="418"/>
                    </a:lnTo>
                    <a:lnTo>
                      <a:pt x="56"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57" name="Group 3640"/>
            <p:cNvGrpSpPr>
              <a:grpSpLocks/>
            </p:cNvGrpSpPr>
            <p:nvPr/>
          </p:nvGrpSpPr>
          <p:grpSpPr bwMode="auto">
            <a:xfrm>
              <a:off x="2140" y="4463"/>
              <a:ext cx="77" cy="2"/>
              <a:chOff x="2140" y="4463"/>
              <a:chExt cx="77" cy="2"/>
            </a:xfrm>
          </p:grpSpPr>
          <p:sp>
            <p:nvSpPr>
              <p:cNvPr id="39803" name="Freeform 3641"/>
              <p:cNvSpPr>
                <a:spLocks/>
              </p:cNvSpPr>
              <p:nvPr/>
            </p:nvSpPr>
            <p:spPr bwMode="auto">
              <a:xfrm>
                <a:off x="2140" y="4463"/>
                <a:ext cx="77" cy="2"/>
              </a:xfrm>
              <a:custGeom>
                <a:avLst/>
                <a:gdLst>
                  <a:gd name="T0" fmla="+- 0 2140 2140"/>
                  <a:gd name="T1" fmla="*/ T0 w 77"/>
                  <a:gd name="T2" fmla="+- 0 2216 2140"/>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8" name="Group 3638"/>
            <p:cNvGrpSpPr>
              <a:grpSpLocks/>
            </p:cNvGrpSpPr>
            <p:nvPr/>
          </p:nvGrpSpPr>
          <p:grpSpPr bwMode="auto">
            <a:xfrm>
              <a:off x="2156" y="4446"/>
              <a:ext cx="42" cy="6"/>
              <a:chOff x="2156" y="4446"/>
              <a:chExt cx="42" cy="6"/>
            </a:xfrm>
          </p:grpSpPr>
          <p:sp>
            <p:nvSpPr>
              <p:cNvPr id="39802" name="Freeform 3639"/>
              <p:cNvSpPr>
                <a:spLocks/>
              </p:cNvSpPr>
              <p:nvPr/>
            </p:nvSpPr>
            <p:spPr bwMode="auto">
              <a:xfrm>
                <a:off x="2156" y="4446"/>
                <a:ext cx="42" cy="6"/>
              </a:xfrm>
              <a:custGeom>
                <a:avLst/>
                <a:gdLst>
                  <a:gd name="T0" fmla="+- 0 2194 2156"/>
                  <a:gd name="T1" fmla="*/ T0 w 42"/>
                  <a:gd name="T2" fmla="+- 0 4446 4446"/>
                  <a:gd name="T3" fmla="*/ 4446 h 6"/>
                  <a:gd name="T4" fmla="+- 0 2158 2156"/>
                  <a:gd name="T5" fmla="*/ T4 w 42"/>
                  <a:gd name="T6" fmla="+- 0 4446 4446"/>
                  <a:gd name="T7" fmla="*/ 4446 h 6"/>
                  <a:gd name="T8" fmla="+- 0 2156 2156"/>
                  <a:gd name="T9" fmla="*/ T8 w 42"/>
                  <a:gd name="T10" fmla="+- 0 4449 4446"/>
                  <a:gd name="T11" fmla="*/ 4449 h 6"/>
                  <a:gd name="T12" fmla="+- 0 2158 2156"/>
                  <a:gd name="T13" fmla="*/ T12 w 42"/>
                  <a:gd name="T14" fmla="+- 0 4451 4446"/>
                  <a:gd name="T15" fmla="*/ 4451 h 6"/>
                  <a:gd name="T16" fmla="+- 0 2194 2156"/>
                  <a:gd name="T17" fmla="*/ T16 w 42"/>
                  <a:gd name="T18" fmla="+- 0 4451 4446"/>
                  <a:gd name="T19" fmla="*/ 4451 h 6"/>
                  <a:gd name="T20" fmla="+- 0 2197 2156"/>
                  <a:gd name="T21" fmla="*/ T20 w 42"/>
                  <a:gd name="T22" fmla="+- 0 4449 4446"/>
                  <a:gd name="T23" fmla="*/ 4449 h 6"/>
                  <a:gd name="T24" fmla="+- 0 2194 2156"/>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59" name="Group 3636"/>
            <p:cNvGrpSpPr>
              <a:grpSpLocks/>
            </p:cNvGrpSpPr>
            <p:nvPr/>
          </p:nvGrpSpPr>
          <p:grpSpPr bwMode="auto">
            <a:xfrm>
              <a:off x="2138" y="4465"/>
              <a:ext cx="2" cy="224"/>
              <a:chOff x="2138" y="4465"/>
              <a:chExt cx="2" cy="224"/>
            </a:xfrm>
          </p:grpSpPr>
          <p:sp>
            <p:nvSpPr>
              <p:cNvPr id="39801" name="Freeform 3637"/>
              <p:cNvSpPr>
                <a:spLocks/>
              </p:cNvSpPr>
              <p:nvPr/>
            </p:nvSpPr>
            <p:spPr bwMode="auto">
              <a:xfrm>
                <a:off x="213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0" name="Group 3634"/>
            <p:cNvGrpSpPr>
              <a:grpSpLocks/>
            </p:cNvGrpSpPr>
            <p:nvPr/>
          </p:nvGrpSpPr>
          <p:grpSpPr bwMode="auto">
            <a:xfrm>
              <a:off x="2138" y="4031"/>
              <a:ext cx="2" cy="430"/>
              <a:chOff x="2138" y="4031"/>
              <a:chExt cx="2" cy="430"/>
            </a:xfrm>
          </p:grpSpPr>
          <p:sp>
            <p:nvSpPr>
              <p:cNvPr id="39800" name="Freeform 3635"/>
              <p:cNvSpPr>
                <a:spLocks/>
              </p:cNvSpPr>
              <p:nvPr/>
            </p:nvSpPr>
            <p:spPr bwMode="auto">
              <a:xfrm>
                <a:off x="2138"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1" name="Group 3631"/>
            <p:cNvGrpSpPr>
              <a:grpSpLocks/>
            </p:cNvGrpSpPr>
            <p:nvPr/>
          </p:nvGrpSpPr>
          <p:grpSpPr bwMode="auto">
            <a:xfrm>
              <a:off x="2137" y="4463"/>
              <a:ext cx="3" cy="2"/>
              <a:chOff x="2137" y="4463"/>
              <a:chExt cx="3" cy="2"/>
            </a:xfrm>
          </p:grpSpPr>
          <p:sp>
            <p:nvSpPr>
              <p:cNvPr id="39798" name="Freeform 3633"/>
              <p:cNvSpPr>
                <a:spLocks/>
              </p:cNvSpPr>
              <p:nvPr/>
            </p:nvSpPr>
            <p:spPr bwMode="auto">
              <a:xfrm>
                <a:off x="2137" y="4463"/>
                <a:ext cx="3" cy="2"/>
              </a:xfrm>
              <a:custGeom>
                <a:avLst/>
                <a:gdLst>
                  <a:gd name="T0" fmla="+- 0 2137 2137"/>
                  <a:gd name="T1" fmla="*/ T0 w 3"/>
                  <a:gd name="T2" fmla="+- 0 2140 2137"/>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799" name="Picture 363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62" name="Group 3629"/>
            <p:cNvGrpSpPr>
              <a:grpSpLocks/>
            </p:cNvGrpSpPr>
            <p:nvPr/>
          </p:nvGrpSpPr>
          <p:grpSpPr bwMode="auto">
            <a:xfrm>
              <a:off x="2123" y="4019"/>
              <a:ext cx="3" cy="656"/>
              <a:chOff x="2123" y="4019"/>
              <a:chExt cx="3" cy="656"/>
            </a:xfrm>
          </p:grpSpPr>
          <p:sp>
            <p:nvSpPr>
              <p:cNvPr id="39797" name="Freeform 3630"/>
              <p:cNvSpPr>
                <a:spLocks/>
              </p:cNvSpPr>
              <p:nvPr/>
            </p:nvSpPr>
            <p:spPr bwMode="auto">
              <a:xfrm>
                <a:off x="2123" y="4019"/>
                <a:ext cx="3" cy="656"/>
              </a:xfrm>
              <a:custGeom>
                <a:avLst/>
                <a:gdLst>
                  <a:gd name="T0" fmla="+- 0 2123 2123"/>
                  <a:gd name="T1" fmla="*/ T0 w 3"/>
                  <a:gd name="T2" fmla="+- 0 4675 4019"/>
                  <a:gd name="T3" fmla="*/ 4675 h 656"/>
                  <a:gd name="T4" fmla="+- 0 2125 2123"/>
                  <a:gd name="T5" fmla="*/ T4 w 3"/>
                  <a:gd name="T6" fmla="+- 0 4675 4019"/>
                  <a:gd name="T7" fmla="*/ 4675 h 656"/>
                  <a:gd name="T8" fmla="+- 0 2125 2123"/>
                  <a:gd name="T9" fmla="*/ T8 w 3"/>
                  <a:gd name="T10" fmla="+- 0 4019 4019"/>
                  <a:gd name="T11" fmla="*/ 4019 h 656"/>
                  <a:gd name="T12" fmla="+- 0 2123 2123"/>
                  <a:gd name="T13" fmla="*/ T12 w 3"/>
                  <a:gd name="T14" fmla="+- 0 4019 4019"/>
                  <a:gd name="T15" fmla="*/ 4019 h 656"/>
                  <a:gd name="T16" fmla="+- 0 2123 212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63" name="Group 3627"/>
            <p:cNvGrpSpPr>
              <a:grpSpLocks/>
            </p:cNvGrpSpPr>
            <p:nvPr/>
          </p:nvGrpSpPr>
          <p:grpSpPr bwMode="auto">
            <a:xfrm>
              <a:off x="2123" y="4018"/>
              <a:ext cx="82" cy="2"/>
              <a:chOff x="2123" y="4018"/>
              <a:chExt cx="82" cy="2"/>
            </a:xfrm>
          </p:grpSpPr>
          <p:sp>
            <p:nvSpPr>
              <p:cNvPr id="39796" name="Freeform 3628"/>
              <p:cNvSpPr>
                <a:spLocks/>
              </p:cNvSpPr>
              <p:nvPr/>
            </p:nvSpPr>
            <p:spPr bwMode="auto">
              <a:xfrm>
                <a:off x="2123" y="4018"/>
                <a:ext cx="82" cy="2"/>
              </a:xfrm>
              <a:custGeom>
                <a:avLst/>
                <a:gdLst>
                  <a:gd name="T0" fmla="+- 0 2123 2123"/>
                  <a:gd name="T1" fmla="*/ T0 w 82"/>
                  <a:gd name="T2" fmla="+- 0 2204 2123"/>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4" name="Group 3625"/>
            <p:cNvGrpSpPr>
              <a:grpSpLocks/>
            </p:cNvGrpSpPr>
            <p:nvPr/>
          </p:nvGrpSpPr>
          <p:grpSpPr bwMode="auto">
            <a:xfrm>
              <a:off x="2124" y="4674"/>
              <a:ext cx="80" cy="2"/>
              <a:chOff x="2124" y="4674"/>
              <a:chExt cx="80" cy="2"/>
            </a:xfrm>
          </p:grpSpPr>
          <p:sp>
            <p:nvSpPr>
              <p:cNvPr id="39795" name="Freeform 3626"/>
              <p:cNvSpPr>
                <a:spLocks/>
              </p:cNvSpPr>
              <p:nvPr/>
            </p:nvSpPr>
            <p:spPr bwMode="auto">
              <a:xfrm>
                <a:off x="2124" y="4674"/>
                <a:ext cx="80" cy="2"/>
              </a:xfrm>
              <a:custGeom>
                <a:avLst/>
                <a:gdLst>
                  <a:gd name="T0" fmla="+- 0 2124 2124"/>
                  <a:gd name="T1" fmla="*/ T0 w 80"/>
                  <a:gd name="T2" fmla="+- 0 2204 212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5" name="Group 3623"/>
            <p:cNvGrpSpPr>
              <a:grpSpLocks/>
            </p:cNvGrpSpPr>
            <p:nvPr/>
          </p:nvGrpSpPr>
          <p:grpSpPr bwMode="auto">
            <a:xfrm>
              <a:off x="2125" y="4672"/>
              <a:ext cx="80" cy="2"/>
              <a:chOff x="2125" y="4672"/>
              <a:chExt cx="80" cy="2"/>
            </a:xfrm>
          </p:grpSpPr>
          <p:sp>
            <p:nvSpPr>
              <p:cNvPr id="39794" name="Freeform 3624"/>
              <p:cNvSpPr>
                <a:spLocks/>
              </p:cNvSpPr>
              <p:nvPr/>
            </p:nvSpPr>
            <p:spPr bwMode="auto">
              <a:xfrm>
                <a:off x="2125" y="4672"/>
                <a:ext cx="80" cy="2"/>
              </a:xfrm>
              <a:custGeom>
                <a:avLst/>
                <a:gdLst>
                  <a:gd name="T0" fmla="+- 0 2125 2125"/>
                  <a:gd name="T1" fmla="*/ T0 w 80"/>
                  <a:gd name="T2" fmla="+- 0 2204 212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6" name="Group 3619"/>
            <p:cNvGrpSpPr>
              <a:grpSpLocks/>
            </p:cNvGrpSpPr>
            <p:nvPr/>
          </p:nvGrpSpPr>
          <p:grpSpPr bwMode="auto">
            <a:xfrm>
              <a:off x="2149" y="4310"/>
              <a:ext cx="41" cy="68"/>
              <a:chOff x="2149" y="4310"/>
              <a:chExt cx="41" cy="68"/>
            </a:xfrm>
          </p:grpSpPr>
          <p:sp>
            <p:nvSpPr>
              <p:cNvPr id="39791" name="Freeform 3622"/>
              <p:cNvSpPr>
                <a:spLocks/>
              </p:cNvSpPr>
              <p:nvPr/>
            </p:nvSpPr>
            <p:spPr bwMode="auto">
              <a:xfrm>
                <a:off x="2149" y="4310"/>
                <a:ext cx="41" cy="68"/>
              </a:xfrm>
              <a:custGeom>
                <a:avLst/>
                <a:gdLst>
                  <a:gd name="T0" fmla="+- 0 2150 2149"/>
                  <a:gd name="T1" fmla="*/ T0 w 41"/>
                  <a:gd name="T2" fmla="+- 0 4365 4310"/>
                  <a:gd name="T3" fmla="*/ 4365 h 68"/>
                  <a:gd name="T4" fmla="+- 0 2149 2149"/>
                  <a:gd name="T5" fmla="*/ T4 w 41"/>
                  <a:gd name="T6" fmla="+- 0 4365 4310"/>
                  <a:gd name="T7" fmla="*/ 4365 h 68"/>
                  <a:gd name="T8" fmla="+- 0 2149 2149"/>
                  <a:gd name="T9" fmla="*/ T8 w 41"/>
                  <a:gd name="T10" fmla="+- 0 4367 4310"/>
                  <a:gd name="T11" fmla="*/ 4367 h 68"/>
                  <a:gd name="T12" fmla="+- 0 2149 2149"/>
                  <a:gd name="T13" fmla="*/ T12 w 41"/>
                  <a:gd name="T14" fmla="+- 0 4370 4310"/>
                  <a:gd name="T15" fmla="*/ 4370 h 68"/>
                  <a:gd name="T16" fmla="+- 0 2149 2149"/>
                  <a:gd name="T17" fmla="*/ T16 w 41"/>
                  <a:gd name="T18" fmla="+- 0 4371 4310"/>
                  <a:gd name="T19" fmla="*/ 4371 h 68"/>
                  <a:gd name="T20" fmla="+- 0 2170 2149"/>
                  <a:gd name="T21" fmla="*/ T20 w 41"/>
                  <a:gd name="T22" fmla="+- 0 4377 4310"/>
                  <a:gd name="T23" fmla="*/ 4377 h 68"/>
                  <a:gd name="T24" fmla="+- 0 2174 2149"/>
                  <a:gd name="T25" fmla="*/ T24 w 41"/>
                  <a:gd name="T26" fmla="+- 0 4377 4310"/>
                  <a:gd name="T27" fmla="*/ 4377 h 68"/>
                  <a:gd name="T28" fmla="+- 0 2179 2149"/>
                  <a:gd name="T29" fmla="*/ T28 w 41"/>
                  <a:gd name="T30" fmla="+- 0 4375 4310"/>
                  <a:gd name="T31" fmla="*/ 4375 h 68"/>
                  <a:gd name="T32" fmla="+- 0 2182 2149"/>
                  <a:gd name="T33" fmla="*/ T32 w 41"/>
                  <a:gd name="T34" fmla="+- 0 4373 4310"/>
                  <a:gd name="T35" fmla="*/ 4373 h 68"/>
                  <a:gd name="T36" fmla="+- 0 2185 2149"/>
                  <a:gd name="T37" fmla="*/ T36 w 41"/>
                  <a:gd name="T38" fmla="+- 0 4370 4310"/>
                  <a:gd name="T39" fmla="*/ 4370 h 68"/>
                  <a:gd name="T40" fmla="+- 0 2164 2149"/>
                  <a:gd name="T41" fmla="*/ T40 w 41"/>
                  <a:gd name="T42" fmla="+- 0 4370 4310"/>
                  <a:gd name="T43" fmla="*/ 4370 h 68"/>
                  <a:gd name="T44" fmla="+- 0 2162 2149"/>
                  <a:gd name="T45" fmla="*/ T44 w 41"/>
                  <a:gd name="T46" fmla="+- 0 4370 4310"/>
                  <a:gd name="T47" fmla="*/ 4370 h 68"/>
                  <a:gd name="T48" fmla="+- 0 2159 2149"/>
                  <a:gd name="T49" fmla="*/ T48 w 41"/>
                  <a:gd name="T50" fmla="+- 0 4369 4310"/>
                  <a:gd name="T51" fmla="*/ 4369 h 68"/>
                  <a:gd name="T52" fmla="+- 0 2157 2149"/>
                  <a:gd name="T53" fmla="*/ T52 w 41"/>
                  <a:gd name="T54" fmla="+- 0 4368 4310"/>
                  <a:gd name="T55" fmla="*/ 4368 h 68"/>
                  <a:gd name="T56" fmla="+- 0 2156 2149"/>
                  <a:gd name="T57" fmla="*/ T56 w 41"/>
                  <a:gd name="T58" fmla="+- 0 4367 4310"/>
                  <a:gd name="T59" fmla="*/ 4367 h 68"/>
                  <a:gd name="T60" fmla="+- 0 2152 2149"/>
                  <a:gd name="T61" fmla="*/ T60 w 41"/>
                  <a:gd name="T62" fmla="+- 0 4366 4310"/>
                  <a:gd name="T63" fmla="*/ 4366 h 68"/>
                  <a:gd name="T64" fmla="+- 0 2150 2149"/>
                  <a:gd name="T65" fmla="*/ T64 w 41"/>
                  <a:gd name="T66" fmla="+- 0 4365 4310"/>
                  <a:gd name="T67" fmla="*/ 436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5"/>
                    </a:lnTo>
                    <a:lnTo>
                      <a:pt x="0" y="57"/>
                    </a:lnTo>
                    <a:lnTo>
                      <a:pt x="0" y="60"/>
                    </a:lnTo>
                    <a:lnTo>
                      <a:pt x="0" y="61"/>
                    </a:lnTo>
                    <a:lnTo>
                      <a:pt x="21" y="67"/>
                    </a:lnTo>
                    <a:lnTo>
                      <a:pt x="25" y="67"/>
                    </a:lnTo>
                    <a:lnTo>
                      <a:pt x="30" y="65"/>
                    </a:lnTo>
                    <a:lnTo>
                      <a:pt x="33" y="63"/>
                    </a:lnTo>
                    <a:lnTo>
                      <a:pt x="36" y="60"/>
                    </a:lnTo>
                    <a:lnTo>
                      <a:pt x="15" y="60"/>
                    </a:lnTo>
                    <a:lnTo>
                      <a:pt x="13" y="60"/>
                    </a:lnTo>
                    <a:lnTo>
                      <a:pt x="10" y="59"/>
                    </a:lnTo>
                    <a:lnTo>
                      <a:pt x="8" y="58"/>
                    </a:lnTo>
                    <a:lnTo>
                      <a:pt x="7"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92" name="Freeform 3621"/>
              <p:cNvSpPr>
                <a:spLocks/>
              </p:cNvSpPr>
              <p:nvPr/>
            </p:nvSpPr>
            <p:spPr bwMode="auto">
              <a:xfrm>
                <a:off x="2149" y="4310"/>
                <a:ext cx="41" cy="68"/>
              </a:xfrm>
              <a:custGeom>
                <a:avLst/>
                <a:gdLst>
                  <a:gd name="T0" fmla="+- 0 2184 2149"/>
                  <a:gd name="T1" fmla="*/ T0 w 41"/>
                  <a:gd name="T2" fmla="+- 0 4317 4310"/>
                  <a:gd name="T3" fmla="*/ 4317 h 68"/>
                  <a:gd name="T4" fmla="+- 0 2167 2149"/>
                  <a:gd name="T5" fmla="*/ T4 w 41"/>
                  <a:gd name="T6" fmla="+- 0 4317 4310"/>
                  <a:gd name="T7" fmla="*/ 4317 h 68"/>
                  <a:gd name="T8" fmla="+- 0 2171 2149"/>
                  <a:gd name="T9" fmla="*/ T8 w 41"/>
                  <a:gd name="T10" fmla="+- 0 4318 4310"/>
                  <a:gd name="T11" fmla="*/ 4318 h 68"/>
                  <a:gd name="T12" fmla="+- 0 2175 2149"/>
                  <a:gd name="T13" fmla="*/ T12 w 41"/>
                  <a:gd name="T14" fmla="+- 0 4320 4310"/>
                  <a:gd name="T15" fmla="*/ 4320 h 68"/>
                  <a:gd name="T16" fmla="+- 0 2177 2149"/>
                  <a:gd name="T17" fmla="*/ T16 w 41"/>
                  <a:gd name="T18" fmla="+- 0 4323 4310"/>
                  <a:gd name="T19" fmla="*/ 4323 h 68"/>
                  <a:gd name="T20" fmla="+- 0 2177 2149"/>
                  <a:gd name="T21" fmla="*/ T20 w 41"/>
                  <a:gd name="T22" fmla="+- 0 4327 4310"/>
                  <a:gd name="T23" fmla="*/ 4327 h 68"/>
                  <a:gd name="T24" fmla="+- 0 2177 2149"/>
                  <a:gd name="T25" fmla="*/ T24 w 41"/>
                  <a:gd name="T26" fmla="+- 0 4329 4310"/>
                  <a:gd name="T27" fmla="*/ 4329 h 68"/>
                  <a:gd name="T28" fmla="+- 0 2157 2149"/>
                  <a:gd name="T29" fmla="*/ T28 w 41"/>
                  <a:gd name="T30" fmla="+- 0 4339 4310"/>
                  <a:gd name="T31" fmla="*/ 4339 h 68"/>
                  <a:gd name="T32" fmla="+- 0 2156 2149"/>
                  <a:gd name="T33" fmla="*/ T32 w 41"/>
                  <a:gd name="T34" fmla="+- 0 4340 4310"/>
                  <a:gd name="T35" fmla="*/ 4340 h 68"/>
                  <a:gd name="T36" fmla="+- 0 2156 2149"/>
                  <a:gd name="T37" fmla="*/ T36 w 41"/>
                  <a:gd name="T38" fmla="+- 0 4341 4310"/>
                  <a:gd name="T39" fmla="*/ 4341 h 68"/>
                  <a:gd name="T40" fmla="+- 0 2156 2149"/>
                  <a:gd name="T41" fmla="*/ T40 w 41"/>
                  <a:gd name="T42" fmla="+- 0 4344 4310"/>
                  <a:gd name="T43" fmla="*/ 4344 h 68"/>
                  <a:gd name="T44" fmla="+- 0 2156 2149"/>
                  <a:gd name="T45" fmla="*/ T44 w 41"/>
                  <a:gd name="T46" fmla="+- 0 4345 4310"/>
                  <a:gd name="T47" fmla="*/ 4345 h 68"/>
                  <a:gd name="T48" fmla="+- 0 2157 2149"/>
                  <a:gd name="T49" fmla="*/ T48 w 41"/>
                  <a:gd name="T50" fmla="+- 0 4346 4310"/>
                  <a:gd name="T51" fmla="*/ 4346 h 68"/>
                  <a:gd name="T52" fmla="+- 0 2166 2149"/>
                  <a:gd name="T53" fmla="*/ T52 w 41"/>
                  <a:gd name="T54" fmla="+- 0 4346 4310"/>
                  <a:gd name="T55" fmla="*/ 4346 h 68"/>
                  <a:gd name="T56" fmla="+- 0 2169 2149"/>
                  <a:gd name="T57" fmla="*/ T56 w 41"/>
                  <a:gd name="T58" fmla="+- 0 4346 4310"/>
                  <a:gd name="T59" fmla="*/ 4346 h 68"/>
                  <a:gd name="T60" fmla="+- 0 2180 2149"/>
                  <a:gd name="T61" fmla="*/ T60 w 41"/>
                  <a:gd name="T62" fmla="+- 0 4356 4310"/>
                  <a:gd name="T63" fmla="*/ 4356 h 68"/>
                  <a:gd name="T64" fmla="+- 0 2180 2149"/>
                  <a:gd name="T65" fmla="*/ T64 w 41"/>
                  <a:gd name="T66" fmla="+- 0 4358 4310"/>
                  <a:gd name="T67" fmla="*/ 4358 h 68"/>
                  <a:gd name="T68" fmla="+- 0 2169 2149"/>
                  <a:gd name="T69" fmla="*/ T68 w 41"/>
                  <a:gd name="T70" fmla="+- 0 4370 4310"/>
                  <a:gd name="T71" fmla="*/ 4370 h 68"/>
                  <a:gd name="T72" fmla="+- 0 2186 2149"/>
                  <a:gd name="T73" fmla="*/ T72 w 41"/>
                  <a:gd name="T74" fmla="+- 0 4370 4310"/>
                  <a:gd name="T75" fmla="*/ 4370 h 68"/>
                  <a:gd name="T76" fmla="+- 0 2187 2149"/>
                  <a:gd name="T77" fmla="*/ T76 w 41"/>
                  <a:gd name="T78" fmla="+- 0 4368 4310"/>
                  <a:gd name="T79" fmla="*/ 4368 h 68"/>
                  <a:gd name="T80" fmla="+- 0 2189 2149"/>
                  <a:gd name="T81" fmla="*/ T80 w 41"/>
                  <a:gd name="T82" fmla="+- 0 4363 4310"/>
                  <a:gd name="T83" fmla="*/ 4363 h 68"/>
                  <a:gd name="T84" fmla="+- 0 2189 2149"/>
                  <a:gd name="T85" fmla="*/ T84 w 41"/>
                  <a:gd name="T86" fmla="+- 0 4360 4310"/>
                  <a:gd name="T87" fmla="*/ 4360 h 68"/>
                  <a:gd name="T88" fmla="+- 0 2189 2149"/>
                  <a:gd name="T89" fmla="*/ T88 w 41"/>
                  <a:gd name="T90" fmla="+- 0 4355 4310"/>
                  <a:gd name="T91" fmla="*/ 4355 h 68"/>
                  <a:gd name="T92" fmla="+- 0 2174 2149"/>
                  <a:gd name="T93" fmla="*/ T92 w 41"/>
                  <a:gd name="T94" fmla="+- 0 4342 4310"/>
                  <a:gd name="T95" fmla="*/ 4342 h 68"/>
                  <a:gd name="T96" fmla="+- 0 2186 2149"/>
                  <a:gd name="T97" fmla="*/ T96 w 41"/>
                  <a:gd name="T98" fmla="+- 0 4329 4310"/>
                  <a:gd name="T99" fmla="*/ 4329 h 68"/>
                  <a:gd name="T100" fmla="+- 0 2186 2149"/>
                  <a:gd name="T101" fmla="*/ T100 w 41"/>
                  <a:gd name="T102" fmla="+- 0 4321 4310"/>
                  <a:gd name="T103" fmla="*/ 4321 h 68"/>
                  <a:gd name="T104" fmla="+- 0 2186 2149"/>
                  <a:gd name="T105" fmla="*/ T104 w 41"/>
                  <a:gd name="T106" fmla="+- 0 4321 4310"/>
                  <a:gd name="T107" fmla="*/ 4321 h 68"/>
                  <a:gd name="T108" fmla="+- 0 2185 2149"/>
                  <a:gd name="T109" fmla="*/ T108 w 41"/>
                  <a:gd name="T110" fmla="+- 0 4317 4310"/>
                  <a:gd name="T111" fmla="*/ 4317 h 68"/>
                  <a:gd name="T112" fmla="+- 0 2184 2149"/>
                  <a:gd name="T113" fmla="*/ T112 w 41"/>
                  <a:gd name="T114" fmla="+- 0 4317 4310"/>
                  <a:gd name="T115"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8" y="7"/>
                    </a:lnTo>
                    <a:lnTo>
                      <a:pt x="22" y="8"/>
                    </a:lnTo>
                    <a:lnTo>
                      <a:pt x="26" y="10"/>
                    </a:lnTo>
                    <a:lnTo>
                      <a:pt x="28" y="13"/>
                    </a:lnTo>
                    <a:lnTo>
                      <a:pt x="28" y="17"/>
                    </a:lnTo>
                    <a:lnTo>
                      <a:pt x="28" y="19"/>
                    </a:lnTo>
                    <a:lnTo>
                      <a:pt x="8" y="29"/>
                    </a:lnTo>
                    <a:lnTo>
                      <a:pt x="7" y="30"/>
                    </a:lnTo>
                    <a:lnTo>
                      <a:pt x="7" y="31"/>
                    </a:lnTo>
                    <a:lnTo>
                      <a:pt x="7" y="34"/>
                    </a:lnTo>
                    <a:lnTo>
                      <a:pt x="7" y="35"/>
                    </a:lnTo>
                    <a:lnTo>
                      <a:pt x="8" y="36"/>
                    </a:lnTo>
                    <a:lnTo>
                      <a:pt x="17" y="36"/>
                    </a:lnTo>
                    <a:lnTo>
                      <a:pt x="20" y="36"/>
                    </a:lnTo>
                    <a:lnTo>
                      <a:pt x="31" y="46"/>
                    </a:lnTo>
                    <a:lnTo>
                      <a:pt x="31" y="48"/>
                    </a:lnTo>
                    <a:lnTo>
                      <a:pt x="20" y="60"/>
                    </a:lnTo>
                    <a:lnTo>
                      <a:pt x="37" y="60"/>
                    </a:lnTo>
                    <a:lnTo>
                      <a:pt x="38" y="58"/>
                    </a:lnTo>
                    <a:lnTo>
                      <a:pt x="40" y="53"/>
                    </a:lnTo>
                    <a:lnTo>
                      <a:pt x="40" y="50"/>
                    </a:lnTo>
                    <a:lnTo>
                      <a:pt x="40" y="45"/>
                    </a:lnTo>
                    <a:lnTo>
                      <a:pt x="25" y="32"/>
                    </a:lnTo>
                    <a:lnTo>
                      <a:pt x="37" y="19"/>
                    </a:lnTo>
                    <a:lnTo>
                      <a:pt x="37" y="11"/>
                    </a:lnTo>
                    <a:lnTo>
                      <a:pt x="36" y="7"/>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93" name="Freeform 3620"/>
              <p:cNvSpPr>
                <a:spLocks/>
              </p:cNvSpPr>
              <p:nvPr/>
            </p:nvSpPr>
            <p:spPr bwMode="auto">
              <a:xfrm>
                <a:off x="2149" y="4310"/>
                <a:ext cx="41" cy="68"/>
              </a:xfrm>
              <a:custGeom>
                <a:avLst/>
                <a:gdLst>
                  <a:gd name="T0" fmla="+- 0 2171 2149"/>
                  <a:gd name="T1" fmla="*/ T0 w 41"/>
                  <a:gd name="T2" fmla="+- 0 4310 4310"/>
                  <a:gd name="T3" fmla="*/ 4310 h 68"/>
                  <a:gd name="T4" fmla="+- 0 2166 2149"/>
                  <a:gd name="T5" fmla="*/ T4 w 41"/>
                  <a:gd name="T6" fmla="+- 0 4310 4310"/>
                  <a:gd name="T7" fmla="*/ 4310 h 68"/>
                  <a:gd name="T8" fmla="+- 0 2164 2149"/>
                  <a:gd name="T9" fmla="*/ T8 w 41"/>
                  <a:gd name="T10" fmla="+- 0 4310 4310"/>
                  <a:gd name="T11" fmla="*/ 4310 h 68"/>
                  <a:gd name="T12" fmla="+- 0 2151 2149"/>
                  <a:gd name="T13" fmla="*/ T12 w 41"/>
                  <a:gd name="T14" fmla="+- 0 4321 4310"/>
                  <a:gd name="T15" fmla="*/ 4321 h 68"/>
                  <a:gd name="T16" fmla="+- 0 2151 2149"/>
                  <a:gd name="T17" fmla="*/ T16 w 41"/>
                  <a:gd name="T18" fmla="+- 0 4322 4310"/>
                  <a:gd name="T19" fmla="*/ 4322 h 68"/>
                  <a:gd name="T20" fmla="+- 0 2152 2149"/>
                  <a:gd name="T21" fmla="*/ T20 w 41"/>
                  <a:gd name="T22" fmla="+- 0 4322 4310"/>
                  <a:gd name="T23" fmla="*/ 4322 h 68"/>
                  <a:gd name="T24" fmla="+- 0 2152 2149"/>
                  <a:gd name="T25" fmla="*/ T24 w 41"/>
                  <a:gd name="T26" fmla="+- 0 4322 4310"/>
                  <a:gd name="T27" fmla="*/ 4322 h 68"/>
                  <a:gd name="T28" fmla="+- 0 2154 2149"/>
                  <a:gd name="T29" fmla="*/ T28 w 41"/>
                  <a:gd name="T30" fmla="+- 0 4321 4310"/>
                  <a:gd name="T31" fmla="*/ 4321 h 68"/>
                  <a:gd name="T32" fmla="+- 0 2157 2149"/>
                  <a:gd name="T33" fmla="*/ T32 w 41"/>
                  <a:gd name="T34" fmla="+- 0 4320 4310"/>
                  <a:gd name="T35" fmla="*/ 4320 h 68"/>
                  <a:gd name="T36" fmla="+- 0 2161 2149"/>
                  <a:gd name="T37" fmla="*/ T36 w 41"/>
                  <a:gd name="T38" fmla="+- 0 4318 4310"/>
                  <a:gd name="T39" fmla="*/ 4318 h 68"/>
                  <a:gd name="T40" fmla="+- 0 2163 2149"/>
                  <a:gd name="T41" fmla="*/ T40 w 41"/>
                  <a:gd name="T42" fmla="+- 0 4317 4310"/>
                  <a:gd name="T43" fmla="*/ 4317 h 68"/>
                  <a:gd name="T44" fmla="+- 0 2165 2149"/>
                  <a:gd name="T45" fmla="*/ T44 w 41"/>
                  <a:gd name="T46" fmla="+- 0 4317 4310"/>
                  <a:gd name="T47" fmla="*/ 4317 h 68"/>
                  <a:gd name="T48" fmla="+- 0 2184 2149"/>
                  <a:gd name="T49" fmla="*/ T48 w 41"/>
                  <a:gd name="T50" fmla="+- 0 4317 4310"/>
                  <a:gd name="T51" fmla="*/ 4317 h 68"/>
                  <a:gd name="T52" fmla="+- 0 2184 2149"/>
                  <a:gd name="T53" fmla="*/ T52 w 41"/>
                  <a:gd name="T54" fmla="+- 0 4315 4310"/>
                  <a:gd name="T55" fmla="*/ 4315 h 68"/>
                  <a:gd name="T56" fmla="+- 0 2180 2149"/>
                  <a:gd name="T57" fmla="*/ T56 w 41"/>
                  <a:gd name="T58" fmla="+- 0 4313 4310"/>
                  <a:gd name="T59" fmla="*/ 4313 h 68"/>
                  <a:gd name="T60" fmla="+- 0 2179 2149"/>
                  <a:gd name="T61" fmla="*/ T60 w 41"/>
                  <a:gd name="T62" fmla="+- 0 4311 4310"/>
                  <a:gd name="T63" fmla="*/ 4311 h 68"/>
                  <a:gd name="T64" fmla="+- 0 2174 2149"/>
                  <a:gd name="T65" fmla="*/ T64 w 41"/>
                  <a:gd name="T66" fmla="+- 0 4310 4310"/>
                  <a:gd name="T67" fmla="*/ 4310 h 68"/>
                  <a:gd name="T68" fmla="+- 0 2171 2149"/>
                  <a:gd name="T69" fmla="*/ T68 w 41"/>
                  <a:gd name="T70" fmla="+- 0 4310 4310"/>
                  <a:gd name="T71"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0"/>
                    </a:lnTo>
                    <a:lnTo>
                      <a:pt x="2" y="11"/>
                    </a:lnTo>
                    <a:lnTo>
                      <a:pt x="2" y="12"/>
                    </a:lnTo>
                    <a:lnTo>
                      <a:pt x="3" y="12"/>
                    </a:lnTo>
                    <a:lnTo>
                      <a:pt x="5" y="11"/>
                    </a:lnTo>
                    <a:lnTo>
                      <a:pt x="8" y="10"/>
                    </a:lnTo>
                    <a:lnTo>
                      <a:pt x="12" y="8"/>
                    </a:lnTo>
                    <a:lnTo>
                      <a:pt x="14" y="7"/>
                    </a:lnTo>
                    <a:lnTo>
                      <a:pt x="16" y="7"/>
                    </a:lnTo>
                    <a:lnTo>
                      <a:pt x="35" y="7"/>
                    </a:lnTo>
                    <a:lnTo>
                      <a:pt x="35" y="5"/>
                    </a:lnTo>
                    <a:lnTo>
                      <a:pt x="31" y="3"/>
                    </a:lnTo>
                    <a:lnTo>
                      <a:pt x="30" y="1"/>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67" name="Group 3613"/>
            <p:cNvGrpSpPr>
              <a:grpSpLocks/>
            </p:cNvGrpSpPr>
            <p:nvPr/>
          </p:nvGrpSpPr>
          <p:grpSpPr bwMode="auto">
            <a:xfrm>
              <a:off x="2218" y="4031"/>
              <a:ext cx="80" cy="659"/>
              <a:chOff x="2218" y="4031"/>
              <a:chExt cx="80" cy="659"/>
            </a:xfrm>
          </p:grpSpPr>
          <p:sp>
            <p:nvSpPr>
              <p:cNvPr id="39786" name="Freeform 3618"/>
              <p:cNvSpPr>
                <a:spLocks/>
              </p:cNvSpPr>
              <p:nvPr/>
            </p:nvSpPr>
            <p:spPr bwMode="auto">
              <a:xfrm>
                <a:off x="2218" y="4031"/>
                <a:ext cx="80" cy="659"/>
              </a:xfrm>
              <a:custGeom>
                <a:avLst/>
                <a:gdLst>
                  <a:gd name="T0" fmla="+- 0 2281 2218"/>
                  <a:gd name="T1" fmla="*/ T0 w 80"/>
                  <a:gd name="T2" fmla="+- 0 4466 4031"/>
                  <a:gd name="T3" fmla="*/ 4466 h 659"/>
                  <a:gd name="T4" fmla="+- 0 2219 2218"/>
                  <a:gd name="T5" fmla="*/ T4 w 80"/>
                  <a:gd name="T6" fmla="+- 0 4466 4031"/>
                  <a:gd name="T7" fmla="*/ 4466 h 659"/>
                  <a:gd name="T8" fmla="+- 0 2219 2218"/>
                  <a:gd name="T9" fmla="*/ T8 w 80"/>
                  <a:gd name="T10" fmla="+- 0 4688 4031"/>
                  <a:gd name="T11" fmla="*/ 4688 h 659"/>
                  <a:gd name="T12" fmla="+- 0 2218 2218"/>
                  <a:gd name="T13" fmla="*/ T12 w 80"/>
                  <a:gd name="T14" fmla="+- 0 4689 4031"/>
                  <a:gd name="T15" fmla="*/ 4689 h 659"/>
                  <a:gd name="T16" fmla="+- 0 2297 2218"/>
                  <a:gd name="T17" fmla="*/ T16 w 80"/>
                  <a:gd name="T18" fmla="+- 0 4689 4031"/>
                  <a:gd name="T19" fmla="*/ 4689 h 659"/>
                  <a:gd name="T20" fmla="+- 0 2295 2218"/>
                  <a:gd name="T21" fmla="*/ T20 w 80"/>
                  <a:gd name="T22" fmla="+- 0 4688 4031"/>
                  <a:gd name="T23" fmla="*/ 4688 h 659"/>
                  <a:gd name="T24" fmla="+- 0 2295 2218"/>
                  <a:gd name="T25" fmla="*/ T24 w 80"/>
                  <a:gd name="T26" fmla="+- 0 4674 4031"/>
                  <a:gd name="T27" fmla="*/ 4674 h 659"/>
                  <a:gd name="T28" fmla="+- 0 2282 2218"/>
                  <a:gd name="T29" fmla="*/ T28 w 80"/>
                  <a:gd name="T30" fmla="+- 0 4674 4031"/>
                  <a:gd name="T31" fmla="*/ 4674 h 659"/>
                  <a:gd name="T32" fmla="+- 0 2282 2218"/>
                  <a:gd name="T33" fmla="*/ T32 w 80"/>
                  <a:gd name="T34" fmla="+- 0 4674 4031"/>
                  <a:gd name="T35" fmla="*/ 4674 h 659"/>
                  <a:gd name="T36" fmla="+- 0 2281 2218"/>
                  <a:gd name="T37" fmla="*/ T36 w 80"/>
                  <a:gd name="T38" fmla="+- 0 4673 4031"/>
                  <a:gd name="T39" fmla="*/ 4673 h 659"/>
                  <a:gd name="T40" fmla="+- 0 2281 2218"/>
                  <a:gd name="T41" fmla="*/ T40 w 80"/>
                  <a:gd name="T42" fmla="+- 0 4466 4031"/>
                  <a:gd name="T43"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3" y="435"/>
                    </a:moveTo>
                    <a:lnTo>
                      <a:pt x="1" y="435"/>
                    </a:lnTo>
                    <a:lnTo>
                      <a:pt x="1" y="657"/>
                    </a:lnTo>
                    <a:lnTo>
                      <a:pt x="0" y="658"/>
                    </a:lnTo>
                    <a:lnTo>
                      <a:pt x="79" y="658"/>
                    </a:lnTo>
                    <a:lnTo>
                      <a:pt x="77" y="657"/>
                    </a:lnTo>
                    <a:lnTo>
                      <a:pt x="77" y="643"/>
                    </a:lnTo>
                    <a:lnTo>
                      <a:pt x="64" y="643"/>
                    </a:lnTo>
                    <a:lnTo>
                      <a:pt x="63" y="642"/>
                    </a:lnTo>
                    <a:lnTo>
                      <a:pt x="63"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87" name="Freeform 3617"/>
              <p:cNvSpPr>
                <a:spLocks/>
              </p:cNvSpPr>
              <p:nvPr/>
            </p:nvSpPr>
            <p:spPr bwMode="auto">
              <a:xfrm>
                <a:off x="2218" y="4031"/>
                <a:ext cx="80" cy="659"/>
              </a:xfrm>
              <a:custGeom>
                <a:avLst/>
                <a:gdLst>
                  <a:gd name="T0" fmla="+- 0 2256 2218"/>
                  <a:gd name="T1" fmla="*/ T0 w 80"/>
                  <a:gd name="T2" fmla="+- 0 4461 4031"/>
                  <a:gd name="T3" fmla="*/ 4461 h 659"/>
                  <a:gd name="T4" fmla="+- 0 2230 2218"/>
                  <a:gd name="T5" fmla="*/ T4 w 80"/>
                  <a:gd name="T6" fmla="+- 0 4461 4031"/>
                  <a:gd name="T7" fmla="*/ 4461 h 659"/>
                  <a:gd name="T8" fmla="+- 0 2232 2218"/>
                  <a:gd name="T9" fmla="*/ T8 w 80"/>
                  <a:gd name="T10" fmla="+- 0 4463 4031"/>
                  <a:gd name="T11" fmla="*/ 4463 h 659"/>
                  <a:gd name="T12" fmla="+- 0 2230 2218"/>
                  <a:gd name="T13" fmla="*/ T12 w 80"/>
                  <a:gd name="T14" fmla="+- 0 4466 4031"/>
                  <a:gd name="T15" fmla="*/ 4466 h 659"/>
                  <a:gd name="T16" fmla="+- 0 2256 2218"/>
                  <a:gd name="T17" fmla="*/ T16 w 80"/>
                  <a:gd name="T18" fmla="+- 0 4466 4031"/>
                  <a:gd name="T19" fmla="*/ 4466 h 659"/>
                  <a:gd name="T20" fmla="+- 0 2253 2218"/>
                  <a:gd name="T21" fmla="*/ T20 w 80"/>
                  <a:gd name="T22" fmla="+- 0 4463 4031"/>
                  <a:gd name="T23" fmla="*/ 4463 h 659"/>
                  <a:gd name="T24" fmla="+- 0 2256 2218"/>
                  <a:gd name="T25" fmla="*/ T24 w 80"/>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8" y="430"/>
                    </a:moveTo>
                    <a:lnTo>
                      <a:pt x="12" y="430"/>
                    </a:lnTo>
                    <a:lnTo>
                      <a:pt x="14" y="432"/>
                    </a:lnTo>
                    <a:lnTo>
                      <a:pt x="12" y="435"/>
                    </a:lnTo>
                    <a:lnTo>
                      <a:pt x="38" y="435"/>
                    </a:lnTo>
                    <a:lnTo>
                      <a:pt x="35" y="432"/>
                    </a:lnTo>
                    <a:lnTo>
                      <a:pt x="3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88" name="Freeform 3616"/>
              <p:cNvSpPr>
                <a:spLocks/>
              </p:cNvSpPr>
              <p:nvPr/>
            </p:nvSpPr>
            <p:spPr bwMode="auto">
              <a:xfrm>
                <a:off x="2218" y="4031"/>
                <a:ext cx="80" cy="659"/>
              </a:xfrm>
              <a:custGeom>
                <a:avLst/>
                <a:gdLst>
                  <a:gd name="T0" fmla="+- 0 2219 2218"/>
                  <a:gd name="T1" fmla="*/ T0 w 80"/>
                  <a:gd name="T2" fmla="+- 0 4450 4031"/>
                  <a:gd name="T3" fmla="*/ 4450 h 659"/>
                  <a:gd name="T4" fmla="+- 0 2219 2218"/>
                  <a:gd name="T5" fmla="*/ T4 w 80"/>
                  <a:gd name="T6" fmla="+- 0 4461 4031"/>
                  <a:gd name="T7" fmla="*/ 4461 h 659"/>
                  <a:gd name="T8" fmla="+- 0 2281 2218"/>
                  <a:gd name="T9" fmla="*/ T8 w 80"/>
                  <a:gd name="T10" fmla="+- 0 4461 4031"/>
                  <a:gd name="T11" fmla="*/ 4461 h 659"/>
                  <a:gd name="T12" fmla="+- 0 2281 2218"/>
                  <a:gd name="T13" fmla="*/ T12 w 80"/>
                  <a:gd name="T14" fmla="+- 0 4451 4031"/>
                  <a:gd name="T15" fmla="*/ 4451 h 659"/>
                  <a:gd name="T16" fmla="+- 0 2220 2218"/>
                  <a:gd name="T17" fmla="*/ T16 w 80"/>
                  <a:gd name="T18" fmla="+- 0 4451 4031"/>
                  <a:gd name="T19" fmla="*/ 4451 h 659"/>
                  <a:gd name="T20" fmla="+- 0 2219 2218"/>
                  <a:gd name="T21" fmla="*/ T20 w 80"/>
                  <a:gd name="T22" fmla="+- 0 4450 4031"/>
                  <a:gd name="T23" fmla="*/ 4450 h 659"/>
                </a:gdLst>
                <a:ahLst/>
                <a:cxnLst>
                  <a:cxn ang="0">
                    <a:pos x="T1" y="T3"/>
                  </a:cxn>
                  <a:cxn ang="0">
                    <a:pos x="T5" y="T7"/>
                  </a:cxn>
                  <a:cxn ang="0">
                    <a:pos x="T9" y="T11"/>
                  </a:cxn>
                  <a:cxn ang="0">
                    <a:pos x="T13" y="T15"/>
                  </a:cxn>
                  <a:cxn ang="0">
                    <a:pos x="T17" y="T19"/>
                  </a:cxn>
                  <a:cxn ang="0">
                    <a:pos x="T21" y="T23"/>
                  </a:cxn>
                </a:cxnLst>
                <a:rect l="0" t="0" r="r" b="b"/>
                <a:pathLst>
                  <a:path w="80" h="659">
                    <a:moveTo>
                      <a:pt x="1" y="419"/>
                    </a:moveTo>
                    <a:lnTo>
                      <a:pt x="1" y="430"/>
                    </a:lnTo>
                    <a:lnTo>
                      <a:pt x="63" y="430"/>
                    </a:lnTo>
                    <a:lnTo>
                      <a:pt x="63" y="420"/>
                    </a:lnTo>
                    <a:lnTo>
                      <a:pt x="2" y="420"/>
                    </a:lnTo>
                    <a:lnTo>
                      <a:pt x="1" y="41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89" name="Freeform 3615"/>
              <p:cNvSpPr>
                <a:spLocks/>
              </p:cNvSpPr>
              <p:nvPr/>
            </p:nvSpPr>
            <p:spPr bwMode="auto">
              <a:xfrm>
                <a:off x="2218" y="4031"/>
                <a:ext cx="80" cy="659"/>
              </a:xfrm>
              <a:custGeom>
                <a:avLst/>
                <a:gdLst>
                  <a:gd name="T0" fmla="+- 0 2281 2218"/>
                  <a:gd name="T1" fmla="*/ T0 w 80"/>
                  <a:gd name="T2" fmla="+- 0 4446 4031"/>
                  <a:gd name="T3" fmla="*/ 4446 h 659"/>
                  <a:gd name="T4" fmla="+- 0 2256 2218"/>
                  <a:gd name="T5" fmla="*/ T4 w 80"/>
                  <a:gd name="T6" fmla="+- 0 4446 4031"/>
                  <a:gd name="T7" fmla="*/ 4446 h 659"/>
                  <a:gd name="T8" fmla="+- 0 2259 2218"/>
                  <a:gd name="T9" fmla="*/ T8 w 80"/>
                  <a:gd name="T10" fmla="+- 0 4449 4031"/>
                  <a:gd name="T11" fmla="*/ 4449 h 659"/>
                  <a:gd name="T12" fmla="+- 0 2256 2218"/>
                  <a:gd name="T13" fmla="*/ T12 w 80"/>
                  <a:gd name="T14" fmla="+- 0 4451 4031"/>
                  <a:gd name="T15" fmla="*/ 4451 h 659"/>
                  <a:gd name="T16" fmla="+- 0 2281 2218"/>
                  <a:gd name="T17" fmla="*/ T16 w 80"/>
                  <a:gd name="T18" fmla="+- 0 4451 4031"/>
                  <a:gd name="T19" fmla="*/ 4451 h 659"/>
                  <a:gd name="T20" fmla="+- 0 2281 2218"/>
                  <a:gd name="T21" fmla="*/ T20 w 80"/>
                  <a:gd name="T22" fmla="+- 0 4451 4031"/>
                  <a:gd name="T23" fmla="*/ 4451 h 659"/>
                  <a:gd name="T24" fmla="+- 0 2279 2218"/>
                  <a:gd name="T25" fmla="*/ T24 w 80"/>
                  <a:gd name="T26" fmla="+- 0 4449 4031"/>
                  <a:gd name="T27" fmla="*/ 4449 h 659"/>
                  <a:gd name="T28" fmla="+- 0 2281 2218"/>
                  <a:gd name="T29" fmla="*/ T28 w 80"/>
                  <a:gd name="T30" fmla="+- 0 4446 4031"/>
                  <a:gd name="T31" fmla="*/ 4446 h 659"/>
                  <a:gd name="T32" fmla="+- 0 2281 2218"/>
                  <a:gd name="T33" fmla="*/ T32 w 80"/>
                  <a:gd name="T34" fmla="+- 0 4446 4031"/>
                  <a:gd name="T35" fmla="*/ 444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9">
                    <a:moveTo>
                      <a:pt x="63" y="415"/>
                    </a:moveTo>
                    <a:lnTo>
                      <a:pt x="38" y="415"/>
                    </a:lnTo>
                    <a:lnTo>
                      <a:pt x="41" y="418"/>
                    </a:lnTo>
                    <a:lnTo>
                      <a:pt x="38" y="420"/>
                    </a:lnTo>
                    <a:lnTo>
                      <a:pt x="63" y="420"/>
                    </a:lnTo>
                    <a:lnTo>
                      <a:pt x="61" y="418"/>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90" name="Freeform 3614"/>
              <p:cNvSpPr>
                <a:spLocks/>
              </p:cNvSpPr>
              <p:nvPr/>
            </p:nvSpPr>
            <p:spPr bwMode="auto">
              <a:xfrm>
                <a:off x="2218" y="4031"/>
                <a:ext cx="80" cy="659"/>
              </a:xfrm>
              <a:custGeom>
                <a:avLst/>
                <a:gdLst>
                  <a:gd name="T0" fmla="+- 0 2281 2218"/>
                  <a:gd name="T1" fmla="*/ T0 w 80"/>
                  <a:gd name="T2" fmla="+- 0 4031 4031"/>
                  <a:gd name="T3" fmla="*/ 4031 h 659"/>
                  <a:gd name="T4" fmla="+- 0 2218 2218"/>
                  <a:gd name="T5" fmla="*/ T4 w 80"/>
                  <a:gd name="T6" fmla="+- 0 4031 4031"/>
                  <a:gd name="T7" fmla="*/ 4031 h 659"/>
                  <a:gd name="T8" fmla="+- 0 2219 2218"/>
                  <a:gd name="T9" fmla="*/ T8 w 80"/>
                  <a:gd name="T10" fmla="+- 0 4033 4031"/>
                  <a:gd name="T11" fmla="*/ 4033 h 659"/>
                  <a:gd name="T12" fmla="+- 0 2219 2218"/>
                  <a:gd name="T13" fmla="*/ T12 w 80"/>
                  <a:gd name="T14" fmla="+- 0 4447 4031"/>
                  <a:gd name="T15" fmla="*/ 4447 h 659"/>
                  <a:gd name="T16" fmla="+- 0 2220 2218"/>
                  <a:gd name="T17" fmla="*/ T16 w 80"/>
                  <a:gd name="T18" fmla="+- 0 4446 4031"/>
                  <a:gd name="T19" fmla="*/ 4446 h 659"/>
                  <a:gd name="T20" fmla="+- 0 2281 2218"/>
                  <a:gd name="T21" fmla="*/ T20 w 80"/>
                  <a:gd name="T22" fmla="+- 0 4446 4031"/>
                  <a:gd name="T23" fmla="*/ 4446 h 659"/>
                  <a:gd name="T24" fmla="+- 0 2281 2218"/>
                  <a:gd name="T25" fmla="*/ T24 w 80"/>
                  <a:gd name="T26" fmla="+- 0 4031 4031"/>
                  <a:gd name="T27" fmla="*/ 4031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3" y="0"/>
                    </a:moveTo>
                    <a:lnTo>
                      <a:pt x="0" y="0"/>
                    </a:lnTo>
                    <a:lnTo>
                      <a:pt x="1" y="2"/>
                    </a:lnTo>
                    <a:lnTo>
                      <a:pt x="1" y="416"/>
                    </a:lnTo>
                    <a:lnTo>
                      <a:pt x="2" y="415"/>
                    </a:lnTo>
                    <a:lnTo>
                      <a:pt x="63" y="415"/>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68" name="Group 3611"/>
            <p:cNvGrpSpPr>
              <a:grpSpLocks/>
            </p:cNvGrpSpPr>
            <p:nvPr/>
          </p:nvGrpSpPr>
          <p:grpSpPr bwMode="auto">
            <a:xfrm>
              <a:off x="2219" y="4463"/>
              <a:ext cx="63" cy="2"/>
              <a:chOff x="2219" y="4463"/>
              <a:chExt cx="63" cy="2"/>
            </a:xfrm>
          </p:grpSpPr>
          <p:sp>
            <p:nvSpPr>
              <p:cNvPr id="39785" name="Freeform 3612"/>
              <p:cNvSpPr>
                <a:spLocks/>
              </p:cNvSpPr>
              <p:nvPr/>
            </p:nvSpPr>
            <p:spPr bwMode="auto">
              <a:xfrm>
                <a:off x="2219" y="4463"/>
                <a:ext cx="63" cy="2"/>
              </a:xfrm>
              <a:custGeom>
                <a:avLst/>
                <a:gdLst>
                  <a:gd name="T0" fmla="+- 0 2219 2219"/>
                  <a:gd name="T1" fmla="*/ T0 w 63"/>
                  <a:gd name="T2" fmla="+- 0 2281 2219"/>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9" name="Group 3609"/>
            <p:cNvGrpSpPr>
              <a:grpSpLocks/>
            </p:cNvGrpSpPr>
            <p:nvPr/>
          </p:nvGrpSpPr>
          <p:grpSpPr bwMode="auto">
            <a:xfrm>
              <a:off x="2219" y="4449"/>
              <a:ext cx="63" cy="2"/>
              <a:chOff x="2219" y="4449"/>
              <a:chExt cx="63" cy="2"/>
            </a:xfrm>
          </p:grpSpPr>
          <p:sp>
            <p:nvSpPr>
              <p:cNvPr id="39784" name="Freeform 3610"/>
              <p:cNvSpPr>
                <a:spLocks/>
              </p:cNvSpPr>
              <p:nvPr/>
            </p:nvSpPr>
            <p:spPr bwMode="auto">
              <a:xfrm>
                <a:off x="2219" y="4449"/>
                <a:ext cx="63" cy="2"/>
              </a:xfrm>
              <a:custGeom>
                <a:avLst/>
                <a:gdLst>
                  <a:gd name="T0" fmla="+- 0 2219 2219"/>
                  <a:gd name="T1" fmla="*/ T0 w 63"/>
                  <a:gd name="T2" fmla="+- 0 2281 221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0" name="Group 3607"/>
            <p:cNvGrpSpPr>
              <a:grpSpLocks/>
            </p:cNvGrpSpPr>
            <p:nvPr/>
          </p:nvGrpSpPr>
          <p:grpSpPr bwMode="auto">
            <a:xfrm>
              <a:off x="2218" y="4465"/>
              <a:ext cx="2" cy="224"/>
              <a:chOff x="2218" y="4465"/>
              <a:chExt cx="2" cy="224"/>
            </a:xfrm>
          </p:grpSpPr>
          <p:sp>
            <p:nvSpPr>
              <p:cNvPr id="39783" name="Freeform 3608"/>
              <p:cNvSpPr>
                <a:spLocks/>
              </p:cNvSpPr>
              <p:nvPr/>
            </p:nvSpPr>
            <p:spPr bwMode="auto">
              <a:xfrm>
                <a:off x="221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1" name="Group 3605"/>
            <p:cNvGrpSpPr>
              <a:grpSpLocks/>
            </p:cNvGrpSpPr>
            <p:nvPr/>
          </p:nvGrpSpPr>
          <p:grpSpPr bwMode="auto">
            <a:xfrm>
              <a:off x="2216" y="4455"/>
              <a:ext cx="3" cy="2"/>
              <a:chOff x="2216" y="4455"/>
              <a:chExt cx="3" cy="2"/>
            </a:xfrm>
          </p:grpSpPr>
          <p:sp>
            <p:nvSpPr>
              <p:cNvPr id="39782" name="Freeform 3606"/>
              <p:cNvSpPr>
                <a:spLocks/>
              </p:cNvSpPr>
              <p:nvPr/>
            </p:nvSpPr>
            <p:spPr bwMode="auto">
              <a:xfrm>
                <a:off x="2216" y="4455"/>
                <a:ext cx="3" cy="2"/>
              </a:xfrm>
              <a:custGeom>
                <a:avLst/>
                <a:gdLst>
                  <a:gd name="T0" fmla="+- 0 2216 2216"/>
                  <a:gd name="T1" fmla="*/ T0 w 3"/>
                  <a:gd name="T2" fmla="+- 0 2219 2216"/>
                  <a:gd name="T3" fmla="*/ T2 w 3"/>
                </a:gdLst>
                <a:ahLst/>
                <a:cxnLst>
                  <a:cxn ang="0">
                    <a:pos x="T1" y="0"/>
                  </a:cxn>
                  <a:cxn ang="0">
                    <a:pos x="T3" y="0"/>
                  </a:cxn>
                </a:cxnLst>
                <a:rect l="0" t="0" r="r" b="b"/>
                <a:pathLst>
                  <a:path w="3">
                    <a:moveTo>
                      <a:pt x="0" y="0"/>
                    </a:moveTo>
                    <a:lnTo>
                      <a:pt x="3" y="0"/>
                    </a:lnTo>
                  </a:path>
                </a:pathLst>
              </a:custGeom>
              <a:noFill/>
              <a:ln w="762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2" name="Group 3603"/>
            <p:cNvGrpSpPr>
              <a:grpSpLocks/>
            </p:cNvGrpSpPr>
            <p:nvPr/>
          </p:nvGrpSpPr>
          <p:grpSpPr bwMode="auto">
            <a:xfrm>
              <a:off x="2218" y="4031"/>
              <a:ext cx="2" cy="418"/>
              <a:chOff x="2218" y="4031"/>
              <a:chExt cx="2" cy="418"/>
            </a:xfrm>
          </p:grpSpPr>
          <p:sp>
            <p:nvSpPr>
              <p:cNvPr id="39781" name="Freeform 3604"/>
              <p:cNvSpPr>
                <a:spLocks/>
              </p:cNvSpPr>
              <p:nvPr/>
            </p:nvSpPr>
            <p:spPr bwMode="auto">
              <a:xfrm>
                <a:off x="2218" y="4031"/>
                <a:ext cx="2" cy="418"/>
              </a:xfrm>
              <a:custGeom>
                <a:avLst/>
                <a:gdLst>
                  <a:gd name="T0" fmla="+- 0 4031 4031"/>
                  <a:gd name="T1" fmla="*/ 4031 h 418"/>
                  <a:gd name="T2" fmla="+- 0 4449 4031"/>
                  <a:gd name="T3" fmla="*/ 4449 h 418"/>
                </a:gdLst>
                <a:ahLst/>
                <a:cxnLst>
                  <a:cxn ang="0">
                    <a:pos x="0" y="T1"/>
                  </a:cxn>
                  <a:cxn ang="0">
                    <a:pos x="0" y="T3"/>
                  </a:cxn>
                </a:cxnLst>
                <a:rect l="0" t="0" r="r" b="b"/>
                <a:pathLst>
                  <a:path h="418">
                    <a:moveTo>
                      <a:pt x="0" y="0"/>
                    </a:moveTo>
                    <a:lnTo>
                      <a:pt x="0" y="4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3" name="Group 3601"/>
            <p:cNvGrpSpPr>
              <a:grpSpLocks/>
            </p:cNvGrpSpPr>
            <p:nvPr/>
          </p:nvGrpSpPr>
          <p:grpSpPr bwMode="auto">
            <a:xfrm>
              <a:off x="2216" y="4463"/>
              <a:ext cx="3" cy="2"/>
              <a:chOff x="2216" y="4463"/>
              <a:chExt cx="3" cy="2"/>
            </a:xfrm>
          </p:grpSpPr>
          <p:sp>
            <p:nvSpPr>
              <p:cNvPr id="39780" name="Freeform 3602"/>
              <p:cNvSpPr>
                <a:spLocks/>
              </p:cNvSpPr>
              <p:nvPr/>
            </p:nvSpPr>
            <p:spPr bwMode="auto">
              <a:xfrm>
                <a:off x="2216" y="4463"/>
                <a:ext cx="3" cy="2"/>
              </a:xfrm>
              <a:custGeom>
                <a:avLst/>
                <a:gdLst>
                  <a:gd name="T0" fmla="+- 0 2216 2216"/>
                  <a:gd name="T1" fmla="*/ T0 w 3"/>
                  <a:gd name="T2" fmla="+- 0 2219 2216"/>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4" name="Group 3598"/>
            <p:cNvGrpSpPr>
              <a:grpSpLocks/>
            </p:cNvGrpSpPr>
            <p:nvPr/>
          </p:nvGrpSpPr>
          <p:grpSpPr bwMode="auto">
            <a:xfrm>
              <a:off x="2217" y="4447"/>
              <a:ext cx="2" cy="3"/>
              <a:chOff x="2217" y="4447"/>
              <a:chExt cx="2" cy="3"/>
            </a:xfrm>
          </p:grpSpPr>
          <p:sp>
            <p:nvSpPr>
              <p:cNvPr id="39778" name="Freeform 3600"/>
              <p:cNvSpPr>
                <a:spLocks/>
              </p:cNvSpPr>
              <p:nvPr/>
            </p:nvSpPr>
            <p:spPr bwMode="auto">
              <a:xfrm>
                <a:off x="2217" y="4447"/>
                <a:ext cx="2" cy="3"/>
              </a:xfrm>
              <a:custGeom>
                <a:avLst/>
                <a:gdLst>
                  <a:gd name="T0" fmla="+- 0 2219 2217"/>
                  <a:gd name="T1" fmla="*/ T0 w 2"/>
                  <a:gd name="T2" fmla="+- 0 4447 4447"/>
                  <a:gd name="T3" fmla="*/ 4447 h 3"/>
                  <a:gd name="T4" fmla="+- 0 2217 2217"/>
                  <a:gd name="T5" fmla="*/ T4 w 2"/>
                  <a:gd name="T6" fmla="+- 0 4449 4447"/>
                  <a:gd name="T7" fmla="*/ 4449 h 3"/>
                  <a:gd name="T8" fmla="+- 0 2219 2217"/>
                  <a:gd name="T9" fmla="*/ T8 w 2"/>
                  <a:gd name="T10" fmla="+- 0 4450 4447"/>
                  <a:gd name="T11" fmla="*/ 4450 h 3"/>
                  <a:gd name="T12" fmla="+- 0 2219 2217"/>
                  <a:gd name="T13" fmla="*/ T12 w 2"/>
                  <a:gd name="T14" fmla="+- 0 4447 4447"/>
                  <a:gd name="T15" fmla="*/ 4447 h 3"/>
                </a:gdLst>
                <a:ahLst/>
                <a:cxnLst>
                  <a:cxn ang="0">
                    <a:pos x="T1" y="T3"/>
                  </a:cxn>
                  <a:cxn ang="0">
                    <a:pos x="T5" y="T7"/>
                  </a:cxn>
                  <a:cxn ang="0">
                    <a:pos x="T9" y="T11"/>
                  </a:cxn>
                  <a:cxn ang="0">
                    <a:pos x="T13" y="T15"/>
                  </a:cxn>
                </a:cxnLst>
                <a:rect l="0" t="0" r="r" b="b"/>
                <a:pathLst>
                  <a:path w="2" h="3">
                    <a:moveTo>
                      <a:pt x="2" y="0"/>
                    </a:moveTo>
                    <a:lnTo>
                      <a:pt x="0" y="2"/>
                    </a:lnTo>
                    <a:lnTo>
                      <a:pt x="2" y="3"/>
                    </a:lnTo>
                    <a:lnTo>
                      <a:pt x="2"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79" name="Picture 359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75" name="Group 3596"/>
            <p:cNvGrpSpPr>
              <a:grpSpLocks/>
            </p:cNvGrpSpPr>
            <p:nvPr/>
          </p:nvGrpSpPr>
          <p:grpSpPr bwMode="auto">
            <a:xfrm>
              <a:off x="2202" y="4019"/>
              <a:ext cx="3" cy="656"/>
              <a:chOff x="2202" y="4019"/>
              <a:chExt cx="3" cy="656"/>
            </a:xfrm>
          </p:grpSpPr>
          <p:sp>
            <p:nvSpPr>
              <p:cNvPr id="39777" name="Freeform 3597"/>
              <p:cNvSpPr>
                <a:spLocks/>
              </p:cNvSpPr>
              <p:nvPr/>
            </p:nvSpPr>
            <p:spPr bwMode="auto">
              <a:xfrm>
                <a:off x="2202" y="4019"/>
                <a:ext cx="3" cy="656"/>
              </a:xfrm>
              <a:custGeom>
                <a:avLst/>
                <a:gdLst>
                  <a:gd name="T0" fmla="+- 0 2202 2202"/>
                  <a:gd name="T1" fmla="*/ T0 w 3"/>
                  <a:gd name="T2" fmla="+- 0 4675 4019"/>
                  <a:gd name="T3" fmla="*/ 4675 h 656"/>
                  <a:gd name="T4" fmla="+- 0 2204 2202"/>
                  <a:gd name="T5" fmla="*/ T4 w 3"/>
                  <a:gd name="T6" fmla="+- 0 4675 4019"/>
                  <a:gd name="T7" fmla="*/ 4675 h 656"/>
                  <a:gd name="T8" fmla="+- 0 2204 2202"/>
                  <a:gd name="T9" fmla="*/ T8 w 3"/>
                  <a:gd name="T10" fmla="+- 0 4019 4019"/>
                  <a:gd name="T11" fmla="*/ 4019 h 656"/>
                  <a:gd name="T12" fmla="+- 0 2202 2202"/>
                  <a:gd name="T13" fmla="*/ T12 w 3"/>
                  <a:gd name="T14" fmla="+- 0 4019 4019"/>
                  <a:gd name="T15" fmla="*/ 4019 h 656"/>
                  <a:gd name="T16" fmla="+- 0 2202 220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76" name="Group 3594"/>
            <p:cNvGrpSpPr>
              <a:grpSpLocks/>
            </p:cNvGrpSpPr>
            <p:nvPr/>
          </p:nvGrpSpPr>
          <p:grpSpPr bwMode="auto">
            <a:xfrm>
              <a:off x="2202" y="4018"/>
              <a:ext cx="82" cy="2"/>
              <a:chOff x="2202" y="4018"/>
              <a:chExt cx="82" cy="2"/>
            </a:xfrm>
          </p:grpSpPr>
          <p:sp>
            <p:nvSpPr>
              <p:cNvPr id="39776" name="Freeform 3595"/>
              <p:cNvSpPr>
                <a:spLocks/>
              </p:cNvSpPr>
              <p:nvPr/>
            </p:nvSpPr>
            <p:spPr bwMode="auto">
              <a:xfrm>
                <a:off x="2202" y="4018"/>
                <a:ext cx="82" cy="2"/>
              </a:xfrm>
              <a:custGeom>
                <a:avLst/>
                <a:gdLst>
                  <a:gd name="T0" fmla="+- 0 2202 2202"/>
                  <a:gd name="T1" fmla="*/ T0 w 82"/>
                  <a:gd name="T2" fmla="+- 0 2284 220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7" name="Group 3592"/>
            <p:cNvGrpSpPr>
              <a:grpSpLocks/>
            </p:cNvGrpSpPr>
            <p:nvPr/>
          </p:nvGrpSpPr>
          <p:grpSpPr bwMode="auto">
            <a:xfrm>
              <a:off x="2203" y="4674"/>
              <a:ext cx="80" cy="2"/>
              <a:chOff x="2203" y="4674"/>
              <a:chExt cx="80" cy="2"/>
            </a:xfrm>
          </p:grpSpPr>
          <p:sp>
            <p:nvSpPr>
              <p:cNvPr id="39775" name="Freeform 3593"/>
              <p:cNvSpPr>
                <a:spLocks/>
              </p:cNvSpPr>
              <p:nvPr/>
            </p:nvSpPr>
            <p:spPr bwMode="auto">
              <a:xfrm>
                <a:off x="2203" y="4674"/>
                <a:ext cx="80" cy="2"/>
              </a:xfrm>
              <a:custGeom>
                <a:avLst/>
                <a:gdLst>
                  <a:gd name="T0" fmla="+- 0 2203 2203"/>
                  <a:gd name="T1" fmla="*/ T0 w 80"/>
                  <a:gd name="T2" fmla="+- 0 2283 220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8" name="Group 3590"/>
            <p:cNvGrpSpPr>
              <a:grpSpLocks/>
            </p:cNvGrpSpPr>
            <p:nvPr/>
          </p:nvGrpSpPr>
          <p:grpSpPr bwMode="auto">
            <a:xfrm>
              <a:off x="2204" y="4672"/>
              <a:ext cx="80" cy="2"/>
              <a:chOff x="2204" y="4672"/>
              <a:chExt cx="80" cy="2"/>
            </a:xfrm>
          </p:grpSpPr>
          <p:sp>
            <p:nvSpPr>
              <p:cNvPr id="39774" name="Freeform 3591"/>
              <p:cNvSpPr>
                <a:spLocks/>
              </p:cNvSpPr>
              <p:nvPr/>
            </p:nvSpPr>
            <p:spPr bwMode="auto">
              <a:xfrm>
                <a:off x="2204" y="4672"/>
                <a:ext cx="80" cy="2"/>
              </a:xfrm>
              <a:custGeom>
                <a:avLst/>
                <a:gdLst>
                  <a:gd name="T0" fmla="+- 0 2204 2204"/>
                  <a:gd name="T1" fmla="*/ T0 w 80"/>
                  <a:gd name="T2" fmla="+- 0 2284 22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9" name="Group 3587"/>
            <p:cNvGrpSpPr>
              <a:grpSpLocks/>
            </p:cNvGrpSpPr>
            <p:nvPr/>
          </p:nvGrpSpPr>
          <p:grpSpPr bwMode="auto">
            <a:xfrm>
              <a:off x="2226" y="4310"/>
              <a:ext cx="47" cy="67"/>
              <a:chOff x="2226" y="4310"/>
              <a:chExt cx="47" cy="67"/>
            </a:xfrm>
          </p:grpSpPr>
          <p:sp>
            <p:nvSpPr>
              <p:cNvPr id="39772" name="Freeform 3589"/>
              <p:cNvSpPr>
                <a:spLocks/>
              </p:cNvSpPr>
              <p:nvPr/>
            </p:nvSpPr>
            <p:spPr bwMode="auto">
              <a:xfrm>
                <a:off x="2226" y="4310"/>
                <a:ext cx="47" cy="67"/>
              </a:xfrm>
              <a:custGeom>
                <a:avLst/>
                <a:gdLst>
                  <a:gd name="T0" fmla="+- 0 2254 2226"/>
                  <a:gd name="T1" fmla="*/ T0 w 47"/>
                  <a:gd name="T2" fmla="+- 0 4310 4310"/>
                  <a:gd name="T3" fmla="*/ 4310 h 67"/>
                  <a:gd name="T4" fmla="+- 0 2226 2226"/>
                  <a:gd name="T5" fmla="*/ T4 w 47"/>
                  <a:gd name="T6" fmla="+- 0 4359 4310"/>
                  <a:gd name="T7" fmla="*/ 4359 h 67"/>
                  <a:gd name="T8" fmla="+- 0 2226 2226"/>
                  <a:gd name="T9" fmla="*/ T8 w 47"/>
                  <a:gd name="T10" fmla="+- 0 4360 4310"/>
                  <a:gd name="T11" fmla="*/ 4360 h 67"/>
                  <a:gd name="T12" fmla="+- 0 2227 2226"/>
                  <a:gd name="T13" fmla="*/ T12 w 47"/>
                  <a:gd name="T14" fmla="+- 0 4361 4310"/>
                  <a:gd name="T15" fmla="*/ 4361 h 67"/>
                  <a:gd name="T16" fmla="+- 0 2255 2226"/>
                  <a:gd name="T17" fmla="*/ T16 w 47"/>
                  <a:gd name="T18" fmla="+- 0 4361 4310"/>
                  <a:gd name="T19" fmla="*/ 4361 h 67"/>
                  <a:gd name="T20" fmla="+- 0 2255 2226"/>
                  <a:gd name="T21" fmla="*/ T20 w 47"/>
                  <a:gd name="T22" fmla="+- 0 4376 4310"/>
                  <a:gd name="T23" fmla="*/ 4376 h 67"/>
                  <a:gd name="T24" fmla="+- 0 2255 2226"/>
                  <a:gd name="T25" fmla="*/ T24 w 47"/>
                  <a:gd name="T26" fmla="+- 0 4376 4310"/>
                  <a:gd name="T27" fmla="*/ 4376 h 67"/>
                  <a:gd name="T28" fmla="+- 0 2257 2226"/>
                  <a:gd name="T29" fmla="*/ T28 w 47"/>
                  <a:gd name="T30" fmla="+- 0 4376 4310"/>
                  <a:gd name="T31" fmla="*/ 4376 h 67"/>
                  <a:gd name="T32" fmla="+- 0 2261 2226"/>
                  <a:gd name="T33" fmla="*/ T32 w 47"/>
                  <a:gd name="T34" fmla="+- 0 4376 4310"/>
                  <a:gd name="T35" fmla="*/ 4376 h 67"/>
                  <a:gd name="T36" fmla="+- 0 2262 2226"/>
                  <a:gd name="T37" fmla="*/ T36 w 47"/>
                  <a:gd name="T38" fmla="+- 0 4376 4310"/>
                  <a:gd name="T39" fmla="*/ 4376 h 67"/>
                  <a:gd name="T40" fmla="+- 0 2263 2226"/>
                  <a:gd name="T41" fmla="*/ T40 w 47"/>
                  <a:gd name="T42" fmla="+- 0 4376 4310"/>
                  <a:gd name="T43" fmla="*/ 4376 h 67"/>
                  <a:gd name="T44" fmla="+- 0 2263 2226"/>
                  <a:gd name="T45" fmla="*/ T44 w 47"/>
                  <a:gd name="T46" fmla="+- 0 4375 4310"/>
                  <a:gd name="T47" fmla="*/ 4375 h 67"/>
                  <a:gd name="T48" fmla="+- 0 2263 2226"/>
                  <a:gd name="T49" fmla="*/ T48 w 47"/>
                  <a:gd name="T50" fmla="+- 0 4361 4310"/>
                  <a:gd name="T51" fmla="*/ 4361 h 67"/>
                  <a:gd name="T52" fmla="+- 0 2270 2226"/>
                  <a:gd name="T53" fmla="*/ T52 w 47"/>
                  <a:gd name="T54" fmla="+- 0 4361 4310"/>
                  <a:gd name="T55" fmla="*/ 4361 h 67"/>
                  <a:gd name="T56" fmla="+- 0 2272 2226"/>
                  <a:gd name="T57" fmla="*/ T56 w 47"/>
                  <a:gd name="T58" fmla="+- 0 4360 4310"/>
                  <a:gd name="T59" fmla="*/ 4360 h 67"/>
                  <a:gd name="T60" fmla="+- 0 2272 2226"/>
                  <a:gd name="T61" fmla="*/ T60 w 47"/>
                  <a:gd name="T62" fmla="+- 0 4357 4310"/>
                  <a:gd name="T63" fmla="*/ 4357 h 67"/>
                  <a:gd name="T64" fmla="+- 0 2271 2226"/>
                  <a:gd name="T65" fmla="*/ T64 w 47"/>
                  <a:gd name="T66" fmla="+- 0 4355 4310"/>
                  <a:gd name="T67" fmla="*/ 4355 h 67"/>
                  <a:gd name="T68" fmla="+- 0 2270 2226"/>
                  <a:gd name="T69" fmla="*/ T68 w 47"/>
                  <a:gd name="T70" fmla="+- 0 4354 4310"/>
                  <a:gd name="T71" fmla="*/ 4354 h 67"/>
                  <a:gd name="T72" fmla="+- 0 2233 2226"/>
                  <a:gd name="T73" fmla="*/ T72 w 47"/>
                  <a:gd name="T74" fmla="+- 0 4354 4310"/>
                  <a:gd name="T75" fmla="*/ 4354 h 67"/>
                  <a:gd name="T76" fmla="+- 0 2254 2226"/>
                  <a:gd name="T77" fmla="*/ T76 w 47"/>
                  <a:gd name="T78" fmla="+- 0 4318 4310"/>
                  <a:gd name="T79" fmla="*/ 4318 h 67"/>
                  <a:gd name="T80" fmla="+- 0 2263 2226"/>
                  <a:gd name="T81" fmla="*/ T80 w 47"/>
                  <a:gd name="T82" fmla="+- 0 4318 4310"/>
                  <a:gd name="T83" fmla="*/ 4318 h 67"/>
                  <a:gd name="T84" fmla="+- 0 2263 2226"/>
                  <a:gd name="T85" fmla="*/ T84 w 47"/>
                  <a:gd name="T86" fmla="+- 0 4312 4310"/>
                  <a:gd name="T87" fmla="*/ 4312 h 67"/>
                  <a:gd name="T88" fmla="+- 0 2262 2226"/>
                  <a:gd name="T89" fmla="*/ T88 w 47"/>
                  <a:gd name="T90" fmla="+- 0 4311 4310"/>
                  <a:gd name="T91" fmla="*/ 4311 h 67"/>
                  <a:gd name="T92" fmla="+- 0 2261 2226"/>
                  <a:gd name="T93" fmla="*/ T92 w 47"/>
                  <a:gd name="T94" fmla="+- 0 4311 4310"/>
                  <a:gd name="T95" fmla="*/ 4311 h 67"/>
                  <a:gd name="T96" fmla="+- 0 2259 2226"/>
                  <a:gd name="T97" fmla="*/ T96 w 47"/>
                  <a:gd name="T98" fmla="+- 0 4310 4310"/>
                  <a:gd name="T99" fmla="*/ 4310 h 67"/>
                  <a:gd name="T100" fmla="+- 0 2254 2226"/>
                  <a:gd name="T101" fmla="*/ T100 w 47"/>
                  <a:gd name="T102" fmla="+- 0 4310 4310"/>
                  <a:gd name="T103" fmla="*/ 431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9" y="51"/>
                    </a:lnTo>
                    <a:lnTo>
                      <a:pt x="29" y="66"/>
                    </a:lnTo>
                    <a:lnTo>
                      <a:pt x="31" y="66"/>
                    </a:lnTo>
                    <a:lnTo>
                      <a:pt x="35" y="66"/>
                    </a:lnTo>
                    <a:lnTo>
                      <a:pt x="36" y="66"/>
                    </a:lnTo>
                    <a:lnTo>
                      <a:pt x="37" y="66"/>
                    </a:lnTo>
                    <a:lnTo>
                      <a:pt x="37" y="65"/>
                    </a:lnTo>
                    <a:lnTo>
                      <a:pt x="37" y="51"/>
                    </a:lnTo>
                    <a:lnTo>
                      <a:pt x="44" y="51"/>
                    </a:lnTo>
                    <a:lnTo>
                      <a:pt x="46" y="50"/>
                    </a:lnTo>
                    <a:lnTo>
                      <a:pt x="46" y="47"/>
                    </a:lnTo>
                    <a:lnTo>
                      <a:pt x="45" y="45"/>
                    </a:lnTo>
                    <a:lnTo>
                      <a:pt x="44" y="44"/>
                    </a:lnTo>
                    <a:lnTo>
                      <a:pt x="7" y="44"/>
                    </a:lnTo>
                    <a:lnTo>
                      <a:pt x="28" y="8"/>
                    </a:lnTo>
                    <a:lnTo>
                      <a:pt x="37" y="8"/>
                    </a:lnTo>
                    <a:lnTo>
                      <a:pt x="37" y="2"/>
                    </a:lnTo>
                    <a:lnTo>
                      <a:pt x="36" y="1"/>
                    </a:lnTo>
                    <a:lnTo>
                      <a:pt x="35" y="1"/>
                    </a:lnTo>
                    <a:lnTo>
                      <a:pt x="33"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73" name="Freeform 3588"/>
              <p:cNvSpPr>
                <a:spLocks/>
              </p:cNvSpPr>
              <p:nvPr/>
            </p:nvSpPr>
            <p:spPr bwMode="auto">
              <a:xfrm>
                <a:off x="2226" y="4310"/>
                <a:ext cx="47" cy="67"/>
              </a:xfrm>
              <a:custGeom>
                <a:avLst/>
                <a:gdLst>
                  <a:gd name="T0" fmla="+- 0 2263 2226"/>
                  <a:gd name="T1" fmla="*/ T0 w 47"/>
                  <a:gd name="T2" fmla="+- 0 4318 4310"/>
                  <a:gd name="T3" fmla="*/ 4318 h 67"/>
                  <a:gd name="T4" fmla="+- 0 2255 2226"/>
                  <a:gd name="T5" fmla="*/ T4 w 47"/>
                  <a:gd name="T6" fmla="+- 0 4318 4310"/>
                  <a:gd name="T7" fmla="*/ 4318 h 67"/>
                  <a:gd name="T8" fmla="+- 0 2255 2226"/>
                  <a:gd name="T9" fmla="*/ T8 w 47"/>
                  <a:gd name="T10" fmla="+- 0 4354 4310"/>
                  <a:gd name="T11" fmla="*/ 4354 h 67"/>
                  <a:gd name="T12" fmla="+- 0 2263 2226"/>
                  <a:gd name="T13" fmla="*/ T12 w 47"/>
                  <a:gd name="T14" fmla="+- 0 4354 4310"/>
                  <a:gd name="T15" fmla="*/ 4354 h 67"/>
                  <a:gd name="T16" fmla="+- 0 2263 2226"/>
                  <a:gd name="T17" fmla="*/ T16 w 47"/>
                  <a:gd name="T18" fmla="+- 0 4318 4310"/>
                  <a:gd name="T19" fmla="*/ 4318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0" name="Group 3585"/>
            <p:cNvGrpSpPr>
              <a:grpSpLocks/>
            </p:cNvGrpSpPr>
            <p:nvPr/>
          </p:nvGrpSpPr>
          <p:grpSpPr bwMode="auto">
            <a:xfrm>
              <a:off x="2297" y="4674"/>
              <a:ext cx="80" cy="15"/>
              <a:chOff x="2297" y="4674"/>
              <a:chExt cx="80" cy="15"/>
            </a:xfrm>
          </p:grpSpPr>
          <p:sp>
            <p:nvSpPr>
              <p:cNvPr id="39771" name="Freeform 3586"/>
              <p:cNvSpPr>
                <a:spLocks/>
              </p:cNvSpPr>
              <p:nvPr/>
            </p:nvSpPr>
            <p:spPr bwMode="auto">
              <a:xfrm>
                <a:off x="2297" y="4674"/>
                <a:ext cx="80" cy="15"/>
              </a:xfrm>
              <a:custGeom>
                <a:avLst/>
                <a:gdLst>
                  <a:gd name="T0" fmla="+- 0 2375 2297"/>
                  <a:gd name="T1" fmla="*/ T0 w 80"/>
                  <a:gd name="T2" fmla="+- 0 4674 4674"/>
                  <a:gd name="T3" fmla="*/ 4674 h 15"/>
                  <a:gd name="T4" fmla="+- 0 2298 2297"/>
                  <a:gd name="T5" fmla="*/ T4 w 80"/>
                  <a:gd name="T6" fmla="+- 0 4674 4674"/>
                  <a:gd name="T7" fmla="*/ 4674 h 15"/>
                  <a:gd name="T8" fmla="+- 0 2298 2297"/>
                  <a:gd name="T9" fmla="*/ T8 w 80"/>
                  <a:gd name="T10" fmla="+- 0 4688 4674"/>
                  <a:gd name="T11" fmla="*/ 4688 h 15"/>
                  <a:gd name="T12" fmla="+- 0 2297 2297"/>
                  <a:gd name="T13" fmla="*/ T12 w 80"/>
                  <a:gd name="T14" fmla="+- 0 4689 4674"/>
                  <a:gd name="T15" fmla="*/ 4689 h 15"/>
                  <a:gd name="T16" fmla="+- 0 2376 2297"/>
                  <a:gd name="T17" fmla="*/ T16 w 80"/>
                  <a:gd name="T18" fmla="+- 0 4689 4674"/>
                  <a:gd name="T19" fmla="*/ 4689 h 15"/>
                  <a:gd name="T20" fmla="+- 0 2375 2297"/>
                  <a:gd name="T21" fmla="*/ T20 w 80"/>
                  <a:gd name="T22" fmla="+- 0 4688 4674"/>
                  <a:gd name="T23" fmla="*/ 4688 h 15"/>
                  <a:gd name="T24" fmla="+- 0 2375 2297"/>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1" name="Group 3582"/>
            <p:cNvGrpSpPr>
              <a:grpSpLocks/>
            </p:cNvGrpSpPr>
            <p:nvPr/>
          </p:nvGrpSpPr>
          <p:grpSpPr bwMode="auto">
            <a:xfrm>
              <a:off x="2295" y="4674"/>
              <a:ext cx="3" cy="15"/>
              <a:chOff x="2295" y="4674"/>
              <a:chExt cx="3" cy="15"/>
            </a:xfrm>
          </p:grpSpPr>
          <p:sp>
            <p:nvSpPr>
              <p:cNvPr id="39769" name="Freeform 3584"/>
              <p:cNvSpPr>
                <a:spLocks/>
              </p:cNvSpPr>
              <p:nvPr/>
            </p:nvSpPr>
            <p:spPr bwMode="auto">
              <a:xfrm>
                <a:off x="2295" y="4674"/>
                <a:ext cx="3" cy="15"/>
              </a:xfrm>
              <a:custGeom>
                <a:avLst/>
                <a:gdLst>
                  <a:gd name="T0" fmla="+- 0 2298 2295"/>
                  <a:gd name="T1" fmla="*/ T0 w 3"/>
                  <a:gd name="T2" fmla="+- 0 4674 4674"/>
                  <a:gd name="T3" fmla="*/ 4674 h 15"/>
                  <a:gd name="T4" fmla="+- 0 2295 2295"/>
                  <a:gd name="T5" fmla="*/ T4 w 3"/>
                  <a:gd name="T6" fmla="+- 0 4674 4674"/>
                  <a:gd name="T7" fmla="*/ 4674 h 15"/>
                  <a:gd name="T8" fmla="+- 0 2295 2295"/>
                  <a:gd name="T9" fmla="*/ T8 w 3"/>
                  <a:gd name="T10" fmla="+- 0 4688 4674"/>
                  <a:gd name="T11" fmla="*/ 4688 h 15"/>
                  <a:gd name="T12" fmla="+- 0 2297 2295"/>
                  <a:gd name="T13" fmla="*/ T12 w 3"/>
                  <a:gd name="T14" fmla="+- 0 4689 4674"/>
                  <a:gd name="T15" fmla="*/ 4689 h 15"/>
                  <a:gd name="T16" fmla="+- 0 2298 2295"/>
                  <a:gd name="T17" fmla="*/ T16 w 3"/>
                  <a:gd name="T18" fmla="+- 0 4688 4674"/>
                  <a:gd name="T19" fmla="*/ 4688 h 15"/>
                  <a:gd name="T20" fmla="+- 0 2298 229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70" name="Picture 358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4"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82" name="Group 3580"/>
            <p:cNvGrpSpPr>
              <a:grpSpLocks/>
            </p:cNvGrpSpPr>
            <p:nvPr/>
          </p:nvGrpSpPr>
          <p:grpSpPr bwMode="auto">
            <a:xfrm>
              <a:off x="2281" y="4019"/>
              <a:ext cx="3" cy="656"/>
              <a:chOff x="2281" y="4019"/>
              <a:chExt cx="3" cy="656"/>
            </a:xfrm>
          </p:grpSpPr>
          <p:sp>
            <p:nvSpPr>
              <p:cNvPr id="39768" name="Freeform 3581"/>
              <p:cNvSpPr>
                <a:spLocks/>
              </p:cNvSpPr>
              <p:nvPr/>
            </p:nvSpPr>
            <p:spPr bwMode="auto">
              <a:xfrm>
                <a:off x="2281" y="4019"/>
                <a:ext cx="3" cy="656"/>
              </a:xfrm>
              <a:custGeom>
                <a:avLst/>
                <a:gdLst>
                  <a:gd name="T0" fmla="+- 0 2281 2281"/>
                  <a:gd name="T1" fmla="*/ T0 w 3"/>
                  <a:gd name="T2" fmla="+- 0 4675 4019"/>
                  <a:gd name="T3" fmla="*/ 4675 h 656"/>
                  <a:gd name="T4" fmla="+- 0 2284 2281"/>
                  <a:gd name="T5" fmla="*/ T4 w 3"/>
                  <a:gd name="T6" fmla="+- 0 4675 4019"/>
                  <a:gd name="T7" fmla="*/ 4675 h 656"/>
                  <a:gd name="T8" fmla="+- 0 2284 2281"/>
                  <a:gd name="T9" fmla="*/ T8 w 3"/>
                  <a:gd name="T10" fmla="+- 0 4019 4019"/>
                  <a:gd name="T11" fmla="*/ 4019 h 656"/>
                  <a:gd name="T12" fmla="+- 0 2281 2281"/>
                  <a:gd name="T13" fmla="*/ T12 w 3"/>
                  <a:gd name="T14" fmla="+- 0 4019 4019"/>
                  <a:gd name="T15" fmla="*/ 4019 h 656"/>
                  <a:gd name="T16" fmla="+- 0 2281 228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3" name="Group 3578"/>
            <p:cNvGrpSpPr>
              <a:grpSpLocks/>
            </p:cNvGrpSpPr>
            <p:nvPr/>
          </p:nvGrpSpPr>
          <p:grpSpPr bwMode="auto">
            <a:xfrm>
              <a:off x="2281" y="4018"/>
              <a:ext cx="82" cy="2"/>
              <a:chOff x="2281" y="4018"/>
              <a:chExt cx="82" cy="2"/>
            </a:xfrm>
          </p:grpSpPr>
          <p:sp>
            <p:nvSpPr>
              <p:cNvPr id="39767" name="Freeform 3579"/>
              <p:cNvSpPr>
                <a:spLocks/>
              </p:cNvSpPr>
              <p:nvPr/>
            </p:nvSpPr>
            <p:spPr bwMode="auto">
              <a:xfrm>
                <a:off x="2281" y="4018"/>
                <a:ext cx="82" cy="2"/>
              </a:xfrm>
              <a:custGeom>
                <a:avLst/>
                <a:gdLst>
                  <a:gd name="T0" fmla="+- 0 2281 2281"/>
                  <a:gd name="T1" fmla="*/ T0 w 82"/>
                  <a:gd name="T2" fmla="+- 0 2363 228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84" name="Group 3576"/>
            <p:cNvGrpSpPr>
              <a:grpSpLocks/>
            </p:cNvGrpSpPr>
            <p:nvPr/>
          </p:nvGrpSpPr>
          <p:grpSpPr bwMode="auto">
            <a:xfrm>
              <a:off x="2282" y="4674"/>
              <a:ext cx="80" cy="2"/>
              <a:chOff x="2282" y="4674"/>
              <a:chExt cx="80" cy="2"/>
            </a:xfrm>
          </p:grpSpPr>
          <p:sp>
            <p:nvSpPr>
              <p:cNvPr id="39766" name="Freeform 3577"/>
              <p:cNvSpPr>
                <a:spLocks/>
              </p:cNvSpPr>
              <p:nvPr/>
            </p:nvSpPr>
            <p:spPr bwMode="auto">
              <a:xfrm>
                <a:off x="2282" y="4674"/>
                <a:ext cx="80" cy="2"/>
              </a:xfrm>
              <a:custGeom>
                <a:avLst/>
                <a:gdLst>
                  <a:gd name="T0" fmla="+- 0 2282 2282"/>
                  <a:gd name="T1" fmla="*/ T0 w 80"/>
                  <a:gd name="T2" fmla="+- 0 2362 228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85" name="Group 3574"/>
            <p:cNvGrpSpPr>
              <a:grpSpLocks/>
            </p:cNvGrpSpPr>
            <p:nvPr/>
          </p:nvGrpSpPr>
          <p:grpSpPr bwMode="auto">
            <a:xfrm>
              <a:off x="2284" y="4672"/>
              <a:ext cx="80" cy="2"/>
              <a:chOff x="2284" y="4672"/>
              <a:chExt cx="80" cy="2"/>
            </a:xfrm>
          </p:grpSpPr>
          <p:sp>
            <p:nvSpPr>
              <p:cNvPr id="39765" name="Freeform 3575"/>
              <p:cNvSpPr>
                <a:spLocks/>
              </p:cNvSpPr>
              <p:nvPr/>
            </p:nvSpPr>
            <p:spPr bwMode="auto">
              <a:xfrm>
                <a:off x="2284" y="4672"/>
                <a:ext cx="80" cy="2"/>
              </a:xfrm>
              <a:custGeom>
                <a:avLst/>
                <a:gdLst>
                  <a:gd name="T0" fmla="+- 0 2284 2284"/>
                  <a:gd name="T1" fmla="*/ T0 w 80"/>
                  <a:gd name="T2" fmla="+- 0 2363 228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86" name="Group 3569"/>
            <p:cNvGrpSpPr>
              <a:grpSpLocks/>
            </p:cNvGrpSpPr>
            <p:nvPr/>
          </p:nvGrpSpPr>
          <p:grpSpPr bwMode="auto">
            <a:xfrm>
              <a:off x="2308" y="4311"/>
              <a:ext cx="41" cy="67"/>
              <a:chOff x="2308" y="4311"/>
              <a:chExt cx="41" cy="67"/>
            </a:xfrm>
          </p:grpSpPr>
          <p:sp>
            <p:nvSpPr>
              <p:cNvPr id="39761" name="Freeform 3573"/>
              <p:cNvSpPr>
                <a:spLocks/>
              </p:cNvSpPr>
              <p:nvPr/>
            </p:nvSpPr>
            <p:spPr bwMode="auto">
              <a:xfrm>
                <a:off x="2308" y="4311"/>
                <a:ext cx="41" cy="67"/>
              </a:xfrm>
              <a:custGeom>
                <a:avLst/>
                <a:gdLst>
                  <a:gd name="T0" fmla="+- 0 2309 2308"/>
                  <a:gd name="T1" fmla="*/ T0 w 41"/>
                  <a:gd name="T2" fmla="+- 0 4366 4311"/>
                  <a:gd name="T3" fmla="*/ 4366 h 67"/>
                  <a:gd name="T4" fmla="+- 0 2308 2308"/>
                  <a:gd name="T5" fmla="*/ T4 w 41"/>
                  <a:gd name="T6" fmla="+- 0 4366 4311"/>
                  <a:gd name="T7" fmla="*/ 4366 h 67"/>
                  <a:gd name="T8" fmla="+- 0 2308 2308"/>
                  <a:gd name="T9" fmla="*/ T8 w 41"/>
                  <a:gd name="T10" fmla="+- 0 4367 4311"/>
                  <a:gd name="T11" fmla="*/ 4367 h 67"/>
                  <a:gd name="T12" fmla="+- 0 2308 2308"/>
                  <a:gd name="T13" fmla="*/ T12 w 41"/>
                  <a:gd name="T14" fmla="+- 0 4367 4311"/>
                  <a:gd name="T15" fmla="*/ 4367 h 67"/>
                  <a:gd name="T16" fmla="+- 0 2308 2308"/>
                  <a:gd name="T17" fmla="*/ T16 w 41"/>
                  <a:gd name="T18" fmla="+- 0 4370 4311"/>
                  <a:gd name="T19" fmla="*/ 4370 h 67"/>
                  <a:gd name="T20" fmla="+- 0 2308 2308"/>
                  <a:gd name="T21" fmla="*/ T20 w 41"/>
                  <a:gd name="T22" fmla="+- 0 4372 4311"/>
                  <a:gd name="T23" fmla="*/ 4372 h 67"/>
                  <a:gd name="T24" fmla="+- 0 2328 2308"/>
                  <a:gd name="T25" fmla="*/ T24 w 41"/>
                  <a:gd name="T26" fmla="+- 0 4377 4311"/>
                  <a:gd name="T27" fmla="*/ 4377 h 67"/>
                  <a:gd name="T28" fmla="+- 0 2331 2308"/>
                  <a:gd name="T29" fmla="*/ T28 w 41"/>
                  <a:gd name="T30" fmla="+- 0 4377 4311"/>
                  <a:gd name="T31" fmla="*/ 4377 h 67"/>
                  <a:gd name="T32" fmla="+- 0 2337 2308"/>
                  <a:gd name="T33" fmla="*/ T32 w 41"/>
                  <a:gd name="T34" fmla="+- 0 4375 4311"/>
                  <a:gd name="T35" fmla="*/ 4375 h 67"/>
                  <a:gd name="T36" fmla="+- 0 2339 2308"/>
                  <a:gd name="T37" fmla="*/ T36 w 41"/>
                  <a:gd name="T38" fmla="+- 0 4373 4311"/>
                  <a:gd name="T39" fmla="*/ 4373 h 67"/>
                  <a:gd name="T40" fmla="+- 0 2343 2308"/>
                  <a:gd name="T41" fmla="*/ T40 w 41"/>
                  <a:gd name="T42" fmla="+- 0 4370 4311"/>
                  <a:gd name="T43" fmla="*/ 4370 h 67"/>
                  <a:gd name="T44" fmla="+- 0 2322 2308"/>
                  <a:gd name="T45" fmla="*/ T44 w 41"/>
                  <a:gd name="T46" fmla="+- 0 4370 4311"/>
                  <a:gd name="T47" fmla="*/ 4370 h 67"/>
                  <a:gd name="T48" fmla="+- 0 2320 2308"/>
                  <a:gd name="T49" fmla="*/ T48 w 41"/>
                  <a:gd name="T50" fmla="+- 0 4370 4311"/>
                  <a:gd name="T51" fmla="*/ 4370 h 67"/>
                  <a:gd name="T52" fmla="+- 0 2318 2308"/>
                  <a:gd name="T53" fmla="*/ T52 w 41"/>
                  <a:gd name="T54" fmla="+- 0 4369 4311"/>
                  <a:gd name="T55" fmla="*/ 4369 h 67"/>
                  <a:gd name="T56" fmla="+- 0 2313 2308"/>
                  <a:gd name="T57" fmla="*/ T56 w 41"/>
                  <a:gd name="T58" fmla="+- 0 4368 4311"/>
                  <a:gd name="T59" fmla="*/ 4368 h 67"/>
                  <a:gd name="T60" fmla="+- 0 2311 2308"/>
                  <a:gd name="T61" fmla="*/ T60 w 41"/>
                  <a:gd name="T62" fmla="+- 0 4366 4311"/>
                  <a:gd name="T63" fmla="*/ 4366 h 67"/>
                  <a:gd name="T64" fmla="+- 0 2309 2308"/>
                  <a:gd name="T65" fmla="*/ T64 w 41"/>
                  <a:gd name="T66" fmla="+- 0 4366 4311"/>
                  <a:gd name="T67" fmla="*/ 436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0" y="55"/>
                    </a:lnTo>
                    <a:lnTo>
                      <a:pt x="0" y="56"/>
                    </a:lnTo>
                    <a:lnTo>
                      <a:pt x="0" y="59"/>
                    </a:lnTo>
                    <a:lnTo>
                      <a:pt x="0" y="61"/>
                    </a:lnTo>
                    <a:lnTo>
                      <a:pt x="20" y="66"/>
                    </a:lnTo>
                    <a:lnTo>
                      <a:pt x="23" y="66"/>
                    </a:lnTo>
                    <a:lnTo>
                      <a:pt x="29" y="64"/>
                    </a:lnTo>
                    <a:lnTo>
                      <a:pt x="31" y="62"/>
                    </a:lnTo>
                    <a:lnTo>
                      <a:pt x="35" y="59"/>
                    </a:lnTo>
                    <a:lnTo>
                      <a:pt x="14" y="59"/>
                    </a:lnTo>
                    <a:lnTo>
                      <a:pt x="12" y="59"/>
                    </a:lnTo>
                    <a:lnTo>
                      <a:pt x="10" y="58"/>
                    </a:lnTo>
                    <a:lnTo>
                      <a:pt x="5" y="57"/>
                    </a:lnTo>
                    <a:lnTo>
                      <a:pt x="3" y="55"/>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62" name="Freeform 3572"/>
              <p:cNvSpPr>
                <a:spLocks/>
              </p:cNvSpPr>
              <p:nvPr/>
            </p:nvSpPr>
            <p:spPr bwMode="auto">
              <a:xfrm>
                <a:off x="2308" y="4311"/>
                <a:ext cx="41" cy="67"/>
              </a:xfrm>
              <a:custGeom>
                <a:avLst/>
                <a:gdLst>
                  <a:gd name="T0" fmla="+- 0 2345 2308"/>
                  <a:gd name="T1" fmla="*/ T0 w 41"/>
                  <a:gd name="T2" fmla="+- 0 4343 4311"/>
                  <a:gd name="T3" fmla="*/ 4343 h 67"/>
                  <a:gd name="T4" fmla="+- 0 2326 2308"/>
                  <a:gd name="T5" fmla="*/ T4 w 41"/>
                  <a:gd name="T6" fmla="+- 0 4343 4311"/>
                  <a:gd name="T7" fmla="*/ 4343 h 67"/>
                  <a:gd name="T8" fmla="+- 0 2328 2308"/>
                  <a:gd name="T9" fmla="*/ T8 w 41"/>
                  <a:gd name="T10" fmla="+- 0 4343 4311"/>
                  <a:gd name="T11" fmla="*/ 4343 h 67"/>
                  <a:gd name="T12" fmla="+- 0 2332 2308"/>
                  <a:gd name="T13" fmla="*/ T12 w 41"/>
                  <a:gd name="T14" fmla="+- 0 4344 4311"/>
                  <a:gd name="T15" fmla="*/ 4344 h 67"/>
                  <a:gd name="T16" fmla="+- 0 2339 2308"/>
                  <a:gd name="T17" fmla="*/ T16 w 41"/>
                  <a:gd name="T18" fmla="+- 0 4354 4311"/>
                  <a:gd name="T19" fmla="*/ 4354 h 67"/>
                  <a:gd name="T20" fmla="+- 0 2339 2308"/>
                  <a:gd name="T21" fmla="*/ T20 w 41"/>
                  <a:gd name="T22" fmla="+- 0 4359 4311"/>
                  <a:gd name="T23" fmla="*/ 4359 h 67"/>
                  <a:gd name="T24" fmla="+- 0 2326 2308"/>
                  <a:gd name="T25" fmla="*/ T24 w 41"/>
                  <a:gd name="T26" fmla="+- 0 4370 4311"/>
                  <a:gd name="T27" fmla="*/ 4370 h 67"/>
                  <a:gd name="T28" fmla="+- 0 2343 2308"/>
                  <a:gd name="T29" fmla="*/ T28 w 41"/>
                  <a:gd name="T30" fmla="+- 0 4370 4311"/>
                  <a:gd name="T31" fmla="*/ 4370 h 67"/>
                  <a:gd name="T32" fmla="+- 0 2344 2308"/>
                  <a:gd name="T33" fmla="*/ T32 w 41"/>
                  <a:gd name="T34" fmla="+- 0 4369 4311"/>
                  <a:gd name="T35" fmla="*/ 4369 h 67"/>
                  <a:gd name="T36" fmla="+- 0 2345 2308"/>
                  <a:gd name="T37" fmla="*/ T36 w 41"/>
                  <a:gd name="T38" fmla="+- 0 4367 4311"/>
                  <a:gd name="T39" fmla="*/ 4367 h 67"/>
                  <a:gd name="T40" fmla="+- 0 2348 2308"/>
                  <a:gd name="T41" fmla="*/ T40 w 41"/>
                  <a:gd name="T42" fmla="+- 0 4362 4311"/>
                  <a:gd name="T43" fmla="*/ 4362 h 67"/>
                  <a:gd name="T44" fmla="+- 0 2348 2308"/>
                  <a:gd name="T45" fmla="*/ T44 w 41"/>
                  <a:gd name="T46" fmla="+- 0 4359 4311"/>
                  <a:gd name="T47" fmla="*/ 4359 h 67"/>
                  <a:gd name="T48" fmla="+- 0 2348 2308"/>
                  <a:gd name="T49" fmla="*/ T48 w 41"/>
                  <a:gd name="T50" fmla="+- 0 4352 4311"/>
                  <a:gd name="T51" fmla="*/ 4352 h 67"/>
                  <a:gd name="T52" fmla="+- 0 2348 2308"/>
                  <a:gd name="T53" fmla="*/ T52 w 41"/>
                  <a:gd name="T54" fmla="+- 0 4350 4311"/>
                  <a:gd name="T55" fmla="*/ 4350 h 67"/>
                  <a:gd name="T56" fmla="+- 0 2346 2308"/>
                  <a:gd name="T57" fmla="*/ T56 w 41"/>
                  <a:gd name="T58" fmla="+- 0 4345 4311"/>
                  <a:gd name="T59" fmla="*/ 4345 h 67"/>
                  <a:gd name="T60" fmla="+- 0 2345 2308"/>
                  <a:gd name="T61" fmla="*/ T60 w 41"/>
                  <a:gd name="T62" fmla="+- 0 4343 4311"/>
                  <a:gd name="T63" fmla="*/ 434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0" y="32"/>
                    </a:lnTo>
                    <a:lnTo>
                      <a:pt x="24" y="33"/>
                    </a:lnTo>
                    <a:lnTo>
                      <a:pt x="31" y="43"/>
                    </a:lnTo>
                    <a:lnTo>
                      <a:pt x="31" y="48"/>
                    </a:lnTo>
                    <a:lnTo>
                      <a:pt x="18" y="59"/>
                    </a:lnTo>
                    <a:lnTo>
                      <a:pt x="35" y="59"/>
                    </a:lnTo>
                    <a:lnTo>
                      <a:pt x="36" y="58"/>
                    </a:lnTo>
                    <a:lnTo>
                      <a:pt x="37" y="56"/>
                    </a:lnTo>
                    <a:lnTo>
                      <a:pt x="40" y="51"/>
                    </a:lnTo>
                    <a:lnTo>
                      <a:pt x="40" y="48"/>
                    </a:lnTo>
                    <a:lnTo>
                      <a:pt x="40"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63" name="Freeform 3571"/>
              <p:cNvSpPr>
                <a:spLocks/>
              </p:cNvSpPr>
              <p:nvPr/>
            </p:nvSpPr>
            <p:spPr bwMode="auto">
              <a:xfrm>
                <a:off x="2308" y="4311"/>
                <a:ext cx="41" cy="67"/>
              </a:xfrm>
              <a:custGeom>
                <a:avLst/>
                <a:gdLst>
                  <a:gd name="T0" fmla="+- 0 2342 2308"/>
                  <a:gd name="T1" fmla="*/ T0 w 41"/>
                  <a:gd name="T2" fmla="+- 0 4311 4311"/>
                  <a:gd name="T3" fmla="*/ 4311 h 67"/>
                  <a:gd name="T4" fmla="+- 0 2314 2308"/>
                  <a:gd name="T5" fmla="*/ T4 w 41"/>
                  <a:gd name="T6" fmla="+- 0 4311 4311"/>
                  <a:gd name="T7" fmla="*/ 4311 h 67"/>
                  <a:gd name="T8" fmla="+- 0 2312 2308"/>
                  <a:gd name="T9" fmla="*/ T8 w 41"/>
                  <a:gd name="T10" fmla="+- 0 4311 4311"/>
                  <a:gd name="T11" fmla="*/ 4311 h 67"/>
                  <a:gd name="T12" fmla="+- 0 2311 2308"/>
                  <a:gd name="T13" fmla="*/ T12 w 41"/>
                  <a:gd name="T14" fmla="+- 0 4314 4311"/>
                  <a:gd name="T15" fmla="*/ 4314 h 67"/>
                  <a:gd name="T16" fmla="+- 0 2311 2308"/>
                  <a:gd name="T17" fmla="*/ T16 w 41"/>
                  <a:gd name="T18" fmla="+- 0 4341 4311"/>
                  <a:gd name="T19" fmla="*/ 4341 h 67"/>
                  <a:gd name="T20" fmla="+- 0 2311 2308"/>
                  <a:gd name="T21" fmla="*/ T20 w 41"/>
                  <a:gd name="T22" fmla="+- 0 4343 4311"/>
                  <a:gd name="T23" fmla="*/ 4343 h 67"/>
                  <a:gd name="T24" fmla="+- 0 2313 2308"/>
                  <a:gd name="T25" fmla="*/ T24 w 41"/>
                  <a:gd name="T26" fmla="+- 0 4344 4311"/>
                  <a:gd name="T27" fmla="*/ 4344 h 67"/>
                  <a:gd name="T28" fmla="+- 0 2318 2308"/>
                  <a:gd name="T29" fmla="*/ T28 w 41"/>
                  <a:gd name="T30" fmla="+- 0 4343 4311"/>
                  <a:gd name="T31" fmla="*/ 4343 h 67"/>
                  <a:gd name="T32" fmla="+- 0 2319 2308"/>
                  <a:gd name="T33" fmla="*/ T32 w 41"/>
                  <a:gd name="T34" fmla="+- 0 4343 4311"/>
                  <a:gd name="T35" fmla="*/ 4343 h 67"/>
                  <a:gd name="T36" fmla="+- 0 2326 2308"/>
                  <a:gd name="T37" fmla="*/ T36 w 41"/>
                  <a:gd name="T38" fmla="+- 0 4343 4311"/>
                  <a:gd name="T39" fmla="*/ 4343 h 67"/>
                  <a:gd name="T40" fmla="+- 0 2345 2308"/>
                  <a:gd name="T41" fmla="*/ T40 w 41"/>
                  <a:gd name="T42" fmla="+- 0 4343 4311"/>
                  <a:gd name="T43" fmla="*/ 4343 h 67"/>
                  <a:gd name="T44" fmla="+- 0 2341 2308"/>
                  <a:gd name="T45" fmla="*/ T44 w 41"/>
                  <a:gd name="T46" fmla="+- 0 4340 4311"/>
                  <a:gd name="T47" fmla="*/ 4340 h 67"/>
                  <a:gd name="T48" fmla="+- 0 2339 2308"/>
                  <a:gd name="T49" fmla="*/ T48 w 41"/>
                  <a:gd name="T50" fmla="+- 0 4338 4311"/>
                  <a:gd name="T51" fmla="*/ 4338 h 67"/>
                  <a:gd name="T52" fmla="+- 0 2333 2308"/>
                  <a:gd name="T53" fmla="*/ T52 w 41"/>
                  <a:gd name="T54" fmla="+- 0 4337 4311"/>
                  <a:gd name="T55" fmla="*/ 4337 h 67"/>
                  <a:gd name="T56" fmla="+- 0 2332 2308"/>
                  <a:gd name="T57" fmla="*/ T56 w 41"/>
                  <a:gd name="T58" fmla="+- 0 4337 4311"/>
                  <a:gd name="T59" fmla="*/ 4337 h 67"/>
                  <a:gd name="T60" fmla="+- 0 2318 2308"/>
                  <a:gd name="T61" fmla="*/ T60 w 41"/>
                  <a:gd name="T62" fmla="+- 0 4337 4311"/>
                  <a:gd name="T63" fmla="*/ 4337 h 67"/>
                  <a:gd name="T64" fmla="+- 0 2318 2308"/>
                  <a:gd name="T65" fmla="*/ T64 w 41"/>
                  <a:gd name="T66" fmla="+- 0 4318 4311"/>
                  <a:gd name="T67" fmla="*/ 4318 h 67"/>
                  <a:gd name="T68" fmla="+- 0 2342 2308"/>
                  <a:gd name="T69" fmla="*/ T68 w 41"/>
                  <a:gd name="T70" fmla="+- 0 4318 4311"/>
                  <a:gd name="T71" fmla="*/ 4318 h 67"/>
                  <a:gd name="T72" fmla="+- 0 2344 2308"/>
                  <a:gd name="T73" fmla="*/ T72 w 41"/>
                  <a:gd name="T74" fmla="+- 0 4317 4311"/>
                  <a:gd name="T75" fmla="*/ 4317 h 67"/>
                  <a:gd name="T76" fmla="+- 0 2344 2308"/>
                  <a:gd name="T77" fmla="*/ T76 w 41"/>
                  <a:gd name="T78" fmla="+- 0 4314 4311"/>
                  <a:gd name="T79" fmla="*/ 4314 h 67"/>
                  <a:gd name="T80" fmla="+- 0 2344 2308"/>
                  <a:gd name="T81" fmla="*/ T80 w 41"/>
                  <a:gd name="T82" fmla="+- 0 4313 4311"/>
                  <a:gd name="T83" fmla="*/ 4313 h 67"/>
                  <a:gd name="T84" fmla="+- 0 2344 2308"/>
                  <a:gd name="T85" fmla="*/ T84 w 41"/>
                  <a:gd name="T86" fmla="+- 0 4311 4311"/>
                  <a:gd name="T87" fmla="*/ 4311 h 67"/>
                  <a:gd name="T88" fmla="+- 0 2343 2308"/>
                  <a:gd name="T89" fmla="*/ T88 w 41"/>
                  <a:gd name="T90" fmla="+- 0 4311 4311"/>
                  <a:gd name="T91" fmla="*/ 4311 h 67"/>
                  <a:gd name="T92" fmla="+- 0 2342 2308"/>
                  <a:gd name="T93" fmla="*/ T92 w 41"/>
                  <a:gd name="T94" fmla="+- 0 4311 4311"/>
                  <a:gd name="T95" fmla="*/ 431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4" y="0"/>
                    </a:moveTo>
                    <a:lnTo>
                      <a:pt x="6" y="0"/>
                    </a:lnTo>
                    <a:lnTo>
                      <a:pt x="4" y="0"/>
                    </a:lnTo>
                    <a:lnTo>
                      <a:pt x="3" y="3"/>
                    </a:lnTo>
                    <a:lnTo>
                      <a:pt x="3" y="30"/>
                    </a:lnTo>
                    <a:lnTo>
                      <a:pt x="3" y="32"/>
                    </a:lnTo>
                    <a:lnTo>
                      <a:pt x="5" y="33"/>
                    </a:lnTo>
                    <a:lnTo>
                      <a:pt x="10" y="32"/>
                    </a:lnTo>
                    <a:lnTo>
                      <a:pt x="11" y="32"/>
                    </a:lnTo>
                    <a:lnTo>
                      <a:pt x="18" y="32"/>
                    </a:lnTo>
                    <a:lnTo>
                      <a:pt x="37" y="32"/>
                    </a:lnTo>
                    <a:lnTo>
                      <a:pt x="33" y="29"/>
                    </a:lnTo>
                    <a:lnTo>
                      <a:pt x="31" y="27"/>
                    </a:lnTo>
                    <a:lnTo>
                      <a:pt x="25" y="26"/>
                    </a:lnTo>
                    <a:lnTo>
                      <a:pt x="24" y="26"/>
                    </a:lnTo>
                    <a:lnTo>
                      <a:pt x="10" y="26"/>
                    </a:lnTo>
                    <a:lnTo>
                      <a:pt x="10" y="7"/>
                    </a:lnTo>
                    <a:lnTo>
                      <a:pt x="34" y="7"/>
                    </a:lnTo>
                    <a:lnTo>
                      <a:pt x="36" y="6"/>
                    </a:lnTo>
                    <a:lnTo>
                      <a:pt x="36" y="3"/>
                    </a:lnTo>
                    <a:lnTo>
                      <a:pt x="36" y="2"/>
                    </a:lnTo>
                    <a:lnTo>
                      <a:pt x="36" y="0"/>
                    </a:lnTo>
                    <a:lnTo>
                      <a:pt x="35"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64" name="Freeform 3570"/>
              <p:cNvSpPr>
                <a:spLocks/>
              </p:cNvSpPr>
              <p:nvPr/>
            </p:nvSpPr>
            <p:spPr bwMode="auto">
              <a:xfrm>
                <a:off x="2308" y="4311"/>
                <a:ext cx="41" cy="67"/>
              </a:xfrm>
              <a:custGeom>
                <a:avLst/>
                <a:gdLst>
                  <a:gd name="T0" fmla="+- 0 2330 2308"/>
                  <a:gd name="T1" fmla="*/ T0 w 41"/>
                  <a:gd name="T2" fmla="+- 0 4336 4311"/>
                  <a:gd name="T3" fmla="*/ 4336 h 67"/>
                  <a:gd name="T4" fmla="+- 0 2322 2308"/>
                  <a:gd name="T5" fmla="*/ T4 w 41"/>
                  <a:gd name="T6" fmla="+- 0 4336 4311"/>
                  <a:gd name="T7" fmla="*/ 4336 h 67"/>
                  <a:gd name="T8" fmla="+- 0 2318 2308"/>
                  <a:gd name="T9" fmla="*/ T8 w 41"/>
                  <a:gd name="T10" fmla="+- 0 4337 4311"/>
                  <a:gd name="T11" fmla="*/ 4337 h 67"/>
                  <a:gd name="T12" fmla="+- 0 2332 2308"/>
                  <a:gd name="T13" fmla="*/ T12 w 41"/>
                  <a:gd name="T14" fmla="+- 0 4337 4311"/>
                  <a:gd name="T15" fmla="*/ 4337 h 67"/>
                  <a:gd name="T16" fmla="+- 0 2330 2308"/>
                  <a:gd name="T17" fmla="*/ T16 w 41"/>
                  <a:gd name="T18" fmla="+- 0 4336 4311"/>
                  <a:gd name="T19" fmla="*/ 433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0" y="26"/>
                    </a:lnTo>
                    <a:lnTo>
                      <a:pt x="24"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7" name="Group 3567"/>
            <p:cNvGrpSpPr>
              <a:grpSpLocks/>
            </p:cNvGrpSpPr>
            <p:nvPr/>
          </p:nvGrpSpPr>
          <p:grpSpPr bwMode="auto">
            <a:xfrm>
              <a:off x="2376" y="4674"/>
              <a:ext cx="80" cy="15"/>
              <a:chOff x="2376" y="4674"/>
              <a:chExt cx="80" cy="15"/>
            </a:xfrm>
          </p:grpSpPr>
          <p:sp>
            <p:nvSpPr>
              <p:cNvPr id="39760" name="Freeform 3568"/>
              <p:cNvSpPr>
                <a:spLocks/>
              </p:cNvSpPr>
              <p:nvPr/>
            </p:nvSpPr>
            <p:spPr bwMode="auto">
              <a:xfrm>
                <a:off x="2376" y="4674"/>
                <a:ext cx="80" cy="15"/>
              </a:xfrm>
              <a:custGeom>
                <a:avLst/>
                <a:gdLst>
                  <a:gd name="T0" fmla="+- 0 2454 2376"/>
                  <a:gd name="T1" fmla="*/ T0 w 80"/>
                  <a:gd name="T2" fmla="+- 0 4674 4674"/>
                  <a:gd name="T3" fmla="*/ 4674 h 15"/>
                  <a:gd name="T4" fmla="+- 0 2377 2376"/>
                  <a:gd name="T5" fmla="*/ T4 w 80"/>
                  <a:gd name="T6" fmla="+- 0 4674 4674"/>
                  <a:gd name="T7" fmla="*/ 4674 h 15"/>
                  <a:gd name="T8" fmla="+- 0 2377 2376"/>
                  <a:gd name="T9" fmla="*/ T8 w 80"/>
                  <a:gd name="T10" fmla="+- 0 4688 4674"/>
                  <a:gd name="T11" fmla="*/ 4688 h 15"/>
                  <a:gd name="T12" fmla="+- 0 2376 2376"/>
                  <a:gd name="T13" fmla="*/ T12 w 80"/>
                  <a:gd name="T14" fmla="+- 0 4689 4674"/>
                  <a:gd name="T15" fmla="*/ 4689 h 15"/>
                  <a:gd name="T16" fmla="+- 0 2455 2376"/>
                  <a:gd name="T17" fmla="*/ T16 w 80"/>
                  <a:gd name="T18" fmla="+- 0 4689 4674"/>
                  <a:gd name="T19" fmla="*/ 4689 h 15"/>
                  <a:gd name="T20" fmla="+- 0 2454 2376"/>
                  <a:gd name="T21" fmla="*/ T20 w 80"/>
                  <a:gd name="T22" fmla="+- 0 4688 4674"/>
                  <a:gd name="T23" fmla="*/ 4688 h 15"/>
                  <a:gd name="T24" fmla="+- 0 2454 2376"/>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8" name="Group 3564"/>
            <p:cNvGrpSpPr>
              <a:grpSpLocks/>
            </p:cNvGrpSpPr>
            <p:nvPr/>
          </p:nvGrpSpPr>
          <p:grpSpPr bwMode="auto">
            <a:xfrm>
              <a:off x="2375" y="4674"/>
              <a:ext cx="3" cy="15"/>
              <a:chOff x="2375" y="4674"/>
              <a:chExt cx="3" cy="15"/>
            </a:xfrm>
          </p:grpSpPr>
          <p:sp>
            <p:nvSpPr>
              <p:cNvPr id="39758" name="Freeform 3566"/>
              <p:cNvSpPr>
                <a:spLocks/>
              </p:cNvSpPr>
              <p:nvPr/>
            </p:nvSpPr>
            <p:spPr bwMode="auto">
              <a:xfrm>
                <a:off x="2375" y="4674"/>
                <a:ext cx="3" cy="15"/>
              </a:xfrm>
              <a:custGeom>
                <a:avLst/>
                <a:gdLst>
                  <a:gd name="T0" fmla="+- 0 2377 2375"/>
                  <a:gd name="T1" fmla="*/ T0 w 3"/>
                  <a:gd name="T2" fmla="+- 0 4674 4674"/>
                  <a:gd name="T3" fmla="*/ 4674 h 15"/>
                  <a:gd name="T4" fmla="+- 0 2375 2375"/>
                  <a:gd name="T5" fmla="*/ T4 w 3"/>
                  <a:gd name="T6" fmla="+- 0 4674 4674"/>
                  <a:gd name="T7" fmla="*/ 4674 h 15"/>
                  <a:gd name="T8" fmla="+- 0 2375 2375"/>
                  <a:gd name="T9" fmla="*/ T8 w 3"/>
                  <a:gd name="T10" fmla="+- 0 4688 4674"/>
                  <a:gd name="T11" fmla="*/ 4688 h 15"/>
                  <a:gd name="T12" fmla="+- 0 2376 2375"/>
                  <a:gd name="T13" fmla="*/ T12 w 3"/>
                  <a:gd name="T14" fmla="+- 0 4689 4674"/>
                  <a:gd name="T15" fmla="*/ 4689 h 15"/>
                  <a:gd name="T16" fmla="+- 0 2377 2375"/>
                  <a:gd name="T17" fmla="*/ T16 w 3"/>
                  <a:gd name="T18" fmla="+- 0 4688 4674"/>
                  <a:gd name="T19" fmla="*/ 4688 h 15"/>
                  <a:gd name="T20" fmla="+- 0 2377 237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59" name="Picture 356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3"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89" name="Group 3562"/>
            <p:cNvGrpSpPr>
              <a:grpSpLocks/>
            </p:cNvGrpSpPr>
            <p:nvPr/>
          </p:nvGrpSpPr>
          <p:grpSpPr bwMode="auto">
            <a:xfrm>
              <a:off x="2360" y="4019"/>
              <a:ext cx="3" cy="656"/>
              <a:chOff x="2360" y="4019"/>
              <a:chExt cx="3" cy="656"/>
            </a:xfrm>
          </p:grpSpPr>
          <p:sp>
            <p:nvSpPr>
              <p:cNvPr id="39757" name="Freeform 3563"/>
              <p:cNvSpPr>
                <a:spLocks/>
              </p:cNvSpPr>
              <p:nvPr/>
            </p:nvSpPr>
            <p:spPr bwMode="auto">
              <a:xfrm>
                <a:off x="2360" y="4019"/>
                <a:ext cx="3" cy="656"/>
              </a:xfrm>
              <a:custGeom>
                <a:avLst/>
                <a:gdLst>
                  <a:gd name="T0" fmla="+- 0 2360 2360"/>
                  <a:gd name="T1" fmla="*/ T0 w 3"/>
                  <a:gd name="T2" fmla="+- 0 4675 4019"/>
                  <a:gd name="T3" fmla="*/ 4675 h 656"/>
                  <a:gd name="T4" fmla="+- 0 2363 2360"/>
                  <a:gd name="T5" fmla="*/ T4 w 3"/>
                  <a:gd name="T6" fmla="+- 0 4675 4019"/>
                  <a:gd name="T7" fmla="*/ 4675 h 656"/>
                  <a:gd name="T8" fmla="+- 0 2363 2360"/>
                  <a:gd name="T9" fmla="*/ T8 w 3"/>
                  <a:gd name="T10" fmla="+- 0 4019 4019"/>
                  <a:gd name="T11" fmla="*/ 4019 h 656"/>
                  <a:gd name="T12" fmla="+- 0 2360 2360"/>
                  <a:gd name="T13" fmla="*/ T12 w 3"/>
                  <a:gd name="T14" fmla="+- 0 4019 4019"/>
                  <a:gd name="T15" fmla="*/ 4019 h 656"/>
                  <a:gd name="T16" fmla="+- 0 2360 236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90" name="Group 3560"/>
            <p:cNvGrpSpPr>
              <a:grpSpLocks/>
            </p:cNvGrpSpPr>
            <p:nvPr/>
          </p:nvGrpSpPr>
          <p:grpSpPr bwMode="auto">
            <a:xfrm>
              <a:off x="2360" y="4018"/>
              <a:ext cx="82" cy="2"/>
              <a:chOff x="2360" y="4018"/>
              <a:chExt cx="82" cy="2"/>
            </a:xfrm>
          </p:grpSpPr>
          <p:sp>
            <p:nvSpPr>
              <p:cNvPr id="39756" name="Freeform 3561"/>
              <p:cNvSpPr>
                <a:spLocks/>
              </p:cNvSpPr>
              <p:nvPr/>
            </p:nvSpPr>
            <p:spPr bwMode="auto">
              <a:xfrm>
                <a:off x="2360" y="4018"/>
                <a:ext cx="82" cy="2"/>
              </a:xfrm>
              <a:custGeom>
                <a:avLst/>
                <a:gdLst>
                  <a:gd name="T0" fmla="+- 0 2360 2360"/>
                  <a:gd name="T1" fmla="*/ T0 w 82"/>
                  <a:gd name="T2" fmla="+- 0 2442 236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1" name="Group 3558"/>
            <p:cNvGrpSpPr>
              <a:grpSpLocks/>
            </p:cNvGrpSpPr>
            <p:nvPr/>
          </p:nvGrpSpPr>
          <p:grpSpPr bwMode="auto">
            <a:xfrm>
              <a:off x="2362" y="4674"/>
              <a:ext cx="80" cy="2"/>
              <a:chOff x="2362" y="4674"/>
              <a:chExt cx="80" cy="2"/>
            </a:xfrm>
          </p:grpSpPr>
          <p:sp>
            <p:nvSpPr>
              <p:cNvPr id="39755" name="Freeform 3559"/>
              <p:cNvSpPr>
                <a:spLocks/>
              </p:cNvSpPr>
              <p:nvPr/>
            </p:nvSpPr>
            <p:spPr bwMode="auto">
              <a:xfrm>
                <a:off x="2362" y="4674"/>
                <a:ext cx="80" cy="2"/>
              </a:xfrm>
              <a:custGeom>
                <a:avLst/>
                <a:gdLst>
                  <a:gd name="T0" fmla="+- 0 2362 2362"/>
                  <a:gd name="T1" fmla="*/ T0 w 80"/>
                  <a:gd name="T2" fmla="+- 0 2442 236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2" name="Group 3556"/>
            <p:cNvGrpSpPr>
              <a:grpSpLocks/>
            </p:cNvGrpSpPr>
            <p:nvPr/>
          </p:nvGrpSpPr>
          <p:grpSpPr bwMode="auto">
            <a:xfrm>
              <a:off x="2363" y="4672"/>
              <a:ext cx="80" cy="2"/>
              <a:chOff x="2363" y="4672"/>
              <a:chExt cx="80" cy="2"/>
            </a:xfrm>
          </p:grpSpPr>
          <p:sp>
            <p:nvSpPr>
              <p:cNvPr id="39754" name="Freeform 3557"/>
              <p:cNvSpPr>
                <a:spLocks/>
              </p:cNvSpPr>
              <p:nvPr/>
            </p:nvSpPr>
            <p:spPr bwMode="auto">
              <a:xfrm>
                <a:off x="2363" y="4672"/>
                <a:ext cx="80" cy="2"/>
              </a:xfrm>
              <a:custGeom>
                <a:avLst/>
                <a:gdLst>
                  <a:gd name="T0" fmla="+- 0 2363 2363"/>
                  <a:gd name="T1" fmla="*/ T0 w 80"/>
                  <a:gd name="T2" fmla="+- 0 2442 236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3" name="Group 3551"/>
            <p:cNvGrpSpPr>
              <a:grpSpLocks/>
            </p:cNvGrpSpPr>
            <p:nvPr/>
          </p:nvGrpSpPr>
          <p:grpSpPr bwMode="auto">
            <a:xfrm>
              <a:off x="2387" y="4310"/>
              <a:ext cx="42" cy="68"/>
              <a:chOff x="2387" y="4310"/>
              <a:chExt cx="42" cy="68"/>
            </a:xfrm>
          </p:grpSpPr>
          <p:sp>
            <p:nvSpPr>
              <p:cNvPr id="39750" name="Freeform 3555"/>
              <p:cNvSpPr>
                <a:spLocks/>
              </p:cNvSpPr>
              <p:nvPr/>
            </p:nvSpPr>
            <p:spPr bwMode="auto">
              <a:xfrm>
                <a:off x="2387" y="4310"/>
                <a:ext cx="42" cy="68"/>
              </a:xfrm>
              <a:custGeom>
                <a:avLst/>
                <a:gdLst>
                  <a:gd name="T0" fmla="+- 0 2414 2387"/>
                  <a:gd name="T1" fmla="*/ T0 w 42"/>
                  <a:gd name="T2" fmla="+- 0 4310 4310"/>
                  <a:gd name="T3" fmla="*/ 4310 h 68"/>
                  <a:gd name="T4" fmla="+- 0 2410 2387"/>
                  <a:gd name="T5" fmla="*/ T4 w 42"/>
                  <a:gd name="T6" fmla="+- 0 4310 4310"/>
                  <a:gd name="T7" fmla="*/ 4310 h 68"/>
                  <a:gd name="T8" fmla="+- 0 2407 2387"/>
                  <a:gd name="T9" fmla="*/ T8 w 42"/>
                  <a:gd name="T10" fmla="+- 0 4310 4310"/>
                  <a:gd name="T11" fmla="*/ 4310 h 68"/>
                  <a:gd name="T12" fmla="+- 0 2387 2387"/>
                  <a:gd name="T13" fmla="*/ T12 w 42"/>
                  <a:gd name="T14" fmla="+- 0 4354 4310"/>
                  <a:gd name="T15" fmla="*/ 4354 h 68"/>
                  <a:gd name="T16" fmla="+- 0 2388 2387"/>
                  <a:gd name="T17" fmla="*/ T16 w 42"/>
                  <a:gd name="T18" fmla="+- 0 4357 4310"/>
                  <a:gd name="T19" fmla="*/ 4357 h 68"/>
                  <a:gd name="T20" fmla="+- 0 2405 2387"/>
                  <a:gd name="T21" fmla="*/ T20 w 42"/>
                  <a:gd name="T22" fmla="+- 0 4377 4310"/>
                  <a:gd name="T23" fmla="*/ 4377 h 68"/>
                  <a:gd name="T24" fmla="+- 0 2411 2387"/>
                  <a:gd name="T25" fmla="*/ T24 w 42"/>
                  <a:gd name="T26" fmla="+- 0 4377 4310"/>
                  <a:gd name="T27" fmla="*/ 4377 h 68"/>
                  <a:gd name="T28" fmla="+- 0 2415 2387"/>
                  <a:gd name="T29" fmla="*/ T28 w 42"/>
                  <a:gd name="T30" fmla="+- 0 4376 4310"/>
                  <a:gd name="T31" fmla="*/ 4376 h 68"/>
                  <a:gd name="T32" fmla="+- 0 2420 2387"/>
                  <a:gd name="T33" fmla="*/ T32 w 42"/>
                  <a:gd name="T34" fmla="+- 0 4374 4310"/>
                  <a:gd name="T35" fmla="*/ 4374 h 68"/>
                  <a:gd name="T36" fmla="+- 0 2422 2387"/>
                  <a:gd name="T37" fmla="*/ T36 w 42"/>
                  <a:gd name="T38" fmla="+- 0 4372 4310"/>
                  <a:gd name="T39" fmla="*/ 4372 h 68"/>
                  <a:gd name="T40" fmla="+- 0 2424 2387"/>
                  <a:gd name="T41" fmla="*/ T40 w 42"/>
                  <a:gd name="T42" fmla="+- 0 4370 4310"/>
                  <a:gd name="T43" fmla="*/ 4370 h 68"/>
                  <a:gd name="T44" fmla="+- 0 2406 2387"/>
                  <a:gd name="T45" fmla="*/ T44 w 42"/>
                  <a:gd name="T46" fmla="+- 0 4370 4310"/>
                  <a:gd name="T47" fmla="*/ 4370 h 68"/>
                  <a:gd name="T48" fmla="+- 0 2404 2387"/>
                  <a:gd name="T49" fmla="*/ T48 w 42"/>
                  <a:gd name="T50" fmla="+- 0 4370 4310"/>
                  <a:gd name="T51" fmla="*/ 4370 h 68"/>
                  <a:gd name="T52" fmla="+- 0 2396 2387"/>
                  <a:gd name="T53" fmla="*/ T52 w 42"/>
                  <a:gd name="T54" fmla="+- 0 4347 4310"/>
                  <a:gd name="T55" fmla="*/ 4347 h 68"/>
                  <a:gd name="T56" fmla="+- 0 2399 2387"/>
                  <a:gd name="T57" fmla="*/ T56 w 42"/>
                  <a:gd name="T58" fmla="+- 0 4345 4310"/>
                  <a:gd name="T59" fmla="*/ 4345 h 68"/>
                  <a:gd name="T60" fmla="+- 0 2402 2387"/>
                  <a:gd name="T61" fmla="*/ T60 w 42"/>
                  <a:gd name="T62" fmla="+- 0 4344 4310"/>
                  <a:gd name="T63" fmla="*/ 4344 h 68"/>
                  <a:gd name="T64" fmla="+- 0 2405 2387"/>
                  <a:gd name="T65" fmla="*/ T64 w 42"/>
                  <a:gd name="T66" fmla="+- 0 4343 4310"/>
                  <a:gd name="T67" fmla="*/ 4343 h 68"/>
                  <a:gd name="T68" fmla="+- 0 2409 2387"/>
                  <a:gd name="T69" fmla="*/ T68 w 42"/>
                  <a:gd name="T70" fmla="+- 0 4343 4310"/>
                  <a:gd name="T71" fmla="*/ 4343 h 68"/>
                  <a:gd name="T72" fmla="+- 0 2427 2387"/>
                  <a:gd name="T73" fmla="*/ T72 w 42"/>
                  <a:gd name="T74" fmla="+- 0 4343 4310"/>
                  <a:gd name="T75" fmla="*/ 4343 h 68"/>
                  <a:gd name="T76" fmla="+- 0 2424 2387"/>
                  <a:gd name="T77" fmla="*/ T76 w 42"/>
                  <a:gd name="T78" fmla="+- 0 4340 4310"/>
                  <a:gd name="T79" fmla="*/ 4340 h 68"/>
                  <a:gd name="T80" fmla="+- 0 2396 2387"/>
                  <a:gd name="T81" fmla="*/ T80 w 42"/>
                  <a:gd name="T82" fmla="+- 0 4340 4310"/>
                  <a:gd name="T83" fmla="*/ 4340 h 68"/>
                  <a:gd name="T84" fmla="+- 0 2396 2387"/>
                  <a:gd name="T85" fmla="*/ T84 w 42"/>
                  <a:gd name="T86" fmla="+- 0 4337 4310"/>
                  <a:gd name="T87" fmla="*/ 4337 h 68"/>
                  <a:gd name="T88" fmla="+- 0 2410 2387"/>
                  <a:gd name="T89" fmla="*/ T88 w 42"/>
                  <a:gd name="T90" fmla="+- 0 4317 4310"/>
                  <a:gd name="T91" fmla="*/ 4317 h 68"/>
                  <a:gd name="T92" fmla="+- 0 2426 2387"/>
                  <a:gd name="T93" fmla="*/ T92 w 42"/>
                  <a:gd name="T94" fmla="+- 0 4317 4310"/>
                  <a:gd name="T95" fmla="*/ 4317 h 68"/>
                  <a:gd name="T96" fmla="+- 0 2426 2387"/>
                  <a:gd name="T97" fmla="*/ T96 w 42"/>
                  <a:gd name="T98" fmla="+- 0 4313 4310"/>
                  <a:gd name="T99" fmla="*/ 4313 h 68"/>
                  <a:gd name="T100" fmla="+- 0 2418 2387"/>
                  <a:gd name="T101" fmla="*/ T100 w 42"/>
                  <a:gd name="T102" fmla="+- 0 4310 4310"/>
                  <a:gd name="T103" fmla="*/ 4310 h 68"/>
                  <a:gd name="T104" fmla="+- 0 2414 2387"/>
                  <a:gd name="T105" fmla="*/ T104 w 42"/>
                  <a:gd name="T106" fmla="+- 0 4310 4310"/>
                  <a:gd name="T107"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7" y="0"/>
                    </a:moveTo>
                    <a:lnTo>
                      <a:pt x="23" y="0"/>
                    </a:lnTo>
                    <a:lnTo>
                      <a:pt x="20" y="0"/>
                    </a:lnTo>
                    <a:lnTo>
                      <a:pt x="0" y="44"/>
                    </a:lnTo>
                    <a:lnTo>
                      <a:pt x="1" y="47"/>
                    </a:lnTo>
                    <a:lnTo>
                      <a:pt x="18" y="67"/>
                    </a:lnTo>
                    <a:lnTo>
                      <a:pt x="24" y="67"/>
                    </a:lnTo>
                    <a:lnTo>
                      <a:pt x="28" y="66"/>
                    </a:lnTo>
                    <a:lnTo>
                      <a:pt x="33" y="64"/>
                    </a:lnTo>
                    <a:lnTo>
                      <a:pt x="35" y="62"/>
                    </a:lnTo>
                    <a:lnTo>
                      <a:pt x="37" y="60"/>
                    </a:lnTo>
                    <a:lnTo>
                      <a:pt x="19" y="60"/>
                    </a:lnTo>
                    <a:lnTo>
                      <a:pt x="17" y="60"/>
                    </a:lnTo>
                    <a:lnTo>
                      <a:pt x="9" y="37"/>
                    </a:lnTo>
                    <a:lnTo>
                      <a:pt x="12" y="35"/>
                    </a:lnTo>
                    <a:lnTo>
                      <a:pt x="15" y="34"/>
                    </a:lnTo>
                    <a:lnTo>
                      <a:pt x="18" y="33"/>
                    </a:lnTo>
                    <a:lnTo>
                      <a:pt x="22" y="33"/>
                    </a:lnTo>
                    <a:lnTo>
                      <a:pt x="40" y="33"/>
                    </a:lnTo>
                    <a:lnTo>
                      <a:pt x="37" y="30"/>
                    </a:lnTo>
                    <a:lnTo>
                      <a:pt x="9" y="30"/>
                    </a:lnTo>
                    <a:lnTo>
                      <a:pt x="9" y="27"/>
                    </a:lnTo>
                    <a:lnTo>
                      <a:pt x="23" y="7"/>
                    </a:lnTo>
                    <a:lnTo>
                      <a:pt x="39" y="7"/>
                    </a:lnTo>
                    <a:lnTo>
                      <a:pt x="39"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51" name="Freeform 3554"/>
              <p:cNvSpPr>
                <a:spLocks/>
              </p:cNvSpPr>
              <p:nvPr/>
            </p:nvSpPr>
            <p:spPr bwMode="auto">
              <a:xfrm>
                <a:off x="2387" y="4310"/>
                <a:ext cx="42" cy="68"/>
              </a:xfrm>
              <a:custGeom>
                <a:avLst/>
                <a:gdLst>
                  <a:gd name="T0" fmla="+- 0 2427 2387"/>
                  <a:gd name="T1" fmla="*/ T0 w 42"/>
                  <a:gd name="T2" fmla="+- 0 4343 4310"/>
                  <a:gd name="T3" fmla="*/ 4343 h 68"/>
                  <a:gd name="T4" fmla="+- 0 2411 2387"/>
                  <a:gd name="T5" fmla="*/ T4 w 42"/>
                  <a:gd name="T6" fmla="+- 0 4343 4310"/>
                  <a:gd name="T7" fmla="*/ 4343 h 68"/>
                  <a:gd name="T8" fmla="+- 0 2413 2387"/>
                  <a:gd name="T9" fmla="*/ T8 w 42"/>
                  <a:gd name="T10" fmla="+- 0 4343 4310"/>
                  <a:gd name="T11" fmla="*/ 4343 h 68"/>
                  <a:gd name="T12" fmla="+- 0 2415 2387"/>
                  <a:gd name="T13" fmla="*/ T12 w 42"/>
                  <a:gd name="T14" fmla="+- 0 4344 4310"/>
                  <a:gd name="T15" fmla="*/ 4344 h 68"/>
                  <a:gd name="T16" fmla="+- 0 2418 2387"/>
                  <a:gd name="T17" fmla="*/ T16 w 42"/>
                  <a:gd name="T18" fmla="+- 0 4346 4310"/>
                  <a:gd name="T19" fmla="*/ 4346 h 68"/>
                  <a:gd name="T20" fmla="+- 0 2420 2387"/>
                  <a:gd name="T21" fmla="*/ T20 w 42"/>
                  <a:gd name="T22" fmla="+- 0 4350 4310"/>
                  <a:gd name="T23" fmla="*/ 4350 h 68"/>
                  <a:gd name="T24" fmla="+- 0 2421 2387"/>
                  <a:gd name="T25" fmla="*/ T24 w 42"/>
                  <a:gd name="T26" fmla="+- 0 4352 4310"/>
                  <a:gd name="T27" fmla="*/ 4352 h 68"/>
                  <a:gd name="T28" fmla="+- 0 2421 2387"/>
                  <a:gd name="T29" fmla="*/ T28 w 42"/>
                  <a:gd name="T30" fmla="+- 0 4356 4310"/>
                  <a:gd name="T31" fmla="*/ 4356 h 68"/>
                  <a:gd name="T32" fmla="+- 0 2420 2387"/>
                  <a:gd name="T33" fmla="*/ T32 w 42"/>
                  <a:gd name="T34" fmla="+- 0 4361 4310"/>
                  <a:gd name="T35" fmla="*/ 4361 h 68"/>
                  <a:gd name="T36" fmla="+- 0 2418 2387"/>
                  <a:gd name="T37" fmla="*/ T36 w 42"/>
                  <a:gd name="T38" fmla="+- 0 4366 4310"/>
                  <a:gd name="T39" fmla="*/ 4366 h 68"/>
                  <a:gd name="T40" fmla="+- 0 2414 2387"/>
                  <a:gd name="T41" fmla="*/ T40 w 42"/>
                  <a:gd name="T42" fmla="+- 0 4369 4310"/>
                  <a:gd name="T43" fmla="*/ 4369 h 68"/>
                  <a:gd name="T44" fmla="+- 0 2412 2387"/>
                  <a:gd name="T45" fmla="*/ T44 w 42"/>
                  <a:gd name="T46" fmla="+- 0 4370 4310"/>
                  <a:gd name="T47" fmla="*/ 4370 h 68"/>
                  <a:gd name="T48" fmla="+- 0 2410 2387"/>
                  <a:gd name="T49" fmla="*/ T48 w 42"/>
                  <a:gd name="T50" fmla="+- 0 4370 4310"/>
                  <a:gd name="T51" fmla="*/ 4370 h 68"/>
                  <a:gd name="T52" fmla="+- 0 2424 2387"/>
                  <a:gd name="T53" fmla="*/ T52 w 42"/>
                  <a:gd name="T54" fmla="+- 0 4370 4310"/>
                  <a:gd name="T55" fmla="*/ 4370 h 68"/>
                  <a:gd name="T56" fmla="+- 0 2426 2387"/>
                  <a:gd name="T57" fmla="*/ T56 w 42"/>
                  <a:gd name="T58" fmla="+- 0 4368 4310"/>
                  <a:gd name="T59" fmla="*/ 4368 h 68"/>
                  <a:gd name="T60" fmla="+- 0 2427 2387"/>
                  <a:gd name="T61" fmla="*/ T60 w 42"/>
                  <a:gd name="T62" fmla="+- 0 4366 4310"/>
                  <a:gd name="T63" fmla="*/ 4366 h 68"/>
                  <a:gd name="T64" fmla="+- 0 2429 2387"/>
                  <a:gd name="T65" fmla="*/ T64 w 42"/>
                  <a:gd name="T66" fmla="+- 0 4361 4310"/>
                  <a:gd name="T67" fmla="*/ 4361 h 68"/>
                  <a:gd name="T68" fmla="+- 0 2429 2387"/>
                  <a:gd name="T69" fmla="*/ T68 w 42"/>
                  <a:gd name="T70" fmla="+- 0 4358 4310"/>
                  <a:gd name="T71" fmla="*/ 4358 h 68"/>
                  <a:gd name="T72" fmla="+- 0 2429 2387"/>
                  <a:gd name="T73" fmla="*/ T72 w 42"/>
                  <a:gd name="T74" fmla="+- 0 4351 4310"/>
                  <a:gd name="T75" fmla="*/ 4351 h 68"/>
                  <a:gd name="T76" fmla="+- 0 2429 2387"/>
                  <a:gd name="T77" fmla="*/ T76 w 42"/>
                  <a:gd name="T78" fmla="+- 0 4350 4310"/>
                  <a:gd name="T79" fmla="*/ 4350 h 68"/>
                  <a:gd name="T80" fmla="+- 0 2428 2387"/>
                  <a:gd name="T81" fmla="*/ T80 w 42"/>
                  <a:gd name="T82" fmla="+- 0 4345 4310"/>
                  <a:gd name="T83" fmla="*/ 4345 h 68"/>
                  <a:gd name="T84" fmla="+- 0 2427 2387"/>
                  <a:gd name="T85" fmla="*/ T84 w 42"/>
                  <a:gd name="T86" fmla="+- 0 4343 4310"/>
                  <a:gd name="T87" fmla="*/ 4343 h 68"/>
                  <a:gd name="T88" fmla="+- 0 2427 2387"/>
                  <a:gd name="T89" fmla="*/ T88 w 42"/>
                  <a:gd name="T90" fmla="+- 0 4343 4310"/>
                  <a:gd name="T91" fmla="*/ 4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40" y="33"/>
                    </a:moveTo>
                    <a:lnTo>
                      <a:pt x="24" y="33"/>
                    </a:lnTo>
                    <a:lnTo>
                      <a:pt x="26" y="33"/>
                    </a:lnTo>
                    <a:lnTo>
                      <a:pt x="28" y="34"/>
                    </a:lnTo>
                    <a:lnTo>
                      <a:pt x="31" y="36"/>
                    </a:lnTo>
                    <a:lnTo>
                      <a:pt x="33" y="40"/>
                    </a:lnTo>
                    <a:lnTo>
                      <a:pt x="34" y="42"/>
                    </a:lnTo>
                    <a:lnTo>
                      <a:pt x="34" y="46"/>
                    </a:lnTo>
                    <a:lnTo>
                      <a:pt x="33" y="51"/>
                    </a:lnTo>
                    <a:lnTo>
                      <a:pt x="31" y="56"/>
                    </a:lnTo>
                    <a:lnTo>
                      <a:pt x="27" y="59"/>
                    </a:lnTo>
                    <a:lnTo>
                      <a:pt x="25" y="60"/>
                    </a:lnTo>
                    <a:lnTo>
                      <a:pt x="23" y="60"/>
                    </a:lnTo>
                    <a:lnTo>
                      <a:pt x="37" y="60"/>
                    </a:lnTo>
                    <a:lnTo>
                      <a:pt x="39" y="58"/>
                    </a:lnTo>
                    <a:lnTo>
                      <a:pt x="40" y="56"/>
                    </a:lnTo>
                    <a:lnTo>
                      <a:pt x="42" y="51"/>
                    </a:lnTo>
                    <a:lnTo>
                      <a:pt x="42" y="48"/>
                    </a:lnTo>
                    <a:lnTo>
                      <a:pt x="42" y="41"/>
                    </a:lnTo>
                    <a:lnTo>
                      <a:pt x="42" y="40"/>
                    </a:lnTo>
                    <a:lnTo>
                      <a:pt x="41" y="35"/>
                    </a:lnTo>
                    <a:lnTo>
                      <a:pt x="40"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52" name="Freeform 3553"/>
              <p:cNvSpPr>
                <a:spLocks/>
              </p:cNvSpPr>
              <p:nvPr/>
            </p:nvSpPr>
            <p:spPr bwMode="auto">
              <a:xfrm>
                <a:off x="2387" y="4310"/>
                <a:ext cx="42" cy="68"/>
              </a:xfrm>
              <a:custGeom>
                <a:avLst/>
                <a:gdLst>
                  <a:gd name="T0" fmla="+- 0 2414 2387"/>
                  <a:gd name="T1" fmla="*/ T0 w 42"/>
                  <a:gd name="T2" fmla="+- 0 4336 4310"/>
                  <a:gd name="T3" fmla="*/ 4336 h 68"/>
                  <a:gd name="T4" fmla="+- 0 2411 2387"/>
                  <a:gd name="T5" fmla="*/ T4 w 42"/>
                  <a:gd name="T6" fmla="+- 0 4336 4310"/>
                  <a:gd name="T7" fmla="*/ 4336 h 68"/>
                  <a:gd name="T8" fmla="+- 0 2406 2387"/>
                  <a:gd name="T9" fmla="*/ T8 w 42"/>
                  <a:gd name="T10" fmla="+- 0 4336 4310"/>
                  <a:gd name="T11" fmla="*/ 4336 h 68"/>
                  <a:gd name="T12" fmla="+- 0 2402 2387"/>
                  <a:gd name="T13" fmla="*/ T12 w 42"/>
                  <a:gd name="T14" fmla="+- 0 4337 4310"/>
                  <a:gd name="T15" fmla="*/ 4337 h 68"/>
                  <a:gd name="T16" fmla="+- 0 2399 2387"/>
                  <a:gd name="T17" fmla="*/ T16 w 42"/>
                  <a:gd name="T18" fmla="+- 0 4339 4310"/>
                  <a:gd name="T19" fmla="*/ 4339 h 68"/>
                  <a:gd name="T20" fmla="+- 0 2396 2387"/>
                  <a:gd name="T21" fmla="*/ T20 w 42"/>
                  <a:gd name="T22" fmla="+- 0 4340 4310"/>
                  <a:gd name="T23" fmla="*/ 4340 h 68"/>
                  <a:gd name="T24" fmla="+- 0 2424 2387"/>
                  <a:gd name="T25" fmla="*/ T24 w 42"/>
                  <a:gd name="T26" fmla="+- 0 4340 4310"/>
                  <a:gd name="T27" fmla="*/ 4340 h 68"/>
                  <a:gd name="T28" fmla="+- 0 2424 2387"/>
                  <a:gd name="T29" fmla="*/ T28 w 42"/>
                  <a:gd name="T30" fmla="+- 0 4340 4310"/>
                  <a:gd name="T31" fmla="*/ 4340 h 68"/>
                  <a:gd name="T32" fmla="+- 0 2422 2387"/>
                  <a:gd name="T33" fmla="*/ T32 w 42"/>
                  <a:gd name="T34" fmla="+- 0 4338 4310"/>
                  <a:gd name="T35" fmla="*/ 4338 h 68"/>
                  <a:gd name="T36" fmla="+- 0 2417 2387"/>
                  <a:gd name="T37" fmla="*/ T36 w 42"/>
                  <a:gd name="T38" fmla="+- 0 4336 4310"/>
                  <a:gd name="T39" fmla="*/ 4336 h 68"/>
                  <a:gd name="T40" fmla="+- 0 2414 2387"/>
                  <a:gd name="T41" fmla="*/ T40 w 42"/>
                  <a:gd name="T42" fmla="+- 0 4336 4310"/>
                  <a:gd name="T43" fmla="*/ 433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4" y="26"/>
                    </a:lnTo>
                    <a:lnTo>
                      <a:pt x="19" y="26"/>
                    </a:lnTo>
                    <a:lnTo>
                      <a:pt x="15" y="27"/>
                    </a:lnTo>
                    <a:lnTo>
                      <a:pt x="12" y="29"/>
                    </a:lnTo>
                    <a:lnTo>
                      <a:pt x="9" y="30"/>
                    </a:lnTo>
                    <a:lnTo>
                      <a:pt x="37" y="30"/>
                    </a:lnTo>
                    <a:lnTo>
                      <a:pt x="35" y="28"/>
                    </a:lnTo>
                    <a:lnTo>
                      <a:pt x="30" y="26"/>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53" name="Freeform 3552"/>
              <p:cNvSpPr>
                <a:spLocks/>
              </p:cNvSpPr>
              <p:nvPr/>
            </p:nvSpPr>
            <p:spPr bwMode="auto">
              <a:xfrm>
                <a:off x="2387" y="4310"/>
                <a:ext cx="42" cy="68"/>
              </a:xfrm>
              <a:custGeom>
                <a:avLst/>
                <a:gdLst>
                  <a:gd name="T0" fmla="+- 0 2426 2387"/>
                  <a:gd name="T1" fmla="*/ T0 w 42"/>
                  <a:gd name="T2" fmla="+- 0 4317 4310"/>
                  <a:gd name="T3" fmla="*/ 4317 h 68"/>
                  <a:gd name="T4" fmla="+- 0 2413 2387"/>
                  <a:gd name="T5" fmla="*/ T4 w 42"/>
                  <a:gd name="T6" fmla="+- 0 4317 4310"/>
                  <a:gd name="T7" fmla="*/ 4317 h 68"/>
                  <a:gd name="T8" fmla="+- 0 2418 2387"/>
                  <a:gd name="T9" fmla="*/ T8 w 42"/>
                  <a:gd name="T10" fmla="+- 0 4317 4310"/>
                  <a:gd name="T11" fmla="*/ 4317 h 68"/>
                  <a:gd name="T12" fmla="+- 0 2421 2387"/>
                  <a:gd name="T13" fmla="*/ T12 w 42"/>
                  <a:gd name="T14" fmla="+- 0 4318 4310"/>
                  <a:gd name="T15" fmla="*/ 4318 h 68"/>
                  <a:gd name="T16" fmla="+- 0 2423 2387"/>
                  <a:gd name="T17" fmla="*/ T16 w 42"/>
                  <a:gd name="T18" fmla="+- 0 4318 4310"/>
                  <a:gd name="T19" fmla="*/ 4318 h 68"/>
                  <a:gd name="T20" fmla="+- 0 2425 2387"/>
                  <a:gd name="T21" fmla="*/ T20 w 42"/>
                  <a:gd name="T22" fmla="+- 0 4319 4310"/>
                  <a:gd name="T23" fmla="*/ 4319 h 68"/>
                  <a:gd name="T24" fmla="+- 0 2426 2387"/>
                  <a:gd name="T25" fmla="*/ T24 w 42"/>
                  <a:gd name="T26" fmla="+- 0 4319 4310"/>
                  <a:gd name="T27" fmla="*/ 4319 h 68"/>
                  <a:gd name="T28" fmla="+- 0 2426 2387"/>
                  <a:gd name="T29" fmla="*/ T28 w 42"/>
                  <a:gd name="T30" fmla="+- 0 4318 4310"/>
                  <a:gd name="T31" fmla="*/ 4318 h 68"/>
                  <a:gd name="T32" fmla="+- 0 2426 2387"/>
                  <a:gd name="T33" fmla="*/ T32 w 42"/>
                  <a:gd name="T34" fmla="+- 0 4317 4310"/>
                  <a:gd name="T35" fmla="*/ 4317 h 68"/>
                  <a:gd name="T36" fmla="+- 0 2426 2387"/>
                  <a:gd name="T37" fmla="*/ T36 w 42"/>
                  <a:gd name="T38" fmla="+- 0 4317 4310"/>
                  <a:gd name="T39"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1" y="7"/>
                    </a:lnTo>
                    <a:lnTo>
                      <a:pt x="34" y="8"/>
                    </a:lnTo>
                    <a:lnTo>
                      <a:pt x="36" y="8"/>
                    </a:lnTo>
                    <a:lnTo>
                      <a:pt x="38" y="9"/>
                    </a:lnTo>
                    <a:lnTo>
                      <a:pt x="39"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94" name="Group 3549"/>
            <p:cNvGrpSpPr>
              <a:grpSpLocks/>
            </p:cNvGrpSpPr>
            <p:nvPr/>
          </p:nvGrpSpPr>
          <p:grpSpPr bwMode="auto">
            <a:xfrm>
              <a:off x="2455" y="4674"/>
              <a:ext cx="80" cy="15"/>
              <a:chOff x="2455" y="4674"/>
              <a:chExt cx="80" cy="15"/>
            </a:xfrm>
          </p:grpSpPr>
          <p:sp>
            <p:nvSpPr>
              <p:cNvPr id="39749" name="Freeform 3550"/>
              <p:cNvSpPr>
                <a:spLocks/>
              </p:cNvSpPr>
              <p:nvPr/>
            </p:nvSpPr>
            <p:spPr bwMode="auto">
              <a:xfrm>
                <a:off x="2455" y="4674"/>
                <a:ext cx="80" cy="15"/>
              </a:xfrm>
              <a:custGeom>
                <a:avLst/>
                <a:gdLst>
                  <a:gd name="T0" fmla="+- 0 2533 2455"/>
                  <a:gd name="T1" fmla="*/ T0 w 80"/>
                  <a:gd name="T2" fmla="+- 0 4674 4674"/>
                  <a:gd name="T3" fmla="*/ 4674 h 15"/>
                  <a:gd name="T4" fmla="+- 0 2457 2455"/>
                  <a:gd name="T5" fmla="*/ T4 w 80"/>
                  <a:gd name="T6" fmla="+- 0 4674 4674"/>
                  <a:gd name="T7" fmla="*/ 4674 h 15"/>
                  <a:gd name="T8" fmla="+- 0 2457 2455"/>
                  <a:gd name="T9" fmla="*/ T8 w 80"/>
                  <a:gd name="T10" fmla="+- 0 4688 4674"/>
                  <a:gd name="T11" fmla="*/ 4688 h 15"/>
                  <a:gd name="T12" fmla="+- 0 2455 2455"/>
                  <a:gd name="T13" fmla="*/ T12 w 80"/>
                  <a:gd name="T14" fmla="+- 0 4689 4674"/>
                  <a:gd name="T15" fmla="*/ 4689 h 15"/>
                  <a:gd name="T16" fmla="+- 0 2534 2455"/>
                  <a:gd name="T17" fmla="*/ T16 w 80"/>
                  <a:gd name="T18" fmla="+- 0 4689 4674"/>
                  <a:gd name="T19" fmla="*/ 4689 h 15"/>
                  <a:gd name="T20" fmla="+- 0 2533 2455"/>
                  <a:gd name="T21" fmla="*/ T20 w 80"/>
                  <a:gd name="T22" fmla="+- 0 4688 4674"/>
                  <a:gd name="T23" fmla="*/ 4688 h 15"/>
                  <a:gd name="T24" fmla="+- 0 2533 2455"/>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95" name="Group 3546"/>
            <p:cNvGrpSpPr>
              <a:grpSpLocks/>
            </p:cNvGrpSpPr>
            <p:nvPr/>
          </p:nvGrpSpPr>
          <p:grpSpPr bwMode="auto">
            <a:xfrm>
              <a:off x="2454" y="4674"/>
              <a:ext cx="3" cy="15"/>
              <a:chOff x="2454" y="4674"/>
              <a:chExt cx="3" cy="15"/>
            </a:xfrm>
          </p:grpSpPr>
          <p:sp>
            <p:nvSpPr>
              <p:cNvPr id="39747" name="Freeform 3548"/>
              <p:cNvSpPr>
                <a:spLocks/>
              </p:cNvSpPr>
              <p:nvPr/>
            </p:nvSpPr>
            <p:spPr bwMode="auto">
              <a:xfrm>
                <a:off x="2454" y="4674"/>
                <a:ext cx="3" cy="15"/>
              </a:xfrm>
              <a:custGeom>
                <a:avLst/>
                <a:gdLst>
                  <a:gd name="T0" fmla="+- 0 2457 2454"/>
                  <a:gd name="T1" fmla="*/ T0 w 3"/>
                  <a:gd name="T2" fmla="+- 0 4674 4674"/>
                  <a:gd name="T3" fmla="*/ 4674 h 15"/>
                  <a:gd name="T4" fmla="+- 0 2454 2454"/>
                  <a:gd name="T5" fmla="*/ T4 w 3"/>
                  <a:gd name="T6" fmla="+- 0 4674 4674"/>
                  <a:gd name="T7" fmla="*/ 4674 h 15"/>
                  <a:gd name="T8" fmla="+- 0 2454 2454"/>
                  <a:gd name="T9" fmla="*/ T8 w 3"/>
                  <a:gd name="T10" fmla="+- 0 4688 4674"/>
                  <a:gd name="T11" fmla="*/ 4688 h 15"/>
                  <a:gd name="T12" fmla="+- 0 2455 2454"/>
                  <a:gd name="T13" fmla="*/ T12 w 3"/>
                  <a:gd name="T14" fmla="+- 0 4689 4674"/>
                  <a:gd name="T15" fmla="*/ 4689 h 15"/>
                  <a:gd name="T16" fmla="+- 0 2457 2454"/>
                  <a:gd name="T17" fmla="*/ T16 w 3"/>
                  <a:gd name="T18" fmla="+- 0 4688 4674"/>
                  <a:gd name="T19" fmla="*/ 4688 h 15"/>
                  <a:gd name="T20" fmla="+- 0 2457 2454"/>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48" name="Picture 354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42"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96" name="Group 3544"/>
            <p:cNvGrpSpPr>
              <a:grpSpLocks/>
            </p:cNvGrpSpPr>
            <p:nvPr/>
          </p:nvGrpSpPr>
          <p:grpSpPr bwMode="auto">
            <a:xfrm>
              <a:off x="2440" y="4019"/>
              <a:ext cx="3" cy="656"/>
              <a:chOff x="2440" y="4019"/>
              <a:chExt cx="3" cy="656"/>
            </a:xfrm>
          </p:grpSpPr>
          <p:sp>
            <p:nvSpPr>
              <p:cNvPr id="39746" name="Freeform 3545"/>
              <p:cNvSpPr>
                <a:spLocks/>
              </p:cNvSpPr>
              <p:nvPr/>
            </p:nvSpPr>
            <p:spPr bwMode="auto">
              <a:xfrm>
                <a:off x="2440" y="4019"/>
                <a:ext cx="3" cy="656"/>
              </a:xfrm>
              <a:custGeom>
                <a:avLst/>
                <a:gdLst>
                  <a:gd name="T0" fmla="+- 0 2440 2440"/>
                  <a:gd name="T1" fmla="*/ T0 w 3"/>
                  <a:gd name="T2" fmla="+- 0 4675 4019"/>
                  <a:gd name="T3" fmla="*/ 4675 h 656"/>
                  <a:gd name="T4" fmla="+- 0 2442 2440"/>
                  <a:gd name="T5" fmla="*/ T4 w 3"/>
                  <a:gd name="T6" fmla="+- 0 4675 4019"/>
                  <a:gd name="T7" fmla="*/ 4675 h 656"/>
                  <a:gd name="T8" fmla="+- 0 2442 2440"/>
                  <a:gd name="T9" fmla="*/ T8 w 3"/>
                  <a:gd name="T10" fmla="+- 0 4019 4019"/>
                  <a:gd name="T11" fmla="*/ 4019 h 656"/>
                  <a:gd name="T12" fmla="+- 0 2440 2440"/>
                  <a:gd name="T13" fmla="*/ T12 w 3"/>
                  <a:gd name="T14" fmla="+- 0 4019 4019"/>
                  <a:gd name="T15" fmla="*/ 4019 h 656"/>
                  <a:gd name="T16" fmla="+- 0 2440 244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97" name="Group 3542"/>
            <p:cNvGrpSpPr>
              <a:grpSpLocks/>
            </p:cNvGrpSpPr>
            <p:nvPr/>
          </p:nvGrpSpPr>
          <p:grpSpPr bwMode="auto">
            <a:xfrm>
              <a:off x="2440" y="4018"/>
              <a:ext cx="82" cy="2"/>
              <a:chOff x="2440" y="4018"/>
              <a:chExt cx="82" cy="2"/>
            </a:xfrm>
          </p:grpSpPr>
          <p:sp>
            <p:nvSpPr>
              <p:cNvPr id="39745" name="Freeform 3543"/>
              <p:cNvSpPr>
                <a:spLocks/>
              </p:cNvSpPr>
              <p:nvPr/>
            </p:nvSpPr>
            <p:spPr bwMode="auto">
              <a:xfrm>
                <a:off x="2440" y="4018"/>
                <a:ext cx="82" cy="2"/>
              </a:xfrm>
              <a:custGeom>
                <a:avLst/>
                <a:gdLst>
                  <a:gd name="T0" fmla="+- 0 2440 2440"/>
                  <a:gd name="T1" fmla="*/ T0 w 82"/>
                  <a:gd name="T2" fmla="+- 0 2522 244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8" name="Group 3540"/>
            <p:cNvGrpSpPr>
              <a:grpSpLocks/>
            </p:cNvGrpSpPr>
            <p:nvPr/>
          </p:nvGrpSpPr>
          <p:grpSpPr bwMode="auto">
            <a:xfrm>
              <a:off x="2441" y="4674"/>
              <a:ext cx="80" cy="2"/>
              <a:chOff x="2441" y="4674"/>
              <a:chExt cx="80" cy="2"/>
            </a:xfrm>
          </p:grpSpPr>
          <p:sp>
            <p:nvSpPr>
              <p:cNvPr id="39744" name="Freeform 3541"/>
              <p:cNvSpPr>
                <a:spLocks/>
              </p:cNvSpPr>
              <p:nvPr/>
            </p:nvSpPr>
            <p:spPr bwMode="auto">
              <a:xfrm>
                <a:off x="2441" y="4674"/>
                <a:ext cx="80" cy="2"/>
              </a:xfrm>
              <a:custGeom>
                <a:avLst/>
                <a:gdLst>
                  <a:gd name="T0" fmla="+- 0 2441 2441"/>
                  <a:gd name="T1" fmla="*/ T0 w 80"/>
                  <a:gd name="T2" fmla="+- 0 2521 244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9" name="Group 3538"/>
            <p:cNvGrpSpPr>
              <a:grpSpLocks/>
            </p:cNvGrpSpPr>
            <p:nvPr/>
          </p:nvGrpSpPr>
          <p:grpSpPr bwMode="auto">
            <a:xfrm>
              <a:off x="2442" y="4672"/>
              <a:ext cx="80" cy="2"/>
              <a:chOff x="2442" y="4672"/>
              <a:chExt cx="80" cy="2"/>
            </a:xfrm>
          </p:grpSpPr>
          <p:sp>
            <p:nvSpPr>
              <p:cNvPr id="39743" name="Freeform 3539"/>
              <p:cNvSpPr>
                <a:spLocks/>
              </p:cNvSpPr>
              <p:nvPr/>
            </p:nvSpPr>
            <p:spPr bwMode="auto">
              <a:xfrm>
                <a:off x="2442" y="4672"/>
                <a:ext cx="80" cy="2"/>
              </a:xfrm>
              <a:custGeom>
                <a:avLst/>
                <a:gdLst>
                  <a:gd name="T0" fmla="+- 0 2442 2442"/>
                  <a:gd name="T1" fmla="*/ T0 w 80"/>
                  <a:gd name="T2" fmla="+- 0 2521 244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00" name="Group 3536"/>
            <p:cNvGrpSpPr>
              <a:grpSpLocks/>
            </p:cNvGrpSpPr>
            <p:nvPr/>
          </p:nvGrpSpPr>
          <p:grpSpPr bwMode="auto">
            <a:xfrm>
              <a:off x="2466" y="4311"/>
              <a:ext cx="42" cy="66"/>
              <a:chOff x="2466" y="4311"/>
              <a:chExt cx="42" cy="66"/>
            </a:xfrm>
          </p:grpSpPr>
          <p:sp>
            <p:nvSpPr>
              <p:cNvPr id="39742" name="Freeform 3537"/>
              <p:cNvSpPr>
                <a:spLocks/>
              </p:cNvSpPr>
              <p:nvPr/>
            </p:nvSpPr>
            <p:spPr bwMode="auto">
              <a:xfrm>
                <a:off x="2466" y="4311"/>
                <a:ext cx="42" cy="66"/>
              </a:xfrm>
              <a:custGeom>
                <a:avLst/>
                <a:gdLst>
                  <a:gd name="T0" fmla="+- 0 2468 2466"/>
                  <a:gd name="T1" fmla="*/ T0 w 42"/>
                  <a:gd name="T2" fmla="+- 0 4311 4311"/>
                  <a:gd name="T3" fmla="*/ 4311 h 66"/>
                  <a:gd name="T4" fmla="+- 0 2467 2466"/>
                  <a:gd name="T5" fmla="*/ T4 w 42"/>
                  <a:gd name="T6" fmla="+- 0 4311 4311"/>
                  <a:gd name="T7" fmla="*/ 4311 h 66"/>
                  <a:gd name="T8" fmla="+- 0 2467 2466"/>
                  <a:gd name="T9" fmla="*/ T8 w 42"/>
                  <a:gd name="T10" fmla="+- 0 4311 4311"/>
                  <a:gd name="T11" fmla="*/ 4311 h 66"/>
                  <a:gd name="T12" fmla="+- 0 2466 2466"/>
                  <a:gd name="T13" fmla="*/ T12 w 42"/>
                  <a:gd name="T14" fmla="+- 0 4313 4311"/>
                  <a:gd name="T15" fmla="*/ 4313 h 66"/>
                  <a:gd name="T16" fmla="+- 0 2466 2466"/>
                  <a:gd name="T17" fmla="*/ T16 w 42"/>
                  <a:gd name="T18" fmla="+- 0 4314 4311"/>
                  <a:gd name="T19" fmla="*/ 4314 h 66"/>
                  <a:gd name="T20" fmla="+- 0 2466 2466"/>
                  <a:gd name="T21" fmla="*/ T20 w 42"/>
                  <a:gd name="T22" fmla="+- 0 4317 4311"/>
                  <a:gd name="T23" fmla="*/ 4317 h 66"/>
                  <a:gd name="T24" fmla="+- 0 2468 2466"/>
                  <a:gd name="T25" fmla="*/ T24 w 42"/>
                  <a:gd name="T26" fmla="+- 0 4318 4311"/>
                  <a:gd name="T27" fmla="*/ 4318 h 66"/>
                  <a:gd name="T28" fmla="+- 0 2499 2466"/>
                  <a:gd name="T29" fmla="*/ T28 w 42"/>
                  <a:gd name="T30" fmla="+- 0 4318 4311"/>
                  <a:gd name="T31" fmla="*/ 4318 h 66"/>
                  <a:gd name="T32" fmla="+- 0 2474 2466"/>
                  <a:gd name="T33" fmla="*/ T32 w 42"/>
                  <a:gd name="T34" fmla="+- 0 4374 4311"/>
                  <a:gd name="T35" fmla="*/ 4374 h 66"/>
                  <a:gd name="T36" fmla="+- 0 2474 2466"/>
                  <a:gd name="T37" fmla="*/ T36 w 42"/>
                  <a:gd name="T38" fmla="+- 0 4375 4311"/>
                  <a:gd name="T39" fmla="*/ 4375 h 66"/>
                  <a:gd name="T40" fmla="+- 0 2474 2466"/>
                  <a:gd name="T41" fmla="*/ T40 w 42"/>
                  <a:gd name="T42" fmla="+- 0 4376 4311"/>
                  <a:gd name="T43" fmla="*/ 4376 h 66"/>
                  <a:gd name="T44" fmla="+- 0 2476 2466"/>
                  <a:gd name="T45" fmla="*/ T44 w 42"/>
                  <a:gd name="T46" fmla="+- 0 4376 4311"/>
                  <a:gd name="T47" fmla="*/ 4376 h 66"/>
                  <a:gd name="T48" fmla="+- 0 2481 2466"/>
                  <a:gd name="T49" fmla="*/ T48 w 42"/>
                  <a:gd name="T50" fmla="+- 0 4376 4311"/>
                  <a:gd name="T51" fmla="*/ 4376 h 66"/>
                  <a:gd name="T52" fmla="+- 0 2482 2466"/>
                  <a:gd name="T53" fmla="*/ T52 w 42"/>
                  <a:gd name="T54" fmla="+- 0 4376 4311"/>
                  <a:gd name="T55" fmla="*/ 4376 h 66"/>
                  <a:gd name="T56" fmla="+- 0 2507 2466"/>
                  <a:gd name="T57" fmla="*/ T56 w 42"/>
                  <a:gd name="T58" fmla="+- 0 4320 4311"/>
                  <a:gd name="T59" fmla="*/ 4320 h 66"/>
                  <a:gd name="T60" fmla="+- 0 2508 2466"/>
                  <a:gd name="T61" fmla="*/ T60 w 42"/>
                  <a:gd name="T62" fmla="+- 0 4314 4311"/>
                  <a:gd name="T63" fmla="*/ 4314 h 66"/>
                  <a:gd name="T64" fmla="+- 0 2508 2466"/>
                  <a:gd name="T65" fmla="*/ T64 w 42"/>
                  <a:gd name="T66" fmla="+- 0 4312 4311"/>
                  <a:gd name="T67" fmla="*/ 4312 h 66"/>
                  <a:gd name="T68" fmla="+- 0 2507 2466"/>
                  <a:gd name="T69" fmla="*/ T68 w 42"/>
                  <a:gd name="T70" fmla="+- 0 4311 4311"/>
                  <a:gd name="T71" fmla="*/ 4311 h 66"/>
                  <a:gd name="T72" fmla="+- 0 2507 2466"/>
                  <a:gd name="T73" fmla="*/ T72 w 42"/>
                  <a:gd name="T74" fmla="+- 0 4311 4311"/>
                  <a:gd name="T75" fmla="*/ 4311 h 66"/>
                  <a:gd name="T76" fmla="+- 0 2468 2466"/>
                  <a:gd name="T77" fmla="*/ T76 w 42"/>
                  <a:gd name="T78" fmla="+- 0 4311 4311"/>
                  <a:gd name="T79" fmla="*/ 431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2"/>
                    </a:lnTo>
                    <a:lnTo>
                      <a:pt x="0" y="3"/>
                    </a:lnTo>
                    <a:lnTo>
                      <a:pt x="0" y="6"/>
                    </a:lnTo>
                    <a:lnTo>
                      <a:pt x="2" y="7"/>
                    </a:lnTo>
                    <a:lnTo>
                      <a:pt x="33" y="7"/>
                    </a:lnTo>
                    <a:lnTo>
                      <a:pt x="8" y="63"/>
                    </a:lnTo>
                    <a:lnTo>
                      <a:pt x="8" y="64"/>
                    </a:lnTo>
                    <a:lnTo>
                      <a:pt x="8" y="65"/>
                    </a:lnTo>
                    <a:lnTo>
                      <a:pt x="10" y="65"/>
                    </a:lnTo>
                    <a:lnTo>
                      <a:pt x="15" y="65"/>
                    </a:lnTo>
                    <a:lnTo>
                      <a:pt x="16" y="65"/>
                    </a:lnTo>
                    <a:lnTo>
                      <a:pt x="41" y="9"/>
                    </a:lnTo>
                    <a:lnTo>
                      <a:pt x="42" y="3"/>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1" name="Group 3534"/>
            <p:cNvGrpSpPr>
              <a:grpSpLocks/>
            </p:cNvGrpSpPr>
            <p:nvPr/>
          </p:nvGrpSpPr>
          <p:grpSpPr bwMode="auto">
            <a:xfrm>
              <a:off x="2535" y="4674"/>
              <a:ext cx="80" cy="15"/>
              <a:chOff x="2535" y="4674"/>
              <a:chExt cx="80" cy="15"/>
            </a:xfrm>
          </p:grpSpPr>
          <p:sp>
            <p:nvSpPr>
              <p:cNvPr id="39741" name="Freeform 3535"/>
              <p:cNvSpPr>
                <a:spLocks/>
              </p:cNvSpPr>
              <p:nvPr/>
            </p:nvSpPr>
            <p:spPr bwMode="auto">
              <a:xfrm>
                <a:off x="2535" y="4674"/>
                <a:ext cx="80" cy="15"/>
              </a:xfrm>
              <a:custGeom>
                <a:avLst/>
                <a:gdLst>
                  <a:gd name="T0" fmla="+- 0 2612 2535"/>
                  <a:gd name="T1" fmla="*/ T0 w 80"/>
                  <a:gd name="T2" fmla="+- 0 4674 4674"/>
                  <a:gd name="T3" fmla="*/ 4674 h 15"/>
                  <a:gd name="T4" fmla="+- 0 2536 2535"/>
                  <a:gd name="T5" fmla="*/ T4 w 80"/>
                  <a:gd name="T6" fmla="+- 0 4674 4674"/>
                  <a:gd name="T7" fmla="*/ 4674 h 15"/>
                  <a:gd name="T8" fmla="+- 0 2536 2535"/>
                  <a:gd name="T9" fmla="*/ T8 w 80"/>
                  <a:gd name="T10" fmla="+- 0 4688 4674"/>
                  <a:gd name="T11" fmla="*/ 4688 h 15"/>
                  <a:gd name="T12" fmla="+- 0 2535 2535"/>
                  <a:gd name="T13" fmla="*/ T12 w 80"/>
                  <a:gd name="T14" fmla="+- 0 4689 4674"/>
                  <a:gd name="T15" fmla="*/ 4689 h 15"/>
                  <a:gd name="T16" fmla="+- 0 2614 2535"/>
                  <a:gd name="T17" fmla="*/ T16 w 80"/>
                  <a:gd name="T18" fmla="+- 0 4689 4674"/>
                  <a:gd name="T19" fmla="*/ 4689 h 15"/>
                  <a:gd name="T20" fmla="+- 0 2612 2535"/>
                  <a:gd name="T21" fmla="*/ T20 w 80"/>
                  <a:gd name="T22" fmla="+- 0 4688 4674"/>
                  <a:gd name="T23" fmla="*/ 4688 h 15"/>
                  <a:gd name="T24" fmla="+- 0 2612 2535"/>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7" y="0"/>
                    </a:moveTo>
                    <a:lnTo>
                      <a:pt x="1" y="0"/>
                    </a:lnTo>
                    <a:lnTo>
                      <a:pt x="1" y="14"/>
                    </a:lnTo>
                    <a:lnTo>
                      <a:pt x="0" y="15"/>
                    </a:lnTo>
                    <a:lnTo>
                      <a:pt x="79" y="15"/>
                    </a:lnTo>
                    <a:lnTo>
                      <a:pt x="77" y="14"/>
                    </a:lnTo>
                    <a:lnTo>
                      <a:pt x="7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2" name="Group 3531"/>
            <p:cNvGrpSpPr>
              <a:grpSpLocks/>
            </p:cNvGrpSpPr>
            <p:nvPr/>
          </p:nvGrpSpPr>
          <p:grpSpPr bwMode="auto">
            <a:xfrm>
              <a:off x="2533" y="4674"/>
              <a:ext cx="3" cy="15"/>
              <a:chOff x="2533" y="4674"/>
              <a:chExt cx="3" cy="15"/>
            </a:xfrm>
          </p:grpSpPr>
          <p:sp>
            <p:nvSpPr>
              <p:cNvPr id="39739" name="Freeform 3533"/>
              <p:cNvSpPr>
                <a:spLocks/>
              </p:cNvSpPr>
              <p:nvPr/>
            </p:nvSpPr>
            <p:spPr bwMode="auto">
              <a:xfrm>
                <a:off x="2533" y="4674"/>
                <a:ext cx="3" cy="15"/>
              </a:xfrm>
              <a:custGeom>
                <a:avLst/>
                <a:gdLst>
                  <a:gd name="T0" fmla="+- 0 2536 2533"/>
                  <a:gd name="T1" fmla="*/ T0 w 3"/>
                  <a:gd name="T2" fmla="+- 0 4674 4674"/>
                  <a:gd name="T3" fmla="*/ 4674 h 15"/>
                  <a:gd name="T4" fmla="+- 0 2533 2533"/>
                  <a:gd name="T5" fmla="*/ T4 w 3"/>
                  <a:gd name="T6" fmla="+- 0 4674 4674"/>
                  <a:gd name="T7" fmla="*/ 4674 h 15"/>
                  <a:gd name="T8" fmla="+- 0 2533 2533"/>
                  <a:gd name="T9" fmla="*/ T8 w 3"/>
                  <a:gd name="T10" fmla="+- 0 4688 4674"/>
                  <a:gd name="T11" fmla="*/ 4688 h 15"/>
                  <a:gd name="T12" fmla="+- 0 2535 2533"/>
                  <a:gd name="T13" fmla="*/ T12 w 3"/>
                  <a:gd name="T14" fmla="+- 0 4689 4674"/>
                  <a:gd name="T15" fmla="*/ 4689 h 15"/>
                  <a:gd name="T16" fmla="+- 0 2536 2533"/>
                  <a:gd name="T17" fmla="*/ T16 w 3"/>
                  <a:gd name="T18" fmla="+- 0 4688 4674"/>
                  <a:gd name="T19" fmla="*/ 4688 h 15"/>
                  <a:gd name="T20" fmla="+- 0 2536 2533"/>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40" name="Picture 353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22"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03" name="Group 3529"/>
            <p:cNvGrpSpPr>
              <a:grpSpLocks/>
            </p:cNvGrpSpPr>
            <p:nvPr/>
          </p:nvGrpSpPr>
          <p:grpSpPr bwMode="auto">
            <a:xfrm>
              <a:off x="2519" y="4019"/>
              <a:ext cx="3" cy="656"/>
              <a:chOff x="2519" y="4019"/>
              <a:chExt cx="3" cy="656"/>
            </a:xfrm>
          </p:grpSpPr>
          <p:sp>
            <p:nvSpPr>
              <p:cNvPr id="39738" name="Freeform 3530"/>
              <p:cNvSpPr>
                <a:spLocks/>
              </p:cNvSpPr>
              <p:nvPr/>
            </p:nvSpPr>
            <p:spPr bwMode="auto">
              <a:xfrm>
                <a:off x="2519" y="4019"/>
                <a:ext cx="3" cy="656"/>
              </a:xfrm>
              <a:custGeom>
                <a:avLst/>
                <a:gdLst>
                  <a:gd name="T0" fmla="+- 0 2519 2519"/>
                  <a:gd name="T1" fmla="*/ T0 w 3"/>
                  <a:gd name="T2" fmla="+- 0 4675 4019"/>
                  <a:gd name="T3" fmla="*/ 4675 h 656"/>
                  <a:gd name="T4" fmla="+- 0 2521 2519"/>
                  <a:gd name="T5" fmla="*/ T4 w 3"/>
                  <a:gd name="T6" fmla="+- 0 4675 4019"/>
                  <a:gd name="T7" fmla="*/ 4675 h 656"/>
                  <a:gd name="T8" fmla="+- 0 2521 2519"/>
                  <a:gd name="T9" fmla="*/ T8 w 3"/>
                  <a:gd name="T10" fmla="+- 0 4019 4019"/>
                  <a:gd name="T11" fmla="*/ 4019 h 656"/>
                  <a:gd name="T12" fmla="+- 0 2519 2519"/>
                  <a:gd name="T13" fmla="*/ T12 w 3"/>
                  <a:gd name="T14" fmla="+- 0 4019 4019"/>
                  <a:gd name="T15" fmla="*/ 4019 h 656"/>
                  <a:gd name="T16" fmla="+- 0 2519 251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4" name="Group 3527"/>
            <p:cNvGrpSpPr>
              <a:grpSpLocks/>
            </p:cNvGrpSpPr>
            <p:nvPr/>
          </p:nvGrpSpPr>
          <p:grpSpPr bwMode="auto">
            <a:xfrm>
              <a:off x="2519" y="4018"/>
              <a:ext cx="82" cy="2"/>
              <a:chOff x="2519" y="4018"/>
              <a:chExt cx="82" cy="2"/>
            </a:xfrm>
          </p:grpSpPr>
          <p:sp>
            <p:nvSpPr>
              <p:cNvPr id="39737" name="Freeform 3528"/>
              <p:cNvSpPr>
                <a:spLocks/>
              </p:cNvSpPr>
              <p:nvPr/>
            </p:nvSpPr>
            <p:spPr bwMode="auto">
              <a:xfrm>
                <a:off x="2519" y="4018"/>
                <a:ext cx="82" cy="2"/>
              </a:xfrm>
              <a:custGeom>
                <a:avLst/>
                <a:gdLst>
                  <a:gd name="T0" fmla="+- 0 2519 2519"/>
                  <a:gd name="T1" fmla="*/ T0 w 82"/>
                  <a:gd name="T2" fmla="+- 0 2601 251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05" name="Group 3525"/>
            <p:cNvGrpSpPr>
              <a:grpSpLocks/>
            </p:cNvGrpSpPr>
            <p:nvPr/>
          </p:nvGrpSpPr>
          <p:grpSpPr bwMode="auto">
            <a:xfrm>
              <a:off x="2520" y="4674"/>
              <a:ext cx="80" cy="2"/>
              <a:chOff x="2520" y="4674"/>
              <a:chExt cx="80" cy="2"/>
            </a:xfrm>
          </p:grpSpPr>
          <p:sp>
            <p:nvSpPr>
              <p:cNvPr id="39736" name="Freeform 3526"/>
              <p:cNvSpPr>
                <a:spLocks/>
              </p:cNvSpPr>
              <p:nvPr/>
            </p:nvSpPr>
            <p:spPr bwMode="auto">
              <a:xfrm>
                <a:off x="2520" y="4674"/>
                <a:ext cx="80" cy="2"/>
              </a:xfrm>
              <a:custGeom>
                <a:avLst/>
                <a:gdLst>
                  <a:gd name="T0" fmla="+- 0 2520 2520"/>
                  <a:gd name="T1" fmla="*/ T0 w 80"/>
                  <a:gd name="T2" fmla="+- 0 2600 252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06" name="Group 3523"/>
            <p:cNvGrpSpPr>
              <a:grpSpLocks/>
            </p:cNvGrpSpPr>
            <p:nvPr/>
          </p:nvGrpSpPr>
          <p:grpSpPr bwMode="auto">
            <a:xfrm>
              <a:off x="2521" y="4672"/>
              <a:ext cx="80" cy="2"/>
              <a:chOff x="2521" y="4672"/>
              <a:chExt cx="80" cy="2"/>
            </a:xfrm>
          </p:grpSpPr>
          <p:sp>
            <p:nvSpPr>
              <p:cNvPr id="39735" name="Freeform 3524"/>
              <p:cNvSpPr>
                <a:spLocks/>
              </p:cNvSpPr>
              <p:nvPr/>
            </p:nvSpPr>
            <p:spPr bwMode="auto">
              <a:xfrm>
                <a:off x="2521" y="4672"/>
                <a:ext cx="80" cy="2"/>
              </a:xfrm>
              <a:custGeom>
                <a:avLst/>
                <a:gdLst>
                  <a:gd name="T0" fmla="+- 0 2521 2521"/>
                  <a:gd name="T1" fmla="*/ T0 w 80"/>
                  <a:gd name="T2" fmla="+- 0 2601 252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07" name="Group 3519"/>
            <p:cNvGrpSpPr>
              <a:grpSpLocks/>
            </p:cNvGrpSpPr>
            <p:nvPr/>
          </p:nvGrpSpPr>
          <p:grpSpPr bwMode="auto">
            <a:xfrm>
              <a:off x="2544" y="4297"/>
              <a:ext cx="63" cy="94"/>
              <a:chOff x="2544" y="4297"/>
              <a:chExt cx="63" cy="94"/>
            </a:xfrm>
          </p:grpSpPr>
          <p:sp>
            <p:nvSpPr>
              <p:cNvPr id="39732" name="Freeform 3522"/>
              <p:cNvSpPr>
                <a:spLocks/>
              </p:cNvSpPr>
              <p:nvPr/>
            </p:nvSpPr>
            <p:spPr bwMode="auto">
              <a:xfrm>
                <a:off x="2544" y="4297"/>
                <a:ext cx="63" cy="94"/>
              </a:xfrm>
              <a:custGeom>
                <a:avLst/>
                <a:gdLst>
                  <a:gd name="T0" fmla="+- 0 2582 2544"/>
                  <a:gd name="T1" fmla="*/ T0 w 63"/>
                  <a:gd name="T2" fmla="+- 0 4297 4297"/>
                  <a:gd name="T3" fmla="*/ 4297 h 94"/>
                  <a:gd name="T4" fmla="+- 0 2572 2544"/>
                  <a:gd name="T5" fmla="*/ T4 w 63"/>
                  <a:gd name="T6" fmla="+- 0 4297 4297"/>
                  <a:gd name="T7" fmla="*/ 4297 h 94"/>
                  <a:gd name="T8" fmla="+- 0 2568 2544"/>
                  <a:gd name="T9" fmla="*/ T8 w 63"/>
                  <a:gd name="T10" fmla="+- 0 4297 4297"/>
                  <a:gd name="T11" fmla="*/ 4297 h 94"/>
                  <a:gd name="T12" fmla="+- 0 2547 2544"/>
                  <a:gd name="T13" fmla="*/ T12 w 63"/>
                  <a:gd name="T14" fmla="+- 0 4324 4297"/>
                  <a:gd name="T15" fmla="*/ 4324 h 94"/>
                  <a:gd name="T16" fmla="+- 0 2547 2544"/>
                  <a:gd name="T17" fmla="*/ T16 w 63"/>
                  <a:gd name="T18" fmla="+- 0 4326 4297"/>
                  <a:gd name="T19" fmla="*/ 4326 h 94"/>
                  <a:gd name="T20" fmla="+- 0 2562 2544"/>
                  <a:gd name="T21" fmla="*/ T20 w 63"/>
                  <a:gd name="T22" fmla="+- 0 4343 4297"/>
                  <a:gd name="T23" fmla="*/ 4343 h 94"/>
                  <a:gd name="T24" fmla="+- 0 2559 2544"/>
                  <a:gd name="T25" fmla="*/ T24 w 63"/>
                  <a:gd name="T26" fmla="+- 0 4345 4297"/>
                  <a:gd name="T27" fmla="*/ 4345 h 94"/>
                  <a:gd name="T28" fmla="+- 0 2544 2544"/>
                  <a:gd name="T29" fmla="*/ T28 w 63"/>
                  <a:gd name="T30" fmla="+- 0 4364 4297"/>
                  <a:gd name="T31" fmla="*/ 4364 h 94"/>
                  <a:gd name="T32" fmla="+- 0 2544 2544"/>
                  <a:gd name="T33" fmla="*/ T32 w 63"/>
                  <a:gd name="T34" fmla="+- 0 4371 4297"/>
                  <a:gd name="T35" fmla="*/ 4371 h 94"/>
                  <a:gd name="T36" fmla="+- 0 2570 2544"/>
                  <a:gd name="T37" fmla="*/ T36 w 63"/>
                  <a:gd name="T38" fmla="+- 0 4390 4297"/>
                  <a:gd name="T39" fmla="*/ 4390 h 94"/>
                  <a:gd name="T40" fmla="+- 0 2580 2544"/>
                  <a:gd name="T41" fmla="*/ T40 w 63"/>
                  <a:gd name="T42" fmla="+- 0 4390 4297"/>
                  <a:gd name="T43" fmla="*/ 4390 h 94"/>
                  <a:gd name="T44" fmla="+- 0 2604 2544"/>
                  <a:gd name="T45" fmla="*/ T44 w 63"/>
                  <a:gd name="T46" fmla="+- 0 4377 4297"/>
                  <a:gd name="T47" fmla="*/ 4377 h 94"/>
                  <a:gd name="T48" fmla="+- 0 2571 2544"/>
                  <a:gd name="T49" fmla="*/ T48 w 63"/>
                  <a:gd name="T50" fmla="+- 0 4377 4297"/>
                  <a:gd name="T51" fmla="*/ 4377 h 94"/>
                  <a:gd name="T52" fmla="+- 0 2568 2544"/>
                  <a:gd name="T53" fmla="*/ T52 w 63"/>
                  <a:gd name="T54" fmla="+- 0 4376 4297"/>
                  <a:gd name="T55" fmla="*/ 4376 h 94"/>
                  <a:gd name="T56" fmla="+- 0 2563 2544"/>
                  <a:gd name="T57" fmla="*/ T56 w 63"/>
                  <a:gd name="T58" fmla="+- 0 4372 4297"/>
                  <a:gd name="T59" fmla="*/ 4372 h 94"/>
                  <a:gd name="T60" fmla="+- 0 2562 2544"/>
                  <a:gd name="T61" fmla="*/ T60 w 63"/>
                  <a:gd name="T62" fmla="+- 0 4369 4297"/>
                  <a:gd name="T63" fmla="*/ 4369 h 94"/>
                  <a:gd name="T64" fmla="+- 0 2562 2544"/>
                  <a:gd name="T65" fmla="*/ T64 w 63"/>
                  <a:gd name="T66" fmla="+- 0 4364 4297"/>
                  <a:gd name="T67" fmla="*/ 4364 h 94"/>
                  <a:gd name="T68" fmla="+- 0 2575 2544"/>
                  <a:gd name="T69" fmla="*/ T68 w 63"/>
                  <a:gd name="T70" fmla="+- 0 4350 4297"/>
                  <a:gd name="T71" fmla="*/ 4350 h 94"/>
                  <a:gd name="T72" fmla="+- 0 2601 2544"/>
                  <a:gd name="T73" fmla="*/ T72 w 63"/>
                  <a:gd name="T74" fmla="+- 0 4350 4297"/>
                  <a:gd name="T75" fmla="*/ 4350 h 94"/>
                  <a:gd name="T76" fmla="+- 0 2601 2544"/>
                  <a:gd name="T77" fmla="*/ T76 w 63"/>
                  <a:gd name="T78" fmla="+- 0 4349 4297"/>
                  <a:gd name="T79" fmla="*/ 4349 h 94"/>
                  <a:gd name="T80" fmla="+- 0 2599 2544"/>
                  <a:gd name="T81" fmla="*/ T80 w 63"/>
                  <a:gd name="T82" fmla="+- 0 4347 4297"/>
                  <a:gd name="T83" fmla="*/ 4347 h 94"/>
                  <a:gd name="T84" fmla="+- 0 2595 2544"/>
                  <a:gd name="T85" fmla="*/ T84 w 63"/>
                  <a:gd name="T86" fmla="+- 0 4344 4297"/>
                  <a:gd name="T87" fmla="*/ 4344 h 94"/>
                  <a:gd name="T88" fmla="+- 0 2592 2544"/>
                  <a:gd name="T89" fmla="*/ T88 w 63"/>
                  <a:gd name="T90" fmla="+- 0 4342 4297"/>
                  <a:gd name="T91" fmla="*/ 4342 h 94"/>
                  <a:gd name="T92" fmla="+- 0 2589 2544"/>
                  <a:gd name="T93" fmla="*/ T92 w 63"/>
                  <a:gd name="T94" fmla="+- 0 4341 4297"/>
                  <a:gd name="T95" fmla="*/ 4341 h 94"/>
                  <a:gd name="T96" fmla="+- 0 2592 2544"/>
                  <a:gd name="T97" fmla="*/ T96 w 63"/>
                  <a:gd name="T98" fmla="+- 0 4340 4297"/>
                  <a:gd name="T99" fmla="*/ 4340 h 94"/>
                  <a:gd name="T100" fmla="+- 0 2594 2544"/>
                  <a:gd name="T101" fmla="*/ T100 w 63"/>
                  <a:gd name="T102" fmla="+- 0 4338 4297"/>
                  <a:gd name="T103" fmla="*/ 4338 h 94"/>
                  <a:gd name="T104" fmla="+- 0 2598 2544"/>
                  <a:gd name="T105" fmla="*/ T104 w 63"/>
                  <a:gd name="T106" fmla="+- 0 4335 4297"/>
                  <a:gd name="T107" fmla="*/ 4335 h 94"/>
                  <a:gd name="T108" fmla="+- 0 2598 2544"/>
                  <a:gd name="T109" fmla="*/ T108 w 63"/>
                  <a:gd name="T110" fmla="+- 0 4335 4297"/>
                  <a:gd name="T111" fmla="*/ 4335 h 94"/>
                  <a:gd name="T112" fmla="+- 0 2577 2544"/>
                  <a:gd name="T113" fmla="*/ T112 w 63"/>
                  <a:gd name="T114" fmla="+- 0 4335 4297"/>
                  <a:gd name="T115" fmla="*/ 4335 h 94"/>
                  <a:gd name="T116" fmla="+- 0 2575 2544"/>
                  <a:gd name="T117" fmla="*/ T116 w 63"/>
                  <a:gd name="T118" fmla="+- 0 4333 4297"/>
                  <a:gd name="T119" fmla="*/ 4333 h 94"/>
                  <a:gd name="T120" fmla="+- 0 2564 2544"/>
                  <a:gd name="T121" fmla="*/ T120 w 63"/>
                  <a:gd name="T122" fmla="+- 0 4317 4297"/>
                  <a:gd name="T123" fmla="*/ 4317 h 94"/>
                  <a:gd name="T124" fmla="+- 0 2565 2544"/>
                  <a:gd name="T125" fmla="*/ T124 w 63"/>
                  <a:gd name="T126" fmla="+- 0 4315 4297"/>
                  <a:gd name="T127" fmla="*/ 4315 h 94"/>
                  <a:gd name="T128" fmla="+- 0 2569 2544"/>
                  <a:gd name="T129" fmla="*/ T128 w 63"/>
                  <a:gd name="T130" fmla="+- 0 4311 4297"/>
                  <a:gd name="T131" fmla="*/ 4311 h 94"/>
                  <a:gd name="T132" fmla="+- 0 2572 2544"/>
                  <a:gd name="T133" fmla="*/ T132 w 63"/>
                  <a:gd name="T134" fmla="+- 0 4310 4297"/>
                  <a:gd name="T135" fmla="*/ 4310 h 94"/>
                  <a:gd name="T136" fmla="+- 0 2603 2544"/>
                  <a:gd name="T137" fmla="*/ T136 w 63"/>
                  <a:gd name="T138" fmla="+- 0 4310 4297"/>
                  <a:gd name="T139" fmla="*/ 4310 h 94"/>
                  <a:gd name="T140" fmla="+- 0 2602 2544"/>
                  <a:gd name="T141" fmla="*/ T140 w 63"/>
                  <a:gd name="T142" fmla="+- 0 4307 4297"/>
                  <a:gd name="T143" fmla="*/ 4307 h 94"/>
                  <a:gd name="T144" fmla="+- 0 2600 2544"/>
                  <a:gd name="T145" fmla="*/ T144 w 63"/>
                  <a:gd name="T146" fmla="+- 0 4305 4297"/>
                  <a:gd name="T147" fmla="*/ 4305 h 94"/>
                  <a:gd name="T148" fmla="+- 0 2596 2544"/>
                  <a:gd name="T149" fmla="*/ T148 w 63"/>
                  <a:gd name="T150" fmla="+- 0 4301 4297"/>
                  <a:gd name="T151" fmla="*/ 4301 h 94"/>
                  <a:gd name="T152" fmla="+- 0 2593 2544"/>
                  <a:gd name="T153" fmla="*/ T152 w 63"/>
                  <a:gd name="T154" fmla="+- 0 4300 4297"/>
                  <a:gd name="T155" fmla="*/ 4300 h 94"/>
                  <a:gd name="T156" fmla="+- 0 2586 2544"/>
                  <a:gd name="T157" fmla="*/ T156 w 63"/>
                  <a:gd name="T158" fmla="+- 0 4297 4297"/>
                  <a:gd name="T159" fmla="*/ 4297 h 94"/>
                  <a:gd name="T160" fmla="+- 0 2582 2544"/>
                  <a:gd name="T161" fmla="*/ T160 w 63"/>
                  <a:gd name="T162" fmla="+- 0 4297 4297"/>
                  <a:gd name="T163"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8" y="0"/>
                    </a:moveTo>
                    <a:lnTo>
                      <a:pt x="28" y="0"/>
                    </a:lnTo>
                    <a:lnTo>
                      <a:pt x="24" y="0"/>
                    </a:lnTo>
                    <a:lnTo>
                      <a:pt x="3" y="27"/>
                    </a:lnTo>
                    <a:lnTo>
                      <a:pt x="3" y="29"/>
                    </a:lnTo>
                    <a:lnTo>
                      <a:pt x="18" y="46"/>
                    </a:lnTo>
                    <a:lnTo>
                      <a:pt x="15" y="48"/>
                    </a:lnTo>
                    <a:lnTo>
                      <a:pt x="0" y="67"/>
                    </a:lnTo>
                    <a:lnTo>
                      <a:pt x="0" y="74"/>
                    </a:lnTo>
                    <a:lnTo>
                      <a:pt x="26" y="93"/>
                    </a:lnTo>
                    <a:lnTo>
                      <a:pt x="36" y="93"/>
                    </a:lnTo>
                    <a:lnTo>
                      <a:pt x="60" y="80"/>
                    </a:lnTo>
                    <a:lnTo>
                      <a:pt x="27" y="80"/>
                    </a:lnTo>
                    <a:lnTo>
                      <a:pt x="24" y="79"/>
                    </a:lnTo>
                    <a:lnTo>
                      <a:pt x="19" y="75"/>
                    </a:lnTo>
                    <a:lnTo>
                      <a:pt x="18" y="72"/>
                    </a:lnTo>
                    <a:lnTo>
                      <a:pt x="18" y="67"/>
                    </a:lnTo>
                    <a:lnTo>
                      <a:pt x="31" y="53"/>
                    </a:lnTo>
                    <a:lnTo>
                      <a:pt x="57" y="53"/>
                    </a:lnTo>
                    <a:lnTo>
                      <a:pt x="57" y="52"/>
                    </a:lnTo>
                    <a:lnTo>
                      <a:pt x="55" y="50"/>
                    </a:lnTo>
                    <a:lnTo>
                      <a:pt x="51" y="47"/>
                    </a:lnTo>
                    <a:lnTo>
                      <a:pt x="48" y="45"/>
                    </a:lnTo>
                    <a:lnTo>
                      <a:pt x="45" y="44"/>
                    </a:lnTo>
                    <a:lnTo>
                      <a:pt x="48" y="43"/>
                    </a:lnTo>
                    <a:lnTo>
                      <a:pt x="50" y="41"/>
                    </a:lnTo>
                    <a:lnTo>
                      <a:pt x="54" y="38"/>
                    </a:lnTo>
                    <a:lnTo>
                      <a:pt x="33" y="38"/>
                    </a:lnTo>
                    <a:lnTo>
                      <a:pt x="31" y="36"/>
                    </a:lnTo>
                    <a:lnTo>
                      <a:pt x="20" y="20"/>
                    </a:lnTo>
                    <a:lnTo>
                      <a:pt x="21" y="18"/>
                    </a:lnTo>
                    <a:lnTo>
                      <a:pt x="25" y="14"/>
                    </a:lnTo>
                    <a:lnTo>
                      <a:pt x="28" y="13"/>
                    </a:lnTo>
                    <a:lnTo>
                      <a:pt x="59" y="13"/>
                    </a:lnTo>
                    <a:lnTo>
                      <a:pt x="58" y="10"/>
                    </a:lnTo>
                    <a:lnTo>
                      <a:pt x="56" y="8"/>
                    </a:lnTo>
                    <a:lnTo>
                      <a:pt x="52" y="4"/>
                    </a:lnTo>
                    <a:lnTo>
                      <a:pt x="49" y="3"/>
                    </a:lnTo>
                    <a:lnTo>
                      <a:pt x="42"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33" name="Freeform 3521"/>
              <p:cNvSpPr>
                <a:spLocks/>
              </p:cNvSpPr>
              <p:nvPr/>
            </p:nvSpPr>
            <p:spPr bwMode="auto">
              <a:xfrm>
                <a:off x="2544" y="4297"/>
                <a:ext cx="63" cy="94"/>
              </a:xfrm>
              <a:custGeom>
                <a:avLst/>
                <a:gdLst>
                  <a:gd name="T0" fmla="+- 0 2601 2544"/>
                  <a:gd name="T1" fmla="*/ T0 w 63"/>
                  <a:gd name="T2" fmla="+- 0 4350 4297"/>
                  <a:gd name="T3" fmla="*/ 4350 h 94"/>
                  <a:gd name="T4" fmla="+- 0 2575 2544"/>
                  <a:gd name="T5" fmla="*/ T4 w 63"/>
                  <a:gd name="T6" fmla="+- 0 4350 4297"/>
                  <a:gd name="T7" fmla="*/ 4350 h 94"/>
                  <a:gd name="T8" fmla="+- 0 2577 2544"/>
                  <a:gd name="T9" fmla="*/ T8 w 63"/>
                  <a:gd name="T10" fmla="+- 0 4351 4297"/>
                  <a:gd name="T11" fmla="*/ 4351 h 94"/>
                  <a:gd name="T12" fmla="+- 0 2579 2544"/>
                  <a:gd name="T13" fmla="*/ T12 w 63"/>
                  <a:gd name="T14" fmla="+- 0 4352 4297"/>
                  <a:gd name="T15" fmla="*/ 4352 h 94"/>
                  <a:gd name="T16" fmla="+- 0 2589 2544"/>
                  <a:gd name="T17" fmla="*/ T16 w 63"/>
                  <a:gd name="T18" fmla="+- 0 4369 4297"/>
                  <a:gd name="T19" fmla="*/ 4369 h 94"/>
                  <a:gd name="T20" fmla="+- 0 2588 2544"/>
                  <a:gd name="T21" fmla="*/ T20 w 63"/>
                  <a:gd name="T22" fmla="+- 0 4372 4297"/>
                  <a:gd name="T23" fmla="*/ 4372 h 94"/>
                  <a:gd name="T24" fmla="+- 0 2584 2544"/>
                  <a:gd name="T25" fmla="*/ T24 w 63"/>
                  <a:gd name="T26" fmla="+- 0 4376 4297"/>
                  <a:gd name="T27" fmla="*/ 4376 h 94"/>
                  <a:gd name="T28" fmla="+- 0 2580 2544"/>
                  <a:gd name="T29" fmla="*/ T28 w 63"/>
                  <a:gd name="T30" fmla="+- 0 4377 4297"/>
                  <a:gd name="T31" fmla="*/ 4377 h 94"/>
                  <a:gd name="T32" fmla="+- 0 2604 2544"/>
                  <a:gd name="T33" fmla="*/ T32 w 63"/>
                  <a:gd name="T34" fmla="+- 0 4377 4297"/>
                  <a:gd name="T35" fmla="*/ 4377 h 94"/>
                  <a:gd name="T36" fmla="+- 0 2606 2544"/>
                  <a:gd name="T37" fmla="*/ T36 w 63"/>
                  <a:gd name="T38" fmla="+- 0 4372 4297"/>
                  <a:gd name="T39" fmla="*/ 4372 h 94"/>
                  <a:gd name="T40" fmla="+- 0 2607 2544"/>
                  <a:gd name="T41" fmla="*/ T40 w 63"/>
                  <a:gd name="T42" fmla="+- 0 4369 4297"/>
                  <a:gd name="T43" fmla="*/ 4369 h 94"/>
                  <a:gd name="T44" fmla="+- 0 2607 2544"/>
                  <a:gd name="T45" fmla="*/ T44 w 63"/>
                  <a:gd name="T46" fmla="+- 0 4361 4297"/>
                  <a:gd name="T47" fmla="*/ 4361 h 94"/>
                  <a:gd name="T48" fmla="+- 0 2607 2544"/>
                  <a:gd name="T49" fmla="*/ T48 w 63"/>
                  <a:gd name="T50" fmla="+- 0 4359 4297"/>
                  <a:gd name="T51" fmla="*/ 4359 h 94"/>
                  <a:gd name="T52" fmla="+- 0 2605 2544"/>
                  <a:gd name="T53" fmla="*/ T52 w 63"/>
                  <a:gd name="T54" fmla="+- 0 4355 4297"/>
                  <a:gd name="T55" fmla="*/ 4355 h 94"/>
                  <a:gd name="T56" fmla="+- 0 2604 2544"/>
                  <a:gd name="T57" fmla="*/ T56 w 63"/>
                  <a:gd name="T58" fmla="+- 0 4353 4297"/>
                  <a:gd name="T59" fmla="*/ 4353 h 94"/>
                  <a:gd name="T60" fmla="+- 0 2601 2544"/>
                  <a:gd name="T61" fmla="*/ T60 w 63"/>
                  <a:gd name="T62" fmla="+- 0 4350 4297"/>
                  <a:gd name="T63" fmla="*/ 435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1" y="53"/>
                    </a:lnTo>
                    <a:lnTo>
                      <a:pt x="33" y="54"/>
                    </a:lnTo>
                    <a:lnTo>
                      <a:pt x="35" y="55"/>
                    </a:lnTo>
                    <a:lnTo>
                      <a:pt x="45" y="72"/>
                    </a:lnTo>
                    <a:lnTo>
                      <a:pt x="44" y="75"/>
                    </a:lnTo>
                    <a:lnTo>
                      <a:pt x="40" y="79"/>
                    </a:lnTo>
                    <a:lnTo>
                      <a:pt x="36" y="80"/>
                    </a:lnTo>
                    <a:lnTo>
                      <a:pt x="60" y="80"/>
                    </a:lnTo>
                    <a:lnTo>
                      <a:pt x="62" y="75"/>
                    </a:lnTo>
                    <a:lnTo>
                      <a:pt x="63" y="72"/>
                    </a:lnTo>
                    <a:lnTo>
                      <a:pt x="63" y="64"/>
                    </a:lnTo>
                    <a:lnTo>
                      <a:pt x="63" y="62"/>
                    </a:lnTo>
                    <a:lnTo>
                      <a:pt x="61" y="58"/>
                    </a:lnTo>
                    <a:lnTo>
                      <a:pt x="60"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34" name="Freeform 3520"/>
              <p:cNvSpPr>
                <a:spLocks/>
              </p:cNvSpPr>
              <p:nvPr/>
            </p:nvSpPr>
            <p:spPr bwMode="auto">
              <a:xfrm>
                <a:off x="2544" y="4297"/>
                <a:ext cx="63" cy="94"/>
              </a:xfrm>
              <a:custGeom>
                <a:avLst/>
                <a:gdLst>
                  <a:gd name="T0" fmla="+- 0 2603 2544"/>
                  <a:gd name="T1" fmla="*/ T0 w 63"/>
                  <a:gd name="T2" fmla="+- 0 4310 4297"/>
                  <a:gd name="T3" fmla="*/ 4310 h 94"/>
                  <a:gd name="T4" fmla="+- 0 2578 2544"/>
                  <a:gd name="T5" fmla="*/ T4 w 63"/>
                  <a:gd name="T6" fmla="+- 0 4310 4297"/>
                  <a:gd name="T7" fmla="*/ 4310 h 94"/>
                  <a:gd name="T8" fmla="+- 0 2579 2544"/>
                  <a:gd name="T9" fmla="*/ T8 w 63"/>
                  <a:gd name="T10" fmla="+- 0 4311 4297"/>
                  <a:gd name="T11" fmla="*/ 4311 h 94"/>
                  <a:gd name="T12" fmla="+- 0 2581 2544"/>
                  <a:gd name="T13" fmla="*/ T12 w 63"/>
                  <a:gd name="T14" fmla="+- 0 4311 4297"/>
                  <a:gd name="T15" fmla="*/ 4311 h 94"/>
                  <a:gd name="T16" fmla="+- 0 2584 2544"/>
                  <a:gd name="T17" fmla="*/ T16 w 63"/>
                  <a:gd name="T18" fmla="+- 0 4313 4297"/>
                  <a:gd name="T19" fmla="*/ 4313 h 94"/>
                  <a:gd name="T20" fmla="+- 0 2586 2544"/>
                  <a:gd name="T21" fmla="*/ T20 w 63"/>
                  <a:gd name="T22" fmla="+- 0 4316 4297"/>
                  <a:gd name="T23" fmla="*/ 4316 h 94"/>
                  <a:gd name="T24" fmla="+- 0 2587 2544"/>
                  <a:gd name="T25" fmla="*/ T24 w 63"/>
                  <a:gd name="T26" fmla="+- 0 4320 4297"/>
                  <a:gd name="T27" fmla="*/ 4320 h 94"/>
                  <a:gd name="T28" fmla="+- 0 2587 2544"/>
                  <a:gd name="T29" fmla="*/ T28 w 63"/>
                  <a:gd name="T30" fmla="+- 0 4324 4297"/>
                  <a:gd name="T31" fmla="*/ 4324 h 94"/>
                  <a:gd name="T32" fmla="+- 0 2586 2544"/>
                  <a:gd name="T33" fmla="*/ T32 w 63"/>
                  <a:gd name="T34" fmla="+- 0 4326 4297"/>
                  <a:gd name="T35" fmla="*/ 4326 h 94"/>
                  <a:gd name="T36" fmla="+- 0 2584 2544"/>
                  <a:gd name="T37" fmla="*/ T36 w 63"/>
                  <a:gd name="T38" fmla="+- 0 4328 4297"/>
                  <a:gd name="T39" fmla="*/ 4328 h 94"/>
                  <a:gd name="T40" fmla="+- 0 2583 2544"/>
                  <a:gd name="T41" fmla="*/ T40 w 63"/>
                  <a:gd name="T42" fmla="+- 0 4331 4297"/>
                  <a:gd name="T43" fmla="*/ 4331 h 94"/>
                  <a:gd name="T44" fmla="+- 0 2580 2544"/>
                  <a:gd name="T45" fmla="*/ T44 w 63"/>
                  <a:gd name="T46" fmla="+- 0 4333 4297"/>
                  <a:gd name="T47" fmla="*/ 4333 h 94"/>
                  <a:gd name="T48" fmla="+- 0 2577 2544"/>
                  <a:gd name="T49" fmla="*/ T48 w 63"/>
                  <a:gd name="T50" fmla="+- 0 4335 4297"/>
                  <a:gd name="T51" fmla="*/ 4335 h 94"/>
                  <a:gd name="T52" fmla="+- 0 2598 2544"/>
                  <a:gd name="T53" fmla="*/ T52 w 63"/>
                  <a:gd name="T54" fmla="+- 0 4335 4297"/>
                  <a:gd name="T55" fmla="*/ 4335 h 94"/>
                  <a:gd name="T56" fmla="+- 0 2604 2544"/>
                  <a:gd name="T57" fmla="*/ T56 w 63"/>
                  <a:gd name="T58" fmla="+- 0 4321 4297"/>
                  <a:gd name="T59" fmla="*/ 4321 h 94"/>
                  <a:gd name="T60" fmla="+- 0 2604 2544"/>
                  <a:gd name="T61" fmla="*/ T60 w 63"/>
                  <a:gd name="T62" fmla="+- 0 4315 4297"/>
                  <a:gd name="T63" fmla="*/ 4315 h 94"/>
                  <a:gd name="T64" fmla="+- 0 2604 2544"/>
                  <a:gd name="T65" fmla="*/ T64 w 63"/>
                  <a:gd name="T66" fmla="+- 0 4313 4297"/>
                  <a:gd name="T67" fmla="*/ 4313 h 94"/>
                  <a:gd name="T68" fmla="+- 0 2603 2544"/>
                  <a:gd name="T69" fmla="*/ T68 w 63"/>
                  <a:gd name="T70" fmla="+- 0 4310 4297"/>
                  <a:gd name="T71" fmla="*/ 43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63" h="94">
                    <a:moveTo>
                      <a:pt x="59" y="13"/>
                    </a:moveTo>
                    <a:lnTo>
                      <a:pt x="34" y="13"/>
                    </a:lnTo>
                    <a:lnTo>
                      <a:pt x="35" y="14"/>
                    </a:lnTo>
                    <a:lnTo>
                      <a:pt x="37" y="14"/>
                    </a:lnTo>
                    <a:lnTo>
                      <a:pt x="40" y="16"/>
                    </a:lnTo>
                    <a:lnTo>
                      <a:pt x="42" y="19"/>
                    </a:lnTo>
                    <a:lnTo>
                      <a:pt x="43" y="23"/>
                    </a:lnTo>
                    <a:lnTo>
                      <a:pt x="43" y="27"/>
                    </a:lnTo>
                    <a:lnTo>
                      <a:pt x="42" y="29"/>
                    </a:lnTo>
                    <a:lnTo>
                      <a:pt x="40" y="31"/>
                    </a:lnTo>
                    <a:lnTo>
                      <a:pt x="39" y="34"/>
                    </a:lnTo>
                    <a:lnTo>
                      <a:pt x="36" y="36"/>
                    </a:lnTo>
                    <a:lnTo>
                      <a:pt x="33" y="38"/>
                    </a:lnTo>
                    <a:lnTo>
                      <a:pt x="54" y="38"/>
                    </a:lnTo>
                    <a:lnTo>
                      <a:pt x="60" y="24"/>
                    </a:lnTo>
                    <a:lnTo>
                      <a:pt x="60" y="18"/>
                    </a:lnTo>
                    <a:lnTo>
                      <a:pt x="60" y="16"/>
                    </a:lnTo>
                    <a:lnTo>
                      <a:pt x="5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8" name="Group 3517"/>
            <p:cNvGrpSpPr>
              <a:grpSpLocks/>
            </p:cNvGrpSpPr>
            <p:nvPr/>
          </p:nvGrpSpPr>
          <p:grpSpPr bwMode="auto">
            <a:xfrm>
              <a:off x="2614" y="4674"/>
              <a:ext cx="80" cy="15"/>
              <a:chOff x="2614" y="4674"/>
              <a:chExt cx="80" cy="15"/>
            </a:xfrm>
          </p:grpSpPr>
          <p:sp>
            <p:nvSpPr>
              <p:cNvPr id="39731" name="Freeform 3518"/>
              <p:cNvSpPr>
                <a:spLocks/>
              </p:cNvSpPr>
              <p:nvPr/>
            </p:nvSpPr>
            <p:spPr bwMode="auto">
              <a:xfrm>
                <a:off x="2614" y="4674"/>
                <a:ext cx="80" cy="15"/>
              </a:xfrm>
              <a:custGeom>
                <a:avLst/>
                <a:gdLst>
                  <a:gd name="T0" fmla="+- 0 2692 2614"/>
                  <a:gd name="T1" fmla="*/ T0 w 80"/>
                  <a:gd name="T2" fmla="+- 0 4674 4674"/>
                  <a:gd name="T3" fmla="*/ 4674 h 15"/>
                  <a:gd name="T4" fmla="+- 0 2615 2614"/>
                  <a:gd name="T5" fmla="*/ T4 w 80"/>
                  <a:gd name="T6" fmla="+- 0 4674 4674"/>
                  <a:gd name="T7" fmla="*/ 4674 h 15"/>
                  <a:gd name="T8" fmla="+- 0 2615 2614"/>
                  <a:gd name="T9" fmla="*/ T8 w 80"/>
                  <a:gd name="T10" fmla="+- 0 4688 4674"/>
                  <a:gd name="T11" fmla="*/ 4688 h 15"/>
                  <a:gd name="T12" fmla="+- 0 2614 2614"/>
                  <a:gd name="T13" fmla="*/ T12 w 80"/>
                  <a:gd name="T14" fmla="+- 0 4689 4674"/>
                  <a:gd name="T15" fmla="*/ 4689 h 15"/>
                  <a:gd name="T16" fmla="+- 0 2693 2614"/>
                  <a:gd name="T17" fmla="*/ T16 w 80"/>
                  <a:gd name="T18" fmla="+- 0 4689 4674"/>
                  <a:gd name="T19" fmla="*/ 4689 h 15"/>
                  <a:gd name="T20" fmla="+- 0 2692 2614"/>
                  <a:gd name="T21" fmla="*/ T20 w 80"/>
                  <a:gd name="T22" fmla="+- 0 4688 4674"/>
                  <a:gd name="T23" fmla="*/ 4688 h 15"/>
                  <a:gd name="T24" fmla="+- 0 2692 2614"/>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9" name="Group 3514"/>
            <p:cNvGrpSpPr>
              <a:grpSpLocks/>
            </p:cNvGrpSpPr>
            <p:nvPr/>
          </p:nvGrpSpPr>
          <p:grpSpPr bwMode="auto">
            <a:xfrm>
              <a:off x="2613" y="4674"/>
              <a:ext cx="3" cy="15"/>
              <a:chOff x="2613" y="4674"/>
              <a:chExt cx="3" cy="15"/>
            </a:xfrm>
          </p:grpSpPr>
          <p:sp>
            <p:nvSpPr>
              <p:cNvPr id="39729" name="Freeform 3516"/>
              <p:cNvSpPr>
                <a:spLocks/>
              </p:cNvSpPr>
              <p:nvPr/>
            </p:nvSpPr>
            <p:spPr bwMode="auto">
              <a:xfrm>
                <a:off x="2613" y="4674"/>
                <a:ext cx="3" cy="15"/>
              </a:xfrm>
              <a:custGeom>
                <a:avLst/>
                <a:gdLst>
                  <a:gd name="T0" fmla="+- 0 2615 2613"/>
                  <a:gd name="T1" fmla="*/ T0 w 3"/>
                  <a:gd name="T2" fmla="+- 0 4674 4674"/>
                  <a:gd name="T3" fmla="*/ 4674 h 15"/>
                  <a:gd name="T4" fmla="+- 0 2613 2613"/>
                  <a:gd name="T5" fmla="*/ T4 w 3"/>
                  <a:gd name="T6" fmla="+- 0 4674 4674"/>
                  <a:gd name="T7" fmla="*/ 4674 h 15"/>
                  <a:gd name="T8" fmla="+- 0 2613 2613"/>
                  <a:gd name="T9" fmla="*/ T8 w 3"/>
                  <a:gd name="T10" fmla="+- 0 4688 4674"/>
                  <a:gd name="T11" fmla="*/ 4688 h 15"/>
                  <a:gd name="T12" fmla="+- 0 2614 2613"/>
                  <a:gd name="T13" fmla="*/ T12 w 3"/>
                  <a:gd name="T14" fmla="+- 0 4689 4674"/>
                  <a:gd name="T15" fmla="*/ 4689 h 15"/>
                  <a:gd name="T16" fmla="+- 0 2615 2613"/>
                  <a:gd name="T17" fmla="*/ T16 w 3"/>
                  <a:gd name="T18" fmla="+- 0 4688 4674"/>
                  <a:gd name="T19" fmla="*/ 4688 h 15"/>
                  <a:gd name="T20" fmla="+- 0 2615 2613"/>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30" name="Picture 35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01"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10" name="Group 3512"/>
            <p:cNvGrpSpPr>
              <a:grpSpLocks/>
            </p:cNvGrpSpPr>
            <p:nvPr/>
          </p:nvGrpSpPr>
          <p:grpSpPr bwMode="auto">
            <a:xfrm>
              <a:off x="2599" y="4019"/>
              <a:ext cx="2" cy="656"/>
              <a:chOff x="2599" y="4019"/>
              <a:chExt cx="2" cy="656"/>
            </a:xfrm>
          </p:grpSpPr>
          <p:sp>
            <p:nvSpPr>
              <p:cNvPr id="39728" name="Freeform 3513"/>
              <p:cNvSpPr>
                <a:spLocks/>
              </p:cNvSpPr>
              <p:nvPr/>
            </p:nvSpPr>
            <p:spPr bwMode="auto">
              <a:xfrm>
                <a:off x="2599"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1" name="Group 3510"/>
            <p:cNvGrpSpPr>
              <a:grpSpLocks/>
            </p:cNvGrpSpPr>
            <p:nvPr/>
          </p:nvGrpSpPr>
          <p:grpSpPr bwMode="auto">
            <a:xfrm>
              <a:off x="2598" y="4018"/>
              <a:ext cx="82" cy="2"/>
              <a:chOff x="2598" y="4018"/>
              <a:chExt cx="82" cy="2"/>
            </a:xfrm>
          </p:grpSpPr>
          <p:sp>
            <p:nvSpPr>
              <p:cNvPr id="39727" name="Freeform 3511"/>
              <p:cNvSpPr>
                <a:spLocks/>
              </p:cNvSpPr>
              <p:nvPr/>
            </p:nvSpPr>
            <p:spPr bwMode="auto">
              <a:xfrm>
                <a:off x="2598" y="4018"/>
                <a:ext cx="82" cy="2"/>
              </a:xfrm>
              <a:custGeom>
                <a:avLst/>
                <a:gdLst>
                  <a:gd name="T0" fmla="+- 0 2598 2598"/>
                  <a:gd name="T1" fmla="*/ T0 w 82"/>
                  <a:gd name="T2" fmla="+- 0 2680 259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2" name="Group 3508"/>
            <p:cNvGrpSpPr>
              <a:grpSpLocks/>
            </p:cNvGrpSpPr>
            <p:nvPr/>
          </p:nvGrpSpPr>
          <p:grpSpPr bwMode="auto">
            <a:xfrm>
              <a:off x="2599" y="4674"/>
              <a:ext cx="80" cy="2"/>
              <a:chOff x="2599" y="4674"/>
              <a:chExt cx="80" cy="2"/>
            </a:xfrm>
          </p:grpSpPr>
          <p:sp>
            <p:nvSpPr>
              <p:cNvPr id="39726" name="Freeform 3509"/>
              <p:cNvSpPr>
                <a:spLocks/>
              </p:cNvSpPr>
              <p:nvPr/>
            </p:nvSpPr>
            <p:spPr bwMode="auto">
              <a:xfrm>
                <a:off x="2599" y="4674"/>
                <a:ext cx="80" cy="2"/>
              </a:xfrm>
              <a:custGeom>
                <a:avLst/>
                <a:gdLst>
                  <a:gd name="T0" fmla="+- 0 2599 2599"/>
                  <a:gd name="T1" fmla="*/ T0 w 80"/>
                  <a:gd name="T2" fmla="+- 0 2679 259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3" name="Group 3506"/>
            <p:cNvGrpSpPr>
              <a:grpSpLocks/>
            </p:cNvGrpSpPr>
            <p:nvPr/>
          </p:nvGrpSpPr>
          <p:grpSpPr bwMode="auto">
            <a:xfrm>
              <a:off x="2601" y="4672"/>
              <a:ext cx="80" cy="2"/>
              <a:chOff x="2601" y="4672"/>
              <a:chExt cx="80" cy="2"/>
            </a:xfrm>
          </p:grpSpPr>
          <p:sp>
            <p:nvSpPr>
              <p:cNvPr id="39725" name="Freeform 3507"/>
              <p:cNvSpPr>
                <a:spLocks/>
              </p:cNvSpPr>
              <p:nvPr/>
            </p:nvSpPr>
            <p:spPr bwMode="auto">
              <a:xfrm>
                <a:off x="2601" y="4672"/>
                <a:ext cx="80" cy="2"/>
              </a:xfrm>
              <a:custGeom>
                <a:avLst/>
                <a:gdLst>
                  <a:gd name="T0" fmla="+- 0 2601 2601"/>
                  <a:gd name="T1" fmla="*/ T0 w 80"/>
                  <a:gd name="T2" fmla="+- 0 2680 260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4" name="Group 3501"/>
            <p:cNvGrpSpPr>
              <a:grpSpLocks/>
            </p:cNvGrpSpPr>
            <p:nvPr/>
          </p:nvGrpSpPr>
          <p:grpSpPr bwMode="auto">
            <a:xfrm>
              <a:off x="2624" y="4310"/>
              <a:ext cx="43" cy="68"/>
              <a:chOff x="2624" y="4310"/>
              <a:chExt cx="43" cy="68"/>
            </a:xfrm>
          </p:grpSpPr>
          <p:sp>
            <p:nvSpPr>
              <p:cNvPr id="39721" name="Freeform 3505"/>
              <p:cNvSpPr>
                <a:spLocks/>
              </p:cNvSpPr>
              <p:nvPr/>
            </p:nvSpPr>
            <p:spPr bwMode="auto">
              <a:xfrm>
                <a:off x="2624" y="4310"/>
                <a:ext cx="43" cy="68"/>
              </a:xfrm>
              <a:custGeom>
                <a:avLst/>
                <a:gdLst>
                  <a:gd name="T0" fmla="+- 0 2627 2624"/>
                  <a:gd name="T1" fmla="*/ T0 w 43"/>
                  <a:gd name="T2" fmla="+- 0 4368 4310"/>
                  <a:gd name="T3" fmla="*/ 4368 h 68"/>
                  <a:gd name="T4" fmla="+- 0 2626 2624"/>
                  <a:gd name="T5" fmla="*/ T4 w 43"/>
                  <a:gd name="T6" fmla="+- 0 4368 4310"/>
                  <a:gd name="T7" fmla="*/ 4368 h 68"/>
                  <a:gd name="T8" fmla="+- 0 2626 2624"/>
                  <a:gd name="T9" fmla="*/ T8 w 43"/>
                  <a:gd name="T10" fmla="+- 0 4368 4310"/>
                  <a:gd name="T11" fmla="*/ 4368 h 68"/>
                  <a:gd name="T12" fmla="+- 0 2626 2624"/>
                  <a:gd name="T13" fmla="*/ T12 w 43"/>
                  <a:gd name="T14" fmla="+- 0 4369 4310"/>
                  <a:gd name="T15" fmla="*/ 4369 h 68"/>
                  <a:gd name="T16" fmla="+- 0 2626 2624"/>
                  <a:gd name="T17" fmla="*/ T16 w 43"/>
                  <a:gd name="T18" fmla="+- 0 4371 4310"/>
                  <a:gd name="T19" fmla="*/ 4371 h 68"/>
                  <a:gd name="T20" fmla="+- 0 2626 2624"/>
                  <a:gd name="T21" fmla="*/ T20 w 43"/>
                  <a:gd name="T22" fmla="+- 0 4373 4310"/>
                  <a:gd name="T23" fmla="*/ 4373 h 68"/>
                  <a:gd name="T24" fmla="+- 0 2639 2624"/>
                  <a:gd name="T25" fmla="*/ T24 w 43"/>
                  <a:gd name="T26" fmla="+- 0 4377 4310"/>
                  <a:gd name="T27" fmla="*/ 4377 h 68"/>
                  <a:gd name="T28" fmla="+- 0 2642 2624"/>
                  <a:gd name="T29" fmla="*/ T28 w 43"/>
                  <a:gd name="T30" fmla="+- 0 4377 4310"/>
                  <a:gd name="T31" fmla="*/ 4377 h 68"/>
                  <a:gd name="T32" fmla="+- 0 2646 2624"/>
                  <a:gd name="T33" fmla="*/ T32 w 43"/>
                  <a:gd name="T34" fmla="+- 0 4377 4310"/>
                  <a:gd name="T35" fmla="*/ 4377 h 68"/>
                  <a:gd name="T36" fmla="+- 0 2651 2624"/>
                  <a:gd name="T37" fmla="*/ T36 w 43"/>
                  <a:gd name="T38" fmla="+- 0 4375 4310"/>
                  <a:gd name="T39" fmla="*/ 4375 h 68"/>
                  <a:gd name="T40" fmla="+- 0 2654 2624"/>
                  <a:gd name="T41" fmla="*/ T40 w 43"/>
                  <a:gd name="T42" fmla="+- 0 4373 4310"/>
                  <a:gd name="T43" fmla="*/ 4373 h 68"/>
                  <a:gd name="T44" fmla="+- 0 2657 2624"/>
                  <a:gd name="T45" fmla="*/ T44 w 43"/>
                  <a:gd name="T46" fmla="+- 0 4370 4310"/>
                  <a:gd name="T47" fmla="*/ 4370 h 68"/>
                  <a:gd name="T48" fmla="+- 0 2639 2624"/>
                  <a:gd name="T49" fmla="*/ T48 w 43"/>
                  <a:gd name="T50" fmla="+- 0 4370 4310"/>
                  <a:gd name="T51" fmla="*/ 4370 h 68"/>
                  <a:gd name="T52" fmla="+- 0 2635 2624"/>
                  <a:gd name="T53" fmla="*/ T52 w 43"/>
                  <a:gd name="T54" fmla="+- 0 4370 4310"/>
                  <a:gd name="T55" fmla="*/ 4370 h 68"/>
                  <a:gd name="T56" fmla="+- 0 2631 2624"/>
                  <a:gd name="T57" fmla="*/ T56 w 43"/>
                  <a:gd name="T58" fmla="+- 0 4369 4310"/>
                  <a:gd name="T59" fmla="*/ 4369 h 68"/>
                  <a:gd name="T60" fmla="+- 0 2628 2624"/>
                  <a:gd name="T61" fmla="*/ T60 w 43"/>
                  <a:gd name="T62" fmla="+- 0 4368 4310"/>
                  <a:gd name="T63" fmla="*/ 4368 h 68"/>
                  <a:gd name="T64" fmla="+- 0 2627 2624"/>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3"/>
                    </a:lnTo>
                    <a:lnTo>
                      <a:pt x="33" y="60"/>
                    </a:lnTo>
                    <a:lnTo>
                      <a:pt x="15" y="60"/>
                    </a:lnTo>
                    <a:lnTo>
                      <a:pt x="11"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22" name="Freeform 3504"/>
              <p:cNvSpPr>
                <a:spLocks/>
              </p:cNvSpPr>
              <p:nvPr/>
            </p:nvSpPr>
            <p:spPr bwMode="auto">
              <a:xfrm>
                <a:off x="2624" y="4310"/>
                <a:ext cx="43" cy="68"/>
              </a:xfrm>
              <a:custGeom>
                <a:avLst/>
                <a:gdLst>
                  <a:gd name="T0" fmla="+- 0 2666 2624"/>
                  <a:gd name="T1" fmla="*/ T0 w 43"/>
                  <a:gd name="T2" fmla="+- 0 4347 4310"/>
                  <a:gd name="T3" fmla="*/ 4347 h 68"/>
                  <a:gd name="T4" fmla="+- 0 2658 2624"/>
                  <a:gd name="T5" fmla="*/ T4 w 43"/>
                  <a:gd name="T6" fmla="+- 0 4347 4310"/>
                  <a:gd name="T7" fmla="*/ 4347 h 68"/>
                  <a:gd name="T8" fmla="+- 0 2657 2624"/>
                  <a:gd name="T9" fmla="*/ T8 w 43"/>
                  <a:gd name="T10" fmla="+- 0 4351 4310"/>
                  <a:gd name="T11" fmla="*/ 4351 h 68"/>
                  <a:gd name="T12" fmla="+- 0 2657 2624"/>
                  <a:gd name="T13" fmla="*/ T12 w 43"/>
                  <a:gd name="T14" fmla="+- 0 4353 4310"/>
                  <a:gd name="T15" fmla="*/ 4353 h 68"/>
                  <a:gd name="T16" fmla="+- 0 2642 2624"/>
                  <a:gd name="T17" fmla="*/ T16 w 43"/>
                  <a:gd name="T18" fmla="+- 0 4370 4310"/>
                  <a:gd name="T19" fmla="*/ 4370 h 68"/>
                  <a:gd name="T20" fmla="+- 0 2657 2624"/>
                  <a:gd name="T21" fmla="*/ T20 w 43"/>
                  <a:gd name="T22" fmla="+- 0 4370 4310"/>
                  <a:gd name="T23" fmla="*/ 4370 h 68"/>
                  <a:gd name="T24" fmla="+- 0 2665 2624"/>
                  <a:gd name="T25" fmla="*/ T24 w 43"/>
                  <a:gd name="T26" fmla="+- 0 4352 4310"/>
                  <a:gd name="T27" fmla="*/ 4352 h 68"/>
                  <a:gd name="T28" fmla="+- 0 2666 2624"/>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23" name="Freeform 3503"/>
              <p:cNvSpPr>
                <a:spLocks/>
              </p:cNvSpPr>
              <p:nvPr/>
            </p:nvSpPr>
            <p:spPr bwMode="auto">
              <a:xfrm>
                <a:off x="2624" y="4310"/>
                <a:ext cx="43" cy="68"/>
              </a:xfrm>
              <a:custGeom>
                <a:avLst/>
                <a:gdLst>
                  <a:gd name="T0" fmla="+- 0 2648 2624"/>
                  <a:gd name="T1" fmla="*/ T0 w 43"/>
                  <a:gd name="T2" fmla="+- 0 4310 4310"/>
                  <a:gd name="T3" fmla="*/ 4310 h 68"/>
                  <a:gd name="T4" fmla="+- 0 2642 2624"/>
                  <a:gd name="T5" fmla="*/ T4 w 43"/>
                  <a:gd name="T6" fmla="+- 0 4310 4310"/>
                  <a:gd name="T7" fmla="*/ 4310 h 68"/>
                  <a:gd name="T8" fmla="+- 0 2638 2624"/>
                  <a:gd name="T9" fmla="*/ T8 w 43"/>
                  <a:gd name="T10" fmla="+- 0 4310 4310"/>
                  <a:gd name="T11" fmla="*/ 4310 h 68"/>
                  <a:gd name="T12" fmla="+- 0 2624 2624"/>
                  <a:gd name="T13" fmla="*/ T12 w 43"/>
                  <a:gd name="T14" fmla="+- 0 4335 4310"/>
                  <a:gd name="T15" fmla="*/ 4335 h 68"/>
                  <a:gd name="T16" fmla="+- 0 2624 2624"/>
                  <a:gd name="T17" fmla="*/ T16 w 43"/>
                  <a:gd name="T18" fmla="+- 0 4337 4310"/>
                  <a:gd name="T19" fmla="*/ 4337 h 68"/>
                  <a:gd name="T20" fmla="+- 0 2639 2624"/>
                  <a:gd name="T21" fmla="*/ T20 w 43"/>
                  <a:gd name="T22" fmla="+- 0 4351 4310"/>
                  <a:gd name="T23" fmla="*/ 4351 h 68"/>
                  <a:gd name="T24" fmla="+- 0 2646 2624"/>
                  <a:gd name="T25" fmla="*/ T24 w 43"/>
                  <a:gd name="T26" fmla="+- 0 4351 4310"/>
                  <a:gd name="T27" fmla="*/ 4351 h 68"/>
                  <a:gd name="T28" fmla="+- 0 2649 2624"/>
                  <a:gd name="T29" fmla="*/ T28 w 43"/>
                  <a:gd name="T30" fmla="+- 0 4350 4310"/>
                  <a:gd name="T31" fmla="*/ 4350 h 68"/>
                  <a:gd name="T32" fmla="+- 0 2654 2624"/>
                  <a:gd name="T33" fmla="*/ T32 w 43"/>
                  <a:gd name="T34" fmla="+- 0 4349 4310"/>
                  <a:gd name="T35" fmla="*/ 4349 h 68"/>
                  <a:gd name="T36" fmla="+- 0 2656 2624"/>
                  <a:gd name="T37" fmla="*/ T36 w 43"/>
                  <a:gd name="T38" fmla="+- 0 4348 4310"/>
                  <a:gd name="T39" fmla="*/ 4348 h 68"/>
                  <a:gd name="T40" fmla="+- 0 2658 2624"/>
                  <a:gd name="T41" fmla="*/ T40 w 43"/>
                  <a:gd name="T42" fmla="+- 0 4347 4310"/>
                  <a:gd name="T43" fmla="*/ 4347 h 68"/>
                  <a:gd name="T44" fmla="+- 0 2666 2624"/>
                  <a:gd name="T45" fmla="*/ T44 w 43"/>
                  <a:gd name="T46" fmla="+- 0 4347 4310"/>
                  <a:gd name="T47" fmla="*/ 4347 h 68"/>
                  <a:gd name="T48" fmla="+- 0 2666 2624"/>
                  <a:gd name="T49" fmla="*/ T48 w 43"/>
                  <a:gd name="T50" fmla="+- 0 4344 4310"/>
                  <a:gd name="T51" fmla="*/ 4344 h 68"/>
                  <a:gd name="T52" fmla="+- 0 2642 2624"/>
                  <a:gd name="T53" fmla="*/ T52 w 43"/>
                  <a:gd name="T54" fmla="+- 0 4344 4310"/>
                  <a:gd name="T55" fmla="*/ 4344 h 68"/>
                  <a:gd name="T56" fmla="+- 0 2640 2624"/>
                  <a:gd name="T57" fmla="*/ T56 w 43"/>
                  <a:gd name="T58" fmla="+- 0 4344 4310"/>
                  <a:gd name="T59" fmla="*/ 4344 h 68"/>
                  <a:gd name="T60" fmla="+- 0 2633 2624"/>
                  <a:gd name="T61" fmla="*/ T60 w 43"/>
                  <a:gd name="T62" fmla="+- 0 4334 4310"/>
                  <a:gd name="T63" fmla="*/ 4334 h 68"/>
                  <a:gd name="T64" fmla="+- 0 2633 2624"/>
                  <a:gd name="T65" fmla="*/ T64 w 43"/>
                  <a:gd name="T66" fmla="+- 0 4328 4310"/>
                  <a:gd name="T67" fmla="*/ 4328 h 68"/>
                  <a:gd name="T68" fmla="+- 0 2642 2624"/>
                  <a:gd name="T69" fmla="*/ T68 w 43"/>
                  <a:gd name="T70" fmla="+- 0 4316 4310"/>
                  <a:gd name="T71" fmla="*/ 4316 h 68"/>
                  <a:gd name="T72" fmla="+- 0 2661 2624"/>
                  <a:gd name="T73" fmla="*/ T72 w 43"/>
                  <a:gd name="T74" fmla="+- 0 4316 4310"/>
                  <a:gd name="T75" fmla="*/ 4316 h 68"/>
                  <a:gd name="T76" fmla="+- 0 2659 2624"/>
                  <a:gd name="T77" fmla="*/ T76 w 43"/>
                  <a:gd name="T78" fmla="+- 0 4315 4310"/>
                  <a:gd name="T79" fmla="*/ 4315 h 68"/>
                  <a:gd name="T80" fmla="+- 0 2656 2624"/>
                  <a:gd name="T81" fmla="*/ T80 w 43"/>
                  <a:gd name="T82" fmla="+- 0 4312 4310"/>
                  <a:gd name="T83" fmla="*/ 4312 h 68"/>
                  <a:gd name="T84" fmla="+- 0 2655 2624"/>
                  <a:gd name="T85" fmla="*/ T84 w 43"/>
                  <a:gd name="T86" fmla="+- 0 4311 4310"/>
                  <a:gd name="T87" fmla="*/ 4311 h 68"/>
                  <a:gd name="T88" fmla="+- 0 2650 2624"/>
                  <a:gd name="T89" fmla="*/ T88 w 43"/>
                  <a:gd name="T90" fmla="+- 0 4310 4310"/>
                  <a:gd name="T91" fmla="*/ 4310 h 68"/>
                  <a:gd name="T92" fmla="+- 0 2648 2624"/>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0"/>
                    </a:lnTo>
                    <a:lnTo>
                      <a:pt x="0" y="25"/>
                    </a:lnTo>
                    <a:lnTo>
                      <a:pt x="0" y="27"/>
                    </a:lnTo>
                    <a:lnTo>
                      <a:pt x="15" y="41"/>
                    </a:lnTo>
                    <a:lnTo>
                      <a:pt x="22" y="41"/>
                    </a:lnTo>
                    <a:lnTo>
                      <a:pt x="25" y="40"/>
                    </a:lnTo>
                    <a:lnTo>
                      <a:pt x="30" y="39"/>
                    </a:lnTo>
                    <a:lnTo>
                      <a:pt x="32" y="38"/>
                    </a:lnTo>
                    <a:lnTo>
                      <a:pt x="34" y="37"/>
                    </a:lnTo>
                    <a:lnTo>
                      <a:pt x="42" y="37"/>
                    </a:lnTo>
                    <a:lnTo>
                      <a:pt x="42" y="34"/>
                    </a:lnTo>
                    <a:lnTo>
                      <a:pt x="18" y="34"/>
                    </a:lnTo>
                    <a:lnTo>
                      <a:pt x="16" y="34"/>
                    </a:lnTo>
                    <a:lnTo>
                      <a:pt x="9" y="24"/>
                    </a:lnTo>
                    <a:lnTo>
                      <a:pt x="9" y="18"/>
                    </a:lnTo>
                    <a:lnTo>
                      <a:pt x="18" y="6"/>
                    </a:lnTo>
                    <a:lnTo>
                      <a:pt x="37" y="6"/>
                    </a:lnTo>
                    <a:lnTo>
                      <a:pt x="35" y="5"/>
                    </a:lnTo>
                    <a:lnTo>
                      <a:pt x="32" y="2"/>
                    </a:lnTo>
                    <a:lnTo>
                      <a:pt x="31"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24" name="Freeform 3502"/>
              <p:cNvSpPr>
                <a:spLocks/>
              </p:cNvSpPr>
              <p:nvPr/>
            </p:nvSpPr>
            <p:spPr bwMode="auto">
              <a:xfrm>
                <a:off x="2624" y="4310"/>
                <a:ext cx="43" cy="68"/>
              </a:xfrm>
              <a:custGeom>
                <a:avLst/>
                <a:gdLst>
                  <a:gd name="T0" fmla="+- 0 2661 2624"/>
                  <a:gd name="T1" fmla="*/ T0 w 43"/>
                  <a:gd name="T2" fmla="+- 0 4316 4310"/>
                  <a:gd name="T3" fmla="*/ 4316 h 68"/>
                  <a:gd name="T4" fmla="+- 0 2647 2624"/>
                  <a:gd name="T5" fmla="*/ T4 w 43"/>
                  <a:gd name="T6" fmla="+- 0 4316 4310"/>
                  <a:gd name="T7" fmla="*/ 4316 h 68"/>
                  <a:gd name="T8" fmla="+- 0 2648 2624"/>
                  <a:gd name="T9" fmla="*/ T8 w 43"/>
                  <a:gd name="T10" fmla="+- 0 4317 4310"/>
                  <a:gd name="T11" fmla="*/ 4317 h 68"/>
                  <a:gd name="T12" fmla="+- 0 2652 2624"/>
                  <a:gd name="T13" fmla="*/ T12 w 43"/>
                  <a:gd name="T14" fmla="+- 0 4319 4310"/>
                  <a:gd name="T15" fmla="*/ 4319 h 68"/>
                  <a:gd name="T16" fmla="+- 0 2657 2624"/>
                  <a:gd name="T17" fmla="*/ T16 w 43"/>
                  <a:gd name="T18" fmla="+- 0 4340 4310"/>
                  <a:gd name="T19" fmla="*/ 4340 h 68"/>
                  <a:gd name="T20" fmla="+- 0 2656 2624"/>
                  <a:gd name="T21" fmla="*/ T20 w 43"/>
                  <a:gd name="T22" fmla="+- 0 4341 4310"/>
                  <a:gd name="T23" fmla="*/ 4341 h 68"/>
                  <a:gd name="T24" fmla="+- 0 2654 2624"/>
                  <a:gd name="T25" fmla="*/ T24 w 43"/>
                  <a:gd name="T26" fmla="+- 0 4342 4310"/>
                  <a:gd name="T27" fmla="*/ 4342 h 68"/>
                  <a:gd name="T28" fmla="+- 0 2649 2624"/>
                  <a:gd name="T29" fmla="*/ T28 w 43"/>
                  <a:gd name="T30" fmla="+- 0 4344 4310"/>
                  <a:gd name="T31" fmla="*/ 4344 h 68"/>
                  <a:gd name="T32" fmla="+- 0 2647 2624"/>
                  <a:gd name="T33" fmla="*/ T32 w 43"/>
                  <a:gd name="T34" fmla="+- 0 4344 4310"/>
                  <a:gd name="T35" fmla="*/ 4344 h 68"/>
                  <a:gd name="T36" fmla="+- 0 2666 2624"/>
                  <a:gd name="T37" fmla="*/ T36 w 43"/>
                  <a:gd name="T38" fmla="+- 0 4344 4310"/>
                  <a:gd name="T39" fmla="*/ 4344 h 68"/>
                  <a:gd name="T40" fmla="+- 0 2663 2624"/>
                  <a:gd name="T41" fmla="*/ T40 w 43"/>
                  <a:gd name="T42" fmla="+- 0 4320 4310"/>
                  <a:gd name="T43" fmla="*/ 4320 h 68"/>
                  <a:gd name="T44" fmla="+- 0 2661 2624"/>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4" y="7"/>
                    </a:lnTo>
                    <a:lnTo>
                      <a:pt x="28" y="9"/>
                    </a:lnTo>
                    <a:lnTo>
                      <a:pt x="33"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15" name="Group 3499"/>
            <p:cNvGrpSpPr>
              <a:grpSpLocks/>
            </p:cNvGrpSpPr>
            <p:nvPr/>
          </p:nvGrpSpPr>
          <p:grpSpPr bwMode="auto">
            <a:xfrm>
              <a:off x="2693" y="4674"/>
              <a:ext cx="80" cy="15"/>
              <a:chOff x="2693" y="4674"/>
              <a:chExt cx="80" cy="15"/>
            </a:xfrm>
          </p:grpSpPr>
          <p:sp>
            <p:nvSpPr>
              <p:cNvPr id="39720" name="Freeform 3500"/>
              <p:cNvSpPr>
                <a:spLocks/>
              </p:cNvSpPr>
              <p:nvPr/>
            </p:nvSpPr>
            <p:spPr bwMode="auto">
              <a:xfrm>
                <a:off x="2693" y="4674"/>
                <a:ext cx="80" cy="15"/>
              </a:xfrm>
              <a:custGeom>
                <a:avLst/>
                <a:gdLst>
                  <a:gd name="T0" fmla="+- 0 2771 2693"/>
                  <a:gd name="T1" fmla="*/ T0 w 80"/>
                  <a:gd name="T2" fmla="+- 0 4674 4674"/>
                  <a:gd name="T3" fmla="*/ 4674 h 15"/>
                  <a:gd name="T4" fmla="+- 0 2694 2693"/>
                  <a:gd name="T5" fmla="*/ T4 w 80"/>
                  <a:gd name="T6" fmla="+- 0 4674 4674"/>
                  <a:gd name="T7" fmla="*/ 4674 h 15"/>
                  <a:gd name="T8" fmla="+- 0 2694 2693"/>
                  <a:gd name="T9" fmla="*/ T8 w 80"/>
                  <a:gd name="T10" fmla="+- 0 4688 4674"/>
                  <a:gd name="T11" fmla="*/ 4688 h 15"/>
                  <a:gd name="T12" fmla="+- 0 2693 2693"/>
                  <a:gd name="T13" fmla="*/ T12 w 80"/>
                  <a:gd name="T14" fmla="+- 0 4689 4674"/>
                  <a:gd name="T15" fmla="*/ 4689 h 15"/>
                  <a:gd name="T16" fmla="+- 0 2772 2693"/>
                  <a:gd name="T17" fmla="*/ T16 w 80"/>
                  <a:gd name="T18" fmla="+- 0 4689 4674"/>
                  <a:gd name="T19" fmla="*/ 4689 h 15"/>
                  <a:gd name="T20" fmla="+- 0 2771 2693"/>
                  <a:gd name="T21" fmla="*/ T20 w 80"/>
                  <a:gd name="T22" fmla="+- 0 4688 4674"/>
                  <a:gd name="T23" fmla="*/ 4688 h 15"/>
                  <a:gd name="T24" fmla="+- 0 2771 2693"/>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16" name="Group 3496"/>
            <p:cNvGrpSpPr>
              <a:grpSpLocks/>
            </p:cNvGrpSpPr>
            <p:nvPr/>
          </p:nvGrpSpPr>
          <p:grpSpPr bwMode="auto">
            <a:xfrm>
              <a:off x="2692" y="4674"/>
              <a:ext cx="3" cy="15"/>
              <a:chOff x="2692" y="4674"/>
              <a:chExt cx="3" cy="15"/>
            </a:xfrm>
          </p:grpSpPr>
          <p:sp>
            <p:nvSpPr>
              <p:cNvPr id="39718" name="Freeform 3498"/>
              <p:cNvSpPr>
                <a:spLocks/>
              </p:cNvSpPr>
              <p:nvPr/>
            </p:nvSpPr>
            <p:spPr bwMode="auto">
              <a:xfrm>
                <a:off x="2692" y="4674"/>
                <a:ext cx="3" cy="15"/>
              </a:xfrm>
              <a:custGeom>
                <a:avLst/>
                <a:gdLst>
                  <a:gd name="T0" fmla="+- 0 2694 2692"/>
                  <a:gd name="T1" fmla="*/ T0 w 3"/>
                  <a:gd name="T2" fmla="+- 0 4674 4674"/>
                  <a:gd name="T3" fmla="*/ 4674 h 15"/>
                  <a:gd name="T4" fmla="+- 0 2692 2692"/>
                  <a:gd name="T5" fmla="*/ T4 w 3"/>
                  <a:gd name="T6" fmla="+- 0 4674 4674"/>
                  <a:gd name="T7" fmla="*/ 4674 h 15"/>
                  <a:gd name="T8" fmla="+- 0 2692 2692"/>
                  <a:gd name="T9" fmla="*/ T8 w 3"/>
                  <a:gd name="T10" fmla="+- 0 4688 4674"/>
                  <a:gd name="T11" fmla="*/ 4688 h 15"/>
                  <a:gd name="T12" fmla="+- 0 2693 2692"/>
                  <a:gd name="T13" fmla="*/ T12 w 3"/>
                  <a:gd name="T14" fmla="+- 0 4689 4674"/>
                  <a:gd name="T15" fmla="*/ 4689 h 15"/>
                  <a:gd name="T16" fmla="+- 0 2694 2692"/>
                  <a:gd name="T17" fmla="*/ T16 w 3"/>
                  <a:gd name="T18" fmla="+- 0 4688 4674"/>
                  <a:gd name="T19" fmla="*/ 4688 h 15"/>
                  <a:gd name="T20" fmla="+- 0 2694 2692"/>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19" name="Picture 349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80"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17" name="Group 3494"/>
            <p:cNvGrpSpPr>
              <a:grpSpLocks/>
            </p:cNvGrpSpPr>
            <p:nvPr/>
          </p:nvGrpSpPr>
          <p:grpSpPr bwMode="auto">
            <a:xfrm>
              <a:off x="2677" y="4019"/>
              <a:ext cx="3" cy="656"/>
              <a:chOff x="2677" y="4019"/>
              <a:chExt cx="3" cy="656"/>
            </a:xfrm>
          </p:grpSpPr>
          <p:sp>
            <p:nvSpPr>
              <p:cNvPr id="39717" name="Freeform 3495"/>
              <p:cNvSpPr>
                <a:spLocks/>
              </p:cNvSpPr>
              <p:nvPr/>
            </p:nvSpPr>
            <p:spPr bwMode="auto">
              <a:xfrm>
                <a:off x="2677" y="4019"/>
                <a:ext cx="3" cy="656"/>
              </a:xfrm>
              <a:custGeom>
                <a:avLst/>
                <a:gdLst>
                  <a:gd name="T0" fmla="+- 0 2677 2677"/>
                  <a:gd name="T1" fmla="*/ T0 w 3"/>
                  <a:gd name="T2" fmla="+- 0 4675 4019"/>
                  <a:gd name="T3" fmla="*/ 4675 h 656"/>
                  <a:gd name="T4" fmla="+- 0 2680 2677"/>
                  <a:gd name="T5" fmla="*/ T4 w 3"/>
                  <a:gd name="T6" fmla="+- 0 4675 4019"/>
                  <a:gd name="T7" fmla="*/ 4675 h 656"/>
                  <a:gd name="T8" fmla="+- 0 2680 2677"/>
                  <a:gd name="T9" fmla="*/ T8 w 3"/>
                  <a:gd name="T10" fmla="+- 0 4019 4019"/>
                  <a:gd name="T11" fmla="*/ 4019 h 656"/>
                  <a:gd name="T12" fmla="+- 0 2677 2677"/>
                  <a:gd name="T13" fmla="*/ T12 w 3"/>
                  <a:gd name="T14" fmla="+- 0 4019 4019"/>
                  <a:gd name="T15" fmla="*/ 4019 h 656"/>
                  <a:gd name="T16" fmla="+- 0 2677 267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18" name="Group 3492"/>
            <p:cNvGrpSpPr>
              <a:grpSpLocks/>
            </p:cNvGrpSpPr>
            <p:nvPr/>
          </p:nvGrpSpPr>
          <p:grpSpPr bwMode="auto">
            <a:xfrm>
              <a:off x="2677" y="4018"/>
              <a:ext cx="82" cy="2"/>
              <a:chOff x="2677" y="4018"/>
              <a:chExt cx="82" cy="2"/>
            </a:xfrm>
          </p:grpSpPr>
          <p:sp>
            <p:nvSpPr>
              <p:cNvPr id="39716" name="Freeform 3493"/>
              <p:cNvSpPr>
                <a:spLocks/>
              </p:cNvSpPr>
              <p:nvPr/>
            </p:nvSpPr>
            <p:spPr bwMode="auto">
              <a:xfrm>
                <a:off x="2677" y="4018"/>
                <a:ext cx="82" cy="2"/>
              </a:xfrm>
              <a:custGeom>
                <a:avLst/>
                <a:gdLst>
                  <a:gd name="T0" fmla="+- 0 2677 2677"/>
                  <a:gd name="T1" fmla="*/ T0 w 82"/>
                  <a:gd name="T2" fmla="+- 0 2759 267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9" name="Group 3490"/>
            <p:cNvGrpSpPr>
              <a:grpSpLocks/>
            </p:cNvGrpSpPr>
            <p:nvPr/>
          </p:nvGrpSpPr>
          <p:grpSpPr bwMode="auto">
            <a:xfrm>
              <a:off x="2679" y="4674"/>
              <a:ext cx="80" cy="2"/>
              <a:chOff x="2679" y="4674"/>
              <a:chExt cx="80" cy="2"/>
            </a:xfrm>
          </p:grpSpPr>
          <p:sp>
            <p:nvSpPr>
              <p:cNvPr id="39715" name="Freeform 3491"/>
              <p:cNvSpPr>
                <a:spLocks/>
              </p:cNvSpPr>
              <p:nvPr/>
            </p:nvSpPr>
            <p:spPr bwMode="auto">
              <a:xfrm>
                <a:off x="2679" y="4674"/>
                <a:ext cx="80" cy="2"/>
              </a:xfrm>
              <a:custGeom>
                <a:avLst/>
                <a:gdLst>
                  <a:gd name="T0" fmla="+- 0 2679 2679"/>
                  <a:gd name="T1" fmla="*/ T0 w 80"/>
                  <a:gd name="T2" fmla="+- 0 2759 267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0" name="Group 3488"/>
            <p:cNvGrpSpPr>
              <a:grpSpLocks/>
            </p:cNvGrpSpPr>
            <p:nvPr/>
          </p:nvGrpSpPr>
          <p:grpSpPr bwMode="auto">
            <a:xfrm>
              <a:off x="2680" y="4672"/>
              <a:ext cx="80" cy="2"/>
              <a:chOff x="2680" y="4672"/>
              <a:chExt cx="80" cy="2"/>
            </a:xfrm>
          </p:grpSpPr>
          <p:sp>
            <p:nvSpPr>
              <p:cNvPr id="39714" name="Freeform 3489"/>
              <p:cNvSpPr>
                <a:spLocks/>
              </p:cNvSpPr>
              <p:nvPr/>
            </p:nvSpPr>
            <p:spPr bwMode="auto">
              <a:xfrm>
                <a:off x="2680" y="4672"/>
                <a:ext cx="80" cy="2"/>
              </a:xfrm>
              <a:custGeom>
                <a:avLst/>
                <a:gdLst>
                  <a:gd name="T0" fmla="+- 0 2680 2680"/>
                  <a:gd name="T1" fmla="*/ T0 w 80"/>
                  <a:gd name="T2" fmla="+- 0 2759 268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1" name="Group 3484"/>
            <p:cNvGrpSpPr>
              <a:grpSpLocks/>
            </p:cNvGrpSpPr>
            <p:nvPr/>
          </p:nvGrpSpPr>
          <p:grpSpPr bwMode="auto">
            <a:xfrm>
              <a:off x="2708" y="4249"/>
              <a:ext cx="38" cy="66"/>
              <a:chOff x="2708" y="4249"/>
              <a:chExt cx="38" cy="66"/>
            </a:xfrm>
          </p:grpSpPr>
          <p:sp>
            <p:nvSpPr>
              <p:cNvPr id="39711" name="Freeform 3487"/>
              <p:cNvSpPr>
                <a:spLocks/>
              </p:cNvSpPr>
              <p:nvPr/>
            </p:nvSpPr>
            <p:spPr bwMode="auto">
              <a:xfrm>
                <a:off x="2708" y="4249"/>
                <a:ext cx="38" cy="66"/>
              </a:xfrm>
              <a:custGeom>
                <a:avLst/>
                <a:gdLst>
                  <a:gd name="T0" fmla="+- 0 2743 2708"/>
                  <a:gd name="T1" fmla="*/ T0 w 38"/>
                  <a:gd name="T2" fmla="+- 0 4308 4249"/>
                  <a:gd name="T3" fmla="*/ 4308 h 66"/>
                  <a:gd name="T4" fmla="+- 0 2710 2708"/>
                  <a:gd name="T5" fmla="*/ T4 w 38"/>
                  <a:gd name="T6" fmla="+- 0 4308 4249"/>
                  <a:gd name="T7" fmla="*/ 4308 h 66"/>
                  <a:gd name="T8" fmla="+- 0 2709 2708"/>
                  <a:gd name="T9" fmla="*/ T8 w 38"/>
                  <a:gd name="T10" fmla="+- 0 4308 4249"/>
                  <a:gd name="T11" fmla="*/ 4308 h 66"/>
                  <a:gd name="T12" fmla="+- 0 2708 2708"/>
                  <a:gd name="T13" fmla="*/ T12 w 38"/>
                  <a:gd name="T14" fmla="+- 0 4308 4249"/>
                  <a:gd name="T15" fmla="*/ 4308 h 66"/>
                  <a:gd name="T16" fmla="+- 0 2708 2708"/>
                  <a:gd name="T17" fmla="*/ T16 w 38"/>
                  <a:gd name="T18" fmla="+- 0 4310 4249"/>
                  <a:gd name="T19" fmla="*/ 4310 h 66"/>
                  <a:gd name="T20" fmla="+- 0 2708 2708"/>
                  <a:gd name="T21" fmla="*/ T20 w 38"/>
                  <a:gd name="T22" fmla="+- 0 4313 4249"/>
                  <a:gd name="T23" fmla="*/ 4313 h 66"/>
                  <a:gd name="T24" fmla="+- 0 2708 2708"/>
                  <a:gd name="T25" fmla="*/ T24 w 38"/>
                  <a:gd name="T26" fmla="+- 0 4314 4249"/>
                  <a:gd name="T27" fmla="*/ 4314 h 66"/>
                  <a:gd name="T28" fmla="+- 0 2709 2708"/>
                  <a:gd name="T29" fmla="*/ T28 w 38"/>
                  <a:gd name="T30" fmla="+- 0 4314 4249"/>
                  <a:gd name="T31" fmla="*/ 4314 h 66"/>
                  <a:gd name="T32" fmla="+- 0 2744 2708"/>
                  <a:gd name="T33" fmla="*/ T32 w 38"/>
                  <a:gd name="T34" fmla="+- 0 4314 4249"/>
                  <a:gd name="T35" fmla="*/ 4314 h 66"/>
                  <a:gd name="T36" fmla="+- 0 2744 2708"/>
                  <a:gd name="T37" fmla="*/ T36 w 38"/>
                  <a:gd name="T38" fmla="+- 0 4314 4249"/>
                  <a:gd name="T39" fmla="*/ 4314 h 66"/>
                  <a:gd name="T40" fmla="+- 0 2745 2708"/>
                  <a:gd name="T41" fmla="*/ T40 w 38"/>
                  <a:gd name="T42" fmla="+- 0 4313 4249"/>
                  <a:gd name="T43" fmla="*/ 4313 h 66"/>
                  <a:gd name="T44" fmla="+- 0 2745 2708"/>
                  <a:gd name="T45" fmla="*/ T44 w 38"/>
                  <a:gd name="T46" fmla="+- 0 4310 4249"/>
                  <a:gd name="T47" fmla="*/ 4310 h 66"/>
                  <a:gd name="T48" fmla="+- 0 2745 2708"/>
                  <a:gd name="T49" fmla="*/ T48 w 38"/>
                  <a:gd name="T50" fmla="+- 0 4308 4249"/>
                  <a:gd name="T51" fmla="*/ 4308 h 66"/>
                  <a:gd name="T52" fmla="+- 0 2744 2708"/>
                  <a:gd name="T53" fmla="*/ T52 w 38"/>
                  <a:gd name="T54" fmla="+- 0 4308 4249"/>
                  <a:gd name="T55" fmla="*/ 4308 h 66"/>
                  <a:gd name="T56" fmla="+- 0 2743 2708"/>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0" y="65"/>
                    </a:lnTo>
                    <a:lnTo>
                      <a:pt x="1" y="65"/>
                    </a:lnTo>
                    <a:lnTo>
                      <a:pt x="36"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12" name="Freeform 3486"/>
              <p:cNvSpPr>
                <a:spLocks/>
              </p:cNvSpPr>
              <p:nvPr/>
            </p:nvSpPr>
            <p:spPr bwMode="auto">
              <a:xfrm>
                <a:off x="2708" y="4249"/>
                <a:ext cx="38" cy="66"/>
              </a:xfrm>
              <a:custGeom>
                <a:avLst/>
                <a:gdLst>
                  <a:gd name="T0" fmla="+- 0 2731 2708"/>
                  <a:gd name="T1" fmla="*/ T0 w 38"/>
                  <a:gd name="T2" fmla="+- 0 4258 4249"/>
                  <a:gd name="T3" fmla="*/ 4258 h 66"/>
                  <a:gd name="T4" fmla="+- 0 2723 2708"/>
                  <a:gd name="T5" fmla="*/ T4 w 38"/>
                  <a:gd name="T6" fmla="+- 0 4258 4249"/>
                  <a:gd name="T7" fmla="*/ 4258 h 66"/>
                  <a:gd name="T8" fmla="+- 0 2723 2708"/>
                  <a:gd name="T9" fmla="*/ T8 w 38"/>
                  <a:gd name="T10" fmla="+- 0 4308 4249"/>
                  <a:gd name="T11" fmla="*/ 4308 h 66"/>
                  <a:gd name="T12" fmla="+- 0 2732 2708"/>
                  <a:gd name="T13" fmla="*/ T12 w 38"/>
                  <a:gd name="T14" fmla="+- 0 4308 4249"/>
                  <a:gd name="T15" fmla="*/ 4308 h 66"/>
                  <a:gd name="T16" fmla="+- 0 2731 2708"/>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13" name="Freeform 3485"/>
              <p:cNvSpPr>
                <a:spLocks/>
              </p:cNvSpPr>
              <p:nvPr/>
            </p:nvSpPr>
            <p:spPr bwMode="auto">
              <a:xfrm>
                <a:off x="2708" y="4249"/>
                <a:ext cx="38" cy="66"/>
              </a:xfrm>
              <a:custGeom>
                <a:avLst/>
                <a:gdLst>
                  <a:gd name="T0" fmla="+- 0 2730 2708"/>
                  <a:gd name="T1" fmla="*/ T0 w 38"/>
                  <a:gd name="T2" fmla="+- 0 4249 4249"/>
                  <a:gd name="T3" fmla="*/ 4249 h 66"/>
                  <a:gd name="T4" fmla="+- 0 2708 2708"/>
                  <a:gd name="T5" fmla="*/ T4 w 38"/>
                  <a:gd name="T6" fmla="+- 0 4265 4249"/>
                  <a:gd name="T7" fmla="*/ 4265 h 66"/>
                  <a:gd name="T8" fmla="+- 0 2708 2708"/>
                  <a:gd name="T9" fmla="*/ T8 w 38"/>
                  <a:gd name="T10" fmla="+- 0 4266 4249"/>
                  <a:gd name="T11" fmla="*/ 4266 h 66"/>
                  <a:gd name="T12" fmla="+- 0 2709 2708"/>
                  <a:gd name="T13" fmla="*/ T12 w 38"/>
                  <a:gd name="T14" fmla="+- 0 4266 4249"/>
                  <a:gd name="T15" fmla="*/ 4266 h 66"/>
                  <a:gd name="T16" fmla="+- 0 2711 2708"/>
                  <a:gd name="T17" fmla="*/ T16 w 38"/>
                  <a:gd name="T18" fmla="+- 0 4265 4249"/>
                  <a:gd name="T19" fmla="*/ 4265 h 66"/>
                  <a:gd name="T20" fmla="+- 0 2723 2708"/>
                  <a:gd name="T21" fmla="*/ T20 w 38"/>
                  <a:gd name="T22" fmla="+- 0 4258 4249"/>
                  <a:gd name="T23" fmla="*/ 4258 h 66"/>
                  <a:gd name="T24" fmla="+- 0 2731 2708"/>
                  <a:gd name="T25" fmla="*/ T24 w 38"/>
                  <a:gd name="T26" fmla="+- 0 4258 4249"/>
                  <a:gd name="T27" fmla="*/ 4258 h 66"/>
                  <a:gd name="T28" fmla="+- 0 2731 2708"/>
                  <a:gd name="T29" fmla="*/ T28 w 38"/>
                  <a:gd name="T30" fmla="+- 0 4249 4249"/>
                  <a:gd name="T31" fmla="*/ 4249 h 66"/>
                  <a:gd name="T32" fmla="+- 0 2731 2708"/>
                  <a:gd name="T33" fmla="*/ T32 w 38"/>
                  <a:gd name="T34" fmla="+- 0 4249 4249"/>
                  <a:gd name="T35" fmla="*/ 4249 h 66"/>
                  <a:gd name="T36" fmla="+- 0 2730 2708"/>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22" name="Group 3481"/>
            <p:cNvGrpSpPr>
              <a:grpSpLocks/>
            </p:cNvGrpSpPr>
            <p:nvPr/>
          </p:nvGrpSpPr>
          <p:grpSpPr bwMode="auto">
            <a:xfrm>
              <a:off x="2702" y="4371"/>
              <a:ext cx="45" cy="68"/>
              <a:chOff x="2702" y="4371"/>
              <a:chExt cx="45" cy="68"/>
            </a:xfrm>
          </p:grpSpPr>
          <p:sp>
            <p:nvSpPr>
              <p:cNvPr id="39709" name="Freeform 3483"/>
              <p:cNvSpPr>
                <a:spLocks/>
              </p:cNvSpPr>
              <p:nvPr/>
            </p:nvSpPr>
            <p:spPr bwMode="auto">
              <a:xfrm>
                <a:off x="2702" y="4371"/>
                <a:ext cx="45" cy="68"/>
              </a:xfrm>
              <a:custGeom>
                <a:avLst/>
                <a:gdLst>
                  <a:gd name="T0" fmla="+- 0 2729 2702"/>
                  <a:gd name="T1" fmla="*/ T0 w 45"/>
                  <a:gd name="T2" fmla="+- 0 4371 4371"/>
                  <a:gd name="T3" fmla="*/ 4371 h 68"/>
                  <a:gd name="T4" fmla="+- 0 2721 2702"/>
                  <a:gd name="T5" fmla="*/ T4 w 45"/>
                  <a:gd name="T6" fmla="+- 0 4371 4371"/>
                  <a:gd name="T7" fmla="*/ 4371 h 68"/>
                  <a:gd name="T8" fmla="+- 0 2718 2702"/>
                  <a:gd name="T9" fmla="*/ T8 w 45"/>
                  <a:gd name="T10" fmla="+- 0 4372 4371"/>
                  <a:gd name="T11" fmla="*/ 4372 h 68"/>
                  <a:gd name="T12" fmla="+- 0 2702 2702"/>
                  <a:gd name="T13" fmla="*/ T12 w 45"/>
                  <a:gd name="T14" fmla="+- 0 4410 4371"/>
                  <a:gd name="T15" fmla="*/ 4410 h 68"/>
                  <a:gd name="T16" fmla="+- 0 2703 2702"/>
                  <a:gd name="T17" fmla="*/ T16 w 45"/>
                  <a:gd name="T18" fmla="+- 0 4415 4371"/>
                  <a:gd name="T19" fmla="*/ 4415 h 68"/>
                  <a:gd name="T20" fmla="+- 0 2720 2702"/>
                  <a:gd name="T21" fmla="*/ T20 w 45"/>
                  <a:gd name="T22" fmla="+- 0 4439 4371"/>
                  <a:gd name="T23" fmla="*/ 4439 h 68"/>
                  <a:gd name="T24" fmla="+- 0 2728 2702"/>
                  <a:gd name="T25" fmla="*/ T24 w 45"/>
                  <a:gd name="T26" fmla="+- 0 4439 4371"/>
                  <a:gd name="T27" fmla="*/ 4439 h 68"/>
                  <a:gd name="T28" fmla="+- 0 2732 2702"/>
                  <a:gd name="T29" fmla="*/ T28 w 45"/>
                  <a:gd name="T30" fmla="+- 0 4438 4371"/>
                  <a:gd name="T31" fmla="*/ 4438 h 68"/>
                  <a:gd name="T32" fmla="+- 0 2738 2702"/>
                  <a:gd name="T33" fmla="*/ T32 w 45"/>
                  <a:gd name="T34" fmla="+- 0 4435 4371"/>
                  <a:gd name="T35" fmla="*/ 4435 h 68"/>
                  <a:gd name="T36" fmla="+- 0 2740 2702"/>
                  <a:gd name="T37" fmla="*/ T36 w 45"/>
                  <a:gd name="T38" fmla="+- 0 4432 4371"/>
                  <a:gd name="T39" fmla="*/ 4432 h 68"/>
                  <a:gd name="T40" fmla="+- 0 2741 2702"/>
                  <a:gd name="T41" fmla="*/ T40 w 45"/>
                  <a:gd name="T42" fmla="+- 0 4431 4371"/>
                  <a:gd name="T43" fmla="*/ 4431 h 68"/>
                  <a:gd name="T44" fmla="+- 0 2722 2702"/>
                  <a:gd name="T45" fmla="*/ T44 w 45"/>
                  <a:gd name="T46" fmla="+- 0 4431 4371"/>
                  <a:gd name="T47" fmla="*/ 4431 h 68"/>
                  <a:gd name="T48" fmla="+- 0 2720 2702"/>
                  <a:gd name="T49" fmla="*/ T48 w 45"/>
                  <a:gd name="T50" fmla="+- 0 4431 4371"/>
                  <a:gd name="T51" fmla="*/ 4431 h 68"/>
                  <a:gd name="T52" fmla="+- 0 2711 2702"/>
                  <a:gd name="T53" fmla="*/ T52 w 45"/>
                  <a:gd name="T54" fmla="+- 0 4410 4371"/>
                  <a:gd name="T55" fmla="*/ 4410 h 68"/>
                  <a:gd name="T56" fmla="+- 0 2711 2702"/>
                  <a:gd name="T57" fmla="*/ T56 w 45"/>
                  <a:gd name="T58" fmla="+- 0 4397 4371"/>
                  <a:gd name="T59" fmla="*/ 4397 h 68"/>
                  <a:gd name="T60" fmla="+- 0 2722 2702"/>
                  <a:gd name="T61" fmla="*/ T60 w 45"/>
                  <a:gd name="T62" fmla="+- 0 4378 4371"/>
                  <a:gd name="T63" fmla="*/ 4378 h 68"/>
                  <a:gd name="T64" fmla="+- 0 2741 2702"/>
                  <a:gd name="T65" fmla="*/ T64 w 45"/>
                  <a:gd name="T66" fmla="+- 0 4378 4371"/>
                  <a:gd name="T67" fmla="*/ 4378 h 68"/>
                  <a:gd name="T68" fmla="+- 0 2741 2702"/>
                  <a:gd name="T69" fmla="*/ T68 w 45"/>
                  <a:gd name="T70" fmla="+- 0 4377 4371"/>
                  <a:gd name="T71" fmla="*/ 4377 h 68"/>
                  <a:gd name="T72" fmla="+- 0 2738 2702"/>
                  <a:gd name="T73" fmla="*/ T72 w 45"/>
                  <a:gd name="T74" fmla="+- 0 4375 4371"/>
                  <a:gd name="T75" fmla="*/ 4375 h 68"/>
                  <a:gd name="T76" fmla="+- 0 2733 2702"/>
                  <a:gd name="T77" fmla="*/ T76 w 45"/>
                  <a:gd name="T78" fmla="+- 0 4372 4371"/>
                  <a:gd name="T79" fmla="*/ 4372 h 68"/>
                  <a:gd name="T80" fmla="+- 0 2729 2702"/>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6" y="1"/>
                    </a:lnTo>
                    <a:lnTo>
                      <a:pt x="0" y="39"/>
                    </a:lnTo>
                    <a:lnTo>
                      <a:pt x="1" y="44"/>
                    </a:lnTo>
                    <a:lnTo>
                      <a:pt x="18" y="68"/>
                    </a:lnTo>
                    <a:lnTo>
                      <a:pt x="26" y="68"/>
                    </a:lnTo>
                    <a:lnTo>
                      <a:pt x="30" y="67"/>
                    </a:lnTo>
                    <a:lnTo>
                      <a:pt x="36" y="64"/>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10" name="Freeform 3482"/>
              <p:cNvSpPr>
                <a:spLocks/>
              </p:cNvSpPr>
              <p:nvPr/>
            </p:nvSpPr>
            <p:spPr bwMode="auto">
              <a:xfrm>
                <a:off x="2702" y="4371"/>
                <a:ext cx="45" cy="68"/>
              </a:xfrm>
              <a:custGeom>
                <a:avLst/>
                <a:gdLst>
                  <a:gd name="T0" fmla="+- 0 2741 2702"/>
                  <a:gd name="T1" fmla="*/ T0 w 45"/>
                  <a:gd name="T2" fmla="+- 0 4378 4371"/>
                  <a:gd name="T3" fmla="*/ 4378 h 68"/>
                  <a:gd name="T4" fmla="+- 0 2725 2702"/>
                  <a:gd name="T5" fmla="*/ T4 w 45"/>
                  <a:gd name="T6" fmla="+- 0 4378 4371"/>
                  <a:gd name="T7" fmla="*/ 4378 h 68"/>
                  <a:gd name="T8" fmla="+- 0 2729 2702"/>
                  <a:gd name="T9" fmla="*/ T8 w 45"/>
                  <a:gd name="T10" fmla="+- 0 4379 4371"/>
                  <a:gd name="T11" fmla="*/ 4379 h 68"/>
                  <a:gd name="T12" fmla="+- 0 2733 2702"/>
                  <a:gd name="T13" fmla="*/ T12 w 45"/>
                  <a:gd name="T14" fmla="+- 0 4381 4371"/>
                  <a:gd name="T15" fmla="*/ 4381 h 68"/>
                  <a:gd name="T16" fmla="+- 0 2738 2702"/>
                  <a:gd name="T17" fmla="*/ T16 w 45"/>
                  <a:gd name="T18" fmla="+- 0 4410 4371"/>
                  <a:gd name="T19" fmla="*/ 4410 h 68"/>
                  <a:gd name="T20" fmla="+- 0 2738 2702"/>
                  <a:gd name="T21" fmla="*/ T20 w 45"/>
                  <a:gd name="T22" fmla="+- 0 4413 4371"/>
                  <a:gd name="T23" fmla="*/ 4413 h 68"/>
                  <a:gd name="T24" fmla="+- 0 2726 2702"/>
                  <a:gd name="T25" fmla="*/ T24 w 45"/>
                  <a:gd name="T26" fmla="+- 0 4431 4371"/>
                  <a:gd name="T27" fmla="*/ 4431 h 68"/>
                  <a:gd name="T28" fmla="+- 0 2741 2702"/>
                  <a:gd name="T29" fmla="*/ T28 w 45"/>
                  <a:gd name="T30" fmla="+- 0 4431 4371"/>
                  <a:gd name="T31" fmla="*/ 4431 h 68"/>
                  <a:gd name="T32" fmla="+- 0 2744 2702"/>
                  <a:gd name="T33" fmla="*/ T32 w 45"/>
                  <a:gd name="T34" fmla="+- 0 4426 4371"/>
                  <a:gd name="T35" fmla="*/ 4426 h 68"/>
                  <a:gd name="T36" fmla="+- 0 2745 2702"/>
                  <a:gd name="T37" fmla="*/ T36 w 45"/>
                  <a:gd name="T38" fmla="+- 0 4423 4371"/>
                  <a:gd name="T39" fmla="*/ 4423 h 68"/>
                  <a:gd name="T40" fmla="+- 0 2747 2702"/>
                  <a:gd name="T41" fmla="*/ T40 w 45"/>
                  <a:gd name="T42" fmla="+- 0 4414 4371"/>
                  <a:gd name="T43" fmla="*/ 4414 h 68"/>
                  <a:gd name="T44" fmla="+- 0 2747 2702"/>
                  <a:gd name="T45" fmla="*/ T44 w 45"/>
                  <a:gd name="T46" fmla="+- 0 4410 4371"/>
                  <a:gd name="T47" fmla="*/ 4410 h 68"/>
                  <a:gd name="T48" fmla="+- 0 2747 2702"/>
                  <a:gd name="T49" fmla="*/ T48 w 45"/>
                  <a:gd name="T50" fmla="+- 0 4397 4371"/>
                  <a:gd name="T51" fmla="*/ 4397 h 68"/>
                  <a:gd name="T52" fmla="+- 0 2747 2702"/>
                  <a:gd name="T53" fmla="*/ T52 w 45"/>
                  <a:gd name="T54" fmla="+- 0 4395 4371"/>
                  <a:gd name="T55" fmla="*/ 4395 h 68"/>
                  <a:gd name="T56" fmla="+- 0 2747 2702"/>
                  <a:gd name="T57" fmla="*/ T56 w 45"/>
                  <a:gd name="T58" fmla="+- 0 4394 4371"/>
                  <a:gd name="T59" fmla="*/ 4394 h 68"/>
                  <a:gd name="T60" fmla="+- 0 2745 2702"/>
                  <a:gd name="T61" fmla="*/ T60 w 45"/>
                  <a:gd name="T62" fmla="+- 0 4386 4371"/>
                  <a:gd name="T63" fmla="*/ 4386 h 68"/>
                  <a:gd name="T64" fmla="+- 0 2744 2702"/>
                  <a:gd name="T65" fmla="*/ T64 w 45"/>
                  <a:gd name="T66" fmla="+- 0 4383 4371"/>
                  <a:gd name="T67" fmla="*/ 4383 h 68"/>
                  <a:gd name="T68" fmla="+- 0 2741 2702"/>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5"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23" name="Group 3479"/>
            <p:cNvGrpSpPr>
              <a:grpSpLocks/>
            </p:cNvGrpSpPr>
            <p:nvPr/>
          </p:nvGrpSpPr>
          <p:grpSpPr bwMode="auto">
            <a:xfrm>
              <a:off x="2772" y="4674"/>
              <a:ext cx="80" cy="15"/>
              <a:chOff x="2772" y="4674"/>
              <a:chExt cx="80" cy="15"/>
            </a:xfrm>
          </p:grpSpPr>
          <p:sp>
            <p:nvSpPr>
              <p:cNvPr id="39708" name="Freeform 3480"/>
              <p:cNvSpPr>
                <a:spLocks/>
              </p:cNvSpPr>
              <p:nvPr/>
            </p:nvSpPr>
            <p:spPr bwMode="auto">
              <a:xfrm>
                <a:off x="2772" y="4674"/>
                <a:ext cx="80" cy="15"/>
              </a:xfrm>
              <a:custGeom>
                <a:avLst/>
                <a:gdLst>
                  <a:gd name="T0" fmla="+- 0 2850 2772"/>
                  <a:gd name="T1" fmla="*/ T0 w 80"/>
                  <a:gd name="T2" fmla="+- 0 4674 4674"/>
                  <a:gd name="T3" fmla="*/ 4674 h 15"/>
                  <a:gd name="T4" fmla="+- 0 2774 2772"/>
                  <a:gd name="T5" fmla="*/ T4 w 80"/>
                  <a:gd name="T6" fmla="+- 0 4674 4674"/>
                  <a:gd name="T7" fmla="*/ 4674 h 15"/>
                  <a:gd name="T8" fmla="+- 0 2774 2772"/>
                  <a:gd name="T9" fmla="*/ T8 w 80"/>
                  <a:gd name="T10" fmla="+- 0 4688 4674"/>
                  <a:gd name="T11" fmla="*/ 4688 h 15"/>
                  <a:gd name="T12" fmla="+- 0 2772 2772"/>
                  <a:gd name="T13" fmla="*/ T12 w 80"/>
                  <a:gd name="T14" fmla="+- 0 4689 4674"/>
                  <a:gd name="T15" fmla="*/ 4689 h 15"/>
                  <a:gd name="T16" fmla="+- 0 2852 2772"/>
                  <a:gd name="T17" fmla="*/ T16 w 80"/>
                  <a:gd name="T18" fmla="+- 0 4689 4674"/>
                  <a:gd name="T19" fmla="*/ 4689 h 15"/>
                  <a:gd name="T20" fmla="+- 0 2850 2772"/>
                  <a:gd name="T21" fmla="*/ T20 w 80"/>
                  <a:gd name="T22" fmla="+- 0 4688 4674"/>
                  <a:gd name="T23" fmla="*/ 4688 h 15"/>
                  <a:gd name="T24" fmla="+- 0 2850 2772"/>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80"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24" name="Group 3476"/>
            <p:cNvGrpSpPr>
              <a:grpSpLocks/>
            </p:cNvGrpSpPr>
            <p:nvPr/>
          </p:nvGrpSpPr>
          <p:grpSpPr bwMode="auto">
            <a:xfrm>
              <a:off x="2771" y="4674"/>
              <a:ext cx="3" cy="15"/>
              <a:chOff x="2771" y="4674"/>
              <a:chExt cx="3" cy="15"/>
            </a:xfrm>
          </p:grpSpPr>
          <p:sp>
            <p:nvSpPr>
              <p:cNvPr id="39706" name="Freeform 3478"/>
              <p:cNvSpPr>
                <a:spLocks/>
              </p:cNvSpPr>
              <p:nvPr/>
            </p:nvSpPr>
            <p:spPr bwMode="auto">
              <a:xfrm>
                <a:off x="2771" y="4674"/>
                <a:ext cx="3" cy="15"/>
              </a:xfrm>
              <a:custGeom>
                <a:avLst/>
                <a:gdLst>
                  <a:gd name="T0" fmla="+- 0 2774 2771"/>
                  <a:gd name="T1" fmla="*/ T0 w 3"/>
                  <a:gd name="T2" fmla="+- 0 4674 4674"/>
                  <a:gd name="T3" fmla="*/ 4674 h 15"/>
                  <a:gd name="T4" fmla="+- 0 2771 2771"/>
                  <a:gd name="T5" fmla="*/ T4 w 3"/>
                  <a:gd name="T6" fmla="+- 0 4674 4674"/>
                  <a:gd name="T7" fmla="*/ 4674 h 15"/>
                  <a:gd name="T8" fmla="+- 0 2771 2771"/>
                  <a:gd name="T9" fmla="*/ T8 w 3"/>
                  <a:gd name="T10" fmla="+- 0 4688 4674"/>
                  <a:gd name="T11" fmla="*/ 4688 h 15"/>
                  <a:gd name="T12" fmla="+- 0 2772 2771"/>
                  <a:gd name="T13" fmla="*/ T12 w 3"/>
                  <a:gd name="T14" fmla="+- 0 4689 4674"/>
                  <a:gd name="T15" fmla="*/ 4689 h 15"/>
                  <a:gd name="T16" fmla="+- 0 2774 2771"/>
                  <a:gd name="T17" fmla="*/ T16 w 3"/>
                  <a:gd name="T18" fmla="+- 0 4688 4674"/>
                  <a:gd name="T19" fmla="*/ 4688 h 15"/>
                  <a:gd name="T20" fmla="+- 0 2774 2771"/>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07" name="Picture 347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59"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25" name="Group 3474"/>
            <p:cNvGrpSpPr>
              <a:grpSpLocks/>
            </p:cNvGrpSpPr>
            <p:nvPr/>
          </p:nvGrpSpPr>
          <p:grpSpPr bwMode="auto">
            <a:xfrm>
              <a:off x="2757" y="4019"/>
              <a:ext cx="3" cy="656"/>
              <a:chOff x="2757" y="4019"/>
              <a:chExt cx="3" cy="656"/>
            </a:xfrm>
          </p:grpSpPr>
          <p:sp>
            <p:nvSpPr>
              <p:cNvPr id="39705" name="Freeform 3475"/>
              <p:cNvSpPr>
                <a:spLocks/>
              </p:cNvSpPr>
              <p:nvPr/>
            </p:nvSpPr>
            <p:spPr bwMode="auto">
              <a:xfrm>
                <a:off x="2757" y="4019"/>
                <a:ext cx="3" cy="656"/>
              </a:xfrm>
              <a:custGeom>
                <a:avLst/>
                <a:gdLst>
                  <a:gd name="T0" fmla="+- 0 2757 2757"/>
                  <a:gd name="T1" fmla="*/ T0 w 3"/>
                  <a:gd name="T2" fmla="+- 0 4675 4019"/>
                  <a:gd name="T3" fmla="*/ 4675 h 656"/>
                  <a:gd name="T4" fmla="+- 0 2759 2757"/>
                  <a:gd name="T5" fmla="*/ T4 w 3"/>
                  <a:gd name="T6" fmla="+- 0 4675 4019"/>
                  <a:gd name="T7" fmla="*/ 4675 h 656"/>
                  <a:gd name="T8" fmla="+- 0 2759 2757"/>
                  <a:gd name="T9" fmla="*/ T8 w 3"/>
                  <a:gd name="T10" fmla="+- 0 4019 4019"/>
                  <a:gd name="T11" fmla="*/ 4019 h 656"/>
                  <a:gd name="T12" fmla="+- 0 2757 2757"/>
                  <a:gd name="T13" fmla="*/ T12 w 3"/>
                  <a:gd name="T14" fmla="+- 0 4019 4019"/>
                  <a:gd name="T15" fmla="*/ 4019 h 656"/>
                  <a:gd name="T16" fmla="+- 0 2757 275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26" name="Group 3472"/>
            <p:cNvGrpSpPr>
              <a:grpSpLocks/>
            </p:cNvGrpSpPr>
            <p:nvPr/>
          </p:nvGrpSpPr>
          <p:grpSpPr bwMode="auto">
            <a:xfrm>
              <a:off x="2757" y="4018"/>
              <a:ext cx="82" cy="2"/>
              <a:chOff x="2757" y="4018"/>
              <a:chExt cx="82" cy="2"/>
            </a:xfrm>
          </p:grpSpPr>
          <p:sp>
            <p:nvSpPr>
              <p:cNvPr id="39704" name="Freeform 3473"/>
              <p:cNvSpPr>
                <a:spLocks/>
              </p:cNvSpPr>
              <p:nvPr/>
            </p:nvSpPr>
            <p:spPr bwMode="auto">
              <a:xfrm>
                <a:off x="2757" y="4018"/>
                <a:ext cx="82" cy="2"/>
              </a:xfrm>
              <a:custGeom>
                <a:avLst/>
                <a:gdLst>
                  <a:gd name="T0" fmla="+- 0 2757 2757"/>
                  <a:gd name="T1" fmla="*/ T0 w 82"/>
                  <a:gd name="T2" fmla="+- 0 2839 275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7" name="Group 3470"/>
            <p:cNvGrpSpPr>
              <a:grpSpLocks/>
            </p:cNvGrpSpPr>
            <p:nvPr/>
          </p:nvGrpSpPr>
          <p:grpSpPr bwMode="auto">
            <a:xfrm>
              <a:off x="2758" y="4674"/>
              <a:ext cx="80" cy="2"/>
              <a:chOff x="2758" y="4674"/>
              <a:chExt cx="80" cy="2"/>
            </a:xfrm>
          </p:grpSpPr>
          <p:sp>
            <p:nvSpPr>
              <p:cNvPr id="39703" name="Freeform 3471"/>
              <p:cNvSpPr>
                <a:spLocks/>
              </p:cNvSpPr>
              <p:nvPr/>
            </p:nvSpPr>
            <p:spPr bwMode="auto">
              <a:xfrm>
                <a:off x="2758" y="4674"/>
                <a:ext cx="80" cy="2"/>
              </a:xfrm>
              <a:custGeom>
                <a:avLst/>
                <a:gdLst>
                  <a:gd name="T0" fmla="+- 0 2758 2758"/>
                  <a:gd name="T1" fmla="*/ T0 w 80"/>
                  <a:gd name="T2" fmla="+- 0 2838 275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8" name="Group 3468"/>
            <p:cNvGrpSpPr>
              <a:grpSpLocks/>
            </p:cNvGrpSpPr>
            <p:nvPr/>
          </p:nvGrpSpPr>
          <p:grpSpPr bwMode="auto">
            <a:xfrm>
              <a:off x="2759" y="4672"/>
              <a:ext cx="80" cy="2"/>
              <a:chOff x="2759" y="4672"/>
              <a:chExt cx="80" cy="2"/>
            </a:xfrm>
          </p:grpSpPr>
          <p:sp>
            <p:nvSpPr>
              <p:cNvPr id="39702" name="Freeform 3469"/>
              <p:cNvSpPr>
                <a:spLocks/>
              </p:cNvSpPr>
              <p:nvPr/>
            </p:nvSpPr>
            <p:spPr bwMode="auto">
              <a:xfrm>
                <a:off x="2759" y="4672"/>
                <a:ext cx="80" cy="2"/>
              </a:xfrm>
              <a:custGeom>
                <a:avLst/>
                <a:gdLst>
                  <a:gd name="T0" fmla="+- 0 2759 2759"/>
                  <a:gd name="T1" fmla="*/ T0 w 80"/>
                  <a:gd name="T2" fmla="+- 0 2839 275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9" name="Group 3464"/>
            <p:cNvGrpSpPr>
              <a:grpSpLocks/>
            </p:cNvGrpSpPr>
            <p:nvPr/>
          </p:nvGrpSpPr>
          <p:grpSpPr bwMode="auto">
            <a:xfrm>
              <a:off x="2787" y="4249"/>
              <a:ext cx="38" cy="66"/>
              <a:chOff x="2787" y="4249"/>
              <a:chExt cx="38" cy="66"/>
            </a:xfrm>
          </p:grpSpPr>
          <p:sp>
            <p:nvSpPr>
              <p:cNvPr id="39699" name="Freeform 3467"/>
              <p:cNvSpPr>
                <a:spLocks/>
              </p:cNvSpPr>
              <p:nvPr/>
            </p:nvSpPr>
            <p:spPr bwMode="auto">
              <a:xfrm>
                <a:off x="2787" y="4249"/>
                <a:ext cx="38" cy="66"/>
              </a:xfrm>
              <a:custGeom>
                <a:avLst/>
                <a:gdLst>
                  <a:gd name="T0" fmla="+- 0 2822 2787"/>
                  <a:gd name="T1" fmla="*/ T0 w 38"/>
                  <a:gd name="T2" fmla="+- 0 4308 4249"/>
                  <a:gd name="T3" fmla="*/ 4308 h 66"/>
                  <a:gd name="T4" fmla="+- 0 2789 2787"/>
                  <a:gd name="T5" fmla="*/ T4 w 38"/>
                  <a:gd name="T6" fmla="+- 0 4308 4249"/>
                  <a:gd name="T7" fmla="*/ 4308 h 66"/>
                  <a:gd name="T8" fmla="+- 0 2788 2787"/>
                  <a:gd name="T9" fmla="*/ T8 w 38"/>
                  <a:gd name="T10" fmla="+- 0 4308 4249"/>
                  <a:gd name="T11" fmla="*/ 4308 h 66"/>
                  <a:gd name="T12" fmla="+- 0 2788 2787"/>
                  <a:gd name="T13" fmla="*/ T12 w 38"/>
                  <a:gd name="T14" fmla="+- 0 4308 4249"/>
                  <a:gd name="T15" fmla="*/ 4308 h 66"/>
                  <a:gd name="T16" fmla="+- 0 2787 2787"/>
                  <a:gd name="T17" fmla="*/ T16 w 38"/>
                  <a:gd name="T18" fmla="+- 0 4310 4249"/>
                  <a:gd name="T19" fmla="*/ 4310 h 66"/>
                  <a:gd name="T20" fmla="+- 0 2787 2787"/>
                  <a:gd name="T21" fmla="*/ T20 w 38"/>
                  <a:gd name="T22" fmla="+- 0 4313 4249"/>
                  <a:gd name="T23" fmla="*/ 4313 h 66"/>
                  <a:gd name="T24" fmla="+- 0 2788 2787"/>
                  <a:gd name="T25" fmla="*/ T24 w 38"/>
                  <a:gd name="T26" fmla="+- 0 4314 4249"/>
                  <a:gd name="T27" fmla="*/ 4314 h 66"/>
                  <a:gd name="T28" fmla="+- 0 2788 2787"/>
                  <a:gd name="T29" fmla="*/ T28 w 38"/>
                  <a:gd name="T30" fmla="+- 0 4314 4249"/>
                  <a:gd name="T31" fmla="*/ 4314 h 66"/>
                  <a:gd name="T32" fmla="+- 0 2823 2787"/>
                  <a:gd name="T33" fmla="*/ T32 w 38"/>
                  <a:gd name="T34" fmla="+- 0 4314 4249"/>
                  <a:gd name="T35" fmla="*/ 4314 h 66"/>
                  <a:gd name="T36" fmla="+- 0 2824 2787"/>
                  <a:gd name="T37" fmla="*/ T36 w 38"/>
                  <a:gd name="T38" fmla="+- 0 4314 4249"/>
                  <a:gd name="T39" fmla="*/ 4314 h 66"/>
                  <a:gd name="T40" fmla="+- 0 2824 2787"/>
                  <a:gd name="T41" fmla="*/ T40 w 38"/>
                  <a:gd name="T42" fmla="+- 0 4313 4249"/>
                  <a:gd name="T43" fmla="*/ 4313 h 66"/>
                  <a:gd name="T44" fmla="+- 0 2824 2787"/>
                  <a:gd name="T45" fmla="*/ T44 w 38"/>
                  <a:gd name="T46" fmla="+- 0 4310 4249"/>
                  <a:gd name="T47" fmla="*/ 4310 h 66"/>
                  <a:gd name="T48" fmla="+- 0 2824 2787"/>
                  <a:gd name="T49" fmla="*/ T48 w 38"/>
                  <a:gd name="T50" fmla="+- 0 4308 4249"/>
                  <a:gd name="T51" fmla="*/ 4308 h 66"/>
                  <a:gd name="T52" fmla="+- 0 2823 2787"/>
                  <a:gd name="T53" fmla="*/ T52 w 38"/>
                  <a:gd name="T54" fmla="+- 0 4308 4249"/>
                  <a:gd name="T55" fmla="*/ 4308 h 66"/>
                  <a:gd name="T56" fmla="+- 0 2822 2787"/>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1"/>
                    </a:lnTo>
                    <a:lnTo>
                      <a:pt x="0" y="64"/>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00" name="Freeform 3466"/>
              <p:cNvSpPr>
                <a:spLocks/>
              </p:cNvSpPr>
              <p:nvPr/>
            </p:nvSpPr>
            <p:spPr bwMode="auto">
              <a:xfrm>
                <a:off x="2787" y="4249"/>
                <a:ext cx="38" cy="66"/>
              </a:xfrm>
              <a:custGeom>
                <a:avLst/>
                <a:gdLst>
                  <a:gd name="T0" fmla="+- 0 2811 2787"/>
                  <a:gd name="T1" fmla="*/ T0 w 38"/>
                  <a:gd name="T2" fmla="+- 0 4258 4249"/>
                  <a:gd name="T3" fmla="*/ 4258 h 66"/>
                  <a:gd name="T4" fmla="+- 0 2802 2787"/>
                  <a:gd name="T5" fmla="*/ T4 w 38"/>
                  <a:gd name="T6" fmla="+- 0 4258 4249"/>
                  <a:gd name="T7" fmla="*/ 4258 h 66"/>
                  <a:gd name="T8" fmla="+- 0 2802 2787"/>
                  <a:gd name="T9" fmla="*/ T8 w 38"/>
                  <a:gd name="T10" fmla="+- 0 4308 4249"/>
                  <a:gd name="T11" fmla="*/ 4308 h 66"/>
                  <a:gd name="T12" fmla="+- 0 2811 2787"/>
                  <a:gd name="T13" fmla="*/ T12 w 38"/>
                  <a:gd name="T14" fmla="+- 0 4308 4249"/>
                  <a:gd name="T15" fmla="*/ 4308 h 66"/>
                  <a:gd name="T16" fmla="+- 0 2811 2787"/>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01" name="Freeform 3465"/>
              <p:cNvSpPr>
                <a:spLocks/>
              </p:cNvSpPr>
              <p:nvPr/>
            </p:nvSpPr>
            <p:spPr bwMode="auto">
              <a:xfrm>
                <a:off x="2787" y="4249"/>
                <a:ext cx="38" cy="66"/>
              </a:xfrm>
              <a:custGeom>
                <a:avLst/>
                <a:gdLst>
                  <a:gd name="T0" fmla="+- 0 2809 2787"/>
                  <a:gd name="T1" fmla="*/ T0 w 38"/>
                  <a:gd name="T2" fmla="+- 0 4249 4249"/>
                  <a:gd name="T3" fmla="*/ 4249 h 66"/>
                  <a:gd name="T4" fmla="+- 0 2787 2787"/>
                  <a:gd name="T5" fmla="*/ T4 w 38"/>
                  <a:gd name="T6" fmla="+- 0 4265 4249"/>
                  <a:gd name="T7" fmla="*/ 4265 h 66"/>
                  <a:gd name="T8" fmla="+- 0 2787 2787"/>
                  <a:gd name="T9" fmla="*/ T8 w 38"/>
                  <a:gd name="T10" fmla="+- 0 4266 4249"/>
                  <a:gd name="T11" fmla="*/ 4266 h 66"/>
                  <a:gd name="T12" fmla="+- 0 2788 2787"/>
                  <a:gd name="T13" fmla="*/ T12 w 38"/>
                  <a:gd name="T14" fmla="+- 0 4266 4249"/>
                  <a:gd name="T15" fmla="*/ 4266 h 66"/>
                  <a:gd name="T16" fmla="+- 0 2790 2787"/>
                  <a:gd name="T17" fmla="*/ T16 w 38"/>
                  <a:gd name="T18" fmla="+- 0 4265 4249"/>
                  <a:gd name="T19" fmla="*/ 4265 h 66"/>
                  <a:gd name="T20" fmla="+- 0 2802 2787"/>
                  <a:gd name="T21" fmla="*/ T20 w 38"/>
                  <a:gd name="T22" fmla="+- 0 4258 4249"/>
                  <a:gd name="T23" fmla="*/ 4258 h 66"/>
                  <a:gd name="T24" fmla="+- 0 2811 2787"/>
                  <a:gd name="T25" fmla="*/ T24 w 38"/>
                  <a:gd name="T26" fmla="+- 0 4258 4249"/>
                  <a:gd name="T27" fmla="*/ 4258 h 66"/>
                  <a:gd name="T28" fmla="+- 0 2811 2787"/>
                  <a:gd name="T29" fmla="*/ T28 w 38"/>
                  <a:gd name="T30" fmla="+- 0 4249 4249"/>
                  <a:gd name="T31" fmla="*/ 4249 h 66"/>
                  <a:gd name="T32" fmla="+- 0 2810 2787"/>
                  <a:gd name="T33" fmla="*/ T32 w 38"/>
                  <a:gd name="T34" fmla="+- 0 4249 4249"/>
                  <a:gd name="T35" fmla="*/ 4249 h 66"/>
                  <a:gd name="T36" fmla="+- 0 2809 2787"/>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0" name="Group 3460"/>
            <p:cNvGrpSpPr>
              <a:grpSpLocks/>
            </p:cNvGrpSpPr>
            <p:nvPr/>
          </p:nvGrpSpPr>
          <p:grpSpPr bwMode="auto">
            <a:xfrm>
              <a:off x="2787" y="4372"/>
              <a:ext cx="38" cy="66"/>
              <a:chOff x="2787" y="4372"/>
              <a:chExt cx="38" cy="66"/>
            </a:xfrm>
          </p:grpSpPr>
          <p:sp>
            <p:nvSpPr>
              <p:cNvPr id="39696" name="Freeform 3463"/>
              <p:cNvSpPr>
                <a:spLocks/>
              </p:cNvSpPr>
              <p:nvPr/>
            </p:nvSpPr>
            <p:spPr bwMode="auto">
              <a:xfrm>
                <a:off x="2787" y="4372"/>
                <a:ext cx="38" cy="66"/>
              </a:xfrm>
              <a:custGeom>
                <a:avLst/>
                <a:gdLst>
                  <a:gd name="T0" fmla="+- 0 2822 2787"/>
                  <a:gd name="T1" fmla="*/ T0 w 38"/>
                  <a:gd name="T2" fmla="+- 0 4431 4372"/>
                  <a:gd name="T3" fmla="*/ 4431 h 66"/>
                  <a:gd name="T4" fmla="+- 0 2789 2787"/>
                  <a:gd name="T5" fmla="*/ T4 w 38"/>
                  <a:gd name="T6" fmla="+- 0 4431 4372"/>
                  <a:gd name="T7" fmla="*/ 4431 h 66"/>
                  <a:gd name="T8" fmla="+- 0 2788 2787"/>
                  <a:gd name="T9" fmla="*/ T8 w 38"/>
                  <a:gd name="T10" fmla="+- 0 4431 4372"/>
                  <a:gd name="T11" fmla="*/ 4431 h 66"/>
                  <a:gd name="T12" fmla="+- 0 2788 2787"/>
                  <a:gd name="T13" fmla="*/ T12 w 38"/>
                  <a:gd name="T14" fmla="+- 0 4432 4372"/>
                  <a:gd name="T15" fmla="*/ 4432 h 66"/>
                  <a:gd name="T16" fmla="+- 0 2787 2787"/>
                  <a:gd name="T17" fmla="*/ T16 w 38"/>
                  <a:gd name="T18" fmla="+- 0 4433 4372"/>
                  <a:gd name="T19" fmla="*/ 4433 h 66"/>
                  <a:gd name="T20" fmla="+- 0 2787 2787"/>
                  <a:gd name="T21" fmla="*/ T20 w 38"/>
                  <a:gd name="T22" fmla="+- 0 4436 4372"/>
                  <a:gd name="T23" fmla="*/ 4436 h 66"/>
                  <a:gd name="T24" fmla="+- 0 2788 2787"/>
                  <a:gd name="T25" fmla="*/ T24 w 38"/>
                  <a:gd name="T26" fmla="+- 0 4437 4372"/>
                  <a:gd name="T27" fmla="*/ 4437 h 66"/>
                  <a:gd name="T28" fmla="+- 0 2788 2787"/>
                  <a:gd name="T29" fmla="*/ T28 w 38"/>
                  <a:gd name="T30" fmla="+- 0 4438 4372"/>
                  <a:gd name="T31" fmla="*/ 4438 h 66"/>
                  <a:gd name="T32" fmla="+- 0 2823 2787"/>
                  <a:gd name="T33" fmla="*/ T32 w 38"/>
                  <a:gd name="T34" fmla="+- 0 4438 4372"/>
                  <a:gd name="T35" fmla="*/ 4438 h 66"/>
                  <a:gd name="T36" fmla="+- 0 2824 2787"/>
                  <a:gd name="T37" fmla="*/ T36 w 38"/>
                  <a:gd name="T38" fmla="+- 0 4437 4372"/>
                  <a:gd name="T39" fmla="*/ 4437 h 66"/>
                  <a:gd name="T40" fmla="+- 0 2824 2787"/>
                  <a:gd name="T41" fmla="*/ T40 w 38"/>
                  <a:gd name="T42" fmla="+- 0 4436 4372"/>
                  <a:gd name="T43" fmla="*/ 4436 h 66"/>
                  <a:gd name="T44" fmla="+- 0 2824 2787"/>
                  <a:gd name="T45" fmla="*/ T44 w 38"/>
                  <a:gd name="T46" fmla="+- 0 4433 4372"/>
                  <a:gd name="T47" fmla="*/ 4433 h 66"/>
                  <a:gd name="T48" fmla="+- 0 2824 2787"/>
                  <a:gd name="T49" fmla="*/ T48 w 38"/>
                  <a:gd name="T50" fmla="+- 0 4432 4372"/>
                  <a:gd name="T51" fmla="*/ 4432 h 66"/>
                  <a:gd name="T52" fmla="+- 0 2823 2787"/>
                  <a:gd name="T53" fmla="*/ T52 w 38"/>
                  <a:gd name="T54" fmla="+- 0 4431 4372"/>
                  <a:gd name="T55" fmla="*/ 4431 h 66"/>
                  <a:gd name="T56" fmla="+- 0 2822 2787"/>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97" name="Freeform 3462"/>
              <p:cNvSpPr>
                <a:spLocks/>
              </p:cNvSpPr>
              <p:nvPr/>
            </p:nvSpPr>
            <p:spPr bwMode="auto">
              <a:xfrm>
                <a:off x="2787" y="4372"/>
                <a:ext cx="38" cy="66"/>
              </a:xfrm>
              <a:custGeom>
                <a:avLst/>
                <a:gdLst>
                  <a:gd name="T0" fmla="+- 0 2811 2787"/>
                  <a:gd name="T1" fmla="*/ T0 w 38"/>
                  <a:gd name="T2" fmla="+- 0 4381 4372"/>
                  <a:gd name="T3" fmla="*/ 4381 h 66"/>
                  <a:gd name="T4" fmla="+- 0 2802 2787"/>
                  <a:gd name="T5" fmla="*/ T4 w 38"/>
                  <a:gd name="T6" fmla="+- 0 4381 4372"/>
                  <a:gd name="T7" fmla="*/ 4381 h 66"/>
                  <a:gd name="T8" fmla="+- 0 2802 2787"/>
                  <a:gd name="T9" fmla="*/ T8 w 38"/>
                  <a:gd name="T10" fmla="+- 0 4431 4372"/>
                  <a:gd name="T11" fmla="*/ 4431 h 66"/>
                  <a:gd name="T12" fmla="+- 0 2811 2787"/>
                  <a:gd name="T13" fmla="*/ T12 w 38"/>
                  <a:gd name="T14" fmla="+- 0 4431 4372"/>
                  <a:gd name="T15" fmla="*/ 4431 h 66"/>
                  <a:gd name="T16" fmla="+- 0 2811 2787"/>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98" name="Freeform 3461"/>
              <p:cNvSpPr>
                <a:spLocks/>
              </p:cNvSpPr>
              <p:nvPr/>
            </p:nvSpPr>
            <p:spPr bwMode="auto">
              <a:xfrm>
                <a:off x="2787" y="4372"/>
                <a:ext cx="38" cy="66"/>
              </a:xfrm>
              <a:custGeom>
                <a:avLst/>
                <a:gdLst>
                  <a:gd name="T0" fmla="+- 0 2809 2787"/>
                  <a:gd name="T1" fmla="*/ T0 w 38"/>
                  <a:gd name="T2" fmla="+- 0 4372 4372"/>
                  <a:gd name="T3" fmla="*/ 4372 h 66"/>
                  <a:gd name="T4" fmla="+- 0 2787 2787"/>
                  <a:gd name="T5" fmla="*/ T4 w 38"/>
                  <a:gd name="T6" fmla="+- 0 4388 4372"/>
                  <a:gd name="T7" fmla="*/ 4388 h 66"/>
                  <a:gd name="T8" fmla="+- 0 2787 2787"/>
                  <a:gd name="T9" fmla="*/ T8 w 38"/>
                  <a:gd name="T10" fmla="+- 0 4389 4372"/>
                  <a:gd name="T11" fmla="*/ 4389 h 66"/>
                  <a:gd name="T12" fmla="+- 0 2788 2787"/>
                  <a:gd name="T13" fmla="*/ T12 w 38"/>
                  <a:gd name="T14" fmla="+- 0 4389 4372"/>
                  <a:gd name="T15" fmla="*/ 4389 h 66"/>
                  <a:gd name="T16" fmla="+- 0 2790 2787"/>
                  <a:gd name="T17" fmla="*/ T16 w 38"/>
                  <a:gd name="T18" fmla="+- 0 4388 4372"/>
                  <a:gd name="T19" fmla="*/ 4388 h 66"/>
                  <a:gd name="T20" fmla="+- 0 2802 2787"/>
                  <a:gd name="T21" fmla="*/ T20 w 38"/>
                  <a:gd name="T22" fmla="+- 0 4381 4372"/>
                  <a:gd name="T23" fmla="*/ 4381 h 66"/>
                  <a:gd name="T24" fmla="+- 0 2811 2787"/>
                  <a:gd name="T25" fmla="*/ T24 w 38"/>
                  <a:gd name="T26" fmla="+- 0 4381 4372"/>
                  <a:gd name="T27" fmla="*/ 4381 h 66"/>
                  <a:gd name="T28" fmla="+- 0 2811 2787"/>
                  <a:gd name="T29" fmla="*/ T28 w 38"/>
                  <a:gd name="T30" fmla="+- 0 4372 4372"/>
                  <a:gd name="T31" fmla="*/ 4372 h 66"/>
                  <a:gd name="T32" fmla="+- 0 2810 2787"/>
                  <a:gd name="T33" fmla="*/ T32 w 38"/>
                  <a:gd name="T34" fmla="+- 0 4372 4372"/>
                  <a:gd name="T35" fmla="*/ 4372 h 66"/>
                  <a:gd name="T36" fmla="+- 0 2809 2787"/>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1" name="Group 3458"/>
            <p:cNvGrpSpPr>
              <a:grpSpLocks/>
            </p:cNvGrpSpPr>
            <p:nvPr/>
          </p:nvGrpSpPr>
          <p:grpSpPr bwMode="auto">
            <a:xfrm>
              <a:off x="2852" y="4674"/>
              <a:ext cx="80" cy="15"/>
              <a:chOff x="2852" y="4674"/>
              <a:chExt cx="80" cy="15"/>
            </a:xfrm>
          </p:grpSpPr>
          <p:sp>
            <p:nvSpPr>
              <p:cNvPr id="39695" name="Freeform 3459"/>
              <p:cNvSpPr>
                <a:spLocks/>
              </p:cNvSpPr>
              <p:nvPr/>
            </p:nvSpPr>
            <p:spPr bwMode="auto">
              <a:xfrm>
                <a:off x="2852" y="4674"/>
                <a:ext cx="80" cy="15"/>
              </a:xfrm>
              <a:custGeom>
                <a:avLst/>
                <a:gdLst>
                  <a:gd name="T0" fmla="+- 0 2930 2852"/>
                  <a:gd name="T1" fmla="*/ T0 w 80"/>
                  <a:gd name="T2" fmla="+- 0 4674 4674"/>
                  <a:gd name="T3" fmla="*/ 4674 h 15"/>
                  <a:gd name="T4" fmla="+- 0 2853 2852"/>
                  <a:gd name="T5" fmla="*/ T4 w 80"/>
                  <a:gd name="T6" fmla="+- 0 4674 4674"/>
                  <a:gd name="T7" fmla="*/ 4674 h 15"/>
                  <a:gd name="T8" fmla="+- 0 2853 2852"/>
                  <a:gd name="T9" fmla="*/ T8 w 80"/>
                  <a:gd name="T10" fmla="+- 0 4688 4674"/>
                  <a:gd name="T11" fmla="*/ 4688 h 15"/>
                  <a:gd name="T12" fmla="+- 0 2852 2852"/>
                  <a:gd name="T13" fmla="*/ T12 w 80"/>
                  <a:gd name="T14" fmla="+- 0 4689 4674"/>
                  <a:gd name="T15" fmla="*/ 4689 h 15"/>
                  <a:gd name="T16" fmla="+- 0 2931 2852"/>
                  <a:gd name="T17" fmla="*/ T16 w 80"/>
                  <a:gd name="T18" fmla="+- 0 4689 4674"/>
                  <a:gd name="T19" fmla="*/ 4689 h 15"/>
                  <a:gd name="T20" fmla="+- 0 2930 2852"/>
                  <a:gd name="T21" fmla="*/ T20 w 80"/>
                  <a:gd name="T22" fmla="+- 0 4688 4674"/>
                  <a:gd name="T23" fmla="*/ 4688 h 15"/>
                  <a:gd name="T24" fmla="+- 0 2930 2852"/>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2" name="Group 3455"/>
            <p:cNvGrpSpPr>
              <a:grpSpLocks/>
            </p:cNvGrpSpPr>
            <p:nvPr/>
          </p:nvGrpSpPr>
          <p:grpSpPr bwMode="auto">
            <a:xfrm>
              <a:off x="2850" y="4674"/>
              <a:ext cx="3" cy="15"/>
              <a:chOff x="2850" y="4674"/>
              <a:chExt cx="3" cy="15"/>
            </a:xfrm>
          </p:grpSpPr>
          <p:sp>
            <p:nvSpPr>
              <p:cNvPr id="39693" name="Freeform 3457"/>
              <p:cNvSpPr>
                <a:spLocks/>
              </p:cNvSpPr>
              <p:nvPr/>
            </p:nvSpPr>
            <p:spPr bwMode="auto">
              <a:xfrm>
                <a:off x="2850" y="4674"/>
                <a:ext cx="3" cy="15"/>
              </a:xfrm>
              <a:custGeom>
                <a:avLst/>
                <a:gdLst>
                  <a:gd name="T0" fmla="+- 0 2853 2850"/>
                  <a:gd name="T1" fmla="*/ T0 w 3"/>
                  <a:gd name="T2" fmla="+- 0 4674 4674"/>
                  <a:gd name="T3" fmla="*/ 4674 h 15"/>
                  <a:gd name="T4" fmla="+- 0 2850 2850"/>
                  <a:gd name="T5" fmla="*/ T4 w 3"/>
                  <a:gd name="T6" fmla="+- 0 4674 4674"/>
                  <a:gd name="T7" fmla="*/ 4674 h 15"/>
                  <a:gd name="T8" fmla="+- 0 2850 2850"/>
                  <a:gd name="T9" fmla="*/ T8 w 3"/>
                  <a:gd name="T10" fmla="+- 0 4688 4674"/>
                  <a:gd name="T11" fmla="*/ 4688 h 15"/>
                  <a:gd name="T12" fmla="+- 0 2852 2850"/>
                  <a:gd name="T13" fmla="*/ T12 w 3"/>
                  <a:gd name="T14" fmla="+- 0 4689 4674"/>
                  <a:gd name="T15" fmla="*/ 4689 h 15"/>
                  <a:gd name="T16" fmla="+- 0 2853 2850"/>
                  <a:gd name="T17" fmla="*/ T16 w 3"/>
                  <a:gd name="T18" fmla="+- 0 4688 4674"/>
                  <a:gd name="T19" fmla="*/ 4688 h 15"/>
                  <a:gd name="T20" fmla="+- 0 2853 285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94" name="Picture 345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39"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33" name="Group 3453"/>
            <p:cNvGrpSpPr>
              <a:grpSpLocks/>
            </p:cNvGrpSpPr>
            <p:nvPr/>
          </p:nvGrpSpPr>
          <p:grpSpPr bwMode="auto">
            <a:xfrm>
              <a:off x="2836" y="4019"/>
              <a:ext cx="3" cy="656"/>
              <a:chOff x="2836" y="4019"/>
              <a:chExt cx="3" cy="656"/>
            </a:xfrm>
          </p:grpSpPr>
          <p:sp>
            <p:nvSpPr>
              <p:cNvPr id="39692" name="Freeform 3454"/>
              <p:cNvSpPr>
                <a:spLocks/>
              </p:cNvSpPr>
              <p:nvPr/>
            </p:nvSpPr>
            <p:spPr bwMode="auto">
              <a:xfrm>
                <a:off x="2836" y="4019"/>
                <a:ext cx="3" cy="656"/>
              </a:xfrm>
              <a:custGeom>
                <a:avLst/>
                <a:gdLst>
                  <a:gd name="T0" fmla="+- 0 2836 2836"/>
                  <a:gd name="T1" fmla="*/ T0 w 3"/>
                  <a:gd name="T2" fmla="+- 0 4675 4019"/>
                  <a:gd name="T3" fmla="*/ 4675 h 656"/>
                  <a:gd name="T4" fmla="+- 0 2839 2836"/>
                  <a:gd name="T5" fmla="*/ T4 w 3"/>
                  <a:gd name="T6" fmla="+- 0 4675 4019"/>
                  <a:gd name="T7" fmla="*/ 4675 h 656"/>
                  <a:gd name="T8" fmla="+- 0 2839 2836"/>
                  <a:gd name="T9" fmla="*/ T8 w 3"/>
                  <a:gd name="T10" fmla="+- 0 4019 4019"/>
                  <a:gd name="T11" fmla="*/ 4019 h 656"/>
                  <a:gd name="T12" fmla="+- 0 2836 2836"/>
                  <a:gd name="T13" fmla="*/ T12 w 3"/>
                  <a:gd name="T14" fmla="+- 0 4019 4019"/>
                  <a:gd name="T15" fmla="*/ 4019 h 656"/>
                  <a:gd name="T16" fmla="+- 0 2836 283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4" name="Group 3451"/>
            <p:cNvGrpSpPr>
              <a:grpSpLocks/>
            </p:cNvGrpSpPr>
            <p:nvPr/>
          </p:nvGrpSpPr>
          <p:grpSpPr bwMode="auto">
            <a:xfrm>
              <a:off x="2836" y="4018"/>
              <a:ext cx="82" cy="2"/>
              <a:chOff x="2836" y="4018"/>
              <a:chExt cx="82" cy="2"/>
            </a:xfrm>
          </p:grpSpPr>
          <p:sp>
            <p:nvSpPr>
              <p:cNvPr id="39691" name="Freeform 3452"/>
              <p:cNvSpPr>
                <a:spLocks/>
              </p:cNvSpPr>
              <p:nvPr/>
            </p:nvSpPr>
            <p:spPr bwMode="auto">
              <a:xfrm>
                <a:off x="2836" y="4018"/>
                <a:ext cx="82" cy="2"/>
              </a:xfrm>
              <a:custGeom>
                <a:avLst/>
                <a:gdLst>
                  <a:gd name="T0" fmla="+- 0 2836 2836"/>
                  <a:gd name="T1" fmla="*/ T0 w 82"/>
                  <a:gd name="T2" fmla="+- 0 2918 283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35" name="Group 3449"/>
            <p:cNvGrpSpPr>
              <a:grpSpLocks/>
            </p:cNvGrpSpPr>
            <p:nvPr/>
          </p:nvGrpSpPr>
          <p:grpSpPr bwMode="auto">
            <a:xfrm>
              <a:off x="2837" y="4674"/>
              <a:ext cx="80" cy="2"/>
              <a:chOff x="2837" y="4674"/>
              <a:chExt cx="80" cy="2"/>
            </a:xfrm>
          </p:grpSpPr>
          <p:sp>
            <p:nvSpPr>
              <p:cNvPr id="39690" name="Freeform 3450"/>
              <p:cNvSpPr>
                <a:spLocks/>
              </p:cNvSpPr>
              <p:nvPr/>
            </p:nvSpPr>
            <p:spPr bwMode="auto">
              <a:xfrm>
                <a:off x="2837" y="4674"/>
                <a:ext cx="80" cy="2"/>
              </a:xfrm>
              <a:custGeom>
                <a:avLst/>
                <a:gdLst>
                  <a:gd name="T0" fmla="+- 0 2837 2837"/>
                  <a:gd name="T1" fmla="*/ T0 w 80"/>
                  <a:gd name="T2" fmla="+- 0 2917 283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36" name="Group 3447"/>
            <p:cNvGrpSpPr>
              <a:grpSpLocks/>
            </p:cNvGrpSpPr>
            <p:nvPr/>
          </p:nvGrpSpPr>
          <p:grpSpPr bwMode="auto">
            <a:xfrm>
              <a:off x="2839" y="4672"/>
              <a:ext cx="80" cy="2"/>
              <a:chOff x="2839" y="4672"/>
              <a:chExt cx="80" cy="2"/>
            </a:xfrm>
          </p:grpSpPr>
          <p:sp>
            <p:nvSpPr>
              <p:cNvPr id="39689" name="Freeform 3448"/>
              <p:cNvSpPr>
                <a:spLocks/>
              </p:cNvSpPr>
              <p:nvPr/>
            </p:nvSpPr>
            <p:spPr bwMode="auto">
              <a:xfrm>
                <a:off x="2839" y="4672"/>
                <a:ext cx="80" cy="2"/>
              </a:xfrm>
              <a:custGeom>
                <a:avLst/>
                <a:gdLst>
                  <a:gd name="T0" fmla="+- 0 2839 2839"/>
                  <a:gd name="T1" fmla="*/ T0 w 80"/>
                  <a:gd name="T2" fmla="+- 0 2918 283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37" name="Group 3443"/>
            <p:cNvGrpSpPr>
              <a:grpSpLocks/>
            </p:cNvGrpSpPr>
            <p:nvPr/>
          </p:nvGrpSpPr>
          <p:grpSpPr bwMode="auto">
            <a:xfrm>
              <a:off x="2866" y="4249"/>
              <a:ext cx="38" cy="66"/>
              <a:chOff x="2866" y="4249"/>
              <a:chExt cx="38" cy="66"/>
            </a:xfrm>
          </p:grpSpPr>
          <p:sp>
            <p:nvSpPr>
              <p:cNvPr id="39686" name="Freeform 3446"/>
              <p:cNvSpPr>
                <a:spLocks/>
              </p:cNvSpPr>
              <p:nvPr/>
            </p:nvSpPr>
            <p:spPr bwMode="auto">
              <a:xfrm>
                <a:off x="2866" y="4249"/>
                <a:ext cx="38" cy="66"/>
              </a:xfrm>
              <a:custGeom>
                <a:avLst/>
                <a:gdLst>
                  <a:gd name="T0" fmla="+- 0 2902 2866"/>
                  <a:gd name="T1" fmla="*/ T0 w 38"/>
                  <a:gd name="T2" fmla="+- 0 4308 4249"/>
                  <a:gd name="T3" fmla="*/ 4308 h 66"/>
                  <a:gd name="T4" fmla="+- 0 2868 2866"/>
                  <a:gd name="T5" fmla="*/ T4 w 38"/>
                  <a:gd name="T6" fmla="+- 0 4308 4249"/>
                  <a:gd name="T7" fmla="*/ 4308 h 66"/>
                  <a:gd name="T8" fmla="+- 0 2867 2866"/>
                  <a:gd name="T9" fmla="*/ T8 w 38"/>
                  <a:gd name="T10" fmla="+- 0 4308 4249"/>
                  <a:gd name="T11" fmla="*/ 4308 h 66"/>
                  <a:gd name="T12" fmla="+- 0 2867 2866"/>
                  <a:gd name="T13" fmla="*/ T12 w 38"/>
                  <a:gd name="T14" fmla="+- 0 4308 4249"/>
                  <a:gd name="T15" fmla="*/ 4308 h 66"/>
                  <a:gd name="T16" fmla="+- 0 2866 2866"/>
                  <a:gd name="T17" fmla="*/ T16 w 38"/>
                  <a:gd name="T18" fmla="+- 0 4310 4249"/>
                  <a:gd name="T19" fmla="*/ 4310 h 66"/>
                  <a:gd name="T20" fmla="+- 0 2866 2866"/>
                  <a:gd name="T21" fmla="*/ T20 w 38"/>
                  <a:gd name="T22" fmla="+- 0 4313 4249"/>
                  <a:gd name="T23" fmla="*/ 4313 h 66"/>
                  <a:gd name="T24" fmla="+- 0 2867 2866"/>
                  <a:gd name="T25" fmla="*/ T24 w 38"/>
                  <a:gd name="T26" fmla="+- 0 4314 4249"/>
                  <a:gd name="T27" fmla="*/ 4314 h 66"/>
                  <a:gd name="T28" fmla="+- 0 2867 2866"/>
                  <a:gd name="T29" fmla="*/ T28 w 38"/>
                  <a:gd name="T30" fmla="+- 0 4314 4249"/>
                  <a:gd name="T31" fmla="*/ 4314 h 66"/>
                  <a:gd name="T32" fmla="+- 0 2902 2866"/>
                  <a:gd name="T33" fmla="*/ T32 w 38"/>
                  <a:gd name="T34" fmla="+- 0 4314 4249"/>
                  <a:gd name="T35" fmla="*/ 4314 h 66"/>
                  <a:gd name="T36" fmla="+- 0 2903 2866"/>
                  <a:gd name="T37" fmla="*/ T36 w 38"/>
                  <a:gd name="T38" fmla="+- 0 4314 4249"/>
                  <a:gd name="T39" fmla="*/ 4314 h 66"/>
                  <a:gd name="T40" fmla="+- 0 2903 2866"/>
                  <a:gd name="T41" fmla="*/ T40 w 38"/>
                  <a:gd name="T42" fmla="+- 0 4313 4249"/>
                  <a:gd name="T43" fmla="*/ 4313 h 66"/>
                  <a:gd name="T44" fmla="+- 0 2903 2866"/>
                  <a:gd name="T45" fmla="*/ T44 w 38"/>
                  <a:gd name="T46" fmla="+- 0 4310 4249"/>
                  <a:gd name="T47" fmla="*/ 4310 h 66"/>
                  <a:gd name="T48" fmla="+- 0 2903 2866"/>
                  <a:gd name="T49" fmla="*/ T48 w 38"/>
                  <a:gd name="T50" fmla="+- 0 4308 4249"/>
                  <a:gd name="T51" fmla="*/ 4308 h 66"/>
                  <a:gd name="T52" fmla="+- 0 2902 2866"/>
                  <a:gd name="T53" fmla="*/ T52 w 38"/>
                  <a:gd name="T54" fmla="+- 0 4308 4249"/>
                  <a:gd name="T55" fmla="*/ 4308 h 66"/>
                  <a:gd name="T56" fmla="+- 0 2902 2866"/>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87" name="Freeform 3445"/>
              <p:cNvSpPr>
                <a:spLocks/>
              </p:cNvSpPr>
              <p:nvPr/>
            </p:nvSpPr>
            <p:spPr bwMode="auto">
              <a:xfrm>
                <a:off x="2866" y="4249"/>
                <a:ext cx="38" cy="66"/>
              </a:xfrm>
              <a:custGeom>
                <a:avLst/>
                <a:gdLst>
                  <a:gd name="T0" fmla="+- 0 2890 2866"/>
                  <a:gd name="T1" fmla="*/ T0 w 38"/>
                  <a:gd name="T2" fmla="+- 0 4258 4249"/>
                  <a:gd name="T3" fmla="*/ 4258 h 66"/>
                  <a:gd name="T4" fmla="+- 0 2882 2866"/>
                  <a:gd name="T5" fmla="*/ T4 w 38"/>
                  <a:gd name="T6" fmla="+- 0 4258 4249"/>
                  <a:gd name="T7" fmla="*/ 4258 h 66"/>
                  <a:gd name="T8" fmla="+- 0 2882 2866"/>
                  <a:gd name="T9" fmla="*/ T8 w 38"/>
                  <a:gd name="T10" fmla="+- 0 4308 4249"/>
                  <a:gd name="T11" fmla="*/ 4308 h 66"/>
                  <a:gd name="T12" fmla="+- 0 2890 2866"/>
                  <a:gd name="T13" fmla="*/ T12 w 38"/>
                  <a:gd name="T14" fmla="+- 0 4308 4249"/>
                  <a:gd name="T15" fmla="*/ 4308 h 66"/>
                  <a:gd name="T16" fmla="+- 0 2890 2866"/>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88" name="Freeform 3444"/>
              <p:cNvSpPr>
                <a:spLocks/>
              </p:cNvSpPr>
              <p:nvPr/>
            </p:nvSpPr>
            <p:spPr bwMode="auto">
              <a:xfrm>
                <a:off x="2866" y="4249"/>
                <a:ext cx="38" cy="66"/>
              </a:xfrm>
              <a:custGeom>
                <a:avLst/>
                <a:gdLst>
                  <a:gd name="T0" fmla="+- 0 2888 2866"/>
                  <a:gd name="T1" fmla="*/ T0 w 38"/>
                  <a:gd name="T2" fmla="+- 0 4249 4249"/>
                  <a:gd name="T3" fmla="*/ 4249 h 66"/>
                  <a:gd name="T4" fmla="+- 0 2866 2866"/>
                  <a:gd name="T5" fmla="*/ T4 w 38"/>
                  <a:gd name="T6" fmla="+- 0 4265 4249"/>
                  <a:gd name="T7" fmla="*/ 4265 h 66"/>
                  <a:gd name="T8" fmla="+- 0 2867 2866"/>
                  <a:gd name="T9" fmla="*/ T8 w 38"/>
                  <a:gd name="T10" fmla="+- 0 4266 4249"/>
                  <a:gd name="T11" fmla="*/ 4266 h 66"/>
                  <a:gd name="T12" fmla="+- 0 2868 2866"/>
                  <a:gd name="T13" fmla="*/ T12 w 38"/>
                  <a:gd name="T14" fmla="+- 0 4266 4249"/>
                  <a:gd name="T15" fmla="*/ 4266 h 66"/>
                  <a:gd name="T16" fmla="+- 0 2869 2866"/>
                  <a:gd name="T17" fmla="*/ T16 w 38"/>
                  <a:gd name="T18" fmla="+- 0 4265 4249"/>
                  <a:gd name="T19" fmla="*/ 4265 h 66"/>
                  <a:gd name="T20" fmla="+- 0 2882 2866"/>
                  <a:gd name="T21" fmla="*/ T20 w 38"/>
                  <a:gd name="T22" fmla="+- 0 4258 4249"/>
                  <a:gd name="T23" fmla="*/ 4258 h 66"/>
                  <a:gd name="T24" fmla="+- 0 2890 2866"/>
                  <a:gd name="T25" fmla="*/ T24 w 38"/>
                  <a:gd name="T26" fmla="+- 0 4258 4249"/>
                  <a:gd name="T27" fmla="*/ 4258 h 66"/>
                  <a:gd name="T28" fmla="+- 0 2890 2866"/>
                  <a:gd name="T29" fmla="*/ T28 w 38"/>
                  <a:gd name="T30" fmla="+- 0 4249 4249"/>
                  <a:gd name="T31" fmla="*/ 4249 h 66"/>
                  <a:gd name="T32" fmla="+- 0 2889 2866"/>
                  <a:gd name="T33" fmla="*/ T32 w 38"/>
                  <a:gd name="T34" fmla="+- 0 4249 4249"/>
                  <a:gd name="T35" fmla="*/ 4249 h 66"/>
                  <a:gd name="T36" fmla="+- 0 2888 2866"/>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8" name="Group 3440"/>
            <p:cNvGrpSpPr>
              <a:grpSpLocks/>
            </p:cNvGrpSpPr>
            <p:nvPr/>
          </p:nvGrpSpPr>
          <p:grpSpPr bwMode="auto">
            <a:xfrm>
              <a:off x="2863" y="4371"/>
              <a:ext cx="40" cy="67"/>
              <a:chOff x="2863" y="4371"/>
              <a:chExt cx="40" cy="67"/>
            </a:xfrm>
          </p:grpSpPr>
          <p:sp>
            <p:nvSpPr>
              <p:cNvPr id="39684" name="Freeform 3442"/>
              <p:cNvSpPr>
                <a:spLocks/>
              </p:cNvSpPr>
              <p:nvPr/>
            </p:nvSpPr>
            <p:spPr bwMode="auto">
              <a:xfrm>
                <a:off x="2863" y="4371"/>
                <a:ext cx="40" cy="67"/>
              </a:xfrm>
              <a:custGeom>
                <a:avLst/>
                <a:gdLst>
                  <a:gd name="T0" fmla="+- 0 2898 2863"/>
                  <a:gd name="T1" fmla="*/ T0 w 40"/>
                  <a:gd name="T2" fmla="+- 0 4379 4371"/>
                  <a:gd name="T3" fmla="*/ 4379 h 67"/>
                  <a:gd name="T4" fmla="+- 0 2880 2863"/>
                  <a:gd name="T5" fmla="*/ T4 w 40"/>
                  <a:gd name="T6" fmla="+- 0 4379 4371"/>
                  <a:gd name="T7" fmla="*/ 4379 h 67"/>
                  <a:gd name="T8" fmla="+- 0 2885 2863"/>
                  <a:gd name="T9" fmla="*/ T8 w 40"/>
                  <a:gd name="T10" fmla="+- 0 4380 4371"/>
                  <a:gd name="T11" fmla="*/ 4380 h 67"/>
                  <a:gd name="T12" fmla="+- 0 2888 2863"/>
                  <a:gd name="T13" fmla="*/ T12 w 40"/>
                  <a:gd name="T14" fmla="+- 0 4382 4371"/>
                  <a:gd name="T15" fmla="*/ 4382 h 67"/>
                  <a:gd name="T16" fmla="+- 0 2890 2863"/>
                  <a:gd name="T17" fmla="*/ T16 w 40"/>
                  <a:gd name="T18" fmla="+- 0 4385 4371"/>
                  <a:gd name="T19" fmla="*/ 4385 h 67"/>
                  <a:gd name="T20" fmla="+- 0 2891 2863"/>
                  <a:gd name="T21" fmla="*/ T20 w 40"/>
                  <a:gd name="T22" fmla="+- 0 4390 4371"/>
                  <a:gd name="T23" fmla="*/ 4390 h 67"/>
                  <a:gd name="T24" fmla="+- 0 2890 2863"/>
                  <a:gd name="T25" fmla="*/ T24 w 40"/>
                  <a:gd name="T26" fmla="+- 0 4394 4371"/>
                  <a:gd name="T27" fmla="*/ 4394 h 67"/>
                  <a:gd name="T28" fmla="+- 0 2865 2863"/>
                  <a:gd name="T29" fmla="*/ T28 w 40"/>
                  <a:gd name="T30" fmla="+- 0 4428 4371"/>
                  <a:gd name="T31" fmla="*/ 4428 h 67"/>
                  <a:gd name="T32" fmla="+- 0 2864 2863"/>
                  <a:gd name="T33" fmla="*/ T32 w 40"/>
                  <a:gd name="T34" fmla="+- 0 4430 4371"/>
                  <a:gd name="T35" fmla="*/ 4430 h 67"/>
                  <a:gd name="T36" fmla="+- 0 2863 2863"/>
                  <a:gd name="T37" fmla="*/ T36 w 40"/>
                  <a:gd name="T38" fmla="+- 0 4431 4371"/>
                  <a:gd name="T39" fmla="*/ 4431 h 67"/>
                  <a:gd name="T40" fmla="+- 0 2863 2863"/>
                  <a:gd name="T41" fmla="*/ T40 w 40"/>
                  <a:gd name="T42" fmla="+- 0 4431 4371"/>
                  <a:gd name="T43" fmla="*/ 4431 h 67"/>
                  <a:gd name="T44" fmla="+- 0 2863 2863"/>
                  <a:gd name="T45" fmla="*/ T44 w 40"/>
                  <a:gd name="T46" fmla="+- 0 4436 4371"/>
                  <a:gd name="T47" fmla="*/ 4436 h 67"/>
                  <a:gd name="T48" fmla="+- 0 2864 2863"/>
                  <a:gd name="T49" fmla="*/ T48 w 40"/>
                  <a:gd name="T50" fmla="+- 0 4437 4371"/>
                  <a:gd name="T51" fmla="*/ 4437 h 67"/>
                  <a:gd name="T52" fmla="+- 0 2865 2863"/>
                  <a:gd name="T53" fmla="*/ T52 w 40"/>
                  <a:gd name="T54" fmla="+- 0 4437 4371"/>
                  <a:gd name="T55" fmla="*/ 4437 h 67"/>
                  <a:gd name="T56" fmla="+- 0 2902 2863"/>
                  <a:gd name="T57" fmla="*/ T56 w 40"/>
                  <a:gd name="T58" fmla="+- 0 4438 4371"/>
                  <a:gd name="T59" fmla="*/ 4438 h 67"/>
                  <a:gd name="T60" fmla="+- 0 2902 2863"/>
                  <a:gd name="T61" fmla="*/ T60 w 40"/>
                  <a:gd name="T62" fmla="+- 0 4437 4371"/>
                  <a:gd name="T63" fmla="*/ 4437 h 67"/>
                  <a:gd name="T64" fmla="+- 0 2903 2863"/>
                  <a:gd name="T65" fmla="*/ T64 w 40"/>
                  <a:gd name="T66" fmla="+- 0 4437 4371"/>
                  <a:gd name="T67" fmla="*/ 4437 h 67"/>
                  <a:gd name="T68" fmla="+- 0 2903 2863"/>
                  <a:gd name="T69" fmla="*/ T68 w 40"/>
                  <a:gd name="T70" fmla="+- 0 4436 4371"/>
                  <a:gd name="T71" fmla="*/ 4436 h 67"/>
                  <a:gd name="T72" fmla="+- 0 2903 2863"/>
                  <a:gd name="T73" fmla="*/ T72 w 40"/>
                  <a:gd name="T74" fmla="+- 0 4432 4371"/>
                  <a:gd name="T75" fmla="*/ 4432 h 67"/>
                  <a:gd name="T76" fmla="+- 0 2903 2863"/>
                  <a:gd name="T77" fmla="*/ T76 w 40"/>
                  <a:gd name="T78" fmla="+- 0 4431 4371"/>
                  <a:gd name="T79" fmla="*/ 4431 h 67"/>
                  <a:gd name="T80" fmla="+- 0 2902 2863"/>
                  <a:gd name="T81" fmla="*/ T80 w 40"/>
                  <a:gd name="T82" fmla="+- 0 4431 4371"/>
                  <a:gd name="T83" fmla="*/ 4431 h 67"/>
                  <a:gd name="T84" fmla="+- 0 2901 2863"/>
                  <a:gd name="T85" fmla="*/ T84 w 40"/>
                  <a:gd name="T86" fmla="+- 0 4430 4371"/>
                  <a:gd name="T87" fmla="*/ 4430 h 67"/>
                  <a:gd name="T88" fmla="+- 0 2873 2863"/>
                  <a:gd name="T89" fmla="*/ T88 w 40"/>
                  <a:gd name="T90" fmla="+- 0 4430 4371"/>
                  <a:gd name="T91" fmla="*/ 4430 h 67"/>
                  <a:gd name="T92" fmla="+- 0 2884 2863"/>
                  <a:gd name="T93" fmla="*/ T92 w 40"/>
                  <a:gd name="T94" fmla="+- 0 4419 4371"/>
                  <a:gd name="T95" fmla="*/ 4419 h 67"/>
                  <a:gd name="T96" fmla="+- 0 2900 2863"/>
                  <a:gd name="T97" fmla="*/ T96 w 40"/>
                  <a:gd name="T98" fmla="+- 0 4392 4371"/>
                  <a:gd name="T99" fmla="*/ 4392 h 67"/>
                  <a:gd name="T100" fmla="+- 0 2900 2863"/>
                  <a:gd name="T101" fmla="*/ T100 w 40"/>
                  <a:gd name="T102" fmla="+- 0 4384 4371"/>
                  <a:gd name="T103" fmla="*/ 4384 h 67"/>
                  <a:gd name="T104" fmla="+- 0 2900 2863"/>
                  <a:gd name="T105" fmla="*/ T104 w 40"/>
                  <a:gd name="T106" fmla="+- 0 4383 4371"/>
                  <a:gd name="T107" fmla="*/ 4383 h 67"/>
                  <a:gd name="T108" fmla="+- 0 2899 2863"/>
                  <a:gd name="T109" fmla="*/ T108 w 40"/>
                  <a:gd name="T110" fmla="+- 0 4379 4371"/>
                  <a:gd name="T111" fmla="*/ 4379 h 67"/>
                  <a:gd name="T112" fmla="+- 0 2898 2863"/>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9"/>
                    </a:lnTo>
                    <a:lnTo>
                      <a:pt x="27" y="23"/>
                    </a:lnTo>
                    <a:lnTo>
                      <a:pt x="2" y="57"/>
                    </a:lnTo>
                    <a:lnTo>
                      <a:pt x="1" y="59"/>
                    </a:lnTo>
                    <a:lnTo>
                      <a:pt x="0" y="60"/>
                    </a:lnTo>
                    <a:lnTo>
                      <a:pt x="0" y="65"/>
                    </a:lnTo>
                    <a:lnTo>
                      <a:pt x="1" y="66"/>
                    </a:lnTo>
                    <a:lnTo>
                      <a:pt x="2" y="66"/>
                    </a:lnTo>
                    <a:lnTo>
                      <a:pt x="39" y="67"/>
                    </a:lnTo>
                    <a:lnTo>
                      <a:pt x="39" y="66"/>
                    </a:lnTo>
                    <a:lnTo>
                      <a:pt x="40" y="66"/>
                    </a:lnTo>
                    <a:lnTo>
                      <a:pt x="40" y="65"/>
                    </a:lnTo>
                    <a:lnTo>
                      <a:pt x="40" y="61"/>
                    </a:lnTo>
                    <a:lnTo>
                      <a:pt x="40" y="60"/>
                    </a:lnTo>
                    <a:lnTo>
                      <a:pt x="39" y="60"/>
                    </a:lnTo>
                    <a:lnTo>
                      <a:pt x="38" y="59"/>
                    </a:lnTo>
                    <a:lnTo>
                      <a:pt x="10" y="59"/>
                    </a:lnTo>
                    <a:lnTo>
                      <a:pt x="21" y="48"/>
                    </a:lnTo>
                    <a:lnTo>
                      <a:pt x="37" y="21"/>
                    </a:lnTo>
                    <a:lnTo>
                      <a:pt x="37" y="13"/>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85" name="Freeform 3441"/>
              <p:cNvSpPr>
                <a:spLocks/>
              </p:cNvSpPr>
              <p:nvPr/>
            </p:nvSpPr>
            <p:spPr bwMode="auto">
              <a:xfrm>
                <a:off x="2863" y="4371"/>
                <a:ext cx="40" cy="67"/>
              </a:xfrm>
              <a:custGeom>
                <a:avLst/>
                <a:gdLst>
                  <a:gd name="T0" fmla="+- 0 2885 2863"/>
                  <a:gd name="T1" fmla="*/ T0 w 40"/>
                  <a:gd name="T2" fmla="+- 0 4371 4371"/>
                  <a:gd name="T3" fmla="*/ 4371 h 67"/>
                  <a:gd name="T4" fmla="+- 0 2864 2863"/>
                  <a:gd name="T5" fmla="*/ T4 w 40"/>
                  <a:gd name="T6" fmla="+- 0 4382 4371"/>
                  <a:gd name="T7" fmla="*/ 4382 h 67"/>
                  <a:gd name="T8" fmla="+- 0 2865 2863"/>
                  <a:gd name="T9" fmla="*/ T8 w 40"/>
                  <a:gd name="T10" fmla="+- 0 4383 4371"/>
                  <a:gd name="T11" fmla="*/ 4383 h 67"/>
                  <a:gd name="T12" fmla="+- 0 2865 2863"/>
                  <a:gd name="T13" fmla="*/ T12 w 40"/>
                  <a:gd name="T14" fmla="+- 0 4384 4371"/>
                  <a:gd name="T15" fmla="*/ 4384 h 67"/>
                  <a:gd name="T16" fmla="+- 0 2866 2863"/>
                  <a:gd name="T17" fmla="*/ T16 w 40"/>
                  <a:gd name="T18" fmla="+- 0 4384 4371"/>
                  <a:gd name="T19" fmla="*/ 4384 h 67"/>
                  <a:gd name="T20" fmla="+- 0 2868 2863"/>
                  <a:gd name="T21" fmla="*/ T20 w 40"/>
                  <a:gd name="T22" fmla="+- 0 4383 4371"/>
                  <a:gd name="T23" fmla="*/ 4383 h 67"/>
                  <a:gd name="T24" fmla="+- 0 2871 2863"/>
                  <a:gd name="T25" fmla="*/ T24 w 40"/>
                  <a:gd name="T26" fmla="+- 0 4382 4371"/>
                  <a:gd name="T27" fmla="*/ 4382 h 67"/>
                  <a:gd name="T28" fmla="+- 0 2875 2863"/>
                  <a:gd name="T29" fmla="*/ T28 w 40"/>
                  <a:gd name="T30" fmla="+- 0 4380 4371"/>
                  <a:gd name="T31" fmla="*/ 4380 h 67"/>
                  <a:gd name="T32" fmla="+- 0 2876 2863"/>
                  <a:gd name="T33" fmla="*/ T32 w 40"/>
                  <a:gd name="T34" fmla="+- 0 4379 4371"/>
                  <a:gd name="T35" fmla="*/ 4379 h 67"/>
                  <a:gd name="T36" fmla="+- 0 2878 2863"/>
                  <a:gd name="T37" fmla="*/ T36 w 40"/>
                  <a:gd name="T38" fmla="+- 0 4379 4371"/>
                  <a:gd name="T39" fmla="*/ 4379 h 67"/>
                  <a:gd name="T40" fmla="+- 0 2898 2863"/>
                  <a:gd name="T41" fmla="*/ T40 w 40"/>
                  <a:gd name="T42" fmla="+- 0 4379 4371"/>
                  <a:gd name="T43" fmla="*/ 4379 h 67"/>
                  <a:gd name="T44" fmla="+- 0 2897 2863"/>
                  <a:gd name="T45" fmla="*/ T44 w 40"/>
                  <a:gd name="T46" fmla="+- 0 4378 4371"/>
                  <a:gd name="T47" fmla="*/ 4378 h 67"/>
                  <a:gd name="T48" fmla="+- 0 2894 2863"/>
                  <a:gd name="T49" fmla="*/ T48 w 40"/>
                  <a:gd name="T50" fmla="+- 0 4375 4371"/>
                  <a:gd name="T51" fmla="*/ 4375 h 67"/>
                  <a:gd name="T52" fmla="+- 0 2892 2863"/>
                  <a:gd name="T53" fmla="*/ T52 w 40"/>
                  <a:gd name="T54" fmla="+- 0 4373 4371"/>
                  <a:gd name="T55" fmla="*/ 4373 h 67"/>
                  <a:gd name="T56" fmla="+- 0 2888 2863"/>
                  <a:gd name="T57" fmla="*/ T56 w 40"/>
                  <a:gd name="T58" fmla="+- 0 4372 4371"/>
                  <a:gd name="T59" fmla="*/ 4372 h 67"/>
                  <a:gd name="T60" fmla="+- 0 2885 2863"/>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1"/>
                    </a:lnTo>
                    <a:lnTo>
                      <a:pt x="12" y="9"/>
                    </a:lnTo>
                    <a:lnTo>
                      <a:pt x="13" y="8"/>
                    </a:lnTo>
                    <a:lnTo>
                      <a:pt x="15" y="8"/>
                    </a:lnTo>
                    <a:lnTo>
                      <a:pt x="35" y="8"/>
                    </a:lnTo>
                    <a:lnTo>
                      <a:pt x="34" y="7"/>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9" name="Group 3438"/>
            <p:cNvGrpSpPr>
              <a:grpSpLocks/>
            </p:cNvGrpSpPr>
            <p:nvPr/>
          </p:nvGrpSpPr>
          <p:grpSpPr bwMode="auto">
            <a:xfrm>
              <a:off x="2931" y="4674"/>
              <a:ext cx="80" cy="15"/>
              <a:chOff x="2931" y="4674"/>
              <a:chExt cx="80" cy="15"/>
            </a:xfrm>
          </p:grpSpPr>
          <p:sp>
            <p:nvSpPr>
              <p:cNvPr id="39683" name="Freeform 3439"/>
              <p:cNvSpPr>
                <a:spLocks/>
              </p:cNvSpPr>
              <p:nvPr/>
            </p:nvSpPr>
            <p:spPr bwMode="auto">
              <a:xfrm>
                <a:off x="2931" y="4674"/>
                <a:ext cx="80" cy="15"/>
              </a:xfrm>
              <a:custGeom>
                <a:avLst/>
                <a:gdLst>
                  <a:gd name="T0" fmla="+- 0 3009 2931"/>
                  <a:gd name="T1" fmla="*/ T0 w 80"/>
                  <a:gd name="T2" fmla="+- 0 4674 4674"/>
                  <a:gd name="T3" fmla="*/ 4674 h 15"/>
                  <a:gd name="T4" fmla="+- 0 2932 2931"/>
                  <a:gd name="T5" fmla="*/ T4 w 80"/>
                  <a:gd name="T6" fmla="+- 0 4674 4674"/>
                  <a:gd name="T7" fmla="*/ 4674 h 15"/>
                  <a:gd name="T8" fmla="+- 0 2932 2931"/>
                  <a:gd name="T9" fmla="*/ T8 w 80"/>
                  <a:gd name="T10" fmla="+- 0 4688 4674"/>
                  <a:gd name="T11" fmla="*/ 4688 h 15"/>
                  <a:gd name="T12" fmla="+- 0 2931 2931"/>
                  <a:gd name="T13" fmla="*/ T12 w 80"/>
                  <a:gd name="T14" fmla="+- 0 4689 4674"/>
                  <a:gd name="T15" fmla="*/ 4689 h 15"/>
                  <a:gd name="T16" fmla="+- 0 3010 2931"/>
                  <a:gd name="T17" fmla="*/ T16 w 80"/>
                  <a:gd name="T18" fmla="+- 0 4689 4674"/>
                  <a:gd name="T19" fmla="*/ 4689 h 15"/>
                  <a:gd name="T20" fmla="+- 0 3009 2931"/>
                  <a:gd name="T21" fmla="*/ T20 w 80"/>
                  <a:gd name="T22" fmla="+- 0 4688 4674"/>
                  <a:gd name="T23" fmla="*/ 4688 h 15"/>
                  <a:gd name="T24" fmla="+- 0 3009 2931"/>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0" name="Group 3435"/>
            <p:cNvGrpSpPr>
              <a:grpSpLocks/>
            </p:cNvGrpSpPr>
            <p:nvPr/>
          </p:nvGrpSpPr>
          <p:grpSpPr bwMode="auto">
            <a:xfrm>
              <a:off x="2930" y="4674"/>
              <a:ext cx="3" cy="15"/>
              <a:chOff x="2930" y="4674"/>
              <a:chExt cx="3" cy="15"/>
            </a:xfrm>
          </p:grpSpPr>
          <p:sp>
            <p:nvSpPr>
              <p:cNvPr id="39681" name="Freeform 3437"/>
              <p:cNvSpPr>
                <a:spLocks/>
              </p:cNvSpPr>
              <p:nvPr/>
            </p:nvSpPr>
            <p:spPr bwMode="auto">
              <a:xfrm>
                <a:off x="2930" y="4674"/>
                <a:ext cx="3" cy="15"/>
              </a:xfrm>
              <a:custGeom>
                <a:avLst/>
                <a:gdLst>
                  <a:gd name="T0" fmla="+- 0 2932 2930"/>
                  <a:gd name="T1" fmla="*/ T0 w 3"/>
                  <a:gd name="T2" fmla="+- 0 4674 4674"/>
                  <a:gd name="T3" fmla="*/ 4674 h 15"/>
                  <a:gd name="T4" fmla="+- 0 2930 2930"/>
                  <a:gd name="T5" fmla="*/ T4 w 3"/>
                  <a:gd name="T6" fmla="+- 0 4674 4674"/>
                  <a:gd name="T7" fmla="*/ 4674 h 15"/>
                  <a:gd name="T8" fmla="+- 0 2930 2930"/>
                  <a:gd name="T9" fmla="*/ T8 w 3"/>
                  <a:gd name="T10" fmla="+- 0 4688 4674"/>
                  <a:gd name="T11" fmla="*/ 4688 h 15"/>
                  <a:gd name="T12" fmla="+- 0 2931 2930"/>
                  <a:gd name="T13" fmla="*/ T12 w 3"/>
                  <a:gd name="T14" fmla="+- 0 4689 4674"/>
                  <a:gd name="T15" fmla="*/ 4689 h 15"/>
                  <a:gd name="T16" fmla="+- 0 2932 2930"/>
                  <a:gd name="T17" fmla="*/ T16 w 3"/>
                  <a:gd name="T18" fmla="+- 0 4688 4674"/>
                  <a:gd name="T19" fmla="*/ 4688 h 15"/>
                  <a:gd name="T20" fmla="+- 0 2932 293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82" name="Picture 343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8"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41" name="Group 3433"/>
            <p:cNvGrpSpPr>
              <a:grpSpLocks/>
            </p:cNvGrpSpPr>
            <p:nvPr/>
          </p:nvGrpSpPr>
          <p:grpSpPr bwMode="auto">
            <a:xfrm>
              <a:off x="2915" y="4019"/>
              <a:ext cx="3" cy="656"/>
              <a:chOff x="2915" y="4019"/>
              <a:chExt cx="3" cy="656"/>
            </a:xfrm>
          </p:grpSpPr>
          <p:sp>
            <p:nvSpPr>
              <p:cNvPr id="39680" name="Freeform 3434"/>
              <p:cNvSpPr>
                <a:spLocks/>
              </p:cNvSpPr>
              <p:nvPr/>
            </p:nvSpPr>
            <p:spPr bwMode="auto">
              <a:xfrm>
                <a:off x="2915" y="4019"/>
                <a:ext cx="3" cy="656"/>
              </a:xfrm>
              <a:custGeom>
                <a:avLst/>
                <a:gdLst>
                  <a:gd name="T0" fmla="+- 0 2915 2915"/>
                  <a:gd name="T1" fmla="*/ T0 w 3"/>
                  <a:gd name="T2" fmla="+- 0 4675 4019"/>
                  <a:gd name="T3" fmla="*/ 4675 h 656"/>
                  <a:gd name="T4" fmla="+- 0 2918 2915"/>
                  <a:gd name="T5" fmla="*/ T4 w 3"/>
                  <a:gd name="T6" fmla="+- 0 4675 4019"/>
                  <a:gd name="T7" fmla="*/ 4675 h 656"/>
                  <a:gd name="T8" fmla="+- 0 2918 2915"/>
                  <a:gd name="T9" fmla="*/ T8 w 3"/>
                  <a:gd name="T10" fmla="+- 0 4019 4019"/>
                  <a:gd name="T11" fmla="*/ 4019 h 656"/>
                  <a:gd name="T12" fmla="+- 0 2915 2915"/>
                  <a:gd name="T13" fmla="*/ T12 w 3"/>
                  <a:gd name="T14" fmla="+- 0 4019 4019"/>
                  <a:gd name="T15" fmla="*/ 4019 h 656"/>
                  <a:gd name="T16" fmla="+- 0 2915 291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2" name="Group 3431"/>
            <p:cNvGrpSpPr>
              <a:grpSpLocks/>
            </p:cNvGrpSpPr>
            <p:nvPr/>
          </p:nvGrpSpPr>
          <p:grpSpPr bwMode="auto">
            <a:xfrm>
              <a:off x="2915" y="4018"/>
              <a:ext cx="82" cy="2"/>
              <a:chOff x="2915" y="4018"/>
              <a:chExt cx="82" cy="2"/>
            </a:xfrm>
          </p:grpSpPr>
          <p:sp>
            <p:nvSpPr>
              <p:cNvPr id="39679" name="Freeform 3432"/>
              <p:cNvSpPr>
                <a:spLocks/>
              </p:cNvSpPr>
              <p:nvPr/>
            </p:nvSpPr>
            <p:spPr bwMode="auto">
              <a:xfrm>
                <a:off x="2915" y="4018"/>
                <a:ext cx="82" cy="2"/>
              </a:xfrm>
              <a:custGeom>
                <a:avLst/>
                <a:gdLst>
                  <a:gd name="T0" fmla="+- 0 2915 2915"/>
                  <a:gd name="T1" fmla="*/ T0 w 82"/>
                  <a:gd name="T2" fmla="+- 0 2997 291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43" name="Group 3429"/>
            <p:cNvGrpSpPr>
              <a:grpSpLocks/>
            </p:cNvGrpSpPr>
            <p:nvPr/>
          </p:nvGrpSpPr>
          <p:grpSpPr bwMode="auto">
            <a:xfrm>
              <a:off x="2917" y="4674"/>
              <a:ext cx="80" cy="2"/>
              <a:chOff x="2917" y="4674"/>
              <a:chExt cx="80" cy="2"/>
            </a:xfrm>
          </p:grpSpPr>
          <p:sp>
            <p:nvSpPr>
              <p:cNvPr id="39678" name="Freeform 3430"/>
              <p:cNvSpPr>
                <a:spLocks/>
              </p:cNvSpPr>
              <p:nvPr/>
            </p:nvSpPr>
            <p:spPr bwMode="auto">
              <a:xfrm>
                <a:off x="2917" y="4674"/>
                <a:ext cx="80" cy="2"/>
              </a:xfrm>
              <a:custGeom>
                <a:avLst/>
                <a:gdLst>
                  <a:gd name="T0" fmla="+- 0 2917 2917"/>
                  <a:gd name="T1" fmla="*/ T0 w 80"/>
                  <a:gd name="T2" fmla="+- 0 2997 291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44" name="Group 3427"/>
            <p:cNvGrpSpPr>
              <a:grpSpLocks/>
            </p:cNvGrpSpPr>
            <p:nvPr/>
          </p:nvGrpSpPr>
          <p:grpSpPr bwMode="auto">
            <a:xfrm>
              <a:off x="2918" y="4672"/>
              <a:ext cx="80" cy="2"/>
              <a:chOff x="2918" y="4672"/>
              <a:chExt cx="80" cy="2"/>
            </a:xfrm>
          </p:grpSpPr>
          <p:sp>
            <p:nvSpPr>
              <p:cNvPr id="39677" name="Freeform 3428"/>
              <p:cNvSpPr>
                <a:spLocks/>
              </p:cNvSpPr>
              <p:nvPr/>
            </p:nvSpPr>
            <p:spPr bwMode="auto">
              <a:xfrm>
                <a:off x="2918" y="4672"/>
                <a:ext cx="80" cy="2"/>
              </a:xfrm>
              <a:custGeom>
                <a:avLst/>
                <a:gdLst>
                  <a:gd name="T0" fmla="+- 0 2918 2918"/>
                  <a:gd name="T1" fmla="*/ T0 w 80"/>
                  <a:gd name="T2" fmla="+- 0 2997 291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45" name="Group 3423"/>
            <p:cNvGrpSpPr>
              <a:grpSpLocks/>
            </p:cNvGrpSpPr>
            <p:nvPr/>
          </p:nvGrpSpPr>
          <p:grpSpPr bwMode="auto">
            <a:xfrm>
              <a:off x="2945" y="4249"/>
              <a:ext cx="38" cy="66"/>
              <a:chOff x="2945" y="4249"/>
              <a:chExt cx="38" cy="66"/>
            </a:xfrm>
          </p:grpSpPr>
          <p:sp>
            <p:nvSpPr>
              <p:cNvPr id="39674" name="Freeform 3426"/>
              <p:cNvSpPr>
                <a:spLocks/>
              </p:cNvSpPr>
              <p:nvPr/>
            </p:nvSpPr>
            <p:spPr bwMode="auto">
              <a:xfrm>
                <a:off x="2945" y="4249"/>
                <a:ext cx="38" cy="66"/>
              </a:xfrm>
              <a:custGeom>
                <a:avLst/>
                <a:gdLst>
                  <a:gd name="T0" fmla="+- 0 2981 2945"/>
                  <a:gd name="T1" fmla="*/ T0 w 38"/>
                  <a:gd name="T2" fmla="+- 0 4308 4249"/>
                  <a:gd name="T3" fmla="*/ 4308 h 66"/>
                  <a:gd name="T4" fmla="+- 0 2947 2945"/>
                  <a:gd name="T5" fmla="*/ T4 w 38"/>
                  <a:gd name="T6" fmla="+- 0 4308 4249"/>
                  <a:gd name="T7" fmla="*/ 4308 h 66"/>
                  <a:gd name="T8" fmla="+- 0 2947 2945"/>
                  <a:gd name="T9" fmla="*/ T8 w 38"/>
                  <a:gd name="T10" fmla="+- 0 4308 4249"/>
                  <a:gd name="T11" fmla="*/ 4308 h 66"/>
                  <a:gd name="T12" fmla="+- 0 2946 2945"/>
                  <a:gd name="T13" fmla="*/ T12 w 38"/>
                  <a:gd name="T14" fmla="+- 0 4308 4249"/>
                  <a:gd name="T15" fmla="*/ 4308 h 66"/>
                  <a:gd name="T16" fmla="+- 0 2946 2945"/>
                  <a:gd name="T17" fmla="*/ T16 w 38"/>
                  <a:gd name="T18" fmla="+- 0 4310 4249"/>
                  <a:gd name="T19" fmla="*/ 4310 h 66"/>
                  <a:gd name="T20" fmla="+- 0 2946 2945"/>
                  <a:gd name="T21" fmla="*/ T20 w 38"/>
                  <a:gd name="T22" fmla="+- 0 4313 4249"/>
                  <a:gd name="T23" fmla="*/ 4313 h 66"/>
                  <a:gd name="T24" fmla="+- 0 2946 2945"/>
                  <a:gd name="T25" fmla="*/ T24 w 38"/>
                  <a:gd name="T26" fmla="+- 0 4314 4249"/>
                  <a:gd name="T27" fmla="*/ 4314 h 66"/>
                  <a:gd name="T28" fmla="+- 0 2947 2945"/>
                  <a:gd name="T29" fmla="*/ T28 w 38"/>
                  <a:gd name="T30" fmla="+- 0 4314 4249"/>
                  <a:gd name="T31" fmla="*/ 4314 h 66"/>
                  <a:gd name="T32" fmla="+- 0 2982 2945"/>
                  <a:gd name="T33" fmla="*/ T32 w 38"/>
                  <a:gd name="T34" fmla="+- 0 4314 4249"/>
                  <a:gd name="T35" fmla="*/ 4314 h 66"/>
                  <a:gd name="T36" fmla="+- 0 2982 2945"/>
                  <a:gd name="T37" fmla="*/ T36 w 38"/>
                  <a:gd name="T38" fmla="+- 0 4314 4249"/>
                  <a:gd name="T39" fmla="*/ 4314 h 66"/>
                  <a:gd name="T40" fmla="+- 0 2983 2945"/>
                  <a:gd name="T41" fmla="*/ T40 w 38"/>
                  <a:gd name="T42" fmla="+- 0 4313 4249"/>
                  <a:gd name="T43" fmla="*/ 4313 h 66"/>
                  <a:gd name="T44" fmla="+- 0 2983 2945"/>
                  <a:gd name="T45" fmla="*/ T44 w 38"/>
                  <a:gd name="T46" fmla="+- 0 4310 4249"/>
                  <a:gd name="T47" fmla="*/ 4310 h 66"/>
                  <a:gd name="T48" fmla="+- 0 2982 2945"/>
                  <a:gd name="T49" fmla="*/ T48 w 38"/>
                  <a:gd name="T50" fmla="+- 0 4308 4249"/>
                  <a:gd name="T51" fmla="*/ 4308 h 66"/>
                  <a:gd name="T52" fmla="+- 0 2982 2945"/>
                  <a:gd name="T53" fmla="*/ T52 w 38"/>
                  <a:gd name="T54" fmla="+- 0 4308 4249"/>
                  <a:gd name="T55" fmla="*/ 4308 h 66"/>
                  <a:gd name="T56" fmla="+- 0 2981 2945"/>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1"/>
                    </a:lnTo>
                    <a:lnTo>
                      <a:pt x="1" y="64"/>
                    </a:lnTo>
                    <a:lnTo>
                      <a:pt x="1" y="65"/>
                    </a:lnTo>
                    <a:lnTo>
                      <a:pt x="2" y="65"/>
                    </a:lnTo>
                    <a:lnTo>
                      <a:pt x="37" y="65"/>
                    </a:lnTo>
                    <a:lnTo>
                      <a:pt x="38" y="64"/>
                    </a:lnTo>
                    <a:lnTo>
                      <a:pt x="38"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75" name="Freeform 3425"/>
              <p:cNvSpPr>
                <a:spLocks/>
              </p:cNvSpPr>
              <p:nvPr/>
            </p:nvSpPr>
            <p:spPr bwMode="auto">
              <a:xfrm>
                <a:off x="2945" y="4249"/>
                <a:ext cx="38" cy="66"/>
              </a:xfrm>
              <a:custGeom>
                <a:avLst/>
                <a:gdLst>
                  <a:gd name="T0" fmla="+- 0 2969 2945"/>
                  <a:gd name="T1" fmla="*/ T0 w 38"/>
                  <a:gd name="T2" fmla="+- 0 4258 4249"/>
                  <a:gd name="T3" fmla="*/ 4258 h 66"/>
                  <a:gd name="T4" fmla="+- 0 2961 2945"/>
                  <a:gd name="T5" fmla="*/ T4 w 38"/>
                  <a:gd name="T6" fmla="+- 0 4258 4249"/>
                  <a:gd name="T7" fmla="*/ 4258 h 66"/>
                  <a:gd name="T8" fmla="+- 0 2961 2945"/>
                  <a:gd name="T9" fmla="*/ T8 w 38"/>
                  <a:gd name="T10" fmla="+- 0 4308 4249"/>
                  <a:gd name="T11" fmla="*/ 4308 h 66"/>
                  <a:gd name="T12" fmla="+- 0 2969 2945"/>
                  <a:gd name="T13" fmla="*/ T12 w 38"/>
                  <a:gd name="T14" fmla="+- 0 4308 4249"/>
                  <a:gd name="T15" fmla="*/ 4308 h 66"/>
                  <a:gd name="T16" fmla="+- 0 2969 2945"/>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76" name="Freeform 3424"/>
              <p:cNvSpPr>
                <a:spLocks/>
              </p:cNvSpPr>
              <p:nvPr/>
            </p:nvSpPr>
            <p:spPr bwMode="auto">
              <a:xfrm>
                <a:off x="2945" y="4249"/>
                <a:ext cx="38" cy="66"/>
              </a:xfrm>
              <a:custGeom>
                <a:avLst/>
                <a:gdLst>
                  <a:gd name="T0" fmla="+- 0 2967 2945"/>
                  <a:gd name="T1" fmla="*/ T0 w 38"/>
                  <a:gd name="T2" fmla="+- 0 4249 4249"/>
                  <a:gd name="T3" fmla="*/ 4249 h 66"/>
                  <a:gd name="T4" fmla="+- 0 2945 2945"/>
                  <a:gd name="T5" fmla="*/ T4 w 38"/>
                  <a:gd name="T6" fmla="+- 0 4265 4249"/>
                  <a:gd name="T7" fmla="*/ 4265 h 66"/>
                  <a:gd name="T8" fmla="+- 0 2946 2945"/>
                  <a:gd name="T9" fmla="*/ T8 w 38"/>
                  <a:gd name="T10" fmla="+- 0 4266 4249"/>
                  <a:gd name="T11" fmla="*/ 4266 h 66"/>
                  <a:gd name="T12" fmla="+- 0 2947 2945"/>
                  <a:gd name="T13" fmla="*/ T12 w 38"/>
                  <a:gd name="T14" fmla="+- 0 4266 4249"/>
                  <a:gd name="T15" fmla="*/ 4266 h 66"/>
                  <a:gd name="T16" fmla="+- 0 2948 2945"/>
                  <a:gd name="T17" fmla="*/ T16 w 38"/>
                  <a:gd name="T18" fmla="+- 0 4265 4249"/>
                  <a:gd name="T19" fmla="*/ 4265 h 66"/>
                  <a:gd name="T20" fmla="+- 0 2961 2945"/>
                  <a:gd name="T21" fmla="*/ T20 w 38"/>
                  <a:gd name="T22" fmla="+- 0 4258 4249"/>
                  <a:gd name="T23" fmla="*/ 4258 h 66"/>
                  <a:gd name="T24" fmla="+- 0 2969 2945"/>
                  <a:gd name="T25" fmla="*/ T24 w 38"/>
                  <a:gd name="T26" fmla="+- 0 4258 4249"/>
                  <a:gd name="T27" fmla="*/ 4258 h 66"/>
                  <a:gd name="T28" fmla="+- 0 2969 2945"/>
                  <a:gd name="T29" fmla="*/ T28 w 38"/>
                  <a:gd name="T30" fmla="+- 0 4249 4249"/>
                  <a:gd name="T31" fmla="*/ 4249 h 66"/>
                  <a:gd name="T32" fmla="+- 0 2969 2945"/>
                  <a:gd name="T33" fmla="*/ T32 w 38"/>
                  <a:gd name="T34" fmla="+- 0 4249 4249"/>
                  <a:gd name="T35" fmla="*/ 4249 h 66"/>
                  <a:gd name="T36" fmla="+- 0 2967 2945"/>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6" name="Group 3419"/>
            <p:cNvGrpSpPr>
              <a:grpSpLocks/>
            </p:cNvGrpSpPr>
            <p:nvPr/>
          </p:nvGrpSpPr>
          <p:grpSpPr bwMode="auto">
            <a:xfrm>
              <a:off x="2942" y="4371"/>
              <a:ext cx="41" cy="68"/>
              <a:chOff x="2942" y="4371"/>
              <a:chExt cx="41" cy="68"/>
            </a:xfrm>
          </p:grpSpPr>
          <p:sp>
            <p:nvSpPr>
              <p:cNvPr id="39671" name="Freeform 3422"/>
              <p:cNvSpPr>
                <a:spLocks/>
              </p:cNvSpPr>
              <p:nvPr/>
            </p:nvSpPr>
            <p:spPr bwMode="auto">
              <a:xfrm>
                <a:off x="2942" y="4371"/>
                <a:ext cx="41" cy="68"/>
              </a:xfrm>
              <a:custGeom>
                <a:avLst/>
                <a:gdLst>
                  <a:gd name="T0" fmla="+- 0 2943 2942"/>
                  <a:gd name="T1" fmla="*/ T0 w 41"/>
                  <a:gd name="T2" fmla="+- 0 4426 4371"/>
                  <a:gd name="T3" fmla="*/ 4426 h 68"/>
                  <a:gd name="T4" fmla="+- 0 2942 2942"/>
                  <a:gd name="T5" fmla="*/ T4 w 41"/>
                  <a:gd name="T6" fmla="+- 0 4427 4371"/>
                  <a:gd name="T7" fmla="*/ 4427 h 68"/>
                  <a:gd name="T8" fmla="+- 0 2942 2942"/>
                  <a:gd name="T9" fmla="*/ T8 w 41"/>
                  <a:gd name="T10" fmla="+- 0 4428 4371"/>
                  <a:gd name="T11" fmla="*/ 4428 h 68"/>
                  <a:gd name="T12" fmla="+- 0 2942 2942"/>
                  <a:gd name="T13" fmla="*/ T12 w 41"/>
                  <a:gd name="T14" fmla="+- 0 4432 4371"/>
                  <a:gd name="T15" fmla="*/ 4432 h 68"/>
                  <a:gd name="T16" fmla="+- 0 2942 2942"/>
                  <a:gd name="T17" fmla="*/ T16 w 41"/>
                  <a:gd name="T18" fmla="+- 0 4433 4371"/>
                  <a:gd name="T19" fmla="*/ 4433 h 68"/>
                  <a:gd name="T20" fmla="+- 0 2957 2942"/>
                  <a:gd name="T21" fmla="*/ T20 w 41"/>
                  <a:gd name="T22" fmla="+- 0 4439 4371"/>
                  <a:gd name="T23" fmla="*/ 4439 h 68"/>
                  <a:gd name="T24" fmla="+- 0 2963 2942"/>
                  <a:gd name="T25" fmla="*/ T24 w 41"/>
                  <a:gd name="T26" fmla="+- 0 4439 4371"/>
                  <a:gd name="T27" fmla="*/ 4439 h 68"/>
                  <a:gd name="T28" fmla="+- 0 2978 2942"/>
                  <a:gd name="T29" fmla="*/ T28 w 41"/>
                  <a:gd name="T30" fmla="+- 0 4431 4371"/>
                  <a:gd name="T31" fmla="*/ 4431 h 68"/>
                  <a:gd name="T32" fmla="+- 0 2957 2942"/>
                  <a:gd name="T33" fmla="*/ T32 w 41"/>
                  <a:gd name="T34" fmla="+- 0 4431 4371"/>
                  <a:gd name="T35" fmla="*/ 4431 h 68"/>
                  <a:gd name="T36" fmla="+- 0 2955 2942"/>
                  <a:gd name="T37" fmla="*/ T36 w 41"/>
                  <a:gd name="T38" fmla="+- 0 4431 4371"/>
                  <a:gd name="T39" fmla="*/ 4431 h 68"/>
                  <a:gd name="T40" fmla="+- 0 2951 2942"/>
                  <a:gd name="T41" fmla="*/ T40 w 41"/>
                  <a:gd name="T42" fmla="+- 0 4430 4371"/>
                  <a:gd name="T43" fmla="*/ 4430 h 68"/>
                  <a:gd name="T44" fmla="+- 0 2950 2942"/>
                  <a:gd name="T45" fmla="*/ T44 w 41"/>
                  <a:gd name="T46" fmla="+- 0 4429 4371"/>
                  <a:gd name="T47" fmla="*/ 4429 h 68"/>
                  <a:gd name="T48" fmla="+- 0 2948 2942"/>
                  <a:gd name="T49" fmla="*/ T48 w 41"/>
                  <a:gd name="T50" fmla="+- 0 4429 4371"/>
                  <a:gd name="T51" fmla="*/ 4429 h 68"/>
                  <a:gd name="T52" fmla="+- 0 2945 2942"/>
                  <a:gd name="T53" fmla="*/ T52 w 41"/>
                  <a:gd name="T54" fmla="+- 0 4427 4371"/>
                  <a:gd name="T55" fmla="*/ 4427 h 68"/>
                  <a:gd name="T56" fmla="+- 0 2943 2942"/>
                  <a:gd name="T57" fmla="*/ T56 w 41"/>
                  <a:gd name="T58" fmla="+- 0 4426 4371"/>
                  <a:gd name="T59" fmla="*/ 442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1" h="68">
                    <a:moveTo>
                      <a:pt x="1" y="55"/>
                    </a:moveTo>
                    <a:lnTo>
                      <a:pt x="0" y="56"/>
                    </a:lnTo>
                    <a:lnTo>
                      <a:pt x="0" y="57"/>
                    </a:lnTo>
                    <a:lnTo>
                      <a:pt x="0" y="61"/>
                    </a:lnTo>
                    <a:lnTo>
                      <a:pt x="0" y="62"/>
                    </a:lnTo>
                    <a:lnTo>
                      <a:pt x="15" y="68"/>
                    </a:lnTo>
                    <a:lnTo>
                      <a:pt x="21" y="68"/>
                    </a:lnTo>
                    <a:lnTo>
                      <a:pt x="36" y="60"/>
                    </a:lnTo>
                    <a:lnTo>
                      <a:pt x="15" y="60"/>
                    </a:lnTo>
                    <a:lnTo>
                      <a:pt x="13" y="60"/>
                    </a:lnTo>
                    <a:lnTo>
                      <a:pt x="9" y="59"/>
                    </a:lnTo>
                    <a:lnTo>
                      <a:pt x="8"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72" name="Freeform 3421"/>
              <p:cNvSpPr>
                <a:spLocks/>
              </p:cNvSpPr>
              <p:nvPr/>
            </p:nvSpPr>
            <p:spPr bwMode="auto">
              <a:xfrm>
                <a:off x="2942" y="4371"/>
                <a:ext cx="41" cy="68"/>
              </a:xfrm>
              <a:custGeom>
                <a:avLst/>
                <a:gdLst>
                  <a:gd name="T0" fmla="+- 0 2977 2942"/>
                  <a:gd name="T1" fmla="*/ T0 w 41"/>
                  <a:gd name="T2" fmla="+- 0 4378 4371"/>
                  <a:gd name="T3" fmla="*/ 4378 h 68"/>
                  <a:gd name="T4" fmla="+- 0 2959 2942"/>
                  <a:gd name="T5" fmla="*/ T4 w 41"/>
                  <a:gd name="T6" fmla="+- 0 4378 4371"/>
                  <a:gd name="T7" fmla="*/ 4378 h 68"/>
                  <a:gd name="T8" fmla="+- 0 2964 2942"/>
                  <a:gd name="T9" fmla="*/ T8 w 41"/>
                  <a:gd name="T10" fmla="+- 0 4379 4371"/>
                  <a:gd name="T11" fmla="*/ 4379 h 68"/>
                  <a:gd name="T12" fmla="+- 0 2967 2942"/>
                  <a:gd name="T13" fmla="*/ T12 w 41"/>
                  <a:gd name="T14" fmla="+- 0 4381 4371"/>
                  <a:gd name="T15" fmla="*/ 4381 h 68"/>
                  <a:gd name="T16" fmla="+- 0 2969 2942"/>
                  <a:gd name="T17" fmla="*/ T16 w 41"/>
                  <a:gd name="T18" fmla="+- 0 4384 4371"/>
                  <a:gd name="T19" fmla="*/ 4384 h 68"/>
                  <a:gd name="T20" fmla="+- 0 2970 2942"/>
                  <a:gd name="T21" fmla="*/ T20 w 41"/>
                  <a:gd name="T22" fmla="+- 0 4388 4371"/>
                  <a:gd name="T23" fmla="*/ 4388 h 68"/>
                  <a:gd name="T24" fmla="+- 0 2970 2942"/>
                  <a:gd name="T25" fmla="*/ T24 w 41"/>
                  <a:gd name="T26" fmla="+- 0 4391 4371"/>
                  <a:gd name="T27" fmla="*/ 4391 h 68"/>
                  <a:gd name="T28" fmla="+- 0 2950 2942"/>
                  <a:gd name="T29" fmla="*/ T28 w 41"/>
                  <a:gd name="T30" fmla="+- 0 4401 4371"/>
                  <a:gd name="T31" fmla="*/ 4401 h 68"/>
                  <a:gd name="T32" fmla="+- 0 2949 2942"/>
                  <a:gd name="T33" fmla="*/ T32 w 41"/>
                  <a:gd name="T34" fmla="+- 0 4401 4371"/>
                  <a:gd name="T35" fmla="*/ 4401 h 68"/>
                  <a:gd name="T36" fmla="+- 0 2949 2942"/>
                  <a:gd name="T37" fmla="*/ T36 w 41"/>
                  <a:gd name="T38" fmla="+- 0 4402 4371"/>
                  <a:gd name="T39" fmla="*/ 4402 h 68"/>
                  <a:gd name="T40" fmla="+- 0 2949 2942"/>
                  <a:gd name="T41" fmla="*/ T40 w 41"/>
                  <a:gd name="T42" fmla="+- 0 4406 4371"/>
                  <a:gd name="T43" fmla="*/ 4406 h 68"/>
                  <a:gd name="T44" fmla="+- 0 2949 2942"/>
                  <a:gd name="T45" fmla="*/ T44 w 41"/>
                  <a:gd name="T46" fmla="+- 0 4407 4371"/>
                  <a:gd name="T47" fmla="*/ 4407 h 68"/>
                  <a:gd name="T48" fmla="+- 0 2950 2942"/>
                  <a:gd name="T49" fmla="*/ T48 w 41"/>
                  <a:gd name="T50" fmla="+- 0 4407 4371"/>
                  <a:gd name="T51" fmla="*/ 4407 h 68"/>
                  <a:gd name="T52" fmla="+- 0 2959 2942"/>
                  <a:gd name="T53" fmla="*/ T52 w 41"/>
                  <a:gd name="T54" fmla="+- 0 4407 4371"/>
                  <a:gd name="T55" fmla="*/ 4407 h 68"/>
                  <a:gd name="T56" fmla="+- 0 2961 2942"/>
                  <a:gd name="T57" fmla="*/ T56 w 41"/>
                  <a:gd name="T58" fmla="+- 0 4408 4371"/>
                  <a:gd name="T59" fmla="*/ 4408 h 68"/>
                  <a:gd name="T60" fmla="+- 0 2973 2942"/>
                  <a:gd name="T61" fmla="*/ T60 w 41"/>
                  <a:gd name="T62" fmla="+- 0 4418 4371"/>
                  <a:gd name="T63" fmla="*/ 4418 h 68"/>
                  <a:gd name="T64" fmla="+- 0 2973 2942"/>
                  <a:gd name="T65" fmla="*/ T64 w 41"/>
                  <a:gd name="T66" fmla="+- 0 4420 4371"/>
                  <a:gd name="T67" fmla="*/ 4420 h 68"/>
                  <a:gd name="T68" fmla="+- 0 2961 2942"/>
                  <a:gd name="T69" fmla="*/ T68 w 41"/>
                  <a:gd name="T70" fmla="+- 0 4431 4371"/>
                  <a:gd name="T71" fmla="*/ 4431 h 68"/>
                  <a:gd name="T72" fmla="+- 0 2978 2942"/>
                  <a:gd name="T73" fmla="*/ T72 w 41"/>
                  <a:gd name="T74" fmla="+- 0 4431 4371"/>
                  <a:gd name="T75" fmla="*/ 4431 h 68"/>
                  <a:gd name="T76" fmla="+- 0 2980 2942"/>
                  <a:gd name="T77" fmla="*/ T76 w 41"/>
                  <a:gd name="T78" fmla="+- 0 4429 4371"/>
                  <a:gd name="T79" fmla="*/ 4429 h 68"/>
                  <a:gd name="T80" fmla="+- 0 2982 2942"/>
                  <a:gd name="T81" fmla="*/ T80 w 41"/>
                  <a:gd name="T82" fmla="+- 0 4425 4371"/>
                  <a:gd name="T83" fmla="*/ 4425 h 68"/>
                  <a:gd name="T84" fmla="+- 0 2982 2942"/>
                  <a:gd name="T85" fmla="*/ T84 w 41"/>
                  <a:gd name="T86" fmla="+- 0 4422 4371"/>
                  <a:gd name="T87" fmla="*/ 4422 h 68"/>
                  <a:gd name="T88" fmla="+- 0 2982 2942"/>
                  <a:gd name="T89" fmla="*/ T88 w 41"/>
                  <a:gd name="T90" fmla="+- 0 4416 4371"/>
                  <a:gd name="T91" fmla="*/ 4416 h 68"/>
                  <a:gd name="T92" fmla="+- 0 2967 2942"/>
                  <a:gd name="T93" fmla="*/ T92 w 41"/>
                  <a:gd name="T94" fmla="+- 0 4403 4371"/>
                  <a:gd name="T95" fmla="*/ 4403 h 68"/>
                  <a:gd name="T96" fmla="+- 0 2979 2942"/>
                  <a:gd name="T97" fmla="*/ T96 w 41"/>
                  <a:gd name="T98" fmla="+- 0 4390 4371"/>
                  <a:gd name="T99" fmla="*/ 4390 h 68"/>
                  <a:gd name="T100" fmla="+- 0 2979 2942"/>
                  <a:gd name="T101" fmla="*/ T100 w 41"/>
                  <a:gd name="T102" fmla="+- 0 4383 4371"/>
                  <a:gd name="T103" fmla="*/ 4383 h 68"/>
                  <a:gd name="T104" fmla="+- 0 2979 2942"/>
                  <a:gd name="T105" fmla="*/ T104 w 41"/>
                  <a:gd name="T106" fmla="+- 0 4383 4371"/>
                  <a:gd name="T107" fmla="*/ 4383 h 68"/>
                  <a:gd name="T108" fmla="+- 0 2977 2942"/>
                  <a:gd name="T109" fmla="*/ T108 w 41"/>
                  <a:gd name="T110" fmla="+- 0 4379 4371"/>
                  <a:gd name="T111" fmla="*/ 4379 h 68"/>
                  <a:gd name="T112" fmla="+- 0 2977 2942"/>
                  <a:gd name="T113" fmla="*/ T112 w 41"/>
                  <a:gd name="T114" fmla="+- 0 4378 4371"/>
                  <a:gd name="T115"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20"/>
                    </a:lnTo>
                    <a:lnTo>
                      <a:pt x="8" y="30"/>
                    </a:lnTo>
                    <a:lnTo>
                      <a:pt x="7" y="30"/>
                    </a:lnTo>
                    <a:lnTo>
                      <a:pt x="7" y="31"/>
                    </a:lnTo>
                    <a:lnTo>
                      <a:pt x="7" y="35"/>
                    </a:lnTo>
                    <a:lnTo>
                      <a:pt x="7" y="36"/>
                    </a:lnTo>
                    <a:lnTo>
                      <a:pt x="8" y="36"/>
                    </a:lnTo>
                    <a:lnTo>
                      <a:pt x="17" y="36"/>
                    </a:lnTo>
                    <a:lnTo>
                      <a:pt x="19" y="37"/>
                    </a:lnTo>
                    <a:lnTo>
                      <a:pt x="31" y="47"/>
                    </a:lnTo>
                    <a:lnTo>
                      <a:pt x="31" y="49"/>
                    </a:lnTo>
                    <a:lnTo>
                      <a:pt x="19" y="60"/>
                    </a:lnTo>
                    <a:lnTo>
                      <a:pt x="36" y="60"/>
                    </a:lnTo>
                    <a:lnTo>
                      <a:pt x="38" y="58"/>
                    </a:lnTo>
                    <a:lnTo>
                      <a:pt x="40"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73" name="Freeform 3420"/>
              <p:cNvSpPr>
                <a:spLocks/>
              </p:cNvSpPr>
              <p:nvPr/>
            </p:nvSpPr>
            <p:spPr bwMode="auto">
              <a:xfrm>
                <a:off x="2942" y="4371"/>
                <a:ext cx="41" cy="68"/>
              </a:xfrm>
              <a:custGeom>
                <a:avLst/>
                <a:gdLst>
                  <a:gd name="T0" fmla="+- 0 2964 2942"/>
                  <a:gd name="T1" fmla="*/ T0 w 41"/>
                  <a:gd name="T2" fmla="+- 0 4371 4371"/>
                  <a:gd name="T3" fmla="*/ 4371 h 68"/>
                  <a:gd name="T4" fmla="+- 0 2944 2942"/>
                  <a:gd name="T5" fmla="*/ T4 w 41"/>
                  <a:gd name="T6" fmla="+- 0 4383 4371"/>
                  <a:gd name="T7" fmla="*/ 4383 h 68"/>
                  <a:gd name="T8" fmla="+- 0 2944 2942"/>
                  <a:gd name="T9" fmla="*/ T8 w 41"/>
                  <a:gd name="T10" fmla="+- 0 4383 4371"/>
                  <a:gd name="T11" fmla="*/ 4383 h 68"/>
                  <a:gd name="T12" fmla="+- 0 2944 2942"/>
                  <a:gd name="T13" fmla="*/ T12 w 41"/>
                  <a:gd name="T14" fmla="+- 0 4384 4371"/>
                  <a:gd name="T15" fmla="*/ 4384 h 68"/>
                  <a:gd name="T16" fmla="+- 0 2945 2942"/>
                  <a:gd name="T17" fmla="*/ T16 w 41"/>
                  <a:gd name="T18" fmla="+- 0 4384 4371"/>
                  <a:gd name="T19" fmla="*/ 4384 h 68"/>
                  <a:gd name="T20" fmla="+- 0 2947 2942"/>
                  <a:gd name="T21" fmla="*/ T20 w 41"/>
                  <a:gd name="T22" fmla="+- 0 4383 4371"/>
                  <a:gd name="T23" fmla="*/ 4383 h 68"/>
                  <a:gd name="T24" fmla="+- 0 2950 2942"/>
                  <a:gd name="T25" fmla="*/ T24 w 41"/>
                  <a:gd name="T26" fmla="+- 0 4381 4371"/>
                  <a:gd name="T27" fmla="*/ 4381 h 68"/>
                  <a:gd name="T28" fmla="+- 0 2955 2942"/>
                  <a:gd name="T29" fmla="*/ T28 w 41"/>
                  <a:gd name="T30" fmla="+- 0 4379 4371"/>
                  <a:gd name="T31" fmla="*/ 4379 h 68"/>
                  <a:gd name="T32" fmla="+- 0 2956 2942"/>
                  <a:gd name="T33" fmla="*/ T32 w 41"/>
                  <a:gd name="T34" fmla="+- 0 4379 4371"/>
                  <a:gd name="T35" fmla="*/ 4379 h 68"/>
                  <a:gd name="T36" fmla="+- 0 2958 2942"/>
                  <a:gd name="T37" fmla="*/ T36 w 41"/>
                  <a:gd name="T38" fmla="+- 0 4378 4371"/>
                  <a:gd name="T39" fmla="*/ 4378 h 68"/>
                  <a:gd name="T40" fmla="+- 0 2977 2942"/>
                  <a:gd name="T41" fmla="*/ T40 w 41"/>
                  <a:gd name="T42" fmla="+- 0 4378 4371"/>
                  <a:gd name="T43" fmla="*/ 4378 h 68"/>
                  <a:gd name="T44" fmla="+- 0 2976 2942"/>
                  <a:gd name="T45" fmla="*/ T44 w 41"/>
                  <a:gd name="T46" fmla="+- 0 4377 4371"/>
                  <a:gd name="T47" fmla="*/ 4377 h 68"/>
                  <a:gd name="T48" fmla="+- 0 2973 2942"/>
                  <a:gd name="T49" fmla="*/ T48 w 41"/>
                  <a:gd name="T50" fmla="+- 0 4374 4371"/>
                  <a:gd name="T51" fmla="*/ 4374 h 68"/>
                  <a:gd name="T52" fmla="+- 0 2971 2942"/>
                  <a:gd name="T53" fmla="*/ T52 w 41"/>
                  <a:gd name="T54" fmla="+- 0 4373 4371"/>
                  <a:gd name="T55" fmla="*/ 4373 h 68"/>
                  <a:gd name="T56" fmla="+- 0 2967 2942"/>
                  <a:gd name="T57" fmla="*/ T56 w 41"/>
                  <a:gd name="T58" fmla="+- 0 4371 4371"/>
                  <a:gd name="T59" fmla="*/ 4371 h 68"/>
                  <a:gd name="T60" fmla="+- 0 2964 2942"/>
                  <a:gd name="T61" fmla="*/ T60 w 41"/>
                  <a:gd name="T62" fmla="+- 0 4371 4371"/>
                  <a:gd name="T6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2" y="13"/>
                    </a:lnTo>
                    <a:lnTo>
                      <a:pt x="3" y="13"/>
                    </a:lnTo>
                    <a:lnTo>
                      <a:pt x="5" y="12"/>
                    </a:lnTo>
                    <a:lnTo>
                      <a:pt x="8" y="10"/>
                    </a:lnTo>
                    <a:lnTo>
                      <a:pt x="13" y="8"/>
                    </a:lnTo>
                    <a:lnTo>
                      <a:pt x="14" y="8"/>
                    </a:lnTo>
                    <a:lnTo>
                      <a:pt x="16"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7" name="Group 3417"/>
            <p:cNvGrpSpPr>
              <a:grpSpLocks/>
            </p:cNvGrpSpPr>
            <p:nvPr/>
          </p:nvGrpSpPr>
          <p:grpSpPr bwMode="auto">
            <a:xfrm>
              <a:off x="3010" y="4674"/>
              <a:ext cx="80" cy="15"/>
              <a:chOff x="3010" y="4674"/>
              <a:chExt cx="80" cy="15"/>
            </a:xfrm>
          </p:grpSpPr>
          <p:sp>
            <p:nvSpPr>
              <p:cNvPr id="39670" name="Freeform 3418"/>
              <p:cNvSpPr>
                <a:spLocks/>
              </p:cNvSpPr>
              <p:nvPr/>
            </p:nvSpPr>
            <p:spPr bwMode="auto">
              <a:xfrm>
                <a:off x="3010" y="4674"/>
                <a:ext cx="80" cy="15"/>
              </a:xfrm>
              <a:custGeom>
                <a:avLst/>
                <a:gdLst>
                  <a:gd name="T0" fmla="+- 0 3088 3010"/>
                  <a:gd name="T1" fmla="*/ T0 w 80"/>
                  <a:gd name="T2" fmla="+- 0 4674 4674"/>
                  <a:gd name="T3" fmla="*/ 4674 h 15"/>
                  <a:gd name="T4" fmla="+- 0 3011 3010"/>
                  <a:gd name="T5" fmla="*/ T4 w 80"/>
                  <a:gd name="T6" fmla="+- 0 4674 4674"/>
                  <a:gd name="T7" fmla="*/ 4674 h 15"/>
                  <a:gd name="T8" fmla="+- 0 3011 3010"/>
                  <a:gd name="T9" fmla="*/ T8 w 80"/>
                  <a:gd name="T10" fmla="+- 0 4688 4674"/>
                  <a:gd name="T11" fmla="*/ 4688 h 15"/>
                  <a:gd name="T12" fmla="+- 0 3010 3010"/>
                  <a:gd name="T13" fmla="*/ T12 w 80"/>
                  <a:gd name="T14" fmla="+- 0 4689 4674"/>
                  <a:gd name="T15" fmla="*/ 4689 h 15"/>
                  <a:gd name="T16" fmla="+- 0 3089 3010"/>
                  <a:gd name="T17" fmla="*/ T16 w 80"/>
                  <a:gd name="T18" fmla="+- 0 4689 4674"/>
                  <a:gd name="T19" fmla="*/ 4689 h 15"/>
                  <a:gd name="T20" fmla="+- 0 3088 3010"/>
                  <a:gd name="T21" fmla="*/ T20 w 80"/>
                  <a:gd name="T22" fmla="+- 0 4688 4674"/>
                  <a:gd name="T23" fmla="*/ 4688 h 15"/>
                  <a:gd name="T24" fmla="+- 0 3088 3010"/>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8" name="Group 3414"/>
            <p:cNvGrpSpPr>
              <a:grpSpLocks/>
            </p:cNvGrpSpPr>
            <p:nvPr/>
          </p:nvGrpSpPr>
          <p:grpSpPr bwMode="auto">
            <a:xfrm>
              <a:off x="3009" y="4674"/>
              <a:ext cx="3" cy="15"/>
              <a:chOff x="3009" y="4674"/>
              <a:chExt cx="3" cy="15"/>
            </a:xfrm>
          </p:grpSpPr>
          <p:sp>
            <p:nvSpPr>
              <p:cNvPr id="39668" name="Freeform 3416"/>
              <p:cNvSpPr>
                <a:spLocks/>
              </p:cNvSpPr>
              <p:nvPr/>
            </p:nvSpPr>
            <p:spPr bwMode="auto">
              <a:xfrm>
                <a:off x="3009" y="4674"/>
                <a:ext cx="3" cy="15"/>
              </a:xfrm>
              <a:custGeom>
                <a:avLst/>
                <a:gdLst>
                  <a:gd name="T0" fmla="+- 0 3011 3009"/>
                  <a:gd name="T1" fmla="*/ T0 w 3"/>
                  <a:gd name="T2" fmla="+- 0 4674 4674"/>
                  <a:gd name="T3" fmla="*/ 4674 h 15"/>
                  <a:gd name="T4" fmla="+- 0 3009 3009"/>
                  <a:gd name="T5" fmla="*/ T4 w 3"/>
                  <a:gd name="T6" fmla="+- 0 4674 4674"/>
                  <a:gd name="T7" fmla="*/ 4674 h 15"/>
                  <a:gd name="T8" fmla="+- 0 3009 3009"/>
                  <a:gd name="T9" fmla="*/ T8 w 3"/>
                  <a:gd name="T10" fmla="+- 0 4688 4674"/>
                  <a:gd name="T11" fmla="*/ 4688 h 15"/>
                  <a:gd name="T12" fmla="+- 0 3010 3009"/>
                  <a:gd name="T13" fmla="*/ T12 w 3"/>
                  <a:gd name="T14" fmla="+- 0 4689 4674"/>
                  <a:gd name="T15" fmla="*/ 4689 h 15"/>
                  <a:gd name="T16" fmla="+- 0 3011 3009"/>
                  <a:gd name="T17" fmla="*/ T16 w 3"/>
                  <a:gd name="T18" fmla="+- 0 4688 4674"/>
                  <a:gd name="T19" fmla="*/ 4688 h 15"/>
                  <a:gd name="T20" fmla="+- 0 3011 3009"/>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69" name="Picture 34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97"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49" name="Group 3412"/>
            <p:cNvGrpSpPr>
              <a:grpSpLocks/>
            </p:cNvGrpSpPr>
            <p:nvPr/>
          </p:nvGrpSpPr>
          <p:grpSpPr bwMode="auto">
            <a:xfrm>
              <a:off x="2995" y="4019"/>
              <a:ext cx="3" cy="656"/>
              <a:chOff x="2995" y="4019"/>
              <a:chExt cx="3" cy="656"/>
            </a:xfrm>
          </p:grpSpPr>
          <p:sp>
            <p:nvSpPr>
              <p:cNvPr id="39667" name="Freeform 3413"/>
              <p:cNvSpPr>
                <a:spLocks/>
              </p:cNvSpPr>
              <p:nvPr/>
            </p:nvSpPr>
            <p:spPr bwMode="auto">
              <a:xfrm>
                <a:off x="2995" y="4019"/>
                <a:ext cx="3" cy="656"/>
              </a:xfrm>
              <a:custGeom>
                <a:avLst/>
                <a:gdLst>
                  <a:gd name="T0" fmla="+- 0 2995 2995"/>
                  <a:gd name="T1" fmla="*/ T0 w 3"/>
                  <a:gd name="T2" fmla="+- 0 4675 4019"/>
                  <a:gd name="T3" fmla="*/ 4675 h 656"/>
                  <a:gd name="T4" fmla="+- 0 2997 2995"/>
                  <a:gd name="T5" fmla="*/ T4 w 3"/>
                  <a:gd name="T6" fmla="+- 0 4675 4019"/>
                  <a:gd name="T7" fmla="*/ 4675 h 656"/>
                  <a:gd name="T8" fmla="+- 0 2997 2995"/>
                  <a:gd name="T9" fmla="*/ T8 w 3"/>
                  <a:gd name="T10" fmla="+- 0 4019 4019"/>
                  <a:gd name="T11" fmla="*/ 4019 h 656"/>
                  <a:gd name="T12" fmla="+- 0 2995 2995"/>
                  <a:gd name="T13" fmla="*/ T12 w 3"/>
                  <a:gd name="T14" fmla="+- 0 4019 4019"/>
                  <a:gd name="T15" fmla="*/ 4019 h 656"/>
                  <a:gd name="T16" fmla="+- 0 2995 299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0" name="Group 3410"/>
            <p:cNvGrpSpPr>
              <a:grpSpLocks/>
            </p:cNvGrpSpPr>
            <p:nvPr/>
          </p:nvGrpSpPr>
          <p:grpSpPr bwMode="auto">
            <a:xfrm>
              <a:off x="2995" y="4018"/>
              <a:ext cx="82" cy="2"/>
              <a:chOff x="2995" y="4018"/>
              <a:chExt cx="82" cy="2"/>
            </a:xfrm>
          </p:grpSpPr>
          <p:sp>
            <p:nvSpPr>
              <p:cNvPr id="39666" name="Freeform 3411"/>
              <p:cNvSpPr>
                <a:spLocks/>
              </p:cNvSpPr>
              <p:nvPr/>
            </p:nvSpPr>
            <p:spPr bwMode="auto">
              <a:xfrm>
                <a:off x="2995" y="4018"/>
                <a:ext cx="82" cy="2"/>
              </a:xfrm>
              <a:custGeom>
                <a:avLst/>
                <a:gdLst>
                  <a:gd name="T0" fmla="+- 0 2995 2995"/>
                  <a:gd name="T1" fmla="*/ T0 w 82"/>
                  <a:gd name="T2" fmla="+- 0 3076 2995"/>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51" name="Group 3408"/>
            <p:cNvGrpSpPr>
              <a:grpSpLocks/>
            </p:cNvGrpSpPr>
            <p:nvPr/>
          </p:nvGrpSpPr>
          <p:grpSpPr bwMode="auto">
            <a:xfrm>
              <a:off x="2996" y="4674"/>
              <a:ext cx="80" cy="2"/>
              <a:chOff x="2996" y="4674"/>
              <a:chExt cx="80" cy="2"/>
            </a:xfrm>
          </p:grpSpPr>
          <p:sp>
            <p:nvSpPr>
              <p:cNvPr id="39665" name="Freeform 3409"/>
              <p:cNvSpPr>
                <a:spLocks/>
              </p:cNvSpPr>
              <p:nvPr/>
            </p:nvSpPr>
            <p:spPr bwMode="auto">
              <a:xfrm>
                <a:off x="2996" y="4674"/>
                <a:ext cx="80" cy="2"/>
              </a:xfrm>
              <a:custGeom>
                <a:avLst/>
                <a:gdLst>
                  <a:gd name="T0" fmla="+- 0 2996 2996"/>
                  <a:gd name="T1" fmla="*/ T0 w 80"/>
                  <a:gd name="T2" fmla="+- 0 3076 299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52" name="Group 3406"/>
            <p:cNvGrpSpPr>
              <a:grpSpLocks/>
            </p:cNvGrpSpPr>
            <p:nvPr/>
          </p:nvGrpSpPr>
          <p:grpSpPr bwMode="auto">
            <a:xfrm>
              <a:off x="2997" y="4672"/>
              <a:ext cx="80" cy="2"/>
              <a:chOff x="2997" y="4672"/>
              <a:chExt cx="80" cy="2"/>
            </a:xfrm>
          </p:grpSpPr>
          <p:sp>
            <p:nvSpPr>
              <p:cNvPr id="39664" name="Freeform 3407"/>
              <p:cNvSpPr>
                <a:spLocks/>
              </p:cNvSpPr>
              <p:nvPr/>
            </p:nvSpPr>
            <p:spPr bwMode="auto">
              <a:xfrm>
                <a:off x="2997" y="4672"/>
                <a:ext cx="80" cy="2"/>
              </a:xfrm>
              <a:custGeom>
                <a:avLst/>
                <a:gdLst>
                  <a:gd name="T0" fmla="+- 0 2997 2997"/>
                  <a:gd name="T1" fmla="*/ T0 w 80"/>
                  <a:gd name="T2" fmla="+- 0 3076 299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53" name="Group 3402"/>
            <p:cNvGrpSpPr>
              <a:grpSpLocks/>
            </p:cNvGrpSpPr>
            <p:nvPr/>
          </p:nvGrpSpPr>
          <p:grpSpPr bwMode="auto">
            <a:xfrm>
              <a:off x="3025" y="4249"/>
              <a:ext cx="38" cy="66"/>
              <a:chOff x="3025" y="4249"/>
              <a:chExt cx="38" cy="66"/>
            </a:xfrm>
          </p:grpSpPr>
          <p:sp>
            <p:nvSpPr>
              <p:cNvPr id="39661" name="Freeform 3405"/>
              <p:cNvSpPr>
                <a:spLocks/>
              </p:cNvSpPr>
              <p:nvPr/>
            </p:nvSpPr>
            <p:spPr bwMode="auto">
              <a:xfrm>
                <a:off x="3025" y="4249"/>
                <a:ext cx="38" cy="66"/>
              </a:xfrm>
              <a:custGeom>
                <a:avLst/>
                <a:gdLst>
                  <a:gd name="T0" fmla="+- 0 3060 3025"/>
                  <a:gd name="T1" fmla="*/ T0 w 38"/>
                  <a:gd name="T2" fmla="+- 0 4308 4249"/>
                  <a:gd name="T3" fmla="*/ 4308 h 66"/>
                  <a:gd name="T4" fmla="+- 0 3027 3025"/>
                  <a:gd name="T5" fmla="*/ T4 w 38"/>
                  <a:gd name="T6" fmla="+- 0 4308 4249"/>
                  <a:gd name="T7" fmla="*/ 4308 h 66"/>
                  <a:gd name="T8" fmla="+- 0 3026 3025"/>
                  <a:gd name="T9" fmla="*/ T8 w 38"/>
                  <a:gd name="T10" fmla="+- 0 4308 4249"/>
                  <a:gd name="T11" fmla="*/ 4308 h 66"/>
                  <a:gd name="T12" fmla="+- 0 3025 3025"/>
                  <a:gd name="T13" fmla="*/ T12 w 38"/>
                  <a:gd name="T14" fmla="+- 0 4308 4249"/>
                  <a:gd name="T15" fmla="*/ 4308 h 66"/>
                  <a:gd name="T16" fmla="+- 0 3025 3025"/>
                  <a:gd name="T17" fmla="*/ T16 w 38"/>
                  <a:gd name="T18" fmla="+- 0 4310 4249"/>
                  <a:gd name="T19" fmla="*/ 4310 h 66"/>
                  <a:gd name="T20" fmla="+- 0 3025 3025"/>
                  <a:gd name="T21" fmla="*/ T20 w 38"/>
                  <a:gd name="T22" fmla="+- 0 4313 4249"/>
                  <a:gd name="T23" fmla="*/ 4313 h 66"/>
                  <a:gd name="T24" fmla="+- 0 3025 3025"/>
                  <a:gd name="T25" fmla="*/ T24 w 38"/>
                  <a:gd name="T26" fmla="+- 0 4314 4249"/>
                  <a:gd name="T27" fmla="*/ 4314 h 66"/>
                  <a:gd name="T28" fmla="+- 0 3026 3025"/>
                  <a:gd name="T29" fmla="*/ T28 w 38"/>
                  <a:gd name="T30" fmla="+- 0 4314 4249"/>
                  <a:gd name="T31" fmla="*/ 4314 h 66"/>
                  <a:gd name="T32" fmla="+- 0 3061 3025"/>
                  <a:gd name="T33" fmla="*/ T32 w 38"/>
                  <a:gd name="T34" fmla="+- 0 4314 4249"/>
                  <a:gd name="T35" fmla="*/ 4314 h 66"/>
                  <a:gd name="T36" fmla="+- 0 3062 3025"/>
                  <a:gd name="T37" fmla="*/ T36 w 38"/>
                  <a:gd name="T38" fmla="+- 0 4314 4249"/>
                  <a:gd name="T39" fmla="*/ 4314 h 66"/>
                  <a:gd name="T40" fmla="+- 0 3062 3025"/>
                  <a:gd name="T41" fmla="*/ T40 w 38"/>
                  <a:gd name="T42" fmla="+- 0 4313 4249"/>
                  <a:gd name="T43" fmla="*/ 4313 h 66"/>
                  <a:gd name="T44" fmla="+- 0 3062 3025"/>
                  <a:gd name="T45" fmla="*/ T44 w 38"/>
                  <a:gd name="T46" fmla="+- 0 4310 4249"/>
                  <a:gd name="T47" fmla="*/ 4310 h 66"/>
                  <a:gd name="T48" fmla="+- 0 3062 3025"/>
                  <a:gd name="T49" fmla="*/ T48 w 38"/>
                  <a:gd name="T50" fmla="+- 0 4308 4249"/>
                  <a:gd name="T51" fmla="*/ 4308 h 66"/>
                  <a:gd name="T52" fmla="+- 0 3061 3025"/>
                  <a:gd name="T53" fmla="*/ T52 w 38"/>
                  <a:gd name="T54" fmla="+- 0 4308 4249"/>
                  <a:gd name="T55" fmla="*/ 4308 h 66"/>
                  <a:gd name="T56" fmla="+- 0 3060 3025"/>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0" y="65"/>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62" name="Freeform 3404"/>
              <p:cNvSpPr>
                <a:spLocks/>
              </p:cNvSpPr>
              <p:nvPr/>
            </p:nvSpPr>
            <p:spPr bwMode="auto">
              <a:xfrm>
                <a:off x="3025" y="4249"/>
                <a:ext cx="38" cy="66"/>
              </a:xfrm>
              <a:custGeom>
                <a:avLst/>
                <a:gdLst>
                  <a:gd name="T0" fmla="+- 0 3049 3025"/>
                  <a:gd name="T1" fmla="*/ T0 w 38"/>
                  <a:gd name="T2" fmla="+- 0 4258 4249"/>
                  <a:gd name="T3" fmla="*/ 4258 h 66"/>
                  <a:gd name="T4" fmla="+- 0 3040 3025"/>
                  <a:gd name="T5" fmla="*/ T4 w 38"/>
                  <a:gd name="T6" fmla="+- 0 4258 4249"/>
                  <a:gd name="T7" fmla="*/ 4258 h 66"/>
                  <a:gd name="T8" fmla="+- 0 3040 3025"/>
                  <a:gd name="T9" fmla="*/ T8 w 38"/>
                  <a:gd name="T10" fmla="+- 0 4308 4249"/>
                  <a:gd name="T11" fmla="*/ 4308 h 66"/>
                  <a:gd name="T12" fmla="+- 0 3049 3025"/>
                  <a:gd name="T13" fmla="*/ T12 w 38"/>
                  <a:gd name="T14" fmla="+- 0 4308 4249"/>
                  <a:gd name="T15" fmla="*/ 4308 h 66"/>
                  <a:gd name="T16" fmla="+- 0 3049 3025"/>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63" name="Freeform 3403"/>
              <p:cNvSpPr>
                <a:spLocks/>
              </p:cNvSpPr>
              <p:nvPr/>
            </p:nvSpPr>
            <p:spPr bwMode="auto">
              <a:xfrm>
                <a:off x="3025" y="4249"/>
                <a:ext cx="38" cy="66"/>
              </a:xfrm>
              <a:custGeom>
                <a:avLst/>
                <a:gdLst>
                  <a:gd name="T0" fmla="+- 0 3047 3025"/>
                  <a:gd name="T1" fmla="*/ T0 w 38"/>
                  <a:gd name="T2" fmla="+- 0 4249 4249"/>
                  <a:gd name="T3" fmla="*/ 4249 h 66"/>
                  <a:gd name="T4" fmla="+- 0 3025 3025"/>
                  <a:gd name="T5" fmla="*/ T4 w 38"/>
                  <a:gd name="T6" fmla="+- 0 4265 4249"/>
                  <a:gd name="T7" fmla="*/ 4265 h 66"/>
                  <a:gd name="T8" fmla="+- 0 3025 3025"/>
                  <a:gd name="T9" fmla="*/ T8 w 38"/>
                  <a:gd name="T10" fmla="+- 0 4266 4249"/>
                  <a:gd name="T11" fmla="*/ 4266 h 66"/>
                  <a:gd name="T12" fmla="+- 0 3026 3025"/>
                  <a:gd name="T13" fmla="*/ T12 w 38"/>
                  <a:gd name="T14" fmla="+- 0 4266 4249"/>
                  <a:gd name="T15" fmla="*/ 4266 h 66"/>
                  <a:gd name="T16" fmla="+- 0 3028 3025"/>
                  <a:gd name="T17" fmla="*/ T16 w 38"/>
                  <a:gd name="T18" fmla="+- 0 4265 4249"/>
                  <a:gd name="T19" fmla="*/ 4265 h 66"/>
                  <a:gd name="T20" fmla="+- 0 3040 3025"/>
                  <a:gd name="T21" fmla="*/ T20 w 38"/>
                  <a:gd name="T22" fmla="+- 0 4258 4249"/>
                  <a:gd name="T23" fmla="*/ 4258 h 66"/>
                  <a:gd name="T24" fmla="+- 0 3049 3025"/>
                  <a:gd name="T25" fmla="*/ T24 w 38"/>
                  <a:gd name="T26" fmla="+- 0 4258 4249"/>
                  <a:gd name="T27" fmla="*/ 4258 h 66"/>
                  <a:gd name="T28" fmla="+- 0 3048 3025"/>
                  <a:gd name="T29" fmla="*/ T28 w 38"/>
                  <a:gd name="T30" fmla="+- 0 4249 4249"/>
                  <a:gd name="T31" fmla="*/ 4249 h 66"/>
                  <a:gd name="T32" fmla="+- 0 3048 3025"/>
                  <a:gd name="T33" fmla="*/ T32 w 38"/>
                  <a:gd name="T34" fmla="+- 0 4249 4249"/>
                  <a:gd name="T35" fmla="*/ 4249 h 66"/>
                  <a:gd name="T36" fmla="+- 0 3047 3025"/>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4" name="Group 3399"/>
            <p:cNvGrpSpPr>
              <a:grpSpLocks/>
            </p:cNvGrpSpPr>
            <p:nvPr/>
          </p:nvGrpSpPr>
          <p:grpSpPr bwMode="auto">
            <a:xfrm>
              <a:off x="3018" y="4372"/>
              <a:ext cx="47" cy="67"/>
              <a:chOff x="3018" y="4372"/>
              <a:chExt cx="47" cy="67"/>
            </a:xfrm>
          </p:grpSpPr>
          <p:sp>
            <p:nvSpPr>
              <p:cNvPr id="39659" name="Freeform 3401"/>
              <p:cNvSpPr>
                <a:spLocks/>
              </p:cNvSpPr>
              <p:nvPr/>
            </p:nvSpPr>
            <p:spPr bwMode="auto">
              <a:xfrm>
                <a:off x="3018" y="4372"/>
                <a:ext cx="47" cy="67"/>
              </a:xfrm>
              <a:custGeom>
                <a:avLst/>
                <a:gdLst>
                  <a:gd name="T0" fmla="+- 0 3047 3018"/>
                  <a:gd name="T1" fmla="*/ T0 w 47"/>
                  <a:gd name="T2" fmla="+- 0 4372 4372"/>
                  <a:gd name="T3" fmla="*/ 4372 h 67"/>
                  <a:gd name="T4" fmla="+- 0 3018 3018"/>
                  <a:gd name="T5" fmla="*/ T4 w 47"/>
                  <a:gd name="T6" fmla="+- 0 4421 4372"/>
                  <a:gd name="T7" fmla="*/ 4421 h 67"/>
                  <a:gd name="T8" fmla="+- 0 3019 3018"/>
                  <a:gd name="T9" fmla="*/ T8 w 47"/>
                  <a:gd name="T10" fmla="+- 0 4422 4372"/>
                  <a:gd name="T11" fmla="*/ 4422 h 67"/>
                  <a:gd name="T12" fmla="+- 0 3020 3018"/>
                  <a:gd name="T13" fmla="*/ T12 w 47"/>
                  <a:gd name="T14" fmla="+- 0 4422 4372"/>
                  <a:gd name="T15" fmla="*/ 4422 h 67"/>
                  <a:gd name="T16" fmla="+- 0 3047 3018"/>
                  <a:gd name="T17" fmla="*/ T16 w 47"/>
                  <a:gd name="T18" fmla="+- 0 4423 4372"/>
                  <a:gd name="T19" fmla="*/ 4423 h 67"/>
                  <a:gd name="T20" fmla="+- 0 3047 3018"/>
                  <a:gd name="T21" fmla="*/ T20 w 47"/>
                  <a:gd name="T22" fmla="+- 0 4437 4372"/>
                  <a:gd name="T23" fmla="*/ 4437 h 67"/>
                  <a:gd name="T24" fmla="+- 0 3048 3018"/>
                  <a:gd name="T25" fmla="*/ T24 w 47"/>
                  <a:gd name="T26" fmla="+- 0 4438 4372"/>
                  <a:gd name="T27" fmla="*/ 4438 h 67"/>
                  <a:gd name="T28" fmla="+- 0 3049 3018"/>
                  <a:gd name="T29" fmla="*/ T28 w 47"/>
                  <a:gd name="T30" fmla="+- 0 4438 4372"/>
                  <a:gd name="T31" fmla="*/ 4438 h 67"/>
                  <a:gd name="T32" fmla="+- 0 3053 3018"/>
                  <a:gd name="T33" fmla="*/ T32 w 47"/>
                  <a:gd name="T34" fmla="+- 0 4438 4372"/>
                  <a:gd name="T35" fmla="*/ 4438 h 67"/>
                  <a:gd name="T36" fmla="+- 0 3055 3018"/>
                  <a:gd name="T37" fmla="*/ T36 w 47"/>
                  <a:gd name="T38" fmla="+- 0 4438 4372"/>
                  <a:gd name="T39" fmla="*/ 4438 h 67"/>
                  <a:gd name="T40" fmla="+- 0 3055 3018"/>
                  <a:gd name="T41" fmla="*/ T40 w 47"/>
                  <a:gd name="T42" fmla="+- 0 4437 4372"/>
                  <a:gd name="T43" fmla="*/ 4437 h 67"/>
                  <a:gd name="T44" fmla="+- 0 3056 3018"/>
                  <a:gd name="T45" fmla="*/ T44 w 47"/>
                  <a:gd name="T46" fmla="+- 0 4436 4372"/>
                  <a:gd name="T47" fmla="*/ 4436 h 67"/>
                  <a:gd name="T48" fmla="+- 0 3056 3018"/>
                  <a:gd name="T49" fmla="*/ T48 w 47"/>
                  <a:gd name="T50" fmla="+- 0 4423 4372"/>
                  <a:gd name="T51" fmla="*/ 4423 h 67"/>
                  <a:gd name="T52" fmla="+- 0 3063 3018"/>
                  <a:gd name="T53" fmla="*/ T52 w 47"/>
                  <a:gd name="T54" fmla="+- 0 4423 4372"/>
                  <a:gd name="T55" fmla="*/ 4423 h 67"/>
                  <a:gd name="T56" fmla="+- 0 3064 3018"/>
                  <a:gd name="T57" fmla="*/ T56 w 47"/>
                  <a:gd name="T58" fmla="+- 0 4422 4372"/>
                  <a:gd name="T59" fmla="*/ 4422 h 67"/>
                  <a:gd name="T60" fmla="+- 0 3065 3018"/>
                  <a:gd name="T61" fmla="*/ T60 w 47"/>
                  <a:gd name="T62" fmla="+- 0 4419 4372"/>
                  <a:gd name="T63" fmla="*/ 4419 h 67"/>
                  <a:gd name="T64" fmla="+- 0 3064 3018"/>
                  <a:gd name="T65" fmla="*/ T64 w 47"/>
                  <a:gd name="T66" fmla="+- 0 4416 4372"/>
                  <a:gd name="T67" fmla="*/ 4416 h 67"/>
                  <a:gd name="T68" fmla="+- 0 3063 3018"/>
                  <a:gd name="T69" fmla="*/ T68 w 47"/>
                  <a:gd name="T70" fmla="+- 0 4415 4372"/>
                  <a:gd name="T71" fmla="*/ 4415 h 67"/>
                  <a:gd name="T72" fmla="+- 0 3026 3018"/>
                  <a:gd name="T73" fmla="*/ T72 w 47"/>
                  <a:gd name="T74" fmla="+- 0 4415 4372"/>
                  <a:gd name="T75" fmla="*/ 4415 h 67"/>
                  <a:gd name="T76" fmla="+- 0 3047 3018"/>
                  <a:gd name="T77" fmla="*/ T76 w 47"/>
                  <a:gd name="T78" fmla="+- 0 4379 4372"/>
                  <a:gd name="T79" fmla="*/ 4379 h 67"/>
                  <a:gd name="T80" fmla="+- 0 3056 3018"/>
                  <a:gd name="T81" fmla="*/ T80 w 47"/>
                  <a:gd name="T82" fmla="+- 0 4379 4372"/>
                  <a:gd name="T83" fmla="*/ 4379 h 67"/>
                  <a:gd name="T84" fmla="+- 0 3055 3018"/>
                  <a:gd name="T85" fmla="*/ T84 w 47"/>
                  <a:gd name="T86" fmla="+- 0 4373 4372"/>
                  <a:gd name="T87" fmla="*/ 4373 h 67"/>
                  <a:gd name="T88" fmla="+- 0 3055 3018"/>
                  <a:gd name="T89" fmla="*/ T88 w 47"/>
                  <a:gd name="T90" fmla="+- 0 4373 4372"/>
                  <a:gd name="T91" fmla="*/ 4373 h 67"/>
                  <a:gd name="T92" fmla="+- 0 3054 3018"/>
                  <a:gd name="T93" fmla="*/ T92 w 47"/>
                  <a:gd name="T94" fmla="+- 0 4372 4372"/>
                  <a:gd name="T95" fmla="*/ 4372 h 67"/>
                  <a:gd name="T96" fmla="+- 0 3052 3018"/>
                  <a:gd name="T97" fmla="*/ T96 w 47"/>
                  <a:gd name="T98" fmla="+- 0 4372 4372"/>
                  <a:gd name="T99" fmla="*/ 4372 h 67"/>
                  <a:gd name="T100" fmla="+- 0 3047 3018"/>
                  <a:gd name="T101" fmla="*/ T100 w 47"/>
                  <a:gd name="T102" fmla="+- 0 4372 4372"/>
                  <a:gd name="T103"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9" y="0"/>
                    </a:moveTo>
                    <a:lnTo>
                      <a:pt x="0" y="49"/>
                    </a:lnTo>
                    <a:lnTo>
                      <a:pt x="1" y="50"/>
                    </a:lnTo>
                    <a:lnTo>
                      <a:pt x="2" y="50"/>
                    </a:lnTo>
                    <a:lnTo>
                      <a:pt x="29" y="51"/>
                    </a:lnTo>
                    <a:lnTo>
                      <a:pt x="29" y="65"/>
                    </a:lnTo>
                    <a:lnTo>
                      <a:pt x="30" y="66"/>
                    </a:lnTo>
                    <a:lnTo>
                      <a:pt x="31" y="66"/>
                    </a:lnTo>
                    <a:lnTo>
                      <a:pt x="35" y="66"/>
                    </a:lnTo>
                    <a:lnTo>
                      <a:pt x="37" y="66"/>
                    </a:lnTo>
                    <a:lnTo>
                      <a:pt x="37" y="65"/>
                    </a:lnTo>
                    <a:lnTo>
                      <a:pt x="38" y="64"/>
                    </a:lnTo>
                    <a:lnTo>
                      <a:pt x="38" y="51"/>
                    </a:lnTo>
                    <a:lnTo>
                      <a:pt x="45" y="51"/>
                    </a:lnTo>
                    <a:lnTo>
                      <a:pt x="46" y="50"/>
                    </a:lnTo>
                    <a:lnTo>
                      <a:pt x="47" y="47"/>
                    </a:lnTo>
                    <a:lnTo>
                      <a:pt x="46" y="44"/>
                    </a:lnTo>
                    <a:lnTo>
                      <a:pt x="45" y="43"/>
                    </a:lnTo>
                    <a:lnTo>
                      <a:pt x="8" y="43"/>
                    </a:lnTo>
                    <a:lnTo>
                      <a:pt x="29" y="7"/>
                    </a:lnTo>
                    <a:lnTo>
                      <a:pt x="38" y="7"/>
                    </a:lnTo>
                    <a:lnTo>
                      <a:pt x="37" y="1"/>
                    </a:lnTo>
                    <a:lnTo>
                      <a:pt x="36" y="0"/>
                    </a:lnTo>
                    <a:lnTo>
                      <a:pt x="34" y="0"/>
                    </a:ln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60" name="Freeform 3400"/>
              <p:cNvSpPr>
                <a:spLocks/>
              </p:cNvSpPr>
              <p:nvPr/>
            </p:nvSpPr>
            <p:spPr bwMode="auto">
              <a:xfrm>
                <a:off x="3018" y="4372"/>
                <a:ext cx="47" cy="67"/>
              </a:xfrm>
              <a:custGeom>
                <a:avLst/>
                <a:gdLst>
                  <a:gd name="T0" fmla="+- 0 3056 3018"/>
                  <a:gd name="T1" fmla="*/ T0 w 47"/>
                  <a:gd name="T2" fmla="+- 0 4379 4372"/>
                  <a:gd name="T3" fmla="*/ 4379 h 67"/>
                  <a:gd name="T4" fmla="+- 0 3047 3018"/>
                  <a:gd name="T5" fmla="*/ T4 w 47"/>
                  <a:gd name="T6" fmla="+- 0 4379 4372"/>
                  <a:gd name="T7" fmla="*/ 4379 h 67"/>
                  <a:gd name="T8" fmla="+- 0 3047 3018"/>
                  <a:gd name="T9" fmla="*/ T8 w 47"/>
                  <a:gd name="T10" fmla="+- 0 4415 4372"/>
                  <a:gd name="T11" fmla="*/ 4415 h 67"/>
                  <a:gd name="T12" fmla="+- 0 3056 3018"/>
                  <a:gd name="T13" fmla="*/ T12 w 47"/>
                  <a:gd name="T14" fmla="+- 0 4415 4372"/>
                  <a:gd name="T15" fmla="*/ 4415 h 67"/>
                  <a:gd name="T16" fmla="+- 0 3056 3018"/>
                  <a:gd name="T17" fmla="*/ T16 w 47"/>
                  <a:gd name="T18" fmla="+- 0 4379 4372"/>
                  <a:gd name="T19" fmla="*/ 4379 h 67"/>
                </a:gdLst>
                <a:ahLst/>
                <a:cxnLst>
                  <a:cxn ang="0">
                    <a:pos x="T1" y="T3"/>
                  </a:cxn>
                  <a:cxn ang="0">
                    <a:pos x="T5" y="T7"/>
                  </a:cxn>
                  <a:cxn ang="0">
                    <a:pos x="T9" y="T11"/>
                  </a:cxn>
                  <a:cxn ang="0">
                    <a:pos x="T13" y="T15"/>
                  </a:cxn>
                  <a:cxn ang="0">
                    <a:pos x="T17" y="T19"/>
                  </a:cxn>
                </a:cxnLst>
                <a:rect l="0" t="0" r="r" b="b"/>
                <a:pathLst>
                  <a:path w="47" h="67">
                    <a:moveTo>
                      <a:pt x="38" y="7"/>
                    </a:moveTo>
                    <a:lnTo>
                      <a:pt x="29" y="7"/>
                    </a:lnTo>
                    <a:lnTo>
                      <a:pt x="29" y="43"/>
                    </a:lnTo>
                    <a:lnTo>
                      <a:pt x="38" y="43"/>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5" name="Group 3397"/>
            <p:cNvGrpSpPr>
              <a:grpSpLocks/>
            </p:cNvGrpSpPr>
            <p:nvPr/>
          </p:nvGrpSpPr>
          <p:grpSpPr bwMode="auto">
            <a:xfrm>
              <a:off x="3089" y="4674"/>
              <a:ext cx="80" cy="15"/>
              <a:chOff x="3089" y="4674"/>
              <a:chExt cx="80" cy="15"/>
            </a:xfrm>
          </p:grpSpPr>
          <p:sp>
            <p:nvSpPr>
              <p:cNvPr id="39658" name="Freeform 3398"/>
              <p:cNvSpPr>
                <a:spLocks/>
              </p:cNvSpPr>
              <p:nvPr/>
            </p:nvSpPr>
            <p:spPr bwMode="auto">
              <a:xfrm>
                <a:off x="3089" y="4674"/>
                <a:ext cx="80" cy="15"/>
              </a:xfrm>
              <a:custGeom>
                <a:avLst/>
                <a:gdLst>
                  <a:gd name="T0" fmla="+- 0 3167 3089"/>
                  <a:gd name="T1" fmla="*/ T0 w 80"/>
                  <a:gd name="T2" fmla="+- 0 4674 4674"/>
                  <a:gd name="T3" fmla="*/ 4674 h 15"/>
                  <a:gd name="T4" fmla="+- 0 3091 3089"/>
                  <a:gd name="T5" fmla="*/ T4 w 80"/>
                  <a:gd name="T6" fmla="+- 0 4674 4674"/>
                  <a:gd name="T7" fmla="*/ 4674 h 15"/>
                  <a:gd name="T8" fmla="+- 0 3091 3089"/>
                  <a:gd name="T9" fmla="*/ T8 w 80"/>
                  <a:gd name="T10" fmla="+- 0 4688 4674"/>
                  <a:gd name="T11" fmla="*/ 4688 h 15"/>
                  <a:gd name="T12" fmla="+- 0 3089 3089"/>
                  <a:gd name="T13" fmla="*/ T12 w 80"/>
                  <a:gd name="T14" fmla="+- 0 4689 4674"/>
                  <a:gd name="T15" fmla="*/ 4689 h 15"/>
                  <a:gd name="T16" fmla="+- 0 3169 3089"/>
                  <a:gd name="T17" fmla="*/ T16 w 80"/>
                  <a:gd name="T18" fmla="+- 0 4689 4674"/>
                  <a:gd name="T19" fmla="*/ 4689 h 15"/>
                  <a:gd name="T20" fmla="+- 0 3167 3089"/>
                  <a:gd name="T21" fmla="*/ T20 w 80"/>
                  <a:gd name="T22" fmla="+- 0 4688 4674"/>
                  <a:gd name="T23" fmla="*/ 4688 h 15"/>
                  <a:gd name="T24" fmla="+- 0 3167 3089"/>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80"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6" name="Group 3394"/>
            <p:cNvGrpSpPr>
              <a:grpSpLocks/>
            </p:cNvGrpSpPr>
            <p:nvPr/>
          </p:nvGrpSpPr>
          <p:grpSpPr bwMode="auto">
            <a:xfrm>
              <a:off x="3088" y="4674"/>
              <a:ext cx="3" cy="15"/>
              <a:chOff x="3088" y="4674"/>
              <a:chExt cx="3" cy="15"/>
            </a:xfrm>
          </p:grpSpPr>
          <p:sp>
            <p:nvSpPr>
              <p:cNvPr id="39656" name="Freeform 3396"/>
              <p:cNvSpPr>
                <a:spLocks/>
              </p:cNvSpPr>
              <p:nvPr/>
            </p:nvSpPr>
            <p:spPr bwMode="auto">
              <a:xfrm>
                <a:off x="3088" y="4674"/>
                <a:ext cx="3" cy="15"/>
              </a:xfrm>
              <a:custGeom>
                <a:avLst/>
                <a:gdLst>
                  <a:gd name="T0" fmla="+- 0 3091 3088"/>
                  <a:gd name="T1" fmla="*/ T0 w 3"/>
                  <a:gd name="T2" fmla="+- 0 4674 4674"/>
                  <a:gd name="T3" fmla="*/ 4674 h 15"/>
                  <a:gd name="T4" fmla="+- 0 3088 3088"/>
                  <a:gd name="T5" fmla="*/ T4 w 3"/>
                  <a:gd name="T6" fmla="+- 0 4674 4674"/>
                  <a:gd name="T7" fmla="*/ 4674 h 15"/>
                  <a:gd name="T8" fmla="+- 0 3088 3088"/>
                  <a:gd name="T9" fmla="*/ T8 w 3"/>
                  <a:gd name="T10" fmla="+- 0 4688 4674"/>
                  <a:gd name="T11" fmla="*/ 4688 h 15"/>
                  <a:gd name="T12" fmla="+- 0 3089 3088"/>
                  <a:gd name="T13" fmla="*/ T12 w 3"/>
                  <a:gd name="T14" fmla="+- 0 4689 4674"/>
                  <a:gd name="T15" fmla="*/ 4689 h 15"/>
                  <a:gd name="T16" fmla="+- 0 3091 3088"/>
                  <a:gd name="T17" fmla="*/ T16 w 3"/>
                  <a:gd name="T18" fmla="+- 0 4688 4674"/>
                  <a:gd name="T19" fmla="*/ 4688 h 15"/>
                  <a:gd name="T20" fmla="+- 0 3091 3088"/>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57" name="Picture 33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76"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57" name="Group 3392"/>
            <p:cNvGrpSpPr>
              <a:grpSpLocks/>
            </p:cNvGrpSpPr>
            <p:nvPr/>
          </p:nvGrpSpPr>
          <p:grpSpPr bwMode="auto">
            <a:xfrm>
              <a:off x="3074" y="4019"/>
              <a:ext cx="3" cy="656"/>
              <a:chOff x="3074" y="4019"/>
              <a:chExt cx="3" cy="656"/>
            </a:xfrm>
          </p:grpSpPr>
          <p:sp>
            <p:nvSpPr>
              <p:cNvPr id="39655" name="Freeform 3393"/>
              <p:cNvSpPr>
                <a:spLocks/>
              </p:cNvSpPr>
              <p:nvPr/>
            </p:nvSpPr>
            <p:spPr bwMode="auto">
              <a:xfrm>
                <a:off x="3074" y="4019"/>
                <a:ext cx="3" cy="656"/>
              </a:xfrm>
              <a:custGeom>
                <a:avLst/>
                <a:gdLst>
                  <a:gd name="T0" fmla="+- 0 3074 3074"/>
                  <a:gd name="T1" fmla="*/ T0 w 3"/>
                  <a:gd name="T2" fmla="+- 0 4675 4019"/>
                  <a:gd name="T3" fmla="*/ 4675 h 656"/>
                  <a:gd name="T4" fmla="+- 0 3076 3074"/>
                  <a:gd name="T5" fmla="*/ T4 w 3"/>
                  <a:gd name="T6" fmla="+- 0 4675 4019"/>
                  <a:gd name="T7" fmla="*/ 4675 h 656"/>
                  <a:gd name="T8" fmla="+- 0 3076 3074"/>
                  <a:gd name="T9" fmla="*/ T8 w 3"/>
                  <a:gd name="T10" fmla="+- 0 4019 4019"/>
                  <a:gd name="T11" fmla="*/ 4019 h 656"/>
                  <a:gd name="T12" fmla="+- 0 3074 3074"/>
                  <a:gd name="T13" fmla="*/ T12 w 3"/>
                  <a:gd name="T14" fmla="+- 0 4019 4019"/>
                  <a:gd name="T15" fmla="*/ 4019 h 656"/>
                  <a:gd name="T16" fmla="+- 0 3074 307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8" name="Group 3390"/>
            <p:cNvGrpSpPr>
              <a:grpSpLocks/>
            </p:cNvGrpSpPr>
            <p:nvPr/>
          </p:nvGrpSpPr>
          <p:grpSpPr bwMode="auto">
            <a:xfrm>
              <a:off x="3074" y="4018"/>
              <a:ext cx="82" cy="2"/>
              <a:chOff x="3074" y="4018"/>
              <a:chExt cx="82" cy="2"/>
            </a:xfrm>
          </p:grpSpPr>
          <p:sp>
            <p:nvSpPr>
              <p:cNvPr id="39654" name="Freeform 3391"/>
              <p:cNvSpPr>
                <a:spLocks/>
              </p:cNvSpPr>
              <p:nvPr/>
            </p:nvSpPr>
            <p:spPr bwMode="auto">
              <a:xfrm>
                <a:off x="3074" y="4018"/>
                <a:ext cx="82" cy="2"/>
              </a:xfrm>
              <a:custGeom>
                <a:avLst/>
                <a:gdLst>
                  <a:gd name="T0" fmla="+- 0 3074 3074"/>
                  <a:gd name="T1" fmla="*/ T0 w 82"/>
                  <a:gd name="T2" fmla="+- 0 3156 307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59" name="Group 3388"/>
            <p:cNvGrpSpPr>
              <a:grpSpLocks/>
            </p:cNvGrpSpPr>
            <p:nvPr/>
          </p:nvGrpSpPr>
          <p:grpSpPr bwMode="auto">
            <a:xfrm>
              <a:off x="3075" y="4674"/>
              <a:ext cx="80" cy="2"/>
              <a:chOff x="3075" y="4674"/>
              <a:chExt cx="80" cy="2"/>
            </a:xfrm>
          </p:grpSpPr>
          <p:sp>
            <p:nvSpPr>
              <p:cNvPr id="39653" name="Freeform 3389"/>
              <p:cNvSpPr>
                <a:spLocks/>
              </p:cNvSpPr>
              <p:nvPr/>
            </p:nvSpPr>
            <p:spPr bwMode="auto">
              <a:xfrm>
                <a:off x="3075" y="4674"/>
                <a:ext cx="80" cy="2"/>
              </a:xfrm>
              <a:custGeom>
                <a:avLst/>
                <a:gdLst>
                  <a:gd name="T0" fmla="+- 0 3075 3075"/>
                  <a:gd name="T1" fmla="*/ T0 w 80"/>
                  <a:gd name="T2" fmla="+- 0 3155 307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60" name="Group 3386"/>
            <p:cNvGrpSpPr>
              <a:grpSpLocks/>
            </p:cNvGrpSpPr>
            <p:nvPr/>
          </p:nvGrpSpPr>
          <p:grpSpPr bwMode="auto">
            <a:xfrm>
              <a:off x="3076" y="4672"/>
              <a:ext cx="80" cy="2"/>
              <a:chOff x="3076" y="4672"/>
              <a:chExt cx="80" cy="2"/>
            </a:xfrm>
          </p:grpSpPr>
          <p:sp>
            <p:nvSpPr>
              <p:cNvPr id="39652" name="Freeform 3387"/>
              <p:cNvSpPr>
                <a:spLocks/>
              </p:cNvSpPr>
              <p:nvPr/>
            </p:nvSpPr>
            <p:spPr bwMode="auto">
              <a:xfrm>
                <a:off x="3076" y="4672"/>
                <a:ext cx="80" cy="2"/>
              </a:xfrm>
              <a:custGeom>
                <a:avLst/>
                <a:gdLst>
                  <a:gd name="T0" fmla="+- 0 3076 3076"/>
                  <a:gd name="T1" fmla="*/ T0 w 80"/>
                  <a:gd name="T2" fmla="+- 0 3156 30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61" name="Group 3382"/>
            <p:cNvGrpSpPr>
              <a:grpSpLocks/>
            </p:cNvGrpSpPr>
            <p:nvPr/>
          </p:nvGrpSpPr>
          <p:grpSpPr bwMode="auto">
            <a:xfrm>
              <a:off x="3104" y="4249"/>
              <a:ext cx="38" cy="66"/>
              <a:chOff x="3104" y="4249"/>
              <a:chExt cx="38" cy="66"/>
            </a:xfrm>
          </p:grpSpPr>
          <p:sp>
            <p:nvSpPr>
              <p:cNvPr id="39649" name="Freeform 3385"/>
              <p:cNvSpPr>
                <a:spLocks/>
              </p:cNvSpPr>
              <p:nvPr/>
            </p:nvSpPr>
            <p:spPr bwMode="auto">
              <a:xfrm>
                <a:off x="3104" y="4249"/>
                <a:ext cx="38" cy="66"/>
              </a:xfrm>
              <a:custGeom>
                <a:avLst/>
                <a:gdLst>
                  <a:gd name="T0" fmla="+- 0 3140 3104"/>
                  <a:gd name="T1" fmla="*/ T0 w 38"/>
                  <a:gd name="T2" fmla="+- 0 4308 4249"/>
                  <a:gd name="T3" fmla="*/ 4308 h 66"/>
                  <a:gd name="T4" fmla="+- 0 3106 3104"/>
                  <a:gd name="T5" fmla="*/ T4 w 38"/>
                  <a:gd name="T6" fmla="+- 0 4308 4249"/>
                  <a:gd name="T7" fmla="*/ 4308 h 66"/>
                  <a:gd name="T8" fmla="+- 0 3105 3104"/>
                  <a:gd name="T9" fmla="*/ T8 w 38"/>
                  <a:gd name="T10" fmla="+- 0 4308 4249"/>
                  <a:gd name="T11" fmla="*/ 4308 h 66"/>
                  <a:gd name="T12" fmla="+- 0 3105 3104"/>
                  <a:gd name="T13" fmla="*/ T12 w 38"/>
                  <a:gd name="T14" fmla="+- 0 4308 4249"/>
                  <a:gd name="T15" fmla="*/ 4308 h 66"/>
                  <a:gd name="T16" fmla="+- 0 3104 3104"/>
                  <a:gd name="T17" fmla="*/ T16 w 38"/>
                  <a:gd name="T18" fmla="+- 0 4310 4249"/>
                  <a:gd name="T19" fmla="*/ 4310 h 66"/>
                  <a:gd name="T20" fmla="+- 0 3104 3104"/>
                  <a:gd name="T21" fmla="*/ T20 w 38"/>
                  <a:gd name="T22" fmla="+- 0 4313 4249"/>
                  <a:gd name="T23" fmla="*/ 4313 h 66"/>
                  <a:gd name="T24" fmla="+- 0 3105 3104"/>
                  <a:gd name="T25" fmla="*/ T24 w 38"/>
                  <a:gd name="T26" fmla="+- 0 4314 4249"/>
                  <a:gd name="T27" fmla="*/ 4314 h 66"/>
                  <a:gd name="T28" fmla="+- 0 3105 3104"/>
                  <a:gd name="T29" fmla="*/ T28 w 38"/>
                  <a:gd name="T30" fmla="+- 0 4314 4249"/>
                  <a:gd name="T31" fmla="*/ 4314 h 66"/>
                  <a:gd name="T32" fmla="+- 0 3140 3104"/>
                  <a:gd name="T33" fmla="*/ T32 w 38"/>
                  <a:gd name="T34" fmla="+- 0 4314 4249"/>
                  <a:gd name="T35" fmla="*/ 4314 h 66"/>
                  <a:gd name="T36" fmla="+- 0 3141 3104"/>
                  <a:gd name="T37" fmla="*/ T36 w 38"/>
                  <a:gd name="T38" fmla="+- 0 4314 4249"/>
                  <a:gd name="T39" fmla="*/ 4314 h 66"/>
                  <a:gd name="T40" fmla="+- 0 3141 3104"/>
                  <a:gd name="T41" fmla="*/ T40 w 38"/>
                  <a:gd name="T42" fmla="+- 0 4313 4249"/>
                  <a:gd name="T43" fmla="*/ 4313 h 66"/>
                  <a:gd name="T44" fmla="+- 0 3141 3104"/>
                  <a:gd name="T45" fmla="*/ T44 w 38"/>
                  <a:gd name="T46" fmla="+- 0 4310 4249"/>
                  <a:gd name="T47" fmla="*/ 4310 h 66"/>
                  <a:gd name="T48" fmla="+- 0 3141 3104"/>
                  <a:gd name="T49" fmla="*/ T48 w 38"/>
                  <a:gd name="T50" fmla="+- 0 4308 4249"/>
                  <a:gd name="T51" fmla="*/ 4308 h 66"/>
                  <a:gd name="T52" fmla="+- 0 3140 3104"/>
                  <a:gd name="T53" fmla="*/ T52 w 38"/>
                  <a:gd name="T54" fmla="+- 0 4308 4249"/>
                  <a:gd name="T55" fmla="*/ 4308 h 66"/>
                  <a:gd name="T56" fmla="+- 0 3140 3104"/>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50" name="Freeform 3384"/>
              <p:cNvSpPr>
                <a:spLocks/>
              </p:cNvSpPr>
              <p:nvPr/>
            </p:nvSpPr>
            <p:spPr bwMode="auto">
              <a:xfrm>
                <a:off x="3104" y="4249"/>
                <a:ext cx="38" cy="66"/>
              </a:xfrm>
              <a:custGeom>
                <a:avLst/>
                <a:gdLst>
                  <a:gd name="T0" fmla="+- 0 3128 3104"/>
                  <a:gd name="T1" fmla="*/ T0 w 38"/>
                  <a:gd name="T2" fmla="+- 0 4258 4249"/>
                  <a:gd name="T3" fmla="*/ 4258 h 66"/>
                  <a:gd name="T4" fmla="+- 0 3119 3104"/>
                  <a:gd name="T5" fmla="*/ T4 w 38"/>
                  <a:gd name="T6" fmla="+- 0 4258 4249"/>
                  <a:gd name="T7" fmla="*/ 4258 h 66"/>
                  <a:gd name="T8" fmla="+- 0 3119 3104"/>
                  <a:gd name="T9" fmla="*/ T8 w 38"/>
                  <a:gd name="T10" fmla="+- 0 4308 4249"/>
                  <a:gd name="T11" fmla="*/ 4308 h 66"/>
                  <a:gd name="T12" fmla="+- 0 3128 3104"/>
                  <a:gd name="T13" fmla="*/ T12 w 38"/>
                  <a:gd name="T14" fmla="+- 0 4308 4249"/>
                  <a:gd name="T15" fmla="*/ 4308 h 66"/>
                  <a:gd name="T16" fmla="+- 0 3128 3104"/>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51" name="Freeform 3383"/>
              <p:cNvSpPr>
                <a:spLocks/>
              </p:cNvSpPr>
              <p:nvPr/>
            </p:nvSpPr>
            <p:spPr bwMode="auto">
              <a:xfrm>
                <a:off x="3104" y="4249"/>
                <a:ext cx="38" cy="66"/>
              </a:xfrm>
              <a:custGeom>
                <a:avLst/>
                <a:gdLst>
                  <a:gd name="T0" fmla="+- 0 3126 3104"/>
                  <a:gd name="T1" fmla="*/ T0 w 38"/>
                  <a:gd name="T2" fmla="+- 0 4249 4249"/>
                  <a:gd name="T3" fmla="*/ 4249 h 66"/>
                  <a:gd name="T4" fmla="+- 0 3104 3104"/>
                  <a:gd name="T5" fmla="*/ T4 w 38"/>
                  <a:gd name="T6" fmla="+- 0 4265 4249"/>
                  <a:gd name="T7" fmla="*/ 4265 h 66"/>
                  <a:gd name="T8" fmla="+- 0 3104 3104"/>
                  <a:gd name="T9" fmla="*/ T8 w 38"/>
                  <a:gd name="T10" fmla="+- 0 4266 4249"/>
                  <a:gd name="T11" fmla="*/ 4266 h 66"/>
                  <a:gd name="T12" fmla="+- 0 3105 3104"/>
                  <a:gd name="T13" fmla="*/ T12 w 38"/>
                  <a:gd name="T14" fmla="+- 0 4266 4249"/>
                  <a:gd name="T15" fmla="*/ 4266 h 66"/>
                  <a:gd name="T16" fmla="+- 0 3107 3104"/>
                  <a:gd name="T17" fmla="*/ T16 w 38"/>
                  <a:gd name="T18" fmla="+- 0 4265 4249"/>
                  <a:gd name="T19" fmla="*/ 4265 h 66"/>
                  <a:gd name="T20" fmla="+- 0 3119 3104"/>
                  <a:gd name="T21" fmla="*/ T20 w 38"/>
                  <a:gd name="T22" fmla="+- 0 4258 4249"/>
                  <a:gd name="T23" fmla="*/ 4258 h 66"/>
                  <a:gd name="T24" fmla="+- 0 3128 3104"/>
                  <a:gd name="T25" fmla="*/ T24 w 38"/>
                  <a:gd name="T26" fmla="+- 0 4258 4249"/>
                  <a:gd name="T27" fmla="*/ 4258 h 66"/>
                  <a:gd name="T28" fmla="+- 0 3128 3104"/>
                  <a:gd name="T29" fmla="*/ T28 w 38"/>
                  <a:gd name="T30" fmla="+- 0 4249 4249"/>
                  <a:gd name="T31" fmla="*/ 4249 h 66"/>
                  <a:gd name="T32" fmla="+- 0 3127 3104"/>
                  <a:gd name="T33" fmla="*/ T32 w 38"/>
                  <a:gd name="T34" fmla="+- 0 4249 4249"/>
                  <a:gd name="T35" fmla="*/ 4249 h 66"/>
                  <a:gd name="T36" fmla="+- 0 3126 3104"/>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2" name="Group 3377"/>
            <p:cNvGrpSpPr>
              <a:grpSpLocks/>
            </p:cNvGrpSpPr>
            <p:nvPr/>
          </p:nvGrpSpPr>
          <p:grpSpPr bwMode="auto">
            <a:xfrm>
              <a:off x="3100" y="4372"/>
              <a:ext cx="41" cy="67"/>
              <a:chOff x="3100" y="4372"/>
              <a:chExt cx="41" cy="67"/>
            </a:xfrm>
          </p:grpSpPr>
          <p:sp>
            <p:nvSpPr>
              <p:cNvPr id="39645" name="Freeform 3381"/>
              <p:cNvSpPr>
                <a:spLocks/>
              </p:cNvSpPr>
              <p:nvPr/>
            </p:nvSpPr>
            <p:spPr bwMode="auto">
              <a:xfrm>
                <a:off x="3100" y="4372"/>
                <a:ext cx="41" cy="67"/>
              </a:xfrm>
              <a:custGeom>
                <a:avLst/>
                <a:gdLst>
                  <a:gd name="T0" fmla="+- 0 3102 3100"/>
                  <a:gd name="T1" fmla="*/ T0 w 41"/>
                  <a:gd name="T2" fmla="+- 0 4427 4372"/>
                  <a:gd name="T3" fmla="*/ 4427 h 67"/>
                  <a:gd name="T4" fmla="+- 0 3101 3100"/>
                  <a:gd name="T5" fmla="*/ T4 w 41"/>
                  <a:gd name="T6" fmla="+- 0 4428 4372"/>
                  <a:gd name="T7" fmla="*/ 4428 h 67"/>
                  <a:gd name="T8" fmla="+- 0 3101 3100"/>
                  <a:gd name="T9" fmla="*/ T8 w 41"/>
                  <a:gd name="T10" fmla="+- 0 4428 4372"/>
                  <a:gd name="T11" fmla="*/ 4428 h 67"/>
                  <a:gd name="T12" fmla="+- 0 3100 3100"/>
                  <a:gd name="T13" fmla="*/ T12 w 41"/>
                  <a:gd name="T14" fmla="+- 0 4429 4372"/>
                  <a:gd name="T15" fmla="*/ 4429 h 67"/>
                  <a:gd name="T16" fmla="+- 0 3100 3100"/>
                  <a:gd name="T17" fmla="*/ T16 w 41"/>
                  <a:gd name="T18" fmla="+- 0 4431 4372"/>
                  <a:gd name="T19" fmla="*/ 4431 h 67"/>
                  <a:gd name="T20" fmla="+- 0 3100 3100"/>
                  <a:gd name="T21" fmla="*/ T20 w 41"/>
                  <a:gd name="T22" fmla="+- 0 4434 4372"/>
                  <a:gd name="T23" fmla="*/ 4434 h 67"/>
                  <a:gd name="T24" fmla="+- 0 3120 3100"/>
                  <a:gd name="T25" fmla="*/ T24 w 41"/>
                  <a:gd name="T26" fmla="+- 0 4439 4372"/>
                  <a:gd name="T27" fmla="*/ 4439 h 67"/>
                  <a:gd name="T28" fmla="+- 0 3124 3100"/>
                  <a:gd name="T29" fmla="*/ T28 w 41"/>
                  <a:gd name="T30" fmla="+- 0 4438 4372"/>
                  <a:gd name="T31" fmla="*/ 4438 h 67"/>
                  <a:gd name="T32" fmla="+- 0 3130 3100"/>
                  <a:gd name="T33" fmla="*/ T32 w 41"/>
                  <a:gd name="T34" fmla="+- 0 4436 4372"/>
                  <a:gd name="T35" fmla="*/ 4436 h 67"/>
                  <a:gd name="T36" fmla="+- 0 3132 3100"/>
                  <a:gd name="T37" fmla="*/ T36 w 41"/>
                  <a:gd name="T38" fmla="+- 0 4435 4372"/>
                  <a:gd name="T39" fmla="*/ 4435 h 67"/>
                  <a:gd name="T40" fmla="+- 0 3136 3100"/>
                  <a:gd name="T41" fmla="*/ T40 w 41"/>
                  <a:gd name="T42" fmla="+- 0 4431 4372"/>
                  <a:gd name="T43" fmla="*/ 4431 h 67"/>
                  <a:gd name="T44" fmla="+- 0 3114 3100"/>
                  <a:gd name="T45" fmla="*/ T44 w 41"/>
                  <a:gd name="T46" fmla="+- 0 4431 4372"/>
                  <a:gd name="T47" fmla="*/ 4431 h 67"/>
                  <a:gd name="T48" fmla="+- 0 3112 3100"/>
                  <a:gd name="T49" fmla="*/ T48 w 41"/>
                  <a:gd name="T50" fmla="+- 0 4431 4372"/>
                  <a:gd name="T51" fmla="*/ 4431 h 67"/>
                  <a:gd name="T52" fmla="+- 0 3110 3100"/>
                  <a:gd name="T53" fmla="*/ T52 w 41"/>
                  <a:gd name="T54" fmla="+- 0 4431 4372"/>
                  <a:gd name="T55" fmla="*/ 4431 h 67"/>
                  <a:gd name="T56" fmla="+- 0 3106 3100"/>
                  <a:gd name="T57" fmla="*/ T56 w 41"/>
                  <a:gd name="T58" fmla="+- 0 4429 4372"/>
                  <a:gd name="T59" fmla="*/ 4429 h 67"/>
                  <a:gd name="T60" fmla="+- 0 3103 3100"/>
                  <a:gd name="T61" fmla="*/ T60 w 41"/>
                  <a:gd name="T62" fmla="+- 0 4428 4372"/>
                  <a:gd name="T63" fmla="*/ 4428 h 67"/>
                  <a:gd name="T64" fmla="+- 0 3102 3100"/>
                  <a:gd name="T65" fmla="*/ T64 w 41"/>
                  <a:gd name="T66" fmla="+- 0 4427 4372"/>
                  <a:gd name="T67" fmla="*/ 442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6"/>
                    </a:lnTo>
                    <a:lnTo>
                      <a:pt x="0" y="57"/>
                    </a:lnTo>
                    <a:lnTo>
                      <a:pt x="0" y="59"/>
                    </a:lnTo>
                    <a:lnTo>
                      <a:pt x="0" y="62"/>
                    </a:lnTo>
                    <a:lnTo>
                      <a:pt x="20" y="67"/>
                    </a:lnTo>
                    <a:lnTo>
                      <a:pt x="24" y="66"/>
                    </a:lnTo>
                    <a:lnTo>
                      <a:pt x="30" y="64"/>
                    </a:lnTo>
                    <a:lnTo>
                      <a:pt x="32" y="63"/>
                    </a:lnTo>
                    <a:lnTo>
                      <a:pt x="36" y="59"/>
                    </a:lnTo>
                    <a:lnTo>
                      <a:pt x="14" y="59"/>
                    </a:lnTo>
                    <a:lnTo>
                      <a:pt x="12" y="59"/>
                    </a:lnTo>
                    <a:lnTo>
                      <a:pt x="10" y="59"/>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6" name="Freeform 3380"/>
              <p:cNvSpPr>
                <a:spLocks/>
              </p:cNvSpPr>
              <p:nvPr/>
            </p:nvSpPr>
            <p:spPr bwMode="auto">
              <a:xfrm>
                <a:off x="3100" y="4372"/>
                <a:ext cx="41" cy="67"/>
              </a:xfrm>
              <a:custGeom>
                <a:avLst/>
                <a:gdLst>
                  <a:gd name="T0" fmla="+- 0 3137 3100"/>
                  <a:gd name="T1" fmla="*/ T0 w 41"/>
                  <a:gd name="T2" fmla="+- 0 4405 4372"/>
                  <a:gd name="T3" fmla="*/ 4405 h 67"/>
                  <a:gd name="T4" fmla="+- 0 3118 3100"/>
                  <a:gd name="T5" fmla="*/ T4 w 41"/>
                  <a:gd name="T6" fmla="+- 0 4405 4372"/>
                  <a:gd name="T7" fmla="*/ 4405 h 67"/>
                  <a:gd name="T8" fmla="+- 0 3121 3100"/>
                  <a:gd name="T9" fmla="*/ T8 w 41"/>
                  <a:gd name="T10" fmla="+- 0 4405 4372"/>
                  <a:gd name="T11" fmla="*/ 4405 h 67"/>
                  <a:gd name="T12" fmla="+- 0 3125 3100"/>
                  <a:gd name="T13" fmla="*/ T12 w 41"/>
                  <a:gd name="T14" fmla="+- 0 4406 4372"/>
                  <a:gd name="T15" fmla="*/ 4406 h 67"/>
                  <a:gd name="T16" fmla="+- 0 3132 3100"/>
                  <a:gd name="T17" fmla="*/ T16 w 41"/>
                  <a:gd name="T18" fmla="+- 0 4415 4372"/>
                  <a:gd name="T19" fmla="*/ 4415 h 67"/>
                  <a:gd name="T20" fmla="+- 0 3132 3100"/>
                  <a:gd name="T21" fmla="*/ T20 w 41"/>
                  <a:gd name="T22" fmla="+- 0 4420 4372"/>
                  <a:gd name="T23" fmla="*/ 4420 h 67"/>
                  <a:gd name="T24" fmla="+- 0 3119 3100"/>
                  <a:gd name="T25" fmla="*/ T24 w 41"/>
                  <a:gd name="T26" fmla="+- 0 4431 4372"/>
                  <a:gd name="T27" fmla="*/ 4431 h 67"/>
                  <a:gd name="T28" fmla="+- 0 3136 3100"/>
                  <a:gd name="T29" fmla="*/ T28 w 41"/>
                  <a:gd name="T30" fmla="+- 0 4431 4372"/>
                  <a:gd name="T31" fmla="*/ 4431 h 67"/>
                  <a:gd name="T32" fmla="+- 0 3136 3100"/>
                  <a:gd name="T33" fmla="*/ T32 w 41"/>
                  <a:gd name="T34" fmla="+- 0 4431 4372"/>
                  <a:gd name="T35" fmla="*/ 4431 h 67"/>
                  <a:gd name="T36" fmla="+- 0 3138 3100"/>
                  <a:gd name="T37" fmla="*/ T36 w 41"/>
                  <a:gd name="T38" fmla="+- 0 4429 4372"/>
                  <a:gd name="T39" fmla="*/ 4429 h 67"/>
                  <a:gd name="T40" fmla="+- 0 3140 3100"/>
                  <a:gd name="T41" fmla="*/ T40 w 41"/>
                  <a:gd name="T42" fmla="+- 0 4423 4372"/>
                  <a:gd name="T43" fmla="*/ 4423 h 67"/>
                  <a:gd name="T44" fmla="+- 0 3141 3100"/>
                  <a:gd name="T45" fmla="*/ T44 w 41"/>
                  <a:gd name="T46" fmla="+- 0 4420 4372"/>
                  <a:gd name="T47" fmla="*/ 4420 h 67"/>
                  <a:gd name="T48" fmla="+- 0 3141 3100"/>
                  <a:gd name="T49" fmla="*/ T48 w 41"/>
                  <a:gd name="T50" fmla="+- 0 4413 4372"/>
                  <a:gd name="T51" fmla="*/ 4413 h 67"/>
                  <a:gd name="T52" fmla="+- 0 3140 3100"/>
                  <a:gd name="T53" fmla="*/ T52 w 41"/>
                  <a:gd name="T54" fmla="+- 0 4411 4372"/>
                  <a:gd name="T55" fmla="*/ 4411 h 67"/>
                  <a:gd name="T56" fmla="+- 0 3139 3100"/>
                  <a:gd name="T57" fmla="*/ T56 w 41"/>
                  <a:gd name="T58" fmla="+- 0 4406 4372"/>
                  <a:gd name="T59" fmla="*/ 4406 h 67"/>
                  <a:gd name="T60" fmla="+- 0 3137 3100"/>
                  <a:gd name="T61" fmla="*/ T60 w 41"/>
                  <a:gd name="T62" fmla="+- 0 4405 4372"/>
                  <a:gd name="T63" fmla="*/ 440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1" y="33"/>
                    </a:lnTo>
                    <a:lnTo>
                      <a:pt x="25" y="34"/>
                    </a:lnTo>
                    <a:lnTo>
                      <a:pt x="32" y="43"/>
                    </a:lnTo>
                    <a:lnTo>
                      <a:pt x="32" y="48"/>
                    </a:lnTo>
                    <a:lnTo>
                      <a:pt x="19" y="59"/>
                    </a:lnTo>
                    <a:lnTo>
                      <a:pt x="36" y="59"/>
                    </a:lnTo>
                    <a:lnTo>
                      <a:pt x="38" y="57"/>
                    </a:lnTo>
                    <a:lnTo>
                      <a:pt x="40" y="51"/>
                    </a:lnTo>
                    <a:lnTo>
                      <a:pt x="41" y="48"/>
                    </a:lnTo>
                    <a:lnTo>
                      <a:pt x="41" y="41"/>
                    </a:lnTo>
                    <a:lnTo>
                      <a:pt x="40" y="39"/>
                    </a:lnTo>
                    <a:lnTo>
                      <a:pt x="39"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7" name="Freeform 3379"/>
              <p:cNvSpPr>
                <a:spLocks/>
              </p:cNvSpPr>
              <p:nvPr/>
            </p:nvSpPr>
            <p:spPr bwMode="auto">
              <a:xfrm>
                <a:off x="3100" y="4372"/>
                <a:ext cx="41" cy="67"/>
              </a:xfrm>
              <a:custGeom>
                <a:avLst/>
                <a:gdLst>
                  <a:gd name="T0" fmla="+- 0 3135 3100"/>
                  <a:gd name="T1" fmla="*/ T0 w 41"/>
                  <a:gd name="T2" fmla="+- 0 4372 4372"/>
                  <a:gd name="T3" fmla="*/ 4372 h 67"/>
                  <a:gd name="T4" fmla="+- 0 3107 3100"/>
                  <a:gd name="T5" fmla="*/ T4 w 41"/>
                  <a:gd name="T6" fmla="+- 0 4372 4372"/>
                  <a:gd name="T7" fmla="*/ 4372 h 67"/>
                  <a:gd name="T8" fmla="+- 0 3104 3100"/>
                  <a:gd name="T9" fmla="*/ T8 w 41"/>
                  <a:gd name="T10" fmla="+- 0 4373 4372"/>
                  <a:gd name="T11" fmla="*/ 4373 h 67"/>
                  <a:gd name="T12" fmla="+- 0 3104 3100"/>
                  <a:gd name="T13" fmla="*/ T12 w 41"/>
                  <a:gd name="T14" fmla="+- 0 4375 4372"/>
                  <a:gd name="T15" fmla="*/ 4375 h 67"/>
                  <a:gd name="T16" fmla="+- 0 3104 3100"/>
                  <a:gd name="T17" fmla="*/ T16 w 41"/>
                  <a:gd name="T18" fmla="+- 0 4402 4372"/>
                  <a:gd name="T19" fmla="*/ 4402 h 67"/>
                  <a:gd name="T20" fmla="+- 0 3104 3100"/>
                  <a:gd name="T21" fmla="*/ T20 w 41"/>
                  <a:gd name="T22" fmla="+- 0 4405 4372"/>
                  <a:gd name="T23" fmla="*/ 4405 h 67"/>
                  <a:gd name="T24" fmla="+- 0 3106 3100"/>
                  <a:gd name="T25" fmla="*/ T24 w 41"/>
                  <a:gd name="T26" fmla="+- 0 4405 4372"/>
                  <a:gd name="T27" fmla="*/ 4405 h 67"/>
                  <a:gd name="T28" fmla="+- 0 3110 3100"/>
                  <a:gd name="T29" fmla="*/ T28 w 41"/>
                  <a:gd name="T30" fmla="+- 0 4405 4372"/>
                  <a:gd name="T31" fmla="*/ 4405 h 67"/>
                  <a:gd name="T32" fmla="+- 0 3118 3100"/>
                  <a:gd name="T33" fmla="*/ T32 w 41"/>
                  <a:gd name="T34" fmla="+- 0 4405 4372"/>
                  <a:gd name="T35" fmla="*/ 4405 h 67"/>
                  <a:gd name="T36" fmla="+- 0 3137 3100"/>
                  <a:gd name="T37" fmla="*/ T36 w 41"/>
                  <a:gd name="T38" fmla="+- 0 4405 4372"/>
                  <a:gd name="T39" fmla="*/ 4405 h 67"/>
                  <a:gd name="T40" fmla="+- 0 3133 3100"/>
                  <a:gd name="T41" fmla="*/ T40 w 41"/>
                  <a:gd name="T42" fmla="+- 0 4401 4372"/>
                  <a:gd name="T43" fmla="*/ 4401 h 67"/>
                  <a:gd name="T44" fmla="+- 0 3131 3100"/>
                  <a:gd name="T45" fmla="*/ T44 w 41"/>
                  <a:gd name="T46" fmla="+- 0 4400 4372"/>
                  <a:gd name="T47" fmla="*/ 4400 h 67"/>
                  <a:gd name="T48" fmla="+- 0 3126 3100"/>
                  <a:gd name="T49" fmla="*/ T48 w 41"/>
                  <a:gd name="T50" fmla="+- 0 4398 4372"/>
                  <a:gd name="T51" fmla="*/ 4398 h 67"/>
                  <a:gd name="T52" fmla="+- 0 3125 3100"/>
                  <a:gd name="T53" fmla="*/ T52 w 41"/>
                  <a:gd name="T54" fmla="+- 0 4398 4372"/>
                  <a:gd name="T55" fmla="*/ 4398 h 67"/>
                  <a:gd name="T56" fmla="+- 0 3111 3100"/>
                  <a:gd name="T57" fmla="*/ T56 w 41"/>
                  <a:gd name="T58" fmla="+- 0 4398 4372"/>
                  <a:gd name="T59" fmla="*/ 4398 h 67"/>
                  <a:gd name="T60" fmla="+- 0 3111 3100"/>
                  <a:gd name="T61" fmla="*/ T60 w 41"/>
                  <a:gd name="T62" fmla="+- 0 4380 4372"/>
                  <a:gd name="T63" fmla="*/ 4380 h 67"/>
                  <a:gd name="T64" fmla="+- 0 3135 3100"/>
                  <a:gd name="T65" fmla="*/ T64 w 41"/>
                  <a:gd name="T66" fmla="+- 0 4380 4372"/>
                  <a:gd name="T67" fmla="*/ 4380 h 67"/>
                  <a:gd name="T68" fmla="+- 0 3136 3100"/>
                  <a:gd name="T69" fmla="*/ T68 w 41"/>
                  <a:gd name="T70" fmla="+- 0 4379 4372"/>
                  <a:gd name="T71" fmla="*/ 4379 h 67"/>
                  <a:gd name="T72" fmla="+- 0 3137 3100"/>
                  <a:gd name="T73" fmla="*/ T72 w 41"/>
                  <a:gd name="T74" fmla="+- 0 4376 4372"/>
                  <a:gd name="T75" fmla="*/ 4376 h 67"/>
                  <a:gd name="T76" fmla="+- 0 3137 3100"/>
                  <a:gd name="T77" fmla="*/ T76 w 41"/>
                  <a:gd name="T78" fmla="+- 0 4374 4372"/>
                  <a:gd name="T79" fmla="*/ 4374 h 67"/>
                  <a:gd name="T80" fmla="+- 0 3136 3100"/>
                  <a:gd name="T81" fmla="*/ T80 w 41"/>
                  <a:gd name="T82" fmla="+- 0 4373 4372"/>
                  <a:gd name="T83" fmla="*/ 4373 h 67"/>
                  <a:gd name="T84" fmla="+- 0 3136 3100"/>
                  <a:gd name="T85" fmla="*/ T84 w 41"/>
                  <a:gd name="T86" fmla="+- 0 4372 4372"/>
                  <a:gd name="T87" fmla="*/ 4372 h 67"/>
                  <a:gd name="T88" fmla="+- 0 3135 3100"/>
                  <a:gd name="T89" fmla="*/ T88 w 41"/>
                  <a:gd name="T90" fmla="+- 0 4372 4372"/>
                  <a:gd name="T91"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1" h="67">
                    <a:moveTo>
                      <a:pt x="35" y="0"/>
                    </a:moveTo>
                    <a:lnTo>
                      <a:pt x="7" y="0"/>
                    </a:lnTo>
                    <a:lnTo>
                      <a:pt x="4" y="1"/>
                    </a:lnTo>
                    <a:lnTo>
                      <a:pt x="4" y="3"/>
                    </a:lnTo>
                    <a:lnTo>
                      <a:pt x="4" y="30"/>
                    </a:lnTo>
                    <a:lnTo>
                      <a:pt x="4" y="33"/>
                    </a:lnTo>
                    <a:lnTo>
                      <a:pt x="6" y="33"/>
                    </a:lnTo>
                    <a:lnTo>
                      <a:pt x="10" y="33"/>
                    </a:lnTo>
                    <a:lnTo>
                      <a:pt x="18" y="33"/>
                    </a:lnTo>
                    <a:lnTo>
                      <a:pt x="37" y="33"/>
                    </a:lnTo>
                    <a:lnTo>
                      <a:pt x="33" y="29"/>
                    </a:lnTo>
                    <a:lnTo>
                      <a:pt x="31" y="28"/>
                    </a:lnTo>
                    <a:lnTo>
                      <a:pt x="26" y="26"/>
                    </a:lnTo>
                    <a:lnTo>
                      <a:pt x="25" y="26"/>
                    </a:lnTo>
                    <a:lnTo>
                      <a:pt x="11" y="26"/>
                    </a:lnTo>
                    <a:lnTo>
                      <a:pt x="11" y="8"/>
                    </a:lnTo>
                    <a:lnTo>
                      <a:pt x="35" y="8"/>
                    </a:lnTo>
                    <a:lnTo>
                      <a:pt x="36" y="7"/>
                    </a:lnTo>
                    <a:lnTo>
                      <a:pt x="37" y="4"/>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8" name="Freeform 3378"/>
              <p:cNvSpPr>
                <a:spLocks/>
              </p:cNvSpPr>
              <p:nvPr/>
            </p:nvSpPr>
            <p:spPr bwMode="auto">
              <a:xfrm>
                <a:off x="3100" y="4372"/>
                <a:ext cx="41" cy="67"/>
              </a:xfrm>
              <a:custGeom>
                <a:avLst/>
                <a:gdLst>
                  <a:gd name="T0" fmla="+- 0 3122 3100"/>
                  <a:gd name="T1" fmla="*/ T0 w 41"/>
                  <a:gd name="T2" fmla="+- 0 4398 4372"/>
                  <a:gd name="T3" fmla="*/ 4398 h 67"/>
                  <a:gd name="T4" fmla="+- 0 3115 3100"/>
                  <a:gd name="T5" fmla="*/ T4 w 41"/>
                  <a:gd name="T6" fmla="+- 0 4398 4372"/>
                  <a:gd name="T7" fmla="*/ 4398 h 67"/>
                  <a:gd name="T8" fmla="+- 0 3111 3100"/>
                  <a:gd name="T9" fmla="*/ T8 w 41"/>
                  <a:gd name="T10" fmla="+- 0 4398 4372"/>
                  <a:gd name="T11" fmla="*/ 4398 h 67"/>
                  <a:gd name="T12" fmla="+- 0 3125 3100"/>
                  <a:gd name="T13" fmla="*/ T12 w 41"/>
                  <a:gd name="T14" fmla="+- 0 4398 4372"/>
                  <a:gd name="T15" fmla="*/ 4398 h 67"/>
                  <a:gd name="T16" fmla="+- 0 3122 3100"/>
                  <a:gd name="T17" fmla="*/ T16 w 41"/>
                  <a:gd name="T18" fmla="+- 0 4398 4372"/>
                  <a:gd name="T19" fmla="*/ 4398 h 67"/>
                </a:gdLst>
                <a:ahLst/>
                <a:cxnLst>
                  <a:cxn ang="0">
                    <a:pos x="T1" y="T3"/>
                  </a:cxn>
                  <a:cxn ang="0">
                    <a:pos x="T5" y="T7"/>
                  </a:cxn>
                  <a:cxn ang="0">
                    <a:pos x="T9" y="T11"/>
                  </a:cxn>
                  <a:cxn ang="0">
                    <a:pos x="T13" y="T15"/>
                  </a:cxn>
                  <a:cxn ang="0">
                    <a:pos x="T17" y="T19"/>
                  </a:cxn>
                </a:cxnLst>
                <a:rect l="0" t="0" r="r" b="b"/>
                <a:pathLst>
                  <a:path w="41" h="67">
                    <a:moveTo>
                      <a:pt x="22" y="26"/>
                    </a:moveTo>
                    <a:lnTo>
                      <a:pt x="15"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3" name="Group 3373"/>
            <p:cNvGrpSpPr>
              <a:grpSpLocks/>
            </p:cNvGrpSpPr>
            <p:nvPr/>
          </p:nvGrpSpPr>
          <p:grpSpPr bwMode="auto">
            <a:xfrm>
              <a:off x="3169" y="4031"/>
              <a:ext cx="80" cy="659"/>
              <a:chOff x="3169" y="4031"/>
              <a:chExt cx="80" cy="659"/>
            </a:xfrm>
          </p:grpSpPr>
          <p:sp>
            <p:nvSpPr>
              <p:cNvPr id="39642" name="Freeform 3376"/>
              <p:cNvSpPr>
                <a:spLocks/>
              </p:cNvSpPr>
              <p:nvPr/>
            </p:nvSpPr>
            <p:spPr bwMode="auto">
              <a:xfrm>
                <a:off x="3169" y="4031"/>
                <a:ext cx="80" cy="659"/>
              </a:xfrm>
              <a:custGeom>
                <a:avLst/>
                <a:gdLst>
                  <a:gd name="T0" fmla="+- 0 3247 3169"/>
                  <a:gd name="T1" fmla="*/ T0 w 80"/>
                  <a:gd name="T2" fmla="+- 0 4674 4031"/>
                  <a:gd name="T3" fmla="*/ 4674 h 659"/>
                  <a:gd name="T4" fmla="+- 0 3170 3169"/>
                  <a:gd name="T5" fmla="*/ T4 w 80"/>
                  <a:gd name="T6" fmla="+- 0 4674 4031"/>
                  <a:gd name="T7" fmla="*/ 4674 h 659"/>
                  <a:gd name="T8" fmla="+- 0 3170 3169"/>
                  <a:gd name="T9" fmla="*/ T8 w 80"/>
                  <a:gd name="T10" fmla="+- 0 4688 4031"/>
                  <a:gd name="T11" fmla="*/ 4688 h 659"/>
                  <a:gd name="T12" fmla="+- 0 3169 3169"/>
                  <a:gd name="T13" fmla="*/ T12 w 80"/>
                  <a:gd name="T14" fmla="+- 0 4689 4031"/>
                  <a:gd name="T15" fmla="*/ 4689 h 659"/>
                  <a:gd name="T16" fmla="+- 0 3248 3169"/>
                  <a:gd name="T17" fmla="*/ T16 w 80"/>
                  <a:gd name="T18" fmla="+- 0 4689 4031"/>
                  <a:gd name="T19" fmla="*/ 4689 h 659"/>
                  <a:gd name="T20" fmla="+- 0 3247 3169"/>
                  <a:gd name="T21" fmla="*/ T20 w 80"/>
                  <a:gd name="T22" fmla="+- 0 4688 4031"/>
                  <a:gd name="T23" fmla="*/ 4688 h 659"/>
                  <a:gd name="T24" fmla="+- 0 3247 3169"/>
                  <a:gd name="T25" fmla="*/ T24 w 80"/>
                  <a:gd name="T26" fmla="+- 0 4674 4031"/>
                  <a:gd name="T27" fmla="*/ 4674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643"/>
                    </a:moveTo>
                    <a:lnTo>
                      <a:pt x="1" y="643"/>
                    </a:lnTo>
                    <a:lnTo>
                      <a:pt x="1" y="657"/>
                    </a:lnTo>
                    <a:lnTo>
                      <a:pt x="0" y="658"/>
                    </a:lnTo>
                    <a:lnTo>
                      <a:pt x="79" y="658"/>
                    </a:lnTo>
                    <a:lnTo>
                      <a:pt x="78" y="657"/>
                    </a:lnTo>
                    <a:lnTo>
                      <a:pt x="78" y="64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3" name="Freeform 3375"/>
              <p:cNvSpPr>
                <a:spLocks/>
              </p:cNvSpPr>
              <p:nvPr/>
            </p:nvSpPr>
            <p:spPr bwMode="auto">
              <a:xfrm>
                <a:off x="3169" y="4031"/>
                <a:ext cx="80" cy="659"/>
              </a:xfrm>
              <a:custGeom>
                <a:avLst/>
                <a:gdLst>
                  <a:gd name="T0" fmla="+- 0 3247 3169"/>
                  <a:gd name="T1" fmla="*/ T0 w 80"/>
                  <a:gd name="T2" fmla="+- 0 4466 4031"/>
                  <a:gd name="T3" fmla="*/ 4466 h 659"/>
                  <a:gd name="T4" fmla="+- 0 3235 3169"/>
                  <a:gd name="T5" fmla="*/ T4 w 80"/>
                  <a:gd name="T6" fmla="+- 0 4466 4031"/>
                  <a:gd name="T7" fmla="*/ 4466 h 659"/>
                  <a:gd name="T8" fmla="+- 0 3235 3169"/>
                  <a:gd name="T9" fmla="*/ T8 w 80"/>
                  <a:gd name="T10" fmla="+- 0 4672 4031"/>
                  <a:gd name="T11" fmla="*/ 4672 h 659"/>
                  <a:gd name="T12" fmla="+- 0 3247 3169"/>
                  <a:gd name="T13" fmla="*/ T12 w 80"/>
                  <a:gd name="T14" fmla="+- 0 4672 4031"/>
                  <a:gd name="T15" fmla="*/ 4672 h 659"/>
                  <a:gd name="T16" fmla="+- 0 3247 3169"/>
                  <a:gd name="T17" fmla="*/ T16 w 80"/>
                  <a:gd name="T18" fmla="+- 0 4466 4031"/>
                  <a:gd name="T19" fmla="*/ 4466 h 659"/>
                </a:gdLst>
                <a:ahLst/>
                <a:cxnLst>
                  <a:cxn ang="0">
                    <a:pos x="T1" y="T3"/>
                  </a:cxn>
                  <a:cxn ang="0">
                    <a:pos x="T5" y="T7"/>
                  </a:cxn>
                  <a:cxn ang="0">
                    <a:pos x="T9" y="T11"/>
                  </a:cxn>
                  <a:cxn ang="0">
                    <a:pos x="T13" y="T15"/>
                  </a:cxn>
                  <a:cxn ang="0">
                    <a:pos x="T17" y="T19"/>
                  </a:cxn>
                </a:cxnLst>
                <a:rect l="0" t="0" r="r" b="b"/>
                <a:pathLst>
                  <a:path w="80" h="659">
                    <a:moveTo>
                      <a:pt x="78" y="435"/>
                    </a:moveTo>
                    <a:lnTo>
                      <a:pt x="66" y="435"/>
                    </a:lnTo>
                    <a:lnTo>
                      <a:pt x="66" y="641"/>
                    </a:lnTo>
                    <a:lnTo>
                      <a:pt x="78" y="641"/>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4" name="Freeform 3374"/>
              <p:cNvSpPr>
                <a:spLocks/>
              </p:cNvSpPr>
              <p:nvPr/>
            </p:nvSpPr>
            <p:spPr bwMode="auto">
              <a:xfrm>
                <a:off x="3169" y="4031"/>
                <a:ext cx="80" cy="659"/>
              </a:xfrm>
              <a:custGeom>
                <a:avLst/>
                <a:gdLst>
                  <a:gd name="T0" fmla="+- 0 3235 3169"/>
                  <a:gd name="T1" fmla="*/ T0 w 80"/>
                  <a:gd name="T2" fmla="+- 0 4031 4031"/>
                  <a:gd name="T3" fmla="*/ 4031 h 659"/>
                  <a:gd name="T4" fmla="+- 0 3235 3169"/>
                  <a:gd name="T5" fmla="*/ T4 w 80"/>
                  <a:gd name="T6" fmla="+- 0 4288 4031"/>
                  <a:gd name="T7" fmla="*/ 4288 h 659"/>
                  <a:gd name="T8" fmla="+- 0 3236 3169"/>
                  <a:gd name="T9" fmla="*/ T8 w 80"/>
                  <a:gd name="T10" fmla="+- 0 4288 4031"/>
                  <a:gd name="T11" fmla="*/ 4288 h 659"/>
                  <a:gd name="T12" fmla="+- 0 3237 3169"/>
                  <a:gd name="T13" fmla="*/ T12 w 80"/>
                  <a:gd name="T14" fmla="+- 0 4289 4031"/>
                  <a:gd name="T15" fmla="*/ 4289 h 659"/>
                  <a:gd name="T16" fmla="+- 0 3238 3169"/>
                  <a:gd name="T17" fmla="*/ T16 w 80"/>
                  <a:gd name="T18" fmla="+- 0 4290 4031"/>
                  <a:gd name="T19" fmla="*/ 4290 h 659"/>
                  <a:gd name="T20" fmla="+- 0 3239 3169"/>
                  <a:gd name="T21" fmla="*/ T20 w 80"/>
                  <a:gd name="T22" fmla="+- 0 4292 4031"/>
                  <a:gd name="T23" fmla="*/ 4292 h 659"/>
                  <a:gd name="T24" fmla="+- 0 3239 3169"/>
                  <a:gd name="T25" fmla="*/ T24 w 80"/>
                  <a:gd name="T26" fmla="+- 0 4295 4031"/>
                  <a:gd name="T27" fmla="*/ 4295 h 659"/>
                  <a:gd name="T28" fmla="+- 0 3239 3169"/>
                  <a:gd name="T29" fmla="*/ T28 w 80"/>
                  <a:gd name="T30" fmla="+- 0 4299 4031"/>
                  <a:gd name="T31" fmla="*/ 4299 h 659"/>
                  <a:gd name="T32" fmla="+- 0 3238 3169"/>
                  <a:gd name="T33" fmla="*/ T32 w 80"/>
                  <a:gd name="T34" fmla="+- 0 4301 4031"/>
                  <a:gd name="T35" fmla="*/ 4301 h 659"/>
                  <a:gd name="T36" fmla="+- 0 3237 3169"/>
                  <a:gd name="T37" fmla="*/ T36 w 80"/>
                  <a:gd name="T38" fmla="+- 0 4302 4031"/>
                  <a:gd name="T39" fmla="*/ 4302 h 659"/>
                  <a:gd name="T40" fmla="+- 0 3236 3169"/>
                  <a:gd name="T41" fmla="*/ T40 w 80"/>
                  <a:gd name="T42" fmla="+- 0 4302 4031"/>
                  <a:gd name="T43" fmla="*/ 4302 h 659"/>
                  <a:gd name="T44" fmla="+- 0 3235 3169"/>
                  <a:gd name="T45" fmla="*/ T44 w 80"/>
                  <a:gd name="T46" fmla="+- 0 4302 4031"/>
                  <a:gd name="T47" fmla="*/ 4302 h 659"/>
                  <a:gd name="T48" fmla="+- 0 3235 3169"/>
                  <a:gd name="T49" fmla="*/ T48 w 80"/>
                  <a:gd name="T50" fmla="+- 0 4388 4031"/>
                  <a:gd name="T51" fmla="*/ 4388 h 659"/>
                  <a:gd name="T52" fmla="+- 0 3235 3169"/>
                  <a:gd name="T53" fmla="*/ T52 w 80"/>
                  <a:gd name="T54" fmla="+- 0 4389 4031"/>
                  <a:gd name="T55" fmla="*/ 4389 h 659"/>
                  <a:gd name="T56" fmla="+- 0 3235 3169"/>
                  <a:gd name="T57" fmla="*/ T56 w 80"/>
                  <a:gd name="T58" fmla="+- 0 4390 4031"/>
                  <a:gd name="T59" fmla="*/ 4390 h 659"/>
                  <a:gd name="T60" fmla="+- 0 3235 3169"/>
                  <a:gd name="T61" fmla="*/ T60 w 80"/>
                  <a:gd name="T62" fmla="+- 0 4396 4031"/>
                  <a:gd name="T63" fmla="*/ 4396 h 659"/>
                  <a:gd name="T64" fmla="+- 0 3235 3169"/>
                  <a:gd name="T65" fmla="*/ T64 w 80"/>
                  <a:gd name="T66" fmla="+- 0 4398 4031"/>
                  <a:gd name="T67" fmla="*/ 4398 h 659"/>
                  <a:gd name="T68" fmla="+- 0 3235 3169"/>
                  <a:gd name="T69" fmla="*/ T68 w 80"/>
                  <a:gd name="T70" fmla="+- 0 4425 4031"/>
                  <a:gd name="T71" fmla="*/ 4425 h 659"/>
                  <a:gd name="T72" fmla="+- 0 3237 3169"/>
                  <a:gd name="T73" fmla="*/ T72 w 80"/>
                  <a:gd name="T74" fmla="+- 0 4428 4031"/>
                  <a:gd name="T75" fmla="*/ 4428 h 659"/>
                  <a:gd name="T76" fmla="+- 0 3239 3169"/>
                  <a:gd name="T77" fmla="*/ T76 w 80"/>
                  <a:gd name="T78" fmla="+- 0 4430 4031"/>
                  <a:gd name="T79" fmla="*/ 4430 h 659"/>
                  <a:gd name="T80" fmla="+- 0 3241 3169"/>
                  <a:gd name="T81" fmla="*/ T80 w 80"/>
                  <a:gd name="T82" fmla="+- 0 4437 4031"/>
                  <a:gd name="T83" fmla="*/ 4437 h 659"/>
                  <a:gd name="T84" fmla="+- 0 3241 3169"/>
                  <a:gd name="T85" fmla="*/ T84 w 80"/>
                  <a:gd name="T86" fmla="+- 0 4441 4031"/>
                  <a:gd name="T87" fmla="*/ 4441 h 659"/>
                  <a:gd name="T88" fmla="+- 0 3241 3169"/>
                  <a:gd name="T89" fmla="*/ T88 w 80"/>
                  <a:gd name="T90" fmla="+- 0 4446 4031"/>
                  <a:gd name="T91" fmla="*/ 4446 h 659"/>
                  <a:gd name="T92" fmla="+- 0 3241 3169"/>
                  <a:gd name="T93" fmla="*/ T92 w 80"/>
                  <a:gd name="T94" fmla="+- 0 4446 4031"/>
                  <a:gd name="T95" fmla="*/ 4446 h 659"/>
                  <a:gd name="T96" fmla="+- 0 3244 3169"/>
                  <a:gd name="T97" fmla="*/ T96 w 80"/>
                  <a:gd name="T98" fmla="+- 0 4449 4031"/>
                  <a:gd name="T99" fmla="*/ 4449 h 659"/>
                  <a:gd name="T100" fmla="+- 0 3241 3169"/>
                  <a:gd name="T101" fmla="*/ T100 w 80"/>
                  <a:gd name="T102" fmla="+- 0 4451 4031"/>
                  <a:gd name="T103" fmla="*/ 4451 h 659"/>
                  <a:gd name="T104" fmla="+- 0 3241 3169"/>
                  <a:gd name="T105" fmla="*/ T104 w 80"/>
                  <a:gd name="T106" fmla="+- 0 4451 4031"/>
                  <a:gd name="T107" fmla="*/ 4451 h 659"/>
                  <a:gd name="T108" fmla="+- 0 3240 3169"/>
                  <a:gd name="T109" fmla="*/ T108 w 80"/>
                  <a:gd name="T110" fmla="+- 0 4453 4031"/>
                  <a:gd name="T111" fmla="*/ 4453 h 659"/>
                  <a:gd name="T112" fmla="+- 0 3240 3169"/>
                  <a:gd name="T113" fmla="*/ T112 w 80"/>
                  <a:gd name="T114" fmla="+- 0 4455 4031"/>
                  <a:gd name="T115" fmla="*/ 4455 h 659"/>
                  <a:gd name="T116" fmla="+- 0 3239 3169"/>
                  <a:gd name="T117" fmla="*/ T116 w 80"/>
                  <a:gd name="T118" fmla="+- 0 4458 4031"/>
                  <a:gd name="T119" fmla="*/ 4458 h 659"/>
                  <a:gd name="T120" fmla="+- 0 3238 3169"/>
                  <a:gd name="T121" fmla="*/ T120 w 80"/>
                  <a:gd name="T122" fmla="+- 0 4460 4031"/>
                  <a:gd name="T123" fmla="*/ 4460 h 659"/>
                  <a:gd name="T124" fmla="+- 0 3238 3169"/>
                  <a:gd name="T125" fmla="*/ T124 w 80"/>
                  <a:gd name="T126" fmla="+- 0 4461 4031"/>
                  <a:gd name="T127" fmla="*/ 4461 h 659"/>
                  <a:gd name="T128" fmla="+- 0 3247 3169"/>
                  <a:gd name="T129" fmla="*/ T128 w 80"/>
                  <a:gd name="T130" fmla="+- 0 4461 4031"/>
                  <a:gd name="T131" fmla="*/ 4461 h 659"/>
                  <a:gd name="T132" fmla="+- 0 3247 3169"/>
                  <a:gd name="T133" fmla="*/ T132 w 80"/>
                  <a:gd name="T134" fmla="+- 0 4033 4031"/>
                  <a:gd name="T135" fmla="*/ 4033 h 659"/>
                  <a:gd name="T136" fmla="+- 0 3248 3169"/>
                  <a:gd name="T137" fmla="*/ T136 w 80"/>
                  <a:gd name="T138" fmla="+- 0 4031 4031"/>
                  <a:gd name="T139" fmla="*/ 4031 h 659"/>
                  <a:gd name="T140" fmla="+- 0 3235 3169"/>
                  <a:gd name="T141" fmla="*/ T140 w 80"/>
                  <a:gd name="T142" fmla="+- 0 4031 4031"/>
                  <a:gd name="T143"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Lst>
                <a:rect l="0" t="0" r="r" b="b"/>
                <a:pathLst>
                  <a:path w="80" h="659">
                    <a:moveTo>
                      <a:pt x="66" y="0"/>
                    </a:moveTo>
                    <a:lnTo>
                      <a:pt x="66" y="257"/>
                    </a:lnTo>
                    <a:lnTo>
                      <a:pt x="67" y="257"/>
                    </a:lnTo>
                    <a:lnTo>
                      <a:pt x="68" y="258"/>
                    </a:lnTo>
                    <a:lnTo>
                      <a:pt x="69" y="259"/>
                    </a:lnTo>
                    <a:lnTo>
                      <a:pt x="70" y="261"/>
                    </a:lnTo>
                    <a:lnTo>
                      <a:pt x="70" y="264"/>
                    </a:lnTo>
                    <a:lnTo>
                      <a:pt x="70" y="268"/>
                    </a:lnTo>
                    <a:lnTo>
                      <a:pt x="69" y="270"/>
                    </a:lnTo>
                    <a:lnTo>
                      <a:pt x="68" y="271"/>
                    </a:lnTo>
                    <a:lnTo>
                      <a:pt x="67" y="271"/>
                    </a:lnTo>
                    <a:lnTo>
                      <a:pt x="66" y="271"/>
                    </a:lnTo>
                    <a:lnTo>
                      <a:pt x="66" y="357"/>
                    </a:lnTo>
                    <a:lnTo>
                      <a:pt x="66" y="358"/>
                    </a:lnTo>
                    <a:lnTo>
                      <a:pt x="66" y="359"/>
                    </a:lnTo>
                    <a:lnTo>
                      <a:pt x="66" y="365"/>
                    </a:lnTo>
                    <a:lnTo>
                      <a:pt x="66" y="367"/>
                    </a:lnTo>
                    <a:lnTo>
                      <a:pt x="66" y="394"/>
                    </a:lnTo>
                    <a:lnTo>
                      <a:pt x="68" y="397"/>
                    </a:lnTo>
                    <a:lnTo>
                      <a:pt x="70" y="399"/>
                    </a:lnTo>
                    <a:lnTo>
                      <a:pt x="72" y="406"/>
                    </a:lnTo>
                    <a:lnTo>
                      <a:pt x="72" y="410"/>
                    </a:lnTo>
                    <a:lnTo>
                      <a:pt x="72" y="415"/>
                    </a:lnTo>
                    <a:lnTo>
                      <a:pt x="75" y="418"/>
                    </a:lnTo>
                    <a:lnTo>
                      <a:pt x="72" y="420"/>
                    </a:lnTo>
                    <a:lnTo>
                      <a:pt x="71" y="422"/>
                    </a:lnTo>
                    <a:lnTo>
                      <a:pt x="71" y="424"/>
                    </a:lnTo>
                    <a:lnTo>
                      <a:pt x="70" y="427"/>
                    </a:lnTo>
                    <a:lnTo>
                      <a:pt x="69" y="429"/>
                    </a:lnTo>
                    <a:lnTo>
                      <a:pt x="69" y="430"/>
                    </a:lnTo>
                    <a:lnTo>
                      <a:pt x="78" y="430"/>
                    </a:lnTo>
                    <a:lnTo>
                      <a:pt x="78" y="2"/>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4" name="Group 3371"/>
            <p:cNvGrpSpPr>
              <a:grpSpLocks/>
            </p:cNvGrpSpPr>
            <p:nvPr/>
          </p:nvGrpSpPr>
          <p:grpSpPr bwMode="auto">
            <a:xfrm>
              <a:off x="3235" y="4461"/>
              <a:ext cx="12" cy="6"/>
              <a:chOff x="3235" y="4461"/>
              <a:chExt cx="12" cy="6"/>
            </a:xfrm>
          </p:grpSpPr>
          <p:sp>
            <p:nvSpPr>
              <p:cNvPr id="39641" name="Freeform 3372"/>
              <p:cNvSpPr>
                <a:spLocks/>
              </p:cNvSpPr>
              <p:nvPr/>
            </p:nvSpPr>
            <p:spPr bwMode="auto">
              <a:xfrm>
                <a:off x="3235" y="4461"/>
                <a:ext cx="12" cy="6"/>
              </a:xfrm>
              <a:custGeom>
                <a:avLst/>
                <a:gdLst>
                  <a:gd name="T0" fmla="+- 0 3247 3235"/>
                  <a:gd name="T1" fmla="*/ T0 w 12"/>
                  <a:gd name="T2" fmla="+- 0 4461 4461"/>
                  <a:gd name="T3" fmla="*/ 4461 h 6"/>
                  <a:gd name="T4" fmla="+- 0 3238 3235"/>
                  <a:gd name="T5" fmla="*/ T4 w 12"/>
                  <a:gd name="T6" fmla="+- 0 4461 4461"/>
                  <a:gd name="T7" fmla="*/ 4461 h 6"/>
                  <a:gd name="T8" fmla="+- 0 3237 3235"/>
                  <a:gd name="T9" fmla="*/ T8 w 12"/>
                  <a:gd name="T10" fmla="+- 0 4462 4461"/>
                  <a:gd name="T11" fmla="*/ 4462 h 6"/>
                  <a:gd name="T12" fmla="+- 0 3236 3235"/>
                  <a:gd name="T13" fmla="*/ T12 w 12"/>
                  <a:gd name="T14" fmla="+- 0 4464 4461"/>
                  <a:gd name="T15" fmla="*/ 4464 h 6"/>
                  <a:gd name="T16" fmla="+- 0 3235 3235"/>
                  <a:gd name="T17" fmla="*/ T16 w 12"/>
                  <a:gd name="T18" fmla="+- 0 4465 4461"/>
                  <a:gd name="T19" fmla="*/ 4465 h 6"/>
                  <a:gd name="T20" fmla="+- 0 3235 3235"/>
                  <a:gd name="T21" fmla="*/ T20 w 12"/>
                  <a:gd name="T22" fmla="+- 0 4466 4461"/>
                  <a:gd name="T23" fmla="*/ 4466 h 6"/>
                  <a:gd name="T24" fmla="+- 0 3247 3235"/>
                  <a:gd name="T25" fmla="*/ T24 w 12"/>
                  <a:gd name="T26" fmla="+- 0 4466 4461"/>
                  <a:gd name="T27" fmla="*/ 4466 h 6"/>
                  <a:gd name="T28" fmla="+- 0 3247 3235"/>
                  <a:gd name="T29" fmla="*/ T28 w 12"/>
                  <a:gd name="T30" fmla="+- 0 4461 4461"/>
                  <a:gd name="T31" fmla="*/ 4461 h 6"/>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2" h="6">
                    <a:moveTo>
                      <a:pt x="12" y="0"/>
                    </a:moveTo>
                    <a:lnTo>
                      <a:pt x="3" y="0"/>
                    </a:lnTo>
                    <a:lnTo>
                      <a:pt x="2" y="1"/>
                    </a:lnTo>
                    <a:lnTo>
                      <a:pt x="1" y="3"/>
                    </a:lnTo>
                    <a:lnTo>
                      <a:pt x="0" y="4"/>
                    </a:lnTo>
                    <a:lnTo>
                      <a:pt x="0" y="5"/>
                    </a:lnTo>
                    <a:lnTo>
                      <a:pt x="12" y="5"/>
                    </a:lnTo>
                    <a:lnTo>
                      <a:pt x="1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5" name="Group 3369"/>
            <p:cNvGrpSpPr>
              <a:grpSpLocks/>
            </p:cNvGrpSpPr>
            <p:nvPr/>
          </p:nvGrpSpPr>
          <p:grpSpPr bwMode="auto">
            <a:xfrm>
              <a:off x="3241" y="4446"/>
              <a:ext cx="4" cy="6"/>
              <a:chOff x="3241" y="4446"/>
              <a:chExt cx="4" cy="6"/>
            </a:xfrm>
          </p:grpSpPr>
          <p:sp>
            <p:nvSpPr>
              <p:cNvPr id="39640" name="Freeform 3370"/>
              <p:cNvSpPr>
                <a:spLocks/>
              </p:cNvSpPr>
              <p:nvPr/>
            </p:nvSpPr>
            <p:spPr bwMode="auto">
              <a:xfrm>
                <a:off x="3241" y="4446"/>
                <a:ext cx="4" cy="6"/>
              </a:xfrm>
              <a:custGeom>
                <a:avLst/>
                <a:gdLst>
                  <a:gd name="T0" fmla="+- 0 3241 3241"/>
                  <a:gd name="T1" fmla="*/ T0 w 4"/>
                  <a:gd name="T2" fmla="+- 0 4446 4446"/>
                  <a:gd name="T3" fmla="*/ 4446 h 6"/>
                  <a:gd name="T4" fmla="+- 0 3241 3241"/>
                  <a:gd name="T5" fmla="*/ T4 w 4"/>
                  <a:gd name="T6" fmla="+- 0 4446 4446"/>
                  <a:gd name="T7" fmla="*/ 4446 h 6"/>
                  <a:gd name="T8" fmla="+- 0 3241 3241"/>
                  <a:gd name="T9" fmla="*/ T8 w 4"/>
                  <a:gd name="T10" fmla="+- 0 4449 4446"/>
                  <a:gd name="T11" fmla="*/ 4449 h 6"/>
                  <a:gd name="T12" fmla="+- 0 3241 3241"/>
                  <a:gd name="T13" fmla="*/ T12 w 4"/>
                  <a:gd name="T14" fmla="+- 0 4451 4446"/>
                  <a:gd name="T15" fmla="*/ 4451 h 6"/>
                  <a:gd name="T16" fmla="+- 0 3241 3241"/>
                  <a:gd name="T17" fmla="*/ T16 w 4"/>
                  <a:gd name="T18" fmla="+- 0 4451 4446"/>
                  <a:gd name="T19" fmla="*/ 4451 h 6"/>
                  <a:gd name="T20" fmla="+- 0 3244 3241"/>
                  <a:gd name="T21" fmla="*/ T20 w 4"/>
                  <a:gd name="T22" fmla="+- 0 4449 4446"/>
                  <a:gd name="T23" fmla="*/ 4449 h 6"/>
                  <a:gd name="T24" fmla="+- 0 3241 3241"/>
                  <a:gd name="T25" fmla="*/ T24 w 4"/>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 h="6">
                    <a:moveTo>
                      <a:pt x="0" y="0"/>
                    </a:moveTo>
                    <a:lnTo>
                      <a:pt x="0" y="0"/>
                    </a:lnTo>
                    <a:lnTo>
                      <a:pt x="0" y="3"/>
                    </a:lnTo>
                    <a:lnTo>
                      <a:pt x="0" y="5"/>
                    </a:lnTo>
                    <a:lnTo>
                      <a:pt x="3" y="3"/>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6" name="Group 3366"/>
            <p:cNvGrpSpPr>
              <a:grpSpLocks/>
            </p:cNvGrpSpPr>
            <p:nvPr/>
          </p:nvGrpSpPr>
          <p:grpSpPr bwMode="auto">
            <a:xfrm>
              <a:off x="3167" y="4674"/>
              <a:ext cx="3" cy="15"/>
              <a:chOff x="3167" y="4674"/>
              <a:chExt cx="3" cy="15"/>
            </a:xfrm>
          </p:grpSpPr>
          <p:sp>
            <p:nvSpPr>
              <p:cNvPr id="39638" name="Freeform 3368"/>
              <p:cNvSpPr>
                <a:spLocks/>
              </p:cNvSpPr>
              <p:nvPr/>
            </p:nvSpPr>
            <p:spPr bwMode="auto">
              <a:xfrm>
                <a:off x="3167" y="4674"/>
                <a:ext cx="3" cy="15"/>
              </a:xfrm>
              <a:custGeom>
                <a:avLst/>
                <a:gdLst>
                  <a:gd name="T0" fmla="+- 0 3170 3167"/>
                  <a:gd name="T1" fmla="*/ T0 w 3"/>
                  <a:gd name="T2" fmla="+- 0 4674 4674"/>
                  <a:gd name="T3" fmla="*/ 4674 h 15"/>
                  <a:gd name="T4" fmla="+- 0 3167 3167"/>
                  <a:gd name="T5" fmla="*/ T4 w 3"/>
                  <a:gd name="T6" fmla="+- 0 4674 4674"/>
                  <a:gd name="T7" fmla="*/ 4674 h 15"/>
                  <a:gd name="T8" fmla="+- 0 3167 3167"/>
                  <a:gd name="T9" fmla="*/ T8 w 3"/>
                  <a:gd name="T10" fmla="+- 0 4688 4674"/>
                  <a:gd name="T11" fmla="*/ 4688 h 15"/>
                  <a:gd name="T12" fmla="+- 0 3169 3167"/>
                  <a:gd name="T13" fmla="*/ T12 w 3"/>
                  <a:gd name="T14" fmla="+- 0 4689 4674"/>
                  <a:gd name="T15" fmla="*/ 4689 h 15"/>
                  <a:gd name="T16" fmla="+- 0 3170 3167"/>
                  <a:gd name="T17" fmla="*/ T16 w 3"/>
                  <a:gd name="T18" fmla="+- 0 4688 4674"/>
                  <a:gd name="T19" fmla="*/ 4688 h 15"/>
                  <a:gd name="T20" fmla="+- 0 3170 3167"/>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39" name="Picture 336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56"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67" name="Group 3364"/>
            <p:cNvGrpSpPr>
              <a:grpSpLocks/>
            </p:cNvGrpSpPr>
            <p:nvPr/>
          </p:nvGrpSpPr>
          <p:grpSpPr bwMode="auto">
            <a:xfrm>
              <a:off x="3153" y="4019"/>
              <a:ext cx="3" cy="656"/>
              <a:chOff x="3153" y="4019"/>
              <a:chExt cx="3" cy="656"/>
            </a:xfrm>
          </p:grpSpPr>
          <p:sp>
            <p:nvSpPr>
              <p:cNvPr id="39637" name="Freeform 3365"/>
              <p:cNvSpPr>
                <a:spLocks/>
              </p:cNvSpPr>
              <p:nvPr/>
            </p:nvSpPr>
            <p:spPr bwMode="auto">
              <a:xfrm>
                <a:off x="3153" y="4019"/>
                <a:ext cx="3" cy="656"/>
              </a:xfrm>
              <a:custGeom>
                <a:avLst/>
                <a:gdLst>
                  <a:gd name="T0" fmla="+- 0 3153 3153"/>
                  <a:gd name="T1" fmla="*/ T0 w 3"/>
                  <a:gd name="T2" fmla="+- 0 4675 4019"/>
                  <a:gd name="T3" fmla="*/ 4675 h 656"/>
                  <a:gd name="T4" fmla="+- 0 3156 3153"/>
                  <a:gd name="T5" fmla="*/ T4 w 3"/>
                  <a:gd name="T6" fmla="+- 0 4675 4019"/>
                  <a:gd name="T7" fmla="*/ 4675 h 656"/>
                  <a:gd name="T8" fmla="+- 0 3156 3153"/>
                  <a:gd name="T9" fmla="*/ T8 w 3"/>
                  <a:gd name="T10" fmla="+- 0 4019 4019"/>
                  <a:gd name="T11" fmla="*/ 4019 h 656"/>
                  <a:gd name="T12" fmla="+- 0 3153 3153"/>
                  <a:gd name="T13" fmla="*/ T12 w 3"/>
                  <a:gd name="T14" fmla="+- 0 4019 4019"/>
                  <a:gd name="T15" fmla="*/ 4019 h 656"/>
                  <a:gd name="T16" fmla="+- 0 3153 315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8" name="Group 3362"/>
            <p:cNvGrpSpPr>
              <a:grpSpLocks/>
            </p:cNvGrpSpPr>
            <p:nvPr/>
          </p:nvGrpSpPr>
          <p:grpSpPr bwMode="auto">
            <a:xfrm>
              <a:off x="3153" y="4018"/>
              <a:ext cx="82" cy="2"/>
              <a:chOff x="3153" y="4018"/>
              <a:chExt cx="82" cy="2"/>
            </a:xfrm>
          </p:grpSpPr>
          <p:sp>
            <p:nvSpPr>
              <p:cNvPr id="39636" name="Freeform 3363"/>
              <p:cNvSpPr>
                <a:spLocks/>
              </p:cNvSpPr>
              <p:nvPr/>
            </p:nvSpPr>
            <p:spPr bwMode="auto">
              <a:xfrm>
                <a:off x="3153" y="4018"/>
                <a:ext cx="82" cy="2"/>
              </a:xfrm>
              <a:custGeom>
                <a:avLst/>
                <a:gdLst>
                  <a:gd name="T0" fmla="+- 0 3153 3153"/>
                  <a:gd name="T1" fmla="*/ T0 w 82"/>
                  <a:gd name="T2" fmla="+- 0 3235 315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69" name="Group 3360"/>
            <p:cNvGrpSpPr>
              <a:grpSpLocks/>
            </p:cNvGrpSpPr>
            <p:nvPr/>
          </p:nvGrpSpPr>
          <p:grpSpPr bwMode="auto">
            <a:xfrm>
              <a:off x="3154" y="4674"/>
              <a:ext cx="80" cy="2"/>
              <a:chOff x="3154" y="4674"/>
              <a:chExt cx="80" cy="2"/>
            </a:xfrm>
          </p:grpSpPr>
          <p:sp>
            <p:nvSpPr>
              <p:cNvPr id="39635" name="Freeform 3361"/>
              <p:cNvSpPr>
                <a:spLocks/>
              </p:cNvSpPr>
              <p:nvPr/>
            </p:nvSpPr>
            <p:spPr bwMode="auto">
              <a:xfrm>
                <a:off x="3154" y="4674"/>
                <a:ext cx="80" cy="2"/>
              </a:xfrm>
              <a:custGeom>
                <a:avLst/>
                <a:gdLst>
                  <a:gd name="T0" fmla="+- 0 3154 3154"/>
                  <a:gd name="T1" fmla="*/ T0 w 80"/>
                  <a:gd name="T2" fmla="+- 0 3234 31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70" name="Group 3358"/>
            <p:cNvGrpSpPr>
              <a:grpSpLocks/>
            </p:cNvGrpSpPr>
            <p:nvPr/>
          </p:nvGrpSpPr>
          <p:grpSpPr bwMode="auto">
            <a:xfrm>
              <a:off x="3156" y="4672"/>
              <a:ext cx="80" cy="2"/>
              <a:chOff x="3156" y="4672"/>
              <a:chExt cx="80" cy="2"/>
            </a:xfrm>
          </p:grpSpPr>
          <p:sp>
            <p:nvSpPr>
              <p:cNvPr id="39634" name="Freeform 3359"/>
              <p:cNvSpPr>
                <a:spLocks/>
              </p:cNvSpPr>
              <p:nvPr/>
            </p:nvSpPr>
            <p:spPr bwMode="auto">
              <a:xfrm>
                <a:off x="3156" y="4672"/>
                <a:ext cx="80" cy="2"/>
              </a:xfrm>
              <a:custGeom>
                <a:avLst/>
                <a:gdLst>
                  <a:gd name="T0" fmla="+- 0 3156 3156"/>
                  <a:gd name="T1" fmla="*/ T0 w 80"/>
                  <a:gd name="T2" fmla="+- 0 3235 315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71" name="Group 3354"/>
            <p:cNvGrpSpPr>
              <a:grpSpLocks/>
            </p:cNvGrpSpPr>
            <p:nvPr/>
          </p:nvGrpSpPr>
          <p:grpSpPr bwMode="auto">
            <a:xfrm>
              <a:off x="3185" y="4212"/>
              <a:ext cx="55" cy="91"/>
              <a:chOff x="3185" y="4212"/>
              <a:chExt cx="55" cy="91"/>
            </a:xfrm>
          </p:grpSpPr>
          <p:sp>
            <p:nvSpPr>
              <p:cNvPr id="39631" name="Freeform 3357"/>
              <p:cNvSpPr>
                <a:spLocks/>
              </p:cNvSpPr>
              <p:nvPr/>
            </p:nvSpPr>
            <p:spPr bwMode="auto">
              <a:xfrm>
                <a:off x="3185" y="4212"/>
                <a:ext cx="55" cy="91"/>
              </a:xfrm>
              <a:custGeom>
                <a:avLst/>
                <a:gdLst>
                  <a:gd name="T0" fmla="+- 0 3236 3185"/>
                  <a:gd name="T1" fmla="*/ T0 w 55"/>
                  <a:gd name="T2" fmla="+- 0 4288 4212"/>
                  <a:gd name="T3" fmla="*/ 4288 h 91"/>
                  <a:gd name="T4" fmla="+- 0 3187 3185"/>
                  <a:gd name="T5" fmla="*/ T4 w 55"/>
                  <a:gd name="T6" fmla="+- 0 4288 4212"/>
                  <a:gd name="T7" fmla="*/ 4288 h 91"/>
                  <a:gd name="T8" fmla="+- 0 3186 3185"/>
                  <a:gd name="T9" fmla="*/ T8 w 55"/>
                  <a:gd name="T10" fmla="+- 0 4289 4212"/>
                  <a:gd name="T11" fmla="*/ 4289 h 91"/>
                  <a:gd name="T12" fmla="+- 0 3186 3185"/>
                  <a:gd name="T13" fmla="*/ T12 w 55"/>
                  <a:gd name="T14" fmla="+- 0 4290 4212"/>
                  <a:gd name="T15" fmla="*/ 4290 h 91"/>
                  <a:gd name="T16" fmla="+- 0 3185 3185"/>
                  <a:gd name="T17" fmla="*/ T16 w 55"/>
                  <a:gd name="T18" fmla="+- 0 4292 4212"/>
                  <a:gd name="T19" fmla="*/ 4292 h 91"/>
                  <a:gd name="T20" fmla="+- 0 3185 3185"/>
                  <a:gd name="T21" fmla="*/ T20 w 55"/>
                  <a:gd name="T22" fmla="+- 0 4299 4212"/>
                  <a:gd name="T23" fmla="*/ 4299 h 91"/>
                  <a:gd name="T24" fmla="+- 0 3186 3185"/>
                  <a:gd name="T25" fmla="*/ T24 w 55"/>
                  <a:gd name="T26" fmla="+- 0 4301 4212"/>
                  <a:gd name="T27" fmla="*/ 4301 h 91"/>
                  <a:gd name="T28" fmla="+- 0 3186 3185"/>
                  <a:gd name="T29" fmla="*/ T28 w 55"/>
                  <a:gd name="T30" fmla="+- 0 4302 4212"/>
                  <a:gd name="T31" fmla="*/ 4302 h 91"/>
                  <a:gd name="T32" fmla="+- 0 3187 3185"/>
                  <a:gd name="T33" fmla="*/ T32 w 55"/>
                  <a:gd name="T34" fmla="+- 0 4302 4212"/>
                  <a:gd name="T35" fmla="*/ 4302 h 91"/>
                  <a:gd name="T36" fmla="+- 0 3236 3185"/>
                  <a:gd name="T37" fmla="*/ T36 w 55"/>
                  <a:gd name="T38" fmla="+- 0 4302 4212"/>
                  <a:gd name="T39" fmla="*/ 4302 h 91"/>
                  <a:gd name="T40" fmla="+- 0 3237 3185"/>
                  <a:gd name="T41" fmla="*/ T40 w 55"/>
                  <a:gd name="T42" fmla="+- 0 4302 4212"/>
                  <a:gd name="T43" fmla="*/ 4302 h 91"/>
                  <a:gd name="T44" fmla="+- 0 3238 3185"/>
                  <a:gd name="T45" fmla="*/ T44 w 55"/>
                  <a:gd name="T46" fmla="+- 0 4301 4212"/>
                  <a:gd name="T47" fmla="*/ 4301 h 91"/>
                  <a:gd name="T48" fmla="+- 0 3239 3185"/>
                  <a:gd name="T49" fmla="*/ T48 w 55"/>
                  <a:gd name="T50" fmla="+- 0 4299 4212"/>
                  <a:gd name="T51" fmla="*/ 4299 h 91"/>
                  <a:gd name="T52" fmla="+- 0 3239 3185"/>
                  <a:gd name="T53" fmla="*/ T52 w 55"/>
                  <a:gd name="T54" fmla="+- 0 4292 4212"/>
                  <a:gd name="T55" fmla="*/ 4292 h 91"/>
                  <a:gd name="T56" fmla="+- 0 3238 3185"/>
                  <a:gd name="T57" fmla="*/ T56 w 55"/>
                  <a:gd name="T58" fmla="+- 0 4290 4212"/>
                  <a:gd name="T59" fmla="*/ 4290 h 91"/>
                  <a:gd name="T60" fmla="+- 0 3237 3185"/>
                  <a:gd name="T61" fmla="*/ T60 w 55"/>
                  <a:gd name="T62" fmla="+- 0 4289 4212"/>
                  <a:gd name="T63" fmla="*/ 4289 h 91"/>
                  <a:gd name="T64" fmla="+- 0 3236 3185"/>
                  <a:gd name="T65" fmla="*/ T64 w 55"/>
                  <a:gd name="T66" fmla="+- 0 4288 4212"/>
                  <a:gd name="T67" fmla="*/ 428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2" y="76"/>
                    </a:lnTo>
                    <a:lnTo>
                      <a:pt x="1" y="77"/>
                    </a:lnTo>
                    <a:lnTo>
                      <a:pt x="1" y="78"/>
                    </a:lnTo>
                    <a:lnTo>
                      <a:pt x="0" y="80"/>
                    </a:lnTo>
                    <a:lnTo>
                      <a:pt x="0" y="87"/>
                    </a:lnTo>
                    <a:lnTo>
                      <a:pt x="1" y="89"/>
                    </a:lnTo>
                    <a:lnTo>
                      <a:pt x="1" y="90"/>
                    </a:lnTo>
                    <a:lnTo>
                      <a:pt x="2" y="90"/>
                    </a:lnTo>
                    <a:lnTo>
                      <a:pt x="51" y="90"/>
                    </a:lnTo>
                    <a:lnTo>
                      <a:pt x="52" y="90"/>
                    </a:lnTo>
                    <a:lnTo>
                      <a:pt x="53" y="89"/>
                    </a:lnTo>
                    <a:lnTo>
                      <a:pt x="54" y="87"/>
                    </a:lnTo>
                    <a:lnTo>
                      <a:pt x="54" y="80"/>
                    </a:lnTo>
                    <a:lnTo>
                      <a:pt x="53" y="78"/>
                    </a:lnTo>
                    <a:lnTo>
                      <a:pt x="52" y="77"/>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32" name="Freeform 3356"/>
              <p:cNvSpPr>
                <a:spLocks/>
              </p:cNvSpPr>
              <p:nvPr/>
            </p:nvSpPr>
            <p:spPr bwMode="auto">
              <a:xfrm>
                <a:off x="3185" y="4212"/>
                <a:ext cx="55" cy="91"/>
              </a:xfrm>
              <a:custGeom>
                <a:avLst/>
                <a:gdLst>
                  <a:gd name="T0" fmla="+- 0 3222 3185"/>
                  <a:gd name="T1" fmla="*/ T0 w 55"/>
                  <a:gd name="T2" fmla="+- 0 4230 4212"/>
                  <a:gd name="T3" fmla="*/ 4230 h 91"/>
                  <a:gd name="T4" fmla="+- 0 3204 3185"/>
                  <a:gd name="T5" fmla="*/ T4 w 55"/>
                  <a:gd name="T6" fmla="+- 0 4230 4212"/>
                  <a:gd name="T7" fmla="*/ 4230 h 91"/>
                  <a:gd name="T8" fmla="+- 0 3204 3185"/>
                  <a:gd name="T9" fmla="*/ T8 w 55"/>
                  <a:gd name="T10" fmla="+- 0 4288 4212"/>
                  <a:gd name="T11" fmla="*/ 4288 h 91"/>
                  <a:gd name="T12" fmla="+- 0 3222 3185"/>
                  <a:gd name="T13" fmla="*/ T12 w 55"/>
                  <a:gd name="T14" fmla="+- 0 4288 4212"/>
                  <a:gd name="T15" fmla="*/ 4288 h 91"/>
                  <a:gd name="T16" fmla="+- 0 3222 3185"/>
                  <a:gd name="T17" fmla="*/ T16 w 55"/>
                  <a:gd name="T18" fmla="+- 0 4230 4212"/>
                  <a:gd name="T19" fmla="*/ 4230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33" name="Freeform 3355"/>
              <p:cNvSpPr>
                <a:spLocks/>
              </p:cNvSpPr>
              <p:nvPr/>
            </p:nvSpPr>
            <p:spPr bwMode="auto">
              <a:xfrm>
                <a:off x="3185" y="4212"/>
                <a:ext cx="55" cy="91"/>
              </a:xfrm>
              <a:custGeom>
                <a:avLst/>
                <a:gdLst>
                  <a:gd name="T0" fmla="+- 0 3218 3185"/>
                  <a:gd name="T1" fmla="*/ T0 w 55"/>
                  <a:gd name="T2" fmla="+- 0 4212 4212"/>
                  <a:gd name="T3" fmla="*/ 4212 h 91"/>
                  <a:gd name="T4" fmla="+- 0 3185 3185"/>
                  <a:gd name="T5" fmla="*/ T4 w 55"/>
                  <a:gd name="T6" fmla="+- 0 4232 4212"/>
                  <a:gd name="T7" fmla="*/ 4232 h 91"/>
                  <a:gd name="T8" fmla="+- 0 3185 3185"/>
                  <a:gd name="T9" fmla="*/ T8 w 55"/>
                  <a:gd name="T10" fmla="+- 0 4236 4212"/>
                  <a:gd name="T11" fmla="*/ 4236 h 91"/>
                  <a:gd name="T12" fmla="+- 0 3186 3185"/>
                  <a:gd name="T13" fmla="*/ T12 w 55"/>
                  <a:gd name="T14" fmla="+- 0 4238 4212"/>
                  <a:gd name="T15" fmla="*/ 4238 h 91"/>
                  <a:gd name="T16" fmla="+- 0 3187 3185"/>
                  <a:gd name="T17" fmla="*/ T16 w 55"/>
                  <a:gd name="T18" fmla="+- 0 4239 4212"/>
                  <a:gd name="T19" fmla="*/ 4239 h 91"/>
                  <a:gd name="T20" fmla="+- 0 3190 3185"/>
                  <a:gd name="T21" fmla="*/ T20 w 55"/>
                  <a:gd name="T22" fmla="+- 0 4238 4212"/>
                  <a:gd name="T23" fmla="*/ 4238 h 91"/>
                  <a:gd name="T24" fmla="+- 0 3204 3185"/>
                  <a:gd name="T25" fmla="*/ T24 w 55"/>
                  <a:gd name="T26" fmla="+- 0 4230 4212"/>
                  <a:gd name="T27" fmla="*/ 4230 h 91"/>
                  <a:gd name="T28" fmla="+- 0 3222 3185"/>
                  <a:gd name="T29" fmla="*/ T28 w 55"/>
                  <a:gd name="T30" fmla="+- 0 4230 4212"/>
                  <a:gd name="T31" fmla="*/ 4230 h 91"/>
                  <a:gd name="T32" fmla="+- 0 3222 3185"/>
                  <a:gd name="T33" fmla="*/ T32 w 55"/>
                  <a:gd name="T34" fmla="+- 0 4214 4212"/>
                  <a:gd name="T35" fmla="*/ 4214 h 91"/>
                  <a:gd name="T36" fmla="+- 0 3221 3185"/>
                  <a:gd name="T37" fmla="*/ T36 w 55"/>
                  <a:gd name="T38" fmla="+- 0 4213 4212"/>
                  <a:gd name="T39" fmla="*/ 4213 h 91"/>
                  <a:gd name="T40" fmla="+- 0 3220 3185"/>
                  <a:gd name="T41" fmla="*/ T40 w 55"/>
                  <a:gd name="T42" fmla="+- 0 4212 4212"/>
                  <a:gd name="T43" fmla="*/ 4212 h 91"/>
                  <a:gd name="T44" fmla="+- 0 3218 3185"/>
                  <a:gd name="T45" fmla="*/ T44 w 55"/>
                  <a:gd name="T46" fmla="+- 0 4212 4212"/>
                  <a:gd name="T47" fmla="*/ 421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6" y="1"/>
                    </a:lnTo>
                    <a:lnTo>
                      <a:pt x="35"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2" name="Group 3349"/>
            <p:cNvGrpSpPr>
              <a:grpSpLocks/>
            </p:cNvGrpSpPr>
            <p:nvPr/>
          </p:nvGrpSpPr>
          <p:grpSpPr bwMode="auto">
            <a:xfrm>
              <a:off x="3180" y="4383"/>
              <a:ext cx="61" cy="94"/>
              <a:chOff x="3180" y="4383"/>
              <a:chExt cx="61" cy="94"/>
            </a:xfrm>
          </p:grpSpPr>
          <p:sp>
            <p:nvSpPr>
              <p:cNvPr id="39627" name="Freeform 3353"/>
              <p:cNvSpPr>
                <a:spLocks/>
              </p:cNvSpPr>
              <p:nvPr/>
            </p:nvSpPr>
            <p:spPr bwMode="auto">
              <a:xfrm>
                <a:off x="3180" y="4383"/>
                <a:ext cx="61" cy="94"/>
              </a:xfrm>
              <a:custGeom>
                <a:avLst/>
                <a:gdLst>
                  <a:gd name="T0" fmla="+- 0 3218 3180"/>
                  <a:gd name="T1" fmla="*/ T0 w 61"/>
                  <a:gd name="T2" fmla="+- 0 4383 4383"/>
                  <a:gd name="T3" fmla="*/ 4383 h 94"/>
                  <a:gd name="T4" fmla="+- 0 3213 3180"/>
                  <a:gd name="T5" fmla="*/ T4 w 61"/>
                  <a:gd name="T6" fmla="+- 0 4383 4383"/>
                  <a:gd name="T7" fmla="*/ 4383 h 94"/>
                  <a:gd name="T8" fmla="+- 0 3208 3180"/>
                  <a:gd name="T9" fmla="*/ T8 w 61"/>
                  <a:gd name="T10" fmla="+- 0 4384 4383"/>
                  <a:gd name="T11" fmla="*/ 4384 h 94"/>
                  <a:gd name="T12" fmla="+- 0 3180 3180"/>
                  <a:gd name="T13" fmla="*/ T12 w 61"/>
                  <a:gd name="T14" fmla="+- 0 4426 4383"/>
                  <a:gd name="T15" fmla="*/ 4426 h 94"/>
                  <a:gd name="T16" fmla="+- 0 3180 3180"/>
                  <a:gd name="T17" fmla="*/ T16 w 61"/>
                  <a:gd name="T18" fmla="+- 0 4442 4383"/>
                  <a:gd name="T19" fmla="*/ 4442 h 94"/>
                  <a:gd name="T20" fmla="+- 0 3206 3180"/>
                  <a:gd name="T21" fmla="*/ T20 w 61"/>
                  <a:gd name="T22" fmla="+- 0 4476 4383"/>
                  <a:gd name="T23" fmla="*/ 4476 h 94"/>
                  <a:gd name="T24" fmla="+- 0 3215 3180"/>
                  <a:gd name="T25" fmla="*/ T24 w 61"/>
                  <a:gd name="T26" fmla="+- 0 4476 4383"/>
                  <a:gd name="T27" fmla="*/ 4476 h 94"/>
                  <a:gd name="T28" fmla="+- 0 3237 3180"/>
                  <a:gd name="T29" fmla="*/ T28 w 61"/>
                  <a:gd name="T30" fmla="+- 0 4462 4383"/>
                  <a:gd name="T31" fmla="*/ 4462 h 94"/>
                  <a:gd name="T32" fmla="+- 0 3209 3180"/>
                  <a:gd name="T33" fmla="*/ T32 w 61"/>
                  <a:gd name="T34" fmla="+- 0 4462 4383"/>
                  <a:gd name="T35" fmla="*/ 4462 h 94"/>
                  <a:gd name="T36" fmla="+- 0 3207 3180"/>
                  <a:gd name="T37" fmla="*/ T36 w 61"/>
                  <a:gd name="T38" fmla="+- 0 4462 4383"/>
                  <a:gd name="T39" fmla="*/ 4462 h 94"/>
                  <a:gd name="T40" fmla="+- 0 3198 3180"/>
                  <a:gd name="T41" fmla="*/ T40 w 61"/>
                  <a:gd name="T42" fmla="+- 0 4437 4383"/>
                  <a:gd name="T43" fmla="*/ 4437 h 94"/>
                  <a:gd name="T44" fmla="+- 0 3201 3180"/>
                  <a:gd name="T45" fmla="*/ T44 w 61"/>
                  <a:gd name="T46" fmla="+- 0 4435 4383"/>
                  <a:gd name="T47" fmla="*/ 4435 h 94"/>
                  <a:gd name="T48" fmla="+- 0 3204 3180"/>
                  <a:gd name="T49" fmla="*/ T48 w 61"/>
                  <a:gd name="T50" fmla="+- 0 4433 4383"/>
                  <a:gd name="T51" fmla="*/ 4433 h 94"/>
                  <a:gd name="T52" fmla="+- 0 3208 3180"/>
                  <a:gd name="T53" fmla="*/ T52 w 61"/>
                  <a:gd name="T54" fmla="+- 0 4432 4383"/>
                  <a:gd name="T55" fmla="*/ 4432 h 94"/>
                  <a:gd name="T56" fmla="+- 0 3212 3180"/>
                  <a:gd name="T57" fmla="*/ T56 w 61"/>
                  <a:gd name="T58" fmla="+- 0 4432 4383"/>
                  <a:gd name="T59" fmla="*/ 4432 h 94"/>
                  <a:gd name="T60" fmla="+- 0 3239 3180"/>
                  <a:gd name="T61" fmla="*/ T60 w 61"/>
                  <a:gd name="T62" fmla="+- 0 4432 4383"/>
                  <a:gd name="T63" fmla="*/ 4432 h 94"/>
                  <a:gd name="T64" fmla="+- 0 3239 3180"/>
                  <a:gd name="T65" fmla="*/ T64 w 61"/>
                  <a:gd name="T66" fmla="+- 0 4430 4383"/>
                  <a:gd name="T67" fmla="*/ 4430 h 94"/>
                  <a:gd name="T68" fmla="+- 0 3237 3180"/>
                  <a:gd name="T69" fmla="*/ T68 w 61"/>
                  <a:gd name="T70" fmla="+- 0 4428 4383"/>
                  <a:gd name="T71" fmla="*/ 4428 h 94"/>
                  <a:gd name="T72" fmla="+- 0 3233 3180"/>
                  <a:gd name="T73" fmla="*/ T72 w 61"/>
                  <a:gd name="T74" fmla="+- 0 4423 4383"/>
                  <a:gd name="T75" fmla="*/ 4423 h 94"/>
                  <a:gd name="T76" fmla="+- 0 3198 3180"/>
                  <a:gd name="T77" fmla="*/ T76 w 61"/>
                  <a:gd name="T78" fmla="+- 0 4423 4383"/>
                  <a:gd name="T79" fmla="*/ 4423 h 94"/>
                  <a:gd name="T80" fmla="+- 0 3198 3180"/>
                  <a:gd name="T81" fmla="*/ T80 w 61"/>
                  <a:gd name="T82" fmla="+- 0 4419 4383"/>
                  <a:gd name="T83" fmla="*/ 4419 h 94"/>
                  <a:gd name="T84" fmla="+- 0 3214 3180"/>
                  <a:gd name="T85" fmla="*/ T84 w 61"/>
                  <a:gd name="T86" fmla="+- 0 4397 4383"/>
                  <a:gd name="T87" fmla="*/ 4397 h 94"/>
                  <a:gd name="T88" fmla="+- 0 3235 3180"/>
                  <a:gd name="T89" fmla="*/ T88 w 61"/>
                  <a:gd name="T90" fmla="+- 0 4397 4383"/>
                  <a:gd name="T91" fmla="*/ 4397 h 94"/>
                  <a:gd name="T92" fmla="+- 0 3235 3180"/>
                  <a:gd name="T93" fmla="*/ T92 w 61"/>
                  <a:gd name="T94" fmla="+- 0 4390 4383"/>
                  <a:gd name="T95" fmla="*/ 4390 h 94"/>
                  <a:gd name="T96" fmla="+- 0 3223 3180"/>
                  <a:gd name="T97" fmla="*/ T96 w 61"/>
                  <a:gd name="T98" fmla="+- 0 4383 4383"/>
                  <a:gd name="T99" fmla="*/ 4383 h 94"/>
                  <a:gd name="T100" fmla="+- 0 3218 3180"/>
                  <a:gd name="T101" fmla="*/ T100 w 61"/>
                  <a:gd name="T102" fmla="+- 0 4383 4383"/>
                  <a:gd name="T103" fmla="*/ 438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8" y="0"/>
                    </a:moveTo>
                    <a:lnTo>
                      <a:pt x="33" y="0"/>
                    </a:lnTo>
                    <a:lnTo>
                      <a:pt x="28" y="1"/>
                    </a:lnTo>
                    <a:lnTo>
                      <a:pt x="0" y="43"/>
                    </a:lnTo>
                    <a:lnTo>
                      <a:pt x="0" y="59"/>
                    </a:lnTo>
                    <a:lnTo>
                      <a:pt x="26" y="93"/>
                    </a:lnTo>
                    <a:lnTo>
                      <a:pt x="35" y="93"/>
                    </a:lnTo>
                    <a:lnTo>
                      <a:pt x="57" y="79"/>
                    </a:lnTo>
                    <a:lnTo>
                      <a:pt x="29" y="79"/>
                    </a:lnTo>
                    <a:lnTo>
                      <a:pt x="27" y="79"/>
                    </a:lnTo>
                    <a:lnTo>
                      <a:pt x="18" y="54"/>
                    </a:lnTo>
                    <a:lnTo>
                      <a:pt x="21" y="52"/>
                    </a:lnTo>
                    <a:lnTo>
                      <a:pt x="24" y="50"/>
                    </a:lnTo>
                    <a:lnTo>
                      <a:pt x="28" y="49"/>
                    </a:lnTo>
                    <a:lnTo>
                      <a:pt x="32" y="49"/>
                    </a:lnTo>
                    <a:lnTo>
                      <a:pt x="59" y="49"/>
                    </a:lnTo>
                    <a:lnTo>
                      <a:pt x="59" y="47"/>
                    </a:lnTo>
                    <a:lnTo>
                      <a:pt x="57" y="45"/>
                    </a:lnTo>
                    <a:lnTo>
                      <a:pt x="53" y="40"/>
                    </a:lnTo>
                    <a:lnTo>
                      <a:pt x="18" y="40"/>
                    </a:lnTo>
                    <a:lnTo>
                      <a:pt x="18" y="36"/>
                    </a:lnTo>
                    <a:lnTo>
                      <a:pt x="34" y="14"/>
                    </a:lnTo>
                    <a:lnTo>
                      <a:pt x="55" y="14"/>
                    </a:lnTo>
                    <a:lnTo>
                      <a:pt x="55" y="7"/>
                    </a:lnTo>
                    <a:lnTo>
                      <a:pt x="43"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8" name="Freeform 3352"/>
              <p:cNvSpPr>
                <a:spLocks/>
              </p:cNvSpPr>
              <p:nvPr/>
            </p:nvSpPr>
            <p:spPr bwMode="auto">
              <a:xfrm>
                <a:off x="3180" y="4383"/>
                <a:ext cx="61" cy="94"/>
              </a:xfrm>
              <a:custGeom>
                <a:avLst/>
                <a:gdLst>
                  <a:gd name="T0" fmla="+- 0 3239 3180"/>
                  <a:gd name="T1" fmla="*/ T0 w 61"/>
                  <a:gd name="T2" fmla="+- 0 4432 4383"/>
                  <a:gd name="T3" fmla="*/ 4432 h 94"/>
                  <a:gd name="T4" fmla="+- 0 3214 3180"/>
                  <a:gd name="T5" fmla="*/ T4 w 61"/>
                  <a:gd name="T6" fmla="+- 0 4432 4383"/>
                  <a:gd name="T7" fmla="*/ 4432 h 94"/>
                  <a:gd name="T8" fmla="+- 0 3216 3180"/>
                  <a:gd name="T9" fmla="*/ T8 w 61"/>
                  <a:gd name="T10" fmla="+- 0 4432 4383"/>
                  <a:gd name="T11" fmla="*/ 4432 h 94"/>
                  <a:gd name="T12" fmla="+- 0 3217 3180"/>
                  <a:gd name="T13" fmla="*/ T12 w 61"/>
                  <a:gd name="T14" fmla="+- 0 4433 4383"/>
                  <a:gd name="T15" fmla="*/ 4433 h 94"/>
                  <a:gd name="T16" fmla="+- 0 3221 3180"/>
                  <a:gd name="T17" fmla="*/ T16 w 61"/>
                  <a:gd name="T18" fmla="+- 0 4436 4383"/>
                  <a:gd name="T19" fmla="*/ 4436 h 94"/>
                  <a:gd name="T20" fmla="+- 0 3223 3180"/>
                  <a:gd name="T21" fmla="*/ T20 w 61"/>
                  <a:gd name="T22" fmla="+- 0 4440 4383"/>
                  <a:gd name="T23" fmla="*/ 4440 h 94"/>
                  <a:gd name="T24" fmla="+- 0 3223 3180"/>
                  <a:gd name="T25" fmla="*/ T24 w 61"/>
                  <a:gd name="T26" fmla="+- 0 4442 4383"/>
                  <a:gd name="T27" fmla="*/ 4442 h 94"/>
                  <a:gd name="T28" fmla="+- 0 3223 3180"/>
                  <a:gd name="T29" fmla="*/ T28 w 61"/>
                  <a:gd name="T30" fmla="+- 0 4449 4383"/>
                  <a:gd name="T31" fmla="*/ 4449 h 94"/>
                  <a:gd name="T32" fmla="+- 0 3223 3180"/>
                  <a:gd name="T33" fmla="*/ T32 w 61"/>
                  <a:gd name="T34" fmla="+- 0 4451 4383"/>
                  <a:gd name="T35" fmla="*/ 4451 h 94"/>
                  <a:gd name="T36" fmla="+- 0 3213 3180"/>
                  <a:gd name="T37" fmla="*/ T36 w 61"/>
                  <a:gd name="T38" fmla="+- 0 4462 4383"/>
                  <a:gd name="T39" fmla="*/ 4462 h 94"/>
                  <a:gd name="T40" fmla="+- 0 3237 3180"/>
                  <a:gd name="T41" fmla="*/ T40 w 61"/>
                  <a:gd name="T42" fmla="+- 0 4462 4383"/>
                  <a:gd name="T43" fmla="*/ 4462 h 94"/>
                  <a:gd name="T44" fmla="+- 0 3238 3180"/>
                  <a:gd name="T45" fmla="*/ T44 w 61"/>
                  <a:gd name="T46" fmla="+- 0 4461 4383"/>
                  <a:gd name="T47" fmla="*/ 4461 h 94"/>
                  <a:gd name="T48" fmla="+- 0 3240 3180"/>
                  <a:gd name="T49" fmla="*/ T48 w 61"/>
                  <a:gd name="T50" fmla="+- 0 4453 4383"/>
                  <a:gd name="T51" fmla="*/ 4453 h 94"/>
                  <a:gd name="T52" fmla="+- 0 3241 3180"/>
                  <a:gd name="T53" fmla="*/ T52 w 61"/>
                  <a:gd name="T54" fmla="+- 0 4449 4383"/>
                  <a:gd name="T55" fmla="*/ 4449 h 94"/>
                  <a:gd name="T56" fmla="+- 0 3241 3180"/>
                  <a:gd name="T57" fmla="*/ T56 w 61"/>
                  <a:gd name="T58" fmla="+- 0 4440 4383"/>
                  <a:gd name="T59" fmla="*/ 4440 h 94"/>
                  <a:gd name="T60" fmla="+- 0 3241 3180"/>
                  <a:gd name="T61" fmla="*/ T60 w 61"/>
                  <a:gd name="T62" fmla="+- 0 4437 4383"/>
                  <a:gd name="T63" fmla="*/ 4437 h 94"/>
                  <a:gd name="T64" fmla="+- 0 3239 3180"/>
                  <a:gd name="T65" fmla="*/ T64 w 61"/>
                  <a:gd name="T66" fmla="+- 0 4432 4383"/>
                  <a:gd name="T67" fmla="*/ 443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9"/>
                    </a:moveTo>
                    <a:lnTo>
                      <a:pt x="34" y="49"/>
                    </a:lnTo>
                    <a:lnTo>
                      <a:pt x="36" y="49"/>
                    </a:lnTo>
                    <a:lnTo>
                      <a:pt x="37" y="50"/>
                    </a:lnTo>
                    <a:lnTo>
                      <a:pt x="41" y="53"/>
                    </a:lnTo>
                    <a:lnTo>
                      <a:pt x="43" y="57"/>
                    </a:lnTo>
                    <a:lnTo>
                      <a:pt x="43" y="59"/>
                    </a:lnTo>
                    <a:lnTo>
                      <a:pt x="43" y="66"/>
                    </a:lnTo>
                    <a:lnTo>
                      <a:pt x="43" y="68"/>
                    </a:lnTo>
                    <a:lnTo>
                      <a:pt x="33" y="79"/>
                    </a:lnTo>
                    <a:lnTo>
                      <a:pt x="57" y="79"/>
                    </a:lnTo>
                    <a:lnTo>
                      <a:pt x="58" y="78"/>
                    </a:lnTo>
                    <a:lnTo>
                      <a:pt x="60" y="70"/>
                    </a:lnTo>
                    <a:lnTo>
                      <a:pt x="61" y="66"/>
                    </a:lnTo>
                    <a:lnTo>
                      <a:pt x="61" y="57"/>
                    </a:lnTo>
                    <a:lnTo>
                      <a:pt x="61" y="54"/>
                    </a:lnTo>
                    <a:lnTo>
                      <a:pt x="59"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9" name="Freeform 3351"/>
              <p:cNvSpPr>
                <a:spLocks/>
              </p:cNvSpPr>
              <p:nvPr/>
            </p:nvSpPr>
            <p:spPr bwMode="auto">
              <a:xfrm>
                <a:off x="3180" y="4383"/>
                <a:ext cx="61" cy="94"/>
              </a:xfrm>
              <a:custGeom>
                <a:avLst/>
                <a:gdLst>
                  <a:gd name="T0" fmla="+- 0 3220 3180"/>
                  <a:gd name="T1" fmla="*/ T0 w 61"/>
                  <a:gd name="T2" fmla="+- 0 4418 4383"/>
                  <a:gd name="T3" fmla="*/ 4418 h 94"/>
                  <a:gd name="T4" fmla="+- 0 3198 3180"/>
                  <a:gd name="T5" fmla="*/ T4 w 61"/>
                  <a:gd name="T6" fmla="+- 0 4423 4383"/>
                  <a:gd name="T7" fmla="*/ 4423 h 94"/>
                  <a:gd name="T8" fmla="+- 0 3233 3180"/>
                  <a:gd name="T9" fmla="*/ T8 w 61"/>
                  <a:gd name="T10" fmla="+- 0 4423 4383"/>
                  <a:gd name="T11" fmla="*/ 4423 h 94"/>
                  <a:gd name="T12" fmla="+- 0 3233 3180"/>
                  <a:gd name="T13" fmla="*/ T12 w 61"/>
                  <a:gd name="T14" fmla="+- 0 4423 4383"/>
                  <a:gd name="T15" fmla="*/ 4423 h 94"/>
                  <a:gd name="T16" fmla="+- 0 3231 3180"/>
                  <a:gd name="T17" fmla="*/ T16 w 61"/>
                  <a:gd name="T18" fmla="+- 0 4421 4383"/>
                  <a:gd name="T19" fmla="*/ 4421 h 94"/>
                  <a:gd name="T20" fmla="+- 0 3224 3180"/>
                  <a:gd name="T21" fmla="*/ T20 w 61"/>
                  <a:gd name="T22" fmla="+- 0 4419 4383"/>
                  <a:gd name="T23" fmla="*/ 4419 h 94"/>
                  <a:gd name="T24" fmla="+- 0 3220 3180"/>
                  <a:gd name="T25" fmla="*/ T24 w 61"/>
                  <a:gd name="T26" fmla="+- 0 4418 4383"/>
                  <a:gd name="T27" fmla="*/ 4418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8" y="40"/>
                    </a:lnTo>
                    <a:lnTo>
                      <a:pt x="53" y="40"/>
                    </a:lnTo>
                    <a:lnTo>
                      <a:pt x="51" y="38"/>
                    </a:lnTo>
                    <a:lnTo>
                      <a:pt x="44" y="36"/>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30" name="Freeform 3350"/>
              <p:cNvSpPr>
                <a:spLocks/>
              </p:cNvSpPr>
              <p:nvPr/>
            </p:nvSpPr>
            <p:spPr bwMode="auto">
              <a:xfrm>
                <a:off x="3180" y="4383"/>
                <a:ext cx="61" cy="94"/>
              </a:xfrm>
              <a:custGeom>
                <a:avLst/>
                <a:gdLst>
                  <a:gd name="T0" fmla="+- 0 3235 3180"/>
                  <a:gd name="T1" fmla="*/ T0 w 61"/>
                  <a:gd name="T2" fmla="+- 0 4397 4383"/>
                  <a:gd name="T3" fmla="*/ 4397 h 94"/>
                  <a:gd name="T4" fmla="+- 0 3214 3180"/>
                  <a:gd name="T5" fmla="*/ T4 w 61"/>
                  <a:gd name="T6" fmla="+- 0 4397 4383"/>
                  <a:gd name="T7" fmla="*/ 4397 h 94"/>
                  <a:gd name="T8" fmla="+- 0 3222 3180"/>
                  <a:gd name="T9" fmla="*/ T8 w 61"/>
                  <a:gd name="T10" fmla="+- 0 4397 4383"/>
                  <a:gd name="T11" fmla="*/ 4397 h 94"/>
                  <a:gd name="T12" fmla="+- 0 3224 3180"/>
                  <a:gd name="T13" fmla="*/ T12 w 61"/>
                  <a:gd name="T14" fmla="+- 0 4398 4383"/>
                  <a:gd name="T15" fmla="*/ 4398 h 94"/>
                  <a:gd name="T16" fmla="+- 0 3228 3180"/>
                  <a:gd name="T17" fmla="*/ T16 w 61"/>
                  <a:gd name="T18" fmla="+- 0 4399 4383"/>
                  <a:gd name="T19" fmla="*/ 4399 h 94"/>
                  <a:gd name="T20" fmla="+- 0 3231 3180"/>
                  <a:gd name="T21" fmla="*/ T20 w 61"/>
                  <a:gd name="T22" fmla="+- 0 4400 4383"/>
                  <a:gd name="T23" fmla="*/ 4400 h 94"/>
                  <a:gd name="T24" fmla="+- 0 3233 3180"/>
                  <a:gd name="T25" fmla="*/ T24 w 61"/>
                  <a:gd name="T26" fmla="+- 0 4400 4383"/>
                  <a:gd name="T27" fmla="*/ 4400 h 94"/>
                  <a:gd name="T28" fmla="+- 0 3234 3180"/>
                  <a:gd name="T29" fmla="*/ T28 w 61"/>
                  <a:gd name="T30" fmla="+- 0 4400 4383"/>
                  <a:gd name="T31" fmla="*/ 4400 h 94"/>
                  <a:gd name="T32" fmla="+- 0 3235 3180"/>
                  <a:gd name="T33" fmla="*/ T32 w 61"/>
                  <a:gd name="T34" fmla="+- 0 4399 4383"/>
                  <a:gd name="T35" fmla="*/ 4399 h 94"/>
                  <a:gd name="T36" fmla="+- 0 3235 3180"/>
                  <a:gd name="T37" fmla="*/ T36 w 61"/>
                  <a:gd name="T38" fmla="+- 0 4397 4383"/>
                  <a:gd name="T39" fmla="*/ 43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4" y="14"/>
                    </a:lnTo>
                    <a:lnTo>
                      <a:pt x="42" y="14"/>
                    </a:lnTo>
                    <a:lnTo>
                      <a:pt x="44" y="15"/>
                    </a:lnTo>
                    <a:lnTo>
                      <a:pt x="48" y="16"/>
                    </a:lnTo>
                    <a:lnTo>
                      <a:pt x="51" y="17"/>
                    </a:lnTo>
                    <a:lnTo>
                      <a:pt x="53" y="17"/>
                    </a:lnTo>
                    <a:lnTo>
                      <a:pt x="54" y="17"/>
                    </a:lnTo>
                    <a:lnTo>
                      <a:pt x="55" y="16"/>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3" name="Group 3347"/>
            <p:cNvGrpSpPr>
              <a:grpSpLocks/>
            </p:cNvGrpSpPr>
            <p:nvPr/>
          </p:nvGrpSpPr>
          <p:grpSpPr bwMode="auto">
            <a:xfrm>
              <a:off x="3248" y="4674"/>
              <a:ext cx="80" cy="15"/>
              <a:chOff x="3248" y="4674"/>
              <a:chExt cx="80" cy="15"/>
            </a:xfrm>
          </p:grpSpPr>
          <p:sp>
            <p:nvSpPr>
              <p:cNvPr id="39626" name="Freeform 3348"/>
              <p:cNvSpPr>
                <a:spLocks/>
              </p:cNvSpPr>
              <p:nvPr/>
            </p:nvSpPr>
            <p:spPr bwMode="auto">
              <a:xfrm>
                <a:off x="3248" y="4674"/>
                <a:ext cx="80" cy="15"/>
              </a:xfrm>
              <a:custGeom>
                <a:avLst/>
                <a:gdLst>
                  <a:gd name="T0" fmla="+- 0 3326 3248"/>
                  <a:gd name="T1" fmla="*/ T0 w 80"/>
                  <a:gd name="T2" fmla="+- 0 4674 4674"/>
                  <a:gd name="T3" fmla="*/ 4674 h 15"/>
                  <a:gd name="T4" fmla="+- 0 3249 3248"/>
                  <a:gd name="T5" fmla="*/ T4 w 80"/>
                  <a:gd name="T6" fmla="+- 0 4674 4674"/>
                  <a:gd name="T7" fmla="*/ 4674 h 15"/>
                  <a:gd name="T8" fmla="+- 0 3249 3248"/>
                  <a:gd name="T9" fmla="*/ T8 w 80"/>
                  <a:gd name="T10" fmla="+- 0 4688 4674"/>
                  <a:gd name="T11" fmla="*/ 4688 h 15"/>
                  <a:gd name="T12" fmla="+- 0 3248 3248"/>
                  <a:gd name="T13" fmla="*/ T12 w 80"/>
                  <a:gd name="T14" fmla="+- 0 4689 4674"/>
                  <a:gd name="T15" fmla="*/ 4689 h 15"/>
                  <a:gd name="T16" fmla="+- 0 3327 3248"/>
                  <a:gd name="T17" fmla="*/ T16 w 80"/>
                  <a:gd name="T18" fmla="+- 0 4689 4674"/>
                  <a:gd name="T19" fmla="*/ 4689 h 15"/>
                  <a:gd name="T20" fmla="+- 0 3326 3248"/>
                  <a:gd name="T21" fmla="*/ T20 w 80"/>
                  <a:gd name="T22" fmla="+- 0 4688 4674"/>
                  <a:gd name="T23" fmla="*/ 4688 h 15"/>
                  <a:gd name="T24" fmla="+- 0 3326 3248"/>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4" name="Group 3345"/>
            <p:cNvGrpSpPr>
              <a:grpSpLocks/>
            </p:cNvGrpSpPr>
            <p:nvPr/>
          </p:nvGrpSpPr>
          <p:grpSpPr bwMode="auto">
            <a:xfrm>
              <a:off x="3247" y="4674"/>
              <a:ext cx="3" cy="15"/>
              <a:chOff x="3247" y="4674"/>
              <a:chExt cx="3" cy="15"/>
            </a:xfrm>
          </p:grpSpPr>
          <p:sp>
            <p:nvSpPr>
              <p:cNvPr id="39625" name="Freeform 3346"/>
              <p:cNvSpPr>
                <a:spLocks/>
              </p:cNvSpPr>
              <p:nvPr/>
            </p:nvSpPr>
            <p:spPr bwMode="auto">
              <a:xfrm>
                <a:off x="3247" y="4674"/>
                <a:ext cx="3" cy="15"/>
              </a:xfrm>
              <a:custGeom>
                <a:avLst/>
                <a:gdLst>
                  <a:gd name="T0" fmla="+- 0 3249 3247"/>
                  <a:gd name="T1" fmla="*/ T0 w 3"/>
                  <a:gd name="T2" fmla="+- 0 4674 4674"/>
                  <a:gd name="T3" fmla="*/ 4674 h 15"/>
                  <a:gd name="T4" fmla="+- 0 3247 3247"/>
                  <a:gd name="T5" fmla="*/ T4 w 3"/>
                  <a:gd name="T6" fmla="+- 0 4674 4674"/>
                  <a:gd name="T7" fmla="*/ 4674 h 15"/>
                  <a:gd name="T8" fmla="+- 0 3247 3247"/>
                  <a:gd name="T9" fmla="*/ T8 w 3"/>
                  <a:gd name="T10" fmla="+- 0 4688 4674"/>
                  <a:gd name="T11" fmla="*/ 4688 h 15"/>
                  <a:gd name="T12" fmla="+- 0 3248 3247"/>
                  <a:gd name="T13" fmla="*/ T12 w 3"/>
                  <a:gd name="T14" fmla="+- 0 4689 4674"/>
                  <a:gd name="T15" fmla="*/ 4689 h 15"/>
                  <a:gd name="T16" fmla="+- 0 3249 3247"/>
                  <a:gd name="T17" fmla="*/ T16 w 3"/>
                  <a:gd name="T18" fmla="+- 0 4688 4674"/>
                  <a:gd name="T19" fmla="*/ 4688 h 15"/>
                  <a:gd name="T20" fmla="+- 0 3249 3247"/>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5" name="Group 3343"/>
            <p:cNvGrpSpPr>
              <a:grpSpLocks/>
            </p:cNvGrpSpPr>
            <p:nvPr/>
          </p:nvGrpSpPr>
          <p:grpSpPr bwMode="auto">
            <a:xfrm>
              <a:off x="3314" y="4031"/>
              <a:ext cx="14" cy="641"/>
              <a:chOff x="3314" y="4031"/>
              <a:chExt cx="14" cy="641"/>
            </a:xfrm>
          </p:grpSpPr>
          <p:sp>
            <p:nvSpPr>
              <p:cNvPr id="39624" name="Freeform 3344"/>
              <p:cNvSpPr>
                <a:spLocks/>
              </p:cNvSpPr>
              <p:nvPr/>
            </p:nvSpPr>
            <p:spPr bwMode="auto">
              <a:xfrm>
                <a:off x="3314" y="4031"/>
                <a:ext cx="14" cy="641"/>
              </a:xfrm>
              <a:custGeom>
                <a:avLst/>
                <a:gdLst>
                  <a:gd name="T0" fmla="+- 0 3314 3314"/>
                  <a:gd name="T1" fmla="*/ T0 w 14"/>
                  <a:gd name="T2" fmla="+- 0 4672 4031"/>
                  <a:gd name="T3" fmla="*/ 4672 h 641"/>
                  <a:gd name="T4" fmla="+- 0 3327 3314"/>
                  <a:gd name="T5" fmla="*/ T4 w 14"/>
                  <a:gd name="T6" fmla="+- 0 4672 4031"/>
                  <a:gd name="T7" fmla="*/ 4672 h 641"/>
                  <a:gd name="T8" fmla="+- 0 3327 3314"/>
                  <a:gd name="T9" fmla="*/ T8 w 14"/>
                  <a:gd name="T10" fmla="+- 0 4031 4031"/>
                  <a:gd name="T11" fmla="*/ 4031 h 641"/>
                  <a:gd name="T12" fmla="+- 0 3314 3314"/>
                  <a:gd name="T13" fmla="*/ T12 w 14"/>
                  <a:gd name="T14" fmla="+- 0 4031 4031"/>
                  <a:gd name="T15" fmla="*/ 4031 h 641"/>
                  <a:gd name="T16" fmla="+- 0 3314 3314"/>
                  <a:gd name="T17" fmla="*/ T16 w 14"/>
                  <a:gd name="T18" fmla="+- 0 4672 4031"/>
                  <a:gd name="T19" fmla="*/ 4672 h 641"/>
                </a:gdLst>
                <a:ahLst/>
                <a:cxnLst>
                  <a:cxn ang="0">
                    <a:pos x="T1" y="T3"/>
                  </a:cxn>
                  <a:cxn ang="0">
                    <a:pos x="T5" y="T7"/>
                  </a:cxn>
                  <a:cxn ang="0">
                    <a:pos x="T9" y="T11"/>
                  </a:cxn>
                  <a:cxn ang="0">
                    <a:pos x="T13" y="T15"/>
                  </a:cxn>
                  <a:cxn ang="0">
                    <a:pos x="T17" y="T19"/>
                  </a:cxn>
                </a:cxnLst>
                <a:rect l="0" t="0" r="r" b="b"/>
                <a:pathLst>
                  <a:path w="14" h="641">
                    <a:moveTo>
                      <a:pt x="0" y="641"/>
                    </a:moveTo>
                    <a:lnTo>
                      <a:pt x="13" y="641"/>
                    </a:lnTo>
                    <a:lnTo>
                      <a:pt x="13" y="0"/>
                    </a:lnTo>
                    <a:lnTo>
                      <a:pt x="0" y="0"/>
                    </a:lnTo>
                    <a:lnTo>
                      <a:pt x="0" y="64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6" name="Group 3341"/>
            <p:cNvGrpSpPr>
              <a:grpSpLocks/>
            </p:cNvGrpSpPr>
            <p:nvPr/>
          </p:nvGrpSpPr>
          <p:grpSpPr bwMode="auto">
            <a:xfrm>
              <a:off x="3314" y="4461"/>
              <a:ext cx="6" cy="6"/>
              <a:chOff x="3314" y="4461"/>
              <a:chExt cx="6" cy="6"/>
            </a:xfrm>
          </p:grpSpPr>
          <p:sp>
            <p:nvSpPr>
              <p:cNvPr id="39623" name="Freeform 3342"/>
              <p:cNvSpPr>
                <a:spLocks/>
              </p:cNvSpPr>
              <p:nvPr/>
            </p:nvSpPr>
            <p:spPr bwMode="auto">
              <a:xfrm>
                <a:off x="3314" y="4461"/>
                <a:ext cx="6" cy="6"/>
              </a:xfrm>
              <a:custGeom>
                <a:avLst/>
                <a:gdLst>
                  <a:gd name="T0" fmla="+- 0 3317 3314"/>
                  <a:gd name="T1" fmla="*/ T0 w 6"/>
                  <a:gd name="T2" fmla="+- 0 4461 4461"/>
                  <a:gd name="T3" fmla="*/ 4461 h 6"/>
                  <a:gd name="T4" fmla="+- 0 3314 3314"/>
                  <a:gd name="T5" fmla="*/ T4 w 6"/>
                  <a:gd name="T6" fmla="+- 0 4461 4461"/>
                  <a:gd name="T7" fmla="*/ 4461 h 6"/>
                  <a:gd name="T8" fmla="+- 0 3314 3314"/>
                  <a:gd name="T9" fmla="*/ T8 w 6"/>
                  <a:gd name="T10" fmla="+- 0 4466 4461"/>
                  <a:gd name="T11" fmla="*/ 4466 h 6"/>
                  <a:gd name="T12" fmla="+- 0 3317 3314"/>
                  <a:gd name="T13" fmla="*/ T12 w 6"/>
                  <a:gd name="T14" fmla="+- 0 4466 4461"/>
                  <a:gd name="T15" fmla="*/ 4466 h 6"/>
                  <a:gd name="T16" fmla="+- 0 3320 3314"/>
                  <a:gd name="T17" fmla="*/ T16 w 6"/>
                  <a:gd name="T18" fmla="+- 0 4463 4461"/>
                  <a:gd name="T19" fmla="*/ 4463 h 6"/>
                  <a:gd name="T20" fmla="+- 0 3317 3314"/>
                  <a:gd name="T21" fmla="*/ T20 w 6"/>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6" h="6">
                    <a:moveTo>
                      <a:pt x="3" y="0"/>
                    </a:moveTo>
                    <a:lnTo>
                      <a:pt x="0" y="0"/>
                    </a:lnTo>
                    <a:lnTo>
                      <a:pt x="0" y="5"/>
                    </a:lnTo>
                    <a:lnTo>
                      <a:pt x="3" y="5"/>
                    </a:lnTo>
                    <a:lnTo>
                      <a:pt x="6" y="2"/>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7" name="Group 3336"/>
            <p:cNvGrpSpPr>
              <a:grpSpLocks/>
            </p:cNvGrpSpPr>
            <p:nvPr/>
          </p:nvGrpSpPr>
          <p:grpSpPr bwMode="auto">
            <a:xfrm>
              <a:off x="3248" y="4031"/>
              <a:ext cx="64" cy="641"/>
              <a:chOff x="3248" y="4031"/>
              <a:chExt cx="64" cy="641"/>
            </a:xfrm>
          </p:grpSpPr>
          <p:sp>
            <p:nvSpPr>
              <p:cNvPr id="39619" name="Freeform 3340"/>
              <p:cNvSpPr>
                <a:spLocks/>
              </p:cNvSpPr>
              <p:nvPr/>
            </p:nvSpPr>
            <p:spPr bwMode="auto">
              <a:xfrm>
                <a:off x="3248" y="4031"/>
                <a:ext cx="64" cy="641"/>
              </a:xfrm>
              <a:custGeom>
                <a:avLst/>
                <a:gdLst>
                  <a:gd name="T0" fmla="+- 0 3312 3248"/>
                  <a:gd name="T1" fmla="*/ T0 w 64"/>
                  <a:gd name="T2" fmla="+- 0 4466 4031"/>
                  <a:gd name="T3" fmla="*/ 4466 h 641"/>
                  <a:gd name="T4" fmla="+- 0 3249 3248"/>
                  <a:gd name="T5" fmla="*/ T4 w 64"/>
                  <a:gd name="T6" fmla="+- 0 4466 4031"/>
                  <a:gd name="T7" fmla="*/ 4466 h 641"/>
                  <a:gd name="T8" fmla="+- 0 3249 3248"/>
                  <a:gd name="T9" fmla="*/ T8 w 64"/>
                  <a:gd name="T10" fmla="+- 0 4672 4031"/>
                  <a:gd name="T11" fmla="*/ 4672 h 641"/>
                  <a:gd name="T12" fmla="+- 0 3312 3248"/>
                  <a:gd name="T13" fmla="*/ T12 w 64"/>
                  <a:gd name="T14" fmla="+- 0 4672 4031"/>
                  <a:gd name="T15" fmla="*/ 4672 h 641"/>
                  <a:gd name="T16" fmla="+- 0 3312 3248"/>
                  <a:gd name="T17" fmla="*/ T16 w 64"/>
                  <a:gd name="T18" fmla="+- 0 4466 4031"/>
                  <a:gd name="T19" fmla="*/ 4466 h 641"/>
                </a:gdLst>
                <a:ahLst/>
                <a:cxnLst>
                  <a:cxn ang="0">
                    <a:pos x="T1" y="T3"/>
                  </a:cxn>
                  <a:cxn ang="0">
                    <a:pos x="T5" y="T7"/>
                  </a:cxn>
                  <a:cxn ang="0">
                    <a:pos x="T9" y="T11"/>
                  </a:cxn>
                  <a:cxn ang="0">
                    <a:pos x="T13" y="T15"/>
                  </a:cxn>
                  <a:cxn ang="0">
                    <a:pos x="T17" y="T19"/>
                  </a:cxn>
                </a:cxnLst>
                <a:rect l="0" t="0" r="r" b="b"/>
                <a:pathLst>
                  <a:path w="64" h="641">
                    <a:moveTo>
                      <a:pt x="64" y="435"/>
                    </a:moveTo>
                    <a:lnTo>
                      <a:pt x="1" y="435"/>
                    </a:lnTo>
                    <a:lnTo>
                      <a:pt x="1" y="641"/>
                    </a:lnTo>
                    <a:lnTo>
                      <a:pt x="64" y="641"/>
                    </a:lnTo>
                    <a:lnTo>
                      <a:pt x="64"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0" name="Freeform 3339"/>
              <p:cNvSpPr>
                <a:spLocks/>
              </p:cNvSpPr>
              <p:nvPr/>
            </p:nvSpPr>
            <p:spPr bwMode="auto">
              <a:xfrm>
                <a:off x="3248" y="4031"/>
                <a:ext cx="64" cy="641"/>
              </a:xfrm>
              <a:custGeom>
                <a:avLst/>
                <a:gdLst>
                  <a:gd name="T0" fmla="+- 0 3282 3248"/>
                  <a:gd name="T1" fmla="*/ T0 w 64"/>
                  <a:gd name="T2" fmla="+- 0 4461 4031"/>
                  <a:gd name="T3" fmla="*/ 4461 h 641"/>
                  <a:gd name="T4" fmla="+- 0 3257 3248"/>
                  <a:gd name="T5" fmla="*/ T4 w 64"/>
                  <a:gd name="T6" fmla="+- 0 4461 4031"/>
                  <a:gd name="T7" fmla="*/ 4461 h 641"/>
                  <a:gd name="T8" fmla="+- 0 3259 3248"/>
                  <a:gd name="T9" fmla="*/ T8 w 64"/>
                  <a:gd name="T10" fmla="+- 0 4463 4031"/>
                  <a:gd name="T11" fmla="*/ 4463 h 641"/>
                  <a:gd name="T12" fmla="+- 0 3257 3248"/>
                  <a:gd name="T13" fmla="*/ T12 w 64"/>
                  <a:gd name="T14" fmla="+- 0 4466 4031"/>
                  <a:gd name="T15" fmla="*/ 4466 h 641"/>
                  <a:gd name="T16" fmla="+- 0 3282 3248"/>
                  <a:gd name="T17" fmla="*/ T16 w 64"/>
                  <a:gd name="T18" fmla="+- 0 4466 4031"/>
                  <a:gd name="T19" fmla="*/ 4466 h 641"/>
                  <a:gd name="T20" fmla="+- 0 3280 3248"/>
                  <a:gd name="T21" fmla="*/ T20 w 64"/>
                  <a:gd name="T22" fmla="+- 0 4463 4031"/>
                  <a:gd name="T23" fmla="*/ 4463 h 641"/>
                  <a:gd name="T24" fmla="+- 0 3282 3248"/>
                  <a:gd name="T25" fmla="*/ T24 w 64"/>
                  <a:gd name="T26" fmla="+- 0 4461 4031"/>
                  <a:gd name="T27" fmla="*/ 4461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4" y="430"/>
                    </a:moveTo>
                    <a:lnTo>
                      <a:pt x="9" y="430"/>
                    </a:lnTo>
                    <a:lnTo>
                      <a:pt x="11" y="432"/>
                    </a:lnTo>
                    <a:lnTo>
                      <a:pt x="9" y="435"/>
                    </a:lnTo>
                    <a:lnTo>
                      <a:pt x="34" y="435"/>
                    </a:lnTo>
                    <a:lnTo>
                      <a:pt x="32" y="432"/>
                    </a:lnTo>
                    <a:lnTo>
                      <a:pt x="3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1" name="Freeform 3338"/>
              <p:cNvSpPr>
                <a:spLocks/>
              </p:cNvSpPr>
              <p:nvPr/>
            </p:nvSpPr>
            <p:spPr bwMode="auto">
              <a:xfrm>
                <a:off x="3248" y="4031"/>
                <a:ext cx="64" cy="641"/>
              </a:xfrm>
              <a:custGeom>
                <a:avLst/>
                <a:gdLst>
                  <a:gd name="T0" fmla="+- 0 3312 3248"/>
                  <a:gd name="T1" fmla="*/ T0 w 64"/>
                  <a:gd name="T2" fmla="+- 0 4031 4031"/>
                  <a:gd name="T3" fmla="*/ 4031 h 641"/>
                  <a:gd name="T4" fmla="+- 0 3248 3248"/>
                  <a:gd name="T5" fmla="*/ T4 w 64"/>
                  <a:gd name="T6" fmla="+- 0 4031 4031"/>
                  <a:gd name="T7" fmla="*/ 4031 h 641"/>
                  <a:gd name="T8" fmla="+- 0 3249 3248"/>
                  <a:gd name="T9" fmla="*/ T8 w 64"/>
                  <a:gd name="T10" fmla="+- 0 4033 4031"/>
                  <a:gd name="T11" fmla="*/ 4033 h 641"/>
                  <a:gd name="T12" fmla="+- 0 3249 3248"/>
                  <a:gd name="T13" fmla="*/ T12 w 64"/>
                  <a:gd name="T14" fmla="+- 0 4461 4031"/>
                  <a:gd name="T15" fmla="*/ 4461 h 641"/>
                  <a:gd name="T16" fmla="+- 0 3312 3248"/>
                  <a:gd name="T17" fmla="*/ T16 w 64"/>
                  <a:gd name="T18" fmla="+- 0 4461 4031"/>
                  <a:gd name="T19" fmla="*/ 4461 h 641"/>
                  <a:gd name="T20" fmla="+- 0 3312 3248"/>
                  <a:gd name="T21" fmla="*/ T20 w 64"/>
                  <a:gd name="T22" fmla="+- 0 4451 4031"/>
                  <a:gd name="T23" fmla="*/ 4451 h 641"/>
                  <a:gd name="T24" fmla="+- 0 3267 3248"/>
                  <a:gd name="T25" fmla="*/ T24 w 64"/>
                  <a:gd name="T26" fmla="+- 0 4451 4031"/>
                  <a:gd name="T27" fmla="*/ 4451 h 641"/>
                  <a:gd name="T28" fmla="+- 0 3264 3248"/>
                  <a:gd name="T29" fmla="*/ T28 w 64"/>
                  <a:gd name="T30" fmla="+- 0 4449 4031"/>
                  <a:gd name="T31" fmla="*/ 4449 h 641"/>
                  <a:gd name="T32" fmla="+- 0 3267 3248"/>
                  <a:gd name="T33" fmla="*/ T32 w 64"/>
                  <a:gd name="T34" fmla="+- 0 4446 4031"/>
                  <a:gd name="T35" fmla="*/ 4446 h 641"/>
                  <a:gd name="T36" fmla="+- 0 3312 3248"/>
                  <a:gd name="T37" fmla="*/ T36 w 64"/>
                  <a:gd name="T38" fmla="+- 0 4446 4031"/>
                  <a:gd name="T39" fmla="*/ 4446 h 641"/>
                  <a:gd name="T40" fmla="+- 0 3312 3248"/>
                  <a:gd name="T41" fmla="*/ T40 w 64"/>
                  <a:gd name="T42" fmla="+- 0 4031 4031"/>
                  <a:gd name="T43" fmla="*/ 4031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4" h="641">
                    <a:moveTo>
                      <a:pt x="64" y="0"/>
                    </a:moveTo>
                    <a:lnTo>
                      <a:pt x="0" y="0"/>
                    </a:lnTo>
                    <a:lnTo>
                      <a:pt x="1" y="2"/>
                    </a:lnTo>
                    <a:lnTo>
                      <a:pt x="1" y="430"/>
                    </a:lnTo>
                    <a:lnTo>
                      <a:pt x="64" y="430"/>
                    </a:lnTo>
                    <a:lnTo>
                      <a:pt x="64" y="420"/>
                    </a:lnTo>
                    <a:lnTo>
                      <a:pt x="19" y="420"/>
                    </a:lnTo>
                    <a:lnTo>
                      <a:pt x="16" y="418"/>
                    </a:lnTo>
                    <a:lnTo>
                      <a:pt x="19"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2" name="Freeform 3337"/>
              <p:cNvSpPr>
                <a:spLocks/>
              </p:cNvSpPr>
              <p:nvPr/>
            </p:nvSpPr>
            <p:spPr bwMode="auto">
              <a:xfrm>
                <a:off x="3248" y="4031"/>
                <a:ext cx="64" cy="641"/>
              </a:xfrm>
              <a:custGeom>
                <a:avLst/>
                <a:gdLst>
                  <a:gd name="T0" fmla="+- 0 3312 3248"/>
                  <a:gd name="T1" fmla="*/ T0 w 64"/>
                  <a:gd name="T2" fmla="+- 0 4446 4031"/>
                  <a:gd name="T3" fmla="*/ 4446 h 641"/>
                  <a:gd name="T4" fmla="+- 0 3303 3248"/>
                  <a:gd name="T5" fmla="*/ T4 w 64"/>
                  <a:gd name="T6" fmla="+- 0 4446 4031"/>
                  <a:gd name="T7" fmla="*/ 4446 h 641"/>
                  <a:gd name="T8" fmla="+- 0 3306 3248"/>
                  <a:gd name="T9" fmla="*/ T8 w 64"/>
                  <a:gd name="T10" fmla="+- 0 4449 4031"/>
                  <a:gd name="T11" fmla="*/ 4449 h 641"/>
                  <a:gd name="T12" fmla="+- 0 3303 3248"/>
                  <a:gd name="T13" fmla="*/ T12 w 64"/>
                  <a:gd name="T14" fmla="+- 0 4451 4031"/>
                  <a:gd name="T15" fmla="*/ 4451 h 641"/>
                  <a:gd name="T16" fmla="+- 0 3312 3248"/>
                  <a:gd name="T17" fmla="*/ T16 w 64"/>
                  <a:gd name="T18" fmla="+- 0 4451 4031"/>
                  <a:gd name="T19" fmla="*/ 4451 h 641"/>
                  <a:gd name="T20" fmla="+- 0 3312 3248"/>
                  <a:gd name="T21" fmla="*/ T20 w 64"/>
                  <a:gd name="T22" fmla="+- 0 4446 4031"/>
                  <a:gd name="T23" fmla="*/ 4446 h 641"/>
                </a:gdLst>
                <a:ahLst/>
                <a:cxnLst>
                  <a:cxn ang="0">
                    <a:pos x="T1" y="T3"/>
                  </a:cxn>
                  <a:cxn ang="0">
                    <a:pos x="T5" y="T7"/>
                  </a:cxn>
                  <a:cxn ang="0">
                    <a:pos x="T9" y="T11"/>
                  </a:cxn>
                  <a:cxn ang="0">
                    <a:pos x="T13" y="T15"/>
                  </a:cxn>
                  <a:cxn ang="0">
                    <a:pos x="T17" y="T19"/>
                  </a:cxn>
                  <a:cxn ang="0">
                    <a:pos x="T21" y="T23"/>
                  </a:cxn>
                </a:cxnLst>
                <a:rect l="0" t="0" r="r" b="b"/>
                <a:pathLst>
                  <a:path w="64" h="641">
                    <a:moveTo>
                      <a:pt x="64" y="415"/>
                    </a:moveTo>
                    <a:lnTo>
                      <a:pt x="55" y="415"/>
                    </a:lnTo>
                    <a:lnTo>
                      <a:pt x="58" y="418"/>
                    </a:lnTo>
                    <a:lnTo>
                      <a:pt x="55" y="420"/>
                    </a:lnTo>
                    <a:lnTo>
                      <a:pt x="64" y="420"/>
                    </a:lnTo>
                    <a:lnTo>
                      <a:pt x="6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8" name="Group 3334"/>
            <p:cNvGrpSpPr>
              <a:grpSpLocks/>
            </p:cNvGrpSpPr>
            <p:nvPr/>
          </p:nvGrpSpPr>
          <p:grpSpPr bwMode="auto">
            <a:xfrm>
              <a:off x="3249" y="4463"/>
              <a:ext cx="63" cy="2"/>
              <a:chOff x="3249" y="4463"/>
              <a:chExt cx="63" cy="2"/>
            </a:xfrm>
          </p:grpSpPr>
          <p:sp>
            <p:nvSpPr>
              <p:cNvPr id="39618" name="Freeform 3335"/>
              <p:cNvSpPr>
                <a:spLocks/>
              </p:cNvSpPr>
              <p:nvPr/>
            </p:nvSpPr>
            <p:spPr bwMode="auto">
              <a:xfrm>
                <a:off x="3249" y="4463"/>
                <a:ext cx="63" cy="2"/>
              </a:xfrm>
              <a:custGeom>
                <a:avLst/>
                <a:gdLst>
                  <a:gd name="T0" fmla="+- 0 3249 3249"/>
                  <a:gd name="T1" fmla="*/ T0 w 63"/>
                  <a:gd name="T2" fmla="+- 0 3312 3249"/>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79" name="Group 3332"/>
            <p:cNvGrpSpPr>
              <a:grpSpLocks/>
            </p:cNvGrpSpPr>
            <p:nvPr/>
          </p:nvGrpSpPr>
          <p:grpSpPr bwMode="auto">
            <a:xfrm>
              <a:off x="3265" y="4446"/>
              <a:ext cx="42" cy="6"/>
              <a:chOff x="3265" y="4446"/>
              <a:chExt cx="42" cy="6"/>
            </a:xfrm>
          </p:grpSpPr>
          <p:sp>
            <p:nvSpPr>
              <p:cNvPr id="39617" name="Freeform 3333"/>
              <p:cNvSpPr>
                <a:spLocks/>
              </p:cNvSpPr>
              <p:nvPr/>
            </p:nvSpPr>
            <p:spPr bwMode="auto">
              <a:xfrm>
                <a:off x="3265" y="4446"/>
                <a:ext cx="42" cy="6"/>
              </a:xfrm>
              <a:custGeom>
                <a:avLst/>
                <a:gdLst>
                  <a:gd name="T0" fmla="+- 0 3303 3265"/>
                  <a:gd name="T1" fmla="*/ T0 w 42"/>
                  <a:gd name="T2" fmla="+- 0 4446 4446"/>
                  <a:gd name="T3" fmla="*/ 4446 h 6"/>
                  <a:gd name="T4" fmla="+- 0 3267 3265"/>
                  <a:gd name="T5" fmla="*/ T4 w 42"/>
                  <a:gd name="T6" fmla="+- 0 4446 4446"/>
                  <a:gd name="T7" fmla="*/ 4446 h 6"/>
                  <a:gd name="T8" fmla="+- 0 3265 3265"/>
                  <a:gd name="T9" fmla="*/ T8 w 42"/>
                  <a:gd name="T10" fmla="+- 0 4449 4446"/>
                  <a:gd name="T11" fmla="*/ 4449 h 6"/>
                  <a:gd name="T12" fmla="+- 0 3267 3265"/>
                  <a:gd name="T13" fmla="*/ T12 w 42"/>
                  <a:gd name="T14" fmla="+- 0 4451 4446"/>
                  <a:gd name="T15" fmla="*/ 4451 h 6"/>
                  <a:gd name="T16" fmla="+- 0 3303 3265"/>
                  <a:gd name="T17" fmla="*/ T16 w 42"/>
                  <a:gd name="T18" fmla="+- 0 4451 4446"/>
                  <a:gd name="T19" fmla="*/ 4451 h 6"/>
                  <a:gd name="T20" fmla="+- 0 3306 3265"/>
                  <a:gd name="T21" fmla="*/ T20 w 42"/>
                  <a:gd name="T22" fmla="+- 0 4449 4446"/>
                  <a:gd name="T23" fmla="*/ 4449 h 6"/>
                  <a:gd name="T24" fmla="+- 0 3303 3265"/>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80" name="Group 3330"/>
            <p:cNvGrpSpPr>
              <a:grpSpLocks/>
            </p:cNvGrpSpPr>
            <p:nvPr/>
          </p:nvGrpSpPr>
          <p:grpSpPr bwMode="auto">
            <a:xfrm>
              <a:off x="3248" y="4466"/>
              <a:ext cx="2" cy="206"/>
              <a:chOff x="3248" y="4466"/>
              <a:chExt cx="2" cy="206"/>
            </a:xfrm>
          </p:grpSpPr>
          <p:sp>
            <p:nvSpPr>
              <p:cNvPr id="39616" name="Freeform 3331"/>
              <p:cNvSpPr>
                <a:spLocks/>
              </p:cNvSpPr>
              <p:nvPr/>
            </p:nvSpPr>
            <p:spPr bwMode="auto">
              <a:xfrm>
                <a:off x="3248" y="4466"/>
                <a:ext cx="2" cy="206"/>
              </a:xfrm>
              <a:custGeom>
                <a:avLst/>
                <a:gdLst>
                  <a:gd name="T0" fmla="+- 0 4466 4466"/>
                  <a:gd name="T1" fmla="*/ 4466 h 206"/>
                  <a:gd name="T2" fmla="+- 0 4672 4466"/>
                  <a:gd name="T3" fmla="*/ 4672 h 206"/>
                </a:gdLst>
                <a:ahLst/>
                <a:cxnLst>
                  <a:cxn ang="0">
                    <a:pos x="0" y="T1"/>
                  </a:cxn>
                  <a:cxn ang="0">
                    <a:pos x="0" y="T3"/>
                  </a:cxn>
                </a:cxnLst>
                <a:rect l="0" t="0" r="r" b="b"/>
                <a:pathLst>
                  <a:path h="206">
                    <a:moveTo>
                      <a:pt x="0" y="0"/>
                    </a:moveTo>
                    <a:lnTo>
                      <a:pt x="0" y="206"/>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1" name="Group 3328"/>
            <p:cNvGrpSpPr>
              <a:grpSpLocks/>
            </p:cNvGrpSpPr>
            <p:nvPr/>
          </p:nvGrpSpPr>
          <p:grpSpPr bwMode="auto">
            <a:xfrm>
              <a:off x="3248" y="4032"/>
              <a:ext cx="2" cy="428"/>
              <a:chOff x="3248" y="4032"/>
              <a:chExt cx="2" cy="428"/>
            </a:xfrm>
          </p:grpSpPr>
          <p:sp>
            <p:nvSpPr>
              <p:cNvPr id="39615" name="Freeform 3329"/>
              <p:cNvSpPr>
                <a:spLocks/>
              </p:cNvSpPr>
              <p:nvPr/>
            </p:nvSpPr>
            <p:spPr bwMode="auto">
              <a:xfrm>
                <a:off x="3248" y="4032"/>
                <a:ext cx="2" cy="428"/>
              </a:xfrm>
              <a:custGeom>
                <a:avLst/>
                <a:gdLst>
                  <a:gd name="T0" fmla="+- 0 4032 4032"/>
                  <a:gd name="T1" fmla="*/ 4032 h 428"/>
                  <a:gd name="T2" fmla="+- 0 4460 4032"/>
                  <a:gd name="T3" fmla="*/ 4460 h 428"/>
                </a:gdLst>
                <a:ahLst/>
                <a:cxnLst>
                  <a:cxn ang="0">
                    <a:pos x="0" y="T1"/>
                  </a:cxn>
                  <a:cxn ang="0">
                    <a:pos x="0" y="T3"/>
                  </a:cxn>
                </a:cxnLst>
                <a:rect l="0" t="0" r="r" b="b"/>
                <a:pathLst>
                  <a:path h="428">
                    <a:moveTo>
                      <a:pt x="0" y="0"/>
                    </a:moveTo>
                    <a:lnTo>
                      <a:pt x="0" y="42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2" name="Group 3325"/>
            <p:cNvGrpSpPr>
              <a:grpSpLocks/>
            </p:cNvGrpSpPr>
            <p:nvPr/>
          </p:nvGrpSpPr>
          <p:grpSpPr bwMode="auto">
            <a:xfrm>
              <a:off x="3247" y="4463"/>
              <a:ext cx="3" cy="2"/>
              <a:chOff x="3247" y="4463"/>
              <a:chExt cx="3" cy="2"/>
            </a:xfrm>
          </p:grpSpPr>
          <p:sp>
            <p:nvSpPr>
              <p:cNvPr id="39613" name="Freeform 3327"/>
              <p:cNvSpPr>
                <a:spLocks/>
              </p:cNvSpPr>
              <p:nvPr/>
            </p:nvSpPr>
            <p:spPr bwMode="auto">
              <a:xfrm>
                <a:off x="3247" y="4463"/>
                <a:ext cx="3" cy="2"/>
              </a:xfrm>
              <a:custGeom>
                <a:avLst/>
                <a:gdLst>
                  <a:gd name="T0" fmla="+- 0 3247 3247"/>
                  <a:gd name="T1" fmla="*/ T0 w 3"/>
                  <a:gd name="T2" fmla="+- 0 3249 3247"/>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614" name="Picture 33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83" name="Group 3323"/>
            <p:cNvGrpSpPr>
              <a:grpSpLocks/>
            </p:cNvGrpSpPr>
            <p:nvPr/>
          </p:nvGrpSpPr>
          <p:grpSpPr bwMode="auto">
            <a:xfrm>
              <a:off x="3234" y="4019"/>
              <a:ext cx="2" cy="656"/>
              <a:chOff x="3234" y="4019"/>
              <a:chExt cx="2" cy="656"/>
            </a:xfrm>
          </p:grpSpPr>
          <p:sp>
            <p:nvSpPr>
              <p:cNvPr id="39612" name="Freeform 3324"/>
              <p:cNvSpPr>
                <a:spLocks/>
              </p:cNvSpPr>
              <p:nvPr/>
            </p:nvSpPr>
            <p:spPr bwMode="auto">
              <a:xfrm>
                <a:off x="3234"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4" name="Group 3321"/>
            <p:cNvGrpSpPr>
              <a:grpSpLocks/>
            </p:cNvGrpSpPr>
            <p:nvPr/>
          </p:nvGrpSpPr>
          <p:grpSpPr bwMode="auto">
            <a:xfrm>
              <a:off x="3232" y="4018"/>
              <a:ext cx="82" cy="2"/>
              <a:chOff x="3232" y="4018"/>
              <a:chExt cx="82" cy="2"/>
            </a:xfrm>
          </p:grpSpPr>
          <p:sp>
            <p:nvSpPr>
              <p:cNvPr id="39611" name="Freeform 3322"/>
              <p:cNvSpPr>
                <a:spLocks/>
              </p:cNvSpPr>
              <p:nvPr/>
            </p:nvSpPr>
            <p:spPr bwMode="auto">
              <a:xfrm>
                <a:off x="3232" y="4018"/>
                <a:ext cx="82" cy="2"/>
              </a:xfrm>
              <a:custGeom>
                <a:avLst/>
                <a:gdLst>
                  <a:gd name="T0" fmla="+- 0 3232 3232"/>
                  <a:gd name="T1" fmla="*/ T0 w 82"/>
                  <a:gd name="T2" fmla="+- 0 3314 323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5" name="Group 3319"/>
            <p:cNvGrpSpPr>
              <a:grpSpLocks/>
            </p:cNvGrpSpPr>
            <p:nvPr/>
          </p:nvGrpSpPr>
          <p:grpSpPr bwMode="auto">
            <a:xfrm>
              <a:off x="3234" y="4674"/>
              <a:ext cx="80" cy="2"/>
              <a:chOff x="3234" y="4674"/>
              <a:chExt cx="80" cy="2"/>
            </a:xfrm>
          </p:grpSpPr>
          <p:sp>
            <p:nvSpPr>
              <p:cNvPr id="39610" name="Freeform 3320"/>
              <p:cNvSpPr>
                <a:spLocks/>
              </p:cNvSpPr>
              <p:nvPr/>
            </p:nvSpPr>
            <p:spPr bwMode="auto">
              <a:xfrm>
                <a:off x="3234" y="4674"/>
                <a:ext cx="80" cy="2"/>
              </a:xfrm>
              <a:custGeom>
                <a:avLst/>
                <a:gdLst>
                  <a:gd name="T0" fmla="+- 0 3234 3234"/>
                  <a:gd name="T1" fmla="*/ T0 w 80"/>
                  <a:gd name="T2" fmla="+- 0 3314 323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6" name="Group 3317"/>
            <p:cNvGrpSpPr>
              <a:grpSpLocks/>
            </p:cNvGrpSpPr>
            <p:nvPr/>
          </p:nvGrpSpPr>
          <p:grpSpPr bwMode="auto">
            <a:xfrm>
              <a:off x="3235" y="4672"/>
              <a:ext cx="80" cy="2"/>
              <a:chOff x="3235" y="4672"/>
              <a:chExt cx="80" cy="2"/>
            </a:xfrm>
          </p:grpSpPr>
          <p:sp>
            <p:nvSpPr>
              <p:cNvPr id="39609" name="Freeform 3318"/>
              <p:cNvSpPr>
                <a:spLocks/>
              </p:cNvSpPr>
              <p:nvPr/>
            </p:nvSpPr>
            <p:spPr bwMode="auto">
              <a:xfrm>
                <a:off x="3235" y="4672"/>
                <a:ext cx="80" cy="2"/>
              </a:xfrm>
              <a:custGeom>
                <a:avLst/>
                <a:gdLst>
                  <a:gd name="T0" fmla="+- 0 3235 3235"/>
                  <a:gd name="T1" fmla="*/ T0 w 80"/>
                  <a:gd name="T2" fmla="+- 0 3314 323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7" name="Group 3313"/>
            <p:cNvGrpSpPr>
              <a:grpSpLocks/>
            </p:cNvGrpSpPr>
            <p:nvPr/>
          </p:nvGrpSpPr>
          <p:grpSpPr bwMode="auto">
            <a:xfrm>
              <a:off x="3263" y="4249"/>
              <a:ext cx="38" cy="66"/>
              <a:chOff x="3263" y="4249"/>
              <a:chExt cx="38" cy="66"/>
            </a:xfrm>
          </p:grpSpPr>
          <p:sp>
            <p:nvSpPr>
              <p:cNvPr id="39606" name="Freeform 3316"/>
              <p:cNvSpPr>
                <a:spLocks/>
              </p:cNvSpPr>
              <p:nvPr/>
            </p:nvSpPr>
            <p:spPr bwMode="auto">
              <a:xfrm>
                <a:off x="3263" y="4249"/>
                <a:ext cx="38" cy="66"/>
              </a:xfrm>
              <a:custGeom>
                <a:avLst/>
                <a:gdLst>
                  <a:gd name="T0" fmla="+- 0 3298 3263"/>
                  <a:gd name="T1" fmla="*/ T0 w 38"/>
                  <a:gd name="T2" fmla="+- 0 4308 4249"/>
                  <a:gd name="T3" fmla="*/ 4308 h 66"/>
                  <a:gd name="T4" fmla="+- 0 3264 3263"/>
                  <a:gd name="T5" fmla="*/ T4 w 38"/>
                  <a:gd name="T6" fmla="+- 0 4308 4249"/>
                  <a:gd name="T7" fmla="*/ 4308 h 66"/>
                  <a:gd name="T8" fmla="+- 0 3264 3263"/>
                  <a:gd name="T9" fmla="*/ T8 w 38"/>
                  <a:gd name="T10" fmla="+- 0 4308 4249"/>
                  <a:gd name="T11" fmla="*/ 4308 h 66"/>
                  <a:gd name="T12" fmla="+- 0 3263 3263"/>
                  <a:gd name="T13" fmla="*/ T12 w 38"/>
                  <a:gd name="T14" fmla="+- 0 4308 4249"/>
                  <a:gd name="T15" fmla="*/ 4308 h 66"/>
                  <a:gd name="T16" fmla="+- 0 3263 3263"/>
                  <a:gd name="T17" fmla="*/ T16 w 38"/>
                  <a:gd name="T18" fmla="+- 0 4310 4249"/>
                  <a:gd name="T19" fmla="*/ 4310 h 66"/>
                  <a:gd name="T20" fmla="+- 0 3263 3263"/>
                  <a:gd name="T21" fmla="*/ T20 w 38"/>
                  <a:gd name="T22" fmla="+- 0 4313 4249"/>
                  <a:gd name="T23" fmla="*/ 4313 h 66"/>
                  <a:gd name="T24" fmla="+- 0 3263 3263"/>
                  <a:gd name="T25" fmla="*/ T24 w 38"/>
                  <a:gd name="T26" fmla="+- 0 4314 4249"/>
                  <a:gd name="T27" fmla="*/ 4314 h 66"/>
                  <a:gd name="T28" fmla="+- 0 3264 3263"/>
                  <a:gd name="T29" fmla="*/ T28 w 38"/>
                  <a:gd name="T30" fmla="+- 0 4314 4249"/>
                  <a:gd name="T31" fmla="*/ 4314 h 66"/>
                  <a:gd name="T32" fmla="+- 0 3299 3263"/>
                  <a:gd name="T33" fmla="*/ T32 w 38"/>
                  <a:gd name="T34" fmla="+- 0 4314 4249"/>
                  <a:gd name="T35" fmla="*/ 4314 h 66"/>
                  <a:gd name="T36" fmla="+- 0 3299 3263"/>
                  <a:gd name="T37" fmla="*/ T36 w 38"/>
                  <a:gd name="T38" fmla="+- 0 4314 4249"/>
                  <a:gd name="T39" fmla="*/ 4314 h 66"/>
                  <a:gd name="T40" fmla="+- 0 3300 3263"/>
                  <a:gd name="T41" fmla="*/ T40 w 38"/>
                  <a:gd name="T42" fmla="+- 0 4313 4249"/>
                  <a:gd name="T43" fmla="*/ 4313 h 66"/>
                  <a:gd name="T44" fmla="+- 0 3300 3263"/>
                  <a:gd name="T45" fmla="*/ T44 w 38"/>
                  <a:gd name="T46" fmla="+- 0 4310 4249"/>
                  <a:gd name="T47" fmla="*/ 4310 h 66"/>
                  <a:gd name="T48" fmla="+- 0 3299 3263"/>
                  <a:gd name="T49" fmla="*/ T48 w 38"/>
                  <a:gd name="T50" fmla="+- 0 4308 4249"/>
                  <a:gd name="T51" fmla="*/ 4308 h 66"/>
                  <a:gd name="T52" fmla="+- 0 3299 3263"/>
                  <a:gd name="T53" fmla="*/ T52 w 38"/>
                  <a:gd name="T54" fmla="+- 0 4308 4249"/>
                  <a:gd name="T55" fmla="*/ 4308 h 66"/>
                  <a:gd name="T56" fmla="+- 0 3298 3263"/>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59"/>
                    </a:lnTo>
                    <a:lnTo>
                      <a:pt x="0" y="61"/>
                    </a:lnTo>
                    <a:lnTo>
                      <a:pt x="0" y="64"/>
                    </a:lnTo>
                    <a:lnTo>
                      <a:pt x="0" y="65"/>
                    </a:lnTo>
                    <a:lnTo>
                      <a:pt x="1" y="65"/>
                    </a:lnTo>
                    <a:lnTo>
                      <a:pt x="36" y="65"/>
                    </a:lnTo>
                    <a:lnTo>
                      <a:pt x="37" y="64"/>
                    </a:lnTo>
                    <a:lnTo>
                      <a:pt x="37" y="61"/>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07" name="Freeform 3315"/>
              <p:cNvSpPr>
                <a:spLocks/>
              </p:cNvSpPr>
              <p:nvPr/>
            </p:nvSpPr>
            <p:spPr bwMode="auto">
              <a:xfrm>
                <a:off x="3263" y="4249"/>
                <a:ext cx="38" cy="66"/>
              </a:xfrm>
              <a:custGeom>
                <a:avLst/>
                <a:gdLst>
                  <a:gd name="T0" fmla="+- 0 3286 3263"/>
                  <a:gd name="T1" fmla="*/ T0 w 38"/>
                  <a:gd name="T2" fmla="+- 0 4258 4249"/>
                  <a:gd name="T3" fmla="*/ 4258 h 66"/>
                  <a:gd name="T4" fmla="+- 0 3278 3263"/>
                  <a:gd name="T5" fmla="*/ T4 w 38"/>
                  <a:gd name="T6" fmla="+- 0 4258 4249"/>
                  <a:gd name="T7" fmla="*/ 4258 h 66"/>
                  <a:gd name="T8" fmla="+- 0 3278 3263"/>
                  <a:gd name="T9" fmla="*/ T8 w 38"/>
                  <a:gd name="T10" fmla="+- 0 4308 4249"/>
                  <a:gd name="T11" fmla="*/ 4308 h 66"/>
                  <a:gd name="T12" fmla="+- 0 3286 3263"/>
                  <a:gd name="T13" fmla="*/ T12 w 38"/>
                  <a:gd name="T14" fmla="+- 0 4308 4249"/>
                  <a:gd name="T15" fmla="*/ 4308 h 66"/>
                  <a:gd name="T16" fmla="+- 0 3286 3263"/>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08" name="Freeform 3314"/>
              <p:cNvSpPr>
                <a:spLocks/>
              </p:cNvSpPr>
              <p:nvPr/>
            </p:nvSpPr>
            <p:spPr bwMode="auto">
              <a:xfrm>
                <a:off x="3263" y="4249"/>
                <a:ext cx="38" cy="66"/>
              </a:xfrm>
              <a:custGeom>
                <a:avLst/>
                <a:gdLst>
                  <a:gd name="T0" fmla="+- 0 3284 3263"/>
                  <a:gd name="T1" fmla="*/ T0 w 38"/>
                  <a:gd name="T2" fmla="+- 0 4249 4249"/>
                  <a:gd name="T3" fmla="*/ 4249 h 66"/>
                  <a:gd name="T4" fmla="+- 0 3263 3263"/>
                  <a:gd name="T5" fmla="*/ T4 w 38"/>
                  <a:gd name="T6" fmla="+- 0 4265 4249"/>
                  <a:gd name="T7" fmla="*/ 4265 h 66"/>
                  <a:gd name="T8" fmla="+- 0 3263 3263"/>
                  <a:gd name="T9" fmla="*/ T8 w 38"/>
                  <a:gd name="T10" fmla="+- 0 4266 4249"/>
                  <a:gd name="T11" fmla="*/ 4266 h 66"/>
                  <a:gd name="T12" fmla="+- 0 3264 3263"/>
                  <a:gd name="T13" fmla="*/ T12 w 38"/>
                  <a:gd name="T14" fmla="+- 0 4266 4249"/>
                  <a:gd name="T15" fmla="*/ 4266 h 66"/>
                  <a:gd name="T16" fmla="+- 0 3265 3263"/>
                  <a:gd name="T17" fmla="*/ T16 w 38"/>
                  <a:gd name="T18" fmla="+- 0 4265 4249"/>
                  <a:gd name="T19" fmla="*/ 4265 h 66"/>
                  <a:gd name="T20" fmla="+- 0 3278 3263"/>
                  <a:gd name="T21" fmla="*/ T20 w 38"/>
                  <a:gd name="T22" fmla="+- 0 4258 4249"/>
                  <a:gd name="T23" fmla="*/ 4258 h 66"/>
                  <a:gd name="T24" fmla="+- 0 3286 3263"/>
                  <a:gd name="T25" fmla="*/ T24 w 38"/>
                  <a:gd name="T26" fmla="+- 0 4258 4249"/>
                  <a:gd name="T27" fmla="*/ 4258 h 66"/>
                  <a:gd name="T28" fmla="+- 0 3286 3263"/>
                  <a:gd name="T29" fmla="*/ T28 w 38"/>
                  <a:gd name="T30" fmla="+- 0 4249 4249"/>
                  <a:gd name="T31" fmla="*/ 4249 h 66"/>
                  <a:gd name="T32" fmla="+- 0 3286 3263"/>
                  <a:gd name="T33" fmla="*/ T32 w 38"/>
                  <a:gd name="T34" fmla="+- 0 4249 4249"/>
                  <a:gd name="T35" fmla="*/ 4249 h 66"/>
                  <a:gd name="T36" fmla="+- 0 3284 3263"/>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88" name="Group 3311"/>
            <p:cNvGrpSpPr>
              <a:grpSpLocks/>
            </p:cNvGrpSpPr>
            <p:nvPr/>
          </p:nvGrpSpPr>
          <p:grpSpPr bwMode="auto">
            <a:xfrm>
              <a:off x="3259" y="4372"/>
              <a:ext cx="42" cy="66"/>
              <a:chOff x="3259" y="4372"/>
              <a:chExt cx="42" cy="66"/>
            </a:xfrm>
          </p:grpSpPr>
          <p:sp>
            <p:nvSpPr>
              <p:cNvPr id="39605" name="Freeform 3312"/>
              <p:cNvSpPr>
                <a:spLocks/>
              </p:cNvSpPr>
              <p:nvPr/>
            </p:nvSpPr>
            <p:spPr bwMode="auto">
              <a:xfrm>
                <a:off x="3259" y="4372"/>
                <a:ext cx="42" cy="66"/>
              </a:xfrm>
              <a:custGeom>
                <a:avLst/>
                <a:gdLst>
                  <a:gd name="T0" fmla="+- 0 3261 3259"/>
                  <a:gd name="T1" fmla="*/ T0 w 42"/>
                  <a:gd name="T2" fmla="+- 0 4372 4372"/>
                  <a:gd name="T3" fmla="*/ 4372 h 66"/>
                  <a:gd name="T4" fmla="+- 0 3260 3259"/>
                  <a:gd name="T5" fmla="*/ T4 w 42"/>
                  <a:gd name="T6" fmla="+- 0 4372 4372"/>
                  <a:gd name="T7" fmla="*/ 4372 h 66"/>
                  <a:gd name="T8" fmla="+- 0 3259 3259"/>
                  <a:gd name="T9" fmla="*/ T8 w 42"/>
                  <a:gd name="T10" fmla="+- 0 4373 4372"/>
                  <a:gd name="T11" fmla="*/ 4373 h 66"/>
                  <a:gd name="T12" fmla="+- 0 3259 3259"/>
                  <a:gd name="T13" fmla="*/ T12 w 42"/>
                  <a:gd name="T14" fmla="+- 0 4374 4372"/>
                  <a:gd name="T15" fmla="*/ 4374 h 66"/>
                  <a:gd name="T16" fmla="+- 0 3259 3259"/>
                  <a:gd name="T17" fmla="*/ T16 w 42"/>
                  <a:gd name="T18" fmla="+- 0 4376 4372"/>
                  <a:gd name="T19" fmla="*/ 4376 h 66"/>
                  <a:gd name="T20" fmla="+- 0 3259 3259"/>
                  <a:gd name="T21" fmla="*/ T20 w 42"/>
                  <a:gd name="T22" fmla="+- 0 4379 4372"/>
                  <a:gd name="T23" fmla="*/ 4379 h 66"/>
                  <a:gd name="T24" fmla="+- 0 3261 3259"/>
                  <a:gd name="T25" fmla="*/ T24 w 42"/>
                  <a:gd name="T26" fmla="+- 0 4380 4372"/>
                  <a:gd name="T27" fmla="*/ 4380 h 66"/>
                  <a:gd name="T28" fmla="+- 0 3291 3259"/>
                  <a:gd name="T29" fmla="*/ T28 w 42"/>
                  <a:gd name="T30" fmla="+- 0 4380 4372"/>
                  <a:gd name="T31" fmla="*/ 4380 h 66"/>
                  <a:gd name="T32" fmla="+- 0 3267 3259"/>
                  <a:gd name="T33" fmla="*/ T32 w 42"/>
                  <a:gd name="T34" fmla="+- 0 4435 4372"/>
                  <a:gd name="T35" fmla="*/ 4435 h 66"/>
                  <a:gd name="T36" fmla="+- 0 3267 3259"/>
                  <a:gd name="T37" fmla="*/ T36 w 42"/>
                  <a:gd name="T38" fmla="+- 0 4437 4372"/>
                  <a:gd name="T39" fmla="*/ 4437 h 66"/>
                  <a:gd name="T40" fmla="+- 0 3267 3259"/>
                  <a:gd name="T41" fmla="*/ T40 w 42"/>
                  <a:gd name="T42" fmla="+- 0 4437 4372"/>
                  <a:gd name="T43" fmla="*/ 4437 h 66"/>
                  <a:gd name="T44" fmla="+- 0 3268 3259"/>
                  <a:gd name="T45" fmla="*/ T44 w 42"/>
                  <a:gd name="T46" fmla="+- 0 4438 4372"/>
                  <a:gd name="T47" fmla="*/ 4438 h 66"/>
                  <a:gd name="T48" fmla="+- 0 3273 3259"/>
                  <a:gd name="T49" fmla="*/ T48 w 42"/>
                  <a:gd name="T50" fmla="+- 0 4438 4372"/>
                  <a:gd name="T51" fmla="*/ 4438 h 66"/>
                  <a:gd name="T52" fmla="+- 0 3275 3259"/>
                  <a:gd name="T53" fmla="*/ T52 w 42"/>
                  <a:gd name="T54" fmla="+- 0 4438 4372"/>
                  <a:gd name="T55" fmla="*/ 4438 h 66"/>
                  <a:gd name="T56" fmla="+- 0 3300 3259"/>
                  <a:gd name="T57" fmla="*/ T56 w 42"/>
                  <a:gd name="T58" fmla="+- 0 4382 4372"/>
                  <a:gd name="T59" fmla="*/ 4382 h 66"/>
                  <a:gd name="T60" fmla="+- 0 3301 3259"/>
                  <a:gd name="T61" fmla="*/ T60 w 42"/>
                  <a:gd name="T62" fmla="+- 0 4377 4372"/>
                  <a:gd name="T63" fmla="*/ 4377 h 66"/>
                  <a:gd name="T64" fmla="+- 0 3301 3259"/>
                  <a:gd name="T65" fmla="*/ T64 w 42"/>
                  <a:gd name="T66" fmla="+- 0 4374 4372"/>
                  <a:gd name="T67" fmla="*/ 4374 h 66"/>
                  <a:gd name="T68" fmla="+- 0 3300 3259"/>
                  <a:gd name="T69" fmla="*/ T68 w 42"/>
                  <a:gd name="T70" fmla="+- 0 4373 4372"/>
                  <a:gd name="T71" fmla="*/ 4373 h 66"/>
                  <a:gd name="T72" fmla="+- 0 3299 3259"/>
                  <a:gd name="T73" fmla="*/ T72 w 42"/>
                  <a:gd name="T74" fmla="+- 0 4372 4372"/>
                  <a:gd name="T75" fmla="*/ 4372 h 66"/>
                  <a:gd name="T76" fmla="+- 0 3261 3259"/>
                  <a:gd name="T77" fmla="*/ T76 w 42"/>
                  <a:gd name="T78" fmla="+- 0 4372 4372"/>
                  <a:gd name="T7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1"/>
                    </a:lnTo>
                    <a:lnTo>
                      <a:pt x="0" y="2"/>
                    </a:lnTo>
                    <a:lnTo>
                      <a:pt x="0" y="4"/>
                    </a:lnTo>
                    <a:lnTo>
                      <a:pt x="0" y="7"/>
                    </a:lnTo>
                    <a:lnTo>
                      <a:pt x="2" y="8"/>
                    </a:lnTo>
                    <a:lnTo>
                      <a:pt x="32" y="8"/>
                    </a:lnTo>
                    <a:lnTo>
                      <a:pt x="8" y="63"/>
                    </a:lnTo>
                    <a:lnTo>
                      <a:pt x="8" y="65"/>
                    </a:lnTo>
                    <a:lnTo>
                      <a:pt x="9" y="66"/>
                    </a:lnTo>
                    <a:lnTo>
                      <a:pt x="14" y="66"/>
                    </a:lnTo>
                    <a:lnTo>
                      <a:pt x="16" y="66"/>
                    </a:lnTo>
                    <a:lnTo>
                      <a:pt x="41" y="10"/>
                    </a:lnTo>
                    <a:lnTo>
                      <a:pt x="42" y="5"/>
                    </a:lnTo>
                    <a:lnTo>
                      <a:pt x="42" y="2"/>
                    </a:lnTo>
                    <a:lnTo>
                      <a:pt x="41" y="1"/>
                    </a:lnTo>
                    <a:lnTo>
                      <a:pt x="4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89" name="Group 3309"/>
            <p:cNvGrpSpPr>
              <a:grpSpLocks/>
            </p:cNvGrpSpPr>
            <p:nvPr/>
          </p:nvGrpSpPr>
          <p:grpSpPr bwMode="auto">
            <a:xfrm>
              <a:off x="3327" y="4451"/>
              <a:ext cx="80" cy="239"/>
              <a:chOff x="3327" y="4451"/>
              <a:chExt cx="80" cy="239"/>
            </a:xfrm>
          </p:grpSpPr>
          <p:sp>
            <p:nvSpPr>
              <p:cNvPr id="39604" name="Freeform 3310"/>
              <p:cNvSpPr>
                <a:spLocks/>
              </p:cNvSpPr>
              <p:nvPr/>
            </p:nvSpPr>
            <p:spPr bwMode="auto">
              <a:xfrm>
                <a:off x="3327" y="4451"/>
                <a:ext cx="80" cy="239"/>
              </a:xfrm>
              <a:custGeom>
                <a:avLst/>
                <a:gdLst>
                  <a:gd name="T0" fmla="+- 0 3405 3327"/>
                  <a:gd name="T1" fmla="*/ T0 w 80"/>
                  <a:gd name="T2" fmla="+- 0 4451 4451"/>
                  <a:gd name="T3" fmla="*/ 4451 h 239"/>
                  <a:gd name="T4" fmla="+- 0 3393 3327"/>
                  <a:gd name="T5" fmla="*/ T4 w 80"/>
                  <a:gd name="T6" fmla="+- 0 4451 4451"/>
                  <a:gd name="T7" fmla="*/ 4451 h 239"/>
                  <a:gd name="T8" fmla="+- 0 3393 3327"/>
                  <a:gd name="T9" fmla="*/ T8 w 80"/>
                  <a:gd name="T10" fmla="+- 0 4673 4451"/>
                  <a:gd name="T11" fmla="*/ 4673 h 239"/>
                  <a:gd name="T12" fmla="+- 0 3393 3327"/>
                  <a:gd name="T13" fmla="*/ T12 w 80"/>
                  <a:gd name="T14" fmla="+- 0 4674 4451"/>
                  <a:gd name="T15" fmla="*/ 4674 h 239"/>
                  <a:gd name="T16" fmla="+- 0 3392 3327"/>
                  <a:gd name="T17" fmla="*/ T16 w 80"/>
                  <a:gd name="T18" fmla="+- 0 4674 4451"/>
                  <a:gd name="T19" fmla="*/ 4674 h 239"/>
                  <a:gd name="T20" fmla="+- 0 3329 3327"/>
                  <a:gd name="T21" fmla="*/ T20 w 80"/>
                  <a:gd name="T22" fmla="+- 0 4674 4451"/>
                  <a:gd name="T23" fmla="*/ 4674 h 239"/>
                  <a:gd name="T24" fmla="+- 0 3329 3327"/>
                  <a:gd name="T25" fmla="*/ T24 w 80"/>
                  <a:gd name="T26" fmla="+- 0 4688 4451"/>
                  <a:gd name="T27" fmla="*/ 4688 h 239"/>
                  <a:gd name="T28" fmla="+- 0 3327 3327"/>
                  <a:gd name="T29" fmla="*/ T28 w 80"/>
                  <a:gd name="T30" fmla="+- 0 4689 4451"/>
                  <a:gd name="T31" fmla="*/ 4689 h 239"/>
                  <a:gd name="T32" fmla="+- 0 3406 3327"/>
                  <a:gd name="T33" fmla="*/ T32 w 80"/>
                  <a:gd name="T34" fmla="+- 0 4689 4451"/>
                  <a:gd name="T35" fmla="*/ 4689 h 239"/>
                  <a:gd name="T36" fmla="+- 0 3405 3327"/>
                  <a:gd name="T37" fmla="*/ T36 w 80"/>
                  <a:gd name="T38" fmla="+- 0 4688 4451"/>
                  <a:gd name="T39" fmla="*/ 4688 h 239"/>
                  <a:gd name="T40" fmla="+- 0 3405 3327"/>
                  <a:gd name="T41" fmla="*/ T40 w 80"/>
                  <a:gd name="T42" fmla="+- 0 4466 4451"/>
                  <a:gd name="T43" fmla="*/ 4466 h 239"/>
                  <a:gd name="T44" fmla="+- 0 3403 3327"/>
                  <a:gd name="T45" fmla="*/ T44 w 80"/>
                  <a:gd name="T46" fmla="+- 0 4466 4451"/>
                  <a:gd name="T47" fmla="*/ 4466 h 239"/>
                  <a:gd name="T48" fmla="+- 0 3401 3327"/>
                  <a:gd name="T49" fmla="*/ T48 w 80"/>
                  <a:gd name="T50" fmla="+- 0 4463 4451"/>
                  <a:gd name="T51" fmla="*/ 4463 h 239"/>
                  <a:gd name="T52" fmla="+- 0 3403 3327"/>
                  <a:gd name="T53" fmla="*/ T52 w 80"/>
                  <a:gd name="T54" fmla="+- 0 4461 4451"/>
                  <a:gd name="T55" fmla="*/ 4461 h 239"/>
                  <a:gd name="T56" fmla="+- 0 3405 3327"/>
                  <a:gd name="T57" fmla="*/ T56 w 80"/>
                  <a:gd name="T58" fmla="+- 0 4461 4451"/>
                  <a:gd name="T59" fmla="*/ 4461 h 239"/>
                  <a:gd name="T60" fmla="+- 0 3405 3327"/>
                  <a:gd name="T61" fmla="*/ T60 w 80"/>
                  <a:gd name="T62" fmla="+- 0 4451 4451"/>
                  <a:gd name="T63" fmla="*/ 4451 h 2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239">
                    <a:moveTo>
                      <a:pt x="78" y="0"/>
                    </a:moveTo>
                    <a:lnTo>
                      <a:pt x="66" y="0"/>
                    </a:lnTo>
                    <a:lnTo>
                      <a:pt x="66" y="222"/>
                    </a:lnTo>
                    <a:lnTo>
                      <a:pt x="66" y="223"/>
                    </a:lnTo>
                    <a:lnTo>
                      <a:pt x="65" y="223"/>
                    </a:lnTo>
                    <a:lnTo>
                      <a:pt x="2" y="223"/>
                    </a:lnTo>
                    <a:lnTo>
                      <a:pt x="2" y="237"/>
                    </a:lnTo>
                    <a:lnTo>
                      <a:pt x="0" y="238"/>
                    </a:lnTo>
                    <a:lnTo>
                      <a:pt x="79" y="238"/>
                    </a:lnTo>
                    <a:lnTo>
                      <a:pt x="78" y="237"/>
                    </a:lnTo>
                    <a:lnTo>
                      <a:pt x="78" y="15"/>
                    </a:lnTo>
                    <a:lnTo>
                      <a:pt x="76" y="15"/>
                    </a:lnTo>
                    <a:lnTo>
                      <a:pt x="74" y="12"/>
                    </a:lnTo>
                    <a:lnTo>
                      <a:pt x="76" y="10"/>
                    </a:lnTo>
                    <a:lnTo>
                      <a:pt x="78" y="10"/>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0" name="Group 3307"/>
            <p:cNvGrpSpPr>
              <a:grpSpLocks/>
            </p:cNvGrpSpPr>
            <p:nvPr/>
          </p:nvGrpSpPr>
          <p:grpSpPr bwMode="auto">
            <a:xfrm>
              <a:off x="3401" y="4461"/>
              <a:ext cx="5" cy="6"/>
              <a:chOff x="3401" y="4461"/>
              <a:chExt cx="5" cy="6"/>
            </a:xfrm>
          </p:grpSpPr>
          <p:sp>
            <p:nvSpPr>
              <p:cNvPr id="39603" name="Freeform 3308"/>
              <p:cNvSpPr>
                <a:spLocks/>
              </p:cNvSpPr>
              <p:nvPr/>
            </p:nvSpPr>
            <p:spPr bwMode="auto">
              <a:xfrm>
                <a:off x="3401" y="4461"/>
                <a:ext cx="5" cy="6"/>
              </a:xfrm>
              <a:custGeom>
                <a:avLst/>
                <a:gdLst>
                  <a:gd name="T0" fmla="+- 0 3405 3401"/>
                  <a:gd name="T1" fmla="*/ T0 w 5"/>
                  <a:gd name="T2" fmla="+- 0 4461 4461"/>
                  <a:gd name="T3" fmla="*/ 4461 h 6"/>
                  <a:gd name="T4" fmla="+- 0 3403 3401"/>
                  <a:gd name="T5" fmla="*/ T4 w 5"/>
                  <a:gd name="T6" fmla="+- 0 4461 4461"/>
                  <a:gd name="T7" fmla="*/ 4461 h 6"/>
                  <a:gd name="T8" fmla="+- 0 3401 3401"/>
                  <a:gd name="T9" fmla="*/ T8 w 5"/>
                  <a:gd name="T10" fmla="+- 0 4463 4461"/>
                  <a:gd name="T11" fmla="*/ 4463 h 6"/>
                  <a:gd name="T12" fmla="+- 0 3403 3401"/>
                  <a:gd name="T13" fmla="*/ T12 w 5"/>
                  <a:gd name="T14" fmla="+- 0 4466 4461"/>
                  <a:gd name="T15" fmla="*/ 4466 h 6"/>
                  <a:gd name="T16" fmla="+- 0 3405 3401"/>
                  <a:gd name="T17" fmla="*/ T16 w 5"/>
                  <a:gd name="T18" fmla="+- 0 4466 4461"/>
                  <a:gd name="T19" fmla="*/ 4466 h 6"/>
                  <a:gd name="T20" fmla="+- 0 3405 3401"/>
                  <a:gd name="T21" fmla="*/ T20 w 5"/>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5" h="6">
                    <a:moveTo>
                      <a:pt x="4" y="0"/>
                    </a:moveTo>
                    <a:lnTo>
                      <a:pt x="2" y="0"/>
                    </a:lnTo>
                    <a:lnTo>
                      <a:pt x="0" y="2"/>
                    </a:lnTo>
                    <a:lnTo>
                      <a:pt x="2" y="5"/>
                    </a:lnTo>
                    <a:lnTo>
                      <a:pt x="4" y="5"/>
                    </a:lnTo>
                    <a:lnTo>
                      <a:pt x="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1" name="Group 3305"/>
            <p:cNvGrpSpPr>
              <a:grpSpLocks/>
            </p:cNvGrpSpPr>
            <p:nvPr/>
          </p:nvGrpSpPr>
          <p:grpSpPr bwMode="auto">
            <a:xfrm>
              <a:off x="3400" y="4031"/>
              <a:ext cx="2" cy="415"/>
              <a:chOff x="3400" y="4031"/>
              <a:chExt cx="2" cy="415"/>
            </a:xfrm>
          </p:grpSpPr>
          <p:sp>
            <p:nvSpPr>
              <p:cNvPr id="39602" name="Freeform 3306"/>
              <p:cNvSpPr>
                <a:spLocks/>
              </p:cNvSpPr>
              <p:nvPr/>
            </p:nvSpPr>
            <p:spPr bwMode="auto">
              <a:xfrm>
                <a:off x="3400"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8306">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92" name="Group 3303"/>
            <p:cNvGrpSpPr>
              <a:grpSpLocks/>
            </p:cNvGrpSpPr>
            <p:nvPr/>
          </p:nvGrpSpPr>
          <p:grpSpPr bwMode="auto">
            <a:xfrm>
              <a:off x="3393" y="4449"/>
              <a:ext cx="12" cy="2"/>
              <a:chOff x="3393" y="4449"/>
              <a:chExt cx="12" cy="2"/>
            </a:xfrm>
          </p:grpSpPr>
          <p:sp>
            <p:nvSpPr>
              <p:cNvPr id="39601" name="Freeform 3304"/>
              <p:cNvSpPr>
                <a:spLocks/>
              </p:cNvSpPr>
              <p:nvPr/>
            </p:nvSpPr>
            <p:spPr bwMode="auto">
              <a:xfrm>
                <a:off x="3393" y="4449"/>
                <a:ext cx="12" cy="2"/>
              </a:xfrm>
              <a:custGeom>
                <a:avLst/>
                <a:gdLst>
                  <a:gd name="T0" fmla="+- 0 3393 3393"/>
                  <a:gd name="T1" fmla="*/ T0 w 12"/>
                  <a:gd name="T2" fmla="+- 0 3405 3393"/>
                  <a:gd name="T3" fmla="*/ T2 w 12"/>
                </a:gdLst>
                <a:ahLst/>
                <a:cxnLst>
                  <a:cxn ang="0">
                    <a:pos x="T1" y="0"/>
                  </a:cxn>
                  <a:cxn ang="0">
                    <a:pos x="T3" y="0"/>
                  </a:cxn>
                </a:cxnLst>
                <a:rect l="0" t="0" r="r" b="b"/>
                <a:pathLst>
                  <a:path w="12">
                    <a:moveTo>
                      <a:pt x="0" y="0"/>
                    </a:moveTo>
                    <a:lnTo>
                      <a:pt x="12" y="0"/>
                    </a:lnTo>
                  </a:path>
                </a:pathLst>
              </a:custGeom>
              <a:noFill/>
              <a:ln w="3252">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93" name="Group 3301"/>
            <p:cNvGrpSpPr>
              <a:grpSpLocks/>
            </p:cNvGrpSpPr>
            <p:nvPr/>
          </p:nvGrpSpPr>
          <p:grpSpPr bwMode="auto">
            <a:xfrm>
              <a:off x="3326" y="4674"/>
              <a:ext cx="3" cy="15"/>
              <a:chOff x="3326" y="4674"/>
              <a:chExt cx="3" cy="15"/>
            </a:xfrm>
          </p:grpSpPr>
          <p:sp>
            <p:nvSpPr>
              <p:cNvPr id="39600" name="Freeform 3302"/>
              <p:cNvSpPr>
                <a:spLocks/>
              </p:cNvSpPr>
              <p:nvPr/>
            </p:nvSpPr>
            <p:spPr bwMode="auto">
              <a:xfrm>
                <a:off x="3326" y="4674"/>
                <a:ext cx="3" cy="15"/>
              </a:xfrm>
              <a:custGeom>
                <a:avLst/>
                <a:gdLst>
                  <a:gd name="T0" fmla="+- 0 3329 3326"/>
                  <a:gd name="T1" fmla="*/ T0 w 3"/>
                  <a:gd name="T2" fmla="+- 0 4674 4674"/>
                  <a:gd name="T3" fmla="*/ 4674 h 15"/>
                  <a:gd name="T4" fmla="+- 0 3326 3326"/>
                  <a:gd name="T5" fmla="*/ T4 w 3"/>
                  <a:gd name="T6" fmla="+- 0 4674 4674"/>
                  <a:gd name="T7" fmla="*/ 4674 h 15"/>
                  <a:gd name="T8" fmla="+- 0 3326 3326"/>
                  <a:gd name="T9" fmla="*/ T8 w 3"/>
                  <a:gd name="T10" fmla="+- 0 4688 4674"/>
                  <a:gd name="T11" fmla="*/ 4688 h 15"/>
                  <a:gd name="T12" fmla="+- 0 3327 3326"/>
                  <a:gd name="T13" fmla="*/ T12 w 3"/>
                  <a:gd name="T14" fmla="+- 0 4689 4674"/>
                  <a:gd name="T15" fmla="*/ 4689 h 15"/>
                  <a:gd name="T16" fmla="+- 0 3329 3326"/>
                  <a:gd name="T17" fmla="*/ T16 w 3"/>
                  <a:gd name="T18" fmla="+- 0 4688 4674"/>
                  <a:gd name="T19" fmla="*/ 4688 h 15"/>
                  <a:gd name="T20" fmla="+- 0 3329 3326"/>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4" name="Group 3296"/>
            <p:cNvGrpSpPr>
              <a:grpSpLocks/>
            </p:cNvGrpSpPr>
            <p:nvPr/>
          </p:nvGrpSpPr>
          <p:grpSpPr bwMode="auto">
            <a:xfrm>
              <a:off x="3327" y="4031"/>
              <a:ext cx="64" cy="641"/>
              <a:chOff x="3327" y="4031"/>
              <a:chExt cx="64" cy="641"/>
            </a:xfrm>
          </p:grpSpPr>
          <p:sp>
            <p:nvSpPr>
              <p:cNvPr id="39596" name="Freeform 3300"/>
              <p:cNvSpPr>
                <a:spLocks/>
              </p:cNvSpPr>
              <p:nvPr/>
            </p:nvSpPr>
            <p:spPr bwMode="auto">
              <a:xfrm>
                <a:off x="3327" y="4031"/>
                <a:ext cx="64" cy="641"/>
              </a:xfrm>
              <a:custGeom>
                <a:avLst/>
                <a:gdLst>
                  <a:gd name="T0" fmla="+- 0 3391 3327"/>
                  <a:gd name="T1" fmla="*/ T0 w 64"/>
                  <a:gd name="T2" fmla="+- 0 4451 4031"/>
                  <a:gd name="T3" fmla="*/ 4451 h 641"/>
                  <a:gd name="T4" fmla="+- 0 3329 3327"/>
                  <a:gd name="T5" fmla="*/ T4 w 64"/>
                  <a:gd name="T6" fmla="+- 0 4451 4031"/>
                  <a:gd name="T7" fmla="*/ 4451 h 641"/>
                  <a:gd name="T8" fmla="+- 0 3329 3327"/>
                  <a:gd name="T9" fmla="*/ T8 w 64"/>
                  <a:gd name="T10" fmla="+- 0 4672 4031"/>
                  <a:gd name="T11" fmla="*/ 4672 h 641"/>
                  <a:gd name="T12" fmla="+- 0 3391 3327"/>
                  <a:gd name="T13" fmla="*/ T12 w 64"/>
                  <a:gd name="T14" fmla="+- 0 4672 4031"/>
                  <a:gd name="T15" fmla="*/ 4672 h 641"/>
                  <a:gd name="T16" fmla="+- 0 3391 3327"/>
                  <a:gd name="T17" fmla="*/ T16 w 64"/>
                  <a:gd name="T18" fmla="+- 0 4466 4031"/>
                  <a:gd name="T19" fmla="*/ 4466 h 641"/>
                  <a:gd name="T20" fmla="+- 0 3343 3327"/>
                  <a:gd name="T21" fmla="*/ T20 w 64"/>
                  <a:gd name="T22" fmla="+- 0 4466 4031"/>
                  <a:gd name="T23" fmla="*/ 4466 h 641"/>
                  <a:gd name="T24" fmla="+- 0 3340 3327"/>
                  <a:gd name="T25" fmla="*/ T24 w 64"/>
                  <a:gd name="T26" fmla="+- 0 4463 4031"/>
                  <a:gd name="T27" fmla="*/ 4463 h 641"/>
                  <a:gd name="T28" fmla="+- 0 3343 3327"/>
                  <a:gd name="T29" fmla="*/ T28 w 64"/>
                  <a:gd name="T30" fmla="+- 0 4461 4031"/>
                  <a:gd name="T31" fmla="*/ 4461 h 641"/>
                  <a:gd name="T32" fmla="+- 0 3391 3327"/>
                  <a:gd name="T33" fmla="*/ T32 w 64"/>
                  <a:gd name="T34" fmla="+- 0 4461 4031"/>
                  <a:gd name="T35" fmla="*/ 4461 h 641"/>
                  <a:gd name="T36" fmla="+- 0 3391 3327"/>
                  <a:gd name="T37" fmla="*/ T36 w 64"/>
                  <a:gd name="T38" fmla="+- 0 4451 4031"/>
                  <a:gd name="T39" fmla="*/ 4451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4" h="641">
                    <a:moveTo>
                      <a:pt x="64" y="420"/>
                    </a:moveTo>
                    <a:lnTo>
                      <a:pt x="2" y="420"/>
                    </a:lnTo>
                    <a:lnTo>
                      <a:pt x="2" y="641"/>
                    </a:lnTo>
                    <a:lnTo>
                      <a:pt x="64" y="641"/>
                    </a:lnTo>
                    <a:lnTo>
                      <a:pt x="64" y="435"/>
                    </a:lnTo>
                    <a:lnTo>
                      <a:pt x="16" y="435"/>
                    </a:lnTo>
                    <a:lnTo>
                      <a:pt x="13" y="432"/>
                    </a:lnTo>
                    <a:lnTo>
                      <a:pt x="16"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97" name="Freeform 3299"/>
              <p:cNvSpPr>
                <a:spLocks/>
              </p:cNvSpPr>
              <p:nvPr/>
            </p:nvSpPr>
            <p:spPr bwMode="auto">
              <a:xfrm>
                <a:off x="3327" y="4031"/>
                <a:ext cx="64" cy="641"/>
              </a:xfrm>
              <a:custGeom>
                <a:avLst/>
                <a:gdLst>
                  <a:gd name="T0" fmla="+- 0 3391 3327"/>
                  <a:gd name="T1" fmla="*/ T0 w 64"/>
                  <a:gd name="T2" fmla="+- 0 4461 4031"/>
                  <a:gd name="T3" fmla="*/ 4461 h 641"/>
                  <a:gd name="T4" fmla="+- 0 3378 3327"/>
                  <a:gd name="T5" fmla="*/ T4 w 64"/>
                  <a:gd name="T6" fmla="+- 0 4461 4031"/>
                  <a:gd name="T7" fmla="*/ 4461 h 641"/>
                  <a:gd name="T8" fmla="+- 0 3380 3327"/>
                  <a:gd name="T9" fmla="*/ T8 w 64"/>
                  <a:gd name="T10" fmla="+- 0 4463 4031"/>
                  <a:gd name="T11" fmla="*/ 4463 h 641"/>
                  <a:gd name="T12" fmla="+- 0 3378 3327"/>
                  <a:gd name="T13" fmla="*/ T12 w 64"/>
                  <a:gd name="T14" fmla="+- 0 4466 4031"/>
                  <a:gd name="T15" fmla="*/ 4466 h 641"/>
                  <a:gd name="T16" fmla="+- 0 3391 3327"/>
                  <a:gd name="T17" fmla="*/ T16 w 64"/>
                  <a:gd name="T18" fmla="+- 0 4466 4031"/>
                  <a:gd name="T19" fmla="*/ 4466 h 641"/>
                  <a:gd name="T20" fmla="+- 0 3391 3327"/>
                  <a:gd name="T21" fmla="*/ T20 w 64"/>
                  <a:gd name="T22" fmla="+- 0 4461 4031"/>
                  <a:gd name="T23" fmla="*/ 4461 h 641"/>
                </a:gdLst>
                <a:ahLst/>
                <a:cxnLst>
                  <a:cxn ang="0">
                    <a:pos x="T1" y="T3"/>
                  </a:cxn>
                  <a:cxn ang="0">
                    <a:pos x="T5" y="T7"/>
                  </a:cxn>
                  <a:cxn ang="0">
                    <a:pos x="T9" y="T11"/>
                  </a:cxn>
                  <a:cxn ang="0">
                    <a:pos x="T13" y="T15"/>
                  </a:cxn>
                  <a:cxn ang="0">
                    <a:pos x="T17" y="T19"/>
                  </a:cxn>
                  <a:cxn ang="0">
                    <a:pos x="T21" y="T23"/>
                  </a:cxn>
                </a:cxnLst>
                <a:rect l="0" t="0" r="r" b="b"/>
                <a:pathLst>
                  <a:path w="64" h="641">
                    <a:moveTo>
                      <a:pt x="64" y="430"/>
                    </a:moveTo>
                    <a:lnTo>
                      <a:pt x="51" y="430"/>
                    </a:lnTo>
                    <a:lnTo>
                      <a:pt x="53" y="432"/>
                    </a:lnTo>
                    <a:lnTo>
                      <a:pt x="51" y="435"/>
                    </a:lnTo>
                    <a:lnTo>
                      <a:pt x="64" y="435"/>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98" name="Freeform 3298"/>
              <p:cNvSpPr>
                <a:spLocks/>
              </p:cNvSpPr>
              <p:nvPr/>
            </p:nvSpPr>
            <p:spPr bwMode="auto">
              <a:xfrm>
                <a:off x="3327" y="4031"/>
                <a:ext cx="64" cy="641"/>
              </a:xfrm>
              <a:custGeom>
                <a:avLst/>
                <a:gdLst>
                  <a:gd name="T0" fmla="+- 0 3390 3327"/>
                  <a:gd name="T1" fmla="*/ T0 w 64"/>
                  <a:gd name="T2" fmla="+- 0 4446 4031"/>
                  <a:gd name="T3" fmla="*/ 4446 h 641"/>
                  <a:gd name="T4" fmla="+- 0 3365 3327"/>
                  <a:gd name="T5" fmla="*/ T4 w 64"/>
                  <a:gd name="T6" fmla="+- 0 4446 4031"/>
                  <a:gd name="T7" fmla="*/ 4446 h 641"/>
                  <a:gd name="T8" fmla="+- 0 3367 3327"/>
                  <a:gd name="T9" fmla="*/ T8 w 64"/>
                  <a:gd name="T10" fmla="+- 0 4449 4031"/>
                  <a:gd name="T11" fmla="*/ 4449 h 641"/>
                  <a:gd name="T12" fmla="+- 0 3365 3327"/>
                  <a:gd name="T13" fmla="*/ T12 w 64"/>
                  <a:gd name="T14" fmla="+- 0 4451 4031"/>
                  <a:gd name="T15" fmla="*/ 4451 h 641"/>
                  <a:gd name="T16" fmla="+- 0 3390 3327"/>
                  <a:gd name="T17" fmla="*/ T16 w 64"/>
                  <a:gd name="T18" fmla="+- 0 4451 4031"/>
                  <a:gd name="T19" fmla="*/ 4451 h 641"/>
                  <a:gd name="T20" fmla="+- 0 3388 3327"/>
                  <a:gd name="T21" fmla="*/ T20 w 64"/>
                  <a:gd name="T22" fmla="+- 0 4449 4031"/>
                  <a:gd name="T23" fmla="*/ 4449 h 641"/>
                  <a:gd name="T24" fmla="+- 0 3390 3327"/>
                  <a:gd name="T25" fmla="*/ T24 w 64"/>
                  <a:gd name="T26" fmla="+- 0 4446 4031"/>
                  <a:gd name="T27" fmla="*/ 4446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63" y="415"/>
                    </a:moveTo>
                    <a:lnTo>
                      <a:pt x="38" y="415"/>
                    </a:lnTo>
                    <a:lnTo>
                      <a:pt x="40" y="418"/>
                    </a:lnTo>
                    <a:lnTo>
                      <a:pt x="38" y="420"/>
                    </a:lnTo>
                    <a:lnTo>
                      <a:pt x="63" y="420"/>
                    </a:lnTo>
                    <a:lnTo>
                      <a:pt x="61" y="418"/>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99" name="Freeform 3297"/>
              <p:cNvSpPr>
                <a:spLocks/>
              </p:cNvSpPr>
              <p:nvPr/>
            </p:nvSpPr>
            <p:spPr bwMode="auto">
              <a:xfrm>
                <a:off x="3327" y="4031"/>
                <a:ext cx="64" cy="641"/>
              </a:xfrm>
              <a:custGeom>
                <a:avLst/>
                <a:gdLst>
                  <a:gd name="T0" fmla="+- 0 3391 3327"/>
                  <a:gd name="T1" fmla="*/ T0 w 64"/>
                  <a:gd name="T2" fmla="+- 0 4031 4031"/>
                  <a:gd name="T3" fmla="*/ 4031 h 641"/>
                  <a:gd name="T4" fmla="+- 0 3327 3327"/>
                  <a:gd name="T5" fmla="*/ T4 w 64"/>
                  <a:gd name="T6" fmla="+- 0 4031 4031"/>
                  <a:gd name="T7" fmla="*/ 4031 h 641"/>
                  <a:gd name="T8" fmla="+- 0 3329 3327"/>
                  <a:gd name="T9" fmla="*/ T8 w 64"/>
                  <a:gd name="T10" fmla="+- 0 4033 4031"/>
                  <a:gd name="T11" fmla="*/ 4033 h 641"/>
                  <a:gd name="T12" fmla="+- 0 3329 3327"/>
                  <a:gd name="T13" fmla="*/ T12 w 64"/>
                  <a:gd name="T14" fmla="+- 0 4446 4031"/>
                  <a:gd name="T15" fmla="*/ 4446 h 641"/>
                  <a:gd name="T16" fmla="+- 0 3391 3327"/>
                  <a:gd name="T17" fmla="*/ T16 w 64"/>
                  <a:gd name="T18" fmla="+- 0 4446 4031"/>
                  <a:gd name="T19" fmla="*/ 4446 h 641"/>
                  <a:gd name="T20" fmla="+- 0 3391 3327"/>
                  <a:gd name="T21" fmla="*/ T20 w 64"/>
                  <a:gd name="T22" fmla="+- 0 4031 4031"/>
                  <a:gd name="T23" fmla="*/ 4031 h 641"/>
                </a:gdLst>
                <a:ahLst/>
                <a:cxnLst>
                  <a:cxn ang="0">
                    <a:pos x="T1" y="T3"/>
                  </a:cxn>
                  <a:cxn ang="0">
                    <a:pos x="T5" y="T7"/>
                  </a:cxn>
                  <a:cxn ang="0">
                    <a:pos x="T9" y="T11"/>
                  </a:cxn>
                  <a:cxn ang="0">
                    <a:pos x="T13" y="T15"/>
                  </a:cxn>
                  <a:cxn ang="0">
                    <a:pos x="T17" y="T19"/>
                  </a:cxn>
                  <a:cxn ang="0">
                    <a:pos x="T21" y="T23"/>
                  </a:cxn>
                </a:cxnLst>
                <a:rect l="0" t="0" r="r" b="b"/>
                <a:pathLst>
                  <a:path w="64" h="641">
                    <a:moveTo>
                      <a:pt x="64" y="0"/>
                    </a:moveTo>
                    <a:lnTo>
                      <a:pt x="0" y="0"/>
                    </a:lnTo>
                    <a:lnTo>
                      <a:pt x="2" y="2"/>
                    </a:lnTo>
                    <a:lnTo>
                      <a:pt x="2"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5" name="Group 3294"/>
            <p:cNvGrpSpPr>
              <a:grpSpLocks/>
            </p:cNvGrpSpPr>
            <p:nvPr/>
          </p:nvGrpSpPr>
          <p:grpSpPr bwMode="auto">
            <a:xfrm>
              <a:off x="3340" y="4461"/>
              <a:ext cx="41" cy="6"/>
              <a:chOff x="3340" y="4461"/>
              <a:chExt cx="41" cy="6"/>
            </a:xfrm>
          </p:grpSpPr>
          <p:sp>
            <p:nvSpPr>
              <p:cNvPr id="39595" name="Freeform 3295"/>
              <p:cNvSpPr>
                <a:spLocks/>
              </p:cNvSpPr>
              <p:nvPr/>
            </p:nvSpPr>
            <p:spPr bwMode="auto">
              <a:xfrm>
                <a:off x="3340" y="4461"/>
                <a:ext cx="41" cy="6"/>
              </a:xfrm>
              <a:custGeom>
                <a:avLst/>
                <a:gdLst>
                  <a:gd name="T0" fmla="+- 0 3378 3340"/>
                  <a:gd name="T1" fmla="*/ T0 w 41"/>
                  <a:gd name="T2" fmla="+- 0 4461 4461"/>
                  <a:gd name="T3" fmla="*/ 4461 h 6"/>
                  <a:gd name="T4" fmla="+- 0 3343 3340"/>
                  <a:gd name="T5" fmla="*/ T4 w 41"/>
                  <a:gd name="T6" fmla="+- 0 4461 4461"/>
                  <a:gd name="T7" fmla="*/ 4461 h 6"/>
                  <a:gd name="T8" fmla="+- 0 3340 3340"/>
                  <a:gd name="T9" fmla="*/ T8 w 41"/>
                  <a:gd name="T10" fmla="+- 0 4463 4461"/>
                  <a:gd name="T11" fmla="*/ 4463 h 6"/>
                  <a:gd name="T12" fmla="+- 0 3343 3340"/>
                  <a:gd name="T13" fmla="*/ T12 w 41"/>
                  <a:gd name="T14" fmla="+- 0 4466 4461"/>
                  <a:gd name="T15" fmla="*/ 4466 h 6"/>
                  <a:gd name="T16" fmla="+- 0 3378 3340"/>
                  <a:gd name="T17" fmla="*/ T16 w 41"/>
                  <a:gd name="T18" fmla="+- 0 4466 4461"/>
                  <a:gd name="T19" fmla="*/ 4466 h 6"/>
                  <a:gd name="T20" fmla="+- 0 3380 3340"/>
                  <a:gd name="T21" fmla="*/ T20 w 41"/>
                  <a:gd name="T22" fmla="+- 0 4463 4461"/>
                  <a:gd name="T23" fmla="*/ 4463 h 6"/>
                  <a:gd name="T24" fmla="+- 0 3378 3340"/>
                  <a:gd name="T25" fmla="*/ T24 w 41"/>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1" h="6">
                    <a:moveTo>
                      <a:pt x="38" y="0"/>
                    </a:moveTo>
                    <a:lnTo>
                      <a:pt x="3" y="0"/>
                    </a:lnTo>
                    <a:lnTo>
                      <a:pt x="0" y="2"/>
                    </a:lnTo>
                    <a:lnTo>
                      <a:pt x="3" y="5"/>
                    </a:lnTo>
                    <a:lnTo>
                      <a:pt x="38" y="5"/>
                    </a:lnTo>
                    <a:lnTo>
                      <a:pt x="40" y="2"/>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6" name="Group 3292"/>
            <p:cNvGrpSpPr>
              <a:grpSpLocks/>
            </p:cNvGrpSpPr>
            <p:nvPr/>
          </p:nvGrpSpPr>
          <p:grpSpPr bwMode="auto">
            <a:xfrm>
              <a:off x="3329" y="4449"/>
              <a:ext cx="63" cy="2"/>
              <a:chOff x="3329" y="4449"/>
              <a:chExt cx="63" cy="2"/>
            </a:xfrm>
          </p:grpSpPr>
          <p:sp>
            <p:nvSpPr>
              <p:cNvPr id="39594" name="Freeform 3293"/>
              <p:cNvSpPr>
                <a:spLocks/>
              </p:cNvSpPr>
              <p:nvPr/>
            </p:nvSpPr>
            <p:spPr bwMode="auto">
              <a:xfrm>
                <a:off x="3329" y="4449"/>
                <a:ext cx="63" cy="2"/>
              </a:xfrm>
              <a:custGeom>
                <a:avLst/>
                <a:gdLst>
                  <a:gd name="T0" fmla="+- 0 3329 3329"/>
                  <a:gd name="T1" fmla="*/ T0 w 63"/>
                  <a:gd name="T2" fmla="+- 0 3391 332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97" name="Group 3290"/>
            <p:cNvGrpSpPr>
              <a:grpSpLocks/>
            </p:cNvGrpSpPr>
            <p:nvPr/>
          </p:nvGrpSpPr>
          <p:grpSpPr bwMode="auto">
            <a:xfrm>
              <a:off x="3326" y="4031"/>
              <a:ext cx="3" cy="641"/>
              <a:chOff x="3326" y="4031"/>
              <a:chExt cx="3" cy="641"/>
            </a:xfrm>
          </p:grpSpPr>
          <p:sp>
            <p:nvSpPr>
              <p:cNvPr id="39593" name="Freeform 3291"/>
              <p:cNvSpPr>
                <a:spLocks/>
              </p:cNvSpPr>
              <p:nvPr/>
            </p:nvSpPr>
            <p:spPr bwMode="auto">
              <a:xfrm>
                <a:off x="3326" y="4031"/>
                <a:ext cx="3" cy="641"/>
              </a:xfrm>
              <a:custGeom>
                <a:avLst/>
                <a:gdLst>
                  <a:gd name="T0" fmla="+- 0 3326 3326"/>
                  <a:gd name="T1" fmla="*/ T0 w 3"/>
                  <a:gd name="T2" fmla="+- 0 4672 4031"/>
                  <a:gd name="T3" fmla="*/ 4672 h 641"/>
                  <a:gd name="T4" fmla="+- 0 3329 3326"/>
                  <a:gd name="T5" fmla="*/ T4 w 3"/>
                  <a:gd name="T6" fmla="+- 0 4672 4031"/>
                  <a:gd name="T7" fmla="*/ 4672 h 641"/>
                  <a:gd name="T8" fmla="+- 0 3329 3326"/>
                  <a:gd name="T9" fmla="*/ T8 w 3"/>
                  <a:gd name="T10" fmla="+- 0 4031 4031"/>
                  <a:gd name="T11" fmla="*/ 4031 h 641"/>
                  <a:gd name="T12" fmla="+- 0 3326 3326"/>
                  <a:gd name="T13" fmla="*/ T12 w 3"/>
                  <a:gd name="T14" fmla="+- 0 4031 4031"/>
                  <a:gd name="T15" fmla="*/ 4031 h 641"/>
                  <a:gd name="T16" fmla="+- 0 3326 3326"/>
                  <a:gd name="T17" fmla="*/ T16 w 3"/>
                  <a:gd name="T18" fmla="+- 0 4672 4031"/>
                  <a:gd name="T19" fmla="*/ 4672 h 641"/>
                </a:gdLst>
                <a:ahLst/>
                <a:cxnLst>
                  <a:cxn ang="0">
                    <a:pos x="T1" y="T3"/>
                  </a:cxn>
                  <a:cxn ang="0">
                    <a:pos x="T5" y="T7"/>
                  </a:cxn>
                  <a:cxn ang="0">
                    <a:pos x="T9" y="T11"/>
                  </a:cxn>
                  <a:cxn ang="0">
                    <a:pos x="T13" y="T15"/>
                  </a:cxn>
                  <a:cxn ang="0">
                    <a:pos x="T17" y="T19"/>
                  </a:cxn>
                </a:cxnLst>
                <a:rect l="0" t="0" r="r" b="b"/>
                <a:pathLst>
                  <a:path w="3" h="641">
                    <a:moveTo>
                      <a:pt x="0" y="641"/>
                    </a:moveTo>
                    <a:lnTo>
                      <a:pt x="3" y="641"/>
                    </a:lnTo>
                    <a:lnTo>
                      <a:pt x="3" y="0"/>
                    </a:lnTo>
                    <a:lnTo>
                      <a:pt x="0" y="0"/>
                    </a:lnTo>
                    <a:lnTo>
                      <a:pt x="0" y="64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8" name="Group 3287"/>
            <p:cNvGrpSpPr>
              <a:grpSpLocks/>
            </p:cNvGrpSpPr>
            <p:nvPr/>
          </p:nvGrpSpPr>
          <p:grpSpPr bwMode="auto">
            <a:xfrm>
              <a:off x="3326" y="4446"/>
              <a:ext cx="3" cy="5"/>
              <a:chOff x="3326" y="4446"/>
              <a:chExt cx="3" cy="5"/>
            </a:xfrm>
          </p:grpSpPr>
          <p:sp>
            <p:nvSpPr>
              <p:cNvPr id="39591" name="Freeform 3289"/>
              <p:cNvSpPr>
                <a:spLocks/>
              </p:cNvSpPr>
              <p:nvPr/>
            </p:nvSpPr>
            <p:spPr bwMode="auto">
              <a:xfrm>
                <a:off x="3326" y="4446"/>
                <a:ext cx="3" cy="5"/>
              </a:xfrm>
              <a:custGeom>
                <a:avLst/>
                <a:gdLst>
                  <a:gd name="T0" fmla="+- 0 3329 3326"/>
                  <a:gd name="T1" fmla="*/ T0 w 3"/>
                  <a:gd name="T2" fmla="+- 0 4446 4446"/>
                  <a:gd name="T3" fmla="*/ 4446 h 5"/>
                  <a:gd name="T4" fmla="+- 0 3326 3326"/>
                  <a:gd name="T5" fmla="*/ T4 w 3"/>
                  <a:gd name="T6" fmla="+- 0 4449 4446"/>
                  <a:gd name="T7" fmla="*/ 4449 h 5"/>
                  <a:gd name="T8" fmla="+- 0 3329 3326"/>
                  <a:gd name="T9" fmla="*/ T8 w 3"/>
                  <a:gd name="T10" fmla="+- 0 4451 4446"/>
                  <a:gd name="T11" fmla="*/ 4451 h 5"/>
                  <a:gd name="T12" fmla="+- 0 3329 3326"/>
                  <a:gd name="T13" fmla="*/ T12 w 3"/>
                  <a:gd name="T14" fmla="+- 0 4446 4446"/>
                  <a:gd name="T15" fmla="*/ 4446 h 5"/>
                </a:gdLst>
                <a:ahLst/>
                <a:cxnLst>
                  <a:cxn ang="0">
                    <a:pos x="T1" y="T3"/>
                  </a:cxn>
                  <a:cxn ang="0">
                    <a:pos x="T5" y="T7"/>
                  </a:cxn>
                  <a:cxn ang="0">
                    <a:pos x="T9" y="T11"/>
                  </a:cxn>
                  <a:cxn ang="0">
                    <a:pos x="T13" y="T15"/>
                  </a:cxn>
                </a:cxnLst>
                <a:rect l="0" t="0" r="r" b="b"/>
                <a:pathLst>
                  <a:path w="3" h="5">
                    <a:moveTo>
                      <a:pt x="3" y="0"/>
                    </a:moveTo>
                    <a:lnTo>
                      <a:pt x="0" y="3"/>
                    </a:lnTo>
                    <a:lnTo>
                      <a:pt x="3" y="5"/>
                    </a:lnTo>
                    <a:lnTo>
                      <a:pt x="3"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592" name="Picture 328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99" name="Group 3285"/>
            <p:cNvGrpSpPr>
              <a:grpSpLocks/>
            </p:cNvGrpSpPr>
            <p:nvPr/>
          </p:nvGrpSpPr>
          <p:grpSpPr bwMode="auto">
            <a:xfrm>
              <a:off x="3312" y="4019"/>
              <a:ext cx="3" cy="656"/>
              <a:chOff x="3312" y="4019"/>
              <a:chExt cx="3" cy="656"/>
            </a:xfrm>
          </p:grpSpPr>
          <p:sp>
            <p:nvSpPr>
              <p:cNvPr id="39590" name="Freeform 3286"/>
              <p:cNvSpPr>
                <a:spLocks/>
              </p:cNvSpPr>
              <p:nvPr/>
            </p:nvSpPr>
            <p:spPr bwMode="auto">
              <a:xfrm>
                <a:off x="3312" y="4019"/>
                <a:ext cx="3" cy="656"/>
              </a:xfrm>
              <a:custGeom>
                <a:avLst/>
                <a:gdLst>
                  <a:gd name="T0" fmla="+- 0 3312 3312"/>
                  <a:gd name="T1" fmla="*/ T0 w 3"/>
                  <a:gd name="T2" fmla="+- 0 4675 4019"/>
                  <a:gd name="T3" fmla="*/ 4675 h 656"/>
                  <a:gd name="T4" fmla="+- 0 3314 3312"/>
                  <a:gd name="T5" fmla="*/ T4 w 3"/>
                  <a:gd name="T6" fmla="+- 0 4675 4019"/>
                  <a:gd name="T7" fmla="*/ 4675 h 656"/>
                  <a:gd name="T8" fmla="+- 0 3314 3312"/>
                  <a:gd name="T9" fmla="*/ T8 w 3"/>
                  <a:gd name="T10" fmla="+- 0 4019 4019"/>
                  <a:gd name="T11" fmla="*/ 4019 h 656"/>
                  <a:gd name="T12" fmla="+- 0 3312 3312"/>
                  <a:gd name="T13" fmla="*/ T12 w 3"/>
                  <a:gd name="T14" fmla="+- 0 4019 4019"/>
                  <a:gd name="T15" fmla="*/ 4019 h 656"/>
                  <a:gd name="T16" fmla="+- 0 3312 331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00" name="Group 3283"/>
            <p:cNvGrpSpPr>
              <a:grpSpLocks/>
            </p:cNvGrpSpPr>
            <p:nvPr/>
          </p:nvGrpSpPr>
          <p:grpSpPr bwMode="auto">
            <a:xfrm>
              <a:off x="3312" y="4018"/>
              <a:ext cx="82" cy="2"/>
              <a:chOff x="3312" y="4018"/>
              <a:chExt cx="82" cy="2"/>
            </a:xfrm>
          </p:grpSpPr>
          <p:sp>
            <p:nvSpPr>
              <p:cNvPr id="39589" name="Freeform 3284"/>
              <p:cNvSpPr>
                <a:spLocks/>
              </p:cNvSpPr>
              <p:nvPr/>
            </p:nvSpPr>
            <p:spPr bwMode="auto">
              <a:xfrm>
                <a:off x="3312" y="4018"/>
                <a:ext cx="82" cy="2"/>
              </a:xfrm>
              <a:custGeom>
                <a:avLst/>
                <a:gdLst>
                  <a:gd name="T0" fmla="+- 0 3312 3312"/>
                  <a:gd name="T1" fmla="*/ T0 w 82"/>
                  <a:gd name="T2" fmla="+- 0 3393 3312"/>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1" name="Group 3281"/>
            <p:cNvGrpSpPr>
              <a:grpSpLocks/>
            </p:cNvGrpSpPr>
            <p:nvPr/>
          </p:nvGrpSpPr>
          <p:grpSpPr bwMode="auto">
            <a:xfrm>
              <a:off x="3313" y="4674"/>
              <a:ext cx="80" cy="2"/>
              <a:chOff x="3313" y="4674"/>
              <a:chExt cx="80" cy="2"/>
            </a:xfrm>
          </p:grpSpPr>
          <p:sp>
            <p:nvSpPr>
              <p:cNvPr id="39588" name="Freeform 3282"/>
              <p:cNvSpPr>
                <a:spLocks/>
              </p:cNvSpPr>
              <p:nvPr/>
            </p:nvSpPr>
            <p:spPr bwMode="auto">
              <a:xfrm>
                <a:off x="3313" y="4674"/>
                <a:ext cx="80" cy="2"/>
              </a:xfrm>
              <a:custGeom>
                <a:avLst/>
                <a:gdLst>
                  <a:gd name="T0" fmla="+- 0 3313 3313"/>
                  <a:gd name="T1" fmla="*/ T0 w 80"/>
                  <a:gd name="T2" fmla="+- 0 3393 331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2" name="Group 3279"/>
            <p:cNvGrpSpPr>
              <a:grpSpLocks/>
            </p:cNvGrpSpPr>
            <p:nvPr/>
          </p:nvGrpSpPr>
          <p:grpSpPr bwMode="auto">
            <a:xfrm>
              <a:off x="3314" y="4672"/>
              <a:ext cx="80" cy="2"/>
              <a:chOff x="3314" y="4672"/>
              <a:chExt cx="80" cy="2"/>
            </a:xfrm>
          </p:grpSpPr>
          <p:sp>
            <p:nvSpPr>
              <p:cNvPr id="39587" name="Freeform 3280"/>
              <p:cNvSpPr>
                <a:spLocks/>
              </p:cNvSpPr>
              <p:nvPr/>
            </p:nvSpPr>
            <p:spPr bwMode="auto">
              <a:xfrm>
                <a:off x="3314" y="4672"/>
                <a:ext cx="80" cy="2"/>
              </a:xfrm>
              <a:custGeom>
                <a:avLst/>
                <a:gdLst>
                  <a:gd name="T0" fmla="+- 0 3314 3314"/>
                  <a:gd name="T1" fmla="*/ T0 w 80"/>
                  <a:gd name="T2" fmla="+- 0 3393 331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3" name="Group 3275"/>
            <p:cNvGrpSpPr>
              <a:grpSpLocks/>
            </p:cNvGrpSpPr>
            <p:nvPr/>
          </p:nvGrpSpPr>
          <p:grpSpPr bwMode="auto">
            <a:xfrm>
              <a:off x="3342" y="4249"/>
              <a:ext cx="38" cy="66"/>
              <a:chOff x="3342" y="4249"/>
              <a:chExt cx="38" cy="66"/>
            </a:xfrm>
          </p:grpSpPr>
          <p:sp>
            <p:nvSpPr>
              <p:cNvPr id="39584" name="Freeform 3278"/>
              <p:cNvSpPr>
                <a:spLocks/>
              </p:cNvSpPr>
              <p:nvPr/>
            </p:nvSpPr>
            <p:spPr bwMode="auto">
              <a:xfrm>
                <a:off x="3342" y="4249"/>
                <a:ext cx="38" cy="66"/>
              </a:xfrm>
              <a:custGeom>
                <a:avLst/>
                <a:gdLst>
                  <a:gd name="T0" fmla="+- 0 3377 3342"/>
                  <a:gd name="T1" fmla="*/ T0 w 38"/>
                  <a:gd name="T2" fmla="+- 0 4308 4249"/>
                  <a:gd name="T3" fmla="*/ 4308 h 66"/>
                  <a:gd name="T4" fmla="+- 0 3344 3342"/>
                  <a:gd name="T5" fmla="*/ T4 w 38"/>
                  <a:gd name="T6" fmla="+- 0 4308 4249"/>
                  <a:gd name="T7" fmla="*/ 4308 h 66"/>
                  <a:gd name="T8" fmla="+- 0 3343 3342"/>
                  <a:gd name="T9" fmla="*/ T8 w 38"/>
                  <a:gd name="T10" fmla="+- 0 4308 4249"/>
                  <a:gd name="T11" fmla="*/ 4308 h 66"/>
                  <a:gd name="T12" fmla="+- 0 3342 3342"/>
                  <a:gd name="T13" fmla="*/ T12 w 38"/>
                  <a:gd name="T14" fmla="+- 0 4308 4249"/>
                  <a:gd name="T15" fmla="*/ 4308 h 66"/>
                  <a:gd name="T16" fmla="+- 0 3342 3342"/>
                  <a:gd name="T17" fmla="*/ T16 w 38"/>
                  <a:gd name="T18" fmla="+- 0 4310 4249"/>
                  <a:gd name="T19" fmla="*/ 4310 h 66"/>
                  <a:gd name="T20" fmla="+- 0 3342 3342"/>
                  <a:gd name="T21" fmla="*/ T20 w 38"/>
                  <a:gd name="T22" fmla="+- 0 4313 4249"/>
                  <a:gd name="T23" fmla="*/ 4313 h 66"/>
                  <a:gd name="T24" fmla="+- 0 3343 3342"/>
                  <a:gd name="T25" fmla="*/ T24 w 38"/>
                  <a:gd name="T26" fmla="+- 0 4314 4249"/>
                  <a:gd name="T27" fmla="*/ 4314 h 66"/>
                  <a:gd name="T28" fmla="+- 0 3343 3342"/>
                  <a:gd name="T29" fmla="*/ T28 w 38"/>
                  <a:gd name="T30" fmla="+- 0 4314 4249"/>
                  <a:gd name="T31" fmla="*/ 4314 h 66"/>
                  <a:gd name="T32" fmla="+- 0 3378 3342"/>
                  <a:gd name="T33" fmla="*/ T32 w 38"/>
                  <a:gd name="T34" fmla="+- 0 4314 4249"/>
                  <a:gd name="T35" fmla="*/ 4314 h 66"/>
                  <a:gd name="T36" fmla="+- 0 3379 3342"/>
                  <a:gd name="T37" fmla="*/ T36 w 38"/>
                  <a:gd name="T38" fmla="+- 0 4314 4249"/>
                  <a:gd name="T39" fmla="*/ 4314 h 66"/>
                  <a:gd name="T40" fmla="+- 0 3379 3342"/>
                  <a:gd name="T41" fmla="*/ T40 w 38"/>
                  <a:gd name="T42" fmla="+- 0 4313 4249"/>
                  <a:gd name="T43" fmla="*/ 4313 h 66"/>
                  <a:gd name="T44" fmla="+- 0 3379 3342"/>
                  <a:gd name="T45" fmla="*/ T44 w 38"/>
                  <a:gd name="T46" fmla="+- 0 4310 4249"/>
                  <a:gd name="T47" fmla="*/ 4310 h 66"/>
                  <a:gd name="T48" fmla="+- 0 3379 3342"/>
                  <a:gd name="T49" fmla="*/ T48 w 38"/>
                  <a:gd name="T50" fmla="+- 0 4308 4249"/>
                  <a:gd name="T51" fmla="*/ 4308 h 66"/>
                  <a:gd name="T52" fmla="+- 0 3378 3342"/>
                  <a:gd name="T53" fmla="*/ T52 w 38"/>
                  <a:gd name="T54" fmla="+- 0 4308 4249"/>
                  <a:gd name="T55" fmla="*/ 4308 h 66"/>
                  <a:gd name="T56" fmla="+- 0 3377 3342"/>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5" name="Freeform 3277"/>
              <p:cNvSpPr>
                <a:spLocks/>
              </p:cNvSpPr>
              <p:nvPr/>
            </p:nvSpPr>
            <p:spPr bwMode="auto">
              <a:xfrm>
                <a:off x="3342" y="4249"/>
                <a:ext cx="38" cy="66"/>
              </a:xfrm>
              <a:custGeom>
                <a:avLst/>
                <a:gdLst>
                  <a:gd name="T0" fmla="+- 0 3366 3342"/>
                  <a:gd name="T1" fmla="*/ T0 w 38"/>
                  <a:gd name="T2" fmla="+- 0 4258 4249"/>
                  <a:gd name="T3" fmla="*/ 4258 h 66"/>
                  <a:gd name="T4" fmla="+- 0 3357 3342"/>
                  <a:gd name="T5" fmla="*/ T4 w 38"/>
                  <a:gd name="T6" fmla="+- 0 4258 4249"/>
                  <a:gd name="T7" fmla="*/ 4258 h 66"/>
                  <a:gd name="T8" fmla="+- 0 3357 3342"/>
                  <a:gd name="T9" fmla="*/ T8 w 38"/>
                  <a:gd name="T10" fmla="+- 0 4308 4249"/>
                  <a:gd name="T11" fmla="*/ 4308 h 66"/>
                  <a:gd name="T12" fmla="+- 0 3366 3342"/>
                  <a:gd name="T13" fmla="*/ T12 w 38"/>
                  <a:gd name="T14" fmla="+- 0 4308 4249"/>
                  <a:gd name="T15" fmla="*/ 4308 h 66"/>
                  <a:gd name="T16" fmla="+- 0 3366 3342"/>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6" name="Freeform 3276"/>
              <p:cNvSpPr>
                <a:spLocks/>
              </p:cNvSpPr>
              <p:nvPr/>
            </p:nvSpPr>
            <p:spPr bwMode="auto">
              <a:xfrm>
                <a:off x="3342" y="4249"/>
                <a:ext cx="38" cy="66"/>
              </a:xfrm>
              <a:custGeom>
                <a:avLst/>
                <a:gdLst>
                  <a:gd name="T0" fmla="+- 0 3364 3342"/>
                  <a:gd name="T1" fmla="*/ T0 w 38"/>
                  <a:gd name="T2" fmla="+- 0 4249 4249"/>
                  <a:gd name="T3" fmla="*/ 4249 h 66"/>
                  <a:gd name="T4" fmla="+- 0 3342 3342"/>
                  <a:gd name="T5" fmla="*/ T4 w 38"/>
                  <a:gd name="T6" fmla="+- 0 4265 4249"/>
                  <a:gd name="T7" fmla="*/ 4265 h 66"/>
                  <a:gd name="T8" fmla="+- 0 3342 3342"/>
                  <a:gd name="T9" fmla="*/ T8 w 38"/>
                  <a:gd name="T10" fmla="+- 0 4266 4249"/>
                  <a:gd name="T11" fmla="*/ 4266 h 66"/>
                  <a:gd name="T12" fmla="+- 0 3343 3342"/>
                  <a:gd name="T13" fmla="*/ T12 w 38"/>
                  <a:gd name="T14" fmla="+- 0 4266 4249"/>
                  <a:gd name="T15" fmla="*/ 4266 h 66"/>
                  <a:gd name="T16" fmla="+- 0 3345 3342"/>
                  <a:gd name="T17" fmla="*/ T16 w 38"/>
                  <a:gd name="T18" fmla="+- 0 4265 4249"/>
                  <a:gd name="T19" fmla="*/ 4265 h 66"/>
                  <a:gd name="T20" fmla="+- 0 3357 3342"/>
                  <a:gd name="T21" fmla="*/ T20 w 38"/>
                  <a:gd name="T22" fmla="+- 0 4258 4249"/>
                  <a:gd name="T23" fmla="*/ 4258 h 66"/>
                  <a:gd name="T24" fmla="+- 0 3366 3342"/>
                  <a:gd name="T25" fmla="*/ T24 w 38"/>
                  <a:gd name="T26" fmla="+- 0 4258 4249"/>
                  <a:gd name="T27" fmla="*/ 4258 h 66"/>
                  <a:gd name="T28" fmla="+- 0 3366 3342"/>
                  <a:gd name="T29" fmla="*/ T28 w 38"/>
                  <a:gd name="T30" fmla="+- 0 4249 4249"/>
                  <a:gd name="T31" fmla="*/ 4249 h 66"/>
                  <a:gd name="T32" fmla="+- 0 3365 3342"/>
                  <a:gd name="T33" fmla="*/ T32 w 38"/>
                  <a:gd name="T34" fmla="+- 0 4249 4249"/>
                  <a:gd name="T35" fmla="*/ 4249 h 66"/>
                  <a:gd name="T36" fmla="+- 0 3364 3342"/>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04" name="Group 3271"/>
            <p:cNvGrpSpPr>
              <a:grpSpLocks/>
            </p:cNvGrpSpPr>
            <p:nvPr/>
          </p:nvGrpSpPr>
          <p:grpSpPr bwMode="auto">
            <a:xfrm>
              <a:off x="3337" y="4371"/>
              <a:ext cx="44" cy="68"/>
              <a:chOff x="3337" y="4371"/>
              <a:chExt cx="44" cy="68"/>
            </a:xfrm>
          </p:grpSpPr>
          <p:sp>
            <p:nvSpPr>
              <p:cNvPr id="39581" name="Freeform 3274"/>
              <p:cNvSpPr>
                <a:spLocks/>
              </p:cNvSpPr>
              <p:nvPr/>
            </p:nvSpPr>
            <p:spPr bwMode="auto">
              <a:xfrm>
                <a:off x="3337" y="4371"/>
                <a:ext cx="44" cy="68"/>
              </a:xfrm>
              <a:custGeom>
                <a:avLst/>
                <a:gdLst>
                  <a:gd name="T0" fmla="+- 0 3363 3337"/>
                  <a:gd name="T1" fmla="*/ T0 w 44"/>
                  <a:gd name="T2" fmla="+- 0 4371 4371"/>
                  <a:gd name="T3" fmla="*/ 4371 h 68"/>
                  <a:gd name="T4" fmla="+- 0 3356 3337"/>
                  <a:gd name="T5" fmla="*/ T4 w 44"/>
                  <a:gd name="T6" fmla="+- 0 4371 4371"/>
                  <a:gd name="T7" fmla="*/ 4371 h 68"/>
                  <a:gd name="T8" fmla="+- 0 3353 3337"/>
                  <a:gd name="T9" fmla="*/ T8 w 44"/>
                  <a:gd name="T10" fmla="+- 0 4372 4371"/>
                  <a:gd name="T11" fmla="*/ 4372 h 68"/>
                  <a:gd name="T12" fmla="+- 0 3339 3337"/>
                  <a:gd name="T13" fmla="*/ T12 w 44"/>
                  <a:gd name="T14" fmla="+- 0 4390 4371"/>
                  <a:gd name="T15" fmla="*/ 4390 h 68"/>
                  <a:gd name="T16" fmla="+- 0 3340 3337"/>
                  <a:gd name="T17" fmla="*/ T16 w 44"/>
                  <a:gd name="T18" fmla="+- 0 4391 4371"/>
                  <a:gd name="T19" fmla="*/ 4391 h 68"/>
                  <a:gd name="T20" fmla="+- 0 3352 3337"/>
                  <a:gd name="T21" fmla="*/ T20 w 44"/>
                  <a:gd name="T22" fmla="+- 0 4404 4371"/>
                  <a:gd name="T23" fmla="*/ 4404 h 68"/>
                  <a:gd name="T24" fmla="+- 0 3349 3337"/>
                  <a:gd name="T25" fmla="*/ T24 w 44"/>
                  <a:gd name="T26" fmla="+- 0 4405 4371"/>
                  <a:gd name="T27" fmla="*/ 4405 h 68"/>
                  <a:gd name="T28" fmla="+- 0 3337 3337"/>
                  <a:gd name="T29" fmla="*/ T28 w 44"/>
                  <a:gd name="T30" fmla="+- 0 4420 4371"/>
                  <a:gd name="T31" fmla="*/ 4420 h 68"/>
                  <a:gd name="T32" fmla="+- 0 3337 3337"/>
                  <a:gd name="T33" fmla="*/ T32 w 44"/>
                  <a:gd name="T34" fmla="+- 0 4425 4371"/>
                  <a:gd name="T35" fmla="*/ 4425 h 68"/>
                  <a:gd name="T36" fmla="+- 0 3355 3337"/>
                  <a:gd name="T37" fmla="*/ T36 w 44"/>
                  <a:gd name="T38" fmla="+- 0 4439 4371"/>
                  <a:gd name="T39" fmla="*/ 4439 h 68"/>
                  <a:gd name="T40" fmla="+- 0 3362 3337"/>
                  <a:gd name="T41" fmla="*/ T40 w 44"/>
                  <a:gd name="T42" fmla="+- 0 4439 4371"/>
                  <a:gd name="T43" fmla="*/ 4439 h 68"/>
                  <a:gd name="T44" fmla="+- 0 3377 3337"/>
                  <a:gd name="T45" fmla="*/ T44 w 44"/>
                  <a:gd name="T46" fmla="+- 0 4432 4371"/>
                  <a:gd name="T47" fmla="*/ 4432 h 68"/>
                  <a:gd name="T48" fmla="+- 0 3355 3337"/>
                  <a:gd name="T49" fmla="*/ T48 w 44"/>
                  <a:gd name="T50" fmla="+- 0 4432 4371"/>
                  <a:gd name="T51" fmla="*/ 4432 h 68"/>
                  <a:gd name="T52" fmla="+- 0 3351 3337"/>
                  <a:gd name="T53" fmla="*/ T52 w 44"/>
                  <a:gd name="T54" fmla="+- 0 4431 4371"/>
                  <a:gd name="T55" fmla="*/ 4431 h 68"/>
                  <a:gd name="T56" fmla="+- 0 3347 3337"/>
                  <a:gd name="T57" fmla="*/ T56 w 44"/>
                  <a:gd name="T58" fmla="+- 0 4427 4371"/>
                  <a:gd name="T59" fmla="*/ 4427 h 68"/>
                  <a:gd name="T60" fmla="+- 0 3346 3337"/>
                  <a:gd name="T61" fmla="*/ T60 w 44"/>
                  <a:gd name="T62" fmla="+- 0 4425 4371"/>
                  <a:gd name="T63" fmla="*/ 4425 h 68"/>
                  <a:gd name="T64" fmla="+- 0 3346 3337"/>
                  <a:gd name="T65" fmla="*/ T64 w 44"/>
                  <a:gd name="T66" fmla="+- 0 4420 4371"/>
                  <a:gd name="T67" fmla="*/ 4420 h 68"/>
                  <a:gd name="T68" fmla="+- 0 3358 3337"/>
                  <a:gd name="T69" fmla="*/ T68 w 44"/>
                  <a:gd name="T70" fmla="+- 0 4408 4371"/>
                  <a:gd name="T71" fmla="*/ 4408 h 68"/>
                  <a:gd name="T72" fmla="+- 0 3373 3337"/>
                  <a:gd name="T73" fmla="*/ T72 w 44"/>
                  <a:gd name="T74" fmla="+- 0 4408 4371"/>
                  <a:gd name="T75" fmla="*/ 4408 h 68"/>
                  <a:gd name="T76" fmla="+- 0 3370 3337"/>
                  <a:gd name="T77" fmla="*/ T76 w 44"/>
                  <a:gd name="T78" fmla="+- 0 4406 4371"/>
                  <a:gd name="T79" fmla="*/ 4406 h 68"/>
                  <a:gd name="T80" fmla="+- 0 3368 3337"/>
                  <a:gd name="T81" fmla="*/ T80 w 44"/>
                  <a:gd name="T82" fmla="+- 0 4404 4371"/>
                  <a:gd name="T83" fmla="*/ 4404 h 68"/>
                  <a:gd name="T84" fmla="+- 0 3366 3337"/>
                  <a:gd name="T85" fmla="*/ T84 w 44"/>
                  <a:gd name="T86" fmla="+- 0 4403 4371"/>
                  <a:gd name="T87" fmla="*/ 4403 h 68"/>
                  <a:gd name="T88" fmla="+- 0 3368 3337"/>
                  <a:gd name="T89" fmla="*/ T88 w 44"/>
                  <a:gd name="T90" fmla="+- 0 4402 4371"/>
                  <a:gd name="T91" fmla="*/ 4402 h 68"/>
                  <a:gd name="T92" fmla="+- 0 3370 3337"/>
                  <a:gd name="T93" fmla="*/ T92 w 44"/>
                  <a:gd name="T94" fmla="+- 0 4401 4371"/>
                  <a:gd name="T95" fmla="*/ 4401 h 68"/>
                  <a:gd name="T96" fmla="+- 0 3371 3337"/>
                  <a:gd name="T97" fmla="*/ T96 w 44"/>
                  <a:gd name="T98" fmla="+- 0 4400 4371"/>
                  <a:gd name="T99" fmla="*/ 4400 h 68"/>
                  <a:gd name="T100" fmla="+- 0 3359 3337"/>
                  <a:gd name="T101" fmla="*/ T100 w 44"/>
                  <a:gd name="T102" fmla="+- 0 4400 4371"/>
                  <a:gd name="T103" fmla="*/ 4400 h 68"/>
                  <a:gd name="T104" fmla="+- 0 3357 3337"/>
                  <a:gd name="T105" fmla="*/ T104 w 44"/>
                  <a:gd name="T106" fmla="+- 0 4399 4371"/>
                  <a:gd name="T107" fmla="*/ 4399 h 68"/>
                  <a:gd name="T108" fmla="+- 0 3348 3337"/>
                  <a:gd name="T109" fmla="*/ T108 w 44"/>
                  <a:gd name="T110" fmla="+- 0 4387 4371"/>
                  <a:gd name="T111" fmla="*/ 4387 h 68"/>
                  <a:gd name="T112" fmla="+- 0 3348 3337"/>
                  <a:gd name="T113" fmla="*/ T112 w 44"/>
                  <a:gd name="T114" fmla="+- 0 4384 4371"/>
                  <a:gd name="T115" fmla="*/ 4384 h 68"/>
                  <a:gd name="T116" fmla="+- 0 3349 3337"/>
                  <a:gd name="T117" fmla="*/ T116 w 44"/>
                  <a:gd name="T118" fmla="+- 0 4382 4371"/>
                  <a:gd name="T119" fmla="*/ 4382 h 68"/>
                  <a:gd name="T120" fmla="+- 0 3352 3337"/>
                  <a:gd name="T121" fmla="*/ T120 w 44"/>
                  <a:gd name="T122" fmla="+- 0 4379 4371"/>
                  <a:gd name="T123" fmla="*/ 4379 h 68"/>
                  <a:gd name="T124" fmla="+- 0 3355 3337"/>
                  <a:gd name="T125" fmla="*/ T124 w 44"/>
                  <a:gd name="T126" fmla="+- 0 4378 4371"/>
                  <a:gd name="T127" fmla="*/ 4378 h 68"/>
                  <a:gd name="T128" fmla="+- 0 3376 3337"/>
                  <a:gd name="T129" fmla="*/ T128 w 44"/>
                  <a:gd name="T130" fmla="+- 0 4378 4371"/>
                  <a:gd name="T131" fmla="*/ 4378 h 68"/>
                  <a:gd name="T132" fmla="+- 0 3375 3337"/>
                  <a:gd name="T133" fmla="*/ T132 w 44"/>
                  <a:gd name="T134" fmla="+- 0 4377 4371"/>
                  <a:gd name="T135" fmla="*/ 4377 h 68"/>
                  <a:gd name="T136" fmla="+- 0 3372 3337"/>
                  <a:gd name="T137" fmla="*/ T136 w 44"/>
                  <a:gd name="T138" fmla="+- 0 4374 4371"/>
                  <a:gd name="T139" fmla="*/ 4374 h 68"/>
                  <a:gd name="T140" fmla="+- 0 3370 3337"/>
                  <a:gd name="T141" fmla="*/ T140 w 44"/>
                  <a:gd name="T142" fmla="+- 0 4373 4371"/>
                  <a:gd name="T143" fmla="*/ 4373 h 68"/>
                  <a:gd name="T144" fmla="+- 0 3365 3337"/>
                  <a:gd name="T145" fmla="*/ T144 w 44"/>
                  <a:gd name="T146" fmla="+- 0 4371 4371"/>
                  <a:gd name="T147" fmla="*/ 4371 h 68"/>
                  <a:gd name="T148" fmla="+- 0 3363 3337"/>
                  <a:gd name="T149" fmla="*/ T148 w 44"/>
                  <a:gd name="T150" fmla="+- 0 4371 4371"/>
                  <a:gd name="T151"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1"/>
                    </a:lnTo>
                    <a:lnTo>
                      <a:pt x="2" y="19"/>
                    </a:lnTo>
                    <a:lnTo>
                      <a:pt x="3" y="20"/>
                    </a:lnTo>
                    <a:lnTo>
                      <a:pt x="15" y="33"/>
                    </a:lnTo>
                    <a:lnTo>
                      <a:pt x="12" y="34"/>
                    </a:lnTo>
                    <a:lnTo>
                      <a:pt x="0" y="49"/>
                    </a:lnTo>
                    <a:lnTo>
                      <a:pt x="0" y="54"/>
                    </a:lnTo>
                    <a:lnTo>
                      <a:pt x="18" y="68"/>
                    </a:lnTo>
                    <a:lnTo>
                      <a:pt x="25" y="68"/>
                    </a:lnTo>
                    <a:lnTo>
                      <a:pt x="40" y="61"/>
                    </a:lnTo>
                    <a:lnTo>
                      <a:pt x="18" y="61"/>
                    </a:lnTo>
                    <a:lnTo>
                      <a:pt x="14" y="60"/>
                    </a:lnTo>
                    <a:lnTo>
                      <a:pt x="10" y="56"/>
                    </a:lnTo>
                    <a:lnTo>
                      <a:pt x="9" y="54"/>
                    </a:lnTo>
                    <a:lnTo>
                      <a:pt x="9" y="49"/>
                    </a:lnTo>
                    <a:lnTo>
                      <a:pt x="21" y="37"/>
                    </a:lnTo>
                    <a:lnTo>
                      <a:pt x="36" y="37"/>
                    </a:lnTo>
                    <a:lnTo>
                      <a:pt x="33" y="35"/>
                    </a:lnTo>
                    <a:lnTo>
                      <a:pt x="31" y="33"/>
                    </a:lnTo>
                    <a:lnTo>
                      <a:pt x="29" y="32"/>
                    </a:lnTo>
                    <a:lnTo>
                      <a:pt x="31" y="31"/>
                    </a:lnTo>
                    <a:lnTo>
                      <a:pt x="33" y="30"/>
                    </a:lnTo>
                    <a:lnTo>
                      <a:pt x="34" y="29"/>
                    </a:lnTo>
                    <a:lnTo>
                      <a:pt x="22" y="29"/>
                    </a:lnTo>
                    <a:lnTo>
                      <a:pt x="20" y="28"/>
                    </a:lnTo>
                    <a:lnTo>
                      <a:pt x="11" y="16"/>
                    </a:lnTo>
                    <a:lnTo>
                      <a:pt x="11" y="13"/>
                    </a:lnTo>
                    <a:lnTo>
                      <a:pt x="12" y="11"/>
                    </a:lnTo>
                    <a:lnTo>
                      <a:pt x="15" y="8"/>
                    </a:lnTo>
                    <a:lnTo>
                      <a:pt x="18" y="7"/>
                    </a:lnTo>
                    <a:lnTo>
                      <a:pt x="39" y="7"/>
                    </a:lnTo>
                    <a:lnTo>
                      <a:pt x="38" y="6"/>
                    </a:lnTo>
                    <a:lnTo>
                      <a:pt x="35" y="3"/>
                    </a:lnTo>
                    <a:lnTo>
                      <a:pt x="33" y="2"/>
                    </a:lnTo>
                    <a:lnTo>
                      <a:pt x="28"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2" name="Freeform 3273"/>
              <p:cNvSpPr>
                <a:spLocks/>
              </p:cNvSpPr>
              <p:nvPr/>
            </p:nvSpPr>
            <p:spPr bwMode="auto">
              <a:xfrm>
                <a:off x="3337" y="4371"/>
                <a:ext cx="44" cy="68"/>
              </a:xfrm>
              <a:custGeom>
                <a:avLst/>
                <a:gdLst>
                  <a:gd name="T0" fmla="+- 0 3373 3337"/>
                  <a:gd name="T1" fmla="*/ T0 w 44"/>
                  <a:gd name="T2" fmla="+- 0 4408 4371"/>
                  <a:gd name="T3" fmla="*/ 4408 h 68"/>
                  <a:gd name="T4" fmla="+- 0 3358 3337"/>
                  <a:gd name="T5" fmla="*/ T4 w 44"/>
                  <a:gd name="T6" fmla="+- 0 4408 4371"/>
                  <a:gd name="T7" fmla="*/ 4408 h 68"/>
                  <a:gd name="T8" fmla="+- 0 3360 3337"/>
                  <a:gd name="T9" fmla="*/ T8 w 44"/>
                  <a:gd name="T10" fmla="+- 0 4409 4371"/>
                  <a:gd name="T11" fmla="*/ 4409 h 68"/>
                  <a:gd name="T12" fmla="+- 0 3362 3337"/>
                  <a:gd name="T13" fmla="*/ T12 w 44"/>
                  <a:gd name="T14" fmla="+- 0 4410 4371"/>
                  <a:gd name="T15" fmla="*/ 4410 h 68"/>
                  <a:gd name="T16" fmla="+- 0 3372 3337"/>
                  <a:gd name="T17" fmla="*/ T16 w 44"/>
                  <a:gd name="T18" fmla="+- 0 4425 4371"/>
                  <a:gd name="T19" fmla="*/ 4425 h 68"/>
                  <a:gd name="T20" fmla="+- 0 3371 3337"/>
                  <a:gd name="T21" fmla="*/ T20 w 44"/>
                  <a:gd name="T22" fmla="+- 0 4427 4371"/>
                  <a:gd name="T23" fmla="*/ 4427 h 68"/>
                  <a:gd name="T24" fmla="+- 0 3366 3337"/>
                  <a:gd name="T25" fmla="*/ T24 w 44"/>
                  <a:gd name="T26" fmla="+- 0 4431 4371"/>
                  <a:gd name="T27" fmla="*/ 4431 h 68"/>
                  <a:gd name="T28" fmla="+- 0 3363 3337"/>
                  <a:gd name="T29" fmla="*/ T28 w 44"/>
                  <a:gd name="T30" fmla="+- 0 4432 4371"/>
                  <a:gd name="T31" fmla="*/ 4432 h 68"/>
                  <a:gd name="T32" fmla="+- 0 3377 3337"/>
                  <a:gd name="T33" fmla="*/ T32 w 44"/>
                  <a:gd name="T34" fmla="+- 0 4432 4371"/>
                  <a:gd name="T35" fmla="*/ 4432 h 68"/>
                  <a:gd name="T36" fmla="+- 0 3378 3337"/>
                  <a:gd name="T37" fmla="*/ T36 w 44"/>
                  <a:gd name="T38" fmla="+- 0 4431 4371"/>
                  <a:gd name="T39" fmla="*/ 4431 h 68"/>
                  <a:gd name="T40" fmla="+- 0 3380 3337"/>
                  <a:gd name="T41" fmla="*/ T40 w 44"/>
                  <a:gd name="T42" fmla="+- 0 4426 4371"/>
                  <a:gd name="T43" fmla="*/ 4426 h 68"/>
                  <a:gd name="T44" fmla="+- 0 3380 3337"/>
                  <a:gd name="T45" fmla="*/ T44 w 44"/>
                  <a:gd name="T46" fmla="+- 0 4424 4371"/>
                  <a:gd name="T47" fmla="*/ 4424 h 68"/>
                  <a:gd name="T48" fmla="+- 0 3380 3337"/>
                  <a:gd name="T49" fmla="*/ T48 w 44"/>
                  <a:gd name="T50" fmla="+- 0 4418 4371"/>
                  <a:gd name="T51" fmla="*/ 4418 h 68"/>
                  <a:gd name="T52" fmla="+- 0 3374 3337"/>
                  <a:gd name="T53" fmla="*/ T52 w 44"/>
                  <a:gd name="T54" fmla="+- 0 4408 4371"/>
                  <a:gd name="T55" fmla="*/ 4408 h 68"/>
                  <a:gd name="T56" fmla="+- 0 3373 3337"/>
                  <a:gd name="T57" fmla="*/ T56 w 44"/>
                  <a:gd name="T58" fmla="+- 0 4408 4371"/>
                  <a:gd name="T59" fmla="*/ 4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7"/>
                    </a:moveTo>
                    <a:lnTo>
                      <a:pt x="21" y="37"/>
                    </a:lnTo>
                    <a:lnTo>
                      <a:pt x="23" y="38"/>
                    </a:lnTo>
                    <a:lnTo>
                      <a:pt x="25" y="39"/>
                    </a:lnTo>
                    <a:lnTo>
                      <a:pt x="35" y="54"/>
                    </a:lnTo>
                    <a:lnTo>
                      <a:pt x="34" y="56"/>
                    </a:lnTo>
                    <a:lnTo>
                      <a:pt x="29" y="60"/>
                    </a:lnTo>
                    <a:lnTo>
                      <a:pt x="26" y="61"/>
                    </a:lnTo>
                    <a:lnTo>
                      <a:pt x="40" y="61"/>
                    </a:lnTo>
                    <a:lnTo>
                      <a:pt x="41" y="60"/>
                    </a:lnTo>
                    <a:lnTo>
                      <a:pt x="43" y="55"/>
                    </a:lnTo>
                    <a:lnTo>
                      <a:pt x="43" y="53"/>
                    </a:lnTo>
                    <a:lnTo>
                      <a:pt x="43" y="47"/>
                    </a:lnTo>
                    <a:lnTo>
                      <a:pt x="37" y="37"/>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3" name="Freeform 3272"/>
              <p:cNvSpPr>
                <a:spLocks/>
              </p:cNvSpPr>
              <p:nvPr/>
            </p:nvSpPr>
            <p:spPr bwMode="auto">
              <a:xfrm>
                <a:off x="3337" y="4371"/>
                <a:ext cx="44" cy="68"/>
              </a:xfrm>
              <a:custGeom>
                <a:avLst/>
                <a:gdLst>
                  <a:gd name="T0" fmla="+- 0 3376 3337"/>
                  <a:gd name="T1" fmla="*/ T0 w 44"/>
                  <a:gd name="T2" fmla="+- 0 4378 4371"/>
                  <a:gd name="T3" fmla="*/ 4378 h 68"/>
                  <a:gd name="T4" fmla="+- 0 3359 3337"/>
                  <a:gd name="T5" fmla="*/ T4 w 44"/>
                  <a:gd name="T6" fmla="+- 0 4378 4371"/>
                  <a:gd name="T7" fmla="*/ 4378 h 68"/>
                  <a:gd name="T8" fmla="+- 0 3363 3337"/>
                  <a:gd name="T9" fmla="*/ T8 w 44"/>
                  <a:gd name="T10" fmla="+- 0 4379 4371"/>
                  <a:gd name="T11" fmla="*/ 4379 h 68"/>
                  <a:gd name="T12" fmla="+- 0 3367 3337"/>
                  <a:gd name="T13" fmla="*/ T12 w 44"/>
                  <a:gd name="T14" fmla="+- 0 4380 4371"/>
                  <a:gd name="T15" fmla="*/ 4380 h 68"/>
                  <a:gd name="T16" fmla="+- 0 3369 3337"/>
                  <a:gd name="T17" fmla="*/ T16 w 44"/>
                  <a:gd name="T18" fmla="+- 0 4383 4371"/>
                  <a:gd name="T19" fmla="*/ 4383 h 68"/>
                  <a:gd name="T20" fmla="+- 0 3370 3337"/>
                  <a:gd name="T21" fmla="*/ T20 w 44"/>
                  <a:gd name="T22" fmla="+- 0 4386 4371"/>
                  <a:gd name="T23" fmla="*/ 4386 h 68"/>
                  <a:gd name="T24" fmla="+- 0 3370 3337"/>
                  <a:gd name="T25" fmla="*/ T24 w 44"/>
                  <a:gd name="T26" fmla="+- 0 4390 4371"/>
                  <a:gd name="T27" fmla="*/ 4390 h 68"/>
                  <a:gd name="T28" fmla="+- 0 3369 3337"/>
                  <a:gd name="T29" fmla="*/ T28 w 44"/>
                  <a:gd name="T30" fmla="+- 0 4392 4371"/>
                  <a:gd name="T31" fmla="*/ 4392 h 68"/>
                  <a:gd name="T32" fmla="+- 0 3365 3337"/>
                  <a:gd name="T33" fmla="*/ T32 w 44"/>
                  <a:gd name="T34" fmla="+- 0 4396 4371"/>
                  <a:gd name="T35" fmla="*/ 4396 h 68"/>
                  <a:gd name="T36" fmla="+- 0 3363 3337"/>
                  <a:gd name="T37" fmla="*/ T36 w 44"/>
                  <a:gd name="T38" fmla="+- 0 4398 4371"/>
                  <a:gd name="T39" fmla="*/ 4398 h 68"/>
                  <a:gd name="T40" fmla="+- 0 3359 3337"/>
                  <a:gd name="T41" fmla="*/ T40 w 44"/>
                  <a:gd name="T42" fmla="+- 0 4400 4371"/>
                  <a:gd name="T43" fmla="*/ 4400 h 68"/>
                  <a:gd name="T44" fmla="+- 0 3371 3337"/>
                  <a:gd name="T45" fmla="*/ T44 w 44"/>
                  <a:gd name="T46" fmla="+- 0 4400 4371"/>
                  <a:gd name="T47" fmla="*/ 4400 h 68"/>
                  <a:gd name="T48" fmla="+- 0 3371 3337"/>
                  <a:gd name="T49" fmla="*/ T48 w 44"/>
                  <a:gd name="T50" fmla="+- 0 4400 4371"/>
                  <a:gd name="T51" fmla="*/ 4400 h 68"/>
                  <a:gd name="T52" fmla="+- 0 3375 3337"/>
                  <a:gd name="T53" fmla="*/ T52 w 44"/>
                  <a:gd name="T54" fmla="+- 0 4396 4371"/>
                  <a:gd name="T55" fmla="*/ 4396 h 68"/>
                  <a:gd name="T56" fmla="+- 0 3377 3337"/>
                  <a:gd name="T57" fmla="*/ T56 w 44"/>
                  <a:gd name="T58" fmla="+- 0 4391 4371"/>
                  <a:gd name="T59" fmla="*/ 4391 h 68"/>
                  <a:gd name="T60" fmla="+- 0 3378 3337"/>
                  <a:gd name="T61" fmla="*/ T60 w 44"/>
                  <a:gd name="T62" fmla="+- 0 4387 4371"/>
                  <a:gd name="T63" fmla="*/ 4387 h 68"/>
                  <a:gd name="T64" fmla="+- 0 3378 3337"/>
                  <a:gd name="T65" fmla="*/ T64 w 44"/>
                  <a:gd name="T66" fmla="+- 0 4383 4371"/>
                  <a:gd name="T67" fmla="*/ 4383 h 68"/>
                  <a:gd name="T68" fmla="+- 0 3378 3337"/>
                  <a:gd name="T69" fmla="*/ T68 w 44"/>
                  <a:gd name="T70" fmla="+- 0 4382 4371"/>
                  <a:gd name="T71" fmla="*/ 4382 h 68"/>
                  <a:gd name="T72" fmla="+- 0 3376 3337"/>
                  <a:gd name="T73" fmla="*/ T72 w 44"/>
                  <a:gd name="T74" fmla="+- 0 4379 4371"/>
                  <a:gd name="T75" fmla="*/ 4379 h 68"/>
                  <a:gd name="T76" fmla="+- 0 3376 3337"/>
                  <a:gd name="T77" fmla="*/ T76 w 44"/>
                  <a:gd name="T78" fmla="+- 0 4378 4371"/>
                  <a:gd name="T79"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7"/>
                    </a:moveTo>
                    <a:lnTo>
                      <a:pt x="22" y="7"/>
                    </a:lnTo>
                    <a:lnTo>
                      <a:pt x="26" y="8"/>
                    </a:lnTo>
                    <a:lnTo>
                      <a:pt x="30" y="9"/>
                    </a:lnTo>
                    <a:lnTo>
                      <a:pt x="32" y="12"/>
                    </a:lnTo>
                    <a:lnTo>
                      <a:pt x="33" y="15"/>
                    </a:lnTo>
                    <a:lnTo>
                      <a:pt x="33" y="19"/>
                    </a:lnTo>
                    <a:lnTo>
                      <a:pt x="32" y="21"/>
                    </a:lnTo>
                    <a:lnTo>
                      <a:pt x="28" y="25"/>
                    </a:lnTo>
                    <a:lnTo>
                      <a:pt x="26" y="27"/>
                    </a:lnTo>
                    <a:lnTo>
                      <a:pt x="22" y="29"/>
                    </a:lnTo>
                    <a:lnTo>
                      <a:pt x="34" y="29"/>
                    </a:lnTo>
                    <a:lnTo>
                      <a:pt x="38" y="25"/>
                    </a:lnTo>
                    <a:lnTo>
                      <a:pt x="40" y="20"/>
                    </a:lnTo>
                    <a:lnTo>
                      <a:pt x="41" y="16"/>
                    </a:lnTo>
                    <a:lnTo>
                      <a:pt x="41" y="12"/>
                    </a:lnTo>
                    <a:lnTo>
                      <a:pt x="41" y="11"/>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05" name="Group 3265"/>
            <p:cNvGrpSpPr>
              <a:grpSpLocks/>
            </p:cNvGrpSpPr>
            <p:nvPr/>
          </p:nvGrpSpPr>
          <p:grpSpPr bwMode="auto">
            <a:xfrm>
              <a:off x="3407" y="4031"/>
              <a:ext cx="80" cy="658"/>
              <a:chOff x="3407" y="4031"/>
              <a:chExt cx="80" cy="658"/>
            </a:xfrm>
          </p:grpSpPr>
          <p:sp>
            <p:nvSpPr>
              <p:cNvPr id="39576" name="Freeform 3270"/>
              <p:cNvSpPr>
                <a:spLocks/>
              </p:cNvSpPr>
              <p:nvPr/>
            </p:nvSpPr>
            <p:spPr bwMode="auto">
              <a:xfrm>
                <a:off x="3407" y="4031"/>
                <a:ext cx="80" cy="658"/>
              </a:xfrm>
              <a:custGeom>
                <a:avLst/>
                <a:gdLst>
                  <a:gd name="T0" fmla="+- 0 3484 3407"/>
                  <a:gd name="T1" fmla="*/ T0 w 80"/>
                  <a:gd name="T2" fmla="+- 0 4466 4031"/>
                  <a:gd name="T3" fmla="*/ 4466 h 658"/>
                  <a:gd name="T4" fmla="+- 0 3408 3407"/>
                  <a:gd name="T5" fmla="*/ T4 w 80"/>
                  <a:gd name="T6" fmla="+- 0 4466 4031"/>
                  <a:gd name="T7" fmla="*/ 4466 h 658"/>
                  <a:gd name="T8" fmla="+- 0 3408 3407"/>
                  <a:gd name="T9" fmla="*/ T8 w 80"/>
                  <a:gd name="T10" fmla="+- 0 4688 4031"/>
                  <a:gd name="T11" fmla="*/ 4688 h 658"/>
                  <a:gd name="T12" fmla="+- 0 3407 3407"/>
                  <a:gd name="T13" fmla="*/ T12 w 80"/>
                  <a:gd name="T14" fmla="+- 0 4689 4031"/>
                  <a:gd name="T15" fmla="*/ 4689 h 658"/>
                  <a:gd name="T16" fmla="+- 0 3486 3407"/>
                  <a:gd name="T17" fmla="*/ T16 w 80"/>
                  <a:gd name="T18" fmla="+- 0 4689 4031"/>
                  <a:gd name="T19" fmla="*/ 4689 h 658"/>
                  <a:gd name="T20" fmla="+- 0 3484 3407"/>
                  <a:gd name="T21" fmla="*/ T20 w 80"/>
                  <a:gd name="T22" fmla="+- 0 4688 4031"/>
                  <a:gd name="T23" fmla="*/ 4688 h 658"/>
                  <a:gd name="T24" fmla="+- 0 3484 3407"/>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7" y="435"/>
                    </a:moveTo>
                    <a:lnTo>
                      <a:pt x="1" y="435"/>
                    </a:lnTo>
                    <a:lnTo>
                      <a:pt x="1" y="657"/>
                    </a:lnTo>
                    <a:lnTo>
                      <a:pt x="0" y="658"/>
                    </a:lnTo>
                    <a:lnTo>
                      <a:pt x="79" y="658"/>
                    </a:lnTo>
                    <a:lnTo>
                      <a:pt x="77" y="657"/>
                    </a:lnTo>
                    <a:lnTo>
                      <a:pt x="77"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77" name="Freeform 3269"/>
              <p:cNvSpPr>
                <a:spLocks/>
              </p:cNvSpPr>
              <p:nvPr/>
            </p:nvSpPr>
            <p:spPr bwMode="auto">
              <a:xfrm>
                <a:off x="3407" y="4031"/>
                <a:ext cx="80" cy="658"/>
              </a:xfrm>
              <a:custGeom>
                <a:avLst/>
                <a:gdLst>
                  <a:gd name="T0" fmla="+- 0 3463 3407"/>
                  <a:gd name="T1" fmla="*/ T0 w 80"/>
                  <a:gd name="T2" fmla="+- 0 4461 4031"/>
                  <a:gd name="T3" fmla="*/ 4461 h 658"/>
                  <a:gd name="T4" fmla="+- 0 3438 3407"/>
                  <a:gd name="T5" fmla="*/ T4 w 80"/>
                  <a:gd name="T6" fmla="+- 0 4461 4031"/>
                  <a:gd name="T7" fmla="*/ 4461 h 658"/>
                  <a:gd name="T8" fmla="+- 0 3441 3407"/>
                  <a:gd name="T9" fmla="*/ T8 w 80"/>
                  <a:gd name="T10" fmla="+- 0 4463 4031"/>
                  <a:gd name="T11" fmla="*/ 4463 h 658"/>
                  <a:gd name="T12" fmla="+- 0 3438 3407"/>
                  <a:gd name="T13" fmla="*/ T12 w 80"/>
                  <a:gd name="T14" fmla="+- 0 4466 4031"/>
                  <a:gd name="T15" fmla="*/ 4466 h 658"/>
                  <a:gd name="T16" fmla="+- 0 3463 3407"/>
                  <a:gd name="T17" fmla="*/ T16 w 80"/>
                  <a:gd name="T18" fmla="+- 0 4466 4031"/>
                  <a:gd name="T19" fmla="*/ 4466 h 658"/>
                  <a:gd name="T20" fmla="+- 0 3461 3407"/>
                  <a:gd name="T21" fmla="*/ T20 w 80"/>
                  <a:gd name="T22" fmla="+- 0 4463 4031"/>
                  <a:gd name="T23" fmla="*/ 4463 h 658"/>
                  <a:gd name="T24" fmla="+- 0 3463 3407"/>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6" y="430"/>
                    </a:moveTo>
                    <a:lnTo>
                      <a:pt x="31" y="430"/>
                    </a:lnTo>
                    <a:lnTo>
                      <a:pt x="34" y="432"/>
                    </a:lnTo>
                    <a:lnTo>
                      <a:pt x="31" y="435"/>
                    </a:lnTo>
                    <a:lnTo>
                      <a:pt x="56" y="435"/>
                    </a:lnTo>
                    <a:lnTo>
                      <a:pt x="54" y="432"/>
                    </a:lnTo>
                    <a:lnTo>
                      <a:pt x="56"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78" name="Freeform 3268"/>
              <p:cNvSpPr>
                <a:spLocks/>
              </p:cNvSpPr>
              <p:nvPr/>
            </p:nvSpPr>
            <p:spPr bwMode="auto">
              <a:xfrm>
                <a:off x="3407" y="4031"/>
                <a:ext cx="80" cy="658"/>
              </a:xfrm>
              <a:custGeom>
                <a:avLst/>
                <a:gdLst>
                  <a:gd name="T0" fmla="+- 0 3484 3407"/>
                  <a:gd name="T1" fmla="*/ T0 w 80"/>
                  <a:gd name="T2" fmla="+- 0 4451 4031"/>
                  <a:gd name="T3" fmla="*/ 4451 h 658"/>
                  <a:gd name="T4" fmla="+- 0 3408 3407"/>
                  <a:gd name="T5" fmla="*/ T4 w 80"/>
                  <a:gd name="T6" fmla="+- 0 4451 4031"/>
                  <a:gd name="T7" fmla="*/ 4451 h 658"/>
                  <a:gd name="T8" fmla="+- 0 3408 3407"/>
                  <a:gd name="T9" fmla="*/ T8 w 80"/>
                  <a:gd name="T10" fmla="+- 0 4461 4031"/>
                  <a:gd name="T11" fmla="*/ 4461 h 658"/>
                  <a:gd name="T12" fmla="+- 0 3484 3407"/>
                  <a:gd name="T13" fmla="*/ T12 w 80"/>
                  <a:gd name="T14" fmla="+- 0 4461 4031"/>
                  <a:gd name="T15" fmla="*/ 4461 h 658"/>
                  <a:gd name="T16" fmla="+- 0 3484 3407"/>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7" y="420"/>
                    </a:moveTo>
                    <a:lnTo>
                      <a:pt x="1" y="420"/>
                    </a:lnTo>
                    <a:lnTo>
                      <a:pt x="1" y="430"/>
                    </a:lnTo>
                    <a:lnTo>
                      <a:pt x="77" y="430"/>
                    </a:lnTo>
                    <a:lnTo>
                      <a:pt x="77"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79" name="Freeform 3267"/>
              <p:cNvSpPr>
                <a:spLocks/>
              </p:cNvSpPr>
              <p:nvPr/>
            </p:nvSpPr>
            <p:spPr bwMode="auto">
              <a:xfrm>
                <a:off x="3407" y="4031"/>
                <a:ext cx="80" cy="658"/>
              </a:xfrm>
              <a:custGeom>
                <a:avLst/>
                <a:gdLst>
                  <a:gd name="T0" fmla="+- 0 3452 3407"/>
                  <a:gd name="T1" fmla="*/ T0 w 80"/>
                  <a:gd name="T2" fmla="+- 0 4446 4031"/>
                  <a:gd name="T3" fmla="*/ 4446 h 658"/>
                  <a:gd name="T4" fmla="+- 0 3426 3407"/>
                  <a:gd name="T5" fmla="*/ T4 w 80"/>
                  <a:gd name="T6" fmla="+- 0 4446 4031"/>
                  <a:gd name="T7" fmla="*/ 4446 h 658"/>
                  <a:gd name="T8" fmla="+- 0 3429 3407"/>
                  <a:gd name="T9" fmla="*/ T8 w 80"/>
                  <a:gd name="T10" fmla="+- 0 4449 4031"/>
                  <a:gd name="T11" fmla="*/ 4449 h 658"/>
                  <a:gd name="T12" fmla="+- 0 3426 3407"/>
                  <a:gd name="T13" fmla="*/ T12 w 80"/>
                  <a:gd name="T14" fmla="+- 0 4451 4031"/>
                  <a:gd name="T15" fmla="*/ 4451 h 658"/>
                  <a:gd name="T16" fmla="+- 0 3452 3407"/>
                  <a:gd name="T17" fmla="*/ T16 w 80"/>
                  <a:gd name="T18" fmla="+- 0 4451 4031"/>
                  <a:gd name="T19" fmla="*/ 4451 h 658"/>
                  <a:gd name="T20" fmla="+- 0 3449 3407"/>
                  <a:gd name="T21" fmla="*/ T20 w 80"/>
                  <a:gd name="T22" fmla="+- 0 4449 4031"/>
                  <a:gd name="T23" fmla="*/ 4449 h 658"/>
                  <a:gd name="T24" fmla="+- 0 3452 3407"/>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5" y="415"/>
                    </a:moveTo>
                    <a:lnTo>
                      <a:pt x="19" y="415"/>
                    </a:lnTo>
                    <a:lnTo>
                      <a:pt x="22" y="418"/>
                    </a:lnTo>
                    <a:lnTo>
                      <a:pt x="19" y="420"/>
                    </a:lnTo>
                    <a:lnTo>
                      <a:pt x="45" y="420"/>
                    </a:lnTo>
                    <a:lnTo>
                      <a:pt x="42" y="418"/>
                    </a:lnTo>
                    <a:lnTo>
                      <a:pt x="4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0" name="Freeform 3266"/>
              <p:cNvSpPr>
                <a:spLocks/>
              </p:cNvSpPr>
              <p:nvPr/>
            </p:nvSpPr>
            <p:spPr bwMode="auto">
              <a:xfrm>
                <a:off x="3407" y="4031"/>
                <a:ext cx="80" cy="658"/>
              </a:xfrm>
              <a:custGeom>
                <a:avLst/>
                <a:gdLst>
                  <a:gd name="T0" fmla="+- 0 3486 3407"/>
                  <a:gd name="T1" fmla="*/ T0 w 80"/>
                  <a:gd name="T2" fmla="+- 0 4031 4031"/>
                  <a:gd name="T3" fmla="*/ 4031 h 658"/>
                  <a:gd name="T4" fmla="+- 0 3407 3407"/>
                  <a:gd name="T5" fmla="*/ T4 w 80"/>
                  <a:gd name="T6" fmla="+- 0 4031 4031"/>
                  <a:gd name="T7" fmla="*/ 4031 h 658"/>
                  <a:gd name="T8" fmla="+- 0 3408 3407"/>
                  <a:gd name="T9" fmla="*/ T8 w 80"/>
                  <a:gd name="T10" fmla="+- 0 4033 4031"/>
                  <a:gd name="T11" fmla="*/ 4033 h 658"/>
                  <a:gd name="T12" fmla="+- 0 3408 3407"/>
                  <a:gd name="T13" fmla="*/ T12 w 80"/>
                  <a:gd name="T14" fmla="+- 0 4446 4031"/>
                  <a:gd name="T15" fmla="*/ 4446 h 658"/>
                  <a:gd name="T16" fmla="+- 0 3484 3407"/>
                  <a:gd name="T17" fmla="*/ T16 w 80"/>
                  <a:gd name="T18" fmla="+- 0 4446 4031"/>
                  <a:gd name="T19" fmla="*/ 4446 h 658"/>
                  <a:gd name="T20" fmla="+- 0 3484 3407"/>
                  <a:gd name="T21" fmla="*/ T20 w 80"/>
                  <a:gd name="T22" fmla="+- 0 4033 4031"/>
                  <a:gd name="T23" fmla="*/ 4033 h 658"/>
                  <a:gd name="T24" fmla="+- 0 3486 3407"/>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7" y="415"/>
                    </a:lnTo>
                    <a:lnTo>
                      <a:pt x="77"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06" name="Group 3263"/>
            <p:cNvGrpSpPr>
              <a:grpSpLocks/>
            </p:cNvGrpSpPr>
            <p:nvPr/>
          </p:nvGrpSpPr>
          <p:grpSpPr bwMode="auto">
            <a:xfrm>
              <a:off x="3408" y="4463"/>
              <a:ext cx="77" cy="2"/>
              <a:chOff x="3408" y="4463"/>
              <a:chExt cx="77" cy="2"/>
            </a:xfrm>
          </p:grpSpPr>
          <p:sp>
            <p:nvSpPr>
              <p:cNvPr id="39575" name="Freeform 3264"/>
              <p:cNvSpPr>
                <a:spLocks/>
              </p:cNvSpPr>
              <p:nvPr/>
            </p:nvSpPr>
            <p:spPr bwMode="auto">
              <a:xfrm>
                <a:off x="3408" y="4463"/>
                <a:ext cx="77" cy="2"/>
              </a:xfrm>
              <a:custGeom>
                <a:avLst/>
                <a:gdLst>
                  <a:gd name="T0" fmla="+- 0 3408 3408"/>
                  <a:gd name="T1" fmla="*/ T0 w 77"/>
                  <a:gd name="T2" fmla="+- 0 3484 3408"/>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7" name="Group 3261"/>
            <p:cNvGrpSpPr>
              <a:grpSpLocks/>
            </p:cNvGrpSpPr>
            <p:nvPr/>
          </p:nvGrpSpPr>
          <p:grpSpPr bwMode="auto">
            <a:xfrm>
              <a:off x="3408" y="4449"/>
              <a:ext cx="77" cy="2"/>
              <a:chOff x="3408" y="4449"/>
              <a:chExt cx="77" cy="2"/>
            </a:xfrm>
          </p:grpSpPr>
          <p:sp>
            <p:nvSpPr>
              <p:cNvPr id="39574" name="Freeform 3262"/>
              <p:cNvSpPr>
                <a:spLocks/>
              </p:cNvSpPr>
              <p:nvPr/>
            </p:nvSpPr>
            <p:spPr bwMode="auto">
              <a:xfrm>
                <a:off x="3408" y="4449"/>
                <a:ext cx="77" cy="2"/>
              </a:xfrm>
              <a:custGeom>
                <a:avLst/>
                <a:gdLst>
                  <a:gd name="T0" fmla="+- 0 3408 3408"/>
                  <a:gd name="T1" fmla="*/ T0 w 77"/>
                  <a:gd name="T2" fmla="+- 0 3484 3408"/>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8" name="Group 3259"/>
            <p:cNvGrpSpPr>
              <a:grpSpLocks/>
            </p:cNvGrpSpPr>
            <p:nvPr/>
          </p:nvGrpSpPr>
          <p:grpSpPr bwMode="auto">
            <a:xfrm>
              <a:off x="3407" y="4465"/>
              <a:ext cx="2" cy="224"/>
              <a:chOff x="3407" y="4465"/>
              <a:chExt cx="2" cy="224"/>
            </a:xfrm>
          </p:grpSpPr>
          <p:sp>
            <p:nvSpPr>
              <p:cNvPr id="39573" name="Freeform 3260"/>
              <p:cNvSpPr>
                <a:spLocks/>
              </p:cNvSpPr>
              <p:nvPr/>
            </p:nvSpPr>
            <p:spPr bwMode="auto">
              <a:xfrm>
                <a:off x="3407"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9" name="Group 3257"/>
            <p:cNvGrpSpPr>
              <a:grpSpLocks/>
            </p:cNvGrpSpPr>
            <p:nvPr/>
          </p:nvGrpSpPr>
          <p:grpSpPr bwMode="auto">
            <a:xfrm>
              <a:off x="3405" y="4456"/>
              <a:ext cx="3" cy="2"/>
              <a:chOff x="3405" y="4456"/>
              <a:chExt cx="3" cy="2"/>
            </a:xfrm>
          </p:grpSpPr>
          <p:sp>
            <p:nvSpPr>
              <p:cNvPr id="39572" name="Freeform 3258"/>
              <p:cNvSpPr>
                <a:spLocks/>
              </p:cNvSpPr>
              <p:nvPr/>
            </p:nvSpPr>
            <p:spPr bwMode="auto">
              <a:xfrm>
                <a:off x="3405" y="4456"/>
                <a:ext cx="3" cy="2"/>
              </a:xfrm>
              <a:custGeom>
                <a:avLst/>
                <a:gdLst>
                  <a:gd name="T0" fmla="+- 0 3405 3405"/>
                  <a:gd name="T1" fmla="*/ T0 w 3"/>
                  <a:gd name="T2" fmla="+- 0 3408 3405"/>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0" name="Group 3255"/>
            <p:cNvGrpSpPr>
              <a:grpSpLocks/>
            </p:cNvGrpSpPr>
            <p:nvPr/>
          </p:nvGrpSpPr>
          <p:grpSpPr bwMode="auto">
            <a:xfrm>
              <a:off x="3405" y="4463"/>
              <a:ext cx="3" cy="2"/>
              <a:chOff x="3405" y="4463"/>
              <a:chExt cx="3" cy="2"/>
            </a:xfrm>
          </p:grpSpPr>
          <p:sp>
            <p:nvSpPr>
              <p:cNvPr id="39571" name="Freeform 3256"/>
              <p:cNvSpPr>
                <a:spLocks/>
              </p:cNvSpPr>
              <p:nvPr/>
            </p:nvSpPr>
            <p:spPr bwMode="auto">
              <a:xfrm>
                <a:off x="3405" y="4463"/>
                <a:ext cx="3" cy="2"/>
              </a:xfrm>
              <a:custGeom>
                <a:avLst/>
                <a:gdLst>
                  <a:gd name="T0" fmla="+- 0 3405 3405"/>
                  <a:gd name="T1" fmla="*/ T0 w 3"/>
                  <a:gd name="T2" fmla="+- 0 3408 3405"/>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1" name="Group 3253"/>
            <p:cNvGrpSpPr>
              <a:grpSpLocks/>
            </p:cNvGrpSpPr>
            <p:nvPr/>
          </p:nvGrpSpPr>
          <p:grpSpPr bwMode="auto">
            <a:xfrm>
              <a:off x="3407" y="4031"/>
              <a:ext cx="2" cy="415"/>
              <a:chOff x="3407" y="4031"/>
              <a:chExt cx="2" cy="415"/>
            </a:xfrm>
          </p:grpSpPr>
          <p:sp>
            <p:nvSpPr>
              <p:cNvPr id="39570" name="Freeform 3254"/>
              <p:cNvSpPr>
                <a:spLocks/>
              </p:cNvSpPr>
              <p:nvPr/>
            </p:nvSpPr>
            <p:spPr bwMode="auto">
              <a:xfrm>
                <a:off x="3407"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2" name="Group 3250"/>
            <p:cNvGrpSpPr>
              <a:grpSpLocks/>
            </p:cNvGrpSpPr>
            <p:nvPr/>
          </p:nvGrpSpPr>
          <p:grpSpPr bwMode="auto">
            <a:xfrm>
              <a:off x="3405" y="4449"/>
              <a:ext cx="3" cy="2"/>
              <a:chOff x="3405" y="4449"/>
              <a:chExt cx="3" cy="2"/>
            </a:xfrm>
          </p:grpSpPr>
          <p:sp>
            <p:nvSpPr>
              <p:cNvPr id="39568" name="Freeform 3252"/>
              <p:cNvSpPr>
                <a:spLocks/>
              </p:cNvSpPr>
              <p:nvPr/>
            </p:nvSpPr>
            <p:spPr bwMode="auto">
              <a:xfrm>
                <a:off x="3405" y="4449"/>
                <a:ext cx="3" cy="2"/>
              </a:xfrm>
              <a:custGeom>
                <a:avLst/>
                <a:gdLst>
                  <a:gd name="T0" fmla="+- 0 3405 3405"/>
                  <a:gd name="T1" fmla="*/ T0 w 3"/>
                  <a:gd name="T2" fmla="+- 0 3408 3405"/>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569" name="Picture 325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13" name="Group 3248"/>
            <p:cNvGrpSpPr>
              <a:grpSpLocks/>
            </p:cNvGrpSpPr>
            <p:nvPr/>
          </p:nvGrpSpPr>
          <p:grpSpPr bwMode="auto">
            <a:xfrm>
              <a:off x="3391" y="4019"/>
              <a:ext cx="3" cy="656"/>
              <a:chOff x="3391" y="4019"/>
              <a:chExt cx="3" cy="656"/>
            </a:xfrm>
          </p:grpSpPr>
          <p:sp>
            <p:nvSpPr>
              <p:cNvPr id="39567" name="Freeform 3249"/>
              <p:cNvSpPr>
                <a:spLocks/>
              </p:cNvSpPr>
              <p:nvPr/>
            </p:nvSpPr>
            <p:spPr bwMode="auto">
              <a:xfrm>
                <a:off x="3391" y="4019"/>
                <a:ext cx="3" cy="656"/>
              </a:xfrm>
              <a:custGeom>
                <a:avLst/>
                <a:gdLst>
                  <a:gd name="T0" fmla="+- 0 3391 3391"/>
                  <a:gd name="T1" fmla="*/ T0 w 3"/>
                  <a:gd name="T2" fmla="+- 0 4675 4019"/>
                  <a:gd name="T3" fmla="*/ 4675 h 656"/>
                  <a:gd name="T4" fmla="+- 0 3393 3391"/>
                  <a:gd name="T5" fmla="*/ T4 w 3"/>
                  <a:gd name="T6" fmla="+- 0 4675 4019"/>
                  <a:gd name="T7" fmla="*/ 4675 h 656"/>
                  <a:gd name="T8" fmla="+- 0 3393 3391"/>
                  <a:gd name="T9" fmla="*/ T8 w 3"/>
                  <a:gd name="T10" fmla="+- 0 4019 4019"/>
                  <a:gd name="T11" fmla="*/ 4019 h 656"/>
                  <a:gd name="T12" fmla="+- 0 3391 3391"/>
                  <a:gd name="T13" fmla="*/ T12 w 3"/>
                  <a:gd name="T14" fmla="+- 0 4019 4019"/>
                  <a:gd name="T15" fmla="*/ 4019 h 656"/>
                  <a:gd name="T16" fmla="+- 0 3391 339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14" name="Group 3246"/>
            <p:cNvGrpSpPr>
              <a:grpSpLocks/>
            </p:cNvGrpSpPr>
            <p:nvPr/>
          </p:nvGrpSpPr>
          <p:grpSpPr bwMode="auto">
            <a:xfrm>
              <a:off x="3391" y="4018"/>
              <a:ext cx="82" cy="2"/>
              <a:chOff x="3391" y="4018"/>
              <a:chExt cx="82" cy="2"/>
            </a:xfrm>
          </p:grpSpPr>
          <p:sp>
            <p:nvSpPr>
              <p:cNvPr id="39566" name="Freeform 3247"/>
              <p:cNvSpPr>
                <a:spLocks/>
              </p:cNvSpPr>
              <p:nvPr/>
            </p:nvSpPr>
            <p:spPr bwMode="auto">
              <a:xfrm>
                <a:off x="3391" y="4018"/>
                <a:ext cx="82" cy="2"/>
              </a:xfrm>
              <a:custGeom>
                <a:avLst/>
                <a:gdLst>
                  <a:gd name="T0" fmla="+- 0 3391 3391"/>
                  <a:gd name="T1" fmla="*/ T0 w 82"/>
                  <a:gd name="T2" fmla="+- 0 3473 339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5" name="Group 3244"/>
            <p:cNvGrpSpPr>
              <a:grpSpLocks/>
            </p:cNvGrpSpPr>
            <p:nvPr/>
          </p:nvGrpSpPr>
          <p:grpSpPr bwMode="auto">
            <a:xfrm>
              <a:off x="3392" y="4674"/>
              <a:ext cx="80" cy="2"/>
              <a:chOff x="3392" y="4674"/>
              <a:chExt cx="80" cy="2"/>
            </a:xfrm>
          </p:grpSpPr>
          <p:sp>
            <p:nvSpPr>
              <p:cNvPr id="39565" name="Freeform 3245"/>
              <p:cNvSpPr>
                <a:spLocks/>
              </p:cNvSpPr>
              <p:nvPr/>
            </p:nvSpPr>
            <p:spPr bwMode="auto">
              <a:xfrm>
                <a:off x="3392" y="4674"/>
                <a:ext cx="80" cy="2"/>
              </a:xfrm>
              <a:custGeom>
                <a:avLst/>
                <a:gdLst>
                  <a:gd name="T0" fmla="+- 0 3392 3392"/>
                  <a:gd name="T1" fmla="*/ T0 w 80"/>
                  <a:gd name="T2" fmla="+- 0 3472 33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6" name="Group 3242"/>
            <p:cNvGrpSpPr>
              <a:grpSpLocks/>
            </p:cNvGrpSpPr>
            <p:nvPr/>
          </p:nvGrpSpPr>
          <p:grpSpPr bwMode="auto">
            <a:xfrm>
              <a:off x="3393" y="4672"/>
              <a:ext cx="80" cy="2"/>
              <a:chOff x="3393" y="4672"/>
              <a:chExt cx="80" cy="2"/>
            </a:xfrm>
          </p:grpSpPr>
          <p:sp>
            <p:nvSpPr>
              <p:cNvPr id="39564" name="Freeform 3243"/>
              <p:cNvSpPr>
                <a:spLocks/>
              </p:cNvSpPr>
              <p:nvPr/>
            </p:nvSpPr>
            <p:spPr bwMode="auto">
              <a:xfrm>
                <a:off x="3393" y="4672"/>
                <a:ext cx="80" cy="2"/>
              </a:xfrm>
              <a:custGeom>
                <a:avLst/>
                <a:gdLst>
                  <a:gd name="T0" fmla="+- 0 3393 3393"/>
                  <a:gd name="T1" fmla="*/ T0 w 80"/>
                  <a:gd name="T2" fmla="+- 0 3473 33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7" name="Group 3238"/>
            <p:cNvGrpSpPr>
              <a:grpSpLocks/>
            </p:cNvGrpSpPr>
            <p:nvPr/>
          </p:nvGrpSpPr>
          <p:grpSpPr bwMode="auto">
            <a:xfrm>
              <a:off x="3421" y="4249"/>
              <a:ext cx="38" cy="66"/>
              <a:chOff x="3421" y="4249"/>
              <a:chExt cx="38" cy="66"/>
            </a:xfrm>
          </p:grpSpPr>
          <p:sp>
            <p:nvSpPr>
              <p:cNvPr id="39561" name="Freeform 3241"/>
              <p:cNvSpPr>
                <a:spLocks/>
              </p:cNvSpPr>
              <p:nvPr/>
            </p:nvSpPr>
            <p:spPr bwMode="auto">
              <a:xfrm>
                <a:off x="3421" y="4249"/>
                <a:ext cx="38" cy="66"/>
              </a:xfrm>
              <a:custGeom>
                <a:avLst/>
                <a:gdLst>
                  <a:gd name="T0" fmla="+- 0 3457 3421"/>
                  <a:gd name="T1" fmla="*/ T0 w 38"/>
                  <a:gd name="T2" fmla="+- 0 4308 4249"/>
                  <a:gd name="T3" fmla="*/ 4308 h 66"/>
                  <a:gd name="T4" fmla="+- 0 3423 3421"/>
                  <a:gd name="T5" fmla="*/ T4 w 38"/>
                  <a:gd name="T6" fmla="+- 0 4308 4249"/>
                  <a:gd name="T7" fmla="*/ 4308 h 66"/>
                  <a:gd name="T8" fmla="+- 0 3422 3421"/>
                  <a:gd name="T9" fmla="*/ T8 w 38"/>
                  <a:gd name="T10" fmla="+- 0 4308 4249"/>
                  <a:gd name="T11" fmla="*/ 4308 h 66"/>
                  <a:gd name="T12" fmla="+- 0 3422 3421"/>
                  <a:gd name="T13" fmla="*/ T12 w 38"/>
                  <a:gd name="T14" fmla="+- 0 4308 4249"/>
                  <a:gd name="T15" fmla="*/ 4308 h 66"/>
                  <a:gd name="T16" fmla="+- 0 3421 3421"/>
                  <a:gd name="T17" fmla="*/ T16 w 38"/>
                  <a:gd name="T18" fmla="+- 0 4310 4249"/>
                  <a:gd name="T19" fmla="*/ 4310 h 66"/>
                  <a:gd name="T20" fmla="+- 0 3421 3421"/>
                  <a:gd name="T21" fmla="*/ T20 w 38"/>
                  <a:gd name="T22" fmla="+- 0 4313 4249"/>
                  <a:gd name="T23" fmla="*/ 4313 h 66"/>
                  <a:gd name="T24" fmla="+- 0 3422 3421"/>
                  <a:gd name="T25" fmla="*/ T24 w 38"/>
                  <a:gd name="T26" fmla="+- 0 4314 4249"/>
                  <a:gd name="T27" fmla="*/ 4314 h 66"/>
                  <a:gd name="T28" fmla="+- 0 3422 3421"/>
                  <a:gd name="T29" fmla="*/ T28 w 38"/>
                  <a:gd name="T30" fmla="+- 0 4314 4249"/>
                  <a:gd name="T31" fmla="*/ 4314 h 66"/>
                  <a:gd name="T32" fmla="+- 0 3457 3421"/>
                  <a:gd name="T33" fmla="*/ T32 w 38"/>
                  <a:gd name="T34" fmla="+- 0 4314 4249"/>
                  <a:gd name="T35" fmla="*/ 4314 h 66"/>
                  <a:gd name="T36" fmla="+- 0 3458 3421"/>
                  <a:gd name="T37" fmla="*/ T36 w 38"/>
                  <a:gd name="T38" fmla="+- 0 4314 4249"/>
                  <a:gd name="T39" fmla="*/ 4314 h 66"/>
                  <a:gd name="T40" fmla="+- 0 3458 3421"/>
                  <a:gd name="T41" fmla="*/ T40 w 38"/>
                  <a:gd name="T42" fmla="+- 0 4313 4249"/>
                  <a:gd name="T43" fmla="*/ 4313 h 66"/>
                  <a:gd name="T44" fmla="+- 0 3458 3421"/>
                  <a:gd name="T45" fmla="*/ T44 w 38"/>
                  <a:gd name="T46" fmla="+- 0 4310 4249"/>
                  <a:gd name="T47" fmla="*/ 4310 h 66"/>
                  <a:gd name="T48" fmla="+- 0 3458 3421"/>
                  <a:gd name="T49" fmla="*/ T48 w 38"/>
                  <a:gd name="T50" fmla="+- 0 4308 4249"/>
                  <a:gd name="T51" fmla="*/ 4308 h 66"/>
                  <a:gd name="T52" fmla="+- 0 3457 3421"/>
                  <a:gd name="T53" fmla="*/ T52 w 38"/>
                  <a:gd name="T54" fmla="+- 0 4308 4249"/>
                  <a:gd name="T55" fmla="*/ 4308 h 66"/>
                  <a:gd name="T56" fmla="+- 0 3457 3421"/>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62" name="Freeform 3240"/>
              <p:cNvSpPr>
                <a:spLocks/>
              </p:cNvSpPr>
              <p:nvPr/>
            </p:nvSpPr>
            <p:spPr bwMode="auto">
              <a:xfrm>
                <a:off x="3421" y="4249"/>
                <a:ext cx="38" cy="66"/>
              </a:xfrm>
              <a:custGeom>
                <a:avLst/>
                <a:gdLst>
                  <a:gd name="T0" fmla="+- 0 3445 3421"/>
                  <a:gd name="T1" fmla="*/ T0 w 38"/>
                  <a:gd name="T2" fmla="+- 0 4258 4249"/>
                  <a:gd name="T3" fmla="*/ 4258 h 66"/>
                  <a:gd name="T4" fmla="+- 0 3436 3421"/>
                  <a:gd name="T5" fmla="*/ T4 w 38"/>
                  <a:gd name="T6" fmla="+- 0 4258 4249"/>
                  <a:gd name="T7" fmla="*/ 4258 h 66"/>
                  <a:gd name="T8" fmla="+- 0 3436 3421"/>
                  <a:gd name="T9" fmla="*/ T8 w 38"/>
                  <a:gd name="T10" fmla="+- 0 4308 4249"/>
                  <a:gd name="T11" fmla="*/ 4308 h 66"/>
                  <a:gd name="T12" fmla="+- 0 3445 3421"/>
                  <a:gd name="T13" fmla="*/ T12 w 38"/>
                  <a:gd name="T14" fmla="+- 0 4308 4249"/>
                  <a:gd name="T15" fmla="*/ 4308 h 66"/>
                  <a:gd name="T16" fmla="+- 0 3445 3421"/>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63" name="Freeform 3239"/>
              <p:cNvSpPr>
                <a:spLocks/>
              </p:cNvSpPr>
              <p:nvPr/>
            </p:nvSpPr>
            <p:spPr bwMode="auto">
              <a:xfrm>
                <a:off x="3421" y="4249"/>
                <a:ext cx="38" cy="66"/>
              </a:xfrm>
              <a:custGeom>
                <a:avLst/>
                <a:gdLst>
                  <a:gd name="T0" fmla="+- 0 3443 3421"/>
                  <a:gd name="T1" fmla="*/ T0 w 38"/>
                  <a:gd name="T2" fmla="+- 0 4249 4249"/>
                  <a:gd name="T3" fmla="*/ 4249 h 66"/>
                  <a:gd name="T4" fmla="+- 0 3421 3421"/>
                  <a:gd name="T5" fmla="*/ T4 w 38"/>
                  <a:gd name="T6" fmla="+- 0 4265 4249"/>
                  <a:gd name="T7" fmla="*/ 4265 h 66"/>
                  <a:gd name="T8" fmla="+- 0 3422 3421"/>
                  <a:gd name="T9" fmla="*/ T8 w 38"/>
                  <a:gd name="T10" fmla="+- 0 4266 4249"/>
                  <a:gd name="T11" fmla="*/ 4266 h 66"/>
                  <a:gd name="T12" fmla="+- 0 3422 3421"/>
                  <a:gd name="T13" fmla="*/ T12 w 38"/>
                  <a:gd name="T14" fmla="+- 0 4266 4249"/>
                  <a:gd name="T15" fmla="*/ 4266 h 66"/>
                  <a:gd name="T16" fmla="+- 0 3424 3421"/>
                  <a:gd name="T17" fmla="*/ T16 w 38"/>
                  <a:gd name="T18" fmla="+- 0 4265 4249"/>
                  <a:gd name="T19" fmla="*/ 4265 h 66"/>
                  <a:gd name="T20" fmla="+- 0 3436 3421"/>
                  <a:gd name="T21" fmla="*/ T20 w 38"/>
                  <a:gd name="T22" fmla="+- 0 4258 4249"/>
                  <a:gd name="T23" fmla="*/ 4258 h 66"/>
                  <a:gd name="T24" fmla="+- 0 3445 3421"/>
                  <a:gd name="T25" fmla="*/ T24 w 38"/>
                  <a:gd name="T26" fmla="+- 0 4258 4249"/>
                  <a:gd name="T27" fmla="*/ 4258 h 66"/>
                  <a:gd name="T28" fmla="+- 0 3445 3421"/>
                  <a:gd name="T29" fmla="*/ T28 w 38"/>
                  <a:gd name="T30" fmla="+- 0 4249 4249"/>
                  <a:gd name="T31" fmla="*/ 4249 h 66"/>
                  <a:gd name="T32" fmla="+- 0 3444 3421"/>
                  <a:gd name="T33" fmla="*/ T32 w 38"/>
                  <a:gd name="T34" fmla="+- 0 4249 4249"/>
                  <a:gd name="T35" fmla="*/ 4249 h 66"/>
                  <a:gd name="T36" fmla="+- 0 3443 3421"/>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18" name="Group 3233"/>
            <p:cNvGrpSpPr>
              <a:grpSpLocks/>
            </p:cNvGrpSpPr>
            <p:nvPr/>
          </p:nvGrpSpPr>
          <p:grpSpPr bwMode="auto">
            <a:xfrm>
              <a:off x="3417" y="4371"/>
              <a:ext cx="43" cy="68"/>
              <a:chOff x="3417" y="4371"/>
              <a:chExt cx="43" cy="68"/>
            </a:xfrm>
          </p:grpSpPr>
          <p:sp>
            <p:nvSpPr>
              <p:cNvPr id="39557" name="Freeform 3237"/>
              <p:cNvSpPr>
                <a:spLocks/>
              </p:cNvSpPr>
              <p:nvPr/>
            </p:nvSpPr>
            <p:spPr bwMode="auto">
              <a:xfrm>
                <a:off x="3417" y="4371"/>
                <a:ext cx="43" cy="68"/>
              </a:xfrm>
              <a:custGeom>
                <a:avLst/>
                <a:gdLst>
                  <a:gd name="T0" fmla="+- 0 3420 3417"/>
                  <a:gd name="T1" fmla="*/ T0 w 43"/>
                  <a:gd name="T2" fmla="+- 0 4429 4371"/>
                  <a:gd name="T3" fmla="*/ 4429 h 68"/>
                  <a:gd name="T4" fmla="+- 0 3419 3417"/>
                  <a:gd name="T5" fmla="*/ T4 w 43"/>
                  <a:gd name="T6" fmla="+- 0 4429 4371"/>
                  <a:gd name="T7" fmla="*/ 4429 h 68"/>
                  <a:gd name="T8" fmla="+- 0 3419 3417"/>
                  <a:gd name="T9" fmla="*/ T8 w 43"/>
                  <a:gd name="T10" fmla="+- 0 4430 4371"/>
                  <a:gd name="T11" fmla="*/ 4430 h 68"/>
                  <a:gd name="T12" fmla="+- 0 3418 3417"/>
                  <a:gd name="T13" fmla="*/ T12 w 43"/>
                  <a:gd name="T14" fmla="+- 0 4430 4371"/>
                  <a:gd name="T15" fmla="*/ 4430 h 68"/>
                  <a:gd name="T16" fmla="+- 0 3418 3417"/>
                  <a:gd name="T17" fmla="*/ T16 w 43"/>
                  <a:gd name="T18" fmla="+- 0 4433 4371"/>
                  <a:gd name="T19" fmla="*/ 4433 h 68"/>
                  <a:gd name="T20" fmla="+- 0 3418 3417"/>
                  <a:gd name="T21" fmla="*/ T20 w 43"/>
                  <a:gd name="T22" fmla="+- 0 4435 4371"/>
                  <a:gd name="T23" fmla="*/ 4435 h 68"/>
                  <a:gd name="T24" fmla="+- 0 3431 3417"/>
                  <a:gd name="T25" fmla="*/ T24 w 43"/>
                  <a:gd name="T26" fmla="+- 0 4439 4371"/>
                  <a:gd name="T27" fmla="*/ 4439 h 68"/>
                  <a:gd name="T28" fmla="+- 0 3435 3417"/>
                  <a:gd name="T29" fmla="*/ T28 w 43"/>
                  <a:gd name="T30" fmla="+- 0 4439 4371"/>
                  <a:gd name="T31" fmla="*/ 4439 h 68"/>
                  <a:gd name="T32" fmla="+- 0 3438 3417"/>
                  <a:gd name="T33" fmla="*/ T32 w 43"/>
                  <a:gd name="T34" fmla="+- 0 4438 4371"/>
                  <a:gd name="T35" fmla="*/ 4438 h 68"/>
                  <a:gd name="T36" fmla="+- 0 3444 3417"/>
                  <a:gd name="T37" fmla="*/ T36 w 43"/>
                  <a:gd name="T38" fmla="+- 0 4436 4371"/>
                  <a:gd name="T39" fmla="*/ 4436 h 68"/>
                  <a:gd name="T40" fmla="+- 0 3446 3417"/>
                  <a:gd name="T41" fmla="*/ T40 w 43"/>
                  <a:gd name="T42" fmla="+- 0 4435 4371"/>
                  <a:gd name="T43" fmla="*/ 4435 h 68"/>
                  <a:gd name="T44" fmla="+- 0 3450 3417"/>
                  <a:gd name="T45" fmla="*/ T44 w 43"/>
                  <a:gd name="T46" fmla="+- 0 4432 4371"/>
                  <a:gd name="T47" fmla="*/ 4432 h 68"/>
                  <a:gd name="T48" fmla="+- 0 3432 3417"/>
                  <a:gd name="T49" fmla="*/ T48 w 43"/>
                  <a:gd name="T50" fmla="+- 0 4432 4371"/>
                  <a:gd name="T51" fmla="*/ 4432 h 68"/>
                  <a:gd name="T52" fmla="+- 0 3427 3417"/>
                  <a:gd name="T53" fmla="*/ T52 w 43"/>
                  <a:gd name="T54" fmla="+- 0 4431 4371"/>
                  <a:gd name="T55" fmla="*/ 4431 h 68"/>
                  <a:gd name="T56" fmla="+- 0 3424 3417"/>
                  <a:gd name="T57" fmla="*/ T56 w 43"/>
                  <a:gd name="T58" fmla="+- 0 4430 4371"/>
                  <a:gd name="T59" fmla="*/ 4430 h 68"/>
                  <a:gd name="T60" fmla="+- 0 3421 3417"/>
                  <a:gd name="T61" fmla="*/ T60 w 43"/>
                  <a:gd name="T62" fmla="+- 0 4430 4371"/>
                  <a:gd name="T63" fmla="*/ 4430 h 68"/>
                  <a:gd name="T64" fmla="+- 0 3420 3417"/>
                  <a:gd name="T65" fmla="*/ T64 w 43"/>
                  <a:gd name="T66" fmla="+- 0 4429 4371"/>
                  <a:gd name="T67" fmla="*/ 442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2"/>
                    </a:lnTo>
                    <a:lnTo>
                      <a:pt x="1" y="64"/>
                    </a:lnTo>
                    <a:lnTo>
                      <a:pt x="14" y="68"/>
                    </a:lnTo>
                    <a:lnTo>
                      <a:pt x="18" y="68"/>
                    </a:lnTo>
                    <a:lnTo>
                      <a:pt x="21" y="67"/>
                    </a:lnTo>
                    <a:lnTo>
                      <a:pt x="27" y="65"/>
                    </a:lnTo>
                    <a:lnTo>
                      <a:pt x="29" y="64"/>
                    </a:lnTo>
                    <a:lnTo>
                      <a:pt x="33" y="61"/>
                    </a:lnTo>
                    <a:lnTo>
                      <a:pt x="15" y="61"/>
                    </a:lnTo>
                    <a:lnTo>
                      <a:pt x="10" y="60"/>
                    </a:lnTo>
                    <a:lnTo>
                      <a:pt x="7" y="59"/>
                    </a:lnTo>
                    <a:lnTo>
                      <a:pt x="4"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58" name="Freeform 3236"/>
              <p:cNvSpPr>
                <a:spLocks/>
              </p:cNvSpPr>
              <p:nvPr/>
            </p:nvSpPr>
            <p:spPr bwMode="auto">
              <a:xfrm>
                <a:off x="3417" y="4371"/>
                <a:ext cx="43" cy="68"/>
              </a:xfrm>
              <a:custGeom>
                <a:avLst/>
                <a:gdLst>
                  <a:gd name="T0" fmla="+- 0 3459 3417"/>
                  <a:gd name="T1" fmla="*/ T0 w 43"/>
                  <a:gd name="T2" fmla="+- 0 4408 4371"/>
                  <a:gd name="T3" fmla="*/ 4408 h 68"/>
                  <a:gd name="T4" fmla="+- 0 3450 3417"/>
                  <a:gd name="T5" fmla="*/ T4 w 43"/>
                  <a:gd name="T6" fmla="+- 0 4408 4371"/>
                  <a:gd name="T7" fmla="*/ 4408 h 68"/>
                  <a:gd name="T8" fmla="+- 0 3450 3417"/>
                  <a:gd name="T9" fmla="*/ T8 w 43"/>
                  <a:gd name="T10" fmla="+- 0 4412 4371"/>
                  <a:gd name="T11" fmla="*/ 4412 h 68"/>
                  <a:gd name="T12" fmla="+- 0 3450 3417"/>
                  <a:gd name="T13" fmla="*/ T12 w 43"/>
                  <a:gd name="T14" fmla="+- 0 4414 4371"/>
                  <a:gd name="T15" fmla="*/ 4414 h 68"/>
                  <a:gd name="T16" fmla="+- 0 3435 3417"/>
                  <a:gd name="T17" fmla="*/ T16 w 43"/>
                  <a:gd name="T18" fmla="+- 0 4432 4371"/>
                  <a:gd name="T19" fmla="*/ 4432 h 68"/>
                  <a:gd name="T20" fmla="+- 0 3450 3417"/>
                  <a:gd name="T21" fmla="*/ T20 w 43"/>
                  <a:gd name="T22" fmla="+- 0 4432 4371"/>
                  <a:gd name="T23" fmla="*/ 4432 h 68"/>
                  <a:gd name="T24" fmla="+- 0 3458 3417"/>
                  <a:gd name="T25" fmla="*/ T24 w 43"/>
                  <a:gd name="T26" fmla="+- 0 4414 4371"/>
                  <a:gd name="T27" fmla="*/ 4414 h 68"/>
                  <a:gd name="T28" fmla="+- 0 3459 3417"/>
                  <a:gd name="T29" fmla="*/ T28 w 43"/>
                  <a:gd name="T30" fmla="+- 0 4408 4371"/>
                  <a:gd name="T31" fmla="*/ 4408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59" name="Freeform 3235"/>
              <p:cNvSpPr>
                <a:spLocks/>
              </p:cNvSpPr>
              <p:nvPr/>
            </p:nvSpPr>
            <p:spPr bwMode="auto">
              <a:xfrm>
                <a:off x="3417" y="4371"/>
                <a:ext cx="43" cy="68"/>
              </a:xfrm>
              <a:custGeom>
                <a:avLst/>
                <a:gdLst>
                  <a:gd name="T0" fmla="+- 0 3441 3417"/>
                  <a:gd name="T1" fmla="*/ T0 w 43"/>
                  <a:gd name="T2" fmla="+- 0 4371 4371"/>
                  <a:gd name="T3" fmla="*/ 4371 h 68"/>
                  <a:gd name="T4" fmla="+- 0 3434 3417"/>
                  <a:gd name="T5" fmla="*/ T4 w 43"/>
                  <a:gd name="T6" fmla="+- 0 4371 4371"/>
                  <a:gd name="T7" fmla="*/ 4371 h 68"/>
                  <a:gd name="T8" fmla="+- 0 3431 3417"/>
                  <a:gd name="T9" fmla="*/ T8 w 43"/>
                  <a:gd name="T10" fmla="+- 0 4372 4371"/>
                  <a:gd name="T11" fmla="*/ 4372 h 68"/>
                  <a:gd name="T12" fmla="+- 0 3417 3417"/>
                  <a:gd name="T13" fmla="*/ T12 w 43"/>
                  <a:gd name="T14" fmla="+- 0 4397 4371"/>
                  <a:gd name="T15" fmla="*/ 4397 h 68"/>
                  <a:gd name="T16" fmla="+- 0 3417 3417"/>
                  <a:gd name="T17" fmla="*/ T16 w 43"/>
                  <a:gd name="T18" fmla="+- 0 4398 4371"/>
                  <a:gd name="T19" fmla="*/ 4398 h 68"/>
                  <a:gd name="T20" fmla="+- 0 3432 3417"/>
                  <a:gd name="T21" fmla="*/ T20 w 43"/>
                  <a:gd name="T22" fmla="+- 0 4412 4371"/>
                  <a:gd name="T23" fmla="*/ 4412 h 68"/>
                  <a:gd name="T24" fmla="+- 0 3439 3417"/>
                  <a:gd name="T25" fmla="*/ T24 w 43"/>
                  <a:gd name="T26" fmla="+- 0 4412 4371"/>
                  <a:gd name="T27" fmla="*/ 4412 h 68"/>
                  <a:gd name="T28" fmla="+- 0 3441 3417"/>
                  <a:gd name="T29" fmla="*/ T28 w 43"/>
                  <a:gd name="T30" fmla="+- 0 4412 4371"/>
                  <a:gd name="T31" fmla="*/ 4412 h 68"/>
                  <a:gd name="T32" fmla="+- 0 3446 3417"/>
                  <a:gd name="T33" fmla="*/ T32 w 43"/>
                  <a:gd name="T34" fmla="+- 0 4410 4371"/>
                  <a:gd name="T35" fmla="*/ 4410 h 68"/>
                  <a:gd name="T36" fmla="+- 0 3448 3417"/>
                  <a:gd name="T37" fmla="*/ T36 w 43"/>
                  <a:gd name="T38" fmla="+- 0 4409 4371"/>
                  <a:gd name="T39" fmla="*/ 4409 h 68"/>
                  <a:gd name="T40" fmla="+- 0 3450 3417"/>
                  <a:gd name="T41" fmla="*/ T40 w 43"/>
                  <a:gd name="T42" fmla="+- 0 4408 4371"/>
                  <a:gd name="T43" fmla="*/ 4408 h 68"/>
                  <a:gd name="T44" fmla="+- 0 3459 3417"/>
                  <a:gd name="T45" fmla="*/ T44 w 43"/>
                  <a:gd name="T46" fmla="+- 0 4408 4371"/>
                  <a:gd name="T47" fmla="*/ 4408 h 68"/>
                  <a:gd name="T48" fmla="+- 0 3459 3417"/>
                  <a:gd name="T49" fmla="*/ T48 w 43"/>
                  <a:gd name="T50" fmla="+- 0 4405 4371"/>
                  <a:gd name="T51" fmla="*/ 4405 h 68"/>
                  <a:gd name="T52" fmla="+- 0 3435 3417"/>
                  <a:gd name="T53" fmla="*/ T52 w 43"/>
                  <a:gd name="T54" fmla="+- 0 4405 4371"/>
                  <a:gd name="T55" fmla="*/ 4405 h 68"/>
                  <a:gd name="T56" fmla="+- 0 3433 3417"/>
                  <a:gd name="T57" fmla="*/ T56 w 43"/>
                  <a:gd name="T58" fmla="+- 0 4405 4371"/>
                  <a:gd name="T59" fmla="*/ 4405 h 68"/>
                  <a:gd name="T60" fmla="+- 0 3425 3417"/>
                  <a:gd name="T61" fmla="*/ T60 w 43"/>
                  <a:gd name="T62" fmla="+- 0 4396 4371"/>
                  <a:gd name="T63" fmla="*/ 4396 h 68"/>
                  <a:gd name="T64" fmla="+- 0 3425 3417"/>
                  <a:gd name="T65" fmla="*/ T64 w 43"/>
                  <a:gd name="T66" fmla="+- 0 4390 4371"/>
                  <a:gd name="T67" fmla="*/ 4390 h 68"/>
                  <a:gd name="T68" fmla="+- 0 3435 3417"/>
                  <a:gd name="T69" fmla="*/ T68 w 43"/>
                  <a:gd name="T70" fmla="+- 0 4378 4371"/>
                  <a:gd name="T71" fmla="*/ 4378 h 68"/>
                  <a:gd name="T72" fmla="+- 0 3453 3417"/>
                  <a:gd name="T73" fmla="*/ T72 w 43"/>
                  <a:gd name="T74" fmla="+- 0 4378 4371"/>
                  <a:gd name="T75" fmla="*/ 4378 h 68"/>
                  <a:gd name="T76" fmla="+- 0 3452 3417"/>
                  <a:gd name="T77" fmla="*/ T76 w 43"/>
                  <a:gd name="T78" fmla="+- 0 4376 4371"/>
                  <a:gd name="T79" fmla="*/ 4376 h 68"/>
                  <a:gd name="T80" fmla="+- 0 3449 3417"/>
                  <a:gd name="T81" fmla="*/ T80 w 43"/>
                  <a:gd name="T82" fmla="+- 0 4374 4371"/>
                  <a:gd name="T83" fmla="*/ 4374 h 68"/>
                  <a:gd name="T84" fmla="+- 0 3447 3417"/>
                  <a:gd name="T85" fmla="*/ T84 w 43"/>
                  <a:gd name="T86" fmla="+- 0 4373 4371"/>
                  <a:gd name="T87" fmla="*/ 4373 h 68"/>
                  <a:gd name="T88" fmla="+- 0 3443 3417"/>
                  <a:gd name="T89" fmla="*/ T88 w 43"/>
                  <a:gd name="T90" fmla="+- 0 4371 4371"/>
                  <a:gd name="T91" fmla="*/ 4371 h 68"/>
                  <a:gd name="T92" fmla="+- 0 3441 3417"/>
                  <a:gd name="T93" fmla="*/ T92 w 43"/>
                  <a:gd name="T94" fmla="+- 0 4371 4371"/>
                  <a:gd name="T95"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4" y="41"/>
                    </a:lnTo>
                    <a:lnTo>
                      <a:pt x="29" y="39"/>
                    </a:lnTo>
                    <a:lnTo>
                      <a:pt x="31" y="38"/>
                    </a:lnTo>
                    <a:lnTo>
                      <a:pt x="33" y="37"/>
                    </a:lnTo>
                    <a:lnTo>
                      <a:pt x="42" y="37"/>
                    </a:lnTo>
                    <a:lnTo>
                      <a:pt x="42" y="34"/>
                    </a:lnTo>
                    <a:lnTo>
                      <a:pt x="18" y="34"/>
                    </a:lnTo>
                    <a:lnTo>
                      <a:pt x="16" y="34"/>
                    </a:lnTo>
                    <a:lnTo>
                      <a:pt x="8" y="25"/>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60" name="Freeform 3234"/>
              <p:cNvSpPr>
                <a:spLocks/>
              </p:cNvSpPr>
              <p:nvPr/>
            </p:nvSpPr>
            <p:spPr bwMode="auto">
              <a:xfrm>
                <a:off x="3417" y="4371"/>
                <a:ext cx="43" cy="68"/>
              </a:xfrm>
              <a:custGeom>
                <a:avLst/>
                <a:gdLst>
                  <a:gd name="T0" fmla="+- 0 3453 3417"/>
                  <a:gd name="T1" fmla="*/ T0 w 43"/>
                  <a:gd name="T2" fmla="+- 0 4378 4371"/>
                  <a:gd name="T3" fmla="*/ 4378 h 68"/>
                  <a:gd name="T4" fmla="+- 0 3439 3417"/>
                  <a:gd name="T5" fmla="*/ T4 w 43"/>
                  <a:gd name="T6" fmla="+- 0 4378 4371"/>
                  <a:gd name="T7" fmla="*/ 4378 h 68"/>
                  <a:gd name="T8" fmla="+- 0 3441 3417"/>
                  <a:gd name="T9" fmla="*/ T8 w 43"/>
                  <a:gd name="T10" fmla="+- 0 4378 4371"/>
                  <a:gd name="T11" fmla="*/ 4378 h 68"/>
                  <a:gd name="T12" fmla="+- 0 3444 3417"/>
                  <a:gd name="T13" fmla="*/ T12 w 43"/>
                  <a:gd name="T14" fmla="+- 0 4380 4371"/>
                  <a:gd name="T15" fmla="*/ 4380 h 68"/>
                  <a:gd name="T16" fmla="+- 0 3450 3417"/>
                  <a:gd name="T17" fmla="*/ T16 w 43"/>
                  <a:gd name="T18" fmla="+- 0 4401 4371"/>
                  <a:gd name="T19" fmla="*/ 4401 h 68"/>
                  <a:gd name="T20" fmla="+- 0 3448 3417"/>
                  <a:gd name="T21" fmla="*/ T20 w 43"/>
                  <a:gd name="T22" fmla="+- 0 4403 4371"/>
                  <a:gd name="T23" fmla="*/ 4403 h 68"/>
                  <a:gd name="T24" fmla="+- 0 3446 3417"/>
                  <a:gd name="T25" fmla="*/ T24 w 43"/>
                  <a:gd name="T26" fmla="+- 0 4404 4371"/>
                  <a:gd name="T27" fmla="*/ 4404 h 68"/>
                  <a:gd name="T28" fmla="+- 0 3442 3417"/>
                  <a:gd name="T29" fmla="*/ T28 w 43"/>
                  <a:gd name="T30" fmla="+- 0 4405 4371"/>
                  <a:gd name="T31" fmla="*/ 4405 h 68"/>
                  <a:gd name="T32" fmla="+- 0 3439 3417"/>
                  <a:gd name="T33" fmla="*/ T32 w 43"/>
                  <a:gd name="T34" fmla="+- 0 4405 4371"/>
                  <a:gd name="T35" fmla="*/ 4405 h 68"/>
                  <a:gd name="T36" fmla="+- 0 3459 3417"/>
                  <a:gd name="T37" fmla="*/ T36 w 43"/>
                  <a:gd name="T38" fmla="+- 0 4405 4371"/>
                  <a:gd name="T39" fmla="*/ 4405 h 68"/>
                  <a:gd name="T40" fmla="+- 0 3455 3417"/>
                  <a:gd name="T41" fmla="*/ T40 w 43"/>
                  <a:gd name="T42" fmla="+- 0 4382 4371"/>
                  <a:gd name="T43" fmla="*/ 4382 h 68"/>
                  <a:gd name="T44" fmla="+- 0 3453 3417"/>
                  <a:gd name="T45" fmla="*/ T44 w 43"/>
                  <a:gd name="T46" fmla="+- 0 4378 4371"/>
                  <a:gd name="T47"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2"/>
                    </a:lnTo>
                    <a:lnTo>
                      <a:pt x="29" y="33"/>
                    </a:lnTo>
                    <a:lnTo>
                      <a:pt x="25" y="34"/>
                    </a:lnTo>
                    <a:lnTo>
                      <a:pt x="22" y="34"/>
                    </a:lnTo>
                    <a:lnTo>
                      <a:pt x="42" y="34"/>
                    </a:lnTo>
                    <a:lnTo>
                      <a:pt x="38"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19" name="Group 3229"/>
            <p:cNvGrpSpPr>
              <a:grpSpLocks/>
            </p:cNvGrpSpPr>
            <p:nvPr/>
          </p:nvGrpSpPr>
          <p:grpSpPr bwMode="auto">
            <a:xfrm>
              <a:off x="3486" y="4031"/>
              <a:ext cx="80" cy="658"/>
              <a:chOff x="3486" y="4031"/>
              <a:chExt cx="80" cy="658"/>
            </a:xfrm>
          </p:grpSpPr>
          <p:sp>
            <p:nvSpPr>
              <p:cNvPr id="39554" name="Freeform 3232"/>
              <p:cNvSpPr>
                <a:spLocks/>
              </p:cNvSpPr>
              <p:nvPr/>
            </p:nvSpPr>
            <p:spPr bwMode="auto">
              <a:xfrm>
                <a:off x="3486" y="4031"/>
                <a:ext cx="80" cy="658"/>
              </a:xfrm>
              <a:custGeom>
                <a:avLst/>
                <a:gdLst>
                  <a:gd name="T0" fmla="+- 0 3486 3486"/>
                  <a:gd name="T1" fmla="*/ T0 w 80"/>
                  <a:gd name="T2" fmla="+- 0 4031 4031"/>
                  <a:gd name="T3" fmla="*/ 4031 h 658"/>
                  <a:gd name="T4" fmla="+- 0 3487 3486"/>
                  <a:gd name="T5" fmla="*/ T4 w 80"/>
                  <a:gd name="T6" fmla="+- 0 4033 4031"/>
                  <a:gd name="T7" fmla="*/ 4033 h 658"/>
                  <a:gd name="T8" fmla="+- 0 3487 3486"/>
                  <a:gd name="T9" fmla="*/ T8 w 80"/>
                  <a:gd name="T10" fmla="+- 0 4446 4031"/>
                  <a:gd name="T11" fmla="*/ 4446 h 658"/>
                  <a:gd name="T12" fmla="+- 0 3549 3486"/>
                  <a:gd name="T13" fmla="*/ T12 w 80"/>
                  <a:gd name="T14" fmla="+- 0 4446 4031"/>
                  <a:gd name="T15" fmla="*/ 4446 h 658"/>
                  <a:gd name="T16" fmla="+- 0 3552 3486"/>
                  <a:gd name="T17" fmla="*/ T16 w 80"/>
                  <a:gd name="T18" fmla="+- 0 4449 4031"/>
                  <a:gd name="T19" fmla="*/ 4449 h 658"/>
                  <a:gd name="T20" fmla="+- 0 3549 3486"/>
                  <a:gd name="T21" fmla="*/ T20 w 80"/>
                  <a:gd name="T22" fmla="+- 0 4451 4031"/>
                  <a:gd name="T23" fmla="*/ 4451 h 658"/>
                  <a:gd name="T24" fmla="+- 0 3487 3486"/>
                  <a:gd name="T25" fmla="*/ T24 w 80"/>
                  <a:gd name="T26" fmla="+- 0 4451 4031"/>
                  <a:gd name="T27" fmla="*/ 4451 h 658"/>
                  <a:gd name="T28" fmla="+- 0 3487 3486"/>
                  <a:gd name="T29" fmla="*/ T28 w 80"/>
                  <a:gd name="T30" fmla="+- 0 4461 4031"/>
                  <a:gd name="T31" fmla="*/ 4461 h 658"/>
                  <a:gd name="T32" fmla="+- 0 3559 3486"/>
                  <a:gd name="T33" fmla="*/ T32 w 80"/>
                  <a:gd name="T34" fmla="+- 0 4461 4031"/>
                  <a:gd name="T35" fmla="*/ 4461 h 658"/>
                  <a:gd name="T36" fmla="+- 0 3562 3486"/>
                  <a:gd name="T37" fmla="*/ T36 w 80"/>
                  <a:gd name="T38" fmla="+- 0 4463 4031"/>
                  <a:gd name="T39" fmla="*/ 4463 h 658"/>
                  <a:gd name="T40" fmla="+- 0 3559 3486"/>
                  <a:gd name="T41" fmla="*/ T40 w 80"/>
                  <a:gd name="T42" fmla="+- 0 4466 4031"/>
                  <a:gd name="T43" fmla="*/ 4466 h 658"/>
                  <a:gd name="T44" fmla="+- 0 3487 3486"/>
                  <a:gd name="T45" fmla="*/ T44 w 80"/>
                  <a:gd name="T46" fmla="+- 0 4466 4031"/>
                  <a:gd name="T47" fmla="*/ 4466 h 658"/>
                  <a:gd name="T48" fmla="+- 0 3487 3486"/>
                  <a:gd name="T49" fmla="*/ T48 w 80"/>
                  <a:gd name="T50" fmla="+- 0 4688 4031"/>
                  <a:gd name="T51" fmla="*/ 4688 h 658"/>
                  <a:gd name="T52" fmla="+- 0 3486 3486"/>
                  <a:gd name="T53" fmla="*/ T52 w 80"/>
                  <a:gd name="T54" fmla="+- 0 4689 4031"/>
                  <a:gd name="T55" fmla="*/ 4689 h 658"/>
                  <a:gd name="T56" fmla="+- 0 3565 3486"/>
                  <a:gd name="T57" fmla="*/ T56 w 80"/>
                  <a:gd name="T58" fmla="+- 0 4689 4031"/>
                  <a:gd name="T59" fmla="*/ 4689 h 658"/>
                  <a:gd name="T60" fmla="+- 0 3564 3486"/>
                  <a:gd name="T61" fmla="*/ T60 w 80"/>
                  <a:gd name="T62" fmla="+- 0 4688 4031"/>
                  <a:gd name="T63" fmla="*/ 4688 h 658"/>
                  <a:gd name="T64" fmla="+- 0 3564 3486"/>
                  <a:gd name="T65" fmla="*/ T64 w 80"/>
                  <a:gd name="T66" fmla="+- 0 4033 4031"/>
                  <a:gd name="T67" fmla="*/ 4033 h 658"/>
                  <a:gd name="T68" fmla="+- 0 3565 3486"/>
                  <a:gd name="T69" fmla="*/ T68 w 80"/>
                  <a:gd name="T70" fmla="+- 0 4031 4031"/>
                  <a:gd name="T71" fmla="*/ 4031 h 658"/>
                  <a:gd name="T72" fmla="+- 0 3486 3486"/>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1" y="2"/>
                    </a:lnTo>
                    <a:lnTo>
                      <a:pt x="1" y="415"/>
                    </a:lnTo>
                    <a:lnTo>
                      <a:pt x="63" y="415"/>
                    </a:lnTo>
                    <a:lnTo>
                      <a:pt x="66" y="418"/>
                    </a:lnTo>
                    <a:lnTo>
                      <a:pt x="63" y="420"/>
                    </a:lnTo>
                    <a:lnTo>
                      <a:pt x="1" y="420"/>
                    </a:lnTo>
                    <a:lnTo>
                      <a:pt x="1" y="430"/>
                    </a:lnTo>
                    <a:lnTo>
                      <a:pt x="73" y="430"/>
                    </a:lnTo>
                    <a:lnTo>
                      <a:pt x="76" y="432"/>
                    </a:lnTo>
                    <a:lnTo>
                      <a:pt x="73" y="435"/>
                    </a:lnTo>
                    <a:lnTo>
                      <a:pt x="1" y="435"/>
                    </a:lnTo>
                    <a:lnTo>
                      <a:pt x="1" y="657"/>
                    </a:lnTo>
                    <a:lnTo>
                      <a:pt x="0" y="658"/>
                    </a:lnTo>
                    <a:lnTo>
                      <a:pt x="79" y="658"/>
                    </a:lnTo>
                    <a:lnTo>
                      <a:pt x="78" y="657"/>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55" name="Freeform 3231"/>
              <p:cNvSpPr>
                <a:spLocks/>
              </p:cNvSpPr>
              <p:nvPr/>
            </p:nvSpPr>
            <p:spPr bwMode="auto">
              <a:xfrm>
                <a:off x="3486" y="4031"/>
                <a:ext cx="80" cy="658"/>
              </a:xfrm>
              <a:custGeom>
                <a:avLst/>
                <a:gdLst>
                  <a:gd name="T0" fmla="+- 0 3524 3486"/>
                  <a:gd name="T1" fmla="*/ T0 w 80"/>
                  <a:gd name="T2" fmla="+- 0 4461 4031"/>
                  <a:gd name="T3" fmla="*/ 4461 h 658"/>
                  <a:gd name="T4" fmla="+- 0 3499 3486"/>
                  <a:gd name="T5" fmla="*/ T4 w 80"/>
                  <a:gd name="T6" fmla="+- 0 4461 4031"/>
                  <a:gd name="T7" fmla="*/ 4461 h 658"/>
                  <a:gd name="T8" fmla="+- 0 3501 3486"/>
                  <a:gd name="T9" fmla="*/ T8 w 80"/>
                  <a:gd name="T10" fmla="+- 0 4463 4031"/>
                  <a:gd name="T11" fmla="*/ 4463 h 658"/>
                  <a:gd name="T12" fmla="+- 0 3499 3486"/>
                  <a:gd name="T13" fmla="*/ T12 w 80"/>
                  <a:gd name="T14" fmla="+- 0 4466 4031"/>
                  <a:gd name="T15" fmla="*/ 4466 h 658"/>
                  <a:gd name="T16" fmla="+- 0 3524 3486"/>
                  <a:gd name="T17" fmla="*/ T16 w 80"/>
                  <a:gd name="T18" fmla="+- 0 4466 4031"/>
                  <a:gd name="T19" fmla="*/ 4466 h 658"/>
                  <a:gd name="T20" fmla="+- 0 3521 3486"/>
                  <a:gd name="T21" fmla="*/ T20 w 80"/>
                  <a:gd name="T22" fmla="+- 0 4463 4031"/>
                  <a:gd name="T23" fmla="*/ 4463 h 658"/>
                  <a:gd name="T24" fmla="+- 0 3524 3486"/>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8" y="430"/>
                    </a:moveTo>
                    <a:lnTo>
                      <a:pt x="13" y="430"/>
                    </a:lnTo>
                    <a:lnTo>
                      <a:pt x="15" y="432"/>
                    </a:lnTo>
                    <a:lnTo>
                      <a:pt x="13" y="435"/>
                    </a:lnTo>
                    <a:lnTo>
                      <a:pt x="38" y="435"/>
                    </a:lnTo>
                    <a:lnTo>
                      <a:pt x="35" y="432"/>
                    </a:lnTo>
                    <a:lnTo>
                      <a:pt x="3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56" name="Freeform 3230"/>
              <p:cNvSpPr>
                <a:spLocks/>
              </p:cNvSpPr>
              <p:nvPr/>
            </p:nvSpPr>
            <p:spPr bwMode="auto">
              <a:xfrm>
                <a:off x="3486" y="4031"/>
                <a:ext cx="80" cy="658"/>
              </a:xfrm>
              <a:custGeom>
                <a:avLst/>
                <a:gdLst>
                  <a:gd name="T0" fmla="+- 0 3513 3486"/>
                  <a:gd name="T1" fmla="*/ T0 w 80"/>
                  <a:gd name="T2" fmla="+- 0 4446 4031"/>
                  <a:gd name="T3" fmla="*/ 4446 h 658"/>
                  <a:gd name="T4" fmla="+- 0 3488 3486"/>
                  <a:gd name="T5" fmla="*/ T4 w 80"/>
                  <a:gd name="T6" fmla="+- 0 4446 4031"/>
                  <a:gd name="T7" fmla="*/ 4446 h 658"/>
                  <a:gd name="T8" fmla="+- 0 3490 3486"/>
                  <a:gd name="T9" fmla="*/ T8 w 80"/>
                  <a:gd name="T10" fmla="+- 0 4449 4031"/>
                  <a:gd name="T11" fmla="*/ 4449 h 658"/>
                  <a:gd name="T12" fmla="+- 0 3488 3486"/>
                  <a:gd name="T13" fmla="*/ T12 w 80"/>
                  <a:gd name="T14" fmla="+- 0 4451 4031"/>
                  <a:gd name="T15" fmla="*/ 4451 h 658"/>
                  <a:gd name="T16" fmla="+- 0 3513 3486"/>
                  <a:gd name="T17" fmla="*/ T16 w 80"/>
                  <a:gd name="T18" fmla="+- 0 4451 4031"/>
                  <a:gd name="T19" fmla="*/ 4451 h 658"/>
                  <a:gd name="T20" fmla="+- 0 3511 3486"/>
                  <a:gd name="T21" fmla="*/ T20 w 80"/>
                  <a:gd name="T22" fmla="+- 0 4449 4031"/>
                  <a:gd name="T23" fmla="*/ 4449 h 658"/>
                  <a:gd name="T24" fmla="+- 0 3513 3486"/>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27" y="415"/>
                    </a:moveTo>
                    <a:lnTo>
                      <a:pt x="2" y="415"/>
                    </a:lnTo>
                    <a:lnTo>
                      <a:pt x="4" y="418"/>
                    </a:lnTo>
                    <a:lnTo>
                      <a:pt x="2" y="420"/>
                    </a:lnTo>
                    <a:lnTo>
                      <a:pt x="27" y="420"/>
                    </a:lnTo>
                    <a:lnTo>
                      <a:pt x="25" y="418"/>
                    </a:lnTo>
                    <a:lnTo>
                      <a:pt x="2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20" name="Group 3227"/>
            <p:cNvGrpSpPr>
              <a:grpSpLocks/>
            </p:cNvGrpSpPr>
            <p:nvPr/>
          </p:nvGrpSpPr>
          <p:grpSpPr bwMode="auto">
            <a:xfrm>
              <a:off x="3487" y="4463"/>
              <a:ext cx="75" cy="2"/>
              <a:chOff x="3487" y="4463"/>
              <a:chExt cx="75" cy="2"/>
            </a:xfrm>
          </p:grpSpPr>
          <p:sp>
            <p:nvSpPr>
              <p:cNvPr id="39553" name="Freeform 3228"/>
              <p:cNvSpPr>
                <a:spLocks/>
              </p:cNvSpPr>
              <p:nvPr/>
            </p:nvSpPr>
            <p:spPr bwMode="auto">
              <a:xfrm>
                <a:off x="3487" y="4463"/>
                <a:ext cx="75" cy="2"/>
              </a:xfrm>
              <a:custGeom>
                <a:avLst/>
                <a:gdLst>
                  <a:gd name="T0" fmla="+- 0 3487 3487"/>
                  <a:gd name="T1" fmla="*/ T0 w 75"/>
                  <a:gd name="T2" fmla="+- 0 3562 3487"/>
                  <a:gd name="T3" fmla="*/ T2 w 75"/>
                </a:gdLst>
                <a:ahLst/>
                <a:cxnLst>
                  <a:cxn ang="0">
                    <a:pos x="T1" y="0"/>
                  </a:cxn>
                  <a:cxn ang="0">
                    <a:pos x="T3" y="0"/>
                  </a:cxn>
                </a:cxnLst>
                <a:rect l="0" t="0" r="r" b="b"/>
                <a:pathLst>
                  <a:path w="75">
                    <a:moveTo>
                      <a:pt x="0" y="0"/>
                    </a:moveTo>
                    <a:lnTo>
                      <a:pt x="7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1" name="Group 3225"/>
            <p:cNvGrpSpPr>
              <a:grpSpLocks/>
            </p:cNvGrpSpPr>
            <p:nvPr/>
          </p:nvGrpSpPr>
          <p:grpSpPr bwMode="auto">
            <a:xfrm>
              <a:off x="3487" y="4449"/>
              <a:ext cx="65" cy="2"/>
              <a:chOff x="3487" y="4449"/>
              <a:chExt cx="65" cy="2"/>
            </a:xfrm>
          </p:grpSpPr>
          <p:sp>
            <p:nvSpPr>
              <p:cNvPr id="39552" name="Freeform 3226"/>
              <p:cNvSpPr>
                <a:spLocks/>
              </p:cNvSpPr>
              <p:nvPr/>
            </p:nvSpPr>
            <p:spPr bwMode="auto">
              <a:xfrm>
                <a:off x="3487" y="4449"/>
                <a:ext cx="65" cy="2"/>
              </a:xfrm>
              <a:custGeom>
                <a:avLst/>
                <a:gdLst>
                  <a:gd name="T0" fmla="+- 0 3487 3487"/>
                  <a:gd name="T1" fmla="*/ T0 w 65"/>
                  <a:gd name="T2" fmla="+- 0 3552 3487"/>
                  <a:gd name="T3" fmla="*/ T2 w 65"/>
                </a:gdLst>
                <a:ahLst/>
                <a:cxnLst>
                  <a:cxn ang="0">
                    <a:pos x="T1" y="0"/>
                  </a:cxn>
                  <a:cxn ang="0">
                    <a:pos x="T3" y="0"/>
                  </a:cxn>
                </a:cxnLst>
                <a:rect l="0" t="0" r="r" b="b"/>
                <a:pathLst>
                  <a:path w="65">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2" name="Group 3223"/>
            <p:cNvGrpSpPr>
              <a:grpSpLocks/>
            </p:cNvGrpSpPr>
            <p:nvPr/>
          </p:nvGrpSpPr>
          <p:grpSpPr bwMode="auto">
            <a:xfrm>
              <a:off x="3486" y="4465"/>
              <a:ext cx="2" cy="224"/>
              <a:chOff x="3486" y="4465"/>
              <a:chExt cx="2" cy="224"/>
            </a:xfrm>
          </p:grpSpPr>
          <p:sp>
            <p:nvSpPr>
              <p:cNvPr id="39551" name="Freeform 3224"/>
              <p:cNvSpPr>
                <a:spLocks/>
              </p:cNvSpPr>
              <p:nvPr/>
            </p:nvSpPr>
            <p:spPr bwMode="auto">
              <a:xfrm>
                <a:off x="3486"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3" name="Group 3221"/>
            <p:cNvGrpSpPr>
              <a:grpSpLocks/>
            </p:cNvGrpSpPr>
            <p:nvPr/>
          </p:nvGrpSpPr>
          <p:grpSpPr bwMode="auto">
            <a:xfrm>
              <a:off x="3484" y="4456"/>
              <a:ext cx="3" cy="2"/>
              <a:chOff x="3484" y="4456"/>
              <a:chExt cx="3" cy="2"/>
            </a:xfrm>
          </p:grpSpPr>
          <p:sp>
            <p:nvSpPr>
              <p:cNvPr id="39550" name="Freeform 3222"/>
              <p:cNvSpPr>
                <a:spLocks/>
              </p:cNvSpPr>
              <p:nvPr/>
            </p:nvSpPr>
            <p:spPr bwMode="auto">
              <a:xfrm>
                <a:off x="3484" y="4456"/>
                <a:ext cx="3" cy="2"/>
              </a:xfrm>
              <a:custGeom>
                <a:avLst/>
                <a:gdLst>
                  <a:gd name="T0" fmla="+- 0 3484 3484"/>
                  <a:gd name="T1" fmla="*/ T0 w 3"/>
                  <a:gd name="T2" fmla="+- 0 3487 3484"/>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4" name="Group 3219"/>
            <p:cNvGrpSpPr>
              <a:grpSpLocks/>
            </p:cNvGrpSpPr>
            <p:nvPr/>
          </p:nvGrpSpPr>
          <p:grpSpPr bwMode="auto">
            <a:xfrm>
              <a:off x="3484" y="4463"/>
              <a:ext cx="3" cy="2"/>
              <a:chOff x="3484" y="4463"/>
              <a:chExt cx="3" cy="2"/>
            </a:xfrm>
          </p:grpSpPr>
          <p:sp>
            <p:nvSpPr>
              <p:cNvPr id="39549" name="Freeform 3220"/>
              <p:cNvSpPr>
                <a:spLocks/>
              </p:cNvSpPr>
              <p:nvPr/>
            </p:nvSpPr>
            <p:spPr bwMode="auto">
              <a:xfrm>
                <a:off x="3484" y="4463"/>
                <a:ext cx="3" cy="2"/>
              </a:xfrm>
              <a:custGeom>
                <a:avLst/>
                <a:gdLst>
                  <a:gd name="T0" fmla="+- 0 3484 3484"/>
                  <a:gd name="T1" fmla="*/ T0 w 3"/>
                  <a:gd name="T2" fmla="+- 0 3487 3484"/>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5" name="Group 3217"/>
            <p:cNvGrpSpPr>
              <a:grpSpLocks/>
            </p:cNvGrpSpPr>
            <p:nvPr/>
          </p:nvGrpSpPr>
          <p:grpSpPr bwMode="auto">
            <a:xfrm>
              <a:off x="3486" y="4031"/>
              <a:ext cx="2" cy="415"/>
              <a:chOff x="3486" y="4031"/>
              <a:chExt cx="2" cy="415"/>
            </a:xfrm>
          </p:grpSpPr>
          <p:sp>
            <p:nvSpPr>
              <p:cNvPr id="39548" name="Freeform 3218"/>
              <p:cNvSpPr>
                <a:spLocks/>
              </p:cNvSpPr>
              <p:nvPr/>
            </p:nvSpPr>
            <p:spPr bwMode="auto">
              <a:xfrm>
                <a:off x="3486"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6" name="Group 3214"/>
            <p:cNvGrpSpPr>
              <a:grpSpLocks/>
            </p:cNvGrpSpPr>
            <p:nvPr/>
          </p:nvGrpSpPr>
          <p:grpSpPr bwMode="auto">
            <a:xfrm>
              <a:off x="3484" y="4449"/>
              <a:ext cx="3" cy="2"/>
              <a:chOff x="3484" y="4449"/>
              <a:chExt cx="3" cy="2"/>
            </a:xfrm>
          </p:grpSpPr>
          <p:sp>
            <p:nvSpPr>
              <p:cNvPr id="39546" name="Freeform 3216"/>
              <p:cNvSpPr>
                <a:spLocks/>
              </p:cNvSpPr>
              <p:nvPr/>
            </p:nvSpPr>
            <p:spPr bwMode="auto">
              <a:xfrm>
                <a:off x="3484" y="4449"/>
                <a:ext cx="3" cy="2"/>
              </a:xfrm>
              <a:custGeom>
                <a:avLst/>
                <a:gdLst>
                  <a:gd name="T0" fmla="+- 0 3484 3484"/>
                  <a:gd name="T1" fmla="*/ T0 w 3"/>
                  <a:gd name="T2" fmla="+- 0 3487 3484"/>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547" name="Picture 32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7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27" name="Group 3212"/>
            <p:cNvGrpSpPr>
              <a:grpSpLocks/>
            </p:cNvGrpSpPr>
            <p:nvPr/>
          </p:nvGrpSpPr>
          <p:grpSpPr bwMode="auto">
            <a:xfrm>
              <a:off x="3470" y="4019"/>
              <a:ext cx="3" cy="656"/>
              <a:chOff x="3470" y="4019"/>
              <a:chExt cx="3" cy="656"/>
            </a:xfrm>
          </p:grpSpPr>
          <p:sp>
            <p:nvSpPr>
              <p:cNvPr id="39545" name="Freeform 3213"/>
              <p:cNvSpPr>
                <a:spLocks/>
              </p:cNvSpPr>
              <p:nvPr/>
            </p:nvSpPr>
            <p:spPr bwMode="auto">
              <a:xfrm>
                <a:off x="3470" y="4019"/>
                <a:ext cx="3" cy="656"/>
              </a:xfrm>
              <a:custGeom>
                <a:avLst/>
                <a:gdLst>
                  <a:gd name="T0" fmla="+- 0 3470 3470"/>
                  <a:gd name="T1" fmla="*/ T0 w 3"/>
                  <a:gd name="T2" fmla="+- 0 4675 4019"/>
                  <a:gd name="T3" fmla="*/ 4675 h 656"/>
                  <a:gd name="T4" fmla="+- 0 3473 3470"/>
                  <a:gd name="T5" fmla="*/ T4 w 3"/>
                  <a:gd name="T6" fmla="+- 0 4675 4019"/>
                  <a:gd name="T7" fmla="*/ 4675 h 656"/>
                  <a:gd name="T8" fmla="+- 0 3473 3470"/>
                  <a:gd name="T9" fmla="*/ T8 w 3"/>
                  <a:gd name="T10" fmla="+- 0 4019 4019"/>
                  <a:gd name="T11" fmla="*/ 4019 h 656"/>
                  <a:gd name="T12" fmla="+- 0 3470 3470"/>
                  <a:gd name="T13" fmla="*/ T12 w 3"/>
                  <a:gd name="T14" fmla="+- 0 4019 4019"/>
                  <a:gd name="T15" fmla="*/ 4019 h 656"/>
                  <a:gd name="T16" fmla="+- 0 3470 347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28" name="Group 3210"/>
            <p:cNvGrpSpPr>
              <a:grpSpLocks/>
            </p:cNvGrpSpPr>
            <p:nvPr/>
          </p:nvGrpSpPr>
          <p:grpSpPr bwMode="auto">
            <a:xfrm>
              <a:off x="3470" y="4018"/>
              <a:ext cx="82" cy="2"/>
              <a:chOff x="3470" y="4018"/>
              <a:chExt cx="82" cy="2"/>
            </a:xfrm>
          </p:grpSpPr>
          <p:sp>
            <p:nvSpPr>
              <p:cNvPr id="39544" name="Freeform 3211"/>
              <p:cNvSpPr>
                <a:spLocks/>
              </p:cNvSpPr>
              <p:nvPr/>
            </p:nvSpPr>
            <p:spPr bwMode="auto">
              <a:xfrm>
                <a:off x="3470" y="4018"/>
                <a:ext cx="82" cy="2"/>
              </a:xfrm>
              <a:custGeom>
                <a:avLst/>
                <a:gdLst>
                  <a:gd name="T0" fmla="+- 0 3470 3470"/>
                  <a:gd name="T1" fmla="*/ T0 w 82"/>
                  <a:gd name="T2" fmla="+- 0 3552 347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9" name="Group 3208"/>
            <p:cNvGrpSpPr>
              <a:grpSpLocks/>
            </p:cNvGrpSpPr>
            <p:nvPr/>
          </p:nvGrpSpPr>
          <p:grpSpPr bwMode="auto">
            <a:xfrm>
              <a:off x="3471" y="4674"/>
              <a:ext cx="80" cy="2"/>
              <a:chOff x="3471" y="4674"/>
              <a:chExt cx="80" cy="2"/>
            </a:xfrm>
          </p:grpSpPr>
          <p:sp>
            <p:nvSpPr>
              <p:cNvPr id="39543" name="Freeform 3209"/>
              <p:cNvSpPr>
                <a:spLocks/>
              </p:cNvSpPr>
              <p:nvPr/>
            </p:nvSpPr>
            <p:spPr bwMode="auto">
              <a:xfrm>
                <a:off x="3471" y="4674"/>
                <a:ext cx="80" cy="2"/>
              </a:xfrm>
              <a:custGeom>
                <a:avLst/>
                <a:gdLst>
                  <a:gd name="T0" fmla="+- 0 3471 3471"/>
                  <a:gd name="T1" fmla="*/ T0 w 80"/>
                  <a:gd name="T2" fmla="+- 0 3551 347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0" name="Group 3206"/>
            <p:cNvGrpSpPr>
              <a:grpSpLocks/>
            </p:cNvGrpSpPr>
            <p:nvPr/>
          </p:nvGrpSpPr>
          <p:grpSpPr bwMode="auto">
            <a:xfrm>
              <a:off x="3473" y="4672"/>
              <a:ext cx="80" cy="2"/>
              <a:chOff x="3473" y="4672"/>
              <a:chExt cx="80" cy="2"/>
            </a:xfrm>
          </p:grpSpPr>
          <p:sp>
            <p:nvSpPr>
              <p:cNvPr id="39542" name="Freeform 3207"/>
              <p:cNvSpPr>
                <a:spLocks/>
              </p:cNvSpPr>
              <p:nvPr/>
            </p:nvSpPr>
            <p:spPr bwMode="auto">
              <a:xfrm>
                <a:off x="3473" y="4672"/>
                <a:ext cx="80" cy="2"/>
              </a:xfrm>
              <a:custGeom>
                <a:avLst/>
                <a:gdLst>
                  <a:gd name="T0" fmla="+- 0 3473 3473"/>
                  <a:gd name="T1" fmla="*/ T0 w 80"/>
                  <a:gd name="T2" fmla="+- 0 3552 347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1" name="Group 3203"/>
            <p:cNvGrpSpPr>
              <a:grpSpLocks/>
            </p:cNvGrpSpPr>
            <p:nvPr/>
          </p:nvGrpSpPr>
          <p:grpSpPr bwMode="auto">
            <a:xfrm>
              <a:off x="3497" y="4248"/>
              <a:ext cx="40" cy="67"/>
              <a:chOff x="3497" y="4248"/>
              <a:chExt cx="40" cy="67"/>
            </a:xfrm>
          </p:grpSpPr>
          <p:sp>
            <p:nvSpPr>
              <p:cNvPr id="39540" name="Freeform 3205"/>
              <p:cNvSpPr>
                <a:spLocks/>
              </p:cNvSpPr>
              <p:nvPr/>
            </p:nvSpPr>
            <p:spPr bwMode="auto">
              <a:xfrm>
                <a:off x="3497" y="4248"/>
                <a:ext cx="40" cy="67"/>
              </a:xfrm>
              <a:custGeom>
                <a:avLst/>
                <a:gdLst>
                  <a:gd name="T0" fmla="+- 0 3532 3497"/>
                  <a:gd name="T1" fmla="*/ T0 w 40"/>
                  <a:gd name="T2" fmla="+- 0 4256 4248"/>
                  <a:gd name="T3" fmla="*/ 4256 h 67"/>
                  <a:gd name="T4" fmla="+- 0 3514 3497"/>
                  <a:gd name="T5" fmla="*/ T4 w 40"/>
                  <a:gd name="T6" fmla="+- 0 4256 4248"/>
                  <a:gd name="T7" fmla="*/ 4256 h 67"/>
                  <a:gd name="T8" fmla="+- 0 3519 3497"/>
                  <a:gd name="T9" fmla="*/ T8 w 40"/>
                  <a:gd name="T10" fmla="+- 0 4257 4248"/>
                  <a:gd name="T11" fmla="*/ 4257 h 67"/>
                  <a:gd name="T12" fmla="+- 0 3522 3497"/>
                  <a:gd name="T13" fmla="*/ T12 w 40"/>
                  <a:gd name="T14" fmla="+- 0 4259 4248"/>
                  <a:gd name="T15" fmla="*/ 4259 h 67"/>
                  <a:gd name="T16" fmla="+- 0 3524 3497"/>
                  <a:gd name="T17" fmla="*/ T16 w 40"/>
                  <a:gd name="T18" fmla="+- 0 4262 4248"/>
                  <a:gd name="T19" fmla="*/ 4262 h 67"/>
                  <a:gd name="T20" fmla="+- 0 3525 3497"/>
                  <a:gd name="T21" fmla="*/ T20 w 40"/>
                  <a:gd name="T22" fmla="+- 0 4266 4248"/>
                  <a:gd name="T23" fmla="*/ 4266 h 67"/>
                  <a:gd name="T24" fmla="+- 0 3525 3497"/>
                  <a:gd name="T25" fmla="*/ T24 w 40"/>
                  <a:gd name="T26" fmla="+- 0 4271 4248"/>
                  <a:gd name="T27" fmla="*/ 4271 h 67"/>
                  <a:gd name="T28" fmla="+- 0 3499 3497"/>
                  <a:gd name="T29" fmla="*/ T28 w 40"/>
                  <a:gd name="T30" fmla="+- 0 4305 4248"/>
                  <a:gd name="T31" fmla="*/ 4305 h 67"/>
                  <a:gd name="T32" fmla="+- 0 3498 3497"/>
                  <a:gd name="T33" fmla="*/ T32 w 40"/>
                  <a:gd name="T34" fmla="+- 0 4306 4248"/>
                  <a:gd name="T35" fmla="*/ 4306 h 67"/>
                  <a:gd name="T36" fmla="+- 0 3498 3497"/>
                  <a:gd name="T37" fmla="*/ T36 w 40"/>
                  <a:gd name="T38" fmla="+- 0 4308 4248"/>
                  <a:gd name="T39" fmla="*/ 4308 h 67"/>
                  <a:gd name="T40" fmla="+- 0 3498 3497"/>
                  <a:gd name="T41" fmla="*/ T40 w 40"/>
                  <a:gd name="T42" fmla="+- 0 4308 4248"/>
                  <a:gd name="T43" fmla="*/ 4308 h 67"/>
                  <a:gd name="T44" fmla="+- 0 3497 3497"/>
                  <a:gd name="T45" fmla="*/ T44 w 40"/>
                  <a:gd name="T46" fmla="+- 0 4313 4248"/>
                  <a:gd name="T47" fmla="*/ 4313 h 67"/>
                  <a:gd name="T48" fmla="+- 0 3498 3497"/>
                  <a:gd name="T49" fmla="*/ T48 w 40"/>
                  <a:gd name="T50" fmla="+- 0 4314 4248"/>
                  <a:gd name="T51" fmla="*/ 4314 h 67"/>
                  <a:gd name="T52" fmla="+- 0 3499 3497"/>
                  <a:gd name="T53" fmla="*/ T52 w 40"/>
                  <a:gd name="T54" fmla="+- 0 4314 4248"/>
                  <a:gd name="T55" fmla="*/ 4314 h 67"/>
                  <a:gd name="T56" fmla="+- 0 3536 3497"/>
                  <a:gd name="T57" fmla="*/ T56 w 40"/>
                  <a:gd name="T58" fmla="+- 0 4315 4248"/>
                  <a:gd name="T59" fmla="*/ 4315 h 67"/>
                  <a:gd name="T60" fmla="+- 0 3536 3497"/>
                  <a:gd name="T61" fmla="*/ T60 w 40"/>
                  <a:gd name="T62" fmla="+- 0 4314 4248"/>
                  <a:gd name="T63" fmla="*/ 4314 h 67"/>
                  <a:gd name="T64" fmla="+- 0 3537 3497"/>
                  <a:gd name="T65" fmla="*/ T64 w 40"/>
                  <a:gd name="T66" fmla="+- 0 4314 4248"/>
                  <a:gd name="T67" fmla="*/ 4314 h 67"/>
                  <a:gd name="T68" fmla="+- 0 3537 3497"/>
                  <a:gd name="T69" fmla="*/ T68 w 40"/>
                  <a:gd name="T70" fmla="+- 0 4313 4248"/>
                  <a:gd name="T71" fmla="*/ 4313 h 67"/>
                  <a:gd name="T72" fmla="+- 0 3537 3497"/>
                  <a:gd name="T73" fmla="*/ T72 w 40"/>
                  <a:gd name="T74" fmla="+- 0 4309 4248"/>
                  <a:gd name="T75" fmla="*/ 4309 h 67"/>
                  <a:gd name="T76" fmla="+- 0 3537 3497"/>
                  <a:gd name="T77" fmla="*/ T76 w 40"/>
                  <a:gd name="T78" fmla="+- 0 4308 4248"/>
                  <a:gd name="T79" fmla="*/ 4308 h 67"/>
                  <a:gd name="T80" fmla="+- 0 3536 3497"/>
                  <a:gd name="T81" fmla="*/ T80 w 40"/>
                  <a:gd name="T82" fmla="+- 0 4307 4248"/>
                  <a:gd name="T83" fmla="*/ 4307 h 67"/>
                  <a:gd name="T84" fmla="+- 0 3536 3497"/>
                  <a:gd name="T85" fmla="*/ T84 w 40"/>
                  <a:gd name="T86" fmla="+- 0 4307 4248"/>
                  <a:gd name="T87" fmla="*/ 4307 h 67"/>
                  <a:gd name="T88" fmla="+- 0 3508 3497"/>
                  <a:gd name="T89" fmla="*/ T88 w 40"/>
                  <a:gd name="T90" fmla="+- 0 4307 4248"/>
                  <a:gd name="T91" fmla="*/ 4307 h 67"/>
                  <a:gd name="T92" fmla="+- 0 3518 3497"/>
                  <a:gd name="T93" fmla="*/ T92 w 40"/>
                  <a:gd name="T94" fmla="+- 0 4296 4248"/>
                  <a:gd name="T95" fmla="*/ 4296 h 67"/>
                  <a:gd name="T96" fmla="+- 0 3534 3497"/>
                  <a:gd name="T97" fmla="*/ T96 w 40"/>
                  <a:gd name="T98" fmla="+- 0 4269 4248"/>
                  <a:gd name="T99" fmla="*/ 4269 h 67"/>
                  <a:gd name="T100" fmla="+- 0 3534 3497"/>
                  <a:gd name="T101" fmla="*/ T100 w 40"/>
                  <a:gd name="T102" fmla="+- 0 4261 4248"/>
                  <a:gd name="T103" fmla="*/ 4261 h 67"/>
                  <a:gd name="T104" fmla="+- 0 3534 3497"/>
                  <a:gd name="T105" fmla="*/ T104 w 40"/>
                  <a:gd name="T106" fmla="+- 0 4260 4248"/>
                  <a:gd name="T107" fmla="*/ 4260 h 67"/>
                  <a:gd name="T108" fmla="+- 0 3533 3497"/>
                  <a:gd name="T109" fmla="*/ T108 w 40"/>
                  <a:gd name="T110" fmla="+- 0 4256 4248"/>
                  <a:gd name="T111" fmla="*/ 4256 h 67"/>
                  <a:gd name="T112" fmla="+- 0 3532 3497"/>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8" y="23"/>
                    </a:lnTo>
                    <a:lnTo>
                      <a:pt x="2" y="57"/>
                    </a:lnTo>
                    <a:lnTo>
                      <a:pt x="1" y="58"/>
                    </a:lnTo>
                    <a:lnTo>
                      <a:pt x="1" y="60"/>
                    </a:lnTo>
                    <a:lnTo>
                      <a:pt x="0" y="65"/>
                    </a:lnTo>
                    <a:lnTo>
                      <a:pt x="1" y="66"/>
                    </a:lnTo>
                    <a:lnTo>
                      <a:pt x="2" y="66"/>
                    </a:lnTo>
                    <a:lnTo>
                      <a:pt x="39" y="67"/>
                    </a:lnTo>
                    <a:lnTo>
                      <a:pt x="39" y="66"/>
                    </a:lnTo>
                    <a:lnTo>
                      <a:pt x="40" y="66"/>
                    </a:lnTo>
                    <a:lnTo>
                      <a:pt x="40" y="65"/>
                    </a:lnTo>
                    <a:lnTo>
                      <a:pt x="40" y="61"/>
                    </a:lnTo>
                    <a:lnTo>
                      <a:pt x="40" y="60"/>
                    </a:lnTo>
                    <a:lnTo>
                      <a:pt x="39" y="59"/>
                    </a:lnTo>
                    <a:lnTo>
                      <a:pt x="11" y="59"/>
                    </a:lnTo>
                    <a:lnTo>
                      <a:pt x="21" y="48"/>
                    </a:lnTo>
                    <a:lnTo>
                      <a:pt x="37" y="21"/>
                    </a:lnTo>
                    <a:lnTo>
                      <a:pt x="37" y="13"/>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41" name="Freeform 3204"/>
              <p:cNvSpPr>
                <a:spLocks/>
              </p:cNvSpPr>
              <p:nvPr/>
            </p:nvSpPr>
            <p:spPr bwMode="auto">
              <a:xfrm>
                <a:off x="3497" y="4248"/>
                <a:ext cx="40" cy="67"/>
              </a:xfrm>
              <a:custGeom>
                <a:avLst/>
                <a:gdLst>
                  <a:gd name="T0" fmla="+- 0 3519 3497"/>
                  <a:gd name="T1" fmla="*/ T0 w 40"/>
                  <a:gd name="T2" fmla="+- 0 4248 4248"/>
                  <a:gd name="T3" fmla="*/ 4248 h 67"/>
                  <a:gd name="T4" fmla="+- 0 3499 3497"/>
                  <a:gd name="T5" fmla="*/ T4 w 40"/>
                  <a:gd name="T6" fmla="+- 0 4259 4248"/>
                  <a:gd name="T7" fmla="*/ 4259 h 67"/>
                  <a:gd name="T8" fmla="+- 0 3499 3497"/>
                  <a:gd name="T9" fmla="*/ T8 w 40"/>
                  <a:gd name="T10" fmla="+- 0 4260 4248"/>
                  <a:gd name="T11" fmla="*/ 4260 h 67"/>
                  <a:gd name="T12" fmla="+- 0 3499 3497"/>
                  <a:gd name="T13" fmla="*/ T12 w 40"/>
                  <a:gd name="T14" fmla="+- 0 4261 4248"/>
                  <a:gd name="T15" fmla="*/ 4261 h 67"/>
                  <a:gd name="T16" fmla="+- 0 3500 3497"/>
                  <a:gd name="T17" fmla="*/ T16 w 40"/>
                  <a:gd name="T18" fmla="+- 0 4261 4248"/>
                  <a:gd name="T19" fmla="*/ 4261 h 67"/>
                  <a:gd name="T20" fmla="+- 0 3502 3497"/>
                  <a:gd name="T21" fmla="*/ T20 w 40"/>
                  <a:gd name="T22" fmla="+- 0 4260 4248"/>
                  <a:gd name="T23" fmla="*/ 4260 h 67"/>
                  <a:gd name="T24" fmla="+- 0 3505 3497"/>
                  <a:gd name="T25" fmla="*/ T24 w 40"/>
                  <a:gd name="T26" fmla="+- 0 4258 4248"/>
                  <a:gd name="T27" fmla="*/ 4258 h 67"/>
                  <a:gd name="T28" fmla="+- 0 3509 3497"/>
                  <a:gd name="T29" fmla="*/ T28 w 40"/>
                  <a:gd name="T30" fmla="+- 0 4257 4248"/>
                  <a:gd name="T31" fmla="*/ 4257 h 67"/>
                  <a:gd name="T32" fmla="+- 0 3511 3497"/>
                  <a:gd name="T33" fmla="*/ T32 w 40"/>
                  <a:gd name="T34" fmla="+- 0 4256 4248"/>
                  <a:gd name="T35" fmla="*/ 4256 h 67"/>
                  <a:gd name="T36" fmla="+- 0 3512 3497"/>
                  <a:gd name="T37" fmla="*/ T36 w 40"/>
                  <a:gd name="T38" fmla="+- 0 4256 4248"/>
                  <a:gd name="T39" fmla="*/ 4256 h 67"/>
                  <a:gd name="T40" fmla="+- 0 3532 3497"/>
                  <a:gd name="T41" fmla="*/ T40 w 40"/>
                  <a:gd name="T42" fmla="+- 0 4256 4248"/>
                  <a:gd name="T43" fmla="*/ 4256 h 67"/>
                  <a:gd name="T44" fmla="+- 0 3532 3497"/>
                  <a:gd name="T45" fmla="*/ T44 w 40"/>
                  <a:gd name="T46" fmla="+- 0 4255 4248"/>
                  <a:gd name="T47" fmla="*/ 4255 h 67"/>
                  <a:gd name="T48" fmla="+- 0 3528 3497"/>
                  <a:gd name="T49" fmla="*/ T48 w 40"/>
                  <a:gd name="T50" fmla="+- 0 4251 4248"/>
                  <a:gd name="T51" fmla="*/ 4251 h 67"/>
                  <a:gd name="T52" fmla="+- 0 3527 3497"/>
                  <a:gd name="T53" fmla="*/ T52 w 40"/>
                  <a:gd name="T54" fmla="+- 0 4250 4248"/>
                  <a:gd name="T55" fmla="*/ 4250 h 67"/>
                  <a:gd name="T56" fmla="+- 0 3522 3497"/>
                  <a:gd name="T57" fmla="*/ T56 w 40"/>
                  <a:gd name="T58" fmla="+- 0 4248 4248"/>
                  <a:gd name="T59" fmla="*/ 4248 h 67"/>
                  <a:gd name="T60" fmla="+- 0 3519 3497"/>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2"/>
                    </a:lnTo>
                    <a:lnTo>
                      <a:pt x="2" y="13"/>
                    </a:lnTo>
                    <a:lnTo>
                      <a:pt x="3" y="13"/>
                    </a:lnTo>
                    <a:lnTo>
                      <a:pt x="5" y="12"/>
                    </a:lnTo>
                    <a:lnTo>
                      <a:pt x="8" y="10"/>
                    </a:lnTo>
                    <a:lnTo>
                      <a:pt x="12" y="9"/>
                    </a:lnTo>
                    <a:lnTo>
                      <a:pt x="14" y="8"/>
                    </a:lnTo>
                    <a:lnTo>
                      <a:pt x="15" y="8"/>
                    </a:lnTo>
                    <a:lnTo>
                      <a:pt x="35" y="8"/>
                    </a:lnTo>
                    <a:lnTo>
                      <a:pt x="35" y="7"/>
                    </a:lnTo>
                    <a:lnTo>
                      <a:pt x="31" y="3"/>
                    </a:lnTo>
                    <a:lnTo>
                      <a:pt x="30"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32" name="Group 3200"/>
            <p:cNvGrpSpPr>
              <a:grpSpLocks/>
            </p:cNvGrpSpPr>
            <p:nvPr/>
          </p:nvGrpSpPr>
          <p:grpSpPr bwMode="auto">
            <a:xfrm>
              <a:off x="3495" y="4371"/>
              <a:ext cx="45" cy="68"/>
              <a:chOff x="3495" y="4371"/>
              <a:chExt cx="45" cy="68"/>
            </a:xfrm>
          </p:grpSpPr>
          <p:sp>
            <p:nvSpPr>
              <p:cNvPr id="39538" name="Freeform 3202"/>
              <p:cNvSpPr>
                <a:spLocks/>
              </p:cNvSpPr>
              <p:nvPr/>
            </p:nvSpPr>
            <p:spPr bwMode="auto">
              <a:xfrm>
                <a:off x="3495" y="4371"/>
                <a:ext cx="45" cy="68"/>
              </a:xfrm>
              <a:custGeom>
                <a:avLst/>
                <a:gdLst>
                  <a:gd name="T0" fmla="+- 0 3522 3495"/>
                  <a:gd name="T1" fmla="*/ T0 w 45"/>
                  <a:gd name="T2" fmla="+- 0 4371 4371"/>
                  <a:gd name="T3" fmla="*/ 4371 h 68"/>
                  <a:gd name="T4" fmla="+- 0 3514 3495"/>
                  <a:gd name="T5" fmla="*/ T4 w 45"/>
                  <a:gd name="T6" fmla="+- 0 4371 4371"/>
                  <a:gd name="T7" fmla="*/ 4371 h 68"/>
                  <a:gd name="T8" fmla="+- 0 3510 3495"/>
                  <a:gd name="T9" fmla="*/ T8 w 45"/>
                  <a:gd name="T10" fmla="+- 0 4372 4371"/>
                  <a:gd name="T11" fmla="*/ 4372 h 68"/>
                  <a:gd name="T12" fmla="+- 0 3495 3495"/>
                  <a:gd name="T13" fmla="*/ T12 w 45"/>
                  <a:gd name="T14" fmla="+- 0 4410 4371"/>
                  <a:gd name="T15" fmla="*/ 4410 h 68"/>
                  <a:gd name="T16" fmla="+- 0 3496 3495"/>
                  <a:gd name="T17" fmla="*/ T16 w 45"/>
                  <a:gd name="T18" fmla="+- 0 4415 4371"/>
                  <a:gd name="T19" fmla="*/ 4415 h 68"/>
                  <a:gd name="T20" fmla="+- 0 3513 3495"/>
                  <a:gd name="T21" fmla="*/ T20 w 45"/>
                  <a:gd name="T22" fmla="+- 0 4439 4371"/>
                  <a:gd name="T23" fmla="*/ 4439 h 68"/>
                  <a:gd name="T24" fmla="+- 0 3521 3495"/>
                  <a:gd name="T25" fmla="*/ T24 w 45"/>
                  <a:gd name="T26" fmla="+- 0 4439 4371"/>
                  <a:gd name="T27" fmla="*/ 4439 h 68"/>
                  <a:gd name="T28" fmla="+- 0 3525 3495"/>
                  <a:gd name="T29" fmla="*/ T28 w 45"/>
                  <a:gd name="T30" fmla="+- 0 4438 4371"/>
                  <a:gd name="T31" fmla="*/ 4438 h 68"/>
                  <a:gd name="T32" fmla="+- 0 3530 3495"/>
                  <a:gd name="T33" fmla="*/ T32 w 45"/>
                  <a:gd name="T34" fmla="+- 0 4435 4371"/>
                  <a:gd name="T35" fmla="*/ 4435 h 68"/>
                  <a:gd name="T36" fmla="+- 0 3533 3495"/>
                  <a:gd name="T37" fmla="*/ T36 w 45"/>
                  <a:gd name="T38" fmla="+- 0 4432 4371"/>
                  <a:gd name="T39" fmla="*/ 4432 h 68"/>
                  <a:gd name="T40" fmla="+- 0 3533 3495"/>
                  <a:gd name="T41" fmla="*/ T40 w 45"/>
                  <a:gd name="T42" fmla="+- 0 4431 4371"/>
                  <a:gd name="T43" fmla="*/ 4431 h 68"/>
                  <a:gd name="T44" fmla="+- 0 3515 3495"/>
                  <a:gd name="T45" fmla="*/ T44 w 45"/>
                  <a:gd name="T46" fmla="+- 0 4431 4371"/>
                  <a:gd name="T47" fmla="*/ 4431 h 68"/>
                  <a:gd name="T48" fmla="+- 0 3513 3495"/>
                  <a:gd name="T49" fmla="*/ T48 w 45"/>
                  <a:gd name="T50" fmla="+- 0 4431 4371"/>
                  <a:gd name="T51" fmla="*/ 4431 h 68"/>
                  <a:gd name="T52" fmla="+- 0 3504 3495"/>
                  <a:gd name="T53" fmla="*/ T52 w 45"/>
                  <a:gd name="T54" fmla="+- 0 4410 4371"/>
                  <a:gd name="T55" fmla="*/ 4410 h 68"/>
                  <a:gd name="T56" fmla="+- 0 3504 3495"/>
                  <a:gd name="T57" fmla="*/ T56 w 45"/>
                  <a:gd name="T58" fmla="+- 0 4397 4371"/>
                  <a:gd name="T59" fmla="*/ 4397 h 68"/>
                  <a:gd name="T60" fmla="+- 0 3515 3495"/>
                  <a:gd name="T61" fmla="*/ T60 w 45"/>
                  <a:gd name="T62" fmla="+- 0 4378 4371"/>
                  <a:gd name="T63" fmla="*/ 4378 h 68"/>
                  <a:gd name="T64" fmla="+- 0 3534 3495"/>
                  <a:gd name="T65" fmla="*/ T64 w 45"/>
                  <a:gd name="T66" fmla="+- 0 4378 4371"/>
                  <a:gd name="T67" fmla="*/ 4378 h 68"/>
                  <a:gd name="T68" fmla="+- 0 3533 3495"/>
                  <a:gd name="T69" fmla="*/ T68 w 45"/>
                  <a:gd name="T70" fmla="+- 0 4377 4371"/>
                  <a:gd name="T71" fmla="*/ 4377 h 68"/>
                  <a:gd name="T72" fmla="+- 0 3531 3495"/>
                  <a:gd name="T73" fmla="*/ T72 w 45"/>
                  <a:gd name="T74" fmla="+- 0 4375 4371"/>
                  <a:gd name="T75" fmla="*/ 4375 h 68"/>
                  <a:gd name="T76" fmla="+- 0 3526 3495"/>
                  <a:gd name="T77" fmla="*/ T76 w 45"/>
                  <a:gd name="T78" fmla="+- 0 4372 4371"/>
                  <a:gd name="T79" fmla="*/ 4372 h 68"/>
                  <a:gd name="T80" fmla="+- 0 3522 3495"/>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5" y="64"/>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39" name="Freeform 3201"/>
              <p:cNvSpPr>
                <a:spLocks/>
              </p:cNvSpPr>
              <p:nvPr/>
            </p:nvSpPr>
            <p:spPr bwMode="auto">
              <a:xfrm>
                <a:off x="3495" y="4371"/>
                <a:ext cx="45" cy="68"/>
              </a:xfrm>
              <a:custGeom>
                <a:avLst/>
                <a:gdLst>
                  <a:gd name="T0" fmla="+- 0 3534 3495"/>
                  <a:gd name="T1" fmla="*/ T0 w 45"/>
                  <a:gd name="T2" fmla="+- 0 4378 4371"/>
                  <a:gd name="T3" fmla="*/ 4378 h 68"/>
                  <a:gd name="T4" fmla="+- 0 3518 3495"/>
                  <a:gd name="T5" fmla="*/ T4 w 45"/>
                  <a:gd name="T6" fmla="+- 0 4378 4371"/>
                  <a:gd name="T7" fmla="*/ 4378 h 68"/>
                  <a:gd name="T8" fmla="+- 0 3522 3495"/>
                  <a:gd name="T9" fmla="*/ T8 w 45"/>
                  <a:gd name="T10" fmla="+- 0 4379 4371"/>
                  <a:gd name="T11" fmla="*/ 4379 h 68"/>
                  <a:gd name="T12" fmla="+- 0 3525 3495"/>
                  <a:gd name="T13" fmla="*/ T12 w 45"/>
                  <a:gd name="T14" fmla="+- 0 4381 4371"/>
                  <a:gd name="T15" fmla="*/ 4381 h 68"/>
                  <a:gd name="T16" fmla="+- 0 3531 3495"/>
                  <a:gd name="T17" fmla="*/ T16 w 45"/>
                  <a:gd name="T18" fmla="+- 0 4410 4371"/>
                  <a:gd name="T19" fmla="*/ 4410 h 68"/>
                  <a:gd name="T20" fmla="+- 0 3531 3495"/>
                  <a:gd name="T21" fmla="*/ T20 w 45"/>
                  <a:gd name="T22" fmla="+- 0 4413 4371"/>
                  <a:gd name="T23" fmla="*/ 4413 h 68"/>
                  <a:gd name="T24" fmla="+- 0 3519 3495"/>
                  <a:gd name="T25" fmla="*/ T24 w 45"/>
                  <a:gd name="T26" fmla="+- 0 4431 4371"/>
                  <a:gd name="T27" fmla="*/ 4431 h 68"/>
                  <a:gd name="T28" fmla="+- 0 3533 3495"/>
                  <a:gd name="T29" fmla="*/ T28 w 45"/>
                  <a:gd name="T30" fmla="+- 0 4431 4371"/>
                  <a:gd name="T31" fmla="*/ 4431 h 68"/>
                  <a:gd name="T32" fmla="+- 0 3536 3495"/>
                  <a:gd name="T33" fmla="*/ T32 w 45"/>
                  <a:gd name="T34" fmla="+- 0 4426 4371"/>
                  <a:gd name="T35" fmla="*/ 4426 h 68"/>
                  <a:gd name="T36" fmla="+- 0 3538 3495"/>
                  <a:gd name="T37" fmla="*/ T36 w 45"/>
                  <a:gd name="T38" fmla="+- 0 4423 4371"/>
                  <a:gd name="T39" fmla="*/ 4423 h 68"/>
                  <a:gd name="T40" fmla="+- 0 3539 3495"/>
                  <a:gd name="T41" fmla="*/ T40 w 45"/>
                  <a:gd name="T42" fmla="+- 0 4414 4371"/>
                  <a:gd name="T43" fmla="*/ 4414 h 68"/>
                  <a:gd name="T44" fmla="+- 0 3540 3495"/>
                  <a:gd name="T45" fmla="*/ T44 w 45"/>
                  <a:gd name="T46" fmla="+- 0 4410 4371"/>
                  <a:gd name="T47" fmla="*/ 4410 h 68"/>
                  <a:gd name="T48" fmla="+- 0 3540 3495"/>
                  <a:gd name="T49" fmla="*/ T48 w 45"/>
                  <a:gd name="T50" fmla="+- 0 4397 4371"/>
                  <a:gd name="T51" fmla="*/ 4397 h 68"/>
                  <a:gd name="T52" fmla="+- 0 3539 3495"/>
                  <a:gd name="T53" fmla="*/ T52 w 45"/>
                  <a:gd name="T54" fmla="+- 0 4395 4371"/>
                  <a:gd name="T55" fmla="*/ 4395 h 68"/>
                  <a:gd name="T56" fmla="+- 0 3539 3495"/>
                  <a:gd name="T57" fmla="*/ T56 w 45"/>
                  <a:gd name="T58" fmla="+- 0 4394 4371"/>
                  <a:gd name="T59" fmla="*/ 4394 h 68"/>
                  <a:gd name="T60" fmla="+- 0 3538 3495"/>
                  <a:gd name="T61" fmla="*/ T60 w 45"/>
                  <a:gd name="T62" fmla="+- 0 4386 4371"/>
                  <a:gd name="T63" fmla="*/ 4386 h 68"/>
                  <a:gd name="T64" fmla="+- 0 3537 3495"/>
                  <a:gd name="T65" fmla="*/ T64 w 45"/>
                  <a:gd name="T66" fmla="+- 0 4383 4371"/>
                  <a:gd name="T67" fmla="*/ 4383 h 68"/>
                  <a:gd name="T68" fmla="+- 0 3534 3495"/>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1"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33" name="Group 3196"/>
            <p:cNvGrpSpPr>
              <a:grpSpLocks/>
            </p:cNvGrpSpPr>
            <p:nvPr/>
          </p:nvGrpSpPr>
          <p:grpSpPr bwMode="auto">
            <a:xfrm>
              <a:off x="3565" y="4031"/>
              <a:ext cx="80" cy="658"/>
              <a:chOff x="3565" y="4031"/>
              <a:chExt cx="80" cy="658"/>
            </a:xfrm>
          </p:grpSpPr>
          <p:sp>
            <p:nvSpPr>
              <p:cNvPr id="39535" name="Freeform 3199"/>
              <p:cNvSpPr>
                <a:spLocks/>
              </p:cNvSpPr>
              <p:nvPr/>
            </p:nvSpPr>
            <p:spPr bwMode="auto">
              <a:xfrm>
                <a:off x="3565" y="4031"/>
                <a:ext cx="80" cy="658"/>
              </a:xfrm>
              <a:custGeom>
                <a:avLst/>
                <a:gdLst>
                  <a:gd name="T0" fmla="+- 0 3644 3565"/>
                  <a:gd name="T1" fmla="*/ T0 w 80"/>
                  <a:gd name="T2" fmla="+- 0 4031 4031"/>
                  <a:gd name="T3" fmla="*/ 4031 h 658"/>
                  <a:gd name="T4" fmla="+- 0 3565 3565"/>
                  <a:gd name="T5" fmla="*/ T4 w 80"/>
                  <a:gd name="T6" fmla="+- 0 4031 4031"/>
                  <a:gd name="T7" fmla="*/ 4031 h 658"/>
                  <a:gd name="T8" fmla="+- 0 3566 3565"/>
                  <a:gd name="T9" fmla="*/ T8 w 80"/>
                  <a:gd name="T10" fmla="+- 0 4033 4031"/>
                  <a:gd name="T11" fmla="*/ 4033 h 658"/>
                  <a:gd name="T12" fmla="+- 0 3566 3565"/>
                  <a:gd name="T13" fmla="*/ T12 w 80"/>
                  <a:gd name="T14" fmla="+- 0 4688 4031"/>
                  <a:gd name="T15" fmla="*/ 4688 h 658"/>
                  <a:gd name="T16" fmla="+- 0 3565 3565"/>
                  <a:gd name="T17" fmla="*/ T16 w 80"/>
                  <a:gd name="T18" fmla="+- 0 4689 4031"/>
                  <a:gd name="T19" fmla="*/ 4689 h 658"/>
                  <a:gd name="T20" fmla="+- 0 3644 3565"/>
                  <a:gd name="T21" fmla="*/ T20 w 80"/>
                  <a:gd name="T22" fmla="+- 0 4689 4031"/>
                  <a:gd name="T23" fmla="*/ 4689 h 658"/>
                  <a:gd name="T24" fmla="+- 0 3643 3565"/>
                  <a:gd name="T25" fmla="*/ T24 w 80"/>
                  <a:gd name="T26" fmla="+- 0 4688 4031"/>
                  <a:gd name="T27" fmla="*/ 4688 h 658"/>
                  <a:gd name="T28" fmla="+- 0 3643 3565"/>
                  <a:gd name="T29" fmla="*/ T28 w 80"/>
                  <a:gd name="T30" fmla="+- 0 4466 4031"/>
                  <a:gd name="T31" fmla="*/ 4466 h 658"/>
                  <a:gd name="T32" fmla="+- 0 3584 3565"/>
                  <a:gd name="T33" fmla="*/ T32 w 80"/>
                  <a:gd name="T34" fmla="+- 0 4466 4031"/>
                  <a:gd name="T35" fmla="*/ 4466 h 658"/>
                  <a:gd name="T36" fmla="+- 0 3582 3565"/>
                  <a:gd name="T37" fmla="*/ T36 w 80"/>
                  <a:gd name="T38" fmla="+- 0 4463 4031"/>
                  <a:gd name="T39" fmla="*/ 4463 h 658"/>
                  <a:gd name="T40" fmla="+- 0 3584 3565"/>
                  <a:gd name="T41" fmla="*/ T40 w 80"/>
                  <a:gd name="T42" fmla="+- 0 4461 4031"/>
                  <a:gd name="T43" fmla="*/ 4461 h 658"/>
                  <a:gd name="T44" fmla="+- 0 3643 3565"/>
                  <a:gd name="T45" fmla="*/ T44 w 80"/>
                  <a:gd name="T46" fmla="+- 0 4461 4031"/>
                  <a:gd name="T47" fmla="*/ 4461 h 658"/>
                  <a:gd name="T48" fmla="+- 0 3643 3565"/>
                  <a:gd name="T49" fmla="*/ T48 w 80"/>
                  <a:gd name="T50" fmla="+- 0 4451 4031"/>
                  <a:gd name="T51" fmla="*/ 4451 h 658"/>
                  <a:gd name="T52" fmla="+- 0 3575 3565"/>
                  <a:gd name="T53" fmla="*/ T52 w 80"/>
                  <a:gd name="T54" fmla="+- 0 4451 4031"/>
                  <a:gd name="T55" fmla="*/ 4451 h 658"/>
                  <a:gd name="T56" fmla="+- 0 3572 3565"/>
                  <a:gd name="T57" fmla="*/ T56 w 80"/>
                  <a:gd name="T58" fmla="+- 0 4449 4031"/>
                  <a:gd name="T59" fmla="*/ 4449 h 658"/>
                  <a:gd name="T60" fmla="+- 0 3575 3565"/>
                  <a:gd name="T61" fmla="*/ T60 w 80"/>
                  <a:gd name="T62" fmla="+- 0 4446 4031"/>
                  <a:gd name="T63" fmla="*/ 4446 h 658"/>
                  <a:gd name="T64" fmla="+- 0 3643 3565"/>
                  <a:gd name="T65" fmla="*/ T64 w 80"/>
                  <a:gd name="T66" fmla="+- 0 4446 4031"/>
                  <a:gd name="T67" fmla="*/ 4446 h 658"/>
                  <a:gd name="T68" fmla="+- 0 3643 3565"/>
                  <a:gd name="T69" fmla="*/ T68 w 80"/>
                  <a:gd name="T70" fmla="+- 0 4033 4031"/>
                  <a:gd name="T71" fmla="*/ 4033 h 658"/>
                  <a:gd name="T72" fmla="+- 0 3644 3565"/>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657"/>
                    </a:lnTo>
                    <a:lnTo>
                      <a:pt x="0" y="658"/>
                    </a:lnTo>
                    <a:lnTo>
                      <a:pt x="79" y="658"/>
                    </a:lnTo>
                    <a:lnTo>
                      <a:pt x="78" y="657"/>
                    </a:lnTo>
                    <a:lnTo>
                      <a:pt x="78" y="435"/>
                    </a:lnTo>
                    <a:lnTo>
                      <a:pt x="19" y="435"/>
                    </a:lnTo>
                    <a:lnTo>
                      <a:pt x="17" y="432"/>
                    </a:lnTo>
                    <a:lnTo>
                      <a:pt x="19" y="430"/>
                    </a:lnTo>
                    <a:lnTo>
                      <a:pt x="78" y="430"/>
                    </a:lnTo>
                    <a:lnTo>
                      <a:pt x="78" y="420"/>
                    </a:lnTo>
                    <a:lnTo>
                      <a:pt x="10" y="420"/>
                    </a:lnTo>
                    <a:lnTo>
                      <a:pt x="7" y="418"/>
                    </a:lnTo>
                    <a:lnTo>
                      <a:pt x="10"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36" name="Freeform 3198"/>
              <p:cNvSpPr>
                <a:spLocks/>
              </p:cNvSpPr>
              <p:nvPr/>
            </p:nvSpPr>
            <p:spPr bwMode="auto">
              <a:xfrm>
                <a:off x="3565" y="4031"/>
                <a:ext cx="80" cy="658"/>
              </a:xfrm>
              <a:custGeom>
                <a:avLst/>
                <a:gdLst>
                  <a:gd name="T0" fmla="+- 0 3643 3565"/>
                  <a:gd name="T1" fmla="*/ T0 w 80"/>
                  <a:gd name="T2" fmla="+- 0 4461 4031"/>
                  <a:gd name="T3" fmla="*/ 4461 h 658"/>
                  <a:gd name="T4" fmla="+- 0 3620 3565"/>
                  <a:gd name="T5" fmla="*/ T4 w 80"/>
                  <a:gd name="T6" fmla="+- 0 4461 4031"/>
                  <a:gd name="T7" fmla="*/ 4461 h 658"/>
                  <a:gd name="T8" fmla="+- 0 3622 3565"/>
                  <a:gd name="T9" fmla="*/ T8 w 80"/>
                  <a:gd name="T10" fmla="+- 0 4463 4031"/>
                  <a:gd name="T11" fmla="*/ 4463 h 658"/>
                  <a:gd name="T12" fmla="+- 0 3620 3565"/>
                  <a:gd name="T13" fmla="*/ T12 w 80"/>
                  <a:gd name="T14" fmla="+- 0 4466 4031"/>
                  <a:gd name="T15" fmla="*/ 4466 h 658"/>
                  <a:gd name="T16" fmla="+- 0 3643 3565"/>
                  <a:gd name="T17" fmla="*/ T16 w 80"/>
                  <a:gd name="T18" fmla="+- 0 4466 4031"/>
                  <a:gd name="T19" fmla="*/ 4466 h 658"/>
                  <a:gd name="T20" fmla="+- 0 3643 3565"/>
                  <a:gd name="T21" fmla="*/ T20 w 80"/>
                  <a:gd name="T22" fmla="+- 0 4464 4031"/>
                  <a:gd name="T23" fmla="*/ 4464 h 658"/>
                  <a:gd name="T24" fmla="+- 0 3642 3565"/>
                  <a:gd name="T25" fmla="*/ T24 w 80"/>
                  <a:gd name="T26" fmla="+- 0 4463 4031"/>
                  <a:gd name="T27" fmla="*/ 4463 h 658"/>
                  <a:gd name="T28" fmla="+- 0 3643 3565"/>
                  <a:gd name="T29" fmla="*/ T28 w 80"/>
                  <a:gd name="T30" fmla="+- 0 4462 4031"/>
                  <a:gd name="T31" fmla="*/ 4462 h 658"/>
                  <a:gd name="T32" fmla="+- 0 3643 3565"/>
                  <a:gd name="T33" fmla="*/ T32 w 80"/>
                  <a:gd name="T34" fmla="+- 0 4461 4031"/>
                  <a:gd name="T35" fmla="*/ 446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430"/>
                    </a:moveTo>
                    <a:lnTo>
                      <a:pt x="55" y="430"/>
                    </a:lnTo>
                    <a:lnTo>
                      <a:pt x="57" y="432"/>
                    </a:lnTo>
                    <a:lnTo>
                      <a:pt x="55" y="435"/>
                    </a:lnTo>
                    <a:lnTo>
                      <a:pt x="78" y="435"/>
                    </a:lnTo>
                    <a:lnTo>
                      <a:pt x="78" y="433"/>
                    </a:lnTo>
                    <a:lnTo>
                      <a:pt x="77" y="432"/>
                    </a:lnTo>
                    <a:lnTo>
                      <a:pt x="78" y="431"/>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37" name="Freeform 3197"/>
              <p:cNvSpPr>
                <a:spLocks/>
              </p:cNvSpPr>
              <p:nvPr/>
            </p:nvSpPr>
            <p:spPr bwMode="auto">
              <a:xfrm>
                <a:off x="3565" y="4031"/>
                <a:ext cx="80" cy="658"/>
              </a:xfrm>
              <a:custGeom>
                <a:avLst/>
                <a:gdLst>
                  <a:gd name="T0" fmla="+- 0 3637 3565"/>
                  <a:gd name="T1" fmla="*/ T0 w 80"/>
                  <a:gd name="T2" fmla="+- 0 4446 4031"/>
                  <a:gd name="T3" fmla="*/ 4446 h 658"/>
                  <a:gd name="T4" fmla="+- 0 3611 3565"/>
                  <a:gd name="T5" fmla="*/ T4 w 80"/>
                  <a:gd name="T6" fmla="+- 0 4446 4031"/>
                  <a:gd name="T7" fmla="*/ 4446 h 658"/>
                  <a:gd name="T8" fmla="+- 0 3614 3565"/>
                  <a:gd name="T9" fmla="*/ T8 w 80"/>
                  <a:gd name="T10" fmla="+- 0 4449 4031"/>
                  <a:gd name="T11" fmla="*/ 4449 h 658"/>
                  <a:gd name="T12" fmla="+- 0 3611 3565"/>
                  <a:gd name="T13" fmla="*/ T12 w 80"/>
                  <a:gd name="T14" fmla="+- 0 4451 4031"/>
                  <a:gd name="T15" fmla="*/ 4451 h 658"/>
                  <a:gd name="T16" fmla="+- 0 3637 3565"/>
                  <a:gd name="T17" fmla="*/ T16 w 80"/>
                  <a:gd name="T18" fmla="+- 0 4451 4031"/>
                  <a:gd name="T19" fmla="*/ 4451 h 658"/>
                  <a:gd name="T20" fmla="+- 0 3634 3565"/>
                  <a:gd name="T21" fmla="*/ T20 w 80"/>
                  <a:gd name="T22" fmla="+- 0 4449 4031"/>
                  <a:gd name="T23" fmla="*/ 4449 h 658"/>
                  <a:gd name="T24" fmla="+- 0 3637 3565"/>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2" y="415"/>
                    </a:moveTo>
                    <a:lnTo>
                      <a:pt x="46" y="415"/>
                    </a:lnTo>
                    <a:lnTo>
                      <a:pt x="49" y="418"/>
                    </a:lnTo>
                    <a:lnTo>
                      <a:pt x="46" y="420"/>
                    </a:lnTo>
                    <a:lnTo>
                      <a:pt x="72" y="420"/>
                    </a:lnTo>
                    <a:lnTo>
                      <a:pt x="69" y="418"/>
                    </a:lnTo>
                    <a:lnTo>
                      <a:pt x="72"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34" name="Group 3194"/>
            <p:cNvGrpSpPr>
              <a:grpSpLocks/>
            </p:cNvGrpSpPr>
            <p:nvPr/>
          </p:nvGrpSpPr>
          <p:grpSpPr bwMode="auto">
            <a:xfrm>
              <a:off x="3582" y="4463"/>
              <a:ext cx="62" cy="2"/>
              <a:chOff x="3582" y="4463"/>
              <a:chExt cx="62" cy="2"/>
            </a:xfrm>
          </p:grpSpPr>
          <p:sp>
            <p:nvSpPr>
              <p:cNvPr id="39534" name="Freeform 3195"/>
              <p:cNvSpPr>
                <a:spLocks/>
              </p:cNvSpPr>
              <p:nvPr/>
            </p:nvSpPr>
            <p:spPr bwMode="auto">
              <a:xfrm>
                <a:off x="3582" y="4463"/>
                <a:ext cx="62" cy="2"/>
              </a:xfrm>
              <a:custGeom>
                <a:avLst/>
                <a:gdLst>
                  <a:gd name="T0" fmla="+- 0 3582 3582"/>
                  <a:gd name="T1" fmla="*/ T0 w 62"/>
                  <a:gd name="T2" fmla="+- 0 3643 3582"/>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5" name="Group 3192"/>
            <p:cNvGrpSpPr>
              <a:grpSpLocks/>
            </p:cNvGrpSpPr>
            <p:nvPr/>
          </p:nvGrpSpPr>
          <p:grpSpPr bwMode="auto">
            <a:xfrm>
              <a:off x="3572" y="4449"/>
              <a:ext cx="71" cy="2"/>
              <a:chOff x="3572" y="4449"/>
              <a:chExt cx="71" cy="2"/>
            </a:xfrm>
          </p:grpSpPr>
          <p:sp>
            <p:nvSpPr>
              <p:cNvPr id="39533" name="Freeform 3193"/>
              <p:cNvSpPr>
                <a:spLocks/>
              </p:cNvSpPr>
              <p:nvPr/>
            </p:nvSpPr>
            <p:spPr bwMode="auto">
              <a:xfrm>
                <a:off x="3572" y="4449"/>
                <a:ext cx="71" cy="2"/>
              </a:xfrm>
              <a:custGeom>
                <a:avLst/>
                <a:gdLst>
                  <a:gd name="T0" fmla="+- 0 3572 3572"/>
                  <a:gd name="T1" fmla="*/ T0 w 71"/>
                  <a:gd name="T2" fmla="+- 0 3643 3572"/>
                  <a:gd name="T3" fmla="*/ T2 w 71"/>
                </a:gdLst>
                <a:ahLst/>
                <a:cxnLst>
                  <a:cxn ang="0">
                    <a:pos x="T1" y="0"/>
                  </a:cxn>
                  <a:cxn ang="0">
                    <a:pos x="T3" y="0"/>
                  </a:cxn>
                </a:cxnLst>
                <a:rect l="0" t="0" r="r" b="b"/>
                <a:pathLst>
                  <a:path w="71">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6" name="Group 3189"/>
            <p:cNvGrpSpPr>
              <a:grpSpLocks/>
            </p:cNvGrpSpPr>
            <p:nvPr/>
          </p:nvGrpSpPr>
          <p:grpSpPr bwMode="auto">
            <a:xfrm>
              <a:off x="3564" y="4031"/>
              <a:ext cx="3" cy="658"/>
              <a:chOff x="3564" y="4031"/>
              <a:chExt cx="3" cy="658"/>
            </a:xfrm>
          </p:grpSpPr>
          <p:sp>
            <p:nvSpPr>
              <p:cNvPr id="39531" name="Freeform 3191"/>
              <p:cNvSpPr>
                <a:spLocks/>
              </p:cNvSpPr>
              <p:nvPr/>
            </p:nvSpPr>
            <p:spPr bwMode="auto">
              <a:xfrm>
                <a:off x="3564" y="4031"/>
                <a:ext cx="3" cy="658"/>
              </a:xfrm>
              <a:custGeom>
                <a:avLst/>
                <a:gdLst>
                  <a:gd name="T0" fmla="+- 0 3564 3564"/>
                  <a:gd name="T1" fmla="*/ T0 w 3"/>
                  <a:gd name="T2" fmla="+- 0 4689 4031"/>
                  <a:gd name="T3" fmla="*/ 4689 h 658"/>
                  <a:gd name="T4" fmla="+- 0 3566 3564"/>
                  <a:gd name="T5" fmla="*/ T4 w 3"/>
                  <a:gd name="T6" fmla="+- 0 4689 4031"/>
                  <a:gd name="T7" fmla="*/ 4689 h 658"/>
                  <a:gd name="T8" fmla="+- 0 3566 3564"/>
                  <a:gd name="T9" fmla="*/ T8 w 3"/>
                  <a:gd name="T10" fmla="+- 0 4031 4031"/>
                  <a:gd name="T11" fmla="*/ 4031 h 658"/>
                  <a:gd name="T12" fmla="+- 0 3564 3564"/>
                  <a:gd name="T13" fmla="*/ T12 w 3"/>
                  <a:gd name="T14" fmla="+- 0 4031 4031"/>
                  <a:gd name="T15" fmla="*/ 4031 h 658"/>
                  <a:gd name="T16" fmla="+- 0 3564 3564"/>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532" name="Picture 31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37" name="Group 3187"/>
            <p:cNvGrpSpPr>
              <a:grpSpLocks/>
            </p:cNvGrpSpPr>
            <p:nvPr/>
          </p:nvGrpSpPr>
          <p:grpSpPr bwMode="auto">
            <a:xfrm>
              <a:off x="3549" y="4019"/>
              <a:ext cx="3" cy="656"/>
              <a:chOff x="3549" y="4019"/>
              <a:chExt cx="3" cy="656"/>
            </a:xfrm>
          </p:grpSpPr>
          <p:sp>
            <p:nvSpPr>
              <p:cNvPr id="39530" name="Freeform 3188"/>
              <p:cNvSpPr>
                <a:spLocks/>
              </p:cNvSpPr>
              <p:nvPr/>
            </p:nvSpPr>
            <p:spPr bwMode="auto">
              <a:xfrm>
                <a:off x="3549" y="4019"/>
                <a:ext cx="3" cy="656"/>
              </a:xfrm>
              <a:custGeom>
                <a:avLst/>
                <a:gdLst>
                  <a:gd name="T0" fmla="+- 0 3549 3549"/>
                  <a:gd name="T1" fmla="*/ T0 w 3"/>
                  <a:gd name="T2" fmla="+- 0 4675 4019"/>
                  <a:gd name="T3" fmla="*/ 4675 h 656"/>
                  <a:gd name="T4" fmla="+- 0 3552 3549"/>
                  <a:gd name="T5" fmla="*/ T4 w 3"/>
                  <a:gd name="T6" fmla="+- 0 4675 4019"/>
                  <a:gd name="T7" fmla="*/ 4675 h 656"/>
                  <a:gd name="T8" fmla="+- 0 3552 3549"/>
                  <a:gd name="T9" fmla="*/ T8 w 3"/>
                  <a:gd name="T10" fmla="+- 0 4019 4019"/>
                  <a:gd name="T11" fmla="*/ 4019 h 656"/>
                  <a:gd name="T12" fmla="+- 0 3549 3549"/>
                  <a:gd name="T13" fmla="*/ T12 w 3"/>
                  <a:gd name="T14" fmla="+- 0 4019 4019"/>
                  <a:gd name="T15" fmla="*/ 4019 h 656"/>
                  <a:gd name="T16" fmla="+- 0 3549 354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38" name="Group 3185"/>
            <p:cNvGrpSpPr>
              <a:grpSpLocks/>
            </p:cNvGrpSpPr>
            <p:nvPr/>
          </p:nvGrpSpPr>
          <p:grpSpPr bwMode="auto">
            <a:xfrm>
              <a:off x="3549" y="4018"/>
              <a:ext cx="82" cy="2"/>
              <a:chOff x="3549" y="4018"/>
              <a:chExt cx="82" cy="2"/>
            </a:xfrm>
          </p:grpSpPr>
          <p:sp>
            <p:nvSpPr>
              <p:cNvPr id="39529" name="Freeform 3186"/>
              <p:cNvSpPr>
                <a:spLocks/>
              </p:cNvSpPr>
              <p:nvPr/>
            </p:nvSpPr>
            <p:spPr bwMode="auto">
              <a:xfrm>
                <a:off x="3549" y="4018"/>
                <a:ext cx="82" cy="2"/>
              </a:xfrm>
              <a:custGeom>
                <a:avLst/>
                <a:gdLst>
                  <a:gd name="T0" fmla="+- 0 3549 3549"/>
                  <a:gd name="T1" fmla="*/ T0 w 82"/>
                  <a:gd name="T2" fmla="+- 0 3631 354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9" name="Group 3183"/>
            <p:cNvGrpSpPr>
              <a:grpSpLocks/>
            </p:cNvGrpSpPr>
            <p:nvPr/>
          </p:nvGrpSpPr>
          <p:grpSpPr bwMode="auto">
            <a:xfrm>
              <a:off x="3551" y="4674"/>
              <a:ext cx="80" cy="2"/>
              <a:chOff x="3551" y="4674"/>
              <a:chExt cx="80" cy="2"/>
            </a:xfrm>
          </p:grpSpPr>
          <p:sp>
            <p:nvSpPr>
              <p:cNvPr id="39528" name="Freeform 3184"/>
              <p:cNvSpPr>
                <a:spLocks/>
              </p:cNvSpPr>
              <p:nvPr/>
            </p:nvSpPr>
            <p:spPr bwMode="auto">
              <a:xfrm>
                <a:off x="3551" y="4674"/>
                <a:ext cx="80" cy="2"/>
              </a:xfrm>
              <a:custGeom>
                <a:avLst/>
                <a:gdLst>
                  <a:gd name="T0" fmla="+- 0 3551 3551"/>
                  <a:gd name="T1" fmla="*/ T0 w 80"/>
                  <a:gd name="T2" fmla="+- 0 3631 355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0" name="Group 3181"/>
            <p:cNvGrpSpPr>
              <a:grpSpLocks/>
            </p:cNvGrpSpPr>
            <p:nvPr/>
          </p:nvGrpSpPr>
          <p:grpSpPr bwMode="auto">
            <a:xfrm>
              <a:off x="3552" y="4672"/>
              <a:ext cx="80" cy="2"/>
              <a:chOff x="3552" y="4672"/>
              <a:chExt cx="80" cy="2"/>
            </a:xfrm>
          </p:grpSpPr>
          <p:sp>
            <p:nvSpPr>
              <p:cNvPr id="39527" name="Freeform 3182"/>
              <p:cNvSpPr>
                <a:spLocks/>
              </p:cNvSpPr>
              <p:nvPr/>
            </p:nvSpPr>
            <p:spPr bwMode="auto">
              <a:xfrm>
                <a:off x="3552" y="4672"/>
                <a:ext cx="80" cy="2"/>
              </a:xfrm>
              <a:custGeom>
                <a:avLst/>
                <a:gdLst>
                  <a:gd name="T0" fmla="+- 0 3552 3552"/>
                  <a:gd name="T1" fmla="*/ T0 w 80"/>
                  <a:gd name="T2" fmla="+- 0 3631 355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1" name="Group 3178"/>
            <p:cNvGrpSpPr>
              <a:grpSpLocks/>
            </p:cNvGrpSpPr>
            <p:nvPr/>
          </p:nvGrpSpPr>
          <p:grpSpPr bwMode="auto">
            <a:xfrm>
              <a:off x="3577" y="4248"/>
              <a:ext cx="40" cy="67"/>
              <a:chOff x="3577" y="4248"/>
              <a:chExt cx="40" cy="67"/>
            </a:xfrm>
          </p:grpSpPr>
          <p:sp>
            <p:nvSpPr>
              <p:cNvPr id="39525" name="Freeform 3180"/>
              <p:cNvSpPr>
                <a:spLocks/>
              </p:cNvSpPr>
              <p:nvPr/>
            </p:nvSpPr>
            <p:spPr bwMode="auto">
              <a:xfrm>
                <a:off x="3577" y="4248"/>
                <a:ext cx="40" cy="67"/>
              </a:xfrm>
              <a:custGeom>
                <a:avLst/>
                <a:gdLst>
                  <a:gd name="T0" fmla="+- 0 3612 3577"/>
                  <a:gd name="T1" fmla="*/ T0 w 40"/>
                  <a:gd name="T2" fmla="+- 0 4256 4248"/>
                  <a:gd name="T3" fmla="*/ 4256 h 67"/>
                  <a:gd name="T4" fmla="+- 0 3594 3577"/>
                  <a:gd name="T5" fmla="*/ T4 w 40"/>
                  <a:gd name="T6" fmla="+- 0 4256 4248"/>
                  <a:gd name="T7" fmla="*/ 4256 h 67"/>
                  <a:gd name="T8" fmla="+- 0 3598 3577"/>
                  <a:gd name="T9" fmla="*/ T8 w 40"/>
                  <a:gd name="T10" fmla="+- 0 4257 4248"/>
                  <a:gd name="T11" fmla="*/ 4257 h 67"/>
                  <a:gd name="T12" fmla="+- 0 3602 3577"/>
                  <a:gd name="T13" fmla="*/ T12 w 40"/>
                  <a:gd name="T14" fmla="+- 0 4259 4248"/>
                  <a:gd name="T15" fmla="*/ 4259 h 67"/>
                  <a:gd name="T16" fmla="+- 0 3604 3577"/>
                  <a:gd name="T17" fmla="*/ T16 w 40"/>
                  <a:gd name="T18" fmla="+- 0 4262 4248"/>
                  <a:gd name="T19" fmla="*/ 4262 h 67"/>
                  <a:gd name="T20" fmla="+- 0 3604 3577"/>
                  <a:gd name="T21" fmla="*/ T20 w 40"/>
                  <a:gd name="T22" fmla="+- 0 4266 4248"/>
                  <a:gd name="T23" fmla="*/ 4266 h 67"/>
                  <a:gd name="T24" fmla="+- 0 3604 3577"/>
                  <a:gd name="T25" fmla="*/ T24 w 40"/>
                  <a:gd name="T26" fmla="+- 0 4271 4248"/>
                  <a:gd name="T27" fmla="*/ 4271 h 67"/>
                  <a:gd name="T28" fmla="+- 0 3578 3577"/>
                  <a:gd name="T29" fmla="*/ T28 w 40"/>
                  <a:gd name="T30" fmla="+- 0 4305 4248"/>
                  <a:gd name="T31" fmla="*/ 4305 h 67"/>
                  <a:gd name="T32" fmla="+- 0 3578 3577"/>
                  <a:gd name="T33" fmla="*/ T32 w 40"/>
                  <a:gd name="T34" fmla="+- 0 4306 4248"/>
                  <a:gd name="T35" fmla="*/ 4306 h 67"/>
                  <a:gd name="T36" fmla="+- 0 3577 3577"/>
                  <a:gd name="T37" fmla="*/ T36 w 40"/>
                  <a:gd name="T38" fmla="+- 0 4308 4248"/>
                  <a:gd name="T39" fmla="*/ 4308 h 67"/>
                  <a:gd name="T40" fmla="+- 0 3577 3577"/>
                  <a:gd name="T41" fmla="*/ T40 w 40"/>
                  <a:gd name="T42" fmla="+- 0 4308 4248"/>
                  <a:gd name="T43" fmla="*/ 4308 h 67"/>
                  <a:gd name="T44" fmla="+- 0 3577 3577"/>
                  <a:gd name="T45" fmla="*/ T44 w 40"/>
                  <a:gd name="T46" fmla="+- 0 4313 4248"/>
                  <a:gd name="T47" fmla="*/ 4313 h 67"/>
                  <a:gd name="T48" fmla="+- 0 3577 3577"/>
                  <a:gd name="T49" fmla="*/ T48 w 40"/>
                  <a:gd name="T50" fmla="+- 0 4314 4248"/>
                  <a:gd name="T51" fmla="*/ 4314 h 67"/>
                  <a:gd name="T52" fmla="+- 0 3578 3577"/>
                  <a:gd name="T53" fmla="*/ T52 w 40"/>
                  <a:gd name="T54" fmla="+- 0 4314 4248"/>
                  <a:gd name="T55" fmla="*/ 4314 h 67"/>
                  <a:gd name="T56" fmla="+- 0 3615 3577"/>
                  <a:gd name="T57" fmla="*/ T56 w 40"/>
                  <a:gd name="T58" fmla="+- 0 4315 4248"/>
                  <a:gd name="T59" fmla="*/ 4315 h 67"/>
                  <a:gd name="T60" fmla="+- 0 3616 3577"/>
                  <a:gd name="T61" fmla="*/ T60 w 40"/>
                  <a:gd name="T62" fmla="+- 0 4314 4248"/>
                  <a:gd name="T63" fmla="*/ 4314 h 67"/>
                  <a:gd name="T64" fmla="+- 0 3616 3577"/>
                  <a:gd name="T65" fmla="*/ T64 w 40"/>
                  <a:gd name="T66" fmla="+- 0 4314 4248"/>
                  <a:gd name="T67" fmla="*/ 4314 h 67"/>
                  <a:gd name="T68" fmla="+- 0 3617 3577"/>
                  <a:gd name="T69" fmla="*/ T68 w 40"/>
                  <a:gd name="T70" fmla="+- 0 4313 4248"/>
                  <a:gd name="T71" fmla="*/ 4313 h 67"/>
                  <a:gd name="T72" fmla="+- 0 3617 3577"/>
                  <a:gd name="T73" fmla="*/ T72 w 40"/>
                  <a:gd name="T74" fmla="+- 0 4309 4248"/>
                  <a:gd name="T75" fmla="*/ 4309 h 67"/>
                  <a:gd name="T76" fmla="+- 0 3616 3577"/>
                  <a:gd name="T77" fmla="*/ T76 w 40"/>
                  <a:gd name="T78" fmla="+- 0 4308 4248"/>
                  <a:gd name="T79" fmla="*/ 4308 h 67"/>
                  <a:gd name="T80" fmla="+- 0 3616 3577"/>
                  <a:gd name="T81" fmla="*/ T80 w 40"/>
                  <a:gd name="T82" fmla="+- 0 4307 4248"/>
                  <a:gd name="T83" fmla="*/ 4307 h 67"/>
                  <a:gd name="T84" fmla="+- 0 3615 3577"/>
                  <a:gd name="T85" fmla="*/ T84 w 40"/>
                  <a:gd name="T86" fmla="+- 0 4307 4248"/>
                  <a:gd name="T87" fmla="*/ 4307 h 67"/>
                  <a:gd name="T88" fmla="+- 0 3587 3577"/>
                  <a:gd name="T89" fmla="*/ T88 w 40"/>
                  <a:gd name="T90" fmla="+- 0 4307 4248"/>
                  <a:gd name="T91" fmla="*/ 4307 h 67"/>
                  <a:gd name="T92" fmla="+- 0 3597 3577"/>
                  <a:gd name="T93" fmla="*/ T92 w 40"/>
                  <a:gd name="T94" fmla="+- 0 4296 4248"/>
                  <a:gd name="T95" fmla="*/ 4296 h 67"/>
                  <a:gd name="T96" fmla="+- 0 3614 3577"/>
                  <a:gd name="T97" fmla="*/ T96 w 40"/>
                  <a:gd name="T98" fmla="+- 0 4267 4248"/>
                  <a:gd name="T99" fmla="*/ 4267 h 67"/>
                  <a:gd name="T100" fmla="+- 0 3614 3577"/>
                  <a:gd name="T101" fmla="*/ T100 w 40"/>
                  <a:gd name="T102" fmla="+- 0 4262 4248"/>
                  <a:gd name="T103" fmla="*/ 4262 h 67"/>
                  <a:gd name="T104" fmla="+- 0 3613 3577"/>
                  <a:gd name="T105" fmla="*/ T104 w 40"/>
                  <a:gd name="T106" fmla="+- 0 4260 4248"/>
                  <a:gd name="T107" fmla="*/ 4260 h 67"/>
                  <a:gd name="T108" fmla="+- 0 3612 3577"/>
                  <a:gd name="T109" fmla="*/ T108 w 40"/>
                  <a:gd name="T110" fmla="+- 0 4256 4248"/>
                  <a:gd name="T111" fmla="*/ 4256 h 67"/>
                  <a:gd name="T112" fmla="+- 0 3612 3577"/>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8"/>
                    </a:lnTo>
                    <a:lnTo>
                      <a:pt x="27" y="23"/>
                    </a:lnTo>
                    <a:lnTo>
                      <a:pt x="1" y="57"/>
                    </a:lnTo>
                    <a:lnTo>
                      <a:pt x="1" y="58"/>
                    </a:lnTo>
                    <a:lnTo>
                      <a:pt x="0" y="60"/>
                    </a:lnTo>
                    <a:lnTo>
                      <a:pt x="0" y="65"/>
                    </a:lnTo>
                    <a:lnTo>
                      <a:pt x="0" y="66"/>
                    </a:lnTo>
                    <a:lnTo>
                      <a:pt x="1" y="66"/>
                    </a:lnTo>
                    <a:lnTo>
                      <a:pt x="38" y="67"/>
                    </a:lnTo>
                    <a:lnTo>
                      <a:pt x="39" y="66"/>
                    </a:lnTo>
                    <a:lnTo>
                      <a:pt x="40" y="65"/>
                    </a:lnTo>
                    <a:lnTo>
                      <a:pt x="40" y="61"/>
                    </a:lnTo>
                    <a:lnTo>
                      <a:pt x="39" y="60"/>
                    </a:lnTo>
                    <a:lnTo>
                      <a:pt x="39" y="59"/>
                    </a:lnTo>
                    <a:lnTo>
                      <a:pt x="38" y="59"/>
                    </a:lnTo>
                    <a:lnTo>
                      <a:pt x="10" y="59"/>
                    </a:lnTo>
                    <a:lnTo>
                      <a:pt x="20" y="48"/>
                    </a:lnTo>
                    <a:lnTo>
                      <a:pt x="37" y="19"/>
                    </a:lnTo>
                    <a:lnTo>
                      <a:pt x="37" y="14"/>
                    </a:lnTo>
                    <a:lnTo>
                      <a:pt x="36"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6" name="Freeform 3179"/>
              <p:cNvSpPr>
                <a:spLocks/>
              </p:cNvSpPr>
              <p:nvPr/>
            </p:nvSpPr>
            <p:spPr bwMode="auto">
              <a:xfrm>
                <a:off x="3577" y="4248"/>
                <a:ext cx="40" cy="67"/>
              </a:xfrm>
              <a:custGeom>
                <a:avLst/>
                <a:gdLst>
                  <a:gd name="T0" fmla="+- 0 3598 3577"/>
                  <a:gd name="T1" fmla="*/ T0 w 40"/>
                  <a:gd name="T2" fmla="+- 0 4248 4248"/>
                  <a:gd name="T3" fmla="*/ 4248 h 67"/>
                  <a:gd name="T4" fmla="+- 0 3578 3577"/>
                  <a:gd name="T5" fmla="*/ T4 w 40"/>
                  <a:gd name="T6" fmla="+- 0 4259 4248"/>
                  <a:gd name="T7" fmla="*/ 4259 h 67"/>
                  <a:gd name="T8" fmla="+- 0 3578 3577"/>
                  <a:gd name="T9" fmla="*/ T8 w 40"/>
                  <a:gd name="T10" fmla="+- 0 4260 4248"/>
                  <a:gd name="T11" fmla="*/ 4260 h 67"/>
                  <a:gd name="T12" fmla="+- 0 3579 3577"/>
                  <a:gd name="T13" fmla="*/ T12 w 40"/>
                  <a:gd name="T14" fmla="+- 0 4261 4248"/>
                  <a:gd name="T15" fmla="*/ 4261 h 67"/>
                  <a:gd name="T16" fmla="+- 0 3579 3577"/>
                  <a:gd name="T17" fmla="*/ T16 w 40"/>
                  <a:gd name="T18" fmla="+- 0 4261 4248"/>
                  <a:gd name="T19" fmla="*/ 4261 h 67"/>
                  <a:gd name="T20" fmla="+- 0 3581 3577"/>
                  <a:gd name="T21" fmla="*/ T20 w 40"/>
                  <a:gd name="T22" fmla="+- 0 4260 4248"/>
                  <a:gd name="T23" fmla="*/ 4260 h 67"/>
                  <a:gd name="T24" fmla="+- 0 3584 3577"/>
                  <a:gd name="T25" fmla="*/ T24 w 40"/>
                  <a:gd name="T26" fmla="+- 0 4258 4248"/>
                  <a:gd name="T27" fmla="*/ 4258 h 67"/>
                  <a:gd name="T28" fmla="+- 0 3588 3577"/>
                  <a:gd name="T29" fmla="*/ T28 w 40"/>
                  <a:gd name="T30" fmla="+- 0 4257 4248"/>
                  <a:gd name="T31" fmla="*/ 4257 h 67"/>
                  <a:gd name="T32" fmla="+- 0 3590 3577"/>
                  <a:gd name="T33" fmla="*/ T32 w 40"/>
                  <a:gd name="T34" fmla="+- 0 4256 4248"/>
                  <a:gd name="T35" fmla="*/ 4256 h 67"/>
                  <a:gd name="T36" fmla="+- 0 3592 3577"/>
                  <a:gd name="T37" fmla="*/ T36 w 40"/>
                  <a:gd name="T38" fmla="+- 0 4256 4248"/>
                  <a:gd name="T39" fmla="*/ 4256 h 67"/>
                  <a:gd name="T40" fmla="+- 0 3612 3577"/>
                  <a:gd name="T41" fmla="*/ T40 w 40"/>
                  <a:gd name="T42" fmla="+- 0 4256 4248"/>
                  <a:gd name="T43" fmla="*/ 4256 h 67"/>
                  <a:gd name="T44" fmla="+- 0 3611 3577"/>
                  <a:gd name="T45" fmla="*/ T44 w 40"/>
                  <a:gd name="T46" fmla="+- 0 4255 4248"/>
                  <a:gd name="T47" fmla="*/ 4255 h 67"/>
                  <a:gd name="T48" fmla="+- 0 3608 3577"/>
                  <a:gd name="T49" fmla="*/ T48 w 40"/>
                  <a:gd name="T50" fmla="+- 0 4251 4248"/>
                  <a:gd name="T51" fmla="*/ 4251 h 67"/>
                  <a:gd name="T52" fmla="+- 0 3606 3577"/>
                  <a:gd name="T53" fmla="*/ T52 w 40"/>
                  <a:gd name="T54" fmla="+- 0 4250 4248"/>
                  <a:gd name="T55" fmla="*/ 4250 h 67"/>
                  <a:gd name="T56" fmla="+- 0 3601 3577"/>
                  <a:gd name="T57" fmla="*/ T56 w 40"/>
                  <a:gd name="T58" fmla="+- 0 4248 4248"/>
                  <a:gd name="T59" fmla="*/ 4248 h 67"/>
                  <a:gd name="T60" fmla="+- 0 3598 3577"/>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42" name="Group 3174"/>
            <p:cNvGrpSpPr>
              <a:grpSpLocks/>
            </p:cNvGrpSpPr>
            <p:nvPr/>
          </p:nvGrpSpPr>
          <p:grpSpPr bwMode="auto">
            <a:xfrm>
              <a:off x="3580" y="4372"/>
              <a:ext cx="38" cy="66"/>
              <a:chOff x="3580" y="4372"/>
              <a:chExt cx="38" cy="66"/>
            </a:xfrm>
          </p:grpSpPr>
          <p:sp>
            <p:nvSpPr>
              <p:cNvPr id="39522" name="Freeform 3177"/>
              <p:cNvSpPr>
                <a:spLocks/>
              </p:cNvSpPr>
              <p:nvPr/>
            </p:nvSpPr>
            <p:spPr bwMode="auto">
              <a:xfrm>
                <a:off x="3580" y="4372"/>
                <a:ext cx="38" cy="66"/>
              </a:xfrm>
              <a:custGeom>
                <a:avLst/>
                <a:gdLst>
                  <a:gd name="T0" fmla="+- 0 3615 3580"/>
                  <a:gd name="T1" fmla="*/ T0 w 38"/>
                  <a:gd name="T2" fmla="+- 0 4431 4372"/>
                  <a:gd name="T3" fmla="*/ 4431 h 66"/>
                  <a:gd name="T4" fmla="+- 0 3582 3580"/>
                  <a:gd name="T5" fmla="*/ T4 w 38"/>
                  <a:gd name="T6" fmla="+- 0 4431 4372"/>
                  <a:gd name="T7" fmla="*/ 4431 h 66"/>
                  <a:gd name="T8" fmla="+- 0 3581 3580"/>
                  <a:gd name="T9" fmla="*/ T8 w 38"/>
                  <a:gd name="T10" fmla="+- 0 4431 4372"/>
                  <a:gd name="T11" fmla="*/ 4431 h 66"/>
                  <a:gd name="T12" fmla="+- 0 3580 3580"/>
                  <a:gd name="T13" fmla="*/ T12 w 38"/>
                  <a:gd name="T14" fmla="+- 0 4432 4372"/>
                  <a:gd name="T15" fmla="*/ 4432 h 66"/>
                  <a:gd name="T16" fmla="+- 0 3580 3580"/>
                  <a:gd name="T17" fmla="*/ T16 w 38"/>
                  <a:gd name="T18" fmla="+- 0 4433 4372"/>
                  <a:gd name="T19" fmla="*/ 4433 h 66"/>
                  <a:gd name="T20" fmla="+- 0 3580 3580"/>
                  <a:gd name="T21" fmla="*/ T20 w 38"/>
                  <a:gd name="T22" fmla="+- 0 4436 4372"/>
                  <a:gd name="T23" fmla="*/ 4436 h 66"/>
                  <a:gd name="T24" fmla="+- 0 3580 3580"/>
                  <a:gd name="T25" fmla="*/ T24 w 38"/>
                  <a:gd name="T26" fmla="+- 0 4437 4372"/>
                  <a:gd name="T27" fmla="*/ 4437 h 66"/>
                  <a:gd name="T28" fmla="+- 0 3581 3580"/>
                  <a:gd name="T29" fmla="*/ T28 w 38"/>
                  <a:gd name="T30" fmla="+- 0 4438 4372"/>
                  <a:gd name="T31" fmla="*/ 4438 h 66"/>
                  <a:gd name="T32" fmla="+- 0 3616 3580"/>
                  <a:gd name="T33" fmla="*/ T32 w 38"/>
                  <a:gd name="T34" fmla="+- 0 4438 4372"/>
                  <a:gd name="T35" fmla="*/ 4438 h 66"/>
                  <a:gd name="T36" fmla="+- 0 3616 3580"/>
                  <a:gd name="T37" fmla="*/ T36 w 38"/>
                  <a:gd name="T38" fmla="+- 0 4437 4372"/>
                  <a:gd name="T39" fmla="*/ 4437 h 66"/>
                  <a:gd name="T40" fmla="+- 0 3617 3580"/>
                  <a:gd name="T41" fmla="*/ T40 w 38"/>
                  <a:gd name="T42" fmla="+- 0 4436 4372"/>
                  <a:gd name="T43" fmla="*/ 4436 h 66"/>
                  <a:gd name="T44" fmla="+- 0 3617 3580"/>
                  <a:gd name="T45" fmla="*/ T44 w 38"/>
                  <a:gd name="T46" fmla="+- 0 4433 4372"/>
                  <a:gd name="T47" fmla="*/ 4433 h 66"/>
                  <a:gd name="T48" fmla="+- 0 3617 3580"/>
                  <a:gd name="T49" fmla="*/ T48 w 38"/>
                  <a:gd name="T50" fmla="+- 0 4432 4372"/>
                  <a:gd name="T51" fmla="*/ 4432 h 66"/>
                  <a:gd name="T52" fmla="+- 0 3616 3580"/>
                  <a:gd name="T53" fmla="*/ T52 w 38"/>
                  <a:gd name="T54" fmla="+- 0 4431 4372"/>
                  <a:gd name="T55" fmla="*/ 4431 h 66"/>
                  <a:gd name="T56" fmla="+- 0 3615 3580"/>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3" name="Freeform 3176"/>
              <p:cNvSpPr>
                <a:spLocks/>
              </p:cNvSpPr>
              <p:nvPr/>
            </p:nvSpPr>
            <p:spPr bwMode="auto">
              <a:xfrm>
                <a:off x="3580" y="4372"/>
                <a:ext cx="38" cy="66"/>
              </a:xfrm>
              <a:custGeom>
                <a:avLst/>
                <a:gdLst>
                  <a:gd name="T0" fmla="+- 0 3603 3580"/>
                  <a:gd name="T1" fmla="*/ T0 w 38"/>
                  <a:gd name="T2" fmla="+- 0 4381 4372"/>
                  <a:gd name="T3" fmla="*/ 4381 h 66"/>
                  <a:gd name="T4" fmla="+- 0 3595 3580"/>
                  <a:gd name="T5" fmla="*/ T4 w 38"/>
                  <a:gd name="T6" fmla="+- 0 4381 4372"/>
                  <a:gd name="T7" fmla="*/ 4381 h 66"/>
                  <a:gd name="T8" fmla="+- 0 3595 3580"/>
                  <a:gd name="T9" fmla="*/ T8 w 38"/>
                  <a:gd name="T10" fmla="+- 0 4431 4372"/>
                  <a:gd name="T11" fmla="*/ 4431 h 66"/>
                  <a:gd name="T12" fmla="+- 0 3604 3580"/>
                  <a:gd name="T13" fmla="*/ T12 w 38"/>
                  <a:gd name="T14" fmla="+- 0 4431 4372"/>
                  <a:gd name="T15" fmla="*/ 4431 h 66"/>
                  <a:gd name="T16" fmla="+- 0 3603 3580"/>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4" name="Freeform 3175"/>
              <p:cNvSpPr>
                <a:spLocks/>
              </p:cNvSpPr>
              <p:nvPr/>
            </p:nvSpPr>
            <p:spPr bwMode="auto">
              <a:xfrm>
                <a:off x="3580" y="4372"/>
                <a:ext cx="38" cy="66"/>
              </a:xfrm>
              <a:custGeom>
                <a:avLst/>
                <a:gdLst>
                  <a:gd name="T0" fmla="+- 0 3602 3580"/>
                  <a:gd name="T1" fmla="*/ T0 w 38"/>
                  <a:gd name="T2" fmla="+- 0 4372 4372"/>
                  <a:gd name="T3" fmla="*/ 4372 h 66"/>
                  <a:gd name="T4" fmla="+- 0 3580 3580"/>
                  <a:gd name="T5" fmla="*/ T4 w 38"/>
                  <a:gd name="T6" fmla="+- 0 4388 4372"/>
                  <a:gd name="T7" fmla="*/ 4388 h 66"/>
                  <a:gd name="T8" fmla="+- 0 3580 3580"/>
                  <a:gd name="T9" fmla="*/ T8 w 38"/>
                  <a:gd name="T10" fmla="+- 0 4389 4372"/>
                  <a:gd name="T11" fmla="*/ 4389 h 66"/>
                  <a:gd name="T12" fmla="+- 0 3581 3580"/>
                  <a:gd name="T13" fmla="*/ T12 w 38"/>
                  <a:gd name="T14" fmla="+- 0 4389 4372"/>
                  <a:gd name="T15" fmla="*/ 4389 h 66"/>
                  <a:gd name="T16" fmla="+- 0 3583 3580"/>
                  <a:gd name="T17" fmla="*/ T16 w 38"/>
                  <a:gd name="T18" fmla="+- 0 4388 4372"/>
                  <a:gd name="T19" fmla="*/ 4388 h 66"/>
                  <a:gd name="T20" fmla="+- 0 3595 3580"/>
                  <a:gd name="T21" fmla="*/ T20 w 38"/>
                  <a:gd name="T22" fmla="+- 0 4381 4372"/>
                  <a:gd name="T23" fmla="*/ 4381 h 66"/>
                  <a:gd name="T24" fmla="+- 0 3603 3580"/>
                  <a:gd name="T25" fmla="*/ T24 w 38"/>
                  <a:gd name="T26" fmla="+- 0 4381 4372"/>
                  <a:gd name="T27" fmla="*/ 4381 h 66"/>
                  <a:gd name="T28" fmla="+- 0 3603 3580"/>
                  <a:gd name="T29" fmla="*/ T28 w 38"/>
                  <a:gd name="T30" fmla="+- 0 4372 4372"/>
                  <a:gd name="T31" fmla="*/ 4372 h 66"/>
                  <a:gd name="T32" fmla="+- 0 3603 3580"/>
                  <a:gd name="T33" fmla="*/ T32 w 38"/>
                  <a:gd name="T34" fmla="+- 0 4372 4372"/>
                  <a:gd name="T35" fmla="*/ 4372 h 66"/>
                  <a:gd name="T36" fmla="+- 0 3602 3580"/>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43" name="Group 3168"/>
            <p:cNvGrpSpPr>
              <a:grpSpLocks/>
            </p:cNvGrpSpPr>
            <p:nvPr/>
          </p:nvGrpSpPr>
          <p:grpSpPr bwMode="auto">
            <a:xfrm>
              <a:off x="3644" y="4031"/>
              <a:ext cx="80" cy="658"/>
              <a:chOff x="3644" y="4031"/>
              <a:chExt cx="80" cy="658"/>
            </a:xfrm>
          </p:grpSpPr>
          <p:sp>
            <p:nvSpPr>
              <p:cNvPr id="39517" name="Freeform 3173"/>
              <p:cNvSpPr>
                <a:spLocks/>
              </p:cNvSpPr>
              <p:nvPr/>
            </p:nvSpPr>
            <p:spPr bwMode="auto">
              <a:xfrm>
                <a:off x="3644" y="4031"/>
                <a:ext cx="80" cy="658"/>
              </a:xfrm>
              <a:custGeom>
                <a:avLst/>
                <a:gdLst>
                  <a:gd name="T0" fmla="+- 0 3722 3644"/>
                  <a:gd name="T1" fmla="*/ T0 w 80"/>
                  <a:gd name="T2" fmla="+- 0 4466 4031"/>
                  <a:gd name="T3" fmla="*/ 4466 h 658"/>
                  <a:gd name="T4" fmla="+- 0 3646 3644"/>
                  <a:gd name="T5" fmla="*/ T4 w 80"/>
                  <a:gd name="T6" fmla="+- 0 4466 4031"/>
                  <a:gd name="T7" fmla="*/ 4466 h 658"/>
                  <a:gd name="T8" fmla="+- 0 3646 3644"/>
                  <a:gd name="T9" fmla="*/ T8 w 80"/>
                  <a:gd name="T10" fmla="+- 0 4688 4031"/>
                  <a:gd name="T11" fmla="*/ 4688 h 658"/>
                  <a:gd name="T12" fmla="+- 0 3644 3644"/>
                  <a:gd name="T13" fmla="*/ T12 w 80"/>
                  <a:gd name="T14" fmla="+- 0 4689 4031"/>
                  <a:gd name="T15" fmla="*/ 4689 h 658"/>
                  <a:gd name="T16" fmla="+- 0 3723 3644"/>
                  <a:gd name="T17" fmla="*/ T16 w 80"/>
                  <a:gd name="T18" fmla="+- 0 4689 4031"/>
                  <a:gd name="T19" fmla="*/ 4689 h 658"/>
                  <a:gd name="T20" fmla="+- 0 3722 3644"/>
                  <a:gd name="T21" fmla="*/ T20 w 80"/>
                  <a:gd name="T22" fmla="+- 0 4688 4031"/>
                  <a:gd name="T23" fmla="*/ 4688 h 658"/>
                  <a:gd name="T24" fmla="+- 0 3722 3644"/>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18" name="Freeform 3172"/>
              <p:cNvSpPr>
                <a:spLocks/>
              </p:cNvSpPr>
              <p:nvPr/>
            </p:nvSpPr>
            <p:spPr bwMode="auto">
              <a:xfrm>
                <a:off x="3644" y="4031"/>
                <a:ext cx="80" cy="658"/>
              </a:xfrm>
              <a:custGeom>
                <a:avLst/>
                <a:gdLst>
                  <a:gd name="T0" fmla="+- 0 3705 3644"/>
                  <a:gd name="T1" fmla="*/ T0 w 80"/>
                  <a:gd name="T2" fmla="+- 0 4461 4031"/>
                  <a:gd name="T3" fmla="*/ 4461 h 658"/>
                  <a:gd name="T4" fmla="+- 0 3680 3644"/>
                  <a:gd name="T5" fmla="*/ T4 w 80"/>
                  <a:gd name="T6" fmla="+- 0 4461 4031"/>
                  <a:gd name="T7" fmla="*/ 4461 h 658"/>
                  <a:gd name="T8" fmla="+- 0 3682 3644"/>
                  <a:gd name="T9" fmla="*/ T8 w 80"/>
                  <a:gd name="T10" fmla="+- 0 4463 4031"/>
                  <a:gd name="T11" fmla="*/ 4463 h 658"/>
                  <a:gd name="T12" fmla="+- 0 3680 3644"/>
                  <a:gd name="T13" fmla="*/ T12 w 80"/>
                  <a:gd name="T14" fmla="+- 0 4466 4031"/>
                  <a:gd name="T15" fmla="*/ 4466 h 658"/>
                  <a:gd name="T16" fmla="+- 0 3705 3644"/>
                  <a:gd name="T17" fmla="*/ T16 w 80"/>
                  <a:gd name="T18" fmla="+- 0 4466 4031"/>
                  <a:gd name="T19" fmla="*/ 4466 h 658"/>
                  <a:gd name="T20" fmla="+- 0 3702 3644"/>
                  <a:gd name="T21" fmla="*/ T20 w 80"/>
                  <a:gd name="T22" fmla="+- 0 4463 4031"/>
                  <a:gd name="T23" fmla="*/ 4463 h 658"/>
                  <a:gd name="T24" fmla="+- 0 3705 3644"/>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1" y="430"/>
                    </a:moveTo>
                    <a:lnTo>
                      <a:pt x="36" y="430"/>
                    </a:lnTo>
                    <a:lnTo>
                      <a:pt x="38" y="432"/>
                    </a:lnTo>
                    <a:lnTo>
                      <a:pt x="36" y="435"/>
                    </a:lnTo>
                    <a:lnTo>
                      <a:pt x="61" y="435"/>
                    </a:lnTo>
                    <a:lnTo>
                      <a:pt x="58" y="432"/>
                    </a:lnTo>
                    <a:lnTo>
                      <a:pt x="6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19" name="Freeform 3171"/>
              <p:cNvSpPr>
                <a:spLocks/>
              </p:cNvSpPr>
              <p:nvPr/>
            </p:nvSpPr>
            <p:spPr bwMode="auto">
              <a:xfrm>
                <a:off x="3644" y="4031"/>
                <a:ext cx="80" cy="658"/>
              </a:xfrm>
              <a:custGeom>
                <a:avLst/>
                <a:gdLst>
                  <a:gd name="T0" fmla="+- 0 3722 3644"/>
                  <a:gd name="T1" fmla="*/ T0 w 80"/>
                  <a:gd name="T2" fmla="+- 0 4451 4031"/>
                  <a:gd name="T3" fmla="*/ 4451 h 658"/>
                  <a:gd name="T4" fmla="+- 0 3646 3644"/>
                  <a:gd name="T5" fmla="*/ T4 w 80"/>
                  <a:gd name="T6" fmla="+- 0 4451 4031"/>
                  <a:gd name="T7" fmla="*/ 4451 h 658"/>
                  <a:gd name="T8" fmla="+- 0 3646 3644"/>
                  <a:gd name="T9" fmla="*/ T8 w 80"/>
                  <a:gd name="T10" fmla="+- 0 4461 4031"/>
                  <a:gd name="T11" fmla="*/ 4461 h 658"/>
                  <a:gd name="T12" fmla="+- 0 3722 3644"/>
                  <a:gd name="T13" fmla="*/ T12 w 80"/>
                  <a:gd name="T14" fmla="+- 0 4461 4031"/>
                  <a:gd name="T15" fmla="*/ 4461 h 658"/>
                  <a:gd name="T16" fmla="+- 0 3722 3644"/>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2" y="420"/>
                    </a:lnTo>
                    <a:lnTo>
                      <a:pt x="2"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0" name="Freeform 3170"/>
              <p:cNvSpPr>
                <a:spLocks/>
              </p:cNvSpPr>
              <p:nvPr/>
            </p:nvSpPr>
            <p:spPr bwMode="auto">
              <a:xfrm>
                <a:off x="3644" y="4031"/>
                <a:ext cx="80" cy="658"/>
              </a:xfrm>
              <a:custGeom>
                <a:avLst/>
                <a:gdLst>
                  <a:gd name="T0" fmla="+- 0 3698 3644"/>
                  <a:gd name="T1" fmla="*/ T0 w 80"/>
                  <a:gd name="T2" fmla="+- 0 4446 4031"/>
                  <a:gd name="T3" fmla="*/ 4446 h 658"/>
                  <a:gd name="T4" fmla="+- 0 3673 3644"/>
                  <a:gd name="T5" fmla="*/ T4 w 80"/>
                  <a:gd name="T6" fmla="+- 0 4446 4031"/>
                  <a:gd name="T7" fmla="*/ 4446 h 658"/>
                  <a:gd name="T8" fmla="+- 0 3675 3644"/>
                  <a:gd name="T9" fmla="*/ T8 w 80"/>
                  <a:gd name="T10" fmla="+- 0 4449 4031"/>
                  <a:gd name="T11" fmla="*/ 4449 h 658"/>
                  <a:gd name="T12" fmla="+- 0 3673 3644"/>
                  <a:gd name="T13" fmla="*/ T12 w 80"/>
                  <a:gd name="T14" fmla="+- 0 4451 4031"/>
                  <a:gd name="T15" fmla="*/ 4451 h 658"/>
                  <a:gd name="T16" fmla="+- 0 3698 3644"/>
                  <a:gd name="T17" fmla="*/ T16 w 80"/>
                  <a:gd name="T18" fmla="+- 0 4451 4031"/>
                  <a:gd name="T19" fmla="*/ 4451 h 658"/>
                  <a:gd name="T20" fmla="+- 0 3696 3644"/>
                  <a:gd name="T21" fmla="*/ T20 w 80"/>
                  <a:gd name="T22" fmla="+- 0 4449 4031"/>
                  <a:gd name="T23" fmla="*/ 4449 h 658"/>
                  <a:gd name="T24" fmla="+- 0 3698 364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4" y="415"/>
                    </a:moveTo>
                    <a:lnTo>
                      <a:pt x="29" y="415"/>
                    </a:lnTo>
                    <a:lnTo>
                      <a:pt x="31" y="418"/>
                    </a:lnTo>
                    <a:lnTo>
                      <a:pt x="29" y="420"/>
                    </a:lnTo>
                    <a:lnTo>
                      <a:pt x="54" y="420"/>
                    </a:lnTo>
                    <a:lnTo>
                      <a:pt x="52" y="418"/>
                    </a:lnTo>
                    <a:lnTo>
                      <a:pt x="5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1" name="Freeform 3169"/>
              <p:cNvSpPr>
                <a:spLocks/>
              </p:cNvSpPr>
              <p:nvPr/>
            </p:nvSpPr>
            <p:spPr bwMode="auto">
              <a:xfrm>
                <a:off x="3644" y="4031"/>
                <a:ext cx="80" cy="658"/>
              </a:xfrm>
              <a:custGeom>
                <a:avLst/>
                <a:gdLst>
                  <a:gd name="T0" fmla="+- 0 3724 3644"/>
                  <a:gd name="T1" fmla="*/ T0 w 80"/>
                  <a:gd name="T2" fmla="+- 0 4031 4031"/>
                  <a:gd name="T3" fmla="*/ 4031 h 658"/>
                  <a:gd name="T4" fmla="+- 0 3644 3644"/>
                  <a:gd name="T5" fmla="*/ T4 w 80"/>
                  <a:gd name="T6" fmla="+- 0 4031 4031"/>
                  <a:gd name="T7" fmla="*/ 4031 h 658"/>
                  <a:gd name="T8" fmla="+- 0 3646 3644"/>
                  <a:gd name="T9" fmla="*/ T8 w 80"/>
                  <a:gd name="T10" fmla="+- 0 4033 4031"/>
                  <a:gd name="T11" fmla="*/ 4033 h 658"/>
                  <a:gd name="T12" fmla="+- 0 3646 3644"/>
                  <a:gd name="T13" fmla="*/ T12 w 80"/>
                  <a:gd name="T14" fmla="+- 0 4446 4031"/>
                  <a:gd name="T15" fmla="*/ 4446 h 658"/>
                  <a:gd name="T16" fmla="+- 0 3722 3644"/>
                  <a:gd name="T17" fmla="*/ T16 w 80"/>
                  <a:gd name="T18" fmla="+- 0 4446 4031"/>
                  <a:gd name="T19" fmla="*/ 4446 h 658"/>
                  <a:gd name="T20" fmla="+- 0 3722 3644"/>
                  <a:gd name="T21" fmla="*/ T20 w 80"/>
                  <a:gd name="T22" fmla="+- 0 4033 4031"/>
                  <a:gd name="T23" fmla="*/ 4033 h 658"/>
                  <a:gd name="T24" fmla="+- 0 3724 3644"/>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80" y="0"/>
                    </a:moveTo>
                    <a:lnTo>
                      <a:pt x="0" y="0"/>
                    </a:lnTo>
                    <a:lnTo>
                      <a:pt x="2" y="2"/>
                    </a:lnTo>
                    <a:lnTo>
                      <a:pt x="2"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44" name="Group 3166"/>
            <p:cNvGrpSpPr>
              <a:grpSpLocks/>
            </p:cNvGrpSpPr>
            <p:nvPr/>
          </p:nvGrpSpPr>
          <p:grpSpPr bwMode="auto">
            <a:xfrm>
              <a:off x="3646" y="4463"/>
              <a:ext cx="77" cy="2"/>
              <a:chOff x="3646" y="4463"/>
              <a:chExt cx="77" cy="2"/>
            </a:xfrm>
          </p:grpSpPr>
          <p:sp>
            <p:nvSpPr>
              <p:cNvPr id="39516" name="Freeform 3167"/>
              <p:cNvSpPr>
                <a:spLocks/>
              </p:cNvSpPr>
              <p:nvPr/>
            </p:nvSpPr>
            <p:spPr bwMode="auto">
              <a:xfrm>
                <a:off x="3646" y="4463"/>
                <a:ext cx="77" cy="2"/>
              </a:xfrm>
              <a:custGeom>
                <a:avLst/>
                <a:gdLst>
                  <a:gd name="T0" fmla="+- 0 3646 3646"/>
                  <a:gd name="T1" fmla="*/ T0 w 77"/>
                  <a:gd name="T2" fmla="+- 0 3722 3646"/>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5" name="Group 3164"/>
            <p:cNvGrpSpPr>
              <a:grpSpLocks/>
            </p:cNvGrpSpPr>
            <p:nvPr/>
          </p:nvGrpSpPr>
          <p:grpSpPr bwMode="auto">
            <a:xfrm>
              <a:off x="3646" y="4449"/>
              <a:ext cx="77" cy="2"/>
              <a:chOff x="3646" y="4449"/>
              <a:chExt cx="77" cy="2"/>
            </a:xfrm>
          </p:grpSpPr>
          <p:sp>
            <p:nvSpPr>
              <p:cNvPr id="39515" name="Freeform 3165"/>
              <p:cNvSpPr>
                <a:spLocks/>
              </p:cNvSpPr>
              <p:nvPr/>
            </p:nvSpPr>
            <p:spPr bwMode="auto">
              <a:xfrm>
                <a:off x="3646" y="4449"/>
                <a:ext cx="77" cy="2"/>
              </a:xfrm>
              <a:custGeom>
                <a:avLst/>
                <a:gdLst>
                  <a:gd name="T0" fmla="+- 0 3646 3646"/>
                  <a:gd name="T1" fmla="*/ T0 w 77"/>
                  <a:gd name="T2" fmla="+- 0 3722 3646"/>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6" name="Group 3162"/>
            <p:cNvGrpSpPr>
              <a:grpSpLocks/>
            </p:cNvGrpSpPr>
            <p:nvPr/>
          </p:nvGrpSpPr>
          <p:grpSpPr bwMode="auto">
            <a:xfrm>
              <a:off x="3644" y="4465"/>
              <a:ext cx="2" cy="224"/>
              <a:chOff x="3644" y="4465"/>
              <a:chExt cx="2" cy="224"/>
            </a:xfrm>
          </p:grpSpPr>
          <p:sp>
            <p:nvSpPr>
              <p:cNvPr id="39514" name="Freeform 3163"/>
              <p:cNvSpPr>
                <a:spLocks/>
              </p:cNvSpPr>
              <p:nvPr/>
            </p:nvSpPr>
            <p:spPr bwMode="auto">
              <a:xfrm>
                <a:off x="3644"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7" name="Group 3160"/>
            <p:cNvGrpSpPr>
              <a:grpSpLocks/>
            </p:cNvGrpSpPr>
            <p:nvPr/>
          </p:nvGrpSpPr>
          <p:grpSpPr bwMode="auto">
            <a:xfrm>
              <a:off x="3643" y="4456"/>
              <a:ext cx="3" cy="2"/>
              <a:chOff x="3643" y="4456"/>
              <a:chExt cx="3" cy="2"/>
            </a:xfrm>
          </p:grpSpPr>
          <p:sp>
            <p:nvSpPr>
              <p:cNvPr id="39513" name="Freeform 3161"/>
              <p:cNvSpPr>
                <a:spLocks/>
              </p:cNvSpPr>
              <p:nvPr/>
            </p:nvSpPr>
            <p:spPr bwMode="auto">
              <a:xfrm>
                <a:off x="3643" y="4456"/>
                <a:ext cx="3" cy="2"/>
              </a:xfrm>
              <a:custGeom>
                <a:avLst/>
                <a:gdLst>
                  <a:gd name="T0" fmla="+- 0 3643 3643"/>
                  <a:gd name="T1" fmla="*/ T0 w 3"/>
                  <a:gd name="T2" fmla="+- 0 3646 3643"/>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8" name="Group 3158"/>
            <p:cNvGrpSpPr>
              <a:grpSpLocks/>
            </p:cNvGrpSpPr>
            <p:nvPr/>
          </p:nvGrpSpPr>
          <p:grpSpPr bwMode="auto">
            <a:xfrm>
              <a:off x="3643" y="4461"/>
              <a:ext cx="3" cy="6"/>
              <a:chOff x="3643" y="4461"/>
              <a:chExt cx="3" cy="6"/>
            </a:xfrm>
          </p:grpSpPr>
          <p:sp>
            <p:nvSpPr>
              <p:cNvPr id="39512" name="Freeform 3159"/>
              <p:cNvSpPr>
                <a:spLocks/>
              </p:cNvSpPr>
              <p:nvPr/>
            </p:nvSpPr>
            <p:spPr bwMode="auto">
              <a:xfrm>
                <a:off x="3643" y="4461"/>
                <a:ext cx="3" cy="6"/>
              </a:xfrm>
              <a:custGeom>
                <a:avLst/>
                <a:gdLst>
                  <a:gd name="T0" fmla="+- 0 3646 3643"/>
                  <a:gd name="T1" fmla="*/ T0 w 3"/>
                  <a:gd name="T2" fmla="+- 0 4461 4461"/>
                  <a:gd name="T3" fmla="*/ 4461 h 6"/>
                  <a:gd name="T4" fmla="+- 0 3644 3643"/>
                  <a:gd name="T5" fmla="*/ T4 w 3"/>
                  <a:gd name="T6" fmla="+- 0 4461 4461"/>
                  <a:gd name="T7" fmla="*/ 4461 h 6"/>
                  <a:gd name="T8" fmla="+- 0 3643 3643"/>
                  <a:gd name="T9" fmla="*/ T8 w 3"/>
                  <a:gd name="T10" fmla="+- 0 4462 4461"/>
                  <a:gd name="T11" fmla="*/ 4462 h 6"/>
                  <a:gd name="T12" fmla="+- 0 3643 3643"/>
                  <a:gd name="T13" fmla="*/ T12 w 3"/>
                  <a:gd name="T14" fmla="+- 0 4464 4461"/>
                  <a:gd name="T15" fmla="*/ 4464 h 6"/>
                  <a:gd name="T16" fmla="+- 0 3644 3643"/>
                  <a:gd name="T17" fmla="*/ T16 w 3"/>
                  <a:gd name="T18" fmla="+- 0 4466 4461"/>
                  <a:gd name="T19" fmla="*/ 4466 h 6"/>
                  <a:gd name="T20" fmla="+- 0 3646 3643"/>
                  <a:gd name="T21" fmla="*/ T20 w 3"/>
                  <a:gd name="T22" fmla="+- 0 4466 4461"/>
                  <a:gd name="T23" fmla="*/ 4466 h 6"/>
                  <a:gd name="T24" fmla="+- 0 3646 3643"/>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1" y="0"/>
                    </a:lnTo>
                    <a:lnTo>
                      <a:pt x="0" y="1"/>
                    </a:lnTo>
                    <a:lnTo>
                      <a:pt x="0" y="3"/>
                    </a:lnTo>
                    <a:lnTo>
                      <a:pt x="1" y="5"/>
                    </a:lnTo>
                    <a:lnTo>
                      <a:pt x="3" y="5"/>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49" name="Group 3156"/>
            <p:cNvGrpSpPr>
              <a:grpSpLocks/>
            </p:cNvGrpSpPr>
            <p:nvPr/>
          </p:nvGrpSpPr>
          <p:grpSpPr bwMode="auto">
            <a:xfrm>
              <a:off x="3644" y="4031"/>
              <a:ext cx="2" cy="415"/>
              <a:chOff x="3644" y="4031"/>
              <a:chExt cx="2" cy="415"/>
            </a:xfrm>
          </p:grpSpPr>
          <p:sp>
            <p:nvSpPr>
              <p:cNvPr id="39511" name="Freeform 3157"/>
              <p:cNvSpPr>
                <a:spLocks/>
              </p:cNvSpPr>
              <p:nvPr/>
            </p:nvSpPr>
            <p:spPr bwMode="auto">
              <a:xfrm>
                <a:off x="3644"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0" name="Group 3153"/>
            <p:cNvGrpSpPr>
              <a:grpSpLocks/>
            </p:cNvGrpSpPr>
            <p:nvPr/>
          </p:nvGrpSpPr>
          <p:grpSpPr bwMode="auto">
            <a:xfrm>
              <a:off x="3643" y="4449"/>
              <a:ext cx="3" cy="2"/>
              <a:chOff x="3643" y="4449"/>
              <a:chExt cx="3" cy="2"/>
            </a:xfrm>
          </p:grpSpPr>
          <p:sp>
            <p:nvSpPr>
              <p:cNvPr id="39509" name="Freeform 3155"/>
              <p:cNvSpPr>
                <a:spLocks/>
              </p:cNvSpPr>
              <p:nvPr/>
            </p:nvSpPr>
            <p:spPr bwMode="auto">
              <a:xfrm>
                <a:off x="3643" y="4449"/>
                <a:ext cx="3" cy="2"/>
              </a:xfrm>
              <a:custGeom>
                <a:avLst/>
                <a:gdLst>
                  <a:gd name="T0" fmla="+- 0 3643 3643"/>
                  <a:gd name="T1" fmla="*/ T0 w 3"/>
                  <a:gd name="T2" fmla="+- 0 3646 3643"/>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510" name="Picture 315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51" name="Group 3151"/>
            <p:cNvGrpSpPr>
              <a:grpSpLocks/>
            </p:cNvGrpSpPr>
            <p:nvPr/>
          </p:nvGrpSpPr>
          <p:grpSpPr bwMode="auto">
            <a:xfrm>
              <a:off x="3629" y="4019"/>
              <a:ext cx="3" cy="656"/>
              <a:chOff x="3629" y="4019"/>
              <a:chExt cx="3" cy="656"/>
            </a:xfrm>
          </p:grpSpPr>
          <p:sp>
            <p:nvSpPr>
              <p:cNvPr id="39508" name="Freeform 3152"/>
              <p:cNvSpPr>
                <a:spLocks/>
              </p:cNvSpPr>
              <p:nvPr/>
            </p:nvSpPr>
            <p:spPr bwMode="auto">
              <a:xfrm>
                <a:off x="3629" y="4019"/>
                <a:ext cx="3" cy="656"/>
              </a:xfrm>
              <a:custGeom>
                <a:avLst/>
                <a:gdLst>
                  <a:gd name="T0" fmla="+- 0 3629 3629"/>
                  <a:gd name="T1" fmla="*/ T0 w 3"/>
                  <a:gd name="T2" fmla="+- 0 4675 4019"/>
                  <a:gd name="T3" fmla="*/ 4675 h 656"/>
                  <a:gd name="T4" fmla="+- 0 3631 3629"/>
                  <a:gd name="T5" fmla="*/ T4 w 3"/>
                  <a:gd name="T6" fmla="+- 0 4675 4019"/>
                  <a:gd name="T7" fmla="*/ 4675 h 656"/>
                  <a:gd name="T8" fmla="+- 0 3631 3629"/>
                  <a:gd name="T9" fmla="*/ T8 w 3"/>
                  <a:gd name="T10" fmla="+- 0 4019 4019"/>
                  <a:gd name="T11" fmla="*/ 4019 h 656"/>
                  <a:gd name="T12" fmla="+- 0 3629 3629"/>
                  <a:gd name="T13" fmla="*/ T12 w 3"/>
                  <a:gd name="T14" fmla="+- 0 4019 4019"/>
                  <a:gd name="T15" fmla="*/ 4019 h 656"/>
                  <a:gd name="T16" fmla="+- 0 3629 362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52" name="Group 3149"/>
            <p:cNvGrpSpPr>
              <a:grpSpLocks/>
            </p:cNvGrpSpPr>
            <p:nvPr/>
          </p:nvGrpSpPr>
          <p:grpSpPr bwMode="auto">
            <a:xfrm>
              <a:off x="3629" y="4018"/>
              <a:ext cx="82" cy="2"/>
              <a:chOff x="3629" y="4018"/>
              <a:chExt cx="82" cy="2"/>
            </a:xfrm>
          </p:grpSpPr>
          <p:sp>
            <p:nvSpPr>
              <p:cNvPr id="39507" name="Freeform 3150"/>
              <p:cNvSpPr>
                <a:spLocks/>
              </p:cNvSpPr>
              <p:nvPr/>
            </p:nvSpPr>
            <p:spPr bwMode="auto">
              <a:xfrm>
                <a:off x="3629" y="4018"/>
                <a:ext cx="82" cy="2"/>
              </a:xfrm>
              <a:custGeom>
                <a:avLst/>
                <a:gdLst>
                  <a:gd name="T0" fmla="+- 0 3629 3629"/>
                  <a:gd name="T1" fmla="*/ T0 w 82"/>
                  <a:gd name="T2" fmla="+- 0 3711 362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3" name="Group 3147"/>
            <p:cNvGrpSpPr>
              <a:grpSpLocks/>
            </p:cNvGrpSpPr>
            <p:nvPr/>
          </p:nvGrpSpPr>
          <p:grpSpPr bwMode="auto">
            <a:xfrm>
              <a:off x="3630" y="4674"/>
              <a:ext cx="80" cy="2"/>
              <a:chOff x="3630" y="4674"/>
              <a:chExt cx="80" cy="2"/>
            </a:xfrm>
          </p:grpSpPr>
          <p:sp>
            <p:nvSpPr>
              <p:cNvPr id="39506" name="Freeform 3148"/>
              <p:cNvSpPr>
                <a:spLocks/>
              </p:cNvSpPr>
              <p:nvPr/>
            </p:nvSpPr>
            <p:spPr bwMode="auto">
              <a:xfrm>
                <a:off x="3630" y="4674"/>
                <a:ext cx="80" cy="2"/>
              </a:xfrm>
              <a:custGeom>
                <a:avLst/>
                <a:gdLst>
                  <a:gd name="T0" fmla="+- 0 3630 3630"/>
                  <a:gd name="T1" fmla="*/ T0 w 80"/>
                  <a:gd name="T2" fmla="+- 0 3710 363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4" name="Group 3145"/>
            <p:cNvGrpSpPr>
              <a:grpSpLocks/>
            </p:cNvGrpSpPr>
            <p:nvPr/>
          </p:nvGrpSpPr>
          <p:grpSpPr bwMode="auto">
            <a:xfrm>
              <a:off x="3631" y="4672"/>
              <a:ext cx="80" cy="2"/>
              <a:chOff x="3631" y="4672"/>
              <a:chExt cx="80" cy="2"/>
            </a:xfrm>
          </p:grpSpPr>
          <p:sp>
            <p:nvSpPr>
              <p:cNvPr id="39505" name="Freeform 3146"/>
              <p:cNvSpPr>
                <a:spLocks/>
              </p:cNvSpPr>
              <p:nvPr/>
            </p:nvSpPr>
            <p:spPr bwMode="auto">
              <a:xfrm>
                <a:off x="3631" y="4672"/>
                <a:ext cx="80" cy="2"/>
              </a:xfrm>
              <a:custGeom>
                <a:avLst/>
                <a:gdLst>
                  <a:gd name="T0" fmla="+- 0 3631 3631"/>
                  <a:gd name="T1" fmla="*/ T0 w 80"/>
                  <a:gd name="T2" fmla="+- 0 3711 363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5" name="Group 3142"/>
            <p:cNvGrpSpPr>
              <a:grpSpLocks/>
            </p:cNvGrpSpPr>
            <p:nvPr/>
          </p:nvGrpSpPr>
          <p:grpSpPr bwMode="auto">
            <a:xfrm>
              <a:off x="3656" y="4248"/>
              <a:ext cx="40" cy="67"/>
              <a:chOff x="3656" y="4248"/>
              <a:chExt cx="40" cy="67"/>
            </a:xfrm>
          </p:grpSpPr>
          <p:sp>
            <p:nvSpPr>
              <p:cNvPr id="39503" name="Freeform 3144"/>
              <p:cNvSpPr>
                <a:spLocks/>
              </p:cNvSpPr>
              <p:nvPr/>
            </p:nvSpPr>
            <p:spPr bwMode="auto">
              <a:xfrm>
                <a:off x="3656" y="4248"/>
                <a:ext cx="40" cy="67"/>
              </a:xfrm>
              <a:custGeom>
                <a:avLst/>
                <a:gdLst>
                  <a:gd name="T0" fmla="+- 0 3691 3656"/>
                  <a:gd name="T1" fmla="*/ T0 w 40"/>
                  <a:gd name="T2" fmla="+- 0 4256 4248"/>
                  <a:gd name="T3" fmla="*/ 4256 h 67"/>
                  <a:gd name="T4" fmla="+- 0 3673 3656"/>
                  <a:gd name="T5" fmla="*/ T4 w 40"/>
                  <a:gd name="T6" fmla="+- 0 4256 4248"/>
                  <a:gd name="T7" fmla="*/ 4256 h 67"/>
                  <a:gd name="T8" fmla="+- 0 3678 3656"/>
                  <a:gd name="T9" fmla="*/ T8 w 40"/>
                  <a:gd name="T10" fmla="+- 0 4257 4248"/>
                  <a:gd name="T11" fmla="*/ 4257 h 67"/>
                  <a:gd name="T12" fmla="+- 0 3681 3656"/>
                  <a:gd name="T13" fmla="*/ T12 w 40"/>
                  <a:gd name="T14" fmla="+- 0 4259 4248"/>
                  <a:gd name="T15" fmla="*/ 4259 h 67"/>
                  <a:gd name="T16" fmla="+- 0 3683 3656"/>
                  <a:gd name="T17" fmla="*/ T16 w 40"/>
                  <a:gd name="T18" fmla="+- 0 4262 4248"/>
                  <a:gd name="T19" fmla="*/ 4262 h 67"/>
                  <a:gd name="T20" fmla="+- 0 3684 3656"/>
                  <a:gd name="T21" fmla="*/ T20 w 40"/>
                  <a:gd name="T22" fmla="+- 0 4266 4248"/>
                  <a:gd name="T23" fmla="*/ 4266 h 67"/>
                  <a:gd name="T24" fmla="+- 0 3683 3656"/>
                  <a:gd name="T25" fmla="*/ T24 w 40"/>
                  <a:gd name="T26" fmla="+- 0 4271 4248"/>
                  <a:gd name="T27" fmla="*/ 4271 h 67"/>
                  <a:gd name="T28" fmla="+- 0 3658 3656"/>
                  <a:gd name="T29" fmla="*/ T28 w 40"/>
                  <a:gd name="T30" fmla="+- 0 4305 4248"/>
                  <a:gd name="T31" fmla="*/ 4305 h 67"/>
                  <a:gd name="T32" fmla="+- 0 3657 3656"/>
                  <a:gd name="T33" fmla="*/ T32 w 40"/>
                  <a:gd name="T34" fmla="+- 0 4306 4248"/>
                  <a:gd name="T35" fmla="*/ 4306 h 67"/>
                  <a:gd name="T36" fmla="+- 0 3656 3656"/>
                  <a:gd name="T37" fmla="*/ T36 w 40"/>
                  <a:gd name="T38" fmla="+- 0 4308 4248"/>
                  <a:gd name="T39" fmla="*/ 4308 h 67"/>
                  <a:gd name="T40" fmla="+- 0 3656 3656"/>
                  <a:gd name="T41" fmla="*/ T40 w 40"/>
                  <a:gd name="T42" fmla="+- 0 4308 4248"/>
                  <a:gd name="T43" fmla="*/ 4308 h 67"/>
                  <a:gd name="T44" fmla="+- 0 3656 3656"/>
                  <a:gd name="T45" fmla="*/ T44 w 40"/>
                  <a:gd name="T46" fmla="+- 0 4313 4248"/>
                  <a:gd name="T47" fmla="*/ 4313 h 67"/>
                  <a:gd name="T48" fmla="+- 0 3656 3656"/>
                  <a:gd name="T49" fmla="*/ T48 w 40"/>
                  <a:gd name="T50" fmla="+- 0 4314 4248"/>
                  <a:gd name="T51" fmla="*/ 4314 h 67"/>
                  <a:gd name="T52" fmla="+- 0 3657 3656"/>
                  <a:gd name="T53" fmla="*/ T52 w 40"/>
                  <a:gd name="T54" fmla="+- 0 4314 4248"/>
                  <a:gd name="T55" fmla="*/ 4314 h 67"/>
                  <a:gd name="T56" fmla="+- 0 3694 3656"/>
                  <a:gd name="T57" fmla="*/ T56 w 40"/>
                  <a:gd name="T58" fmla="+- 0 4315 4248"/>
                  <a:gd name="T59" fmla="*/ 4315 h 67"/>
                  <a:gd name="T60" fmla="+- 0 3695 3656"/>
                  <a:gd name="T61" fmla="*/ T60 w 40"/>
                  <a:gd name="T62" fmla="+- 0 4314 4248"/>
                  <a:gd name="T63" fmla="*/ 4314 h 67"/>
                  <a:gd name="T64" fmla="+- 0 3696 3656"/>
                  <a:gd name="T65" fmla="*/ T64 w 40"/>
                  <a:gd name="T66" fmla="+- 0 4314 4248"/>
                  <a:gd name="T67" fmla="*/ 4314 h 67"/>
                  <a:gd name="T68" fmla="+- 0 3696 3656"/>
                  <a:gd name="T69" fmla="*/ T68 w 40"/>
                  <a:gd name="T70" fmla="+- 0 4313 4248"/>
                  <a:gd name="T71" fmla="*/ 4313 h 67"/>
                  <a:gd name="T72" fmla="+- 0 3696 3656"/>
                  <a:gd name="T73" fmla="*/ T72 w 40"/>
                  <a:gd name="T74" fmla="+- 0 4309 4248"/>
                  <a:gd name="T75" fmla="*/ 4309 h 67"/>
                  <a:gd name="T76" fmla="+- 0 3696 3656"/>
                  <a:gd name="T77" fmla="*/ T76 w 40"/>
                  <a:gd name="T78" fmla="+- 0 4308 4248"/>
                  <a:gd name="T79" fmla="*/ 4308 h 67"/>
                  <a:gd name="T80" fmla="+- 0 3695 3656"/>
                  <a:gd name="T81" fmla="*/ T80 w 40"/>
                  <a:gd name="T82" fmla="+- 0 4307 4248"/>
                  <a:gd name="T83" fmla="*/ 4307 h 67"/>
                  <a:gd name="T84" fmla="+- 0 3694 3656"/>
                  <a:gd name="T85" fmla="*/ T84 w 40"/>
                  <a:gd name="T86" fmla="+- 0 4307 4248"/>
                  <a:gd name="T87" fmla="*/ 4307 h 67"/>
                  <a:gd name="T88" fmla="+- 0 3666 3656"/>
                  <a:gd name="T89" fmla="*/ T88 w 40"/>
                  <a:gd name="T90" fmla="+- 0 4307 4248"/>
                  <a:gd name="T91" fmla="*/ 4307 h 67"/>
                  <a:gd name="T92" fmla="+- 0 3676 3656"/>
                  <a:gd name="T93" fmla="*/ T92 w 40"/>
                  <a:gd name="T94" fmla="+- 0 4296 4248"/>
                  <a:gd name="T95" fmla="*/ 4296 h 67"/>
                  <a:gd name="T96" fmla="+- 0 3693 3656"/>
                  <a:gd name="T97" fmla="*/ T96 w 40"/>
                  <a:gd name="T98" fmla="+- 0 4269 4248"/>
                  <a:gd name="T99" fmla="*/ 4269 h 67"/>
                  <a:gd name="T100" fmla="+- 0 3693 3656"/>
                  <a:gd name="T101" fmla="*/ T100 w 40"/>
                  <a:gd name="T102" fmla="+- 0 4261 4248"/>
                  <a:gd name="T103" fmla="*/ 4261 h 67"/>
                  <a:gd name="T104" fmla="+- 0 3693 3656"/>
                  <a:gd name="T105" fmla="*/ T104 w 40"/>
                  <a:gd name="T106" fmla="+- 0 4260 4248"/>
                  <a:gd name="T107" fmla="*/ 4260 h 67"/>
                  <a:gd name="T108" fmla="+- 0 3691 3656"/>
                  <a:gd name="T109" fmla="*/ T108 w 40"/>
                  <a:gd name="T110" fmla="+- 0 4256 4248"/>
                  <a:gd name="T111" fmla="*/ 4256 h 67"/>
                  <a:gd name="T112" fmla="+- 0 3691 3656"/>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8"/>
                    </a:lnTo>
                    <a:lnTo>
                      <a:pt x="0" y="60"/>
                    </a:lnTo>
                    <a:lnTo>
                      <a:pt x="0" y="65"/>
                    </a:lnTo>
                    <a:lnTo>
                      <a:pt x="0" y="66"/>
                    </a:lnTo>
                    <a:lnTo>
                      <a:pt x="1" y="66"/>
                    </a:lnTo>
                    <a:lnTo>
                      <a:pt x="38" y="67"/>
                    </a:lnTo>
                    <a:lnTo>
                      <a:pt x="39" y="66"/>
                    </a:lnTo>
                    <a:lnTo>
                      <a:pt x="40" y="66"/>
                    </a:lnTo>
                    <a:lnTo>
                      <a:pt x="40" y="65"/>
                    </a:lnTo>
                    <a:lnTo>
                      <a:pt x="40" y="61"/>
                    </a:lnTo>
                    <a:lnTo>
                      <a:pt x="40" y="60"/>
                    </a:lnTo>
                    <a:lnTo>
                      <a:pt x="39" y="59"/>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04" name="Freeform 3143"/>
              <p:cNvSpPr>
                <a:spLocks/>
              </p:cNvSpPr>
              <p:nvPr/>
            </p:nvSpPr>
            <p:spPr bwMode="auto">
              <a:xfrm>
                <a:off x="3656" y="4248"/>
                <a:ext cx="40" cy="67"/>
              </a:xfrm>
              <a:custGeom>
                <a:avLst/>
                <a:gdLst>
                  <a:gd name="T0" fmla="+- 0 3678 3656"/>
                  <a:gd name="T1" fmla="*/ T0 w 40"/>
                  <a:gd name="T2" fmla="+- 0 4248 4248"/>
                  <a:gd name="T3" fmla="*/ 4248 h 67"/>
                  <a:gd name="T4" fmla="+- 0 3657 3656"/>
                  <a:gd name="T5" fmla="*/ T4 w 40"/>
                  <a:gd name="T6" fmla="+- 0 4259 4248"/>
                  <a:gd name="T7" fmla="*/ 4259 h 67"/>
                  <a:gd name="T8" fmla="+- 0 3657 3656"/>
                  <a:gd name="T9" fmla="*/ T8 w 40"/>
                  <a:gd name="T10" fmla="+- 0 4260 4248"/>
                  <a:gd name="T11" fmla="*/ 4260 h 67"/>
                  <a:gd name="T12" fmla="+- 0 3658 3656"/>
                  <a:gd name="T13" fmla="*/ T12 w 40"/>
                  <a:gd name="T14" fmla="+- 0 4261 4248"/>
                  <a:gd name="T15" fmla="*/ 4261 h 67"/>
                  <a:gd name="T16" fmla="+- 0 3658 3656"/>
                  <a:gd name="T17" fmla="*/ T16 w 40"/>
                  <a:gd name="T18" fmla="+- 0 4261 4248"/>
                  <a:gd name="T19" fmla="*/ 4261 h 67"/>
                  <a:gd name="T20" fmla="+- 0 3660 3656"/>
                  <a:gd name="T21" fmla="*/ T20 w 40"/>
                  <a:gd name="T22" fmla="+- 0 4260 4248"/>
                  <a:gd name="T23" fmla="*/ 4260 h 67"/>
                  <a:gd name="T24" fmla="+- 0 3663 3656"/>
                  <a:gd name="T25" fmla="*/ T24 w 40"/>
                  <a:gd name="T26" fmla="+- 0 4258 4248"/>
                  <a:gd name="T27" fmla="*/ 4258 h 67"/>
                  <a:gd name="T28" fmla="+- 0 3667 3656"/>
                  <a:gd name="T29" fmla="*/ T28 w 40"/>
                  <a:gd name="T30" fmla="+- 0 4257 4248"/>
                  <a:gd name="T31" fmla="*/ 4257 h 67"/>
                  <a:gd name="T32" fmla="+- 0 3669 3656"/>
                  <a:gd name="T33" fmla="*/ T32 w 40"/>
                  <a:gd name="T34" fmla="+- 0 4256 4248"/>
                  <a:gd name="T35" fmla="*/ 4256 h 67"/>
                  <a:gd name="T36" fmla="+- 0 3671 3656"/>
                  <a:gd name="T37" fmla="*/ T36 w 40"/>
                  <a:gd name="T38" fmla="+- 0 4256 4248"/>
                  <a:gd name="T39" fmla="*/ 4256 h 67"/>
                  <a:gd name="T40" fmla="+- 0 3691 3656"/>
                  <a:gd name="T41" fmla="*/ T40 w 40"/>
                  <a:gd name="T42" fmla="+- 0 4256 4248"/>
                  <a:gd name="T43" fmla="*/ 4256 h 67"/>
                  <a:gd name="T44" fmla="+- 0 3690 3656"/>
                  <a:gd name="T45" fmla="*/ T44 w 40"/>
                  <a:gd name="T46" fmla="+- 0 4255 4248"/>
                  <a:gd name="T47" fmla="*/ 4255 h 67"/>
                  <a:gd name="T48" fmla="+- 0 3687 3656"/>
                  <a:gd name="T49" fmla="*/ T48 w 40"/>
                  <a:gd name="T50" fmla="+- 0 4251 4248"/>
                  <a:gd name="T51" fmla="*/ 4251 h 67"/>
                  <a:gd name="T52" fmla="+- 0 3685 3656"/>
                  <a:gd name="T53" fmla="*/ T52 w 40"/>
                  <a:gd name="T54" fmla="+- 0 4250 4248"/>
                  <a:gd name="T55" fmla="*/ 4250 h 67"/>
                  <a:gd name="T56" fmla="+- 0 3680 3656"/>
                  <a:gd name="T57" fmla="*/ T56 w 40"/>
                  <a:gd name="T58" fmla="+- 0 4248 4248"/>
                  <a:gd name="T59" fmla="*/ 4248 h 67"/>
                  <a:gd name="T60" fmla="+- 0 3678 3656"/>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56" name="Group 3139"/>
            <p:cNvGrpSpPr>
              <a:grpSpLocks/>
            </p:cNvGrpSpPr>
            <p:nvPr/>
          </p:nvGrpSpPr>
          <p:grpSpPr bwMode="auto">
            <a:xfrm>
              <a:off x="3656" y="4371"/>
              <a:ext cx="40" cy="67"/>
              <a:chOff x="3656" y="4371"/>
              <a:chExt cx="40" cy="67"/>
            </a:xfrm>
          </p:grpSpPr>
          <p:sp>
            <p:nvSpPr>
              <p:cNvPr id="39501" name="Freeform 3141"/>
              <p:cNvSpPr>
                <a:spLocks/>
              </p:cNvSpPr>
              <p:nvPr/>
            </p:nvSpPr>
            <p:spPr bwMode="auto">
              <a:xfrm>
                <a:off x="3656" y="4371"/>
                <a:ext cx="40" cy="67"/>
              </a:xfrm>
              <a:custGeom>
                <a:avLst/>
                <a:gdLst>
                  <a:gd name="T0" fmla="+- 0 3691 3656"/>
                  <a:gd name="T1" fmla="*/ T0 w 40"/>
                  <a:gd name="T2" fmla="+- 0 4379 4371"/>
                  <a:gd name="T3" fmla="*/ 4379 h 67"/>
                  <a:gd name="T4" fmla="+- 0 3673 3656"/>
                  <a:gd name="T5" fmla="*/ T4 w 40"/>
                  <a:gd name="T6" fmla="+- 0 4379 4371"/>
                  <a:gd name="T7" fmla="*/ 4379 h 67"/>
                  <a:gd name="T8" fmla="+- 0 3678 3656"/>
                  <a:gd name="T9" fmla="*/ T8 w 40"/>
                  <a:gd name="T10" fmla="+- 0 4380 4371"/>
                  <a:gd name="T11" fmla="*/ 4380 h 67"/>
                  <a:gd name="T12" fmla="+- 0 3681 3656"/>
                  <a:gd name="T13" fmla="*/ T12 w 40"/>
                  <a:gd name="T14" fmla="+- 0 4382 4371"/>
                  <a:gd name="T15" fmla="*/ 4382 h 67"/>
                  <a:gd name="T16" fmla="+- 0 3683 3656"/>
                  <a:gd name="T17" fmla="*/ T16 w 40"/>
                  <a:gd name="T18" fmla="+- 0 4385 4371"/>
                  <a:gd name="T19" fmla="*/ 4385 h 67"/>
                  <a:gd name="T20" fmla="+- 0 3684 3656"/>
                  <a:gd name="T21" fmla="*/ T20 w 40"/>
                  <a:gd name="T22" fmla="+- 0 4390 4371"/>
                  <a:gd name="T23" fmla="*/ 4390 h 67"/>
                  <a:gd name="T24" fmla="+- 0 3683 3656"/>
                  <a:gd name="T25" fmla="*/ T24 w 40"/>
                  <a:gd name="T26" fmla="+- 0 4394 4371"/>
                  <a:gd name="T27" fmla="*/ 4394 h 67"/>
                  <a:gd name="T28" fmla="+- 0 3658 3656"/>
                  <a:gd name="T29" fmla="*/ T28 w 40"/>
                  <a:gd name="T30" fmla="+- 0 4428 4371"/>
                  <a:gd name="T31" fmla="*/ 4428 h 67"/>
                  <a:gd name="T32" fmla="+- 0 3657 3656"/>
                  <a:gd name="T33" fmla="*/ T32 w 40"/>
                  <a:gd name="T34" fmla="+- 0 4430 4371"/>
                  <a:gd name="T35" fmla="*/ 4430 h 67"/>
                  <a:gd name="T36" fmla="+- 0 3656 3656"/>
                  <a:gd name="T37" fmla="*/ T36 w 40"/>
                  <a:gd name="T38" fmla="+- 0 4431 4371"/>
                  <a:gd name="T39" fmla="*/ 4431 h 67"/>
                  <a:gd name="T40" fmla="+- 0 3656 3656"/>
                  <a:gd name="T41" fmla="*/ T40 w 40"/>
                  <a:gd name="T42" fmla="+- 0 4431 4371"/>
                  <a:gd name="T43" fmla="*/ 4431 h 67"/>
                  <a:gd name="T44" fmla="+- 0 3656 3656"/>
                  <a:gd name="T45" fmla="*/ T44 w 40"/>
                  <a:gd name="T46" fmla="+- 0 4436 4371"/>
                  <a:gd name="T47" fmla="*/ 4436 h 67"/>
                  <a:gd name="T48" fmla="+- 0 3656 3656"/>
                  <a:gd name="T49" fmla="*/ T48 w 40"/>
                  <a:gd name="T50" fmla="+- 0 4437 4371"/>
                  <a:gd name="T51" fmla="*/ 4437 h 67"/>
                  <a:gd name="T52" fmla="+- 0 3657 3656"/>
                  <a:gd name="T53" fmla="*/ T52 w 40"/>
                  <a:gd name="T54" fmla="+- 0 4437 4371"/>
                  <a:gd name="T55" fmla="*/ 4437 h 67"/>
                  <a:gd name="T56" fmla="+- 0 3694 3656"/>
                  <a:gd name="T57" fmla="*/ T56 w 40"/>
                  <a:gd name="T58" fmla="+- 0 4438 4371"/>
                  <a:gd name="T59" fmla="*/ 4438 h 67"/>
                  <a:gd name="T60" fmla="+- 0 3695 3656"/>
                  <a:gd name="T61" fmla="*/ T60 w 40"/>
                  <a:gd name="T62" fmla="+- 0 4437 4371"/>
                  <a:gd name="T63" fmla="*/ 4437 h 67"/>
                  <a:gd name="T64" fmla="+- 0 3696 3656"/>
                  <a:gd name="T65" fmla="*/ T64 w 40"/>
                  <a:gd name="T66" fmla="+- 0 4437 4371"/>
                  <a:gd name="T67" fmla="*/ 4437 h 67"/>
                  <a:gd name="T68" fmla="+- 0 3696 3656"/>
                  <a:gd name="T69" fmla="*/ T68 w 40"/>
                  <a:gd name="T70" fmla="+- 0 4436 4371"/>
                  <a:gd name="T71" fmla="*/ 4436 h 67"/>
                  <a:gd name="T72" fmla="+- 0 3696 3656"/>
                  <a:gd name="T73" fmla="*/ T72 w 40"/>
                  <a:gd name="T74" fmla="+- 0 4432 4371"/>
                  <a:gd name="T75" fmla="*/ 4432 h 67"/>
                  <a:gd name="T76" fmla="+- 0 3696 3656"/>
                  <a:gd name="T77" fmla="*/ T76 w 40"/>
                  <a:gd name="T78" fmla="+- 0 4431 4371"/>
                  <a:gd name="T79" fmla="*/ 4431 h 67"/>
                  <a:gd name="T80" fmla="+- 0 3695 3656"/>
                  <a:gd name="T81" fmla="*/ T80 w 40"/>
                  <a:gd name="T82" fmla="+- 0 4431 4371"/>
                  <a:gd name="T83" fmla="*/ 4431 h 67"/>
                  <a:gd name="T84" fmla="+- 0 3694 3656"/>
                  <a:gd name="T85" fmla="*/ T84 w 40"/>
                  <a:gd name="T86" fmla="+- 0 4430 4371"/>
                  <a:gd name="T87" fmla="*/ 4430 h 67"/>
                  <a:gd name="T88" fmla="+- 0 3666 3656"/>
                  <a:gd name="T89" fmla="*/ T88 w 40"/>
                  <a:gd name="T90" fmla="+- 0 4430 4371"/>
                  <a:gd name="T91" fmla="*/ 4430 h 67"/>
                  <a:gd name="T92" fmla="+- 0 3676 3656"/>
                  <a:gd name="T93" fmla="*/ T92 w 40"/>
                  <a:gd name="T94" fmla="+- 0 4419 4371"/>
                  <a:gd name="T95" fmla="*/ 4419 h 67"/>
                  <a:gd name="T96" fmla="+- 0 3693 3656"/>
                  <a:gd name="T97" fmla="*/ T96 w 40"/>
                  <a:gd name="T98" fmla="+- 0 4392 4371"/>
                  <a:gd name="T99" fmla="*/ 4392 h 67"/>
                  <a:gd name="T100" fmla="+- 0 3693 3656"/>
                  <a:gd name="T101" fmla="*/ T100 w 40"/>
                  <a:gd name="T102" fmla="+- 0 4384 4371"/>
                  <a:gd name="T103" fmla="*/ 4384 h 67"/>
                  <a:gd name="T104" fmla="+- 0 3693 3656"/>
                  <a:gd name="T105" fmla="*/ T104 w 40"/>
                  <a:gd name="T106" fmla="+- 0 4383 4371"/>
                  <a:gd name="T107" fmla="*/ 4383 h 67"/>
                  <a:gd name="T108" fmla="+- 0 3691 3656"/>
                  <a:gd name="T109" fmla="*/ T108 w 40"/>
                  <a:gd name="T110" fmla="+- 0 4379 4371"/>
                  <a:gd name="T111" fmla="*/ 4379 h 67"/>
                  <a:gd name="T112" fmla="+- 0 3691 3656"/>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9"/>
                    </a:lnTo>
                    <a:lnTo>
                      <a:pt x="27" y="23"/>
                    </a:lnTo>
                    <a:lnTo>
                      <a:pt x="2" y="57"/>
                    </a:lnTo>
                    <a:lnTo>
                      <a:pt x="1" y="59"/>
                    </a:lnTo>
                    <a:lnTo>
                      <a:pt x="0" y="60"/>
                    </a:lnTo>
                    <a:lnTo>
                      <a:pt x="0" y="65"/>
                    </a:lnTo>
                    <a:lnTo>
                      <a:pt x="0" y="66"/>
                    </a:lnTo>
                    <a:lnTo>
                      <a:pt x="1" y="66"/>
                    </a:lnTo>
                    <a:lnTo>
                      <a:pt x="38" y="67"/>
                    </a:lnTo>
                    <a:lnTo>
                      <a:pt x="39" y="66"/>
                    </a:lnTo>
                    <a:lnTo>
                      <a:pt x="40" y="66"/>
                    </a:lnTo>
                    <a:lnTo>
                      <a:pt x="40" y="65"/>
                    </a:lnTo>
                    <a:lnTo>
                      <a:pt x="40" y="61"/>
                    </a:lnTo>
                    <a:lnTo>
                      <a:pt x="40" y="60"/>
                    </a:lnTo>
                    <a:lnTo>
                      <a:pt x="39" y="60"/>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02" name="Freeform 3140"/>
              <p:cNvSpPr>
                <a:spLocks/>
              </p:cNvSpPr>
              <p:nvPr/>
            </p:nvSpPr>
            <p:spPr bwMode="auto">
              <a:xfrm>
                <a:off x="3656" y="4371"/>
                <a:ext cx="40" cy="67"/>
              </a:xfrm>
              <a:custGeom>
                <a:avLst/>
                <a:gdLst>
                  <a:gd name="T0" fmla="+- 0 3678 3656"/>
                  <a:gd name="T1" fmla="*/ T0 w 40"/>
                  <a:gd name="T2" fmla="+- 0 4371 4371"/>
                  <a:gd name="T3" fmla="*/ 4371 h 67"/>
                  <a:gd name="T4" fmla="+- 0 3657 3656"/>
                  <a:gd name="T5" fmla="*/ T4 w 40"/>
                  <a:gd name="T6" fmla="+- 0 4382 4371"/>
                  <a:gd name="T7" fmla="*/ 4382 h 67"/>
                  <a:gd name="T8" fmla="+- 0 3657 3656"/>
                  <a:gd name="T9" fmla="*/ T8 w 40"/>
                  <a:gd name="T10" fmla="+- 0 4383 4371"/>
                  <a:gd name="T11" fmla="*/ 4383 h 67"/>
                  <a:gd name="T12" fmla="+- 0 3658 3656"/>
                  <a:gd name="T13" fmla="*/ T12 w 40"/>
                  <a:gd name="T14" fmla="+- 0 4384 4371"/>
                  <a:gd name="T15" fmla="*/ 4384 h 67"/>
                  <a:gd name="T16" fmla="+- 0 3658 3656"/>
                  <a:gd name="T17" fmla="*/ T16 w 40"/>
                  <a:gd name="T18" fmla="+- 0 4384 4371"/>
                  <a:gd name="T19" fmla="*/ 4384 h 67"/>
                  <a:gd name="T20" fmla="+- 0 3660 3656"/>
                  <a:gd name="T21" fmla="*/ T20 w 40"/>
                  <a:gd name="T22" fmla="+- 0 4383 4371"/>
                  <a:gd name="T23" fmla="*/ 4383 h 67"/>
                  <a:gd name="T24" fmla="+- 0 3663 3656"/>
                  <a:gd name="T25" fmla="*/ T24 w 40"/>
                  <a:gd name="T26" fmla="+- 0 4382 4371"/>
                  <a:gd name="T27" fmla="*/ 4382 h 67"/>
                  <a:gd name="T28" fmla="+- 0 3667 3656"/>
                  <a:gd name="T29" fmla="*/ T28 w 40"/>
                  <a:gd name="T30" fmla="+- 0 4380 4371"/>
                  <a:gd name="T31" fmla="*/ 4380 h 67"/>
                  <a:gd name="T32" fmla="+- 0 3669 3656"/>
                  <a:gd name="T33" fmla="*/ T32 w 40"/>
                  <a:gd name="T34" fmla="+- 0 4379 4371"/>
                  <a:gd name="T35" fmla="*/ 4379 h 67"/>
                  <a:gd name="T36" fmla="+- 0 3671 3656"/>
                  <a:gd name="T37" fmla="*/ T36 w 40"/>
                  <a:gd name="T38" fmla="+- 0 4379 4371"/>
                  <a:gd name="T39" fmla="*/ 4379 h 67"/>
                  <a:gd name="T40" fmla="+- 0 3691 3656"/>
                  <a:gd name="T41" fmla="*/ T40 w 40"/>
                  <a:gd name="T42" fmla="+- 0 4379 4371"/>
                  <a:gd name="T43" fmla="*/ 4379 h 67"/>
                  <a:gd name="T44" fmla="+- 0 3690 3656"/>
                  <a:gd name="T45" fmla="*/ T44 w 40"/>
                  <a:gd name="T46" fmla="+- 0 4378 4371"/>
                  <a:gd name="T47" fmla="*/ 4378 h 67"/>
                  <a:gd name="T48" fmla="+- 0 3687 3656"/>
                  <a:gd name="T49" fmla="*/ T48 w 40"/>
                  <a:gd name="T50" fmla="+- 0 4375 4371"/>
                  <a:gd name="T51" fmla="*/ 4375 h 67"/>
                  <a:gd name="T52" fmla="+- 0 3685 3656"/>
                  <a:gd name="T53" fmla="*/ T52 w 40"/>
                  <a:gd name="T54" fmla="+- 0 4373 4371"/>
                  <a:gd name="T55" fmla="*/ 4373 h 67"/>
                  <a:gd name="T56" fmla="+- 0 3680 3656"/>
                  <a:gd name="T57" fmla="*/ T56 w 40"/>
                  <a:gd name="T58" fmla="+- 0 4372 4371"/>
                  <a:gd name="T59" fmla="*/ 4372 h 67"/>
                  <a:gd name="T60" fmla="+- 0 3678 3656"/>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1"/>
                    </a:lnTo>
                    <a:lnTo>
                      <a:pt x="11"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57" name="Group 3134"/>
            <p:cNvGrpSpPr>
              <a:grpSpLocks/>
            </p:cNvGrpSpPr>
            <p:nvPr/>
          </p:nvGrpSpPr>
          <p:grpSpPr bwMode="auto">
            <a:xfrm>
              <a:off x="3724" y="4031"/>
              <a:ext cx="80" cy="658"/>
              <a:chOff x="3724" y="4031"/>
              <a:chExt cx="80" cy="658"/>
            </a:xfrm>
          </p:grpSpPr>
          <p:sp>
            <p:nvSpPr>
              <p:cNvPr id="39497" name="Freeform 3138"/>
              <p:cNvSpPr>
                <a:spLocks/>
              </p:cNvSpPr>
              <p:nvPr/>
            </p:nvSpPr>
            <p:spPr bwMode="auto">
              <a:xfrm>
                <a:off x="3724" y="4031"/>
                <a:ext cx="80" cy="658"/>
              </a:xfrm>
              <a:custGeom>
                <a:avLst/>
                <a:gdLst>
                  <a:gd name="T0" fmla="+- 0 3802 3724"/>
                  <a:gd name="T1" fmla="*/ T0 w 80"/>
                  <a:gd name="T2" fmla="+- 0 4465 4031"/>
                  <a:gd name="T3" fmla="*/ 4465 h 658"/>
                  <a:gd name="T4" fmla="+- 0 3801 3724"/>
                  <a:gd name="T5" fmla="*/ T4 w 80"/>
                  <a:gd name="T6" fmla="+- 0 4466 4031"/>
                  <a:gd name="T7" fmla="*/ 4466 h 658"/>
                  <a:gd name="T8" fmla="+- 0 3725 3724"/>
                  <a:gd name="T9" fmla="*/ T8 w 80"/>
                  <a:gd name="T10" fmla="+- 0 4466 4031"/>
                  <a:gd name="T11" fmla="*/ 4466 h 658"/>
                  <a:gd name="T12" fmla="+- 0 3725 3724"/>
                  <a:gd name="T13" fmla="*/ T12 w 80"/>
                  <a:gd name="T14" fmla="+- 0 4688 4031"/>
                  <a:gd name="T15" fmla="*/ 4688 h 658"/>
                  <a:gd name="T16" fmla="+- 0 3724 3724"/>
                  <a:gd name="T17" fmla="*/ T16 w 80"/>
                  <a:gd name="T18" fmla="+- 0 4689 4031"/>
                  <a:gd name="T19" fmla="*/ 4689 h 658"/>
                  <a:gd name="T20" fmla="+- 0 3803 3724"/>
                  <a:gd name="T21" fmla="*/ T20 w 80"/>
                  <a:gd name="T22" fmla="+- 0 4689 4031"/>
                  <a:gd name="T23" fmla="*/ 4689 h 658"/>
                  <a:gd name="T24" fmla="+- 0 3802 3724"/>
                  <a:gd name="T25" fmla="*/ T24 w 80"/>
                  <a:gd name="T26" fmla="+- 0 4688 4031"/>
                  <a:gd name="T27" fmla="*/ 4688 h 658"/>
                  <a:gd name="T28" fmla="+- 0 3802 3724"/>
                  <a:gd name="T29" fmla="*/ T28 w 80"/>
                  <a:gd name="T30" fmla="+- 0 4465 4031"/>
                  <a:gd name="T31" fmla="*/ 4465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434"/>
                    </a:moveTo>
                    <a:lnTo>
                      <a:pt x="77" y="435"/>
                    </a:lnTo>
                    <a:lnTo>
                      <a:pt x="1" y="435"/>
                    </a:lnTo>
                    <a:lnTo>
                      <a:pt x="1" y="657"/>
                    </a:lnTo>
                    <a:lnTo>
                      <a:pt x="0" y="658"/>
                    </a:lnTo>
                    <a:lnTo>
                      <a:pt x="79" y="658"/>
                    </a:lnTo>
                    <a:lnTo>
                      <a:pt x="78" y="657"/>
                    </a:lnTo>
                    <a:lnTo>
                      <a:pt x="78"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98" name="Freeform 3137"/>
              <p:cNvSpPr>
                <a:spLocks/>
              </p:cNvSpPr>
              <p:nvPr/>
            </p:nvSpPr>
            <p:spPr bwMode="auto">
              <a:xfrm>
                <a:off x="3724" y="4031"/>
                <a:ext cx="80" cy="658"/>
              </a:xfrm>
              <a:custGeom>
                <a:avLst/>
                <a:gdLst>
                  <a:gd name="T0" fmla="+- 0 3765 3724"/>
                  <a:gd name="T1" fmla="*/ T0 w 80"/>
                  <a:gd name="T2" fmla="+- 0 4461 4031"/>
                  <a:gd name="T3" fmla="*/ 4461 h 658"/>
                  <a:gd name="T4" fmla="+- 0 3740 3724"/>
                  <a:gd name="T5" fmla="*/ T4 w 80"/>
                  <a:gd name="T6" fmla="+- 0 4461 4031"/>
                  <a:gd name="T7" fmla="*/ 4461 h 658"/>
                  <a:gd name="T8" fmla="+- 0 3743 3724"/>
                  <a:gd name="T9" fmla="*/ T8 w 80"/>
                  <a:gd name="T10" fmla="+- 0 4463 4031"/>
                  <a:gd name="T11" fmla="*/ 4463 h 658"/>
                  <a:gd name="T12" fmla="+- 0 3740 3724"/>
                  <a:gd name="T13" fmla="*/ T12 w 80"/>
                  <a:gd name="T14" fmla="+- 0 4466 4031"/>
                  <a:gd name="T15" fmla="*/ 4466 h 658"/>
                  <a:gd name="T16" fmla="+- 0 3765 3724"/>
                  <a:gd name="T17" fmla="*/ T16 w 80"/>
                  <a:gd name="T18" fmla="+- 0 4466 4031"/>
                  <a:gd name="T19" fmla="*/ 4466 h 658"/>
                  <a:gd name="T20" fmla="+- 0 3763 3724"/>
                  <a:gd name="T21" fmla="*/ T20 w 80"/>
                  <a:gd name="T22" fmla="+- 0 4463 4031"/>
                  <a:gd name="T23" fmla="*/ 4463 h 658"/>
                  <a:gd name="T24" fmla="+- 0 3765 3724"/>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430"/>
                    </a:moveTo>
                    <a:lnTo>
                      <a:pt x="16" y="430"/>
                    </a:lnTo>
                    <a:lnTo>
                      <a:pt x="19" y="432"/>
                    </a:lnTo>
                    <a:lnTo>
                      <a:pt x="16" y="435"/>
                    </a:lnTo>
                    <a:lnTo>
                      <a:pt x="41" y="435"/>
                    </a:lnTo>
                    <a:lnTo>
                      <a:pt x="39" y="432"/>
                    </a:lnTo>
                    <a:lnTo>
                      <a:pt x="4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99" name="Freeform 3136"/>
              <p:cNvSpPr>
                <a:spLocks/>
              </p:cNvSpPr>
              <p:nvPr/>
            </p:nvSpPr>
            <p:spPr bwMode="auto">
              <a:xfrm>
                <a:off x="3724" y="4031"/>
                <a:ext cx="80" cy="658"/>
              </a:xfrm>
              <a:custGeom>
                <a:avLst/>
                <a:gdLst>
                  <a:gd name="T0" fmla="+- 0 3803 3724"/>
                  <a:gd name="T1" fmla="*/ T0 w 80"/>
                  <a:gd name="T2" fmla="+- 0 4031 4031"/>
                  <a:gd name="T3" fmla="*/ 4031 h 658"/>
                  <a:gd name="T4" fmla="+- 0 3724 3724"/>
                  <a:gd name="T5" fmla="*/ T4 w 80"/>
                  <a:gd name="T6" fmla="+- 0 4031 4031"/>
                  <a:gd name="T7" fmla="*/ 4031 h 658"/>
                  <a:gd name="T8" fmla="+- 0 3725 3724"/>
                  <a:gd name="T9" fmla="*/ T8 w 80"/>
                  <a:gd name="T10" fmla="+- 0 4033 4031"/>
                  <a:gd name="T11" fmla="*/ 4033 h 658"/>
                  <a:gd name="T12" fmla="+- 0 3725 3724"/>
                  <a:gd name="T13" fmla="*/ T12 w 80"/>
                  <a:gd name="T14" fmla="+- 0 4446 4031"/>
                  <a:gd name="T15" fmla="*/ 4446 h 658"/>
                  <a:gd name="T16" fmla="+- 0 3796 3724"/>
                  <a:gd name="T17" fmla="*/ T16 w 80"/>
                  <a:gd name="T18" fmla="+- 0 4446 4031"/>
                  <a:gd name="T19" fmla="*/ 4446 h 658"/>
                  <a:gd name="T20" fmla="+- 0 3798 3724"/>
                  <a:gd name="T21" fmla="*/ T20 w 80"/>
                  <a:gd name="T22" fmla="+- 0 4449 4031"/>
                  <a:gd name="T23" fmla="*/ 4449 h 658"/>
                  <a:gd name="T24" fmla="+- 0 3796 3724"/>
                  <a:gd name="T25" fmla="*/ T24 w 80"/>
                  <a:gd name="T26" fmla="+- 0 4451 4031"/>
                  <a:gd name="T27" fmla="*/ 4451 h 658"/>
                  <a:gd name="T28" fmla="+- 0 3725 3724"/>
                  <a:gd name="T29" fmla="*/ T28 w 80"/>
                  <a:gd name="T30" fmla="+- 0 4451 4031"/>
                  <a:gd name="T31" fmla="*/ 4451 h 658"/>
                  <a:gd name="T32" fmla="+- 0 3725 3724"/>
                  <a:gd name="T33" fmla="*/ T32 w 80"/>
                  <a:gd name="T34" fmla="+- 0 4461 4031"/>
                  <a:gd name="T35" fmla="*/ 4461 h 658"/>
                  <a:gd name="T36" fmla="+- 0 3801 3724"/>
                  <a:gd name="T37" fmla="*/ T36 w 80"/>
                  <a:gd name="T38" fmla="+- 0 4461 4031"/>
                  <a:gd name="T39" fmla="*/ 4461 h 658"/>
                  <a:gd name="T40" fmla="+- 0 3802 3724"/>
                  <a:gd name="T41" fmla="*/ T40 w 80"/>
                  <a:gd name="T42" fmla="+- 0 4461 4031"/>
                  <a:gd name="T43" fmla="*/ 4461 h 658"/>
                  <a:gd name="T44" fmla="+- 0 3802 3724"/>
                  <a:gd name="T45" fmla="*/ T44 w 80"/>
                  <a:gd name="T46" fmla="+- 0 4033 4031"/>
                  <a:gd name="T47" fmla="*/ 4033 h 658"/>
                  <a:gd name="T48" fmla="+- 0 3803 3724"/>
                  <a:gd name="T49" fmla="*/ T48 w 80"/>
                  <a:gd name="T50" fmla="+- 0 4031 4031"/>
                  <a:gd name="T51"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2"/>
                    </a:lnTo>
                    <a:lnTo>
                      <a:pt x="1" y="415"/>
                    </a:lnTo>
                    <a:lnTo>
                      <a:pt x="72" y="415"/>
                    </a:lnTo>
                    <a:lnTo>
                      <a:pt x="74" y="418"/>
                    </a:lnTo>
                    <a:lnTo>
                      <a:pt x="72" y="420"/>
                    </a:lnTo>
                    <a:lnTo>
                      <a:pt x="1" y="420"/>
                    </a:lnTo>
                    <a:lnTo>
                      <a:pt x="1" y="430"/>
                    </a:lnTo>
                    <a:lnTo>
                      <a:pt x="77" y="430"/>
                    </a:lnTo>
                    <a:lnTo>
                      <a:pt x="78" y="43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00" name="Freeform 3135"/>
              <p:cNvSpPr>
                <a:spLocks/>
              </p:cNvSpPr>
              <p:nvPr/>
            </p:nvSpPr>
            <p:spPr bwMode="auto">
              <a:xfrm>
                <a:off x="3724" y="4031"/>
                <a:ext cx="80" cy="658"/>
              </a:xfrm>
              <a:custGeom>
                <a:avLst/>
                <a:gdLst>
                  <a:gd name="T0" fmla="+- 0 3760 3724"/>
                  <a:gd name="T1" fmla="*/ T0 w 80"/>
                  <a:gd name="T2" fmla="+- 0 4446 4031"/>
                  <a:gd name="T3" fmla="*/ 4446 h 658"/>
                  <a:gd name="T4" fmla="+- 0 3734 3724"/>
                  <a:gd name="T5" fmla="*/ T4 w 80"/>
                  <a:gd name="T6" fmla="+- 0 4446 4031"/>
                  <a:gd name="T7" fmla="*/ 4446 h 658"/>
                  <a:gd name="T8" fmla="+- 0 3737 3724"/>
                  <a:gd name="T9" fmla="*/ T8 w 80"/>
                  <a:gd name="T10" fmla="+- 0 4449 4031"/>
                  <a:gd name="T11" fmla="*/ 4449 h 658"/>
                  <a:gd name="T12" fmla="+- 0 3734 3724"/>
                  <a:gd name="T13" fmla="*/ T12 w 80"/>
                  <a:gd name="T14" fmla="+- 0 4451 4031"/>
                  <a:gd name="T15" fmla="*/ 4451 h 658"/>
                  <a:gd name="T16" fmla="+- 0 3760 3724"/>
                  <a:gd name="T17" fmla="*/ T16 w 80"/>
                  <a:gd name="T18" fmla="+- 0 4451 4031"/>
                  <a:gd name="T19" fmla="*/ 4451 h 658"/>
                  <a:gd name="T20" fmla="+- 0 3757 3724"/>
                  <a:gd name="T21" fmla="*/ T20 w 80"/>
                  <a:gd name="T22" fmla="+- 0 4449 4031"/>
                  <a:gd name="T23" fmla="*/ 4449 h 658"/>
                  <a:gd name="T24" fmla="+- 0 3760 372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415"/>
                    </a:moveTo>
                    <a:lnTo>
                      <a:pt x="10" y="415"/>
                    </a:lnTo>
                    <a:lnTo>
                      <a:pt x="13" y="418"/>
                    </a:lnTo>
                    <a:lnTo>
                      <a:pt x="10" y="420"/>
                    </a:lnTo>
                    <a:lnTo>
                      <a:pt x="36" y="420"/>
                    </a:lnTo>
                    <a:lnTo>
                      <a:pt x="33" y="418"/>
                    </a:lnTo>
                    <a:lnTo>
                      <a:pt x="3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58" name="Group 3132"/>
            <p:cNvGrpSpPr>
              <a:grpSpLocks/>
            </p:cNvGrpSpPr>
            <p:nvPr/>
          </p:nvGrpSpPr>
          <p:grpSpPr bwMode="auto">
            <a:xfrm>
              <a:off x="3725" y="4463"/>
              <a:ext cx="77" cy="2"/>
              <a:chOff x="3725" y="4463"/>
              <a:chExt cx="77" cy="2"/>
            </a:xfrm>
          </p:grpSpPr>
          <p:sp>
            <p:nvSpPr>
              <p:cNvPr id="39496" name="Freeform 3133"/>
              <p:cNvSpPr>
                <a:spLocks/>
              </p:cNvSpPr>
              <p:nvPr/>
            </p:nvSpPr>
            <p:spPr bwMode="auto">
              <a:xfrm>
                <a:off x="3725" y="4463"/>
                <a:ext cx="77" cy="2"/>
              </a:xfrm>
              <a:custGeom>
                <a:avLst/>
                <a:gdLst>
                  <a:gd name="T0" fmla="+- 0 3725 3725"/>
                  <a:gd name="T1" fmla="*/ T0 w 77"/>
                  <a:gd name="T2" fmla="+- 0 3802 3725"/>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9" name="Group 3130"/>
            <p:cNvGrpSpPr>
              <a:grpSpLocks/>
            </p:cNvGrpSpPr>
            <p:nvPr/>
          </p:nvGrpSpPr>
          <p:grpSpPr bwMode="auto">
            <a:xfrm>
              <a:off x="3725" y="4449"/>
              <a:ext cx="74" cy="2"/>
              <a:chOff x="3725" y="4449"/>
              <a:chExt cx="74" cy="2"/>
            </a:xfrm>
          </p:grpSpPr>
          <p:sp>
            <p:nvSpPr>
              <p:cNvPr id="39495" name="Freeform 3131"/>
              <p:cNvSpPr>
                <a:spLocks/>
              </p:cNvSpPr>
              <p:nvPr/>
            </p:nvSpPr>
            <p:spPr bwMode="auto">
              <a:xfrm>
                <a:off x="3725" y="4449"/>
                <a:ext cx="74" cy="2"/>
              </a:xfrm>
              <a:custGeom>
                <a:avLst/>
                <a:gdLst>
                  <a:gd name="T0" fmla="+- 0 3725 3725"/>
                  <a:gd name="T1" fmla="*/ T0 w 74"/>
                  <a:gd name="T2" fmla="+- 0 3798 3725"/>
                  <a:gd name="T3" fmla="*/ T2 w 74"/>
                </a:gdLst>
                <a:ahLst/>
                <a:cxnLst>
                  <a:cxn ang="0">
                    <a:pos x="T1" y="0"/>
                  </a:cxn>
                  <a:cxn ang="0">
                    <a:pos x="T3" y="0"/>
                  </a:cxn>
                </a:cxnLst>
                <a:rect l="0" t="0" r="r" b="b"/>
                <a:pathLst>
                  <a:path w="74">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0" name="Group 3128"/>
            <p:cNvGrpSpPr>
              <a:grpSpLocks/>
            </p:cNvGrpSpPr>
            <p:nvPr/>
          </p:nvGrpSpPr>
          <p:grpSpPr bwMode="auto">
            <a:xfrm>
              <a:off x="3724" y="4465"/>
              <a:ext cx="2" cy="224"/>
              <a:chOff x="3724" y="4465"/>
              <a:chExt cx="2" cy="224"/>
            </a:xfrm>
          </p:grpSpPr>
          <p:sp>
            <p:nvSpPr>
              <p:cNvPr id="39494" name="Freeform 3129"/>
              <p:cNvSpPr>
                <a:spLocks/>
              </p:cNvSpPr>
              <p:nvPr/>
            </p:nvSpPr>
            <p:spPr bwMode="auto">
              <a:xfrm>
                <a:off x="3724"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1" name="Group 3126"/>
            <p:cNvGrpSpPr>
              <a:grpSpLocks/>
            </p:cNvGrpSpPr>
            <p:nvPr/>
          </p:nvGrpSpPr>
          <p:grpSpPr bwMode="auto">
            <a:xfrm>
              <a:off x="3722" y="4456"/>
              <a:ext cx="3" cy="2"/>
              <a:chOff x="3722" y="4456"/>
              <a:chExt cx="3" cy="2"/>
            </a:xfrm>
          </p:grpSpPr>
          <p:sp>
            <p:nvSpPr>
              <p:cNvPr id="39493" name="Freeform 3127"/>
              <p:cNvSpPr>
                <a:spLocks/>
              </p:cNvSpPr>
              <p:nvPr/>
            </p:nvSpPr>
            <p:spPr bwMode="auto">
              <a:xfrm>
                <a:off x="3722" y="4456"/>
                <a:ext cx="3" cy="2"/>
              </a:xfrm>
              <a:custGeom>
                <a:avLst/>
                <a:gdLst>
                  <a:gd name="T0" fmla="+- 0 3722 3722"/>
                  <a:gd name="T1" fmla="*/ T0 w 3"/>
                  <a:gd name="T2" fmla="+- 0 3725 3722"/>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2" name="Group 3124"/>
            <p:cNvGrpSpPr>
              <a:grpSpLocks/>
            </p:cNvGrpSpPr>
            <p:nvPr/>
          </p:nvGrpSpPr>
          <p:grpSpPr bwMode="auto">
            <a:xfrm>
              <a:off x="3722" y="4463"/>
              <a:ext cx="3" cy="2"/>
              <a:chOff x="3722" y="4463"/>
              <a:chExt cx="3" cy="2"/>
            </a:xfrm>
          </p:grpSpPr>
          <p:sp>
            <p:nvSpPr>
              <p:cNvPr id="39492" name="Freeform 3125"/>
              <p:cNvSpPr>
                <a:spLocks/>
              </p:cNvSpPr>
              <p:nvPr/>
            </p:nvSpPr>
            <p:spPr bwMode="auto">
              <a:xfrm>
                <a:off x="3722" y="4463"/>
                <a:ext cx="3" cy="2"/>
              </a:xfrm>
              <a:custGeom>
                <a:avLst/>
                <a:gdLst>
                  <a:gd name="T0" fmla="+- 0 3722 3722"/>
                  <a:gd name="T1" fmla="*/ T0 w 3"/>
                  <a:gd name="T2" fmla="+- 0 3725 3722"/>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3" name="Group 3122"/>
            <p:cNvGrpSpPr>
              <a:grpSpLocks/>
            </p:cNvGrpSpPr>
            <p:nvPr/>
          </p:nvGrpSpPr>
          <p:grpSpPr bwMode="auto">
            <a:xfrm>
              <a:off x="3724" y="4031"/>
              <a:ext cx="2" cy="415"/>
              <a:chOff x="3724" y="4031"/>
              <a:chExt cx="2" cy="415"/>
            </a:xfrm>
          </p:grpSpPr>
          <p:sp>
            <p:nvSpPr>
              <p:cNvPr id="39491" name="Freeform 3123"/>
              <p:cNvSpPr>
                <a:spLocks/>
              </p:cNvSpPr>
              <p:nvPr/>
            </p:nvSpPr>
            <p:spPr bwMode="auto">
              <a:xfrm>
                <a:off x="3724"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4" name="Group 3119"/>
            <p:cNvGrpSpPr>
              <a:grpSpLocks/>
            </p:cNvGrpSpPr>
            <p:nvPr/>
          </p:nvGrpSpPr>
          <p:grpSpPr bwMode="auto">
            <a:xfrm>
              <a:off x="3722" y="4449"/>
              <a:ext cx="3" cy="2"/>
              <a:chOff x="3722" y="4449"/>
              <a:chExt cx="3" cy="2"/>
            </a:xfrm>
          </p:grpSpPr>
          <p:sp>
            <p:nvSpPr>
              <p:cNvPr id="39489" name="Freeform 3121"/>
              <p:cNvSpPr>
                <a:spLocks/>
              </p:cNvSpPr>
              <p:nvPr/>
            </p:nvSpPr>
            <p:spPr bwMode="auto">
              <a:xfrm>
                <a:off x="3722" y="4449"/>
                <a:ext cx="3" cy="2"/>
              </a:xfrm>
              <a:custGeom>
                <a:avLst/>
                <a:gdLst>
                  <a:gd name="T0" fmla="+- 0 3722 3722"/>
                  <a:gd name="T1" fmla="*/ T0 w 3"/>
                  <a:gd name="T2" fmla="+- 0 3725 3722"/>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490" name="Picture 31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65" name="Group 3117"/>
            <p:cNvGrpSpPr>
              <a:grpSpLocks/>
            </p:cNvGrpSpPr>
            <p:nvPr/>
          </p:nvGrpSpPr>
          <p:grpSpPr bwMode="auto">
            <a:xfrm>
              <a:off x="3708" y="4019"/>
              <a:ext cx="3" cy="656"/>
              <a:chOff x="3708" y="4019"/>
              <a:chExt cx="3" cy="656"/>
            </a:xfrm>
          </p:grpSpPr>
          <p:sp>
            <p:nvSpPr>
              <p:cNvPr id="39488" name="Freeform 3118"/>
              <p:cNvSpPr>
                <a:spLocks/>
              </p:cNvSpPr>
              <p:nvPr/>
            </p:nvSpPr>
            <p:spPr bwMode="auto">
              <a:xfrm>
                <a:off x="3708" y="4019"/>
                <a:ext cx="3" cy="656"/>
              </a:xfrm>
              <a:custGeom>
                <a:avLst/>
                <a:gdLst>
                  <a:gd name="T0" fmla="+- 0 3708 3708"/>
                  <a:gd name="T1" fmla="*/ T0 w 3"/>
                  <a:gd name="T2" fmla="+- 0 4675 4019"/>
                  <a:gd name="T3" fmla="*/ 4675 h 656"/>
                  <a:gd name="T4" fmla="+- 0 3711 3708"/>
                  <a:gd name="T5" fmla="*/ T4 w 3"/>
                  <a:gd name="T6" fmla="+- 0 4675 4019"/>
                  <a:gd name="T7" fmla="*/ 4675 h 656"/>
                  <a:gd name="T8" fmla="+- 0 3711 3708"/>
                  <a:gd name="T9" fmla="*/ T8 w 3"/>
                  <a:gd name="T10" fmla="+- 0 4019 4019"/>
                  <a:gd name="T11" fmla="*/ 4019 h 656"/>
                  <a:gd name="T12" fmla="+- 0 3708 3708"/>
                  <a:gd name="T13" fmla="*/ T12 w 3"/>
                  <a:gd name="T14" fmla="+- 0 4019 4019"/>
                  <a:gd name="T15" fmla="*/ 4019 h 656"/>
                  <a:gd name="T16" fmla="+- 0 3708 370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66" name="Group 3115"/>
            <p:cNvGrpSpPr>
              <a:grpSpLocks/>
            </p:cNvGrpSpPr>
            <p:nvPr/>
          </p:nvGrpSpPr>
          <p:grpSpPr bwMode="auto">
            <a:xfrm>
              <a:off x="3708" y="4018"/>
              <a:ext cx="82" cy="2"/>
              <a:chOff x="3708" y="4018"/>
              <a:chExt cx="82" cy="2"/>
            </a:xfrm>
          </p:grpSpPr>
          <p:sp>
            <p:nvSpPr>
              <p:cNvPr id="39487" name="Freeform 3116"/>
              <p:cNvSpPr>
                <a:spLocks/>
              </p:cNvSpPr>
              <p:nvPr/>
            </p:nvSpPr>
            <p:spPr bwMode="auto">
              <a:xfrm>
                <a:off x="3708" y="4018"/>
                <a:ext cx="82" cy="2"/>
              </a:xfrm>
              <a:custGeom>
                <a:avLst/>
                <a:gdLst>
                  <a:gd name="T0" fmla="+- 0 3708 3708"/>
                  <a:gd name="T1" fmla="*/ T0 w 82"/>
                  <a:gd name="T2" fmla="+- 0 3790 370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7" name="Group 3113"/>
            <p:cNvGrpSpPr>
              <a:grpSpLocks/>
            </p:cNvGrpSpPr>
            <p:nvPr/>
          </p:nvGrpSpPr>
          <p:grpSpPr bwMode="auto">
            <a:xfrm>
              <a:off x="3709" y="4674"/>
              <a:ext cx="80" cy="2"/>
              <a:chOff x="3709" y="4674"/>
              <a:chExt cx="80" cy="2"/>
            </a:xfrm>
          </p:grpSpPr>
          <p:sp>
            <p:nvSpPr>
              <p:cNvPr id="39486" name="Freeform 3114"/>
              <p:cNvSpPr>
                <a:spLocks/>
              </p:cNvSpPr>
              <p:nvPr/>
            </p:nvSpPr>
            <p:spPr bwMode="auto">
              <a:xfrm>
                <a:off x="3709" y="4674"/>
                <a:ext cx="80" cy="2"/>
              </a:xfrm>
              <a:custGeom>
                <a:avLst/>
                <a:gdLst>
                  <a:gd name="T0" fmla="+- 0 3709 3709"/>
                  <a:gd name="T1" fmla="*/ T0 w 80"/>
                  <a:gd name="T2" fmla="+- 0 3789 370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8" name="Group 3111"/>
            <p:cNvGrpSpPr>
              <a:grpSpLocks/>
            </p:cNvGrpSpPr>
            <p:nvPr/>
          </p:nvGrpSpPr>
          <p:grpSpPr bwMode="auto">
            <a:xfrm>
              <a:off x="3711" y="4672"/>
              <a:ext cx="80" cy="2"/>
              <a:chOff x="3711" y="4672"/>
              <a:chExt cx="80" cy="2"/>
            </a:xfrm>
          </p:grpSpPr>
          <p:sp>
            <p:nvSpPr>
              <p:cNvPr id="39485" name="Freeform 3112"/>
              <p:cNvSpPr>
                <a:spLocks/>
              </p:cNvSpPr>
              <p:nvPr/>
            </p:nvSpPr>
            <p:spPr bwMode="auto">
              <a:xfrm>
                <a:off x="3711" y="4672"/>
                <a:ext cx="80" cy="2"/>
              </a:xfrm>
              <a:custGeom>
                <a:avLst/>
                <a:gdLst>
                  <a:gd name="T0" fmla="+- 0 3711 3711"/>
                  <a:gd name="T1" fmla="*/ T0 w 80"/>
                  <a:gd name="T2" fmla="+- 0 3790 371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9" name="Group 3108"/>
            <p:cNvGrpSpPr>
              <a:grpSpLocks/>
            </p:cNvGrpSpPr>
            <p:nvPr/>
          </p:nvGrpSpPr>
          <p:grpSpPr bwMode="auto">
            <a:xfrm>
              <a:off x="3735" y="4248"/>
              <a:ext cx="40" cy="67"/>
              <a:chOff x="3735" y="4248"/>
              <a:chExt cx="40" cy="67"/>
            </a:xfrm>
          </p:grpSpPr>
          <p:sp>
            <p:nvSpPr>
              <p:cNvPr id="39483" name="Freeform 3110"/>
              <p:cNvSpPr>
                <a:spLocks/>
              </p:cNvSpPr>
              <p:nvPr/>
            </p:nvSpPr>
            <p:spPr bwMode="auto">
              <a:xfrm>
                <a:off x="3735" y="4248"/>
                <a:ext cx="40" cy="67"/>
              </a:xfrm>
              <a:custGeom>
                <a:avLst/>
                <a:gdLst>
                  <a:gd name="T0" fmla="+- 0 3770 3735"/>
                  <a:gd name="T1" fmla="*/ T0 w 40"/>
                  <a:gd name="T2" fmla="+- 0 4256 4248"/>
                  <a:gd name="T3" fmla="*/ 4256 h 67"/>
                  <a:gd name="T4" fmla="+- 0 3752 3735"/>
                  <a:gd name="T5" fmla="*/ T4 w 40"/>
                  <a:gd name="T6" fmla="+- 0 4256 4248"/>
                  <a:gd name="T7" fmla="*/ 4256 h 67"/>
                  <a:gd name="T8" fmla="+- 0 3757 3735"/>
                  <a:gd name="T9" fmla="*/ T8 w 40"/>
                  <a:gd name="T10" fmla="+- 0 4257 4248"/>
                  <a:gd name="T11" fmla="*/ 4257 h 67"/>
                  <a:gd name="T12" fmla="+- 0 3760 3735"/>
                  <a:gd name="T13" fmla="*/ T12 w 40"/>
                  <a:gd name="T14" fmla="+- 0 4259 4248"/>
                  <a:gd name="T15" fmla="*/ 4259 h 67"/>
                  <a:gd name="T16" fmla="+- 0 3762 3735"/>
                  <a:gd name="T17" fmla="*/ T16 w 40"/>
                  <a:gd name="T18" fmla="+- 0 4262 4248"/>
                  <a:gd name="T19" fmla="*/ 4262 h 67"/>
                  <a:gd name="T20" fmla="+- 0 3763 3735"/>
                  <a:gd name="T21" fmla="*/ T20 w 40"/>
                  <a:gd name="T22" fmla="+- 0 4266 4248"/>
                  <a:gd name="T23" fmla="*/ 4266 h 67"/>
                  <a:gd name="T24" fmla="+- 0 3762 3735"/>
                  <a:gd name="T25" fmla="*/ T24 w 40"/>
                  <a:gd name="T26" fmla="+- 0 4271 4248"/>
                  <a:gd name="T27" fmla="*/ 4271 h 67"/>
                  <a:gd name="T28" fmla="+- 0 3737 3735"/>
                  <a:gd name="T29" fmla="*/ T28 w 40"/>
                  <a:gd name="T30" fmla="+- 0 4305 4248"/>
                  <a:gd name="T31" fmla="*/ 4305 h 67"/>
                  <a:gd name="T32" fmla="+- 0 3736 3735"/>
                  <a:gd name="T33" fmla="*/ T32 w 40"/>
                  <a:gd name="T34" fmla="+- 0 4306 4248"/>
                  <a:gd name="T35" fmla="*/ 4306 h 67"/>
                  <a:gd name="T36" fmla="+- 0 3735 3735"/>
                  <a:gd name="T37" fmla="*/ T36 w 40"/>
                  <a:gd name="T38" fmla="+- 0 4308 4248"/>
                  <a:gd name="T39" fmla="*/ 4308 h 67"/>
                  <a:gd name="T40" fmla="+- 0 3735 3735"/>
                  <a:gd name="T41" fmla="*/ T40 w 40"/>
                  <a:gd name="T42" fmla="+- 0 4308 4248"/>
                  <a:gd name="T43" fmla="*/ 4308 h 67"/>
                  <a:gd name="T44" fmla="+- 0 3735 3735"/>
                  <a:gd name="T45" fmla="*/ T44 w 40"/>
                  <a:gd name="T46" fmla="+- 0 4313 4248"/>
                  <a:gd name="T47" fmla="*/ 4313 h 67"/>
                  <a:gd name="T48" fmla="+- 0 3736 3735"/>
                  <a:gd name="T49" fmla="*/ T48 w 40"/>
                  <a:gd name="T50" fmla="+- 0 4314 4248"/>
                  <a:gd name="T51" fmla="*/ 4314 h 67"/>
                  <a:gd name="T52" fmla="+- 0 3737 3735"/>
                  <a:gd name="T53" fmla="*/ T52 w 40"/>
                  <a:gd name="T54" fmla="+- 0 4314 4248"/>
                  <a:gd name="T55" fmla="*/ 4314 h 67"/>
                  <a:gd name="T56" fmla="+- 0 3773 3735"/>
                  <a:gd name="T57" fmla="*/ T56 w 40"/>
                  <a:gd name="T58" fmla="+- 0 4315 4248"/>
                  <a:gd name="T59" fmla="*/ 4315 h 67"/>
                  <a:gd name="T60" fmla="+- 0 3774 3735"/>
                  <a:gd name="T61" fmla="*/ T60 w 40"/>
                  <a:gd name="T62" fmla="+- 0 4314 4248"/>
                  <a:gd name="T63" fmla="*/ 4314 h 67"/>
                  <a:gd name="T64" fmla="+- 0 3775 3735"/>
                  <a:gd name="T65" fmla="*/ T64 w 40"/>
                  <a:gd name="T66" fmla="+- 0 4314 4248"/>
                  <a:gd name="T67" fmla="*/ 4314 h 67"/>
                  <a:gd name="T68" fmla="+- 0 3775 3735"/>
                  <a:gd name="T69" fmla="*/ T68 w 40"/>
                  <a:gd name="T70" fmla="+- 0 4313 4248"/>
                  <a:gd name="T71" fmla="*/ 4313 h 67"/>
                  <a:gd name="T72" fmla="+- 0 3775 3735"/>
                  <a:gd name="T73" fmla="*/ T72 w 40"/>
                  <a:gd name="T74" fmla="+- 0 4309 4248"/>
                  <a:gd name="T75" fmla="*/ 4309 h 67"/>
                  <a:gd name="T76" fmla="+- 0 3775 3735"/>
                  <a:gd name="T77" fmla="*/ T76 w 40"/>
                  <a:gd name="T78" fmla="+- 0 4308 4248"/>
                  <a:gd name="T79" fmla="*/ 4308 h 67"/>
                  <a:gd name="T80" fmla="+- 0 3774 3735"/>
                  <a:gd name="T81" fmla="*/ T80 w 40"/>
                  <a:gd name="T82" fmla="+- 0 4307 4248"/>
                  <a:gd name="T83" fmla="*/ 4307 h 67"/>
                  <a:gd name="T84" fmla="+- 0 3773 3735"/>
                  <a:gd name="T85" fmla="*/ T84 w 40"/>
                  <a:gd name="T86" fmla="+- 0 4307 4248"/>
                  <a:gd name="T87" fmla="*/ 4307 h 67"/>
                  <a:gd name="T88" fmla="+- 0 3745 3735"/>
                  <a:gd name="T89" fmla="*/ T88 w 40"/>
                  <a:gd name="T90" fmla="+- 0 4307 4248"/>
                  <a:gd name="T91" fmla="*/ 4307 h 67"/>
                  <a:gd name="T92" fmla="+- 0 3756 3735"/>
                  <a:gd name="T93" fmla="*/ T92 w 40"/>
                  <a:gd name="T94" fmla="+- 0 4296 4248"/>
                  <a:gd name="T95" fmla="*/ 4296 h 67"/>
                  <a:gd name="T96" fmla="+- 0 3772 3735"/>
                  <a:gd name="T97" fmla="*/ T96 w 40"/>
                  <a:gd name="T98" fmla="+- 0 4267 4248"/>
                  <a:gd name="T99" fmla="*/ 4267 h 67"/>
                  <a:gd name="T100" fmla="+- 0 3772 3735"/>
                  <a:gd name="T101" fmla="*/ T100 w 40"/>
                  <a:gd name="T102" fmla="+- 0 4262 4248"/>
                  <a:gd name="T103" fmla="*/ 4262 h 67"/>
                  <a:gd name="T104" fmla="+- 0 3772 3735"/>
                  <a:gd name="T105" fmla="*/ T104 w 40"/>
                  <a:gd name="T106" fmla="+- 0 4260 4248"/>
                  <a:gd name="T107" fmla="*/ 4260 h 67"/>
                  <a:gd name="T108" fmla="+- 0 3771 3735"/>
                  <a:gd name="T109" fmla="*/ T108 w 40"/>
                  <a:gd name="T110" fmla="+- 0 4256 4248"/>
                  <a:gd name="T111" fmla="*/ 4256 h 67"/>
                  <a:gd name="T112" fmla="+- 0 3770 3735"/>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8"/>
                    </a:lnTo>
                    <a:lnTo>
                      <a:pt x="0" y="60"/>
                    </a:lnTo>
                    <a:lnTo>
                      <a:pt x="0" y="65"/>
                    </a:lnTo>
                    <a:lnTo>
                      <a:pt x="1" y="66"/>
                    </a:lnTo>
                    <a:lnTo>
                      <a:pt x="2" y="66"/>
                    </a:lnTo>
                    <a:lnTo>
                      <a:pt x="38" y="67"/>
                    </a:lnTo>
                    <a:lnTo>
                      <a:pt x="39" y="66"/>
                    </a:lnTo>
                    <a:lnTo>
                      <a:pt x="40" y="66"/>
                    </a:lnTo>
                    <a:lnTo>
                      <a:pt x="40" y="65"/>
                    </a:lnTo>
                    <a:lnTo>
                      <a:pt x="40" y="61"/>
                    </a:lnTo>
                    <a:lnTo>
                      <a:pt x="40" y="60"/>
                    </a:lnTo>
                    <a:lnTo>
                      <a:pt x="39" y="59"/>
                    </a:lnTo>
                    <a:lnTo>
                      <a:pt x="38" y="59"/>
                    </a:lnTo>
                    <a:lnTo>
                      <a:pt x="10" y="59"/>
                    </a:lnTo>
                    <a:lnTo>
                      <a:pt x="21" y="48"/>
                    </a:lnTo>
                    <a:lnTo>
                      <a:pt x="37" y="19"/>
                    </a:lnTo>
                    <a:lnTo>
                      <a:pt x="37" y="14"/>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84" name="Freeform 3109"/>
              <p:cNvSpPr>
                <a:spLocks/>
              </p:cNvSpPr>
              <p:nvPr/>
            </p:nvSpPr>
            <p:spPr bwMode="auto">
              <a:xfrm>
                <a:off x="3735" y="4248"/>
                <a:ext cx="40" cy="67"/>
              </a:xfrm>
              <a:custGeom>
                <a:avLst/>
                <a:gdLst>
                  <a:gd name="T0" fmla="+- 0 3757 3735"/>
                  <a:gd name="T1" fmla="*/ T0 w 40"/>
                  <a:gd name="T2" fmla="+- 0 4248 4248"/>
                  <a:gd name="T3" fmla="*/ 4248 h 67"/>
                  <a:gd name="T4" fmla="+- 0 3736 3735"/>
                  <a:gd name="T5" fmla="*/ T4 w 40"/>
                  <a:gd name="T6" fmla="+- 0 4259 4248"/>
                  <a:gd name="T7" fmla="*/ 4259 h 67"/>
                  <a:gd name="T8" fmla="+- 0 3737 3735"/>
                  <a:gd name="T9" fmla="*/ T8 w 40"/>
                  <a:gd name="T10" fmla="+- 0 4260 4248"/>
                  <a:gd name="T11" fmla="*/ 4260 h 67"/>
                  <a:gd name="T12" fmla="+- 0 3737 3735"/>
                  <a:gd name="T13" fmla="*/ T12 w 40"/>
                  <a:gd name="T14" fmla="+- 0 4261 4248"/>
                  <a:gd name="T15" fmla="*/ 4261 h 67"/>
                  <a:gd name="T16" fmla="+- 0 3738 3735"/>
                  <a:gd name="T17" fmla="*/ T16 w 40"/>
                  <a:gd name="T18" fmla="+- 0 4261 4248"/>
                  <a:gd name="T19" fmla="*/ 4261 h 67"/>
                  <a:gd name="T20" fmla="+- 0 3740 3735"/>
                  <a:gd name="T21" fmla="*/ T20 w 40"/>
                  <a:gd name="T22" fmla="+- 0 4260 4248"/>
                  <a:gd name="T23" fmla="*/ 4260 h 67"/>
                  <a:gd name="T24" fmla="+- 0 3743 3735"/>
                  <a:gd name="T25" fmla="*/ T24 w 40"/>
                  <a:gd name="T26" fmla="+- 0 4258 4248"/>
                  <a:gd name="T27" fmla="*/ 4258 h 67"/>
                  <a:gd name="T28" fmla="+- 0 3747 3735"/>
                  <a:gd name="T29" fmla="*/ T28 w 40"/>
                  <a:gd name="T30" fmla="+- 0 4257 4248"/>
                  <a:gd name="T31" fmla="*/ 4257 h 67"/>
                  <a:gd name="T32" fmla="+- 0 3748 3735"/>
                  <a:gd name="T33" fmla="*/ T32 w 40"/>
                  <a:gd name="T34" fmla="+- 0 4256 4248"/>
                  <a:gd name="T35" fmla="*/ 4256 h 67"/>
                  <a:gd name="T36" fmla="+- 0 3750 3735"/>
                  <a:gd name="T37" fmla="*/ T36 w 40"/>
                  <a:gd name="T38" fmla="+- 0 4256 4248"/>
                  <a:gd name="T39" fmla="*/ 4256 h 67"/>
                  <a:gd name="T40" fmla="+- 0 3770 3735"/>
                  <a:gd name="T41" fmla="*/ T40 w 40"/>
                  <a:gd name="T42" fmla="+- 0 4256 4248"/>
                  <a:gd name="T43" fmla="*/ 4256 h 67"/>
                  <a:gd name="T44" fmla="+- 0 3769 3735"/>
                  <a:gd name="T45" fmla="*/ T44 w 40"/>
                  <a:gd name="T46" fmla="+- 0 4255 4248"/>
                  <a:gd name="T47" fmla="*/ 4255 h 67"/>
                  <a:gd name="T48" fmla="+- 0 3766 3735"/>
                  <a:gd name="T49" fmla="*/ T48 w 40"/>
                  <a:gd name="T50" fmla="+- 0 4251 4248"/>
                  <a:gd name="T51" fmla="*/ 4251 h 67"/>
                  <a:gd name="T52" fmla="+- 0 3764 3735"/>
                  <a:gd name="T53" fmla="*/ T52 w 40"/>
                  <a:gd name="T54" fmla="+- 0 4250 4248"/>
                  <a:gd name="T55" fmla="*/ 4250 h 67"/>
                  <a:gd name="T56" fmla="+- 0 3760 3735"/>
                  <a:gd name="T57" fmla="*/ T56 w 40"/>
                  <a:gd name="T58" fmla="+- 0 4248 4248"/>
                  <a:gd name="T59" fmla="*/ 4248 h 67"/>
                  <a:gd name="T60" fmla="+- 0 3757 3735"/>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0"/>
                    </a:lnTo>
                    <a:lnTo>
                      <a:pt x="12" y="9"/>
                    </a:lnTo>
                    <a:lnTo>
                      <a:pt x="13" y="8"/>
                    </a:lnTo>
                    <a:lnTo>
                      <a:pt x="15" y="8"/>
                    </a:lnTo>
                    <a:lnTo>
                      <a:pt x="35" y="8"/>
                    </a:lnTo>
                    <a:lnTo>
                      <a:pt x="34" y="7"/>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0" name="Group 3104"/>
            <p:cNvGrpSpPr>
              <a:grpSpLocks/>
            </p:cNvGrpSpPr>
            <p:nvPr/>
          </p:nvGrpSpPr>
          <p:grpSpPr bwMode="auto">
            <a:xfrm>
              <a:off x="3735" y="4371"/>
              <a:ext cx="41" cy="68"/>
              <a:chOff x="3735" y="4371"/>
              <a:chExt cx="41" cy="68"/>
            </a:xfrm>
          </p:grpSpPr>
          <p:sp>
            <p:nvSpPr>
              <p:cNvPr id="39480" name="Freeform 3107"/>
              <p:cNvSpPr>
                <a:spLocks/>
              </p:cNvSpPr>
              <p:nvPr/>
            </p:nvSpPr>
            <p:spPr bwMode="auto">
              <a:xfrm>
                <a:off x="3735" y="4371"/>
                <a:ext cx="41" cy="68"/>
              </a:xfrm>
              <a:custGeom>
                <a:avLst/>
                <a:gdLst>
                  <a:gd name="T0" fmla="+- 0 3736 3735"/>
                  <a:gd name="T1" fmla="*/ T0 w 41"/>
                  <a:gd name="T2" fmla="+- 0 4426 4371"/>
                  <a:gd name="T3" fmla="*/ 4426 h 68"/>
                  <a:gd name="T4" fmla="+- 0 3735 3735"/>
                  <a:gd name="T5" fmla="*/ T4 w 41"/>
                  <a:gd name="T6" fmla="+- 0 4427 4371"/>
                  <a:gd name="T7" fmla="*/ 4427 h 68"/>
                  <a:gd name="T8" fmla="+- 0 3735 3735"/>
                  <a:gd name="T9" fmla="*/ T8 w 41"/>
                  <a:gd name="T10" fmla="+- 0 4428 4371"/>
                  <a:gd name="T11" fmla="*/ 4428 h 68"/>
                  <a:gd name="T12" fmla="+- 0 3735 3735"/>
                  <a:gd name="T13" fmla="*/ T12 w 41"/>
                  <a:gd name="T14" fmla="+- 0 4432 4371"/>
                  <a:gd name="T15" fmla="*/ 4432 h 68"/>
                  <a:gd name="T16" fmla="+- 0 3735 3735"/>
                  <a:gd name="T17" fmla="*/ T16 w 41"/>
                  <a:gd name="T18" fmla="+- 0 4433 4371"/>
                  <a:gd name="T19" fmla="*/ 4433 h 68"/>
                  <a:gd name="T20" fmla="+- 0 3750 3735"/>
                  <a:gd name="T21" fmla="*/ T20 w 41"/>
                  <a:gd name="T22" fmla="+- 0 4439 4371"/>
                  <a:gd name="T23" fmla="*/ 4439 h 68"/>
                  <a:gd name="T24" fmla="+- 0 3756 3735"/>
                  <a:gd name="T25" fmla="*/ T24 w 41"/>
                  <a:gd name="T26" fmla="+- 0 4439 4371"/>
                  <a:gd name="T27" fmla="*/ 4439 h 68"/>
                  <a:gd name="T28" fmla="+- 0 3771 3735"/>
                  <a:gd name="T29" fmla="*/ T28 w 41"/>
                  <a:gd name="T30" fmla="+- 0 4431 4371"/>
                  <a:gd name="T31" fmla="*/ 4431 h 68"/>
                  <a:gd name="T32" fmla="+- 0 3750 3735"/>
                  <a:gd name="T33" fmla="*/ T32 w 41"/>
                  <a:gd name="T34" fmla="+- 0 4431 4371"/>
                  <a:gd name="T35" fmla="*/ 4431 h 68"/>
                  <a:gd name="T36" fmla="+- 0 3748 3735"/>
                  <a:gd name="T37" fmla="*/ T36 w 41"/>
                  <a:gd name="T38" fmla="+- 0 4431 4371"/>
                  <a:gd name="T39" fmla="*/ 4431 h 68"/>
                  <a:gd name="T40" fmla="+- 0 3744 3735"/>
                  <a:gd name="T41" fmla="*/ T40 w 41"/>
                  <a:gd name="T42" fmla="+- 0 4430 4371"/>
                  <a:gd name="T43" fmla="*/ 4430 h 68"/>
                  <a:gd name="T44" fmla="+- 0 3742 3735"/>
                  <a:gd name="T45" fmla="*/ T44 w 41"/>
                  <a:gd name="T46" fmla="+- 0 4429 4371"/>
                  <a:gd name="T47" fmla="*/ 4429 h 68"/>
                  <a:gd name="T48" fmla="+- 0 3741 3735"/>
                  <a:gd name="T49" fmla="*/ T48 w 41"/>
                  <a:gd name="T50" fmla="+- 0 4429 4371"/>
                  <a:gd name="T51" fmla="*/ 4429 h 68"/>
                  <a:gd name="T52" fmla="+- 0 3738 3735"/>
                  <a:gd name="T53" fmla="*/ T52 w 41"/>
                  <a:gd name="T54" fmla="+- 0 4427 4371"/>
                  <a:gd name="T55" fmla="*/ 4427 h 68"/>
                  <a:gd name="T56" fmla="+- 0 3736 3735"/>
                  <a:gd name="T57" fmla="*/ T56 w 41"/>
                  <a:gd name="T58" fmla="+- 0 4426 4371"/>
                  <a:gd name="T59" fmla="*/ 442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1" h="68">
                    <a:moveTo>
                      <a:pt x="1" y="55"/>
                    </a:moveTo>
                    <a:lnTo>
                      <a:pt x="0" y="56"/>
                    </a:lnTo>
                    <a:lnTo>
                      <a:pt x="0" y="57"/>
                    </a:lnTo>
                    <a:lnTo>
                      <a:pt x="0" y="61"/>
                    </a:lnTo>
                    <a:lnTo>
                      <a:pt x="0" y="62"/>
                    </a:lnTo>
                    <a:lnTo>
                      <a:pt x="15" y="68"/>
                    </a:lnTo>
                    <a:lnTo>
                      <a:pt x="21" y="68"/>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81" name="Freeform 3106"/>
              <p:cNvSpPr>
                <a:spLocks/>
              </p:cNvSpPr>
              <p:nvPr/>
            </p:nvSpPr>
            <p:spPr bwMode="auto">
              <a:xfrm>
                <a:off x="3735" y="4371"/>
                <a:ext cx="41" cy="68"/>
              </a:xfrm>
              <a:custGeom>
                <a:avLst/>
                <a:gdLst>
                  <a:gd name="T0" fmla="+- 0 3770 3735"/>
                  <a:gd name="T1" fmla="*/ T0 w 41"/>
                  <a:gd name="T2" fmla="+- 0 4378 4371"/>
                  <a:gd name="T3" fmla="*/ 4378 h 68"/>
                  <a:gd name="T4" fmla="+- 0 3752 3735"/>
                  <a:gd name="T5" fmla="*/ T4 w 41"/>
                  <a:gd name="T6" fmla="+- 0 4378 4371"/>
                  <a:gd name="T7" fmla="*/ 4378 h 68"/>
                  <a:gd name="T8" fmla="+- 0 3757 3735"/>
                  <a:gd name="T9" fmla="*/ T8 w 41"/>
                  <a:gd name="T10" fmla="+- 0 4379 4371"/>
                  <a:gd name="T11" fmla="*/ 4379 h 68"/>
                  <a:gd name="T12" fmla="+- 0 3760 3735"/>
                  <a:gd name="T13" fmla="*/ T12 w 41"/>
                  <a:gd name="T14" fmla="+- 0 4381 4371"/>
                  <a:gd name="T15" fmla="*/ 4381 h 68"/>
                  <a:gd name="T16" fmla="+- 0 3762 3735"/>
                  <a:gd name="T17" fmla="*/ T16 w 41"/>
                  <a:gd name="T18" fmla="+- 0 4384 4371"/>
                  <a:gd name="T19" fmla="*/ 4384 h 68"/>
                  <a:gd name="T20" fmla="+- 0 3763 3735"/>
                  <a:gd name="T21" fmla="*/ T20 w 41"/>
                  <a:gd name="T22" fmla="+- 0 4388 4371"/>
                  <a:gd name="T23" fmla="*/ 4388 h 68"/>
                  <a:gd name="T24" fmla="+- 0 3763 3735"/>
                  <a:gd name="T25" fmla="*/ T24 w 41"/>
                  <a:gd name="T26" fmla="+- 0 4391 4371"/>
                  <a:gd name="T27" fmla="*/ 4391 h 68"/>
                  <a:gd name="T28" fmla="+- 0 3742 3735"/>
                  <a:gd name="T29" fmla="*/ T28 w 41"/>
                  <a:gd name="T30" fmla="+- 0 4401 4371"/>
                  <a:gd name="T31" fmla="*/ 4401 h 68"/>
                  <a:gd name="T32" fmla="+- 0 3742 3735"/>
                  <a:gd name="T33" fmla="*/ T32 w 41"/>
                  <a:gd name="T34" fmla="+- 0 4401 4371"/>
                  <a:gd name="T35" fmla="*/ 4401 h 68"/>
                  <a:gd name="T36" fmla="+- 0 3741 3735"/>
                  <a:gd name="T37" fmla="*/ T36 w 41"/>
                  <a:gd name="T38" fmla="+- 0 4402 4371"/>
                  <a:gd name="T39" fmla="*/ 4402 h 68"/>
                  <a:gd name="T40" fmla="+- 0 3741 3735"/>
                  <a:gd name="T41" fmla="*/ T40 w 41"/>
                  <a:gd name="T42" fmla="+- 0 4406 4371"/>
                  <a:gd name="T43" fmla="*/ 4406 h 68"/>
                  <a:gd name="T44" fmla="+- 0 3742 3735"/>
                  <a:gd name="T45" fmla="*/ T44 w 41"/>
                  <a:gd name="T46" fmla="+- 0 4407 4371"/>
                  <a:gd name="T47" fmla="*/ 4407 h 68"/>
                  <a:gd name="T48" fmla="+- 0 3742 3735"/>
                  <a:gd name="T49" fmla="*/ T48 w 41"/>
                  <a:gd name="T50" fmla="+- 0 4407 4371"/>
                  <a:gd name="T51" fmla="*/ 4407 h 68"/>
                  <a:gd name="T52" fmla="+- 0 3752 3735"/>
                  <a:gd name="T53" fmla="*/ T52 w 41"/>
                  <a:gd name="T54" fmla="+- 0 4407 4371"/>
                  <a:gd name="T55" fmla="*/ 4407 h 68"/>
                  <a:gd name="T56" fmla="+- 0 3754 3735"/>
                  <a:gd name="T57" fmla="*/ T56 w 41"/>
                  <a:gd name="T58" fmla="+- 0 4408 4371"/>
                  <a:gd name="T59" fmla="*/ 4408 h 68"/>
                  <a:gd name="T60" fmla="+- 0 3765 3735"/>
                  <a:gd name="T61" fmla="*/ T60 w 41"/>
                  <a:gd name="T62" fmla="+- 0 4418 4371"/>
                  <a:gd name="T63" fmla="*/ 4418 h 68"/>
                  <a:gd name="T64" fmla="+- 0 3765 3735"/>
                  <a:gd name="T65" fmla="*/ T64 w 41"/>
                  <a:gd name="T66" fmla="+- 0 4420 4371"/>
                  <a:gd name="T67" fmla="*/ 4420 h 68"/>
                  <a:gd name="T68" fmla="+- 0 3754 3735"/>
                  <a:gd name="T69" fmla="*/ T68 w 41"/>
                  <a:gd name="T70" fmla="+- 0 4431 4371"/>
                  <a:gd name="T71" fmla="*/ 4431 h 68"/>
                  <a:gd name="T72" fmla="+- 0 3771 3735"/>
                  <a:gd name="T73" fmla="*/ T72 w 41"/>
                  <a:gd name="T74" fmla="+- 0 4431 4371"/>
                  <a:gd name="T75" fmla="*/ 4431 h 68"/>
                  <a:gd name="T76" fmla="+- 0 3772 3735"/>
                  <a:gd name="T77" fmla="*/ T76 w 41"/>
                  <a:gd name="T78" fmla="+- 0 4429 4371"/>
                  <a:gd name="T79" fmla="*/ 4429 h 68"/>
                  <a:gd name="T80" fmla="+- 0 3774 3735"/>
                  <a:gd name="T81" fmla="*/ T80 w 41"/>
                  <a:gd name="T82" fmla="+- 0 4425 4371"/>
                  <a:gd name="T83" fmla="*/ 4425 h 68"/>
                  <a:gd name="T84" fmla="+- 0 3775 3735"/>
                  <a:gd name="T85" fmla="*/ T84 w 41"/>
                  <a:gd name="T86" fmla="+- 0 4422 4371"/>
                  <a:gd name="T87" fmla="*/ 4422 h 68"/>
                  <a:gd name="T88" fmla="+- 0 3775 3735"/>
                  <a:gd name="T89" fmla="*/ T88 w 41"/>
                  <a:gd name="T90" fmla="+- 0 4416 4371"/>
                  <a:gd name="T91" fmla="*/ 4416 h 68"/>
                  <a:gd name="T92" fmla="+- 0 3760 3735"/>
                  <a:gd name="T93" fmla="*/ T92 w 41"/>
                  <a:gd name="T94" fmla="+- 0 4403 4371"/>
                  <a:gd name="T95" fmla="*/ 4403 h 68"/>
                  <a:gd name="T96" fmla="+- 0 3772 3735"/>
                  <a:gd name="T97" fmla="*/ T96 w 41"/>
                  <a:gd name="T98" fmla="+- 0 4390 4371"/>
                  <a:gd name="T99" fmla="*/ 4390 h 68"/>
                  <a:gd name="T100" fmla="+- 0 3772 3735"/>
                  <a:gd name="T101" fmla="*/ T100 w 41"/>
                  <a:gd name="T102" fmla="+- 0 4383 4371"/>
                  <a:gd name="T103" fmla="*/ 4383 h 68"/>
                  <a:gd name="T104" fmla="+- 0 3772 3735"/>
                  <a:gd name="T105" fmla="*/ T104 w 41"/>
                  <a:gd name="T106" fmla="+- 0 4383 4371"/>
                  <a:gd name="T107" fmla="*/ 4383 h 68"/>
                  <a:gd name="T108" fmla="+- 0 3770 3735"/>
                  <a:gd name="T109" fmla="*/ T108 w 41"/>
                  <a:gd name="T110" fmla="+- 0 4379 4371"/>
                  <a:gd name="T111" fmla="*/ 4379 h 68"/>
                  <a:gd name="T112" fmla="+- 0 3770 3735"/>
                  <a:gd name="T113" fmla="*/ T112 w 41"/>
                  <a:gd name="T114" fmla="+- 0 4378 4371"/>
                  <a:gd name="T115"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20"/>
                    </a:lnTo>
                    <a:lnTo>
                      <a:pt x="7" y="30"/>
                    </a:lnTo>
                    <a:lnTo>
                      <a:pt x="6" y="31"/>
                    </a:lnTo>
                    <a:lnTo>
                      <a:pt x="6" y="35"/>
                    </a:lnTo>
                    <a:lnTo>
                      <a:pt x="7" y="36"/>
                    </a:lnTo>
                    <a:lnTo>
                      <a:pt x="17" y="36"/>
                    </a:lnTo>
                    <a:lnTo>
                      <a:pt x="19" y="37"/>
                    </a:lnTo>
                    <a:lnTo>
                      <a:pt x="30" y="47"/>
                    </a:lnTo>
                    <a:lnTo>
                      <a:pt x="30" y="49"/>
                    </a:lnTo>
                    <a:lnTo>
                      <a:pt x="19" y="60"/>
                    </a:lnTo>
                    <a:lnTo>
                      <a:pt x="36" y="60"/>
                    </a:lnTo>
                    <a:lnTo>
                      <a:pt x="37" y="58"/>
                    </a:lnTo>
                    <a:lnTo>
                      <a:pt x="39"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82" name="Freeform 3105"/>
              <p:cNvSpPr>
                <a:spLocks/>
              </p:cNvSpPr>
              <p:nvPr/>
            </p:nvSpPr>
            <p:spPr bwMode="auto">
              <a:xfrm>
                <a:off x="3735" y="4371"/>
                <a:ext cx="41" cy="68"/>
              </a:xfrm>
              <a:custGeom>
                <a:avLst/>
                <a:gdLst>
                  <a:gd name="T0" fmla="+- 0 3757 3735"/>
                  <a:gd name="T1" fmla="*/ T0 w 41"/>
                  <a:gd name="T2" fmla="+- 0 4371 4371"/>
                  <a:gd name="T3" fmla="*/ 4371 h 68"/>
                  <a:gd name="T4" fmla="+- 0 3736 3735"/>
                  <a:gd name="T5" fmla="*/ T4 w 41"/>
                  <a:gd name="T6" fmla="+- 0 4383 4371"/>
                  <a:gd name="T7" fmla="*/ 4383 h 68"/>
                  <a:gd name="T8" fmla="+- 0 3737 3735"/>
                  <a:gd name="T9" fmla="*/ T8 w 41"/>
                  <a:gd name="T10" fmla="+- 0 4383 4371"/>
                  <a:gd name="T11" fmla="*/ 4383 h 68"/>
                  <a:gd name="T12" fmla="+- 0 3737 3735"/>
                  <a:gd name="T13" fmla="*/ T12 w 41"/>
                  <a:gd name="T14" fmla="+- 0 4384 4371"/>
                  <a:gd name="T15" fmla="*/ 4384 h 68"/>
                  <a:gd name="T16" fmla="+- 0 3738 3735"/>
                  <a:gd name="T17" fmla="*/ T16 w 41"/>
                  <a:gd name="T18" fmla="+- 0 4384 4371"/>
                  <a:gd name="T19" fmla="*/ 4384 h 68"/>
                  <a:gd name="T20" fmla="+- 0 3739 3735"/>
                  <a:gd name="T21" fmla="*/ T20 w 41"/>
                  <a:gd name="T22" fmla="+- 0 4383 4371"/>
                  <a:gd name="T23" fmla="*/ 4383 h 68"/>
                  <a:gd name="T24" fmla="+- 0 3743 3735"/>
                  <a:gd name="T25" fmla="*/ T24 w 41"/>
                  <a:gd name="T26" fmla="+- 0 4381 4371"/>
                  <a:gd name="T27" fmla="*/ 4381 h 68"/>
                  <a:gd name="T28" fmla="+- 0 3747 3735"/>
                  <a:gd name="T29" fmla="*/ T28 w 41"/>
                  <a:gd name="T30" fmla="+- 0 4379 4371"/>
                  <a:gd name="T31" fmla="*/ 4379 h 68"/>
                  <a:gd name="T32" fmla="+- 0 3748 3735"/>
                  <a:gd name="T33" fmla="*/ T32 w 41"/>
                  <a:gd name="T34" fmla="+- 0 4379 4371"/>
                  <a:gd name="T35" fmla="*/ 4379 h 68"/>
                  <a:gd name="T36" fmla="+- 0 3750 3735"/>
                  <a:gd name="T37" fmla="*/ T36 w 41"/>
                  <a:gd name="T38" fmla="+- 0 4378 4371"/>
                  <a:gd name="T39" fmla="*/ 4378 h 68"/>
                  <a:gd name="T40" fmla="+- 0 3770 3735"/>
                  <a:gd name="T41" fmla="*/ T40 w 41"/>
                  <a:gd name="T42" fmla="+- 0 4378 4371"/>
                  <a:gd name="T43" fmla="*/ 4378 h 68"/>
                  <a:gd name="T44" fmla="+- 0 3769 3735"/>
                  <a:gd name="T45" fmla="*/ T44 w 41"/>
                  <a:gd name="T46" fmla="+- 0 4377 4371"/>
                  <a:gd name="T47" fmla="*/ 4377 h 68"/>
                  <a:gd name="T48" fmla="+- 0 3766 3735"/>
                  <a:gd name="T49" fmla="*/ T48 w 41"/>
                  <a:gd name="T50" fmla="+- 0 4374 4371"/>
                  <a:gd name="T51" fmla="*/ 4374 h 68"/>
                  <a:gd name="T52" fmla="+- 0 3764 3735"/>
                  <a:gd name="T53" fmla="*/ T52 w 41"/>
                  <a:gd name="T54" fmla="+- 0 4373 4371"/>
                  <a:gd name="T55" fmla="*/ 4373 h 68"/>
                  <a:gd name="T56" fmla="+- 0 3759 3735"/>
                  <a:gd name="T57" fmla="*/ T56 w 41"/>
                  <a:gd name="T58" fmla="+- 0 4371 4371"/>
                  <a:gd name="T59" fmla="*/ 4371 h 68"/>
                  <a:gd name="T60" fmla="+- 0 3757 3735"/>
                  <a:gd name="T61" fmla="*/ T60 w 41"/>
                  <a:gd name="T62" fmla="+- 0 4371 4371"/>
                  <a:gd name="T6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1" y="12"/>
                    </a:lnTo>
                    <a:lnTo>
                      <a:pt x="2" y="12"/>
                    </a:lnTo>
                    <a:lnTo>
                      <a:pt x="2" y="13"/>
                    </a:lnTo>
                    <a:lnTo>
                      <a:pt x="3" y="13"/>
                    </a:lnTo>
                    <a:lnTo>
                      <a:pt x="4" y="12"/>
                    </a:lnTo>
                    <a:lnTo>
                      <a:pt x="8" y="10"/>
                    </a:lnTo>
                    <a:lnTo>
                      <a:pt x="12"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1" name="Group 3099"/>
            <p:cNvGrpSpPr>
              <a:grpSpLocks/>
            </p:cNvGrpSpPr>
            <p:nvPr/>
          </p:nvGrpSpPr>
          <p:grpSpPr bwMode="auto">
            <a:xfrm>
              <a:off x="3803" y="4031"/>
              <a:ext cx="80" cy="658"/>
              <a:chOff x="3803" y="4031"/>
              <a:chExt cx="80" cy="658"/>
            </a:xfrm>
          </p:grpSpPr>
          <p:sp>
            <p:nvSpPr>
              <p:cNvPr id="39476" name="Freeform 3103"/>
              <p:cNvSpPr>
                <a:spLocks/>
              </p:cNvSpPr>
              <p:nvPr/>
            </p:nvSpPr>
            <p:spPr bwMode="auto">
              <a:xfrm>
                <a:off x="3803" y="4031"/>
                <a:ext cx="80" cy="658"/>
              </a:xfrm>
              <a:custGeom>
                <a:avLst/>
                <a:gdLst>
                  <a:gd name="T0" fmla="+- 0 3803 3803"/>
                  <a:gd name="T1" fmla="*/ T0 w 80"/>
                  <a:gd name="T2" fmla="+- 0 4031 4031"/>
                  <a:gd name="T3" fmla="*/ 4031 h 658"/>
                  <a:gd name="T4" fmla="+- 0 3804 3803"/>
                  <a:gd name="T5" fmla="*/ T4 w 80"/>
                  <a:gd name="T6" fmla="+- 0 4033 4031"/>
                  <a:gd name="T7" fmla="*/ 4033 h 658"/>
                  <a:gd name="T8" fmla="+- 0 3804 3803"/>
                  <a:gd name="T9" fmla="*/ T8 w 80"/>
                  <a:gd name="T10" fmla="+- 0 4688 4031"/>
                  <a:gd name="T11" fmla="*/ 4688 h 658"/>
                  <a:gd name="T12" fmla="+- 0 3803 3803"/>
                  <a:gd name="T13" fmla="*/ T12 w 80"/>
                  <a:gd name="T14" fmla="+- 0 4689 4031"/>
                  <a:gd name="T15" fmla="*/ 4689 h 658"/>
                  <a:gd name="T16" fmla="+- 0 3882 3803"/>
                  <a:gd name="T17" fmla="*/ T16 w 80"/>
                  <a:gd name="T18" fmla="+- 0 4689 4031"/>
                  <a:gd name="T19" fmla="*/ 4689 h 658"/>
                  <a:gd name="T20" fmla="+- 0 3881 3803"/>
                  <a:gd name="T21" fmla="*/ T20 w 80"/>
                  <a:gd name="T22" fmla="+- 0 4688 4031"/>
                  <a:gd name="T23" fmla="*/ 4688 h 658"/>
                  <a:gd name="T24" fmla="+- 0 3881 3803"/>
                  <a:gd name="T25" fmla="*/ T24 w 80"/>
                  <a:gd name="T26" fmla="+- 0 4475 4031"/>
                  <a:gd name="T27" fmla="*/ 4475 h 658"/>
                  <a:gd name="T28" fmla="+- 0 3853 3803"/>
                  <a:gd name="T29" fmla="*/ T28 w 80"/>
                  <a:gd name="T30" fmla="+- 0 4475 4031"/>
                  <a:gd name="T31" fmla="*/ 4475 h 658"/>
                  <a:gd name="T32" fmla="+- 0 3851 3803"/>
                  <a:gd name="T33" fmla="*/ T32 w 80"/>
                  <a:gd name="T34" fmla="+- 0 4474 4031"/>
                  <a:gd name="T35" fmla="*/ 4474 h 658"/>
                  <a:gd name="T36" fmla="+- 0 3849 3803"/>
                  <a:gd name="T37" fmla="*/ T36 w 80"/>
                  <a:gd name="T38" fmla="+- 0 4473 4031"/>
                  <a:gd name="T39" fmla="*/ 4473 h 658"/>
                  <a:gd name="T40" fmla="+- 0 3849 3803"/>
                  <a:gd name="T41" fmla="*/ T40 w 80"/>
                  <a:gd name="T42" fmla="+- 0 4472 4031"/>
                  <a:gd name="T43" fmla="*/ 4472 h 658"/>
                  <a:gd name="T44" fmla="+- 0 3849 3803"/>
                  <a:gd name="T45" fmla="*/ T44 w 80"/>
                  <a:gd name="T46" fmla="+- 0 4466 4031"/>
                  <a:gd name="T47" fmla="*/ 4466 h 658"/>
                  <a:gd name="T48" fmla="+- 0 3825 3803"/>
                  <a:gd name="T49" fmla="*/ T48 w 80"/>
                  <a:gd name="T50" fmla="+- 0 4466 4031"/>
                  <a:gd name="T51" fmla="*/ 4466 h 658"/>
                  <a:gd name="T52" fmla="+- 0 3823 3803"/>
                  <a:gd name="T53" fmla="*/ T52 w 80"/>
                  <a:gd name="T54" fmla="+- 0 4463 4031"/>
                  <a:gd name="T55" fmla="*/ 4463 h 658"/>
                  <a:gd name="T56" fmla="+- 0 3825 3803"/>
                  <a:gd name="T57" fmla="*/ T56 w 80"/>
                  <a:gd name="T58" fmla="+- 0 4461 4031"/>
                  <a:gd name="T59" fmla="*/ 4461 h 658"/>
                  <a:gd name="T60" fmla="+- 0 3849 3803"/>
                  <a:gd name="T61" fmla="*/ T60 w 80"/>
                  <a:gd name="T62" fmla="+- 0 4461 4031"/>
                  <a:gd name="T63" fmla="*/ 4461 h 658"/>
                  <a:gd name="T64" fmla="+- 0 3849 3803"/>
                  <a:gd name="T65" fmla="*/ T64 w 80"/>
                  <a:gd name="T66" fmla="+- 0 4456 4031"/>
                  <a:gd name="T67" fmla="*/ 4456 h 658"/>
                  <a:gd name="T68" fmla="+- 0 3815 3803"/>
                  <a:gd name="T69" fmla="*/ T68 w 80"/>
                  <a:gd name="T70" fmla="+- 0 4456 4031"/>
                  <a:gd name="T71" fmla="*/ 4456 h 658"/>
                  <a:gd name="T72" fmla="+- 0 3813 3803"/>
                  <a:gd name="T73" fmla="*/ T72 w 80"/>
                  <a:gd name="T74" fmla="+- 0 4456 4031"/>
                  <a:gd name="T75" fmla="*/ 4456 h 658"/>
                  <a:gd name="T76" fmla="+- 0 3812 3803"/>
                  <a:gd name="T77" fmla="*/ T76 w 80"/>
                  <a:gd name="T78" fmla="+- 0 4455 4031"/>
                  <a:gd name="T79" fmla="*/ 4455 h 658"/>
                  <a:gd name="T80" fmla="+- 0 3811 3803"/>
                  <a:gd name="T81" fmla="*/ T80 w 80"/>
                  <a:gd name="T82" fmla="+- 0 4452 4031"/>
                  <a:gd name="T83" fmla="*/ 4452 h 658"/>
                  <a:gd name="T84" fmla="+- 0 3811 3803"/>
                  <a:gd name="T85" fmla="*/ T84 w 80"/>
                  <a:gd name="T86" fmla="+- 0 4449 4031"/>
                  <a:gd name="T87" fmla="*/ 4449 h 658"/>
                  <a:gd name="T88" fmla="+- 0 3811 3803"/>
                  <a:gd name="T89" fmla="*/ T88 w 80"/>
                  <a:gd name="T90" fmla="+- 0 4443 4031"/>
                  <a:gd name="T91" fmla="*/ 4443 h 658"/>
                  <a:gd name="T92" fmla="+- 0 3841 3803"/>
                  <a:gd name="T93" fmla="*/ T92 w 80"/>
                  <a:gd name="T94" fmla="+- 0 4387 4031"/>
                  <a:gd name="T95" fmla="*/ 4387 h 658"/>
                  <a:gd name="T96" fmla="+- 0 3848 3803"/>
                  <a:gd name="T97" fmla="*/ T96 w 80"/>
                  <a:gd name="T98" fmla="+- 0 4384 4031"/>
                  <a:gd name="T99" fmla="*/ 4384 h 658"/>
                  <a:gd name="T100" fmla="+- 0 3881 3803"/>
                  <a:gd name="T101" fmla="*/ T100 w 80"/>
                  <a:gd name="T102" fmla="+- 0 4384 4031"/>
                  <a:gd name="T103" fmla="*/ 4384 h 658"/>
                  <a:gd name="T104" fmla="+- 0 3881 3803"/>
                  <a:gd name="T105" fmla="*/ T104 w 80"/>
                  <a:gd name="T106" fmla="+- 0 4302 4031"/>
                  <a:gd name="T107" fmla="*/ 4302 h 658"/>
                  <a:gd name="T108" fmla="+- 0 3820 3803"/>
                  <a:gd name="T109" fmla="*/ T108 w 80"/>
                  <a:gd name="T110" fmla="+- 0 4302 4031"/>
                  <a:gd name="T111" fmla="*/ 4302 h 658"/>
                  <a:gd name="T112" fmla="+- 0 3815 3803"/>
                  <a:gd name="T113" fmla="*/ T112 w 80"/>
                  <a:gd name="T114" fmla="+- 0 4295 4031"/>
                  <a:gd name="T115" fmla="*/ 4295 h 658"/>
                  <a:gd name="T116" fmla="+- 0 3815 3803"/>
                  <a:gd name="T117" fmla="*/ T116 w 80"/>
                  <a:gd name="T118" fmla="+- 0 4291 4031"/>
                  <a:gd name="T119" fmla="*/ 4291 h 658"/>
                  <a:gd name="T120" fmla="+- 0 3838 3803"/>
                  <a:gd name="T121" fmla="*/ T120 w 80"/>
                  <a:gd name="T122" fmla="+- 0 4263 4031"/>
                  <a:gd name="T123" fmla="*/ 4263 h 658"/>
                  <a:gd name="T124" fmla="+- 0 3840 3803"/>
                  <a:gd name="T125" fmla="*/ T124 w 80"/>
                  <a:gd name="T126" fmla="+- 0 4260 4031"/>
                  <a:gd name="T127" fmla="*/ 4260 h 658"/>
                  <a:gd name="T128" fmla="+- 0 3849 3803"/>
                  <a:gd name="T129" fmla="*/ T128 w 80"/>
                  <a:gd name="T130" fmla="+- 0 4240 4031"/>
                  <a:gd name="T131" fmla="*/ 4240 h 658"/>
                  <a:gd name="T132" fmla="+- 0 3849 3803"/>
                  <a:gd name="T133" fmla="*/ T132 w 80"/>
                  <a:gd name="T134" fmla="+- 0 4237 4031"/>
                  <a:gd name="T135" fmla="*/ 4237 h 658"/>
                  <a:gd name="T136" fmla="+- 0 3848 3803"/>
                  <a:gd name="T137" fmla="*/ T136 w 80"/>
                  <a:gd name="T138" fmla="+- 0 4234 4031"/>
                  <a:gd name="T139" fmla="*/ 4234 h 658"/>
                  <a:gd name="T140" fmla="+- 0 3819 3803"/>
                  <a:gd name="T141" fmla="*/ T140 w 80"/>
                  <a:gd name="T142" fmla="+- 0 4234 4031"/>
                  <a:gd name="T143" fmla="*/ 4234 h 658"/>
                  <a:gd name="T144" fmla="+- 0 3818 3803"/>
                  <a:gd name="T145" fmla="*/ T144 w 80"/>
                  <a:gd name="T146" fmla="+- 0 4234 4031"/>
                  <a:gd name="T147" fmla="*/ 4234 h 658"/>
                  <a:gd name="T148" fmla="+- 0 3817 3803"/>
                  <a:gd name="T149" fmla="*/ T148 w 80"/>
                  <a:gd name="T150" fmla="+- 0 4232 4031"/>
                  <a:gd name="T151" fmla="*/ 4232 h 658"/>
                  <a:gd name="T152" fmla="+- 0 3817 3803"/>
                  <a:gd name="T153" fmla="*/ T152 w 80"/>
                  <a:gd name="T154" fmla="+- 0 4230 4031"/>
                  <a:gd name="T155" fmla="*/ 4230 h 658"/>
                  <a:gd name="T156" fmla="+- 0 3816 3803"/>
                  <a:gd name="T157" fmla="*/ T156 w 80"/>
                  <a:gd name="T158" fmla="+- 0 4227 4031"/>
                  <a:gd name="T159" fmla="*/ 4227 h 658"/>
                  <a:gd name="T160" fmla="+- 0 3817 3803"/>
                  <a:gd name="T161" fmla="*/ T160 w 80"/>
                  <a:gd name="T162" fmla="+- 0 4222 4031"/>
                  <a:gd name="T163" fmla="*/ 4222 h 658"/>
                  <a:gd name="T164" fmla="+- 0 3840 3803"/>
                  <a:gd name="T165" fmla="*/ T164 w 80"/>
                  <a:gd name="T166" fmla="+- 0 4211 4031"/>
                  <a:gd name="T167" fmla="*/ 4211 h 658"/>
                  <a:gd name="T168" fmla="+- 0 3881 3803"/>
                  <a:gd name="T169" fmla="*/ T168 w 80"/>
                  <a:gd name="T170" fmla="+- 0 4211 4031"/>
                  <a:gd name="T171" fmla="*/ 4211 h 658"/>
                  <a:gd name="T172" fmla="+- 0 3881 3803"/>
                  <a:gd name="T173" fmla="*/ T172 w 80"/>
                  <a:gd name="T174" fmla="+- 0 4033 4031"/>
                  <a:gd name="T175" fmla="*/ 4033 h 658"/>
                  <a:gd name="T176" fmla="+- 0 3882 3803"/>
                  <a:gd name="T177" fmla="*/ T176 w 80"/>
                  <a:gd name="T178" fmla="+- 0 4031 4031"/>
                  <a:gd name="T179" fmla="*/ 4031 h 658"/>
                  <a:gd name="T180" fmla="+- 0 3803 3803"/>
                  <a:gd name="T181" fmla="*/ T180 w 80"/>
                  <a:gd name="T182" fmla="+- 0 4031 4031"/>
                  <a:gd name="T183"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80" h="658">
                    <a:moveTo>
                      <a:pt x="0" y="0"/>
                    </a:moveTo>
                    <a:lnTo>
                      <a:pt x="1" y="2"/>
                    </a:lnTo>
                    <a:lnTo>
                      <a:pt x="1" y="657"/>
                    </a:lnTo>
                    <a:lnTo>
                      <a:pt x="0" y="658"/>
                    </a:lnTo>
                    <a:lnTo>
                      <a:pt x="79" y="658"/>
                    </a:lnTo>
                    <a:lnTo>
                      <a:pt x="78" y="657"/>
                    </a:lnTo>
                    <a:lnTo>
                      <a:pt x="78" y="444"/>
                    </a:lnTo>
                    <a:lnTo>
                      <a:pt x="50" y="444"/>
                    </a:lnTo>
                    <a:lnTo>
                      <a:pt x="48" y="443"/>
                    </a:lnTo>
                    <a:lnTo>
                      <a:pt x="46" y="442"/>
                    </a:lnTo>
                    <a:lnTo>
                      <a:pt x="46" y="441"/>
                    </a:lnTo>
                    <a:lnTo>
                      <a:pt x="46" y="435"/>
                    </a:lnTo>
                    <a:lnTo>
                      <a:pt x="22" y="435"/>
                    </a:lnTo>
                    <a:lnTo>
                      <a:pt x="20" y="432"/>
                    </a:lnTo>
                    <a:lnTo>
                      <a:pt x="22" y="430"/>
                    </a:lnTo>
                    <a:lnTo>
                      <a:pt x="46" y="430"/>
                    </a:lnTo>
                    <a:lnTo>
                      <a:pt x="46" y="425"/>
                    </a:lnTo>
                    <a:lnTo>
                      <a:pt x="12" y="425"/>
                    </a:lnTo>
                    <a:lnTo>
                      <a:pt x="10" y="425"/>
                    </a:lnTo>
                    <a:lnTo>
                      <a:pt x="9" y="424"/>
                    </a:lnTo>
                    <a:lnTo>
                      <a:pt x="8" y="421"/>
                    </a:lnTo>
                    <a:lnTo>
                      <a:pt x="8" y="418"/>
                    </a:lnTo>
                    <a:lnTo>
                      <a:pt x="8" y="412"/>
                    </a:lnTo>
                    <a:lnTo>
                      <a:pt x="38" y="356"/>
                    </a:lnTo>
                    <a:lnTo>
                      <a:pt x="45" y="353"/>
                    </a:lnTo>
                    <a:lnTo>
                      <a:pt x="78" y="353"/>
                    </a:lnTo>
                    <a:lnTo>
                      <a:pt x="78" y="271"/>
                    </a:lnTo>
                    <a:lnTo>
                      <a:pt x="17" y="271"/>
                    </a:lnTo>
                    <a:lnTo>
                      <a:pt x="12" y="264"/>
                    </a:lnTo>
                    <a:lnTo>
                      <a:pt x="12" y="260"/>
                    </a:lnTo>
                    <a:lnTo>
                      <a:pt x="35" y="232"/>
                    </a:lnTo>
                    <a:lnTo>
                      <a:pt x="37" y="229"/>
                    </a:lnTo>
                    <a:lnTo>
                      <a:pt x="46" y="209"/>
                    </a:lnTo>
                    <a:lnTo>
                      <a:pt x="46" y="206"/>
                    </a:lnTo>
                    <a:lnTo>
                      <a:pt x="45" y="203"/>
                    </a:lnTo>
                    <a:lnTo>
                      <a:pt x="16" y="203"/>
                    </a:lnTo>
                    <a:lnTo>
                      <a:pt x="15" y="203"/>
                    </a:lnTo>
                    <a:lnTo>
                      <a:pt x="14" y="201"/>
                    </a:lnTo>
                    <a:lnTo>
                      <a:pt x="14" y="199"/>
                    </a:lnTo>
                    <a:lnTo>
                      <a:pt x="13" y="196"/>
                    </a:lnTo>
                    <a:lnTo>
                      <a:pt x="14" y="191"/>
                    </a:lnTo>
                    <a:lnTo>
                      <a:pt x="37" y="180"/>
                    </a:lnTo>
                    <a:lnTo>
                      <a:pt x="78" y="180"/>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77" name="Freeform 3102"/>
              <p:cNvSpPr>
                <a:spLocks/>
              </p:cNvSpPr>
              <p:nvPr/>
            </p:nvSpPr>
            <p:spPr bwMode="auto">
              <a:xfrm>
                <a:off x="3803" y="4031"/>
                <a:ext cx="80" cy="658"/>
              </a:xfrm>
              <a:custGeom>
                <a:avLst/>
                <a:gdLst>
                  <a:gd name="T0" fmla="+- 0 3881 3803"/>
                  <a:gd name="T1" fmla="*/ T0 w 80"/>
                  <a:gd name="T2" fmla="+- 0 4384 4031"/>
                  <a:gd name="T3" fmla="*/ 4384 h 658"/>
                  <a:gd name="T4" fmla="+- 0 3848 3803"/>
                  <a:gd name="T5" fmla="*/ T4 w 80"/>
                  <a:gd name="T6" fmla="+- 0 4384 4031"/>
                  <a:gd name="T7" fmla="*/ 4384 h 658"/>
                  <a:gd name="T8" fmla="+- 0 3859 3803"/>
                  <a:gd name="T9" fmla="*/ T8 w 80"/>
                  <a:gd name="T10" fmla="+- 0 4384 4031"/>
                  <a:gd name="T11" fmla="*/ 4384 h 658"/>
                  <a:gd name="T12" fmla="+- 0 3863 3803"/>
                  <a:gd name="T13" fmla="*/ T12 w 80"/>
                  <a:gd name="T14" fmla="+- 0 4385 4031"/>
                  <a:gd name="T15" fmla="*/ 4385 h 658"/>
                  <a:gd name="T16" fmla="+- 0 3865 3803"/>
                  <a:gd name="T17" fmla="*/ T16 w 80"/>
                  <a:gd name="T18" fmla="+- 0 4386 4031"/>
                  <a:gd name="T19" fmla="*/ 4386 h 658"/>
                  <a:gd name="T20" fmla="+- 0 3866 3803"/>
                  <a:gd name="T21" fmla="*/ T20 w 80"/>
                  <a:gd name="T22" fmla="+- 0 4387 4031"/>
                  <a:gd name="T23" fmla="*/ 4387 h 658"/>
                  <a:gd name="T24" fmla="+- 0 3866 3803"/>
                  <a:gd name="T25" fmla="*/ T24 w 80"/>
                  <a:gd name="T26" fmla="+- 0 4441 4031"/>
                  <a:gd name="T27" fmla="*/ 4441 h 658"/>
                  <a:gd name="T28" fmla="+- 0 3874 3803"/>
                  <a:gd name="T29" fmla="*/ T28 w 80"/>
                  <a:gd name="T30" fmla="+- 0 4441 4031"/>
                  <a:gd name="T31" fmla="*/ 4441 h 658"/>
                  <a:gd name="T32" fmla="+- 0 3876 3803"/>
                  <a:gd name="T33" fmla="*/ T32 w 80"/>
                  <a:gd name="T34" fmla="+- 0 4443 4031"/>
                  <a:gd name="T35" fmla="*/ 4443 h 658"/>
                  <a:gd name="T36" fmla="+- 0 3876 3803"/>
                  <a:gd name="T37" fmla="*/ T36 w 80"/>
                  <a:gd name="T38" fmla="+- 0 4444 4031"/>
                  <a:gd name="T39" fmla="*/ 4444 h 658"/>
                  <a:gd name="T40" fmla="+- 0 3876 3803"/>
                  <a:gd name="T41" fmla="*/ T40 w 80"/>
                  <a:gd name="T42" fmla="+- 0 4452 4031"/>
                  <a:gd name="T43" fmla="*/ 4452 h 658"/>
                  <a:gd name="T44" fmla="+- 0 3876 3803"/>
                  <a:gd name="T45" fmla="*/ T44 w 80"/>
                  <a:gd name="T46" fmla="+- 0 4453 4031"/>
                  <a:gd name="T47" fmla="*/ 4453 h 658"/>
                  <a:gd name="T48" fmla="+- 0 3876 3803"/>
                  <a:gd name="T49" fmla="*/ T48 w 80"/>
                  <a:gd name="T50" fmla="+- 0 4454 4031"/>
                  <a:gd name="T51" fmla="*/ 4454 h 658"/>
                  <a:gd name="T52" fmla="+- 0 3874 3803"/>
                  <a:gd name="T53" fmla="*/ T52 w 80"/>
                  <a:gd name="T54" fmla="+- 0 4456 4031"/>
                  <a:gd name="T55" fmla="*/ 4456 h 658"/>
                  <a:gd name="T56" fmla="+- 0 3866 3803"/>
                  <a:gd name="T57" fmla="*/ T56 w 80"/>
                  <a:gd name="T58" fmla="+- 0 4456 4031"/>
                  <a:gd name="T59" fmla="*/ 4456 h 658"/>
                  <a:gd name="T60" fmla="+- 0 3866 3803"/>
                  <a:gd name="T61" fmla="*/ T60 w 80"/>
                  <a:gd name="T62" fmla="+- 0 4472 4031"/>
                  <a:gd name="T63" fmla="*/ 4472 h 658"/>
                  <a:gd name="T64" fmla="+- 0 3866 3803"/>
                  <a:gd name="T65" fmla="*/ T64 w 80"/>
                  <a:gd name="T66" fmla="+- 0 4473 4031"/>
                  <a:gd name="T67" fmla="*/ 4473 h 658"/>
                  <a:gd name="T68" fmla="+- 0 3864 3803"/>
                  <a:gd name="T69" fmla="*/ T68 w 80"/>
                  <a:gd name="T70" fmla="+- 0 4474 4031"/>
                  <a:gd name="T71" fmla="*/ 4474 h 658"/>
                  <a:gd name="T72" fmla="+- 0 3862 3803"/>
                  <a:gd name="T73" fmla="*/ T72 w 80"/>
                  <a:gd name="T74" fmla="+- 0 4475 4031"/>
                  <a:gd name="T75" fmla="*/ 4475 h 658"/>
                  <a:gd name="T76" fmla="+- 0 3881 3803"/>
                  <a:gd name="T77" fmla="*/ T76 w 80"/>
                  <a:gd name="T78" fmla="+- 0 4475 4031"/>
                  <a:gd name="T79" fmla="*/ 4475 h 658"/>
                  <a:gd name="T80" fmla="+- 0 3881 3803"/>
                  <a:gd name="T81" fmla="*/ T80 w 80"/>
                  <a:gd name="T82" fmla="+- 0 4449 4031"/>
                  <a:gd name="T83" fmla="*/ 4449 h 658"/>
                  <a:gd name="T84" fmla="+- 0 3880 3803"/>
                  <a:gd name="T85" fmla="*/ T84 w 80"/>
                  <a:gd name="T86" fmla="+- 0 4449 4031"/>
                  <a:gd name="T87" fmla="*/ 4449 h 658"/>
                  <a:gd name="T88" fmla="+- 0 3881 3803"/>
                  <a:gd name="T89" fmla="*/ T88 w 80"/>
                  <a:gd name="T90" fmla="+- 0 4448 4031"/>
                  <a:gd name="T91" fmla="*/ 4448 h 658"/>
                  <a:gd name="T92" fmla="+- 0 3881 3803"/>
                  <a:gd name="T93" fmla="*/ T92 w 80"/>
                  <a:gd name="T94" fmla="+- 0 4384 4031"/>
                  <a:gd name="T95" fmla="*/ 4384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80" h="658">
                    <a:moveTo>
                      <a:pt x="78" y="353"/>
                    </a:moveTo>
                    <a:lnTo>
                      <a:pt x="45" y="353"/>
                    </a:lnTo>
                    <a:lnTo>
                      <a:pt x="56" y="353"/>
                    </a:lnTo>
                    <a:lnTo>
                      <a:pt x="60" y="354"/>
                    </a:lnTo>
                    <a:lnTo>
                      <a:pt x="62" y="355"/>
                    </a:lnTo>
                    <a:lnTo>
                      <a:pt x="63" y="356"/>
                    </a:lnTo>
                    <a:lnTo>
                      <a:pt x="63" y="410"/>
                    </a:lnTo>
                    <a:lnTo>
                      <a:pt x="71" y="410"/>
                    </a:lnTo>
                    <a:lnTo>
                      <a:pt x="73" y="412"/>
                    </a:lnTo>
                    <a:lnTo>
                      <a:pt x="73" y="413"/>
                    </a:lnTo>
                    <a:lnTo>
                      <a:pt x="73" y="421"/>
                    </a:lnTo>
                    <a:lnTo>
                      <a:pt x="73" y="422"/>
                    </a:lnTo>
                    <a:lnTo>
                      <a:pt x="73" y="423"/>
                    </a:lnTo>
                    <a:lnTo>
                      <a:pt x="71" y="425"/>
                    </a:lnTo>
                    <a:lnTo>
                      <a:pt x="63" y="425"/>
                    </a:lnTo>
                    <a:lnTo>
                      <a:pt x="63" y="441"/>
                    </a:lnTo>
                    <a:lnTo>
                      <a:pt x="63" y="442"/>
                    </a:lnTo>
                    <a:lnTo>
                      <a:pt x="61" y="443"/>
                    </a:lnTo>
                    <a:lnTo>
                      <a:pt x="59" y="444"/>
                    </a:lnTo>
                    <a:lnTo>
                      <a:pt x="78" y="444"/>
                    </a:lnTo>
                    <a:lnTo>
                      <a:pt x="78" y="418"/>
                    </a:lnTo>
                    <a:lnTo>
                      <a:pt x="77" y="418"/>
                    </a:lnTo>
                    <a:lnTo>
                      <a:pt x="78" y="417"/>
                    </a:lnTo>
                    <a:lnTo>
                      <a:pt x="78" y="35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78" name="Freeform 3101"/>
              <p:cNvSpPr>
                <a:spLocks/>
              </p:cNvSpPr>
              <p:nvPr/>
            </p:nvSpPr>
            <p:spPr bwMode="auto">
              <a:xfrm>
                <a:off x="3803" y="4031"/>
                <a:ext cx="80" cy="658"/>
              </a:xfrm>
              <a:custGeom>
                <a:avLst/>
                <a:gdLst>
                  <a:gd name="T0" fmla="+- 0 3881 3803"/>
                  <a:gd name="T1" fmla="*/ T0 w 80"/>
                  <a:gd name="T2" fmla="+- 0 4211 4031"/>
                  <a:gd name="T3" fmla="*/ 4211 h 658"/>
                  <a:gd name="T4" fmla="+- 0 3848 3803"/>
                  <a:gd name="T5" fmla="*/ T4 w 80"/>
                  <a:gd name="T6" fmla="+- 0 4211 4031"/>
                  <a:gd name="T7" fmla="*/ 4211 h 658"/>
                  <a:gd name="T8" fmla="+- 0 3852 3803"/>
                  <a:gd name="T9" fmla="*/ T8 w 80"/>
                  <a:gd name="T10" fmla="+- 0 4211 4031"/>
                  <a:gd name="T11" fmla="*/ 4211 h 658"/>
                  <a:gd name="T12" fmla="+- 0 3858 3803"/>
                  <a:gd name="T13" fmla="*/ T12 w 80"/>
                  <a:gd name="T14" fmla="+- 0 4214 4031"/>
                  <a:gd name="T15" fmla="*/ 4214 h 658"/>
                  <a:gd name="T16" fmla="+- 0 3870 3803"/>
                  <a:gd name="T17" fmla="*/ T16 w 80"/>
                  <a:gd name="T18" fmla="+- 0 4238 4031"/>
                  <a:gd name="T19" fmla="*/ 4238 h 658"/>
                  <a:gd name="T20" fmla="+- 0 3870 3803"/>
                  <a:gd name="T21" fmla="*/ T20 w 80"/>
                  <a:gd name="T22" fmla="+- 0 4240 4031"/>
                  <a:gd name="T23" fmla="*/ 4240 h 658"/>
                  <a:gd name="T24" fmla="+- 0 3846 3803"/>
                  <a:gd name="T25" fmla="*/ T24 w 80"/>
                  <a:gd name="T26" fmla="+- 0 4277 4031"/>
                  <a:gd name="T27" fmla="*/ 4277 h 658"/>
                  <a:gd name="T28" fmla="+- 0 3836 3803"/>
                  <a:gd name="T29" fmla="*/ T28 w 80"/>
                  <a:gd name="T30" fmla="+- 0 4287 4031"/>
                  <a:gd name="T31" fmla="*/ 4287 h 658"/>
                  <a:gd name="T32" fmla="+- 0 3871 3803"/>
                  <a:gd name="T33" fmla="*/ T32 w 80"/>
                  <a:gd name="T34" fmla="+- 0 4287 4031"/>
                  <a:gd name="T35" fmla="*/ 4287 h 658"/>
                  <a:gd name="T36" fmla="+- 0 3872 3803"/>
                  <a:gd name="T37" fmla="*/ T36 w 80"/>
                  <a:gd name="T38" fmla="+- 0 4288 4031"/>
                  <a:gd name="T39" fmla="*/ 4288 h 658"/>
                  <a:gd name="T40" fmla="+- 0 3873 3803"/>
                  <a:gd name="T41" fmla="*/ T40 w 80"/>
                  <a:gd name="T42" fmla="+- 0 4289 4031"/>
                  <a:gd name="T43" fmla="*/ 4289 h 658"/>
                  <a:gd name="T44" fmla="+- 0 3874 3803"/>
                  <a:gd name="T45" fmla="*/ T44 w 80"/>
                  <a:gd name="T46" fmla="+- 0 4291 4031"/>
                  <a:gd name="T47" fmla="*/ 4291 h 658"/>
                  <a:gd name="T48" fmla="+- 0 3874 3803"/>
                  <a:gd name="T49" fmla="*/ T48 w 80"/>
                  <a:gd name="T50" fmla="+- 0 4298 4031"/>
                  <a:gd name="T51" fmla="*/ 4298 h 658"/>
                  <a:gd name="T52" fmla="+- 0 3873 3803"/>
                  <a:gd name="T53" fmla="*/ T52 w 80"/>
                  <a:gd name="T54" fmla="+- 0 4301 4031"/>
                  <a:gd name="T55" fmla="*/ 4301 h 658"/>
                  <a:gd name="T56" fmla="+- 0 3872 3803"/>
                  <a:gd name="T57" fmla="*/ T56 w 80"/>
                  <a:gd name="T58" fmla="+- 0 4302 4031"/>
                  <a:gd name="T59" fmla="*/ 4302 h 658"/>
                  <a:gd name="T60" fmla="+- 0 3871 3803"/>
                  <a:gd name="T61" fmla="*/ T60 w 80"/>
                  <a:gd name="T62" fmla="+- 0 4302 4031"/>
                  <a:gd name="T63" fmla="*/ 4302 h 658"/>
                  <a:gd name="T64" fmla="+- 0 3881 3803"/>
                  <a:gd name="T65" fmla="*/ T64 w 80"/>
                  <a:gd name="T66" fmla="+- 0 4302 4031"/>
                  <a:gd name="T67" fmla="*/ 4302 h 658"/>
                  <a:gd name="T68" fmla="+- 0 3881 3803"/>
                  <a:gd name="T69" fmla="*/ T68 w 80"/>
                  <a:gd name="T70" fmla="+- 0 4211 4031"/>
                  <a:gd name="T71" fmla="*/ 421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80" h="658">
                    <a:moveTo>
                      <a:pt x="78" y="180"/>
                    </a:moveTo>
                    <a:lnTo>
                      <a:pt x="45" y="180"/>
                    </a:lnTo>
                    <a:lnTo>
                      <a:pt x="49" y="180"/>
                    </a:lnTo>
                    <a:lnTo>
                      <a:pt x="55" y="183"/>
                    </a:lnTo>
                    <a:lnTo>
                      <a:pt x="67" y="207"/>
                    </a:lnTo>
                    <a:lnTo>
                      <a:pt x="67" y="209"/>
                    </a:lnTo>
                    <a:lnTo>
                      <a:pt x="43" y="246"/>
                    </a:lnTo>
                    <a:lnTo>
                      <a:pt x="33" y="256"/>
                    </a:lnTo>
                    <a:lnTo>
                      <a:pt x="68" y="256"/>
                    </a:lnTo>
                    <a:lnTo>
                      <a:pt x="69" y="257"/>
                    </a:lnTo>
                    <a:lnTo>
                      <a:pt x="70" y="258"/>
                    </a:lnTo>
                    <a:lnTo>
                      <a:pt x="71" y="260"/>
                    </a:lnTo>
                    <a:lnTo>
                      <a:pt x="71" y="267"/>
                    </a:lnTo>
                    <a:lnTo>
                      <a:pt x="70" y="270"/>
                    </a:lnTo>
                    <a:lnTo>
                      <a:pt x="69" y="271"/>
                    </a:lnTo>
                    <a:lnTo>
                      <a:pt x="68" y="271"/>
                    </a:lnTo>
                    <a:lnTo>
                      <a:pt x="78" y="271"/>
                    </a:lnTo>
                    <a:lnTo>
                      <a:pt x="78"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79" name="Freeform 3100"/>
              <p:cNvSpPr>
                <a:spLocks/>
              </p:cNvSpPr>
              <p:nvPr/>
            </p:nvSpPr>
            <p:spPr bwMode="auto">
              <a:xfrm>
                <a:off x="3803" y="4031"/>
                <a:ext cx="80" cy="658"/>
              </a:xfrm>
              <a:custGeom>
                <a:avLst/>
                <a:gdLst>
                  <a:gd name="T0" fmla="+- 0 3840 3803"/>
                  <a:gd name="T1" fmla="*/ T0 w 80"/>
                  <a:gd name="T2" fmla="+- 0 4227 4031"/>
                  <a:gd name="T3" fmla="*/ 4227 h 658"/>
                  <a:gd name="T4" fmla="+- 0 3835 3803"/>
                  <a:gd name="T5" fmla="*/ T4 w 80"/>
                  <a:gd name="T6" fmla="+- 0 4227 4031"/>
                  <a:gd name="T7" fmla="*/ 4227 h 658"/>
                  <a:gd name="T8" fmla="+- 0 3833 3803"/>
                  <a:gd name="T9" fmla="*/ T8 w 80"/>
                  <a:gd name="T10" fmla="+- 0 4228 4031"/>
                  <a:gd name="T11" fmla="*/ 4228 h 658"/>
                  <a:gd name="T12" fmla="+- 0 3828 3803"/>
                  <a:gd name="T13" fmla="*/ T12 w 80"/>
                  <a:gd name="T14" fmla="+- 0 4229 4031"/>
                  <a:gd name="T15" fmla="*/ 4229 h 658"/>
                  <a:gd name="T16" fmla="+- 0 3827 3803"/>
                  <a:gd name="T17" fmla="*/ T16 w 80"/>
                  <a:gd name="T18" fmla="+- 0 4230 4031"/>
                  <a:gd name="T19" fmla="*/ 4230 h 658"/>
                  <a:gd name="T20" fmla="+- 0 3825 3803"/>
                  <a:gd name="T21" fmla="*/ T20 w 80"/>
                  <a:gd name="T22" fmla="+- 0 4231 4031"/>
                  <a:gd name="T23" fmla="*/ 4231 h 658"/>
                  <a:gd name="T24" fmla="+- 0 3821 3803"/>
                  <a:gd name="T25" fmla="*/ T24 w 80"/>
                  <a:gd name="T26" fmla="+- 0 4233 4031"/>
                  <a:gd name="T27" fmla="*/ 4233 h 658"/>
                  <a:gd name="T28" fmla="+- 0 3819 3803"/>
                  <a:gd name="T29" fmla="*/ T28 w 80"/>
                  <a:gd name="T30" fmla="+- 0 4234 4031"/>
                  <a:gd name="T31" fmla="*/ 4234 h 658"/>
                  <a:gd name="T32" fmla="+- 0 3848 3803"/>
                  <a:gd name="T33" fmla="*/ T32 w 80"/>
                  <a:gd name="T34" fmla="+- 0 4234 4031"/>
                  <a:gd name="T35" fmla="*/ 4234 h 658"/>
                  <a:gd name="T36" fmla="+- 0 3846 3803"/>
                  <a:gd name="T37" fmla="*/ T36 w 80"/>
                  <a:gd name="T38" fmla="+- 0 4230 4031"/>
                  <a:gd name="T39" fmla="*/ 4230 h 658"/>
                  <a:gd name="T40" fmla="+- 0 3843 3803"/>
                  <a:gd name="T41" fmla="*/ T40 w 80"/>
                  <a:gd name="T42" fmla="+- 0 4228 4031"/>
                  <a:gd name="T43" fmla="*/ 4228 h 658"/>
                  <a:gd name="T44" fmla="+- 0 3841 3803"/>
                  <a:gd name="T45" fmla="*/ T44 w 80"/>
                  <a:gd name="T46" fmla="+- 0 4227 4031"/>
                  <a:gd name="T47" fmla="*/ 4227 h 658"/>
                  <a:gd name="T48" fmla="+- 0 3840 3803"/>
                  <a:gd name="T49" fmla="*/ T48 w 80"/>
                  <a:gd name="T50" fmla="+- 0 4227 4031"/>
                  <a:gd name="T51" fmla="*/ 4227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37" y="196"/>
                    </a:moveTo>
                    <a:lnTo>
                      <a:pt x="32" y="196"/>
                    </a:lnTo>
                    <a:lnTo>
                      <a:pt x="30" y="197"/>
                    </a:lnTo>
                    <a:lnTo>
                      <a:pt x="25" y="198"/>
                    </a:lnTo>
                    <a:lnTo>
                      <a:pt x="24" y="199"/>
                    </a:lnTo>
                    <a:lnTo>
                      <a:pt x="22" y="200"/>
                    </a:lnTo>
                    <a:lnTo>
                      <a:pt x="18" y="202"/>
                    </a:lnTo>
                    <a:lnTo>
                      <a:pt x="16" y="203"/>
                    </a:lnTo>
                    <a:lnTo>
                      <a:pt x="45" y="203"/>
                    </a:lnTo>
                    <a:lnTo>
                      <a:pt x="43" y="199"/>
                    </a:lnTo>
                    <a:lnTo>
                      <a:pt x="40" y="197"/>
                    </a:lnTo>
                    <a:lnTo>
                      <a:pt x="38" y="196"/>
                    </a:lnTo>
                    <a:lnTo>
                      <a:pt x="37" y="1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2" name="Group 3097"/>
            <p:cNvGrpSpPr>
              <a:grpSpLocks/>
            </p:cNvGrpSpPr>
            <p:nvPr/>
          </p:nvGrpSpPr>
          <p:grpSpPr bwMode="auto">
            <a:xfrm>
              <a:off x="3823" y="4461"/>
              <a:ext cx="26" cy="6"/>
              <a:chOff x="3823" y="4461"/>
              <a:chExt cx="26" cy="6"/>
            </a:xfrm>
          </p:grpSpPr>
          <p:sp>
            <p:nvSpPr>
              <p:cNvPr id="39475" name="Freeform 3098"/>
              <p:cNvSpPr>
                <a:spLocks/>
              </p:cNvSpPr>
              <p:nvPr/>
            </p:nvSpPr>
            <p:spPr bwMode="auto">
              <a:xfrm>
                <a:off x="3823" y="4461"/>
                <a:ext cx="26" cy="6"/>
              </a:xfrm>
              <a:custGeom>
                <a:avLst/>
                <a:gdLst>
                  <a:gd name="T0" fmla="+- 0 3849 3823"/>
                  <a:gd name="T1" fmla="*/ T0 w 26"/>
                  <a:gd name="T2" fmla="+- 0 4461 4461"/>
                  <a:gd name="T3" fmla="*/ 4461 h 6"/>
                  <a:gd name="T4" fmla="+- 0 3825 3823"/>
                  <a:gd name="T5" fmla="*/ T4 w 26"/>
                  <a:gd name="T6" fmla="+- 0 4461 4461"/>
                  <a:gd name="T7" fmla="*/ 4461 h 6"/>
                  <a:gd name="T8" fmla="+- 0 3823 3823"/>
                  <a:gd name="T9" fmla="*/ T8 w 26"/>
                  <a:gd name="T10" fmla="+- 0 4463 4461"/>
                  <a:gd name="T11" fmla="*/ 4463 h 6"/>
                  <a:gd name="T12" fmla="+- 0 3825 3823"/>
                  <a:gd name="T13" fmla="*/ T12 w 26"/>
                  <a:gd name="T14" fmla="+- 0 4466 4461"/>
                  <a:gd name="T15" fmla="*/ 4466 h 6"/>
                  <a:gd name="T16" fmla="+- 0 3849 3823"/>
                  <a:gd name="T17" fmla="*/ T16 w 26"/>
                  <a:gd name="T18" fmla="+- 0 4466 4461"/>
                  <a:gd name="T19" fmla="*/ 4466 h 6"/>
                  <a:gd name="T20" fmla="+- 0 3849 3823"/>
                  <a:gd name="T21" fmla="*/ T20 w 26"/>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26" h="6">
                    <a:moveTo>
                      <a:pt x="26" y="0"/>
                    </a:moveTo>
                    <a:lnTo>
                      <a:pt x="2" y="0"/>
                    </a:lnTo>
                    <a:lnTo>
                      <a:pt x="0" y="2"/>
                    </a:lnTo>
                    <a:lnTo>
                      <a:pt x="2" y="5"/>
                    </a:lnTo>
                    <a:lnTo>
                      <a:pt x="26" y="5"/>
                    </a:lnTo>
                    <a:lnTo>
                      <a:pt x="2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3" name="Group 3095"/>
            <p:cNvGrpSpPr>
              <a:grpSpLocks/>
            </p:cNvGrpSpPr>
            <p:nvPr/>
          </p:nvGrpSpPr>
          <p:grpSpPr bwMode="auto">
            <a:xfrm>
              <a:off x="3880" y="4448"/>
              <a:ext cx="2" cy="2"/>
              <a:chOff x="3880" y="4448"/>
              <a:chExt cx="2" cy="2"/>
            </a:xfrm>
          </p:grpSpPr>
          <p:sp>
            <p:nvSpPr>
              <p:cNvPr id="39474" name="Freeform 3096"/>
              <p:cNvSpPr>
                <a:spLocks/>
              </p:cNvSpPr>
              <p:nvPr/>
            </p:nvSpPr>
            <p:spPr bwMode="auto">
              <a:xfrm>
                <a:off x="3880" y="4448"/>
                <a:ext cx="2" cy="2"/>
              </a:xfrm>
              <a:custGeom>
                <a:avLst/>
                <a:gdLst>
                  <a:gd name="T0" fmla="+- 0 3881 3880"/>
                  <a:gd name="T1" fmla="*/ T0 w 1"/>
                  <a:gd name="T2" fmla="+- 0 4448 4448"/>
                  <a:gd name="T3" fmla="*/ 4448 h 1"/>
                  <a:gd name="T4" fmla="+- 0 3880 3880"/>
                  <a:gd name="T5" fmla="*/ T4 w 1"/>
                  <a:gd name="T6" fmla="+- 0 4449 4448"/>
                  <a:gd name="T7" fmla="*/ 4449 h 1"/>
                  <a:gd name="T8" fmla="+- 0 3881 3880"/>
                  <a:gd name="T9" fmla="*/ T8 w 1"/>
                  <a:gd name="T10" fmla="+- 0 4449 4448"/>
                  <a:gd name="T11" fmla="*/ 4449 h 1"/>
                  <a:gd name="T12" fmla="+- 0 3881 3880"/>
                  <a:gd name="T13" fmla="*/ T12 w 1"/>
                  <a:gd name="T14" fmla="+- 0 4448 4448"/>
                  <a:gd name="T15" fmla="*/ 4448 h 1"/>
                </a:gdLst>
                <a:ahLst/>
                <a:cxnLst>
                  <a:cxn ang="0">
                    <a:pos x="T1" y="T3"/>
                  </a:cxn>
                  <a:cxn ang="0">
                    <a:pos x="T5" y="T7"/>
                  </a:cxn>
                  <a:cxn ang="0">
                    <a:pos x="T9" y="T11"/>
                  </a:cxn>
                  <a:cxn ang="0">
                    <a:pos x="T13" y="T15"/>
                  </a:cxn>
                </a:cxnLst>
                <a:rect l="0" t="0" r="r" b="b"/>
                <a:pathLst>
                  <a:path w="1" h="1">
                    <a:moveTo>
                      <a:pt x="1" y="0"/>
                    </a:moveTo>
                    <a:lnTo>
                      <a:pt x="0" y="1"/>
                    </a:lnTo>
                    <a:lnTo>
                      <a:pt x="1" y="1"/>
                    </a:lnTo>
                    <a:lnTo>
                      <a:pt x="1"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4" name="Group 3093"/>
            <p:cNvGrpSpPr>
              <a:grpSpLocks/>
            </p:cNvGrpSpPr>
            <p:nvPr/>
          </p:nvGrpSpPr>
          <p:grpSpPr bwMode="auto">
            <a:xfrm>
              <a:off x="3825" y="4400"/>
              <a:ext cx="24" cy="42"/>
              <a:chOff x="3825" y="4400"/>
              <a:chExt cx="24" cy="42"/>
            </a:xfrm>
          </p:grpSpPr>
          <p:sp>
            <p:nvSpPr>
              <p:cNvPr id="39473" name="Freeform 3094"/>
              <p:cNvSpPr>
                <a:spLocks/>
              </p:cNvSpPr>
              <p:nvPr/>
            </p:nvSpPr>
            <p:spPr bwMode="auto">
              <a:xfrm>
                <a:off x="3825" y="4400"/>
                <a:ext cx="24" cy="42"/>
              </a:xfrm>
              <a:custGeom>
                <a:avLst/>
                <a:gdLst>
                  <a:gd name="T0" fmla="+- 0 3849 3825"/>
                  <a:gd name="T1" fmla="*/ T0 w 24"/>
                  <a:gd name="T2" fmla="+- 0 4400 4400"/>
                  <a:gd name="T3" fmla="*/ 4400 h 42"/>
                  <a:gd name="T4" fmla="+- 0 3825 3825"/>
                  <a:gd name="T5" fmla="*/ T4 w 24"/>
                  <a:gd name="T6" fmla="+- 0 4441 4400"/>
                  <a:gd name="T7" fmla="*/ 4441 h 42"/>
                  <a:gd name="T8" fmla="+- 0 3849 3825"/>
                  <a:gd name="T9" fmla="*/ T8 w 24"/>
                  <a:gd name="T10" fmla="+- 0 4441 4400"/>
                  <a:gd name="T11" fmla="*/ 4441 h 42"/>
                  <a:gd name="T12" fmla="+- 0 3849 3825"/>
                  <a:gd name="T13" fmla="*/ T12 w 24"/>
                  <a:gd name="T14" fmla="+- 0 4400 4400"/>
                  <a:gd name="T15" fmla="*/ 4400 h 42"/>
                </a:gdLst>
                <a:ahLst/>
                <a:cxnLst>
                  <a:cxn ang="0">
                    <a:pos x="T1" y="T3"/>
                  </a:cxn>
                  <a:cxn ang="0">
                    <a:pos x="T5" y="T7"/>
                  </a:cxn>
                  <a:cxn ang="0">
                    <a:pos x="T9" y="T11"/>
                  </a:cxn>
                  <a:cxn ang="0">
                    <a:pos x="T13" y="T15"/>
                  </a:cxn>
                </a:cxnLst>
                <a:rect l="0" t="0" r="r" b="b"/>
                <a:pathLst>
                  <a:path w="24" h="42">
                    <a:moveTo>
                      <a:pt x="24" y="0"/>
                    </a:moveTo>
                    <a:lnTo>
                      <a:pt x="0" y="41"/>
                    </a:lnTo>
                    <a:lnTo>
                      <a:pt x="24" y="41"/>
                    </a:lnTo>
                    <a:lnTo>
                      <a:pt x="2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5" name="Group 3091"/>
            <p:cNvGrpSpPr>
              <a:grpSpLocks/>
            </p:cNvGrpSpPr>
            <p:nvPr/>
          </p:nvGrpSpPr>
          <p:grpSpPr bwMode="auto">
            <a:xfrm>
              <a:off x="3802" y="4031"/>
              <a:ext cx="3" cy="658"/>
              <a:chOff x="3802" y="4031"/>
              <a:chExt cx="3" cy="658"/>
            </a:xfrm>
          </p:grpSpPr>
          <p:sp>
            <p:nvSpPr>
              <p:cNvPr id="39472" name="Freeform 3092"/>
              <p:cNvSpPr>
                <a:spLocks/>
              </p:cNvSpPr>
              <p:nvPr/>
            </p:nvSpPr>
            <p:spPr bwMode="auto">
              <a:xfrm>
                <a:off x="3802" y="4031"/>
                <a:ext cx="3" cy="658"/>
              </a:xfrm>
              <a:custGeom>
                <a:avLst/>
                <a:gdLst>
                  <a:gd name="T0" fmla="+- 0 3802 3802"/>
                  <a:gd name="T1" fmla="*/ T0 w 3"/>
                  <a:gd name="T2" fmla="+- 0 4689 4031"/>
                  <a:gd name="T3" fmla="*/ 4689 h 658"/>
                  <a:gd name="T4" fmla="+- 0 3804 3802"/>
                  <a:gd name="T5" fmla="*/ T4 w 3"/>
                  <a:gd name="T6" fmla="+- 0 4689 4031"/>
                  <a:gd name="T7" fmla="*/ 4689 h 658"/>
                  <a:gd name="T8" fmla="+- 0 3804 3802"/>
                  <a:gd name="T9" fmla="*/ T8 w 3"/>
                  <a:gd name="T10" fmla="+- 0 4031 4031"/>
                  <a:gd name="T11" fmla="*/ 4031 h 658"/>
                  <a:gd name="T12" fmla="+- 0 3802 3802"/>
                  <a:gd name="T13" fmla="*/ T12 w 3"/>
                  <a:gd name="T14" fmla="+- 0 4031 4031"/>
                  <a:gd name="T15" fmla="*/ 4031 h 658"/>
                  <a:gd name="T16" fmla="+- 0 3802 3802"/>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6" name="Group 3088"/>
            <p:cNvGrpSpPr>
              <a:grpSpLocks/>
            </p:cNvGrpSpPr>
            <p:nvPr/>
          </p:nvGrpSpPr>
          <p:grpSpPr bwMode="auto">
            <a:xfrm>
              <a:off x="3802" y="4461"/>
              <a:ext cx="2" cy="4"/>
              <a:chOff x="3802" y="4461"/>
              <a:chExt cx="2" cy="4"/>
            </a:xfrm>
          </p:grpSpPr>
          <p:sp>
            <p:nvSpPr>
              <p:cNvPr id="39470" name="Freeform 3090"/>
              <p:cNvSpPr>
                <a:spLocks/>
              </p:cNvSpPr>
              <p:nvPr/>
            </p:nvSpPr>
            <p:spPr bwMode="auto">
              <a:xfrm>
                <a:off x="3802" y="4461"/>
                <a:ext cx="2" cy="4"/>
              </a:xfrm>
              <a:custGeom>
                <a:avLst/>
                <a:gdLst>
                  <a:gd name="T0" fmla="+- 0 3802 3802"/>
                  <a:gd name="T1" fmla="*/ T0 w 2"/>
                  <a:gd name="T2" fmla="+- 0 4461 4461"/>
                  <a:gd name="T3" fmla="*/ 4461 h 4"/>
                  <a:gd name="T4" fmla="+- 0 3802 3802"/>
                  <a:gd name="T5" fmla="*/ T4 w 2"/>
                  <a:gd name="T6" fmla="+- 0 4465 4461"/>
                  <a:gd name="T7" fmla="*/ 4465 h 4"/>
                  <a:gd name="T8" fmla="+- 0 3803 3802"/>
                  <a:gd name="T9" fmla="*/ T8 w 2"/>
                  <a:gd name="T10" fmla="+- 0 4463 4461"/>
                  <a:gd name="T11" fmla="*/ 4463 h 4"/>
                  <a:gd name="T12" fmla="+- 0 3802 3802"/>
                  <a:gd name="T13" fmla="*/ T12 w 2"/>
                  <a:gd name="T14" fmla="+- 0 4461 4461"/>
                  <a:gd name="T15" fmla="*/ 4461 h 4"/>
                </a:gdLst>
                <a:ahLst/>
                <a:cxnLst>
                  <a:cxn ang="0">
                    <a:pos x="T1" y="T3"/>
                  </a:cxn>
                  <a:cxn ang="0">
                    <a:pos x="T5" y="T7"/>
                  </a:cxn>
                  <a:cxn ang="0">
                    <a:pos x="T9" y="T11"/>
                  </a:cxn>
                  <a:cxn ang="0">
                    <a:pos x="T13" y="T15"/>
                  </a:cxn>
                </a:cxnLst>
                <a:rect l="0" t="0" r="r" b="b"/>
                <a:pathLst>
                  <a:path w="2" h="4">
                    <a:moveTo>
                      <a:pt x="0" y="0"/>
                    </a:moveTo>
                    <a:lnTo>
                      <a:pt x="0" y="4"/>
                    </a:lnTo>
                    <a:lnTo>
                      <a:pt x="1"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471" name="Picture 308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8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77" name="Group 3086"/>
            <p:cNvGrpSpPr>
              <a:grpSpLocks/>
            </p:cNvGrpSpPr>
            <p:nvPr/>
          </p:nvGrpSpPr>
          <p:grpSpPr bwMode="auto">
            <a:xfrm>
              <a:off x="3787" y="4019"/>
              <a:ext cx="3" cy="656"/>
              <a:chOff x="3787" y="4019"/>
              <a:chExt cx="3" cy="656"/>
            </a:xfrm>
          </p:grpSpPr>
          <p:sp>
            <p:nvSpPr>
              <p:cNvPr id="39469" name="Freeform 3087"/>
              <p:cNvSpPr>
                <a:spLocks/>
              </p:cNvSpPr>
              <p:nvPr/>
            </p:nvSpPr>
            <p:spPr bwMode="auto">
              <a:xfrm>
                <a:off x="3787" y="4019"/>
                <a:ext cx="3" cy="656"/>
              </a:xfrm>
              <a:custGeom>
                <a:avLst/>
                <a:gdLst>
                  <a:gd name="T0" fmla="+- 0 3787 3787"/>
                  <a:gd name="T1" fmla="*/ T0 w 3"/>
                  <a:gd name="T2" fmla="+- 0 4675 4019"/>
                  <a:gd name="T3" fmla="*/ 4675 h 656"/>
                  <a:gd name="T4" fmla="+- 0 3790 3787"/>
                  <a:gd name="T5" fmla="*/ T4 w 3"/>
                  <a:gd name="T6" fmla="+- 0 4675 4019"/>
                  <a:gd name="T7" fmla="*/ 4675 h 656"/>
                  <a:gd name="T8" fmla="+- 0 3790 3787"/>
                  <a:gd name="T9" fmla="*/ T8 w 3"/>
                  <a:gd name="T10" fmla="+- 0 4019 4019"/>
                  <a:gd name="T11" fmla="*/ 4019 h 656"/>
                  <a:gd name="T12" fmla="+- 0 3787 3787"/>
                  <a:gd name="T13" fmla="*/ T12 w 3"/>
                  <a:gd name="T14" fmla="+- 0 4019 4019"/>
                  <a:gd name="T15" fmla="*/ 4019 h 656"/>
                  <a:gd name="T16" fmla="+- 0 3787 378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8" name="Group 3084"/>
            <p:cNvGrpSpPr>
              <a:grpSpLocks/>
            </p:cNvGrpSpPr>
            <p:nvPr/>
          </p:nvGrpSpPr>
          <p:grpSpPr bwMode="auto">
            <a:xfrm>
              <a:off x="3787" y="4018"/>
              <a:ext cx="82" cy="2"/>
              <a:chOff x="3787" y="4018"/>
              <a:chExt cx="82" cy="2"/>
            </a:xfrm>
          </p:grpSpPr>
          <p:sp>
            <p:nvSpPr>
              <p:cNvPr id="39468" name="Freeform 3085"/>
              <p:cNvSpPr>
                <a:spLocks/>
              </p:cNvSpPr>
              <p:nvPr/>
            </p:nvSpPr>
            <p:spPr bwMode="auto">
              <a:xfrm>
                <a:off x="3787" y="4018"/>
                <a:ext cx="82" cy="2"/>
              </a:xfrm>
              <a:custGeom>
                <a:avLst/>
                <a:gdLst>
                  <a:gd name="T0" fmla="+- 0 3787 3787"/>
                  <a:gd name="T1" fmla="*/ T0 w 82"/>
                  <a:gd name="T2" fmla="+- 0 3869 378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79" name="Group 3082"/>
            <p:cNvGrpSpPr>
              <a:grpSpLocks/>
            </p:cNvGrpSpPr>
            <p:nvPr/>
          </p:nvGrpSpPr>
          <p:grpSpPr bwMode="auto">
            <a:xfrm>
              <a:off x="3789" y="4674"/>
              <a:ext cx="80" cy="2"/>
              <a:chOff x="3789" y="4674"/>
              <a:chExt cx="80" cy="2"/>
            </a:xfrm>
          </p:grpSpPr>
          <p:sp>
            <p:nvSpPr>
              <p:cNvPr id="39467" name="Freeform 3083"/>
              <p:cNvSpPr>
                <a:spLocks/>
              </p:cNvSpPr>
              <p:nvPr/>
            </p:nvSpPr>
            <p:spPr bwMode="auto">
              <a:xfrm>
                <a:off x="3789" y="4674"/>
                <a:ext cx="80" cy="2"/>
              </a:xfrm>
              <a:custGeom>
                <a:avLst/>
                <a:gdLst>
                  <a:gd name="T0" fmla="+- 0 3789 3789"/>
                  <a:gd name="T1" fmla="*/ T0 w 80"/>
                  <a:gd name="T2" fmla="+- 0 3868 378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0" name="Group 3080"/>
            <p:cNvGrpSpPr>
              <a:grpSpLocks/>
            </p:cNvGrpSpPr>
            <p:nvPr/>
          </p:nvGrpSpPr>
          <p:grpSpPr bwMode="auto">
            <a:xfrm>
              <a:off x="3790" y="4672"/>
              <a:ext cx="80" cy="2"/>
              <a:chOff x="3790" y="4672"/>
              <a:chExt cx="80" cy="2"/>
            </a:xfrm>
          </p:grpSpPr>
          <p:sp>
            <p:nvSpPr>
              <p:cNvPr id="39466" name="Freeform 3081"/>
              <p:cNvSpPr>
                <a:spLocks/>
              </p:cNvSpPr>
              <p:nvPr/>
            </p:nvSpPr>
            <p:spPr bwMode="auto">
              <a:xfrm>
                <a:off x="3790" y="4672"/>
                <a:ext cx="80" cy="2"/>
              </a:xfrm>
              <a:custGeom>
                <a:avLst/>
                <a:gdLst>
                  <a:gd name="T0" fmla="+- 0 3790 3790"/>
                  <a:gd name="T1" fmla="*/ T0 w 80"/>
                  <a:gd name="T2" fmla="+- 0 3869 379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1" name="Group 3077"/>
            <p:cNvGrpSpPr>
              <a:grpSpLocks/>
            </p:cNvGrpSpPr>
            <p:nvPr/>
          </p:nvGrpSpPr>
          <p:grpSpPr bwMode="auto">
            <a:xfrm>
              <a:off x="3815" y="4211"/>
              <a:ext cx="59" cy="92"/>
              <a:chOff x="3815" y="4211"/>
              <a:chExt cx="59" cy="92"/>
            </a:xfrm>
          </p:grpSpPr>
          <p:sp>
            <p:nvSpPr>
              <p:cNvPr id="39464" name="Freeform 3079"/>
              <p:cNvSpPr>
                <a:spLocks/>
              </p:cNvSpPr>
              <p:nvPr/>
            </p:nvSpPr>
            <p:spPr bwMode="auto">
              <a:xfrm>
                <a:off x="3815" y="4211"/>
                <a:ext cx="59" cy="92"/>
              </a:xfrm>
              <a:custGeom>
                <a:avLst/>
                <a:gdLst>
                  <a:gd name="T0" fmla="+- 0 3869 3815"/>
                  <a:gd name="T1" fmla="*/ T0 w 59"/>
                  <a:gd name="T2" fmla="+- 0 4227 4211"/>
                  <a:gd name="T3" fmla="*/ 4227 h 92"/>
                  <a:gd name="T4" fmla="+- 0 3840 3815"/>
                  <a:gd name="T5" fmla="*/ T4 w 59"/>
                  <a:gd name="T6" fmla="+- 0 4227 4211"/>
                  <a:gd name="T7" fmla="*/ 4227 h 92"/>
                  <a:gd name="T8" fmla="+- 0 3841 3815"/>
                  <a:gd name="T9" fmla="*/ T8 w 59"/>
                  <a:gd name="T10" fmla="+- 0 4227 4211"/>
                  <a:gd name="T11" fmla="*/ 4227 h 92"/>
                  <a:gd name="T12" fmla="+- 0 3843 3815"/>
                  <a:gd name="T13" fmla="*/ T12 w 59"/>
                  <a:gd name="T14" fmla="+- 0 4228 4211"/>
                  <a:gd name="T15" fmla="*/ 4228 h 92"/>
                  <a:gd name="T16" fmla="+- 0 3846 3815"/>
                  <a:gd name="T17" fmla="*/ T16 w 59"/>
                  <a:gd name="T18" fmla="+- 0 4230 4211"/>
                  <a:gd name="T19" fmla="*/ 4230 h 92"/>
                  <a:gd name="T20" fmla="+- 0 3848 3815"/>
                  <a:gd name="T21" fmla="*/ T20 w 59"/>
                  <a:gd name="T22" fmla="+- 0 4234 4211"/>
                  <a:gd name="T23" fmla="*/ 4234 h 92"/>
                  <a:gd name="T24" fmla="+- 0 3849 3815"/>
                  <a:gd name="T25" fmla="*/ T24 w 59"/>
                  <a:gd name="T26" fmla="+- 0 4237 4211"/>
                  <a:gd name="T27" fmla="*/ 4237 h 92"/>
                  <a:gd name="T28" fmla="+- 0 3849 3815"/>
                  <a:gd name="T29" fmla="*/ T28 w 59"/>
                  <a:gd name="T30" fmla="+- 0 4240 4211"/>
                  <a:gd name="T31" fmla="*/ 4240 h 92"/>
                  <a:gd name="T32" fmla="+- 0 3849 3815"/>
                  <a:gd name="T33" fmla="*/ T32 w 59"/>
                  <a:gd name="T34" fmla="+- 0 4242 4211"/>
                  <a:gd name="T35" fmla="*/ 4242 h 92"/>
                  <a:gd name="T36" fmla="+- 0 3834 3815"/>
                  <a:gd name="T37" fmla="*/ T36 w 59"/>
                  <a:gd name="T38" fmla="+- 0 4266 4211"/>
                  <a:gd name="T39" fmla="*/ 4266 h 92"/>
                  <a:gd name="T40" fmla="+- 0 3819 3815"/>
                  <a:gd name="T41" fmla="*/ T40 w 59"/>
                  <a:gd name="T42" fmla="+- 0 4283 4211"/>
                  <a:gd name="T43" fmla="*/ 4283 h 92"/>
                  <a:gd name="T44" fmla="+- 0 3817 3815"/>
                  <a:gd name="T45" fmla="*/ T44 w 59"/>
                  <a:gd name="T46" fmla="+- 0 4285 4211"/>
                  <a:gd name="T47" fmla="*/ 4285 h 92"/>
                  <a:gd name="T48" fmla="+- 0 3816 3815"/>
                  <a:gd name="T49" fmla="*/ T48 w 59"/>
                  <a:gd name="T50" fmla="+- 0 4288 4211"/>
                  <a:gd name="T51" fmla="*/ 4288 h 92"/>
                  <a:gd name="T52" fmla="+- 0 3815 3815"/>
                  <a:gd name="T53" fmla="*/ T52 w 59"/>
                  <a:gd name="T54" fmla="+- 0 4291 4211"/>
                  <a:gd name="T55" fmla="*/ 4291 h 92"/>
                  <a:gd name="T56" fmla="+- 0 3815 3815"/>
                  <a:gd name="T57" fmla="*/ T56 w 59"/>
                  <a:gd name="T58" fmla="+- 0 4295 4211"/>
                  <a:gd name="T59" fmla="*/ 4295 h 92"/>
                  <a:gd name="T60" fmla="+- 0 3815 3815"/>
                  <a:gd name="T61" fmla="*/ T60 w 59"/>
                  <a:gd name="T62" fmla="+- 0 4299 4211"/>
                  <a:gd name="T63" fmla="*/ 4299 h 92"/>
                  <a:gd name="T64" fmla="+- 0 3816 3815"/>
                  <a:gd name="T65" fmla="*/ T64 w 59"/>
                  <a:gd name="T66" fmla="+- 0 4301 4211"/>
                  <a:gd name="T67" fmla="*/ 4301 h 92"/>
                  <a:gd name="T68" fmla="+- 0 3818 3815"/>
                  <a:gd name="T69" fmla="*/ T68 w 59"/>
                  <a:gd name="T70" fmla="+- 0 4302 4211"/>
                  <a:gd name="T71" fmla="*/ 4302 h 92"/>
                  <a:gd name="T72" fmla="+- 0 3820 3815"/>
                  <a:gd name="T73" fmla="*/ T72 w 59"/>
                  <a:gd name="T74" fmla="+- 0 4302 4211"/>
                  <a:gd name="T75" fmla="*/ 4302 h 92"/>
                  <a:gd name="T76" fmla="+- 0 3871 3815"/>
                  <a:gd name="T77" fmla="*/ T76 w 59"/>
                  <a:gd name="T78" fmla="+- 0 4302 4211"/>
                  <a:gd name="T79" fmla="*/ 4302 h 92"/>
                  <a:gd name="T80" fmla="+- 0 3872 3815"/>
                  <a:gd name="T81" fmla="*/ T80 w 59"/>
                  <a:gd name="T82" fmla="+- 0 4302 4211"/>
                  <a:gd name="T83" fmla="*/ 4302 h 92"/>
                  <a:gd name="T84" fmla="+- 0 3873 3815"/>
                  <a:gd name="T85" fmla="*/ T84 w 59"/>
                  <a:gd name="T86" fmla="+- 0 4301 4211"/>
                  <a:gd name="T87" fmla="*/ 4301 h 92"/>
                  <a:gd name="T88" fmla="+- 0 3874 3815"/>
                  <a:gd name="T89" fmla="*/ T88 w 59"/>
                  <a:gd name="T90" fmla="+- 0 4298 4211"/>
                  <a:gd name="T91" fmla="*/ 4298 h 92"/>
                  <a:gd name="T92" fmla="+- 0 3874 3815"/>
                  <a:gd name="T93" fmla="*/ T92 w 59"/>
                  <a:gd name="T94" fmla="+- 0 4291 4211"/>
                  <a:gd name="T95" fmla="*/ 4291 h 92"/>
                  <a:gd name="T96" fmla="+- 0 3873 3815"/>
                  <a:gd name="T97" fmla="*/ T96 w 59"/>
                  <a:gd name="T98" fmla="+- 0 4289 4211"/>
                  <a:gd name="T99" fmla="*/ 4289 h 92"/>
                  <a:gd name="T100" fmla="+- 0 3872 3815"/>
                  <a:gd name="T101" fmla="*/ T100 w 59"/>
                  <a:gd name="T102" fmla="+- 0 4288 4211"/>
                  <a:gd name="T103" fmla="*/ 4288 h 92"/>
                  <a:gd name="T104" fmla="+- 0 3871 3815"/>
                  <a:gd name="T105" fmla="*/ T104 w 59"/>
                  <a:gd name="T106" fmla="+- 0 4287 4211"/>
                  <a:gd name="T107" fmla="*/ 4287 h 92"/>
                  <a:gd name="T108" fmla="+- 0 3836 3815"/>
                  <a:gd name="T109" fmla="*/ T108 w 59"/>
                  <a:gd name="T110" fmla="+- 0 4287 4211"/>
                  <a:gd name="T111" fmla="*/ 4287 h 92"/>
                  <a:gd name="T112" fmla="+- 0 3846 3815"/>
                  <a:gd name="T113" fmla="*/ T112 w 59"/>
                  <a:gd name="T114" fmla="+- 0 4277 4211"/>
                  <a:gd name="T115" fmla="*/ 4277 h 92"/>
                  <a:gd name="T116" fmla="+- 0 3870 3815"/>
                  <a:gd name="T117" fmla="*/ T116 w 59"/>
                  <a:gd name="T118" fmla="+- 0 4238 4211"/>
                  <a:gd name="T119" fmla="*/ 4238 h 92"/>
                  <a:gd name="T120" fmla="+- 0 3870 3815"/>
                  <a:gd name="T121" fmla="*/ T120 w 59"/>
                  <a:gd name="T122" fmla="+- 0 4230 4211"/>
                  <a:gd name="T123" fmla="*/ 4230 h 92"/>
                  <a:gd name="T124" fmla="+- 0 3870 3815"/>
                  <a:gd name="T125" fmla="*/ T124 w 59"/>
                  <a:gd name="T126" fmla="+- 0 4228 4211"/>
                  <a:gd name="T127" fmla="*/ 4228 h 92"/>
                  <a:gd name="T128" fmla="+- 0 3869 3815"/>
                  <a:gd name="T129" fmla="*/ T128 w 59"/>
                  <a:gd name="T130" fmla="+- 0 4227 4211"/>
                  <a:gd name="T131" fmla="*/ 4227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59" h="92">
                    <a:moveTo>
                      <a:pt x="54" y="16"/>
                    </a:moveTo>
                    <a:lnTo>
                      <a:pt x="25" y="16"/>
                    </a:lnTo>
                    <a:lnTo>
                      <a:pt x="26" y="16"/>
                    </a:lnTo>
                    <a:lnTo>
                      <a:pt x="28" y="17"/>
                    </a:lnTo>
                    <a:lnTo>
                      <a:pt x="31" y="19"/>
                    </a:lnTo>
                    <a:lnTo>
                      <a:pt x="33" y="23"/>
                    </a:lnTo>
                    <a:lnTo>
                      <a:pt x="34" y="26"/>
                    </a:lnTo>
                    <a:lnTo>
                      <a:pt x="34" y="29"/>
                    </a:lnTo>
                    <a:lnTo>
                      <a:pt x="34" y="31"/>
                    </a:lnTo>
                    <a:lnTo>
                      <a:pt x="19" y="55"/>
                    </a:lnTo>
                    <a:lnTo>
                      <a:pt x="4" y="72"/>
                    </a:lnTo>
                    <a:lnTo>
                      <a:pt x="2" y="74"/>
                    </a:lnTo>
                    <a:lnTo>
                      <a:pt x="1" y="77"/>
                    </a:lnTo>
                    <a:lnTo>
                      <a:pt x="0" y="80"/>
                    </a:lnTo>
                    <a:lnTo>
                      <a:pt x="0" y="84"/>
                    </a:lnTo>
                    <a:lnTo>
                      <a:pt x="0" y="88"/>
                    </a:lnTo>
                    <a:lnTo>
                      <a:pt x="1" y="90"/>
                    </a:lnTo>
                    <a:lnTo>
                      <a:pt x="3" y="91"/>
                    </a:lnTo>
                    <a:lnTo>
                      <a:pt x="5" y="91"/>
                    </a:lnTo>
                    <a:lnTo>
                      <a:pt x="56" y="91"/>
                    </a:lnTo>
                    <a:lnTo>
                      <a:pt x="57" y="91"/>
                    </a:lnTo>
                    <a:lnTo>
                      <a:pt x="58" y="90"/>
                    </a:lnTo>
                    <a:lnTo>
                      <a:pt x="59" y="87"/>
                    </a:lnTo>
                    <a:lnTo>
                      <a:pt x="59" y="80"/>
                    </a:lnTo>
                    <a:lnTo>
                      <a:pt x="58" y="78"/>
                    </a:lnTo>
                    <a:lnTo>
                      <a:pt x="57" y="77"/>
                    </a:lnTo>
                    <a:lnTo>
                      <a:pt x="56" y="76"/>
                    </a:lnTo>
                    <a:lnTo>
                      <a:pt x="21" y="76"/>
                    </a:lnTo>
                    <a:lnTo>
                      <a:pt x="31" y="66"/>
                    </a:lnTo>
                    <a:lnTo>
                      <a:pt x="55" y="27"/>
                    </a:lnTo>
                    <a:lnTo>
                      <a:pt x="55" y="19"/>
                    </a:lnTo>
                    <a:lnTo>
                      <a:pt x="55" y="17"/>
                    </a:lnTo>
                    <a:lnTo>
                      <a:pt x="54"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65" name="Freeform 3078"/>
              <p:cNvSpPr>
                <a:spLocks/>
              </p:cNvSpPr>
              <p:nvPr/>
            </p:nvSpPr>
            <p:spPr bwMode="auto">
              <a:xfrm>
                <a:off x="3815" y="4211"/>
                <a:ext cx="59" cy="92"/>
              </a:xfrm>
              <a:custGeom>
                <a:avLst/>
                <a:gdLst>
                  <a:gd name="T0" fmla="+- 0 3848 3815"/>
                  <a:gd name="T1" fmla="*/ T0 w 59"/>
                  <a:gd name="T2" fmla="+- 0 4211 4211"/>
                  <a:gd name="T3" fmla="*/ 4211 h 92"/>
                  <a:gd name="T4" fmla="+- 0 3840 3815"/>
                  <a:gd name="T5" fmla="*/ T4 w 59"/>
                  <a:gd name="T6" fmla="+- 0 4211 4211"/>
                  <a:gd name="T7" fmla="*/ 4211 h 92"/>
                  <a:gd name="T8" fmla="+- 0 3837 3815"/>
                  <a:gd name="T9" fmla="*/ T8 w 59"/>
                  <a:gd name="T10" fmla="+- 0 4211 4211"/>
                  <a:gd name="T11" fmla="*/ 4211 h 92"/>
                  <a:gd name="T12" fmla="+- 0 3816 3815"/>
                  <a:gd name="T13" fmla="*/ T12 w 59"/>
                  <a:gd name="T14" fmla="+- 0 4227 4211"/>
                  <a:gd name="T15" fmla="*/ 4227 h 92"/>
                  <a:gd name="T16" fmla="+- 0 3817 3815"/>
                  <a:gd name="T17" fmla="*/ T16 w 59"/>
                  <a:gd name="T18" fmla="+- 0 4230 4211"/>
                  <a:gd name="T19" fmla="*/ 4230 h 92"/>
                  <a:gd name="T20" fmla="+- 0 3817 3815"/>
                  <a:gd name="T21" fmla="*/ T20 w 59"/>
                  <a:gd name="T22" fmla="+- 0 4232 4211"/>
                  <a:gd name="T23" fmla="*/ 4232 h 92"/>
                  <a:gd name="T24" fmla="+- 0 3818 3815"/>
                  <a:gd name="T25" fmla="*/ T24 w 59"/>
                  <a:gd name="T26" fmla="+- 0 4234 4211"/>
                  <a:gd name="T27" fmla="*/ 4234 h 92"/>
                  <a:gd name="T28" fmla="+- 0 3819 3815"/>
                  <a:gd name="T29" fmla="*/ T28 w 59"/>
                  <a:gd name="T30" fmla="+- 0 4234 4211"/>
                  <a:gd name="T31" fmla="*/ 4234 h 92"/>
                  <a:gd name="T32" fmla="+- 0 3821 3815"/>
                  <a:gd name="T33" fmla="*/ T32 w 59"/>
                  <a:gd name="T34" fmla="+- 0 4233 4211"/>
                  <a:gd name="T35" fmla="*/ 4233 h 92"/>
                  <a:gd name="T36" fmla="+- 0 3825 3815"/>
                  <a:gd name="T37" fmla="*/ T36 w 59"/>
                  <a:gd name="T38" fmla="+- 0 4231 4211"/>
                  <a:gd name="T39" fmla="*/ 4231 h 92"/>
                  <a:gd name="T40" fmla="+- 0 3827 3815"/>
                  <a:gd name="T41" fmla="*/ T40 w 59"/>
                  <a:gd name="T42" fmla="+- 0 4230 4211"/>
                  <a:gd name="T43" fmla="*/ 4230 h 92"/>
                  <a:gd name="T44" fmla="+- 0 3828 3815"/>
                  <a:gd name="T45" fmla="*/ T44 w 59"/>
                  <a:gd name="T46" fmla="+- 0 4229 4211"/>
                  <a:gd name="T47" fmla="*/ 4229 h 92"/>
                  <a:gd name="T48" fmla="+- 0 3833 3815"/>
                  <a:gd name="T49" fmla="*/ T48 w 59"/>
                  <a:gd name="T50" fmla="+- 0 4228 4211"/>
                  <a:gd name="T51" fmla="*/ 4228 h 92"/>
                  <a:gd name="T52" fmla="+- 0 3835 3815"/>
                  <a:gd name="T53" fmla="*/ T52 w 59"/>
                  <a:gd name="T54" fmla="+- 0 4227 4211"/>
                  <a:gd name="T55" fmla="*/ 4227 h 92"/>
                  <a:gd name="T56" fmla="+- 0 3869 3815"/>
                  <a:gd name="T57" fmla="*/ T56 w 59"/>
                  <a:gd name="T58" fmla="+- 0 4227 4211"/>
                  <a:gd name="T59" fmla="*/ 4227 h 92"/>
                  <a:gd name="T60" fmla="+- 0 3867 3815"/>
                  <a:gd name="T61" fmla="*/ T60 w 59"/>
                  <a:gd name="T62" fmla="+- 0 4222 4211"/>
                  <a:gd name="T63" fmla="*/ 4222 h 92"/>
                  <a:gd name="T64" fmla="+- 0 3866 3815"/>
                  <a:gd name="T65" fmla="*/ T64 w 59"/>
                  <a:gd name="T66" fmla="+- 0 4220 4211"/>
                  <a:gd name="T67" fmla="*/ 4220 h 92"/>
                  <a:gd name="T68" fmla="+- 0 3861 3815"/>
                  <a:gd name="T69" fmla="*/ T68 w 59"/>
                  <a:gd name="T70" fmla="+- 0 4215 4211"/>
                  <a:gd name="T71" fmla="*/ 4215 h 92"/>
                  <a:gd name="T72" fmla="+- 0 3858 3815"/>
                  <a:gd name="T73" fmla="*/ T72 w 59"/>
                  <a:gd name="T74" fmla="+- 0 4214 4211"/>
                  <a:gd name="T75" fmla="*/ 4214 h 92"/>
                  <a:gd name="T76" fmla="+- 0 3852 3815"/>
                  <a:gd name="T77" fmla="*/ T76 w 59"/>
                  <a:gd name="T78" fmla="+- 0 4211 4211"/>
                  <a:gd name="T79" fmla="*/ 4211 h 92"/>
                  <a:gd name="T80" fmla="+- 0 3848 3815"/>
                  <a:gd name="T81" fmla="*/ T80 w 59"/>
                  <a:gd name="T82" fmla="+- 0 4211 4211"/>
                  <a:gd name="T83" fmla="*/ 4211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5" y="0"/>
                    </a:lnTo>
                    <a:lnTo>
                      <a:pt x="22" y="0"/>
                    </a:lnTo>
                    <a:lnTo>
                      <a:pt x="1" y="16"/>
                    </a:lnTo>
                    <a:lnTo>
                      <a:pt x="2" y="19"/>
                    </a:lnTo>
                    <a:lnTo>
                      <a:pt x="2" y="21"/>
                    </a:lnTo>
                    <a:lnTo>
                      <a:pt x="3" y="23"/>
                    </a:lnTo>
                    <a:lnTo>
                      <a:pt x="4" y="23"/>
                    </a:lnTo>
                    <a:lnTo>
                      <a:pt x="6" y="22"/>
                    </a:lnTo>
                    <a:lnTo>
                      <a:pt x="10" y="20"/>
                    </a:lnTo>
                    <a:lnTo>
                      <a:pt x="12" y="19"/>
                    </a:lnTo>
                    <a:lnTo>
                      <a:pt x="13" y="18"/>
                    </a:lnTo>
                    <a:lnTo>
                      <a:pt x="18" y="17"/>
                    </a:lnTo>
                    <a:lnTo>
                      <a:pt x="20" y="16"/>
                    </a:lnTo>
                    <a:lnTo>
                      <a:pt x="54" y="16"/>
                    </a:lnTo>
                    <a:lnTo>
                      <a:pt x="52" y="11"/>
                    </a:lnTo>
                    <a:lnTo>
                      <a:pt x="51" y="9"/>
                    </a:lnTo>
                    <a:lnTo>
                      <a:pt x="46" y="4"/>
                    </a:lnTo>
                    <a:lnTo>
                      <a:pt x="43" y="3"/>
                    </a:lnTo>
                    <a:lnTo>
                      <a:pt x="37"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82" name="Group 3073"/>
            <p:cNvGrpSpPr>
              <a:grpSpLocks/>
            </p:cNvGrpSpPr>
            <p:nvPr/>
          </p:nvGrpSpPr>
          <p:grpSpPr bwMode="auto">
            <a:xfrm>
              <a:off x="3811" y="4384"/>
              <a:ext cx="66" cy="91"/>
              <a:chOff x="3811" y="4384"/>
              <a:chExt cx="66" cy="91"/>
            </a:xfrm>
          </p:grpSpPr>
          <p:sp>
            <p:nvSpPr>
              <p:cNvPr id="39461" name="Freeform 3076"/>
              <p:cNvSpPr>
                <a:spLocks/>
              </p:cNvSpPr>
              <p:nvPr/>
            </p:nvSpPr>
            <p:spPr bwMode="auto">
              <a:xfrm>
                <a:off x="3811" y="4384"/>
                <a:ext cx="66" cy="91"/>
              </a:xfrm>
              <a:custGeom>
                <a:avLst/>
                <a:gdLst>
                  <a:gd name="T0" fmla="+- 0 3866 3811"/>
                  <a:gd name="T1" fmla="*/ T0 w 66"/>
                  <a:gd name="T2" fmla="+- 0 4456 4384"/>
                  <a:gd name="T3" fmla="*/ 4456 h 91"/>
                  <a:gd name="T4" fmla="+- 0 3849 3811"/>
                  <a:gd name="T5" fmla="*/ T4 w 66"/>
                  <a:gd name="T6" fmla="+- 0 4456 4384"/>
                  <a:gd name="T7" fmla="*/ 4456 h 91"/>
                  <a:gd name="T8" fmla="+- 0 3849 3811"/>
                  <a:gd name="T9" fmla="*/ T8 w 66"/>
                  <a:gd name="T10" fmla="+- 0 4472 4384"/>
                  <a:gd name="T11" fmla="*/ 4472 h 91"/>
                  <a:gd name="T12" fmla="+- 0 3849 3811"/>
                  <a:gd name="T13" fmla="*/ T12 w 66"/>
                  <a:gd name="T14" fmla="+- 0 4473 4384"/>
                  <a:gd name="T15" fmla="*/ 4473 h 91"/>
                  <a:gd name="T16" fmla="+- 0 3851 3811"/>
                  <a:gd name="T17" fmla="*/ T16 w 66"/>
                  <a:gd name="T18" fmla="+- 0 4474 4384"/>
                  <a:gd name="T19" fmla="*/ 4474 h 91"/>
                  <a:gd name="T20" fmla="+- 0 3853 3811"/>
                  <a:gd name="T21" fmla="*/ T20 w 66"/>
                  <a:gd name="T22" fmla="+- 0 4475 4384"/>
                  <a:gd name="T23" fmla="*/ 4475 h 91"/>
                  <a:gd name="T24" fmla="+- 0 3862 3811"/>
                  <a:gd name="T25" fmla="*/ T24 w 66"/>
                  <a:gd name="T26" fmla="+- 0 4475 4384"/>
                  <a:gd name="T27" fmla="*/ 4475 h 91"/>
                  <a:gd name="T28" fmla="+- 0 3864 3811"/>
                  <a:gd name="T29" fmla="*/ T28 w 66"/>
                  <a:gd name="T30" fmla="+- 0 4474 4384"/>
                  <a:gd name="T31" fmla="*/ 4474 h 91"/>
                  <a:gd name="T32" fmla="+- 0 3866 3811"/>
                  <a:gd name="T33" fmla="*/ T32 w 66"/>
                  <a:gd name="T34" fmla="+- 0 4473 4384"/>
                  <a:gd name="T35" fmla="*/ 4473 h 91"/>
                  <a:gd name="T36" fmla="+- 0 3866 3811"/>
                  <a:gd name="T37" fmla="*/ T36 w 66"/>
                  <a:gd name="T38" fmla="+- 0 4472 4384"/>
                  <a:gd name="T39" fmla="*/ 4472 h 91"/>
                  <a:gd name="T40" fmla="+- 0 3866 3811"/>
                  <a:gd name="T41" fmla="*/ T40 w 66"/>
                  <a:gd name="T42" fmla="+- 0 4456 4384"/>
                  <a:gd name="T43" fmla="*/ 445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6" h="91">
                    <a:moveTo>
                      <a:pt x="55" y="72"/>
                    </a:moveTo>
                    <a:lnTo>
                      <a:pt x="38" y="72"/>
                    </a:lnTo>
                    <a:lnTo>
                      <a:pt x="38" y="88"/>
                    </a:lnTo>
                    <a:lnTo>
                      <a:pt x="38" y="89"/>
                    </a:lnTo>
                    <a:lnTo>
                      <a:pt x="40" y="90"/>
                    </a:lnTo>
                    <a:lnTo>
                      <a:pt x="42" y="91"/>
                    </a:lnTo>
                    <a:lnTo>
                      <a:pt x="51" y="91"/>
                    </a:lnTo>
                    <a:lnTo>
                      <a:pt x="53" y="90"/>
                    </a:lnTo>
                    <a:lnTo>
                      <a:pt x="55" y="89"/>
                    </a:lnTo>
                    <a:lnTo>
                      <a:pt x="55" y="88"/>
                    </a:lnTo>
                    <a:lnTo>
                      <a:pt x="55"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62" name="Freeform 3075"/>
              <p:cNvSpPr>
                <a:spLocks/>
              </p:cNvSpPr>
              <p:nvPr/>
            </p:nvSpPr>
            <p:spPr bwMode="auto">
              <a:xfrm>
                <a:off x="3811" y="4384"/>
                <a:ext cx="66" cy="91"/>
              </a:xfrm>
              <a:custGeom>
                <a:avLst/>
                <a:gdLst>
                  <a:gd name="T0" fmla="+- 0 3848 3811"/>
                  <a:gd name="T1" fmla="*/ T0 w 66"/>
                  <a:gd name="T2" fmla="+- 0 4384 4384"/>
                  <a:gd name="T3" fmla="*/ 4384 h 91"/>
                  <a:gd name="T4" fmla="+- 0 3813 3811"/>
                  <a:gd name="T5" fmla="*/ T4 w 66"/>
                  <a:gd name="T6" fmla="+- 0 4436 4384"/>
                  <a:gd name="T7" fmla="*/ 4436 h 91"/>
                  <a:gd name="T8" fmla="+- 0 3811 3811"/>
                  <a:gd name="T9" fmla="*/ T8 w 66"/>
                  <a:gd name="T10" fmla="+- 0 4449 4384"/>
                  <a:gd name="T11" fmla="*/ 4449 h 91"/>
                  <a:gd name="T12" fmla="+- 0 3811 3811"/>
                  <a:gd name="T13" fmla="*/ T12 w 66"/>
                  <a:gd name="T14" fmla="+- 0 4452 4384"/>
                  <a:gd name="T15" fmla="*/ 4452 h 91"/>
                  <a:gd name="T16" fmla="+- 0 3812 3811"/>
                  <a:gd name="T17" fmla="*/ T16 w 66"/>
                  <a:gd name="T18" fmla="+- 0 4455 4384"/>
                  <a:gd name="T19" fmla="*/ 4455 h 91"/>
                  <a:gd name="T20" fmla="+- 0 3813 3811"/>
                  <a:gd name="T21" fmla="*/ T20 w 66"/>
                  <a:gd name="T22" fmla="+- 0 4456 4384"/>
                  <a:gd name="T23" fmla="*/ 4456 h 91"/>
                  <a:gd name="T24" fmla="+- 0 3815 3811"/>
                  <a:gd name="T25" fmla="*/ T24 w 66"/>
                  <a:gd name="T26" fmla="+- 0 4456 4384"/>
                  <a:gd name="T27" fmla="*/ 4456 h 91"/>
                  <a:gd name="T28" fmla="+- 0 3874 3811"/>
                  <a:gd name="T29" fmla="*/ T28 w 66"/>
                  <a:gd name="T30" fmla="+- 0 4456 4384"/>
                  <a:gd name="T31" fmla="*/ 4456 h 91"/>
                  <a:gd name="T32" fmla="+- 0 3876 3811"/>
                  <a:gd name="T33" fmla="*/ T32 w 66"/>
                  <a:gd name="T34" fmla="+- 0 4454 4384"/>
                  <a:gd name="T35" fmla="*/ 4454 h 91"/>
                  <a:gd name="T36" fmla="+- 0 3876 3811"/>
                  <a:gd name="T37" fmla="*/ T36 w 66"/>
                  <a:gd name="T38" fmla="+- 0 4453 4384"/>
                  <a:gd name="T39" fmla="*/ 4453 h 91"/>
                  <a:gd name="T40" fmla="+- 0 3876 3811"/>
                  <a:gd name="T41" fmla="*/ T40 w 66"/>
                  <a:gd name="T42" fmla="+- 0 4452 4384"/>
                  <a:gd name="T43" fmla="*/ 4452 h 91"/>
                  <a:gd name="T44" fmla="+- 0 3877 3811"/>
                  <a:gd name="T45" fmla="*/ T44 w 66"/>
                  <a:gd name="T46" fmla="+- 0 4446 4384"/>
                  <a:gd name="T47" fmla="*/ 4446 h 91"/>
                  <a:gd name="T48" fmla="+- 0 3876 3811"/>
                  <a:gd name="T49" fmla="*/ T48 w 66"/>
                  <a:gd name="T50" fmla="+- 0 4444 4384"/>
                  <a:gd name="T51" fmla="*/ 4444 h 91"/>
                  <a:gd name="T52" fmla="+- 0 3876 3811"/>
                  <a:gd name="T53" fmla="*/ T52 w 66"/>
                  <a:gd name="T54" fmla="+- 0 4443 4384"/>
                  <a:gd name="T55" fmla="*/ 4443 h 91"/>
                  <a:gd name="T56" fmla="+- 0 3874 3811"/>
                  <a:gd name="T57" fmla="*/ T56 w 66"/>
                  <a:gd name="T58" fmla="+- 0 4441 4384"/>
                  <a:gd name="T59" fmla="*/ 4441 h 91"/>
                  <a:gd name="T60" fmla="+- 0 3825 3811"/>
                  <a:gd name="T61" fmla="*/ T60 w 66"/>
                  <a:gd name="T62" fmla="+- 0 4441 4384"/>
                  <a:gd name="T63" fmla="*/ 4441 h 91"/>
                  <a:gd name="T64" fmla="+- 0 3849 3811"/>
                  <a:gd name="T65" fmla="*/ T64 w 66"/>
                  <a:gd name="T66" fmla="+- 0 4400 4384"/>
                  <a:gd name="T67" fmla="*/ 4400 h 91"/>
                  <a:gd name="T68" fmla="+- 0 3866 3811"/>
                  <a:gd name="T69" fmla="*/ T68 w 66"/>
                  <a:gd name="T70" fmla="+- 0 4400 4384"/>
                  <a:gd name="T71" fmla="*/ 4400 h 91"/>
                  <a:gd name="T72" fmla="+- 0 3866 3811"/>
                  <a:gd name="T73" fmla="*/ T72 w 66"/>
                  <a:gd name="T74" fmla="+- 0 4387 4384"/>
                  <a:gd name="T75" fmla="*/ 4387 h 91"/>
                  <a:gd name="T76" fmla="+- 0 3865 3811"/>
                  <a:gd name="T77" fmla="*/ T76 w 66"/>
                  <a:gd name="T78" fmla="+- 0 4386 4384"/>
                  <a:gd name="T79" fmla="*/ 4386 h 91"/>
                  <a:gd name="T80" fmla="+- 0 3863 3811"/>
                  <a:gd name="T81" fmla="*/ T80 w 66"/>
                  <a:gd name="T82" fmla="+- 0 4385 4384"/>
                  <a:gd name="T83" fmla="*/ 4385 h 91"/>
                  <a:gd name="T84" fmla="+- 0 3859 3811"/>
                  <a:gd name="T85" fmla="*/ T84 w 66"/>
                  <a:gd name="T86" fmla="+- 0 4384 4384"/>
                  <a:gd name="T87" fmla="*/ 4384 h 91"/>
                  <a:gd name="T88" fmla="+- 0 3848 3811"/>
                  <a:gd name="T89" fmla="*/ T88 w 66"/>
                  <a:gd name="T90" fmla="+- 0 4384 4384"/>
                  <a:gd name="T91" fmla="*/ 438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6" h="91">
                    <a:moveTo>
                      <a:pt x="37" y="0"/>
                    </a:moveTo>
                    <a:lnTo>
                      <a:pt x="2" y="52"/>
                    </a:lnTo>
                    <a:lnTo>
                      <a:pt x="0" y="65"/>
                    </a:lnTo>
                    <a:lnTo>
                      <a:pt x="0" y="68"/>
                    </a:lnTo>
                    <a:lnTo>
                      <a:pt x="1" y="71"/>
                    </a:lnTo>
                    <a:lnTo>
                      <a:pt x="2" y="72"/>
                    </a:lnTo>
                    <a:lnTo>
                      <a:pt x="4" y="72"/>
                    </a:lnTo>
                    <a:lnTo>
                      <a:pt x="63" y="72"/>
                    </a:lnTo>
                    <a:lnTo>
                      <a:pt x="65" y="70"/>
                    </a:lnTo>
                    <a:lnTo>
                      <a:pt x="65" y="69"/>
                    </a:lnTo>
                    <a:lnTo>
                      <a:pt x="65" y="68"/>
                    </a:lnTo>
                    <a:lnTo>
                      <a:pt x="66" y="62"/>
                    </a:lnTo>
                    <a:lnTo>
                      <a:pt x="65" y="60"/>
                    </a:lnTo>
                    <a:lnTo>
                      <a:pt x="65" y="59"/>
                    </a:lnTo>
                    <a:lnTo>
                      <a:pt x="63" y="57"/>
                    </a:lnTo>
                    <a:lnTo>
                      <a:pt x="14" y="57"/>
                    </a:lnTo>
                    <a:lnTo>
                      <a:pt x="38" y="16"/>
                    </a:lnTo>
                    <a:lnTo>
                      <a:pt x="55" y="16"/>
                    </a:lnTo>
                    <a:lnTo>
                      <a:pt x="55" y="3"/>
                    </a:lnTo>
                    <a:lnTo>
                      <a:pt x="54" y="2"/>
                    </a:lnTo>
                    <a:lnTo>
                      <a:pt x="52" y="1"/>
                    </a:lnTo>
                    <a:lnTo>
                      <a:pt x="48"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63" name="Freeform 3074"/>
              <p:cNvSpPr>
                <a:spLocks/>
              </p:cNvSpPr>
              <p:nvPr/>
            </p:nvSpPr>
            <p:spPr bwMode="auto">
              <a:xfrm>
                <a:off x="3811" y="4384"/>
                <a:ext cx="66" cy="91"/>
              </a:xfrm>
              <a:custGeom>
                <a:avLst/>
                <a:gdLst>
                  <a:gd name="T0" fmla="+- 0 3866 3811"/>
                  <a:gd name="T1" fmla="*/ T0 w 66"/>
                  <a:gd name="T2" fmla="+- 0 4400 4384"/>
                  <a:gd name="T3" fmla="*/ 4400 h 91"/>
                  <a:gd name="T4" fmla="+- 0 3849 3811"/>
                  <a:gd name="T5" fmla="*/ T4 w 66"/>
                  <a:gd name="T6" fmla="+- 0 4400 4384"/>
                  <a:gd name="T7" fmla="*/ 4400 h 91"/>
                  <a:gd name="T8" fmla="+- 0 3849 3811"/>
                  <a:gd name="T9" fmla="*/ T8 w 66"/>
                  <a:gd name="T10" fmla="+- 0 4441 4384"/>
                  <a:gd name="T11" fmla="*/ 4441 h 91"/>
                  <a:gd name="T12" fmla="+- 0 3866 3811"/>
                  <a:gd name="T13" fmla="*/ T12 w 66"/>
                  <a:gd name="T14" fmla="+- 0 4441 4384"/>
                  <a:gd name="T15" fmla="*/ 4441 h 91"/>
                  <a:gd name="T16" fmla="+- 0 3866 3811"/>
                  <a:gd name="T17" fmla="*/ T16 w 66"/>
                  <a:gd name="T18" fmla="+- 0 4400 4384"/>
                  <a:gd name="T19" fmla="*/ 4400 h 91"/>
                </a:gdLst>
                <a:ahLst/>
                <a:cxnLst>
                  <a:cxn ang="0">
                    <a:pos x="T1" y="T3"/>
                  </a:cxn>
                  <a:cxn ang="0">
                    <a:pos x="T5" y="T7"/>
                  </a:cxn>
                  <a:cxn ang="0">
                    <a:pos x="T9" y="T11"/>
                  </a:cxn>
                  <a:cxn ang="0">
                    <a:pos x="T13" y="T15"/>
                  </a:cxn>
                  <a:cxn ang="0">
                    <a:pos x="T17" y="T19"/>
                  </a:cxn>
                </a:cxnLst>
                <a:rect l="0" t="0" r="r" b="b"/>
                <a:pathLst>
                  <a:path w="66" h="91">
                    <a:moveTo>
                      <a:pt x="55" y="16"/>
                    </a:moveTo>
                    <a:lnTo>
                      <a:pt x="38" y="16"/>
                    </a:lnTo>
                    <a:lnTo>
                      <a:pt x="38" y="57"/>
                    </a:lnTo>
                    <a:lnTo>
                      <a:pt x="55" y="5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83" name="Group 3067"/>
            <p:cNvGrpSpPr>
              <a:grpSpLocks/>
            </p:cNvGrpSpPr>
            <p:nvPr/>
          </p:nvGrpSpPr>
          <p:grpSpPr bwMode="auto">
            <a:xfrm>
              <a:off x="3882" y="4031"/>
              <a:ext cx="80" cy="658"/>
              <a:chOff x="3882" y="4031"/>
              <a:chExt cx="80" cy="658"/>
            </a:xfrm>
          </p:grpSpPr>
          <p:sp>
            <p:nvSpPr>
              <p:cNvPr id="39456" name="Freeform 3072"/>
              <p:cNvSpPr>
                <a:spLocks/>
              </p:cNvSpPr>
              <p:nvPr/>
            </p:nvSpPr>
            <p:spPr bwMode="auto">
              <a:xfrm>
                <a:off x="3882" y="4031"/>
                <a:ext cx="80" cy="658"/>
              </a:xfrm>
              <a:custGeom>
                <a:avLst/>
                <a:gdLst>
                  <a:gd name="T0" fmla="+- 0 3883 3882"/>
                  <a:gd name="T1" fmla="*/ T0 w 80"/>
                  <a:gd name="T2" fmla="+- 0 4463 4031"/>
                  <a:gd name="T3" fmla="*/ 4463 h 658"/>
                  <a:gd name="T4" fmla="+- 0 3883 3882"/>
                  <a:gd name="T5" fmla="*/ T4 w 80"/>
                  <a:gd name="T6" fmla="+- 0 4688 4031"/>
                  <a:gd name="T7" fmla="*/ 4688 h 658"/>
                  <a:gd name="T8" fmla="+- 0 3882 3882"/>
                  <a:gd name="T9" fmla="*/ T8 w 80"/>
                  <a:gd name="T10" fmla="+- 0 4689 4031"/>
                  <a:gd name="T11" fmla="*/ 4689 h 658"/>
                  <a:gd name="T12" fmla="+- 0 3961 3882"/>
                  <a:gd name="T13" fmla="*/ T12 w 80"/>
                  <a:gd name="T14" fmla="+- 0 4689 4031"/>
                  <a:gd name="T15" fmla="*/ 4689 h 658"/>
                  <a:gd name="T16" fmla="+- 0 3960 3882"/>
                  <a:gd name="T17" fmla="*/ T16 w 80"/>
                  <a:gd name="T18" fmla="+- 0 4688 4031"/>
                  <a:gd name="T19" fmla="*/ 4688 h 658"/>
                  <a:gd name="T20" fmla="+- 0 3960 3882"/>
                  <a:gd name="T21" fmla="*/ T20 w 80"/>
                  <a:gd name="T22" fmla="+- 0 4466 4031"/>
                  <a:gd name="T23" fmla="*/ 4466 h 658"/>
                  <a:gd name="T24" fmla="+- 0 3886 3882"/>
                  <a:gd name="T25" fmla="*/ T24 w 80"/>
                  <a:gd name="T26" fmla="+- 0 4466 4031"/>
                  <a:gd name="T27" fmla="*/ 4466 h 658"/>
                  <a:gd name="T28" fmla="+- 0 3883 3882"/>
                  <a:gd name="T29" fmla="*/ T28 w 80"/>
                  <a:gd name="T30" fmla="+- 0 4463 4031"/>
                  <a:gd name="T31" fmla="*/ 4463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1" y="432"/>
                    </a:moveTo>
                    <a:lnTo>
                      <a:pt x="1" y="657"/>
                    </a:lnTo>
                    <a:lnTo>
                      <a:pt x="0" y="658"/>
                    </a:lnTo>
                    <a:lnTo>
                      <a:pt x="79" y="658"/>
                    </a:lnTo>
                    <a:lnTo>
                      <a:pt x="78" y="657"/>
                    </a:lnTo>
                    <a:lnTo>
                      <a:pt x="78" y="435"/>
                    </a:lnTo>
                    <a:lnTo>
                      <a:pt x="4" y="435"/>
                    </a:lnTo>
                    <a:lnTo>
                      <a:pt x="1" y="4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57" name="Freeform 3071"/>
              <p:cNvSpPr>
                <a:spLocks/>
              </p:cNvSpPr>
              <p:nvPr/>
            </p:nvSpPr>
            <p:spPr bwMode="auto">
              <a:xfrm>
                <a:off x="3882" y="4031"/>
                <a:ext cx="80" cy="658"/>
              </a:xfrm>
              <a:custGeom>
                <a:avLst/>
                <a:gdLst>
                  <a:gd name="T0" fmla="+- 0 3946 3882"/>
                  <a:gd name="T1" fmla="*/ T0 w 80"/>
                  <a:gd name="T2" fmla="+- 0 4461 4031"/>
                  <a:gd name="T3" fmla="*/ 4461 h 658"/>
                  <a:gd name="T4" fmla="+- 0 3921 3882"/>
                  <a:gd name="T5" fmla="*/ T4 w 80"/>
                  <a:gd name="T6" fmla="+- 0 4461 4031"/>
                  <a:gd name="T7" fmla="*/ 4461 h 658"/>
                  <a:gd name="T8" fmla="+- 0 3924 3882"/>
                  <a:gd name="T9" fmla="*/ T8 w 80"/>
                  <a:gd name="T10" fmla="+- 0 4463 4031"/>
                  <a:gd name="T11" fmla="*/ 4463 h 658"/>
                  <a:gd name="T12" fmla="+- 0 3921 3882"/>
                  <a:gd name="T13" fmla="*/ T12 w 80"/>
                  <a:gd name="T14" fmla="+- 0 4466 4031"/>
                  <a:gd name="T15" fmla="*/ 4466 h 658"/>
                  <a:gd name="T16" fmla="+- 0 3946 3882"/>
                  <a:gd name="T17" fmla="*/ T16 w 80"/>
                  <a:gd name="T18" fmla="+- 0 4466 4031"/>
                  <a:gd name="T19" fmla="*/ 4466 h 658"/>
                  <a:gd name="T20" fmla="+- 0 3944 3882"/>
                  <a:gd name="T21" fmla="*/ T20 w 80"/>
                  <a:gd name="T22" fmla="+- 0 4463 4031"/>
                  <a:gd name="T23" fmla="*/ 4463 h 658"/>
                  <a:gd name="T24" fmla="+- 0 3946 3882"/>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430"/>
                    </a:moveTo>
                    <a:lnTo>
                      <a:pt x="39" y="430"/>
                    </a:lnTo>
                    <a:lnTo>
                      <a:pt x="42" y="432"/>
                    </a:lnTo>
                    <a:lnTo>
                      <a:pt x="39" y="435"/>
                    </a:lnTo>
                    <a:lnTo>
                      <a:pt x="64" y="435"/>
                    </a:lnTo>
                    <a:lnTo>
                      <a:pt x="62" y="432"/>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58" name="Freeform 3070"/>
              <p:cNvSpPr>
                <a:spLocks/>
              </p:cNvSpPr>
              <p:nvPr/>
            </p:nvSpPr>
            <p:spPr bwMode="auto">
              <a:xfrm>
                <a:off x="3882" y="4031"/>
                <a:ext cx="80" cy="658"/>
              </a:xfrm>
              <a:custGeom>
                <a:avLst/>
                <a:gdLst>
                  <a:gd name="T0" fmla="+- 0 3960 3882"/>
                  <a:gd name="T1" fmla="*/ T0 w 80"/>
                  <a:gd name="T2" fmla="+- 0 4451 4031"/>
                  <a:gd name="T3" fmla="*/ 4451 h 658"/>
                  <a:gd name="T4" fmla="+- 0 3883 3882"/>
                  <a:gd name="T5" fmla="*/ T4 w 80"/>
                  <a:gd name="T6" fmla="+- 0 4451 4031"/>
                  <a:gd name="T7" fmla="*/ 4451 h 658"/>
                  <a:gd name="T8" fmla="+- 0 3883 3882"/>
                  <a:gd name="T9" fmla="*/ T8 w 80"/>
                  <a:gd name="T10" fmla="+- 0 4463 4031"/>
                  <a:gd name="T11" fmla="*/ 4463 h 658"/>
                  <a:gd name="T12" fmla="+- 0 3886 3882"/>
                  <a:gd name="T13" fmla="*/ T12 w 80"/>
                  <a:gd name="T14" fmla="+- 0 4461 4031"/>
                  <a:gd name="T15" fmla="*/ 4461 h 658"/>
                  <a:gd name="T16" fmla="+- 0 3960 3882"/>
                  <a:gd name="T17" fmla="*/ T16 w 80"/>
                  <a:gd name="T18" fmla="+- 0 4461 4031"/>
                  <a:gd name="T19" fmla="*/ 4461 h 658"/>
                  <a:gd name="T20" fmla="+- 0 3960 3882"/>
                  <a:gd name="T21" fmla="*/ T20 w 80"/>
                  <a:gd name="T22" fmla="+- 0 4451 4031"/>
                  <a:gd name="T23" fmla="*/ 4451 h 658"/>
                </a:gdLst>
                <a:ahLst/>
                <a:cxnLst>
                  <a:cxn ang="0">
                    <a:pos x="T1" y="T3"/>
                  </a:cxn>
                  <a:cxn ang="0">
                    <a:pos x="T5" y="T7"/>
                  </a:cxn>
                  <a:cxn ang="0">
                    <a:pos x="T9" y="T11"/>
                  </a:cxn>
                  <a:cxn ang="0">
                    <a:pos x="T13" y="T15"/>
                  </a:cxn>
                  <a:cxn ang="0">
                    <a:pos x="T17" y="T19"/>
                  </a:cxn>
                  <a:cxn ang="0">
                    <a:pos x="T21" y="T23"/>
                  </a:cxn>
                </a:cxnLst>
                <a:rect l="0" t="0" r="r" b="b"/>
                <a:pathLst>
                  <a:path w="80" h="658">
                    <a:moveTo>
                      <a:pt x="78" y="420"/>
                    </a:moveTo>
                    <a:lnTo>
                      <a:pt x="1" y="420"/>
                    </a:lnTo>
                    <a:lnTo>
                      <a:pt x="1" y="432"/>
                    </a:lnTo>
                    <a:lnTo>
                      <a:pt x="4"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59" name="Freeform 3069"/>
              <p:cNvSpPr>
                <a:spLocks/>
              </p:cNvSpPr>
              <p:nvPr/>
            </p:nvSpPr>
            <p:spPr bwMode="auto">
              <a:xfrm>
                <a:off x="3882" y="4031"/>
                <a:ext cx="80" cy="658"/>
              </a:xfrm>
              <a:custGeom>
                <a:avLst/>
                <a:gdLst>
                  <a:gd name="T0" fmla="+- 0 3945 3882"/>
                  <a:gd name="T1" fmla="*/ T0 w 80"/>
                  <a:gd name="T2" fmla="+- 0 4446 4031"/>
                  <a:gd name="T3" fmla="*/ 4446 h 658"/>
                  <a:gd name="T4" fmla="+- 0 3919 3882"/>
                  <a:gd name="T5" fmla="*/ T4 w 80"/>
                  <a:gd name="T6" fmla="+- 0 4446 4031"/>
                  <a:gd name="T7" fmla="*/ 4446 h 658"/>
                  <a:gd name="T8" fmla="+- 0 3921 3882"/>
                  <a:gd name="T9" fmla="*/ T8 w 80"/>
                  <a:gd name="T10" fmla="+- 0 4449 4031"/>
                  <a:gd name="T11" fmla="*/ 4449 h 658"/>
                  <a:gd name="T12" fmla="+- 0 3919 3882"/>
                  <a:gd name="T13" fmla="*/ T12 w 80"/>
                  <a:gd name="T14" fmla="+- 0 4451 4031"/>
                  <a:gd name="T15" fmla="*/ 4451 h 658"/>
                  <a:gd name="T16" fmla="+- 0 3945 3882"/>
                  <a:gd name="T17" fmla="*/ T16 w 80"/>
                  <a:gd name="T18" fmla="+- 0 4451 4031"/>
                  <a:gd name="T19" fmla="*/ 4451 h 658"/>
                  <a:gd name="T20" fmla="+- 0 3942 3882"/>
                  <a:gd name="T21" fmla="*/ T20 w 80"/>
                  <a:gd name="T22" fmla="+- 0 4449 4031"/>
                  <a:gd name="T23" fmla="*/ 4449 h 658"/>
                  <a:gd name="T24" fmla="+- 0 3945 3882"/>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3" y="415"/>
                    </a:moveTo>
                    <a:lnTo>
                      <a:pt x="37" y="415"/>
                    </a:lnTo>
                    <a:lnTo>
                      <a:pt x="39" y="418"/>
                    </a:lnTo>
                    <a:lnTo>
                      <a:pt x="37" y="420"/>
                    </a:lnTo>
                    <a:lnTo>
                      <a:pt x="63" y="420"/>
                    </a:lnTo>
                    <a:lnTo>
                      <a:pt x="60" y="418"/>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60" name="Freeform 3068"/>
              <p:cNvSpPr>
                <a:spLocks/>
              </p:cNvSpPr>
              <p:nvPr/>
            </p:nvSpPr>
            <p:spPr bwMode="auto">
              <a:xfrm>
                <a:off x="3882" y="4031"/>
                <a:ext cx="80" cy="658"/>
              </a:xfrm>
              <a:custGeom>
                <a:avLst/>
                <a:gdLst>
                  <a:gd name="T0" fmla="+- 0 3961 3882"/>
                  <a:gd name="T1" fmla="*/ T0 w 80"/>
                  <a:gd name="T2" fmla="+- 0 4031 4031"/>
                  <a:gd name="T3" fmla="*/ 4031 h 658"/>
                  <a:gd name="T4" fmla="+- 0 3882 3882"/>
                  <a:gd name="T5" fmla="*/ T4 w 80"/>
                  <a:gd name="T6" fmla="+- 0 4031 4031"/>
                  <a:gd name="T7" fmla="*/ 4031 h 658"/>
                  <a:gd name="T8" fmla="+- 0 3883 3882"/>
                  <a:gd name="T9" fmla="*/ T8 w 80"/>
                  <a:gd name="T10" fmla="+- 0 4033 4031"/>
                  <a:gd name="T11" fmla="*/ 4033 h 658"/>
                  <a:gd name="T12" fmla="+- 0 3883 3882"/>
                  <a:gd name="T13" fmla="*/ T12 w 80"/>
                  <a:gd name="T14" fmla="+- 0 4446 4031"/>
                  <a:gd name="T15" fmla="*/ 4446 h 658"/>
                  <a:gd name="T16" fmla="+- 0 3960 3882"/>
                  <a:gd name="T17" fmla="*/ T16 w 80"/>
                  <a:gd name="T18" fmla="+- 0 4446 4031"/>
                  <a:gd name="T19" fmla="*/ 4446 h 658"/>
                  <a:gd name="T20" fmla="+- 0 3960 3882"/>
                  <a:gd name="T21" fmla="*/ T20 w 80"/>
                  <a:gd name="T22" fmla="+- 0 4033 4031"/>
                  <a:gd name="T23" fmla="*/ 4033 h 658"/>
                  <a:gd name="T24" fmla="+- 0 3961 3882"/>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84" name="Group 3065"/>
            <p:cNvGrpSpPr>
              <a:grpSpLocks/>
            </p:cNvGrpSpPr>
            <p:nvPr/>
          </p:nvGrpSpPr>
          <p:grpSpPr bwMode="auto">
            <a:xfrm>
              <a:off x="3883" y="4463"/>
              <a:ext cx="77" cy="2"/>
              <a:chOff x="3883" y="4463"/>
              <a:chExt cx="77" cy="2"/>
            </a:xfrm>
          </p:grpSpPr>
          <p:sp>
            <p:nvSpPr>
              <p:cNvPr id="39455" name="Freeform 3066"/>
              <p:cNvSpPr>
                <a:spLocks/>
              </p:cNvSpPr>
              <p:nvPr/>
            </p:nvSpPr>
            <p:spPr bwMode="auto">
              <a:xfrm>
                <a:off x="3883" y="4463"/>
                <a:ext cx="77" cy="2"/>
              </a:xfrm>
              <a:custGeom>
                <a:avLst/>
                <a:gdLst>
                  <a:gd name="T0" fmla="+- 0 3883 3883"/>
                  <a:gd name="T1" fmla="*/ T0 w 77"/>
                  <a:gd name="T2" fmla="+- 0 3960 3883"/>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5" name="Group 3063"/>
            <p:cNvGrpSpPr>
              <a:grpSpLocks/>
            </p:cNvGrpSpPr>
            <p:nvPr/>
          </p:nvGrpSpPr>
          <p:grpSpPr bwMode="auto">
            <a:xfrm>
              <a:off x="3883" y="4449"/>
              <a:ext cx="77" cy="2"/>
              <a:chOff x="3883" y="4449"/>
              <a:chExt cx="77" cy="2"/>
            </a:xfrm>
          </p:grpSpPr>
          <p:sp>
            <p:nvSpPr>
              <p:cNvPr id="39454" name="Freeform 3064"/>
              <p:cNvSpPr>
                <a:spLocks/>
              </p:cNvSpPr>
              <p:nvPr/>
            </p:nvSpPr>
            <p:spPr bwMode="auto">
              <a:xfrm>
                <a:off x="3883" y="4449"/>
                <a:ext cx="77" cy="2"/>
              </a:xfrm>
              <a:custGeom>
                <a:avLst/>
                <a:gdLst>
                  <a:gd name="T0" fmla="+- 0 3883 3883"/>
                  <a:gd name="T1" fmla="*/ T0 w 77"/>
                  <a:gd name="T2" fmla="+- 0 3960 3883"/>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6" name="Group 3061"/>
            <p:cNvGrpSpPr>
              <a:grpSpLocks/>
            </p:cNvGrpSpPr>
            <p:nvPr/>
          </p:nvGrpSpPr>
          <p:grpSpPr bwMode="auto">
            <a:xfrm>
              <a:off x="3882" y="4449"/>
              <a:ext cx="2" cy="241"/>
              <a:chOff x="3882" y="4449"/>
              <a:chExt cx="2" cy="241"/>
            </a:xfrm>
          </p:grpSpPr>
          <p:sp>
            <p:nvSpPr>
              <p:cNvPr id="39453" name="Freeform 3062"/>
              <p:cNvSpPr>
                <a:spLocks/>
              </p:cNvSpPr>
              <p:nvPr/>
            </p:nvSpPr>
            <p:spPr bwMode="auto">
              <a:xfrm>
                <a:off x="3882" y="4449"/>
                <a:ext cx="2" cy="241"/>
              </a:xfrm>
              <a:custGeom>
                <a:avLst/>
                <a:gdLst>
                  <a:gd name="T0" fmla="+- 0 4449 4449"/>
                  <a:gd name="T1" fmla="*/ 4449 h 241"/>
                  <a:gd name="T2" fmla="+- 0 4689 4449"/>
                  <a:gd name="T3" fmla="*/ 4689 h 241"/>
                </a:gdLst>
                <a:ahLst/>
                <a:cxnLst>
                  <a:cxn ang="0">
                    <a:pos x="0" y="T1"/>
                  </a:cxn>
                  <a:cxn ang="0">
                    <a:pos x="0" y="T3"/>
                  </a:cxn>
                </a:cxnLst>
                <a:rect l="0" t="0" r="r" b="b"/>
                <a:pathLst>
                  <a:path h="241">
                    <a:moveTo>
                      <a:pt x="0" y="0"/>
                    </a:moveTo>
                    <a:lnTo>
                      <a:pt x="0" y="24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7" name="Group 3059"/>
            <p:cNvGrpSpPr>
              <a:grpSpLocks/>
            </p:cNvGrpSpPr>
            <p:nvPr/>
          </p:nvGrpSpPr>
          <p:grpSpPr bwMode="auto">
            <a:xfrm>
              <a:off x="3882" y="4031"/>
              <a:ext cx="2" cy="417"/>
              <a:chOff x="3882" y="4031"/>
              <a:chExt cx="2" cy="417"/>
            </a:xfrm>
          </p:grpSpPr>
          <p:sp>
            <p:nvSpPr>
              <p:cNvPr id="39452" name="Freeform 3060"/>
              <p:cNvSpPr>
                <a:spLocks/>
              </p:cNvSpPr>
              <p:nvPr/>
            </p:nvSpPr>
            <p:spPr bwMode="auto">
              <a:xfrm>
                <a:off x="3882" y="4031"/>
                <a:ext cx="2" cy="417"/>
              </a:xfrm>
              <a:custGeom>
                <a:avLst/>
                <a:gdLst>
                  <a:gd name="T0" fmla="+- 0 4031 4031"/>
                  <a:gd name="T1" fmla="*/ 4031 h 417"/>
                  <a:gd name="T2" fmla="+- 0 4448 4031"/>
                  <a:gd name="T3" fmla="*/ 4448 h 417"/>
                </a:gdLst>
                <a:ahLst/>
                <a:cxnLst>
                  <a:cxn ang="0">
                    <a:pos x="0" y="T1"/>
                  </a:cxn>
                  <a:cxn ang="0">
                    <a:pos x="0" y="T3"/>
                  </a:cxn>
                </a:cxnLst>
                <a:rect l="0" t="0" r="r" b="b"/>
                <a:pathLst>
                  <a:path h="417">
                    <a:moveTo>
                      <a:pt x="0" y="0"/>
                    </a:moveTo>
                    <a:lnTo>
                      <a:pt x="0" y="417"/>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8" name="Group 3056"/>
            <p:cNvGrpSpPr>
              <a:grpSpLocks/>
            </p:cNvGrpSpPr>
            <p:nvPr/>
          </p:nvGrpSpPr>
          <p:grpSpPr bwMode="auto">
            <a:xfrm>
              <a:off x="3881" y="4446"/>
              <a:ext cx="3" cy="6"/>
              <a:chOff x="3881" y="4446"/>
              <a:chExt cx="3" cy="6"/>
            </a:xfrm>
          </p:grpSpPr>
          <p:sp>
            <p:nvSpPr>
              <p:cNvPr id="39450" name="Freeform 3058"/>
              <p:cNvSpPr>
                <a:spLocks/>
              </p:cNvSpPr>
              <p:nvPr/>
            </p:nvSpPr>
            <p:spPr bwMode="auto">
              <a:xfrm>
                <a:off x="3881" y="4446"/>
                <a:ext cx="3" cy="6"/>
              </a:xfrm>
              <a:custGeom>
                <a:avLst/>
                <a:gdLst>
                  <a:gd name="T0" fmla="+- 0 3883 3881"/>
                  <a:gd name="T1" fmla="*/ T0 w 3"/>
                  <a:gd name="T2" fmla="+- 0 4446 4446"/>
                  <a:gd name="T3" fmla="*/ 4446 h 6"/>
                  <a:gd name="T4" fmla="+- 0 3883 3881"/>
                  <a:gd name="T5" fmla="*/ T4 w 3"/>
                  <a:gd name="T6" fmla="+- 0 4446 4446"/>
                  <a:gd name="T7" fmla="*/ 4446 h 6"/>
                  <a:gd name="T8" fmla="+- 0 3881 3881"/>
                  <a:gd name="T9" fmla="*/ T8 w 3"/>
                  <a:gd name="T10" fmla="+- 0 4448 4446"/>
                  <a:gd name="T11" fmla="*/ 4448 h 6"/>
                  <a:gd name="T12" fmla="+- 0 3881 3881"/>
                  <a:gd name="T13" fmla="*/ T12 w 3"/>
                  <a:gd name="T14" fmla="+- 0 4449 4446"/>
                  <a:gd name="T15" fmla="*/ 4449 h 6"/>
                  <a:gd name="T16" fmla="+- 0 3883 3881"/>
                  <a:gd name="T17" fmla="*/ T16 w 3"/>
                  <a:gd name="T18" fmla="+- 0 4451 4446"/>
                  <a:gd name="T19" fmla="*/ 4451 h 6"/>
                  <a:gd name="T20" fmla="+- 0 3883 3881"/>
                  <a:gd name="T21" fmla="*/ T20 w 3"/>
                  <a:gd name="T22" fmla="+- 0 4451 4446"/>
                  <a:gd name="T23" fmla="*/ 4451 h 6"/>
                  <a:gd name="T24" fmla="+- 0 3883 3881"/>
                  <a:gd name="T25" fmla="*/ T24 w 3"/>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2" y="0"/>
                    </a:moveTo>
                    <a:lnTo>
                      <a:pt x="2" y="0"/>
                    </a:lnTo>
                    <a:lnTo>
                      <a:pt x="0" y="2"/>
                    </a:lnTo>
                    <a:lnTo>
                      <a:pt x="0" y="3"/>
                    </a:lnTo>
                    <a:lnTo>
                      <a:pt x="2" y="5"/>
                    </a:lnTo>
                    <a:lnTo>
                      <a:pt x="2"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451" name="Picture 305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89" name="Group 3054"/>
            <p:cNvGrpSpPr>
              <a:grpSpLocks/>
            </p:cNvGrpSpPr>
            <p:nvPr/>
          </p:nvGrpSpPr>
          <p:grpSpPr bwMode="auto">
            <a:xfrm>
              <a:off x="3866" y="4019"/>
              <a:ext cx="3" cy="656"/>
              <a:chOff x="3866" y="4019"/>
              <a:chExt cx="3" cy="656"/>
            </a:xfrm>
          </p:grpSpPr>
          <p:sp>
            <p:nvSpPr>
              <p:cNvPr id="39449" name="Freeform 3055"/>
              <p:cNvSpPr>
                <a:spLocks/>
              </p:cNvSpPr>
              <p:nvPr/>
            </p:nvSpPr>
            <p:spPr bwMode="auto">
              <a:xfrm>
                <a:off x="3866" y="4019"/>
                <a:ext cx="3" cy="656"/>
              </a:xfrm>
              <a:custGeom>
                <a:avLst/>
                <a:gdLst>
                  <a:gd name="T0" fmla="+- 0 3866 3866"/>
                  <a:gd name="T1" fmla="*/ T0 w 3"/>
                  <a:gd name="T2" fmla="+- 0 4675 4019"/>
                  <a:gd name="T3" fmla="*/ 4675 h 656"/>
                  <a:gd name="T4" fmla="+- 0 3869 3866"/>
                  <a:gd name="T5" fmla="*/ T4 w 3"/>
                  <a:gd name="T6" fmla="+- 0 4675 4019"/>
                  <a:gd name="T7" fmla="*/ 4675 h 656"/>
                  <a:gd name="T8" fmla="+- 0 3869 3866"/>
                  <a:gd name="T9" fmla="*/ T8 w 3"/>
                  <a:gd name="T10" fmla="+- 0 4019 4019"/>
                  <a:gd name="T11" fmla="*/ 4019 h 656"/>
                  <a:gd name="T12" fmla="+- 0 3866 3866"/>
                  <a:gd name="T13" fmla="*/ T12 w 3"/>
                  <a:gd name="T14" fmla="+- 0 4019 4019"/>
                  <a:gd name="T15" fmla="*/ 4019 h 656"/>
                  <a:gd name="T16" fmla="+- 0 3866 386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90" name="Group 3052"/>
            <p:cNvGrpSpPr>
              <a:grpSpLocks/>
            </p:cNvGrpSpPr>
            <p:nvPr/>
          </p:nvGrpSpPr>
          <p:grpSpPr bwMode="auto">
            <a:xfrm>
              <a:off x="3866" y="4018"/>
              <a:ext cx="82" cy="2"/>
              <a:chOff x="3866" y="4018"/>
              <a:chExt cx="82" cy="2"/>
            </a:xfrm>
          </p:grpSpPr>
          <p:sp>
            <p:nvSpPr>
              <p:cNvPr id="39448" name="Freeform 3053"/>
              <p:cNvSpPr>
                <a:spLocks/>
              </p:cNvSpPr>
              <p:nvPr/>
            </p:nvSpPr>
            <p:spPr bwMode="auto">
              <a:xfrm>
                <a:off x="3866" y="4018"/>
                <a:ext cx="82" cy="2"/>
              </a:xfrm>
              <a:custGeom>
                <a:avLst/>
                <a:gdLst>
                  <a:gd name="T0" fmla="+- 0 3866 3866"/>
                  <a:gd name="T1" fmla="*/ T0 w 82"/>
                  <a:gd name="T2" fmla="+- 0 3948 386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1" name="Group 3050"/>
            <p:cNvGrpSpPr>
              <a:grpSpLocks/>
            </p:cNvGrpSpPr>
            <p:nvPr/>
          </p:nvGrpSpPr>
          <p:grpSpPr bwMode="auto">
            <a:xfrm>
              <a:off x="3868" y="4674"/>
              <a:ext cx="80" cy="2"/>
              <a:chOff x="3868" y="4674"/>
              <a:chExt cx="80" cy="2"/>
            </a:xfrm>
          </p:grpSpPr>
          <p:sp>
            <p:nvSpPr>
              <p:cNvPr id="39447" name="Freeform 3051"/>
              <p:cNvSpPr>
                <a:spLocks/>
              </p:cNvSpPr>
              <p:nvPr/>
            </p:nvSpPr>
            <p:spPr bwMode="auto">
              <a:xfrm>
                <a:off x="3868" y="4674"/>
                <a:ext cx="80" cy="2"/>
              </a:xfrm>
              <a:custGeom>
                <a:avLst/>
                <a:gdLst>
                  <a:gd name="T0" fmla="+- 0 3868 3868"/>
                  <a:gd name="T1" fmla="*/ T0 w 80"/>
                  <a:gd name="T2" fmla="+- 0 3948 386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2" name="Group 3048"/>
            <p:cNvGrpSpPr>
              <a:grpSpLocks/>
            </p:cNvGrpSpPr>
            <p:nvPr/>
          </p:nvGrpSpPr>
          <p:grpSpPr bwMode="auto">
            <a:xfrm>
              <a:off x="3869" y="4672"/>
              <a:ext cx="80" cy="2"/>
              <a:chOff x="3869" y="4672"/>
              <a:chExt cx="80" cy="2"/>
            </a:xfrm>
          </p:grpSpPr>
          <p:sp>
            <p:nvSpPr>
              <p:cNvPr id="39446" name="Freeform 3049"/>
              <p:cNvSpPr>
                <a:spLocks/>
              </p:cNvSpPr>
              <p:nvPr/>
            </p:nvSpPr>
            <p:spPr bwMode="auto">
              <a:xfrm>
                <a:off x="3869" y="4672"/>
                <a:ext cx="80" cy="2"/>
              </a:xfrm>
              <a:custGeom>
                <a:avLst/>
                <a:gdLst>
                  <a:gd name="T0" fmla="+- 0 3869 3869"/>
                  <a:gd name="T1" fmla="*/ T0 w 80"/>
                  <a:gd name="T2" fmla="+- 0 3948 386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3" name="Group 3045"/>
            <p:cNvGrpSpPr>
              <a:grpSpLocks/>
            </p:cNvGrpSpPr>
            <p:nvPr/>
          </p:nvGrpSpPr>
          <p:grpSpPr bwMode="auto">
            <a:xfrm>
              <a:off x="3894" y="4248"/>
              <a:ext cx="40" cy="67"/>
              <a:chOff x="3894" y="4248"/>
              <a:chExt cx="40" cy="67"/>
            </a:xfrm>
          </p:grpSpPr>
          <p:sp>
            <p:nvSpPr>
              <p:cNvPr id="39444" name="Freeform 3047"/>
              <p:cNvSpPr>
                <a:spLocks/>
              </p:cNvSpPr>
              <p:nvPr/>
            </p:nvSpPr>
            <p:spPr bwMode="auto">
              <a:xfrm>
                <a:off x="3894" y="4248"/>
                <a:ext cx="40" cy="67"/>
              </a:xfrm>
              <a:custGeom>
                <a:avLst/>
                <a:gdLst>
                  <a:gd name="T0" fmla="+- 0 3929 3894"/>
                  <a:gd name="T1" fmla="*/ T0 w 40"/>
                  <a:gd name="T2" fmla="+- 0 4256 4248"/>
                  <a:gd name="T3" fmla="*/ 4256 h 67"/>
                  <a:gd name="T4" fmla="+- 0 3911 3894"/>
                  <a:gd name="T5" fmla="*/ T4 w 40"/>
                  <a:gd name="T6" fmla="+- 0 4256 4248"/>
                  <a:gd name="T7" fmla="*/ 4256 h 67"/>
                  <a:gd name="T8" fmla="+- 0 3915 3894"/>
                  <a:gd name="T9" fmla="*/ T8 w 40"/>
                  <a:gd name="T10" fmla="+- 0 4257 4248"/>
                  <a:gd name="T11" fmla="*/ 4257 h 67"/>
                  <a:gd name="T12" fmla="+- 0 3919 3894"/>
                  <a:gd name="T13" fmla="*/ T12 w 40"/>
                  <a:gd name="T14" fmla="+- 0 4259 4248"/>
                  <a:gd name="T15" fmla="*/ 4259 h 67"/>
                  <a:gd name="T16" fmla="+- 0 3921 3894"/>
                  <a:gd name="T17" fmla="*/ T16 w 40"/>
                  <a:gd name="T18" fmla="+- 0 4262 4248"/>
                  <a:gd name="T19" fmla="*/ 4262 h 67"/>
                  <a:gd name="T20" fmla="+- 0 3921 3894"/>
                  <a:gd name="T21" fmla="*/ T20 w 40"/>
                  <a:gd name="T22" fmla="+- 0 4266 4248"/>
                  <a:gd name="T23" fmla="*/ 4266 h 67"/>
                  <a:gd name="T24" fmla="+- 0 3921 3894"/>
                  <a:gd name="T25" fmla="*/ T24 w 40"/>
                  <a:gd name="T26" fmla="+- 0 4271 4248"/>
                  <a:gd name="T27" fmla="*/ 4271 h 67"/>
                  <a:gd name="T28" fmla="+- 0 3896 3894"/>
                  <a:gd name="T29" fmla="*/ T28 w 40"/>
                  <a:gd name="T30" fmla="+- 0 4305 4248"/>
                  <a:gd name="T31" fmla="*/ 4305 h 67"/>
                  <a:gd name="T32" fmla="+- 0 3895 3894"/>
                  <a:gd name="T33" fmla="*/ T32 w 40"/>
                  <a:gd name="T34" fmla="+- 0 4306 4248"/>
                  <a:gd name="T35" fmla="*/ 4306 h 67"/>
                  <a:gd name="T36" fmla="+- 0 3894 3894"/>
                  <a:gd name="T37" fmla="*/ T36 w 40"/>
                  <a:gd name="T38" fmla="+- 0 4308 4248"/>
                  <a:gd name="T39" fmla="*/ 4308 h 67"/>
                  <a:gd name="T40" fmla="+- 0 3894 3894"/>
                  <a:gd name="T41" fmla="*/ T40 w 40"/>
                  <a:gd name="T42" fmla="+- 0 4308 4248"/>
                  <a:gd name="T43" fmla="*/ 4308 h 67"/>
                  <a:gd name="T44" fmla="+- 0 3894 3894"/>
                  <a:gd name="T45" fmla="*/ T44 w 40"/>
                  <a:gd name="T46" fmla="+- 0 4313 4248"/>
                  <a:gd name="T47" fmla="*/ 4313 h 67"/>
                  <a:gd name="T48" fmla="+- 0 3894 3894"/>
                  <a:gd name="T49" fmla="*/ T48 w 40"/>
                  <a:gd name="T50" fmla="+- 0 4314 4248"/>
                  <a:gd name="T51" fmla="*/ 4314 h 67"/>
                  <a:gd name="T52" fmla="+- 0 3895 3894"/>
                  <a:gd name="T53" fmla="*/ T52 w 40"/>
                  <a:gd name="T54" fmla="+- 0 4314 4248"/>
                  <a:gd name="T55" fmla="*/ 4314 h 67"/>
                  <a:gd name="T56" fmla="+- 0 3932 3894"/>
                  <a:gd name="T57" fmla="*/ T56 w 40"/>
                  <a:gd name="T58" fmla="+- 0 4315 4248"/>
                  <a:gd name="T59" fmla="*/ 4315 h 67"/>
                  <a:gd name="T60" fmla="+- 0 3933 3894"/>
                  <a:gd name="T61" fmla="*/ T60 w 40"/>
                  <a:gd name="T62" fmla="+- 0 4314 4248"/>
                  <a:gd name="T63" fmla="*/ 4314 h 67"/>
                  <a:gd name="T64" fmla="+- 0 3933 3894"/>
                  <a:gd name="T65" fmla="*/ T64 w 40"/>
                  <a:gd name="T66" fmla="+- 0 4314 4248"/>
                  <a:gd name="T67" fmla="*/ 4314 h 67"/>
                  <a:gd name="T68" fmla="+- 0 3934 3894"/>
                  <a:gd name="T69" fmla="*/ T68 w 40"/>
                  <a:gd name="T70" fmla="+- 0 4313 4248"/>
                  <a:gd name="T71" fmla="*/ 4313 h 67"/>
                  <a:gd name="T72" fmla="+- 0 3934 3894"/>
                  <a:gd name="T73" fmla="*/ T72 w 40"/>
                  <a:gd name="T74" fmla="+- 0 4309 4248"/>
                  <a:gd name="T75" fmla="*/ 4309 h 67"/>
                  <a:gd name="T76" fmla="+- 0 3933 3894"/>
                  <a:gd name="T77" fmla="*/ T76 w 40"/>
                  <a:gd name="T78" fmla="+- 0 4308 4248"/>
                  <a:gd name="T79" fmla="*/ 4308 h 67"/>
                  <a:gd name="T80" fmla="+- 0 3933 3894"/>
                  <a:gd name="T81" fmla="*/ T80 w 40"/>
                  <a:gd name="T82" fmla="+- 0 4307 4248"/>
                  <a:gd name="T83" fmla="*/ 4307 h 67"/>
                  <a:gd name="T84" fmla="+- 0 3932 3894"/>
                  <a:gd name="T85" fmla="*/ T84 w 40"/>
                  <a:gd name="T86" fmla="+- 0 4307 4248"/>
                  <a:gd name="T87" fmla="*/ 4307 h 67"/>
                  <a:gd name="T88" fmla="+- 0 3904 3894"/>
                  <a:gd name="T89" fmla="*/ T88 w 40"/>
                  <a:gd name="T90" fmla="+- 0 4307 4248"/>
                  <a:gd name="T91" fmla="*/ 4307 h 67"/>
                  <a:gd name="T92" fmla="+- 0 3914 3894"/>
                  <a:gd name="T93" fmla="*/ T92 w 40"/>
                  <a:gd name="T94" fmla="+- 0 4296 4248"/>
                  <a:gd name="T95" fmla="*/ 4296 h 67"/>
                  <a:gd name="T96" fmla="+- 0 3931 3894"/>
                  <a:gd name="T97" fmla="*/ T96 w 40"/>
                  <a:gd name="T98" fmla="+- 0 4269 4248"/>
                  <a:gd name="T99" fmla="*/ 4269 h 67"/>
                  <a:gd name="T100" fmla="+- 0 3931 3894"/>
                  <a:gd name="T101" fmla="*/ T100 w 40"/>
                  <a:gd name="T102" fmla="+- 0 4261 4248"/>
                  <a:gd name="T103" fmla="*/ 4261 h 67"/>
                  <a:gd name="T104" fmla="+- 0 3930 3894"/>
                  <a:gd name="T105" fmla="*/ T104 w 40"/>
                  <a:gd name="T106" fmla="+- 0 4260 4248"/>
                  <a:gd name="T107" fmla="*/ 4260 h 67"/>
                  <a:gd name="T108" fmla="+- 0 3929 3894"/>
                  <a:gd name="T109" fmla="*/ T108 w 40"/>
                  <a:gd name="T110" fmla="+- 0 4256 4248"/>
                  <a:gd name="T111" fmla="*/ 4256 h 67"/>
                  <a:gd name="T112" fmla="+- 0 3929 3894"/>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8"/>
                    </a:lnTo>
                    <a:lnTo>
                      <a:pt x="27" y="23"/>
                    </a:lnTo>
                    <a:lnTo>
                      <a:pt x="2" y="57"/>
                    </a:lnTo>
                    <a:lnTo>
                      <a:pt x="1" y="58"/>
                    </a:lnTo>
                    <a:lnTo>
                      <a:pt x="0" y="60"/>
                    </a:lnTo>
                    <a:lnTo>
                      <a:pt x="0" y="65"/>
                    </a:lnTo>
                    <a:lnTo>
                      <a:pt x="0" y="66"/>
                    </a:lnTo>
                    <a:lnTo>
                      <a:pt x="1" y="66"/>
                    </a:lnTo>
                    <a:lnTo>
                      <a:pt x="38" y="67"/>
                    </a:lnTo>
                    <a:lnTo>
                      <a:pt x="39" y="66"/>
                    </a:lnTo>
                    <a:lnTo>
                      <a:pt x="40" y="65"/>
                    </a:lnTo>
                    <a:lnTo>
                      <a:pt x="40" y="61"/>
                    </a:lnTo>
                    <a:lnTo>
                      <a:pt x="39" y="60"/>
                    </a:lnTo>
                    <a:lnTo>
                      <a:pt x="39" y="59"/>
                    </a:lnTo>
                    <a:lnTo>
                      <a:pt x="38" y="59"/>
                    </a:lnTo>
                    <a:lnTo>
                      <a:pt x="10" y="59"/>
                    </a:lnTo>
                    <a:lnTo>
                      <a:pt x="20" y="48"/>
                    </a:lnTo>
                    <a:lnTo>
                      <a:pt x="37" y="21"/>
                    </a:lnTo>
                    <a:lnTo>
                      <a:pt x="37" y="13"/>
                    </a:lnTo>
                    <a:lnTo>
                      <a:pt x="36"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45" name="Freeform 3046"/>
              <p:cNvSpPr>
                <a:spLocks/>
              </p:cNvSpPr>
              <p:nvPr/>
            </p:nvSpPr>
            <p:spPr bwMode="auto">
              <a:xfrm>
                <a:off x="3894" y="4248"/>
                <a:ext cx="40" cy="67"/>
              </a:xfrm>
              <a:custGeom>
                <a:avLst/>
                <a:gdLst>
                  <a:gd name="T0" fmla="+- 0 3915 3894"/>
                  <a:gd name="T1" fmla="*/ T0 w 40"/>
                  <a:gd name="T2" fmla="+- 0 4248 4248"/>
                  <a:gd name="T3" fmla="*/ 4248 h 67"/>
                  <a:gd name="T4" fmla="+- 0 3895 3894"/>
                  <a:gd name="T5" fmla="*/ T4 w 40"/>
                  <a:gd name="T6" fmla="+- 0 4259 4248"/>
                  <a:gd name="T7" fmla="*/ 4259 h 67"/>
                  <a:gd name="T8" fmla="+- 0 3895 3894"/>
                  <a:gd name="T9" fmla="*/ T8 w 40"/>
                  <a:gd name="T10" fmla="+- 0 4260 4248"/>
                  <a:gd name="T11" fmla="*/ 4260 h 67"/>
                  <a:gd name="T12" fmla="+- 0 3896 3894"/>
                  <a:gd name="T13" fmla="*/ T12 w 40"/>
                  <a:gd name="T14" fmla="+- 0 4261 4248"/>
                  <a:gd name="T15" fmla="*/ 4261 h 67"/>
                  <a:gd name="T16" fmla="+- 0 3896 3894"/>
                  <a:gd name="T17" fmla="*/ T16 w 40"/>
                  <a:gd name="T18" fmla="+- 0 4261 4248"/>
                  <a:gd name="T19" fmla="*/ 4261 h 67"/>
                  <a:gd name="T20" fmla="+- 0 3898 3894"/>
                  <a:gd name="T21" fmla="*/ T20 w 40"/>
                  <a:gd name="T22" fmla="+- 0 4260 4248"/>
                  <a:gd name="T23" fmla="*/ 4260 h 67"/>
                  <a:gd name="T24" fmla="+- 0 3901 3894"/>
                  <a:gd name="T25" fmla="*/ T24 w 40"/>
                  <a:gd name="T26" fmla="+- 0 4258 4248"/>
                  <a:gd name="T27" fmla="*/ 4258 h 67"/>
                  <a:gd name="T28" fmla="+- 0 3905 3894"/>
                  <a:gd name="T29" fmla="*/ T28 w 40"/>
                  <a:gd name="T30" fmla="+- 0 4257 4248"/>
                  <a:gd name="T31" fmla="*/ 4257 h 67"/>
                  <a:gd name="T32" fmla="+- 0 3907 3894"/>
                  <a:gd name="T33" fmla="*/ T32 w 40"/>
                  <a:gd name="T34" fmla="+- 0 4256 4248"/>
                  <a:gd name="T35" fmla="*/ 4256 h 67"/>
                  <a:gd name="T36" fmla="+- 0 3909 3894"/>
                  <a:gd name="T37" fmla="*/ T36 w 40"/>
                  <a:gd name="T38" fmla="+- 0 4256 4248"/>
                  <a:gd name="T39" fmla="*/ 4256 h 67"/>
                  <a:gd name="T40" fmla="+- 0 3929 3894"/>
                  <a:gd name="T41" fmla="*/ T40 w 40"/>
                  <a:gd name="T42" fmla="+- 0 4256 4248"/>
                  <a:gd name="T43" fmla="*/ 4256 h 67"/>
                  <a:gd name="T44" fmla="+- 0 3928 3894"/>
                  <a:gd name="T45" fmla="*/ T44 w 40"/>
                  <a:gd name="T46" fmla="+- 0 4255 4248"/>
                  <a:gd name="T47" fmla="*/ 4255 h 67"/>
                  <a:gd name="T48" fmla="+- 0 3925 3894"/>
                  <a:gd name="T49" fmla="*/ T48 w 40"/>
                  <a:gd name="T50" fmla="+- 0 4251 4248"/>
                  <a:gd name="T51" fmla="*/ 4251 h 67"/>
                  <a:gd name="T52" fmla="+- 0 3923 3894"/>
                  <a:gd name="T53" fmla="*/ T52 w 40"/>
                  <a:gd name="T54" fmla="+- 0 4250 4248"/>
                  <a:gd name="T55" fmla="*/ 4250 h 67"/>
                  <a:gd name="T56" fmla="+- 0 3918 3894"/>
                  <a:gd name="T57" fmla="*/ T56 w 40"/>
                  <a:gd name="T58" fmla="+- 0 4248 4248"/>
                  <a:gd name="T59" fmla="*/ 4248 h 67"/>
                  <a:gd name="T60" fmla="+- 0 3915 3894"/>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94" name="Group 3040"/>
            <p:cNvGrpSpPr>
              <a:grpSpLocks/>
            </p:cNvGrpSpPr>
            <p:nvPr/>
          </p:nvGrpSpPr>
          <p:grpSpPr bwMode="auto">
            <a:xfrm>
              <a:off x="3893" y="4372"/>
              <a:ext cx="41" cy="67"/>
              <a:chOff x="3893" y="4372"/>
              <a:chExt cx="41" cy="67"/>
            </a:xfrm>
          </p:grpSpPr>
          <p:sp>
            <p:nvSpPr>
              <p:cNvPr id="39440" name="Freeform 3044"/>
              <p:cNvSpPr>
                <a:spLocks/>
              </p:cNvSpPr>
              <p:nvPr/>
            </p:nvSpPr>
            <p:spPr bwMode="auto">
              <a:xfrm>
                <a:off x="3893" y="4372"/>
                <a:ext cx="41" cy="67"/>
              </a:xfrm>
              <a:custGeom>
                <a:avLst/>
                <a:gdLst>
                  <a:gd name="T0" fmla="+- 0 3894 3893"/>
                  <a:gd name="T1" fmla="*/ T0 w 41"/>
                  <a:gd name="T2" fmla="+- 0 4427 4372"/>
                  <a:gd name="T3" fmla="*/ 4427 h 67"/>
                  <a:gd name="T4" fmla="+- 0 3894 3893"/>
                  <a:gd name="T5" fmla="*/ T4 w 41"/>
                  <a:gd name="T6" fmla="+- 0 4428 4372"/>
                  <a:gd name="T7" fmla="*/ 4428 h 67"/>
                  <a:gd name="T8" fmla="+- 0 3893 3893"/>
                  <a:gd name="T9" fmla="*/ T8 w 41"/>
                  <a:gd name="T10" fmla="+- 0 4428 4372"/>
                  <a:gd name="T11" fmla="*/ 4428 h 67"/>
                  <a:gd name="T12" fmla="+- 0 3893 3893"/>
                  <a:gd name="T13" fmla="*/ T12 w 41"/>
                  <a:gd name="T14" fmla="+- 0 4429 4372"/>
                  <a:gd name="T15" fmla="*/ 4429 h 67"/>
                  <a:gd name="T16" fmla="+- 0 3893 3893"/>
                  <a:gd name="T17" fmla="*/ T16 w 41"/>
                  <a:gd name="T18" fmla="+- 0 4431 4372"/>
                  <a:gd name="T19" fmla="*/ 4431 h 67"/>
                  <a:gd name="T20" fmla="+- 0 3893 3893"/>
                  <a:gd name="T21" fmla="*/ T20 w 41"/>
                  <a:gd name="T22" fmla="+- 0 4434 4372"/>
                  <a:gd name="T23" fmla="*/ 4434 h 67"/>
                  <a:gd name="T24" fmla="+- 0 3913 3893"/>
                  <a:gd name="T25" fmla="*/ T24 w 41"/>
                  <a:gd name="T26" fmla="+- 0 4439 4372"/>
                  <a:gd name="T27" fmla="*/ 4439 h 67"/>
                  <a:gd name="T28" fmla="+- 0 3916 3893"/>
                  <a:gd name="T29" fmla="*/ T28 w 41"/>
                  <a:gd name="T30" fmla="+- 0 4438 4372"/>
                  <a:gd name="T31" fmla="*/ 4438 h 67"/>
                  <a:gd name="T32" fmla="+- 0 3922 3893"/>
                  <a:gd name="T33" fmla="*/ T32 w 41"/>
                  <a:gd name="T34" fmla="+- 0 4436 4372"/>
                  <a:gd name="T35" fmla="*/ 4436 h 67"/>
                  <a:gd name="T36" fmla="+- 0 3925 3893"/>
                  <a:gd name="T37" fmla="*/ T36 w 41"/>
                  <a:gd name="T38" fmla="+- 0 4435 4372"/>
                  <a:gd name="T39" fmla="*/ 4435 h 67"/>
                  <a:gd name="T40" fmla="+- 0 3929 3893"/>
                  <a:gd name="T41" fmla="*/ T40 w 41"/>
                  <a:gd name="T42" fmla="+- 0 4431 4372"/>
                  <a:gd name="T43" fmla="*/ 4431 h 67"/>
                  <a:gd name="T44" fmla="+- 0 3907 3893"/>
                  <a:gd name="T45" fmla="*/ T44 w 41"/>
                  <a:gd name="T46" fmla="+- 0 4431 4372"/>
                  <a:gd name="T47" fmla="*/ 4431 h 67"/>
                  <a:gd name="T48" fmla="+- 0 3905 3893"/>
                  <a:gd name="T49" fmla="*/ T48 w 41"/>
                  <a:gd name="T50" fmla="+- 0 4431 4372"/>
                  <a:gd name="T51" fmla="*/ 4431 h 67"/>
                  <a:gd name="T52" fmla="+- 0 3903 3893"/>
                  <a:gd name="T53" fmla="*/ T52 w 41"/>
                  <a:gd name="T54" fmla="+- 0 4431 4372"/>
                  <a:gd name="T55" fmla="*/ 4431 h 67"/>
                  <a:gd name="T56" fmla="+- 0 3899 3893"/>
                  <a:gd name="T57" fmla="*/ T56 w 41"/>
                  <a:gd name="T58" fmla="+- 0 4429 4372"/>
                  <a:gd name="T59" fmla="*/ 4429 h 67"/>
                  <a:gd name="T60" fmla="+- 0 3896 3893"/>
                  <a:gd name="T61" fmla="*/ T60 w 41"/>
                  <a:gd name="T62" fmla="+- 0 4428 4372"/>
                  <a:gd name="T63" fmla="*/ 4428 h 67"/>
                  <a:gd name="T64" fmla="+- 0 3894 3893"/>
                  <a:gd name="T65" fmla="*/ T64 w 41"/>
                  <a:gd name="T66" fmla="+- 0 4427 4372"/>
                  <a:gd name="T67" fmla="*/ 442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59"/>
                    </a:lnTo>
                    <a:lnTo>
                      <a:pt x="0" y="62"/>
                    </a:lnTo>
                    <a:lnTo>
                      <a:pt x="20" y="67"/>
                    </a:lnTo>
                    <a:lnTo>
                      <a:pt x="23" y="66"/>
                    </a:lnTo>
                    <a:lnTo>
                      <a:pt x="29" y="64"/>
                    </a:lnTo>
                    <a:lnTo>
                      <a:pt x="32" y="63"/>
                    </a:lnTo>
                    <a:lnTo>
                      <a:pt x="36" y="59"/>
                    </a:lnTo>
                    <a:lnTo>
                      <a:pt x="14" y="59"/>
                    </a:lnTo>
                    <a:lnTo>
                      <a:pt x="12" y="59"/>
                    </a:lnTo>
                    <a:lnTo>
                      <a:pt x="10" y="59"/>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41" name="Freeform 3043"/>
              <p:cNvSpPr>
                <a:spLocks/>
              </p:cNvSpPr>
              <p:nvPr/>
            </p:nvSpPr>
            <p:spPr bwMode="auto">
              <a:xfrm>
                <a:off x="3893" y="4372"/>
                <a:ext cx="41" cy="67"/>
              </a:xfrm>
              <a:custGeom>
                <a:avLst/>
                <a:gdLst>
                  <a:gd name="T0" fmla="+- 0 3930 3893"/>
                  <a:gd name="T1" fmla="*/ T0 w 41"/>
                  <a:gd name="T2" fmla="+- 0 4405 4372"/>
                  <a:gd name="T3" fmla="*/ 4405 h 67"/>
                  <a:gd name="T4" fmla="+- 0 3911 3893"/>
                  <a:gd name="T5" fmla="*/ T4 w 41"/>
                  <a:gd name="T6" fmla="+- 0 4405 4372"/>
                  <a:gd name="T7" fmla="*/ 4405 h 67"/>
                  <a:gd name="T8" fmla="+- 0 3913 3893"/>
                  <a:gd name="T9" fmla="*/ T8 w 41"/>
                  <a:gd name="T10" fmla="+- 0 4405 4372"/>
                  <a:gd name="T11" fmla="*/ 4405 h 67"/>
                  <a:gd name="T12" fmla="+- 0 3918 3893"/>
                  <a:gd name="T13" fmla="*/ T12 w 41"/>
                  <a:gd name="T14" fmla="+- 0 4406 4372"/>
                  <a:gd name="T15" fmla="*/ 4406 h 67"/>
                  <a:gd name="T16" fmla="+- 0 3925 3893"/>
                  <a:gd name="T17" fmla="*/ T16 w 41"/>
                  <a:gd name="T18" fmla="+- 0 4415 4372"/>
                  <a:gd name="T19" fmla="*/ 4415 h 67"/>
                  <a:gd name="T20" fmla="+- 0 3924 3893"/>
                  <a:gd name="T21" fmla="*/ T20 w 41"/>
                  <a:gd name="T22" fmla="+- 0 4420 4372"/>
                  <a:gd name="T23" fmla="*/ 4420 h 67"/>
                  <a:gd name="T24" fmla="+- 0 3912 3893"/>
                  <a:gd name="T25" fmla="*/ T24 w 41"/>
                  <a:gd name="T26" fmla="+- 0 4431 4372"/>
                  <a:gd name="T27" fmla="*/ 4431 h 67"/>
                  <a:gd name="T28" fmla="+- 0 3929 3893"/>
                  <a:gd name="T29" fmla="*/ T28 w 41"/>
                  <a:gd name="T30" fmla="+- 0 4431 4372"/>
                  <a:gd name="T31" fmla="*/ 4431 h 67"/>
                  <a:gd name="T32" fmla="+- 0 3929 3893"/>
                  <a:gd name="T33" fmla="*/ T32 w 41"/>
                  <a:gd name="T34" fmla="+- 0 4431 4372"/>
                  <a:gd name="T35" fmla="*/ 4431 h 67"/>
                  <a:gd name="T36" fmla="+- 0 3931 3893"/>
                  <a:gd name="T37" fmla="*/ T36 w 41"/>
                  <a:gd name="T38" fmla="+- 0 4429 4372"/>
                  <a:gd name="T39" fmla="*/ 4429 h 67"/>
                  <a:gd name="T40" fmla="+- 0 3933 3893"/>
                  <a:gd name="T41" fmla="*/ T40 w 41"/>
                  <a:gd name="T42" fmla="+- 0 4423 4372"/>
                  <a:gd name="T43" fmla="*/ 4423 h 67"/>
                  <a:gd name="T44" fmla="+- 0 3934 3893"/>
                  <a:gd name="T45" fmla="*/ T44 w 41"/>
                  <a:gd name="T46" fmla="+- 0 4420 4372"/>
                  <a:gd name="T47" fmla="*/ 4420 h 67"/>
                  <a:gd name="T48" fmla="+- 0 3934 3893"/>
                  <a:gd name="T49" fmla="*/ T48 w 41"/>
                  <a:gd name="T50" fmla="+- 0 4413 4372"/>
                  <a:gd name="T51" fmla="*/ 4413 h 67"/>
                  <a:gd name="T52" fmla="+- 0 3933 3893"/>
                  <a:gd name="T53" fmla="*/ T52 w 41"/>
                  <a:gd name="T54" fmla="+- 0 4411 4372"/>
                  <a:gd name="T55" fmla="*/ 4411 h 67"/>
                  <a:gd name="T56" fmla="+- 0 3931 3893"/>
                  <a:gd name="T57" fmla="*/ T56 w 41"/>
                  <a:gd name="T58" fmla="+- 0 4406 4372"/>
                  <a:gd name="T59" fmla="*/ 4406 h 67"/>
                  <a:gd name="T60" fmla="+- 0 3930 3893"/>
                  <a:gd name="T61" fmla="*/ T60 w 41"/>
                  <a:gd name="T62" fmla="+- 0 4405 4372"/>
                  <a:gd name="T63" fmla="*/ 440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5" y="34"/>
                    </a:lnTo>
                    <a:lnTo>
                      <a:pt x="32" y="43"/>
                    </a:lnTo>
                    <a:lnTo>
                      <a:pt x="31" y="48"/>
                    </a:lnTo>
                    <a:lnTo>
                      <a:pt x="19" y="59"/>
                    </a:lnTo>
                    <a:lnTo>
                      <a:pt x="36" y="59"/>
                    </a:lnTo>
                    <a:lnTo>
                      <a:pt x="38" y="57"/>
                    </a:lnTo>
                    <a:lnTo>
                      <a:pt x="40" y="51"/>
                    </a:lnTo>
                    <a:lnTo>
                      <a:pt x="41" y="48"/>
                    </a:lnTo>
                    <a:lnTo>
                      <a:pt x="41" y="41"/>
                    </a:lnTo>
                    <a:lnTo>
                      <a:pt x="40" y="39"/>
                    </a:lnTo>
                    <a:lnTo>
                      <a:pt x="38"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42" name="Freeform 3042"/>
              <p:cNvSpPr>
                <a:spLocks/>
              </p:cNvSpPr>
              <p:nvPr/>
            </p:nvSpPr>
            <p:spPr bwMode="auto">
              <a:xfrm>
                <a:off x="3893" y="4372"/>
                <a:ext cx="41" cy="67"/>
              </a:xfrm>
              <a:custGeom>
                <a:avLst/>
                <a:gdLst>
                  <a:gd name="T0" fmla="+- 0 3928 3893"/>
                  <a:gd name="T1" fmla="*/ T0 w 41"/>
                  <a:gd name="T2" fmla="+- 0 4372 4372"/>
                  <a:gd name="T3" fmla="*/ 4372 h 67"/>
                  <a:gd name="T4" fmla="+- 0 3899 3893"/>
                  <a:gd name="T5" fmla="*/ T4 w 41"/>
                  <a:gd name="T6" fmla="+- 0 4372 4372"/>
                  <a:gd name="T7" fmla="*/ 4372 h 67"/>
                  <a:gd name="T8" fmla="+- 0 3897 3893"/>
                  <a:gd name="T9" fmla="*/ T8 w 41"/>
                  <a:gd name="T10" fmla="+- 0 4373 4372"/>
                  <a:gd name="T11" fmla="*/ 4373 h 67"/>
                  <a:gd name="T12" fmla="+- 0 3896 3893"/>
                  <a:gd name="T13" fmla="*/ T12 w 41"/>
                  <a:gd name="T14" fmla="+- 0 4375 4372"/>
                  <a:gd name="T15" fmla="*/ 4375 h 67"/>
                  <a:gd name="T16" fmla="+- 0 3896 3893"/>
                  <a:gd name="T17" fmla="*/ T16 w 41"/>
                  <a:gd name="T18" fmla="+- 0 4402 4372"/>
                  <a:gd name="T19" fmla="*/ 4402 h 67"/>
                  <a:gd name="T20" fmla="+- 0 3897 3893"/>
                  <a:gd name="T21" fmla="*/ T20 w 41"/>
                  <a:gd name="T22" fmla="+- 0 4405 4372"/>
                  <a:gd name="T23" fmla="*/ 4405 h 67"/>
                  <a:gd name="T24" fmla="+- 0 3899 3893"/>
                  <a:gd name="T25" fmla="*/ T24 w 41"/>
                  <a:gd name="T26" fmla="+- 0 4405 4372"/>
                  <a:gd name="T27" fmla="*/ 4405 h 67"/>
                  <a:gd name="T28" fmla="+- 0 3903 3893"/>
                  <a:gd name="T29" fmla="*/ T28 w 41"/>
                  <a:gd name="T30" fmla="+- 0 4405 4372"/>
                  <a:gd name="T31" fmla="*/ 4405 h 67"/>
                  <a:gd name="T32" fmla="+- 0 3911 3893"/>
                  <a:gd name="T33" fmla="*/ T32 w 41"/>
                  <a:gd name="T34" fmla="+- 0 4405 4372"/>
                  <a:gd name="T35" fmla="*/ 4405 h 67"/>
                  <a:gd name="T36" fmla="+- 0 3930 3893"/>
                  <a:gd name="T37" fmla="*/ T36 w 41"/>
                  <a:gd name="T38" fmla="+- 0 4405 4372"/>
                  <a:gd name="T39" fmla="*/ 4405 h 67"/>
                  <a:gd name="T40" fmla="+- 0 3926 3893"/>
                  <a:gd name="T41" fmla="*/ T40 w 41"/>
                  <a:gd name="T42" fmla="+- 0 4401 4372"/>
                  <a:gd name="T43" fmla="*/ 4401 h 67"/>
                  <a:gd name="T44" fmla="+- 0 3924 3893"/>
                  <a:gd name="T45" fmla="*/ T44 w 41"/>
                  <a:gd name="T46" fmla="+- 0 4400 4372"/>
                  <a:gd name="T47" fmla="*/ 4400 h 67"/>
                  <a:gd name="T48" fmla="+- 0 3918 3893"/>
                  <a:gd name="T49" fmla="*/ T48 w 41"/>
                  <a:gd name="T50" fmla="+- 0 4398 4372"/>
                  <a:gd name="T51" fmla="*/ 4398 h 67"/>
                  <a:gd name="T52" fmla="+- 0 3918 3893"/>
                  <a:gd name="T53" fmla="*/ T52 w 41"/>
                  <a:gd name="T54" fmla="+- 0 4398 4372"/>
                  <a:gd name="T55" fmla="*/ 4398 h 67"/>
                  <a:gd name="T56" fmla="+- 0 3904 3893"/>
                  <a:gd name="T57" fmla="*/ T56 w 41"/>
                  <a:gd name="T58" fmla="+- 0 4398 4372"/>
                  <a:gd name="T59" fmla="*/ 4398 h 67"/>
                  <a:gd name="T60" fmla="+- 0 3904 3893"/>
                  <a:gd name="T61" fmla="*/ T60 w 41"/>
                  <a:gd name="T62" fmla="+- 0 4380 4372"/>
                  <a:gd name="T63" fmla="*/ 4380 h 67"/>
                  <a:gd name="T64" fmla="+- 0 3928 3893"/>
                  <a:gd name="T65" fmla="*/ T64 w 41"/>
                  <a:gd name="T66" fmla="+- 0 4380 4372"/>
                  <a:gd name="T67" fmla="*/ 4380 h 67"/>
                  <a:gd name="T68" fmla="+- 0 3929 3893"/>
                  <a:gd name="T69" fmla="*/ T68 w 41"/>
                  <a:gd name="T70" fmla="+- 0 4379 4372"/>
                  <a:gd name="T71" fmla="*/ 4379 h 67"/>
                  <a:gd name="T72" fmla="+- 0 3930 3893"/>
                  <a:gd name="T73" fmla="*/ T72 w 41"/>
                  <a:gd name="T74" fmla="+- 0 4376 4372"/>
                  <a:gd name="T75" fmla="*/ 4376 h 67"/>
                  <a:gd name="T76" fmla="+- 0 3929 3893"/>
                  <a:gd name="T77" fmla="*/ T76 w 41"/>
                  <a:gd name="T78" fmla="+- 0 4374 4372"/>
                  <a:gd name="T79" fmla="*/ 4374 h 67"/>
                  <a:gd name="T80" fmla="+- 0 3929 3893"/>
                  <a:gd name="T81" fmla="*/ T80 w 41"/>
                  <a:gd name="T82" fmla="+- 0 4373 4372"/>
                  <a:gd name="T83" fmla="*/ 4373 h 67"/>
                  <a:gd name="T84" fmla="+- 0 3928 3893"/>
                  <a:gd name="T85" fmla="*/ T84 w 41"/>
                  <a:gd name="T86" fmla="+- 0 4372 4372"/>
                  <a:gd name="T87" fmla="*/ 4372 h 67"/>
                  <a:gd name="T88" fmla="+- 0 3928 3893"/>
                  <a:gd name="T89" fmla="*/ T88 w 41"/>
                  <a:gd name="T90" fmla="+- 0 4372 4372"/>
                  <a:gd name="T91"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1" h="67">
                    <a:moveTo>
                      <a:pt x="35" y="0"/>
                    </a:moveTo>
                    <a:lnTo>
                      <a:pt x="6" y="0"/>
                    </a:lnTo>
                    <a:lnTo>
                      <a:pt x="4" y="1"/>
                    </a:lnTo>
                    <a:lnTo>
                      <a:pt x="3" y="3"/>
                    </a:lnTo>
                    <a:lnTo>
                      <a:pt x="3" y="30"/>
                    </a:lnTo>
                    <a:lnTo>
                      <a:pt x="4" y="33"/>
                    </a:lnTo>
                    <a:lnTo>
                      <a:pt x="6" y="33"/>
                    </a:lnTo>
                    <a:lnTo>
                      <a:pt x="10" y="33"/>
                    </a:lnTo>
                    <a:lnTo>
                      <a:pt x="18" y="33"/>
                    </a:lnTo>
                    <a:lnTo>
                      <a:pt x="37" y="33"/>
                    </a:lnTo>
                    <a:lnTo>
                      <a:pt x="33" y="29"/>
                    </a:lnTo>
                    <a:lnTo>
                      <a:pt x="31" y="28"/>
                    </a:lnTo>
                    <a:lnTo>
                      <a:pt x="25" y="26"/>
                    </a:lnTo>
                    <a:lnTo>
                      <a:pt x="11" y="26"/>
                    </a:lnTo>
                    <a:lnTo>
                      <a:pt x="11" y="8"/>
                    </a:lnTo>
                    <a:lnTo>
                      <a:pt x="35" y="8"/>
                    </a:lnTo>
                    <a:lnTo>
                      <a:pt x="36" y="7"/>
                    </a:lnTo>
                    <a:lnTo>
                      <a:pt x="37"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43" name="Freeform 3041"/>
              <p:cNvSpPr>
                <a:spLocks/>
              </p:cNvSpPr>
              <p:nvPr/>
            </p:nvSpPr>
            <p:spPr bwMode="auto">
              <a:xfrm>
                <a:off x="3893" y="4372"/>
                <a:ext cx="41" cy="67"/>
              </a:xfrm>
              <a:custGeom>
                <a:avLst/>
                <a:gdLst>
                  <a:gd name="T0" fmla="+- 0 3915 3893"/>
                  <a:gd name="T1" fmla="*/ T0 w 41"/>
                  <a:gd name="T2" fmla="+- 0 4398 4372"/>
                  <a:gd name="T3" fmla="*/ 4398 h 67"/>
                  <a:gd name="T4" fmla="+- 0 3907 3893"/>
                  <a:gd name="T5" fmla="*/ T4 w 41"/>
                  <a:gd name="T6" fmla="+- 0 4398 4372"/>
                  <a:gd name="T7" fmla="*/ 4398 h 67"/>
                  <a:gd name="T8" fmla="+- 0 3904 3893"/>
                  <a:gd name="T9" fmla="*/ T8 w 41"/>
                  <a:gd name="T10" fmla="+- 0 4398 4372"/>
                  <a:gd name="T11" fmla="*/ 4398 h 67"/>
                  <a:gd name="T12" fmla="+- 0 3918 3893"/>
                  <a:gd name="T13" fmla="*/ T12 w 41"/>
                  <a:gd name="T14" fmla="+- 0 4398 4372"/>
                  <a:gd name="T15" fmla="*/ 4398 h 67"/>
                  <a:gd name="T16" fmla="+- 0 3915 3893"/>
                  <a:gd name="T17" fmla="*/ T16 w 41"/>
                  <a:gd name="T18" fmla="+- 0 4398 4372"/>
                  <a:gd name="T19" fmla="*/ 4398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95" name="Group 3034"/>
            <p:cNvGrpSpPr>
              <a:grpSpLocks/>
            </p:cNvGrpSpPr>
            <p:nvPr/>
          </p:nvGrpSpPr>
          <p:grpSpPr bwMode="auto">
            <a:xfrm>
              <a:off x="3961" y="4031"/>
              <a:ext cx="80" cy="658"/>
              <a:chOff x="3961" y="4031"/>
              <a:chExt cx="80" cy="658"/>
            </a:xfrm>
          </p:grpSpPr>
          <p:sp>
            <p:nvSpPr>
              <p:cNvPr id="39435" name="Freeform 3039"/>
              <p:cNvSpPr>
                <a:spLocks/>
              </p:cNvSpPr>
              <p:nvPr/>
            </p:nvSpPr>
            <p:spPr bwMode="auto">
              <a:xfrm>
                <a:off x="3961" y="4031"/>
                <a:ext cx="80" cy="658"/>
              </a:xfrm>
              <a:custGeom>
                <a:avLst/>
                <a:gdLst>
                  <a:gd name="T0" fmla="+- 0 4039 3961"/>
                  <a:gd name="T1" fmla="*/ T0 w 80"/>
                  <a:gd name="T2" fmla="+- 0 4466 4031"/>
                  <a:gd name="T3" fmla="*/ 4466 h 658"/>
                  <a:gd name="T4" fmla="+- 0 3963 3961"/>
                  <a:gd name="T5" fmla="*/ T4 w 80"/>
                  <a:gd name="T6" fmla="+- 0 4466 4031"/>
                  <a:gd name="T7" fmla="*/ 4466 h 658"/>
                  <a:gd name="T8" fmla="+- 0 3963 3961"/>
                  <a:gd name="T9" fmla="*/ T8 w 80"/>
                  <a:gd name="T10" fmla="+- 0 4688 4031"/>
                  <a:gd name="T11" fmla="*/ 4688 h 658"/>
                  <a:gd name="T12" fmla="+- 0 3961 3961"/>
                  <a:gd name="T13" fmla="*/ T12 w 80"/>
                  <a:gd name="T14" fmla="+- 0 4689 4031"/>
                  <a:gd name="T15" fmla="*/ 4689 h 658"/>
                  <a:gd name="T16" fmla="+- 0 4041 3961"/>
                  <a:gd name="T17" fmla="*/ T16 w 80"/>
                  <a:gd name="T18" fmla="+- 0 4689 4031"/>
                  <a:gd name="T19" fmla="*/ 4689 h 658"/>
                  <a:gd name="T20" fmla="+- 0 4039 3961"/>
                  <a:gd name="T21" fmla="*/ T20 w 80"/>
                  <a:gd name="T22" fmla="+- 0 4688 4031"/>
                  <a:gd name="T23" fmla="*/ 4688 h 658"/>
                  <a:gd name="T24" fmla="+- 0 4039 3961"/>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80"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36" name="Freeform 3038"/>
              <p:cNvSpPr>
                <a:spLocks/>
              </p:cNvSpPr>
              <p:nvPr/>
            </p:nvSpPr>
            <p:spPr bwMode="auto">
              <a:xfrm>
                <a:off x="3961" y="4031"/>
                <a:ext cx="80" cy="658"/>
              </a:xfrm>
              <a:custGeom>
                <a:avLst/>
                <a:gdLst>
                  <a:gd name="T0" fmla="+- 0 4007 3961"/>
                  <a:gd name="T1" fmla="*/ T0 w 80"/>
                  <a:gd name="T2" fmla="+- 0 4461 4031"/>
                  <a:gd name="T3" fmla="*/ 4461 h 658"/>
                  <a:gd name="T4" fmla="+- 0 3982 3961"/>
                  <a:gd name="T5" fmla="*/ T4 w 80"/>
                  <a:gd name="T6" fmla="+- 0 4461 4031"/>
                  <a:gd name="T7" fmla="*/ 4461 h 658"/>
                  <a:gd name="T8" fmla="+- 0 3984 3961"/>
                  <a:gd name="T9" fmla="*/ T8 w 80"/>
                  <a:gd name="T10" fmla="+- 0 4463 4031"/>
                  <a:gd name="T11" fmla="*/ 4463 h 658"/>
                  <a:gd name="T12" fmla="+- 0 3982 3961"/>
                  <a:gd name="T13" fmla="*/ T12 w 80"/>
                  <a:gd name="T14" fmla="+- 0 4466 4031"/>
                  <a:gd name="T15" fmla="*/ 4466 h 658"/>
                  <a:gd name="T16" fmla="+- 0 4007 3961"/>
                  <a:gd name="T17" fmla="*/ T16 w 80"/>
                  <a:gd name="T18" fmla="+- 0 4466 4031"/>
                  <a:gd name="T19" fmla="*/ 4466 h 658"/>
                  <a:gd name="T20" fmla="+- 0 4004 3961"/>
                  <a:gd name="T21" fmla="*/ T20 w 80"/>
                  <a:gd name="T22" fmla="+- 0 4463 4031"/>
                  <a:gd name="T23" fmla="*/ 4463 h 658"/>
                  <a:gd name="T24" fmla="+- 0 4007 396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6" y="430"/>
                    </a:moveTo>
                    <a:lnTo>
                      <a:pt x="21" y="430"/>
                    </a:lnTo>
                    <a:lnTo>
                      <a:pt x="23" y="432"/>
                    </a:lnTo>
                    <a:lnTo>
                      <a:pt x="21" y="435"/>
                    </a:lnTo>
                    <a:lnTo>
                      <a:pt x="46" y="435"/>
                    </a:lnTo>
                    <a:lnTo>
                      <a:pt x="43" y="432"/>
                    </a:lnTo>
                    <a:lnTo>
                      <a:pt x="46"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37" name="Freeform 3037"/>
              <p:cNvSpPr>
                <a:spLocks/>
              </p:cNvSpPr>
              <p:nvPr/>
            </p:nvSpPr>
            <p:spPr bwMode="auto">
              <a:xfrm>
                <a:off x="3961" y="4031"/>
                <a:ext cx="80" cy="658"/>
              </a:xfrm>
              <a:custGeom>
                <a:avLst/>
                <a:gdLst>
                  <a:gd name="T0" fmla="+- 0 4039 3961"/>
                  <a:gd name="T1" fmla="*/ T0 w 80"/>
                  <a:gd name="T2" fmla="+- 0 4451 4031"/>
                  <a:gd name="T3" fmla="*/ 4451 h 658"/>
                  <a:gd name="T4" fmla="+- 0 3963 3961"/>
                  <a:gd name="T5" fmla="*/ T4 w 80"/>
                  <a:gd name="T6" fmla="+- 0 4451 4031"/>
                  <a:gd name="T7" fmla="*/ 4451 h 658"/>
                  <a:gd name="T8" fmla="+- 0 3963 3961"/>
                  <a:gd name="T9" fmla="*/ T8 w 80"/>
                  <a:gd name="T10" fmla="+- 0 4461 4031"/>
                  <a:gd name="T11" fmla="*/ 4461 h 658"/>
                  <a:gd name="T12" fmla="+- 0 4039 3961"/>
                  <a:gd name="T13" fmla="*/ T12 w 80"/>
                  <a:gd name="T14" fmla="+- 0 4461 4031"/>
                  <a:gd name="T15" fmla="*/ 4461 h 658"/>
                  <a:gd name="T16" fmla="+- 0 4039 3961"/>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2" y="420"/>
                    </a:lnTo>
                    <a:lnTo>
                      <a:pt x="2"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38" name="Freeform 3036"/>
              <p:cNvSpPr>
                <a:spLocks/>
              </p:cNvSpPr>
              <p:nvPr/>
            </p:nvSpPr>
            <p:spPr bwMode="auto">
              <a:xfrm>
                <a:off x="3961" y="4031"/>
                <a:ext cx="80" cy="658"/>
              </a:xfrm>
              <a:custGeom>
                <a:avLst/>
                <a:gdLst>
                  <a:gd name="T0" fmla="+- 0 4006 3961"/>
                  <a:gd name="T1" fmla="*/ T0 w 80"/>
                  <a:gd name="T2" fmla="+- 0 4446 4031"/>
                  <a:gd name="T3" fmla="*/ 4446 h 658"/>
                  <a:gd name="T4" fmla="+- 0 3981 3961"/>
                  <a:gd name="T5" fmla="*/ T4 w 80"/>
                  <a:gd name="T6" fmla="+- 0 4446 4031"/>
                  <a:gd name="T7" fmla="*/ 4446 h 658"/>
                  <a:gd name="T8" fmla="+- 0 3983 3961"/>
                  <a:gd name="T9" fmla="*/ T8 w 80"/>
                  <a:gd name="T10" fmla="+- 0 4449 4031"/>
                  <a:gd name="T11" fmla="*/ 4449 h 658"/>
                  <a:gd name="T12" fmla="+- 0 3981 3961"/>
                  <a:gd name="T13" fmla="*/ T12 w 80"/>
                  <a:gd name="T14" fmla="+- 0 4451 4031"/>
                  <a:gd name="T15" fmla="*/ 4451 h 658"/>
                  <a:gd name="T16" fmla="+- 0 4006 3961"/>
                  <a:gd name="T17" fmla="*/ T16 w 80"/>
                  <a:gd name="T18" fmla="+- 0 4451 4031"/>
                  <a:gd name="T19" fmla="*/ 4451 h 658"/>
                  <a:gd name="T20" fmla="+- 0 4004 3961"/>
                  <a:gd name="T21" fmla="*/ T20 w 80"/>
                  <a:gd name="T22" fmla="+- 0 4449 4031"/>
                  <a:gd name="T23" fmla="*/ 4449 h 658"/>
                  <a:gd name="T24" fmla="+- 0 4006 396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5" y="415"/>
                    </a:moveTo>
                    <a:lnTo>
                      <a:pt x="20" y="415"/>
                    </a:lnTo>
                    <a:lnTo>
                      <a:pt x="22" y="418"/>
                    </a:lnTo>
                    <a:lnTo>
                      <a:pt x="20" y="420"/>
                    </a:lnTo>
                    <a:lnTo>
                      <a:pt x="45" y="420"/>
                    </a:lnTo>
                    <a:lnTo>
                      <a:pt x="43" y="418"/>
                    </a:lnTo>
                    <a:lnTo>
                      <a:pt x="4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39" name="Freeform 3035"/>
              <p:cNvSpPr>
                <a:spLocks/>
              </p:cNvSpPr>
              <p:nvPr/>
            </p:nvSpPr>
            <p:spPr bwMode="auto">
              <a:xfrm>
                <a:off x="3961" y="4031"/>
                <a:ext cx="80" cy="658"/>
              </a:xfrm>
              <a:custGeom>
                <a:avLst/>
                <a:gdLst>
                  <a:gd name="T0" fmla="+- 0 4041 3961"/>
                  <a:gd name="T1" fmla="*/ T0 w 80"/>
                  <a:gd name="T2" fmla="+- 0 4031 4031"/>
                  <a:gd name="T3" fmla="*/ 4031 h 658"/>
                  <a:gd name="T4" fmla="+- 0 3961 3961"/>
                  <a:gd name="T5" fmla="*/ T4 w 80"/>
                  <a:gd name="T6" fmla="+- 0 4031 4031"/>
                  <a:gd name="T7" fmla="*/ 4031 h 658"/>
                  <a:gd name="T8" fmla="+- 0 3963 3961"/>
                  <a:gd name="T9" fmla="*/ T8 w 80"/>
                  <a:gd name="T10" fmla="+- 0 4033 4031"/>
                  <a:gd name="T11" fmla="*/ 4033 h 658"/>
                  <a:gd name="T12" fmla="+- 0 3963 3961"/>
                  <a:gd name="T13" fmla="*/ T12 w 80"/>
                  <a:gd name="T14" fmla="+- 0 4446 4031"/>
                  <a:gd name="T15" fmla="*/ 4446 h 658"/>
                  <a:gd name="T16" fmla="+- 0 4039 3961"/>
                  <a:gd name="T17" fmla="*/ T16 w 80"/>
                  <a:gd name="T18" fmla="+- 0 4446 4031"/>
                  <a:gd name="T19" fmla="*/ 4446 h 658"/>
                  <a:gd name="T20" fmla="+- 0 4039 3961"/>
                  <a:gd name="T21" fmla="*/ T20 w 80"/>
                  <a:gd name="T22" fmla="+- 0 4033 4031"/>
                  <a:gd name="T23" fmla="*/ 4033 h 658"/>
                  <a:gd name="T24" fmla="+- 0 4041 3961"/>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80" y="0"/>
                    </a:moveTo>
                    <a:lnTo>
                      <a:pt x="0" y="0"/>
                    </a:lnTo>
                    <a:lnTo>
                      <a:pt x="2" y="2"/>
                    </a:lnTo>
                    <a:lnTo>
                      <a:pt x="2"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96" name="Group 3032"/>
            <p:cNvGrpSpPr>
              <a:grpSpLocks/>
            </p:cNvGrpSpPr>
            <p:nvPr/>
          </p:nvGrpSpPr>
          <p:grpSpPr bwMode="auto">
            <a:xfrm>
              <a:off x="3963" y="4463"/>
              <a:ext cx="77" cy="2"/>
              <a:chOff x="3963" y="4463"/>
              <a:chExt cx="77" cy="2"/>
            </a:xfrm>
          </p:grpSpPr>
          <p:sp>
            <p:nvSpPr>
              <p:cNvPr id="39434" name="Freeform 3033"/>
              <p:cNvSpPr>
                <a:spLocks/>
              </p:cNvSpPr>
              <p:nvPr/>
            </p:nvSpPr>
            <p:spPr bwMode="auto">
              <a:xfrm>
                <a:off x="3963" y="4463"/>
                <a:ext cx="77" cy="2"/>
              </a:xfrm>
              <a:custGeom>
                <a:avLst/>
                <a:gdLst>
                  <a:gd name="T0" fmla="+- 0 3963 3963"/>
                  <a:gd name="T1" fmla="*/ T0 w 77"/>
                  <a:gd name="T2" fmla="+- 0 4039 3963"/>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7" name="Group 3030"/>
            <p:cNvGrpSpPr>
              <a:grpSpLocks/>
            </p:cNvGrpSpPr>
            <p:nvPr/>
          </p:nvGrpSpPr>
          <p:grpSpPr bwMode="auto">
            <a:xfrm>
              <a:off x="3963" y="4449"/>
              <a:ext cx="77" cy="2"/>
              <a:chOff x="3963" y="4449"/>
              <a:chExt cx="77" cy="2"/>
            </a:xfrm>
          </p:grpSpPr>
          <p:sp>
            <p:nvSpPr>
              <p:cNvPr id="39433" name="Freeform 3031"/>
              <p:cNvSpPr>
                <a:spLocks/>
              </p:cNvSpPr>
              <p:nvPr/>
            </p:nvSpPr>
            <p:spPr bwMode="auto">
              <a:xfrm>
                <a:off x="3963" y="4449"/>
                <a:ext cx="77" cy="2"/>
              </a:xfrm>
              <a:custGeom>
                <a:avLst/>
                <a:gdLst>
                  <a:gd name="T0" fmla="+- 0 3963 3963"/>
                  <a:gd name="T1" fmla="*/ T0 w 77"/>
                  <a:gd name="T2" fmla="+- 0 4039 3963"/>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8" name="Group 3028"/>
            <p:cNvGrpSpPr>
              <a:grpSpLocks/>
            </p:cNvGrpSpPr>
            <p:nvPr/>
          </p:nvGrpSpPr>
          <p:grpSpPr bwMode="auto">
            <a:xfrm>
              <a:off x="3961" y="4465"/>
              <a:ext cx="2" cy="224"/>
              <a:chOff x="3961" y="4465"/>
              <a:chExt cx="2" cy="224"/>
            </a:xfrm>
          </p:grpSpPr>
          <p:sp>
            <p:nvSpPr>
              <p:cNvPr id="39432" name="Freeform 3029"/>
              <p:cNvSpPr>
                <a:spLocks/>
              </p:cNvSpPr>
              <p:nvPr/>
            </p:nvSpPr>
            <p:spPr bwMode="auto">
              <a:xfrm>
                <a:off x="396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9" name="Group 3026"/>
            <p:cNvGrpSpPr>
              <a:grpSpLocks/>
            </p:cNvGrpSpPr>
            <p:nvPr/>
          </p:nvGrpSpPr>
          <p:grpSpPr bwMode="auto">
            <a:xfrm>
              <a:off x="3960" y="4456"/>
              <a:ext cx="3" cy="2"/>
              <a:chOff x="3960" y="4456"/>
              <a:chExt cx="3" cy="2"/>
            </a:xfrm>
          </p:grpSpPr>
          <p:sp>
            <p:nvSpPr>
              <p:cNvPr id="39431" name="Freeform 3027"/>
              <p:cNvSpPr>
                <a:spLocks/>
              </p:cNvSpPr>
              <p:nvPr/>
            </p:nvSpPr>
            <p:spPr bwMode="auto">
              <a:xfrm>
                <a:off x="3960" y="4456"/>
                <a:ext cx="3" cy="2"/>
              </a:xfrm>
              <a:custGeom>
                <a:avLst/>
                <a:gdLst>
                  <a:gd name="T0" fmla="+- 0 3960 3960"/>
                  <a:gd name="T1" fmla="*/ T0 w 3"/>
                  <a:gd name="T2" fmla="+- 0 3963 3960"/>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0" name="Group 3024"/>
            <p:cNvGrpSpPr>
              <a:grpSpLocks/>
            </p:cNvGrpSpPr>
            <p:nvPr/>
          </p:nvGrpSpPr>
          <p:grpSpPr bwMode="auto">
            <a:xfrm>
              <a:off x="3960" y="4463"/>
              <a:ext cx="3" cy="2"/>
              <a:chOff x="3960" y="4463"/>
              <a:chExt cx="3" cy="2"/>
            </a:xfrm>
          </p:grpSpPr>
          <p:sp>
            <p:nvSpPr>
              <p:cNvPr id="39430" name="Freeform 3025"/>
              <p:cNvSpPr>
                <a:spLocks/>
              </p:cNvSpPr>
              <p:nvPr/>
            </p:nvSpPr>
            <p:spPr bwMode="auto">
              <a:xfrm>
                <a:off x="3960" y="4463"/>
                <a:ext cx="3" cy="2"/>
              </a:xfrm>
              <a:custGeom>
                <a:avLst/>
                <a:gdLst>
                  <a:gd name="T0" fmla="+- 0 3960 3960"/>
                  <a:gd name="T1" fmla="*/ T0 w 3"/>
                  <a:gd name="T2" fmla="+- 0 3963 3960"/>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1" name="Group 3022"/>
            <p:cNvGrpSpPr>
              <a:grpSpLocks/>
            </p:cNvGrpSpPr>
            <p:nvPr/>
          </p:nvGrpSpPr>
          <p:grpSpPr bwMode="auto">
            <a:xfrm>
              <a:off x="3961" y="4031"/>
              <a:ext cx="2" cy="415"/>
              <a:chOff x="3961" y="4031"/>
              <a:chExt cx="2" cy="415"/>
            </a:xfrm>
          </p:grpSpPr>
          <p:sp>
            <p:nvSpPr>
              <p:cNvPr id="39429" name="Freeform 3023"/>
              <p:cNvSpPr>
                <a:spLocks/>
              </p:cNvSpPr>
              <p:nvPr/>
            </p:nvSpPr>
            <p:spPr bwMode="auto">
              <a:xfrm>
                <a:off x="3961"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2" name="Group 3019"/>
            <p:cNvGrpSpPr>
              <a:grpSpLocks/>
            </p:cNvGrpSpPr>
            <p:nvPr/>
          </p:nvGrpSpPr>
          <p:grpSpPr bwMode="auto">
            <a:xfrm>
              <a:off x="3960" y="4449"/>
              <a:ext cx="3" cy="2"/>
              <a:chOff x="3960" y="4449"/>
              <a:chExt cx="3" cy="2"/>
            </a:xfrm>
          </p:grpSpPr>
          <p:sp>
            <p:nvSpPr>
              <p:cNvPr id="39427" name="Freeform 3021"/>
              <p:cNvSpPr>
                <a:spLocks/>
              </p:cNvSpPr>
              <p:nvPr/>
            </p:nvSpPr>
            <p:spPr bwMode="auto">
              <a:xfrm>
                <a:off x="3960" y="4449"/>
                <a:ext cx="3" cy="2"/>
              </a:xfrm>
              <a:custGeom>
                <a:avLst/>
                <a:gdLst>
                  <a:gd name="T0" fmla="+- 0 3960 3960"/>
                  <a:gd name="T1" fmla="*/ T0 w 3"/>
                  <a:gd name="T2" fmla="+- 0 3963 3960"/>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428" name="Picture 30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03" name="Group 3017"/>
            <p:cNvGrpSpPr>
              <a:grpSpLocks/>
            </p:cNvGrpSpPr>
            <p:nvPr/>
          </p:nvGrpSpPr>
          <p:grpSpPr bwMode="auto">
            <a:xfrm>
              <a:off x="3946" y="4019"/>
              <a:ext cx="3" cy="656"/>
              <a:chOff x="3946" y="4019"/>
              <a:chExt cx="3" cy="656"/>
            </a:xfrm>
          </p:grpSpPr>
          <p:sp>
            <p:nvSpPr>
              <p:cNvPr id="39426" name="Freeform 3018"/>
              <p:cNvSpPr>
                <a:spLocks/>
              </p:cNvSpPr>
              <p:nvPr/>
            </p:nvSpPr>
            <p:spPr bwMode="auto">
              <a:xfrm>
                <a:off x="3946" y="4019"/>
                <a:ext cx="3" cy="656"/>
              </a:xfrm>
              <a:custGeom>
                <a:avLst/>
                <a:gdLst>
                  <a:gd name="T0" fmla="+- 0 3946 3946"/>
                  <a:gd name="T1" fmla="*/ T0 w 3"/>
                  <a:gd name="T2" fmla="+- 0 4675 4019"/>
                  <a:gd name="T3" fmla="*/ 4675 h 656"/>
                  <a:gd name="T4" fmla="+- 0 3948 3946"/>
                  <a:gd name="T5" fmla="*/ T4 w 3"/>
                  <a:gd name="T6" fmla="+- 0 4675 4019"/>
                  <a:gd name="T7" fmla="*/ 4675 h 656"/>
                  <a:gd name="T8" fmla="+- 0 3948 3946"/>
                  <a:gd name="T9" fmla="*/ T8 w 3"/>
                  <a:gd name="T10" fmla="+- 0 4019 4019"/>
                  <a:gd name="T11" fmla="*/ 4019 h 656"/>
                  <a:gd name="T12" fmla="+- 0 3946 3946"/>
                  <a:gd name="T13" fmla="*/ T12 w 3"/>
                  <a:gd name="T14" fmla="+- 0 4019 4019"/>
                  <a:gd name="T15" fmla="*/ 4019 h 656"/>
                  <a:gd name="T16" fmla="+- 0 3946 394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04" name="Group 3015"/>
            <p:cNvGrpSpPr>
              <a:grpSpLocks/>
            </p:cNvGrpSpPr>
            <p:nvPr/>
          </p:nvGrpSpPr>
          <p:grpSpPr bwMode="auto">
            <a:xfrm>
              <a:off x="3946" y="4018"/>
              <a:ext cx="82" cy="2"/>
              <a:chOff x="3946" y="4018"/>
              <a:chExt cx="82" cy="2"/>
            </a:xfrm>
          </p:grpSpPr>
          <p:sp>
            <p:nvSpPr>
              <p:cNvPr id="39425" name="Freeform 3016"/>
              <p:cNvSpPr>
                <a:spLocks/>
              </p:cNvSpPr>
              <p:nvPr/>
            </p:nvSpPr>
            <p:spPr bwMode="auto">
              <a:xfrm>
                <a:off x="3946" y="4018"/>
                <a:ext cx="82" cy="2"/>
              </a:xfrm>
              <a:custGeom>
                <a:avLst/>
                <a:gdLst>
                  <a:gd name="T0" fmla="+- 0 3946 3946"/>
                  <a:gd name="T1" fmla="*/ T0 w 82"/>
                  <a:gd name="T2" fmla="+- 0 4028 394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5" name="Group 3013"/>
            <p:cNvGrpSpPr>
              <a:grpSpLocks/>
            </p:cNvGrpSpPr>
            <p:nvPr/>
          </p:nvGrpSpPr>
          <p:grpSpPr bwMode="auto">
            <a:xfrm>
              <a:off x="3947" y="4674"/>
              <a:ext cx="80" cy="2"/>
              <a:chOff x="3947" y="4674"/>
              <a:chExt cx="80" cy="2"/>
            </a:xfrm>
          </p:grpSpPr>
          <p:sp>
            <p:nvSpPr>
              <p:cNvPr id="39424" name="Freeform 3014"/>
              <p:cNvSpPr>
                <a:spLocks/>
              </p:cNvSpPr>
              <p:nvPr/>
            </p:nvSpPr>
            <p:spPr bwMode="auto">
              <a:xfrm>
                <a:off x="3947" y="4674"/>
                <a:ext cx="80" cy="2"/>
              </a:xfrm>
              <a:custGeom>
                <a:avLst/>
                <a:gdLst>
                  <a:gd name="T0" fmla="+- 0 3947 3947"/>
                  <a:gd name="T1" fmla="*/ T0 w 80"/>
                  <a:gd name="T2" fmla="+- 0 4027 394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6" name="Group 3011"/>
            <p:cNvGrpSpPr>
              <a:grpSpLocks/>
            </p:cNvGrpSpPr>
            <p:nvPr/>
          </p:nvGrpSpPr>
          <p:grpSpPr bwMode="auto">
            <a:xfrm>
              <a:off x="3948" y="4672"/>
              <a:ext cx="80" cy="2"/>
              <a:chOff x="3948" y="4672"/>
              <a:chExt cx="80" cy="2"/>
            </a:xfrm>
          </p:grpSpPr>
          <p:sp>
            <p:nvSpPr>
              <p:cNvPr id="39423" name="Freeform 3012"/>
              <p:cNvSpPr>
                <a:spLocks/>
              </p:cNvSpPr>
              <p:nvPr/>
            </p:nvSpPr>
            <p:spPr bwMode="auto">
              <a:xfrm>
                <a:off x="3948" y="4672"/>
                <a:ext cx="80" cy="2"/>
              </a:xfrm>
              <a:custGeom>
                <a:avLst/>
                <a:gdLst>
                  <a:gd name="T0" fmla="+- 0 3948 3948"/>
                  <a:gd name="T1" fmla="*/ T0 w 80"/>
                  <a:gd name="T2" fmla="+- 0 4028 394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7" name="Group 3008"/>
            <p:cNvGrpSpPr>
              <a:grpSpLocks/>
            </p:cNvGrpSpPr>
            <p:nvPr/>
          </p:nvGrpSpPr>
          <p:grpSpPr bwMode="auto">
            <a:xfrm>
              <a:off x="3973" y="4248"/>
              <a:ext cx="40" cy="67"/>
              <a:chOff x="3973" y="4248"/>
              <a:chExt cx="40" cy="67"/>
            </a:xfrm>
          </p:grpSpPr>
          <p:sp>
            <p:nvSpPr>
              <p:cNvPr id="39421" name="Freeform 3010"/>
              <p:cNvSpPr>
                <a:spLocks/>
              </p:cNvSpPr>
              <p:nvPr/>
            </p:nvSpPr>
            <p:spPr bwMode="auto">
              <a:xfrm>
                <a:off x="3973" y="4248"/>
                <a:ext cx="40" cy="67"/>
              </a:xfrm>
              <a:custGeom>
                <a:avLst/>
                <a:gdLst>
                  <a:gd name="T0" fmla="+- 0 4008 3973"/>
                  <a:gd name="T1" fmla="*/ T0 w 40"/>
                  <a:gd name="T2" fmla="+- 0 4256 4248"/>
                  <a:gd name="T3" fmla="*/ 4256 h 67"/>
                  <a:gd name="T4" fmla="+- 0 3990 3973"/>
                  <a:gd name="T5" fmla="*/ T4 w 40"/>
                  <a:gd name="T6" fmla="+- 0 4256 4248"/>
                  <a:gd name="T7" fmla="*/ 4256 h 67"/>
                  <a:gd name="T8" fmla="+- 0 3995 3973"/>
                  <a:gd name="T9" fmla="*/ T8 w 40"/>
                  <a:gd name="T10" fmla="+- 0 4257 4248"/>
                  <a:gd name="T11" fmla="*/ 4257 h 67"/>
                  <a:gd name="T12" fmla="+- 0 3998 3973"/>
                  <a:gd name="T13" fmla="*/ T12 w 40"/>
                  <a:gd name="T14" fmla="+- 0 4259 4248"/>
                  <a:gd name="T15" fmla="*/ 4259 h 67"/>
                  <a:gd name="T16" fmla="+- 0 4000 3973"/>
                  <a:gd name="T17" fmla="*/ T16 w 40"/>
                  <a:gd name="T18" fmla="+- 0 4262 4248"/>
                  <a:gd name="T19" fmla="*/ 4262 h 67"/>
                  <a:gd name="T20" fmla="+- 0 4001 3973"/>
                  <a:gd name="T21" fmla="*/ T20 w 40"/>
                  <a:gd name="T22" fmla="+- 0 4266 4248"/>
                  <a:gd name="T23" fmla="*/ 4266 h 67"/>
                  <a:gd name="T24" fmla="+- 0 4000 3973"/>
                  <a:gd name="T25" fmla="*/ T24 w 40"/>
                  <a:gd name="T26" fmla="+- 0 4271 4248"/>
                  <a:gd name="T27" fmla="*/ 4271 h 67"/>
                  <a:gd name="T28" fmla="+- 0 3975 3973"/>
                  <a:gd name="T29" fmla="*/ T28 w 40"/>
                  <a:gd name="T30" fmla="+- 0 4305 4248"/>
                  <a:gd name="T31" fmla="*/ 4305 h 67"/>
                  <a:gd name="T32" fmla="+- 0 3974 3973"/>
                  <a:gd name="T33" fmla="*/ T32 w 40"/>
                  <a:gd name="T34" fmla="+- 0 4306 4248"/>
                  <a:gd name="T35" fmla="*/ 4306 h 67"/>
                  <a:gd name="T36" fmla="+- 0 3973 3973"/>
                  <a:gd name="T37" fmla="*/ T36 w 40"/>
                  <a:gd name="T38" fmla="+- 0 4308 4248"/>
                  <a:gd name="T39" fmla="*/ 4308 h 67"/>
                  <a:gd name="T40" fmla="+- 0 3973 3973"/>
                  <a:gd name="T41" fmla="*/ T40 w 40"/>
                  <a:gd name="T42" fmla="+- 0 4308 4248"/>
                  <a:gd name="T43" fmla="*/ 4308 h 67"/>
                  <a:gd name="T44" fmla="+- 0 3973 3973"/>
                  <a:gd name="T45" fmla="*/ T44 w 40"/>
                  <a:gd name="T46" fmla="+- 0 4313 4248"/>
                  <a:gd name="T47" fmla="*/ 4313 h 67"/>
                  <a:gd name="T48" fmla="+- 0 3974 3973"/>
                  <a:gd name="T49" fmla="*/ T48 w 40"/>
                  <a:gd name="T50" fmla="+- 0 4314 4248"/>
                  <a:gd name="T51" fmla="*/ 4314 h 67"/>
                  <a:gd name="T52" fmla="+- 0 3974 3973"/>
                  <a:gd name="T53" fmla="*/ T52 w 40"/>
                  <a:gd name="T54" fmla="+- 0 4314 4248"/>
                  <a:gd name="T55" fmla="*/ 4314 h 67"/>
                  <a:gd name="T56" fmla="+- 0 4011 3973"/>
                  <a:gd name="T57" fmla="*/ T56 w 40"/>
                  <a:gd name="T58" fmla="+- 0 4315 4248"/>
                  <a:gd name="T59" fmla="*/ 4315 h 67"/>
                  <a:gd name="T60" fmla="+- 0 4012 3973"/>
                  <a:gd name="T61" fmla="*/ T60 w 40"/>
                  <a:gd name="T62" fmla="+- 0 4314 4248"/>
                  <a:gd name="T63" fmla="*/ 4314 h 67"/>
                  <a:gd name="T64" fmla="+- 0 4013 3973"/>
                  <a:gd name="T65" fmla="*/ T64 w 40"/>
                  <a:gd name="T66" fmla="+- 0 4314 4248"/>
                  <a:gd name="T67" fmla="*/ 4314 h 67"/>
                  <a:gd name="T68" fmla="+- 0 4013 3973"/>
                  <a:gd name="T69" fmla="*/ T68 w 40"/>
                  <a:gd name="T70" fmla="+- 0 4313 4248"/>
                  <a:gd name="T71" fmla="*/ 4313 h 67"/>
                  <a:gd name="T72" fmla="+- 0 4013 3973"/>
                  <a:gd name="T73" fmla="*/ T72 w 40"/>
                  <a:gd name="T74" fmla="+- 0 4309 4248"/>
                  <a:gd name="T75" fmla="*/ 4309 h 67"/>
                  <a:gd name="T76" fmla="+- 0 4013 3973"/>
                  <a:gd name="T77" fmla="*/ T76 w 40"/>
                  <a:gd name="T78" fmla="+- 0 4308 4248"/>
                  <a:gd name="T79" fmla="*/ 4308 h 67"/>
                  <a:gd name="T80" fmla="+- 0 4012 3973"/>
                  <a:gd name="T81" fmla="*/ T80 w 40"/>
                  <a:gd name="T82" fmla="+- 0 4307 4248"/>
                  <a:gd name="T83" fmla="*/ 4307 h 67"/>
                  <a:gd name="T84" fmla="+- 0 4011 3973"/>
                  <a:gd name="T85" fmla="*/ T84 w 40"/>
                  <a:gd name="T86" fmla="+- 0 4307 4248"/>
                  <a:gd name="T87" fmla="*/ 4307 h 67"/>
                  <a:gd name="T88" fmla="+- 0 3983 3973"/>
                  <a:gd name="T89" fmla="*/ T88 w 40"/>
                  <a:gd name="T90" fmla="+- 0 4307 4248"/>
                  <a:gd name="T91" fmla="*/ 4307 h 67"/>
                  <a:gd name="T92" fmla="+- 0 3993 3973"/>
                  <a:gd name="T93" fmla="*/ T92 w 40"/>
                  <a:gd name="T94" fmla="+- 0 4296 4248"/>
                  <a:gd name="T95" fmla="*/ 4296 h 67"/>
                  <a:gd name="T96" fmla="+- 0 4010 3973"/>
                  <a:gd name="T97" fmla="*/ T96 w 40"/>
                  <a:gd name="T98" fmla="+- 0 4269 4248"/>
                  <a:gd name="T99" fmla="*/ 4269 h 67"/>
                  <a:gd name="T100" fmla="+- 0 4010 3973"/>
                  <a:gd name="T101" fmla="*/ T100 w 40"/>
                  <a:gd name="T102" fmla="+- 0 4261 4248"/>
                  <a:gd name="T103" fmla="*/ 4261 h 67"/>
                  <a:gd name="T104" fmla="+- 0 4010 3973"/>
                  <a:gd name="T105" fmla="*/ T104 w 40"/>
                  <a:gd name="T106" fmla="+- 0 4260 4248"/>
                  <a:gd name="T107" fmla="*/ 4260 h 67"/>
                  <a:gd name="T108" fmla="+- 0 4008 3973"/>
                  <a:gd name="T109" fmla="*/ T108 w 40"/>
                  <a:gd name="T110" fmla="+- 0 4256 4248"/>
                  <a:gd name="T111" fmla="*/ 4256 h 67"/>
                  <a:gd name="T112" fmla="+- 0 4008 3973"/>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8"/>
                    </a:lnTo>
                    <a:lnTo>
                      <a:pt x="0" y="60"/>
                    </a:lnTo>
                    <a:lnTo>
                      <a:pt x="0" y="65"/>
                    </a:lnTo>
                    <a:lnTo>
                      <a:pt x="1" y="66"/>
                    </a:lnTo>
                    <a:lnTo>
                      <a:pt x="38" y="67"/>
                    </a:lnTo>
                    <a:lnTo>
                      <a:pt x="39" y="66"/>
                    </a:lnTo>
                    <a:lnTo>
                      <a:pt x="40" y="66"/>
                    </a:lnTo>
                    <a:lnTo>
                      <a:pt x="40" y="65"/>
                    </a:lnTo>
                    <a:lnTo>
                      <a:pt x="40" y="61"/>
                    </a:lnTo>
                    <a:lnTo>
                      <a:pt x="40" y="60"/>
                    </a:lnTo>
                    <a:lnTo>
                      <a:pt x="39" y="59"/>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22" name="Freeform 3009"/>
              <p:cNvSpPr>
                <a:spLocks/>
              </p:cNvSpPr>
              <p:nvPr/>
            </p:nvSpPr>
            <p:spPr bwMode="auto">
              <a:xfrm>
                <a:off x="3973" y="4248"/>
                <a:ext cx="40" cy="67"/>
              </a:xfrm>
              <a:custGeom>
                <a:avLst/>
                <a:gdLst>
                  <a:gd name="T0" fmla="+- 0 3995 3973"/>
                  <a:gd name="T1" fmla="*/ T0 w 40"/>
                  <a:gd name="T2" fmla="+- 0 4248 4248"/>
                  <a:gd name="T3" fmla="*/ 4248 h 67"/>
                  <a:gd name="T4" fmla="+- 0 3974 3973"/>
                  <a:gd name="T5" fmla="*/ T4 w 40"/>
                  <a:gd name="T6" fmla="+- 0 4259 4248"/>
                  <a:gd name="T7" fmla="*/ 4259 h 67"/>
                  <a:gd name="T8" fmla="+- 0 3974 3973"/>
                  <a:gd name="T9" fmla="*/ T8 w 40"/>
                  <a:gd name="T10" fmla="+- 0 4260 4248"/>
                  <a:gd name="T11" fmla="*/ 4260 h 67"/>
                  <a:gd name="T12" fmla="+- 0 3975 3973"/>
                  <a:gd name="T13" fmla="*/ T12 w 40"/>
                  <a:gd name="T14" fmla="+- 0 4261 4248"/>
                  <a:gd name="T15" fmla="*/ 4261 h 67"/>
                  <a:gd name="T16" fmla="+- 0 3975 3973"/>
                  <a:gd name="T17" fmla="*/ T16 w 40"/>
                  <a:gd name="T18" fmla="+- 0 4261 4248"/>
                  <a:gd name="T19" fmla="*/ 4261 h 67"/>
                  <a:gd name="T20" fmla="+- 0 3977 3973"/>
                  <a:gd name="T21" fmla="*/ T20 w 40"/>
                  <a:gd name="T22" fmla="+- 0 4260 4248"/>
                  <a:gd name="T23" fmla="*/ 4260 h 67"/>
                  <a:gd name="T24" fmla="+- 0 3980 3973"/>
                  <a:gd name="T25" fmla="*/ T24 w 40"/>
                  <a:gd name="T26" fmla="+- 0 4258 4248"/>
                  <a:gd name="T27" fmla="*/ 4258 h 67"/>
                  <a:gd name="T28" fmla="+- 0 3985 3973"/>
                  <a:gd name="T29" fmla="*/ T28 w 40"/>
                  <a:gd name="T30" fmla="+- 0 4257 4248"/>
                  <a:gd name="T31" fmla="*/ 4257 h 67"/>
                  <a:gd name="T32" fmla="+- 0 3986 3973"/>
                  <a:gd name="T33" fmla="*/ T32 w 40"/>
                  <a:gd name="T34" fmla="+- 0 4256 4248"/>
                  <a:gd name="T35" fmla="*/ 4256 h 67"/>
                  <a:gd name="T36" fmla="+- 0 3988 3973"/>
                  <a:gd name="T37" fmla="*/ T36 w 40"/>
                  <a:gd name="T38" fmla="+- 0 4256 4248"/>
                  <a:gd name="T39" fmla="*/ 4256 h 67"/>
                  <a:gd name="T40" fmla="+- 0 4008 3973"/>
                  <a:gd name="T41" fmla="*/ T40 w 40"/>
                  <a:gd name="T42" fmla="+- 0 4256 4248"/>
                  <a:gd name="T43" fmla="*/ 4256 h 67"/>
                  <a:gd name="T44" fmla="+- 0 4007 3973"/>
                  <a:gd name="T45" fmla="*/ T44 w 40"/>
                  <a:gd name="T46" fmla="+- 0 4255 4248"/>
                  <a:gd name="T47" fmla="*/ 4255 h 67"/>
                  <a:gd name="T48" fmla="+- 0 4004 3973"/>
                  <a:gd name="T49" fmla="*/ T48 w 40"/>
                  <a:gd name="T50" fmla="+- 0 4251 4248"/>
                  <a:gd name="T51" fmla="*/ 4251 h 67"/>
                  <a:gd name="T52" fmla="+- 0 4002 3973"/>
                  <a:gd name="T53" fmla="*/ T52 w 40"/>
                  <a:gd name="T54" fmla="+- 0 4250 4248"/>
                  <a:gd name="T55" fmla="*/ 4250 h 67"/>
                  <a:gd name="T56" fmla="+- 0 3997 3973"/>
                  <a:gd name="T57" fmla="*/ T56 w 40"/>
                  <a:gd name="T58" fmla="+- 0 4248 4248"/>
                  <a:gd name="T59" fmla="*/ 4248 h 67"/>
                  <a:gd name="T60" fmla="+- 0 3995 3973"/>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2" y="9"/>
                    </a:lnTo>
                    <a:lnTo>
                      <a:pt x="13" y="8"/>
                    </a:lnTo>
                    <a:lnTo>
                      <a:pt x="15" y="8"/>
                    </a:lnTo>
                    <a:lnTo>
                      <a:pt x="35" y="8"/>
                    </a:lnTo>
                    <a:lnTo>
                      <a:pt x="34" y="7"/>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08" name="Group 3003"/>
            <p:cNvGrpSpPr>
              <a:grpSpLocks/>
            </p:cNvGrpSpPr>
            <p:nvPr/>
          </p:nvGrpSpPr>
          <p:grpSpPr bwMode="auto">
            <a:xfrm>
              <a:off x="3973" y="4371"/>
              <a:ext cx="42" cy="68"/>
              <a:chOff x="3973" y="4371"/>
              <a:chExt cx="42" cy="68"/>
            </a:xfrm>
          </p:grpSpPr>
          <p:sp>
            <p:nvSpPr>
              <p:cNvPr id="39417" name="Freeform 3007"/>
              <p:cNvSpPr>
                <a:spLocks/>
              </p:cNvSpPr>
              <p:nvPr/>
            </p:nvSpPr>
            <p:spPr bwMode="auto">
              <a:xfrm>
                <a:off x="3973" y="4371"/>
                <a:ext cx="42" cy="68"/>
              </a:xfrm>
              <a:custGeom>
                <a:avLst/>
                <a:gdLst>
                  <a:gd name="T0" fmla="+- 0 3999 3973"/>
                  <a:gd name="T1" fmla="*/ T0 w 42"/>
                  <a:gd name="T2" fmla="+- 0 4371 4371"/>
                  <a:gd name="T3" fmla="*/ 4371 h 68"/>
                  <a:gd name="T4" fmla="+- 0 3996 3973"/>
                  <a:gd name="T5" fmla="*/ T4 w 42"/>
                  <a:gd name="T6" fmla="+- 0 4371 4371"/>
                  <a:gd name="T7" fmla="*/ 4371 h 68"/>
                  <a:gd name="T8" fmla="+- 0 3992 3973"/>
                  <a:gd name="T9" fmla="*/ T8 w 42"/>
                  <a:gd name="T10" fmla="+- 0 4372 4371"/>
                  <a:gd name="T11" fmla="*/ 4372 h 68"/>
                  <a:gd name="T12" fmla="+- 0 3973 3973"/>
                  <a:gd name="T13" fmla="*/ T12 w 42"/>
                  <a:gd name="T14" fmla="+- 0 4415 4371"/>
                  <a:gd name="T15" fmla="*/ 4415 h 68"/>
                  <a:gd name="T16" fmla="+- 0 3973 3973"/>
                  <a:gd name="T17" fmla="*/ T16 w 42"/>
                  <a:gd name="T18" fmla="+- 0 4419 4371"/>
                  <a:gd name="T19" fmla="*/ 4419 h 68"/>
                  <a:gd name="T20" fmla="+- 0 3990 3973"/>
                  <a:gd name="T21" fmla="*/ T20 w 42"/>
                  <a:gd name="T22" fmla="+- 0 4439 4371"/>
                  <a:gd name="T23" fmla="*/ 4439 h 68"/>
                  <a:gd name="T24" fmla="+- 0 3997 3973"/>
                  <a:gd name="T25" fmla="*/ T24 w 42"/>
                  <a:gd name="T26" fmla="+- 0 4439 4371"/>
                  <a:gd name="T27" fmla="*/ 4439 h 68"/>
                  <a:gd name="T28" fmla="+- 0 4000 3973"/>
                  <a:gd name="T29" fmla="*/ T28 w 42"/>
                  <a:gd name="T30" fmla="+- 0 4438 4371"/>
                  <a:gd name="T31" fmla="*/ 4438 h 68"/>
                  <a:gd name="T32" fmla="+- 0 4005 3973"/>
                  <a:gd name="T33" fmla="*/ T32 w 42"/>
                  <a:gd name="T34" fmla="+- 0 4436 4371"/>
                  <a:gd name="T35" fmla="*/ 4436 h 68"/>
                  <a:gd name="T36" fmla="+- 0 4008 3973"/>
                  <a:gd name="T37" fmla="*/ T36 w 42"/>
                  <a:gd name="T38" fmla="+- 0 4434 4371"/>
                  <a:gd name="T39" fmla="*/ 4434 h 68"/>
                  <a:gd name="T40" fmla="+- 0 4010 3973"/>
                  <a:gd name="T41" fmla="*/ T40 w 42"/>
                  <a:gd name="T42" fmla="+- 0 4432 4371"/>
                  <a:gd name="T43" fmla="*/ 4432 h 68"/>
                  <a:gd name="T44" fmla="+- 0 3992 3973"/>
                  <a:gd name="T45" fmla="*/ T44 w 42"/>
                  <a:gd name="T46" fmla="+- 0 4432 4371"/>
                  <a:gd name="T47" fmla="*/ 4432 h 68"/>
                  <a:gd name="T48" fmla="+- 0 3990 3973"/>
                  <a:gd name="T49" fmla="*/ T48 w 42"/>
                  <a:gd name="T50" fmla="+- 0 4431 4371"/>
                  <a:gd name="T51" fmla="*/ 4431 h 68"/>
                  <a:gd name="T52" fmla="+- 0 3981 3973"/>
                  <a:gd name="T53" fmla="*/ T52 w 42"/>
                  <a:gd name="T54" fmla="+- 0 4409 4371"/>
                  <a:gd name="T55" fmla="*/ 4409 h 68"/>
                  <a:gd name="T56" fmla="+- 0 3984 3973"/>
                  <a:gd name="T57" fmla="*/ T56 w 42"/>
                  <a:gd name="T58" fmla="+- 0 4407 4371"/>
                  <a:gd name="T59" fmla="*/ 4407 h 68"/>
                  <a:gd name="T60" fmla="+- 0 3987 3973"/>
                  <a:gd name="T61" fmla="*/ T60 w 42"/>
                  <a:gd name="T62" fmla="+- 0 4406 4371"/>
                  <a:gd name="T63" fmla="*/ 4406 h 68"/>
                  <a:gd name="T64" fmla="+- 0 3991 3973"/>
                  <a:gd name="T65" fmla="*/ T64 w 42"/>
                  <a:gd name="T66" fmla="+- 0 4405 4371"/>
                  <a:gd name="T67" fmla="*/ 4405 h 68"/>
                  <a:gd name="T68" fmla="+- 0 3995 3973"/>
                  <a:gd name="T69" fmla="*/ T68 w 42"/>
                  <a:gd name="T70" fmla="+- 0 4404 4371"/>
                  <a:gd name="T71" fmla="*/ 4404 h 68"/>
                  <a:gd name="T72" fmla="+- 0 4012 3973"/>
                  <a:gd name="T73" fmla="*/ T72 w 42"/>
                  <a:gd name="T74" fmla="+- 0 4404 4371"/>
                  <a:gd name="T75" fmla="*/ 4404 h 68"/>
                  <a:gd name="T76" fmla="+- 0 4010 3973"/>
                  <a:gd name="T77" fmla="*/ T76 w 42"/>
                  <a:gd name="T78" fmla="+- 0 4402 4371"/>
                  <a:gd name="T79" fmla="*/ 4402 h 68"/>
                  <a:gd name="T80" fmla="+- 0 3981 3973"/>
                  <a:gd name="T81" fmla="*/ T80 w 42"/>
                  <a:gd name="T82" fmla="+- 0 4402 4371"/>
                  <a:gd name="T83" fmla="*/ 4402 h 68"/>
                  <a:gd name="T84" fmla="+- 0 3981 3973"/>
                  <a:gd name="T85" fmla="*/ T84 w 42"/>
                  <a:gd name="T86" fmla="+- 0 4398 4371"/>
                  <a:gd name="T87" fmla="*/ 4398 h 68"/>
                  <a:gd name="T88" fmla="+- 0 3996 3973"/>
                  <a:gd name="T89" fmla="*/ T88 w 42"/>
                  <a:gd name="T90" fmla="+- 0 4378 4371"/>
                  <a:gd name="T91" fmla="*/ 4378 h 68"/>
                  <a:gd name="T92" fmla="+- 0 4012 3973"/>
                  <a:gd name="T93" fmla="*/ T92 w 42"/>
                  <a:gd name="T94" fmla="+- 0 4378 4371"/>
                  <a:gd name="T95" fmla="*/ 4378 h 68"/>
                  <a:gd name="T96" fmla="+- 0 4011 3973"/>
                  <a:gd name="T97" fmla="*/ T96 w 42"/>
                  <a:gd name="T98" fmla="+- 0 4375 4371"/>
                  <a:gd name="T99" fmla="*/ 4375 h 68"/>
                  <a:gd name="T100" fmla="+- 0 4003 3973"/>
                  <a:gd name="T101" fmla="*/ T100 w 42"/>
                  <a:gd name="T102" fmla="+- 0 4371 4371"/>
                  <a:gd name="T103" fmla="*/ 4371 h 68"/>
                  <a:gd name="T104" fmla="+- 0 3999 3973"/>
                  <a:gd name="T105" fmla="*/ T104 w 42"/>
                  <a:gd name="T106" fmla="+- 0 4371 4371"/>
                  <a:gd name="T107"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6" y="0"/>
                    </a:moveTo>
                    <a:lnTo>
                      <a:pt x="23" y="0"/>
                    </a:lnTo>
                    <a:lnTo>
                      <a:pt x="19" y="1"/>
                    </a:lnTo>
                    <a:lnTo>
                      <a:pt x="0" y="44"/>
                    </a:lnTo>
                    <a:lnTo>
                      <a:pt x="0" y="48"/>
                    </a:lnTo>
                    <a:lnTo>
                      <a:pt x="17" y="68"/>
                    </a:lnTo>
                    <a:lnTo>
                      <a:pt x="24" y="68"/>
                    </a:lnTo>
                    <a:lnTo>
                      <a:pt x="27" y="67"/>
                    </a:lnTo>
                    <a:lnTo>
                      <a:pt x="32" y="65"/>
                    </a:lnTo>
                    <a:lnTo>
                      <a:pt x="35" y="63"/>
                    </a:lnTo>
                    <a:lnTo>
                      <a:pt x="37" y="61"/>
                    </a:lnTo>
                    <a:lnTo>
                      <a:pt x="19" y="61"/>
                    </a:lnTo>
                    <a:lnTo>
                      <a:pt x="17" y="60"/>
                    </a:lnTo>
                    <a:lnTo>
                      <a:pt x="8" y="38"/>
                    </a:lnTo>
                    <a:lnTo>
                      <a:pt x="11" y="36"/>
                    </a:lnTo>
                    <a:lnTo>
                      <a:pt x="14" y="35"/>
                    </a:lnTo>
                    <a:lnTo>
                      <a:pt x="18" y="34"/>
                    </a:lnTo>
                    <a:lnTo>
                      <a:pt x="22" y="33"/>
                    </a:lnTo>
                    <a:lnTo>
                      <a:pt x="39" y="33"/>
                    </a:lnTo>
                    <a:lnTo>
                      <a:pt x="37" y="31"/>
                    </a:lnTo>
                    <a:lnTo>
                      <a:pt x="8" y="31"/>
                    </a:lnTo>
                    <a:lnTo>
                      <a:pt x="8" y="27"/>
                    </a:lnTo>
                    <a:lnTo>
                      <a:pt x="23" y="7"/>
                    </a:lnTo>
                    <a:lnTo>
                      <a:pt x="39" y="7"/>
                    </a:lnTo>
                    <a:lnTo>
                      <a:pt x="38" y="4"/>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18" name="Freeform 3006"/>
              <p:cNvSpPr>
                <a:spLocks/>
              </p:cNvSpPr>
              <p:nvPr/>
            </p:nvSpPr>
            <p:spPr bwMode="auto">
              <a:xfrm>
                <a:off x="3973" y="4371"/>
                <a:ext cx="42" cy="68"/>
              </a:xfrm>
              <a:custGeom>
                <a:avLst/>
                <a:gdLst>
                  <a:gd name="T0" fmla="+- 0 4012 3973"/>
                  <a:gd name="T1" fmla="*/ T0 w 42"/>
                  <a:gd name="T2" fmla="+- 0 4404 4371"/>
                  <a:gd name="T3" fmla="*/ 4404 h 68"/>
                  <a:gd name="T4" fmla="+- 0 3997 3973"/>
                  <a:gd name="T5" fmla="*/ T4 w 42"/>
                  <a:gd name="T6" fmla="+- 0 4404 4371"/>
                  <a:gd name="T7" fmla="*/ 4404 h 68"/>
                  <a:gd name="T8" fmla="+- 0 3999 3973"/>
                  <a:gd name="T9" fmla="*/ T8 w 42"/>
                  <a:gd name="T10" fmla="+- 0 4405 4371"/>
                  <a:gd name="T11" fmla="*/ 4405 h 68"/>
                  <a:gd name="T12" fmla="+- 0 4000 3973"/>
                  <a:gd name="T13" fmla="*/ T12 w 42"/>
                  <a:gd name="T14" fmla="+- 0 4405 4371"/>
                  <a:gd name="T15" fmla="*/ 4405 h 68"/>
                  <a:gd name="T16" fmla="+- 0 4004 3973"/>
                  <a:gd name="T17" fmla="*/ T16 w 42"/>
                  <a:gd name="T18" fmla="+- 0 4408 4371"/>
                  <a:gd name="T19" fmla="*/ 4408 h 68"/>
                  <a:gd name="T20" fmla="+- 0 4006 3973"/>
                  <a:gd name="T21" fmla="*/ T20 w 42"/>
                  <a:gd name="T22" fmla="+- 0 4412 4371"/>
                  <a:gd name="T23" fmla="*/ 4412 h 68"/>
                  <a:gd name="T24" fmla="+- 0 4006 3973"/>
                  <a:gd name="T25" fmla="*/ T24 w 42"/>
                  <a:gd name="T26" fmla="+- 0 4414 4371"/>
                  <a:gd name="T27" fmla="*/ 4414 h 68"/>
                  <a:gd name="T28" fmla="+- 0 4006 3973"/>
                  <a:gd name="T29" fmla="*/ T28 w 42"/>
                  <a:gd name="T30" fmla="+- 0 4417 4371"/>
                  <a:gd name="T31" fmla="*/ 4417 h 68"/>
                  <a:gd name="T32" fmla="+- 0 4005 3973"/>
                  <a:gd name="T33" fmla="*/ T32 w 42"/>
                  <a:gd name="T34" fmla="+- 0 4423 4371"/>
                  <a:gd name="T35" fmla="*/ 4423 h 68"/>
                  <a:gd name="T36" fmla="+- 0 4003 3973"/>
                  <a:gd name="T37" fmla="*/ T36 w 42"/>
                  <a:gd name="T38" fmla="+- 0 4427 4371"/>
                  <a:gd name="T39" fmla="*/ 4427 h 68"/>
                  <a:gd name="T40" fmla="+- 0 3999 3973"/>
                  <a:gd name="T41" fmla="*/ T40 w 42"/>
                  <a:gd name="T42" fmla="+- 0 4430 4371"/>
                  <a:gd name="T43" fmla="*/ 4430 h 68"/>
                  <a:gd name="T44" fmla="+- 0 3998 3973"/>
                  <a:gd name="T45" fmla="*/ T44 w 42"/>
                  <a:gd name="T46" fmla="+- 0 4431 4371"/>
                  <a:gd name="T47" fmla="*/ 4431 h 68"/>
                  <a:gd name="T48" fmla="+- 0 3996 3973"/>
                  <a:gd name="T49" fmla="*/ T48 w 42"/>
                  <a:gd name="T50" fmla="+- 0 4432 4371"/>
                  <a:gd name="T51" fmla="*/ 4432 h 68"/>
                  <a:gd name="T52" fmla="+- 0 4010 3973"/>
                  <a:gd name="T53" fmla="*/ T52 w 42"/>
                  <a:gd name="T54" fmla="+- 0 4432 4371"/>
                  <a:gd name="T55" fmla="*/ 4432 h 68"/>
                  <a:gd name="T56" fmla="+- 0 4011 3973"/>
                  <a:gd name="T57" fmla="*/ T56 w 42"/>
                  <a:gd name="T58" fmla="+- 0 4430 4371"/>
                  <a:gd name="T59" fmla="*/ 4430 h 68"/>
                  <a:gd name="T60" fmla="+- 0 4013 3973"/>
                  <a:gd name="T61" fmla="*/ T60 w 42"/>
                  <a:gd name="T62" fmla="+- 0 4427 4371"/>
                  <a:gd name="T63" fmla="*/ 4427 h 68"/>
                  <a:gd name="T64" fmla="+- 0 4014 3973"/>
                  <a:gd name="T65" fmla="*/ T64 w 42"/>
                  <a:gd name="T66" fmla="+- 0 4422 4371"/>
                  <a:gd name="T67" fmla="*/ 4422 h 68"/>
                  <a:gd name="T68" fmla="+- 0 4015 3973"/>
                  <a:gd name="T69" fmla="*/ T68 w 42"/>
                  <a:gd name="T70" fmla="+- 0 4419 4371"/>
                  <a:gd name="T71" fmla="*/ 4419 h 68"/>
                  <a:gd name="T72" fmla="+- 0 4015 3973"/>
                  <a:gd name="T73" fmla="*/ T72 w 42"/>
                  <a:gd name="T74" fmla="+- 0 4413 4371"/>
                  <a:gd name="T75" fmla="*/ 4413 h 68"/>
                  <a:gd name="T76" fmla="+- 0 4014 3973"/>
                  <a:gd name="T77" fmla="*/ T76 w 42"/>
                  <a:gd name="T78" fmla="+- 0 4411 4371"/>
                  <a:gd name="T79" fmla="*/ 4411 h 68"/>
                  <a:gd name="T80" fmla="+- 0 4013 3973"/>
                  <a:gd name="T81" fmla="*/ T80 w 42"/>
                  <a:gd name="T82" fmla="+- 0 4407 4371"/>
                  <a:gd name="T83" fmla="*/ 4407 h 68"/>
                  <a:gd name="T84" fmla="+- 0 4012 3973"/>
                  <a:gd name="T85" fmla="*/ T84 w 42"/>
                  <a:gd name="T86" fmla="+- 0 4405 4371"/>
                  <a:gd name="T87" fmla="*/ 4405 h 68"/>
                  <a:gd name="T88" fmla="+- 0 4012 3973"/>
                  <a:gd name="T89" fmla="*/ T88 w 42"/>
                  <a:gd name="T90" fmla="+- 0 4404 4371"/>
                  <a:gd name="T91" fmla="*/ 440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4"/>
                    </a:lnTo>
                    <a:lnTo>
                      <a:pt x="27" y="34"/>
                    </a:lnTo>
                    <a:lnTo>
                      <a:pt x="31" y="37"/>
                    </a:lnTo>
                    <a:lnTo>
                      <a:pt x="33" y="41"/>
                    </a:lnTo>
                    <a:lnTo>
                      <a:pt x="33" y="43"/>
                    </a:lnTo>
                    <a:lnTo>
                      <a:pt x="33" y="46"/>
                    </a:lnTo>
                    <a:lnTo>
                      <a:pt x="32" y="52"/>
                    </a:lnTo>
                    <a:lnTo>
                      <a:pt x="30" y="56"/>
                    </a:lnTo>
                    <a:lnTo>
                      <a:pt x="26" y="59"/>
                    </a:lnTo>
                    <a:lnTo>
                      <a:pt x="25" y="60"/>
                    </a:lnTo>
                    <a:lnTo>
                      <a:pt x="23" y="61"/>
                    </a:lnTo>
                    <a:lnTo>
                      <a:pt x="37" y="61"/>
                    </a:lnTo>
                    <a:lnTo>
                      <a:pt x="38" y="59"/>
                    </a:lnTo>
                    <a:lnTo>
                      <a:pt x="40" y="56"/>
                    </a:lnTo>
                    <a:lnTo>
                      <a:pt x="41" y="51"/>
                    </a:lnTo>
                    <a:lnTo>
                      <a:pt x="42" y="48"/>
                    </a:lnTo>
                    <a:lnTo>
                      <a:pt x="42" y="42"/>
                    </a:lnTo>
                    <a:lnTo>
                      <a:pt x="41" y="40"/>
                    </a:lnTo>
                    <a:lnTo>
                      <a:pt x="40" y="36"/>
                    </a:lnTo>
                    <a:lnTo>
                      <a:pt x="39" y="34"/>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19" name="Freeform 3005"/>
              <p:cNvSpPr>
                <a:spLocks/>
              </p:cNvSpPr>
              <p:nvPr/>
            </p:nvSpPr>
            <p:spPr bwMode="auto">
              <a:xfrm>
                <a:off x="3973" y="4371"/>
                <a:ext cx="42" cy="68"/>
              </a:xfrm>
              <a:custGeom>
                <a:avLst/>
                <a:gdLst>
                  <a:gd name="T0" fmla="+- 0 4000 3973"/>
                  <a:gd name="T1" fmla="*/ T0 w 42"/>
                  <a:gd name="T2" fmla="+- 0 4397 4371"/>
                  <a:gd name="T3" fmla="*/ 4397 h 68"/>
                  <a:gd name="T4" fmla="+- 0 3996 3973"/>
                  <a:gd name="T5" fmla="*/ T4 w 42"/>
                  <a:gd name="T6" fmla="+- 0 4397 4371"/>
                  <a:gd name="T7" fmla="*/ 4397 h 68"/>
                  <a:gd name="T8" fmla="+- 0 3992 3973"/>
                  <a:gd name="T9" fmla="*/ T8 w 42"/>
                  <a:gd name="T10" fmla="+- 0 4398 4371"/>
                  <a:gd name="T11" fmla="*/ 4398 h 68"/>
                  <a:gd name="T12" fmla="+- 0 3987 3973"/>
                  <a:gd name="T13" fmla="*/ T12 w 42"/>
                  <a:gd name="T14" fmla="+- 0 4399 4371"/>
                  <a:gd name="T15" fmla="*/ 4399 h 68"/>
                  <a:gd name="T16" fmla="+- 0 3984 3973"/>
                  <a:gd name="T17" fmla="*/ T16 w 42"/>
                  <a:gd name="T18" fmla="+- 0 4400 4371"/>
                  <a:gd name="T19" fmla="*/ 4400 h 68"/>
                  <a:gd name="T20" fmla="+- 0 3981 3973"/>
                  <a:gd name="T21" fmla="*/ T20 w 42"/>
                  <a:gd name="T22" fmla="+- 0 4402 4371"/>
                  <a:gd name="T23" fmla="*/ 4402 h 68"/>
                  <a:gd name="T24" fmla="+- 0 4010 3973"/>
                  <a:gd name="T25" fmla="*/ T24 w 42"/>
                  <a:gd name="T26" fmla="+- 0 4402 4371"/>
                  <a:gd name="T27" fmla="*/ 4402 h 68"/>
                  <a:gd name="T28" fmla="+- 0 4009 3973"/>
                  <a:gd name="T29" fmla="*/ T28 w 42"/>
                  <a:gd name="T30" fmla="+- 0 4401 4371"/>
                  <a:gd name="T31" fmla="*/ 4401 h 68"/>
                  <a:gd name="T32" fmla="+- 0 4007 3973"/>
                  <a:gd name="T33" fmla="*/ T32 w 42"/>
                  <a:gd name="T34" fmla="+- 0 4400 4371"/>
                  <a:gd name="T35" fmla="*/ 4400 h 68"/>
                  <a:gd name="T36" fmla="+- 0 4003 3973"/>
                  <a:gd name="T37" fmla="*/ T36 w 42"/>
                  <a:gd name="T38" fmla="+- 0 4398 4371"/>
                  <a:gd name="T39" fmla="*/ 4398 h 68"/>
                  <a:gd name="T40" fmla="+- 0 4000 3973"/>
                  <a:gd name="T41" fmla="*/ T40 w 42"/>
                  <a:gd name="T42" fmla="+- 0 4397 4371"/>
                  <a:gd name="T43" fmla="*/ 439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3" y="26"/>
                    </a:lnTo>
                    <a:lnTo>
                      <a:pt x="19" y="27"/>
                    </a:lnTo>
                    <a:lnTo>
                      <a:pt x="14" y="28"/>
                    </a:lnTo>
                    <a:lnTo>
                      <a:pt x="11" y="29"/>
                    </a:lnTo>
                    <a:lnTo>
                      <a:pt x="8" y="31"/>
                    </a:lnTo>
                    <a:lnTo>
                      <a:pt x="37" y="31"/>
                    </a:lnTo>
                    <a:lnTo>
                      <a:pt x="36" y="30"/>
                    </a:lnTo>
                    <a:lnTo>
                      <a:pt x="34" y="29"/>
                    </a:lnTo>
                    <a:lnTo>
                      <a:pt x="30" y="27"/>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20" name="Freeform 3004"/>
              <p:cNvSpPr>
                <a:spLocks/>
              </p:cNvSpPr>
              <p:nvPr/>
            </p:nvSpPr>
            <p:spPr bwMode="auto">
              <a:xfrm>
                <a:off x="3973" y="4371"/>
                <a:ext cx="42" cy="68"/>
              </a:xfrm>
              <a:custGeom>
                <a:avLst/>
                <a:gdLst>
                  <a:gd name="T0" fmla="+- 0 4012 3973"/>
                  <a:gd name="T1" fmla="*/ T0 w 42"/>
                  <a:gd name="T2" fmla="+- 0 4378 4371"/>
                  <a:gd name="T3" fmla="*/ 4378 h 68"/>
                  <a:gd name="T4" fmla="+- 0 3999 3973"/>
                  <a:gd name="T5" fmla="*/ T4 w 42"/>
                  <a:gd name="T6" fmla="+- 0 4378 4371"/>
                  <a:gd name="T7" fmla="*/ 4378 h 68"/>
                  <a:gd name="T8" fmla="+- 0 4003 3973"/>
                  <a:gd name="T9" fmla="*/ T8 w 42"/>
                  <a:gd name="T10" fmla="+- 0 4378 4371"/>
                  <a:gd name="T11" fmla="*/ 4378 h 68"/>
                  <a:gd name="T12" fmla="+- 0 4006 3973"/>
                  <a:gd name="T13" fmla="*/ T12 w 42"/>
                  <a:gd name="T14" fmla="+- 0 4379 4371"/>
                  <a:gd name="T15" fmla="*/ 4379 h 68"/>
                  <a:gd name="T16" fmla="+- 0 4009 3973"/>
                  <a:gd name="T17" fmla="*/ T16 w 42"/>
                  <a:gd name="T18" fmla="+- 0 4380 4371"/>
                  <a:gd name="T19" fmla="*/ 4380 h 68"/>
                  <a:gd name="T20" fmla="+- 0 4010 3973"/>
                  <a:gd name="T21" fmla="*/ T20 w 42"/>
                  <a:gd name="T22" fmla="+- 0 4380 4371"/>
                  <a:gd name="T23" fmla="*/ 4380 h 68"/>
                  <a:gd name="T24" fmla="+- 0 4011 3973"/>
                  <a:gd name="T25" fmla="*/ T24 w 42"/>
                  <a:gd name="T26" fmla="+- 0 4380 4371"/>
                  <a:gd name="T27" fmla="*/ 4380 h 68"/>
                  <a:gd name="T28" fmla="+- 0 4011 3973"/>
                  <a:gd name="T29" fmla="*/ T28 w 42"/>
                  <a:gd name="T30" fmla="+- 0 4380 4371"/>
                  <a:gd name="T31" fmla="*/ 4380 h 68"/>
                  <a:gd name="T32" fmla="+- 0 4012 3973"/>
                  <a:gd name="T33" fmla="*/ T32 w 42"/>
                  <a:gd name="T34" fmla="+- 0 4379 4371"/>
                  <a:gd name="T35" fmla="*/ 4379 h 68"/>
                  <a:gd name="T36" fmla="+- 0 4012 3973"/>
                  <a:gd name="T37" fmla="*/ T36 w 42"/>
                  <a:gd name="T38" fmla="+- 0 4378 4371"/>
                  <a:gd name="T39"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0" y="7"/>
                    </a:lnTo>
                    <a:lnTo>
                      <a:pt x="33" y="8"/>
                    </a:lnTo>
                    <a:lnTo>
                      <a:pt x="36" y="9"/>
                    </a:lnTo>
                    <a:lnTo>
                      <a:pt x="37" y="9"/>
                    </a:lnTo>
                    <a:lnTo>
                      <a:pt x="38"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09" name="Group 2999"/>
            <p:cNvGrpSpPr>
              <a:grpSpLocks/>
            </p:cNvGrpSpPr>
            <p:nvPr/>
          </p:nvGrpSpPr>
          <p:grpSpPr bwMode="auto">
            <a:xfrm>
              <a:off x="4041" y="4031"/>
              <a:ext cx="80" cy="658"/>
              <a:chOff x="4041" y="4031"/>
              <a:chExt cx="80" cy="658"/>
            </a:xfrm>
          </p:grpSpPr>
          <p:sp>
            <p:nvSpPr>
              <p:cNvPr id="39414" name="Freeform 3002"/>
              <p:cNvSpPr>
                <a:spLocks/>
              </p:cNvSpPr>
              <p:nvPr/>
            </p:nvSpPr>
            <p:spPr bwMode="auto">
              <a:xfrm>
                <a:off x="4041" y="4031"/>
                <a:ext cx="80" cy="658"/>
              </a:xfrm>
              <a:custGeom>
                <a:avLst/>
                <a:gdLst>
                  <a:gd name="T0" fmla="+- 0 4120 4041"/>
                  <a:gd name="T1" fmla="*/ T0 w 80"/>
                  <a:gd name="T2" fmla="+- 0 4031 4031"/>
                  <a:gd name="T3" fmla="*/ 4031 h 658"/>
                  <a:gd name="T4" fmla="+- 0 4041 4041"/>
                  <a:gd name="T5" fmla="*/ T4 w 80"/>
                  <a:gd name="T6" fmla="+- 0 4031 4031"/>
                  <a:gd name="T7" fmla="*/ 4031 h 658"/>
                  <a:gd name="T8" fmla="+- 0 4042 4041"/>
                  <a:gd name="T9" fmla="*/ T8 w 80"/>
                  <a:gd name="T10" fmla="+- 0 4033 4031"/>
                  <a:gd name="T11" fmla="*/ 4033 h 658"/>
                  <a:gd name="T12" fmla="+- 0 4042 4041"/>
                  <a:gd name="T13" fmla="*/ T12 w 80"/>
                  <a:gd name="T14" fmla="+- 0 4446 4031"/>
                  <a:gd name="T15" fmla="*/ 4446 h 658"/>
                  <a:gd name="T16" fmla="+- 0 4045 4041"/>
                  <a:gd name="T17" fmla="*/ T16 w 80"/>
                  <a:gd name="T18" fmla="+- 0 4449 4031"/>
                  <a:gd name="T19" fmla="*/ 4449 h 658"/>
                  <a:gd name="T20" fmla="+- 0 4042 4041"/>
                  <a:gd name="T21" fmla="*/ T20 w 80"/>
                  <a:gd name="T22" fmla="+- 0 4451 4031"/>
                  <a:gd name="T23" fmla="*/ 4451 h 658"/>
                  <a:gd name="T24" fmla="+- 0 4042 4041"/>
                  <a:gd name="T25" fmla="*/ T24 w 80"/>
                  <a:gd name="T26" fmla="+- 0 4461 4031"/>
                  <a:gd name="T27" fmla="*/ 4461 h 658"/>
                  <a:gd name="T28" fmla="+- 0 4044 4041"/>
                  <a:gd name="T29" fmla="*/ T28 w 80"/>
                  <a:gd name="T30" fmla="+- 0 4463 4031"/>
                  <a:gd name="T31" fmla="*/ 4463 h 658"/>
                  <a:gd name="T32" fmla="+- 0 4042 4041"/>
                  <a:gd name="T33" fmla="*/ T32 w 80"/>
                  <a:gd name="T34" fmla="+- 0 4466 4031"/>
                  <a:gd name="T35" fmla="*/ 4466 h 658"/>
                  <a:gd name="T36" fmla="+- 0 4042 4041"/>
                  <a:gd name="T37" fmla="*/ T36 w 80"/>
                  <a:gd name="T38" fmla="+- 0 4688 4031"/>
                  <a:gd name="T39" fmla="*/ 4688 h 658"/>
                  <a:gd name="T40" fmla="+- 0 4041 4041"/>
                  <a:gd name="T41" fmla="*/ T40 w 80"/>
                  <a:gd name="T42" fmla="+- 0 4689 4031"/>
                  <a:gd name="T43" fmla="*/ 4689 h 658"/>
                  <a:gd name="T44" fmla="+- 0 4120 4041"/>
                  <a:gd name="T45" fmla="*/ T44 w 80"/>
                  <a:gd name="T46" fmla="+- 0 4689 4031"/>
                  <a:gd name="T47" fmla="*/ 4689 h 658"/>
                  <a:gd name="T48" fmla="+- 0 4119 4041"/>
                  <a:gd name="T49" fmla="*/ T48 w 80"/>
                  <a:gd name="T50" fmla="+- 0 4688 4031"/>
                  <a:gd name="T51" fmla="*/ 4688 h 658"/>
                  <a:gd name="T52" fmla="+- 0 4119 4041"/>
                  <a:gd name="T53" fmla="*/ T52 w 80"/>
                  <a:gd name="T54" fmla="+- 0 4466 4031"/>
                  <a:gd name="T55" fmla="*/ 4466 h 658"/>
                  <a:gd name="T56" fmla="+- 0 4067 4041"/>
                  <a:gd name="T57" fmla="*/ T56 w 80"/>
                  <a:gd name="T58" fmla="+- 0 4466 4031"/>
                  <a:gd name="T59" fmla="*/ 4466 h 658"/>
                  <a:gd name="T60" fmla="+- 0 4065 4041"/>
                  <a:gd name="T61" fmla="*/ T60 w 80"/>
                  <a:gd name="T62" fmla="+- 0 4463 4031"/>
                  <a:gd name="T63" fmla="*/ 4463 h 658"/>
                  <a:gd name="T64" fmla="+- 0 4067 4041"/>
                  <a:gd name="T65" fmla="*/ T64 w 80"/>
                  <a:gd name="T66" fmla="+- 0 4461 4031"/>
                  <a:gd name="T67" fmla="*/ 4461 h 658"/>
                  <a:gd name="T68" fmla="+- 0 4119 4041"/>
                  <a:gd name="T69" fmla="*/ T68 w 80"/>
                  <a:gd name="T70" fmla="+- 0 4461 4031"/>
                  <a:gd name="T71" fmla="*/ 4461 h 658"/>
                  <a:gd name="T72" fmla="+- 0 4119 4041"/>
                  <a:gd name="T73" fmla="*/ T72 w 80"/>
                  <a:gd name="T74" fmla="+- 0 4451 4031"/>
                  <a:gd name="T75" fmla="*/ 4451 h 658"/>
                  <a:gd name="T76" fmla="+- 0 4068 4041"/>
                  <a:gd name="T77" fmla="*/ T76 w 80"/>
                  <a:gd name="T78" fmla="+- 0 4451 4031"/>
                  <a:gd name="T79" fmla="*/ 4451 h 658"/>
                  <a:gd name="T80" fmla="+- 0 4065 4041"/>
                  <a:gd name="T81" fmla="*/ T80 w 80"/>
                  <a:gd name="T82" fmla="+- 0 4449 4031"/>
                  <a:gd name="T83" fmla="*/ 4449 h 658"/>
                  <a:gd name="T84" fmla="+- 0 4068 4041"/>
                  <a:gd name="T85" fmla="*/ T84 w 80"/>
                  <a:gd name="T86" fmla="+- 0 4446 4031"/>
                  <a:gd name="T87" fmla="*/ 4446 h 658"/>
                  <a:gd name="T88" fmla="+- 0 4119 4041"/>
                  <a:gd name="T89" fmla="*/ T88 w 80"/>
                  <a:gd name="T90" fmla="+- 0 4446 4031"/>
                  <a:gd name="T91" fmla="*/ 4446 h 658"/>
                  <a:gd name="T92" fmla="+- 0 4119 4041"/>
                  <a:gd name="T93" fmla="*/ T92 w 80"/>
                  <a:gd name="T94" fmla="+- 0 4033 4031"/>
                  <a:gd name="T95" fmla="*/ 4033 h 658"/>
                  <a:gd name="T96" fmla="+- 0 4120 4041"/>
                  <a:gd name="T97" fmla="*/ T96 w 80"/>
                  <a:gd name="T98" fmla="+- 0 4031 4031"/>
                  <a:gd name="T99"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80" h="658">
                    <a:moveTo>
                      <a:pt x="79" y="0"/>
                    </a:moveTo>
                    <a:lnTo>
                      <a:pt x="0" y="0"/>
                    </a:lnTo>
                    <a:lnTo>
                      <a:pt x="1" y="2"/>
                    </a:lnTo>
                    <a:lnTo>
                      <a:pt x="1" y="415"/>
                    </a:lnTo>
                    <a:lnTo>
                      <a:pt x="4" y="418"/>
                    </a:lnTo>
                    <a:lnTo>
                      <a:pt x="1" y="420"/>
                    </a:lnTo>
                    <a:lnTo>
                      <a:pt x="1" y="430"/>
                    </a:lnTo>
                    <a:lnTo>
                      <a:pt x="3" y="432"/>
                    </a:lnTo>
                    <a:lnTo>
                      <a:pt x="1" y="435"/>
                    </a:lnTo>
                    <a:lnTo>
                      <a:pt x="1" y="657"/>
                    </a:lnTo>
                    <a:lnTo>
                      <a:pt x="0" y="658"/>
                    </a:lnTo>
                    <a:lnTo>
                      <a:pt x="79" y="658"/>
                    </a:lnTo>
                    <a:lnTo>
                      <a:pt x="78" y="657"/>
                    </a:lnTo>
                    <a:lnTo>
                      <a:pt x="78" y="435"/>
                    </a:lnTo>
                    <a:lnTo>
                      <a:pt x="26" y="435"/>
                    </a:lnTo>
                    <a:lnTo>
                      <a:pt x="24" y="432"/>
                    </a:lnTo>
                    <a:lnTo>
                      <a:pt x="26" y="430"/>
                    </a:lnTo>
                    <a:lnTo>
                      <a:pt x="78" y="430"/>
                    </a:lnTo>
                    <a:lnTo>
                      <a:pt x="78" y="420"/>
                    </a:lnTo>
                    <a:lnTo>
                      <a:pt x="27" y="420"/>
                    </a:lnTo>
                    <a:lnTo>
                      <a:pt x="24" y="418"/>
                    </a:lnTo>
                    <a:lnTo>
                      <a:pt x="27"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15" name="Freeform 3001"/>
              <p:cNvSpPr>
                <a:spLocks/>
              </p:cNvSpPr>
              <p:nvPr/>
            </p:nvSpPr>
            <p:spPr bwMode="auto">
              <a:xfrm>
                <a:off x="4041" y="4031"/>
                <a:ext cx="80" cy="658"/>
              </a:xfrm>
              <a:custGeom>
                <a:avLst/>
                <a:gdLst>
                  <a:gd name="T0" fmla="+- 0 4119 4041"/>
                  <a:gd name="T1" fmla="*/ T0 w 80"/>
                  <a:gd name="T2" fmla="+- 0 4461 4031"/>
                  <a:gd name="T3" fmla="*/ 4461 h 658"/>
                  <a:gd name="T4" fmla="+- 0 4102 4041"/>
                  <a:gd name="T5" fmla="*/ T4 w 80"/>
                  <a:gd name="T6" fmla="+- 0 4461 4031"/>
                  <a:gd name="T7" fmla="*/ 4461 h 658"/>
                  <a:gd name="T8" fmla="+- 0 4105 4041"/>
                  <a:gd name="T9" fmla="*/ T8 w 80"/>
                  <a:gd name="T10" fmla="+- 0 4463 4031"/>
                  <a:gd name="T11" fmla="*/ 4463 h 658"/>
                  <a:gd name="T12" fmla="+- 0 4102 4041"/>
                  <a:gd name="T13" fmla="*/ T12 w 80"/>
                  <a:gd name="T14" fmla="+- 0 4466 4031"/>
                  <a:gd name="T15" fmla="*/ 4466 h 658"/>
                  <a:gd name="T16" fmla="+- 0 4119 4041"/>
                  <a:gd name="T17" fmla="*/ T16 w 80"/>
                  <a:gd name="T18" fmla="+- 0 4466 4031"/>
                  <a:gd name="T19" fmla="*/ 4466 h 658"/>
                  <a:gd name="T20" fmla="+- 0 4119 4041"/>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61" y="430"/>
                    </a:lnTo>
                    <a:lnTo>
                      <a:pt x="64" y="432"/>
                    </a:lnTo>
                    <a:lnTo>
                      <a:pt x="61"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16" name="Freeform 3000"/>
              <p:cNvSpPr>
                <a:spLocks/>
              </p:cNvSpPr>
              <p:nvPr/>
            </p:nvSpPr>
            <p:spPr bwMode="auto">
              <a:xfrm>
                <a:off x="4041" y="4031"/>
                <a:ext cx="80" cy="658"/>
              </a:xfrm>
              <a:custGeom>
                <a:avLst/>
                <a:gdLst>
                  <a:gd name="T0" fmla="+- 0 4119 4041"/>
                  <a:gd name="T1" fmla="*/ T0 w 80"/>
                  <a:gd name="T2" fmla="+- 0 4446 4031"/>
                  <a:gd name="T3" fmla="*/ 4446 h 658"/>
                  <a:gd name="T4" fmla="+- 0 4104 4041"/>
                  <a:gd name="T5" fmla="*/ T4 w 80"/>
                  <a:gd name="T6" fmla="+- 0 4446 4031"/>
                  <a:gd name="T7" fmla="*/ 4446 h 658"/>
                  <a:gd name="T8" fmla="+- 0 4106 4041"/>
                  <a:gd name="T9" fmla="*/ T8 w 80"/>
                  <a:gd name="T10" fmla="+- 0 4449 4031"/>
                  <a:gd name="T11" fmla="*/ 4449 h 658"/>
                  <a:gd name="T12" fmla="+- 0 4104 4041"/>
                  <a:gd name="T13" fmla="*/ T12 w 80"/>
                  <a:gd name="T14" fmla="+- 0 4451 4031"/>
                  <a:gd name="T15" fmla="*/ 4451 h 658"/>
                  <a:gd name="T16" fmla="+- 0 4119 4041"/>
                  <a:gd name="T17" fmla="*/ T16 w 80"/>
                  <a:gd name="T18" fmla="+- 0 4451 4031"/>
                  <a:gd name="T19" fmla="*/ 4451 h 658"/>
                  <a:gd name="T20" fmla="+- 0 4119 4041"/>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63" y="415"/>
                    </a:lnTo>
                    <a:lnTo>
                      <a:pt x="65" y="418"/>
                    </a:lnTo>
                    <a:lnTo>
                      <a:pt x="63"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10" name="Group 2997"/>
            <p:cNvGrpSpPr>
              <a:grpSpLocks/>
            </p:cNvGrpSpPr>
            <p:nvPr/>
          </p:nvGrpSpPr>
          <p:grpSpPr bwMode="auto">
            <a:xfrm>
              <a:off x="4042" y="4463"/>
              <a:ext cx="64" cy="2"/>
              <a:chOff x="4042" y="4463"/>
              <a:chExt cx="64" cy="2"/>
            </a:xfrm>
          </p:grpSpPr>
          <p:sp>
            <p:nvSpPr>
              <p:cNvPr id="39413" name="Freeform 2998"/>
              <p:cNvSpPr>
                <a:spLocks/>
              </p:cNvSpPr>
              <p:nvPr/>
            </p:nvSpPr>
            <p:spPr bwMode="auto">
              <a:xfrm>
                <a:off x="4042" y="4463"/>
                <a:ext cx="64" cy="2"/>
              </a:xfrm>
              <a:custGeom>
                <a:avLst/>
                <a:gdLst>
                  <a:gd name="T0" fmla="+- 0 4042 4042"/>
                  <a:gd name="T1" fmla="*/ T0 w 64"/>
                  <a:gd name="T2" fmla="+- 0 4105 4042"/>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1" name="Group 2995"/>
            <p:cNvGrpSpPr>
              <a:grpSpLocks/>
            </p:cNvGrpSpPr>
            <p:nvPr/>
          </p:nvGrpSpPr>
          <p:grpSpPr bwMode="auto">
            <a:xfrm>
              <a:off x="4042" y="4449"/>
              <a:ext cx="65" cy="2"/>
              <a:chOff x="4042" y="4449"/>
              <a:chExt cx="65" cy="2"/>
            </a:xfrm>
          </p:grpSpPr>
          <p:sp>
            <p:nvSpPr>
              <p:cNvPr id="39412" name="Freeform 2996"/>
              <p:cNvSpPr>
                <a:spLocks/>
              </p:cNvSpPr>
              <p:nvPr/>
            </p:nvSpPr>
            <p:spPr bwMode="auto">
              <a:xfrm>
                <a:off x="4042" y="4449"/>
                <a:ext cx="65" cy="2"/>
              </a:xfrm>
              <a:custGeom>
                <a:avLst/>
                <a:gdLst>
                  <a:gd name="T0" fmla="+- 0 4042 4042"/>
                  <a:gd name="T1" fmla="*/ T0 w 65"/>
                  <a:gd name="T2" fmla="+- 0 4106 4042"/>
                  <a:gd name="T3" fmla="*/ T2 w 65"/>
                </a:gdLst>
                <a:ahLst/>
                <a:cxnLst>
                  <a:cxn ang="0">
                    <a:pos x="T1" y="0"/>
                  </a:cxn>
                  <a:cxn ang="0">
                    <a:pos x="T3" y="0"/>
                  </a:cxn>
                </a:cxnLst>
                <a:rect l="0" t="0" r="r" b="b"/>
                <a:pathLst>
                  <a:path w="65">
                    <a:moveTo>
                      <a:pt x="0" y="0"/>
                    </a:moveTo>
                    <a:lnTo>
                      <a:pt x="64"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2" name="Group 2993"/>
            <p:cNvGrpSpPr>
              <a:grpSpLocks/>
            </p:cNvGrpSpPr>
            <p:nvPr/>
          </p:nvGrpSpPr>
          <p:grpSpPr bwMode="auto">
            <a:xfrm>
              <a:off x="4041" y="4465"/>
              <a:ext cx="2" cy="224"/>
              <a:chOff x="4041" y="4465"/>
              <a:chExt cx="2" cy="224"/>
            </a:xfrm>
          </p:grpSpPr>
          <p:sp>
            <p:nvSpPr>
              <p:cNvPr id="39411" name="Freeform 2994"/>
              <p:cNvSpPr>
                <a:spLocks/>
              </p:cNvSpPr>
              <p:nvPr/>
            </p:nvSpPr>
            <p:spPr bwMode="auto">
              <a:xfrm>
                <a:off x="404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3" name="Group 2991"/>
            <p:cNvGrpSpPr>
              <a:grpSpLocks/>
            </p:cNvGrpSpPr>
            <p:nvPr/>
          </p:nvGrpSpPr>
          <p:grpSpPr bwMode="auto">
            <a:xfrm>
              <a:off x="4039" y="4456"/>
              <a:ext cx="3" cy="2"/>
              <a:chOff x="4039" y="4456"/>
              <a:chExt cx="3" cy="2"/>
            </a:xfrm>
          </p:grpSpPr>
          <p:sp>
            <p:nvSpPr>
              <p:cNvPr id="39410" name="Freeform 2992"/>
              <p:cNvSpPr>
                <a:spLocks/>
              </p:cNvSpPr>
              <p:nvPr/>
            </p:nvSpPr>
            <p:spPr bwMode="auto">
              <a:xfrm>
                <a:off x="4039" y="4456"/>
                <a:ext cx="3" cy="2"/>
              </a:xfrm>
              <a:custGeom>
                <a:avLst/>
                <a:gdLst>
                  <a:gd name="T0" fmla="+- 0 4039 4039"/>
                  <a:gd name="T1" fmla="*/ T0 w 3"/>
                  <a:gd name="T2" fmla="+- 0 4042 4039"/>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4" name="Group 2989"/>
            <p:cNvGrpSpPr>
              <a:grpSpLocks/>
            </p:cNvGrpSpPr>
            <p:nvPr/>
          </p:nvGrpSpPr>
          <p:grpSpPr bwMode="auto">
            <a:xfrm>
              <a:off x="4039" y="4463"/>
              <a:ext cx="3" cy="2"/>
              <a:chOff x="4039" y="4463"/>
              <a:chExt cx="3" cy="2"/>
            </a:xfrm>
          </p:grpSpPr>
          <p:sp>
            <p:nvSpPr>
              <p:cNvPr id="39409" name="Freeform 2990"/>
              <p:cNvSpPr>
                <a:spLocks/>
              </p:cNvSpPr>
              <p:nvPr/>
            </p:nvSpPr>
            <p:spPr bwMode="auto">
              <a:xfrm>
                <a:off x="4039" y="4463"/>
                <a:ext cx="3" cy="2"/>
              </a:xfrm>
              <a:custGeom>
                <a:avLst/>
                <a:gdLst>
                  <a:gd name="T0" fmla="+- 0 4039 4039"/>
                  <a:gd name="T1" fmla="*/ T0 w 3"/>
                  <a:gd name="T2" fmla="+- 0 4042 403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5" name="Group 2987"/>
            <p:cNvGrpSpPr>
              <a:grpSpLocks/>
            </p:cNvGrpSpPr>
            <p:nvPr/>
          </p:nvGrpSpPr>
          <p:grpSpPr bwMode="auto">
            <a:xfrm>
              <a:off x="4041" y="4031"/>
              <a:ext cx="2" cy="415"/>
              <a:chOff x="4041" y="4031"/>
              <a:chExt cx="2" cy="415"/>
            </a:xfrm>
          </p:grpSpPr>
          <p:sp>
            <p:nvSpPr>
              <p:cNvPr id="39408" name="Freeform 2988"/>
              <p:cNvSpPr>
                <a:spLocks/>
              </p:cNvSpPr>
              <p:nvPr/>
            </p:nvSpPr>
            <p:spPr bwMode="auto">
              <a:xfrm>
                <a:off x="4041"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6" name="Group 2984"/>
            <p:cNvGrpSpPr>
              <a:grpSpLocks/>
            </p:cNvGrpSpPr>
            <p:nvPr/>
          </p:nvGrpSpPr>
          <p:grpSpPr bwMode="auto">
            <a:xfrm>
              <a:off x="4039" y="4449"/>
              <a:ext cx="3" cy="2"/>
              <a:chOff x="4039" y="4449"/>
              <a:chExt cx="3" cy="2"/>
            </a:xfrm>
          </p:grpSpPr>
          <p:sp>
            <p:nvSpPr>
              <p:cNvPr id="39406" name="Freeform 2986"/>
              <p:cNvSpPr>
                <a:spLocks/>
              </p:cNvSpPr>
              <p:nvPr/>
            </p:nvSpPr>
            <p:spPr bwMode="auto">
              <a:xfrm>
                <a:off x="4039" y="4449"/>
                <a:ext cx="3" cy="2"/>
              </a:xfrm>
              <a:custGeom>
                <a:avLst/>
                <a:gdLst>
                  <a:gd name="T0" fmla="+- 0 4039 4039"/>
                  <a:gd name="T1" fmla="*/ T0 w 3"/>
                  <a:gd name="T2" fmla="+- 0 4042 4039"/>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407" name="Picture 29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17" name="Group 2982"/>
            <p:cNvGrpSpPr>
              <a:grpSpLocks/>
            </p:cNvGrpSpPr>
            <p:nvPr/>
          </p:nvGrpSpPr>
          <p:grpSpPr bwMode="auto">
            <a:xfrm>
              <a:off x="4025" y="4019"/>
              <a:ext cx="3" cy="656"/>
              <a:chOff x="4025" y="4019"/>
              <a:chExt cx="3" cy="656"/>
            </a:xfrm>
          </p:grpSpPr>
          <p:sp>
            <p:nvSpPr>
              <p:cNvPr id="39405" name="Freeform 2983"/>
              <p:cNvSpPr>
                <a:spLocks/>
              </p:cNvSpPr>
              <p:nvPr/>
            </p:nvSpPr>
            <p:spPr bwMode="auto">
              <a:xfrm>
                <a:off x="4025" y="4019"/>
                <a:ext cx="3" cy="656"/>
              </a:xfrm>
              <a:custGeom>
                <a:avLst/>
                <a:gdLst>
                  <a:gd name="T0" fmla="+- 0 4025 4025"/>
                  <a:gd name="T1" fmla="*/ T0 w 3"/>
                  <a:gd name="T2" fmla="+- 0 4675 4019"/>
                  <a:gd name="T3" fmla="*/ 4675 h 656"/>
                  <a:gd name="T4" fmla="+- 0 4028 4025"/>
                  <a:gd name="T5" fmla="*/ T4 w 3"/>
                  <a:gd name="T6" fmla="+- 0 4675 4019"/>
                  <a:gd name="T7" fmla="*/ 4675 h 656"/>
                  <a:gd name="T8" fmla="+- 0 4028 4025"/>
                  <a:gd name="T9" fmla="*/ T8 w 3"/>
                  <a:gd name="T10" fmla="+- 0 4019 4019"/>
                  <a:gd name="T11" fmla="*/ 4019 h 656"/>
                  <a:gd name="T12" fmla="+- 0 4025 4025"/>
                  <a:gd name="T13" fmla="*/ T12 w 3"/>
                  <a:gd name="T14" fmla="+- 0 4019 4019"/>
                  <a:gd name="T15" fmla="*/ 4019 h 656"/>
                  <a:gd name="T16" fmla="+- 0 4025 402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18" name="Group 2980"/>
            <p:cNvGrpSpPr>
              <a:grpSpLocks/>
            </p:cNvGrpSpPr>
            <p:nvPr/>
          </p:nvGrpSpPr>
          <p:grpSpPr bwMode="auto">
            <a:xfrm>
              <a:off x="4025" y="4018"/>
              <a:ext cx="82" cy="2"/>
              <a:chOff x="4025" y="4018"/>
              <a:chExt cx="82" cy="2"/>
            </a:xfrm>
          </p:grpSpPr>
          <p:sp>
            <p:nvSpPr>
              <p:cNvPr id="39404" name="Freeform 2981"/>
              <p:cNvSpPr>
                <a:spLocks/>
              </p:cNvSpPr>
              <p:nvPr/>
            </p:nvSpPr>
            <p:spPr bwMode="auto">
              <a:xfrm>
                <a:off x="4025" y="4018"/>
                <a:ext cx="82" cy="2"/>
              </a:xfrm>
              <a:custGeom>
                <a:avLst/>
                <a:gdLst>
                  <a:gd name="T0" fmla="+- 0 4025 4025"/>
                  <a:gd name="T1" fmla="*/ T0 w 82"/>
                  <a:gd name="T2" fmla="+- 0 4107 402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9" name="Group 2978"/>
            <p:cNvGrpSpPr>
              <a:grpSpLocks/>
            </p:cNvGrpSpPr>
            <p:nvPr/>
          </p:nvGrpSpPr>
          <p:grpSpPr bwMode="auto">
            <a:xfrm>
              <a:off x="4026" y="4674"/>
              <a:ext cx="80" cy="2"/>
              <a:chOff x="4026" y="4674"/>
              <a:chExt cx="80" cy="2"/>
            </a:xfrm>
          </p:grpSpPr>
          <p:sp>
            <p:nvSpPr>
              <p:cNvPr id="39403" name="Freeform 2979"/>
              <p:cNvSpPr>
                <a:spLocks/>
              </p:cNvSpPr>
              <p:nvPr/>
            </p:nvSpPr>
            <p:spPr bwMode="auto">
              <a:xfrm>
                <a:off x="4026" y="4674"/>
                <a:ext cx="80" cy="2"/>
              </a:xfrm>
              <a:custGeom>
                <a:avLst/>
                <a:gdLst>
                  <a:gd name="T0" fmla="+- 0 4026 4026"/>
                  <a:gd name="T1" fmla="*/ T0 w 80"/>
                  <a:gd name="T2" fmla="+- 0 4106 40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0" name="Group 2976"/>
            <p:cNvGrpSpPr>
              <a:grpSpLocks/>
            </p:cNvGrpSpPr>
            <p:nvPr/>
          </p:nvGrpSpPr>
          <p:grpSpPr bwMode="auto">
            <a:xfrm>
              <a:off x="4028" y="4672"/>
              <a:ext cx="80" cy="2"/>
              <a:chOff x="4028" y="4672"/>
              <a:chExt cx="80" cy="2"/>
            </a:xfrm>
          </p:grpSpPr>
          <p:sp>
            <p:nvSpPr>
              <p:cNvPr id="39402" name="Freeform 2977"/>
              <p:cNvSpPr>
                <a:spLocks/>
              </p:cNvSpPr>
              <p:nvPr/>
            </p:nvSpPr>
            <p:spPr bwMode="auto">
              <a:xfrm>
                <a:off x="4028" y="4672"/>
                <a:ext cx="80" cy="2"/>
              </a:xfrm>
              <a:custGeom>
                <a:avLst/>
                <a:gdLst>
                  <a:gd name="T0" fmla="+- 0 4028 4028"/>
                  <a:gd name="T1" fmla="*/ T0 w 80"/>
                  <a:gd name="T2" fmla="+- 0 4107 402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1" name="Group 2973"/>
            <p:cNvGrpSpPr>
              <a:grpSpLocks/>
            </p:cNvGrpSpPr>
            <p:nvPr/>
          </p:nvGrpSpPr>
          <p:grpSpPr bwMode="auto">
            <a:xfrm>
              <a:off x="4052" y="4248"/>
              <a:ext cx="40" cy="67"/>
              <a:chOff x="4052" y="4248"/>
              <a:chExt cx="40" cy="67"/>
            </a:xfrm>
          </p:grpSpPr>
          <p:sp>
            <p:nvSpPr>
              <p:cNvPr id="39400" name="Freeform 2975"/>
              <p:cNvSpPr>
                <a:spLocks/>
              </p:cNvSpPr>
              <p:nvPr/>
            </p:nvSpPr>
            <p:spPr bwMode="auto">
              <a:xfrm>
                <a:off x="4052" y="4248"/>
                <a:ext cx="40" cy="67"/>
              </a:xfrm>
              <a:custGeom>
                <a:avLst/>
                <a:gdLst>
                  <a:gd name="T0" fmla="+- 0 4087 4052"/>
                  <a:gd name="T1" fmla="*/ T0 w 40"/>
                  <a:gd name="T2" fmla="+- 0 4256 4248"/>
                  <a:gd name="T3" fmla="*/ 4256 h 67"/>
                  <a:gd name="T4" fmla="+- 0 4069 4052"/>
                  <a:gd name="T5" fmla="*/ T4 w 40"/>
                  <a:gd name="T6" fmla="+- 0 4256 4248"/>
                  <a:gd name="T7" fmla="*/ 4256 h 67"/>
                  <a:gd name="T8" fmla="+- 0 4074 4052"/>
                  <a:gd name="T9" fmla="*/ T8 w 40"/>
                  <a:gd name="T10" fmla="+- 0 4257 4248"/>
                  <a:gd name="T11" fmla="*/ 4257 h 67"/>
                  <a:gd name="T12" fmla="+- 0 4077 4052"/>
                  <a:gd name="T13" fmla="*/ T12 w 40"/>
                  <a:gd name="T14" fmla="+- 0 4259 4248"/>
                  <a:gd name="T15" fmla="*/ 4259 h 67"/>
                  <a:gd name="T16" fmla="+- 0 4079 4052"/>
                  <a:gd name="T17" fmla="*/ T16 w 40"/>
                  <a:gd name="T18" fmla="+- 0 4262 4248"/>
                  <a:gd name="T19" fmla="*/ 4262 h 67"/>
                  <a:gd name="T20" fmla="+- 0 4080 4052"/>
                  <a:gd name="T21" fmla="*/ T20 w 40"/>
                  <a:gd name="T22" fmla="+- 0 4266 4248"/>
                  <a:gd name="T23" fmla="*/ 4266 h 67"/>
                  <a:gd name="T24" fmla="+- 0 4079 4052"/>
                  <a:gd name="T25" fmla="*/ T24 w 40"/>
                  <a:gd name="T26" fmla="+- 0 4271 4248"/>
                  <a:gd name="T27" fmla="*/ 4271 h 67"/>
                  <a:gd name="T28" fmla="+- 0 4054 4052"/>
                  <a:gd name="T29" fmla="*/ T28 w 40"/>
                  <a:gd name="T30" fmla="+- 0 4305 4248"/>
                  <a:gd name="T31" fmla="*/ 4305 h 67"/>
                  <a:gd name="T32" fmla="+- 0 4053 4052"/>
                  <a:gd name="T33" fmla="*/ T32 w 40"/>
                  <a:gd name="T34" fmla="+- 0 4306 4248"/>
                  <a:gd name="T35" fmla="*/ 4306 h 67"/>
                  <a:gd name="T36" fmla="+- 0 4052 4052"/>
                  <a:gd name="T37" fmla="*/ T36 w 40"/>
                  <a:gd name="T38" fmla="+- 0 4308 4248"/>
                  <a:gd name="T39" fmla="*/ 4308 h 67"/>
                  <a:gd name="T40" fmla="+- 0 4052 4052"/>
                  <a:gd name="T41" fmla="*/ T40 w 40"/>
                  <a:gd name="T42" fmla="+- 0 4308 4248"/>
                  <a:gd name="T43" fmla="*/ 4308 h 67"/>
                  <a:gd name="T44" fmla="+- 0 4052 4052"/>
                  <a:gd name="T45" fmla="*/ T44 w 40"/>
                  <a:gd name="T46" fmla="+- 0 4313 4248"/>
                  <a:gd name="T47" fmla="*/ 4313 h 67"/>
                  <a:gd name="T48" fmla="+- 0 4053 4052"/>
                  <a:gd name="T49" fmla="*/ T48 w 40"/>
                  <a:gd name="T50" fmla="+- 0 4314 4248"/>
                  <a:gd name="T51" fmla="*/ 4314 h 67"/>
                  <a:gd name="T52" fmla="+- 0 4054 4052"/>
                  <a:gd name="T53" fmla="*/ T52 w 40"/>
                  <a:gd name="T54" fmla="+- 0 4314 4248"/>
                  <a:gd name="T55" fmla="*/ 4314 h 67"/>
                  <a:gd name="T56" fmla="+- 0 4091 4052"/>
                  <a:gd name="T57" fmla="*/ T56 w 40"/>
                  <a:gd name="T58" fmla="+- 0 4315 4248"/>
                  <a:gd name="T59" fmla="*/ 4315 h 67"/>
                  <a:gd name="T60" fmla="+- 0 4091 4052"/>
                  <a:gd name="T61" fmla="*/ T60 w 40"/>
                  <a:gd name="T62" fmla="+- 0 4314 4248"/>
                  <a:gd name="T63" fmla="*/ 4314 h 67"/>
                  <a:gd name="T64" fmla="+- 0 4092 4052"/>
                  <a:gd name="T65" fmla="*/ T64 w 40"/>
                  <a:gd name="T66" fmla="+- 0 4314 4248"/>
                  <a:gd name="T67" fmla="*/ 4314 h 67"/>
                  <a:gd name="T68" fmla="+- 0 4092 4052"/>
                  <a:gd name="T69" fmla="*/ T68 w 40"/>
                  <a:gd name="T70" fmla="+- 0 4313 4248"/>
                  <a:gd name="T71" fmla="*/ 4313 h 67"/>
                  <a:gd name="T72" fmla="+- 0 4092 4052"/>
                  <a:gd name="T73" fmla="*/ T72 w 40"/>
                  <a:gd name="T74" fmla="+- 0 4309 4248"/>
                  <a:gd name="T75" fmla="*/ 4309 h 67"/>
                  <a:gd name="T76" fmla="+- 0 4092 4052"/>
                  <a:gd name="T77" fmla="*/ T76 w 40"/>
                  <a:gd name="T78" fmla="+- 0 4308 4248"/>
                  <a:gd name="T79" fmla="*/ 4308 h 67"/>
                  <a:gd name="T80" fmla="+- 0 4091 4052"/>
                  <a:gd name="T81" fmla="*/ T80 w 40"/>
                  <a:gd name="T82" fmla="+- 0 4307 4248"/>
                  <a:gd name="T83" fmla="*/ 4307 h 67"/>
                  <a:gd name="T84" fmla="+- 0 4090 4052"/>
                  <a:gd name="T85" fmla="*/ T84 w 40"/>
                  <a:gd name="T86" fmla="+- 0 4307 4248"/>
                  <a:gd name="T87" fmla="*/ 4307 h 67"/>
                  <a:gd name="T88" fmla="+- 0 4062 4052"/>
                  <a:gd name="T89" fmla="*/ T88 w 40"/>
                  <a:gd name="T90" fmla="+- 0 4307 4248"/>
                  <a:gd name="T91" fmla="*/ 4307 h 67"/>
                  <a:gd name="T92" fmla="+- 0 4073 4052"/>
                  <a:gd name="T93" fmla="*/ T92 w 40"/>
                  <a:gd name="T94" fmla="+- 0 4296 4248"/>
                  <a:gd name="T95" fmla="*/ 4296 h 67"/>
                  <a:gd name="T96" fmla="+- 0 4089 4052"/>
                  <a:gd name="T97" fmla="*/ T96 w 40"/>
                  <a:gd name="T98" fmla="+- 0 4269 4248"/>
                  <a:gd name="T99" fmla="*/ 4269 h 67"/>
                  <a:gd name="T100" fmla="+- 0 4089 4052"/>
                  <a:gd name="T101" fmla="*/ T100 w 40"/>
                  <a:gd name="T102" fmla="+- 0 4261 4248"/>
                  <a:gd name="T103" fmla="*/ 4261 h 67"/>
                  <a:gd name="T104" fmla="+- 0 4089 4052"/>
                  <a:gd name="T105" fmla="*/ T104 w 40"/>
                  <a:gd name="T106" fmla="+- 0 4260 4248"/>
                  <a:gd name="T107" fmla="*/ 4260 h 67"/>
                  <a:gd name="T108" fmla="+- 0 4088 4052"/>
                  <a:gd name="T109" fmla="*/ T108 w 40"/>
                  <a:gd name="T110" fmla="+- 0 4256 4248"/>
                  <a:gd name="T111" fmla="*/ 4256 h 67"/>
                  <a:gd name="T112" fmla="+- 0 4087 4052"/>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8"/>
                    </a:lnTo>
                    <a:lnTo>
                      <a:pt x="0" y="60"/>
                    </a:lnTo>
                    <a:lnTo>
                      <a:pt x="0" y="65"/>
                    </a:lnTo>
                    <a:lnTo>
                      <a:pt x="1" y="66"/>
                    </a:lnTo>
                    <a:lnTo>
                      <a:pt x="2" y="66"/>
                    </a:lnTo>
                    <a:lnTo>
                      <a:pt x="39" y="67"/>
                    </a:lnTo>
                    <a:lnTo>
                      <a:pt x="39" y="66"/>
                    </a:lnTo>
                    <a:lnTo>
                      <a:pt x="40" y="66"/>
                    </a:lnTo>
                    <a:lnTo>
                      <a:pt x="40" y="65"/>
                    </a:lnTo>
                    <a:lnTo>
                      <a:pt x="40" y="61"/>
                    </a:lnTo>
                    <a:lnTo>
                      <a:pt x="40" y="60"/>
                    </a:lnTo>
                    <a:lnTo>
                      <a:pt x="39" y="59"/>
                    </a:lnTo>
                    <a:lnTo>
                      <a:pt x="38" y="59"/>
                    </a:lnTo>
                    <a:lnTo>
                      <a:pt x="10" y="59"/>
                    </a:lnTo>
                    <a:lnTo>
                      <a:pt x="21" y="48"/>
                    </a:lnTo>
                    <a:lnTo>
                      <a:pt x="37" y="21"/>
                    </a:lnTo>
                    <a:lnTo>
                      <a:pt x="37" y="13"/>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01" name="Freeform 2974"/>
              <p:cNvSpPr>
                <a:spLocks/>
              </p:cNvSpPr>
              <p:nvPr/>
            </p:nvSpPr>
            <p:spPr bwMode="auto">
              <a:xfrm>
                <a:off x="4052" y="4248"/>
                <a:ext cx="40" cy="67"/>
              </a:xfrm>
              <a:custGeom>
                <a:avLst/>
                <a:gdLst>
                  <a:gd name="T0" fmla="+- 0 4074 4052"/>
                  <a:gd name="T1" fmla="*/ T0 w 40"/>
                  <a:gd name="T2" fmla="+- 0 4248 4248"/>
                  <a:gd name="T3" fmla="*/ 4248 h 67"/>
                  <a:gd name="T4" fmla="+- 0 4053 4052"/>
                  <a:gd name="T5" fmla="*/ T4 w 40"/>
                  <a:gd name="T6" fmla="+- 0 4259 4248"/>
                  <a:gd name="T7" fmla="*/ 4259 h 67"/>
                  <a:gd name="T8" fmla="+- 0 4054 4052"/>
                  <a:gd name="T9" fmla="*/ T8 w 40"/>
                  <a:gd name="T10" fmla="+- 0 4260 4248"/>
                  <a:gd name="T11" fmla="*/ 4260 h 67"/>
                  <a:gd name="T12" fmla="+- 0 4054 4052"/>
                  <a:gd name="T13" fmla="*/ T12 w 40"/>
                  <a:gd name="T14" fmla="+- 0 4261 4248"/>
                  <a:gd name="T15" fmla="*/ 4261 h 67"/>
                  <a:gd name="T16" fmla="+- 0 4055 4052"/>
                  <a:gd name="T17" fmla="*/ T16 w 40"/>
                  <a:gd name="T18" fmla="+- 0 4261 4248"/>
                  <a:gd name="T19" fmla="*/ 4261 h 67"/>
                  <a:gd name="T20" fmla="+- 0 4057 4052"/>
                  <a:gd name="T21" fmla="*/ T20 w 40"/>
                  <a:gd name="T22" fmla="+- 0 4260 4248"/>
                  <a:gd name="T23" fmla="*/ 4260 h 67"/>
                  <a:gd name="T24" fmla="+- 0 4060 4052"/>
                  <a:gd name="T25" fmla="*/ T24 w 40"/>
                  <a:gd name="T26" fmla="+- 0 4258 4248"/>
                  <a:gd name="T27" fmla="*/ 4258 h 67"/>
                  <a:gd name="T28" fmla="+- 0 4064 4052"/>
                  <a:gd name="T29" fmla="*/ T28 w 40"/>
                  <a:gd name="T30" fmla="+- 0 4257 4248"/>
                  <a:gd name="T31" fmla="*/ 4257 h 67"/>
                  <a:gd name="T32" fmla="+- 0 4065 4052"/>
                  <a:gd name="T33" fmla="*/ T32 w 40"/>
                  <a:gd name="T34" fmla="+- 0 4256 4248"/>
                  <a:gd name="T35" fmla="*/ 4256 h 67"/>
                  <a:gd name="T36" fmla="+- 0 4067 4052"/>
                  <a:gd name="T37" fmla="*/ T36 w 40"/>
                  <a:gd name="T38" fmla="+- 0 4256 4248"/>
                  <a:gd name="T39" fmla="*/ 4256 h 67"/>
                  <a:gd name="T40" fmla="+- 0 4087 4052"/>
                  <a:gd name="T41" fmla="*/ T40 w 40"/>
                  <a:gd name="T42" fmla="+- 0 4256 4248"/>
                  <a:gd name="T43" fmla="*/ 4256 h 67"/>
                  <a:gd name="T44" fmla="+- 0 4086 4052"/>
                  <a:gd name="T45" fmla="*/ T44 w 40"/>
                  <a:gd name="T46" fmla="+- 0 4255 4248"/>
                  <a:gd name="T47" fmla="*/ 4255 h 67"/>
                  <a:gd name="T48" fmla="+- 0 4083 4052"/>
                  <a:gd name="T49" fmla="*/ T48 w 40"/>
                  <a:gd name="T50" fmla="+- 0 4251 4248"/>
                  <a:gd name="T51" fmla="*/ 4251 h 67"/>
                  <a:gd name="T52" fmla="+- 0 4081 4052"/>
                  <a:gd name="T53" fmla="*/ T52 w 40"/>
                  <a:gd name="T54" fmla="+- 0 4250 4248"/>
                  <a:gd name="T55" fmla="*/ 4250 h 67"/>
                  <a:gd name="T56" fmla="+- 0 4077 4052"/>
                  <a:gd name="T57" fmla="*/ T56 w 40"/>
                  <a:gd name="T58" fmla="+- 0 4248 4248"/>
                  <a:gd name="T59" fmla="*/ 4248 h 67"/>
                  <a:gd name="T60" fmla="+- 0 4074 4052"/>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0"/>
                    </a:lnTo>
                    <a:lnTo>
                      <a:pt x="12" y="9"/>
                    </a:lnTo>
                    <a:lnTo>
                      <a:pt x="13" y="8"/>
                    </a:lnTo>
                    <a:lnTo>
                      <a:pt x="15" y="8"/>
                    </a:lnTo>
                    <a:lnTo>
                      <a:pt x="35" y="8"/>
                    </a:lnTo>
                    <a:lnTo>
                      <a:pt x="34" y="7"/>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22" name="Group 2971"/>
            <p:cNvGrpSpPr>
              <a:grpSpLocks/>
            </p:cNvGrpSpPr>
            <p:nvPr/>
          </p:nvGrpSpPr>
          <p:grpSpPr bwMode="auto">
            <a:xfrm>
              <a:off x="4051" y="4372"/>
              <a:ext cx="42" cy="66"/>
              <a:chOff x="4051" y="4372"/>
              <a:chExt cx="42" cy="66"/>
            </a:xfrm>
          </p:grpSpPr>
          <p:sp>
            <p:nvSpPr>
              <p:cNvPr id="39399" name="Freeform 2972"/>
              <p:cNvSpPr>
                <a:spLocks/>
              </p:cNvSpPr>
              <p:nvPr/>
            </p:nvSpPr>
            <p:spPr bwMode="auto">
              <a:xfrm>
                <a:off x="4051" y="4372"/>
                <a:ext cx="42" cy="66"/>
              </a:xfrm>
              <a:custGeom>
                <a:avLst/>
                <a:gdLst>
                  <a:gd name="T0" fmla="+- 0 4053 4051"/>
                  <a:gd name="T1" fmla="*/ T0 w 42"/>
                  <a:gd name="T2" fmla="+- 0 4372 4372"/>
                  <a:gd name="T3" fmla="*/ 4372 h 66"/>
                  <a:gd name="T4" fmla="+- 0 4052 4051"/>
                  <a:gd name="T5" fmla="*/ T4 w 42"/>
                  <a:gd name="T6" fmla="+- 0 4372 4372"/>
                  <a:gd name="T7" fmla="*/ 4372 h 66"/>
                  <a:gd name="T8" fmla="+- 0 4052 4051"/>
                  <a:gd name="T9" fmla="*/ T8 w 42"/>
                  <a:gd name="T10" fmla="+- 0 4373 4372"/>
                  <a:gd name="T11" fmla="*/ 4373 h 66"/>
                  <a:gd name="T12" fmla="+- 0 4051 4051"/>
                  <a:gd name="T13" fmla="*/ T12 w 42"/>
                  <a:gd name="T14" fmla="+- 0 4374 4372"/>
                  <a:gd name="T15" fmla="*/ 4374 h 66"/>
                  <a:gd name="T16" fmla="+- 0 4051 4051"/>
                  <a:gd name="T17" fmla="*/ T16 w 42"/>
                  <a:gd name="T18" fmla="+- 0 4376 4372"/>
                  <a:gd name="T19" fmla="*/ 4376 h 66"/>
                  <a:gd name="T20" fmla="+- 0 4052 4051"/>
                  <a:gd name="T21" fmla="*/ T20 w 42"/>
                  <a:gd name="T22" fmla="+- 0 4379 4372"/>
                  <a:gd name="T23" fmla="*/ 4379 h 66"/>
                  <a:gd name="T24" fmla="+- 0 4053 4051"/>
                  <a:gd name="T25" fmla="*/ T24 w 42"/>
                  <a:gd name="T26" fmla="+- 0 4380 4372"/>
                  <a:gd name="T27" fmla="*/ 4380 h 66"/>
                  <a:gd name="T28" fmla="+- 0 4084 4051"/>
                  <a:gd name="T29" fmla="*/ T28 w 42"/>
                  <a:gd name="T30" fmla="+- 0 4380 4372"/>
                  <a:gd name="T31" fmla="*/ 4380 h 66"/>
                  <a:gd name="T32" fmla="+- 0 4060 4051"/>
                  <a:gd name="T33" fmla="*/ T32 w 42"/>
                  <a:gd name="T34" fmla="+- 0 4435 4372"/>
                  <a:gd name="T35" fmla="*/ 4435 h 66"/>
                  <a:gd name="T36" fmla="+- 0 4059 4051"/>
                  <a:gd name="T37" fmla="*/ T36 w 42"/>
                  <a:gd name="T38" fmla="+- 0 4437 4372"/>
                  <a:gd name="T39" fmla="*/ 4437 h 66"/>
                  <a:gd name="T40" fmla="+- 0 4060 4051"/>
                  <a:gd name="T41" fmla="*/ T40 w 42"/>
                  <a:gd name="T42" fmla="+- 0 4437 4372"/>
                  <a:gd name="T43" fmla="*/ 4437 h 66"/>
                  <a:gd name="T44" fmla="+- 0 4061 4051"/>
                  <a:gd name="T45" fmla="*/ T44 w 42"/>
                  <a:gd name="T46" fmla="+- 0 4438 4372"/>
                  <a:gd name="T47" fmla="*/ 4438 h 66"/>
                  <a:gd name="T48" fmla="+- 0 4066 4051"/>
                  <a:gd name="T49" fmla="*/ T48 w 42"/>
                  <a:gd name="T50" fmla="+- 0 4438 4372"/>
                  <a:gd name="T51" fmla="*/ 4438 h 66"/>
                  <a:gd name="T52" fmla="+- 0 4067 4051"/>
                  <a:gd name="T53" fmla="*/ T52 w 42"/>
                  <a:gd name="T54" fmla="+- 0 4438 4372"/>
                  <a:gd name="T55" fmla="*/ 4438 h 66"/>
                  <a:gd name="T56" fmla="+- 0 4092 4051"/>
                  <a:gd name="T57" fmla="*/ T56 w 42"/>
                  <a:gd name="T58" fmla="+- 0 4382 4372"/>
                  <a:gd name="T59" fmla="*/ 4382 h 66"/>
                  <a:gd name="T60" fmla="+- 0 4093 4051"/>
                  <a:gd name="T61" fmla="*/ T60 w 42"/>
                  <a:gd name="T62" fmla="+- 0 4376 4372"/>
                  <a:gd name="T63" fmla="*/ 4376 h 66"/>
                  <a:gd name="T64" fmla="+- 0 4093 4051"/>
                  <a:gd name="T65" fmla="*/ T64 w 42"/>
                  <a:gd name="T66" fmla="+- 0 4374 4372"/>
                  <a:gd name="T67" fmla="*/ 4374 h 66"/>
                  <a:gd name="T68" fmla="+- 0 4093 4051"/>
                  <a:gd name="T69" fmla="*/ T68 w 42"/>
                  <a:gd name="T70" fmla="+- 0 4373 4372"/>
                  <a:gd name="T71" fmla="*/ 4373 h 66"/>
                  <a:gd name="T72" fmla="+- 0 4092 4051"/>
                  <a:gd name="T73" fmla="*/ T72 w 42"/>
                  <a:gd name="T74" fmla="+- 0 4372 4372"/>
                  <a:gd name="T75" fmla="*/ 4372 h 66"/>
                  <a:gd name="T76" fmla="+- 0 4053 4051"/>
                  <a:gd name="T77" fmla="*/ T76 w 42"/>
                  <a:gd name="T78" fmla="+- 0 4372 4372"/>
                  <a:gd name="T7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4"/>
                    </a:lnTo>
                    <a:lnTo>
                      <a:pt x="1" y="7"/>
                    </a:lnTo>
                    <a:lnTo>
                      <a:pt x="2" y="8"/>
                    </a:lnTo>
                    <a:lnTo>
                      <a:pt x="33" y="8"/>
                    </a:lnTo>
                    <a:lnTo>
                      <a:pt x="9" y="63"/>
                    </a:lnTo>
                    <a:lnTo>
                      <a:pt x="8" y="65"/>
                    </a:lnTo>
                    <a:lnTo>
                      <a:pt x="9" y="65"/>
                    </a:lnTo>
                    <a:lnTo>
                      <a:pt x="10" y="66"/>
                    </a:lnTo>
                    <a:lnTo>
                      <a:pt x="15" y="66"/>
                    </a:lnTo>
                    <a:lnTo>
                      <a:pt x="16" y="66"/>
                    </a:lnTo>
                    <a:lnTo>
                      <a:pt x="41" y="10"/>
                    </a:lnTo>
                    <a:lnTo>
                      <a:pt x="42" y="4"/>
                    </a:lnTo>
                    <a:lnTo>
                      <a:pt x="42" y="2"/>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23" name="Group 2967"/>
            <p:cNvGrpSpPr>
              <a:grpSpLocks/>
            </p:cNvGrpSpPr>
            <p:nvPr/>
          </p:nvGrpSpPr>
          <p:grpSpPr bwMode="auto">
            <a:xfrm>
              <a:off x="4120" y="4031"/>
              <a:ext cx="80" cy="658"/>
              <a:chOff x="4120" y="4031"/>
              <a:chExt cx="80" cy="658"/>
            </a:xfrm>
          </p:grpSpPr>
          <p:sp>
            <p:nvSpPr>
              <p:cNvPr id="39396" name="Freeform 2970"/>
              <p:cNvSpPr>
                <a:spLocks/>
              </p:cNvSpPr>
              <p:nvPr/>
            </p:nvSpPr>
            <p:spPr bwMode="auto">
              <a:xfrm>
                <a:off x="4120" y="4031"/>
                <a:ext cx="80" cy="658"/>
              </a:xfrm>
              <a:custGeom>
                <a:avLst/>
                <a:gdLst>
                  <a:gd name="T0" fmla="+- 0 4120 4120"/>
                  <a:gd name="T1" fmla="*/ T0 w 80"/>
                  <a:gd name="T2" fmla="+- 0 4031 4031"/>
                  <a:gd name="T3" fmla="*/ 4031 h 658"/>
                  <a:gd name="T4" fmla="+- 0 4121 4120"/>
                  <a:gd name="T5" fmla="*/ T4 w 80"/>
                  <a:gd name="T6" fmla="+- 0 4033 4031"/>
                  <a:gd name="T7" fmla="*/ 4033 h 658"/>
                  <a:gd name="T8" fmla="+- 0 4121 4120"/>
                  <a:gd name="T9" fmla="*/ T8 w 80"/>
                  <a:gd name="T10" fmla="+- 0 4688 4031"/>
                  <a:gd name="T11" fmla="*/ 4688 h 658"/>
                  <a:gd name="T12" fmla="+- 0 4120 4120"/>
                  <a:gd name="T13" fmla="*/ T12 w 80"/>
                  <a:gd name="T14" fmla="+- 0 4689 4031"/>
                  <a:gd name="T15" fmla="*/ 4689 h 658"/>
                  <a:gd name="T16" fmla="+- 0 4199 4120"/>
                  <a:gd name="T17" fmla="*/ T16 w 80"/>
                  <a:gd name="T18" fmla="+- 0 4689 4031"/>
                  <a:gd name="T19" fmla="*/ 4689 h 658"/>
                  <a:gd name="T20" fmla="+- 0 4198 4120"/>
                  <a:gd name="T21" fmla="*/ T20 w 80"/>
                  <a:gd name="T22" fmla="+- 0 4688 4031"/>
                  <a:gd name="T23" fmla="*/ 4688 h 658"/>
                  <a:gd name="T24" fmla="+- 0 4198 4120"/>
                  <a:gd name="T25" fmla="*/ T24 w 80"/>
                  <a:gd name="T26" fmla="+- 0 4466 4031"/>
                  <a:gd name="T27" fmla="*/ 4466 h 658"/>
                  <a:gd name="T28" fmla="+- 0 4128 4120"/>
                  <a:gd name="T29" fmla="*/ T28 w 80"/>
                  <a:gd name="T30" fmla="+- 0 4466 4031"/>
                  <a:gd name="T31" fmla="*/ 4466 h 658"/>
                  <a:gd name="T32" fmla="+- 0 4125 4120"/>
                  <a:gd name="T33" fmla="*/ T32 w 80"/>
                  <a:gd name="T34" fmla="+- 0 4463 4031"/>
                  <a:gd name="T35" fmla="*/ 4463 h 658"/>
                  <a:gd name="T36" fmla="+- 0 4128 4120"/>
                  <a:gd name="T37" fmla="*/ T36 w 80"/>
                  <a:gd name="T38" fmla="+- 0 4461 4031"/>
                  <a:gd name="T39" fmla="*/ 4461 h 658"/>
                  <a:gd name="T40" fmla="+- 0 4198 4120"/>
                  <a:gd name="T41" fmla="*/ T40 w 80"/>
                  <a:gd name="T42" fmla="+- 0 4461 4031"/>
                  <a:gd name="T43" fmla="*/ 4461 h 658"/>
                  <a:gd name="T44" fmla="+- 0 4198 4120"/>
                  <a:gd name="T45" fmla="*/ T44 w 80"/>
                  <a:gd name="T46" fmla="+- 0 4451 4031"/>
                  <a:gd name="T47" fmla="*/ 4451 h 658"/>
                  <a:gd name="T48" fmla="+- 0 4129 4120"/>
                  <a:gd name="T49" fmla="*/ T48 w 80"/>
                  <a:gd name="T50" fmla="+- 0 4451 4031"/>
                  <a:gd name="T51" fmla="*/ 4451 h 658"/>
                  <a:gd name="T52" fmla="+- 0 4127 4120"/>
                  <a:gd name="T53" fmla="*/ T52 w 80"/>
                  <a:gd name="T54" fmla="+- 0 4449 4031"/>
                  <a:gd name="T55" fmla="*/ 4449 h 658"/>
                  <a:gd name="T56" fmla="+- 0 4129 4120"/>
                  <a:gd name="T57" fmla="*/ T56 w 80"/>
                  <a:gd name="T58" fmla="+- 0 4446 4031"/>
                  <a:gd name="T59" fmla="*/ 4446 h 658"/>
                  <a:gd name="T60" fmla="+- 0 4198 4120"/>
                  <a:gd name="T61" fmla="*/ T60 w 80"/>
                  <a:gd name="T62" fmla="+- 0 4446 4031"/>
                  <a:gd name="T63" fmla="*/ 4446 h 658"/>
                  <a:gd name="T64" fmla="+- 0 4198 4120"/>
                  <a:gd name="T65" fmla="*/ T64 w 80"/>
                  <a:gd name="T66" fmla="+- 0 4033 4031"/>
                  <a:gd name="T67" fmla="*/ 4033 h 658"/>
                  <a:gd name="T68" fmla="+- 0 4199 4120"/>
                  <a:gd name="T69" fmla="*/ T68 w 80"/>
                  <a:gd name="T70" fmla="+- 0 4031 4031"/>
                  <a:gd name="T71" fmla="*/ 4031 h 658"/>
                  <a:gd name="T72" fmla="+- 0 4120 4120"/>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1" y="2"/>
                    </a:lnTo>
                    <a:lnTo>
                      <a:pt x="1" y="657"/>
                    </a:lnTo>
                    <a:lnTo>
                      <a:pt x="0" y="658"/>
                    </a:lnTo>
                    <a:lnTo>
                      <a:pt x="79" y="658"/>
                    </a:lnTo>
                    <a:lnTo>
                      <a:pt x="78" y="657"/>
                    </a:lnTo>
                    <a:lnTo>
                      <a:pt x="78" y="435"/>
                    </a:lnTo>
                    <a:lnTo>
                      <a:pt x="8" y="435"/>
                    </a:lnTo>
                    <a:lnTo>
                      <a:pt x="5" y="432"/>
                    </a:lnTo>
                    <a:lnTo>
                      <a:pt x="8" y="430"/>
                    </a:lnTo>
                    <a:lnTo>
                      <a:pt x="78" y="430"/>
                    </a:lnTo>
                    <a:lnTo>
                      <a:pt x="78" y="420"/>
                    </a:lnTo>
                    <a:lnTo>
                      <a:pt x="9" y="420"/>
                    </a:lnTo>
                    <a:lnTo>
                      <a:pt x="7" y="418"/>
                    </a:lnTo>
                    <a:lnTo>
                      <a:pt x="9" y="415"/>
                    </a:lnTo>
                    <a:lnTo>
                      <a:pt x="78" y="415"/>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97" name="Freeform 2969"/>
              <p:cNvSpPr>
                <a:spLocks/>
              </p:cNvSpPr>
              <p:nvPr/>
            </p:nvSpPr>
            <p:spPr bwMode="auto">
              <a:xfrm>
                <a:off x="4120" y="4031"/>
                <a:ext cx="80" cy="658"/>
              </a:xfrm>
              <a:custGeom>
                <a:avLst/>
                <a:gdLst>
                  <a:gd name="T0" fmla="+- 0 4188 4120"/>
                  <a:gd name="T1" fmla="*/ T0 w 80"/>
                  <a:gd name="T2" fmla="+- 0 4461 4031"/>
                  <a:gd name="T3" fmla="*/ 4461 h 658"/>
                  <a:gd name="T4" fmla="+- 0 4163 4120"/>
                  <a:gd name="T5" fmla="*/ T4 w 80"/>
                  <a:gd name="T6" fmla="+- 0 4461 4031"/>
                  <a:gd name="T7" fmla="*/ 4461 h 658"/>
                  <a:gd name="T8" fmla="+- 0 4165 4120"/>
                  <a:gd name="T9" fmla="*/ T8 w 80"/>
                  <a:gd name="T10" fmla="+- 0 4463 4031"/>
                  <a:gd name="T11" fmla="*/ 4463 h 658"/>
                  <a:gd name="T12" fmla="+- 0 4163 4120"/>
                  <a:gd name="T13" fmla="*/ T12 w 80"/>
                  <a:gd name="T14" fmla="+- 0 4466 4031"/>
                  <a:gd name="T15" fmla="*/ 4466 h 658"/>
                  <a:gd name="T16" fmla="+- 0 4188 4120"/>
                  <a:gd name="T17" fmla="*/ T16 w 80"/>
                  <a:gd name="T18" fmla="+- 0 4466 4031"/>
                  <a:gd name="T19" fmla="*/ 4466 h 658"/>
                  <a:gd name="T20" fmla="+- 0 4186 4120"/>
                  <a:gd name="T21" fmla="*/ T20 w 80"/>
                  <a:gd name="T22" fmla="+- 0 4463 4031"/>
                  <a:gd name="T23" fmla="*/ 4463 h 658"/>
                  <a:gd name="T24" fmla="+- 0 4188 412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8" y="430"/>
                    </a:moveTo>
                    <a:lnTo>
                      <a:pt x="43" y="430"/>
                    </a:lnTo>
                    <a:lnTo>
                      <a:pt x="45" y="432"/>
                    </a:lnTo>
                    <a:lnTo>
                      <a:pt x="43" y="435"/>
                    </a:lnTo>
                    <a:lnTo>
                      <a:pt x="68" y="435"/>
                    </a:lnTo>
                    <a:lnTo>
                      <a:pt x="66" y="432"/>
                    </a:lnTo>
                    <a:lnTo>
                      <a:pt x="6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98" name="Freeform 2968"/>
              <p:cNvSpPr>
                <a:spLocks/>
              </p:cNvSpPr>
              <p:nvPr/>
            </p:nvSpPr>
            <p:spPr bwMode="auto">
              <a:xfrm>
                <a:off x="4120" y="4031"/>
                <a:ext cx="80" cy="658"/>
              </a:xfrm>
              <a:custGeom>
                <a:avLst/>
                <a:gdLst>
                  <a:gd name="T0" fmla="+- 0 4191 4120"/>
                  <a:gd name="T1" fmla="*/ T0 w 80"/>
                  <a:gd name="T2" fmla="+- 0 4446 4031"/>
                  <a:gd name="T3" fmla="*/ 4446 h 658"/>
                  <a:gd name="T4" fmla="+- 0 4165 4120"/>
                  <a:gd name="T5" fmla="*/ T4 w 80"/>
                  <a:gd name="T6" fmla="+- 0 4446 4031"/>
                  <a:gd name="T7" fmla="*/ 4446 h 658"/>
                  <a:gd name="T8" fmla="+- 0 4168 4120"/>
                  <a:gd name="T9" fmla="*/ T8 w 80"/>
                  <a:gd name="T10" fmla="+- 0 4449 4031"/>
                  <a:gd name="T11" fmla="*/ 4449 h 658"/>
                  <a:gd name="T12" fmla="+- 0 4165 4120"/>
                  <a:gd name="T13" fmla="*/ T12 w 80"/>
                  <a:gd name="T14" fmla="+- 0 4451 4031"/>
                  <a:gd name="T15" fmla="*/ 4451 h 658"/>
                  <a:gd name="T16" fmla="+- 0 4191 4120"/>
                  <a:gd name="T17" fmla="*/ T16 w 80"/>
                  <a:gd name="T18" fmla="+- 0 4451 4031"/>
                  <a:gd name="T19" fmla="*/ 4451 h 658"/>
                  <a:gd name="T20" fmla="+- 0 4188 4120"/>
                  <a:gd name="T21" fmla="*/ T20 w 80"/>
                  <a:gd name="T22" fmla="+- 0 4449 4031"/>
                  <a:gd name="T23" fmla="*/ 4449 h 658"/>
                  <a:gd name="T24" fmla="+- 0 4191 412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1" y="415"/>
                    </a:moveTo>
                    <a:lnTo>
                      <a:pt x="45" y="415"/>
                    </a:lnTo>
                    <a:lnTo>
                      <a:pt x="48" y="418"/>
                    </a:lnTo>
                    <a:lnTo>
                      <a:pt x="45" y="420"/>
                    </a:lnTo>
                    <a:lnTo>
                      <a:pt x="71" y="420"/>
                    </a:lnTo>
                    <a:lnTo>
                      <a:pt x="68" y="418"/>
                    </a:lnTo>
                    <a:lnTo>
                      <a:pt x="7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24" name="Group 2965"/>
            <p:cNvGrpSpPr>
              <a:grpSpLocks/>
            </p:cNvGrpSpPr>
            <p:nvPr/>
          </p:nvGrpSpPr>
          <p:grpSpPr bwMode="auto">
            <a:xfrm>
              <a:off x="4125" y="4463"/>
              <a:ext cx="73" cy="2"/>
              <a:chOff x="4125" y="4463"/>
              <a:chExt cx="73" cy="2"/>
            </a:xfrm>
          </p:grpSpPr>
          <p:sp>
            <p:nvSpPr>
              <p:cNvPr id="39395" name="Freeform 2966"/>
              <p:cNvSpPr>
                <a:spLocks/>
              </p:cNvSpPr>
              <p:nvPr/>
            </p:nvSpPr>
            <p:spPr bwMode="auto">
              <a:xfrm>
                <a:off x="4125" y="4463"/>
                <a:ext cx="73" cy="2"/>
              </a:xfrm>
              <a:custGeom>
                <a:avLst/>
                <a:gdLst>
                  <a:gd name="T0" fmla="+- 0 4125 4125"/>
                  <a:gd name="T1" fmla="*/ T0 w 73"/>
                  <a:gd name="T2" fmla="+- 0 4198 4125"/>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5" name="Group 2963"/>
            <p:cNvGrpSpPr>
              <a:grpSpLocks/>
            </p:cNvGrpSpPr>
            <p:nvPr/>
          </p:nvGrpSpPr>
          <p:grpSpPr bwMode="auto">
            <a:xfrm>
              <a:off x="4127" y="4449"/>
              <a:ext cx="72" cy="2"/>
              <a:chOff x="4127" y="4449"/>
              <a:chExt cx="72" cy="2"/>
            </a:xfrm>
          </p:grpSpPr>
          <p:sp>
            <p:nvSpPr>
              <p:cNvPr id="39394" name="Freeform 2964"/>
              <p:cNvSpPr>
                <a:spLocks/>
              </p:cNvSpPr>
              <p:nvPr/>
            </p:nvSpPr>
            <p:spPr bwMode="auto">
              <a:xfrm>
                <a:off x="4127" y="4449"/>
                <a:ext cx="72" cy="2"/>
              </a:xfrm>
              <a:custGeom>
                <a:avLst/>
                <a:gdLst>
                  <a:gd name="T0" fmla="+- 0 4127 4127"/>
                  <a:gd name="T1" fmla="*/ T0 w 72"/>
                  <a:gd name="T2" fmla="+- 0 4198 4127"/>
                  <a:gd name="T3" fmla="*/ T2 w 72"/>
                </a:gdLst>
                <a:ahLst/>
                <a:cxnLst>
                  <a:cxn ang="0">
                    <a:pos x="T1" y="0"/>
                  </a:cxn>
                  <a:cxn ang="0">
                    <a:pos x="T3" y="0"/>
                  </a:cxn>
                </a:cxnLst>
                <a:rect l="0" t="0" r="r" b="b"/>
                <a:pathLst>
                  <a:path w="72">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6" name="Group 2960"/>
            <p:cNvGrpSpPr>
              <a:grpSpLocks/>
            </p:cNvGrpSpPr>
            <p:nvPr/>
          </p:nvGrpSpPr>
          <p:grpSpPr bwMode="auto">
            <a:xfrm>
              <a:off x="4119" y="4031"/>
              <a:ext cx="3" cy="658"/>
              <a:chOff x="4119" y="4031"/>
              <a:chExt cx="3" cy="658"/>
            </a:xfrm>
          </p:grpSpPr>
          <p:sp>
            <p:nvSpPr>
              <p:cNvPr id="39392" name="Freeform 2962"/>
              <p:cNvSpPr>
                <a:spLocks/>
              </p:cNvSpPr>
              <p:nvPr/>
            </p:nvSpPr>
            <p:spPr bwMode="auto">
              <a:xfrm>
                <a:off x="4119" y="4031"/>
                <a:ext cx="3" cy="658"/>
              </a:xfrm>
              <a:custGeom>
                <a:avLst/>
                <a:gdLst>
                  <a:gd name="T0" fmla="+- 0 4119 4119"/>
                  <a:gd name="T1" fmla="*/ T0 w 3"/>
                  <a:gd name="T2" fmla="+- 0 4689 4031"/>
                  <a:gd name="T3" fmla="*/ 4689 h 658"/>
                  <a:gd name="T4" fmla="+- 0 4121 4119"/>
                  <a:gd name="T5" fmla="*/ T4 w 3"/>
                  <a:gd name="T6" fmla="+- 0 4689 4031"/>
                  <a:gd name="T7" fmla="*/ 4689 h 658"/>
                  <a:gd name="T8" fmla="+- 0 4121 4119"/>
                  <a:gd name="T9" fmla="*/ T8 w 3"/>
                  <a:gd name="T10" fmla="+- 0 4031 4031"/>
                  <a:gd name="T11" fmla="*/ 4031 h 658"/>
                  <a:gd name="T12" fmla="+- 0 4119 4119"/>
                  <a:gd name="T13" fmla="*/ T12 w 3"/>
                  <a:gd name="T14" fmla="+- 0 4031 4031"/>
                  <a:gd name="T15" fmla="*/ 4031 h 658"/>
                  <a:gd name="T16" fmla="+- 0 4119 4119"/>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393" name="Picture 29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27" name="Group 2958"/>
            <p:cNvGrpSpPr>
              <a:grpSpLocks/>
            </p:cNvGrpSpPr>
            <p:nvPr/>
          </p:nvGrpSpPr>
          <p:grpSpPr bwMode="auto">
            <a:xfrm>
              <a:off x="4104" y="4019"/>
              <a:ext cx="3" cy="656"/>
              <a:chOff x="4104" y="4019"/>
              <a:chExt cx="3" cy="656"/>
            </a:xfrm>
          </p:grpSpPr>
          <p:sp>
            <p:nvSpPr>
              <p:cNvPr id="39391" name="Freeform 2959"/>
              <p:cNvSpPr>
                <a:spLocks/>
              </p:cNvSpPr>
              <p:nvPr/>
            </p:nvSpPr>
            <p:spPr bwMode="auto">
              <a:xfrm>
                <a:off x="4104" y="4019"/>
                <a:ext cx="3" cy="656"/>
              </a:xfrm>
              <a:custGeom>
                <a:avLst/>
                <a:gdLst>
                  <a:gd name="T0" fmla="+- 0 4104 4104"/>
                  <a:gd name="T1" fmla="*/ T0 w 3"/>
                  <a:gd name="T2" fmla="+- 0 4675 4019"/>
                  <a:gd name="T3" fmla="*/ 4675 h 656"/>
                  <a:gd name="T4" fmla="+- 0 4107 4104"/>
                  <a:gd name="T5" fmla="*/ T4 w 3"/>
                  <a:gd name="T6" fmla="+- 0 4675 4019"/>
                  <a:gd name="T7" fmla="*/ 4675 h 656"/>
                  <a:gd name="T8" fmla="+- 0 4107 4104"/>
                  <a:gd name="T9" fmla="*/ T8 w 3"/>
                  <a:gd name="T10" fmla="+- 0 4019 4019"/>
                  <a:gd name="T11" fmla="*/ 4019 h 656"/>
                  <a:gd name="T12" fmla="+- 0 4104 4104"/>
                  <a:gd name="T13" fmla="*/ T12 w 3"/>
                  <a:gd name="T14" fmla="+- 0 4019 4019"/>
                  <a:gd name="T15" fmla="*/ 4019 h 656"/>
                  <a:gd name="T16" fmla="+- 0 4104 410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28" name="Group 2956"/>
            <p:cNvGrpSpPr>
              <a:grpSpLocks/>
            </p:cNvGrpSpPr>
            <p:nvPr/>
          </p:nvGrpSpPr>
          <p:grpSpPr bwMode="auto">
            <a:xfrm>
              <a:off x="4104" y="4018"/>
              <a:ext cx="82" cy="2"/>
              <a:chOff x="4104" y="4018"/>
              <a:chExt cx="82" cy="2"/>
            </a:xfrm>
          </p:grpSpPr>
          <p:sp>
            <p:nvSpPr>
              <p:cNvPr id="39390" name="Freeform 2957"/>
              <p:cNvSpPr>
                <a:spLocks/>
              </p:cNvSpPr>
              <p:nvPr/>
            </p:nvSpPr>
            <p:spPr bwMode="auto">
              <a:xfrm>
                <a:off x="4104" y="4018"/>
                <a:ext cx="82" cy="2"/>
              </a:xfrm>
              <a:custGeom>
                <a:avLst/>
                <a:gdLst>
                  <a:gd name="T0" fmla="+- 0 4104 4104"/>
                  <a:gd name="T1" fmla="*/ T0 w 82"/>
                  <a:gd name="T2" fmla="+- 0 4186 410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9" name="Group 2954"/>
            <p:cNvGrpSpPr>
              <a:grpSpLocks/>
            </p:cNvGrpSpPr>
            <p:nvPr/>
          </p:nvGrpSpPr>
          <p:grpSpPr bwMode="auto">
            <a:xfrm>
              <a:off x="4106" y="4674"/>
              <a:ext cx="80" cy="2"/>
              <a:chOff x="4106" y="4674"/>
              <a:chExt cx="80" cy="2"/>
            </a:xfrm>
          </p:grpSpPr>
          <p:sp>
            <p:nvSpPr>
              <p:cNvPr id="39389" name="Freeform 2955"/>
              <p:cNvSpPr>
                <a:spLocks/>
              </p:cNvSpPr>
              <p:nvPr/>
            </p:nvSpPr>
            <p:spPr bwMode="auto">
              <a:xfrm>
                <a:off x="4106" y="4674"/>
                <a:ext cx="80" cy="2"/>
              </a:xfrm>
              <a:custGeom>
                <a:avLst/>
                <a:gdLst>
                  <a:gd name="T0" fmla="+- 0 4106 4106"/>
                  <a:gd name="T1" fmla="*/ T0 w 80"/>
                  <a:gd name="T2" fmla="+- 0 4186 410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0" name="Group 2952"/>
            <p:cNvGrpSpPr>
              <a:grpSpLocks/>
            </p:cNvGrpSpPr>
            <p:nvPr/>
          </p:nvGrpSpPr>
          <p:grpSpPr bwMode="auto">
            <a:xfrm>
              <a:off x="4107" y="4672"/>
              <a:ext cx="80" cy="2"/>
              <a:chOff x="4107" y="4672"/>
              <a:chExt cx="80" cy="2"/>
            </a:xfrm>
          </p:grpSpPr>
          <p:sp>
            <p:nvSpPr>
              <p:cNvPr id="39388" name="Freeform 2953"/>
              <p:cNvSpPr>
                <a:spLocks/>
              </p:cNvSpPr>
              <p:nvPr/>
            </p:nvSpPr>
            <p:spPr bwMode="auto">
              <a:xfrm>
                <a:off x="4107" y="4672"/>
                <a:ext cx="80" cy="2"/>
              </a:xfrm>
              <a:custGeom>
                <a:avLst/>
                <a:gdLst>
                  <a:gd name="T0" fmla="+- 0 4107 4107"/>
                  <a:gd name="T1" fmla="*/ T0 w 80"/>
                  <a:gd name="T2" fmla="+- 0 4186 410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1" name="Group 2949"/>
            <p:cNvGrpSpPr>
              <a:grpSpLocks/>
            </p:cNvGrpSpPr>
            <p:nvPr/>
          </p:nvGrpSpPr>
          <p:grpSpPr bwMode="auto">
            <a:xfrm>
              <a:off x="4132" y="4248"/>
              <a:ext cx="40" cy="67"/>
              <a:chOff x="4132" y="4248"/>
              <a:chExt cx="40" cy="67"/>
            </a:xfrm>
          </p:grpSpPr>
          <p:sp>
            <p:nvSpPr>
              <p:cNvPr id="39386" name="Freeform 2951"/>
              <p:cNvSpPr>
                <a:spLocks/>
              </p:cNvSpPr>
              <p:nvPr/>
            </p:nvSpPr>
            <p:spPr bwMode="auto">
              <a:xfrm>
                <a:off x="4132" y="4248"/>
                <a:ext cx="40" cy="67"/>
              </a:xfrm>
              <a:custGeom>
                <a:avLst/>
                <a:gdLst>
                  <a:gd name="T0" fmla="+- 0 4166 4132"/>
                  <a:gd name="T1" fmla="*/ T0 w 40"/>
                  <a:gd name="T2" fmla="+- 0 4256 4248"/>
                  <a:gd name="T3" fmla="*/ 4256 h 67"/>
                  <a:gd name="T4" fmla="+- 0 4149 4132"/>
                  <a:gd name="T5" fmla="*/ T4 w 40"/>
                  <a:gd name="T6" fmla="+- 0 4256 4248"/>
                  <a:gd name="T7" fmla="*/ 4256 h 67"/>
                  <a:gd name="T8" fmla="+- 0 4153 4132"/>
                  <a:gd name="T9" fmla="*/ T8 w 40"/>
                  <a:gd name="T10" fmla="+- 0 4257 4248"/>
                  <a:gd name="T11" fmla="*/ 4257 h 67"/>
                  <a:gd name="T12" fmla="+- 0 4156 4132"/>
                  <a:gd name="T13" fmla="*/ T12 w 40"/>
                  <a:gd name="T14" fmla="+- 0 4259 4248"/>
                  <a:gd name="T15" fmla="*/ 4259 h 67"/>
                  <a:gd name="T16" fmla="+- 0 4158 4132"/>
                  <a:gd name="T17" fmla="*/ T16 w 40"/>
                  <a:gd name="T18" fmla="+- 0 4262 4248"/>
                  <a:gd name="T19" fmla="*/ 4262 h 67"/>
                  <a:gd name="T20" fmla="+- 0 4159 4132"/>
                  <a:gd name="T21" fmla="*/ T20 w 40"/>
                  <a:gd name="T22" fmla="+- 0 4266 4248"/>
                  <a:gd name="T23" fmla="*/ 4266 h 67"/>
                  <a:gd name="T24" fmla="+- 0 4159 4132"/>
                  <a:gd name="T25" fmla="*/ T24 w 40"/>
                  <a:gd name="T26" fmla="+- 0 4271 4248"/>
                  <a:gd name="T27" fmla="*/ 4271 h 67"/>
                  <a:gd name="T28" fmla="+- 0 4133 4132"/>
                  <a:gd name="T29" fmla="*/ T28 w 40"/>
                  <a:gd name="T30" fmla="+- 0 4305 4248"/>
                  <a:gd name="T31" fmla="*/ 4305 h 67"/>
                  <a:gd name="T32" fmla="+- 0 4132 4132"/>
                  <a:gd name="T33" fmla="*/ T32 w 40"/>
                  <a:gd name="T34" fmla="+- 0 4306 4248"/>
                  <a:gd name="T35" fmla="*/ 4306 h 67"/>
                  <a:gd name="T36" fmla="+- 0 4132 4132"/>
                  <a:gd name="T37" fmla="*/ T36 w 40"/>
                  <a:gd name="T38" fmla="+- 0 4308 4248"/>
                  <a:gd name="T39" fmla="*/ 4308 h 67"/>
                  <a:gd name="T40" fmla="+- 0 4132 4132"/>
                  <a:gd name="T41" fmla="*/ T40 w 40"/>
                  <a:gd name="T42" fmla="+- 0 4308 4248"/>
                  <a:gd name="T43" fmla="*/ 4308 h 67"/>
                  <a:gd name="T44" fmla="+- 0 4132 4132"/>
                  <a:gd name="T45" fmla="*/ T44 w 40"/>
                  <a:gd name="T46" fmla="+- 0 4313 4248"/>
                  <a:gd name="T47" fmla="*/ 4313 h 67"/>
                  <a:gd name="T48" fmla="+- 0 4132 4132"/>
                  <a:gd name="T49" fmla="*/ T48 w 40"/>
                  <a:gd name="T50" fmla="+- 0 4314 4248"/>
                  <a:gd name="T51" fmla="*/ 4314 h 67"/>
                  <a:gd name="T52" fmla="+- 0 4133 4132"/>
                  <a:gd name="T53" fmla="*/ T52 w 40"/>
                  <a:gd name="T54" fmla="+- 0 4314 4248"/>
                  <a:gd name="T55" fmla="*/ 4314 h 67"/>
                  <a:gd name="T56" fmla="+- 0 4170 4132"/>
                  <a:gd name="T57" fmla="*/ T56 w 40"/>
                  <a:gd name="T58" fmla="+- 0 4315 4248"/>
                  <a:gd name="T59" fmla="*/ 4315 h 67"/>
                  <a:gd name="T60" fmla="+- 0 4171 4132"/>
                  <a:gd name="T61" fmla="*/ T60 w 40"/>
                  <a:gd name="T62" fmla="+- 0 4314 4248"/>
                  <a:gd name="T63" fmla="*/ 4314 h 67"/>
                  <a:gd name="T64" fmla="+- 0 4171 4132"/>
                  <a:gd name="T65" fmla="*/ T64 w 40"/>
                  <a:gd name="T66" fmla="+- 0 4314 4248"/>
                  <a:gd name="T67" fmla="*/ 4314 h 67"/>
                  <a:gd name="T68" fmla="+- 0 4172 4132"/>
                  <a:gd name="T69" fmla="*/ T68 w 40"/>
                  <a:gd name="T70" fmla="+- 0 4313 4248"/>
                  <a:gd name="T71" fmla="*/ 4313 h 67"/>
                  <a:gd name="T72" fmla="+- 0 4171 4132"/>
                  <a:gd name="T73" fmla="*/ T72 w 40"/>
                  <a:gd name="T74" fmla="+- 0 4309 4248"/>
                  <a:gd name="T75" fmla="*/ 4309 h 67"/>
                  <a:gd name="T76" fmla="+- 0 4171 4132"/>
                  <a:gd name="T77" fmla="*/ T76 w 40"/>
                  <a:gd name="T78" fmla="+- 0 4308 4248"/>
                  <a:gd name="T79" fmla="*/ 4308 h 67"/>
                  <a:gd name="T80" fmla="+- 0 4171 4132"/>
                  <a:gd name="T81" fmla="*/ T80 w 40"/>
                  <a:gd name="T82" fmla="+- 0 4307 4248"/>
                  <a:gd name="T83" fmla="*/ 4307 h 67"/>
                  <a:gd name="T84" fmla="+- 0 4170 4132"/>
                  <a:gd name="T85" fmla="*/ T84 w 40"/>
                  <a:gd name="T86" fmla="+- 0 4307 4248"/>
                  <a:gd name="T87" fmla="*/ 4307 h 67"/>
                  <a:gd name="T88" fmla="+- 0 4142 4132"/>
                  <a:gd name="T89" fmla="*/ T88 w 40"/>
                  <a:gd name="T90" fmla="+- 0 4307 4248"/>
                  <a:gd name="T91" fmla="*/ 4307 h 67"/>
                  <a:gd name="T92" fmla="+- 0 4152 4132"/>
                  <a:gd name="T93" fmla="*/ T92 w 40"/>
                  <a:gd name="T94" fmla="+- 0 4296 4248"/>
                  <a:gd name="T95" fmla="*/ 4296 h 67"/>
                  <a:gd name="T96" fmla="+- 0 4169 4132"/>
                  <a:gd name="T97" fmla="*/ T96 w 40"/>
                  <a:gd name="T98" fmla="+- 0 4269 4248"/>
                  <a:gd name="T99" fmla="*/ 4269 h 67"/>
                  <a:gd name="T100" fmla="+- 0 4168 4132"/>
                  <a:gd name="T101" fmla="*/ T100 w 40"/>
                  <a:gd name="T102" fmla="+- 0 4261 4248"/>
                  <a:gd name="T103" fmla="*/ 4261 h 67"/>
                  <a:gd name="T104" fmla="+- 0 4168 4132"/>
                  <a:gd name="T105" fmla="*/ T104 w 40"/>
                  <a:gd name="T106" fmla="+- 0 4260 4248"/>
                  <a:gd name="T107" fmla="*/ 4260 h 67"/>
                  <a:gd name="T108" fmla="+- 0 4167 4132"/>
                  <a:gd name="T109" fmla="*/ T108 w 40"/>
                  <a:gd name="T110" fmla="+- 0 4256 4248"/>
                  <a:gd name="T111" fmla="*/ 4256 h 67"/>
                  <a:gd name="T112" fmla="+- 0 4166 4132"/>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8"/>
                    </a:moveTo>
                    <a:lnTo>
                      <a:pt x="17" y="8"/>
                    </a:lnTo>
                    <a:lnTo>
                      <a:pt x="21" y="9"/>
                    </a:lnTo>
                    <a:lnTo>
                      <a:pt x="24" y="11"/>
                    </a:lnTo>
                    <a:lnTo>
                      <a:pt x="26" y="14"/>
                    </a:lnTo>
                    <a:lnTo>
                      <a:pt x="27" y="18"/>
                    </a:lnTo>
                    <a:lnTo>
                      <a:pt x="27" y="23"/>
                    </a:lnTo>
                    <a:lnTo>
                      <a:pt x="1" y="57"/>
                    </a:lnTo>
                    <a:lnTo>
                      <a:pt x="0" y="58"/>
                    </a:lnTo>
                    <a:lnTo>
                      <a:pt x="0" y="60"/>
                    </a:lnTo>
                    <a:lnTo>
                      <a:pt x="0" y="65"/>
                    </a:lnTo>
                    <a:lnTo>
                      <a:pt x="0" y="66"/>
                    </a:lnTo>
                    <a:lnTo>
                      <a:pt x="1" y="66"/>
                    </a:lnTo>
                    <a:lnTo>
                      <a:pt x="38" y="67"/>
                    </a:lnTo>
                    <a:lnTo>
                      <a:pt x="39" y="66"/>
                    </a:lnTo>
                    <a:lnTo>
                      <a:pt x="40" y="65"/>
                    </a:lnTo>
                    <a:lnTo>
                      <a:pt x="39" y="61"/>
                    </a:lnTo>
                    <a:lnTo>
                      <a:pt x="39" y="60"/>
                    </a:lnTo>
                    <a:lnTo>
                      <a:pt x="39" y="59"/>
                    </a:lnTo>
                    <a:lnTo>
                      <a:pt x="38" y="59"/>
                    </a:lnTo>
                    <a:lnTo>
                      <a:pt x="10" y="59"/>
                    </a:lnTo>
                    <a:lnTo>
                      <a:pt x="20" y="48"/>
                    </a:lnTo>
                    <a:lnTo>
                      <a:pt x="37" y="21"/>
                    </a:lnTo>
                    <a:lnTo>
                      <a:pt x="36" y="13"/>
                    </a:lnTo>
                    <a:lnTo>
                      <a:pt x="36" y="12"/>
                    </a:lnTo>
                    <a:lnTo>
                      <a:pt x="35" y="8"/>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7" name="Freeform 2950"/>
              <p:cNvSpPr>
                <a:spLocks/>
              </p:cNvSpPr>
              <p:nvPr/>
            </p:nvSpPr>
            <p:spPr bwMode="auto">
              <a:xfrm>
                <a:off x="4132" y="4248"/>
                <a:ext cx="40" cy="67"/>
              </a:xfrm>
              <a:custGeom>
                <a:avLst/>
                <a:gdLst>
                  <a:gd name="T0" fmla="+- 0 4153 4132"/>
                  <a:gd name="T1" fmla="*/ T0 w 40"/>
                  <a:gd name="T2" fmla="+- 0 4248 4248"/>
                  <a:gd name="T3" fmla="*/ 4248 h 67"/>
                  <a:gd name="T4" fmla="+- 0 4133 4132"/>
                  <a:gd name="T5" fmla="*/ T4 w 40"/>
                  <a:gd name="T6" fmla="+- 0 4259 4248"/>
                  <a:gd name="T7" fmla="*/ 4259 h 67"/>
                  <a:gd name="T8" fmla="+- 0 4133 4132"/>
                  <a:gd name="T9" fmla="*/ T8 w 40"/>
                  <a:gd name="T10" fmla="+- 0 4260 4248"/>
                  <a:gd name="T11" fmla="*/ 4260 h 67"/>
                  <a:gd name="T12" fmla="+- 0 4133 4132"/>
                  <a:gd name="T13" fmla="*/ T12 w 40"/>
                  <a:gd name="T14" fmla="+- 0 4261 4248"/>
                  <a:gd name="T15" fmla="*/ 4261 h 67"/>
                  <a:gd name="T16" fmla="+- 0 4134 4132"/>
                  <a:gd name="T17" fmla="*/ T16 w 40"/>
                  <a:gd name="T18" fmla="+- 0 4261 4248"/>
                  <a:gd name="T19" fmla="*/ 4261 h 67"/>
                  <a:gd name="T20" fmla="+- 0 4136 4132"/>
                  <a:gd name="T21" fmla="*/ T20 w 40"/>
                  <a:gd name="T22" fmla="+- 0 4260 4248"/>
                  <a:gd name="T23" fmla="*/ 4260 h 67"/>
                  <a:gd name="T24" fmla="+- 0 4139 4132"/>
                  <a:gd name="T25" fmla="*/ T24 w 40"/>
                  <a:gd name="T26" fmla="+- 0 4258 4248"/>
                  <a:gd name="T27" fmla="*/ 4258 h 67"/>
                  <a:gd name="T28" fmla="+- 0 4143 4132"/>
                  <a:gd name="T29" fmla="*/ T28 w 40"/>
                  <a:gd name="T30" fmla="+- 0 4257 4248"/>
                  <a:gd name="T31" fmla="*/ 4257 h 67"/>
                  <a:gd name="T32" fmla="+- 0 4145 4132"/>
                  <a:gd name="T33" fmla="*/ T32 w 40"/>
                  <a:gd name="T34" fmla="+- 0 4256 4248"/>
                  <a:gd name="T35" fmla="*/ 4256 h 67"/>
                  <a:gd name="T36" fmla="+- 0 4147 4132"/>
                  <a:gd name="T37" fmla="*/ T36 w 40"/>
                  <a:gd name="T38" fmla="+- 0 4256 4248"/>
                  <a:gd name="T39" fmla="*/ 4256 h 67"/>
                  <a:gd name="T40" fmla="+- 0 4166 4132"/>
                  <a:gd name="T41" fmla="*/ T40 w 40"/>
                  <a:gd name="T42" fmla="+- 0 4256 4248"/>
                  <a:gd name="T43" fmla="*/ 4256 h 67"/>
                  <a:gd name="T44" fmla="+- 0 4166 4132"/>
                  <a:gd name="T45" fmla="*/ T44 w 40"/>
                  <a:gd name="T46" fmla="+- 0 4255 4248"/>
                  <a:gd name="T47" fmla="*/ 4255 h 67"/>
                  <a:gd name="T48" fmla="+- 0 4163 4132"/>
                  <a:gd name="T49" fmla="*/ T48 w 40"/>
                  <a:gd name="T50" fmla="+- 0 4251 4248"/>
                  <a:gd name="T51" fmla="*/ 4251 h 67"/>
                  <a:gd name="T52" fmla="+- 0 4161 4132"/>
                  <a:gd name="T53" fmla="*/ T52 w 40"/>
                  <a:gd name="T54" fmla="+- 0 4250 4248"/>
                  <a:gd name="T55" fmla="*/ 4250 h 67"/>
                  <a:gd name="T56" fmla="+- 0 4156 4132"/>
                  <a:gd name="T57" fmla="*/ T56 w 40"/>
                  <a:gd name="T58" fmla="+- 0 4248 4248"/>
                  <a:gd name="T59" fmla="*/ 4248 h 67"/>
                  <a:gd name="T60" fmla="+- 0 4153 4132"/>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0"/>
                    </a:lnTo>
                    <a:lnTo>
                      <a:pt x="11" y="9"/>
                    </a:lnTo>
                    <a:lnTo>
                      <a:pt x="13" y="8"/>
                    </a:lnTo>
                    <a:lnTo>
                      <a:pt x="15" y="8"/>
                    </a:lnTo>
                    <a:lnTo>
                      <a:pt x="34" y="8"/>
                    </a:lnTo>
                    <a:lnTo>
                      <a:pt x="34" y="7"/>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32" name="Group 2945"/>
            <p:cNvGrpSpPr>
              <a:grpSpLocks/>
            </p:cNvGrpSpPr>
            <p:nvPr/>
          </p:nvGrpSpPr>
          <p:grpSpPr bwMode="auto">
            <a:xfrm>
              <a:off x="4130" y="4371"/>
              <a:ext cx="44" cy="68"/>
              <a:chOff x="4130" y="4371"/>
              <a:chExt cx="44" cy="68"/>
            </a:xfrm>
          </p:grpSpPr>
          <p:sp>
            <p:nvSpPr>
              <p:cNvPr id="39383" name="Freeform 2948"/>
              <p:cNvSpPr>
                <a:spLocks/>
              </p:cNvSpPr>
              <p:nvPr/>
            </p:nvSpPr>
            <p:spPr bwMode="auto">
              <a:xfrm>
                <a:off x="4130" y="4371"/>
                <a:ext cx="44" cy="68"/>
              </a:xfrm>
              <a:custGeom>
                <a:avLst/>
                <a:gdLst>
                  <a:gd name="T0" fmla="+- 0 4155 4130"/>
                  <a:gd name="T1" fmla="*/ T0 w 44"/>
                  <a:gd name="T2" fmla="+- 0 4371 4371"/>
                  <a:gd name="T3" fmla="*/ 4371 h 68"/>
                  <a:gd name="T4" fmla="+- 0 4149 4130"/>
                  <a:gd name="T5" fmla="*/ T4 w 44"/>
                  <a:gd name="T6" fmla="+- 0 4371 4371"/>
                  <a:gd name="T7" fmla="*/ 4371 h 68"/>
                  <a:gd name="T8" fmla="+- 0 4146 4130"/>
                  <a:gd name="T9" fmla="*/ T8 w 44"/>
                  <a:gd name="T10" fmla="+- 0 4372 4371"/>
                  <a:gd name="T11" fmla="*/ 4372 h 68"/>
                  <a:gd name="T12" fmla="+- 0 4132 4130"/>
                  <a:gd name="T13" fmla="*/ T12 w 44"/>
                  <a:gd name="T14" fmla="+- 0 4390 4371"/>
                  <a:gd name="T15" fmla="*/ 4390 h 68"/>
                  <a:gd name="T16" fmla="+- 0 4132 4130"/>
                  <a:gd name="T17" fmla="*/ T16 w 44"/>
                  <a:gd name="T18" fmla="+- 0 4391 4371"/>
                  <a:gd name="T19" fmla="*/ 4391 h 68"/>
                  <a:gd name="T20" fmla="+- 0 4144 4130"/>
                  <a:gd name="T21" fmla="*/ T20 w 44"/>
                  <a:gd name="T22" fmla="+- 0 4404 4371"/>
                  <a:gd name="T23" fmla="*/ 4404 h 68"/>
                  <a:gd name="T24" fmla="+- 0 4142 4130"/>
                  <a:gd name="T25" fmla="*/ T24 w 44"/>
                  <a:gd name="T26" fmla="+- 0 4405 4371"/>
                  <a:gd name="T27" fmla="*/ 4405 h 68"/>
                  <a:gd name="T28" fmla="+- 0 4130 4130"/>
                  <a:gd name="T29" fmla="*/ T28 w 44"/>
                  <a:gd name="T30" fmla="+- 0 4420 4371"/>
                  <a:gd name="T31" fmla="*/ 4420 h 68"/>
                  <a:gd name="T32" fmla="+- 0 4130 4130"/>
                  <a:gd name="T33" fmla="*/ T32 w 44"/>
                  <a:gd name="T34" fmla="+- 0 4425 4371"/>
                  <a:gd name="T35" fmla="*/ 4425 h 68"/>
                  <a:gd name="T36" fmla="+- 0 4148 4130"/>
                  <a:gd name="T37" fmla="*/ T36 w 44"/>
                  <a:gd name="T38" fmla="+- 0 4439 4371"/>
                  <a:gd name="T39" fmla="*/ 4439 h 68"/>
                  <a:gd name="T40" fmla="+- 0 4155 4130"/>
                  <a:gd name="T41" fmla="*/ T40 w 44"/>
                  <a:gd name="T42" fmla="+- 0 4439 4371"/>
                  <a:gd name="T43" fmla="*/ 4439 h 68"/>
                  <a:gd name="T44" fmla="+- 0 4170 4130"/>
                  <a:gd name="T45" fmla="*/ T44 w 44"/>
                  <a:gd name="T46" fmla="+- 0 4432 4371"/>
                  <a:gd name="T47" fmla="*/ 4432 h 68"/>
                  <a:gd name="T48" fmla="+- 0 4147 4130"/>
                  <a:gd name="T49" fmla="*/ T48 w 44"/>
                  <a:gd name="T50" fmla="+- 0 4432 4371"/>
                  <a:gd name="T51" fmla="*/ 4432 h 68"/>
                  <a:gd name="T52" fmla="+- 0 4144 4130"/>
                  <a:gd name="T53" fmla="*/ T52 w 44"/>
                  <a:gd name="T54" fmla="+- 0 4431 4371"/>
                  <a:gd name="T55" fmla="*/ 4431 h 68"/>
                  <a:gd name="T56" fmla="+- 0 4140 4130"/>
                  <a:gd name="T57" fmla="*/ T56 w 44"/>
                  <a:gd name="T58" fmla="+- 0 4427 4371"/>
                  <a:gd name="T59" fmla="*/ 4427 h 68"/>
                  <a:gd name="T60" fmla="+- 0 4139 4130"/>
                  <a:gd name="T61" fmla="*/ T60 w 44"/>
                  <a:gd name="T62" fmla="+- 0 4425 4371"/>
                  <a:gd name="T63" fmla="*/ 4425 h 68"/>
                  <a:gd name="T64" fmla="+- 0 4139 4130"/>
                  <a:gd name="T65" fmla="*/ T64 w 44"/>
                  <a:gd name="T66" fmla="+- 0 4420 4371"/>
                  <a:gd name="T67" fmla="*/ 4420 h 68"/>
                  <a:gd name="T68" fmla="+- 0 4151 4130"/>
                  <a:gd name="T69" fmla="*/ T68 w 44"/>
                  <a:gd name="T70" fmla="+- 0 4408 4371"/>
                  <a:gd name="T71" fmla="*/ 4408 h 68"/>
                  <a:gd name="T72" fmla="+- 0 4166 4130"/>
                  <a:gd name="T73" fmla="*/ T72 w 44"/>
                  <a:gd name="T74" fmla="+- 0 4408 4371"/>
                  <a:gd name="T75" fmla="*/ 4408 h 68"/>
                  <a:gd name="T76" fmla="+- 0 4163 4130"/>
                  <a:gd name="T77" fmla="*/ T76 w 44"/>
                  <a:gd name="T78" fmla="+- 0 4406 4371"/>
                  <a:gd name="T79" fmla="*/ 4406 h 68"/>
                  <a:gd name="T80" fmla="+- 0 4161 4130"/>
                  <a:gd name="T81" fmla="*/ T80 w 44"/>
                  <a:gd name="T82" fmla="+- 0 4404 4371"/>
                  <a:gd name="T83" fmla="*/ 4404 h 68"/>
                  <a:gd name="T84" fmla="+- 0 4158 4130"/>
                  <a:gd name="T85" fmla="*/ T84 w 44"/>
                  <a:gd name="T86" fmla="+- 0 4403 4371"/>
                  <a:gd name="T87" fmla="*/ 4403 h 68"/>
                  <a:gd name="T88" fmla="+- 0 4160 4130"/>
                  <a:gd name="T89" fmla="*/ T88 w 44"/>
                  <a:gd name="T90" fmla="+- 0 4402 4371"/>
                  <a:gd name="T91" fmla="*/ 4402 h 68"/>
                  <a:gd name="T92" fmla="+- 0 4162 4130"/>
                  <a:gd name="T93" fmla="*/ T92 w 44"/>
                  <a:gd name="T94" fmla="+- 0 4401 4371"/>
                  <a:gd name="T95" fmla="*/ 4401 h 68"/>
                  <a:gd name="T96" fmla="+- 0 4163 4130"/>
                  <a:gd name="T97" fmla="*/ T96 w 44"/>
                  <a:gd name="T98" fmla="+- 0 4400 4371"/>
                  <a:gd name="T99" fmla="*/ 4400 h 68"/>
                  <a:gd name="T100" fmla="+- 0 4152 4130"/>
                  <a:gd name="T101" fmla="*/ T100 w 44"/>
                  <a:gd name="T102" fmla="+- 0 4400 4371"/>
                  <a:gd name="T103" fmla="*/ 4400 h 68"/>
                  <a:gd name="T104" fmla="+- 0 4150 4130"/>
                  <a:gd name="T105" fmla="*/ T104 w 44"/>
                  <a:gd name="T106" fmla="+- 0 4399 4371"/>
                  <a:gd name="T107" fmla="*/ 4399 h 68"/>
                  <a:gd name="T108" fmla="+- 0 4141 4130"/>
                  <a:gd name="T109" fmla="*/ T108 w 44"/>
                  <a:gd name="T110" fmla="+- 0 4387 4371"/>
                  <a:gd name="T111" fmla="*/ 4387 h 68"/>
                  <a:gd name="T112" fmla="+- 0 4141 4130"/>
                  <a:gd name="T113" fmla="*/ T112 w 44"/>
                  <a:gd name="T114" fmla="+- 0 4384 4371"/>
                  <a:gd name="T115" fmla="*/ 4384 h 68"/>
                  <a:gd name="T116" fmla="+- 0 4141 4130"/>
                  <a:gd name="T117" fmla="*/ T116 w 44"/>
                  <a:gd name="T118" fmla="+- 0 4382 4371"/>
                  <a:gd name="T119" fmla="*/ 4382 h 68"/>
                  <a:gd name="T120" fmla="+- 0 4145 4130"/>
                  <a:gd name="T121" fmla="*/ T120 w 44"/>
                  <a:gd name="T122" fmla="+- 0 4379 4371"/>
                  <a:gd name="T123" fmla="*/ 4379 h 68"/>
                  <a:gd name="T124" fmla="+- 0 4148 4130"/>
                  <a:gd name="T125" fmla="*/ T124 w 44"/>
                  <a:gd name="T126" fmla="+- 0 4378 4371"/>
                  <a:gd name="T127" fmla="*/ 4378 h 68"/>
                  <a:gd name="T128" fmla="+- 0 4169 4130"/>
                  <a:gd name="T129" fmla="*/ T128 w 44"/>
                  <a:gd name="T130" fmla="+- 0 4378 4371"/>
                  <a:gd name="T131" fmla="*/ 4378 h 68"/>
                  <a:gd name="T132" fmla="+- 0 4168 4130"/>
                  <a:gd name="T133" fmla="*/ T132 w 44"/>
                  <a:gd name="T134" fmla="+- 0 4377 4371"/>
                  <a:gd name="T135" fmla="*/ 4377 h 68"/>
                  <a:gd name="T136" fmla="+- 0 4165 4130"/>
                  <a:gd name="T137" fmla="*/ T136 w 44"/>
                  <a:gd name="T138" fmla="+- 0 4374 4371"/>
                  <a:gd name="T139" fmla="*/ 4374 h 68"/>
                  <a:gd name="T140" fmla="+- 0 4163 4130"/>
                  <a:gd name="T141" fmla="*/ T140 w 44"/>
                  <a:gd name="T142" fmla="+- 0 4373 4371"/>
                  <a:gd name="T143" fmla="*/ 4373 h 68"/>
                  <a:gd name="T144" fmla="+- 0 4158 4130"/>
                  <a:gd name="T145" fmla="*/ T144 w 44"/>
                  <a:gd name="T146" fmla="+- 0 4371 4371"/>
                  <a:gd name="T147" fmla="*/ 4371 h 68"/>
                  <a:gd name="T148" fmla="+- 0 4155 4130"/>
                  <a:gd name="T149" fmla="*/ T148 w 44"/>
                  <a:gd name="T150" fmla="+- 0 4371 4371"/>
                  <a:gd name="T151"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5" y="0"/>
                    </a:moveTo>
                    <a:lnTo>
                      <a:pt x="19" y="0"/>
                    </a:lnTo>
                    <a:lnTo>
                      <a:pt x="16" y="1"/>
                    </a:lnTo>
                    <a:lnTo>
                      <a:pt x="2" y="19"/>
                    </a:lnTo>
                    <a:lnTo>
                      <a:pt x="2" y="20"/>
                    </a:lnTo>
                    <a:lnTo>
                      <a:pt x="14" y="33"/>
                    </a:lnTo>
                    <a:lnTo>
                      <a:pt x="12" y="34"/>
                    </a:lnTo>
                    <a:lnTo>
                      <a:pt x="0" y="49"/>
                    </a:lnTo>
                    <a:lnTo>
                      <a:pt x="0" y="54"/>
                    </a:lnTo>
                    <a:lnTo>
                      <a:pt x="18" y="68"/>
                    </a:lnTo>
                    <a:lnTo>
                      <a:pt x="25" y="68"/>
                    </a:lnTo>
                    <a:lnTo>
                      <a:pt x="40" y="61"/>
                    </a:lnTo>
                    <a:lnTo>
                      <a:pt x="17" y="61"/>
                    </a:lnTo>
                    <a:lnTo>
                      <a:pt x="14" y="60"/>
                    </a:lnTo>
                    <a:lnTo>
                      <a:pt x="10" y="56"/>
                    </a:lnTo>
                    <a:lnTo>
                      <a:pt x="9" y="54"/>
                    </a:lnTo>
                    <a:lnTo>
                      <a:pt x="9" y="49"/>
                    </a:lnTo>
                    <a:lnTo>
                      <a:pt x="21" y="37"/>
                    </a:lnTo>
                    <a:lnTo>
                      <a:pt x="36" y="37"/>
                    </a:lnTo>
                    <a:lnTo>
                      <a:pt x="33" y="35"/>
                    </a:lnTo>
                    <a:lnTo>
                      <a:pt x="31" y="33"/>
                    </a:lnTo>
                    <a:lnTo>
                      <a:pt x="28" y="32"/>
                    </a:lnTo>
                    <a:lnTo>
                      <a:pt x="30" y="31"/>
                    </a:lnTo>
                    <a:lnTo>
                      <a:pt x="32" y="30"/>
                    </a:lnTo>
                    <a:lnTo>
                      <a:pt x="33" y="29"/>
                    </a:lnTo>
                    <a:lnTo>
                      <a:pt x="22" y="29"/>
                    </a:lnTo>
                    <a:lnTo>
                      <a:pt x="20" y="28"/>
                    </a:lnTo>
                    <a:lnTo>
                      <a:pt x="11" y="16"/>
                    </a:lnTo>
                    <a:lnTo>
                      <a:pt x="11" y="13"/>
                    </a:lnTo>
                    <a:lnTo>
                      <a:pt x="11" y="11"/>
                    </a:lnTo>
                    <a:lnTo>
                      <a:pt x="15" y="8"/>
                    </a:lnTo>
                    <a:lnTo>
                      <a:pt x="18" y="7"/>
                    </a:lnTo>
                    <a:lnTo>
                      <a:pt x="39" y="7"/>
                    </a:lnTo>
                    <a:lnTo>
                      <a:pt x="38" y="6"/>
                    </a:lnTo>
                    <a:lnTo>
                      <a:pt x="35" y="3"/>
                    </a:lnTo>
                    <a:lnTo>
                      <a:pt x="33" y="2"/>
                    </a:lnTo>
                    <a:lnTo>
                      <a:pt x="28"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4" name="Freeform 2947"/>
              <p:cNvSpPr>
                <a:spLocks/>
              </p:cNvSpPr>
              <p:nvPr/>
            </p:nvSpPr>
            <p:spPr bwMode="auto">
              <a:xfrm>
                <a:off x="4130" y="4371"/>
                <a:ext cx="44" cy="68"/>
              </a:xfrm>
              <a:custGeom>
                <a:avLst/>
                <a:gdLst>
                  <a:gd name="T0" fmla="+- 0 4166 4130"/>
                  <a:gd name="T1" fmla="*/ T0 w 44"/>
                  <a:gd name="T2" fmla="+- 0 4408 4371"/>
                  <a:gd name="T3" fmla="*/ 4408 h 68"/>
                  <a:gd name="T4" fmla="+- 0 4151 4130"/>
                  <a:gd name="T5" fmla="*/ T4 w 44"/>
                  <a:gd name="T6" fmla="+- 0 4408 4371"/>
                  <a:gd name="T7" fmla="*/ 4408 h 68"/>
                  <a:gd name="T8" fmla="+- 0 4153 4130"/>
                  <a:gd name="T9" fmla="*/ T8 w 44"/>
                  <a:gd name="T10" fmla="+- 0 4409 4371"/>
                  <a:gd name="T11" fmla="*/ 4409 h 68"/>
                  <a:gd name="T12" fmla="+- 0 4155 4130"/>
                  <a:gd name="T13" fmla="*/ T12 w 44"/>
                  <a:gd name="T14" fmla="+- 0 4410 4371"/>
                  <a:gd name="T15" fmla="*/ 4410 h 68"/>
                  <a:gd name="T16" fmla="+- 0 4164 4130"/>
                  <a:gd name="T17" fmla="*/ T16 w 44"/>
                  <a:gd name="T18" fmla="+- 0 4425 4371"/>
                  <a:gd name="T19" fmla="*/ 4425 h 68"/>
                  <a:gd name="T20" fmla="+- 0 4163 4130"/>
                  <a:gd name="T21" fmla="*/ T20 w 44"/>
                  <a:gd name="T22" fmla="+- 0 4427 4371"/>
                  <a:gd name="T23" fmla="*/ 4427 h 68"/>
                  <a:gd name="T24" fmla="+- 0 4159 4130"/>
                  <a:gd name="T25" fmla="*/ T24 w 44"/>
                  <a:gd name="T26" fmla="+- 0 4431 4371"/>
                  <a:gd name="T27" fmla="*/ 4431 h 68"/>
                  <a:gd name="T28" fmla="+- 0 4156 4130"/>
                  <a:gd name="T29" fmla="*/ T28 w 44"/>
                  <a:gd name="T30" fmla="+- 0 4432 4371"/>
                  <a:gd name="T31" fmla="*/ 4432 h 68"/>
                  <a:gd name="T32" fmla="+- 0 4170 4130"/>
                  <a:gd name="T33" fmla="*/ T32 w 44"/>
                  <a:gd name="T34" fmla="+- 0 4432 4371"/>
                  <a:gd name="T35" fmla="*/ 4432 h 68"/>
                  <a:gd name="T36" fmla="+- 0 4171 4130"/>
                  <a:gd name="T37" fmla="*/ T36 w 44"/>
                  <a:gd name="T38" fmla="+- 0 4431 4371"/>
                  <a:gd name="T39" fmla="*/ 4431 h 68"/>
                  <a:gd name="T40" fmla="+- 0 4173 4130"/>
                  <a:gd name="T41" fmla="*/ T40 w 44"/>
                  <a:gd name="T42" fmla="+- 0 4426 4371"/>
                  <a:gd name="T43" fmla="*/ 4426 h 68"/>
                  <a:gd name="T44" fmla="+- 0 4173 4130"/>
                  <a:gd name="T45" fmla="*/ T44 w 44"/>
                  <a:gd name="T46" fmla="+- 0 4424 4371"/>
                  <a:gd name="T47" fmla="*/ 4424 h 68"/>
                  <a:gd name="T48" fmla="+- 0 4173 4130"/>
                  <a:gd name="T49" fmla="*/ T48 w 44"/>
                  <a:gd name="T50" fmla="+- 0 4418 4371"/>
                  <a:gd name="T51" fmla="*/ 4418 h 68"/>
                  <a:gd name="T52" fmla="+- 0 4167 4130"/>
                  <a:gd name="T53" fmla="*/ T52 w 44"/>
                  <a:gd name="T54" fmla="+- 0 4408 4371"/>
                  <a:gd name="T55" fmla="*/ 4408 h 68"/>
                  <a:gd name="T56" fmla="+- 0 4166 4130"/>
                  <a:gd name="T57" fmla="*/ T56 w 44"/>
                  <a:gd name="T58" fmla="+- 0 4408 4371"/>
                  <a:gd name="T59" fmla="*/ 4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7"/>
                    </a:moveTo>
                    <a:lnTo>
                      <a:pt x="21" y="37"/>
                    </a:lnTo>
                    <a:lnTo>
                      <a:pt x="23" y="38"/>
                    </a:lnTo>
                    <a:lnTo>
                      <a:pt x="25" y="39"/>
                    </a:lnTo>
                    <a:lnTo>
                      <a:pt x="34" y="54"/>
                    </a:lnTo>
                    <a:lnTo>
                      <a:pt x="33" y="56"/>
                    </a:lnTo>
                    <a:lnTo>
                      <a:pt x="29" y="60"/>
                    </a:lnTo>
                    <a:lnTo>
                      <a:pt x="26" y="61"/>
                    </a:lnTo>
                    <a:lnTo>
                      <a:pt x="40" y="61"/>
                    </a:lnTo>
                    <a:lnTo>
                      <a:pt x="41" y="60"/>
                    </a:lnTo>
                    <a:lnTo>
                      <a:pt x="43" y="55"/>
                    </a:lnTo>
                    <a:lnTo>
                      <a:pt x="43" y="53"/>
                    </a:lnTo>
                    <a:lnTo>
                      <a:pt x="43" y="47"/>
                    </a:lnTo>
                    <a:lnTo>
                      <a:pt x="37" y="37"/>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5" name="Freeform 2946"/>
              <p:cNvSpPr>
                <a:spLocks/>
              </p:cNvSpPr>
              <p:nvPr/>
            </p:nvSpPr>
            <p:spPr bwMode="auto">
              <a:xfrm>
                <a:off x="4130" y="4371"/>
                <a:ext cx="44" cy="68"/>
              </a:xfrm>
              <a:custGeom>
                <a:avLst/>
                <a:gdLst>
                  <a:gd name="T0" fmla="+- 0 4169 4130"/>
                  <a:gd name="T1" fmla="*/ T0 w 44"/>
                  <a:gd name="T2" fmla="+- 0 4378 4371"/>
                  <a:gd name="T3" fmla="*/ 4378 h 68"/>
                  <a:gd name="T4" fmla="+- 0 4151 4130"/>
                  <a:gd name="T5" fmla="*/ T4 w 44"/>
                  <a:gd name="T6" fmla="+- 0 4378 4371"/>
                  <a:gd name="T7" fmla="*/ 4378 h 68"/>
                  <a:gd name="T8" fmla="+- 0 4156 4130"/>
                  <a:gd name="T9" fmla="*/ T8 w 44"/>
                  <a:gd name="T10" fmla="+- 0 4379 4371"/>
                  <a:gd name="T11" fmla="*/ 4379 h 68"/>
                  <a:gd name="T12" fmla="+- 0 4160 4130"/>
                  <a:gd name="T13" fmla="*/ T12 w 44"/>
                  <a:gd name="T14" fmla="+- 0 4380 4371"/>
                  <a:gd name="T15" fmla="*/ 4380 h 68"/>
                  <a:gd name="T16" fmla="+- 0 4162 4130"/>
                  <a:gd name="T17" fmla="*/ T16 w 44"/>
                  <a:gd name="T18" fmla="+- 0 4383 4371"/>
                  <a:gd name="T19" fmla="*/ 4383 h 68"/>
                  <a:gd name="T20" fmla="+- 0 4162 4130"/>
                  <a:gd name="T21" fmla="*/ T20 w 44"/>
                  <a:gd name="T22" fmla="+- 0 4386 4371"/>
                  <a:gd name="T23" fmla="*/ 4386 h 68"/>
                  <a:gd name="T24" fmla="+- 0 4162 4130"/>
                  <a:gd name="T25" fmla="*/ T24 w 44"/>
                  <a:gd name="T26" fmla="+- 0 4390 4371"/>
                  <a:gd name="T27" fmla="*/ 4390 h 68"/>
                  <a:gd name="T28" fmla="+- 0 4162 4130"/>
                  <a:gd name="T29" fmla="*/ T28 w 44"/>
                  <a:gd name="T30" fmla="+- 0 4392 4371"/>
                  <a:gd name="T31" fmla="*/ 4392 h 68"/>
                  <a:gd name="T32" fmla="+- 0 4158 4130"/>
                  <a:gd name="T33" fmla="*/ T32 w 44"/>
                  <a:gd name="T34" fmla="+- 0 4396 4371"/>
                  <a:gd name="T35" fmla="*/ 4396 h 68"/>
                  <a:gd name="T36" fmla="+- 0 4155 4130"/>
                  <a:gd name="T37" fmla="*/ T36 w 44"/>
                  <a:gd name="T38" fmla="+- 0 4398 4371"/>
                  <a:gd name="T39" fmla="*/ 4398 h 68"/>
                  <a:gd name="T40" fmla="+- 0 4152 4130"/>
                  <a:gd name="T41" fmla="*/ T40 w 44"/>
                  <a:gd name="T42" fmla="+- 0 4400 4371"/>
                  <a:gd name="T43" fmla="*/ 4400 h 68"/>
                  <a:gd name="T44" fmla="+- 0 4163 4130"/>
                  <a:gd name="T45" fmla="*/ T44 w 44"/>
                  <a:gd name="T46" fmla="+- 0 4400 4371"/>
                  <a:gd name="T47" fmla="*/ 4400 h 68"/>
                  <a:gd name="T48" fmla="+- 0 4164 4130"/>
                  <a:gd name="T49" fmla="*/ T48 w 44"/>
                  <a:gd name="T50" fmla="+- 0 4400 4371"/>
                  <a:gd name="T51" fmla="*/ 4400 h 68"/>
                  <a:gd name="T52" fmla="+- 0 4168 4130"/>
                  <a:gd name="T53" fmla="*/ T52 w 44"/>
                  <a:gd name="T54" fmla="+- 0 4396 4371"/>
                  <a:gd name="T55" fmla="*/ 4396 h 68"/>
                  <a:gd name="T56" fmla="+- 0 4170 4130"/>
                  <a:gd name="T57" fmla="*/ T56 w 44"/>
                  <a:gd name="T58" fmla="+- 0 4391 4371"/>
                  <a:gd name="T59" fmla="*/ 4391 h 68"/>
                  <a:gd name="T60" fmla="+- 0 4171 4130"/>
                  <a:gd name="T61" fmla="*/ T60 w 44"/>
                  <a:gd name="T62" fmla="+- 0 4387 4371"/>
                  <a:gd name="T63" fmla="*/ 4387 h 68"/>
                  <a:gd name="T64" fmla="+- 0 4171 4130"/>
                  <a:gd name="T65" fmla="*/ T64 w 44"/>
                  <a:gd name="T66" fmla="+- 0 4383 4371"/>
                  <a:gd name="T67" fmla="*/ 4383 h 68"/>
                  <a:gd name="T68" fmla="+- 0 4171 4130"/>
                  <a:gd name="T69" fmla="*/ T68 w 44"/>
                  <a:gd name="T70" fmla="+- 0 4382 4371"/>
                  <a:gd name="T71" fmla="*/ 4382 h 68"/>
                  <a:gd name="T72" fmla="+- 0 4169 4130"/>
                  <a:gd name="T73" fmla="*/ T72 w 44"/>
                  <a:gd name="T74" fmla="+- 0 4379 4371"/>
                  <a:gd name="T75" fmla="*/ 4379 h 68"/>
                  <a:gd name="T76" fmla="+- 0 4169 4130"/>
                  <a:gd name="T77" fmla="*/ T76 w 44"/>
                  <a:gd name="T78" fmla="+- 0 4378 4371"/>
                  <a:gd name="T79"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7"/>
                    </a:moveTo>
                    <a:lnTo>
                      <a:pt x="21" y="7"/>
                    </a:lnTo>
                    <a:lnTo>
                      <a:pt x="26" y="8"/>
                    </a:lnTo>
                    <a:lnTo>
                      <a:pt x="30" y="9"/>
                    </a:lnTo>
                    <a:lnTo>
                      <a:pt x="32" y="12"/>
                    </a:lnTo>
                    <a:lnTo>
                      <a:pt x="32" y="15"/>
                    </a:lnTo>
                    <a:lnTo>
                      <a:pt x="32" y="19"/>
                    </a:lnTo>
                    <a:lnTo>
                      <a:pt x="32" y="21"/>
                    </a:lnTo>
                    <a:lnTo>
                      <a:pt x="28" y="25"/>
                    </a:lnTo>
                    <a:lnTo>
                      <a:pt x="25" y="27"/>
                    </a:lnTo>
                    <a:lnTo>
                      <a:pt x="22" y="29"/>
                    </a:lnTo>
                    <a:lnTo>
                      <a:pt x="33" y="29"/>
                    </a:lnTo>
                    <a:lnTo>
                      <a:pt x="34" y="29"/>
                    </a:lnTo>
                    <a:lnTo>
                      <a:pt x="38" y="25"/>
                    </a:lnTo>
                    <a:lnTo>
                      <a:pt x="40" y="20"/>
                    </a:lnTo>
                    <a:lnTo>
                      <a:pt x="41" y="16"/>
                    </a:lnTo>
                    <a:lnTo>
                      <a:pt x="41" y="12"/>
                    </a:lnTo>
                    <a:lnTo>
                      <a:pt x="41" y="11"/>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33" name="Group 2939"/>
            <p:cNvGrpSpPr>
              <a:grpSpLocks/>
            </p:cNvGrpSpPr>
            <p:nvPr/>
          </p:nvGrpSpPr>
          <p:grpSpPr bwMode="auto">
            <a:xfrm>
              <a:off x="4199" y="4031"/>
              <a:ext cx="80" cy="658"/>
              <a:chOff x="4199" y="4031"/>
              <a:chExt cx="80" cy="658"/>
            </a:xfrm>
          </p:grpSpPr>
          <p:sp>
            <p:nvSpPr>
              <p:cNvPr id="39378" name="Freeform 2944"/>
              <p:cNvSpPr>
                <a:spLocks/>
              </p:cNvSpPr>
              <p:nvPr/>
            </p:nvSpPr>
            <p:spPr bwMode="auto">
              <a:xfrm>
                <a:off x="4199" y="4031"/>
                <a:ext cx="80" cy="658"/>
              </a:xfrm>
              <a:custGeom>
                <a:avLst/>
                <a:gdLst>
                  <a:gd name="T0" fmla="+- 0 4277 4199"/>
                  <a:gd name="T1" fmla="*/ T0 w 80"/>
                  <a:gd name="T2" fmla="+- 0 4466 4031"/>
                  <a:gd name="T3" fmla="*/ 4466 h 658"/>
                  <a:gd name="T4" fmla="+- 0 4200 4199"/>
                  <a:gd name="T5" fmla="*/ T4 w 80"/>
                  <a:gd name="T6" fmla="+- 0 4466 4031"/>
                  <a:gd name="T7" fmla="*/ 4466 h 658"/>
                  <a:gd name="T8" fmla="+- 0 4200 4199"/>
                  <a:gd name="T9" fmla="*/ T8 w 80"/>
                  <a:gd name="T10" fmla="+- 0 4688 4031"/>
                  <a:gd name="T11" fmla="*/ 4688 h 658"/>
                  <a:gd name="T12" fmla="+- 0 4199 4199"/>
                  <a:gd name="T13" fmla="*/ T12 w 80"/>
                  <a:gd name="T14" fmla="+- 0 4689 4031"/>
                  <a:gd name="T15" fmla="*/ 4689 h 658"/>
                  <a:gd name="T16" fmla="+- 0 4278 4199"/>
                  <a:gd name="T17" fmla="*/ T16 w 80"/>
                  <a:gd name="T18" fmla="+- 0 4689 4031"/>
                  <a:gd name="T19" fmla="*/ 4689 h 658"/>
                  <a:gd name="T20" fmla="+- 0 4277 4199"/>
                  <a:gd name="T21" fmla="*/ T20 w 80"/>
                  <a:gd name="T22" fmla="+- 0 4688 4031"/>
                  <a:gd name="T23" fmla="*/ 4688 h 658"/>
                  <a:gd name="T24" fmla="+- 0 4277 4199"/>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79" name="Freeform 2943"/>
              <p:cNvSpPr>
                <a:spLocks/>
              </p:cNvSpPr>
              <p:nvPr/>
            </p:nvSpPr>
            <p:spPr bwMode="auto">
              <a:xfrm>
                <a:off x="4199" y="4031"/>
                <a:ext cx="80" cy="658"/>
              </a:xfrm>
              <a:custGeom>
                <a:avLst/>
                <a:gdLst>
                  <a:gd name="T0" fmla="+- 0 4249 4199"/>
                  <a:gd name="T1" fmla="*/ T0 w 80"/>
                  <a:gd name="T2" fmla="+- 0 4461 4031"/>
                  <a:gd name="T3" fmla="*/ 4461 h 658"/>
                  <a:gd name="T4" fmla="+- 0 4223 4199"/>
                  <a:gd name="T5" fmla="*/ T4 w 80"/>
                  <a:gd name="T6" fmla="+- 0 4461 4031"/>
                  <a:gd name="T7" fmla="*/ 4461 h 658"/>
                  <a:gd name="T8" fmla="+- 0 4225 4199"/>
                  <a:gd name="T9" fmla="*/ T8 w 80"/>
                  <a:gd name="T10" fmla="+- 0 4463 4031"/>
                  <a:gd name="T11" fmla="*/ 4463 h 658"/>
                  <a:gd name="T12" fmla="+- 0 4223 4199"/>
                  <a:gd name="T13" fmla="*/ T12 w 80"/>
                  <a:gd name="T14" fmla="+- 0 4466 4031"/>
                  <a:gd name="T15" fmla="*/ 4466 h 658"/>
                  <a:gd name="T16" fmla="+- 0 4249 4199"/>
                  <a:gd name="T17" fmla="*/ T16 w 80"/>
                  <a:gd name="T18" fmla="+- 0 4466 4031"/>
                  <a:gd name="T19" fmla="*/ 4466 h 658"/>
                  <a:gd name="T20" fmla="+- 0 4246 4199"/>
                  <a:gd name="T21" fmla="*/ T20 w 80"/>
                  <a:gd name="T22" fmla="+- 0 4463 4031"/>
                  <a:gd name="T23" fmla="*/ 4463 h 658"/>
                  <a:gd name="T24" fmla="+- 0 4249 419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0" y="430"/>
                    </a:moveTo>
                    <a:lnTo>
                      <a:pt x="24" y="430"/>
                    </a:lnTo>
                    <a:lnTo>
                      <a:pt x="26" y="432"/>
                    </a:lnTo>
                    <a:lnTo>
                      <a:pt x="24" y="435"/>
                    </a:lnTo>
                    <a:lnTo>
                      <a:pt x="50" y="435"/>
                    </a:lnTo>
                    <a:lnTo>
                      <a:pt x="47" y="432"/>
                    </a:lnTo>
                    <a:lnTo>
                      <a:pt x="50"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0" name="Freeform 2942"/>
              <p:cNvSpPr>
                <a:spLocks/>
              </p:cNvSpPr>
              <p:nvPr/>
            </p:nvSpPr>
            <p:spPr bwMode="auto">
              <a:xfrm>
                <a:off x="4199" y="4031"/>
                <a:ext cx="80" cy="658"/>
              </a:xfrm>
              <a:custGeom>
                <a:avLst/>
                <a:gdLst>
                  <a:gd name="T0" fmla="+- 0 4277 4199"/>
                  <a:gd name="T1" fmla="*/ T0 w 80"/>
                  <a:gd name="T2" fmla="+- 0 4451 4031"/>
                  <a:gd name="T3" fmla="*/ 4451 h 658"/>
                  <a:gd name="T4" fmla="+- 0 4200 4199"/>
                  <a:gd name="T5" fmla="*/ T4 w 80"/>
                  <a:gd name="T6" fmla="+- 0 4451 4031"/>
                  <a:gd name="T7" fmla="*/ 4451 h 658"/>
                  <a:gd name="T8" fmla="+- 0 4200 4199"/>
                  <a:gd name="T9" fmla="*/ T8 w 80"/>
                  <a:gd name="T10" fmla="+- 0 4461 4031"/>
                  <a:gd name="T11" fmla="*/ 4461 h 658"/>
                  <a:gd name="T12" fmla="+- 0 4277 4199"/>
                  <a:gd name="T13" fmla="*/ T12 w 80"/>
                  <a:gd name="T14" fmla="+- 0 4461 4031"/>
                  <a:gd name="T15" fmla="*/ 4461 h 658"/>
                  <a:gd name="T16" fmla="+- 0 4277 4199"/>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1" name="Freeform 2941"/>
              <p:cNvSpPr>
                <a:spLocks/>
              </p:cNvSpPr>
              <p:nvPr/>
            </p:nvSpPr>
            <p:spPr bwMode="auto">
              <a:xfrm>
                <a:off x="4199" y="4031"/>
                <a:ext cx="80" cy="658"/>
              </a:xfrm>
              <a:custGeom>
                <a:avLst/>
                <a:gdLst>
                  <a:gd name="T0" fmla="+- 0 4253 4199"/>
                  <a:gd name="T1" fmla="*/ T0 w 80"/>
                  <a:gd name="T2" fmla="+- 0 4446 4031"/>
                  <a:gd name="T3" fmla="*/ 4446 h 658"/>
                  <a:gd name="T4" fmla="+- 0 4227 4199"/>
                  <a:gd name="T5" fmla="*/ T4 w 80"/>
                  <a:gd name="T6" fmla="+- 0 4446 4031"/>
                  <a:gd name="T7" fmla="*/ 4446 h 658"/>
                  <a:gd name="T8" fmla="+- 0 4229 4199"/>
                  <a:gd name="T9" fmla="*/ T8 w 80"/>
                  <a:gd name="T10" fmla="+- 0 4449 4031"/>
                  <a:gd name="T11" fmla="*/ 4449 h 658"/>
                  <a:gd name="T12" fmla="+- 0 4227 4199"/>
                  <a:gd name="T13" fmla="*/ T12 w 80"/>
                  <a:gd name="T14" fmla="+- 0 4451 4031"/>
                  <a:gd name="T15" fmla="*/ 4451 h 658"/>
                  <a:gd name="T16" fmla="+- 0 4253 4199"/>
                  <a:gd name="T17" fmla="*/ T16 w 80"/>
                  <a:gd name="T18" fmla="+- 0 4451 4031"/>
                  <a:gd name="T19" fmla="*/ 4451 h 658"/>
                  <a:gd name="T20" fmla="+- 0 4250 4199"/>
                  <a:gd name="T21" fmla="*/ T20 w 80"/>
                  <a:gd name="T22" fmla="+- 0 4449 4031"/>
                  <a:gd name="T23" fmla="*/ 4449 h 658"/>
                  <a:gd name="T24" fmla="+- 0 4253 419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4" y="415"/>
                    </a:moveTo>
                    <a:lnTo>
                      <a:pt x="28" y="415"/>
                    </a:lnTo>
                    <a:lnTo>
                      <a:pt x="30" y="418"/>
                    </a:lnTo>
                    <a:lnTo>
                      <a:pt x="28" y="420"/>
                    </a:lnTo>
                    <a:lnTo>
                      <a:pt x="54" y="420"/>
                    </a:lnTo>
                    <a:lnTo>
                      <a:pt x="51" y="418"/>
                    </a:lnTo>
                    <a:lnTo>
                      <a:pt x="5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2" name="Freeform 2940"/>
              <p:cNvSpPr>
                <a:spLocks/>
              </p:cNvSpPr>
              <p:nvPr/>
            </p:nvSpPr>
            <p:spPr bwMode="auto">
              <a:xfrm>
                <a:off x="4199" y="4031"/>
                <a:ext cx="80" cy="658"/>
              </a:xfrm>
              <a:custGeom>
                <a:avLst/>
                <a:gdLst>
                  <a:gd name="T0" fmla="+- 0 4278 4199"/>
                  <a:gd name="T1" fmla="*/ T0 w 80"/>
                  <a:gd name="T2" fmla="+- 0 4031 4031"/>
                  <a:gd name="T3" fmla="*/ 4031 h 658"/>
                  <a:gd name="T4" fmla="+- 0 4199 4199"/>
                  <a:gd name="T5" fmla="*/ T4 w 80"/>
                  <a:gd name="T6" fmla="+- 0 4031 4031"/>
                  <a:gd name="T7" fmla="*/ 4031 h 658"/>
                  <a:gd name="T8" fmla="+- 0 4200 4199"/>
                  <a:gd name="T9" fmla="*/ T8 w 80"/>
                  <a:gd name="T10" fmla="+- 0 4033 4031"/>
                  <a:gd name="T11" fmla="*/ 4033 h 658"/>
                  <a:gd name="T12" fmla="+- 0 4200 4199"/>
                  <a:gd name="T13" fmla="*/ T12 w 80"/>
                  <a:gd name="T14" fmla="+- 0 4446 4031"/>
                  <a:gd name="T15" fmla="*/ 4446 h 658"/>
                  <a:gd name="T16" fmla="+- 0 4277 4199"/>
                  <a:gd name="T17" fmla="*/ T16 w 80"/>
                  <a:gd name="T18" fmla="+- 0 4446 4031"/>
                  <a:gd name="T19" fmla="*/ 4446 h 658"/>
                  <a:gd name="T20" fmla="+- 0 4277 4199"/>
                  <a:gd name="T21" fmla="*/ T20 w 80"/>
                  <a:gd name="T22" fmla="+- 0 4033 4031"/>
                  <a:gd name="T23" fmla="*/ 4033 h 658"/>
                  <a:gd name="T24" fmla="+- 0 4278 4199"/>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34" name="Group 2937"/>
            <p:cNvGrpSpPr>
              <a:grpSpLocks/>
            </p:cNvGrpSpPr>
            <p:nvPr/>
          </p:nvGrpSpPr>
          <p:grpSpPr bwMode="auto">
            <a:xfrm>
              <a:off x="4200" y="4463"/>
              <a:ext cx="77" cy="2"/>
              <a:chOff x="4200" y="4463"/>
              <a:chExt cx="77" cy="2"/>
            </a:xfrm>
          </p:grpSpPr>
          <p:sp>
            <p:nvSpPr>
              <p:cNvPr id="39377" name="Freeform 2938"/>
              <p:cNvSpPr>
                <a:spLocks/>
              </p:cNvSpPr>
              <p:nvPr/>
            </p:nvSpPr>
            <p:spPr bwMode="auto">
              <a:xfrm>
                <a:off x="4200" y="4463"/>
                <a:ext cx="77" cy="2"/>
              </a:xfrm>
              <a:custGeom>
                <a:avLst/>
                <a:gdLst>
                  <a:gd name="T0" fmla="+- 0 4200 4200"/>
                  <a:gd name="T1" fmla="*/ T0 w 77"/>
                  <a:gd name="T2" fmla="+- 0 4277 4200"/>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5" name="Group 2935"/>
            <p:cNvGrpSpPr>
              <a:grpSpLocks/>
            </p:cNvGrpSpPr>
            <p:nvPr/>
          </p:nvGrpSpPr>
          <p:grpSpPr bwMode="auto">
            <a:xfrm>
              <a:off x="4200" y="4449"/>
              <a:ext cx="77" cy="2"/>
              <a:chOff x="4200" y="4449"/>
              <a:chExt cx="77" cy="2"/>
            </a:xfrm>
          </p:grpSpPr>
          <p:sp>
            <p:nvSpPr>
              <p:cNvPr id="39376" name="Freeform 2936"/>
              <p:cNvSpPr>
                <a:spLocks/>
              </p:cNvSpPr>
              <p:nvPr/>
            </p:nvSpPr>
            <p:spPr bwMode="auto">
              <a:xfrm>
                <a:off x="4200" y="4449"/>
                <a:ext cx="77" cy="2"/>
              </a:xfrm>
              <a:custGeom>
                <a:avLst/>
                <a:gdLst>
                  <a:gd name="T0" fmla="+- 0 4200 4200"/>
                  <a:gd name="T1" fmla="*/ T0 w 77"/>
                  <a:gd name="T2" fmla="+- 0 4277 420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6" name="Group 2933"/>
            <p:cNvGrpSpPr>
              <a:grpSpLocks/>
            </p:cNvGrpSpPr>
            <p:nvPr/>
          </p:nvGrpSpPr>
          <p:grpSpPr bwMode="auto">
            <a:xfrm>
              <a:off x="4199" y="4465"/>
              <a:ext cx="2" cy="224"/>
              <a:chOff x="4199" y="4465"/>
              <a:chExt cx="2" cy="224"/>
            </a:xfrm>
          </p:grpSpPr>
          <p:sp>
            <p:nvSpPr>
              <p:cNvPr id="39375" name="Freeform 2934"/>
              <p:cNvSpPr>
                <a:spLocks/>
              </p:cNvSpPr>
              <p:nvPr/>
            </p:nvSpPr>
            <p:spPr bwMode="auto">
              <a:xfrm>
                <a:off x="4199"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7" name="Group 2931"/>
            <p:cNvGrpSpPr>
              <a:grpSpLocks/>
            </p:cNvGrpSpPr>
            <p:nvPr/>
          </p:nvGrpSpPr>
          <p:grpSpPr bwMode="auto">
            <a:xfrm>
              <a:off x="4198" y="4456"/>
              <a:ext cx="3" cy="2"/>
              <a:chOff x="4198" y="4456"/>
              <a:chExt cx="3" cy="2"/>
            </a:xfrm>
          </p:grpSpPr>
          <p:sp>
            <p:nvSpPr>
              <p:cNvPr id="39374" name="Freeform 2932"/>
              <p:cNvSpPr>
                <a:spLocks/>
              </p:cNvSpPr>
              <p:nvPr/>
            </p:nvSpPr>
            <p:spPr bwMode="auto">
              <a:xfrm>
                <a:off x="4198" y="4456"/>
                <a:ext cx="3" cy="2"/>
              </a:xfrm>
              <a:custGeom>
                <a:avLst/>
                <a:gdLst>
                  <a:gd name="T0" fmla="+- 0 4198 4198"/>
                  <a:gd name="T1" fmla="*/ T0 w 3"/>
                  <a:gd name="T2" fmla="+- 0 4200 4198"/>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8" name="Group 2929"/>
            <p:cNvGrpSpPr>
              <a:grpSpLocks/>
            </p:cNvGrpSpPr>
            <p:nvPr/>
          </p:nvGrpSpPr>
          <p:grpSpPr bwMode="auto">
            <a:xfrm>
              <a:off x="4198" y="4463"/>
              <a:ext cx="3" cy="2"/>
              <a:chOff x="4198" y="4463"/>
              <a:chExt cx="3" cy="2"/>
            </a:xfrm>
          </p:grpSpPr>
          <p:sp>
            <p:nvSpPr>
              <p:cNvPr id="39373" name="Freeform 2930"/>
              <p:cNvSpPr>
                <a:spLocks/>
              </p:cNvSpPr>
              <p:nvPr/>
            </p:nvSpPr>
            <p:spPr bwMode="auto">
              <a:xfrm>
                <a:off x="4198" y="4463"/>
                <a:ext cx="3" cy="2"/>
              </a:xfrm>
              <a:custGeom>
                <a:avLst/>
                <a:gdLst>
                  <a:gd name="T0" fmla="+- 0 4198 4198"/>
                  <a:gd name="T1" fmla="*/ T0 w 3"/>
                  <a:gd name="T2" fmla="+- 0 4200 4198"/>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9" name="Group 2927"/>
            <p:cNvGrpSpPr>
              <a:grpSpLocks/>
            </p:cNvGrpSpPr>
            <p:nvPr/>
          </p:nvGrpSpPr>
          <p:grpSpPr bwMode="auto">
            <a:xfrm>
              <a:off x="4199" y="4031"/>
              <a:ext cx="2" cy="415"/>
              <a:chOff x="4199" y="4031"/>
              <a:chExt cx="2" cy="415"/>
            </a:xfrm>
          </p:grpSpPr>
          <p:sp>
            <p:nvSpPr>
              <p:cNvPr id="39372" name="Freeform 2928"/>
              <p:cNvSpPr>
                <a:spLocks/>
              </p:cNvSpPr>
              <p:nvPr/>
            </p:nvSpPr>
            <p:spPr bwMode="auto">
              <a:xfrm>
                <a:off x="4199"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0" name="Group 2924"/>
            <p:cNvGrpSpPr>
              <a:grpSpLocks/>
            </p:cNvGrpSpPr>
            <p:nvPr/>
          </p:nvGrpSpPr>
          <p:grpSpPr bwMode="auto">
            <a:xfrm>
              <a:off x="4198" y="4449"/>
              <a:ext cx="3" cy="2"/>
              <a:chOff x="4198" y="4449"/>
              <a:chExt cx="3" cy="2"/>
            </a:xfrm>
          </p:grpSpPr>
          <p:sp>
            <p:nvSpPr>
              <p:cNvPr id="39370" name="Freeform 2926"/>
              <p:cNvSpPr>
                <a:spLocks/>
              </p:cNvSpPr>
              <p:nvPr/>
            </p:nvSpPr>
            <p:spPr bwMode="auto">
              <a:xfrm>
                <a:off x="4198" y="4449"/>
                <a:ext cx="3" cy="2"/>
              </a:xfrm>
              <a:custGeom>
                <a:avLst/>
                <a:gdLst>
                  <a:gd name="T0" fmla="+- 0 4198 4198"/>
                  <a:gd name="T1" fmla="*/ T0 w 3"/>
                  <a:gd name="T2" fmla="+- 0 4200 4198"/>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371" name="Picture 29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41" name="Group 2922"/>
            <p:cNvGrpSpPr>
              <a:grpSpLocks/>
            </p:cNvGrpSpPr>
            <p:nvPr/>
          </p:nvGrpSpPr>
          <p:grpSpPr bwMode="auto">
            <a:xfrm>
              <a:off x="4184" y="4019"/>
              <a:ext cx="3" cy="656"/>
              <a:chOff x="4184" y="4019"/>
              <a:chExt cx="3" cy="656"/>
            </a:xfrm>
          </p:grpSpPr>
          <p:sp>
            <p:nvSpPr>
              <p:cNvPr id="39369" name="Freeform 2923"/>
              <p:cNvSpPr>
                <a:spLocks/>
              </p:cNvSpPr>
              <p:nvPr/>
            </p:nvSpPr>
            <p:spPr bwMode="auto">
              <a:xfrm>
                <a:off x="4184" y="4019"/>
                <a:ext cx="3" cy="656"/>
              </a:xfrm>
              <a:custGeom>
                <a:avLst/>
                <a:gdLst>
                  <a:gd name="T0" fmla="+- 0 4184 4184"/>
                  <a:gd name="T1" fmla="*/ T0 w 3"/>
                  <a:gd name="T2" fmla="+- 0 4675 4019"/>
                  <a:gd name="T3" fmla="*/ 4675 h 656"/>
                  <a:gd name="T4" fmla="+- 0 4186 4184"/>
                  <a:gd name="T5" fmla="*/ T4 w 3"/>
                  <a:gd name="T6" fmla="+- 0 4675 4019"/>
                  <a:gd name="T7" fmla="*/ 4675 h 656"/>
                  <a:gd name="T8" fmla="+- 0 4186 4184"/>
                  <a:gd name="T9" fmla="*/ T8 w 3"/>
                  <a:gd name="T10" fmla="+- 0 4019 4019"/>
                  <a:gd name="T11" fmla="*/ 4019 h 656"/>
                  <a:gd name="T12" fmla="+- 0 4184 4184"/>
                  <a:gd name="T13" fmla="*/ T12 w 3"/>
                  <a:gd name="T14" fmla="+- 0 4019 4019"/>
                  <a:gd name="T15" fmla="*/ 4019 h 656"/>
                  <a:gd name="T16" fmla="+- 0 4184 418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42" name="Group 2920"/>
            <p:cNvGrpSpPr>
              <a:grpSpLocks/>
            </p:cNvGrpSpPr>
            <p:nvPr/>
          </p:nvGrpSpPr>
          <p:grpSpPr bwMode="auto">
            <a:xfrm>
              <a:off x="4184" y="4018"/>
              <a:ext cx="82" cy="2"/>
              <a:chOff x="4184" y="4018"/>
              <a:chExt cx="82" cy="2"/>
            </a:xfrm>
          </p:grpSpPr>
          <p:sp>
            <p:nvSpPr>
              <p:cNvPr id="39368" name="Freeform 2921"/>
              <p:cNvSpPr>
                <a:spLocks/>
              </p:cNvSpPr>
              <p:nvPr/>
            </p:nvSpPr>
            <p:spPr bwMode="auto">
              <a:xfrm>
                <a:off x="4184" y="4018"/>
                <a:ext cx="82" cy="2"/>
              </a:xfrm>
              <a:custGeom>
                <a:avLst/>
                <a:gdLst>
                  <a:gd name="T0" fmla="+- 0 4184 4184"/>
                  <a:gd name="T1" fmla="*/ T0 w 82"/>
                  <a:gd name="T2" fmla="+- 0 4265 418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3" name="Group 2918"/>
            <p:cNvGrpSpPr>
              <a:grpSpLocks/>
            </p:cNvGrpSpPr>
            <p:nvPr/>
          </p:nvGrpSpPr>
          <p:grpSpPr bwMode="auto">
            <a:xfrm>
              <a:off x="4185" y="4674"/>
              <a:ext cx="80" cy="2"/>
              <a:chOff x="4185" y="4674"/>
              <a:chExt cx="80" cy="2"/>
            </a:xfrm>
          </p:grpSpPr>
          <p:sp>
            <p:nvSpPr>
              <p:cNvPr id="39367" name="Freeform 2919"/>
              <p:cNvSpPr>
                <a:spLocks/>
              </p:cNvSpPr>
              <p:nvPr/>
            </p:nvSpPr>
            <p:spPr bwMode="auto">
              <a:xfrm>
                <a:off x="4185" y="4674"/>
                <a:ext cx="80" cy="2"/>
              </a:xfrm>
              <a:custGeom>
                <a:avLst/>
                <a:gdLst>
                  <a:gd name="T0" fmla="+- 0 4185 4185"/>
                  <a:gd name="T1" fmla="*/ T0 w 80"/>
                  <a:gd name="T2" fmla="+- 0 4265 418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4" name="Group 2916"/>
            <p:cNvGrpSpPr>
              <a:grpSpLocks/>
            </p:cNvGrpSpPr>
            <p:nvPr/>
          </p:nvGrpSpPr>
          <p:grpSpPr bwMode="auto">
            <a:xfrm>
              <a:off x="4186" y="4672"/>
              <a:ext cx="80" cy="2"/>
              <a:chOff x="4186" y="4672"/>
              <a:chExt cx="80" cy="2"/>
            </a:xfrm>
          </p:grpSpPr>
          <p:sp>
            <p:nvSpPr>
              <p:cNvPr id="39366" name="Freeform 2917"/>
              <p:cNvSpPr>
                <a:spLocks/>
              </p:cNvSpPr>
              <p:nvPr/>
            </p:nvSpPr>
            <p:spPr bwMode="auto">
              <a:xfrm>
                <a:off x="4186" y="4672"/>
                <a:ext cx="80" cy="2"/>
              </a:xfrm>
              <a:custGeom>
                <a:avLst/>
                <a:gdLst>
                  <a:gd name="T0" fmla="+- 0 4186 4186"/>
                  <a:gd name="T1" fmla="*/ T0 w 80"/>
                  <a:gd name="T2" fmla="+- 0 4265 418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5" name="Group 2913"/>
            <p:cNvGrpSpPr>
              <a:grpSpLocks/>
            </p:cNvGrpSpPr>
            <p:nvPr/>
          </p:nvGrpSpPr>
          <p:grpSpPr bwMode="auto">
            <a:xfrm>
              <a:off x="4211" y="4248"/>
              <a:ext cx="40" cy="67"/>
              <a:chOff x="4211" y="4248"/>
              <a:chExt cx="40" cy="67"/>
            </a:xfrm>
          </p:grpSpPr>
          <p:sp>
            <p:nvSpPr>
              <p:cNvPr id="39364" name="Freeform 2915"/>
              <p:cNvSpPr>
                <a:spLocks/>
              </p:cNvSpPr>
              <p:nvPr/>
            </p:nvSpPr>
            <p:spPr bwMode="auto">
              <a:xfrm>
                <a:off x="4211" y="4248"/>
                <a:ext cx="40" cy="67"/>
              </a:xfrm>
              <a:custGeom>
                <a:avLst/>
                <a:gdLst>
                  <a:gd name="T0" fmla="+- 0 4246 4211"/>
                  <a:gd name="T1" fmla="*/ T0 w 40"/>
                  <a:gd name="T2" fmla="+- 0 4256 4248"/>
                  <a:gd name="T3" fmla="*/ 4256 h 67"/>
                  <a:gd name="T4" fmla="+- 0 4228 4211"/>
                  <a:gd name="T5" fmla="*/ T4 w 40"/>
                  <a:gd name="T6" fmla="+- 0 4256 4248"/>
                  <a:gd name="T7" fmla="*/ 4256 h 67"/>
                  <a:gd name="T8" fmla="+- 0 4232 4211"/>
                  <a:gd name="T9" fmla="*/ T8 w 40"/>
                  <a:gd name="T10" fmla="+- 0 4257 4248"/>
                  <a:gd name="T11" fmla="*/ 4257 h 67"/>
                  <a:gd name="T12" fmla="+- 0 4236 4211"/>
                  <a:gd name="T13" fmla="*/ T12 w 40"/>
                  <a:gd name="T14" fmla="+- 0 4259 4248"/>
                  <a:gd name="T15" fmla="*/ 4259 h 67"/>
                  <a:gd name="T16" fmla="+- 0 4238 4211"/>
                  <a:gd name="T17" fmla="*/ T16 w 40"/>
                  <a:gd name="T18" fmla="+- 0 4262 4248"/>
                  <a:gd name="T19" fmla="*/ 4262 h 67"/>
                  <a:gd name="T20" fmla="+- 0 4238 4211"/>
                  <a:gd name="T21" fmla="*/ T20 w 40"/>
                  <a:gd name="T22" fmla="+- 0 4266 4248"/>
                  <a:gd name="T23" fmla="*/ 4266 h 67"/>
                  <a:gd name="T24" fmla="+- 0 4238 4211"/>
                  <a:gd name="T25" fmla="*/ T24 w 40"/>
                  <a:gd name="T26" fmla="+- 0 4271 4248"/>
                  <a:gd name="T27" fmla="*/ 4271 h 67"/>
                  <a:gd name="T28" fmla="+- 0 4213 4211"/>
                  <a:gd name="T29" fmla="*/ T28 w 40"/>
                  <a:gd name="T30" fmla="+- 0 4305 4248"/>
                  <a:gd name="T31" fmla="*/ 4305 h 67"/>
                  <a:gd name="T32" fmla="+- 0 4212 4211"/>
                  <a:gd name="T33" fmla="*/ T32 w 40"/>
                  <a:gd name="T34" fmla="+- 0 4306 4248"/>
                  <a:gd name="T35" fmla="*/ 4306 h 67"/>
                  <a:gd name="T36" fmla="+- 0 4211 4211"/>
                  <a:gd name="T37" fmla="*/ T36 w 40"/>
                  <a:gd name="T38" fmla="+- 0 4308 4248"/>
                  <a:gd name="T39" fmla="*/ 4308 h 67"/>
                  <a:gd name="T40" fmla="+- 0 4211 4211"/>
                  <a:gd name="T41" fmla="*/ T40 w 40"/>
                  <a:gd name="T42" fmla="+- 0 4308 4248"/>
                  <a:gd name="T43" fmla="*/ 4308 h 67"/>
                  <a:gd name="T44" fmla="+- 0 4211 4211"/>
                  <a:gd name="T45" fmla="*/ T44 w 40"/>
                  <a:gd name="T46" fmla="+- 0 4313 4248"/>
                  <a:gd name="T47" fmla="*/ 4313 h 67"/>
                  <a:gd name="T48" fmla="+- 0 4211 4211"/>
                  <a:gd name="T49" fmla="*/ T48 w 40"/>
                  <a:gd name="T50" fmla="+- 0 4314 4248"/>
                  <a:gd name="T51" fmla="*/ 4314 h 67"/>
                  <a:gd name="T52" fmla="+- 0 4212 4211"/>
                  <a:gd name="T53" fmla="*/ T52 w 40"/>
                  <a:gd name="T54" fmla="+- 0 4314 4248"/>
                  <a:gd name="T55" fmla="*/ 4314 h 67"/>
                  <a:gd name="T56" fmla="+- 0 4249 4211"/>
                  <a:gd name="T57" fmla="*/ T56 w 40"/>
                  <a:gd name="T58" fmla="+- 0 4315 4248"/>
                  <a:gd name="T59" fmla="*/ 4315 h 67"/>
                  <a:gd name="T60" fmla="+- 0 4250 4211"/>
                  <a:gd name="T61" fmla="*/ T60 w 40"/>
                  <a:gd name="T62" fmla="+- 0 4314 4248"/>
                  <a:gd name="T63" fmla="*/ 4314 h 67"/>
                  <a:gd name="T64" fmla="+- 0 4250 4211"/>
                  <a:gd name="T65" fmla="*/ T64 w 40"/>
                  <a:gd name="T66" fmla="+- 0 4314 4248"/>
                  <a:gd name="T67" fmla="*/ 4314 h 67"/>
                  <a:gd name="T68" fmla="+- 0 4251 4211"/>
                  <a:gd name="T69" fmla="*/ T68 w 40"/>
                  <a:gd name="T70" fmla="+- 0 4313 4248"/>
                  <a:gd name="T71" fmla="*/ 4313 h 67"/>
                  <a:gd name="T72" fmla="+- 0 4251 4211"/>
                  <a:gd name="T73" fmla="*/ T72 w 40"/>
                  <a:gd name="T74" fmla="+- 0 4309 4248"/>
                  <a:gd name="T75" fmla="*/ 4309 h 67"/>
                  <a:gd name="T76" fmla="+- 0 4250 4211"/>
                  <a:gd name="T77" fmla="*/ T76 w 40"/>
                  <a:gd name="T78" fmla="+- 0 4308 4248"/>
                  <a:gd name="T79" fmla="*/ 4308 h 67"/>
                  <a:gd name="T80" fmla="+- 0 4250 4211"/>
                  <a:gd name="T81" fmla="*/ T80 w 40"/>
                  <a:gd name="T82" fmla="+- 0 4307 4248"/>
                  <a:gd name="T83" fmla="*/ 4307 h 67"/>
                  <a:gd name="T84" fmla="+- 0 4249 4211"/>
                  <a:gd name="T85" fmla="*/ T84 w 40"/>
                  <a:gd name="T86" fmla="+- 0 4307 4248"/>
                  <a:gd name="T87" fmla="*/ 4307 h 67"/>
                  <a:gd name="T88" fmla="+- 0 4221 4211"/>
                  <a:gd name="T89" fmla="*/ T88 w 40"/>
                  <a:gd name="T90" fmla="+- 0 4307 4248"/>
                  <a:gd name="T91" fmla="*/ 4307 h 67"/>
                  <a:gd name="T92" fmla="+- 0 4231 4211"/>
                  <a:gd name="T93" fmla="*/ T92 w 40"/>
                  <a:gd name="T94" fmla="+- 0 4296 4248"/>
                  <a:gd name="T95" fmla="*/ 4296 h 67"/>
                  <a:gd name="T96" fmla="+- 0 4248 4211"/>
                  <a:gd name="T97" fmla="*/ T96 w 40"/>
                  <a:gd name="T98" fmla="+- 0 4269 4248"/>
                  <a:gd name="T99" fmla="*/ 4269 h 67"/>
                  <a:gd name="T100" fmla="+- 0 4248 4211"/>
                  <a:gd name="T101" fmla="*/ T100 w 40"/>
                  <a:gd name="T102" fmla="+- 0 4261 4248"/>
                  <a:gd name="T103" fmla="*/ 4261 h 67"/>
                  <a:gd name="T104" fmla="+- 0 4248 4211"/>
                  <a:gd name="T105" fmla="*/ T104 w 40"/>
                  <a:gd name="T106" fmla="+- 0 4260 4248"/>
                  <a:gd name="T107" fmla="*/ 4260 h 67"/>
                  <a:gd name="T108" fmla="+- 0 4246 4211"/>
                  <a:gd name="T109" fmla="*/ T108 w 40"/>
                  <a:gd name="T110" fmla="+- 0 4256 4248"/>
                  <a:gd name="T111" fmla="*/ 4256 h 67"/>
                  <a:gd name="T112" fmla="+- 0 4246 4211"/>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8"/>
                    </a:lnTo>
                    <a:lnTo>
                      <a:pt x="27" y="23"/>
                    </a:lnTo>
                    <a:lnTo>
                      <a:pt x="2" y="57"/>
                    </a:lnTo>
                    <a:lnTo>
                      <a:pt x="1" y="58"/>
                    </a:lnTo>
                    <a:lnTo>
                      <a:pt x="0" y="60"/>
                    </a:lnTo>
                    <a:lnTo>
                      <a:pt x="0" y="65"/>
                    </a:lnTo>
                    <a:lnTo>
                      <a:pt x="0" y="66"/>
                    </a:lnTo>
                    <a:lnTo>
                      <a:pt x="1" y="66"/>
                    </a:lnTo>
                    <a:lnTo>
                      <a:pt x="38" y="67"/>
                    </a:lnTo>
                    <a:lnTo>
                      <a:pt x="39" y="66"/>
                    </a:lnTo>
                    <a:lnTo>
                      <a:pt x="40" y="65"/>
                    </a:lnTo>
                    <a:lnTo>
                      <a:pt x="40" y="61"/>
                    </a:lnTo>
                    <a:lnTo>
                      <a:pt x="39" y="60"/>
                    </a:lnTo>
                    <a:lnTo>
                      <a:pt x="39" y="59"/>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65" name="Freeform 2914"/>
              <p:cNvSpPr>
                <a:spLocks/>
              </p:cNvSpPr>
              <p:nvPr/>
            </p:nvSpPr>
            <p:spPr bwMode="auto">
              <a:xfrm>
                <a:off x="4211" y="4248"/>
                <a:ext cx="40" cy="67"/>
              </a:xfrm>
              <a:custGeom>
                <a:avLst/>
                <a:gdLst>
                  <a:gd name="T0" fmla="+- 0 4233 4211"/>
                  <a:gd name="T1" fmla="*/ T0 w 40"/>
                  <a:gd name="T2" fmla="+- 0 4248 4248"/>
                  <a:gd name="T3" fmla="*/ 4248 h 67"/>
                  <a:gd name="T4" fmla="+- 0 4212 4211"/>
                  <a:gd name="T5" fmla="*/ T4 w 40"/>
                  <a:gd name="T6" fmla="+- 0 4259 4248"/>
                  <a:gd name="T7" fmla="*/ 4259 h 67"/>
                  <a:gd name="T8" fmla="+- 0 4212 4211"/>
                  <a:gd name="T9" fmla="*/ T8 w 40"/>
                  <a:gd name="T10" fmla="+- 0 4260 4248"/>
                  <a:gd name="T11" fmla="*/ 4260 h 67"/>
                  <a:gd name="T12" fmla="+- 0 4213 4211"/>
                  <a:gd name="T13" fmla="*/ T12 w 40"/>
                  <a:gd name="T14" fmla="+- 0 4261 4248"/>
                  <a:gd name="T15" fmla="*/ 4261 h 67"/>
                  <a:gd name="T16" fmla="+- 0 4213 4211"/>
                  <a:gd name="T17" fmla="*/ T16 w 40"/>
                  <a:gd name="T18" fmla="+- 0 4261 4248"/>
                  <a:gd name="T19" fmla="*/ 4261 h 67"/>
                  <a:gd name="T20" fmla="+- 0 4215 4211"/>
                  <a:gd name="T21" fmla="*/ T20 w 40"/>
                  <a:gd name="T22" fmla="+- 0 4260 4248"/>
                  <a:gd name="T23" fmla="*/ 4260 h 67"/>
                  <a:gd name="T24" fmla="+- 0 4218 4211"/>
                  <a:gd name="T25" fmla="*/ T24 w 40"/>
                  <a:gd name="T26" fmla="+- 0 4258 4248"/>
                  <a:gd name="T27" fmla="*/ 4258 h 67"/>
                  <a:gd name="T28" fmla="+- 0 4222 4211"/>
                  <a:gd name="T29" fmla="*/ T28 w 40"/>
                  <a:gd name="T30" fmla="+- 0 4257 4248"/>
                  <a:gd name="T31" fmla="*/ 4257 h 67"/>
                  <a:gd name="T32" fmla="+- 0 4224 4211"/>
                  <a:gd name="T33" fmla="*/ T32 w 40"/>
                  <a:gd name="T34" fmla="+- 0 4256 4248"/>
                  <a:gd name="T35" fmla="*/ 4256 h 67"/>
                  <a:gd name="T36" fmla="+- 0 4226 4211"/>
                  <a:gd name="T37" fmla="*/ T36 w 40"/>
                  <a:gd name="T38" fmla="+- 0 4256 4248"/>
                  <a:gd name="T39" fmla="*/ 4256 h 67"/>
                  <a:gd name="T40" fmla="+- 0 4246 4211"/>
                  <a:gd name="T41" fmla="*/ T40 w 40"/>
                  <a:gd name="T42" fmla="+- 0 4256 4248"/>
                  <a:gd name="T43" fmla="*/ 4256 h 67"/>
                  <a:gd name="T44" fmla="+- 0 4245 4211"/>
                  <a:gd name="T45" fmla="*/ T44 w 40"/>
                  <a:gd name="T46" fmla="+- 0 4255 4248"/>
                  <a:gd name="T47" fmla="*/ 4255 h 67"/>
                  <a:gd name="T48" fmla="+- 0 4242 4211"/>
                  <a:gd name="T49" fmla="*/ T48 w 40"/>
                  <a:gd name="T50" fmla="+- 0 4251 4248"/>
                  <a:gd name="T51" fmla="*/ 4251 h 67"/>
                  <a:gd name="T52" fmla="+- 0 4240 4211"/>
                  <a:gd name="T53" fmla="*/ T52 w 40"/>
                  <a:gd name="T54" fmla="+- 0 4250 4248"/>
                  <a:gd name="T55" fmla="*/ 4250 h 67"/>
                  <a:gd name="T56" fmla="+- 0 4235 4211"/>
                  <a:gd name="T57" fmla="*/ T56 w 40"/>
                  <a:gd name="T58" fmla="+- 0 4248 4248"/>
                  <a:gd name="T59" fmla="*/ 4248 h 67"/>
                  <a:gd name="T60" fmla="+- 0 4233 4211"/>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46" name="Group 2908"/>
            <p:cNvGrpSpPr>
              <a:grpSpLocks/>
            </p:cNvGrpSpPr>
            <p:nvPr/>
          </p:nvGrpSpPr>
          <p:grpSpPr bwMode="auto">
            <a:xfrm>
              <a:off x="4209" y="4371"/>
              <a:ext cx="43" cy="68"/>
              <a:chOff x="4209" y="4371"/>
              <a:chExt cx="43" cy="68"/>
            </a:xfrm>
          </p:grpSpPr>
          <p:sp>
            <p:nvSpPr>
              <p:cNvPr id="39360" name="Freeform 2912"/>
              <p:cNvSpPr>
                <a:spLocks/>
              </p:cNvSpPr>
              <p:nvPr/>
            </p:nvSpPr>
            <p:spPr bwMode="auto">
              <a:xfrm>
                <a:off x="4209" y="4371"/>
                <a:ext cx="43" cy="68"/>
              </a:xfrm>
              <a:custGeom>
                <a:avLst/>
                <a:gdLst>
                  <a:gd name="T0" fmla="+- 0 4212 4209"/>
                  <a:gd name="T1" fmla="*/ T0 w 43"/>
                  <a:gd name="T2" fmla="+- 0 4429 4371"/>
                  <a:gd name="T3" fmla="*/ 4429 h 68"/>
                  <a:gd name="T4" fmla="+- 0 4212 4209"/>
                  <a:gd name="T5" fmla="*/ T4 w 43"/>
                  <a:gd name="T6" fmla="+- 0 4429 4371"/>
                  <a:gd name="T7" fmla="*/ 4429 h 68"/>
                  <a:gd name="T8" fmla="+- 0 4211 4209"/>
                  <a:gd name="T9" fmla="*/ T8 w 43"/>
                  <a:gd name="T10" fmla="+- 0 4430 4371"/>
                  <a:gd name="T11" fmla="*/ 4430 h 68"/>
                  <a:gd name="T12" fmla="+- 0 4211 4209"/>
                  <a:gd name="T13" fmla="*/ T12 w 43"/>
                  <a:gd name="T14" fmla="+- 0 4430 4371"/>
                  <a:gd name="T15" fmla="*/ 4430 h 68"/>
                  <a:gd name="T16" fmla="+- 0 4211 4209"/>
                  <a:gd name="T17" fmla="*/ T16 w 43"/>
                  <a:gd name="T18" fmla="+- 0 4433 4371"/>
                  <a:gd name="T19" fmla="*/ 4433 h 68"/>
                  <a:gd name="T20" fmla="+- 0 4211 4209"/>
                  <a:gd name="T21" fmla="*/ T20 w 43"/>
                  <a:gd name="T22" fmla="+- 0 4435 4371"/>
                  <a:gd name="T23" fmla="*/ 4435 h 68"/>
                  <a:gd name="T24" fmla="+- 0 4224 4209"/>
                  <a:gd name="T25" fmla="*/ T24 w 43"/>
                  <a:gd name="T26" fmla="+- 0 4439 4371"/>
                  <a:gd name="T27" fmla="*/ 4439 h 68"/>
                  <a:gd name="T28" fmla="+- 0 4228 4209"/>
                  <a:gd name="T29" fmla="*/ T28 w 43"/>
                  <a:gd name="T30" fmla="+- 0 4439 4371"/>
                  <a:gd name="T31" fmla="*/ 4439 h 68"/>
                  <a:gd name="T32" fmla="+- 0 4231 4209"/>
                  <a:gd name="T33" fmla="*/ T32 w 43"/>
                  <a:gd name="T34" fmla="+- 0 4438 4371"/>
                  <a:gd name="T35" fmla="*/ 4438 h 68"/>
                  <a:gd name="T36" fmla="+- 0 4237 4209"/>
                  <a:gd name="T37" fmla="*/ T36 w 43"/>
                  <a:gd name="T38" fmla="+- 0 4436 4371"/>
                  <a:gd name="T39" fmla="*/ 4436 h 68"/>
                  <a:gd name="T40" fmla="+- 0 4239 4209"/>
                  <a:gd name="T41" fmla="*/ T40 w 43"/>
                  <a:gd name="T42" fmla="+- 0 4435 4371"/>
                  <a:gd name="T43" fmla="*/ 4435 h 68"/>
                  <a:gd name="T44" fmla="+- 0 4243 4209"/>
                  <a:gd name="T45" fmla="*/ T44 w 43"/>
                  <a:gd name="T46" fmla="+- 0 4432 4371"/>
                  <a:gd name="T47" fmla="*/ 4432 h 68"/>
                  <a:gd name="T48" fmla="+- 0 4224 4209"/>
                  <a:gd name="T49" fmla="*/ T48 w 43"/>
                  <a:gd name="T50" fmla="+- 0 4432 4371"/>
                  <a:gd name="T51" fmla="*/ 4432 h 68"/>
                  <a:gd name="T52" fmla="+- 0 4220 4209"/>
                  <a:gd name="T53" fmla="*/ T52 w 43"/>
                  <a:gd name="T54" fmla="+- 0 4431 4371"/>
                  <a:gd name="T55" fmla="*/ 4431 h 68"/>
                  <a:gd name="T56" fmla="+- 0 4216 4209"/>
                  <a:gd name="T57" fmla="*/ T56 w 43"/>
                  <a:gd name="T58" fmla="+- 0 4430 4371"/>
                  <a:gd name="T59" fmla="*/ 4430 h 68"/>
                  <a:gd name="T60" fmla="+- 0 4214 4209"/>
                  <a:gd name="T61" fmla="*/ T60 w 43"/>
                  <a:gd name="T62" fmla="+- 0 4430 4371"/>
                  <a:gd name="T63" fmla="*/ 4430 h 68"/>
                  <a:gd name="T64" fmla="+- 0 4212 4209"/>
                  <a:gd name="T65" fmla="*/ T64 w 43"/>
                  <a:gd name="T66" fmla="+- 0 4429 4371"/>
                  <a:gd name="T67" fmla="*/ 442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8" y="65"/>
                    </a:lnTo>
                    <a:lnTo>
                      <a:pt x="30" y="64"/>
                    </a:lnTo>
                    <a:lnTo>
                      <a:pt x="34" y="61"/>
                    </a:lnTo>
                    <a:lnTo>
                      <a:pt x="15" y="61"/>
                    </a:lnTo>
                    <a:lnTo>
                      <a:pt x="11" y="60"/>
                    </a:lnTo>
                    <a:lnTo>
                      <a:pt x="7" y="59"/>
                    </a:lnTo>
                    <a:lnTo>
                      <a:pt x="5"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61" name="Freeform 2911"/>
              <p:cNvSpPr>
                <a:spLocks/>
              </p:cNvSpPr>
              <p:nvPr/>
            </p:nvSpPr>
            <p:spPr bwMode="auto">
              <a:xfrm>
                <a:off x="4209" y="4371"/>
                <a:ext cx="43" cy="68"/>
              </a:xfrm>
              <a:custGeom>
                <a:avLst/>
                <a:gdLst>
                  <a:gd name="T0" fmla="+- 0 4251 4209"/>
                  <a:gd name="T1" fmla="*/ T0 w 43"/>
                  <a:gd name="T2" fmla="+- 0 4408 4371"/>
                  <a:gd name="T3" fmla="*/ 4408 h 68"/>
                  <a:gd name="T4" fmla="+- 0 4243 4209"/>
                  <a:gd name="T5" fmla="*/ T4 w 43"/>
                  <a:gd name="T6" fmla="+- 0 4408 4371"/>
                  <a:gd name="T7" fmla="*/ 4408 h 68"/>
                  <a:gd name="T8" fmla="+- 0 4243 4209"/>
                  <a:gd name="T9" fmla="*/ T8 w 43"/>
                  <a:gd name="T10" fmla="+- 0 4412 4371"/>
                  <a:gd name="T11" fmla="*/ 4412 h 68"/>
                  <a:gd name="T12" fmla="+- 0 4242 4209"/>
                  <a:gd name="T13" fmla="*/ T12 w 43"/>
                  <a:gd name="T14" fmla="+- 0 4414 4371"/>
                  <a:gd name="T15" fmla="*/ 4414 h 68"/>
                  <a:gd name="T16" fmla="+- 0 4228 4209"/>
                  <a:gd name="T17" fmla="*/ T16 w 43"/>
                  <a:gd name="T18" fmla="+- 0 4432 4371"/>
                  <a:gd name="T19" fmla="*/ 4432 h 68"/>
                  <a:gd name="T20" fmla="+- 0 4243 4209"/>
                  <a:gd name="T21" fmla="*/ T20 w 43"/>
                  <a:gd name="T22" fmla="+- 0 4432 4371"/>
                  <a:gd name="T23" fmla="*/ 4432 h 68"/>
                  <a:gd name="T24" fmla="+- 0 4251 4209"/>
                  <a:gd name="T25" fmla="*/ T24 w 43"/>
                  <a:gd name="T26" fmla="+- 0 4414 4371"/>
                  <a:gd name="T27" fmla="*/ 4414 h 68"/>
                  <a:gd name="T28" fmla="+- 0 4251 4209"/>
                  <a:gd name="T29" fmla="*/ T28 w 43"/>
                  <a:gd name="T30" fmla="+- 0 4408 4371"/>
                  <a:gd name="T31" fmla="*/ 4408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62" name="Freeform 2910"/>
              <p:cNvSpPr>
                <a:spLocks/>
              </p:cNvSpPr>
              <p:nvPr/>
            </p:nvSpPr>
            <p:spPr bwMode="auto">
              <a:xfrm>
                <a:off x="4209" y="4371"/>
                <a:ext cx="43" cy="68"/>
              </a:xfrm>
              <a:custGeom>
                <a:avLst/>
                <a:gdLst>
                  <a:gd name="T0" fmla="+- 0 4233 4209"/>
                  <a:gd name="T1" fmla="*/ T0 w 43"/>
                  <a:gd name="T2" fmla="+- 0 4371 4371"/>
                  <a:gd name="T3" fmla="*/ 4371 h 68"/>
                  <a:gd name="T4" fmla="+- 0 4227 4209"/>
                  <a:gd name="T5" fmla="*/ T4 w 43"/>
                  <a:gd name="T6" fmla="+- 0 4371 4371"/>
                  <a:gd name="T7" fmla="*/ 4371 h 68"/>
                  <a:gd name="T8" fmla="+- 0 4224 4209"/>
                  <a:gd name="T9" fmla="*/ T8 w 43"/>
                  <a:gd name="T10" fmla="+- 0 4372 4371"/>
                  <a:gd name="T11" fmla="*/ 4372 h 68"/>
                  <a:gd name="T12" fmla="+- 0 4209 4209"/>
                  <a:gd name="T13" fmla="*/ T12 w 43"/>
                  <a:gd name="T14" fmla="+- 0 4397 4371"/>
                  <a:gd name="T15" fmla="*/ 4397 h 68"/>
                  <a:gd name="T16" fmla="+- 0 4209 4209"/>
                  <a:gd name="T17" fmla="*/ T16 w 43"/>
                  <a:gd name="T18" fmla="+- 0 4398 4371"/>
                  <a:gd name="T19" fmla="*/ 4398 h 68"/>
                  <a:gd name="T20" fmla="+- 0 4225 4209"/>
                  <a:gd name="T21" fmla="*/ T20 w 43"/>
                  <a:gd name="T22" fmla="+- 0 4412 4371"/>
                  <a:gd name="T23" fmla="*/ 4412 h 68"/>
                  <a:gd name="T24" fmla="+- 0 4231 4209"/>
                  <a:gd name="T25" fmla="*/ T24 w 43"/>
                  <a:gd name="T26" fmla="+- 0 4412 4371"/>
                  <a:gd name="T27" fmla="*/ 4412 h 68"/>
                  <a:gd name="T28" fmla="+- 0 4234 4209"/>
                  <a:gd name="T29" fmla="*/ T28 w 43"/>
                  <a:gd name="T30" fmla="+- 0 4412 4371"/>
                  <a:gd name="T31" fmla="*/ 4412 h 68"/>
                  <a:gd name="T32" fmla="+- 0 4239 4209"/>
                  <a:gd name="T33" fmla="*/ T32 w 43"/>
                  <a:gd name="T34" fmla="+- 0 4410 4371"/>
                  <a:gd name="T35" fmla="*/ 4410 h 68"/>
                  <a:gd name="T36" fmla="+- 0 4241 4209"/>
                  <a:gd name="T37" fmla="*/ T36 w 43"/>
                  <a:gd name="T38" fmla="+- 0 4409 4371"/>
                  <a:gd name="T39" fmla="*/ 4409 h 68"/>
                  <a:gd name="T40" fmla="+- 0 4243 4209"/>
                  <a:gd name="T41" fmla="*/ T40 w 43"/>
                  <a:gd name="T42" fmla="+- 0 4408 4371"/>
                  <a:gd name="T43" fmla="*/ 4408 h 68"/>
                  <a:gd name="T44" fmla="+- 0 4251 4209"/>
                  <a:gd name="T45" fmla="*/ T44 w 43"/>
                  <a:gd name="T46" fmla="+- 0 4408 4371"/>
                  <a:gd name="T47" fmla="*/ 4408 h 68"/>
                  <a:gd name="T48" fmla="+- 0 4251 4209"/>
                  <a:gd name="T49" fmla="*/ T48 w 43"/>
                  <a:gd name="T50" fmla="+- 0 4405 4371"/>
                  <a:gd name="T51" fmla="*/ 4405 h 68"/>
                  <a:gd name="T52" fmla="+- 0 4227 4209"/>
                  <a:gd name="T53" fmla="*/ T52 w 43"/>
                  <a:gd name="T54" fmla="+- 0 4405 4371"/>
                  <a:gd name="T55" fmla="*/ 4405 h 68"/>
                  <a:gd name="T56" fmla="+- 0 4225 4209"/>
                  <a:gd name="T57" fmla="*/ T56 w 43"/>
                  <a:gd name="T58" fmla="+- 0 4405 4371"/>
                  <a:gd name="T59" fmla="*/ 4405 h 68"/>
                  <a:gd name="T60" fmla="+- 0 4218 4209"/>
                  <a:gd name="T61" fmla="*/ T60 w 43"/>
                  <a:gd name="T62" fmla="+- 0 4396 4371"/>
                  <a:gd name="T63" fmla="*/ 4396 h 68"/>
                  <a:gd name="T64" fmla="+- 0 4218 4209"/>
                  <a:gd name="T65" fmla="*/ T64 w 43"/>
                  <a:gd name="T66" fmla="+- 0 4390 4371"/>
                  <a:gd name="T67" fmla="*/ 4390 h 68"/>
                  <a:gd name="T68" fmla="+- 0 4228 4209"/>
                  <a:gd name="T69" fmla="*/ T68 w 43"/>
                  <a:gd name="T70" fmla="+- 0 4378 4371"/>
                  <a:gd name="T71" fmla="*/ 4378 h 68"/>
                  <a:gd name="T72" fmla="+- 0 4246 4209"/>
                  <a:gd name="T73" fmla="*/ T72 w 43"/>
                  <a:gd name="T74" fmla="+- 0 4378 4371"/>
                  <a:gd name="T75" fmla="*/ 4378 h 68"/>
                  <a:gd name="T76" fmla="+- 0 4245 4209"/>
                  <a:gd name="T77" fmla="*/ T76 w 43"/>
                  <a:gd name="T78" fmla="+- 0 4376 4371"/>
                  <a:gd name="T79" fmla="*/ 4376 h 68"/>
                  <a:gd name="T80" fmla="+- 0 4242 4209"/>
                  <a:gd name="T81" fmla="*/ T80 w 43"/>
                  <a:gd name="T82" fmla="+- 0 4374 4371"/>
                  <a:gd name="T83" fmla="*/ 4374 h 68"/>
                  <a:gd name="T84" fmla="+- 0 4240 4209"/>
                  <a:gd name="T85" fmla="*/ T84 w 43"/>
                  <a:gd name="T86" fmla="+- 0 4373 4371"/>
                  <a:gd name="T87" fmla="*/ 4373 h 68"/>
                  <a:gd name="T88" fmla="+- 0 4236 4209"/>
                  <a:gd name="T89" fmla="*/ T88 w 43"/>
                  <a:gd name="T90" fmla="+- 0 4371 4371"/>
                  <a:gd name="T91" fmla="*/ 4371 h 68"/>
                  <a:gd name="T92" fmla="+- 0 4233 4209"/>
                  <a:gd name="T93" fmla="*/ T92 w 43"/>
                  <a:gd name="T94" fmla="+- 0 4371 4371"/>
                  <a:gd name="T95"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7"/>
                    </a:lnTo>
                    <a:lnTo>
                      <a:pt x="16"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63" name="Freeform 2909"/>
              <p:cNvSpPr>
                <a:spLocks/>
              </p:cNvSpPr>
              <p:nvPr/>
            </p:nvSpPr>
            <p:spPr bwMode="auto">
              <a:xfrm>
                <a:off x="4209" y="4371"/>
                <a:ext cx="43" cy="68"/>
              </a:xfrm>
              <a:custGeom>
                <a:avLst/>
                <a:gdLst>
                  <a:gd name="T0" fmla="+- 0 4246 4209"/>
                  <a:gd name="T1" fmla="*/ T0 w 43"/>
                  <a:gd name="T2" fmla="+- 0 4378 4371"/>
                  <a:gd name="T3" fmla="*/ 4378 h 68"/>
                  <a:gd name="T4" fmla="+- 0 4232 4209"/>
                  <a:gd name="T5" fmla="*/ T4 w 43"/>
                  <a:gd name="T6" fmla="+- 0 4378 4371"/>
                  <a:gd name="T7" fmla="*/ 4378 h 68"/>
                  <a:gd name="T8" fmla="+- 0 4234 4209"/>
                  <a:gd name="T9" fmla="*/ T8 w 43"/>
                  <a:gd name="T10" fmla="+- 0 4378 4371"/>
                  <a:gd name="T11" fmla="*/ 4378 h 68"/>
                  <a:gd name="T12" fmla="+- 0 4237 4209"/>
                  <a:gd name="T13" fmla="*/ T12 w 43"/>
                  <a:gd name="T14" fmla="+- 0 4380 4371"/>
                  <a:gd name="T15" fmla="*/ 4380 h 68"/>
                  <a:gd name="T16" fmla="+- 0 4243 4209"/>
                  <a:gd name="T17" fmla="*/ T16 w 43"/>
                  <a:gd name="T18" fmla="+- 0 4401 4371"/>
                  <a:gd name="T19" fmla="*/ 4401 h 68"/>
                  <a:gd name="T20" fmla="+- 0 4241 4209"/>
                  <a:gd name="T21" fmla="*/ T20 w 43"/>
                  <a:gd name="T22" fmla="+- 0 4403 4371"/>
                  <a:gd name="T23" fmla="*/ 4403 h 68"/>
                  <a:gd name="T24" fmla="+- 0 4239 4209"/>
                  <a:gd name="T25" fmla="*/ T24 w 43"/>
                  <a:gd name="T26" fmla="+- 0 4404 4371"/>
                  <a:gd name="T27" fmla="*/ 4404 h 68"/>
                  <a:gd name="T28" fmla="+- 0 4234 4209"/>
                  <a:gd name="T29" fmla="*/ T28 w 43"/>
                  <a:gd name="T30" fmla="+- 0 4405 4371"/>
                  <a:gd name="T31" fmla="*/ 4405 h 68"/>
                  <a:gd name="T32" fmla="+- 0 4232 4209"/>
                  <a:gd name="T33" fmla="*/ T32 w 43"/>
                  <a:gd name="T34" fmla="+- 0 4405 4371"/>
                  <a:gd name="T35" fmla="*/ 4405 h 68"/>
                  <a:gd name="T36" fmla="+- 0 4251 4209"/>
                  <a:gd name="T37" fmla="*/ T36 w 43"/>
                  <a:gd name="T38" fmla="+- 0 4405 4371"/>
                  <a:gd name="T39" fmla="*/ 4405 h 68"/>
                  <a:gd name="T40" fmla="+- 0 4248 4209"/>
                  <a:gd name="T41" fmla="*/ T40 w 43"/>
                  <a:gd name="T42" fmla="+- 0 4382 4371"/>
                  <a:gd name="T43" fmla="*/ 4382 h 68"/>
                  <a:gd name="T44" fmla="+- 0 4246 4209"/>
                  <a:gd name="T45" fmla="*/ T44 w 43"/>
                  <a:gd name="T46" fmla="+- 0 4378 4371"/>
                  <a:gd name="T47"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47" name="Group 2904"/>
            <p:cNvGrpSpPr>
              <a:grpSpLocks/>
            </p:cNvGrpSpPr>
            <p:nvPr/>
          </p:nvGrpSpPr>
          <p:grpSpPr bwMode="auto">
            <a:xfrm>
              <a:off x="4278" y="4031"/>
              <a:ext cx="80" cy="658"/>
              <a:chOff x="4278" y="4031"/>
              <a:chExt cx="80" cy="658"/>
            </a:xfrm>
          </p:grpSpPr>
          <p:sp>
            <p:nvSpPr>
              <p:cNvPr id="39357" name="Freeform 2907"/>
              <p:cNvSpPr>
                <a:spLocks/>
              </p:cNvSpPr>
              <p:nvPr/>
            </p:nvSpPr>
            <p:spPr bwMode="auto">
              <a:xfrm>
                <a:off x="4278" y="4031"/>
                <a:ext cx="80" cy="658"/>
              </a:xfrm>
              <a:custGeom>
                <a:avLst/>
                <a:gdLst>
                  <a:gd name="T0" fmla="+- 0 4358 4278"/>
                  <a:gd name="T1" fmla="*/ T0 w 80"/>
                  <a:gd name="T2" fmla="+- 0 4031 4031"/>
                  <a:gd name="T3" fmla="*/ 4031 h 658"/>
                  <a:gd name="T4" fmla="+- 0 4278 4278"/>
                  <a:gd name="T5" fmla="*/ T4 w 80"/>
                  <a:gd name="T6" fmla="+- 0 4031 4031"/>
                  <a:gd name="T7" fmla="*/ 4031 h 658"/>
                  <a:gd name="T8" fmla="+- 0 4280 4278"/>
                  <a:gd name="T9" fmla="*/ T8 w 80"/>
                  <a:gd name="T10" fmla="+- 0 4033 4031"/>
                  <a:gd name="T11" fmla="*/ 4033 h 658"/>
                  <a:gd name="T12" fmla="+- 0 4280 4278"/>
                  <a:gd name="T13" fmla="*/ T12 w 80"/>
                  <a:gd name="T14" fmla="+- 0 4446 4031"/>
                  <a:gd name="T15" fmla="*/ 4446 h 658"/>
                  <a:gd name="T16" fmla="+- 0 4350 4278"/>
                  <a:gd name="T17" fmla="*/ T16 w 80"/>
                  <a:gd name="T18" fmla="+- 0 4446 4031"/>
                  <a:gd name="T19" fmla="*/ 4446 h 658"/>
                  <a:gd name="T20" fmla="+- 0 4353 4278"/>
                  <a:gd name="T21" fmla="*/ T20 w 80"/>
                  <a:gd name="T22" fmla="+- 0 4449 4031"/>
                  <a:gd name="T23" fmla="*/ 4449 h 658"/>
                  <a:gd name="T24" fmla="+- 0 4350 4278"/>
                  <a:gd name="T25" fmla="*/ T24 w 80"/>
                  <a:gd name="T26" fmla="+- 0 4451 4031"/>
                  <a:gd name="T27" fmla="*/ 4451 h 658"/>
                  <a:gd name="T28" fmla="+- 0 4280 4278"/>
                  <a:gd name="T29" fmla="*/ T28 w 80"/>
                  <a:gd name="T30" fmla="+- 0 4451 4031"/>
                  <a:gd name="T31" fmla="*/ 4451 h 658"/>
                  <a:gd name="T32" fmla="+- 0 4280 4278"/>
                  <a:gd name="T33" fmla="*/ T32 w 80"/>
                  <a:gd name="T34" fmla="+- 0 4461 4031"/>
                  <a:gd name="T35" fmla="*/ 4461 h 658"/>
                  <a:gd name="T36" fmla="+- 0 4344 4278"/>
                  <a:gd name="T37" fmla="*/ T36 w 80"/>
                  <a:gd name="T38" fmla="+- 0 4461 4031"/>
                  <a:gd name="T39" fmla="*/ 4461 h 658"/>
                  <a:gd name="T40" fmla="+- 0 4347 4278"/>
                  <a:gd name="T41" fmla="*/ T40 w 80"/>
                  <a:gd name="T42" fmla="+- 0 4463 4031"/>
                  <a:gd name="T43" fmla="*/ 4463 h 658"/>
                  <a:gd name="T44" fmla="+- 0 4344 4278"/>
                  <a:gd name="T45" fmla="*/ T44 w 80"/>
                  <a:gd name="T46" fmla="+- 0 4466 4031"/>
                  <a:gd name="T47" fmla="*/ 4466 h 658"/>
                  <a:gd name="T48" fmla="+- 0 4280 4278"/>
                  <a:gd name="T49" fmla="*/ T48 w 80"/>
                  <a:gd name="T50" fmla="+- 0 4466 4031"/>
                  <a:gd name="T51" fmla="*/ 4466 h 658"/>
                  <a:gd name="T52" fmla="+- 0 4280 4278"/>
                  <a:gd name="T53" fmla="*/ T52 w 80"/>
                  <a:gd name="T54" fmla="+- 0 4688 4031"/>
                  <a:gd name="T55" fmla="*/ 4688 h 658"/>
                  <a:gd name="T56" fmla="+- 0 4278 4278"/>
                  <a:gd name="T57" fmla="*/ T56 w 80"/>
                  <a:gd name="T58" fmla="+- 0 4689 4031"/>
                  <a:gd name="T59" fmla="*/ 4689 h 658"/>
                  <a:gd name="T60" fmla="+- 0 4358 4278"/>
                  <a:gd name="T61" fmla="*/ T60 w 80"/>
                  <a:gd name="T62" fmla="+- 0 4689 4031"/>
                  <a:gd name="T63" fmla="*/ 4689 h 658"/>
                  <a:gd name="T64" fmla="+- 0 4356 4278"/>
                  <a:gd name="T65" fmla="*/ T64 w 80"/>
                  <a:gd name="T66" fmla="+- 0 4688 4031"/>
                  <a:gd name="T67" fmla="*/ 4688 h 658"/>
                  <a:gd name="T68" fmla="+- 0 4356 4278"/>
                  <a:gd name="T69" fmla="*/ T68 w 80"/>
                  <a:gd name="T70" fmla="+- 0 4033 4031"/>
                  <a:gd name="T71" fmla="*/ 4033 h 658"/>
                  <a:gd name="T72" fmla="+- 0 4358 4278"/>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2"/>
                    </a:lnTo>
                    <a:lnTo>
                      <a:pt x="2" y="415"/>
                    </a:lnTo>
                    <a:lnTo>
                      <a:pt x="72" y="415"/>
                    </a:lnTo>
                    <a:lnTo>
                      <a:pt x="75" y="418"/>
                    </a:lnTo>
                    <a:lnTo>
                      <a:pt x="72" y="420"/>
                    </a:lnTo>
                    <a:lnTo>
                      <a:pt x="2" y="420"/>
                    </a:lnTo>
                    <a:lnTo>
                      <a:pt x="2" y="430"/>
                    </a:lnTo>
                    <a:lnTo>
                      <a:pt x="66" y="430"/>
                    </a:lnTo>
                    <a:lnTo>
                      <a:pt x="69" y="432"/>
                    </a:lnTo>
                    <a:lnTo>
                      <a:pt x="66" y="435"/>
                    </a:lnTo>
                    <a:lnTo>
                      <a:pt x="2" y="435"/>
                    </a:lnTo>
                    <a:lnTo>
                      <a:pt x="2" y="657"/>
                    </a:lnTo>
                    <a:lnTo>
                      <a:pt x="0" y="658"/>
                    </a:lnTo>
                    <a:lnTo>
                      <a:pt x="80" y="658"/>
                    </a:lnTo>
                    <a:lnTo>
                      <a:pt x="78" y="657"/>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58" name="Freeform 2906"/>
              <p:cNvSpPr>
                <a:spLocks/>
              </p:cNvSpPr>
              <p:nvPr/>
            </p:nvSpPr>
            <p:spPr bwMode="auto">
              <a:xfrm>
                <a:off x="4278" y="4031"/>
                <a:ext cx="80" cy="658"/>
              </a:xfrm>
              <a:custGeom>
                <a:avLst/>
                <a:gdLst>
                  <a:gd name="T0" fmla="+- 0 4309 4278"/>
                  <a:gd name="T1" fmla="*/ T0 w 80"/>
                  <a:gd name="T2" fmla="+- 0 4461 4031"/>
                  <a:gd name="T3" fmla="*/ 4461 h 658"/>
                  <a:gd name="T4" fmla="+- 0 4283 4278"/>
                  <a:gd name="T5" fmla="*/ T4 w 80"/>
                  <a:gd name="T6" fmla="+- 0 4461 4031"/>
                  <a:gd name="T7" fmla="*/ 4461 h 658"/>
                  <a:gd name="T8" fmla="+- 0 4286 4278"/>
                  <a:gd name="T9" fmla="*/ T8 w 80"/>
                  <a:gd name="T10" fmla="+- 0 4463 4031"/>
                  <a:gd name="T11" fmla="*/ 4463 h 658"/>
                  <a:gd name="T12" fmla="+- 0 4283 4278"/>
                  <a:gd name="T13" fmla="*/ T12 w 80"/>
                  <a:gd name="T14" fmla="+- 0 4466 4031"/>
                  <a:gd name="T15" fmla="*/ 4466 h 658"/>
                  <a:gd name="T16" fmla="+- 0 4309 4278"/>
                  <a:gd name="T17" fmla="*/ T16 w 80"/>
                  <a:gd name="T18" fmla="+- 0 4466 4031"/>
                  <a:gd name="T19" fmla="*/ 4466 h 658"/>
                  <a:gd name="T20" fmla="+- 0 4307 4278"/>
                  <a:gd name="T21" fmla="*/ T20 w 80"/>
                  <a:gd name="T22" fmla="+- 0 4463 4031"/>
                  <a:gd name="T23" fmla="*/ 4463 h 658"/>
                  <a:gd name="T24" fmla="+- 0 4309 427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1" y="430"/>
                    </a:moveTo>
                    <a:lnTo>
                      <a:pt x="5" y="430"/>
                    </a:lnTo>
                    <a:lnTo>
                      <a:pt x="8" y="432"/>
                    </a:lnTo>
                    <a:lnTo>
                      <a:pt x="5" y="435"/>
                    </a:lnTo>
                    <a:lnTo>
                      <a:pt x="31" y="435"/>
                    </a:lnTo>
                    <a:lnTo>
                      <a:pt x="29" y="432"/>
                    </a:lnTo>
                    <a:lnTo>
                      <a:pt x="3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59" name="Freeform 2905"/>
              <p:cNvSpPr>
                <a:spLocks/>
              </p:cNvSpPr>
              <p:nvPr/>
            </p:nvSpPr>
            <p:spPr bwMode="auto">
              <a:xfrm>
                <a:off x="4278" y="4031"/>
                <a:ext cx="80" cy="658"/>
              </a:xfrm>
              <a:custGeom>
                <a:avLst/>
                <a:gdLst>
                  <a:gd name="T0" fmla="+- 0 4314 4278"/>
                  <a:gd name="T1" fmla="*/ T0 w 80"/>
                  <a:gd name="T2" fmla="+- 0 4446 4031"/>
                  <a:gd name="T3" fmla="*/ 4446 h 658"/>
                  <a:gd name="T4" fmla="+- 0 4288 4278"/>
                  <a:gd name="T5" fmla="*/ T4 w 80"/>
                  <a:gd name="T6" fmla="+- 0 4446 4031"/>
                  <a:gd name="T7" fmla="*/ 4446 h 658"/>
                  <a:gd name="T8" fmla="+- 0 4291 4278"/>
                  <a:gd name="T9" fmla="*/ T8 w 80"/>
                  <a:gd name="T10" fmla="+- 0 4449 4031"/>
                  <a:gd name="T11" fmla="*/ 4449 h 658"/>
                  <a:gd name="T12" fmla="+- 0 4288 4278"/>
                  <a:gd name="T13" fmla="*/ T12 w 80"/>
                  <a:gd name="T14" fmla="+- 0 4451 4031"/>
                  <a:gd name="T15" fmla="*/ 4451 h 658"/>
                  <a:gd name="T16" fmla="+- 0 4314 4278"/>
                  <a:gd name="T17" fmla="*/ T16 w 80"/>
                  <a:gd name="T18" fmla="+- 0 4451 4031"/>
                  <a:gd name="T19" fmla="*/ 4451 h 658"/>
                  <a:gd name="T20" fmla="+- 0 4312 4278"/>
                  <a:gd name="T21" fmla="*/ T20 w 80"/>
                  <a:gd name="T22" fmla="+- 0 4449 4031"/>
                  <a:gd name="T23" fmla="*/ 4449 h 658"/>
                  <a:gd name="T24" fmla="+- 0 4314 427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415"/>
                    </a:moveTo>
                    <a:lnTo>
                      <a:pt x="10" y="415"/>
                    </a:lnTo>
                    <a:lnTo>
                      <a:pt x="13" y="418"/>
                    </a:lnTo>
                    <a:lnTo>
                      <a:pt x="10" y="420"/>
                    </a:lnTo>
                    <a:lnTo>
                      <a:pt x="36" y="420"/>
                    </a:lnTo>
                    <a:lnTo>
                      <a:pt x="34" y="418"/>
                    </a:lnTo>
                    <a:lnTo>
                      <a:pt x="3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48" name="Group 2902"/>
            <p:cNvGrpSpPr>
              <a:grpSpLocks/>
            </p:cNvGrpSpPr>
            <p:nvPr/>
          </p:nvGrpSpPr>
          <p:grpSpPr bwMode="auto">
            <a:xfrm>
              <a:off x="4280" y="4463"/>
              <a:ext cx="67" cy="2"/>
              <a:chOff x="4280" y="4463"/>
              <a:chExt cx="67" cy="2"/>
            </a:xfrm>
          </p:grpSpPr>
          <p:sp>
            <p:nvSpPr>
              <p:cNvPr id="39356" name="Freeform 2903"/>
              <p:cNvSpPr>
                <a:spLocks/>
              </p:cNvSpPr>
              <p:nvPr/>
            </p:nvSpPr>
            <p:spPr bwMode="auto">
              <a:xfrm>
                <a:off x="4280" y="4463"/>
                <a:ext cx="67" cy="2"/>
              </a:xfrm>
              <a:custGeom>
                <a:avLst/>
                <a:gdLst>
                  <a:gd name="T0" fmla="+- 0 4280 4280"/>
                  <a:gd name="T1" fmla="*/ T0 w 67"/>
                  <a:gd name="T2" fmla="+- 0 4347 4280"/>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9" name="Group 2900"/>
            <p:cNvGrpSpPr>
              <a:grpSpLocks/>
            </p:cNvGrpSpPr>
            <p:nvPr/>
          </p:nvGrpSpPr>
          <p:grpSpPr bwMode="auto">
            <a:xfrm>
              <a:off x="4280" y="4449"/>
              <a:ext cx="73" cy="2"/>
              <a:chOff x="4280" y="4449"/>
              <a:chExt cx="73" cy="2"/>
            </a:xfrm>
          </p:grpSpPr>
          <p:sp>
            <p:nvSpPr>
              <p:cNvPr id="39355" name="Freeform 2901"/>
              <p:cNvSpPr>
                <a:spLocks/>
              </p:cNvSpPr>
              <p:nvPr/>
            </p:nvSpPr>
            <p:spPr bwMode="auto">
              <a:xfrm>
                <a:off x="4280" y="4449"/>
                <a:ext cx="73" cy="2"/>
              </a:xfrm>
              <a:custGeom>
                <a:avLst/>
                <a:gdLst>
                  <a:gd name="T0" fmla="+- 0 4280 4280"/>
                  <a:gd name="T1" fmla="*/ T0 w 73"/>
                  <a:gd name="T2" fmla="+- 0 4353 4280"/>
                  <a:gd name="T3" fmla="*/ T2 w 73"/>
                </a:gdLst>
                <a:ahLst/>
                <a:cxnLst>
                  <a:cxn ang="0">
                    <a:pos x="T1" y="0"/>
                  </a:cxn>
                  <a:cxn ang="0">
                    <a:pos x="T3" y="0"/>
                  </a:cxn>
                </a:cxnLst>
                <a:rect l="0" t="0" r="r" b="b"/>
                <a:pathLst>
                  <a:path w="73">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0" name="Group 2898"/>
            <p:cNvGrpSpPr>
              <a:grpSpLocks/>
            </p:cNvGrpSpPr>
            <p:nvPr/>
          </p:nvGrpSpPr>
          <p:grpSpPr bwMode="auto">
            <a:xfrm>
              <a:off x="4278" y="4465"/>
              <a:ext cx="2" cy="224"/>
              <a:chOff x="4278" y="4465"/>
              <a:chExt cx="2" cy="224"/>
            </a:xfrm>
          </p:grpSpPr>
          <p:sp>
            <p:nvSpPr>
              <p:cNvPr id="39354" name="Freeform 2899"/>
              <p:cNvSpPr>
                <a:spLocks/>
              </p:cNvSpPr>
              <p:nvPr/>
            </p:nvSpPr>
            <p:spPr bwMode="auto">
              <a:xfrm>
                <a:off x="427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1" name="Group 2896"/>
            <p:cNvGrpSpPr>
              <a:grpSpLocks/>
            </p:cNvGrpSpPr>
            <p:nvPr/>
          </p:nvGrpSpPr>
          <p:grpSpPr bwMode="auto">
            <a:xfrm>
              <a:off x="4277" y="4456"/>
              <a:ext cx="3" cy="2"/>
              <a:chOff x="4277" y="4456"/>
              <a:chExt cx="3" cy="2"/>
            </a:xfrm>
          </p:grpSpPr>
          <p:sp>
            <p:nvSpPr>
              <p:cNvPr id="39353" name="Freeform 2897"/>
              <p:cNvSpPr>
                <a:spLocks/>
              </p:cNvSpPr>
              <p:nvPr/>
            </p:nvSpPr>
            <p:spPr bwMode="auto">
              <a:xfrm>
                <a:off x="4277" y="4456"/>
                <a:ext cx="3" cy="2"/>
              </a:xfrm>
              <a:custGeom>
                <a:avLst/>
                <a:gdLst>
                  <a:gd name="T0" fmla="+- 0 4277 4277"/>
                  <a:gd name="T1" fmla="*/ T0 w 3"/>
                  <a:gd name="T2" fmla="+- 0 4280 4277"/>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2" name="Group 2894"/>
            <p:cNvGrpSpPr>
              <a:grpSpLocks/>
            </p:cNvGrpSpPr>
            <p:nvPr/>
          </p:nvGrpSpPr>
          <p:grpSpPr bwMode="auto">
            <a:xfrm>
              <a:off x="4277" y="4463"/>
              <a:ext cx="3" cy="2"/>
              <a:chOff x="4277" y="4463"/>
              <a:chExt cx="3" cy="2"/>
            </a:xfrm>
          </p:grpSpPr>
          <p:sp>
            <p:nvSpPr>
              <p:cNvPr id="39352" name="Freeform 2895"/>
              <p:cNvSpPr>
                <a:spLocks/>
              </p:cNvSpPr>
              <p:nvPr/>
            </p:nvSpPr>
            <p:spPr bwMode="auto">
              <a:xfrm>
                <a:off x="4277" y="4463"/>
                <a:ext cx="3" cy="2"/>
              </a:xfrm>
              <a:custGeom>
                <a:avLst/>
                <a:gdLst>
                  <a:gd name="T0" fmla="+- 0 4277 4277"/>
                  <a:gd name="T1" fmla="*/ T0 w 3"/>
                  <a:gd name="T2" fmla="+- 0 4280 4277"/>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3" name="Group 2892"/>
            <p:cNvGrpSpPr>
              <a:grpSpLocks/>
            </p:cNvGrpSpPr>
            <p:nvPr/>
          </p:nvGrpSpPr>
          <p:grpSpPr bwMode="auto">
            <a:xfrm>
              <a:off x="4278" y="4031"/>
              <a:ext cx="2" cy="415"/>
              <a:chOff x="4278" y="4031"/>
              <a:chExt cx="2" cy="415"/>
            </a:xfrm>
          </p:grpSpPr>
          <p:sp>
            <p:nvSpPr>
              <p:cNvPr id="39351" name="Freeform 2893"/>
              <p:cNvSpPr>
                <a:spLocks/>
              </p:cNvSpPr>
              <p:nvPr/>
            </p:nvSpPr>
            <p:spPr bwMode="auto">
              <a:xfrm>
                <a:off x="4278"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4" name="Group 2889"/>
            <p:cNvGrpSpPr>
              <a:grpSpLocks/>
            </p:cNvGrpSpPr>
            <p:nvPr/>
          </p:nvGrpSpPr>
          <p:grpSpPr bwMode="auto">
            <a:xfrm>
              <a:off x="4277" y="4449"/>
              <a:ext cx="3" cy="2"/>
              <a:chOff x="4277" y="4449"/>
              <a:chExt cx="3" cy="2"/>
            </a:xfrm>
          </p:grpSpPr>
          <p:sp>
            <p:nvSpPr>
              <p:cNvPr id="39349" name="Freeform 2891"/>
              <p:cNvSpPr>
                <a:spLocks/>
              </p:cNvSpPr>
              <p:nvPr/>
            </p:nvSpPr>
            <p:spPr bwMode="auto">
              <a:xfrm>
                <a:off x="4277" y="4449"/>
                <a:ext cx="3" cy="2"/>
              </a:xfrm>
              <a:custGeom>
                <a:avLst/>
                <a:gdLst>
                  <a:gd name="T0" fmla="+- 0 4277 4277"/>
                  <a:gd name="T1" fmla="*/ T0 w 3"/>
                  <a:gd name="T2" fmla="+- 0 4280 4277"/>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350" name="Picture 28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55" name="Group 2887"/>
            <p:cNvGrpSpPr>
              <a:grpSpLocks/>
            </p:cNvGrpSpPr>
            <p:nvPr/>
          </p:nvGrpSpPr>
          <p:grpSpPr bwMode="auto">
            <a:xfrm>
              <a:off x="4263" y="4019"/>
              <a:ext cx="3" cy="656"/>
              <a:chOff x="4263" y="4019"/>
              <a:chExt cx="3" cy="656"/>
            </a:xfrm>
          </p:grpSpPr>
          <p:sp>
            <p:nvSpPr>
              <p:cNvPr id="39348" name="Freeform 2888"/>
              <p:cNvSpPr>
                <a:spLocks/>
              </p:cNvSpPr>
              <p:nvPr/>
            </p:nvSpPr>
            <p:spPr bwMode="auto">
              <a:xfrm>
                <a:off x="4263" y="4019"/>
                <a:ext cx="3" cy="656"/>
              </a:xfrm>
              <a:custGeom>
                <a:avLst/>
                <a:gdLst>
                  <a:gd name="T0" fmla="+- 0 4263 4263"/>
                  <a:gd name="T1" fmla="*/ T0 w 3"/>
                  <a:gd name="T2" fmla="+- 0 4675 4019"/>
                  <a:gd name="T3" fmla="*/ 4675 h 656"/>
                  <a:gd name="T4" fmla="+- 0 4265 4263"/>
                  <a:gd name="T5" fmla="*/ T4 w 3"/>
                  <a:gd name="T6" fmla="+- 0 4675 4019"/>
                  <a:gd name="T7" fmla="*/ 4675 h 656"/>
                  <a:gd name="T8" fmla="+- 0 4265 4263"/>
                  <a:gd name="T9" fmla="*/ T8 w 3"/>
                  <a:gd name="T10" fmla="+- 0 4019 4019"/>
                  <a:gd name="T11" fmla="*/ 4019 h 656"/>
                  <a:gd name="T12" fmla="+- 0 4263 4263"/>
                  <a:gd name="T13" fmla="*/ T12 w 3"/>
                  <a:gd name="T14" fmla="+- 0 4019 4019"/>
                  <a:gd name="T15" fmla="*/ 4019 h 656"/>
                  <a:gd name="T16" fmla="+- 0 4263 426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56" name="Group 2885"/>
            <p:cNvGrpSpPr>
              <a:grpSpLocks/>
            </p:cNvGrpSpPr>
            <p:nvPr/>
          </p:nvGrpSpPr>
          <p:grpSpPr bwMode="auto">
            <a:xfrm>
              <a:off x="4263" y="4018"/>
              <a:ext cx="82" cy="2"/>
              <a:chOff x="4263" y="4018"/>
              <a:chExt cx="82" cy="2"/>
            </a:xfrm>
          </p:grpSpPr>
          <p:sp>
            <p:nvSpPr>
              <p:cNvPr id="39347" name="Freeform 2886"/>
              <p:cNvSpPr>
                <a:spLocks/>
              </p:cNvSpPr>
              <p:nvPr/>
            </p:nvSpPr>
            <p:spPr bwMode="auto">
              <a:xfrm>
                <a:off x="4263" y="4018"/>
                <a:ext cx="82" cy="2"/>
              </a:xfrm>
              <a:custGeom>
                <a:avLst/>
                <a:gdLst>
                  <a:gd name="T0" fmla="+- 0 4263 4263"/>
                  <a:gd name="T1" fmla="*/ T0 w 82"/>
                  <a:gd name="T2" fmla="+- 0 4345 426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7" name="Group 2883"/>
            <p:cNvGrpSpPr>
              <a:grpSpLocks/>
            </p:cNvGrpSpPr>
            <p:nvPr/>
          </p:nvGrpSpPr>
          <p:grpSpPr bwMode="auto">
            <a:xfrm>
              <a:off x="4264" y="4674"/>
              <a:ext cx="80" cy="2"/>
              <a:chOff x="4264" y="4674"/>
              <a:chExt cx="80" cy="2"/>
            </a:xfrm>
          </p:grpSpPr>
          <p:sp>
            <p:nvSpPr>
              <p:cNvPr id="39346" name="Freeform 2884"/>
              <p:cNvSpPr>
                <a:spLocks/>
              </p:cNvSpPr>
              <p:nvPr/>
            </p:nvSpPr>
            <p:spPr bwMode="auto">
              <a:xfrm>
                <a:off x="4264" y="4674"/>
                <a:ext cx="80" cy="2"/>
              </a:xfrm>
              <a:custGeom>
                <a:avLst/>
                <a:gdLst>
                  <a:gd name="T0" fmla="+- 0 4264 4264"/>
                  <a:gd name="T1" fmla="*/ T0 w 80"/>
                  <a:gd name="T2" fmla="+- 0 4344 426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8" name="Group 2881"/>
            <p:cNvGrpSpPr>
              <a:grpSpLocks/>
            </p:cNvGrpSpPr>
            <p:nvPr/>
          </p:nvGrpSpPr>
          <p:grpSpPr bwMode="auto">
            <a:xfrm>
              <a:off x="4265" y="4672"/>
              <a:ext cx="80" cy="2"/>
              <a:chOff x="4265" y="4672"/>
              <a:chExt cx="80" cy="2"/>
            </a:xfrm>
          </p:grpSpPr>
          <p:sp>
            <p:nvSpPr>
              <p:cNvPr id="39345" name="Freeform 2882"/>
              <p:cNvSpPr>
                <a:spLocks/>
              </p:cNvSpPr>
              <p:nvPr/>
            </p:nvSpPr>
            <p:spPr bwMode="auto">
              <a:xfrm>
                <a:off x="4265" y="4672"/>
                <a:ext cx="80" cy="2"/>
              </a:xfrm>
              <a:custGeom>
                <a:avLst/>
                <a:gdLst>
                  <a:gd name="T0" fmla="+- 0 4265 4265"/>
                  <a:gd name="T1" fmla="*/ T0 w 80"/>
                  <a:gd name="T2" fmla="+- 0 4345 426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9" name="Group 2877"/>
            <p:cNvGrpSpPr>
              <a:grpSpLocks/>
            </p:cNvGrpSpPr>
            <p:nvPr/>
          </p:nvGrpSpPr>
          <p:grpSpPr bwMode="auto">
            <a:xfrm>
              <a:off x="4289" y="4248"/>
              <a:ext cx="41" cy="68"/>
              <a:chOff x="4289" y="4248"/>
              <a:chExt cx="41" cy="68"/>
            </a:xfrm>
          </p:grpSpPr>
          <p:sp>
            <p:nvSpPr>
              <p:cNvPr id="39342" name="Freeform 2880"/>
              <p:cNvSpPr>
                <a:spLocks/>
              </p:cNvSpPr>
              <p:nvPr/>
            </p:nvSpPr>
            <p:spPr bwMode="auto">
              <a:xfrm>
                <a:off x="4289" y="4248"/>
                <a:ext cx="41" cy="68"/>
              </a:xfrm>
              <a:custGeom>
                <a:avLst/>
                <a:gdLst>
                  <a:gd name="T0" fmla="+- 0 4291 4289"/>
                  <a:gd name="T1" fmla="*/ T0 w 41"/>
                  <a:gd name="T2" fmla="+- 0 4303 4248"/>
                  <a:gd name="T3" fmla="*/ 4303 h 68"/>
                  <a:gd name="T4" fmla="+- 0 4290 4289"/>
                  <a:gd name="T5" fmla="*/ T4 w 41"/>
                  <a:gd name="T6" fmla="+- 0 4304 4248"/>
                  <a:gd name="T7" fmla="*/ 4304 h 68"/>
                  <a:gd name="T8" fmla="+- 0 4290 4289"/>
                  <a:gd name="T9" fmla="*/ T8 w 41"/>
                  <a:gd name="T10" fmla="+- 0 4305 4248"/>
                  <a:gd name="T11" fmla="*/ 4305 h 68"/>
                  <a:gd name="T12" fmla="+- 0 4289 4289"/>
                  <a:gd name="T13" fmla="*/ T12 w 41"/>
                  <a:gd name="T14" fmla="+- 0 4308 4248"/>
                  <a:gd name="T15" fmla="*/ 4308 h 68"/>
                  <a:gd name="T16" fmla="+- 0 4290 4289"/>
                  <a:gd name="T17" fmla="*/ T16 w 41"/>
                  <a:gd name="T18" fmla="+- 0 4309 4248"/>
                  <a:gd name="T19" fmla="*/ 4309 h 68"/>
                  <a:gd name="T20" fmla="+- 0 4311 4289"/>
                  <a:gd name="T21" fmla="*/ T20 w 41"/>
                  <a:gd name="T22" fmla="+- 0 4316 4248"/>
                  <a:gd name="T23" fmla="*/ 4316 h 68"/>
                  <a:gd name="T24" fmla="+- 0 4314 4289"/>
                  <a:gd name="T25" fmla="*/ T24 w 41"/>
                  <a:gd name="T26" fmla="+- 0 4315 4248"/>
                  <a:gd name="T27" fmla="*/ 4315 h 68"/>
                  <a:gd name="T28" fmla="+- 0 4319 4289"/>
                  <a:gd name="T29" fmla="*/ T28 w 41"/>
                  <a:gd name="T30" fmla="+- 0 4313 4248"/>
                  <a:gd name="T31" fmla="*/ 4313 h 68"/>
                  <a:gd name="T32" fmla="+- 0 4322 4289"/>
                  <a:gd name="T33" fmla="*/ T32 w 41"/>
                  <a:gd name="T34" fmla="+- 0 4312 4248"/>
                  <a:gd name="T35" fmla="*/ 4312 h 68"/>
                  <a:gd name="T36" fmla="+- 0 4326 4289"/>
                  <a:gd name="T37" fmla="*/ T36 w 41"/>
                  <a:gd name="T38" fmla="+- 0 4308 4248"/>
                  <a:gd name="T39" fmla="*/ 4308 h 68"/>
                  <a:gd name="T40" fmla="+- 0 4305 4289"/>
                  <a:gd name="T41" fmla="*/ T40 w 41"/>
                  <a:gd name="T42" fmla="+- 0 4308 4248"/>
                  <a:gd name="T43" fmla="*/ 4308 h 68"/>
                  <a:gd name="T44" fmla="+- 0 4302 4289"/>
                  <a:gd name="T45" fmla="*/ T44 w 41"/>
                  <a:gd name="T46" fmla="+- 0 4308 4248"/>
                  <a:gd name="T47" fmla="*/ 4308 h 68"/>
                  <a:gd name="T48" fmla="+- 0 4299 4289"/>
                  <a:gd name="T49" fmla="*/ T48 w 41"/>
                  <a:gd name="T50" fmla="+- 0 4307 4248"/>
                  <a:gd name="T51" fmla="*/ 4307 h 68"/>
                  <a:gd name="T52" fmla="+- 0 4297 4289"/>
                  <a:gd name="T53" fmla="*/ T52 w 41"/>
                  <a:gd name="T54" fmla="+- 0 4306 4248"/>
                  <a:gd name="T55" fmla="*/ 4306 h 68"/>
                  <a:gd name="T56" fmla="+- 0 4296 4289"/>
                  <a:gd name="T57" fmla="*/ T56 w 41"/>
                  <a:gd name="T58" fmla="+- 0 4306 4248"/>
                  <a:gd name="T59" fmla="*/ 4306 h 68"/>
                  <a:gd name="T60" fmla="+- 0 4292 4289"/>
                  <a:gd name="T61" fmla="*/ T60 w 41"/>
                  <a:gd name="T62" fmla="+- 0 4304 4248"/>
                  <a:gd name="T63" fmla="*/ 4304 h 68"/>
                  <a:gd name="T64" fmla="+- 0 4291 4289"/>
                  <a:gd name="T65" fmla="*/ T64 w 41"/>
                  <a:gd name="T66" fmla="+- 0 4303 4248"/>
                  <a:gd name="T67" fmla="*/ 430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0"/>
                    </a:lnTo>
                    <a:lnTo>
                      <a:pt x="1" y="61"/>
                    </a:lnTo>
                    <a:lnTo>
                      <a:pt x="22" y="68"/>
                    </a:lnTo>
                    <a:lnTo>
                      <a:pt x="25" y="67"/>
                    </a:lnTo>
                    <a:lnTo>
                      <a:pt x="30" y="65"/>
                    </a:lnTo>
                    <a:lnTo>
                      <a:pt x="33" y="64"/>
                    </a:lnTo>
                    <a:lnTo>
                      <a:pt x="37" y="60"/>
                    </a:lnTo>
                    <a:lnTo>
                      <a:pt x="16" y="60"/>
                    </a:lnTo>
                    <a:lnTo>
                      <a:pt x="13" y="60"/>
                    </a:lnTo>
                    <a:lnTo>
                      <a:pt x="10" y="59"/>
                    </a:lnTo>
                    <a:lnTo>
                      <a:pt x="8" y="58"/>
                    </a:lnTo>
                    <a:lnTo>
                      <a:pt x="7" y="58"/>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43" name="Freeform 2879"/>
              <p:cNvSpPr>
                <a:spLocks/>
              </p:cNvSpPr>
              <p:nvPr/>
            </p:nvSpPr>
            <p:spPr bwMode="auto">
              <a:xfrm>
                <a:off x="4289" y="4248"/>
                <a:ext cx="41" cy="68"/>
              </a:xfrm>
              <a:custGeom>
                <a:avLst/>
                <a:gdLst>
                  <a:gd name="T0" fmla="+- 0 4325 4289"/>
                  <a:gd name="T1" fmla="*/ T0 w 41"/>
                  <a:gd name="T2" fmla="+- 0 4255 4248"/>
                  <a:gd name="T3" fmla="*/ 4255 h 68"/>
                  <a:gd name="T4" fmla="+- 0 4307 4289"/>
                  <a:gd name="T5" fmla="*/ T4 w 41"/>
                  <a:gd name="T6" fmla="+- 0 4255 4248"/>
                  <a:gd name="T7" fmla="*/ 4255 h 68"/>
                  <a:gd name="T8" fmla="+- 0 4312 4289"/>
                  <a:gd name="T9" fmla="*/ T8 w 41"/>
                  <a:gd name="T10" fmla="+- 0 4256 4248"/>
                  <a:gd name="T11" fmla="*/ 4256 h 68"/>
                  <a:gd name="T12" fmla="+- 0 4315 4289"/>
                  <a:gd name="T13" fmla="*/ T12 w 41"/>
                  <a:gd name="T14" fmla="+- 0 4258 4248"/>
                  <a:gd name="T15" fmla="*/ 4258 h 68"/>
                  <a:gd name="T16" fmla="+- 0 4317 4289"/>
                  <a:gd name="T17" fmla="*/ T16 w 41"/>
                  <a:gd name="T18" fmla="+- 0 4261 4248"/>
                  <a:gd name="T19" fmla="*/ 4261 h 68"/>
                  <a:gd name="T20" fmla="+- 0 4318 4289"/>
                  <a:gd name="T21" fmla="*/ T20 w 41"/>
                  <a:gd name="T22" fmla="+- 0 4265 4248"/>
                  <a:gd name="T23" fmla="*/ 4265 h 68"/>
                  <a:gd name="T24" fmla="+- 0 4317 4289"/>
                  <a:gd name="T25" fmla="*/ T24 w 41"/>
                  <a:gd name="T26" fmla="+- 0 4268 4248"/>
                  <a:gd name="T27" fmla="*/ 4268 h 68"/>
                  <a:gd name="T28" fmla="+- 0 4297 4289"/>
                  <a:gd name="T29" fmla="*/ T28 w 41"/>
                  <a:gd name="T30" fmla="+- 0 4278 4248"/>
                  <a:gd name="T31" fmla="*/ 4278 h 68"/>
                  <a:gd name="T32" fmla="+- 0 4296 4289"/>
                  <a:gd name="T33" fmla="*/ T32 w 41"/>
                  <a:gd name="T34" fmla="+- 0 4278 4248"/>
                  <a:gd name="T35" fmla="*/ 4278 h 68"/>
                  <a:gd name="T36" fmla="+- 0 4296 4289"/>
                  <a:gd name="T37" fmla="*/ T36 w 41"/>
                  <a:gd name="T38" fmla="+- 0 4279 4248"/>
                  <a:gd name="T39" fmla="*/ 4279 h 68"/>
                  <a:gd name="T40" fmla="+- 0 4296 4289"/>
                  <a:gd name="T41" fmla="*/ T40 w 41"/>
                  <a:gd name="T42" fmla="+- 0 4283 4248"/>
                  <a:gd name="T43" fmla="*/ 4283 h 68"/>
                  <a:gd name="T44" fmla="+- 0 4297 4289"/>
                  <a:gd name="T45" fmla="*/ T44 w 41"/>
                  <a:gd name="T46" fmla="+- 0 4284 4248"/>
                  <a:gd name="T47" fmla="*/ 4284 h 68"/>
                  <a:gd name="T48" fmla="+- 0 4297 4289"/>
                  <a:gd name="T49" fmla="*/ T48 w 41"/>
                  <a:gd name="T50" fmla="+- 0 4284 4248"/>
                  <a:gd name="T51" fmla="*/ 4284 h 68"/>
                  <a:gd name="T52" fmla="+- 0 4307 4289"/>
                  <a:gd name="T53" fmla="*/ T52 w 41"/>
                  <a:gd name="T54" fmla="+- 0 4284 4248"/>
                  <a:gd name="T55" fmla="*/ 4284 h 68"/>
                  <a:gd name="T56" fmla="+- 0 4309 4289"/>
                  <a:gd name="T57" fmla="*/ T56 w 41"/>
                  <a:gd name="T58" fmla="+- 0 4285 4248"/>
                  <a:gd name="T59" fmla="*/ 4285 h 68"/>
                  <a:gd name="T60" fmla="+- 0 4320 4289"/>
                  <a:gd name="T61" fmla="*/ T60 w 41"/>
                  <a:gd name="T62" fmla="+- 0 4295 4248"/>
                  <a:gd name="T63" fmla="*/ 4295 h 68"/>
                  <a:gd name="T64" fmla="+- 0 4320 4289"/>
                  <a:gd name="T65" fmla="*/ T64 w 41"/>
                  <a:gd name="T66" fmla="+- 0 4297 4248"/>
                  <a:gd name="T67" fmla="*/ 4297 h 68"/>
                  <a:gd name="T68" fmla="+- 0 4309 4289"/>
                  <a:gd name="T69" fmla="*/ T68 w 41"/>
                  <a:gd name="T70" fmla="+- 0 4308 4248"/>
                  <a:gd name="T71" fmla="*/ 4308 h 68"/>
                  <a:gd name="T72" fmla="+- 0 4326 4289"/>
                  <a:gd name="T73" fmla="*/ T72 w 41"/>
                  <a:gd name="T74" fmla="+- 0 4308 4248"/>
                  <a:gd name="T75" fmla="*/ 4308 h 68"/>
                  <a:gd name="T76" fmla="+- 0 4327 4289"/>
                  <a:gd name="T77" fmla="*/ T76 w 41"/>
                  <a:gd name="T78" fmla="+- 0 4306 4248"/>
                  <a:gd name="T79" fmla="*/ 4306 h 68"/>
                  <a:gd name="T80" fmla="+- 0 4329 4289"/>
                  <a:gd name="T81" fmla="*/ T80 w 41"/>
                  <a:gd name="T82" fmla="+- 0 4302 4248"/>
                  <a:gd name="T83" fmla="*/ 4302 h 68"/>
                  <a:gd name="T84" fmla="+- 0 4330 4289"/>
                  <a:gd name="T85" fmla="*/ T84 w 41"/>
                  <a:gd name="T86" fmla="+- 0 4299 4248"/>
                  <a:gd name="T87" fmla="*/ 4299 h 68"/>
                  <a:gd name="T88" fmla="+- 0 4330 4289"/>
                  <a:gd name="T89" fmla="*/ T88 w 41"/>
                  <a:gd name="T90" fmla="+- 0 4293 4248"/>
                  <a:gd name="T91" fmla="*/ 4293 h 68"/>
                  <a:gd name="T92" fmla="+- 0 4315 4289"/>
                  <a:gd name="T93" fmla="*/ T92 w 41"/>
                  <a:gd name="T94" fmla="+- 0 4280 4248"/>
                  <a:gd name="T95" fmla="*/ 4280 h 68"/>
                  <a:gd name="T96" fmla="+- 0 4327 4289"/>
                  <a:gd name="T97" fmla="*/ T96 w 41"/>
                  <a:gd name="T98" fmla="+- 0 4267 4248"/>
                  <a:gd name="T99" fmla="*/ 4267 h 68"/>
                  <a:gd name="T100" fmla="+- 0 4326 4289"/>
                  <a:gd name="T101" fmla="*/ T100 w 41"/>
                  <a:gd name="T102" fmla="+- 0 4260 4248"/>
                  <a:gd name="T103" fmla="*/ 4260 h 68"/>
                  <a:gd name="T104" fmla="+- 0 4326 4289"/>
                  <a:gd name="T105" fmla="*/ T104 w 41"/>
                  <a:gd name="T106" fmla="+- 0 4260 4248"/>
                  <a:gd name="T107" fmla="*/ 4260 h 68"/>
                  <a:gd name="T108" fmla="+- 0 4325 4289"/>
                  <a:gd name="T109" fmla="*/ T108 w 41"/>
                  <a:gd name="T110" fmla="+- 0 4256 4248"/>
                  <a:gd name="T111" fmla="*/ 4256 h 68"/>
                  <a:gd name="T112" fmla="+- 0 4325 4289"/>
                  <a:gd name="T113" fmla="*/ T112 w 41"/>
                  <a:gd name="T114" fmla="+- 0 4255 4248"/>
                  <a:gd name="T115"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6" y="7"/>
                    </a:moveTo>
                    <a:lnTo>
                      <a:pt x="18" y="7"/>
                    </a:lnTo>
                    <a:lnTo>
                      <a:pt x="23" y="8"/>
                    </a:lnTo>
                    <a:lnTo>
                      <a:pt x="26" y="10"/>
                    </a:lnTo>
                    <a:lnTo>
                      <a:pt x="28" y="13"/>
                    </a:lnTo>
                    <a:lnTo>
                      <a:pt x="29" y="17"/>
                    </a:lnTo>
                    <a:lnTo>
                      <a:pt x="28" y="20"/>
                    </a:lnTo>
                    <a:lnTo>
                      <a:pt x="8" y="30"/>
                    </a:lnTo>
                    <a:lnTo>
                      <a:pt x="7" y="30"/>
                    </a:lnTo>
                    <a:lnTo>
                      <a:pt x="7" y="31"/>
                    </a:lnTo>
                    <a:lnTo>
                      <a:pt x="7" y="35"/>
                    </a:lnTo>
                    <a:lnTo>
                      <a:pt x="8" y="36"/>
                    </a:lnTo>
                    <a:lnTo>
                      <a:pt x="18" y="36"/>
                    </a:lnTo>
                    <a:lnTo>
                      <a:pt x="20" y="37"/>
                    </a:lnTo>
                    <a:lnTo>
                      <a:pt x="31" y="47"/>
                    </a:lnTo>
                    <a:lnTo>
                      <a:pt x="31" y="49"/>
                    </a:lnTo>
                    <a:lnTo>
                      <a:pt x="20" y="60"/>
                    </a:lnTo>
                    <a:lnTo>
                      <a:pt x="37" y="60"/>
                    </a:lnTo>
                    <a:lnTo>
                      <a:pt x="38" y="58"/>
                    </a:lnTo>
                    <a:lnTo>
                      <a:pt x="40" y="54"/>
                    </a:lnTo>
                    <a:lnTo>
                      <a:pt x="41" y="51"/>
                    </a:lnTo>
                    <a:lnTo>
                      <a:pt x="41" y="45"/>
                    </a:lnTo>
                    <a:lnTo>
                      <a:pt x="26" y="32"/>
                    </a:lnTo>
                    <a:lnTo>
                      <a:pt x="38" y="19"/>
                    </a:lnTo>
                    <a:lnTo>
                      <a:pt x="37" y="12"/>
                    </a:lnTo>
                    <a:lnTo>
                      <a:pt x="36" y="8"/>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44" name="Freeform 2878"/>
              <p:cNvSpPr>
                <a:spLocks/>
              </p:cNvSpPr>
              <p:nvPr/>
            </p:nvSpPr>
            <p:spPr bwMode="auto">
              <a:xfrm>
                <a:off x="4289" y="4248"/>
                <a:ext cx="41" cy="68"/>
              </a:xfrm>
              <a:custGeom>
                <a:avLst/>
                <a:gdLst>
                  <a:gd name="T0" fmla="+- 0 4312 4289"/>
                  <a:gd name="T1" fmla="*/ T0 w 41"/>
                  <a:gd name="T2" fmla="+- 0 4248 4248"/>
                  <a:gd name="T3" fmla="*/ 4248 h 68"/>
                  <a:gd name="T4" fmla="+- 0 4291 4289"/>
                  <a:gd name="T5" fmla="*/ T4 w 41"/>
                  <a:gd name="T6" fmla="+- 0 4260 4248"/>
                  <a:gd name="T7" fmla="*/ 4260 h 68"/>
                  <a:gd name="T8" fmla="+- 0 4291 4289"/>
                  <a:gd name="T9" fmla="*/ T8 w 41"/>
                  <a:gd name="T10" fmla="+- 0 4260 4248"/>
                  <a:gd name="T11" fmla="*/ 4260 h 68"/>
                  <a:gd name="T12" fmla="+- 0 4292 4289"/>
                  <a:gd name="T13" fmla="*/ T12 w 41"/>
                  <a:gd name="T14" fmla="+- 0 4261 4248"/>
                  <a:gd name="T15" fmla="*/ 4261 h 68"/>
                  <a:gd name="T16" fmla="+- 0 4293 4289"/>
                  <a:gd name="T17" fmla="*/ T16 w 41"/>
                  <a:gd name="T18" fmla="+- 0 4261 4248"/>
                  <a:gd name="T19" fmla="*/ 4261 h 68"/>
                  <a:gd name="T20" fmla="+- 0 4294 4289"/>
                  <a:gd name="T21" fmla="*/ T20 w 41"/>
                  <a:gd name="T22" fmla="+- 0 4260 4248"/>
                  <a:gd name="T23" fmla="*/ 4260 h 68"/>
                  <a:gd name="T24" fmla="+- 0 4297 4289"/>
                  <a:gd name="T25" fmla="*/ T24 w 41"/>
                  <a:gd name="T26" fmla="+- 0 4258 4248"/>
                  <a:gd name="T27" fmla="*/ 4258 h 68"/>
                  <a:gd name="T28" fmla="+- 0 4302 4289"/>
                  <a:gd name="T29" fmla="*/ T28 w 41"/>
                  <a:gd name="T30" fmla="+- 0 4256 4248"/>
                  <a:gd name="T31" fmla="*/ 4256 h 68"/>
                  <a:gd name="T32" fmla="+- 0 4303 4289"/>
                  <a:gd name="T33" fmla="*/ T32 w 41"/>
                  <a:gd name="T34" fmla="+- 0 4255 4248"/>
                  <a:gd name="T35" fmla="*/ 4255 h 68"/>
                  <a:gd name="T36" fmla="+- 0 4305 4289"/>
                  <a:gd name="T37" fmla="*/ T36 w 41"/>
                  <a:gd name="T38" fmla="+- 0 4255 4248"/>
                  <a:gd name="T39" fmla="*/ 4255 h 68"/>
                  <a:gd name="T40" fmla="+- 0 4325 4289"/>
                  <a:gd name="T41" fmla="*/ T40 w 41"/>
                  <a:gd name="T42" fmla="+- 0 4255 4248"/>
                  <a:gd name="T43" fmla="*/ 4255 h 68"/>
                  <a:gd name="T44" fmla="+- 0 4324 4289"/>
                  <a:gd name="T45" fmla="*/ T44 w 41"/>
                  <a:gd name="T46" fmla="+- 0 4254 4248"/>
                  <a:gd name="T47" fmla="*/ 4254 h 68"/>
                  <a:gd name="T48" fmla="+- 0 4321 4289"/>
                  <a:gd name="T49" fmla="*/ T48 w 41"/>
                  <a:gd name="T50" fmla="+- 0 4251 4248"/>
                  <a:gd name="T51" fmla="*/ 4251 h 68"/>
                  <a:gd name="T52" fmla="+- 0 4319 4289"/>
                  <a:gd name="T53" fmla="*/ T52 w 41"/>
                  <a:gd name="T54" fmla="+- 0 4250 4248"/>
                  <a:gd name="T55" fmla="*/ 4250 h 68"/>
                  <a:gd name="T56" fmla="+- 0 4314 4289"/>
                  <a:gd name="T57" fmla="*/ T56 w 41"/>
                  <a:gd name="T58" fmla="+- 0 4248 4248"/>
                  <a:gd name="T59" fmla="*/ 4248 h 68"/>
                  <a:gd name="T60" fmla="+- 0 4312 4289"/>
                  <a:gd name="T61" fmla="*/ T60 w 41"/>
                  <a:gd name="T62" fmla="+- 0 4248 4248"/>
                  <a:gd name="T6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2"/>
                    </a:lnTo>
                    <a:lnTo>
                      <a:pt x="3" y="13"/>
                    </a:lnTo>
                    <a:lnTo>
                      <a:pt x="4" y="13"/>
                    </a:lnTo>
                    <a:lnTo>
                      <a:pt x="5" y="12"/>
                    </a:lnTo>
                    <a:lnTo>
                      <a:pt x="8" y="10"/>
                    </a:lnTo>
                    <a:lnTo>
                      <a:pt x="13" y="8"/>
                    </a:lnTo>
                    <a:lnTo>
                      <a:pt x="14" y="7"/>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60" name="Group 2874"/>
            <p:cNvGrpSpPr>
              <a:grpSpLocks/>
            </p:cNvGrpSpPr>
            <p:nvPr/>
          </p:nvGrpSpPr>
          <p:grpSpPr bwMode="auto">
            <a:xfrm>
              <a:off x="4288" y="4371"/>
              <a:ext cx="45" cy="68"/>
              <a:chOff x="4288" y="4371"/>
              <a:chExt cx="45" cy="68"/>
            </a:xfrm>
          </p:grpSpPr>
          <p:sp>
            <p:nvSpPr>
              <p:cNvPr id="39340" name="Freeform 2876"/>
              <p:cNvSpPr>
                <a:spLocks/>
              </p:cNvSpPr>
              <p:nvPr/>
            </p:nvSpPr>
            <p:spPr bwMode="auto">
              <a:xfrm>
                <a:off x="4288" y="4371"/>
                <a:ext cx="45" cy="68"/>
              </a:xfrm>
              <a:custGeom>
                <a:avLst/>
                <a:gdLst>
                  <a:gd name="T0" fmla="+- 0 4315 4288"/>
                  <a:gd name="T1" fmla="*/ T0 w 45"/>
                  <a:gd name="T2" fmla="+- 0 4371 4371"/>
                  <a:gd name="T3" fmla="*/ 4371 h 68"/>
                  <a:gd name="T4" fmla="+- 0 4306 4288"/>
                  <a:gd name="T5" fmla="*/ T4 w 45"/>
                  <a:gd name="T6" fmla="+- 0 4371 4371"/>
                  <a:gd name="T7" fmla="*/ 4371 h 68"/>
                  <a:gd name="T8" fmla="+- 0 4303 4288"/>
                  <a:gd name="T9" fmla="*/ T8 w 45"/>
                  <a:gd name="T10" fmla="+- 0 4372 4371"/>
                  <a:gd name="T11" fmla="*/ 4372 h 68"/>
                  <a:gd name="T12" fmla="+- 0 4288 4288"/>
                  <a:gd name="T13" fmla="*/ T12 w 45"/>
                  <a:gd name="T14" fmla="+- 0 4410 4371"/>
                  <a:gd name="T15" fmla="*/ 4410 h 68"/>
                  <a:gd name="T16" fmla="+- 0 4288 4288"/>
                  <a:gd name="T17" fmla="*/ T16 w 45"/>
                  <a:gd name="T18" fmla="+- 0 4415 4371"/>
                  <a:gd name="T19" fmla="*/ 4415 h 68"/>
                  <a:gd name="T20" fmla="+- 0 4305 4288"/>
                  <a:gd name="T21" fmla="*/ T20 w 45"/>
                  <a:gd name="T22" fmla="+- 0 4439 4371"/>
                  <a:gd name="T23" fmla="*/ 4439 h 68"/>
                  <a:gd name="T24" fmla="+- 0 4314 4288"/>
                  <a:gd name="T25" fmla="*/ T24 w 45"/>
                  <a:gd name="T26" fmla="+- 0 4439 4371"/>
                  <a:gd name="T27" fmla="*/ 4439 h 68"/>
                  <a:gd name="T28" fmla="+- 0 4317 4288"/>
                  <a:gd name="T29" fmla="*/ T28 w 45"/>
                  <a:gd name="T30" fmla="+- 0 4438 4371"/>
                  <a:gd name="T31" fmla="*/ 4438 h 68"/>
                  <a:gd name="T32" fmla="+- 0 4323 4288"/>
                  <a:gd name="T33" fmla="*/ T32 w 45"/>
                  <a:gd name="T34" fmla="+- 0 4435 4371"/>
                  <a:gd name="T35" fmla="*/ 4435 h 68"/>
                  <a:gd name="T36" fmla="+- 0 4326 4288"/>
                  <a:gd name="T37" fmla="*/ T36 w 45"/>
                  <a:gd name="T38" fmla="+- 0 4432 4371"/>
                  <a:gd name="T39" fmla="*/ 4432 h 68"/>
                  <a:gd name="T40" fmla="+- 0 4326 4288"/>
                  <a:gd name="T41" fmla="*/ T40 w 45"/>
                  <a:gd name="T42" fmla="+- 0 4431 4371"/>
                  <a:gd name="T43" fmla="*/ 4431 h 68"/>
                  <a:gd name="T44" fmla="+- 0 4308 4288"/>
                  <a:gd name="T45" fmla="*/ T44 w 45"/>
                  <a:gd name="T46" fmla="+- 0 4431 4371"/>
                  <a:gd name="T47" fmla="*/ 4431 h 68"/>
                  <a:gd name="T48" fmla="+- 0 4306 4288"/>
                  <a:gd name="T49" fmla="*/ T48 w 45"/>
                  <a:gd name="T50" fmla="+- 0 4431 4371"/>
                  <a:gd name="T51" fmla="*/ 4431 h 68"/>
                  <a:gd name="T52" fmla="+- 0 4297 4288"/>
                  <a:gd name="T53" fmla="*/ T52 w 45"/>
                  <a:gd name="T54" fmla="+- 0 4410 4371"/>
                  <a:gd name="T55" fmla="*/ 4410 h 68"/>
                  <a:gd name="T56" fmla="+- 0 4297 4288"/>
                  <a:gd name="T57" fmla="*/ T56 w 45"/>
                  <a:gd name="T58" fmla="+- 0 4397 4371"/>
                  <a:gd name="T59" fmla="*/ 4397 h 68"/>
                  <a:gd name="T60" fmla="+- 0 4307 4288"/>
                  <a:gd name="T61" fmla="*/ T60 w 45"/>
                  <a:gd name="T62" fmla="+- 0 4378 4371"/>
                  <a:gd name="T63" fmla="*/ 4378 h 68"/>
                  <a:gd name="T64" fmla="+- 0 4327 4288"/>
                  <a:gd name="T65" fmla="*/ T64 w 45"/>
                  <a:gd name="T66" fmla="+- 0 4378 4371"/>
                  <a:gd name="T67" fmla="*/ 4378 h 68"/>
                  <a:gd name="T68" fmla="+- 0 4326 4288"/>
                  <a:gd name="T69" fmla="*/ T68 w 45"/>
                  <a:gd name="T70" fmla="+- 0 4377 4371"/>
                  <a:gd name="T71" fmla="*/ 4377 h 68"/>
                  <a:gd name="T72" fmla="+- 0 4324 4288"/>
                  <a:gd name="T73" fmla="*/ T72 w 45"/>
                  <a:gd name="T74" fmla="+- 0 4375 4371"/>
                  <a:gd name="T75" fmla="*/ 4375 h 68"/>
                  <a:gd name="T76" fmla="+- 0 4318 4288"/>
                  <a:gd name="T77" fmla="*/ T76 w 45"/>
                  <a:gd name="T78" fmla="+- 0 4372 4371"/>
                  <a:gd name="T79" fmla="*/ 4372 h 68"/>
                  <a:gd name="T80" fmla="+- 0 4315 4288"/>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4"/>
                    </a:lnTo>
                    <a:lnTo>
                      <a:pt x="38" y="61"/>
                    </a:lnTo>
                    <a:lnTo>
                      <a:pt x="38" y="60"/>
                    </a:lnTo>
                    <a:lnTo>
                      <a:pt x="20" y="60"/>
                    </a:lnTo>
                    <a:lnTo>
                      <a:pt x="18"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41" name="Freeform 2875"/>
              <p:cNvSpPr>
                <a:spLocks/>
              </p:cNvSpPr>
              <p:nvPr/>
            </p:nvSpPr>
            <p:spPr bwMode="auto">
              <a:xfrm>
                <a:off x="4288" y="4371"/>
                <a:ext cx="45" cy="68"/>
              </a:xfrm>
              <a:custGeom>
                <a:avLst/>
                <a:gdLst>
                  <a:gd name="T0" fmla="+- 0 4327 4288"/>
                  <a:gd name="T1" fmla="*/ T0 w 45"/>
                  <a:gd name="T2" fmla="+- 0 4378 4371"/>
                  <a:gd name="T3" fmla="*/ 4378 h 68"/>
                  <a:gd name="T4" fmla="+- 0 4310 4288"/>
                  <a:gd name="T5" fmla="*/ T4 w 45"/>
                  <a:gd name="T6" fmla="+- 0 4378 4371"/>
                  <a:gd name="T7" fmla="*/ 4378 h 68"/>
                  <a:gd name="T8" fmla="+- 0 4315 4288"/>
                  <a:gd name="T9" fmla="*/ T8 w 45"/>
                  <a:gd name="T10" fmla="+- 0 4379 4371"/>
                  <a:gd name="T11" fmla="*/ 4379 h 68"/>
                  <a:gd name="T12" fmla="+- 0 4318 4288"/>
                  <a:gd name="T13" fmla="*/ T12 w 45"/>
                  <a:gd name="T14" fmla="+- 0 4381 4371"/>
                  <a:gd name="T15" fmla="*/ 4381 h 68"/>
                  <a:gd name="T16" fmla="+- 0 4324 4288"/>
                  <a:gd name="T17" fmla="*/ T16 w 45"/>
                  <a:gd name="T18" fmla="+- 0 4410 4371"/>
                  <a:gd name="T19" fmla="*/ 4410 h 68"/>
                  <a:gd name="T20" fmla="+- 0 4323 4288"/>
                  <a:gd name="T21" fmla="*/ T20 w 45"/>
                  <a:gd name="T22" fmla="+- 0 4413 4371"/>
                  <a:gd name="T23" fmla="*/ 4413 h 68"/>
                  <a:gd name="T24" fmla="+- 0 4312 4288"/>
                  <a:gd name="T25" fmla="*/ T24 w 45"/>
                  <a:gd name="T26" fmla="+- 0 4431 4371"/>
                  <a:gd name="T27" fmla="*/ 4431 h 68"/>
                  <a:gd name="T28" fmla="+- 0 4326 4288"/>
                  <a:gd name="T29" fmla="*/ T28 w 45"/>
                  <a:gd name="T30" fmla="+- 0 4431 4371"/>
                  <a:gd name="T31" fmla="*/ 4431 h 68"/>
                  <a:gd name="T32" fmla="+- 0 4329 4288"/>
                  <a:gd name="T33" fmla="*/ T32 w 45"/>
                  <a:gd name="T34" fmla="+- 0 4426 4371"/>
                  <a:gd name="T35" fmla="*/ 4426 h 68"/>
                  <a:gd name="T36" fmla="+- 0 4330 4288"/>
                  <a:gd name="T37" fmla="*/ T36 w 45"/>
                  <a:gd name="T38" fmla="+- 0 4423 4371"/>
                  <a:gd name="T39" fmla="*/ 4423 h 68"/>
                  <a:gd name="T40" fmla="+- 0 4332 4288"/>
                  <a:gd name="T41" fmla="*/ T40 w 45"/>
                  <a:gd name="T42" fmla="+- 0 4414 4371"/>
                  <a:gd name="T43" fmla="*/ 4414 h 68"/>
                  <a:gd name="T44" fmla="+- 0 4332 4288"/>
                  <a:gd name="T45" fmla="*/ T44 w 45"/>
                  <a:gd name="T46" fmla="+- 0 4410 4371"/>
                  <a:gd name="T47" fmla="*/ 4410 h 68"/>
                  <a:gd name="T48" fmla="+- 0 4332 4288"/>
                  <a:gd name="T49" fmla="*/ T48 w 45"/>
                  <a:gd name="T50" fmla="+- 0 4397 4371"/>
                  <a:gd name="T51" fmla="*/ 4397 h 68"/>
                  <a:gd name="T52" fmla="+- 0 4332 4288"/>
                  <a:gd name="T53" fmla="*/ T52 w 45"/>
                  <a:gd name="T54" fmla="+- 0 4395 4371"/>
                  <a:gd name="T55" fmla="*/ 4395 h 68"/>
                  <a:gd name="T56" fmla="+- 0 4332 4288"/>
                  <a:gd name="T57" fmla="*/ T56 w 45"/>
                  <a:gd name="T58" fmla="+- 0 4394 4371"/>
                  <a:gd name="T59" fmla="*/ 4394 h 68"/>
                  <a:gd name="T60" fmla="+- 0 4331 4288"/>
                  <a:gd name="T61" fmla="*/ T60 w 45"/>
                  <a:gd name="T62" fmla="+- 0 4386 4371"/>
                  <a:gd name="T63" fmla="*/ 4386 h 68"/>
                  <a:gd name="T64" fmla="+- 0 4329 4288"/>
                  <a:gd name="T65" fmla="*/ T64 w 45"/>
                  <a:gd name="T66" fmla="+- 0 4383 4371"/>
                  <a:gd name="T67" fmla="*/ 4383 h 68"/>
                  <a:gd name="T68" fmla="+- 0 4327 4288"/>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61" name="Group 2870"/>
            <p:cNvGrpSpPr>
              <a:grpSpLocks/>
            </p:cNvGrpSpPr>
            <p:nvPr/>
          </p:nvGrpSpPr>
          <p:grpSpPr bwMode="auto">
            <a:xfrm>
              <a:off x="4358" y="4031"/>
              <a:ext cx="81" cy="659"/>
              <a:chOff x="4358" y="4031"/>
              <a:chExt cx="81" cy="659"/>
            </a:xfrm>
          </p:grpSpPr>
          <p:sp>
            <p:nvSpPr>
              <p:cNvPr id="39337" name="Freeform 2873"/>
              <p:cNvSpPr>
                <a:spLocks/>
              </p:cNvSpPr>
              <p:nvPr/>
            </p:nvSpPr>
            <p:spPr bwMode="auto">
              <a:xfrm>
                <a:off x="4358" y="4031"/>
                <a:ext cx="81" cy="659"/>
              </a:xfrm>
              <a:custGeom>
                <a:avLst/>
                <a:gdLst>
                  <a:gd name="T0" fmla="+- 0 4437 4358"/>
                  <a:gd name="T1" fmla="*/ T0 w 81"/>
                  <a:gd name="T2" fmla="+- 0 4031 4031"/>
                  <a:gd name="T3" fmla="*/ 4031 h 659"/>
                  <a:gd name="T4" fmla="+- 0 4358 4358"/>
                  <a:gd name="T5" fmla="*/ T4 w 81"/>
                  <a:gd name="T6" fmla="+- 0 4031 4031"/>
                  <a:gd name="T7" fmla="*/ 4031 h 659"/>
                  <a:gd name="T8" fmla="+- 0 4359 4358"/>
                  <a:gd name="T9" fmla="*/ T8 w 81"/>
                  <a:gd name="T10" fmla="+- 0 4033 4031"/>
                  <a:gd name="T11" fmla="*/ 4033 h 659"/>
                  <a:gd name="T12" fmla="+- 0 4359 4358"/>
                  <a:gd name="T13" fmla="*/ T12 w 81"/>
                  <a:gd name="T14" fmla="+- 0 4688 4031"/>
                  <a:gd name="T15" fmla="*/ 4688 h 659"/>
                  <a:gd name="T16" fmla="+- 0 4358 4358"/>
                  <a:gd name="T17" fmla="*/ T16 w 81"/>
                  <a:gd name="T18" fmla="+- 0 4689 4031"/>
                  <a:gd name="T19" fmla="*/ 4689 h 659"/>
                  <a:gd name="T20" fmla="+- 0 4437 4358"/>
                  <a:gd name="T21" fmla="*/ T20 w 81"/>
                  <a:gd name="T22" fmla="+- 0 4689 4031"/>
                  <a:gd name="T23" fmla="*/ 4689 h 659"/>
                  <a:gd name="T24" fmla="+- 0 4438 4358"/>
                  <a:gd name="T25" fmla="*/ T24 w 81"/>
                  <a:gd name="T26" fmla="+- 0 4688 4031"/>
                  <a:gd name="T27" fmla="*/ 4688 h 659"/>
                  <a:gd name="T28" fmla="+- 0 4438 4358"/>
                  <a:gd name="T29" fmla="*/ T28 w 81"/>
                  <a:gd name="T30" fmla="+- 0 4466 4031"/>
                  <a:gd name="T31" fmla="*/ 4466 h 659"/>
                  <a:gd name="T32" fmla="+- 0 4369 4358"/>
                  <a:gd name="T33" fmla="*/ T32 w 81"/>
                  <a:gd name="T34" fmla="+- 0 4466 4031"/>
                  <a:gd name="T35" fmla="*/ 4466 h 659"/>
                  <a:gd name="T36" fmla="+- 0 4367 4358"/>
                  <a:gd name="T37" fmla="*/ T36 w 81"/>
                  <a:gd name="T38" fmla="+- 0 4463 4031"/>
                  <a:gd name="T39" fmla="*/ 4463 h 659"/>
                  <a:gd name="T40" fmla="+- 0 4369 4358"/>
                  <a:gd name="T41" fmla="*/ T40 w 81"/>
                  <a:gd name="T42" fmla="+- 0 4461 4031"/>
                  <a:gd name="T43" fmla="*/ 4461 h 659"/>
                  <a:gd name="T44" fmla="+- 0 4438 4358"/>
                  <a:gd name="T45" fmla="*/ T44 w 81"/>
                  <a:gd name="T46" fmla="+- 0 4461 4031"/>
                  <a:gd name="T47" fmla="*/ 4461 h 659"/>
                  <a:gd name="T48" fmla="+- 0 4438 4358"/>
                  <a:gd name="T49" fmla="*/ T48 w 81"/>
                  <a:gd name="T50" fmla="+- 0 4451 4031"/>
                  <a:gd name="T51" fmla="*/ 4451 h 659"/>
                  <a:gd name="T52" fmla="+- 0 4376 4358"/>
                  <a:gd name="T53" fmla="*/ T52 w 81"/>
                  <a:gd name="T54" fmla="+- 0 4451 4031"/>
                  <a:gd name="T55" fmla="*/ 4451 h 659"/>
                  <a:gd name="T56" fmla="+- 0 4373 4358"/>
                  <a:gd name="T57" fmla="*/ T56 w 81"/>
                  <a:gd name="T58" fmla="+- 0 4449 4031"/>
                  <a:gd name="T59" fmla="*/ 4449 h 659"/>
                  <a:gd name="T60" fmla="+- 0 4376 4358"/>
                  <a:gd name="T61" fmla="*/ T60 w 81"/>
                  <a:gd name="T62" fmla="+- 0 4446 4031"/>
                  <a:gd name="T63" fmla="*/ 4446 h 659"/>
                  <a:gd name="T64" fmla="+- 0 4438 4358"/>
                  <a:gd name="T65" fmla="*/ T64 w 81"/>
                  <a:gd name="T66" fmla="+- 0 4446 4031"/>
                  <a:gd name="T67" fmla="*/ 4446 h 659"/>
                  <a:gd name="T68" fmla="+- 0 4438 4358"/>
                  <a:gd name="T69" fmla="*/ T68 w 81"/>
                  <a:gd name="T70" fmla="+- 0 4033 4031"/>
                  <a:gd name="T71" fmla="*/ 4033 h 659"/>
                  <a:gd name="T72" fmla="+- 0 4437 4358"/>
                  <a:gd name="T73" fmla="*/ T72 w 81"/>
                  <a:gd name="T74" fmla="+- 0 4031 4031"/>
                  <a:gd name="T75"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1" h="659">
                    <a:moveTo>
                      <a:pt x="79" y="0"/>
                    </a:moveTo>
                    <a:lnTo>
                      <a:pt x="0" y="0"/>
                    </a:lnTo>
                    <a:lnTo>
                      <a:pt x="1" y="2"/>
                    </a:lnTo>
                    <a:lnTo>
                      <a:pt x="1" y="657"/>
                    </a:lnTo>
                    <a:lnTo>
                      <a:pt x="0" y="658"/>
                    </a:lnTo>
                    <a:lnTo>
                      <a:pt x="79" y="658"/>
                    </a:lnTo>
                    <a:lnTo>
                      <a:pt x="80" y="657"/>
                    </a:lnTo>
                    <a:lnTo>
                      <a:pt x="80" y="435"/>
                    </a:lnTo>
                    <a:lnTo>
                      <a:pt x="11" y="435"/>
                    </a:lnTo>
                    <a:lnTo>
                      <a:pt x="9" y="432"/>
                    </a:lnTo>
                    <a:lnTo>
                      <a:pt x="11" y="430"/>
                    </a:lnTo>
                    <a:lnTo>
                      <a:pt x="80" y="430"/>
                    </a:lnTo>
                    <a:lnTo>
                      <a:pt x="80" y="420"/>
                    </a:lnTo>
                    <a:lnTo>
                      <a:pt x="18" y="420"/>
                    </a:lnTo>
                    <a:lnTo>
                      <a:pt x="15" y="418"/>
                    </a:lnTo>
                    <a:lnTo>
                      <a:pt x="18" y="415"/>
                    </a:lnTo>
                    <a:lnTo>
                      <a:pt x="80" y="415"/>
                    </a:lnTo>
                    <a:lnTo>
                      <a:pt x="80"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38" name="Freeform 2872"/>
              <p:cNvSpPr>
                <a:spLocks/>
              </p:cNvSpPr>
              <p:nvPr/>
            </p:nvSpPr>
            <p:spPr bwMode="auto">
              <a:xfrm>
                <a:off x="4358" y="4031"/>
                <a:ext cx="81" cy="659"/>
              </a:xfrm>
              <a:custGeom>
                <a:avLst/>
                <a:gdLst>
                  <a:gd name="T0" fmla="+- 0 4430 4358"/>
                  <a:gd name="T1" fmla="*/ T0 w 81"/>
                  <a:gd name="T2" fmla="+- 0 4461 4031"/>
                  <a:gd name="T3" fmla="*/ 4461 h 659"/>
                  <a:gd name="T4" fmla="+- 0 4404 4358"/>
                  <a:gd name="T5" fmla="*/ T4 w 81"/>
                  <a:gd name="T6" fmla="+- 0 4461 4031"/>
                  <a:gd name="T7" fmla="*/ 4461 h 659"/>
                  <a:gd name="T8" fmla="+- 0 4407 4358"/>
                  <a:gd name="T9" fmla="*/ T8 w 81"/>
                  <a:gd name="T10" fmla="+- 0 4463 4031"/>
                  <a:gd name="T11" fmla="*/ 4463 h 659"/>
                  <a:gd name="T12" fmla="+- 0 4404 4358"/>
                  <a:gd name="T13" fmla="*/ T12 w 81"/>
                  <a:gd name="T14" fmla="+- 0 4466 4031"/>
                  <a:gd name="T15" fmla="*/ 4466 h 659"/>
                  <a:gd name="T16" fmla="+- 0 4430 4358"/>
                  <a:gd name="T17" fmla="*/ T16 w 81"/>
                  <a:gd name="T18" fmla="+- 0 4466 4031"/>
                  <a:gd name="T19" fmla="*/ 4466 h 659"/>
                  <a:gd name="T20" fmla="+- 0 4427 4358"/>
                  <a:gd name="T21" fmla="*/ T20 w 81"/>
                  <a:gd name="T22" fmla="+- 0 4463 4031"/>
                  <a:gd name="T23" fmla="*/ 4463 h 659"/>
                  <a:gd name="T24" fmla="+- 0 4430 4358"/>
                  <a:gd name="T25" fmla="*/ T24 w 81"/>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2" y="430"/>
                    </a:moveTo>
                    <a:lnTo>
                      <a:pt x="46" y="430"/>
                    </a:lnTo>
                    <a:lnTo>
                      <a:pt x="49" y="432"/>
                    </a:lnTo>
                    <a:lnTo>
                      <a:pt x="46" y="435"/>
                    </a:lnTo>
                    <a:lnTo>
                      <a:pt x="72" y="435"/>
                    </a:lnTo>
                    <a:lnTo>
                      <a:pt x="69" y="432"/>
                    </a:lnTo>
                    <a:lnTo>
                      <a:pt x="7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39" name="Freeform 2871"/>
              <p:cNvSpPr>
                <a:spLocks/>
              </p:cNvSpPr>
              <p:nvPr/>
            </p:nvSpPr>
            <p:spPr bwMode="auto">
              <a:xfrm>
                <a:off x="4358" y="4031"/>
                <a:ext cx="81" cy="659"/>
              </a:xfrm>
              <a:custGeom>
                <a:avLst/>
                <a:gdLst>
                  <a:gd name="T0" fmla="+- 0 4437 4358"/>
                  <a:gd name="T1" fmla="*/ T0 w 81"/>
                  <a:gd name="T2" fmla="+- 0 4446 4031"/>
                  <a:gd name="T3" fmla="*/ 4446 h 659"/>
                  <a:gd name="T4" fmla="+- 0 4412 4358"/>
                  <a:gd name="T5" fmla="*/ T4 w 81"/>
                  <a:gd name="T6" fmla="+- 0 4446 4031"/>
                  <a:gd name="T7" fmla="*/ 4446 h 659"/>
                  <a:gd name="T8" fmla="+- 0 4414 4358"/>
                  <a:gd name="T9" fmla="*/ T8 w 81"/>
                  <a:gd name="T10" fmla="+- 0 4449 4031"/>
                  <a:gd name="T11" fmla="*/ 4449 h 659"/>
                  <a:gd name="T12" fmla="+- 0 4412 4358"/>
                  <a:gd name="T13" fmla="*/ T12 w 81"/>
                  <a:gd name="T14" fmla="+- 0 4451 4031"/>
                  <a:gd name="T15" fmla="*/ 4451 h 659"/>
                  <a:gd name="T16" fmla="+- 0 4437 4358"/>
                  <a:gd name="T17" fmla="*/ T16 w 81"/>
                  <a:gd name="T18" fmla="+- 0 4451 4031"/>
                  <a:gd name="T19" fmla="*/ 4451 h 659"/>
                  <a:gd name="T20" fmla="+- 0 4435 4358"/>
                  <a:gd name="T21" fmla="*/ T20 w 81"/>
                  <a:gd name="T22" fmla="+- 0 4449 4031"/>
                  <a:gd name="T23" fmla="*/ 4449 h 659"/>
                  <a:gd name="T24" fmla="+- 0 4437 4358"/>
                  <a:gd name="T25" fmla="*/ T24 w 81"/>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9" y="415"/>
                    </a:moveTo>
                    <a:lnTo>
                      <a:pt x="54" y="415"/>
                    </a:lnTo>
                    <a:lnTo>
                      <a:pt x="56" y="418"/>
                    </a:lnTo>
                    <a:lnTo>
                      <a:pt x="54" y="420"/>
                    </a:lnTo>
                    <a:lnTo>
                      <a:pt x="79" y="420"/>
                    </a:lnTo>
                    <a:lnTo>
                      <a:pt x="77" y="418"/>
                    </a:lnTo>
                    <a:lnTo>
                      <a:pt x="7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62" name="Group 2868"/>
            <p:cNvGrpSpPr>
              <a:grpSpLocks/>
            </p:cNvGrpSpPr>
            <p:nvPr/>
          </p:nvGrpSpPr>
          <p:grpSpPr bwMode="auto">
            <a:xfrm>
              <a:off x="4367" y="4463"/>
              <a:ext cx="72" cy="2"/>
              <a:chOff x="4367" y="4463"/>
              <a:chExt cx="72" cy="2"/>
            </a:xfrm>
          </p:grpSpPr>
          <p:sp>
            <p:nvSpPr>
              <p:cNvPr id="39336" name="Freeform 2869"/>
              <p:cNvSpPr>
                <a:spLocks/>
              </p:cNvSpPr>
              <p:nvPr/>
            </p:nvSpPr>
            <p:spPr bwMode="auto">
              <a:xfrm>
                <a:off x="4367" y="4463"/>
                <a:ext cx="72" cy="2"/>
              </a:xfrm>
              <a:custGeom>
                <a:avLst/>
                <a:gdLst>
                  <a:gd name="T0" fmla="+- 0 4367 4367"/>
                  <a:gd name="T1" fmla="*/ T0 w 72"/>
                  <a:gd name="T2" fmla="+- 0 4438 4367"/>
                  <a:gd name="T3" fmla="*/ T2 w 72"/>
                </a:gdLst>
                <a:ahLst/>
                <a:cxnLst>
                  <a:cxn ang="0">
                    <a:pos x="T1" y="0"/>
                  </a:cxn>
                  <a:cxn ang="0">
                    <a:pos x="T3" y="0"/>
                  </a:cxn>
                </a:cxnLst>
                <a:rect l="0" t="0" r="r" b="b"/>
                <a:pathLst>
                  <a:path w="72">
                    <a:moveTo>
                      <a:pt x="0" y="0"/>
                    </a:moveTo>
                    <a:lnTo>
                      <a:pt x="7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3" name="Group 2866"/>
            <p:cNvGrpSpPr>
              <a:grpSpLocks/>
            </p:cNvGrpSpPr>
            <p:nvPr/>
          </p:nvGrpSpPr>
          <p:grpSpPr bwMode="auto">
            <a:xfrm>
              <a:off x="4373" y="4449"/>
              <a:ext cx="66" cy="2"/>
              <a:chOff x="4373" y="4449"/>
              <a:chExt cx="66" cy="2"/>
            </a:xfrm>
          </p:grpSpPr>
          <p:sp>
            <p:nvSpPr>
              <p:cNvPr id="39335" name="Freeform 2867"/>
              <p:cNvSpPr>
                <a:spLocks/>
              </p:cNvSpPr>
              <p:nvPr/>
            </p:nvSpPr>
            <p:spPr bwMode="auto">
              <a:xfrm>
                <a:off x="4373" y="4449"/>
                <a:ext cx="66" cy="2"/>
              </a:xfrm>
              <a:custGeom>
                <a:avLst/>
                <a:gdLst>
                  <a:gd name="T0" fmla="+- 0 4373 4373"/>
                  <a:gd name="T1" fmla="*/ T0 w 66"/>
                  <a:gd name="T2" fmla="+- 0 4438 4373"/>
                  <a:gd name="T3" fmla="*/ T2 w 66"/>
                </a:gdLst>
                <a:ahLst/>
                <a:cxnLst>
                  <a:cxn ang="0">
                    <a:pos x="T1" y="0"/>
                  </a:cxn>
                  <a:cxn ang="0">
                    <a:pos x="T3" y="0"/>
                  </a:cxn>
                </a:cxnLst>
                <a:rect l="0" t="0" r="r" b="b"/>
                <a:pathLst>
                  <a:path w="66">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4" name="Group 2863"/>
            <p:cNvGrpSpPr>
              <a:grpSpLocks/>
            </p:cNvGrpSpPr>
            <p:nvPr/>
          </p:nvGrpSpPr>
          <p:grpSpPr bwMode="auto">
            <a:xfrm>
              <a:off x="4356" y="4031"/>
              <a:ext cx="3" cy="658"/>
              <a:chOff x="4356" y="4031"/>
              <a:chExt cx="3" cy="658"/>
            </a:xfrm>
          </p:grpSpPr>
          <p:sp>
            <p:nvSpPr>
              <p:cNvPr id="39333" name="Freeform 2865"/>
              <p:cNvSpPr>
                <a:spLocks/>
              </p:cNvSpPr>
              <p:nvPr/>
            </p:nvSpPr>
            <p:spPr bwMode="auto">
              <a:xfrm>
                <a:off x="4356" y="4031"/>
                <a:ext cx="3" cy="658"/>
              </a:xfrm>
              <a:custGeom>
                <a:avLst/>
                <a:gdLst>
                  <a:gd name="T0" fmla="+- 0 4356 4356"/>
                  <a:gd name="T1" fmla="*/ T0 w 3"/>
                  <a:gd name="T2" fmla="+- 0 4689 4031"/>
                  <a:gd name="T3" fmla="*/ 4689 h 658"/>
                  <a:gd name="T4" fmla="+- 0 4359 4356"/>
                  <a:gd name="T5" fmla="*/ T4 w 3"/>
                  <a:gd name="T6" fmla="+- 0 4689 4031"/>
                  <a:gd name="T7" fmla="*/ 4689 h 658"/>
                  <a:gd name="T8" fmla="+- 0 4359 4356"/>
                  <a:gd name="T9" fmla="*/ T8 w 3"/>
                  <a:gd name="T10" fmla="+- 0 4031 4031"/>
                  <a:gd name="T11" fmla="*/ 4031 h 658"/>
                  <a:gd name="T12" fmla="+- 0 4356 4356"/>
                  <a:gd name="T13" fmla="*/ T12 w 3"/>
                  <a:gd name="T14" fmla="+- 0 4031 4031"/>
                  <a:gd name="T15" fmla="*/ 4031 h 658"/>
                  <a:gd name="T16" fmla="+- 0 4356 4356"/>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334" name="Picture 286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65" name="Group 2861"/>
            <p:cNvGrpSpPr>
              <a:grpSpLocks/>
            </p:cNvGrpSpPr>
            <p:nvPr/>
          </p:nvGrpSpPr>
          <p:grpSpPr bwMode="auto">
            <a:xfrm>
              <a:off x="4342" y="4019"/>
              <a:ext cx="3" cy="656"/>
              <a:chOff x="4342" y="4019"/>
              <a:chExt cx="3" cy="656"/>
            </a:xfrm>
          </p:grpSpPr>
          <p:sp>
            <p:nvSpPr>
              <p:cNvPr id="39332" name="Freeform 2862"/>
              <p:cNvSpPr>
                <a:spLocks/>
              </p:cNvSpPr>
              <p:nvPr/>
            </p:nvSpPr>
            <p:spPr bwMode="auto">
              <a:xfrm>
                <a:off x="4342" y="4019"/>
                <a:ext cx="3" cy="656"/>
              </a:xfrm>
              <a:custGeom>
                <a:avLst/>
                <a:gdLst>
                  <a:gd name="T0" fmla="+- 0 4342 4342"/>
                  <a:gd name="T1" fmla="*/ T0 w 3"/>
                  <a:gd name="T2" fmla="+- 0 4675 4019"/>
                  <a:gd name="T3" fmla="*/ 4675 h 656"/>
                  <a:gd name="T4" fmla="+- 0 4345 4342"/>
                  <a:gd name="T5" fmla="*/ T4 w 3"/>
                  <a:gd name="T6" fmla="+- 0 4675 4019"/>
                  <a:gd name="T7" fmla="*/ 4675 h 656"/>
                  <a:gd name="T8" fmla="+- 0 4345 4342"/>
                  <a:gd name="T9" fmla="*/ T8 w 3"/>
                  <a:gd name="T10" fmla="+- 0 4019 4019"/>
                  <a:gd name="T11" fmla="*/ 4019 h 656"/>
                  <a:gd name="T12" fmla="+- 0 4342 4342"/>
                  <a:gd name="T13" fmla="*/ T12 w 3"/>
                  <a:gd name="T14" fmla="+- 0 4019 4019"/>
                  <a:gd name="T15" fmla="*/ 4019 h 656"/>
                  <a:gd name="T16" fmla="+- 0 4342 434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66" name="Group 2859"/>
            <p:cNvGrpSpPr>
              <a:grpSpLocks/>
            </p:cNvGrpSpPr>
            <p:nvPr/>
          </p:nvGrpSpPr>
          <p:grpSpPr bwMode="auto">
            <a:xfrm>
              <a:off x="4342" y="4018"/>
              <a:ext cx="82" cy="2"/>
              <a:chOff x="4342" y="4018"/>
              <a:chExt cx="82" cy="2"/>
            </a:xfrm>
          </p:grpSpPr>
          <p:sp>
            <p:nvSpPr>
              <p:cNvPr id="39331" name="Freeform 2860"/>
              <p:cNvSpPr>
                <a:spLocks/>
              </p:cNvSpPr>
              <p:nvPr/>
            </p:nvSpPr>
            <p:spPr bwMode="auto">
              <a:xfrm>
                <a:off x="4342" y="4018"/>
                <a:ext cx="82" cy="2"/>
              </a:xfrm>
              <a:custGeom>
                <a:avLst/>
                <a:gdLst>
                  <a:gd name="T0" fmla="+- 0 4342 4342"/>
                  <a:gd name="T1" fmla="*/ T0 w 82"/>
                  <a:gd name="T2" fmla="+- 0 4424 434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7" name="Group 2857"/>
            <p:cNvGrpSpPr>
              <a:grpSpLocks/>
            </p:cNvGrpSpPr>
            <p:nvPr/>
          </p:nvGrpSpPr>
          <p:grpSpPr bwMode="auto">
            <a:xfrm>
              <a:off x="4343" y="4674"/>
              <a:ext cx="80" cy="2"/>
              <a:chOff x="4343" y="4674"/>
              <a:chExt cx="80" cy="2"/>
            </a:xfrm>
          </p:grpSpPr>
          <p:sp>
            <p:nvSpPr>
              <p:cNvPr id="39330" name="Freeform 2858"/>
              <p:cNvSpPr>
                <a:spLocks/>
              </p:cNvSpPr>
              <p:nvPr/>
            </p:nvSpPr>
            <p:spPr bwMode="auto">
              <a:xfrm>
                <a:off x="4343" y="4674"/>
                <a:ext cx="80" cy="2"/>
              </a:xfrm>
              <a:custGeom>
                <a:avLst/>
                <a:gdLst>
                  <a:gd name="T0" fmla="+- 0 4343 4343"/>
                  <a:gd name="T1" fmla="*/ T0 w 80"/>
                  <a:gd name="T2" fmla="+- 0 4423 43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8" name="Group 2855"/>
            <p:cNvGrpSpPr>
              <a:grpSpLocks/>
            </p:cNvGrpSpPr>
            <p:nvPr/>
          </p:nvGrpSpPr>
          <p:grpSpPr bwMode="auto">
            <a:xfrm>
              <a:off x="4345" y="4672"/>
              <a:ext cx="80" cy="2"/>
              <a:chOff x="4345" y="4672"/>
              <a:chExt cx="80" cy="2"/>
            </a:xfrm>
          </p:grpSpPr>
          <p:sp>
            <p:nvSpPr>
              <p:cNvPr id="39329" name="Freeform 2856"/>
              <p:cNvSpPr>
                <a:spLocks/>
              </p:cNvSpPr>
              <p:nvPr/>
            </p:nvSpPr>
            <p:spPr bwMode="auto">
              <a:xfrm>
                <a:off x="4345" y="4672"/>
                <a:ext cx="80" cy="2"/>
              </a:xfrm>
              <a:custGeom>
                <a:avLst/>
                <a:gdLst>
                  <a:gd name="T0" fmla="+- 0 4345 4345"/>
                  <a:gd name="T1" fmla="*/ T0 w 80"/>
                  <a:gd name="T2" fmla="+- 0 4424 434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9" name="Group 2853"/>
            <p:cNvGrpSpPr>
              <a:grpSpLocks/>
            </p:cNvGrpSpPr>
            <p:nvPr/>
          </p:nvGrpSpPr>
          <p:grpSpPr bwMode="auto">
            <a:xfrm>
              <a:off x="4421" y="4019"/>
              <a:ext cx="3" cy="652"/>
              <a:chOff x="4421" y="4019"/>
              <a:chExt cx="3" cy="652"/>
            </a:xfrm>
          </p:grpSpPr>
          <p:sp>
            <p:nvSpPr>
              <p:cNvPr id="39328" name="Freeform 2854"/>
              <p:cNvSpPr>
                <a:spLocks/>
              </p:cNvSpPr>
              <p:nvPr/>
            </p:nvSpPr>
            <p:spPr bwMode="auto">
              <a:xfrm>
                <a:off x="4421" y="4019"/>
                <a:ext cx="3" cy="652"/>
              </a:xfrm>
              <a:custGeom>
                <a:avLst/>
                <a:gdLst>
                  <a:gd name="T0" fmla="+- 0 4421 4421"/>
                  <a:gd name="T1" fmla="*/ T0 w 3"/>
                  <a:gd name="T2" fmla="+- 0 4671 4019"/>
                  <a:gd name="T3" fmla="*/ 4671 h 652"/>
                  <a:gd name="T4" fmla="+- 0 4424 4421"/>
                  <a:gd name="T5" fmla="*/ T4 w 3"/>
                  <a:gd name="T6" fmla="+- 0 4671 4019"/>
                  <a:gd name="T7" fmla="*/ 4671 h 652"/>
                  <a:gd name="T8" fmla="+- 0 4424 4421"/>
                  <a:gd name="T9" fmla="*/ T8 w 3"/>
                  <a:gd name="T10" fmla="+- 0 4019 4019"/>
                  <a:gd name="T11" fmla="*/ 4019 h 652"/>
                  <a:gd name="T12" fmla="+- 0 4421 4421"/>
                  <a:gd name="T13" fmla="*/ T12 w 3"/>
                  <a:gd name="T14" fmla="+- 0 4019 4019"/>
                  <a:gd name="T15" fmla="*/ 4019 h 652"/>
                  <a:gd name="T16" fmla="+- 0 4421 4421"/>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0" name="Group 2849"/>
            <p:cNvGrpSpPr>
              <a:grpSpLocks/>
            </p:cNvGrpSpPr>
            <p:nvPr/>
          </p:nvGrpSpPr>
          <p:grpSpPr bwMode="auto">
            <a:xfrm>
              <a:off x="4369" y="4248"/>
              <a:ext cx="41" cy="68"/>
              <a:chOff x="4369" y="4248"/>
              <a:chExt cx="41" cy="68"/>
            </a:xfrm>
          </p:grpSpPr>
          <p:sp>
            <p:nvSpPr>
              <p:cNvPr id="39325" name="Freeform 2852"/>
              <p:cNvSpPr>
                <a:spLocks/>
              </p:cNvSpPr>
              <p:nvPr/>
            </p:nvSpPr>
            <p:spPr bwMode="auto">
              <a:xfrm>
                <a:off x="4369" y="4248"/>
                <a:ext cx="41" cy="68"/>
              </a:xfrm>
              <a:custGeom>
                <a:avLst/>
                <a:gdLst>
                  <a:gd name="T0" fmla="+- 0 4370 4369"/>
                  <a:gd name="T1" fmla="*/ T0 w 41"/>
                  <a:gd name="T2" fmla="+- 0 4303 4248"/>
                  <a:gd name="T3" fmla="*/ 4303 h 68"/>
                  <a:gd name="T4" fmla="+- 0 4369 4369"/>
                  <a:gd name="T5" fmla="*/ T4 w 41"/>
                  <a:gd name="T6" fmla="+- 0 4304 4248"/>
                  <a:gd name="T7" fmla="*/ 4304 h 68"/>
                  <a:gd name="T8" fmla="+- 0 4369 4369"/>
                  <a:gd name="T9" fmla="*/ T8 w 41"/>
                  <a:gd name="T10" fmla="+- 0 4305 4248"/>
                  <a:gd name="T11" fmla="*/ 4305 h 68"/>
                  <a:gd name="T12" fmla="+- 0 4369 4369"/>
                  <a:gd name="T13" fmla="*/ T12 w 41"/>
                  <a:gd name="T14" fmla="+- 0 4308 4248"/>
                  <a:gd name="T15" fmla="*/ 4308 h 68"/>
                  <a:gd name="T16" fmla="+- 0 4369 4369"/>
                  <a:gd name="T17" fmla="*/ T16 w 41"/>
                  <a:gd name="T18" fmla="+- 0 4310 4248"/>
                  <a:gd name="T19" fmla="*/ 4310 h 68"/>
                  <a:gd name="T20" fmla="+- 0 4390 4369"/>
                  <a:gd name="T21" fmla="*/ T20 w 41"/>
                  <a:gd name="T22" fmla="+- 0 4316 4248"/>
                  <a:gd name="T23" fmla="*/ 4316 h 68"/>
                  <a:gd name="T24" fmla="+- 0 4393 4369"/>
                  <a:gd name="T25" fmla="*/ T24 w 41"/>
                  <a:gd name="T26" fmla="+- 0 4315 4248"/>
                  <a:gd name="T27" fmla="*/ 4315 h 68"/>
                  <a:gd name="T28" fmla="+- 0 4399 4369"/>
                  <a:gd name="T29" fmla="*/ T28 w 41"/>
                  <a:gd name="T30" fmla="+- 0 4313 4248"/>
                  <a:gd name="T31" fmla="*/ 4313 h 68"/>
                  <a:gd name="T32" fmla="+- 0 4401 4369"/>
                  <a:gd name="T33" fmla="*/ T32 w 41"/>
                  <a:gd name="T34" fmla="+- 0 4312 4248"/>
                  <a:gd name="T35" fmla="*/ 4312 h 68"/>
                  <a:gd name="T36" fmla="+- 0 4405 4369"/>
                  <a:gd name="T37" fmla="*/ T36 w 41"/>
                  <a:gd name="T38" fmla="+- 0 4308 4248"/>
                  <a:gd name="T39" fmla="*/ 4308 h 68"/>
                  <a:gd name="T40" fmla="+- 0 4384 4369"/>
                  <a:gd name="T41" fmla="*/ T40 w 41"/>
                  <a:gd name="T42" fmla="+- 0 4308 4248"/>
                  <a:gd name="T43" fmla="*/ 4308 h 68"/>
                  <a:gd name="T44" fmla="+- 0 4382 4369"/>
                  <a:gd name="T45" fmla="*/ T44 w 41"/>
                  <a:gd name="T46" fmla="+- 0 4308 4248"/>
                  <a:gd name="T47" fmla="*/ 4308 h 68"/>
                  <a:gd name="T48" fmla="+- 0 4378 4369"/>
                  <a:gd name="T49" fmla="*/ T48 w 41"/>
                  <a:gd name="T50" fmla="+- 0 4307 4248"/>
                  <a:gd name="T51" fmla="*/ 4307 h 68"/>
                  <a:gd name="T52" fmla="+- 0 4376 4369"/>
                  <a:gd name="T53" fmla="*/ T52 w 41"/>
                  <a:gd name="T54" fmla="+- 0 4306 4248"/>
                  <a:gd name="T55" fmla="*/ 4306 h 68"/>
                  <a:gd name="T56" fmla="+- 0 4375 4369"/>
                  <a:gd name="T57" fmla="*/ T56 w 41"/>
                  <a:gd name="T58" fmla="+- 0 4306 4248"/>
                  <a:gd name="T59" fmla="*/ 4306 h 68"/>
                  <a:gd name="T60" fmla="+- 0 4372 4369"/>
                  <a:gd name="T61" fmla="*/ T60 w 41"/>
                  <a:gd name="T62" fmla="+- 0 4304 4248"/>
                  <a:gd name="T63" fmla="*/ 4304 h 68"/>
                  <a:gd name="T64" fmla="+- 0 4370 4369"/>
                  <a:gd name="T65" fmla="*/ T64 w 41"/>
                  <a:gd name="T66" fmla="+- 0 4303 4248"/>
                  <a:gd name="T67" fmla="*/ 430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2"/>
                    </a:lnTo>
                    <a:lnTo>
                      <a:pt x="21" y="68"/>
                    </a:lnTo>
                    <a:lnTo>
                      <a:pt x="24" y="67"/>
                    </a:lnTo>
                    <a:lnTo>
                      <a:pt x="30" y="65"/>
                    </a:lnTo>
                    <a:lnTo>
                      <a:pt x="32" y="64"/>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26" name="Freeform 2851"/>
              <p:cNvSpPr>
                <a:spLocks/>
              </p:cNvSpPr>
              <p:nvPr/>
            </p:nvSpPr>
            <p:spPr bwMode="auto">
              <a:xfrm>
                <a:off x="4369" y="4248"/>
                <a:ext cx="41" cy="68"/>
              </a:xfrm>
              <a:custGeom>
                <a:avLst/>
                <a:gdLst>
                  <a:gd name="T0" fmla="+- 0 4404 4369"/>
                  <a:gd name="T1" fmla="*/ T0 w 41"/>
                  <a:gd name="T2" fmla="+- 0 4255 4248"/>
                  <a:gd name="T3" fmla="*/ 4255 h 68"/>
                  <a:gd name="T4" fmla="+- 0 4386 4369"/>
                  <a:gd name="T5" fmla="*/ T4 w 41"/>
                  <a:gd name="T6" fmla="+- 0 4255 4248"/>
                  <a:gd name="T7" fmla="*/ 4255 h 68"/>
                  <a:gd name="T8" fmla="+- 0 4391 4369"/>
                  <a:gd name="T9" fmla="*/ T8 w 41"/>
                  <a:gd name="T10" fmla="+- 0 4256 4248"/>
                  <a:gd name="T11" fmla="*/ 4256 h 68"/>
                  <a:gd name="T12" fmla="+- 0 4394 4369"/>
                  <a:gd name="T13" fmla="*/ T12 w 41"/>
                  <a:gd name="T14" fmla="+- 0 4258 4248"/>
                  <a:gd name="T15" fmla="*/ 4258 h 68"/>
                  <a:gd name="T16" fmla="+- 0 4396 4369"/>
                  <a:gd name="T17" fmla="*/ T16 w 41"/>
                  <a:gd name="T18" fmla="+- 0 4261 4248"/>
                  <a:gd name="T19" fmla="*/ 4261 h 68"/>
                  <a:gd name="T20" fmla="+- 0 4397 4369"/>
                  <a:gd name="T21" fmla="*/ T20 w 41"/>
                  <a:gd name="T22" fmla="+- 0 4265 4248"/>
                  <a:gd name="T23" fmla="*/ 4265 h 68"/>
                  <a:gd name="T24" fmla="+- 0 4397 4369"/>
                  <a:gd name="T25" fmla="*/ T24 w 41"/>
                  <a:gd name="T26" fmla="+- 0 4268 4248"/>
                  <a:gd name="T27" fmla="*/ 4268 h 68"/>
                  <a:gd name="T28" fmla="+- 0 4376 4369"/>
                  <a:gd name="T29" fmla="*/ T28 w 41"/>
                  <a:gd name="T30" fmla="+- 0 4278 4248"/>
                  <a:gd name="T31" fmla="*/ 4278 h 68"/>
                  <a:gd name="T32" fmla="+- 0 4376 4369"/>
                  <a:gd name="T33" fmla="*/ T32 w 41"/>
                  <a:gd name="T34" fmla="+- 0 4278 4248"/>
                  <a:gd name="T35" fmla="*/ 4278 h 68"/>
                  <a:gd name="T36" fmla="+- 0 4375 4369"/>
                  <a:gd name="T37" fmla="*/ T36 w 41"/>
                  <a:gd name="T38" fmla="+- 0 4279 4248"/>
                  <a:gd name="T39" fmla="*/ 4279 h 68"/>
                  <a:gd name="T40" fmla="+- 0 4375 4369"/>
                  <a:gd name="T41" fmla="*/ T40 w 41"/>
                  <a:gd name="T42" fmla="+- 0 4283 4248"/>
                  <a:gd name="T43" fmla="*/ 4283 h 68"/>
                  <a:gd name="T44" fmla="+- 0 4376 4369"/>
                  <a:gd name="T45" fmla="*/ T44 w 41"/>
                  <a:gd name="T46" fmla="+- 0 4284 4248"/>
                  <a:gd name="T47" fmla="*/ 4284 h 68"/>
                  <a:gd name="T48" fmla="+- 0 4376 4369"/>
                  <a:gd name="T49" fmla="*/ T48 w 41"/>
                  <a:gd name="T50" fmla="+- 0 4284 4248"/>
                  <a:gd name="T51" fmla="*/ 4284 h 68"/>
                  <a:gd name="T52" fmla="+- 0 4386 4369"/>
                  <a:gd name="T53" fmla="*/ T52 w 41"/>
                  <a:gd name="T54" fmla="+- 0 4284 4248"/>
                  <a:gd name="T55" fmla="*/ 4284 h 68"/>
                  <a:gd name="T56" fmla="+- 0 4388 4369"/>
                  <a:gd name="T57" fmla="*/ T56 w 41"/>
                  <a:gd name="T58" fmla="+- 0 4285 4248"/>
                  <a:gd name="T59" fmla="*/ 4285 h 68"/>
                  <a:gd name="T60" fmla="+- 0 4399 4369"/>
                  <a:gd name="T61" fmla="*/ T60 w 41"/>
                  <a:gd name="T62" fmla="+- 0 4295 4248"/>
                  <a:gd name="T63" fmla="*/ 4295 h 68"/>
                  <a:gd name="T64" fmla="+- 0 4399 4369"/>
                  <a:gd name="T65" fmla="*/ T64 w 41"/>
                  <a:gd name="T66" fmla="+- 0 4297 4248"/>
                  <a:gd name="T67" fmla="*/ 4297 h 68"/>
                  <a:gd name="T68" fmla="+- 0 4388 4369"/>
                  <a:gd name="T69" fmla="*/ T68 w 41"/>
                  <a:gd name="T70" fmla="+- 0 4308 4248"/>
                  <a:gd name="T71" fmla="*/ 4308 h 68"/>
                  <a:gd name="T72" fmla="+- 0 4405 4369"/>
                  <a:gd name="T73" fmla="*/ T72 w 41"/>
                  <a:gd name="T74" fmla="+- 0 4308 4248"/>
                  <a:gd name="T75" fmla="*/ 4308 h 68"/>
                  <a:gd name="T76" fmla="+- 0 4406 4369"/>
                  <a:gd name="T77" fmla="*/ T76 w 41"/>
                  <a:gd name="T78" fmla="+- 0 4306 4248"/>
                  <a:gd name="T79" fmla="*/ 4306 h 68"/>
                  <a:gd name="T80" fmla="+- 0 4408 4369"/>
                  <a:gd name="T81" fmla="*/ T80 w 41"/>
                  <a:gd name="T82" fmla="+- 0 4302 4248"/>
                  <a:gd name="T83" fmla="*/ 4302 h 68"/>
                  <a:gd name="T84" fmla="+- 0 4409 4369"/>
                  <a:gd name="T85" fmla="*/ T84 w 41"/>
                  <a:gd name="T86" fmla="+- 0 4299 4248"/>
                  <a:gd name="T87" fmla="*/ 4299 h 68"/>
                  <a:gd name="T88" fmla="+- 0 4409 4369"/>
                  <a:gd name="T89" fmla="*/ T88 w 41"/>
                  <a:gd name="T90" fmla="+- 0 4293 4248"/>
                  <a:gd name="T91" fmla="*/ 4293 h 68"/>
                  <a:gd name="T92" fmla="+- 0 4394 4369"/>
                  <a:gd name="T93" fmla="*/ T92 w 41"/>
                  <a:gd name="T94" fmla="+- 0 4280 4248"/>
                  <a:gd name="T95" fmla="*/ 4280 h 68"/>
                  <a:gd name="T96" fmla="+- 0 4406 4369"/>
                  <a:gd name="T97" fmla="*/ T96 w 41"/>
                  <a:gd name="T98" fmla="+- 0 4267 4248"/>
                  <a:gd name="T99" fmla="*/ 4267 h 68"/>
                  <a:gd name="T100" fmla="+- 0 4406 4369"/>
                  <a:gd name="T101" fmla="*/ T100 w 41"/>
                  <a:gd name="T102" fmla="+- 0 4260 4248"/>
                  <a:gd name="T103" fmla="*/ 4260 h 68"/>
                  <a:gd name="T104" fmla="+- 0 4406 4369"/>
                  <a:gd name="T105" fmla="*/ T104 w 41"/>
                  <a:gd name="T106" fmla="+- 0 4260 4248"/>
                  <a:gd name="T107" fmla="*/ 4260 h 68"/>
                  <a:gd name="T108" fmla="+- 0 4404 4369"/>
                  <a:gd name="T109" fmla="*/ T108 w 41"/>
                  <a:gd name="T110" fmla="+- 0 4256 4248"/>
                  <a:gd name="T111" fmla="*/ 4256 h 68"/>
                  <a:gd name="T112" fmla="+- 0 4404 4369"/>
                  <a:gd name="T113" fmla="*/ T112 w 41"/>
                  <a:gd name="T114" fmla="+- 0 4255 4248"/>
                  <a:gd name="T115"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20"/>
                    </a:lnTo>
                    <a:lnTo>
                      <a:pt x="7" y="30"/>
                    </a:lnTo>
                    <a:lnTo>
                      <a:pt x="6" y="31"/>
                    </a:lnTo>
                    <a:lnTo>
                      <a:pt x="6" y="35"/>
                    </a:lnTo>
                    <a:lnTo>
                      <a:pt x="7" y="36"/>
                    </a:lnTo>
                    <a:lnTo>
                      <a:pt x="17" y="36"/>
                    </a:lnTo>
                    <a:lnTo>
                      <a:pt x="19" y="37"/>
                    </a:lnTo>
                    <a:lnTo>
                      <a:pt x="30" y="47"/>
                    </a:lnTo>
                    <a:lnTo>
                      <a:pt x="30" y="49"/>
                    </a:lnTo>
                    <a:lnTo>
                      <a:pt x="19" y="60"/>
                    </a:lnTo>
                    <a:lnTo>
                      <a:pt x="36" y="60"/>
                    </a:lnTo>
                    <a:lnTo>
                      <a:pt x="37" y="58"/>
                    </a:lnTo>
                    <a:lnTo>
                      <a:pt x="39"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27" name="Freeform 2850"/>
              <p:cNvSpPr>
                <a:spLocks/>
              </p:cNvSpPr>
              <p:nvPr/>
            </p:nvSpPr>
            <p:spPr bwMode="auto">
              <a:xfrm>
                <a:off x="4369" y="4248"/>
                <a:ext cx="41" cy="68"/>
              </a:xfrm>
              <a:custGeom>
                <a:avLst/>
                <a:gdLst>
                  <a:gd name="T0" fmla="+- 0 4391 4369"/>
                  <a:gd name="T1" fmla="*/ T0 w 41"/>
                  <a:gd name="T2" fmla="+- 0 4248 4248"/>
                  <a:gd name="T3" fmla="*/ 4248 h 68"/>
                  <a:gd name="T4" fmla="+- 0 4371 4369"/>
                  <a:gd name="T5" fmla="*/ T4 w 41"/>
                  <a:gd name="T6" fmla="+- 0 4260 4248"/>
                  <a:gd name="T7" fmla="*/ 4260 h 68"/>
                  <a:gd name="T8" fmla="+- 0 4371 4369"/>
                  <a:gd name="T9" fmla="*/ T8 w 41"/>
                  <a:gd name="T10" fmla="+- 0 4260 4248"/>
                  <a:gd name="T11" fmla="*/ 4260 h 68"/>
                  <a:gd name="T12" fmla="+- 0 4371 4369"/>
                  <a:gd name="T13" fmla="*/ T12 w 41"/>
                  <a:gd name="T14" fmla="+- 0 4261 4248"/>
                  <a:gd name="T15" fmla="*/ 4261 h 68"/>
                  <a:gd name="T16" fmla="+- 0 4372 4369"/>
                  <a:gd name="T17" fmla="*/ T16 w 41"/>
                  <a:gd name="T18" fmla="+- 0 4261 4248"/>
                  <a:gd name="T19" fmla="*/ 4261 h 68"/>
                  <a:gd name="T20" fmla="+- 0 4374 4369"/>
                  <a:gd name="T21" fmla="*/ T20 w 41"/>
                  <a:gd name="T22" fmla="+- 0 4260 4248"/>
                  <a:gd name="T23" fmla="*/ 4260 h 68"/>
                  <a:gd name="T24" fmla="+- 0 4377 4369"/>
                  <a:gd name="T25" fmla="*/ T24 w 41"/>
                  <a:gd name="T26" fmla="+- 0 4258 4248"/>
                  <a:gd name="T27" fmla="*/ 4258 h 68"/>
                  <a:gd name="T28" fmla="+- 0 4381 4369"/>
                  <a:gd name="T29" fmla="*/ T28 w 41"/>
                  <a:gd name="T30" fmla="+- 0 4256 4248"/>
                  <a:gd name="T31" fmla="*/ 4256 h 68"/>
                  <a:gd name="T32" fmla="+- 0 4383 4369"/>
                  <a:gd name="T33" fmla="*/ T32 w 41"/>
                  <a:gd name="T34" fmla="+- 0 4255 4248"/>
                  <a:gd name="T35" fmla="*/ 4255 h 68"/>
                  <a:gd name="T36" fmla="+- 0 4384 4369"/>
                  <a:gd name="T37" fmla="*/ T36 w 41"/>
                  <a:gd name="T38" fmla="+- 0 4255 4248"/>
                  <a:gd name="T39" fmla="*/ 4255 h 68"/>
                  <a:gd name="T40" fmla="+- 0 4404 4369"/>
                  <a:gd name="T41" fmla="*/ T40 w 41"/>
                  <a:gd name="T42" fmla="+- 0 4255 4248"/>
                  <a:gd name="T43" fmla="*/ 4255 h 68"/>
                  <a:gd name="T44" fmla="+- 0 4403 4369"/>
                  <a:gd name="T45" fmla="*/ T44 w 41"/>
                  <a:gd name="T46" fmla="+- 0 4254 4248"/>
                  <a:gd name="T47" fmla="*/ 4254 h 68"/>
                  <a:gd name="T48" fmla="+- 0 4400 4369"/>
                  <a:gd name="T49" fmla="*/ T48 w 41"/>
                  <a:gd name="T50" fmla="+- 0 4251 4248"/>
                  <a:gd name="T51" fmla="*/ 4251 h 68"/>
                  <a:gd name="T52" fmla="+- 0 4398 4369"/>
                  <a:gd name="T53" fmla="*/ T52 w 41"/>
                  <a:gd name="T54" fmla="+- 0 4250 4248"/>
                  <a:gd name="T55" fmla="*/ 4250 h 68"/>
                  <a:gd name="T56" fmla="+- 0 4394 4369"/>
                  <a:gd name="T57" fmla="*/ T56 w 41"/>
                  <a:gd name="T58" fmla="+- 0 4248 4248"/>
                  <a:gd name="T59" fmla="*/ 4248 h 68"/>
                  <a:gd name="T60" fmla="+- 0 4391 4369"/>
                  <a:gd name="T61" fmla="*/ T60 w 41"/>
                  <a:gd name="T62" fmla="+- 0 4248 4248"/>
                  <a:gd name="T6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2" y="13"/>
                    </a:lnTo>
                    <a:lnTo>
                      <a:pt x="3" y="13"/>
                    </a:lnTo>
                    <a:lnTo>
                      <a:pt x="5" y="12"/>
                    </a:lnTo>
                    <a:lnTo>
                      <a:pt x="8" y="10"/>
                    </a:lnTo>
                    <a:lnTo>
                      <a:pt x="12" y="8"/>
                    </a:lnTo>
                    <a:lnTo>
                      <a:pt x="14" y="7"/>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1" name="Group 2845"/>
            <p:cNvGrpSpPr>
              <a:grpSpLocks/>
            </p:cNvGrpSpPr>
            <p:nvPr/>
          </p:nvGrpSpPr>
          <p:grpSpPr bwMode="auto">
            <a:xfrm>
              <a:off x="4372" y="4372"/>
              <a:ext cx="38" cy="66"/>
              <a:chOff x="4372" y="4372"/>
              <a:chExt cx="38" cy="66"/>
            </a:xfrm>
          </p:grpSpPr>
          <p:sp>
            <p:nvSpPr>
              <p:cNvPr id="39322" name="Freeform 2848"/>
              <p:cNvSpPr>
                <a:spLocks/>
              </p:cNvSpPr>
              <p:nvPr/>
            </p:nvSpPr>
            <p:spPr bwMode="auto">
              <a:xfrm>
                <a:off x="4372" y="4372"/>
                <a:ext cx="38" cy="66"/>
              </a:xfrm>
              <a:custGeom>
                <a:avLst/>
                <a:gdLst>
                  <a:gd name="T0" fmla="+- 0 4408 4372"/>
                  <a:gd name="T1" fmla="*/ T0 w 38"/>
                  <a:gd name="T2" fmla="+- 0 4431 4372"/>
                  <a:gd name="T3" fmla="*/ 4431 h 66"/>
                  <a:gd name="T4" fmla="+- 0 4374 4372"/>
                  <a:gd name="T5" fmla="*/ T4 w 38"/>
                  <a:gd name="T6" fmla="+- 0 4431 4372"/>
                  <a:gd name="T7" fmla="*/ 4431 h 66"/>
                  <a:gd name="T8" fmla="+- 0 4373 4372"/>
                  <a:gd name="T9" fmla="*/ T8 w 38"/>
                  <a:gd name="T10" fmla="+- 0 4431 4372"/>
                  <a:gd name="T11" fmla="*/ 4431 h 66"/>
                  <a:gd name="T12" fmla="+- 0 4373 4372"/>
                  <a:gd name="T13" fmla="*/ T12 w 38"/>
                  <a:gd name="T14" fmla="+- 0 4432 4372"/>
                  <a:gd name="T15" fmla="*/ 4432 h 66"/>
                  <a:gd name="T16" fmla="+- 0 4373 4372"/>
                  <a:gd name="T17" fmla="*/ T16 w 38"/>
                  <a:gd name="T18" fmla="+- 0 4433 4372"/>
                  <a:gd name="T19" fmla="*/ 4433 h 66"/>
                  <a:gd name="T20" fmla="+- 0 4373 4372"/>
                  <a:gd name="T21" fmla="*/ T20 w 38"/>
                  <a:gd name="T22" fmla="+- 0 4436 4372"/>
                  <a:gd name="T23" fmla="*/ 4436 h 66"/>
                  <a:gd name="T24" fmla="+- 0 4373 4372"/>
                  <a:gd name="T25" fmla="*/ T24 w 38"/>
                  <a:gd name="T26" fmla="+- 0 4437 4372"/>
                  <a:gd name="T27" fmla="*/ 4437 h 66"/>
                  <a:gd name="T28" fmla="+- 0 4374 4372"/>
                  <a:gd name="T29" fmla="*/ T28 w 38"/>
                  <a:gd name="T30" fmla="+- 0 4438 4372"/>
                  <a:gd name="T31" fmla="*/ 4438 h 66"/>
                  <a:gd name="T32" fmla="+- 0 4409 4372"/>
                  <a:gd name="T33" fmla="*/ T32 w 38"/>
                  <a:gd name="T34" fmla="+- 0 4438 4372"/>
                  <a:gd name="T35" fmla="*/ 4438 h 66"/>
                  <a:gd name="T36" fmla="+- 0 4409 4372"/>
                  <a:gd name="T37" fmla="*/ T36 w 38"/>
                  <a:gd name="T38" fmla="+- 0 4437 4372"/>
                  <a:gd name="T39" fmla="*/ 4437 h 66"/>
                  <a:gd name="T40" fmla="+- 0 4410 4372"/>
                  <a:gd name="T41" fmla="*/ T40 w 38"/>
                  <a:gd name="T42" fmla="+- 0 4436 4372"/>
                  <a:gd name="T43" fmla="*/ 4436 h 66"/>
                  <a:gd name="T44" fmla="+- 0 4410 4372"/>
                  <a:gd name="T45" fmla="*/ T44 w 38"/>
                  <a:gd name="T46" fmla="+- 0 4433 4372"/>
                  <a:gd name="T47" fmla="*/ 4433 h 66"/>
                  <a:gd name="T48" fmla="+- 0 4409 4372"/>
                  <a:gd name="T49" fmla="*/ T48 w 38"/>
                  <a:gd name="T50" fmla="+- 0 4432 4372"/>
                  <a:gd name="T51" fmla="*/ 4432 h 66"/>
                  <a:gd name="T52" fmla="+- 0 4409 4372"/>
                  <a:gd name="T53" fmla="*/ T52 w 38"/>
                  <a:gd name="T54" fmla="+- 0 4431 4372"/>
                  <a:gd name="T55" fmla="*/ 4431 h 66"/>
                  <a:gd name="T56" fmla="+- 0 4408 4372"/>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23" name="Freeform 2847"/>
              <p:cNvSpPr>
                <a:spLocks/>
              </p:cNvSpPr>
              <p:nvPr/>
            </p:nvSpPr>
            <p:spPr bwMode="auto">
              <a:xfrm>
                <a:off x="4372" y="4372"/>
                <a:ext cx="38" cy="66"/>
              </a:xfrm>
              <a:custGeom>
                <a:avLst/>
                <a:gdLst>
                  <a:gd name="T0" fmla="+- 0 4396 4372"/>
                  <a:gd name="T1" fmla="*/ T0 w 38"/>
                  <a:gd name="T2" fmla="+- 0 4381 4372"/>
                  <a:gd name="T3" fmla="*/ 4381 h 66"/>
                  <a:gd name="T4" fmla="+- 0 4388 4372"/>
                  <a:gd name="T5" fmla="*/ T4 w 38"/>
                  <a:gd name="T6" fmla="+- 0 4381 4372"/>
                  <a:gd name="T7" fmla="*/ 4381 h 66"/>
                  <a:gd name="T8" fmla="+- 0 4388 4372"/>
                  <a:gd name="T9" fmla="*/ T8 w 38"/>
                  <a:gd name="T10" fmla="+- 0 4431 4372"/>
                  <a:gd name="T11" fmla="*/ 4431 h 66"/>
                  <a:gd name="T12" fmla="+- 0 4396 4372"/>
                  <a:gd name="T13" fmla="*/ T12 w 38"/>
                  <a:gd name="T14" fmla="+- 0 4431 4372"/>
                  <a:gd name="T15" fmla="*/ 4431 h 66"/>
                  <a:gd name="T16" fmla="+- 0 4396 4372"/>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24" name="Freeform 2846"/>
              <p:cNvSpPr>
                <a:spLocks/>
              </p:cNvSpPr>
              <p:nvPr/>
            </p:nvSpPr>
            <p:spPr bwMode="auto">
              <a:xfrm>
                <a:off x="4372" y="4372"/>
                <a:ext cx="38" cy="66"/>
              </a:xfrm>
              <a:custGeom>
                <a:avLst/>
                <a:gdLst>
                  <a:gd name="T0" fmla="+- 0 4394 4372"/>
                  <a:gd name="T1" fmla="*/ T0 w 38"/>
                  <a:gd name="T2" fmla="+- 0 4372 4372"/>
                  <a:gd name="T3" fmla="*/ 4372 h 66"/>
                  <a:gd name="T4" fmla="+- 0 4372 4372"/>
                  <a:gd name="T5" fmla="*/ T4 w 38"/>
                  <a:gd name="T6" fmla="+- 0 4388 4372"/>
                  <a:gd name="T7" fmla="*/ 4388 h 66"/>
                  <a:gd name="T8" fmla="+- 0 4373 4372"/>
                  <a:gd name="T9" fmla="*/ T8 w 38"/>
                  <a:gd name="T10" fmla="+- 0 4389 4372"/>
                  <a:gd name="T11" fmla="*/ 4389 h 66"/>
                  <a:gd name="T12" fmla="+- 0 4374 4372"/>
                  <a:gd name="T13" fmla="*/ T12 w 38"/>
                  <a:gd name="T14" fmla="+- 0 4389 4372"/>
                  <a:gd name="T15" fmla="*/ 4389 h 66"/>
                  <a:gd name="T16" fmla="+- 0 4375 4372"/>
                  <a:gd name="T17" fmla="*/ T16 w 38"/>
                  <a:gd name="T18" fmla="+- 0 4388 4372"/>
                  <a:gd name="T19" fmla="*/ 4388 h 66"/>
                  <a:gd name="T20" fmla="+- 0 4388 4372"/>
                  <a:gd name="T21" fmla="*/ T20 w 38"/>
                  <a:gd name="T22" fmla="+- 0 4381 4372"/>
                  <a:gd name="T23" fmla="*/ 4381 h 66"/>
                  <a:gd name="T24" fmla="+- 0 4396 4372"/>
                  <a:gd name="T25" fmla="*/ T24 w 38"/>
                  <a:gd name="T26" fmla="+- 0 4381 4372"/>
                  <a:gd name="T27" fmla="*/ 4381 h 66"/>
                  <a:gd name="T28" fmla="+- 0 4396 4372"/>
                  <a:gd name="T29" fmla="*/ T28 w 38"/>
                  <a:gd name="T30" fmla="+- 0 4372 4372"/>
                  <a:gd name="T31" fmla="*/ 4372 h 66"/>
                  <a:gd name="T32" fmla="+- 0 4395 4372"/>
                  <a:gd name="T33" fmla="*/ T32 w 38"/>
                  <a:gd name="T34" fmla="+- 0 4372 4372"/>
                  <a:gd name="T35" fmla="*/ 4372 h 66"/>
                  <a:gd name="T36" fmla="+- 0 4394 4372"/>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2" name="Group 2842"/>
            <p:cNvGrpSpPr>
              <a:grpSpLocks/>
            </p:cNvGrpSpPr>
            <p:nvPr/>
          </p:nvGrpSpPr>
          <p:grpSpPr bwMode="auto">
            <a:xfrm>
              <a:off x="5694" y="4674"/>
              <a:ext cx="74" cy="15"/>
              <a:chOff x="5694" y="4674"/>
              <a:chExt cx="74" cy="15"/>
            </a:xfrm>
          </p:grpSpPr>
          <p:sp>
            <p:nvSpPr>
              <p:cNvPr id="39320" name="Freeform 2844"/>
              <p:cNvSpPr>
                <a:spLocks/>
              </p:cNvSpPr>
              <p:nvPr/>
            </p:nvSpPr>
            <p:spPr bwMode="auto">
              <a:xfrm>
                <a:off x="5694" y="4674"/>
                <a:ext cx="74" cy="15"/>
              </a:xfrm>
              <a:custGeom>
                <a:avLst/>
                <a:gdLst>
                  <a:gd name="T0" fmla="+- 0 5766 5694"/>
                  <a:gd name="T1" fmla="*/ T0 w 74"/>
                  <a:gd name="T2" fmla="+- 0 4674 4674"/>
                  <a:gd name="T3" fmla="*/ 4674 h 15"/>
                  <a:gd name="T4" fmla="+- 0 5695 5694"/>
                  <a:gd name="T5" fmla="*/ T4 w 74"/>
                  <a:gd name="T6" fmla="+- 0 4674 4674"/>
                  <a:gd name="T7" fmla="*/ 4674 h 15"/>
                  <a:gd name="T8" fmla="+- 0 5695 5694"/>
                  <a:gd name="T9" fmla="*/ T8 w 74"/>
                  <a:gd name="T10" fmla="+- 0 4688 4674"/>
                  <a:gd name="T11" fmla="*/ 4688 h 15"/>
                  <a:gd name="T12" fmla="+- 0 5694 5694"/>
                  <a:gd name="T13" fmla="*/ T12 w 74"/>
                  <a:gd name="T14" fmla="+- 0 4689 4674"/>
                  <a:gd name="T15" fmla="*/ 4689 h 15"/>
                  <a:gd name="T16" fmla="+- 0 5767 5694"/>
                  <a:gd name="T17" fmla="*/ T16 w 74"/>
                  <a:gd name="T18" fmla="+- 0 4689 4674"/>
                  <a:gd name="T19" fmla="*/ 4689 h 15"/>
                  <a:gd name="T20" fmla="+- 0 5766 5694"/>
                  <a:gd name="T21" fmla="*/ T20 w 74"/>
                  <a:gd name="T22" fmla="+- 0 4688 4674"/>
                  <a:gd name="T23" fmla="*/ 4688 h 15"/>
                  <a:gd name="T24" fmla="+- 0 5766 5694"/>
                  <a:gd name="T25" fmla="*/ T24 w 74"/>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74" h="15">
                    <a:moveTo>
                      <a:pt x="72" y="0"/>
                    </a:moveTo>
                    <a:lnTo>
                      <a:pt x="1" y="0"/>
                    </a:lnTo>
                    <a:lnTo>
                      <a:pt x="1" y="14"/>
                    </a:lnTo>
                    <a:lnTo>
                      <a:pt x="0" y="15"/>
                    </a:lnTo>
                    <a:lnTo>
                      <a:pt x="73" y="15"/>
                    </a:lnTo>
                    <a:lnTo>
                      <a:pt x="72" y="14"/>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321" name="Picture 284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73" name="Group 2840"/>
            <p:cNvGrpSpPr>
              <a:grpSpLocks/>
            </p:cNvGrpSpPr>
            <p:nvPr/>
          </p:nvGrpSpPr>
          <p:grpSpPr bwMode="auto">
            <a:xfrm>
              <a:off x="5674" y="4019"/>
              <a:ext cx="2" cy="656"/>
              <a:chOff x="5674" y="4019"/>
              <a:chExt cx="2" cy="656"/>
            </a:xfrm>
          </p:grpSpPr>
          <p:sp>
            <p:nvSpPr>
              <p:cNvPr id="39319" name="Freeform 2841"/>
              <p:cNvSpPr>
                <a:spLocks/>
              </p:cNvSpPr>
              <p:nvPr/>
            </p:nvSpPr>
            <p:spPr bwMode="auto">
              <a:xfrm>
                <a:off x="5674"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74" name="Group 2838"/>
            <p:cNvGrpSpPr>
              <a:grpSpLocks/>
            </p:cNvGrpSpPr>
            <p:nvPr/>
          </p:nvGrpSpPr>
          <p:grpSpPr bwMode="auto">
            <a:xfrm>
              <a:off x="5673" y="4018"/>
              <a:ext cx="82" cy="2"/>
              <a:chOff x="5673" y="4018"/>
              <a:chExt cx="82" cy="2"/>
            </a:xfrm>
          </p:grpSpPr>
          <p:sp>
            <p:nvSpPr>
              <p:cNvPr id="39318" name="Freeform 2839"/>
              <p:cNvSpPr>
                <a:spLocks/>
              </p:cNvSpPr>
              <p:nvPr/>
            </p:nvSpPr>
            <p:spPr bwMode="auto">
              <a:xfrm>
                <a:off x="5673" y="4018"/>
                <a:ext cx="82" cy="2"/>
              </a:xfrm>
              <a:custGeom>
                <a:avLst/>
                <a:gdLst>
                  <a:gd name="T0" fmla="+- 0 5673 5673"/>
                  <a:gd name="T1" fmla="*/ T0 w 82"/>
                  <a:gd name="T2" fmla="+- 0 5754 5673"/>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75" name="Group 2836"/>
            <p:cNvGrpSpPr>
              <a:grpSpLocks/>
            </p:cNvGrpSpPr>
            <p:nvPr/>
          </p:nvGrpSpPr>
          <p:grpSpPr bwMode="auto">
            <a:xfrm>
              <a:off x="5674" y="4674"/>
              <a:ext cx="80" cy="2"/>
              <a:chOff x="5674" y="4674"/>
              <a:chExt cx="80" cy="2"/>
            </a:xfrm>
          </p:grpSpPr>
          <p:sp>
            <p:nvSpPr>
              <p:cNvPr id="39317" name="Freeform 2837"/>
              <p:cNvSpPr>
                <a:spLocks/>
              </p:cNvSpPr>
              <p:nvPr/>
            </p:nvSpPr>
            <p:spPr bwMode="auto">
              <a:xfrm>
                <a:off x="5674" y="4674"/>
                <a:ext cx="80" cy="2"/>
              </a:xfrm>
              <a:custGeom>
                <a:avLst/>
                <a:gdLst>
                  <a:gd name="T0" fmla="+- 0 5674 5674"/>
                  <a:gd name="T1" fmla="*/ T0 w 80"/>
                  <a:gd name="T2" fmla="+- 0 5754 567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76" name="Group 2834"/>
            <p:cNvGrpSpPr>
              <a:grpSpLocks/>
            </p:cNvGrpSpPr>
            <p:nvPr/>
          </p:nvGrpSpPr>
          <p:grpSpPr bwMode="auto">
            <a:xfrm>
              <a:off x="5675" y="4672"/>
              <a:ext cx="80" cy="2"/>
              <a:chOff x="5675" y="4672"/>
              <a:chExt cx="80" cy="2"/>
            </a:xfrm>
          </p:grpSpPr>
          <p:sp>
            <p:nvSpPr>
              <p:cNvPr id="39316" name="Freeform 2835"/>
              <p:cNvSpPr>
                <a:spLocks/>
              </p:cNvSpPr>
              <p:nvPr/>
            </p:nvSpPr>
            <p:spPr bwMode="auto">
              <a:xfrm>
                <a:off x="5675" y="4672"/>
                <a:ext cx="80" cy="2"/>
              </a:xfrm>
              <a:custGeom>
                <a:avLst/>
                <a:gdLst>
                  <a:gd name="T0" fmla="+- 0 5675 5675"/>
                  <a:gd name="T1" fmla="*/ T0 w 80"/>
                  <a:gd name="T2" fmla="+- 0 5754 567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77" name="Group 2829"/>
            <p:cNvGrpSpPr>
              <a:grpSpLocks/>
            </p:cNvGrpSpPr>
            <p:nvPr/>
          </p:nvGrpSpPr>
          <p:grpSpPr bwMode="auto">
            <a:xfrm>
              <a:off x="5698" y="4186"/>
              <a:ext cx="43" cy="68"/>
              <a:chOff x="5698" y="4186"/>
              <a:chExt cx="43" cy="68"/>
            </a:xfrm>
          </p:grpSpPr>
          <p:sp>
            <p:nvSpPr>
              <p:cNvPr id="39312" name="Freeform 2833"/>
              <p:cNvSpPr>
                <a:spLocks/>
              </p:cNvSpPr>
              <p:nvPr/>
            </p:nvSpPr>
            <p:spPr bwMode="auto">
              <a:xfrm>
                <a:off x="5698" y="4186"/>
                <a:ext cx="43" cy="68"/>
              </a:xfrm>
              <a:custGeom>
                <a:avLst/>
                <a:gdLst>
                  <a:gd name="T0" fmla="+- 0 5701 5698"/>
                  <a:gd name="T1" fmla="*/ T0 w 43"/>
                  <a:gd name="T2" fmla="+- 0 4244 4186"/>
                  <a:gd name="T3" fmla="*/ 4244 h 68"/>
                  <a:gd name="T4" fmla="+- 0 5701 5698"/>
                  <a:gd name="T5" fmla="*/ T4 w 43"/>
                  <a:gd name="T6" fmla="+- 0 4245 4186"/>
                  <a:gd name="T7" fmla="*/ 4245 h 68"/>
                  <a:gd name="T8" fmla="+- 0 5700 5698"/>
                  <a:gd name="T9" fmla="*/ T8 w 43"/>
                  <a:gd name="T10" fmla="+- 0 4245 4186"/>
                  <a:gd name="T11" fmla="*/ 4245 h 68"/>
                  <a:gd name="T12" fmla="+- 0 5700 5698"/>
                  <a:gd name="T13" fmla="*/ T12 w 43"/>
                  <a:gd name="T14" fmla="+- 0 4246 4186"/>
                  <a:gd name="T15" fmla="*/ 4246 h 68"/>
                  <a:gd name="T16" fmla="+- 0 5700 5698"/>
                  <a:gd name="T17" fmla="*/ T16 w 43"/>
                  <a:gd name="T18" fmla="+- 0 4248 4186"/>
                  <a:gd name="T19" fmla="*/ 4248 h 68"/>
                  <a:gd name="T20" fmla="+- 0 5700 5698"/>
                  <a:gd name="T21" fmla="*/ T20 w 43"/>
                  <a:gd name="T22" fmla="+- 0 4250 4186"/>
                  <a:gd name="T23" fmla="*/ 4250 h 68"/>
                  <a:gd name="T24" fmla="+- 0 5713 5698"/>
                  <a:gd name="T25" fmla="*/ T24 w 43"/>
                  <a:gd name="T26" fmla="+- 0 4254 4186"/>
                  <a:gd name="T27" fmla="*/ 4254 h 68"/>
                  <a:gd name="T28" fmla="+- 0 5717 5698"/>
                  <a:gd name="T29" fmla="*/ T28 w 43"/>
                  <a:gd name="T30" fmla="+- 0 4254 4186"/>
                  <a:gd name="T31" fmla="*/ 4254 h 68"/>
                  <a:gd name="T32" fmla="+- 0 5720 5698"/>
                  <a:gd name="T33" fmla="*/ T32 w 43"/>
                  <a:gd name="T34" fmla="+- 0 4253 4186"/>
                  <a:gd name="T35" fmla="*/ 4253 h 68"/>
                  <a:gd name="T36" fmla="+- 0 5726 5698"/>
                  <a:gd name="T37" fmla="*/ T36 w 43"/>
                  <a:gd name="T38" fmla="+- 0 4251 4186"/>
                  <a:gd name="T39" fmla="*/ 4251 h 68"/>
                  <a:gd name="T40" fmla="+- 0 5728 5698"/>
                  <a:gd name="T41" fmla="*/ T40 w 43"/>
                  <a:gd name="T42" fmla="+- 0 4250 4186"/>
                  <a:gd name="T43" fmla="*/ 4250 h 68"/>
                  <a:gd name="T44" fmla="+- 0 5732 5698"/>
                  <a:gd name="T45" fmla="*/ T44 w 43"/>
                  <a:gd name="T46" fmla="+- 0 4247 4186"/>
                  <a:gd name="T47" fmla="*/ 4247 h 68"/>
                  <a:gd name="T48" fmla="+- 0 5714 5698"/>
                  <a:gd name="T49" fmla="*/ T48 w 43"/>
                  <a:gd name="T50" fmla="+- 0 4247 4186"/>
                  <a:gd name="T51" fmla="*/ 4247 h 68"/>
                  <a:gd name="T52" fmla="+- 0 5709 5698"/>
                  <a:gd name="T53" fmla="*/ T52 w 43"/>
                  <a:gd name="T54" fmla="+- 0 4247 4186"/>
                  <a:gd name="T55" fmla="*/ 4247 h 68"/>
                  <a:gd name="T56" fmla="+- 0 5705 5698"/>
                  <a:gd name="T57" fmla="*/ T56 w 43"/>
                  <a:gd name="T58" fmla="+- 0 4246 4186"/>
                  <a:gd name="T59" fmla="*/ 4246 h 68"/>
                  <a:gd name="T60" fmla="+- 0 5703 5698"/>
                  <a:gd name="T61" fmla="*/ T60 w 43"/>
                  <a:gd name="T62" fmla="+- 0 4245 4186"/>
                  <a:gd name="T63" fmla="*/ 4245 h 68"/>
                  <a:gd name="T64" fmla="+- 0 5701 5698"/>
                  <a:gd name="T65" fmla="*/ T64 w 43"/>
                  <a:gd name="T66" fmla="+- 0 4244 4186"/>
                  <a:gd name="T67" fmla="*/ 424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9"/>
                    </a:lnTo>
                    <a:lnTo>
                      <a:pt x="2" y="59"/>
                    </a:lnTo>
                    <a:lnTo>
                      <a:pt x="2" y="60"/>
                    </a:lnTo>
                    <a:lnTo>
                      <a:pt x="2" y="62"/>
                    </a:lnTo>
                    <a:lnTo>
                      <a:pt x="2" y="64"/>
                    </a:lnTo>
                    <a:lnTo>
                      <a:pt x="15" y="68"/>
                    </a:lnTo>
                    <a:lnTo>
                      <a:pt x="19" y="68"/>
                    </a:lnTo>
                    <a:lnTo>
                      <a:pt x="22" y="67"/>
                    </a:lnTo>
                    <a:lnTo>
                      <a:pt x="28" y="65"/>
                    </a:lnTo>
                    <a:lnTo>
                      <a:pt x="30" y="64"/>
                    </a:lnTo>
                    <a:lnTo>
                      <a:pt x="34" y="61"/>
                    </a:lnTo>
                    <a:lnTo>
                      <a:pt x="16" y="61"/>
                    </a:lnTo>
                    <a:lnTo>
                      <a:pt x="11" y="61"/>
                    </a:lnTo>
                    <a:lnTo>
                      <a:pt x="7" y="60"/>
                    </a:lnTo>
                    <a:lnTo>
                      <a:pt x="5"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3" name="Freeform 2832"/>
              <p:cNvSpPr>
                <a:spLocks/>
              </p:cNvSpPr>
              <p:nvPr/>
            </p:nvSpPr>
            <p:spPr bwMode="auto">
              <a:xfrm>
                <a:off x="5698" y="4186"/>
                <a:ext cx="43" cy="68"/>
              </a:xfrm>
              <a:custGeom>
                <a:avLst/>
                <a:gdLst>
                  <a:gd name="T0" fmla="+- 0 5740 5698"/>
                  <a:gd name="T1" fmla="*/ T0 w 43"/>
                  <a:gd name="T2" fmla="+- 0 4224 4186"/>
                  <a:gd name="T3" fmla="*/ 4224 h 68"/>
                  <a:gd name="T4" fmla="+- 0 5732 5698"/>
                  <a:gd name="T5" fmla="*/ T4 w 43"/>
                  <a:gd name="T6" fmla="+- 0 4224 4186"/>
                  <a:gd name="T7" fmla="*/ 4224 h 68"/>
                  <a:gd name="T8" fmla="+- 0 5732 5698"/>
                  <a:gd name="T9" fmla="*/ T8 w 43"/>
                  <a:gd name="T10" fmla="+- 0 4228 4186"/>
                  <a:gd name="T11" fmla="*/ 4228 h 68"/>
                  <a:gd name="T12" fmla="+- 0 5732 5698"/>
                  <a:gd name="T13" fmla="*/ T12 w 43"/>
                  <a:gd name="T14" fmla="+- 0 4230 4186"/>
                  <a:gd name="T15" fmla="*/ 4230 h 68"/>
                  <a:gd name="T16" fmla="+- 0 5717 5698"/>
                  <a:gd name="T17" fmla="*/ T16 w 43"/>
                  <a:gd name="T18" fmla="+- 0 4247 4186"/>
                  <a:gd name="T19" fmla="*/ 4247 h 68"/>
                  <a:gd name="T20" fmla="+- 0 5732 5698"/>
                  <a:gd name="T21" fmla="*/ T20 w 43"/>
                  <a:gd name="T22" fmla="+- 0 4247 4186"/>
                  <a:gd name="T23" fmla="*/ 4247 h 68"/>
                  <a:gd name="T24" fmla="+- 0 5740 5698"/>
                  <a:gd name="T25" fmla="*/ T24 w 43"/>
                  <a:gd name="T26" fmla="+- 0 4229 4186"/>
                  <a:gd name="T27" fmla="*/ 4229 h 68"/>
                  <a:gd name="T28" fmla="+- 0 5740 5698"/>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4" y="38"/>
                    </a:lnTo>
                    <a:lnTo>
                      <a:pt x="34" y="42"/>
                    </a:lnTo>
                    <a:lnTo>
                      <a:pt x="34" y="44"/>
                    </a:lnTo>
                    <a:lnTo>
                      <a:pt x="19" y="61"/>
                    </a:lnTo>
                    <a:lnTo>
                      <a:pt x="34" y="61"/>
                    </a:lnTo>
                    <a:lnTo>
                      <a:pt x="42"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4" name="Freeform 2831"/>
              <p:cNvSpPr>
                <a:spLocks/>
              </p:cNvSpPr>
              <p:nvPr/>
            </p:nvSpPr>
            <p:spPr bwMode="auto">
              <a:xfrm>
                <a:off x="5698" y="4186"/>
                <a:ext cx="43" cy="68"/>
              </a:xfrm>
              <a:custGeom>
                <a:avLst/>
                <a:gdLst>
                  <a:gd name="T0" fmla="+- 0 5722 5698"/>
                  <a:gd name="T1" fmla="*/ T0 w 43"/>
                  <a:gd name="T2" fmla="+- 0 4186 4186"/>
                  <a:gd name="T3" fmla="*/ 4186 h 68"/>
                  <a:gd name="T4" fmla="+- 0 5716 5698"/>
                  <a:gd name="T5" fmla="*/ T4 w 43"/>
                  <a:gd name="T6" fmla="+- 0 4186 4186"/>
                  <a:gd name="T7" fmla="*/ 4186 h 68"/>
                  <a:gd name="T8" fmla="+- 0 5713 5698"/>
                  <a:gd name="T9" fmla="*/ T8 w 43"/>
                  <a:gd name="T10" fmla="+- 0 4187 4186"/>
                  <a:gd name="T11" fmla="*/ 4187 h 68"/>
                  <a:gd name="T12" fmla="+- 0 5698 5698"/>
                  <a:gd name="T13" fmla="*/ T12 w 43"/>
                  <a:gd name="T14" fmla="+- 0 4212 4186"/>
                  <a:gd name="T15" fmla="*/ 4212 h 68"/>
                  <a:gd name="T16" fmla="+- 0 5698 5698"/>
                  <a:gd name="T17" fmla="*/ T16 w 43"/>
                  <a:gd name="T18" fmla="+- 0 4214 4186"/>
                  <a:gd name="T19" fmla="*/ 4214 h 68"/>
                  <a:gd name="T20" fmla="+- 0 5714 5698"/>
                  <a:gd name="T21" fmla="*/ T20 w 43"/>
                  <a:gd name="T22" fmla="+- 0 4228 4186"/>
                  <a:gd name="T23" fmla="*/ 4228 h 68"/>
                  <a:gd name="T24" fmla="+- 0 5720 5698"/>
                  <a:gd name="T25" fmla="*/ T24 w 43"/>
                  <a:gd name="T26" fmla="+- 0 4228 4186"/>
                  <a:gd name="T27" fmla="*/ 4228 h 68"/>
                  <a:gd name="T28" fmla="+- 0 5732 5698"/>
                  <a:gd name="T29" fmla="*/ T28 w 43"/>
                  <a:gd name="T30" fmla="+- 0 4224 4186"/>
                  <a:gd name="T31" fmla="*/ 4224 h 68"/>
                  <a:gd name="T32" fmla="+- 0 5740 5698"/>
                  <a:gd name="T33" fmla="*/ T32 w 43"/>
                  <a:gd name="T34" fmla="+- 0 4224 4186"/>
                  <a:gd name="T35" fmla="*/ 4224 h 68"/>
                  <a:gd name="T36" fmla="+- 0 5740 5698"/>
                  <a:gd name="T37" fmla="*/ T36 w 43"/>
                  <a:gd name="T38" fmla="+- 0 4221 4186"/>
                  <a:gd name="T39" fmla="*/ 4221 h 68"/>
                  <a:gd name="T40" fmla="+- 0 5716 5698"/>
                  <a:gd name="T41" fmla="*/ T40 w 43"/>
                  <a:gd name="T42" fmla="+- 0 4221 4186"/>
                  <a:gd name="T43" fmla="*/ 4221 h 68"/>
                  <a:gd name="T44" fmla="+- 0 5715 5698"/>
                  <a:gd name="T45" fmla="*/ T44 w 43"/>
                  <a:gd name="T46" fmla="+- 0 4221 4186"/>
                  <a:gd name="T47" fmla="*/ 4221 h 68"/>
                  <a:gd name="T48" fmla="+- 0 5707 5698"/>
                  <a:gd name="T49" fmla="*/ T48 w 43"/>
                  <a:gd name="T50" fmla="+- 0 4211 4186"/>
                  <a:gd name="T51" fmla="*/ 4211 h 68"/>
                  <a:gd name="T52" fmla="+- 0 5707 5698"/>
                  <a:gd name="T53" fmla="*/ T52 w 43"/>
                  <a:gd name="T54" fmla="+- 0 4205 4186"/>
                  <a:gd name="T55" fmla="*/ 4205 h 68"/>
                  <a:gd name="T56" fmla="+- 0 5717 5698"/>
                  <a:gd name="T57" fmla="*/ T56 w 43"/>
                  <a:gd name="T58" fmla="+- 0 4193 4186"/>
                  <a:gd name="T59" fmla="*/ 4193 h 68"/>
                  <a:gd name="T60" fmla="+- 0 5735 5698"/>
                  <a:gd name="T61" fmla="*/ T60 w 43"/>
                  <a:gd name="T62" fmla="+- 0 4193 4186"/>
                  <a:gd name="T63" fmla="*/ 4193 h 68"/>
                  <a:gd name="T64" fmla="+- 0 5734 5698"/>
                  <a:gd name="T65" fmla="*/ T64 w 43"/>
                  <a:gd name="T66" fmla="+- 0 4192 4186"/>
                  <a:gd name="T67" fmla="*/ 4192 h 68"/>
                  <a:gd name="T68" fmla="+- 0 5731 5698"/>
                  <a:gd name="T69" fmla="*/ T68 w 43"/>
                  <a:gd name="T70" fmla="+- 0 4189 4186"/>
                  <a:gd name="T71" fmla="*/ 4189 h 68"/>
                  <a:gd name="T72" fmla="+- 0 5729 5698"/>
                  <a:gd name="T73" fmla="*/ T72 w 43"/>
                  <a:gd name="T74" fmla="+- 0 4188 4186"/>
                  <a:gd name="T75" fmla="*/ 4188 h 68"/>
                  <a:gd name="T76" fmla="+- 0 5725 5698"/>
                  <a:gd name="T77" fmla="*/ T76 w 43"/>
                  <a:gd name="T78" fmla="+- 0 4187 4186"/>
                  <a:gd name="T79" fmla="*/ 4187 h 68"/>
                  <a:gd name="T80" fmla="+- 0 5722 5698"/>
                  <a:gd name="T81" fmla="*/ T80 w 43"/>
                  <a:gd name="T82" fmla="+- 0 4186 4186"/>
                  <a:gd name="T83"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3" h="68">
                    <a:moveTo>
                      <a:pt x="24" y="0"/>
                    </a:moveTo>
                    <a:lnTo>
                      <a:pt x="18" y="0"/>
                    </a:lnTo>
                    <a:lnTo>
                      <a:pt x="15" y="1"/>
                    </a:lnTo>
                    <a:lnTo>
                      <a:pt x="0" y="26"/>
                    </a:lnTo>
                    <a:lnTo>
                      <a:pt x="0" y="28"/>
                    </a:lnTo>
                    <a:lnTo>
                      <a:pt x="16" y="42"/>
                    </a:lnTo>
                    <a:lnTo>
                      <a:pt x="22" y="42"/>
                    </a:lnTo>
                    <a:lnTo>
                      <a:pt x="34" y="38"/>
                    </a:lnTo>
                    <a:lnTo>
                      <a:pt x="42" y="38"/>
                    </a:lnTo>
                    <a:lnTo>
                      <a:pt x="42" y="35"/>
                    </a:lnTo>
                    <a:lnTo>
                      <a:pt x="18" y="35"/>
                    </a:lnTo>
                    <a:lnTo>
                      <a:pt x="17" y="35"/>
                    </a:lnTo>
                    <a:lnTo>
                      <a:pt x="9" y="25"/>
                    </a:lnTo>
                    <a:lnTo>
                      <a:pt x="9" y="19"/>
                    </a:lnTo>
                    <a:lnTo>
                      <a:pt x="19" y="7"/>
                    </a:lnTo>
                    <a:lnTo>
                      <a:pt x="37" y="7"/>
                    </a:lnTo>
                    <a:lnTo>
                      <a:pt x="36" y="6"/>
                    </a:lnTo>
                    <a:lnTo>
                      <a:pt x="33" y="3"/>
                    </a:lnTo>
                    <a:lnTo>
                      <a:pt x="31" y="2"/>
                    </a:lnTo>
                    <a:lnTo>
                      <a:pt x="27"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5" name="Freeform 2830"/>
              <p:cNvSpPr>
                <a:spLocks/>
              </p:cNvSpPr>
              <p:nvPr/>
            </p:nvSpPr>
            <p:spPr bwMode="auto">
              <a:xfrm>
                <a:off x="5698" y="4186"/>
                <a:ext cx="43" cy="68"/>
              </a:xfrm>
              <a:custGeom>
                <a:avLst/>
                <a:gdLst>
                  <a:gd name="T0" fmla="+- 0 5735 5698"/>
                  <a:gd name="T1" fmla="*/ T0 w 43"/>
                  <a:gd name="T2" fmla="+- 0 4193 4186"/>
                  <a:gd name="T3" fmla="*/ 4193 h 68"/>
                  <a:gd name="T4" fmla="+- 0 5721 5698"/>
                  <a:gd name="T5" fmla="*/ T4 w 43"/>
                  <a:gd name="T6" fmla="+- 0 4193 4186"/>
                  <a:gd name="T7" fmla="*/ 4193 h 68"/>
                  <a:gd name="T8" fmla="+- 0 5723 5698"/>
                  <a:gd name="T9" fmla="*/ T8 w 43"/>
                  <a:gd name="T10" fmla="+- 0 4194 4186"/>
                  <a:gd name="T11" fmla="*/ 4194 h 68"/>
                  <a:gd name="T12" fmla="+- 0 5726 5698"/>
                  <a:gd name="T13" fmla="*/ T12 w 43"/>
                  <a:gd name="T14" fmla="+- 0 4195 4186"/>
                  <a:gd name="T15" fmla="*/ 4195 h 68"/>
                  <a:gd name="T16" fmla="+- 0 5732 5698"/>
                  <a:gd name="T17" fmla="*/ T16 w 43"/>
                  <a:gd name="T18" fmla="+- 0 4217 4186"/>
                  <a:gd name="T19" fmla="*/ 4217 h 68"/>
                  <a:gd name="T20" fmla="+- 0 5730 5698"/>
                  <a:gd name="T21" fmla="*/ T20 w 43"/>
                  <a:gd name="T22" fmla="+- 0 4218 4186"/>
                  <a:gd name="T23" fmla="*/ 4218 h 68"/>
                  <a:gd name="T24" fmla="+- 0 5728 5698"/>
                  <a:gd name="T25" fmla="*/ T24 w 43"/>
                  <a:gd name="T26" fmla="+- 0 4219 4186"/>
                  <a:gd name="T27" fmla="*/ 4219 h 68"/>
                  <a:gd name="T28" fmla="+- 0 5724 5698"/>
                  <a:gd name="T29" fmla="*/ T28 w 43"/>
                  <a:gd name="T30" fmla="+- 0 4220 4186"/>
                  <a:gd name="T31" fmla="*/ 4220 h 68"/>
                  <a:gd name="T32" fmla="+- 0 5721 5698"/>
                  <a:gd name="T33" fmla="*/ T32 w 43"/>
                  <a:gd name="T34" fmla="+- 0 4221 4186"/>
                  <a:gd name="T35" fmla="*/ 4221 h 68"/>
                  <a:gd name="T36" fmla="+- 0 5740 5698"/>
                  <a:gd name="T37" fmla="*/ T36 w 43"/>
                  <a:gd name="T38" fmla="+- 0 4221 4186"/>
                  <a:gd name="T39" fmla="*/ 4221 h 68"/>
                  <a:gd name="T40" fmla="+- 0 5737 5698"/>
                  <a:gd name="T41" fmla="*/ T40 w 43"/>
                  <a:gd name="T42" fmla="+- 0 4197 4186"/>
                  <a:gd name="T43" fmla="*/ 4197 h 68"/>
                  <a:gd name="T44" fmla="+- 0 5735 5698"/>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1"/>
                    </a:lnTo>
                    <a:lnTo>
                      <a:pt x="32" y="32"/>
                    </a:lnTo>
                    <a:lnTo>
                      <a:pt x="30" y="33"/>
                    </a:lnTo>
                    <a:lnTo>
                      <a:pt x="26"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8" name="Group 2824"/>
            <p:cNvGrpSpPr>
              <a:grpSpLocks/>
            </p:cNvGrpSpPr>
            <p:nvPr/>
          </p:nvGrpSpPr>
          <p:grpSpPr bwMode="auto">
            <a:xfrm>
              <a:off x="5698" y="4310"/>
              <a:ext cx="43" cy="68"/>
              <a:chOff x="5698" y="4310"/>
              <a:chExt cx="43" cy="68"/>
            </a:xfrm>
          </p:grpSpPr>
          <p:sp>
            <p:nvSpPr>
              <p:cNvPr id="39308" name="Freeform 2828"/>
              <p:cNvSpPr>
                <a:spLocks/>
              </p:cNvSpPr>
              <p:nvPr/>
            </p:nvSpPr>
            <p:spPr bwMode="auto">
              <a:xfrm>
                <a:off x="5698" y="4310"/>
                <a:ext cx="43" cy="68"/>
              </a:xfrm>
              <a:custGeom>
                <a:avLst/>
                <a:gdLst>
                  <a:gd name="T0" fmla="+- 0 5701 5698"/>
                  <a:gd name="T1" fmla="*/ T0 w 43"/>
                  <a:gd name="T2" fmla="+- 0 4368 4310"/>
                  <a:gd name="T3" fmla="*/ 4368 h 68"/>
                  <a:gd name="T4" fmla="+- 0 5701 5698"/>
                  <a:gd name="T5" fmla="*/ T4 w 43"/>
                  <a:gd name="T6" fmla="+- 0 4368 4310"/>
                  <a:gd name="T7" fmla="*/ 4368 h 68"/>
                  <a:gd name="T8" fmla="+- 0 5700 5698"/>
                  <a:gd name="T9" fmla="*/ T8 w 43"/>
                  <a:gd name="T10" fmla="+- 0 4368 4310"/>
                  <a:gd name="T11" fmla="*/ 4368 h 68"/>
                  <a:gd name="T12" fmla="+- 0 5700 5698"/>
                  <a:gd name="T13" fmla="*/ T12 w 43"/>
                  <a:gd name="T14" fmla="+- 0 4369 4310"/>
                  <a:gd name="T15" fmla="*/ 4369 h 68"/>
                  <a:gd name="T16" fmla="+- 0 5700 5698"/>
                  <a:gd name="T17" fmla="*/ T16 w 43"/>
                  <a:gd name="T18" fmla="+- 0 4371 4310"/>
                  <a:gd name="T19" fmla="*/ 4371 h 68"/>
                  <a:gd name="T20" fmla="+- 0 5700 5698"/>
                  <a:gd name="T21" fmla="*/ T20 w 43"/>
                  <a:gd name="T22" fmla="+- 0 4373 4310"/>
                  <a:gd name="T23" fmla="*/ 4373 h 68"/>
                  <a:gd name="T24" fmla="+- 0 5713 5698"/>
                  <a:gd name="T25" fmla="*/ T24 w 43"/>
                  <a:gd name="T26" fmla="+- 0 4377 4310"/>
                  <a:gd name="T27" fmla="*/ 4377 h 68"/>
                  <a:gd name="T28" fmla="+- 0 5717 5698"/>
                  <a:gd name="T29" fmla="*/ T28 w 43"/>
                  <a:gd name="T30" fmla="+- 0 4377 4310"/>
                  <a:gd name="T31" fmla="*/ 4377 h 68"/>
                  <a:gd name="T32" fmla="+- 0 5720 5698"/>
                  <a:gd name="T33" fmla="*/ T32 w 43"/>
                  <a:gd name="T34" fmla="+- 0 4377 4310"/>
                  <a:gd name="T35" fmla="*/ 4377 h 68"/>
                  <a:gd name="T36" fmla="+- 0 5726 5698"/>
                  <a:gd name="T37" fmla="*/ T36 w 43"/>
                  <a:gd name="T38" fmla="+- 0 4375 4310"/>
                  <a:gd name="T39" fmla="*/ 4375 h 68"/>
                  <a:gd name="T40" fmla="+- 0 5728 5698"/>
                  <a:gd name="T41" fmla="*/ T40 w 43"/>
                  <a:gd name="T42" fmla="+- 0 4373 4310"/>
                  <a:gd name="T43" fmla="*/ 4373 h 68"/>
                  <a:gd name="T44" fmla="+- 0 5732 5698"/>
                  <a:gd name="T45" fmla="*/ T44 w 43"/>
                  <a:gd name="T46" fmla="+- 0 4370 4310"/>
                  <a:gd name="T47" fmla="*/ 4370 h 68"/>
                  <a:gd name="T48" fmla="+- 0 5714 5698"/>
                  <a:gd name="T49" fmla="*/ T48 w 43"/>
                  <a:gd name="T50" fmla="+- 0 4370 4310"/>
                  <a:gd name="T51" fmla="*/ 4370 h 68"/>
                  <a:gd name="T52" fmla="+- 0 5709 5698"/>
                  <a:gd name="T53" fmla="*/ T52 w 43"/>
                  <a:gd name="T54" fmla="+- 0 4370 4310"/>
                  <a:gd name="T55" fmla="*/ 4370 h 68"/>
                  <a:gd name="T56" fmla="+- 0 5705 5698"/>
                  <a:gd name="T57" fmla="*/ T56 w 43"/>
                  <a:gd name="T58" fmla="+- 0 4369 4310"/>
                  <a:gd name="T59" fmla="*/ 4369 h 68"/>
                  <a:gd name="T60" fmla="+- 0 5703 5698"/>
                  <a:gd name="T61" fmla="*/ T60 w 43"/>
                  <a:gd name="T62" fmla="+- 0 4368 4310"/>
                  <a:gd name="T63" fmla="*/ 4368 h 68"/>
                  <a:gd name="T64" fmla="+- 0 5701 5698"/>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09" name="Freeform 2827"/>
              <p:cNvSpPr>
                <a:spLocks/>
              </p:cNvSpPr>
              <p:nvPr/>
            </p:nvSpPr>
            <p:spPr bwMode="auto">
              <a:xfrm>
                <a:off x="5698" y="4310"/>
                <a:ext cx="43" cy="68"/>
              </a:xfrm>
              <a:custGeom>
                <a:avLst/>
                <a:gdLst>
                  <a:gd name="T0" fmla="+- 0 5740 5698"/>
                  <a:gd name="T1" fmla="*/ T0 w 43"/>
                  <a:gd name="T2" fmla="+- 0 4347 4310"/>
                  <a:gd name="T3" fmla="*/ 4347 h 68"/>
                  <a:gd name="T4" fmla="+- 0 5732 5698"/>
                  <a:gd name="T5" fmla="*/ T4 w 43"/>
                  <a:gd name="T6" fmla="+- 0 4347 4310"/>
                  <a:gd name="T7" fmla="*/ 4347 h 68"/>
                  <a:gd name="T8" fmla="+- 0 5732 5698"/>
                  <a:gd name="T9" fmla="*/ T8 w 43"/>
                  <a:gd name="T10" fmla="+- 0 4351 4310"/>
                  <a:gd name="T11" fmla="*/ 4351 h 68"/>
                  <a:gd name="T12" fmla="+- 0 5732 5698"/>
                  <a:gd name="T13" fmla="*/ T12 w 43"/>
                  <a:gd name="T14" fmla="+- 0 4353 4310"/>
                  <a:gd name="T15" fmla="*/ 4353 h 68"/>
                  <a:gd name="T16" fmla="+- 0 5717 5698"/>
                  <a:gd name="T17" fmla="*/ T16 w 43"/>
                  <a:gd name="T18" fmla="+- 0 4370 4310"/>
                  <a:gd name="T19" fmla="*/ 4370 h 68"/>
                  <a:gd name="T20" fmla="+- 0 5732 5698"/>
                  <a:gd name="T21" fmla="*/ T20 w 43"/>
                  <a:gd name="T22" fmla="+- 0 4370 4310"/>
                  <a:gd name="T23" fmla="*/ 4370 h 68"/>
                  <a:gd name="T24" fmla="+- 0 5740 5698"/>
                  <a:gd name="T25" fmla="*/ T24 w 43"/>
                  <a:gd name="T26" fmla="+- 0 4352 4310"/>
                  <a:gd name="T27" fmla="*/ 4352 h 68"/>
                  <a:gd name="T28" fmla="+- 0 5740 5698"/>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0" name="Freeform 2826"/>
              <p:cNvSpPr>
                <a:spLocks/>
              </p:cNvSpPr>
              <p:nvPr/>
            </p:nvSpPr>
            <p:spPr bwMode="auto">
              <a:xfrm>
                <a:off x="5698" y="4310"/>
                <a:ext cx="43" cy="68"/>
              </a:xfrm>
              <a:custGeom>
                <a:avLst/>
                <a:gdLst>
                  <a:gd name="T0" fmla="+- 0 5722 5698"/>
                  <a:gd name="T1" fmla="*/ T0 w 43"/>
                  <a:gd name="T2" fmla="+- 0 4310 4310"/>
                  <a:gd name="T3" fmla="*/ 4310 h 68"/>
                  <a:gd name="T4" fmla="+- 0 5716 5698"/>
                  <a:gd name="T5" fmla="*/ T4 w 43"/>
                  <a:gd name="T6" fmla="+- 0 4310 4310"/>
                  <a:gd name="T7" fmla="*/ 4310 h 68"/>
                  <a:gd name="T8" fmla="+- 0 5713 5698"/>
                  <a:gd name="T9" fmla="*/ T8 w 43"/>
                  <a:gd name="T10" fmla="+- 0 4310 4310"/>
                  <a:gd name="T11" fmla="*/ 4310 h 68"/>
                  <a:gd name="T12" fmla="+- 0 5698 5698"/>
                  <a:gd name="T13" fmla="*/ T12 w 43"/>
                  <a:gd name="T14" fmla="+- 0 4335 4310"/>
                  <a:gd name="T15" fmla="*/ 4335 h 68"/>
                  <a:gd name="T16" fmla="+- 0 5698 5698"/>
                  <a:gd name="T17" fmla="*/ T16 w 43"/>
                  <a:gd name="T18" fmla="+- 0 4337 4310"/>
                  <a:gd name="T19" fmla="*/ 4337 h 68"/>
                  <a:gd name="T20" fmla="+- 0 5714 5698"/>
                  <a:gd name="T21" fmla="*/ T20 w 43"/>
                  <a:gd name="T22" fmla="+- 0 4351 4310"/>
                  <a:gd name="T23" fmla="*/ 4351 h 68"/>
                  <a:gd name="T24" fmla="+- 0 5720 5698"/>
                  <a:gd name="T25" fmla="*/ T24 w 43"/>
                  <a:gd name="T26" fmla="+- 0 4351 4310"/>
                  <a:gd name="T27" fmla="*/ 4351 h 68"/>
                  <a:gd name="T28" fmla="+- 0 5723 5698"/>
                  <a:gd name="T29" fmla="*/ T28 w 43"/>
                  <a:gd name="T30" fmla="+- 0 4350 4310"/>
                  <a:gd name="T31" fmla="*/ 4350 h 68"/>
                  <a:gd name="T32" fmla="+- 0 5728 5698"/>
                  <a:gd name="T33" fmla="*/ T32 w 43"/>
                  <a:gd name="T34" fmla="+- 0 4349 4310"/>
                  <a:gd name="T35" fmla="*/ 4349 h 68"/>
                  <a:gd name="T36" fmla="+- 0 5730 5698"/>
                  <a:gd name="T37" fmla="*/ T36 w 43"/>
                  <a:gd name="T38" fmla="+- 0 4348 4310"/>
                  <a:gd name="T39" fmla="*/ 4348 h 68"/>
                  <a:gd name="T40" fmla="+- 0 5732 5698"/>
                  <a:gd name="T41" fmla="*/ T40 w 43"/>
                  <a:gd name="T42" fmla="+- 0 4347 4310"/>
                  <a:gd name="T43" fmla="*/ 4347 h 68"/>
                  <a:gd name="T44" fmla="+- 0 5740 5698"/>
                  <a:gd name="T45" fmla="*/ T44 w 43"/>
                  <a:gd name="T46" fmla="+- 0 4347 4310"/>
                  <a:gd name="T47" fmla="*/ 4347 h 68"/>
                  <a:gd name="T48" fmla="+- 0 5740 5698"/>
                  <a:gd name="T49" fmla="*/ T48 w 43"/>
                  <a:gd name="T50" fmla="+- 0 4344 4310"/>
                  <a:gd name="T51" fmla="*/ 4344 h 68"/>
                  <a:gd name="T52" fmla="+- 0 5716 5698"/>
                  <a:gd name="T53" fmla="*/ T52 w 43"/>
                  <a:gd name="T54" fmla="+- 0 4344 4310"/>
                  <a:gd name="T55" fmla="*/ 4344 h 68"/>
                  <a:gd name="T56" fmla="+- 0 5715 5698"/>
                  <a:gd name="T57" fmla="*/ T56 w 43"/>
                  <a:gd name="T58" fmla="+- 0 4344 4310"/>
                  <a:gd name="T59" fmla="*/ 4344 h 68"/>
                  <a:gd name="T60" fmla="+- 0 5707 5698"/>
                  <a:gd name="T61" fmla="*/ T60 w 43"/>
                  <a:gd name="T62" fmla="+- 0 4334 4310"/>
                  <a:gd name="T63" fmla="*/ 4334 h 68"/>
                  <a:gd name="T64" fmla="+- 0 5707 5698"/>
                  <a:gd name="T65" fmla="*/ T64 w 43"/>
                  <a:gd name="T66" fmla="+- 0 4328 4310"/>
                  <a:gd name="T67" fmla="*/ 4328 h 68"/>
                  <a:gd name="T68" fmla="+- 0 5717 5698"/>
                  <a:gd name="T69" fmla="*/ T68 w 43"/>
                  <a:gd name="T70" fmla="+- 0 4317 4310"/>
                  <a:gd name="T71" fmla="*/ 4317 h 68"/>
                  <a:gd name="T72" fmla="+- 0 5735 5698"/>
                  <a:gd name="T73" fmla="*/ T72 w 43"/>
                  <a:gd name="T74" fmla="+- 0 4317 4310"/>
                  <a:gd name="T75" fmla="*/ 4317 h 68"/>
                  <a:gd name="T76" fmla="+- 0 5734 5698"/>
                  <a:gd name="T77" fmla="*/ T76 w 43"/>
                  <a:gd name="T78" fmla="+- 0 4315 4310"/>
                  <a:gd name="T79" fmla="*/ 4315 h 68"/>
                  <a:gd name="T80" fmla="+- 0 5731 5698"/>
                  <a:gd name="T81" fmla="*/ T80 w 43"/>
                  <a:gd name="T82" fmla="+- 0 4312 4310"/>
                  <a:gd name="T83" fmla="*/ 4312 h 68"/>
                  <a:gd name="T84" fmla="+- 0 5729 5698"/>
                  <a:gd name="T85" fmla="*/ T84 w 43"/>
                  <a:gd name="T86" fmla="+- 0 4311 4310"/>
                  <a:gd name="T87" fmla="*/ 4311 h 68"/>
                  <a:gd name="T88" fmla="+- 0 5725 5698"/>
                  <a:gd name="T89" fmla="*/ T88 w 43"/>
                  <a:gd name="T90" fmla="+- 0 4310 4310"/>
                  <a:gd name="T91" fmla="*/ 4310 h 68"/>
                  <a:gd name="T92" fmla="+- 0 5722 5698"/>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5"/>
                    </a:lnTo>
                    <a:lnTo>
                      <a:pt x="0" y="27"/>
                    </a:lnTo>
                    <a:lnTo>
                      <a:pt x="16" y="41"/>
                    </a:lnTo>
                    <a:lnTo>
                      <a:pt x="22" y="41"/>
                    </a:lnTo>
                    <a:lnTo>
                      <a:pt x="25" y="40"/>
                    </a:lnTo>
                    <a:lnTo>
                      <a:pt x="30" y="39"/>
                    </a:lnTo>
                    <a:lnTo>
                      <a:pt x="32" y="38"/>
                    </a:lnTo>
                    <a:lnTo>
                      <a:pt x="34" y="37"/>
                    </a:lnTo>
                    <a:lnTo>
                      <a:pt x="42" y="37"/>
                    </a:lnTo>
                    <a:lnTo>
                      <a:pt x="42" y="34"/>
                    </a:lnTo>
                    <a:lnTo>
                      <a:pt x="18" y="34"/>
                    </a:lnTo>
                    <a:lnTo>
                      <a:pt x="17" y="34"/>
                    </a:lnTo>
                    <a:lnTo>
                      <a:pt x="9" y="24"/>
                    </a:lnTo>
                    <a:lnTo>
                      <a:pt x="9" y="18"/>
                    </a:lnTo>
                    <a:lnTo>
                      <a:pt x="19" y="7"/>
                    </a:lnTo>
                    <a:lnTo>
                      <a:pt x="37" y="7"/>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1" name="Freeform 2825"/>
              <p:cNvSpPr>
                <a:spLocks/>
              </p:cNvSpPr>
              <p:nvPr/>
            </p:nvSpPr>
            <p:spPr bwMode="auto">
              <a:xfrm>
                <a:off x="5698" y="4310"/>
                <a:ext cx="43" cy="68"/>
              </a:xfrm>
              <a:custGeom>
                <a:avLst/>
                <a:gdLst>
                  <a:gd name="T0" fmla="+- 0 5735 5698"/>
                  <a:gd name="T1" fmla="*/ T0 w 43"/>
                  <a:gd name="T2" fmla="+- 0 4317 4310"/>
                  <a:gd name="T3" fmla="*/ 4317 h 68"/>
                  <a:gd name="T4" fmla="+- 0 5721 5698"/>
                  <a:gd name="T5" fmla="*/ T4 w 43"/>
                  <a:gd name="T6" fmla="+- 0 4317 4310"/>
                  <a:gd name="T7" fmla="*/ 4317 h 68"/>
                  <a:gd name="T8" fmla="+- 0 5723 5698"/>
                  <a:gd name="T9" fmla="*/ T8 w 43"/>
                  <a:gd name="T10" fmla="+- 0 4317 4310"/>
                  <a:gd name="T11" fmla="*/ 4317 h 68"/>
                  <a:gd name="T12" fmla="+- 0 5726 5698"/>
                  <a:gd name="T13" fmla="*/ T12 w 43"/>
                  <a:gd name="T14" fmla="+- 0 4319 4310"/>
                  <a:gd name="T15" fmla="*/ 4319 h 68"/>
                  <a:gd name="T16" fmla="+- 0 5732 5698"/>
                  <a:gd name="T17" fmla="*/ T16 w 43"/>
                  <a:gd name="T18" fmla="+- 0 4340 4310"/>
                  <a:gd name="T19" fmla="*/ 4340 h 68"/>
                  <a:gd name="T20" fmla="+- 0 5730 5698"/>
                  <a:gd name="T21" fmla="*/ T20 w 43"/>
                  <a:gd name="T22" fmla="+- 0 4341 4310"/>
                  <a:gd name="T23" fmla="*/ 4341 h 68"/>
                  <a:gd name="T24" fmla="+- 0 5728 5698"/>
                  <a:gd name="T25" fmla="*/ T24 w 43"/>
                  <a:gd name="T26" fmla="+- 0 4342 4310"/>
                  <a:gd name="T27" fmla="*/ 4342 h 68"/>
                  <a:gd name="T28" fmla="+- 0 5724 5698"/>
                  <a:gd name="T29" fmla="*/ T28 w 43"/>
                  <a:gd name="T30" fmla="+- 0 4344 4310"/>
                  <a:gd name="T31" fmla="*/ 4344 h 68"/>
                  <a:gd name="T32" fmla="+- 0 5721 5698"/>
                  <a:gd name="T33" fmla="*/ T32 w 43"/>
                  <a:gd name="T34" fmla="+- 0 4344 4310"/>
                  <a:gd name="T35" fmla="*/ 4344 h 68"/>
                  <a:gd name="T36" fmla="+- 0 5740 5698"/>
                  <a:gd name="T37" fmla="*/ T36 w 43"/>
                  <a:gd name="T38" fmla="+- 0 4344 4310"/>
                  <a:gd name="T39" fmla="*/ 4344 h 68"/>
                  <a:gd name="T40" fmla="+- 0 5740 5698"/>
                  <a:gd name="T41" fmla="*/ T40 w 43"/>
                  <a:gd name="T42" fmla="+- 0 4334 4310"/>
                  <a:gd name="T43" fmla="*/ 4334 h 68"/>
                  <a:gd name="T44" fmla="+- 0 5740 5698"/>
                  <a:gd name="T45" fmla="*/ T44 w 43"/>
                  <a:gd name="T46" fmla="+- 0 4329 4310"/>
                  <a:gd name="T47" fmla="*/ 4329 h 68"/>
                  <a:gd name="T48" fmla="+- 0 5739 5698"/>
                  <a:gd name="T49" fmla="*/ T48 w 43"/>
                  <a:gd name="T50" fmla="+- 0 4327 4310"/>
                  <a:gd name="T51" fmla="*/ 4327 h 68"/>
                  <a:gd name="T52" fmla="+- 0 5739 5698"/>
                  <a:gd name="T53" fmla="*/ T52 w 43"/>
                  <a:gd name="T54" fmla="+- 0 4325 4310"/>
                  <a:gd name="T55" fmla="*/ 4325 h 68"/>
                  <a:gd name="T56" fmla="+- 0 5738 5698"/>
                  <a:gd name="T57" fmla="*/ T56 w 43"/>
                  <a:gd name="T58" fmla="+- 0 4322 4310"/>
                  <a:gd name="T59" fmla="*/ 4322 h 68"/>
                  <a:gd name="T60" fmla="+- 0 5737 5698"/>
                  <a:gd name="T61" fmla="*/ T60 w 43"/>
                  <a:gd name="T62" fmla="+- 0 4320 4310"/>
                  <a:gd name="T63" fmla="*/ 4320 h 68"/>
                  <a:gd name="T64" fmla="+- 0 5735 5698"/>
                  <a:gd name="T65" fmla="*/ T64 w 43"/>
                  <a:gd name="T66" fmla="+- 0 4317 4310"/>
                  <a:gd name="T67"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2" y="34"/>
                    </a:lnTo>
                    <a:lnTo>
                      <a:pt x="42" y="24"/>
                    </a:lnTo>
                    <a:lnTo>
                      <a:pt x="42" y="19"/>
                    </a:lnTo>
                    <a:lnTo>
                      <a:pt x="41" y="17"/>
                    </a:lnTo>
                    <a:lnTo>
                      <a:pt x="41" y="15"/>
                    </a:lnTo>
                    <a:lnTo>
                      <a:pt x="40" y="12"/>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9" name="Group 2819"/>
            <p:cNvGrpSpPr>
              <a:grpSpLocks/>
            </p:cNvGrpSpPr>
            <p:nvPr/>
          </p:nvGrpSpPr>
          <p:grpSpPr bwMode="auto">
            <a:xfrm>
              <a:off x="5699" y="4434"/>
              <a:ext cx="41" cy="67"/>
              <a:chOff x="5699" y="4434"/>
              <a:chExt cx="41" cy="67"/>
            </a:xfrm>
          </p:grpSpPr>
          <p:sp>
            <p:nvSpPr>
              <p:cNvPr id="39304" name="Freeform 2823"/>
              <p:cNvSpPr>
                <a:spLocks/>
              </p:cNvSpPr>
              <p:nvPr/>
            </p:nvSpPr>
            <p:spPr bwMode="auto">
              <a:xfrm>
                <a:off x="5699" y="4434"/>
                <a:ext cx="41" cy="67"/>
              </a:xfrm>
              <a:custGeom>
                <a:avLst/>
                <a:gdLst>
                  <a:gd name="T0" fmla="+- 0 5701 5699"/>
                  <a:gd name="T1" fmla="*/ T0 w 41"/>
                  <a:gd name="T2" fmla="+- 0 4489 4434"/>
                  <a:gd name="T3" fmla="*/ 4489 h 67"/>
                  <a:gd name="T4" fmla="+- 0 5700 5699"/>
                  <a:gd name="T5" fmla="*/ T4 w 41"/>
                  <a:gd name="T6" fmla="+- 0 4489 4434"/>
                  <a:gd name="T7" fmla="*/ 4489 h 67"/>
                  <a:gd name="T8" fmla="+- 0 5699 5699"/>
                  <a:gd name="T9" fmla="*/ T8 w 41"/>
                  <a:gd name="T10" fmla="+- 0 4490 4434"/>
                  <a:gd name="T11" fmla="*/ 4490 h 67"/>
                  <a:gd name="T12" fmla="+- 0 5699 5699"/>
                  <a:gd name="T13" fmla="*/ T12 w 41"/>
                  <a:gd name="T14" fmla="+- 0 4490 4434"/>
                  <a:gd name="T15" fmla="*/ 4490 h 67"/>
                  <a:gd name="T16" fmla="+- 0 5699 5699"/>
                  <a:gd name="T17" fmla="*/ T16 w 41"/>
                  <a:gd name="T18" fmla="+- 0 4493 4434"/>
                  <a:gd name="T19" fmla="*/ 4493 h 67"/>
                  <a:gd name="T20" fmla="+- 0 5699 5699"/>
                  <a:gd name="T21" fmla="*/ T20 w 41"/>
                  <a:gd name="T22" fmla="+- 0 4495 4434"/>
                  <a:gd name="T23" fmla="*/ 4495 h 67"/>
                  <a:gd name="T24" fmla="+- 0 5719 5699"/>
                  <a:gd name="T25" fmla="*/ T24 w 41"/>
                  <a:gd name="T26" fmla="+- 0 4500 4434"/>
                  <a:gd name="T27" fmla="*/ 4500 h 67"/>
                  <a:gd name="T28" fmla="+- 0 5723 5699"/>
                  <a:gd name="T29" fmla="*/ T28 w 41"/>
                  <a:gd name="T30" fmla="+- 0 4500 4434"/>
                  <a:gd name="T31" fmla="*/ 4500 h 67"/>
                  <a:gd name="T32" fmla="+- 0 5728 5699"/>
                  <a:gd name="T33" fmla="*/ T32 w 41"/>
                  <a:gd name="T34" fmla="+- 0 4498 4434"/>
                  <a:gd name="T35" fmla="*/ 4498 h 67"/>
                  <a:gd name="T36" fmla="+- 0 5731 5699"/>
                  <a:gd name="T37" fmla="*/ T36 w 41"/>
                  <a:gd name="T38" fmla="+- 0 4496 4434"/>
                  <a:gd name="T39" fmla="*/ 4496 h 67"/>
                  <a:gd name="T40" fmla="+- 0 5735 5699"/>
                  <a:gd name="T41" fmla="*/ T40 w 41"/>
                  <a:gd name="T42" fmla="+- 0 4493 4434"/>
                  <a:gd name="T43" fmla="*/ 4493 h 67"/>
                  <a:gd name="T44" fmla="+- 0 5713 5699"/>
                  <a:gd name="T45" fmla="*/ T44 w 41"/>
                  <a:gd name="T46" fmla="+- 0 4493 4434"/>
                  <a:gd name="T47" fmla="*/ 4493 h 67"/>
                  <a:gd name="T48" fmla="+- 0 5711 5699"/>
                  <a:gd name="T49" fmla="*/ T48 w 41"/>
                  <a:gd name="T50" fmla="+- 0 4493 4434"/>
                  <a:gd name="T51" fmla="*/ 4493 h 67"/>
                  <a:gd name="T52" fmla="+- 0 5709 5699"/>
                  <a:gd name="T53" fmla="*/ T52 w 41"/>
                  <a:gd name="T54" fmla="+- 0 4492 4434"/>
                  <a:gd name="T55" fmla="*/ 4492 h 67"/>
                  <a:gd name="T56" fmla="+- 0 5705 5699"/>
                  <a:gd name="T57" fmla="*/ T56 w 41"/>
                  <a:gd name="T58" fmla="+- 0 4491 4434"/>
                  <a:gd name="T59" fmla="*/ 4491 h 67"/>
                  <a:gd name="T60" fmla="+- 0 5702 5699"/>
                  <a:gd name="T61" fmla="*/ T60 w 41"/>
                  <a:gd name="T62" fmla="+- 0 4490 4434"/>
                  <a:gd name="T63" fmla="*/ 4490 h 67"/>
                  <a:gd name="T64" fmla="+- 0 5701 5699"/>
                  <a:gd name="T65" fmla="*/ T64 w 41"/>
                  <a:gd name="T66" fmla="+- 0 4489 4434"/>
                  <a:gd name="T67" fmla="*/ 448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5"/>
                    </a:lnTo>
                    <a:lnTo>
                      <a:pt x="0" y="56"/>
                    </a:lnTo>
                    <a:lnTo>
                      <a:pt x="0" y="59"/>
                    </a:lnTo>
                    <a:lnTo>
                      <a:pt x="0" y="61"/>
                    </a:lnTo>
                    <a:lnTo>
                      <a:pt x="20" y="66"/>
                    </a:lnTo>
                    <a:lnTo>
                      <a:pt x="24" y="66"/>
                    </a:lnTo>
                    <a:lnTo>
                      <a:pt x="29" y="64"/>
                    </a:lnTo>
                    <a:lnTo>
                      <a:pt x="32" y="62"/>
                    </a:lnTo>
                    <a:lnTo>
                      <a:pt x="36" y="59"/>
                    </a:lnTo>
                    <a:lnTo>
                      <a:pt x="14" y="59"/>
                    </a:lnTo>
                    <a:lnTo>
                      <a:pt x="12" y="59"/>
                    </a:lnTo>
                    <a:lnTo>
                      <a:pt x="10" y="58"/>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05" name="Freeform 2822"/>
              <p:cNvSpPr>
                <a:spLocks/>
              </p:cNvSpPr>
              <p:nvPr/>
            </p:nvSpPr>
            <p:spPr bwMode="auto">
              <a:xfrm>
                <a:off x="5699" y="4434"/>
                <a:ext cx="41" cy="67"/>
              </a:xfrm>
              <a:custGeom>
                <a:avLst/>
                <a:gdLst>
                  <a:gd name="T0" fmla="+- 0 5736 5699"/>
                  <a:gd name="T1" fmla="*/ T0 w 41"/>
                  <a:gd name="T2" fmla="+- 0 4466 4434"/>
                  <a:gd name="T3" fmla="*/ 4466 h 67"/>
                  <a:gd name="T4" fmla="+- 0 5717 5699"/>
                  <a:gd name="T5" fmla="*/ T4 w 41"/>
                  <a:gd name="T6" fmla="+- 0 4466 4434"/>
                  <a:gd name="T7" fmla="*/ 4466 h 67"/>
                  <a:gd name="T8" fmla="+- 0 5720 5699"/>
                  <a:gd name="T9" fmla="*/ T8 w 41"/>
                  <a:gd name="T10" fmla="+- 0 4466 4434"/>
                  <a:gd name="T11" fmla="*/ 4466 h 67"/>
                  <a:gd name="T12" fmla="+- 0 5724 5699"/>
                  <a:gd name="T13" fmla="*/ T12 w 41"/>
                  <a:gd name="T14" fmla="+- 0 4468 4434"/>
                  <a:gd name="T15" fmla="*/ 4468 h 67"/>
                  <a:gd name="T16" fmla="+- 0 5731 5699"/>
                  <a:gd name="T17" fmla="*/ T16 w 41"/>
                  <a:gd name="T18" fmla="+- 0 4477 4434"/>
                  <a:gd name="T19" fmla="*/ 4477 h 67"/>
                  <a:gd name="T20" fmla="+- 0 5731 5699"/>
                  <a:gd name="T21" fmla="*/ T20 w 41"/>
                  <a:gd name="T22" fmla="+- 0 4482 4434"/>
                  <a:gd name="T23" fmla="*/ 4482 h 67"/>
                  <a:gd name="T24" fmla="+- 0 5718 5699"/>
                  <a:gd name="T25" fmla="*/ T24 w 41"/>
                  <a:gd name="T26" fmla="+- 0 4493 4434"/>
                  <a:gd name="T27" fmla="*/ 4493 h 67"/>
                  <a:gd name="T28" fmla="+- 0 5735 5699"/>
                  <a:gd name="T29" fmla="*/ T28 w 41"/>
                  <a:gd name="T30" fmla="+- 0 4493 4434"/>
                  <a:gd name="T31" fmla="*/ 4493 h 67"/>
                  <a:gd name="T32" fmla="+- 0 5735 5699"/>
                  <a:gd name="T33" fmla="*/ T32 w 41"/>
                  <a:gd name="T34" fmla="+- 0 4493 4434"/>
                  <a:gd name="T35" fmla="*/ 4493 h 67"/>
                  <a:gd name="T36" fmla="+- 0 5737 5699"/>
                  <a:gd name="T37" fmla="*/ T36 w 41"/>
                  <a:gd name="T38" fmla="+- 0 4490 4434"/>
                  <a:gd name="T39" fmla="*/ 4490 h 67"/>
                  <a:gd name="T40" fmla="+- 0 5739 5699"/>
                  <a:gd name="T41" fmla="*/ T40 w 41"/>
                  <a:gd name="T42" fmla="+- 0 4485 4434"/>
                  <a:gd name="T43" fmla="*/ 4485 h 67"/>
                  <a:gd name="T44" fmla="+- 0 5740 5699"/>
                  <a:gd name="T45" fmla="*/ T44 w 41"/>
                  <a:gd name="T46" fmla="+- 0 4482 4434"/>
                  <a:gd name="T47" fmla="*/ 4482 h 67"/>
                  <a:gd name="T48" fmla="+- 0 5740 5699"/>
                  <a:gd name="T49" fmla="*/ T48 w 41"/>
                  <a:gd name="T50" fmla="+- 0 4475 4434"/>
                  <a:gd name="T51" fmla="*/ 4475 h 67"/>
                  <a:gd name="T52" fmla="+- 0 5739 5699"/>
                  <a:gd name="T53" fmla="*/ T52 w 41"/>
                  <a:gd name="T54" fmla="+- 0 4473 4434"/>
                  <a:gd name="T55" fmla="*/ 4473 h 67"/>
                  <a:gd name="T56" fmla="+- 0 5737 5699"/>
                  <a:gd name="T57" fmla="*/ T56 w 41"/>
                  <a:gd name="T58" fmla="+- 0 4468 4434"/>
                  <a:gd name="T59" fmla="*/ 4468 h 67"/>
                  <a:gd name="T60" fmla="+- 0 5736 5699"/>
                  <a:gd name="T61" fmla="*/ T60 w 41"/>
                  <a:gd name="T62" fmla="+- 0 4466 4434"/>
                  <a:gd name="T63" fmla="*/ 446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2"/>
                    </a:lnTo>
                    <a:lnTo>
                      <a:pt x="25" y="34"/>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06" name="Freeform 2821"/>
              <p:cNvSpPr>
                <a:spLocks/>
              </p:cNvSpPr>
              <p:nvPr/>
            </p:nvSpPr>
            <p:spPr bwMode="auto">
              <a:xfrm>
                <a:off x="5699" y="4434"/>
                <a:ext cx="41" cy="67"/>
              </a:xfrm>
              <a:custGeom>
                <a:avLst/>
                <a:gdLst>
                  <a:gd name="T0" fmla="+- 0 5734 5699"/>
                  <a:gd name="T1" fmla="*/ T0 w 41"/>
                  <a:gd name="T2" fmla="+- 0 4434 4434"/>
                  <a:gd name="T3" fmla="*/ 4434 h 67"/>
                  <a:gd name="T4" fmla="+- 0 5705 5699"/>
                  <a:gd name="T5" fmla="*/ T4 w 41"/>
                  <a:gd name="T6" fmla="+- 0 4434 4434"/>
                  <a:gd name="T7" fmla="*/ 4434 h 67"/>
                  <a:gd name="T8" fmla="+- 0 5703 5699"/>
                  <a:gd name="T9" fmla="*/ T8 w 41"/>
                  <a:gd name="T10" fmla="+- 0 4434 4434"/>
                  <a:gd name="T11" fmla="*/ 4434 h 67"/>
                  <a:gd name="T12" fmla="+- 0 5702 5699"/>
                  <a:gd name="T13" fmla="*/ T12 w 41"/>
                  <a:gd name="T14" fmla="+- 0 4437 4434"/>
                  <a:gd name="T15" fmla="*/ 4437 h 67"/>
                  <a:gd name="T16" fmla="+- 0 5702 5699"/>
                  <a:gd name="T17" fmla="*/ T16 w 41"/>
                  <a:gd name="T18" fmla="+- 0 4464 4434"/>
                  <a:gd name="T19" fmla="*/ 4464 h 67"/>
                  <a:gd name="T20" fmla="+- 0 5703 5699"/>
                  <a:gd name="T21" fmla="*/ T20 w 41"/>
                  <a:gd name="T22" fmla="+- 0 4466 4434"/>
                  <a:gd name="T23" fmla="*/ 4466 h 67"/>
                  <a:gd name="T24" fmla="+- 0 5705 5699"/>
                  <a:gd name="T25" fmla="*/ T24 w 41"/>
                  <a:gd name="T26" fmla="+- 0 4467 4434"/>
                  <a:gd name="T27" fmla="*/ 4467 h 67"/>
                  <a:gd name="T28" fmla="+- 0 5709 5699"/>
                  <a:gd name="T29" fmla="*/ T28 w 41"/>
                  <a:gd name="T30" fmla="+- 0 4467 4434"/>
                  <a:gd name="T31" fmla="*/ 4467 h 67"/>
                  <a:gd name="T32" fmla="+- 0 5710 5699"/>
                  <a:gd name="T33" fmla="*/ T32 w 41"/>
                  <a:gd name="T34" fmla="+- 0 4466 4434"/>
                  <a:gd name="T35" fmla="*/ 4466 h 67"/>
                  <a:gd name="T36" fmla="+- 0 5717 5699"/>
                  <a:gd name="T37" fmla="*/ T36 w 41"/>
                  <a:gd name="T38" fmla="+- 0 4466 4434"/>
                  <a:gd name="T39" fmla="*/ 4466 h 67"/>
                  <a:gd name="T40" fmla="+- 0 5736 5699"/>
                  <a:gd name="T41" fmla="*/ T40 w 41"/>
                  <a:gd name="T42" fmla="+- 0 4466 4434"/>
                  <a:gd name="T43" fmla="*/ 4466 h 67"/>
                  <a:gd name="T44" fmla="+- 0 5732 5699"/>
                  <a:gd name="T45" fmla="*/ T44 w 41"/>
                  <a:gd name="T46" fmla="+- 0 4463 4434"/>
                  <a:gd name="T47" fmla="*/ 4463 h 67"/>
                  <a:gd name="T48" fmla="+- 0 5730 5699"/>
                  <a:gd name="T49" fmla="*/ T48 w 41"/>
                  <a:gd name="T50" fmla="+- 0 4462 4434"/>
                  <a:gd name="T51" fmla="*/ 4462 h 67"/>
                  <a:gd name="T52" fmla="+- 0 5725 5699"/>
                  <a:gd name="T53" fmla="*/ T52 w 41"/>
                  <a:gd name="T54" fmla="+- 0 4460 4434"/>
                  <a:gd name="T55" fmla="*/ 4460 h 67"/>
                  <a:gd name="T56" fmla="+- 0 5724 5699"/>
                  <a:gd name="T57" fmla="*/ T56 w 41"/>
                  <a:gd name="T58" fmla="+- 0 4460 4434"/>
                  <a:gd name="T59" fmla="*/ 4460 h 67"/>
                  <a:gd name="T60" fmla="+- 0 5710 5699"/>
                  <a:gd name="T61" fmla="*/ T60 w 41"/>
                  <a:gd name="T62" fmla="+- 0 4460 4434"/>
                  <a:gd name="T63" fmla="*/ 4460 h 67"/>
                  <a:gd name="T64" fmla="+- 0 5710 5699"/>
                  <a:gd name="T65" fmla="*/ T64 w 41"/>
                  <a:gd name="T66" fmla="+- 0 4441 4434"/>
                  <a:gd name="T67" fmla="*/ 4441 h 67"/>
                  <a:gd name="T68" fmla="+- 0 5734 5699"/>
                  <a:gd name="T69" fmla="*/ T68 w 41"/>
                  <a:gd name="T70" fmla="+- 0 4441 4434"/>
                  <a:gd name="T71" fmla="*/ 4441 h 67"/>
                  <a:gd name="T72" fmla="+- 0 5735 5699"/>
                  <a:gd name="T73" fmla="*/ T72 w 41"/>
                  <a:gd name="T74" fmla="+- 0 4440 4434"/>
                  <a:gd name="T75" fmla="*/ 4440 h 67"/>
                  <a:gd name="T76" fmla="+- 0 5736 5699"/>
                  <a:gd name="T77" fmla="*/ T76 w 41"/>
                  <a:gd name="T78" fmla="+- 0 4437 4434"/>
                  <a:gd name="T79" fmla="*/ 4437 h 67"/>
                  <a:gd name="T80" fmla="+- 0 5736 5699"/>
                  <a:gd name="T81" fmla="*/ T80 w 41"/>
                  <a:gd name="T82" fmla="+- 0 4436 4434"/>
                  <a:gd name="T83" fmla="*/ 4436 h 67"/>
                  <a:gd name="T84" fmla="+- 0 5735 5699"/>
                  <a:gd name="T85" fmla="*/ T84 w 41"/>
                  <a:gd name="T86" fmla="+- 0 4435 4434"/>
                  <a:gd name="T87" fmla="*/ 4435 h 67"/>
                  <a:gd name="T88" fmla="+- 0 5735 5699"/>
                  <a:gd name="T89" fmla="*/ T88 w 41"/>
                  <a:gd name="T90" fmla="+- 0 4434 4434"/>
                  <a:gd name="T91" fmla="*/ 4434 h 67"/>
                  <a:gd name="T92" fmla="+- 0 5734 5699"/>
                  <a:gd name="T93" fmla="*/ T92 w 41"/>
                  <a:gd name="T94" fmla="+- 0 4434 4434"/>
                  <a:gd name="T95" fmla="*/ 443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3"/>
                    </a:lnTo>
                    <a:lnTo>
                      <a:pt x="11" y="32"/>
                    </a:lnTo>
                    <a:lnTo>
                      <a:pt x="18" y="32"/>
                    </a:lnTo>
                    <a:lnTo>
                      <a:pt x="37" y="32"/>
                    </a:lnTo>
                    <a:lnTo>
                      <a:pt x="33" y="29"/>
                    </a:lnTo>
                    <a:lnTo>
                      <a:pt x="31" y="28"/>
                    </a:lnTo>
                    <a:lnTo>
                      <a:pt x="26" y="26"/>
                    </a:lnTo>
                    <a:lnTo>
                      <a:pt x="25" y="26"/>
                    </a:lnTo>
                    <a:lnTo>
                      <a:pt x="11" y="26"/>
                    </a:lnTo>
                    <a:lnTo>
                      <a:pt x="11" y="7"/>
                    </a:lnTo>
                    <a:lnTo>
                      <a:pt x="35" y="7"/>
                    </a:lnTo>
                    <a:lnTo>
                      <a:pt x="36" y="6"/>
                    </a:lnTo>
                    <a:lnTo>
                      <a:pt x="37" y="3"/>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07" name="Freeform 2820"/>
              <p:cNvSpPr>
                <a:spLocks/>
              </p:cNvSpPr>
              <p:nvPr/>
            </p:nvSpPr>
            <p:spPr bwMode="auto">
              <a:xfrm>
                <a:off x="5699" y="4434"/>
                <a:ext cx="41" cy="67"/>
              </a:xfrm>
              <a:custGeom>
                <a:avLst/>
                <a:gdLst>
                  <a:gd name="T0" fmla="+- 0 5721 5699"/>
                  <a:gd name="T1" fmla="*/ T0 w 41"/>
                  <a:gd name="T2" fmla="+- 0 4459 4434"/>
                  <a:gd name="T3" fmla="*/ 4459 h 67"/>
                  <a:gd name="T4" fmla="+- 0 5713 5699"/>
                  <a:gd name="T5" fmla="*/ T4 w 41"/>
                  <a:gd name="T6" fmla="+- 0 4459 4434"/>
                  <a:gd name="T7" fmla="*/ 4459 h 67"/>
                  <a:gd name="T8" fmla="+- 0 5710 5699"/>
                  <a:gd name="T9" fmla="*/ T8 w 41"/>
                  <a:gd name="T10" fmla="+- 0 4460 4434"/>
                  <a:gd name="T11" fmla="*/ 4460 h 67"/>
                  <a:gd name="T12" fmla="+- 0 5724 5699"/>
                  <a:gd name="T13" fmla="*/ T12 w 41"/>
                  <a:gd name="T14" fmla="+- 0 4460 4434"/>
                  <a:gd name="T15" fmla="*/ 4460 h 67"/>
                  <a:gd name="T16" fmla="+- 0 5721 5699"/>
                  <a:gd name="T17" fmla="*/ T16 w 41"/>
                  <a:gd name="T18" fmla="+- 0 4459 4434"/>
                  <a:gd name="T19" fmla="*/ 4459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0" name="Group 2817"/>
            <p:cNvGrpSpPr>
              <a:grpSpLocks/>
            </p:cNvGrpSpPr>
            <p:nvPr/>
          </p:nvGrpSpPr>
          <p:grpSpPr bwMode="auto">
            <a:xfrm>
              <a:off x="5768" y="4674"/>
              <a:ext cx="80" cy="15"/>
              <a:chOff x="5768" y="4674"/>
              <a:chExt cx="80" cy="15"/>
            </a:xfrm>
          </p:grpSpPr>
          <p:sp>
            <p:nvSpPr>
              <p:cNvPr id="39303" name="Freeform 2818"/>
              <p:cNvSpPr>
                <a:spLocks/>
              </p:cNvSpPr>
              <p:nvPr/>
            </p:nvSpPr>
            <p:spPr bwMode="auto">
              <a:xfrm>
                <a:off x="5768" y="4674"/>
                <a:ext cx="80" cy="15"/>
              </a:xfrm>
              <a:custGeom>
                <a:avLst/>
                <a:gdLst>
                  <a:gd name="T0" fmla="+- 0 5846 5768"/>
                  <a:gd name="T1" fmla="*/ T0 w 80"/>
                  <a:gd name="T2" fmla="+- 0 4674 4674"/>
                  <a:gd name="T3" fmla="*/ 4674 h 15"/>
                  <a:gd name="T4" fmla="+- 0 5769 5768"/>
                  <a:gd name="T5" fmla="*/ T4 w 80"/>
                  <a:gd name="T6" fmla="+- 0 4674 4674"/>
                  <a:gd name="T7" fmla="*/ 4674 h 15"/>
                  <a:gd name="T8" fmla="+- 0 5769 5768"/>
                  <a:gd name="T9" fmla="*/ T8 w 80"/>
                  <a:gd name="T10" fmla="+- 0 4688 4674"/>
                  <a:gd name="T11" fmla="*/ 4688 h 15"/>
                  <a:gd name="T12" fmla="+- 0 5768 5768"/>
                  <a:gd name="T13" fmla="*/ T12 w 80"/>
                  <a:gd name="T14" fmla="+- 0 4689 4674"/>
                  <a:gd name="T15" fmla="*/ 4689 h 15"/>
                  <a:gd name="T16" fmla="+- 0 5847 5768"/>
                  <a:gd name="T17" fmla="*/ T16 w 80"/>
                  <a:gd name="T18" fmla="+- 0 4689 4674"/>
                  <a:gd name="T19" fmla="*/ 4689 h 15"/>
                  <a:gd name="T20" fmla="+- 0 5846 5768"/>
                  <a:gd name="T21" fmla="*/ T20 w 80"/>
                  <a:gd name="T22" fmla="+- 0 4688 4674"/>
                  <a:gd name="T23" fmla="*/ 4688 h 15"/>
                  <a:gd name="T24" fmla="+- 0 5846 5768"/>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1" name="Group 2814"/>
            <p:cNvGrpSpPr>
              <a:grpSpLocks/>
            </p:cNvGrpSpPr>
            <p:nvPr/>
          </p:nvGrpSpPr>
          <p:grpSpPr bwMode="auto">
            <a:xfrm>
              <a:off x="5766" y="4674"/>
              <a:ext cx="3" cy="15"/>
              <a:chOff x="5766" y="4674"/>
              <a:chExt cx="3" cy="15"/>
            </a:xfrm>
          </p:grpSpPr>
          <p:sp>
            <p:nvSpPr>
              <p:cNvPr id="39301" name="Freeform 2816"/>
              <p:cNvSpPr>
                <a:spLocks/>
              </p:cNvSpPr>
              <p:nvPr/>
            </p:nvSpPr>
            <p:spPr bwMode="auto">
              <a:xfrm>
                <a:off x="5766" y="4674"/>
                <a:ext cx="3" cy="15"/>
              </a:xfrm>
              <a:custGeom>
                <a:avLst/>
                <a:gdLst>
                  <a:gd name="T0" fmla="+- 0 5769 5766"/>
                  <a:gd name="T1" fmla="*/ T0 w 3"/>
                  <a:gd name="T2" fmla="+- 0 4674 4674"/>
                  <a:gd name="T3" fmla="*/ 4674 h 15"/>
                  <a:gd name="T4" fmla="+- 0 5766 5766"/>
                  <a:gd name="T5" fmla="*/ T4 w 3"/>
                  <a:gd name="T6" fmla="+- 0 4674 4674"/>
                  <a:gd name="T7" fmla="*/ 4674 h 15"/>
                  <a:gd name="T8" fmla="+- 0 5766 5766"/>
                  <a:gd name="T9" fmla="*/ T8 w 3"/>
                  <a:gd name="T10" fmla="+- 0 4688 4674"/>
                  <a:gd name="T11" fmla="*/ 4688 h 15"/>
                  <a:gd name="T12" fmla="+- 0 5768 5766"/>
                  <a:gd name="T13" fmla="*/ T12 w 3"/>
                  <a:gd name="T14" fmla="+- 0 4689 4674"/>
                  <a:gd name="T15" fmla="*/ 4689 h 15"/>
                  <a:gd name="T16" fmla="+- 0 5769 5766"/>
                  <a:gd name="T17" fmla="*/ T16 w 3"/>
                  <a:gd name="T18" fmla="+- 0 4688 4674"/>
                  <a:gd name="T19" fmla="*/ 4688 h 15"/>
                  <a:gd name="T20" fmla="+- 0 5769 5766"/>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302" name="Picture 28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82" name="Group 2812"/>
            <p:cNvGrpSpPr>
              <a:grpSpLocks/>
            </p:cNvGrpSpPr>
            <p:nvPr/>
          </p:nvGrpSpPr>
          <p:grpSpPr bwMode="auto">
            <a:xfrm>
              <a:off x="5752" y="4019"/>
              <a:ext cx="3" cy="656"/>
              <a:chOff x="5752" y="4019"/>
              <a:chExt cx="3" cy="656"/>
            </a:xfrm>
          </p:grpSpPr>
          <p:sp>
            <p:nvSpPr>
              <p:cNvPr id="39300" name="Freeform 2813"/>
              <p:cNvSpPr>
                <a:spLocks/>
              </p:cNvSpPr>
              <p:nvPr/>
            </p:nvSpPr>
            <p:spPr bwMode="auto">
              <a:xfrm>
                <a:off x="5752" y="4019"/>
                <a:ext cx="3" cy="656"/>
              </a:xfrm>
              <a:custGeom>
                <a:avLst/>
                <a:gdLst>
                  <a:gd name="T0" fmla="+- 0 5752 5752"/>
                  <a:gd name="T1" fmla="*/ T0 w 3"/>
                  <a:gd name="T2" fmla="+- 0 4675 4019"/>
                  <a:gd name="T3" fmla="*/ 4675 h 656"/>
                  <a:gd name="T4" fmla="+- 0 5754 5752"/>
                  <a:gd name="T5" fmla="*/ T4 w 3"/>
                  <a:gd name="T6" fmla="+- 0 4675 4019"/>
                  <a:gd name="T7" fmla="*/ 4675 h 656"/>
                  <a:gd name="T8" fmla="+- 0 5754 5752"/>
                  <a:gd name="T9" fmla="*/ T8 w 3"/>
                  <a:gd name="T10" fmla="+- 0 4019 4019"/>
                  <a:gd name="T11" fmla="*/ 4019 h 656"/>
                  <a:gd name="T12" fmla="+- 0 5752 5752"/>
                  <a:gd name="T13" fmla="*/ T12 w 3"/>
                  <a:gd name="T14" fmla="+- 0 4019 4019"/>
                  <a:gd name="T15" fmla="*/ 4019 h 656"/>
                  <a:gd name="T16" fmla="+- 0 5752 575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3" name="Group 2810"/>
            <p:cNvGrpSpPr>
              <a:grpSpLocks/>
            </p:cNvGrpSpPr>
            <p:nvPr/>
          </p:nvGrpSpPr>
          <p:grpSpPr bwMode="auto">
            <a:xfrm>
              <a:off x="5752" y="4018"/>
              <a:ext cx="82" cy="2"/>
              <a:chOff x="5752" y="4018"/>
              <a:chExt cx="82" cy="2"/>
            </a:xfrm>
          </p:grpSpPr>
          <p:sp>
            <p:nvSpPr>
              <p:cNvPr id="39299" name="Freeform 2811"/>
              <p:cNvSpPr>
                <a:spLocks/>
              </p:cNvSpPr>
              <p:nvPr/>
            </p:nvSpPr>
            <p:spPr bwMode="auto">
              <a:xfrm>
                <a:off x="5752" y="4018"/>
                <a:ext cx="82" cy="2"/>
              </a:xfrm>
              <a:custGeom>
                <a:avLst/>
                <a:gdLst>
                  <a:gd name="T0" fmla="+- 0 5752 5752"/>
                  <a:gd name="T1" fmla="*/ T0 w 82"/>
                  <a:gd name="T2" fmla="+- 0 5834 575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84" name="Group 2808"/>
            <p:cNvGrpSpPr>
              <a:grpSpLocks/>
            </p:cNvGrpSpPr>
            <p:nvPr/>
          </p:nvGrpSpPr>
          <p:grpSpPr bwMode="auto">
            <a:xfrm>
              <a:off x="5753" y="4674"/>
              <a:ext cx="80" cy="2"/>
              <a:chOff x="5753" y="4674"/>
              <a:chExt cx="80" cy="2"/>
            </a:xfrm>
          </p:grpSpPr>
          <p:sp>
            <p:nvSpPr>
              <p:cNvPr id="39298" name="Freeform 2809"/>
              <p:cNvSpPr>
                <a:spLocks/>
              </p:cNvSpPr>
              <p:nvPr/>
            </p:nvSpPr>
            <p:spPr bwMode="auto">
              <a:xfrm>
                <a:off x="5753" y="4674"/>
                <a:ext cx="80" cy="2"/>
              </a:xfrm>
              <a:custGeom>
                <a:avLst/>
                <a:gdLst>
                  <a:gd name="T0" fmla="+- 0 5753 5753"/>
                  <a:gd name="T1" fmla="*/ T0 w 80"/>
                  <a:gd name="T2" fmla="+- 0 5833 575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85" name="Group 2806"/>
            <p:cNvGrpSpPr>
              <a:grpSpLocks/>
            </p:cNvGrpSpPr>
            <p:nvPr/>
          </p:nvGrpSpPr>
          <p:grpSpPr bwMode="auto">
            <a:xfrm>
              <a:off x="5754" y="4672"/>
              <a:ext cx="80" cy="2"/>
              <a:chOff x="5754" y="4672"/>
              <a:chExt cx="80" cy="2"/>
            </a:xfrm>
          </p:grpSpPr>
          <p:sp>
            <p:nvSpPr>
              <p:cNvPr id="39297" name="Freeform 2807"/>
              <p:cNvSpPr>
                <a:spLocks/>
              </p:cNvSpPr>
              <p:nvPr/>
            </p:nvSpPr>
            <p:spPr bwMode="auto">
              <a:xfrm>
                <a:off x="5754" y="4672"/>
                <a:ext cx="80" cy="2"/>
              </a:xfrm>
              <a:custGeom>
                <a:avLst/>
                <a:gdLst>
                  <a:gd name="T0" fmla="+- 0 5754 5754"/>
                  <a:gd name="T1" fmla="*/ T0 w 80"/>
                  <a:gd name="T2" fmla="+- 0 5834 57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86" name="Group 2801"/>
            <p:cNvGrpSpPr>
              <a:grpSpLocks/>
            </p:cNvGrpSpPr>
            <p:nvPr/>
          </p:nvGrpSpPr>
          <p:grpSpPr bwMode="auto">
            <a:xfrm>
              <a:off x="5778" y="4186"/>
              <a:ext cx="43" cy="68"/>
              <a:chOff x="5778" y="4186"/>
              <a:chExt cx="43" cy="68"/>
            </a:xfrm>
          </p:grpSpPr>
          <p:sp>
            <p:nvSpPr>
              <p:cNvPr id="39293" name="Freeform 2805"/>
              <p:cNvSpPr>
                <a:spLocks/>
              </p:cNvSpPr>
              <p:nvPr/>
            </p:nvSpPr>
            <p:spPr bwMode="auto">
              <a:xfrm>
                <a:off x="5778" y="4186"/>
                <a:ext cx="43" cy="68"/>
              </a:xfrm>
              <a:custGeom>
                <a:avLst/>
                <a:gdLst>
                  <a:gd name="T0" fmla="+- 0 5781 5778"/>
                  <a:gd name="T1" fmla="*/ T0 w 43"/>
                  <a:gd name="T2" fmla="+- 0 4245 4186"/>
                  <a:gd name="T3" fmla="*/ 4245 h 68"/>
                  <a:gd name="T4" fmla="+- 0 5780 5778"/>
                  <a:gd name="T5" fmla="*/ T4 w 43"/>
                  <a:gd name="T6" fmla="+- 0 4245 4186"/>
                  <a:gd name="T7" fmla="*/ 4245 h 68"/>
                  <a:gd name="T8" fmla="+- 0 5780 5778"/>
                  <a:gd name="T9" fmla="*/ T8 w 43"/>
                  <a:gd name="T10" fmla="+- 0 4245 4186"/>
                  <a:gd name="T11" fmla="*/ 4245 h 68"/>
                  <a:gd name="T12" fmla="+- 0 5779 5778"/>
                  <a:gd name="T13" fmla="*/ T12 w 43"/>
                  <a:gd name="T14" fmla="+- 0 4246 4186"/>
                  <a:gd name="T15" fmla="*/ 4246 h 68"/>
                  <a:gd name="T16" fmla="+- 0 5779 5778"/>
                  <a:gd name="T17" fmla="*/ T16 w 43"/>
                  <a:gd name="T18" fmla="+- 0 4248 4186"/>
                  <a:gd name="T19" fmla="*/ 4248 h 68"/>
                  <a:gd name="T20" fmla="+- 0 5780 5778"/>
                  <a:gd name="T21" fmla="*/ T20 w 43"/>
                  <a:gd name="T22" fmla="+- 0 4250 4186"/>
                  <a:gd name="T23" fmla="*/ 4250 h 68"/>
                  <a:gd name="T24" fmla="+- 0 5792 5778"/>
                  <a:gd name="T25" fmla="*/ T24 w 43"/>
                  <a:gd name="T26" fmla="+- 0 4254 4186"/>
                  <a:gd name="T27" fmla="*/ 4254 h 68"/>
                  <a:gd name="T28" fmla="+- 0 5796 5778"/>
                  <a:gd name="T29" fmla="*/ T28 w 43"/>
                  <a:gd name="T30" fmla="+- 0 4254 4186"/>
                  <a:gd name="T31" fmla="*/ 4254 h 68"/>
                  <a:gd name="T32" fmla="+- 0 5799 5778"/>
                  <a:gd name="T33" fmla="*/ T32 w 43"/>
                  <a:gd name="T34" fmla="+- 0 4253 4186"/>
                  <a:gd name="T35" fmla="*/ 4253 h 68"/>
                  <a:gd name="T36" fmla="+- 0 5805 5778"/>
                  <a:gd name="T37" fmla="*/ T36 w 43"/>
                  <a:gd name="T38" fmla="+- 0 4251 4186"/>
                  <a:gd name="T39" fmla="*/ 4251 h 68"/>
                  <a:gd name="T40" fmla="+- 0 5807 5778"/>
                  <a:gd name="T41" fmla="*/ T40 w 43"/>
                  <a:gd name="T42" fmla="+- 0 4250 4186"/>
                  <a:gd name="T43" fmla="*/ 4250 h 68"/>
                  <a:gd name="T44" fmla="+- 0 5811 5778"/>
                  <a:gd name="T45" fmla="*/ T44 w 43"/>
                  <a:gd name="T46" fmla="+- 0 4247 4186"/>
                  <a:gd name="T47" fmla="*/ 4247 h 68"/>
                  <a:gd name="T48" fmla="+- 0 5793 5778"/>
                  <a:gd name="T49" fmla="*/ T48 w 43"/>
                  <a:gd name="T50" fmla="+- 0 4247 4186"/>
                  <a:gd name="T51" fmla="*/ 4247 h 68"/>
                  <a:gd name="T52" fmla="+- 0 5788 5778"/>
                  <a:gd name="T53" fmla="*/ T52 w 43"/>
                  <a:gd name="T54" fmla="+- 0 4247 4186"/>
                  <a:gd name="T55" fmla="*/ 4247 h 68"/>
                  <a:gd name="T56" fmla="+- 0 5785 5778"/>
                  <a:gd name="T57" fmla="*/ T56 w 43"/>
                  <a:gd name="T58" fmla="+- 0 4246 4186"/>
                  <a:gd name="T59" fmla="*/ 4246 h 68"/>
                  <a:gd name="T60" fmla="+- 0 5782 5778"/>
                  <a:gd name="T61" fmla="*/ T60 w 43"/>
                  <a:gd name="T62" fmla="+- 0 4245 4186"/>
                  <a:gd name="T63" fmla="*/ 4245 h 68"/>
                  <a:gd name="T64" fmla="+- 0 5781 5778"/>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2" y="59"/>
                    </a:lnTo>
                    <a:lnTo>
                      <a:pt x="1" y="60"/>
                    </a:lnTo>
                    <a:lnTo>
                      <a:pt x="1" y="62"/>
                    </a:lnTo>
                    <a:lnTo>
                      <a:pt x="2" y="64"/>
                    </a:lnTo>
                    <a:lnTo>
                      <a:pt x="14" y="68"/>
                    </a:lnTo>
                    <a:lnTo>
                      <a:pt x="18" y="68"/>
                    </a:lnTo>
                    <a:lnTo>
                      <a:pt x="21" y="67"/>
                    </a:lnTo>
                    <a:lnTo>
                      <a:pt x="27" y="65"/>
                    </a:lnTo>
                    <a:lnTo>
                      <a:pt x="29" y="64"/>
                    </a:lnTo>
                    <a:lnTo>
                      <a:pt x="33" y="61"/>
                    </a:lnTo>
                    <a:lnTo>
                      <a:pt x="15" y="61"/>
                    </a:lnTo>
                    <a:lnTo>
                      <a:pt x="10" y="61"/>
                    </a:lnTo>
                    <a:lnTo>
                      <a:pt x="7" y="60"/>
                    </a:lnTo>
                    <a:lnTo>
                      <a:pt x="4"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4" name="Freeform 2804"/>
              <p:cNvSpPr>
                <a:spLocks/>
              </p:cNvSpPr>
              <p:nvPr/>
            </p:nvSpPr>
            <p:spPr bwMode="auto">
              <a:xfrm>
                <a:off x="5778" y="4186"/>
                <a:ext cx="43" cy="68"/>
              </a:xfrm>
              <a:custGeom>
                <a:avLst/>
                <a:gdLst>
                  <a:gd name="T0" fmla="+- 0 5820 5778"/>
                  <a:gd name="T1" fmla="*/ T0 w 43"/>
                  <a:gd name="T2" fmla="+- 0 4224 4186"/>
                  <a:gd name="T3" fmla="*/ 4224 h 68"/>
                  <a:gd name="T4" fmla="+- 0 5811 5778"/>
                  <a:gd name="T5" fmla="*/ T4 w 43"/>
                  <a:gd name="T6" fmla="+- 0 4224 4186"/>
                  <a:gd name="T7" fmla="*/ 4224 h 68"/>
                  <a:gd name="T8" fmla="+- 0 5811 5778"/>
                  <a:gd name="T9" fmla="*/ T8 w 43"/>
                  <a:gd name="T10" fmla="+- 0 4228 4186"/>
                  <a:gd name="T11" fmla="*/ 4228 h 68"/>
                  <a:gd name="T12" fmla="+- 0 5811 5778"/>
                  <a:gd name="T13" fmla="*/ T12 w 43"/>
                  <a:gd name="T14" fmla="+- 0 4230 4186"/>
                  <a:gd name="T15" fmla="*/ 4230 h 68"/>
                  <a:gd name="T16" fmla="+- 0 5796 5778"/>
                  <a:gd name="T17" fmla="*/ T16 w 43"/>
                  <a:gd name="T18" fmla="+- 0 4247 4186"/>
                  <a:gd name="T19" fmla="*/ 4247 h 68"/>
                  <a:gd name="T20" fmla="+- 0 5811 5778"/>
                  <a:gd name="T21" fmla="*/ T20 w 43"/>
                  <a:gd name="T22" fmla="+- 0 4247 4186"/>
                  <a:gd name="T23" fmla="*/ 4247 h 68"/>
                  <a:gd name="T24" fmla="+- 0 5819 5778"/>
                  <a:gd name="T25" fmla="*/ T24 w 43"/>
                  <a:gd name="T26" fmla="+- 0 4229 4186"/>
                  <a:gd name="T27" fmla="*/ 4229 h 68"/>
                  <a:gd name="T28" fmla="+- 0 5820 5778"/>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3" y="38"/>
                    </a:lnTo>
                    <a:lnTo>
                      <a:pt x="33" y="42"/>
                    </a:lnTo>
                    <a:lnTo>
                      <a:pt x="33" y="44"/>
                    </a:lnTo>
                    <a:lnTo>
                      <a:pt x="18" y="61"/>
                    </a:lnTo>
                    <a:lnTo>
                      <a:pt x="33" y="61"/>
                    </a:lnTo>
                    <a:lnTo>
                      <a:pt x="41"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5" name="Freeform 2803"/>
              <p:cNvSpPr>
                <a:spLocks/>
              </p:cNvSpPr>
              <p:nvPr/>
            </p:nvSpPr>
            <p:spPr bwMode="auto">
              <a:xfrm>
                <a:off x="5778" y="4186"/>
                <a:ext cx="43" cy="68"/>
              </a:xfrm>
              <a:custGeom>
                <a:avLst/>
                <a:gdLst>
                  <a:gd name="T0" fmla="+- 0 5802 5778"/>
                  <a:gd name="T1" fmla="*/ T0 w 43"/>
                  <a:gd name="T2" fmla="+- 0 4186 4186"/>
                  <a:gd name="T3" fmla="*/ 4186 h 68"/>
                  <a:gd name="T4" fmla="+- 0 5795 5778"/>
                  <a:gd name="T5" fmla="*/ T4 w 43"/>
                  <a:gd name="T6" fmla="+- 0 4186 4186"/>
                  <a:gd name="T7" fmla="*/ 4186 h 68"/>
                  <a:gd name="T8" fmla="+- 0 5792 5778"/>
                  <a:gd name="T9" fmla="*/ T8 w 43"/>
                  <a:gd name="T10" fmla="+- 0 4187 4186"/>
                  <a:gd name="T11" fmla="*/ 4187 h 68"/>
                  <a:gd name="T12" fmla="+- 0 5778 5778"/>
                  <a:gd name="T13" fmla="*/ T12 w 43"/>
                  <a:gd name="T14" fmla="+- 0 4212 4186"/>
                  <a:gd name="T15" fmla="*/ 4212 h 68"/>
                  <a:gd name="T16" fmla="+- 0 5778 5778"/>
                  <a:gd name="T17" fmla="*/ T16 w 43"/>
                  <a:gd name="T18" fmla="+- 0 4214 4186"/>
                  <a:gd name="T19" fmla="*/ 4214 h 68"/>
                  <a:gd name="T20" fmla="+- 0 5793 5778"/>
                  <a:gd name="T21" fmla="*/ T20 w 43"/>
                  <a:gd name="T22" fmla="+- 0 4228 4186"/>
                  <a:gd name="T23" fmla="*/ 4228 h 68"/>
                  <a:gd name="T24" fmla="+- 0 5800 5778"/>
                  <a:gd name="T25" fmla="*/ T24 w 43"/>
                  <a:gd name="T26" fmla="+- 0 4228 4186"/>
                  <a:gd name="T27" fmla="*/ 4228 h 68"/>
                  <a:gd name="T28" fmla="+- 0 5802 5778"/>
                  <a:gd name="T29" fmla="*/ T28 w 43"/>
                  <a:gd name="T30" fmla="+- 0 4227 4186"/>
                  <a:gd name="T31" fmla="*/ 4227 h 68"/>
                  <a:gd name="T32" fmla="+- 0 5807 5778"/>
                  <a:gd name="T33" fmla="*/ T32 w 43"/>
                  <a:gd name="T34" fmla="+- 0 4226 4186"/>
                  <a:gd name="T35" fmla="*/ 4226 h 68"/>
                  <a:gd name="T36" fmla="+- 0 5810 5778"/>
                  <a:gd name="T37" fmla="*/ T36 w 43"/>
                  <a:gd name="T38" fmla="+- 0 4225 4186"/>
                  <a:gd name="T39" fmla="*/ 4225 h 68"/>
                  <a:gd name="T40" fmla="+- 0 5811 5778"/>
                  <a:gd name="T41" fmla="*/ T40 w 43"/>
                  <a:gd name="T42" fmla="+- 0 4224 4186"/>
                  <a:gd name="T43" fmla="*/ 4224 h 68"/>
                  <a:gd name="T44" fmla="+- 0 5820 5778"/>
                  <a:gd name="T45" fmla="*/ T44 w 43"/>
                  <a:gd name="T46" fmla="+- 0 4224 4186"/>
                  <a:gd name="T47" fmla="*/ 4224 h 68"/>
                  <a:gd name="T48" fmla="+- 0 5820 5778"/>
                  <a:gd name="T49" fmla="*/ T48 w 43"/>
                  <a:gd name="T50" fmla="+- 0 4221 4186"/>
                  <a:gd name="T51" fmla="*/ 4221 h 68"/>
                  <a:gd name="T52" fmla="+- 0 5796 5778"/>
                  <a:gd name="T53" fmla="*/ T52 w 43"/>
                  <a:gd name="T54" fmla="+- 0 4221 4186"/>
                  <a:gd name="T55" fmla="*/ 4221 h 68"/>
                  <a:gd name="T56" fmla="+- 0 5794 5778"/>
                  <a:gd name="T57" fmla="*/ T56 w 43"/>
                  <a:gd name="T58" fmla="+- 0 4221 4186"/>
                  <a:gd name="T59" fmla="*/ 4221 h 68"/>
                  <a:gd name="T60" fmla="+- 0 5786 5778"/>
                  <a:gd name="T61" fmla="*/ T60 w 43"/>
                  <a:gd name="T62" fmla="+- 0 4211 4186"/>
                  <a:gd name="T63" fmla="*/ 4211 h 68"/>
                  <a:gd name="T64" fmla="+- 0 5786 5778"/>
                  <a:gd name="T65" fmla="*/ T64 w 43"/>
                  <a:gd name="T66" fmla="+- 0 4205 4186"/>
                  <a:gd name="T67" fmla="*/ 4205 h 68"/>
                  <a:gd name="T68" fmla="+- 0 5796 5778"/>
                  <a:gd name="T69" fmla="*/ T68 w 43"/>
                  <a:gd name="T70" fmla="+- 0 4193 4186"/>
                  <a:gd name="T71" fmla="*/ 4193 h 68"/>
                  <a:gd name="T72" fmla="+- 0 5814 5778"/>
                  <a:gd name="T73" fmla="*/ T72 w 43"/>
                  <a:gd name="T74" fmla="+- 0 4193 4186"/>
                  <a:gd name="T75" fmla="*/ 4193 h 68"/>
                  <a:gd name="T76" fmla="+- 0 5813 5778"/>
                  <a:gd name="T77" fmla="*/ T76 w 43"/>
                  <a:gd name="T78" fmla="+- 0 4192 4186"/>
                  <a:gd name="T79" fmla="*/ 4192 h 68"/>
                  <a:gd name="T80" fmla="+- 0 5810 5778"/>
                  <a:gd name="T81" fmla="*/ T80 w 43"/>
                  <a:gd name="T82" fmla="+- 0 4189 4186"/>
                  <a:gd name="T83" fmla="*/ 4189 h 68"/>
                  <a:gd name="T84" fmla="+- 0 5808 5778"/>
                  <a:gd name="T85" fmla="*/ T84 w 43"/>
                  <a:gd name="T86" fmla="+- 0 4188 4186"/>
                  <a:gd name="T87" fmla="*/ 4188 h 68"/>
                  <a:gd name="T88" fmla="+- 0 5804 5778"/>
                  <a:gd name="T89" fmla="*/ T88 w 43"/>
                  <a:gd name="T90" fmla="+- 0 4187 4186"/>
                  <a:gd name="T91" fmla="*/ 4187 h 68"/>
                  <a:gd name="T92" fmla="+- 0 5802 5778"/>
                  <a:gd name="T93" fmla="*/ T92 w 43"/>
                  <a:gd name="T94" fmla="+- 0 4186 4186"/>
                  <a:gd name="T95"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8"/>
                    </a:lnTo>
                    <a:lnTo>
                      <a:pt x="15" y="42"/>
                    </a:lnTo>
                    <a:lnTo>
                      <a:pt x="22" y="42"/>
                    </a:lnTo>
                    <a:lnTo>
                      <a:pt x="24" y="41"/>
                    </a:lnTo>
                    <a:lnTo>
                      <a:pt x="29" y="40"/>
                    </a:lnTo>
                    <a:lnTo>
                      <a:pt x="32" y="39"/>
                    </a:lnTo>
                    <a:lnTo>
                      <a:pt x="33" y="38"/>
                    </a:lnTo>
                    <a:lnTo>
                      <a:pt x="42" y="38"/>
                    </a:lnTo>
                    <a:lnTo>
                      <a:pt x="42" y="35"/>
                    </a:lnTo>
                    <a:lnTo>
                      <a:pt x="18" y="35"/>
                    </a:lnTo>
                    <a:lnTo>
                      <a:pt x="16" y="35"/>
                    </a:lnTo>
                    <a:lnTo>
                      <a:pt x="8" y="25"/>
                    </a:lnTo>
                    <a:lnTo>
                      <a:pt x="8" y="19"/>
                    </a:lnTo>
                    <a:lnTo>
                      <a:pt x="18" y="7"/>
                    </a:lnTo>
                    <a:lnTo>
                      <a:pt x="36" y="7"/>
                    </a:lnTo>
                    <a:lnTo>
                      <a:pt x="35" y="6"/>
                    </a:lnTo>
                    <a:lnTo>
                      <a:pt x="32" y="3"/>
                    </a:lnTo>
                    <a:lnTo>
                      <a:pt x="30" y="2"/>
                    </a:lnTo>
                    <a:lnTo>
                      <a:pt x="26"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6" name="Freeform 2802"/>
              <p:cNvSpPr>
                <a:spLocks/>
              </p:cNvSpPr>
              <p:nvPr/>
            </p:nvSpPr>
            <p:spPr bwMode="auto">
              <a:xfrm>
                <a:off x="5778" y="4186"/>
                <a:ext cx="43" cy="68"/>
              </a:xfrm>
              <a:custGeom>
                <a:avLst/>
                <a:gdLst>
                  <a:gd name="T0" fmla="+- 0 5814 5778"/>
                  <a:gd name="T1" fmla="*/ T0 w 43"/>
                  <a:gd name="T2" fmla="+- 0 4193 4186"/>
                  <a:gd name="T3" fmla="*/ 4193 h 68"/>
                  <a:gd name="T4" fmla="+- 0 5800 5778"/>
                  <a:gd name="T5" fmla="*/ T4 w 43"/>
                  <a:gd name="T6" fmla="+- 0 4193 4186"/>
                  <a:gd name="T7" fmla="*/ 4193 h 68"/>
                  <a:gd name="T8" fmla="+- 0 5802 5778"/>
                  <a:gd name="T9" fmla="*/ T8 w 43"/>
                  <a:gd name="T10" fmla="+- 0 4194 4186"/>
                  <a:gd name="T11" fmla="*/ 4194 h 68"/>
                  <a:gd name="T12" fmla="+- 0 5805 5778"/>
                  <a:gd name="T13" fmla="*/ T12 w 43"/>
                  <a:gd name="T14" fmla="+- 0 4195 4186"/>
                  <a:gd name="T15" fmla="*/ 4195 h 68"/>
                  <a:gd name="T16" fmla="+- 0 5811 5778"/>
                  <a:gd name="T17" fmla="*/ T16 w 43"/>
                  <a:gd name="T18" fmla="+- 0 4217 4186"/>
                  <a:gd name="T19" fmla="*/ 4217 h 68"/>
                  <a:gd name="T20" fmla="+- 0 5809 5778"/>
                  <a:gd name="T21" fmla="*/ T20 w 43"/>
                  <a:gd name="T22" fmla="+- 0 4218 4186"/>
                  <a:gd name="T23" fmla="*/ 4218 h 68"/>
                  <a:gd name="T24" fmla="+- 0 5807 5778"/>
                  <a:gd name="T25" fmla="*/ T24 w 43"/>
                  <a:gd name="T26" fmla="+- 0 4219 4186"/>
                  <a:gd name="T27" fmla="*/ 4219 h 68"/>
                  <a:gd name="T28" fmla="+- 0 5803 5778"/>
                  <a:gd name="T29" fmla="*/ T28 w 43"/>
                  <a:gd name="T30" fmla="+- 0 4220 4186"/>
                  <a:gd name="T31" fmla="*/ 4220 h 68"/>
                  <a:gd name="T32" fmla="+- 0 5800 5778"/>
                  <a:gd name="T33" fmla="*/ T32 w 43"/>
                  <a:gd name="T34" fmla="+- 0 4221 4186"/>
                  <a:gd name="T35" fmla="*/ 4221 h 68"/>
                  <a:gd name="T36" fmla="+- 0 5820 5778"/>
                  <a:gd name="T37" fmla="*/ T36 w 43"/>
                  <a:gd name="T38" fmla="+- 0 4221 4186"/>
                  <a:gd name="T39" fmla="*/ 4221 h 68"/>
                  <a:gd name="T40" fmla="+- 0 5817 5778"/>
                  <a:gd name="T41" fmla="*/ T40 w 43"/>
                  <a:gd name="T42" fmla="+- 0 4197 4186"/>
                  <a:gd name="T43" fmla="*/ 4197 h 68"/>
                  <a:gd name="T44" fmla="+- 0 5814 5778"/>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8"/>
                    </a:lnTo>
                    <a:lnTo>
                      <a:pt x="27" y="9"/>
                    </a:lnTo>
                    <a:lnTo>
                      <a:pt x="33" y="31"/>
                    </a:lnTo>
                    <a:lnTo>
                      <a:pt x="31" y="32"/>
                    </a:lnTo>
                    <a:lnTo>
                      <a:pt x="29" y="33"/>
                    </a:lnTo>
                    <a:lnTo>
                      <a:pt x="25" y="34"/>
                    </a:lnTo>
                    <a:lnTo>
                      <a:pt x="22" y="35"/>
                    </a:lnTo>
                    <a:lnTo>
                      <a:pt x="42" y="35"/>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7" name="Group 2796"/>
            <p:cNvGrpSpPr>
              <a:grpSpLocks/>
            </p:cNvGrpSpPr>
            <p:nvPr/>
          </p:nvGrpSpPr>
          <p:grpSpPr bwMode="auto">
            <a:xfrm>
              <a:off x="5778" y="4310"/>
              <a:ext cx="43" cy="68"/>
              <a:chOff x="5778" y="4310"/>
              <a:chExt cx="43" cy="68"/>
            </a:xfrm>
          </p:grpSpPr>
          <p:sp>
            <p:nvSpPr>
              <p:cNvPr id="39289" name="Freeform 2800"/>
              <p:cNvSpPr>
                <a:spLocks/>
              </p:cNvSpPr>
              <p:nvPr/>
            </p:nvSpPr>
            <p:spPr bwMode="auto">
              <a:xfrm>
                <a:off x="5778" y="4310"/>
                <a:ext cx="43" cy="68"/>
              </a:xfrm>
              <a:custGeom>
                <a:avLst/>
                <a:gdLst>
                  <a:gd name="T0" fmla="+- 0 5781 5778"/>
                  <a:gd name="T1" fmla="*/ T0 w 43"/>
                  <a:gd name="T2" fmla="+- 0 4368 4310"/>
                  <a:gd name="T3" fmla="*/ 4368 h 68"/>
                  <a:gd name="T4" fmla="+- 0 5780 5778"/>
                  <a:gd name="T5" fmla="*/ T4 w 43"/>
                  <a:gd name="T6" fmla="+- 0 4368 4310"/>
                  <a:gd name="T7" fmla="*/ 4368 h 68"/>
                  <a:gd name="T8" fmla="+- 0 5780 5778"/>
                  <a:gd name="T9" fmla="*/ T8 w 43"/>
                  <a:gd name="T10" fmla="+- 0 4368 4310"/>
                  <a:gd name="T11" fmla="*/ 4368 h 68"/>
                  <a:gd name="T12" fmla="+- 0 5779 5778"/>
                  <a:gd name="T13" fmla="*/ T12 w 43"/>
                  <a:gd name="T14" fmla="+- 0 4369 4310"/>
                  <a:gd name="T15" fmla="*/ 4369 h 68"/>
                  <a:gd name="T16" fmla="+- 0 5779 5778"/>
                  <a:gd name="T17" fmla="*/ T16 w 43"/>
                  <a:gd name="T18" fmla="+- 0 4371 4310"/>
                  <a:gd name="T19" fmla="*/ 4371 h 68"/>
                  <a:gd name="T20" fmla="+- 0 5779 5778"/>
                  <a:gd name="T21" fmla="*/ T20 w 43"/>
                  <a:gd name="T22" fmla="+- 0 4373 4310"/>
                  <a:gd name="T23" fmla="*/ 4373 h 68"/>
                  <a:gd name="T24" fmla="+- 0 5792 5778"/>
                  <a:gd name="T25" fmla="*/ T24 w 43"/>
                  <a:gd name="T26" fmla="+- 0 4377 4310"/>
                  <a:gd name="T27" fmla="*/ 4377 h 68"/>
                  <a:gd name="T28" fmla="+- 0 5796 5778"/>
                  <a:gd name="T29" fmla="*/ T28 w 43"/>
                  <a:gd name="T30" fmla="+- 0 4377 4310"/>
                  <a:gd name="T31" fmla="*/ 4377 h 68"/>
                  <a:gd name="T32" fmla="+- 0 5799 5778"/>
                  <a:gd name="T33" fmla="*/ T32 w 43"/>
                  <a:gd name="T34" fmla="+- 0 4377 4310"/>
                  <a:gd name="T35" fmla="*/ 4377 h 68"/>
                  <a:gd name="T36" fmla="+- 0 5805 5778"/>
                  <a:gd name="T37" fmla="*/ T36 w 43"/>
                  <a:gd name="T38" fmla="+- 0 4375 4310"/>
                  <a:gd name="T39" fmla="*/ 4375 h 68"/>
                  <a:gd name="T40" fmla="+- 0 5807 5778"/>
                  <a:gd name="T41" fmla="*/ T40 w 43"/>
                  <a:gd name="T42" fmla="+- 0 4373 4310"/>
                  <a:gd name="T43" fmla="*/ 4373 h 68"/>
                  <a:gd name="T44" fmla="+- 0 5811 5778"/>
                  <a:gd name="T45" fmla="*/ T44 w 43"/>
                  <a:gd name="T46" fmla="+- 0 4370 4310"/>
                  <a:gd name="T47" fmla="*/ 4370 h 68"/>
                  <a:gd name="T48" fmla="+- 0 5793 5778"/>
                  <a:gd name="T49" fmla="*/ T48 w 43"/>
                  <a:gd name="T50" fmla="+- 0 4370 4310"/>
                  <a:gd name="T51" fmla="*/ 4370 h 68"/>
                  <a:gd name="T52" fmla="+- 0 5788 5778"/>
                  <a:gd name="T53" fmla="*/ T52 w 43"/>
                  <a:gd name="T54" fmla="+- 0 4370 4310"/>
                  <a:gd name="T55" fmla="*/ 4370 h 68"/>
                  <a:gd name="T56" fmla="+- 0 5785 5778"/>
                  <a:gd name="T57" fmla="*/ T56 w 43"/>
                  <a:gd name="T58" fmla="+- 0 4369 4310"/>
                  <a:gd name="T59" fmla="*/ 4369 h 68"/>
                  <a:gd name="T60" fmla="+- 0 5782 5778"/>
                  <a:gd name="T61" fmla="*/ T60 w 43"/>
                  <a:gd name="T62" fmla="+- 0 4368 4310"/>
                  <a:gd name="T63" fmla="*/ 4368 h 68"/>
                  <a:gd name="T64" fmla="+- 0 5781 5778"/>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1" y="59"/>
                    </a:lnTo>
                    <a:lnTo>
                      <a:pt x="1" y="61"/>
                    </a:lnTo>
                    <a:lnTo>
                      <a:pt x="1" y="63"/>
                    </a:lnTo>
                    <a:lnTo>
                      <a:pt x="14" y="67"/>
                    </a:lnTo>
                    <a:lnTo>
                      <a:pt x="18" y="67"/>
                    </a:lnTo>
                    <a:lnTo>
                      <a:pt x="21" y="67"/>
                    </a:lnTo>
                    <a:lnTo>
                      <a:pt x="27" y="65"/>
                    </a:lnTo>
                    <a:lnTo>
                      <a:pt x="29" y="63"/>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0" name="Freeform 2799"/>
              <p:cNvSpPr>
                <a:spLocks/>
              </p:cNvSpPr>
              <p:nvPr/>
            </p:nvSpPr>
            <p:spPr bwMode="auto">
              <a:xfrm>
                <a:off x="5778" y="4310"/>
                <a:ext cx="43" cy="68"/>
              </a:xfrm>
              <a:custGeom>
                <a:avLst/>
                <a:gdLst>
                  <a:gd name="T0" fmla="+- 0 5820 5778"/>
                  <a:gd name="T1" fmla="*/ T0 w 43"/>
                  <a:gd name="T2" fmla="+- 0 4347 4310"/>
                  <a:gd name="T3" fmla="*/ 4347 h 68"/>
                  <a:gd name="T4" fmla="+- 0 5811 5778"/>
                  <a:gd name="T5" fmla="*/ T4 w 43"/>
                  <a:gd name="T6" fmla="+- 0 4347 4310"/>
                  <a:gd name="T7" fmla="*/ 4347 h 68"/>
                  <a:gd name="T8" fmla="+- 0 5811 5778"/>
                  <a:gd name="T9" fmla="*/ T8 w 43"/>
                  <a:gd name="T10" fmla="+- 0 4351 4310"/>
                  <a:gd name="T11" fmla="*/ 4351 h 68"/>
                  <a:gd name="T12" fmla="+- 0 5811 5778"/>
                  <a:gd name="T13" fmla="*/ T12 w 43"/>
                  <a:gd name="T14" fmla="+- 0 4353 4310"/>
                  <a:gd name="T15" fmla="*/ 4353 h 68"/>
                  <a:gd name="T16" fmla="+- 0 5796 5778"/>
                  <a:gd name="T17" fmla="*/ T16 w 43"/>
                  <a:gd name="T18" fmla="+- 0 4370 4310"/>
                  <a:gd name="T19" fmla="*/ 4370 h 68"/>
                  <a:gd name="T20" fmla="+- 0 5811 5778"/>
                  <a:gd name="T21" fmla="*/ T20 w 43"/>
                  <a:gd name="T22" fmla="+- 0 4370 4310"/>
                  <a:gd name="T23" fmla="*/ 4370 h 68"/>
                  <a:gd name="T24" fmla="+- 0 5819 5778"/>
                  <a:gd name="T25" fmla="*/ T24 w 43"/>
                  <a:gd name="T26" fmla="+- 0 4352 4310"/>
                  <a:gd name="T27" fmla="*/ 4352 h 68"/>
                  <a:gd name="T28" fmla="+- 0 5820 5778"/>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1" name="Freeform 2798"/>
              <p:cNvSpPr>
                <a:spLocks/>
              </p:cNvSpPr>
              <p:nvPr/>
            </p:nvSpPr>
            <p:spPr bwMode="auto">
              <a:xfrm>
                <a:off x="5778" y="4310"/>
                <a:ext cx="43" cy="68"/>
              </a:xfrm>
              <a:custGeom>
                <a:avLst/>
                <a:gdLst>
                  <a:gd name="T0" fmla="+- 0 5802 5778"/>
                  <a:gd name="T1" fmla="*/ T0 w 43"/>
                  <a:gd name="T2" fmla="+- 0 4310 4310"/>
                  <a:gd name="T3" fmla="*/ 4310 h 68"/>
                  <a:gd name="T4" fmla="+- 0 5795 5778"/>
                  <a:gd name="T5" fmla="*/ T4 w 43"/>
                  <a:gd name="T6" fmla="+- 0 4310 4310"/>
                  <a:gd name="T7" fmla="*/ 4310 h 68"/>
                  <a:gd name="T8" fmla="+- 0 5792 5778"/>
                  <a:gd name="T9" fmla="*/ T8 w 43"/>
                  <a:gd name="T10" fmla="+- 0 4310 4310"/>
                  <a:gd name="T11" fmla="*/ 4310 h 68"/>
                  <a:gd name="T12" fmla="+- 0 5778 5778"/>
                  <a:gd name="T13" fmla="*/ T12 w 43"/>
                  <a:gd name="T14" fmla="+- 0 4335 4310"/>
                  <a:gd name="T15" fmla="*/ 4335 h 68"/>
                  <a:gd name="T16" fmla="+- 0 5778 5778"/>
                  <a:gd name="T17" fmla="*/ T16 w 43"/>
                  <a:gd name="T18" fmla="+- 0 4337 4310"/>
                  <a:gd name="T19" fmla="*/ 4337 h 68"/>
                  <a:gd name="T20" fmla="+- 0 5793 5778"/>
                  <a:gd name="T21" fmla="*/ T20 w 43"/>
                  <a:gd name="T22" fmla="+- 0 4351 4310"/>
                  <a:gd name="T23" fmla="*/ 4351 h 68"/>
                  <a:gd name="T24" fmla="+- 0 5800 5778"/>
                  <a:gd name="T25" fmla="*/ T24 w 43"/>
                  <a:gd name="T26" fmla="+- 0 4351 4310"/>
                  <a:gd name="T27" fmla="*/ 4351 h 68"/>
                  <a:gd name="T28" fmla="+- 0 5802 5778"/>
                  <a:gd name="T29" fmla="*/ T28 w 43"/>
                  <a:gd name="T30" fmla="+- 0 4350 4310"/>
                  <a:gd name="T31" fmla="*/ 4350 h 68"/>
                  <a:gd name="T32" fmla="+- 0 5807 5778"/>
                  <a:gd name="T33" fmla="*/ T32 w 43"/>
                  <a:gd name="T34" fmla="+- 0 4349 4310"/>
                  <a:gd name="T35" fmla="*/ 4349 h 68"/>
                  <a:gd name="T36" fmla="+- 0 5810 5778"/>
                  <a:gd name="T37" fmla="*/ T36 w 43"/>
                  <a:gd name="T38" fmla="+- 0 4348 4310"/>
                  <a:gd name="T39" fmla="*/ 4348 h 68"/>
                  <a:gd name="T40" fmla="+- 0 5811 5778"/>
                  <a:gd name="T41" fmla="*/ T40 w 43"/>
                  <a:gd name="T42" fmla="+- 0 4347 4310"/>
                  <a:gd name="T43" fmla="*/ 4347 h 68"/>
                  <a:gd name="T44" fmla="+- 0 5820 5778"/>
                  <a:gd name="T45" fmla="*/ T44 w 43"/>
                  <a:gd name="T46" fmla="+- 0 4347 4310"/>
                  <a:gd name="T47" fmla="*/ 4347 h 68"/>
                  <a:gd name="T48" fmla="+- 0 5820 5778"/>
                  <a:gd name="T49" fmla="*/ T48 w 43"/>
                  <a:gd name="T50" fmla="+- 0 4344 4310"/>
                  <a:gd name="T51" fmla="*/ 4344 h 68"/>
                  <a:gd name="T52" fmla="+- 0 5796 5778"/>
                  <a:gd name="T53" fmla="*/ T52 w 43"/>
                  <a:gd name="T54" fmla="+- 0 4344 4310"/>
                  <a:gd name="T55" fmla="*/ 4344 h 68"/>
                  <a:gd name="T56" fmla="+- 0 5794 5778"/>
                  <a:gd name="T57" fmla="*/ T56 w 43"/>
                  <a:gd name="T58" fmla="+- 0 4344 4310"/>
                  <a:gd name="T59" fmla="*/ 4344 h 68"/>
                  <a:gd name="T60" fmla="+- 0 5786 5778"/>
                  <a:gd name="T61" fmla="*/ T60 w 43"/>
                  <a:gd name="T62" fmla="+- 0 4334 4310"/>
                  <a:gd name="T63" fmla="*/ 4334 h 68"/>
                  <a:gd name="T64" fmla="+- 0 5786 5778"/>
                  <a:gd name="T65" fmla="*/ T64 w 43"/>
                  <a:gd name="T66" fmla="+- 0 4328 4310"/>
                  <a:gd name="T67" fmla="*/ 4328 h 68"/>
                  <a:gd name="T68" fmla="+- 0 5796 5778"/>
                  <a:gd name="T69" fmla="*/ T68 w 43"/>
                  <a:gd name="T70" fmla="+- 0 4316 4310"/>
                  <a:gd name="T71" fmla="*/ 4316 h 68"/>
                  <a:gd name="T72" fmla="+- 0 5814 5778"/>
                  <a:gd name="T73" fmla="*/ T72 w 43"/>
                  <a:gd name="T74" fmla="+- 0 4316 4310"/>
                  <a:gd name="T75" fmla="*/ 4316 h 68"/>
                  <a:gd name="T76" fmla="+- 0 5813 5778"/>
                  <a:gd name="T77" fmla="*/ T76 w 43"/>
                  <a:gd name="T78" fmla="+- 0 4315 4310"/>
                  <a:gd name="T79" fmla="*/ 4315 h 68"/>
                  <a:gd name="T80" fmla="+- 0 5810 5778"/>
                  <a:gd name="T81" fmla="*/ T80 w 43"/>
                  <a:gd name="T82" fmla="+- 0 4312 4310"/>
                  <a:gd name="T83" fmla="*/ 4312 h 68"/>
                  <a:gd name="T84" fmla="+- 0 5808 5778"/>
                  <a:gd name="T85" fmla="*/ T84 w 43"/>
                  <a:gd name="T86" fmla="+- 0 4311 4310"/>
                  <a:gd name="T87" fmla="*/ 4311 h 68"/>
                  <a:gd name="T88" fmla="+- 0 5804 5778"/>
                  <a:gd name="T89" fmla="*/ T88 w 43"/>
                  <a:gd name="T90" fmla="+- 0 4310 4310"/>
                  <a:gd name="T91" fmla="*/ 4310 h 68"/>
                  <a:gd name="T92" fmla="+- 0 5802 5778"/>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0"/>
                    </a:lnTo>
                    <a:lnTo>
                      <a:pt x="0" y="25"/>
                    </a:lnTo>
                    <a:lnTo>
                      <a:pt x="0" y="27"/>
                    </a:lnTo>
                    <a:lnTo>
                      <a:pt x="15" y="41"/>
                    </a:lnTo>
                    <a:lnTo>
                      <a:pt x="22" y="41"/>
                    </a:lnTo>
                    <a:lnTo>
                      <a:pt x="24" y="40"/>
                    </a:lnTo>
                    <a:lnTo>
                      <a:pt x="29" y="39"/>
                    </a:lnTo>
                    <a:lnTo>
                      <a:pt x="32" y="38"/>
                    </a:lnTo>
                    <a:lnTo>
                      <a:pt x="33" y="37"/>
                    </a:lnTo>
                    <a:lnTo>
                      <a:pt x="42" y="37"/>
                    </a:lnTo>
                    <a:lnTo>
                      <a:pt x="42" y="34"/>
                    </a:lnTo>
                    <a:lnTo>
                      <a:pt x="18" y="34"/>
                    </a:lnTo>
                    <a:lnTo>
                      <a:pt x="16" y="34"/>
                    </a:lnTo>
                    <a:lnTo>
                      <a:pt x="8" y="24"/>
                    </a:lnTo>
                    <a:lnTo>
                      <a:pt x="8" y="18"/>
                    </a:lnTo>
                    <a:lnTo>
                      <a:pt x="18" y="6"/>
                    </a:lnTo>
                    <a:lnTo>
                      <a:pt x="36" y="6"/>
                    </a:lnTo>
                    <a:lnTo>
                      <a:pt x="35" y="5"/>
                    </a:lnTo>
                    <a:lnTo>
                      <a:pt x="32" y="2"/>
                    </a:lnTo>
                    <a:lnTo>
                      <a:pt x="30"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2" name="Freeform 2797"/>
              <p:cNvSpPr>
                <a:spLocks/>
              </p:cNvSpPr>
              <p:nvPr/>
            </p:nvSpPr>
            <p:spPr bwMode="auto">
              <a:xfrm>
                <a:off x="5778" y="4310"/>
                <a:ext cx="43" cy="68"/>
              </a:xfrm>
              <a:custGeom>
                <a:avLst/>
                <a:gdLst>
                  <a:gd name="T0" fmla="+- 0 5814 5778"/>
                  <a:gd name="T1" fmla="*/ T0 w 43"/>
                  <a:gd name="T2" fmla="+- 0 4316 4310"/>
                  <a:gd name="T3" fmla="*/ 4316 h 68"/>
                  <a:gd name="T4" fmla="+- 0 5800 5778"/>
                  <a:gd name="T5" fmla="*/ T4 w 43"/>
                  <a:gd name="T6" fmla="+- 0 4316 4310"/>
                  <a:gd name="T7" fmla="*/ 4316 h 68"/>
                  <a:gd name="T8" fmla="+- 0 5802 5778"/>
                  <a:gd name="T9" fmla="*/ T8 w 43"/>
                  <a:gd name="T10" fmla="+- 0 4317 4310"/>
                  <a:gd name="T11" fmla="*/ 4317 h 68"/>
                  <a:gd name="T12" fmla="+- 0 5805 5778"/>
                  <a:gd name="T13" fmla="*/ T12 w 43"/>
                  <a:gd name="T14" fmla="+- 0 4319 4310"/>
                  <a:gd name="T15" fmla="*/ 4319 h 68"/>
                  <a:gd name="T16" fmla="+- 0 5811 5778"/>
                  <a:gd name="T17" fmla="*/ T16 w 43"/>
                  <a:gd name="T18" fmla="+- 0 4340 4310"/>
                  <a:gd name="T19" fmla="*/ 4340 h 68"/>
                  <a:gd name="T20" fmla="+- 0 5809 5778"/>
                  <a:gd name="T21" fmla="*/ T20 w 43"/>
                  <a:gd name="T22" fmla="+- 0 4341 4310"/>
                  <a:gd name="T23" fmla="*/ 4341 h 68"/>
                  <a:gd name="T24" fmla="+- 0 5807 5778"/>
                  <a:gd name="T25" fmla="*/ T24 w 43"/>
                  <a:gd name="T26" fmla="+- 0 4342 4310"/>
                  <a:gd name="T27" fmla="*/ 4342 h 68"/>
                  <a:gd name="T28" fmla="+- 0 5803 5778"/>
                  <a:gd name="T29" fmla="*/ T28 w 43"/>
                  <a:gd name="T30" fmla="+- 0 4344 4310"/>
                  <a:gd name="T31" fmla="*/ 4344 h 68"/>
                  <a:gd name="T32" fmla="+- 0 5800 5778"/>
                  <a:gd name="T33" fmla="*/ T32 w 43"/>
                  <a:gd name="T34" fmla="+- 0 4344 4310"/>
                  <a:gd name="T35" fmla="*/ 4344 h 68"/>
                  <a:gd name="T36" fmla="+- 0 5820 5778"/>
                  <a:gd name="T37" fmla="*/ T36 w 43"/>
                  <a:gd name="T38" fmla="+- 0 4344 4310"/>
                  <a:gd name="T39" fmla="*/ 4344 h 68"/>
                  <a:gd name="T40" fmla="+- 0 5816 5778"/>
                  <a:gd name="T41" fmla="*/ T40 w 43"/>
                  <a:gd name="T42" fmla="+- 0 4320 4310"/>
                  <a:gd name="T43" fmla="*/ 4320 h 68"/>
                  <a:gd name="T44" fmla="+- 0 5814 5778"/>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6"/>
                    </a:moveTo>
                    <a:lnTo>
                      <a:pt x="22" y="6"/>
                    </a:lnTo>
                    <a:lnTo>
                      <a:pt x="24" y="7"/>
                    </a:lnTo>
                    <a:lnTo>
                      <a:pt x="27" y="9"/>
                    </a:lnTo>
                    <a:lnTo>
                      <a:pt x="33" y="30"/>
                    </a:lnTo>
                    <a:lnTo>
                      <a:pt x="31" y="31"/>
                    </a:lnTo>
                    <a:lnTo>
                      <a:pt x="29" y="32"/>
                    </a:lnTo>
                    <a:lnTo>
                      <a:pt x="25" y="34"/>
                    </a:lnTo>
                    <a:lnTo>
                      <a:pt x="22" y="34"/>
                    </a:lnTo>
                    <a:lnTo>
                      <a:pt x="42" y="34"/>
                    </a:lnTo>
                    <a:lnTo>
                      <a:pt x="38" y="10"/>
                    </a:lnTo>
                    <a:lnTo>
                      <a:pt x="3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8" name="Group 2791"/>
            <p:cNvGrpSpPr>
              <a:grpSpLocks/>
            </p:cNvGrpSpPr>
            <p:nvPr/>
          </p:nvGrpSpPr>
          <p:grpSpPr bwMode="auto">
            <a:xfrm>
              <a:off x="5779" y="4433"/>
              <a:ext cx="43" cy="68"/>
              <a:chOff x="5779" y="4433"/>
              <a:chExt cx="43" cy="68"/>
            </a:xfrm>
          </p:grpSpPr>
          <p:sp>
            <p:nvSpPr>
              <p:cNvPr id="39285" name="Freeform 2795"/>
              <p:cNvSpPr>
                <a:spLocks/>
              </p:cNvSpPr>
              <p:nvPr/>
            </p:nvSpPr>
            <p:spPr bwMode="auto">
              <a:xfrm>
                <a:off x="5779" y="4433"/>
                <a:ext cx="43" cy="68"/>
              </a:xfrm>
              <a:custGeom>
                <a:avLst/>
                <a:gdLst>
                  <a:gd name="T0" fmla="+- 0 5805 5779"/>
                  <a:gd name="T1" fmla="*/ T0 w 43"/>
                  <a:gd name="T2" fmla="+- 0 4433 4433"/>
                  <a:gd name="T3" fmla="*/ 4433 h 68"/>
                  <a:gd name="T4" fmla="+- 0 5802 5779"/>
                  <a:gd name="T5" fmla="*/ T4 w 43"/>
                  <a:gd name="T6" fmla="+- 0 4433 4433"/>
                  <a:gd name="T7" fmla="*/ 4433 h 68"/>
                  <a:gd name="T8" fmla="+- 0 5799 5779"/>
                  <a:gd name="T9" fmla="*/ T8 w 43"/>
                  <a:gd name="T10" fmla="+- 0 4433 4433"/>
                  <a:gd name="T11" fmla="*/ 4433 h 68"/>
                  <a:gd name="T12" fmla="+- 0 5779 5779"/>
                  <a:gd name="T13" fmla="*/ T12 w 43"/>
                  <a:gd name="T14" fmla="+- 0 4475 4433"/>
                  <a:gd name="T15" fmla="*/ 4475 h 68"/>
                  <a:gd name="T16" fmla="+- 0 5779 5779"/>
                  <a:gd name="T17" fmla="*/ T16 w 43"/>
                  <a:gd name="T18" fmla="+- 0 4481 4433"/>
                  <a:gd name="T19" fmla="*/ 4481 h 68"/>
                  <a:gd name="T20" fmla="+- 0 5796 5779"/>
                  <a:gd name="T21" fmla="*/ T20 w 43"/>
                  <a:gd name="T22" fmla="+- 0 4500 4433"/>
                  <a:gd name="T23" fmla="*/ 4500 h 68"/>
                  <a:gd name="T24" fmla="+- 0 5803 5779"/>
                  <a:gd name="T25" fmla="*/ T24 w 43"/>
                  <a:gd name="T26" fmla="+- 0 4500 4433"/>
                  <a:gd name="T27" fmla="*/ 4500 h 68"/>
                  <a:gd name="T28" fmla="+- 0 5806 5779"/>
                  <a:gd name="T29" fmla="*/ T28 w 43"/>
                  <a:gd name="T30" fmla="+- 0 4500 4433"/>
                  <a:gd name="T31" fmla="*/ 4500 h 68"/>
                  <a:gd name="T32" fmla="+- 0 5809 5779"/>
                  <a:gd name="T33" fmla="*/ T32 w 43"/>
                  <a:gd name="T34" fmla="+- 0 4498 4433"/>
                  <a:gd name="T35" fmla="*/ 4498 h 68"/>
                  <a:gd name="T36" fmla="+- 0 5812 5779"/>
                  <a:gd name="T37" fmla="*/ T36 w 43"/>
                  <a:gd name="T38" fmla="+- 0 4497 4433"/>
                  <a:gd name="T39" fmla="*/ 4497 h 68"/>
                  <a:gd name="T40" fmla="+- 0 5814 5779"/>
                  <a:gd name="T41" fmla="*/ T40 w 43"/>
                  <a:gd name="T42" fmla="+- 0 4495 4433"/>
                  <a:gd name="T43" fmla="*/ 4495 h 68"/>
                  <a:gd name="T44" fmla="+- 0 5816 5779"/>
                  <a:gd name="T45" fmla="*/ T44 w 43"/>
                  <a:gd name="T46" fmla="+- 0 4493 4433"/>
                  <a:gd name="T47" fmla="*/ 4493 h 68"/>
                  <a:gd name="T48" fmla="+- 0 5798 5779"/>
                  <a:gd name="T49" fmla="*/ T48 w 43"/>
                  <a:gd name="T50" fmla="+- 0 4493 4433"/>
                  <a:gd name="T51" fmla="*/ 4493 h 68"/>
                  <a:gd name="T52" fmla="+- 0 5796 5779"/>
                  <a:gd name="T53" fmla="*/ T52 w 43"/>
                  <a:gd name="T54" fmla="+- 0 4493 4433"/>
                  <a:gd name="T55" fmla="*/ 4493 h 68"/>
                  <a:gd name="T56" fmla="+- 0 5787 5779"/>
                  <a:gd name="T57" fmla="*/ T56 w 43"/>
                  <a:gd name="T58" fmla="+- 0 4470 4433"/>
                  <a:gd name="T59" fmla="*/ 4470 h 68"/>
                  <a:gd name="T60" fmla="+- 0 5790 5779"/>
                  <a:gd name="T61" fmla="*/ T60 w 43"/>
                  <a:gd name="T62" fmla="+- 0 4468 4433"/>
                  <a:gd name="T63" fmla="*/ 4468 h 68"/>
                  <a:gd name="T64" fmla="+- 0 5793 5779"/>
                  <a:gd name="T65" fmla="*/ T64 w 43"/>
                  <a:gd name="T66" fmla="+- 0 4467 4433"/>
                  <a:gd name="T67" fmla="*/ 4467 h 68"/>
                  <a:gd name="T68" fmla="+- 0 5797 5779"/>
                  <a:gd name="T69" fmla="*/ T68 w 43"/>
                  <a:gd name="T70" fmla="+- 0 4466 4433"/>
                  <a:gd name="T71" fmla="*/ 4466 h 68"/>
                  <a:gd name="T72" fmla="+- 0 5801 5779"/>
                  <a:gd name="T73" fmla="*/ T72 w 43"/>
                  <a:gd name="T74" fmla="+- 0 4466 4433"/>
                  <a:gd name="T75" fmla="*/ 4466 h 68"/>
                  <a:gd name="T76" fmla="+- 0 5818 5779"/>
                  <a:gd name="T77" fmla="*/ T76 w 43"/>
                  <a:gd name="T78" fmla="+- 0 4466 4433"/>
                  <a:gd name="T79" fmla="*/ 4466 h 68"/>
                  <a:gd name="T80" fmla="+- 0 5816 5779"/>
                  <a:gd name="T81" fmla="*/ T80 w 43"/>
                  <a:gd name="T82" fmla="+- 0 4463 4433"/>
                  <a:gd name="T83" fmla="*/ 4463 h 68"/>
                  <a:gd name="T84" fmla="+- 0 5787 5779"/>
                  <a:gd name="T85" fmla="*/ T84 w 43"/>
                  <a:gd name="T86" fmla="+- 0 4463 4433"/>
                  <a:gd name="T87" fmla="*/ 4463 h 68"/>
                  <a:gd name="T88" fmla="+- 0 5787 5779"/>
                  <a:gd name="T89" fmla="*/ T88 w 43"/>
                  <a:gd name="T90" fmla="+- 0 4459 4433"/>
                  <a:gd name="T91" fmla="*/ 4459 h 68"/>
                  <a:gd name="T92" fmla="+- 0 5802 5779"/>
                  <a:gd name="T93" fmla="*/ T92 w 43"/>
                  <a:gd name="T94" fmla="+- 0 4440 4433"/>
                  <a:gd name="T95" fmla="*/ 4440 h 68"/>
                  <a:gd name="T96" fmla="+- 0 5818 5779"/>
                  <a:gd name="T97" fmla="*/ T96 w 43"/>
                  <a:gd name="T98" fmla="+- 0 4440 4433"/>
                  <a:gd name="T99" fmla="*/ 4440 h 68"/>
                  <a:gd name="T100" fmla="+- 0 5818 5779"/>
                  <a:gd name="T101" fmla="*/ T100 w 43"/>
                  <a:gd name="T102" fmla="+- 0 4438 4433"/>
                  <a:gd name="T103" fmla="*/ 4438 h 68"/>
                  <a:gd name="T104" fmla="+- 0 5809 5779"/>
                  <a:gd name="T105" fmla="*/ T104 w 43"/>
                  <a:gd name="T106" fmla="+- 0 4433 4433"/>
                  <a:gd name="T107" fmla="*/ 4433 h 68"/>
                  <a:gd name="T108" fmla="+- 0 5805 5779"/>
                  <a:gd name="T109" fmla="*/ T108 w 43"/>
                  <a:gd name="T110" fmla="+- 0 4433 4433"/>
                  <a:gd name="T111" fmla="*/ 443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3" h="68">
                    <a:moveTo>
                      <a:pt x="26" y="0"/>
                    </a:moveTo>
                    <a:lnTo>
                      <a:pt x="23" y="0"/>
                    </a:lnTo>
                    <a:lnTo>
                      <a:pt x="20" y="0"/>
                    </a:lnTo>
                    <a:lnTo>
                      <a:pt x="0" y="42"/>
                    </a:lnTo>
                    <a:lnTo>
                      <a:pt x="0" y="48"/>
                    </a:lnTo>
                    <a:lnTo>
                      <a:pt x="17" y="67"/>
                    </a:lnTo>
                    <a:lnTo>
                      <a:pt x="24" y="67"/>
                    </a:lnTo>
                    <a:lnTo>
                      <a:pt x="27" y="67"/>
                    </a:lnTo>
                    <a:lnTo>
                      <a:pt x="30" y="65"/>
                    </a:lnTo>
                    <a:lnTo>
                      <a:pt x="33" y="64"/>
                    </a:lnTo>
                    <a:lnTo>
                      <a:pt x="35" y="62"/>
                    </a:lnTo>
                    <a:lnTo>
                      <a:pt x="37" y="60"/>
                    </a:lnTo>
                    <a:lnTo>
                      <a:pt x="19" y="60"/>
                    </a:lnTo>
                    <a:lnTo>
                      <a:pt x="17" y="60"/>
                    </a:lnTo>
                    <a:lnTo>
                      <a:pt x="8" y="37"/>
                    </a:lnTo>
                    <a:lnTo>
                      <a:pt x="11" y="35"/>
                    </a:lnTo>
                    <a:lnTo>
                      <a:pt x="14" y="34"/>
                    </a:lnTo>
                    <a:lnTo>
                      <a:pt x="18" y="33"/>
                    </a:lnTo>
                    <a:lnTo>
                      <a:pt x="22" y="33"/>
                    </a:lnTo>
                    <a:lnTo>
                      <a:pt x="39" y="33"/>
                    </a:lnTo>
                    <a:lnTo>
                      <a:pt x="37" y="30"/>
                    </a:lnTo>
                    <a:lnTo>
                      <a:pt x="8" y="30"/>
                    </a:lnTo>
                    <a:lnTo>
                      <a:pt x="8" y="26"/>
                    </a:lnTo>
                    <a:lnTo>
                      <a:pt x="23" y="7"/>
                    </a:lnTo>
                    <a:lnTo>
                      <a:pt x="39" y="7"/>
                    </a:lnTo>
                    <a:lnTo>
                      <a:pt x="39" y="5"/>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86" name="Freeform 2794"/>
              <p:cNvSpPr>
                <a:spLocks/>
              </p:cNvSpPr>
              <p:nvPr/>
            </p:nvSpPr>
            <p:spPr bwMode="auto">
              <a:xfrm>
                <a:off x="5779" y="4433"/>
                <a:ext cx="43" cy="68"/>
              </a:xfrm>
              <a:custGeom>
                <a:avLst/>
                <a:gdLst>
                  <a:gd name="T0" fmla="+- 0 5818 5779"/>
                  <a:gd name="T1" fmla="*/ T0 w 43"/>
                  <a:gd name="T2" fmla="+- 0 4466 4433"/>
                  <a:gd name="T3" fmla="*/ 4466 h 68"/>
                  <a:gd name="T4" fmla="+- 0 5803 5779"/>
                  <a:gd name="T5" fmla="*/ T4 w 43"/>
                  <a:gd name="T6" fmla="+- 0 4466 4433"/>
                  <a:gd name="T7" fmla="*/ 4466 h 68"/>
                  <a:gd name="T8" fmla="+- 0 5805 5779"/>
                  <a:gd name="T9" fmla="*/ T8 w 43"/>
                  <a:gd name="T10" fmla="+- 0 4466 4433"/>
                  <a:gd name="T11" fmla="*/ 4466 h 68"/>
                  <a:gd name="T12" fmla="+- 0 5806 5779"/>
                  <a:gd name="T13" fmla="*/ T12 w 43"/>
                  <a:gd name="T14" fmla="+- 0 4467 4433"/>
                  <a:gd name="T15" fmla="*/ 4467 h 68"/>
                  <a:gd name="T16" fmla="+- 0 5810 5779"/>
                  <a:gd name="T17" fmla="*/ T16 w 43"/>
                  <a:gd name="T18" fmla="+- 0 4469 4433"/>
                  <a:gd name="T19" fmla="*/ 4469 h 68"/>
                  <a:gd name="T20" fmla="+- 0 5812 5779"/>
                  <a:gd name="T21" fmla="*/ T20 w 43"/>
                  <a:gd name="T22" fmla="+- 0 4473 4433"/>
                  <a:gd name="T23" fmla="*/ 4473 h 68"/>
                  <a:gd name="T24" fmla="+- 0 5812 5779"/>
                  <a:gd name="T25" fmla="*/ T24 w 43"/>
                  <a:gd name="T26" fmla="+- 0 4475 4433"/>
                  <a:gd name="T27" fmla="*/ 4475 h 68"/>
                  <a:gd name="T28" fmla="+- 0 5812 5779"/>
                  <a:gd name="T29" fmla="*/ T28 w 43"/>
                  <a:gd name="T30" fmla="+- 0 4479 4433"/>
                  <a:gd name="T31" fmla="*/ 4479 h 68"/>
                  <a:gd name="T32" fmla="+- 0 5812 5779"/>
                  <a:gd name="T33" fmla="*/ T32 w 43"/>
                  <a:gd name="T34" fmla="+- 0 4484 4433"/>
                  <a:gd name="T35" fmla="*/ 4484 h 68"/>
                  <a:gd name="T36" fmla="+- 0 5809 5779"/>
                  <a:gd name="T37" fmla="*/ T36 w 43"/>
                  <a:gd name="T38" fmla="+- 0 4489 4433"/>
                  <a:gd name="T39" fmla="*/ 4489 h 68"/>
                  <a:gd name="T40" fmla="+- 0 5805 5779"/>
                  <a:gd name="T41" fmla="*/ T40 w 43"/>
                  <a:gd name="T42" fmla="+- 0 4492 4433"/>
                  <a:gd name="T43" fmla="*/ 4492 h 68"/>
                  <a:gd name="T44" fmla="+- 0 5804 5779"/>
                  <a:gd name="T45" fmla="*/ T44 w 43"/>
                  <a:gd name="T46" fmla="+- 0 4493 4433"/>
                  <a:gd name="T47" fmla="*/ 4493 h 68"/>
                  <a:gd name="T48" fmla="+- 0 5802 5779"/>
                  <a:gd name="T49" fmla="*/ T48 w 43"/>
                  <a:gd name="T50" fmla="+- 0 4493 4433"/>
                  <a:gd name="T51" fmla="*/ 4493 h 68"/>
                  <a:gd name="T52" fmla="+- 0 5816 5779"/>
                  <a:gd name="T53" fmla="*/ T52 w 43"/>
                  <a:gd name="T54" fmla="+- 0 4493 4433"/>
                  <a:gd name="T55" fmla="*/ 4493 h 68"/>
                  <a:gd name="T56" fmla="+- 0 5817 5779"/>
                  <a:gd name="T57" fmla="*/ T56 w 43"/>
                  <a:gd name="T58" fmla="+- 0 4491 4433"/>
                  <a:gd name="T59" fmla="*/ 4491 h 68"/>
                  <a:gd name="T60" fmla="+- 0 5819 5779"/>
                  <a:gd name="T61" fmla="*/ T60 w 43"/>
                  <a:gd name="T62" fmla="+- 0 4489 4433"/>
                  <a:gd name="T63" fmla="*/ 4489 h 68"/>
                  <a:gd name="T64" fmla="+- 0 5821 5779"/>
                  <a:gd name="T65" fmla="*/ T64 w 43"/>
                  <a:gd name="T66" fmla="+- 0 4484 4433"/>
                  <a:gd name="T67" fmla="*/ 4484 h 68"/>
                  <a:gd name="T68" fmla="+- 0 5821 5779"/>
                  <a:gd name="T69" fmla="*/ T68 w 43"/>
                  <a:gd name="T70" fmla="+- 0 4481 4433"/>
                  <a:gd name="T71" fmla="*/ 4481 h 68"/>
                  <a:gd name="T72" fmla="+- 0 5821 5779"/>
                  <a:gd name="T73" fmla="*/ T72 w 43"/>
                  <a:gd name="T74" fmla="+- 0 4475 4433"/>
                  <a:gd name="T75" fmla="*/ 4475 h 68"/>
                  <a:gd name="T76" fmla="+- 0 5821 5779"/>
                  <a:gd name="T77" fmla="*/ T76 w 43"/>
                  <a:gd name="T78" fmla="+- 0 4473 4433"/>
                  <a:gd name="T79" fmla="*/ 4473 h 68"/>
                  <a:gd name="T80" fmla="+- 0 5819 5779"/>
                  <a:gd name="T81" fmla="*/ T80 w 43"/>
                  <a:gd name="T82" fmla="+- 0 4468 4433"/>
                  <a:gd name="T83" fmla="*/ 4468 h 68"/>
                  <a:gd name="T84" fmla="+- 0 5818 5779"/>
                  <a:gd name="T85" fmla="*/ T84 w 43"/>
                  <a:gd name="T86" fmla="+- 0 4466 4433"/>
                  <a:gd name="T87" fmla="*/ 4466 h 68"/>
                  <a:gd name="T88" fmla="+- 0 5818 5779"/>
                  <a:gd name="T89" fmla="*/ T88 w 43"/>
                  <a:gd name="T90" fmla="+- 0 4466 4433"/>
                  <a:gd name="T91" fmla="*/ 4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3" h="68">
                    <a:moveTo>
                      <a:pt x="39" y="33"/>
                    </a:moveTo>
                    <a:lnTo>
                      <a:pt x="24" y="33"/>
                    </a:lnTo>
                    <a:lnTo>
                      <a:pt x="26" y="33"/>
                    </a:lnTo>
                    <a:lnTo>
                      <a:pt x="27" y="34"/>
                    </a:lnTo>
                    <a:lnTo>
                      <a:pt x="31" y="36"/>
                    </a:lnTo>
                    <a:lnTo>
                      <a:pt x="33" y="40"/>
                    </a:lnTo>
                    <a:lnTo>
                      <a:pt x="33" y="42"/>
                    </a:lnTo>
                    <a:lnTo>
                      <a:pt x="33" y="46"/>
                    </a:lnTo>
                    <a:lnTo>
                      <a:pt x="33" y="51"/>
                    </a:lnTo>
                    <a:lnTo>
                      <a:pt x="30" y="56"/>
                    </a:lnTo>
                    <a:lnTo>
                      <a:pt x="26" y="59"/>
                    </a:lnTo>
                    <a:lnTo>
                      <a:pt x="25" y="60"/>
                    </a:lnTo>
                    <a:lnTo>
                      <a:pt x="23" y="60"/>
                    </a:lnTo>
                    <a:lnTo>
                      <a:pt x="37" y="60"/>
                    </a:lnTo>
                    <a:lnTo>
                      <a:pt x="38" y="58"/>
                    </a:lnTo>
                    <a:lnTo>
                      <a:pt x="40" y="56"/>
                    </a:lnTo>
                    <a:lnTo>
                      <a:pt x="42" y="51"/>
                    </a:lnTo>
                    <a:lnTo>
                      <a:pt x="42" y="48"/>
                    </a:lnTo>
                    <a:lnTo>
                      <a:pt x="42" y="42"/>
                    </a:lnTo>
                    <a:lnTo>
                      <a:pt x="42" y="40"/>
                    </a:lnTo>
                    <a:lnTo>
                      <a:pt x="40" y="35"/>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87" name="Freeform 2793"/>
              <p:cNvSpPr>
                <a:spLocks/>
              </p:cNvSpPr>
              <p:nvPr/>
            </p:nvSpPr>
            <p:spPr bwMode="auto">
              <a:xfrm>
                <a:off x="5779" y="4433"/>
                <a:ext cx="43" cy="68"/>
              </a:xfrm>
              <a:custGeom>
                <a:avLst/>
                <a:gdLst>
                  <a:gd name="T0" fmla="+- 0 5806 5779"/>
                  <a:gd name="T1" fmla="*/ T0 w 43"/>
                  <a:gd name="T2" fmla="+- 0 4459 4433"/>
                  <a:gd name="T3" fmla="*/ 4459 h 68"/>
                  <a:gd name="T4" fmla="+- 0 5802 5779"/>
                  <a:gd name="T5" fmla="*/ T4 w 43"/>
                  <a:gd name="T6" fmla="+- 0 4459 4433"/>
                  <a:gd name="T7" fmla="*/ 4459 h 68"/>
                  <a:gd name="T8" fmla="+- 0 5798 5779"/>
                  <a:gd name="T9" fmla="*/ T8 w 43"/>
                  <a:gd name="T10" fmla="+- 0 4459 4433"/>
                  <a:gd name="T11" fmla="*/ 4459 h 68"/>
                  <a:gd name="T12" fmla="+- 0 5794 5779"/>
                  <a:gd name="T13" fmla="*/ T12 w 43"/>
                  <a:gd name="T14" fmla="+- 0 4460 4433"/>
                  <a:gd name="T15" fmla="*/ 4460 h 68"/>
                  <a:gd name="T16" fmla="+- 0 5790 5779"/>
                  <a:gd name="T17" fmla="*/ T16 w 43"/>
                  <a:gd name="T18" fmla="+- 0 4462 4433"/>
                  <a:gd name="T19" fmla="*/ 4462 h 68"/>
                  <a:gd name="T20" fmla="+- 0 5787 5779"/>
                  <a:gd name="T21" fmla="*/ T20 w 43"/>
                  <a:gd name="T22" fmla="+- 0 4463 4433"/>
                  <a:gd name="T23" fmla="*/ 4463 h 68"/>
                  <a:gd name="T24" fmla="+- 0 5816 5779"/>
                  <a:gd name="T25" fmla="*/ T24 w 43"/>
                  <a:gd name="T26" fmla="+- 0 4463 4433"/>
                  <a:gd name="T27" fmla="*/ 4463 h 68"/>
                  <a:gd name="T28" fmla="+- 0 5815 5779"/>
                  <a:gd name="T29" fmla="*/ T28 w 43"/>
                  <a:gd name="T30" fmla="+- 0 4463 4433"/>
                  <a:gd name="T31" fmla="*/ 4463 h 68"/>
                  <a:gd name="T32" fmla="+- 0 5813 5779"/>
                  <a:gd name="T33" fmla="*/ T32 w 43"/>
                  <a:gd name="T34" fmla="+- 0 4461 4433"/>
                  <a:gd name="T35" fmla="*/ 4461 h 68"/>
                  <a:gd name="T36" fmla="+- 0 5809 5779"/>
                  <a:gd name="T37" fmla="*/ T36 w 43"/>
                  <a:gd name="T38" fmla="+- 0 4459 4433"/>
                  <a:gd name="T39" fmla="*/ 4459 h 68"/>
                  <a:gd name="T40" fmla="+- 0 5806 5779"/>
                  <a:gd name="T41" fmla="*/ T40 w 43"/>
                  <a:gd name="T42" fmla="+- 0 4459 4433"/>
                  <a:gd name="T43" fmla="*/ 445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3" h="68">
                    <a:moveTo>
                      <a:pt x="27" y="26"/>
                    </a:moveTo>
                    <a:lnTo>
                      <a:pt x="23" y="26"/>
                    </a:lnTo>
                    <a:lnTo>
                      <a:pt x="19" y="26"/>
                    </a:lnTo>
                    <a:lnTo>
                      <a:pt x="15" y="27"/>
                    </a:lnTo>
                    <a:lnTo>
                      <a:pt x="11" y="29"/>
                    </a:lnTo>
                    <a:lnTo>
                      <a:pt x="8" y="30"/>
                    </a:lnTo>
                    <a:lnTo>
                      <a:pt x="37" y="30"/>
                    </a:lnTo>
                    <a:lnTo>
                      <a:pt x="36" y="30"/>
                    </a:lnTo>
                    <a:lnTo>
                      <a:pt x="34" y="28"/>
                    </a:lnTo>
                    <a:lnTo>
                      <a:pt x="30" y="26"/>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88" name="Freeform 2792"/>
              <p:cNvSpPr>
                <a:spLocks/>
              </p:cNvSpPr>
              <p:nvPr/>
            </p:nvSpPr>
            <p:spPr bwMode="auto">
              <a:xfrm>
                <a:off x="5779" y="4433"/>
                <a:ext cx="43" cy="68"/>
              </a:xfrm>
              <a:custGeom>
                <a:avLst/>
                <a:gdLst>
                  <a:gd name="T0" fmla="+- 0 5818 5779"/>
                  <a:gd name="T1" fmla="*/ T0 w 43"/>
                  <a:gd name="T2" fmla="+- 0 4440 4433"/>
                  <a:gd name="T3" fmla="*/ 4440 h 68"/>
                  <a:gd name="T4" fmla="+- 0 5805 5779"/>
                  <a:gd name="T5" fmla="*/ T4 w 43"/>
                  <a:gd name="T6" fmla="+- 0 4440 4433"/>
                  <a:gd name="T7" fmla="*/ 4440 h 68"/>
                  <a:gd name="T8" fmla="+- 0 5809 5779"/>
                  <a:gd name="T9" fmla="*/ T8 w 43"/>
                  <a:gd name="T10" fmla="+- 0 4440 4433"/>
                  <a:gd name="T11" fmla="*/ 4440 h 68"/>
                  <a:gd name="T12" fmla="+- 0 5813 5779"/>
                  <a:gd name="T13" fmla="*/ T12 w 43"/>
                  <a:gd name="T14" fmla="+- 0 4441 4433"/>
                  <a:gd name="T15" fmla="*/ 4441 h 68"/>
                  <a:gd name="T16" fmla="+- 0 5815 5779"/>
                  <a:gd name="T17" fmla="*/ T16 w 43"/>
                  <a:gd name="T18" fmla="+- 0 4442 4433"/>
                  <a:gd name="T19" fmla="*/ 4442 h 68"/>
                  <a:gd name="T20" fmla="+- 0 5816 5779"/>
                  <a:gd name="T21" fmla="*/ T20 w 43"/>
                  <a:gd name="T22" fmla="+- 0 4442 4433"/>
                  <a:gd name="T23" fmla="*/ 4442 h 68"/>
                  <a:gd name="T24" fmla="+- 0 5817 5779"/>
                  <a:gd name="T25" fmla="*/ T24 w 43"/>
                  <a:gd name="T26" fmla="+- 0 4442 4433"/>
                  <a:gd name="T27" fmla="*/ 4442 h 68"/>
                  <a:gd name="T28" fmla="+- 0 5818 5779"/>
                  <a:gd name="T29" fmla="*/ T28 w 43"/>
                  <a:gd name="T30" fmla="+- 0 4441 4433"/>
                  <a:gd name="T31" fmla="*/ 4441 h 68"/>
                  <a:gd name="T32" fmla="+- 0 5818 5779"/>
                  <a:gd name="T33" fmla="*/ T32 w 43"/>
                  <a:gd name="T34" fmla="+- 0 4440 4433"/>
                  <a:gd name="T35" fmla="*/ 4440 h 68"/>
                  <a:gd name="T36" fmla="+- 0 5818 5779"/>
                  <a:gd name="T37" fmla="*/ T36 w 43"/>
                  <a:gd name="T38" fmla="+- 0 4440 4433"/>
                  <a:gd name="T39" fmla="*/ 444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3" h="68">
                    <a:moveTo>
                      <a:pt x="39" y="7"/>
                    </a:moveTo>
                    <a:lnTo>
                      <a:pt x="26" y="7"/>
                    </a:lnTo>
                    <a:lnTo>
                      <a:pt x="30" y="7"/>
                    </a:lnTo>
                    <a:lnTo>
                      <a:pt x="34" y="8"/>
                    </a:lnTo>
                    <a:lnTo>
                      <a:pt x="36" y="9"/>
                    </a:lnTo>
                    <a:lnTo>
                      <a:pt x="37" y="9"/>
                    </a:lnTo>
                    <a:lnTo>
                      <a:pt x="38"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9" name="Group 2789"/>
            <p:cNvGrpSpPr>
              <a:grpSpLocks/>
            </p:cNvGrpSpPr>
            <p:nvPr/>
          </p:nvGrpSpPr>
          <p:grpSpPr bwMode="auto">
            <a:xfrm>
              <a:off x="5847" y="4674"/>
              <a:ext cx="80" cy="15"/>
              <a:chOff x="5847" y="4674"/>
              <a:chExt cx="80" cy="15"/>
            </a:xfrm>
          </p:grpSpPr>
          <p:sp>
            <p:nvSpPr>
              <p:cNvPr id="39284" name="Freeform 2790"/>
              <p:cNvSpPr>
                <a:spLocks/>
              </p:cNvSpPr>
              <p:nvPr/>
            </p:nvSpPr>
            <p:spPr bwMode="auto">
              <a:xfrm>
                <a:off x="5847" y="4674"/>
                <a:ext cx="80" cy="15"/>
              </a:xfrm>
              <a:custGeom>
                <a:avLst/>
                <a:gdLst>
                  <a:gd name="T0" fmla="+- 0 5925 5847"/>
                  <a:gd name="T1" fmla="*/ T0 w 80"/>
                  <a:gd name="T2" fmla="+- 0 4674 4674"/>
                  <a:gd name="T3" fmla="*/ 4674 h 15"/>
                  <a:gd name="T4" fmla="+- 0 5848 5847"/>
                  <a:gd name="T5" fmla="*/ T4 w 80"/>
                  <a:gd name="T6" fmla="+- 0 4674 4674"/>
                  <a:gd name="T7" fmla="*/ 4674 h 15"/>
                  <a:gd name="T8" fmla="+- 0 5848 5847"/>
                  <a:gd name="T9" fmla="*/ T8 w 80"/>
                  <a:gd name="T10" fmla="+- 0 4688 4674"/>
                  <a:gd name="T11" fmla="*/ 4688 h 15"/>
                  <a:gd name="T12" fmla="+- 0 5847 5847"/>
                  <a:gd name="T13" fmla="*/ T12 w 80"/>
                  <a:gd name="T14" fmla="+- 0 4689 4674"/>
                  <a:gd name="T15" fmla="*/ 4689 h 15"/>
                  <a:gd name="T16" fmla="+- 0 5926 5847"/>
                  <a:gd name="T17" fmla="*/ T16 w 80"/>
                  <a:gd name="T18" fmla="+- 0 4689 4674"/>
                  <a:gd name="T19" fmla="*/ 4689 h 15"/>
                  <a:gd name="T20" fmla="+- 0 5925 5847"/>
                  <a:gd name="T21" fmla="*/ T20 w 80"/>
                  <a:gd name="T22" fmla="+- 0 4688 4674"/>
                  <a:gd name="T23" fmla="*/ 4688 h 15"/>
                  <a:gd name="T24" fmla="+- 0 5925 5847"/>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0" name="Group 2786"/>
            <p:cNvGrpSpPr>
              <a:grpSpLocks/>
            </p:cNvGrpSpPr>
            <p:nvPr/>
          </p:nvGrpSpPr>
          <p:grpSpPr bwMode="auto">
            <a:xfrm>
              <a:off x="5846" y="4674"/>
              <a:ext cx="3" cy="15"/>
              <a:chOff x="5846" y="4674"/>
              <a:chExt cx="3" cy="15"/>
            </a:xfrm>
          </p:grpSpPr>
          <p:sp>
            <p:nvSpPr>
              <p:cNvPr id="39282" name="Freeform 2788"/>
              <p:cNvSpPr>
                <a:spLocks/>
              </p:cNvSpPr>
              <p:nvPr/>
            </p:nvSpPr>
            <p:spPr bwMode="auto">
              <a:xfrm>
                <a:off x="5846" y="4674"/>
                <a:ext cx="3" cy="15"/>
              </a:xfrm>
              <a:custGeom>
                <a:avLst/>
                <a:gdLst>
                  <a:gd name="T0" fmla="+- 0 5848 5846"/>
                  <a:gd name="T1" fmla="*/ T0 w 3"/>
                  <a:gd name="T2" fmla="+- 0 4674 4674"/>
                  <a:gd name="T3" fmla="*/ 4674 h 15"/>
                  <a:gd name="T4" fmla="+- 0 5846 5846"/>
                  <a:gd name="T5" fmla="*/ T4 w 3"/>
                  <a:gd name="T6" fmla="+- 0 4674 4674"/>
                  <a:gd name="T7" fmla="*/ 4674 h 15"/>
                  <a:gd name="T8" fmla="+- 0 5846 5846"/>
                  <a:gd name="T9" fmla="*/ T8 w 3"/>
                  <a:gd name="T10" fmla="+- 0 4688 4674"/>
                  <a:gd name="T11" fmla="*/ 4688 h 15"/>
                  <a:gd name="T12" fmla="+- 0 5847 5846"/>
                  <a:gd name="T13" fmla="*/ T12 w 3"/>
                  <a:gd name="T14" fmla="+- 0 4689 4674"/>
                  <a:gd name="T15" fmla="*/ 4689 h 15"/>
                  <a:gd name="T16" fmla="+- 0 5848 5846"/>
                  <a:gd name="T17" fmla="*/ T16 w 3"/>
                  <a:gd name="T18" fmla="+- 0 4688 4674"/>
                  <a:gd name="T19" fmla="*/ 4688 h 15"/>
                  <a:gd name="T20" fmla="+- 0 5848 5846"/>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83" name="Picture 278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91" name="Group 2784"/>
            <p:cNvGrpSpPr>
              <a:grpSpLocks/>
            </p:cNvGrpSpPr>
            <p:nvPr/>
          </p:nvGrpSpPr>
          <p:grpSpPr bwMode="auto">
            <a:xfrm>
              <a:off x="5831" y="4019"/>
              <a:ext cx="3" cy="656"/>
              <a:chOff x="5831" y="4019"/>
              <a:chExt cx="3" cy="656"/>
            </a:xfrm>
          </p:grpSpPr>
          <p:sp>
            <p:nvSpPr>
              <p:cNvPr id="39281" name="Freeform 2785"/>
              <p:cNvSpPr>
                <a:spLocks/>
              </p:cNvSpPr>
              <p:nvPr/>
            </p:nvSpPr>
            <p:spPr bwMode="auto">
              <a:xfrm>
                <a:off x="5831" y="4019"/>
                <a:ext cx="3" cy="656"/>
              </a:xfrm>
              <a:custGeom>
                <a:avLst/>
                <a:gdLst>
                  <a:gd name="T0" fmla="+- 0 5831 5831"/>
                  <a:gd name="T1" fmla="*/ T0 w 3"/>
                  <a:gd name="T2" fmla="+- 0 4675 4019"/>
                  <a:gd name="T3" fmla="*/ 4675 h 656"/>
                  <a:gd name="T4" fmla="+- 0 5834 5831"/>
                  <a:gd name="T5" fmla="*/ T4 w 3"/>
                  <a:gd name="T6" fmla="+- 0 4675 4019"/>
                  <a:gd name="T7" fmla="*/ 4675 h 656"/>
                  <a:gd name="T8" fmla="+- 0 5834 5831"/>
                  <a:gd name="T9" fmla="*/ T8 w 3"/>
                  <a:gd name="T10" fmla="+- 0 4019 4019"/>
                  <a:gd name="T11" fmla="*/ 4019 h 656"/>
                  <a:gd name="T12" fmla="+- 0 5831 5831"/>
                  <a:gd name="T13" fmla="*/ T12 w 3"/>
                  <a:gd name="T14" fmla="+- 0 4019 4019"/>
                  <a:gd name="T15" fmla="*/ 4019 h 656"/>
                  <a:gd name="T16" fmla="+- 0 5831 583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2" name="Group 2782"/>
            <p:cNvGrpSpPr>
              <a:grpSpLocks/>
            </p:cNvGrpSpPr>
            <p:nvPr/>
          </p:nvGrpSpPr>
          <p:grpSpPr bwMode="auto">
            <a:xfrm>
              <a:off x="5831" y="4018"/>
              <a:ext cx="82" cy="2"/>
              <a:chOff x="5831" y="4018"/>
              <a:chExt cx="82" cy="2"/>
            </a:xfrm>
          </p:grpSpPr>
          <p:sp>
            <p:nvSpPr>
              <p:cNvPr id="39280" name="Freeform 2783"/>
              <p:cNvSpPr>
                <a:spLocks/>
              </p:cNvSpPr>
              <p:nvPr/>
            </p:nvSpPr>
            <p:spPr bwMode="auto">
              <a:xfrm>
                <a:off x="5831" y="4018"/>
                <a:ext cx="82" cy="2"/>
              </a:xfrm>
              <a:custGeom>
                <a:avLst/>
                <a:gdLst>
                  <a:gd name="T0" fmla="+- 0 5831 5831"/>
                  <a:gd name="T1" fmla="*/ T0 w 82"/>
                  <a:gd name="T2" fmla="+- 0 5913 583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93" name="Group 2780"/>
            <p:cNvGrpSpPr>
              <a:grpSpLocks/>
            </p:cNvGrpSpPr>
            <p:nvPr/>
          </p:nvGrpSpPr>
          <p:grpSpPr bwMode="auto">
            <a:xfrm>
              <a:off x="5832" y="4674"/>
              <a:ext cx="80" cy="2"/>
              <a:chOff x="5832" y="4674"/>
              <a:chExt cx="80" cy="2"/>
            </a:xfrm>
          </p:grpSpPr>
          <p:sp>
            <p:nvSpPr>
              <p:cNvPr id="39279" name="Freeform 2781"/>
              <p:cNvSpPr>
                <a:spLocks/>
              </p:cNvSpPr>
              <p:nvPr/>
            </p:nvSpPr>
            <p:spPr bwMode="auto">
              <a:xfrm>
                <a:off x="5832" y="4674"/>
                <a:ext cx="80" cy="2"/>
              </a:xfrm>
              <a:custGeom>
                <a:avLst/>
                <a:gdLst>
                  <a:gd name="T0" fmla="+- 0 5832 5832"/>
                  <a:gd name="T1" fmla="*/ T0 w 80"/>
                  <a:gd name="T2" fmla="+- 0 5912 583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94" name="Group 2778"/>
            <p:cNvGrpSpPr>
              <a:grpSpLocks/>
            </p:cNvGrpSpPr>
            <p:nvPr/>
          </p:nvGrpSpPr>
          <p:grpSpPr bwMode="auto">
            <a:xfrm>
              <a:off x="5834" y="4672"/>
              <a:ext cx="80" cy="2"/>
              <a:chOff x="5834" y="4672"/>
              <a:chExt cx="80" cy="2"/>
            </a:xfrm>
          </p:grpSpPr>
          <p:sp>
            <p:nvSpPr>
              <p:cNvPr id="39278" name="Freeform 2779"/>
              <p:cNvSpPr>
                <a:spLocks/>
              </p:cNvSpPr>
              <p:nvPr/>
            </p:nvSpPr>
            <p:spPr bwMode="auto">
              <a:xfrm>
                <a:off x="5834" y="4672"/>
                <a:ext cx="80" cy="2"/>
              </a:xfrm>
              <a:custGeom>
                <a:avLst/>
                <a:gdLst>
                  <a:gd name="T0" fmla="+- 0 5834 5834"/>
                  <a:gd name="T1" fmla="*/ T0 w 80"/>
                  <a:gd name="T2" fmla="+- 0 5913 583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95" name="Group 2773"/>
            <p:cNvGrpSpPr>
              <a:grpSpLocks/>
            </p:cNvGrpSpPr>
            <p:nvPr/>
          </p:nvGrpSpPr>
          <p:grpSpPr bwMode="auto">
            <a:xfrm>
              <a:off x="5857" y="4186"/>
              <a:ext cx="43" cy="68"/>
              <a:chOff x="5857" y="4186"/>
              <a:chExt cx="43" cy="68"/>
            </a:xfrm>
          </p:grpSpPr>
          <p:sp>
            <p:nvSpPr>
              <p:cNvPr id="39274" name="Freeform 2777"/>
              <p:cNvSpPr>
                <a:spLocks/>
              </p:cNvSpPr>
              <p:nvPr/>
            </p:nvSpPr>
            <p:spPr bwMode="auto">
              <a:xfrm>
                <a:off x="5857" y="4186"/>
                <a:ext cx="43" cy="68"/>
              </a:xfrm>
              <a:custGeom>
                <a:avLst/>
                <a:gdLst>
                  <a:gd name="T0" fmla="+- 0 5860 5857"/>
                  <a:gd name="T1" fmla="*/ T0 w 43"/>
                  <a:gd name="T2" fmla="+- 0 4245 4186"/>
                  <a:gd name="T3" fmla="*/ 4245 h 68"/>
                  <a:gd name="T4" fmla="+- 0 5859 5857"/>
                  <a:gd name="T5" fmla="*/ T4 w 43"/>
                  <a:gd name="T6" fmla="+- 0 4245 4186"/>
                  <a:gd name="T7" fmla="*/ 4245 h 68"/>
                  <a:gd name="T8" fmla="+- 0 5859 5857"/>
                  <a:gd name="T9" fmla="*/ T8 w 43"/>
                  <a:gd name="T10" fmla="+- 0 4245 4186"/>
                  <a:gd name="T11" fmla="*/ 4245 h 68"/>
                  <a:gd name="T12" fmla="+- 0 5859 5857"/>
                  <a:gd name="T13" fmla="*/ T12 w 43"/>
                  <a:gd name="T14" fmla="+- 0 4246 4186"/>
                  <a:gd name="T15" fmla="*/ 4246 h 68"/>
                  <a:gd name="T16" fmla="+- 0 5859 5857"/>
                  <a:gd name="T17" fmla="*/ T16 w 43"/>
                  <a:gd name="T18" fmla="+- 0 4248 4186"/>
                  <a:gd name="T19" fmla="*/ 4248 h 68"/>
                  <a:gd name="T20" fmla="+- 0 5859 5857"/>
                  <a:gd name="T21" fmla="*/ T20 w 43"/>
                  <a:gd name="T22" fmla="+- 0 4250 4186"/>
                  <a:gd name="T23" fmla="*/ 4250 h 68"/>
                  <a:gd name="T24" fmla="+- 0 5872 5857"/>
                  <a:gd name="T25" fmla="*/ T24 w 43"/>
                  <a:gd name="T26" fmla="+- 0 4254 4186"/>
                  <a:gd name="T27" fmla="*/ 4254 h 68"/>
                  <a:gd name="T28" fmla="+- 0 5875 5857"/>
                  <a:gd name="T29" fmla="*/ T28 w 43"/>
                  <a:gd name="T30" fmla="+- 0 4254 4186"/>
                  <a:gd name="T31" fmla="*/ 4254 h 68"/>
                  <a:gd name="T32" fmla="+- 0 5879 5857"/>
                  <a:gd name="T33" fmla="*/ T32 w 43"/>
                  <a:gd name="T34" fmla="+- 0 4253 4186"/>
                  <a:gd name="T35" fmla="*/ 4253 h 68"/>
                  <a:gd name="T36" fmla="+- 0 5884 5857"/>
                  <a:gd name="T37" fmla="*/ T36 w 43"/>
                  <a:gd name="T38" fmla="+- 0 4251 4186"/>
                  <a:gd name="T39" fmla="*/ 4251 h 68"/>
                  <a:gd name="T40" fmla="+- 0 5887 5857"/>
                  <a:gd name="T41" fmla="*/ T40 w 43"/>
                  <a:gd name="T42" fmla="+- 0 4250 4186"/>
                  <a:gd name="T43" fmla="*/ 4250 h 68"/>
                  <a:gd name="T44" fmla="+- 0 5890 5857"/>
                  <a:gd name="T45" fmla="*/ T44 w 43"/>
                  <a:gd name="T46" fmla="+- 0 4247 4186"/>
                  <a:gd name="T47" fmla="*/ 4247 h 68"/>
                  <a:gd name="T48" fmla="+- 0 5872 5857"/>
                  <a:gd name="T49" fmla="*/ T48 w 43"/>
                  <a:gd name="T50" fmla="+- 0 4247 4186"/>
                  <a:gd name="T51" fmla="*/ 4247 h 68"/>
                  <a:gd name="T52" fmla="+- 0 5868 5857"/>
                  <a:gd name="T53" fmla="*/ T52 w 43"/>
                  <a:gd name="T54" fmla="+- 0 4247 4186"/>
                  <a:gd name="T55" fmla="*/ 4247 h 68"/>
                  <a:gd name="T56" fmla="+- 0 5864 5857"/>
                  <a:gd name="T57" fmla="*/ T56 w 43"/>
                  <a:gd name="T58" fmla="+- 0 4246 4186"/>
                  <a:gd name="T59" fmla="*/ 4246 h 68"/>
                  <a:gd name="T60" fmla="+- 0 5861 5857"/>
                  <a:gd name="T61" fmla="*/ T60 w 43"/>
                  <a:gd name="T62" fmla="+- 0 4245 4186"/>
                  <a:gd name="T63" fmla="*/ 4245 h 68"/>
                  <a:gd name="T64" fmla="+- 0 5860 5857"/>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2" y="59"/>
                    </a:lnTo>
                    <a:lnTo>
                      <a:pt x="2" y="60"/>
                    </a:lnTo>
                    <a:lnTo>
                      <a:pt x="2" y="62"/>
                    </a:lnTo>
                    <a:lnTo>
                      <a:pt x="2" y="64"/>
                    </a:lnTo>
                    <a:lnTo>
                      <a:pt x="15" y="68"/>
                    </a:lnTo>
                    <a:lnTo>
                      <a:pt x="18" y="68"/>
                    </a:lnTo>
                    <a:lnTo>
                      <a:pt x="22" y="67"/>
                    </a:lnTo>
                    <a:lnTo>
                      <a:pt x="27" y="65"/>
                    </a:lnTo>
                    <a:lnTo>
                      <a:pt x="30" y="64"/>
                    </a:lnTo>
                    <a:lnTo>
                      <a:pt x="33" y="61"/>
                    </a:lnTo>
                    <a:lnTo>
                      <a:pt x="15" y="61"/>
                    </a:lnTo>
                    <a:lnTo>
                      <a:pt x="11" y="61"/>
                    </a:lnTo>
                    <a:lnTo>
                      <a:pt x="7" y="60"/>
                    </a:lnTo>
                    <a:lnTo>
                      <a:pt x="4"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5" name="Freeform 2776"/>
              <p:cNvSpPr>
                <a:spLocks/>
              </p:cNvSpPr>
              <p:nvPr/>
            </p:nvSpPr>
            <p:spPr bwMode="auto">
              <a:xfrm>
                <a:off x="5857" y="4186"/>
                <a:ext cx="43" cy="68"/>
              </a:xfrm>
              <a:custGeom>
                <a:avLst/>
                <a:gdLst>
                  <a:gd name="T0" fmla="+- 0 5899 5857"/>
                  <a:gd name="T1" fmla="*/ T0 w 43"/>
                  <a:gd name="T2" fmla="+- 0 4224 4186"/>
                  <a:gd name="T3" fmla="*/ 4224 h 68"/>
                  <a:gd name="T4" fmla="+- 0 5891 5857"/>
                  <a:gd name="T5" fmla="*/ T4 w 43"/>
                  <a:gd name="T6" fmla="+- 0 4224 4186"/>
                  <a:gd name="T7" fmla="*/ 4224 h 68"/>
                  <a:gd name="T8" fmla="+- 0 5890 5857"/>
                  <a:gd name="T9" fmla="*/ T8 w 43"/>
                  <a:gd name="T10" fmla="+- 0 4228 4186"/>
                  <a:gd name="T11" fmla="*/ 4228 h 68"/>
                  <a:gd name="T12" fmla="+- 0 5890 5857"/>
                  <a:gd name="T13" fmla="*/ T12 w 43"/>
                  <a:gd name="T14" fmla="+- 0 4230 4186"/>
                  <a:gd name="T15" fmla="*/ 4230 h 68"/>
                  <a:gd name="T16" fmla="+- 0 5875 5857"/>
                  <a:gd name="T17" fmla="*/ T16 w 43"/>
                  <a:gd name="T18" fmla="+- 0 4247 4186"/>
                  <a:gd name="T19" fmla="*/ 4247 h 68"/>
                  <a:gd name="T20" fmla="+- 0 5890 5857"/>
                  <a:gd name="T21" fmla="*/ T20 w 43"/>
                  <a:gd name="T22" fmla="+- 0 4247 4186"/>
                  <a:gd name="T23" fmla="*/ 4247 h 68"/>
                  <a:gd name="T24" fmla="+- 0 5898 5857"/>
                  <a:gd name="T25" fmla="*/ T24 w 43"/>
                  <a:gd name="T26" fmla="+- 0 4229 4186"/>
                  <a:gd name="T27" fmla="*/ 4229 h 68"/>
                  <a:gd name="T28" fmla="+- 0 5899 5857"/>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4" y="38"/>
                    </a:lnTo>
                    <a:lnTo>
                      <a:pt x="33" y="42"/>
                    </a:lnTo>
                    <a:lnTo>
                      <a:pt x="33" y="44"/>
                    </a:lnTo>
                    <a:lnTo>
                      <a:pt x="18" y="61"/>
                    </a:lnTo>
                    <a:lnTo>
                      <a:pt x="33" y="61"/>
                    </a:lnTo>
                    <a:lnTo>
                      <a:pt x="41"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6" name="Freeform 2775"/>
              <p:cNvSpPr>
                <a:spLocks/>
              </p:cNvSpPr>
              <p:nvPr/>
            </p:nvSpPr>
            <p:spPr bwMode="auto">
              <a:xfrm>
                <a:off x="5857" y="4186"/>
                <a:ext cx="43" cy="68"/>
              </a:xfrm>
              <a:custGeom>
                <a:avLst/>
                <a:gdLst>
                  <a:gd name="T0" fmla="+- 0 5881 5857"/>
                  <a:gd name="T1" fmla="*/ T0 w 43"/>
                  <a:gd name="T2" fmla="+- 0 4186 4186"/>
                  <a:gd name="T3" fmla="*/ 4186 h 68"/>
                  <a:gd name="T4" fmla="+- 0 5875 5857"/>
                  <a:gd name="T5" fmla="*/ T4 w 43"/>
                  <a:gd name="T6" fmla="+- 0 4186 4186"/>
                  <a:gd name="T7" fmla="*/ 4186 h 68"/>
                  <a:gd name="T8" fmla="+- 0 5871 5857"/>
                  <a:gd name="T9" fmla="*/ T8 w 43"/>
                  <a:gd name="T10" fmla="+- 0 4187 4186"/>
                  <a:gd name="T11" fmla="*/ 4187 h 68"/>
                  <a:gd name="T12" fmla="+- 0 5857 5857"/>
                  <a:gd name="T13" fmla="*/ T12 w 43"/>
                  <a:gd name="T14" fmla="+- 0 4212 4186"/>
                  <a:gd name="T15" fmla="*/ 4212 h 68"/>
                  <a:gd name="T16" fmla="+- 0 5857 5857"/>
                  <a:gd name="T17" fmla="*/ T16 w 43"/>
                  <a:gd name="T18" fmla="+- 0 4214 4186"/>
                  <a:gd name="T19" fmla="*/ 4214 h 68"/>
                  <a:gd name="T20" fmla="+- 0 5872 5857"/>
                  <a:gd name="T21" fmla="*/ T20 w 43"/>
                  <a:gd name="T22" fmla="+- 0 4228 4186"/>
                  <a:gd name="T23" fmla="*/ 4228 h 68"/>
                  <a:gd name="T24" fmla="+- 0 5879 5857"/>
                  <a:gd name="T25" fmla="*/ T24 w 43"/>
                  <a:gd name="T26" fmla="+- 0 4228 4186"/>
                  <a:gd name="T27" fmla="*/ 4228 h 68"/>
                  <a:gd name="T28" fmla="+- 0 5891 5857"/>
                  <a:gd name="T29" fmla="*/ T28 w 43"/>
                  <a:gd name="T30" fmla="+- 0 4224 4186"/>
                  <a:gd name="T31" fmla="*/ 4224 h 68"/>
                  <a:gd name="T32" fmla="+- 0 5899 5857"/>
                  <a:gd name="T33" fmla="*/ T32 w 43"/>
                  <a:gd name="T34" fmla="+- 0 4224 4186"/>
                  <a:gd name="T35" fmla="*/ 4224 h 68"/>
                  <a:gd name="T36" fmla="+- 0 5899 5857"/>
                  <a:gd name="T37" fmla="*/ T36 w 43"/>
                  <a:gd name="T38" fmla="+- 0 4221 4186"/>
                  <a:gd name="T39" fmla="*/ 4221 h 68"/>
                  <a:gd name="T40" fmla="+- 0 5875 5857"/>
                  <a:gd name="T41" fmla="*/ T40 w 43"/>
                  <a:gd name="T42" fmla="+- 0 4221 4186"/>
                  <a:gd name="T43" fmla="*/ 4221 h 68"/>
                  <a:gd name="T44" fmla="+- 0 5873 5857"/>
                  <a:gd name="T45" fmla="*/ T44 w 43"/>
                  <a:gd name="T46" fmla="+- 0 4221 4186"/>
                  <a:gd name="T47" fmla="*/ 4221 h 68"/>
                  <a:gd name="T48" fmla="+- 0 5866 5857"/>
                  <a:gd name="T49" fmla="*/ T48 w 43"/>
                  <a:gd name="T50" fmla="+- 0 4211 4186"/>
                  <a:gd name="T51" fmla="*/ 4211 h 68"/>
                  <a:gd name="T52" fmla="+- 0 5866 5857"/>
                  <a:gd name="T53" fmla="*/ T52 w 43"/>
                  <a:gd name="T54" fmla="+- 0 4205 4186"/>
                  <a:gd name="T55" fmla="*/ 4205 h 68"/>
                  <a:gd name="T56" fmla="+- 0 5875 5857"/>
                  <a:gd name="T57" fmla="*/ T56 w 43"/>
                  <a:gd name="T58" fmla="+- 0 4193 4186"/>
                  <a:gd name="T59" fmla="*/ 4193 h 68"/>
                  <a:gd name="T60" fmla="+- 0 5894 5857"/>
                  <a:gd name="T61" fmla="*/ T60 w 43"/>
                  <a:gd name="T62" fmla="+- 0 4193 4186"/>
                  <a:gd name="T63" fmla="*/ 4193 h 68"/>
                  <a:gd name="T64" fmla="+- 0 5892 5857"/>
                  <a:gd name="T65" fmla="*/ T64 w 43"/>
                  <a:gd name="T66" fmla="+- 0 4192 4186"/>
                  <a:gd name="T67" fmla="*/ 4192 h 68"/>
                  <a:gd name="T68" fmla="+- 0 5889 5857"/>
                  <a:gd name="T69" fmla="*/ T68 w 43"/>
                  <a:gd name="T70" fmla="+- 0 4189 4186"/>
                  <a:gd name="T71" fmla="*/ 4189 h 68"/>
                  <a:gd name="T72" fmla="+- 0 5888 5857"/>
                  <a:gd name="T73" fmla="*/ T72 w 43"/>
                  <a:gd name="T74" fmla="+- 0 4188 4186"/>
                  <a:gd name="T75" fmla="*/ 4188 h 68"/>
                  <a:gd name="T76" fmla="+- 0 5883 5857"/>
                  <a:gd name="T77" fmla="*/ T76 w 43"/>
                  <a:gd name="T78" fmla="+- 0 4187 4186"/>
                  <a:gd name="T79" fmla="*/ 4187 h 68"/>
                  <a:gd name="T80" fmla="+- 0 5881 5857"/>
                  <a:gd name="T81" fmla="*/ T80 w 43"/>
                  <a:gd name="T82" fmla="+- 0 4186 4186"/>
                  <a:gd name="T83"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3" h="68">
                    <a:moveTo>
                      <a:pt x="24" y="0"/>
                    </a:moveTo>
                    <a:lnTo>
                      <a:pt x="18" y="0"/>
                    </a:lnTo>
                    <a:lnTo>
                      <a:pt x="14" y="1"/>
                    </a:lnTo>
                    <a:lnTo>
                      <a:pt x="0" y="26"/>
                    </a:lnTo>
                    <a:lnTo>
                      <a:pt x="0" y="28"/>
                    </a:lnTo>
                    <a:lnTo>
                      <a:pt x="15" y="42"/>
                    </a:lnTo>
                    <a:lnTo>
                      <a:pt x="22" y="42"/>
                    </a:lnTo>
                    <a:lnTo>
                      <a:pt x="34" y="38"/>
                    </a:lnTo>
                    <a:lnTo>
                      <a:pt x="42" y="38"/>
                    </a:lnTo>
                    <a:lnTo>
                      <a:pt x="42" y="35"/>
                    </a:lnTo>
                    <a:lnTo>
                      <a:pt x="18" y="35"/>
                    </a:lnTo>
                    <a:lnTo>
                      <a:pt x="16" y="35"/>
                    </a:lnTo>
                    <a:lnTo>
                      <a:pt x="9" y="25"/>
                    </a:lnTo>
                    <a:lnTo>
                      <a:pt x="9" y="19"/>
                    </a:lnTo>
                    <a:lnTo>
                      <a:pt x="18" y="7"/>
                    </a:lnTo>
                    <a:lnTo>
                      <a:pt x="37" y="7"/>
                    </a:lnTo>
                    <a:lnTo>
                      <a:pt x="35" y="6"/>
                    </a:lnTo>
                    <a:lnTo>
                      <a:pt x="32" y="3"/>
                    </a:lnTo>
                    <a:lnTo>
                      <a:pt x="31" y="2"/>
                    </a:lnTo>
                    <a:lnTo>
                      <a:pt x="26"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7" name="Freeform 2774"/>
              <p:cNvSpPr>
                <a:spLocks/>
              </p:cNvSpPr>
              <p:nvPr/>
            </p:nvSpPr>
            <p:spPr bwMode="auto">
              <a:xfrm>
                <a:off x="5857" y="4186"/>
                <a:ext cx="43" cy="68"/>
              </a:xfrm>
              <a:custGeom>
                <a:avLst/>
                <a:gdLst>
                  <a:gd name="T0" fmla="+- 0 5894 5857"/>
                  <a:gd name="T1" fmla="*/ T0 w 43"/>
                  <a:gd name="T2" fmla="+- 0 4193 4186"/>
                  <a:gd name="T3" fmla="*/ 4193 h 68"/>
                  <a:gd name="T4" fmla="+- 0 5880 5857"/>
                  <a:gd name="T5" fmla="*/ T4 w 43"/>
                  <a:gd name="T6" fmla="+- 0 4193 4186"/>
                  <a:gd name="T7" fmla="*/ 4193 h 68"/>
                  <a:gd name="T8" fmla="+- 0 5881 5857"/>
                  <a:gd name="T9" fmla="*/ T8 w 43"/>
                  <a:gd name="T10" fmla="+- 0 4194 4186"/>
                  <a:gd name="T11" fmla="*/ 4194 h 68"/>
                  <a:gd name="T12" fmla="+- 0 5885 5857"/>
                  <a:gd name="T13" fmla="*/ T12 w 43"/>
                  <a:gd name="T14" fmla="+- 0 4195 4186"/>
                  <a:gd name="T15" fmla="*/ 4195 h 68"/>
                  <a:gd name="T16" fmla="+- 0 5890 5857"/>
                  <a:gd name="T17" fmla="*/ T16 w 43"/>
                  <a:gd name="T18" fmla="+- 0 4217 4186"/>
                  <a:gd name="T19" fmla="*/ 4217 h 68"/>
                  <a:gd name="T20" fmla="+- 0 5889 5857"/>
                  <a:gd name="T21" fmla="*/ T20 w 43"/>
                  <a:gd name="T22" fmla="+- 0 4218 4186"/>
                  <a:gd name="T23" fmla="*/ 4218 h 68"/>
                  <a:gd name="T24" fmla="+- 0 5887 5857"/>
                  <a:gd name="T25" fmla="*/ T24 w 43"/>
                  <a:gd name="T26" fmla="+- 0 4219 4186"/>
                  <a:gd name="T27" fmla="*/ 4219 h 68"/>
                  <a:gd name="T28" fmla="+- 0 5882 5857"/>
                  <a:gd name="T29" fmla="*/ T28 w 43"/>
                  <a:gd name="T30" fmla="+- 0 4220 4186"/>
                  <a:gd name="T31" fmla="*/ 4220 h 68"/>
                  <a:gd name="T32" fmla="+- 0 5880 5857"/>
                  <a:gd name="T33" fmla="*/ T32 w 43"/>
                  <a:gd name="T34" fmla="+- 0 4221 4186"/>
                  <a:gd name="T35" fmla="*/ 4221 h 68"/>
                  <a:gd name="T36" fmla="+- 0 5899 5857"/>
                  <a:gd name="T37" fmla="*/ T36 w 43"/>
                  <a:gd name="T38" fmla="+- 0 4221 4186"/>
                  <a:gd name="T39" fmla="*/ 4221 h 68"/>
                  <a:gd name="T40" fmla="+- 0 5896 5857"/>
                  <a:gd name="T41" fmla="*/ T40 w 43"/>
                  <a:gd name="T42" fmla="+- 0 4197 4186"/>
                  <a:gd name="T43" fmla="*/ 4197 h 68"/>
                  <a:gd name="T44" fmla="+- 0 5894 5857"/>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4" y="8"/>
                    </a:lnTo>
                    <a:lnTo>
                      <a:pt x="28" y="9"/>
                    </a:lnTo>
                    <a:lnTo>
                      <a:pt x="33" y="31"/>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6" name="Group 2768"/>
            <p:cNvGrpSpPr>
              <a:grpSpLocks/>
            </p:cNvGrpSpPr>
            <p:nvPr/>
          </p:nvGrpSpPr>
          <p:grpSpPr bwMode="auto">
            <a:xfrm>
              <a:off x="5857" y="4310"/>
              <a:ext cx="43" cy="68"/>
              <a:chOff x="5857" y="4310"/>
              <a:chExt cx="43" cy="68"/>
            </a:xfrm>
          </p:grpSpPr>
          <p:sp>
            <p:nvSpPr>
              <p:cNvPr id="39270" name="Freeform 2772"/>
              <p:cNvSpPr>
                <a:spLocks/>
              </p:cNvSpPr>
              <p:nvPr/>
            </p:nvSpPr>
            <p:spPr bwMode="auto">
              <a:xfrm>
                <a:off x="5857" y="4310"/>
                <a:ext cx="43" cy="68"/>
              </a:xfrm>
              <a:custGeom>
                <a:avLst/>
                <a:gdLst>
                  <a:gd name="T0" fmla="+- 0 5860 5857"/>
                  <a:gd name="T1" fmla="*/ T0 w 43"/>
                  <a:gd name="T2" fmla="+- 0 4368 4310"/>
                  <a:gd name="T3" fmla="*/ 4368 h 68"/>
                  <a:gd name="T4" fmla="+- 0 5859 5857"/>
                  <a:gd name="T5" fmla="*/ T4 w 43"/>
                  <a:gd name="T6" fmla="+- 0 4368 4310"/>
                  <a:gd name="T7" fmla="*/ 4368 h 68"/>
                  <a:gd name="T8" fmla="+- 0 5859 5857"/>
                  <a:gd name="T9" fmla="*/ T8 w 43"/>
                  <a:gd name="T10" fmla="+- 0 4368 4310"/>
                  <a:gd name="T11" fmla="*/ 4368 h 68"/>
                  <a:gd name="T12" fmla="+- 0 5859 5857"/>
                  <a:gd name="T13" fmla="*/ T12 w 43"/>
                  <a:gd name="T14" fmla="+- 0 4369 4310"/>
                  <a:gd name="T15" fmla="*/ 4369 h 68"/>
                  <a:gd name="T16" fmla="+- 0 5859 5857"/>
                  <a:gd name="T17" fmla="*/ T16 w 43"/>
                  <a:gd name="T18" fmla="+- 0 4371 4310"/>
                  <a:gd name="T19" fmla="*/ 4371 h 68"/>
                  <a:gd name="T20" fmla="+- 0 5859 5857"/>
                  <a:gd name="T21" fmla="*/ T20 w 43"/>
                  <a:gd name="T22" fmla="+- 0 4373 4310"/>
                  <a:gd name="T23" fmla="*/ 4373 h 68"/>
                  <a:gd name="T24" fmla="+- 0 5872 5857"/>
                  <a:gd name="T25" fmla="*/ T24 w 43"/>
                  <a:gd name="T26" fmla="+- 0 4377 4310"/>
                  <a:gd name="T27" fmla="*/ 4377 h 68"/>
                  <a:gd name="T28" fmla="+- 0 5875 5857"/>
                  <a:gd name="T29" fmla="*/ T28 w 43"/>
                  <a:gd name="T30" fmla="+- 0 4377 4310"/>
                  <a:gd name="T31" fmla="*/ 4377 h 68"/>
                  <a:gd name="T32" fmla="+- 0 5879 5857"/>
                  <a:gd name="T33" fmla="*/ T32 w 43"/>
                  <a:gd name="T34" fmla="+- 0 4377 4310"/>
                  <a:gd name="T35" fmla="*/ 4377 h 68"/>
                  <a:gd name="T36" fmla="+- 0 5884 5857"/>
                  <a:gd name="T37" fmla="*/ T36 w 43"/>
                  <a:gd name="T38" fmla="+- 0 4375 4310"/>
                  <a:gd name="T39" fmla="*/ 4375 h 68"/>
                  <a:gd name="T40" fmla="+- 0 5887 5857"/>
                  <a:gd name="T41" fmla="*/ T40 w 43"/>
                  <a:gd name="T42" fmla="+- 0 4373 4310"/>
                  <a:gd name="T43" fmla="*/ 4373 h 68"/>
                  <a:gd name="T44" fmla="+- 0 5890 5857"/>
                  <a:gd name="T45" fmla="*/ T44 w 43"/>
                  <a:gd name="T46" fmla="+- 0 4370 4310"/>
                  <a:gd name="T47" fmla="*/ 4370 h 68"/>
                  <a:gd name="T48" fmla="+- 0 5872 5857"/>
                  <a:gd name="T49" fmla="*/ T48 w 43"/>
                  <a:gd name="T50" fmla="+- 0 4370 4310"/>
                  <a:gd name="T51" fmla="*/ 4370 h 68"/>
                  <a:gd name="T52" fmla="+- 0 5868 5857"/>
                  <a:gd name="T53" fmla="*/ T52 w 43"/>
                  <a:gd name="T54" fmla="+- 0 4370 4310"/>
                  <a:gd name="T55" fmla="*/ 4370 h 68"/>
                  <a:gd name="T56" fmla="+- 0 5864 5857"/>
                  <a:gd name="T57" fmla="*/ T56 w 43"/>
                  <a:gd name="T58" fmla="+- 0 4369 4310"/>
                  <a:gd name="T59" fmla="*/ 4369 h 68"/>
                  <a:gd name="T60" fmla="+- 0 5861 5857"/>
                  <a:gd name="T61" fmla="*/ T60 w 43"/>
                  <a:gd name="T62" fmla="+- 0 4368 4310"/>
                  <a:gd name="T63" fmla="*/ 4368 h 68"/>
                  <a:gd name="T64" fmla="+- 0 5860 5857"/>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3"/>
                    </a:lnTo>
                    <a:lnTo>
                      <a:pt x="33" y="60"/>
                    </a:lnTo>
                    <a:lnTo>
                      <a:pt x="15" y="60"/>
                    </a:lnTo>
                    <a:lnTo>
                      <a:pt x="11"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1" name="Freeform 2771"/>
              <p:cNvSpPr>
                <a:spLocks/>
              </p:cNvSpPr>
              <p:nvPr/>
            </p:nvSpPr>
            <p:spPr bwMode="auto">
              <a:xfrm>
                <a:off x="5857" y="4310"/>
                <a:ext cx="43" cy="68"/>
              </a:xfrm>
              <a:custGeom>
                <a:avLst/>
                <a:gdLst>
                  <a:gd name="T0" fmla="+- 0 5899 5857"/>
                  <a:gd name="T1" fmla="*/ T0 w 43"/>
                  <a:gd name="T2" fmla="+- 0 4347 4310"/>
                  <a:gd name="T3" fmla="*/ 4347 h 68"/>
                  <a:gd name="T4" fmla="+- 0 5891 5857"/>
                  <a:gd name="T5" fmla="*/ T4 w 43"/>
                  <a:gd name="T6" fmla="+- 0 4347 4310"/>
                  <a:gd name="T7" fmla="*/ 4347 h 68"/>
                  <a:gd name="T8" fmla="+- 0 5890 5857"/>
                  <a:gd name="T9" fmla="*/ T8 w 43"/>
                  <a:gd name="T10" fmla="+- 0 4351 4310"/>
                  <a:gd name="T11" fmla="*/ 4351 h 68"/>
                  <a:gd name="T12" fmla="+- 0 5890 5857"/>
                  <a:gd name="T13" fmla="*/ T12 w 43"/>
                  <a:gd name="T14" fmla="+- 0 4353 4310"/>
                  <a:gd name="T15" fmla="*/ 4353 h 68"/>
                  <a:gd name="T16" fmla="+- 0 5875 5857"/>
                  <a:gd name="T17" fmla="*/ T16 w 43"/>
                  <a:gd name="T18" fmla="+- 0 4370 4310"/>
                  <a:gd name="T19" fmla="*/ 4370 h 68"/>
                  <a:gd name="T20" fmla="+- 0 5890 5857"/>
                  <a:gd name="T21" fmla="*/ T20 w 43"/>
                  <a:gd name="T22" fmla="+- 0 4370 4310"/>
                  <a:gd name="T23" fmla="*/ 4370 h 68"/>
                  <a:gd name="T24" fmla="+- 0 5898 5857"/>
                  <a:gd name="T25" fmla="*/ T24 w 43"/>
                  <a:gd name="T26" fmla="+- 0 4352 4310"/>
                  <a:gd name="T27" fmla="*/ 4352 h 68"/>
                  <a:gd name="T28" fmla="+- 0 5899 5857"/>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2" name="Freeform 2770"/>
              <p:cNvSpPr>
                <a:spLocks/>
              </p:cNvSpPr>
              <p:nvPr/>
            </p:nvSpPr>
            <p:spPr bwMode="auto">
              <a:xfrm>
                <a:off x="5857" y="4310"/>
                <a:ext cx="43" cy="68"/>
              </a:xfrm>
              <a:custGeom>
                <a:avLst/>
                <a:gdLst>
                  <a:gd name="T0" fmla="+- 0 5881 5857"/>
                  <a:gd name="T1" fmla="*/ T0 w 43"/>
                  <a:gd name="T2" fmla="+- 0 4310 4310"/>
                  <a:gd name="T3" fmla="*/ 4310 h 68"/>
                  <a:gd name="T4" fmla="+- 0 5875 5857"/>
                  <a:gd name="T5" fmla="*/ T4 w 43"/>
                  <a:gd name="T6" fmla="+- 0 4310 4310"/>
                  <a:gd name="T7" fmla="*/ 4310 h 68"/>
                  <a:gd name="T8" fmla="+- 0 5871 5857"/>
                  <a:gd name="T9" fmla="*/ T8 w 43"/>
                  <a:gd name="T10" fmla="+- 0 4310 4310"/>
                  <a:gd name="T11" fmla="*/ 4310 h 68"/>
                  <a:gd name="T12" fmla="+- 0 5857 5857"/>
                  <a:gd name="T13" fmla="*/ T12 w 43"/>
                  <a:gd name="T14" fmla="+- 0 4335 4310"/>
                  <a:gd name="T15" fmla="*/ 4335 h 68"/>
                  <a:gd name="T16" fmla="+- 0 5857 5857"/>
                  <a:gd name="T17" fmla="*/ T16 w 43"/>
                  <a:gd name="T18" fmla="+- 0 4337 4310"/>
                  <a:gd name="T19" fmla="*/ 4337 h 68"/>
                  <a:gd name="T20" fmla="+- 0 5872 5857"/>
                  <a:gd name="T21" fmla="*/ T20 w 43"/>
                  <a:gd name="T22" fmla="+- 0 4351 4310"/>
                  <a:gd name="T23" fmla="*/ 4351 h 68"/>
                  <a:gd name="T24" fmla="+- 0 5879 5857"/>
                  <a:gd name="T25" fmla="*/ T24 w 43"/>
                  <a:gd name="T26" fmla="+- 0 4351 4310"/>
                  <a:gd name="T27" fmla="*/ 4351 h 68"/>
                  <a:gd name="T28" fmla="+- 0 5882 5857"/>
                  <a:gd name="T29" fmla="*/ T28 w 43"/>
                  <a:gd name="T30" fmla="+- 0 4350 4310"/>
                  <a:gd name="T31" fmla="*/ 4350 h 68"/>
                  <a:gd name="T32" fmla="+- 0 5887 5857"/>
                  <a:gd name="T33" fmla="*/ T32 w 43"/>
                  <a:gd name="T34" fmla="+- 0 4349 4310"/>
                  <a:gd name="T35" fmla="*/ 4349 h 68"/>
                  <a:gd name="T36" fmla="+- 0 5889 5857"/>
                  <a:gd name="T37" fmla="*/ T36 w 43"/>
                  <a:gd name="T38" fmla="+- 0 4348 4310"/>
                  <a:gd name="T39" fmla="*/ 4348 h 68"/>
                  <a:gd name="T40" fmla="+- 0 5891 5857"/>
                  <a:gd name="T41" fmla="*/ T40 w 43"/>
                  <a:gd name="T42" fmla="+- 0 4347 4310"/>
                  <a:gd name="T43" fmla="*/ 4347 h 68"/>
                  <a:gd name="T44" fmla="+- 0 5899 5857"/>
                  <a:gd name="T45" fmla="*/ T44 w 43"/>
                  <a:gd name="T46" fmla="+- 0 4347 4310"/>
                  <a:gd name="T47" fmla="*/ 4347 h 68"/>
                  <a:gd name="T48" fmla="+- 0 5899 5857"/>
                  <a:gd name="T49" fmla="*/ T48 w 43"/>
                  <a:gd name="T50" fmla="+- 0 4344 4310"/>
                  <a:gd name="T51" fmla="*/ 4344 h 68"/>
                  <a:gd name="T52" fmla="+- 0 5875 5857"/>
                  <a:gd name="T53" fmla="*/ T52 w 43"/>
                  <a:gd name="T54" fmla="+- 0 4344 4310"/>
                  <a:gd name="T55" fmla="*/ 4344 h 68"/>
                  <a:gd name="T56" fmla="+- 0 5873 5857"/>
                  <a:gd name="T57" fmla="*/ T56 w 43"/>
                  <a:gd name="T58" fmla="+- 0 4344 4310"/>
                  <a:gd name="T59" fmla="*/ 4344 h 68"/>
                  <a:gd name="T60" fmla="+- 0 5866 5857"/>
                  <a:gd name="T61" fmla="*/ T60 w 43"/>
                  <a:gd name="T62" fmla="+- 0 4334 4310"/>
                  <a:gd name="T63" fmla="*/ 4334 h 68"/>
                  <a:gd name="T64" fmla="+- 0 5866 5857"/>
                  <a:gd name="T65" fmla="*/ T64 w 43"/>
                  <a:gd name="T66" fmla="+- 0 4328 4310"/>
                  <a:gd name="T67" fmla="*/ 4328 h 68"/>
                  <a:gd name="T68" fmla="+- 0 5875 5857"/>
                  <a:gd name="T69" fmla="*/ T68 w 43"/>
                  <a:gd name="T70" fmla="+- 0 4316 4310"/>
                  <a:gd name="T71" fmla="*/ 4316 h 68"/>
                  <a:gd name="T72" fmla="+- 0 5894 5857"/>
                  <a:gd name="T73" fmla="*/ T72 w 43"/>
                  <a:gd name="T74" fmla="+- 0 4316 4310"/>
                  <a:gd name="T75" fmla="*/ 4316 h 68"/>
                  <a:gd name="T76" fmla="+- 0 5892 5857"/>
                  <a:gd name="T77" fmla="*/ T76 w 43"/>
                  <a:gd name="T78" fmla="+- 0 4315 4310"/>
                  <a:gd name="T79" fmla="*/ 4315 h 68"/>
                  <a:gd name="T80" fmla="+- 0 5889 5857"/>
                  <a:gd name="T81" fmla="*/ T80 w 43"/>
                  <a:gd name="T82" fmla="+- 0 4312 4310"/>
                  <a:gd name="T83" fmla="*/ 4312 h 68"/>
                  <a:gd name="T84" fmla="+- 0 5888 5857"/>
                  <a:gd name="T85" fmla="*/ T84 w 43"/>
                  <a:gd name="T86" fmla="+- 0 4311 4310"/>
                  <a:gd name="T87" fmla="*/ 4311 h 68"/>
                  <a:gd name="T88" fmla="+- 0 5883 5857"/>
                  <a:gd name="T89" fmla="*/ T88 w 43"/>
                  <a:gd name="T90" fmla="+- 0 4310 4310"/>
                  <a:gd name="T91" fmla="*/ 4310 h 68"/>
                  <a:gd name="T92" fmla="+- 0 5881 5857"/>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0"/>
                    </a:lnTo>
                    <a:lnTo>
                      <a:pt x="0" y="25"/>
                    </a:lnTo>
                    <a:lnTo>
                      <a:pt x="0" y="27"/>
                    </a:lnTo>
                    <a:lnTo>
                      <a:pt x="15" y="41"/>
                    </a:lnTo>
                    <a:lnTo>
                      <a:pt x="22" y="41"/>
                    </a:lnTo>
                    <a:lnTo>
                      <a:pt x="25" y="40"/>
                    </a:lnTo>
                    <a:lnTo>
                      <a:pt x="30" y="39"/>
                    </a:lnTo>
                    <a:lnTo>
                      <a:pt x="32" y="38"/>
                    </a:lnTo>
                    <a:lnTo>
                      <a:pt x="34" y="37"/>
                    </a:lnTo>
                    <a:lnTo>
                      <a:pt x="42" y="37"/>
                    </a:lnTo>
                    <a:lnTo>
                      <a:pt x="42" y="34"/>
                    </a:lnTo>
                    <a:lnTo>
                      <a:pt x="18" y="34"/>
                    </a:lnTo>
                    <a:lnTo>
                      <a:pt x="16" y="34"/>
                    </a:lnTo>
                    <a:lnTo>
                      <a:pt x="9" y="24"/>
                    </a:lnTo>
                    <a:lnTo>
                      <a:pt x="9" y="18"/>
                    </a:lnTo>
                    <a:lnTo>
                      <a:pt x="18" y="6"/>
                    </a:lnTo>
                    <a:lnTo>
                      <a:pt x="37" y="6"/>
                    </a:lnTo>
                    <a:lnTo>
                      <a:pt x="35" y="5"/>
                    </a:lnTo>
                    <a:lnTo>
                      <a:pt x="32" y="2"/>
                    </a:lnTo>
                    <a:lnTo>
                      <a:pt x="31"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3" name="Freeform 2769"/>
              <p:cNvSpPr>
                <a:spLocks/>
              </p:cNvSpPr>
              <p:nvPr/>
            </p:nvSpPr>
            <p:spPr bwMode="auto">
              <a:xfrm>
                <a:off x="5857" y="4310"/>
                <a:ext cx="43" cy="68"/>
              </a:xfrm>
              <a:custGeom>
                <a:avLst/>
                <a:gdLst>
                  <a:gd name="T0" fmla="+- 0 5894 5857"/>
                  <a:gd name="T1" fmla="*/ T0 w 43"/>
                  <a:gd name="T2" fmla="+- 0 4316 4310"/>
                  <a:gd name="T3" fmla="*/ 4316 h 68"/>
                  <a:gd name="T4" fmla="+- 0 5880 5857"/>
                  <a:gd name="T5" fmla="*/ T4 w 43"/>
                  <a:gd name="T6" fmla="+- 0 4316 4310"/>
                  <a:gd name="T7" fmla="*/ 4316 h 68"/>
                  <a:gd name="T8" fmla="+- 0 5881 5857"/>
                  <a:gd name="T9" fmla="*/ T8 w 43"/>
                  <a:gd name="T10" fmla="+- 0 4317 4310"/>
                  <a:gd name="T11" fmla="*/ 4317 h 68"/>
                  <a:gd name="T12" fmla="+- 0 5885 5857"/>
                  <a:gd name="T13" fmla="*/ T12 w 43"/>
                  <a:gd name="T14" fmla="+- 0 4319 4310"/>
                  <a:gd name="T15" fmla="*/ 4319 h 68"/>
                  <a:gd name="T16" fmla="+- 0 5890 5857"/>
                  <a:gd name="T17" fmla="*/ T16 w 43"/>
                  <a:gd name="T18" fmla="+- 0 4340 4310"/>
                  <a:gd name="T19" fmla="*/ 4340 h 68"/>
                  <a:gd name="T20" fmla="+- 0 5889 5857"/>
                  <a:gd name="T21" fmla="*/ T20 w 43"/>
                  <a:gd name="T22" fmla="+- 0 4341 4310"/>
                  <a:gd name="T23" fmla="*/ 4341 h 68"/>
                  <a:gd name="T24" fmla="+- 0 5887 5857"/>
                  <a:gd name="T25" fmla="*/ T24 w 43"/>
                  <a:gd name="T26" fmla="+- 0 4342 4310"/>
                  <a:gd name="T27" fmla="*/ 4342 h 68"/>
                  <a:gd name="T28" fmla="+- 0 5882 5857"/>
                  <a:gd name="T29" fmla="*/ T28 w 43"/>
                  <a:gd name="T30" fmla="+- 0 4344 4310"/>
                  <a:gd name="T31" fmla="*/ 4344 h 68"/>
                  <a:gd name="T32" fmla="+- 0 5880 5857"/>
                  <a:gd name="T33" fmla="*/ T32 w 43"/>
                  <a:gd name="T34" fmla="+- 0 4344 4310"/>
                  <a:gd name="T35" fmla="*/ 4344 h 68"/>
                  <a:gd name="T36" fmla="+- 0 5899 5857"/>
                  <a:gd name="T37" fmla="*/ T36 w 43"/>
                  <a:gd name="T38" fmla="+- 0 4344 4310"/>
                  <a:gd name="T39" fmla="*/ 4344 h 68"/>
                  <a:gd name="T40" fmla="+- 0 5896 5857"/>
                  <a:gd name="T41" fmla="*/ T40 w 43"/>
                  <a:gd name="T42" fmla="+- 0 4320 4310"/>
                  <a:gd name="T43" fmla="*/ 4320 h 68"/>
                  <a:gd name="T44" fmla="+- 0 5894 5857"/>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4" y="7"/>
                    </a:lnTo>
                    <a:lnTo>
                      <a:pt x="28" y="9"/>
                    </a:lnTo>
                    <a:lnTo>
                      <a:pt x="33"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7" name="Group 2766"/>
            <p:cNvGrpSpPr>
              <a:grpSpLocks/>
            </p:cNvGrpSpPr>
            <p:nvPr/>
          </p:nvGrpSpPr>
          <p:grpSpPr bwMode="auto">
            <a:xfrm>
              <a:off x="5858" y="4434"/>
              <a:ext cx="42" cy="66"/>
              <a:chOff x="5858" y="4434"/>
              <a:chExt cx="42" cy="66"/>
            </a:xfrm>
          </p:grpSpPr>
          <p:sp>
            <p:nvSpPr>
              <p:cNvPr id="39269" name="Freeform 2767"/>
              <p:cNvSpPr>
                <a:spLocks/>
              </p:cNvSpPr>
              <p:nvPr/>
            </p:nvSpPr>
            <p:spPr bwMode="auto">
              <a:xfrm>
                <a:off x="5858" y="4434"/>
                <a:ext cx="42" cy="66"/>
              </a:xfrm>
              <a:custGeom>
                <a:avLst/>
                <a:gdLst>
                  <a:gd name="T0" fmla="+- 0 5859 5858"/>
                  <a:gd name="T1" fmla="*/ T0 w 42"/>
                  <a:gd name="T2" fmla="+- 0 4434 4434"/>
                  <a:gd name="T3" fmla="*/ 4434 h 66"/>
                  <a:gd name="T4" fmla="+- 0 5859 5858"/>
                  <a:gd name="T5" fmla="*/ T4 w 42"/>
                  <a:gd name="T6" fmla="+- 0 4434 4434"/>
                  <a:gd name="T7" fmla="*/ 4434 h 66"/>
                  <a:gd name="T8" fmla="+- 0 5858 5858"/>
                  <a:gd name="T9" fmla="*/ T8 w 42"/>
                  <a:gd name="T10" fmla="+- 0 4435 4434"/>
                  <a:gd name="T11" fmla="*/ 4435 h 66"/>
                  <a:gd name="T12" fmla="+- 0 5858 5858"/>
                  <a:gd name="T13" fmla="*/ T12 w 42"/>
                  <a:gd name="T14" fmla="+- 0 4436 4434"/>
                  <a:gd name="T15" fmla="*/ 4436 h 66"/>
                  <a:gd name="T16" fmla="+- 0 5858 5858"/>
                  <a:gd name="T17" fmla="*/ T16 w 42"/>
                  <a:gd name="T18" fmla="+- 0 4437 4434"/>
                  <a:gd name="T19" fmla="*/ 4437 h 66"/>
                  <a:gd name="T20" fmla="+- 0 5858 5858"/>
                  <a:gd name="T21" fmla="*/ T20 w 42"/>
                  <a:gd name="T22" fmla="+- 0 4440 4434"/>
                  <a:gd name="T23" fmla="*/ 4440 h 66"/>
                  <a:gd name="T24" fmla="+- 0 5859 5858"/>
                  <a:gd name="T25" fmla="*/ T24 w 42"/>
                  <a:gd name="T26" fmla="+- 0 4441 4434"/>
                  <a:gd name="T27" fmla="*/ 4441 h 66"/>
                  <a:gd name="T28" fmla="+- 0 5890 5858"/>
                  <a:gd name="T29" fmla="*/ T28 w 42"/>
                  <a:gd name="T30" fmla="+- 0 4441 4434"/>
                  <a:gd name="T31" fmla="*/ 4441 h 66"/>
                  <a:gd name="T32" fmla="+- 0 5866 5858"/>
                  <a:gd name="T33" fmla="*/ T32 w 42"/>
                  <a:gd name="T34" fmla="+- 0 4497 4434"/>
                  <a:gd name="T35" fmla="*/ 4497 h 66"/>
                  <a:gd name="T36" fmla="+- 0 5866 5858"/>
                  <a:gd name="T37" fmla="*/ T36 w 42"/>
                  <a:gd name="T38" fmla="+- 0 4498 4434"/>
                  <a:gd name="T39" fmla="*/ 4498 h 66"/>
                  <a:gd name="T40" fmla="+- 0 5866 5858"/>
                  <a:gd name="T41" fmla="*/ T40 w 42"/>
                  <a:gd name="T42" fmla="+- 0 4499 4434"/>
                  <a:gd name="T43" fmla="*/ 4499 h 66"/>
                  <a:gd name="T44" fmla="+- 0 5867 5858"/>
                  <a:gd name="T45" fmla="*/ T44 w 42"/>
                  <a:gd name="T46" fmla="+- 0 4499 4434"/>
                  <a:gd name="T47" fmla="*/ 4499 h 66"/>
                  <a:gd name="T48" fmla="+- 0 5872 5858"/>
                  <a:gd name="T49" fmla="*/ T48 w 42"/>
                  <a:gd name="T50" fmla="+- 0 4499 4434"/>
                  <a:gd name="T51" fmla="*/ 4499 h 66"/>
                  <a:gd name="T52" fmla="+- 0 5874 5858"/>
                  <a:gd name="T53" fmla="*/ T52 w 42"/>
                  <a:gd name="T54" fmla="+- 0 4499 4434"/>
                  <a:gd name="T55" fmla="*/ 4499 h 66"/>
                  <a:gd name="T56" fmla="+- 0 5898 5858"/>
                  <a:gd name="T57" fmla="*/ T56 w 42"/>
                  <a:gd name="T58" fmla="+- 0 4443 4434"/>
                  <a:gd name="T59" fmla="*/ 4443 h 66"/>
                  <a:gd name="T60" fmla="+- 0 5899 5858"/>
                  <a:gd name="T61" fmla="*/ T60 w 42"/>
                  <a:gd name="T62" fmla="+- 0 4439 4434"/>
                  <a:gd name="T63" fmla="*/ 4439 h 66"/>
                  <a:gd name="T64" fmla="+- 0 5899 5858"/>
                  <a:gd name="T65" fmla="*/ T64 w 42"/>
                  <a:gd name="T66" fmla="+- 0 4436 4434"/>
                  <a:gd name="T67" fmla="*/ 4436 h 66"/>
                  <a:gd name="T68" fmla="+- 0 5899 5858"/>
                  <a:gd name="T69" fmla="*/ T68 w 42"/>
                  <a:gd name="T70" fmla="+- 0 4434 4434"/>
                  <a:gd name="T71" fmla="*/ 4434 h 66"/>
                  <a:gd name="T72" fmla="+- 0 5898 5858"/>
                  <a:gd name="T73" fmla="*/ T72 w 42"/>
                  <a:gd name="T74" fmla="+- 0 4434 4434"/>
                  <a:gd name="T75" fmla="*/ 4434 h 66"/>
                  <a:gd name="T76" fmla="+- 0 5859 5858"/>
                  <a:gd name="T77" fmla="*/ T76 w 42"/>
                  <a:gd name="T78" fmla="+- 0 4434 4434"/>
                  <a:gd name="T79" fmla="*/ 443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1" y="0"/>
                    </a:moveTo>
                    <a:lnTo>
                      <a:pt x="1" y="0"/>
                    </a:lnTo>
                    <a:lnTo>
                      <a:pt x="0" y="1"/>
                    </a:lnTo>
                    <a:lnTo>
                      <a:pt x="0" y="2"/>
                    </a:lnTo>
                    <a:lnTo>
                      <a:pt x="0" y="3"/>
                    </a:lnTo>
                    <a:lnTo>
                      <a:pt x="0" y="6"/>
                    </a:lnTo>
                    <a:lnTo>
                      <a:pt x="1" y="7"/>
                    </a:lnTo>
                    <a:lnTo>
                      <a:pt x="32" y="7"/>
                    </a:lnTo>
                    <a:lnTo>
                      <a:pt x="8" y="63"/>
                    </a:lnTo>
                    <a:lnTo>
                      <a:pt x="8" y="64"/>
                    </a:lnTo>
                    <a:lnTo>
                      <a:pt x="8" y="65"/>
                    </a:lnTo>
                    <a:lnTo>
                      <a:pt x="9" y="65"/>
                    </a:lnTo>
                    <a:lnTo>
                      <a:pt x="14" y="65"/>
                    </a:lnTo>
                    <a:lnTo>
                      <a:pt x="16" y="65"/>
                    </a:lnTo>
                    <a:lnTo>
                      <a:pt x="40" y="9"/>
                    </a:lnTo>
                    <a:lnTo>
                      <a:pt x="41" y="5"/>
                    </a:lnTo>
                    <a:lnTo>
                      <a:pt x="41" y="2"/>
                    </a:lnTo>
                    <a:lnTo>
                      <a:pt x="41" y="0"/>
                    </a:lnTo>
                    <a:lnTo>
                      <a:pt x="40"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8" name="Group 2764"/>
            <p:cNvGrpSpPr>
              <a:grpSpLocks/>
            </p:cNvGrpSpPr>
            <p:nvPr/>
          </p:nvGrpSpPr>
          <p:grpSpPr bwMode="auto">
            <a:xfrm>
              <a:off x="5926" y="4674"/>
              <a:ext cx="80" cy="15"/>
              <a:chOff x="5926" y="4674"/>
              <a:chExt cx="80" cy="15"/>
            </a:xfrm>
          </p:grpSpPr>
          <p:sp>
            <p:nvSpPr>
              <p:cNvPr id="39268" name="Freeform 2765"/>
              <p:cNvSpPr>
                <a:spLocks/>
              </p:cNvSpPr>
              <p:nvPr/>
            </p:nvSpPr>
            <p:spPr bwMode="auto">
              <a:xfrm>
                <a:off x="5926" y="4674"/>
                <a:ext cx="80" cy="15"/>
              </a:xfrm>
              <a:custGeom>
                <a:avLst/>
                <a:gdLst>
                  <a:gd name="T0" fmla="+- 0 6004 5926"/>
                  <a:gd name="T1" fmla="*/ T0 w 80"/>
                  <a:gd name="T2" fmla="+- 0 4674 4674"/>
                  <a:gd name="T3" fmla="*/ 4674 h 15"/>
                  <a:gd name="T4" fmla="+- 0 5927 5926"/>
                  <a:gd name="T5" fmla="*/ T4 w 80"/>
                  <a:gd name="T6" fmla="+- 0 4674 4674"/>
                  <a:gd name="T7" fmla="*/ 4674 h 15"/>
                  <a:gd name="T8" fmla="+- 0 5927 5926"/>
                  <a:gd name="T9" fmla="*/ T8 w 80"/>
                  <a:gd name="T10" fmla="+- 0 4688 4674"/>
                  <a:gd name="T11" fmla="*/ 4688 h 15"/>
                  <a:gd name="T12" fmla="+- 0 5926 5926"/>
                  <a:gd name="T13" fmla="*/ T12 w 80"/>
                  <a:gd name="T14" fmla="+- 0 4689 4674"/>
                  <a:gd name="T15" fmla="*/ 4689 h 15"/>
                  <a:gd name="T16" fmla="+- 0 6005 5926"/>
                  <a:gd name="T17" fmla="*/ T16 w 80"/>
                  <a:gd name="T18" fmla="+- 0 4689 4674"/>
                  <a:gd name="T19" fmla="*/ 4689 h 15"/>
                  <a:gd name="T20" fmla="+- 0 6004 5926"/>
                  <a:gd name="T21" fmla="*/ T20 w 80"/>
                  <a:gd name="T22" fmla="+- 0 4688 4674"/>
                  <a:gd name="T23" fmla="*/ 4688 h 15"/>
                  <a:gd name="T24" fmla="+- 0 6004 5926"/>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9" name="Group 2761"/>
            <p:cNvGrpSpPr>
              <a:grpSpLocks/>
            </p:cNvGrpSpPr>
            <p:nvPr/>
          </p:nvGrpSpPr>
          <p:grpSpPr bwMode="auto">
            <a:xfrm>
              <a:off x="5925" y="4674"/>
              <a:ext cx="3" cy="15"/>
              <a:chOff x="5925" y="4674"/>
              <a:chExt cx="3" cy="15"/>
            </a:xfrm>
          </p:grpSpPr>
          <p:sp>
            <p:nvSpPr>
              <p:cNvPr id="39266" name="Freeform 2763"/>
              <p:cNvSpPr>
                <a:spLocks/>
              </p:cNvSpPr>
              <p:nvPr/>
            </p:nvSpPr>
            <p:spPr bwMode="auto">
              <a:xfrm>
                <a:off x="5925" y="4674"/>
                <a:ext cx="3" cy="15"/>
              </a:xfrm>
              <a:custGeom>
                <a:avLst/>
                <a:gdLst>
                  <a:gd name="T0" fmla="+- 0 5927 5925"/>
                  <a:gd name="T1" fmla="*/ T0 w 3"/>
                  <a:gd name="T2" fmla="+- 0 4674 4674"/>
                  <a:gd name="T3" fmla="*/ 4674 h 15"/>
                  <a:gd name="T4" fmla="+- 0 5925 5925"/>
                  <a:gd name="T5" fmla="*/ T4 w 3"/>
                  <a:gd name="T6" fmla="+- 0 4674 4674"/>
                  <a:gd name="T7" fmla="*/ 4674 h 15"/>
                  <a:gd name="T8" fmla="+- 0 5925 5925"/>
                  <a:gd name="T9" fmla="*/ T8 w 3"/>
                  <a:gd name="T10" fmla="+- 0 4688 4674"/>
                  <a:gd name="T11" fmla="*/ 4688 h 15"/>
                  <a:gd name="T12" fmla="+- 0 5926 5925"/>
                  <a:gd name="T13" fmla="*/ T12 w 3"/>
                  <a:gd name="T14" fmla="+- 0 4689 4674"/>
                  <a:gd name="T15" fmla="*/ 4689 h 15"/>
                  <a:gd name="T16" fmla="+- 0 5927 5925"/>
                  <a:gd name="T17" fmla="*/ T16 w 3"/>
                  <a:gd name="T18" fmla="+- 0 4688 4674"/>
                  <a:gd name="T19" fmla="*/ 4688 h 15"/>
                  <a:gd name="T20" fmla="+- 0 5927 592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67" name="Picture 276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91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00" name="Group 2759"/>
            <p:cNvGrpSpPr>
              <a:grpSpLocks/>
            </p:cNvGrpSpPr>
            <p:nvPr/>
          </p:nvGrpSpPr>
          <p:grpSpPr bwMode="auto">
            <a:xfrm>
              <a:off x="5910" y="4019"/>
              <a:ext cx="3" cy="656"/>
              <a:chOff x="5910" y="4019"/>
              <a:chExt cx="3" cy="656"/>
            </a:xfrm>
          </p:grpSpPr>
          <p:sp>
            <p:nvSpPr>
              <p:cNvPr id="39265" name="Freeform 2760"/>
              <p:cNvSpPr>
                <a:spLocks/>
              </p:cNvSpPr>
              <p:nvPr/>
            </p:nvSpPr>
            <p:spPr bwMode="auto">
              <a:xfrm>
                <a:off x="5910" y="4019"/>
                <a:ext cx="3" cy="656"/>
              </a:xfrm>
              <a:custGeom>
                <a:avLst/>
                <a:gdLst>
                  <a:gd name="T0" fmla="+- 0 5910 5910"/>
                  <a:gd name="T1" fmla="*/ T0 w 3"/>
                  <a:gd name="T2" fmla="+- 0 4675 4019"/>
                  <a:gd name="T3" fmla="*/ 4675 h 656"/>
                  <a:gd name="T4" fmla="+- 0 5913 5910"/>
                  <a:gd name="T5" fmla="*/ T4 w 3"/>
                  <a:gd name="T6" fmla="+- 0 4675 4019"/>
                  <a:gd name="T7" fmla="*/ 4675 h 656"/>
                  <a:gd name="T8" fmla="+- 0 5913 5910"/>
                  <a:gd name="T9" fmla="*/ T8 w 3"/>
                  <a:gd name="T10" fmla="+- 0 4019 4019"/>
                  <a:gd name="T11" fmla="*/ 4019 h 656"/>
                  <a:gd name="T12" fmla="+- 0 5910 5910"/>
                  <a:gd name="T13" fmla="*/ T12 w 3"/>
                  <a:gd name="T14" fmla="+- 0 4019 4019"/>
                  <a:gd name="T15" fmla="*/ 4019 h 656"/>
                  <a:gd name="T16" fmla="+- 0 5910 591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1" name="Group 2757"/>
            <p:cNvGrpSpPr>
              <a:grpSpLocks/>
            </p:cNvGrpSpPr>
            <p:nvPr/>
          </p:nvGrpSpPr>
          <p:grpSpPr bwMode="auto">
            <a:xfrm>
              <a:off x="5910" y="4018"/>
              <a:ext cx="82" cy="2"/>
              <a:chOff x="5910" y="4018"/>
              <a:chExt cx="82" cy="2"/>
            </a:xfrm>
          </p:grpSpPr>
          <p:sp>
            <p:nvSpPr>
              <p:cNvPr id="39264" name="Freeform 2758"/>
              <p:cNvSpPr>
                <a:spLocks/>
              </p:cNvSpPr>
              <p:nvPr/>
            </p:nvSpPr>
            <p:spPr bwMode="auto">
              <a:xfrm>
                <a:off x="5910" y="4018"/>
                <a:ext cx="82" cy="2"/>
              </a:xfrm>
              <a:custGeom>
                <a:avLst/>
                <a:gdLst>
                  <a:gd name="T0" fmla="+- 0 5910 5910"/>
                  <a:gd name="T1" fmla="*/ T0 w 82"/>
                  <a:gd name="T2" fmla="+- 0 5992 591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02" name="Group 2755"/>
            <p:cNvGrpSpPr>
              <a:grpSpLocks/>
            </p:cNvGrpSpPr>
            <p:nvPr/>
          </p:nvGrpSpPr>
          <p:grpSpPr bwMode="auto">
            <a:xfrm>
              <a:off x="5912" y="4674"/>
              <a:ext cx="80" cy="2"/>
              <a:chOff x="5912" y="4674"/>
              <a:chExt cx="80" cy="2"/>
            </a:xfrm>
          </p:grpSpPr>
          <p:sp>
            <p:nvSpPr>
              <p:cNvPr id="39263" name="Freeform 2756"/>
              <p:cNvSpPr>
                <a:spLocks/>
              </p:cNvSpPr>
              <p:nvPr/>
            </p:nvSpPr>
            <p:spPr bwMode="auto">
              <a:xfrm>
                <a:off x="5912" y="4674"/>
                <a:ext cx="80" cy="2"/>
              </a:xfrm>
              <a:custGeom>
                <a:avLst/>
                <a:gdLst>
                  <a:gd name="T0" fmla="+- 0 5912 5912"/>
                  <a:gd name="T1" fmla="*/ T0 w 80"/>
                  <a:gd name="T2" fmla="+- 0 5992 591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03" name="Group 2753"/>
            <p:cNvGrpSpPr>
              <a:grpSpLocks/>
            </p:cNvGrpSpPr>
            <p:nvPr/>
          </p:nvGrpSpPr>
          <p:grpSpPr bwMode="auto">
            <a:xfrm>
              <a:off x="5913" y="4672"/>
              <a:ext cx="80" cy="2"/>
              <a:chOff x="5913" y="4672"/>
              <a:chExt cx="80" cy="2"/>
            </a:xfrm>
          </p:grpSpPr>
          <p:sp>
            <p:nvSpPr>
              <p:cNvPr id="39262" name="Freeform 2754"/>
              <p:cNvSpPr>
                <a:spLocks/>
              </p:cNvSpPr>
              <p:nvPr/>
            </p:nvSpPr>
            <p:spPr bwMode="auto">
              <a:xfrm>
                <a:off x="5913" y="4672"/>
                <a:ext cx="80" cy="2"/>
              </a:xfrm>
              <a:custGeom>
                <a:avLst/>
                <a:gdLst>
                  <a:gd name="T0" fmla="+- 0 5913 5913"/>
                  <a:gd name="T1" fmla="*/ T0 w 80"/>
                  <a:gd name="T2" fmla="+- 0 5992 591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04" name="Group 2748"/>
            <p:cNvGrpSpPr>
              <a:grpSpLocks/>
            </p:cNvGrpSpPr>
            <p:nvPr/>
          </p:nvGrpSpPr>
          <p:grpSpPr bwMode="auto">
            <a:xfrm>
              <a:off x="5936" y="4186"/>
              <a:ext cx="43" cy="68"/>
              <a:chOff x="5936" y="4186"/>
              <a:chExt cx="43" cy="68"/>
            </a:xfrm>
          </p:grpSpPr>
          <p:sp>
            <p:nvSpPr>
              <p:cNvPr id="39258" name="Freeform 2752"/>
              <p:cNvSpPr>
                <a:spLocks/>
              </p:cNvSpPr>
              <p:nvPr/>
            </p:nvSpPr>
            <p:spPr bwMode="auto">
              <a:xfrm>
                <a:off x="5936" y="4186"/>
                <a:ext cx="43" cy="68"/>
              </a:xfrm>
              <a:custGeom>
                <a:avLst/>
                <a:gdLst>
                  <a:gd name="T0" fmla="+- 0 5939 5936"/>
                  <a:gd name="T1" fmla="*/ T0 w 43"/>
                  <a:gd name="T2" fmla="+- 0 4245 4186"/>
                  <a:gd name="T3" fmla="*/ 4245 h 68"/>
                  <a:gd name="T4" fmla="+- 0 5939 5936"/>
                  <a:gd name="T5" fmla="*/ T4 w 43"/>
                  <a:gd name="T6" fmla="+- 0 4245 4186"/>
                  <a:gd name="T7" fmla="*/ 4245 h 68"/>
                  <a:gd name="T8" fmla="+- 0 5938 5936"/>
                  <a:gd name="T9" fmla="*/ T8 w 43"/>
                  <a:gd name="T10" fmla="+- 0 4245 4186"/>
                  <a:gd name="T11" fmla="*/ 4245 h 68"/>
                  <a:gd name="T12" fmla="+- 0 5938 5936"/>
                  <a:gd name="T13" fmla="*/ T12 w 43"/>
                  <a:gd name="T14" fmla="+- 0 4246 4186"/>
                  <a:gd name="T15" fmla="*/ 4246 h 68"/>
                  <a:gd name="T16" fmla="+- 0 5938 5936"/>
                  <a:gd name="T17" fmla="*/ T16 w 43"/>
                  <a:gd name="T18" fmla="+- 0 4248 4186"/>
                  <a:gd name="T19" fmla="*/ 4248 h 68"/>
                  <a:gd name="T20" fmla="+- 0 5938 5936"/>
                  <a:gd name="T21" fmla="*/ T20 w 43"/>
                  <a:gd name="T22" fmla="+- 0 4250 4186"/>
                  <a:gd name="T23" fmla="*/ 4250 h 68"/>
                  <a:gd name="T24" fmla="+- 0 5951 5936"/>
                  <a:gd name="T25" fmla="*/ T24 w 43"/>
                  <a:gd name="T26" fmla="+- 0 4254 4186"/>
                  <a:gd name="T27" fmla="*/ 4254 h 68"/>
                  <a:gd name="T28" fmla="+- 0 5955 5936"/>
                  <a:gd name="T29" fmla="*/ T28 w 43"/>
                  <a:gd name="T30" fmla="+- 0 4254 4186"/>
                  <a:gd name="T31" fmla="*/ 4254 h 68"/>
                  <a:gd name="T32" fmla="+- 0 5958 5936"/>
                  <a:gd name="T33" fmla="*/ T32 w 43"/>
                  <a:gd name="T34" fmla="+- 0 4253 4186"/>
                  <a:gd name="T35" fmla="*/ 4253 h 68"/>
                  <a:gd name="T36" fmla="+- 0 5963 5936"/>
                  <a:gd name="T37" fmla="*/ T36 w 43"/>
                  <a:gd name="T38" fmla="+- 0 4251 4186"/>
                  <a:gd name="T39" fmla="*/ 4251 h 68"/>
                  <a:gd name="T40" fmla="+- 0 5966 5936"/>
                  <a:gd name="T41" fmla="*/ T40 w 43"/>
                  <a:gd name="T42" fmla="+- 0 4250 4186"/>
                  <a:gd name="T43" fmla="*/ 4250 h 68"/>
                  <a:gd name="T44" fmla="+- 0 5970 5936"/>
                  <a:gd name="T45" fmla="*/ T44 w 43"/>
                  <a:gd name="T46" fmla="+- 0 4247 4186"/>
                  <a:gd name="T47" fmla="*/ 4247 h 68"/>
                  <a:gd name="T48" fmla="+- 0 5951 5936"/>
                  <a:gd name="T49" fmla="*/ T48 w 43"/>
                  <a:gd name="T50" fmla="+- 0 4247 4186"/>
                  <a:gd name="T51" fmla="*/ 4247 h 68"/>
                  <a:gd name="T52" fmla="+- 0 5947 5936"/>
                  <a:gd name="T53" fmla="*/ T52 w 43"/>
                  <a:gd name="T54" fmla="+- 0 4247 4186"/>
                  <a:gd name="T55" fmla="*/ 4247 h 68"/>
                  <a:gd name="T56" fmla="+- 0 5943 5936"/>
                  <a:gd name="T57" fmla="*/ T56 w 43"/>
                  <a:gd name="T58" fmla="+- 0 4246 4186"/>
                  <a:gd name="T59" fmla="*/ 4246 h 68"/>
                  <a:gd name="T60" fmla="+- 0 5941 5936"/>
                  <a:gd name="T61" fmla="*/ T60 w 43"/>
                  <a:gd name="T62" fmla="+- 0 4245 4186"/>
                  <a:gd name="T63" fmla="*/ 4245 h 68"/>
                  <a:gd name="T64" fmla="+- 0 5939 5936"/>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3" y="59"/>
                    </a:lnTo>
                    <a:lnTo>
                      <a:pt x="2" y="59"/>
                    </a:lnTo>
                    <a:lnTo>
                      <a:pt x="2" y="60"/>
                    </a:lnTo>
                    <a:lnTo>
                      <a:pt x="2" y="62"/>
                    </a:lnTo>
                    <a:lnTo>
                      <a:pt x="2" y="64"/>
                    </a:lnTo>
                    <a:lnTo>
                      <a:pt x="15" y="68"/>
                    </a:lnTo>
                    <a:lnTo>
                      <a:pt x="19" y="68"/>
                    </a:lnTo>
                    <a:lnTo>
                      <a:pt x="22" y="67"/>
                    </a:lnTo>
                    <a:lnTo>
                      <a:pt x="27" y="65"/>
                    </a:lnTo>
                    <a:lnTo>
                      <a:pt x="30" y="64"/>
                    </a:lnTo>
                    <a:lnTo>
                      <a:pt x="34" y="61"/>
                    </a:lnTo>
                    <a:lnTo>
                      <a:pt x="15" y="61"/>
                    </a:lnTo>
                    <a:lnTo>
                      <a:pt x="11" y="61"/>
                    </a:lnTo>
                    <a:lnTo>
                      <a:pt x="7" y="60"/>
                    </a:lnTo>
                    <a:lnTo>
                      <a:pt x="5"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9" name="Freeform 2751"/>
              <p:cNvSpPr>
                <a:spLocks/>
              </p:cNvSpPr>
              <p:nvPr/>
            </p:nvSpPr>
            <p:spPr bwMode="auto">
              <a:xfrm>
                <a:off x="5936" y="4186"/>
                <a:ext cx="43" cy="68"/>
              </a:xfrm>
              <a:custGeom>
                <a:avLst/>
                <a:gdLst>
                  <a:gd name="T0" fmla="+- 0 5978 5936"/>
                  <a:gd name="T1" fmla="*/ T0 w 43"/>
                  <a:gd name="T2" fmla="+- 0 4224 4186"/>
                  <a:gd name="T3" fmla="*/ 4224 h 68"/>
                  <a:gd name="T4" fmla="+- 0 5970 5936"/>
                  <a:gd name="T5" fmla="*/ T4 w 43"/>
                  <a:gd name="T6" fmla="+- 0 4224 4186"/>
                  <a:gd name="T7" fmla="*/ 4224 h 68"/>
                  <a:gd name="T8" fmla="+- 0 5970 5936"/>
                  <a:gd name="T9" fmla="*/ T8 w 43"/>
                  <a:gd name="T10" fmla="+- 0 4228 4186"/>
                  <a:gd name="T11" fmla="*/ 4228 h 68"/>
                  <a:gd name="T12" fmla="+- 0 5969 5936"/>
                  <a:gd name="T13" fmla="*/ T12 w 43"/>
                  <a:gd name="T14" fmla="+- 0 4230 4186"/>
                  <a:gd name="T15" fmla="*/ 4230 h 68"/>
                  <a:gd name="T16" fmla="+- 0 5955 5936"/>
                  <a:gd name="T17" fmla="*/ T16 w 43"/>
                  <a:gd name="T18" fmla="+- 0 4247 4186"/>
                  <a:gd name="T19" fmla="*/ 4247 h 68"/>
                  <a:gd name="T20" fmla="+- 0 5970 5936"/>
                  <a:gd name="T21" fmla="*/ T20 w 43"/>
                  <a:gd name="T22" fmla="+- 0 4247 4186"/>
                  <a:gd name="T23" fmla="*/ 4247 h 68"/>
                  <a:gd name="T24" fmla="+- 0 5978 5936"/>
                  <a:gd name="T25" fmla="*/ T24 w 43"/>
                  <a:gd name="T26" fmla="+- 0 4229 4186"/>
                  <a:gd name="T27" fmla="*/ 4229 h 68"/>
                  <a:gd name="T28" fmla="+- 0 5978 5936"/>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4" y="38"/>
                    </a:lnTo>
                    <a:lnTo>
                      <a:pt x="34" y="42"/>
                    </a:lnTo>
                    <a:lnTo>
                      <a:pt x="33" y="44"/>
                    </a:lnTo>
                    <a:lnTo>
                      <a:pt x="19" y="61"/>
                    </a:lnTo>
                    <a:lnTo>
                      <a:pt x="34" y="61"/>
                    </a:lnTo>
                    <a:lnTo>
                      <a:pt x="42"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60" name="Freeform 2750"/>
              <p:cNvSpPr>
                <a:spLocks/>
              </p:cNvSpPr>
              <p:nvPr/>
            </p:nvSpPr>
            <p:spPr bwMode="auto">
              <a:xfrm>
                <a:off x="5936" y="4186"/>
                <a:ext cx="43" cy="68"/>
              </a:xfrm>
              <a:custGeom>
                <a:avLst/>
                <a:gdLst>
                  <a:gd name="T0" fmla="+- 0 5960 5936"/>
                  <a:gd name="T1" fmla="*/ T0 w 43"/>
                  <a:gd name="T2" fmla="+- 0 4186 4186"/>
                  <a:gd name="T3" fmla="*/ 4186 h 68"/>
                  <a:gd name="T4" fmla="+- 0 5954 5936"/>
                  <a:gd name="T5" fmla="*/ T4 w 43"/>
                  <a:gd name="T6" fmla="+- 0 4186 4186"/>
                  <a:gd name="T7" fmla="*/ 4186 h 68"/>
                  <a:gd name="T8" fmla="+- 0 5951 5936"/>
                  <a:gd name="T9" fmla="*/ T8 w 43"/>
                  <a:gd name="T10" fmla="+- 0 4187 4186"/>
                  <a:gd name="T11" fmla="*/ 4187 h 68"/>
                  <a:gd name="T12" fmla="+- 0 5936 5936"/>
                  <a:gd name="T13" fmla="*/ T12 w 43"/>
                  <a:gd name="T14" fmla="+- 0 4212 4186"/>
                  <a:gd name="T15" fmla="*/ 4212 h 68"/>
                  <a:gd name="T16" fmla="+- 0 5936 5936"/>
                  <a:gd name="T17" fmla="*/ T16 w 43"/>
                  <a:gd name="T18" fmla="+- 0 4214 4186"/>
                  <a:gd name="T19" fmla="*/ 4214 h 68"/>
                  <a:gd name="T20" fmla="+- 0 5951 5936"/>
                  <a:gd name="T21" fmla="*/ T20 w 43"/>
                  <a:gd name="T22" fmla="+- 0 4228 4186"/>
                  <a:gd name="T23" fmla="*/ 4228 h 68"/>
                  <a:gd name="T24" fmla="+- 0 5958 5936"/>
                  <a:gd name="T25" fmla="*/ T24 w 43"/>
                  <a:gd name="T26" fmla="+- 0 4228 4186"/>
                  <a:gd name="T27" fmla="*/ 4228 h 68"/>
                  <a:gd name="T28" fmla="+- 0 5961 5936"/>
                  <a:gd name="T29" fmla="*/ T28 w 43"/>
                  <a:gd name="T30" fmla="+- 0 4227 4186"/>
                  <a:gd name="T31" fmla="*/ 4227 h 68"/>
                  <a:gd name="T32" fmla="+- 0 5966 5936"/>
                  <a:gd name="T33" fmla="*/ T32 w 43"/>
                  <a:gd name="T34" fmla="+- 0 4226 4186"/>
                  <a:gd name="T35" fmla="*/ 4226 h 68"/>
                  <a:gd name="T36" fmla="+- 0 5968 5936"/>
                  <a:gd name="T37" fmla="*/ T36 w 43"/>
                  <a:gd name="T38" fmla="+- 0 4225 4186"/>
                  <a:gd name="T39" fmla="*/ 4225 h 68"/>
                  <a:gd name="T40" fmla="+- 0 5970 5936"/>
                  <a:gd name="T41" fmla="*/ T40 w 43"/>
                  <a:gd name="T42" fmla="+- 0 4224 4186"/>
                  <a:gd name="T43" fmla="*/ 4224 h 68"/>
                  <a:gd name="T44" fmla="+- 0 5978 5936"/>
                  <a:gd name="T45" fmla="*/ T44 w 43"/>
                  <a:gd name="T46" fmla="+- 0 4224 4186"/>
                  <a:gd name="T47" fmla="*/ 4224 h 68"/>
                  <a:gd name="T48" fmla="+- 0 5978 5936"/>
                  <a:gd name="T49" fmla="*/ T48 w 43"/>
                  <a:gd name="T50" fmla="+- 0 4221 4186"/>
                  <a:gd name="T51" fmla="*/ 4221 h 68"/>
                  <a:gd name="T52" fmla="+- 0 5954 5936"/>
                  <a:gd name="T53" fmla="*/ T52 w 43"/>
                  <a:gd name="T54" fmla="+- 0 4221 4186"/>
                  <a:gd name="T55" fmla="*/ 4221 h 68"/>
                  <a:gd name="T56" fmla="+- 0 5952 5936"/>
                  <a:gd name="T57" fmla="*/ T56 w 43"/>
                  <a:gd name="T58" fmla="+- 0 4221 4186"/>
                  <a:gd name="T59" fmla="*/ 4221 h 68"/>
                  <a:gd name="T60" fmla="+- 0 5945 5936"/>
                  <a:gd name="T61" fmla="*/ T60 w 43"/>
                  <a:gd name="T62" fmla="+- 0 4211 4186"/>
                  <a:gd name="T63" fmla="*/ 4211 h 68"/>
                  <a:gd name="T64" fmla="+- 0 5945 5936"/>
                  <a:gd name="T65" fmla="*/ T64 w 43"/>
                  <a:gd name="T66" fmla="+- 0 4205 4186"/>
                  <a:gd name="T67" fmla="*/ 4205 h 68"/>
                  <a:gd name="T68" fmla="+- 0 5955 5936"/>
                  <a:gd name="T69" fmla="*/ T68 w 43"/>
                  <a:gd name="T70" fmla="+- 0 4193 4186"/>
                  <a:gd name="T71" fmla="*/ 4193 h 68"/>
                  <a:gd name="T72" fmla="+- 0 5973 5936"/>
                  <a:gd name="T73" fmla="*/ T72 w 43"/>
                  <a:gd name="T74" fmla="+- 0 4193 4186"/>
                  <a:gd name="T75" fmla="*/ 4193 h 68"/>
                  <a:gd name="T76" fmla="+- 0 5972 5936"/>
                  <a:gd name="T77" fmla="*/ T76 w 43"/>
                  <a:gd name="T78" fmla="+- 0 4192 4186"/>
                  <a:gd name="T79" fmla="*/ 4192 h 68"/>
                  <a:gd name="T80" fmla="+- 0 5969 5936"/>
                  <a:gd name="T81" fmla="*/ T80 w 43"/>
                  <a:gd name="T82" fmla="+- 0 4189 4186"/>
                  <a:gd name="T83" fmla="*/ 4189 h 68"/>
                  <a:gd name="T84" fmla="+- 0 5967 5936"/>
                  <a:gd name="T85" fmla="*/ T84 w 43"/>
                  <a:gd name="T86" fmla="+- 0 4188 4186"/>
                  <a:gd name="T87" fmla="*/ 4188 h 68"/>
                  <a:gd name="T88" fmla="+- 0 5963 5936"/>
                  <a:gd name="T89" fmla="*/ T88 w 43"/>
                  <a:gd name="T90" fmla="+- 0 4187 4186"/>
                  <a:gd name="T91" fmla="*/ 4187 h 68"/>
                  <a:gd name="T92" fmla="+- 0 5960 5936"/>
                  <a:gd name="T93" fmla="*/ T92 w 43"/>
                  <a:gd name="T94" fmla="+- 0 4186 4186"/>
                  <a:gd name="T95"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8"/>
                    </a:lnTo>
                    <a:lnTo>
                      <a:pt x="15" y="42"/>
                    </a:lnTo>
                    <a:lnTo>
                      <a:pt x="22" y="42"/>
                    </a:lnTo>
                    <a:lnTo>
                      <a:pt x="25" y="41"/>
                    </a:lnTo>
                    <a:lnTo>
                      <a:pt x="30" y="40"/>
                    </a:lnTo>
                    <a:lnTo>
                      <a:pt x="32" y="39"/>
                    </a:lnTo>
                    <a:lnTo>
                      <a:pt x="34" y="38"/>
                    </a:lnTo>
                    <a:lnTo>
                      <a:pt x="42" y="38"/>
                    </a:lnTo>
                    <a:lnTo>
                      <a:pt x="42" y="35"/>
                    </a:lnTo>
                    <a:lnTo>
                      <a:pt x="18" y="35"/>
                    </a:lnTo>
                    <a:lnTo>
                      <a:pt x="16" y="35"/>
                    </a:lnTo>
                    <a:lnTo>
                      <a:pt x="9" y="25"/>
                    </a:lnTo>
                    <a:lnTo>
                      <a:pt x="9" y="19"/>
                    </a:lnTo>
                    <a:lnTo>
                      <a:pt x="19" y="7"/>
                    </a:lnTo>
                    <a:lnTo>
                      <a:pt x="37" y="7"/>
                    </a:lnTo>
                    <a:lnTo>
                      <a:pt x="36" y="6"/>
                    </a:lnTo>
                    <a:lnTo>
                      <a:pt x="33" y="3"/>
                    </a:lnTo>
                    <a:lnTo>
                      <a:pt x="31" y="2"/>
                    </a:lnTo>
                    <a:lnTo>
                      <a:pt x="27"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61" name="Freeform 2749"/>
              <p:cNvSpPr>
                <a:spLocks/>
              </p:cNvSpPr>
              <p:nvPr/>
            </p:nvSpPr>
            <p:spPr bwMode="auto">
              <a:xfrm>
                <a:off x="5936" y="4186"/>
                <a:ext cx="43" cy="68"/>
              </a:xfrm>
              <a:custGeom>
                <a:avLst/>
                <a:gdLst>
                  <a:gd name="T0" fmla="+- 0 5973 5936"/>
                  <a:gd name="T1" fmla="*/ T0 w 43"/>
                  <a:gd name="T2" fmla="+- 0 4193 4186"/>
                  <a:gd name="T3" fmla="*/ 4193 h 68"/>
                  <a:gd name="T4" fmla="+- 0 5959 5936"/>
                  <a:gd name="T5" fmla="*/ T4 w 43"/>
                  <a:gd name="T6" fmla="+- 0 4193 4186"/>
                  <a:gd name="T7" fmla="*/ 4193 h 68"/>
                  <a:gd name="T8" fmla="+- 0 5961 5936"/>
                  <a:gd name="T9" fmla="*/ T8 w 43"/>
                  <a:gd name="T10" fmla="+- 0 4194 4186"/>
                  <a:gd name="T11" fmla="*/ 4194 h 68"/>
                  <a:gd name="T12" fmla="+- 0 5964 5936"/>
                  <a:gd name="T13" fmla="*/ T12 w 43"/>
                  <a:gd name="T14" fmla="+- 0 4195 4186"/>
                  <a:gd name="T15" fmla="*/ 4195 h 68"/>
                  <a:gd name="T16" fmla="+- 0 5970 5936"/>
                  <a:gd name="T17" fmla="*/ T16 w 43"/>
                  <a:gd name="T18" fmla="+- 0 4217 4186"/>
                  <a:gd name="T19" fmla="*/ 4217 h 68"/>
                  <a:gd name="T20" fmla="+- 0 5968 5936"/>
                  <a:gd name="T21" fmla="*/ T20 w 43"/>
                  <a:gd name="T22" fmla="+- 0 4218 4186"/>
                  <a:gd name="T23" fmla="*/ 4218 h 68"/>
                  <a:gd name="T24" fmla="+- 0 5966 5936"/>
                  <a:gd name="T25" fmla="*/ T24 w 43"/>
                  <a:gd name="T26" fmla="+- 0 4219 4186"/>
                  <a:gd name="T27" fmla="*/ 4219 h 68"/>
                  <a:gd name="T28" fmla="+- 0 5961 5936"/>
                  <a:gd name="T29" fmla="*/ T28 w 43"/>
                  <a:gd name="T30" fmla="+- 0 4220 4186"/>
                  <a:gd name="T31" fmla="*/ 4220 h 68"/>
                  <a:gd name="T32" fmla="+- 0 5959 5936"/>
                  <a:gd name="T33" fmla="*/ T32 w 43"/>
                  <a:gd name="T34" fmla="+- 0 4221 4186"/>
                  <a:gd name="T35" fmla="*/ 4221 h 68"/>
                  <a:gd name="T36" fmla="+- 0 5978 5936"/>
                  <a:gd name="T37" fmla="*/ T36 w 43"/>
                  <a:gd name="T38" fmla="+- 0 4221 4186"/>
                  <a:gd name="T39" fmla="*/ 4221 h 68"/>
                  <a:gd name="T40" fmla="+- 0 5975 5936"/>
                  <a:gd name="T41" fmla="*/ T40 w 43"/>
                  <a:gd name="T42" fmla="+- 0 4197 4186"/>
                  <a:gd name="T43" fmla="*/ 4197 h 68"/>
                  <a:gd name="T44" fmla="+- 0 5973 5936"/>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1"/>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5" name="Group 2743"/>
            <p:cNvGrpSpPr>
              <a:grpSpLocks/>
            </p:cNvGrpSpPr>
            <p:nvPr/>
          </p:nvGrpSpPr>
          <p:grpSpPr bwMode="auto">
            <a:xfrm>
              <a:off x="5936" y="4310"/>
              <a:ext cx="43" cy="68"/>
              <a:chOff x="5936" y="4310"/>
              <a:chExt cx="43" cy="68"/>
            </a:xfrm>
          </p:grpSpPr>
          <p:sp>
            <p:nvSpPr>
              <p:cNvPr id="39254" name="Freeform 2747"/>
              <p:cNvSpPr>
                <a:spLocks/>
              </p:cNvSpPr>
              <p:nvPr/>
            </p:nvSpPr>
            <p:spPr bwMode="auto">
              <a:xfrm>
                <a:off x="5936" y="4310"/>
                <a:ext cx="43" cy="68"/>
              </a:xfrm>
              <a:custGeom>
                <a:avLst/>
                <a:gdLst>
                  <a:gd name="T0" fmla="+- 0 5939 5936"/>
                  <a:gd name="T1" fmla="*/ T0 w 43"/>
                  <a:gd name="T2" fmla="+- 0 4368 4310"/>
                  <a:gd name="T3" fmla="*/ 4368 h 68"/>
                  <a:gd name="T4" fmla="+- 0 5939 5936"/>
                  <a:gd name="T5" fmla="*/ T4 w 43"/>
                  <a:gd name="T6" fmla="+- 0 4368 4310"/>
                  <a:gd name="T7" fmla="*/ 4368 h 68"/>
                  <a:gd name="T8" fmla="+- 0 5938 5936"/>
                  <a:gd name="T9" fmla="*/ T8 w 43"/>
                  <a:gd name="T10" fmla="+- 0 4368 4310"/>
                  <a:gd name="T11" fmla="*/ 4368 h 68"/>
                  <a:gd name="T12" fmla="+- 0 5938 5936"/>
                  <a:gd name="T13" fmla="*/ T12 w 43"/>
                  <a:gd name="T14" fmla="+- 0 4369 4310"/>
                  <a:gd name="T15" fmla="*/ 4369 h 68"/>
                  <a:gd name="T16" fmla="+- 0 5938 5936"/>
                  <a:gd name="T17" fmla="*/ T16 w 43"/>
                  <a:gd name="T18" fmla="+- 0 4371 4310"/>
                  <a:gd name="T19" fmla="*/ 4371 h 68"/>
                  <a:gd name="T20" fmla="+- 0 5938 5936"/>
                  <a:gd name="T21" fmla="*/ T20 w 43"/>
                  <a:gd name="T22" fmla="+- 0 4373 4310"/>
                  <a:gd name="T23" fmla="*/ 4373 h 68"/>
                  <a:gd name="T24" fmla="+- 0 5951 5936"/>
                  <a:gd name="T25" fmla="*/ T24 w 43"/>
                  <a:gd name="T26" fmla="+- 0 4377 4310"/>
                  <a:gd name="T27" fmla="*/ 4377 h 68"/>
                  <a:gd name="T28" fmla="+- 0 5955 5936"/>
                  <a:gd name="T29" fmla="*/ T28 w 43"/>
                  <a:gd name="T30" fmla="+- 0 4377 4310"/>
                  <a:gd name="T31" fmla="*/ 4377 h 68"/>
                  <a:gd name="T32" fmla="+- 0 5958 5936"/>
                  <a:gd name="T33" fmla="*/ T32 w 43"/>
                  <a:gd name="T34" fmla="+- 0 4377 4310"/>
                  <a:gd name="T35" fmla="*/ 4377 h 68"/>
                  <a:gd name="T36" fmla="+- 0 5963 5936"/>
                  <a:gd name="T37" fmla="*/ T36 w 43"/>
                  <a:gd name="T38" fmla="+- 0 4375 4310"/>
                  <a:gd name="T39" fmla="*/ 4375 h 68"/>
                  <a:gd name="T40" fmla="+- 0 5966 5936"/>
                  <a:gd name="T41" fmla="*/ T40 w 43"/>
                  <a:gd name="T42" fmla="+- 0 4373 4310"/>
                  <a:gd name="T43" fmla="*/ 4373 h 68"/>
                  <a:gd name="T44" fmla="+- 0 5970 5936"/>
                  <a:gd name="T45" fmla="*/ T44 w 43"/>
                  <a:gd name="T46" fmla="+- 0 4370 4310"/>
                  <a:gd name="T47" fmla="*/ 4370 h 68"/>
                  <a:gd name="T48" fmla="+- 0 5951 5936"/>
                  <a:gd name="T49" fmla="*/ T48 w 43"/>
                  <a:gd name="T50" fmla="+- 0 4370 4310"/>
                  <a:gd name="T51" fmla="*/ 4370 h 68"/>
                  <a:gd name="T52" fmla="+- 0 5947 5936"/>
                  <a:gd name="T53" fmla="*/ T52 w 43"/>
                  <a:gd name="T54" fmla="+- 0 4370 4310"/>
                  <a:gd name="T55" fmla="*/ 4370 h 68"/>
                  <a:gd name="T56" fmla="+- 0 5943 5936"/>
                  <a:gd name="T57" fmla="*/ T56 w 43"/>
                  <a:gd name="T58" fmla="+- 0 4369 4310"/>
                  <a:gd name="T59" fmla="*/ 4369 h 68"/>
                  <a:gd name="T60" fmla="+- 0 5941 5936"/>
                  <a:gd name="T61" fmla="*/ T60 w 43"/>
                  <a:gd name="T62" fmla="+- 0 4368 4310"/>
                  <a:gd name="T63" fmla="*/ 4368 h 68"/>
                  <a:gd name="T64" fmla="+- 0 5939 5936"/>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7" y="65"/>
                    </a:lnTo>
                    <a:lnTo>
                      <a:pt x="30" y="63"/>
                    </a:lnTo>
                    <a:lnTo>
                      <a:pt x="34"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5" name="Freeform 2746"/>
              <p:cNvSpPr>
                <a:spLocks/>
              </p:cNvSpPr>
              <p:nvPr/>
            </p:nvSpPr>
            <p:spPr bwMode="auto">
              <a:xfrm>
                <a:off x="5936" y="4310"/>
                <a:ext cx="43" cy="68"/>
              </a:xfrm>
              <a:custGeom>
                <a:avLst/>
                <a:gdLst>
                  <a:gd name="T0" fmla="+- 0 5978 5936"/>
                  <a:gd name="T1" fmla="*/ T0 w 43"/>
                  <a:gd name="T2" fmla="+- 0 4347 4310"/>
                  <a:gd name="T3" fmla="*/ 4347 h 68"/>
                  <a:gd name="T4" fmla="+- 0 5970 5936"/>
                  <a:gd name="T5" fmla="*/ T4 w 43"/>
                  <a:gd name="T6" fmla="+- 0 4347 4310"/>
                  <a:gd name="T7" fmla="*/ 4347 h 68"/>
                  <a:gd name="T8" fmla="+- 0 5970 5936"/>
                  <a:gd name="T9" fmla="*/ T8 w 43"/>
                  <a:gd name="T10" fmla="+- 0 4351 4310"/>
                  <a:gd name="T11" fmla="*/ 4351 h 68"/>
                  <a:gd name="T12" fmla="+- 0 5969 5936"/>
                  <a:gd name="T13" fmla="*/ T12 w 43"/>
                  <a:gd name="T14" fmla="+- 0 4353 4310"/>
                  <a:gd name="T15" fmla="*/ 4353 h 68"/>
                  <a:gd name="T16" fmla="+- 0 5955 5936"/>
                  <a:gd name="T17" fmla="*/ T16 w 43"/>
                  <a:gd name="T18" fmla="+- 0 4370 4310"/>
                  <a:gd name="T19" fmla="*/ 4370 h 68"/>
                  <a:gd name="T20" fmla="+- 0 5970 5936"/>
                  <a:gd name="T21" fmla="*/ T20 w 43"/>
                  <a:gd name="T22" fmla="+- 0 4370 4310"/>
                  <a:gd name="T23" fmla="*/ 4370 h 68"/>
                  <a:gd name="T24" fmla="+- 0 5978 5936"/>
                  <a:gd name="T25" fmla="*/ T24 w 43"/>
                  <a:gd name="T26" fmla="+- 0 4352 4310"/>
                  <a:gd name="T27" fmla="*/ 4352 h 68"/>
                  <a:gd name="T28" fmla="+- 0 5978 5936"/>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6" name="Freeform 2745"/>
              <p:cNvSpPr>
                <a:spLocks/>
              </p:cNvSpPr>
              <p:nvPr/>
            </p:nvSpPr>
            <p:spPr bwMode="auto">
              <a:xfrm>
                <a:off x="5936" y="4310"/>
                <a:ext cx="43" cy="68"/>
              </a:xfrm>
              <a:custGeom>
                <a:avLst/>
                <a:gdLst>
                  <a:gd name="T0" fmla="+- 0 5960 5936"/>
                  <a:gd name="T1" fmla="*/ T0 w 43"/>
                  <a:gd name="T2" fmla="+- 0 4310 4310"/>
                  <a:gd name="T3" fmla="*/ 4310 h 68"/>
                  <a:gd name="T4" fmla="+- 0 5954 5936"/>
                  <a:gd name="T5" fmla="*/ T4 w 43"/>
                  <a:gd name="T6" fmla="+- 0 4310 4310"/>
                  <a:gd name="T7" fmla="*/ 4310 h 68"/>
                  <a:gd name="T8" fmla="+- 0 5951 5936"/>
                  <a:gd name="T9" fmla="*/ T8 w 43"/>
                  <a:gd name="T10" fmla="+- 0 4310 4310"/>
                  <a:gd name="T11" fmla="*/ 4310 h 68"/>
                  <a:gd name="T12" fmla="+- 0 5936 5936"/>
                  <a:gd name="T13" fmla="*/ T12 w 43"/>
                  <a:gd name="T14" fmla="+- 0 4335 4310"/>
                  <a:gd name="T15" fmla="*/ 4335 h 68"/>
                  <a:gd name="T16" fmla="+- 0 5936 5936"/>
                  <a:gd name="T17" fmla="*/ T16 w 43"/>
                  <a:gd name="T18" fmla="+- 0 4337 4310"/>
                  <a:gd name="T19" fmla="*/ 4337 h 68"/>
                  <a:gd name="T20" fmla="+- 0 5951 5936"/>
                  <a:gd name="T21" fmla="*/ T20 w 43"/>
                  <a:gd name="T22" fmla="+- 0 4351 4310"/>
                  <a:gd name="T23" fmla="*/ 4351 h 68"/>
                  <a:gd name="T24" fmla="+- 0 5958 5936"/>
                  <a:gd name="T25" fmla="*/ T24 w 43"/>
                  <a:gd name="T26" fmla="+- 0 4351 4310"/>
                  <a:gd name="T27" fmla="*/ 4351 h 68"/>
                  <a:gd name="T28" fmla="+- 0 5961 5936"/>
                  <a:gd name="T29" fmla="*/ T28 w 43"/>
                  <a:gd name="T30" fmla="+- 0 4350 4310"/>
                  <a:gd name="T31" fmla="*/ 4350 h 68"/>
                  <a:gd name="T32" fmla="+- 0 5966 5936"/>
                  <a:gd name="T33" fmla="*/ T32 w 43"/>
                  <a:gd name="T34" fmla="+- 0 4349 4310"/>
                  <a:gd name="T35" fmla="*/ 4349 h 68"/>
                  <a:gd name="T36" fmla="+- 0 5968 5936"/>
                  <a:gd name="T37" fmla="*/ T36 w 43"/>
                  <a:gd name="T38" fmla="+- 0 4348 4310"/>
                  <a:gd name="T39" fmla="*/ 4348 h 68"/>
                  <a:gd name="T40" fmla="+- 0 5970 5936"/>
                  <a:gd name="T41" fmla="*/ T40 w 43"/>
                  <a:gd name="T42" fmla="+- 0 4347 4310"/>
                  <a:gd name="T43" fmla="*/ 4347 h 68"/>
                  <a:gd name="T44" fmla="+- 0 5978 5936"/>
                  <a:gd name="T45" fmla="*/ T44 w 43"/>
                  <a:gd name="T46" fmla="+- 0 4347 4310"/>
                  <a:gd name="T47" fmla="*/ 4347 h 68"/>
                  <a:gd name="T48" fmla="+- 0 5978 5936"/>
                  <a:gd name="T49" fmla="*/ T48 w 43"/>
                  <a:gd name="T50" fmla="+- 0 4344 4310"/>
                  <a:gd name="T51" fmla="*/ 4344 h 68"/>
                  <a:gd name="T52" fmla="+- 0 5954 5936"/>
                  <a:gd name="T53" fmla="*/ T52 w 43"/>
                  <a:gd name="T54" fmla="+- 0 4344 4310"/>
                  <a:gd name="T55" fmla="*/ 4344 h 68"/>
                  <a:gd name="T56" fmla="+- 0 5952 5936"/>
                  <a:gd name="T57" fmla="*/ T56 w 43"/>
                  <a:gd name="T58" fmla="+- 0 4344 4310"/>
                  <a:gd name="T59" fmla="*/ 4344 h 68"/>
                  <a:gd name="T60" fmla="+- 0 5945 5936"/>
                  <a:gd name="T61" fmla="*/ T60 w 43"/>
                  <a:gd name="T62" fmla="+- 0 4334 4310"/>
                  <a:gd name="T63" fmla="*/ 4334 h 68"/>
                  <a:gd name="T64" fmla="+- 0 5945 5936"/>
                  <a:gd name="T65" fmla="*/ T64 w 43"/>
                  <a:gd name="T66" fmla="+- 0 4328 4310"/>
                  <a:gd name="T67" fmla="*/ 4328 h 68"/>
                  <a:gd name="T68" fmla="+- 0 5955 5936"/>
                  <a:gd name="T69" fmla="*/ T68 w 43"/>
                  <a:gd name="T70" fmla="+- 0 4316 4310"/>
                  <a:gd name="T71" fmla="*/ 4316 h 68"/>
                  <a:gd name="T72" fmla="+- 0 5973 5936"/>
                  <a:gd name="T73" fmla="*/ T72 w 43"/>
                  <a:gd name="T74" fmla="+- 0 4316 4310"/>
                  <a:gd name="T75" fmla="*/ 4316 h 68"/>
                  <a:gd name="T76" fmla="+- 0 5972 5936"/>
                  <a:gd name="T77" fmla="*/ T76 w 43"/>
                  <a:gd name="T78" fmla="+- 0 4315 4310"/>
                  <a:gd name="T79" fmla="*/ 4315 h 68"/>
                  <a:gd name="T80" fmla="+- 0 5969 5936"/>
                  <a:gd name="T81" fmla="*/ T80 w 43"/>
                  <a:gd name="T82" fmla="+- 0 4312 4310"/>
                  <a:gd name="T83" fmla="*/ 4312 h 68"/>
                  <a:gd name="T84" fmla="+- 0 5967 5936"/>
                  <a:gd name="T85" fmla="*/ T84 w 43"/>
                  <a:gd name="T86" fmla="+- 0 4311 4310"/>
                  <a:gd name="T87" fmla="*/ 4311 h 68"/>
                  <a:gd name="T88" fmla="+- 0 5963 5936"/>
                  <a:gd name="T89" fmla="*/ T88 w 43"/>
                  <a:gd name="T90" fmla="+- 0 4310 4310"/>
                  <a:gd name="T91" fmla="*/ 4310 h 68"/>
                  <a:gd name="T92" fmla="+- 0 5960 5936"/>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5"/>
                    </a:lnTo>
                    <a:lnTo>
                      <a:pt x="0" y="27"/>
                    </a:lnTo>
                    <a:lnTo>
                      <a:pt x="15" y="41"/>
                    </a:lnTo>
                    <a:lnTo>
                      <a:pt x="22" y="41"/>
                    </a:lnTo>
                    <a:lnTo>
                      <a:pt x="25" y="40"/>
                    </a:lnTo>
                    <a:lnTo>
                      <a:pt x="30" y="39"/>
                    </a:lnTo>
                    <a:lnTo>
                      <a:pt x="32" y="38"/>
                    </a:lnTo>
                    <a:lnTo>
                      <a:pt x="34" y="37"/>
                    </a:lnTo>
                    <a:lnTo>
                      <a:pt x="42" y="37"/>
                    </a:lnTo>
                    <a:lnTo>
                      <a:pt x="42" y="34"/>
                    </a:lnTo>
                    <a:lnTo>
                      <a:pt x="18" y="34"/>
                    </a:lnTo>
                    <a:lnTo>
                      <a:pt x="16" y="34"/>
                    </a:lnTo>
                    <a:lnTo>
                      <a:pt x="9" y="24"/>
                    </a:lnTo>
                    <a:lnTo>
                      <a:pt x="9" y="18"/>
                    </a:lnTo>
                    <a:lnTo>
                      <a:pt x="19" y="6"/>
                    </a:lnTo>
                    <a:lnTo>
                      <a:pt x="37" y="6"/>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7" name="Freeform 2744"/>
              <p:cNvSpPr>
                <a:spLocks/>
              </p:cNvSpPr>
              <p:nvPr/>
            </p:nvSpPr>
            <p:spPr bwMode="auto">
              <a:xfrm>
                <a:off x="5936" y="4310"/>
                <a:ext cx="43" cy="68"/>
              </a:xfrm>
              <a:custGeom>
                <a:avLst/>
                <a:gdLst>
                  <a:gd name="T0" fmla="+- 0 5973 5936"/>
                  <a:gd name="T1" fmla="*/ T0 w 43"/>
                  <a:gd name="T2" fmla="+- 0 4316 4310"/>
                  <a:gd name="T3" fmla="*/ 4316 h 68"/>
                  <a:gd name="T4" fmla="+- 0 5959 5936"/>
                  <a:gd name="T5" fmla="*/ T4 w 43"/>
                  <a:gd name="T6" fmla="+- 0 4316 4310"/>
                  <a:gd name="T7" fmla="*/ 4316 h 68"/>
                  <a:gd name="T8" fmla="+- 0 5961 5936"/>
                  <a:gd name="T9" fmla="*/ T8 w 43"/>
                  <a:gd name="T10" fmla="+- 0 4317 4310"/>
                  <a:gd name="T11" fmla="*/ 4317 h 68"/>
                  <a:gd name="T12" fmla="+- 0 5964 5936"/>
                  <a:gd name="T13" fmla="*/ T12 w 43"/>
                  <a:gd name="T14" fmla="+- 0 4319 4310"/>
                  <a:gd name="T15" fmla="*/ 4319 h 68"/>
                  <a:gd name="T16" fmla="+- 0 5970 5936"/>
                  <a:gd name="T17" fmla="*/ T16 w 43"/>
                  <a:gd name="T18" fmla="+- 0 4340 4310"/>
                  <a:gd name="T19" fmla="*/ 4340 h 68"/>
                  <a:gd name="T20" fmla="+- 0 5968 5936"/>
                  <a:gd name="T21" fmla="*/ T20 w 43"/>
                  <a:gd name="T22" fmla="+- 0 4341 4310"/>
                  <a:gd name="T23" fmla="*/ 4341 h 68"/>
                  <a:gd name="T24" fmla="+- 0 5966 5936"/>
                  <a:gd name="T25" fmla="*/ T24 w 43"/>
                  <a:gd name="T26" fmla="+- 0 4342 4310"/>
                  <a:gd name="T27" fmla="*/ 4342 h 68"/>
                  <a:gd name="T28" fmla="+- 0 5961 5936"/>
                  <a:gd name="T29" fmla="*/ T28 w 43"/>
                  <a:gd name="T30" fmla="+- 0 4344 4310"/>
                  <a:gd name="T31" fmla="*/ 4344 h 68"/>
                  <a:gd name="T32" fmla="+- 0 5959 5936"/>
                  <a:gd name="T33" fmla="*/ T32 w 43"/>
                  <a:gd name="T34" fmla="+- 0 4344 4310"/>
                  <a:gd name="T35" fmla="*/ 4344 h 68"/>
                  <a:gd name="T36" fmla="+- 0 5978 5936"/>
                  <a:gd name="T37" fmla="*/ T36 w 43"/>
                  <a:gd name="T38" fmla="+- 0 4344 4310"/>
                  <a:gd name="T39" fmla="*/ 4344 h 68"/>
                  <a:gd name="T40" fmla="+- 0 5975 5936"/>
                  <a:gd name="T41" fmla="*/ T40 w 43"/>
                  <a:gd name="T42" fmla="+- 0 4320 4310"/>
                  <a:gd name="T43" fmla="*/ 4320 h 68"/>
                  <a:gd name="T44" fmla="+- 0 5973 5936"/>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5" y="7"/>
                    </a:lnTo>
                    <a:lnTo>
                      <a:pt x="28" y="9"/>
                    </a:lnTo>
                    <a:lnTo>
                      <a:pt x="34"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6" name="Group 2739"/>
            <p:cNvGrpSpPr>
              <a:grpSpLocks/>
            </p:cNvGrpSpPr>
            <p:nvPr/>
          </p:nvGrpSpPr>
          <p:grpSpPr bwMode="auto">
            <a:xfrm>
              <a:off x="5936" y="4433"/>
              <a:ext cx="44" cy="68"/>
              <a:chOff x="5936" y="4433"/>
              <a:chExt cx="44" cy="68"/>
            </a:xfrm>
          </p:grpSpPr>
          <p:sp>
            <p:nvSpPr>
              <p:cNvPr id="39251" name="Freeform 2742"/>
              <p:cNvSpPr>
                <a:spLocks/>
              </p:cNvSpPr>
              <p:nvPr/>
            </p:nvSpPr>
            <p:spPr bwMode="auto">
              <a:xfrm>
                <a:off x="5936" y="4433"/>
                <a:ext cx="44" cy="68"/>
              </a:xfrm>
              <a:custGeom>
                <a:avLst/>
                <a:gdLst>
                  <a:gd name="T0" fmla="+- 0 5962 5936"/>
                  <a:gd name="T1" fmla="*/ T0 w 44"/>
                  <a:gd name="T2" fmla="+- 0 4433 4433"/>
                  <a:gd name="T3" fmla="*/ 4433 h 68"/>
                  <a:gd name="T4" fmla="+- 0 5955 5936"/>
                  <a:gd name="T5" fmla="*/ T4 w 44"/>
                  <a:gd name="T6" fmla="+- 0 4433 4433"/>
                  <a:gd name="T7" fmla="*/ 4433 h 68"/>
                  <a:gd name="T8" fmla="+- 0 5952 5936"/>
                  <a:gd name="T9" fmla="*/ T8 w 44"/>
                  <a:gd name="T10" fmla="+- 0 4433 4433"/>
                  <a:gd name="T11" fmla="*/ 4433 h 68"/>
                  <a:gd name="T12" fmla="+- 0 5938 5936"/>
                  <a:gd name="T13" fmla="*/ T12 w 44"/>
                  <a:gd name="T14" fmla="+- 0 4451 4433"/>
                  <a:gd name="T15" fmla="*/ 4451 h 68"/>
                  <a:gd name="T16" fmla="+- 0 5938 5936"/>
                  <a:gd name="T17" fmla="*/ T16 w 44"/>
                  <a:gd name="T18" fmla="+- 0 4452 4433"/>
                  <a:gd name="T19" fmla="*/ 4452 h 68"/>
                  <a:gd name="T20" fmla="+- 0 5951 5936"/>
                  <a:gd name="T21" fmla="*/ T20 w 44"/>
                  <a:gd name="T22" fmla="+- 0 4466 4433"/>
                  <a:gd name="T23" fmla="*/ 4466 h 68"/>
                  <a:gd name="T24" fmla="+- 0 5948 5936"/>
                  <a:gd name="T25" fmla="*/ T24 w 44"/>
                  <a:gd name="T26" fmla="+- 0 4467 4433"/>
                  <a:gd name="T27" fmla="*/ 4467 h 68"/>
                  <a:gd name="T28" fmla="+- 0 5936 5936"/>
                  <a:gd name="T29" fmla="*/ T28 w 44"/>
                  <a:gd name="T30" fmla="+- 0 4482 4433"/>
                  <a:gd name="T31" fmla="*/ 4482 h 68"/>
                  <a:gd name="T32" fmla="+- 0 5936 5936"/>
                  <a:gd name="T33" fmla="*/ T32 w 44"/>
                  <a:gd name="T34" fmla="+- 0 4487 4433"/>
                  <a:gd name="T35" fmla="*/ 4487 h 68"/>
                  <a:gd name="T36" fmla="+- 0 5954 5936"/>
                  <a:gd name="T37" fmla="*/ T36 w 44"/>
                  <a:gd name="T38" fmla="+- 0 4500 4433"/>
                  <a:gd name="T39" fmla="*/ 4500 h 68"/>
                  <a:gd name="T40" fmla="+- 0 5961 5936"/>
                  <a:gd name="T41" fmla="*/ T40 w 44"/>
                  <a:gd name="T42" fmla="+- 0 4500 4433"/>
                  <a:gd name="T43" fmla="*/ 4500 h 68"/>
                  <a:gd name="T44" fmla="+- 0 5976 5936"/>
                  <a:gd name="T45" fmla="*/ T44 w 44"/>
                  <a:gd name="T46" fmla="+- 0 4493 4433"/>
                  <a:gd name="T47" fmla="*/ 4493 h 68"/>
                  <a:gd name="T48" fmla="+- 0 5953 5936"/>
                  <a:gd name="T49" fmla="*/ T48 w 44"/>
                  <a:gd name="T50" fmla="+- 0 4493 4433"/>
                  <a:gd name="T51" fmla="*/ 4493 h 68"/>
                  <a:gd name="T52" fmla="+- 0 5950 5936"/>
                  <a:gd name="T53" fmla="*/ T52 w 44"/>
                  <a:gd name="T54" fmla="+- 0 4493 4433"/>
                  <a:gd name="T55" fmla="*/ 4493 h 68"/>
                  <a:gd name="T56" fmla="+- 0 5946 5936"/>
                  <a:gd name="T57" fmla="*/ T56 w 44"/>
                  <a:gd name="T58" fmla="+- 0 4489 4433"/>
                  <a:gd name="T59" fmla="*/ 4489 h 68"/>
                  <a:gd name="T60" fmla="+- 0 5945 5936"/>
                  <a:gd name="T61" fmla="*/ T60 w 44"/>
                  <a:gd name="T62" fmla="+- 0 4487 4433"/>
                  <a:gd name="T63" fmla="*/ 4487 h 68"/>
                  <a:gd name="T64" fmla="+- 0 5945 5936"/>
                  <a:gd name="T65" fmla="*/ T64 w 44"/>
                  <a:gd name="T66" fmla="+- 0 4482 4433"/>
                  <a:gd name="T67" fmla="*/ 4482 h 68"/>
                  <a:gd name="T68" fmla="+- 0 5957 5936"/>
                  <a:gd name="T69" fmla="*/ T68 w 44"/>
                  <a:gd name="T70" fmla="+- 0 4469 4433"/>
                  <a:gd name="T71" fmla="*/ 4469 h 68"/>
                  <a:gd name="T72" fmla="+- 0 5972 5936"/>
                  <a:gd name="T73" fmla="*/ T72 w 44"/>
                  <a:gd name="T74" fmla="+- 0 4469 4433"/>
                  <a:gd name="T75" fmla="*/ 4469 h 68"/>
                  <a:gd name="T76" fmla="+- 0 5969 5936"/>
                  <a:gd name="T77" fmla="*/ T76 w 44"/>
                  <a:gd name="T78" fmla="+- 0 4467 4433"/>
                  <a:gd name="T79" fmla="*/ 4467 h 68"/>
                  <a:gd name="T80" fmla="+- 0 5967 5936"/>
                  <a:gd name="T81" fmla="*/ T80 w 44"/>
                  <a:gd name="T82" fmla="+- 0 4466 4433"/>
                  <a:gd name="T83" fmla="*/ 4466 h 68"/>
                  <a:gd name="T84" fmla="+- 0 5965 5936"/>
                  <a:gd name="T85" fmla="*/ T84 w 44"/>
                  <a:gd name="T86" fmla="+- 0 4465 4433"/>
                  <a:gd name="T87" fmla="*/ 4465 h 68"/>
                  <a:gd name="T88" fmla="+- 0 5967 5936"/>
                  <a:gd name="T89" fmla="*/ T88 w 44"/>
                  <a:gd name="T90" fmla="+- 0 4464 4433"/>
                  <a:gd name="T91" fmla="*/ 4464 h 68"/>
                  <a:gd name="T92" fmla="+- 0 5968 5936"/>
                  <a:gd name="T93" fmla="*/ T92 w 44"/>
                  <a:gd name="T94" fmla="+- 0 4463 4433"/>
                  <a:gd name="T95" fmla="*/ 4463 h 68"/>
                  <a:gd name="T96" fmla="+- 0 5970 5936"/>
                  <a:gd name="T97" fmla="*/ T96 w 44"/>
                  <a:gd name="T98" fmla="+- 0 4462 4433"/>
                  <a:gd name="T99" fmla="*/ 4462 h 68"/>
                  <a:gd name="T100" fmla="+- 0 5958 5936"/>
                  <a:gd name="T101" fmla="*/ T100 w 44"/>
                  <a:gd name="T102" fmla="+- 0 4462 4433"/>
                  <a:gd name="T103" fmla="*/ 4462 h 68"/>
                  <a:gd name="T104" fmla="+- 0 5956 5936"/>
                  <a:gd name="T105" fmla="*/ T104 w 44"/>
                  <a:gd name="T106" fmla="+- 0 4461 4433"/>
                  <a:gd name="T107" fmla="*/ 4461 h 68"/>
                  <a:gd name="T108" fmla="+- 0 5947 5936"/>
                  <a:gd name="T109" fmla="*/ T108 w 44"/>
                  <a:gd name="T110" fmla="+- 0 4449 4433"/>
                  <a:gd name="T111" fmla="*/ 4449 h 68"/>
                  <a:gd name="T112" fmla="+- 0 5947 5936"/>
                  <a:gd name="T113" fmla="*/ T112 w 44"/>
                  <a:gd name="T114" fmla="+- 0 4446 4433"/>
                  <a:gd name="T115" fmla="*/ 4446 h 68"/>
                  <a:gd name="T116" fmla="+- 0 5948 5936"/>
                  <a:gd name="T117" fmla="*/ T116 w 44"/>
                  <a:gd name="T118" fmla="+- 0 4444 4433"/>
                  <a:gd name="T119" fmla="*/ 4444 h 68"/>
                  <a:gd name="T120" fmla="+- 0 5951 5936"/>
                  <a:gd name="T121" fmla="*/ T120 w 44"/>
                  <a:gd name="T122" fmla="+- 0 4440 4433"/>
                  <a:gd name="T123" fmla="*/ 4440 h 68"/>
                  <a:gd name="T124" fmla="+- 0 5954 5936"/>
                  <a:gd name="T125" fmla="*/ T124 w 44"/>
                  <a:gd name="T126" fmla="+- 0 4439 4433"/>
                  <a:gd name="T127" fmla="*/ 4439 h 68"/>
                  <a:gd name="T128" fmla="+- 0 5975 5936"/>
                  <a:gd name="T129" fmla="*/ T128 w 44"/>
                  <a:gd name="T130" fmla="+- 0 4439 4433"/>
                  <a:gd name="T131" fmla="*/ 4439 h 68"/>
                  <a:gd name="T132" fmla="+- 0 5974 5936"/>
                  <a:gd name="T133" fmla="*/ T132 w 44"/>
                  <a:gd name="T134" fmla="+- 0 4438 4433"/>
                  <a:gd name="T135" fmla="*/ 4438 h 68"/>
                  <a:gd name="T136" fmla="+- 0 5971 5936"/>
                  <a:gd name="T137" fmla="*/ T136 w 44"/>
                  <a:gd name="T138" fmla="+- 0 4436 4433"/>
                  <a:gd name="T139" fmla="*/ 4436 h 68"/>
                  <a:gd name="T140" fmla="+- 0 5969 5936"/>
                  <a:gd name="T141" fmla="*/ T140 w 44"/>
                  <a:gd name="T142" fmla="+- 0 4435 4433"/>
                  <a:gd name="T143" fmla="*/ 4435 h 68"/>
                  <a:gd name="T144" fmla="+- 0 5964 5936"/>
                  <a:gd name="T145" fmla="*/ T144 w 44"/>
                  <a:gd name="T146" fmla="+- 0 4433 4433"/>
                  <a:gd name="T147" fmla="*/ 4433 h 68"/>
                  <a:gd name="T148" fmla="+- 0 5962 5936"/>
                  <a:gd name="T149" fmla="*/ T148 w 44"/>
                  <a:gd name="T150" fmla="+- 0 4433 4433"/>
                  <a:gd name="T151" fmla="*/ 443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0"/>
                    </a:lnTo>
                    <a:lnTo>
                      <a:pt x="2" y="18"/>
                    </a:lnTo>
                    <a:lnTo>
                      <a:pt x="2" y="19"/>
                    </a:lnTo>
                    <a:lnTo>
                      <a:pt x="15" y="33"/>
                    </a:lnTo>
                    <a:lnTo>
                      <a:pt x="12" y="34"/>
                    </a:lnTo>
                    <a:lnTo>
                      <a:pt x="0" y="49"/>
                    </a:lnTo>
                    <a:lnTo>
                      <a:pt x="0" y="54"/>
                    </a:lnTo>
                    <a:lnTo>
                      <a:pt x="18" y="67"/>
                    </a:lnTo>
                    <a:lnTo>
                      <a:pt x="25" y="67"/>
                    </a:lnTo>
                    <a:lnTo>
                      <a:pt x="40" y="60"/>
                    </a:lnTo>
                    <a:lnTo>
                      <a:pt x="17" y="60"/>
                    </a:lnTo>
                    <a:lnTo>
                      <a:pt x="14" y="60"/>
                    </a:lnTo>
                    <a:lnTo>
                      <a:pt x="10" y="56"/>
                    </a:lnTo>
                    <a:lnTo>
                      <a:pt x="9" y="54"/>
                    </a:lnTo>
                    <a:lnTo>
                      <a:pt x="9" y="49"/>
                    </a:lnTo>
                    <a:lnTo>
                      <a:pt x="21" y="36"/>
                    </a:lnTo>
                    <a:lnTo>
                      <a:pt x="36" y="36"/>
                    </a:lnTo>
                    <a:lnTo>
                      <a:pt x="33" y="34"/>
                    </a:lnTo>
                    <a:lnTo>
                      <a:pt x="31" y="33"/>
                    </a:lnTo>
                    <a:lnTo>
                      <a:pt x="29" y="32"/>
                    </a:lnTo>
                    <a:lnTo>
                      <a:pt x="31" y="31"/>
                    </a:lnTo>
                    <a:lnTo>
                      <a:pt x="32" y="30"/>
                    </a:lnTo>
                    <a:lnTo>
                      <a:pt x="34" y="29"/>
                    </a:lnTo>
                    <a:lnTo>
                      <a:pt x="22" y="29"/>
                    </a:lnTo>
                    <a:lnTo>
                      <a:pt x="20" y="28"/>
                    </a:lnTo>
                    <a:lnTo>
                      <a:pt x="11" y="16"/>
                    </a:lnTo>
                    <a:lnTo>
                      <a:pt x="11" y="13"/>
                    </a:lnTo>
                    <a:lnTo>
                      <a:pt x="12" y="11"/>
                    </a:lnTo>
                    <a:lnTo>
                      <a:pt x="15" y="7"/>
                    </a:lnTo>
                    <a:lnTo>
                      <a:pt x="18" y="6"/>
                    </a:lnTo>
                    <a:lnTo>
                      <a:pt x="39" y="6"/>
                    </a:lnTo>
                    <a:lnTo>
                      <a:pt x="38" y="5"/>
                    </a:lnTo>
                    <a:lnTo>
                      <a:pt x="35" y="3"/>
                    </a:lnTo>
                    <a:lnTo>
                      <a:pt x="33" y="2"/>
                    </a:lnTo>
                    <a:lnTo>
                      <a:pt x="28"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2" name="Freeform 2741"/>
              <p:cNvSpPr>
                <a:spLocks/>
              </p:cNvSpPr>
              <p:nvPr/>
            </p:nvSpPr>
            <p:spPr bwMode="auto">
              <a:xfrm>
                <a:off x="5936" y="4433"/>
                <a:ext cx="44" cy="68"/>
              </a:xfrm>
              <a:custGeom>
                <a:avLst/>
                <a:gdLst>
                  <a:gd name="T0" fmla="+- 0 5972 5936"/>
                  <a:gd name="T1" fmla="*/ T0 w 44"/>
                  <a:gd name="T2" fmla="+- 0 4469 4433"/>
                  <a:gd name="T3" fmla="*/ 4469 h 68"/>
                  <a:gd name="T4" fmla="+- 0 5957 5936"/>
                  <a:gd name="T5" fmla="*/ T4 w 44"/>
                  <a:gd name="T6" fmla="+- 0 4469 4433"/>
                  <a:gd name="T7" fmla="*/ 4469 h 68"/>
                  <a:gd name="T8" fmla="+- 0 5959 5936"/>
                  <a:gd name="T9" fmla="*/ T8 w 44"/>
                  <a:gd name="T10" fmla="+- 0 4470 4433"/>
                  <a:gd name="T11" fmla="*/ 4470 h 68"/>
                  <a:gd name="T12" fmla="+- 0 5961 5936"/>
                  <a:gd name="T13" fmla="*/ T12 w 44"/>
                  <a:gd name="T14" fmla="+- 0 4471 4433"/>
                  <a:gd name="T15" fmla="*/ 4471 h 68"/>
                  <a:gd name="T16" fmla="+- 0 5971 5936"/>
                  <a:gd name="T17" fmla="*/ T16 w 44"/>
                  <a:gd name="T18" fmla="+- 0 4487 4433"/>
                  <a:gd name="T19" fmla="*/ 4487 h 68"/>
                  <a:gd name="T20" fmla="+- 0 5970 5936"/>
                  <a:gd name="T21" fmla="*/ T20 w 44"/>
                  <a:gd name="T22" fmla="+- 0 4489 4433"/>
                  <a:gd name="T23" fmla="*/ 4489 h 68"/>
                  <a:gd name="T24" fmla="+- 0 5965 5936"/>
                  <a:gd name="T25" fmla="*/ T24 w 44"/>
                  <a:gd name="T26" fmla="+- 0 4493 4433"/>
                  <a:gd name="T27" fmla="*/ 4493 h 68"/>
                  <a:gd name="T28" fmla="+- 0 5962 5936"/>
                  <a:gd name="T29" fmla="*/ T28 w 44"/>
                  <a:gd name="T30" fmla="+- 0 4493 4433"/>
                  <a:gd name="T31" fmla="*/ 4493 h 68"/>
                  <a:gd name="T32" fmla="+- 0 5976 5936"/>
                  <a:gd name="T33" fmla="*/ T32 w 44"/>
                  <a:gd name="T34" fmla="+- 0 4493 4433"/>
                  <a:gd name="T35" fmla="*/ 4493 h 68"/>
                  <a:gd name="T36" fmla="+- 0 5977 5936"/>
                  <a:gd name="T37" fmla="*/ T36 w 44"/>
                  <a:gd name="T38" fmla="+- 0 4492 4433"/>
                  <a:gd name="T39" fmla="*/ 4492 h 68"/>
                  <a:gd name="T40" fmla="+- 0 5979 5936"/>
                  <a:gd name="T41" fmla="*/ T40 w 44"/>
                  <a:gd name="T42" fmla="+- 0 4488 4433"/>
                  <a:gd name="T43" fmla="*/ 4488 h 68"/>
                  <a:gd name="T44" fmla="+- 0 5979 5936"/>
                  <a:gd name="T45" fmla="*/ T44 w 44"/>
                  <a:gd name="T46" fmla="+- 0 4485 4433"/>
                  <a:gd name="T47" fmla="*/ 4485 h 68"/>
                  <a:gd name="T48" fmla="+- 0 5979 5936"/>
                  <a:gd name="T49" fmla="*/ T48 w 44"/>
                  <a:gd name="T50" fmla="+- 0 4480 4433"/>
                  <a:gd name="T51" fmla="*/ 4480 h 68"/>
                  <a:gd name="T52" fmla="+- 0 5973 5936"/>
                  <a:gd name="T53" fmla="*/ T52 w 44"/>
                  <a:gd name="T54" fmla="+- 0 4470 4433"/>
                  <a:gd name="T55" fmla="*/ 4470 h 68"/>
                  <a:gd name="T56" fmla="+- 0 5972 5936"/>
                  <a:gd name="T57" fmla="*/ T56 w 44"/>
                  <a:gd name="T58" fmla="+- 0 4469 4433"/>
                  <a:gd name="T59" fmla="*/ 446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6"/>
                    </a:moveTo>
                    <a:lnTo>
                      <a:pt x="21" y="36"/>
                    </a:lnTo>
                    <a:lnTo>
                      <a:pt x="23" y="37"/>
                    </a:lnTo>
                    <a:lnTo>
                      <a:pt x="25" y="38"/>
                    </a:lnTo>
                    <a:lnTo>
                      <a:pt x="35" y="54"/>
                    </a:lnTo>
                    <a:lnTo>
                      <a:pt x="34" y="56"/>
                    </a:lnTo>
                    <a:lnTo>
                      <a:pt x="29" y="60"/>
                    </a:lnTo>
                    <a:lnTo>
                      <a:pt x="26" y="60"/>
                    </a:lnTo>
                    <a:lnTo>
                      <a:pt x="40" y="60"/>
                    </a:lnTo>
                    <a:lnTo>
                      <a:pt x="41" y="59"/>
                    </a:lnTo>
                    <a:lnTo>
                      <a:pt x="43" y="55"/>
                    </a:lnTo>
                    <a:lnTo>
                      <a:pt x="43" y="52"/>
                    </a:lnTo>
                    <a:lnTo>
                      <a:pt x="43" y="47"/>
                    </a:lnTo>
                    <a:lnTo>
                      <a:pt x="37" y="37"/>
                    </a:lnTo>
                    <a:lnTo>
                      <a:pt x="3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3" name="Freeform 2740"/>
              <p:cNvSpPr>
                <a:spLocks/>
              </p:cNvSpPr>
              <p:nvPr/>
            </p:nvSpPr>
            <p:spPr bwMode="auto">
              <a:xfrm>
                <a:off x="5936" y="4433"/>
                <a:ext cx="44" cy="68"/>
              </a:xfrm>
              <a:custGeom>
                <a:avLst/>
                <a:gdLst>
                  <a:gd name="T0" fmla="+- 0 5975 5936"/>
                  <a:gd name="T1" fmla="*/ T0 w 44"/>
                  <a:gd name="T2" fmla="+- 0 4439 4433"/>
                  <a:gd name="T3" fmla="*/ 4439 h 68"/>
                  <a:gd name="T4" fmla="+- 0 5958 5936"/>
                  <a:gd name="T5" fmla="*/ T4 w 44"/>
                  <a:gd name="T6" fmla="+- 0 4439 4433"/>
                  <a:gd name="T7" fmla="*/ 4439 h 68"/>
                  <a:gd name="T8" fmla="+- 0 5962 5936"/>
                  <a:gd name="T9" fmla="*/ T8 w 44"/>
                  <a:gd name="T10" fmla="+- 0 4440 4433"/>
                  <a:gd name="T11" fmla="*/ 4440 h 68"/>
                  <a:gd name="T12" fmla="+- 0 5966 5936"/>
                  <a:gd name="T13" fmla="*/ T12 w 44"/>
                  <a:gd name="T14" fmla="+- 0 4442 4433"/>
                  <a:gd name="T15" fmla="*/ 4442 h 68"/>
                  <a:gd name="T16" fmla="+- 0 5968 5936"/>
                  <a:gd name="T17" fmla="*/ T16 w 44"/>
                  <a:gd name="T18" fmla="+- 0 4445 4433"/>
                  <a:gd name="T19" fmla="*/ 4445 h 68"/>
                  <a:gd name="T20" fmla="+- 0 5968 5936"/>
                  <a:gd name="T21" fmla="*/ T20 w 44"/>
                  <a:gd name="T22" fmla="+- 0 4448 4433"/>
                  <a:gd name="T23" fmla="*/ 4448 h 68"/>
                  <a:gd name="T24" fmla="+- 0 5969 5936"/>
                  <a:gd name="T25" fmla="*/ T24 w 44"/>
                  <a:gd name="T26" fmla="+- 0 4451 4433"/>
                  <a:gd name="T27" fmla="*/ 4451 h 68"/>
                  <a:gd name="T28" fmla="+- 0 5968 5936"/>
                  <a:gd name="T29" fmla="*/ T28 w 44"/>
                  <a:gd name="T30" fmla="+- 0 4454 4433"/>
                  <a:gd name="T31" fmla="*/ 4454 h 68"/>
                  <a:gd name="T32" fmla="+- 0 5964 5936"/>
                  <a:gd name="T33" fmla="*/ T32 w 44"/>
                  <a:gd name="T34" fmla="+- 0 4458 4433"/>
                  <a:gd name="T35" fmla="*/ 4458 h 68"/>
                  <a:gd name="T36" fmla="+- 0 5962 5936"/>
                  <a:gd name="T37" fmla="*/ T36 w 44"/>
                  <a:gd name="T38" fmla="+- 0 4460 4433"/>
                  <a:gd name="T39" fmla="*/ 4460 h 68"/>
                  <a:gd name="T40" fmla="+- 0 5958 5936"/>
                  <a:gd name="T41" fmla="*/ T40 w 44"/>
                  <a:gd name="T42" fmla="+- 0 4462 4433"/>
                  <a:gd name="T43" fmla="*/ 4462 h 68"/>
                  <a:gd name="T44" fmla="+- 0 5970 5936"/>
                  <a:gd name="T45" fmla="*/ T44 w 44"/>
                  <a:gd name="T46" fmla="+- 0 4462 4433"/>
                  <a:gd name="T47" fmla="*/ 4462 h 68"/>
                  <a:gd name="T48" fmla="+- 0 5970 5936"/>
                  <a:gd name="T49" fmla="*/ T48 w 44"/>
                  <a:gd name="T50" fmla="+- 0 4461 4433"/>
                  <a:gd name="T51" fmla="*/ 4461 h 68"/>
                  <a:gd name="T52" fmla="+- 0 5974 5936"/>
                  <a:gd name="T53" fmla="*/ T52 w 44"/>
                  <a:gd name="T54" fmla="+- 0 4457 4433"/>
                  <a:gd name="T55" fmla="*/ 4457 h 68"/>
                  <a:gd name="T56" fmla="+- 0 5976 5936"/>
                  <a:gd name="T57" fmla="*/ T56 w 44"/>
                  <a:gd name="T58" fmla="+- 0 4453 4433"/>
                  <a:gd name="T59" fmla="*/ 4453 h 68"/>
                  <a:gd name="T60" fmla="+- 0 5977 5936"/>
                  <a:gd name="T61" fmla="*/ T60 w 44"/>
                  <a:gd name="T62" fmla="+- 0 4449 4433"/>
                  <a:gd name="T63" fmla="*/ 4449 h 68"/>
                  <a:gd name="T64" fmla="+- 0 5977 5936"/>
                  <a:gd name="T65" fmla="*/ T64 w 44"/>
                  <a:gd name="T66" fmla="+- 0 4445 4433"/>
                  <a:gd name="T67" fmla="*/ 4445 h 68"/>
                  <a:gd name="T68" fmla="+- 0 5977 5936"/>
                  <a:gd name="T69" fmla="*/ T68 w 44"/>
                  <a:gd name="T70" fmla="+- 0 4444 4433"/>
                  <a:gd name="T71" fmla="*/ 4444 h 68"/>
                  <a:gd name="T72" fmla="+- 0 5975 5936"/>
                  <a:gd name="T73" fmla="*/ T72 w 44"/>
                  <a:gd name="T74" fmla="+- 0 4440 4433"/>
                  <a:gd name="T75" fmla="*/ 4440 h 68"/>
                  <a:gd name="T76" fmla="+- 0 5975 5936"/>
                  <a:gd name="T77" fmla="*/ T76 w 44"/>
                  <a:gd name="T78" fmla="+- 0 4439 4433"/>
                  <a:gd name="T79" fmla="*/ 443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6"/>
                    </a:moveTo>
                    <a:lnTo>
                      <a:pt x="22" y="6"/>
                    </a:lnTo>
                    <a:lnTo>
                      <a:pt x="26" y="7"/>
                    </a:lnTo>
                    <a:lnTo>
                      <a:pt x="30" y="9"/>
                    </a:lnTo>
                    <a:lnTo>
                      <a:pt x="32" y="12"/>
                    </a:lnTo>
                    <a:lnTo>
                      <a:pt x="32" y="15"/>
                    </a:lnTo>
                    <a:lnTo>
                      <a:pt x="33" y="18"/>
                    </a:lnTo>
                    <a:lnTo>
                      <a:pt x="32" y="21"/>
                    </a:lnTo>
                    <a:lnTo>
                      <a:pt x="28" y="25"/>
                    </a:lnTo>
                    <a:lnTo>
                      <a:pt x="26" y="27"/>
                    </a:lnTo>
                    <a:lnTo>
                      <a:pt x="22" y="29"/>
                    </a:lnTo>
                    <a:lnTo>
                      <a:pt x="34" y="29"/>
                    </a:lnTo>
                    <a:lnTo>
                      <a:pt x="34" y="28"/>
                    </a:lnTo>
                    <a:lnTo>
                      <a:pt x="38" y="24"/>
                    </a:lnTo>
                    <a:lnTo>
                      <a:pt x="40" y="20"/>
                    </a:lnTo>
                    <a:lnTo>
                      <a:pt x="41" y="16"/>
                    </a:lnTo>
                    <a:lnTo>
                      <a:pt x="41" y="12"/>
                    </a:lnTo>
                    <a:lnTo>
                      <a:pt x="41" y="11"/>
                    </a:lnTo>
                    <a:lnTo>
                      <a:pt x="39" y="7"/>
                    </a:lnTo>
                    <a:lnTo>
                      <a:pt x="3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7" name="Group 2737"/>
            <p:cNvGrpSpPr>
              <a:grpSpLocks/>
            </p:cNvGrpSpPr>
            <p:nvPr/>
          </p:nvGrpSpPr>
          <p:grpSpPr bwMode="auto">
            <a:xfrm>
              <a:off x="6005" y="4674"/>
              <a:ext cx="80" cy="15"/>
              <a:chOff x="6005" y="4674"/>
              <a:chExt cx="80" cy="15"/>
            </a:xfrm>
          </p:grpSpPr>
          <p:sp>
            <p:nvSpPr>
              <p:cNvPr id="39250" name="Freeform 2738"/>
              <p:cNvSpPr>
                <a:spLocks/>
              </p:cNvSpPr>
              <p:nvPr/>
            </p:nvSpPr>
            <p:spPr bwMode="auto">
              <a:xfrm>
                <a:off x="6005" y="4674"/>
                <a:ext cx="80" cy="15"/>
              </a:xfrm>
              <a:custGeom>
                <a:avLst/>
                <a:gdLst>
                  <a:gd name="T0" fmla="+- 0 6083 6005"/>
                  <a:gd name="T1" fmla="*/ T0 w 80"/>
                  <a:gd name="T2" fmla="+- 0 4674 4674"/>
                  <a:gd name="T3" fmla="*/ 4674 h 15"/>
                  <a:gd name="T4" fmla="+- 0 6007 6005"/>
                  <a:gd name="T5" fmla="*/ T4 w 80"/>
                  <a:gd name="T6" fmla="+- 0 4674 4674"/>
                  <a:gd name="T7" fmla="*/ 4674 h 15"/>
                  <a:gd name="T8" fmla="+- 0 6007 6005"/>
                  <a:gd name="T9" fmla="*/ T8 w 80"/>
                  <a:gd name="T10" fmla="+- 0 4688 4674"/>
                  <a:gd name="T11" fmla="*/ 4688 h 15"/>
                  <a:gd name="T12" fmla="+- 0 6005 6005"/>
                  <a:gd name="T13" fmla="*/ T12 w 80"/>
                  <a:gd name="T14" fmla="+- 0 4689 4674"/>
                  <a:gd name="T15" fmla="*/ 4689 h 15"/>
                  <a:gd name="T16" fmla="+- 0 6085 6005"/>
                  <a:gd name="T17" fmla="*/ T16 w 80"/>
                  <a:gd name="T18" fmla="+- 0 4689 4674"/>
                  <a:gd name="T19" fmla="*/ 4689 h 15"/>
                  <a:gd name="T20" fmla="+- 0 6083 6005"/>
                  <a:gd name="T21" fmla="*/ T20 w 80"/>
                  <a:gd name="T22" fmla="+- 0 4688 4674"/>
                  <a:gd name="T23" fmla="*/ 4688 h 15"/>
                  <a:gd name="T24" fmla="+- 0 6083 6005"/>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80"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8" name="Group 2734"/>
            <p:cNvGrpSpPr>
              <a:grpSpLocks/>
            </p:cNvGrpSpPr>
            <p:nvPr/>
          </p:nvGrpSpPr>
          <p:grpSpPr bwMode="auto">
            <a:xfrm>
              <a:off x="6004" y="4674"/>
              <a:ext cx="3" cy="15"/>
              <a:chOff x="6004" y="4674"/>
              <a:chExt cx="3" cy="15"/>
            </a:xfrm>
          </p:grpSpPr>
          <p:sp>
            <p:nvSpPr>
              <p:cNvPr id="39248" name="Freeform 2736"/>
              <p:cNvSpPr>
                <a:spLocks/>
              </p:cNvSpPr>
              <p:nvPr/>
            </p:nvSpPr>
            <p:spPr bwMode="auto">
              <a:xfrm>
                <a:off x="6004" y="4674"/>
                <a:ext cx="3" cy="15"/>
              </a:xfrm>
              <a:custGeom>
                <a:avLst/>
                <a:gdLst>
                  <a:gd name="T0" fmla="+- 0 6007 6004"/>
                  <a:gd name="T1" fmla="*/ T0 w 3"/>
                  <a:gd name="T2" fmla="+- 0 4674 4674"/>
                  <a:gd name="T3" fmla="*/ 4674 h 15"/>
                  <a:gd name="T4" fmla="+- 0 6004 6004"/>
                  <a:gd name="T5" fmla="*/ T4 w 3"/>
                  <a:gd name="T6" fmla="+- 0 4674 4674"/>
                  <a:gd name="T7" fmla="*/ 4674 h 15"/>
                  <a:gd name="T8" fmla="+- 0 6004 6004"/>
                  <a:gd name="T9" fmla="*/ T8 w 3"/>
                  <a:gd name="T10" fmla="+- 0 4688 4674"/>
                  <a:gd name="T11" fmla="*/ 4688 h 15"/>
                  <a:gd name="T12" fmla="+- 0 6005 6004"/>
                  <a:gd name="T13" fmla="*/ T12 w 3"/>
                  <a:gd name="T14" fmla="+- 0 4689 4674"/>
                  <a:gd name="T15" fmla="*/ 4689 h 15"/>
                  <a:gd name="T16" fmla="+- 0 6007 6004"/>
                  <a:gd name="T17" fmla="*/ T16 w 3"/>
                  <a:gd name="T18" fmla="+- 0 4688 4674"/>
                  <a:gd name="T19" fmla="*/ 4688 h 15"/>
                  <a:gd name="T20" fmla="+- 0 6007 6004"/>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49" name="Picture 273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09" name="Group 2732"/>
            <p:cNvGrpSpPr>
              <a:grpSpLocks/>
            </p:cNvGrpSpPr>
            <p:nvPr/>
          </p:nvGrpSpPr>
          <p:grpSpPr bwMode="auto">
            <a:xfrm>
              <a:off x="5990" y="4019"/>
              <a:ext cx="3" cy="656"/>
              <a:chOff x="5990" y="4019"/>
              <a:chExt cx="3" cy="656"/>
            </a:xfrm>
          </p:grpSpPr>
          <p:sp>
            <p:nvSpPr>
              <p:cNvPr id="39247" name="Freeform 2733"/>
              <p:cNvSpPr>
                <a:spLocks/>
              </p:cNvSpPr>
              <p:nvPr/>
            </p:nvSpPr>
            <p:spPr bwMode="auto">
              <a:xfrm>
                <a:off x="5990" y="4019"/>
                <a:ext cx="3" cy="656"/>
              </a:xfrm>
              <a:custGeom>
                <a:avLst/>
                <a:gdLst>
                  <a:gd name="T0" fmla="+- 0 5990 5990"/>
                  <a:gd name="T1" fmla="*/ T0 w 3"/>
                  <a:gd name="T2" fmla="+- 0 4675 4019"/>
                  <a:gd name="T3" fmla="*/ 4675 h 656"/>
                  <a:gd name="T4" fmla="+- 0 5992 5990"/>
                  <a:gd name="T5" fmla="*/ T4 w 3"/>
                  <a:gd name="T6" fmla="+- 0 4675 4019"/>
                  <a:gd name="T7" fmla="*/ 4675 h 656"/>
                  <a:gd name="T8" fmla="+- 0 5992 5990"/>
                  <a:gd name="T9" fmla="*/ T8 w 3"/>
                  <a:gd name="T10" fmla="+- 0 4019 4019"/>
                  <a:gd name="T11" fmla="*/ 4019 h 656"/>
                  <a:gd name="T12" fmla="+- 0 5990 5990"/>
                  <a:gd name="T13" fmla="*/ T12 w 3"/>
                  <a:gd name="T14" fmla="+- 0 4019 4019"/>
                  <a:gd name="T15" fmla="*/ 4019 h 656"/>
                  <a:gd name="T16" fmla="+- 0 5990 599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0" name="Group 2730"/>
            <p:cNvGrpSpPr>
              <a:grpSpLocks/>
            </p:cNvGrpSpPr>
            <p:nvPr/>
          </p:nvGrpSpPr>
          <p:grpSpPr bwMode="auto">
            <a:xfrm>
              <a:off x="5990" y="4018"/>
              <a:ext cx="82" cy="2"/>
              <a:chOff x="5990" y="4018"/>
              <a:chExt cx="82" cy="2"/>
            </a:xfrm>
          </p:grpSpPr>
          <p:sp>
            <p:nvSpPr>
              <p:cNvPr id="39246" name="Freeform 2731"/>
              <p:cNvSpPr>
                <a:spLocks/>
              </p:cNvSpPr>
              <p:nvPr/>
            </p:nvSpPr>
            <p:spPr bwMode="auto">
              <a:xfrm>
                <a:off x="5990" y="4018"/>
                <a:ext cx="82" cy="2"/>
              </a:xfrm>
              <a:custGeom>
                <a:avLst/>
                <a:gdLst>
                  <a:gd name="T0" fmla="+- 0 5990 5990"/>
                  <a:gd name="T1" fmla="*/ T0 w 82"/>
                  <a:gd name="T2" fmla="+- 0 6072 599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11" name="Group 2728"/>
            <p:cNvGrpSpPr>
              <a:grpSpLocks/>
            </p:cNvGrpSpPr>
            <p:nvPr/>
          </p:nvGrpSpPr>
          <p:grpSpPr bwMode="auto">
            <a:xfrm>
              <a:off x="5991" y="4674"/>
              <a:ext cx="80" cy="2"/>
              <a:chOff x="5991" y="4674"/>
              <a:chExt cx="80" cy="2"/>
            </a:xfrm>
          </p:grpSpPr>
          <p:sp>
            <p:nvSpPr>
              <p:cNvPr id="39245" name="Freeform 2729"/>
              <p:cNvSpPr>
                <a:spLocks/>
              </p:cNvSpPr>
              <p:nvPr/>
            </p:nvSpPr>
            <p:spPr bwMode="auto">
              <a:xfrm>
                <a:off x="5991" y="4674"/>
                <a:ext cx="80" cy="2"/>
              </a:xfrm>
              <a:custGeom>
                <a:avLst/>
                <a:gdLst>
                  <a:gd name="T0" fmla="+- 0 5991 5991"/>
                  <a:gd name="T1" fmla="*/ T0 w 80"/>
                  <a:gd name="T2" fmla="+- 0 6071 599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12" name="Group 2726"/>
            <p:cNvGrpSpPr>
              <a:grpSpLocks/>
            </p:cNvGrpSpPr>
            <p:nvPr/>
          </p:nvGrpSpPr>
          <p:grpSpPr bwMode="auto">
            <a:xfrm>
              <a:off x="5992" y="4672"/>
              <a:ext cx="80" cy="2"/>
              <a:chOff x="5992" y="4672"/>
              <a:chExt cx="80" cy="2"/>
            </a:xfrm>
          </p:grpSpPr>
          <p:sp>
            <p:nvSpPr>
              <p:cNvPr id="39244" name="Freeform 2727"/>
              <p:cNvSpPr>
                <a:spLocks/>
              </p:cNvSpPr>
              <p:nvPr/>
            </p:nvSpPr>
            <p:spPr bwMode="auto">
              <a:xfrm>
                <a:off x="5992" y="4672"/>
                <a:ext cx="80" cy="2"/>
              </a:xfrm>
              <a:custGeom>
                <a:avLst/>
                <a:gdLst>
                  <a:gd name="T0" fmla="+- 0 5992 5992"/>
                  <a:gd name="T1" fmla="*/ T0 w 80"/>
                  <a:gd name="T2" fmla="+- 0 6072 59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13" name="Group 2721"/>
            <p:cNvGrpSpPr>
              <a:grpSpLocks/>
            </p:cNvGrpSpPr>
            <p:nvPr/>
          </p:nvGrpSpPr>
          <p:grpSpPr bwMode="auto">
            <a:xfrm>
              <a:off x="6015" y="4186"/>
              <a:ext cx="43" cy="68"/>
              <a:chOff x="6015" y="4186"/>
              <a:chExt cx="43" cy="68"/>
            </a:xfrm>
          </p:grpSpPr>
          <p:sp>
            <p:nvSpPr>
              <p:cNvPr id="39240" name="Freeform 2725"/>
              <p:cNvSpPr>
                <a:spLocks/>
              </p:cNvSpPr>
              <p:nvPr/>
            </p:nvSpPr>
            <p:spPr bwMode="auto">
              <a:xfrm>
                <a:off x="6015" y="4186"/>
                <a:ext cx="43" cy="68"/>
              </a:xfrm>
              <a:custGeom>
                <a:avLst/>
                <a:gdLst>
                  <a:gd name="T0" fmla="+- 0 6018 6015"/>
                  <a:gd name="T1" fmla="*/ T0 w 43"/>
                  <a:gd name="T2" fmla="+- 0 4245 4186"/>
                  <a:gd name="T3" fmla="*/ 4245 h 68"/>
                  <a:gd name="T4" fmla="+- 0 6018 6015"/>
                  <a:gd name="T5" fmla="*/ T4 w 43"/>
                  <a:gd name="T6" fmla="+- 0 4245 4186"/>
                  <a:gd name="T7" fmla="*/ 4245 h 68"/>
                  <a:gd name="T8" fmla="+- 0 6017 6015"/>
                  <a:gd name="T9" fmla="*/ T8 w 43"/>
                  <a:gd name="T10" fmla="+- 0 4245 4186"/>
                  <a:gd name="T11" fmla="*/ 4245 h 68"/>
                  <a:gd name="T12" fmla="+- 0 6017 6015"/>
                  <a:gd name="T13" fmla="*/ T12 w 43"/>
                  <a:gd name="T14" fmla="+- 0 4246 4186"/>
                  <a:gd name="T15" fmla="*/ 4246 h 68"/>
                  <a:gd name="T16" fmla="+- 0 6017 6015"/>
                  <a:gd name="T17" fmla="*/ T16 w 43"/>
                  <a:gd name="T18" fmla="+- 0 4248 4186"/>
                  <a:gd name="T19" fmla="*/ 4248 h 68"/>
                  <a:gd name="T20" fmla="+- 0 6017 6015"/>
                  <a:gd name="T21" fmla="*/ T20 w 43"/>
                  <a:gd name="T22" fmla="+- 0 4250 4186"/>
                  <a:gd name="T23" fmla="*/ 4250 h 68"/>
                  <a:gd name="T24" fmla="+- 0 6030 6015"/>
                  <a:gd name="T25" fmla="*/ T24 w 43"/>
                  <a:gd name="T26" fmla="+- 0 4254 4186"/>
                  <a:gd name="T27" fmla="*/ 4254 h 68"/>
                  <a:gd name="T28" fmla="+- 0 6034 6015"/>
                  <a:gd name="T29" fmla="*/ T28 w 43"/>
                  <a:gd name="T30" fmla="+- 0 4254 4186"/>
                  <a:gd name="T31" fmla="*/ 4254 h 68"/>
                  <a:gd name="T32" fmla="+- 0 6037 6015"/>
                  <a:gd name="T33" fmla="*/ T32 w 43"/>
                  <a:gd name="T34" fmla="+- 0 4253 4186"/>
                  <a:gd name="T35" fmla="*/ 4253 h 68"/>
                  <a:gd name="T36" fmla="+- 0 6043 6015"/>
                  <a:gd name="T37" fmla="*/ T36 w 43"/>
                  <a:gd name="T38" fmla="+- 0 4251 4186"/>
                  <a:gd name="T39" fmla="*/ 4251 h 68"/>
                  <a:gd name="T40" fmla="+- 0 6045 6015"/>
                  <a:gd name="T41" fmla="*/ T40 w 43"/>
                  <a:gd name="T42" fmla="+- 0 4250 4186"/>
                  <a:gd name="T43" fmla="*/ 4250 h 68"/>
                  <a:gd name="T44" fmla="+- 0 6049 6015"/>
                  <a:gd name="T45" fmla="*/ T44 w 43"/>
                  <a:gd name="T46" fmla="+- 0 4247 4186"/>
                  <a:gd name="T47" fmla="*/ 4247 h 68"/>
                  <a:gd name="T48" fmla="+- 0 6031 6015"/>
                  <a:gd name="T49" fmla="*/ T48 w 43"/>
                  <a:gd name="T50" fmla="+- 0 4247 4186"/>
                  <a:gd name="T51" fmla="*/ 4247 h 68"/>
                  <a:gd name="T52" fmla="+- 0 6026 6015"/>
                  <a:gd name="T53" fmla="*/ T52 w 43"/>
                  <a:gd name="T54" fmla="+- 0 4247 4186"/>
                  <a:gd name="T55" fmla="*/ 4247 h 68"/>
                  <a:gd name="T56" fmla="+- 0 6023 6015"/>
                  <a:gd name="T57" fmla="*/ T56 w 43"/>
                  <a:gd name="T58" fmla="+- 0 4246 4186"/>
                  <a:gd name="T59" fmla="*/ 4246 h 68"/>
                  <a:gd name="T60" fmla="+- 0 6020 6015"/>
                  <a:gd name="T61" fmla="*/ T60 w 43"/>
                  <a:gd name="T62" fmla="+- 0 4245 4186"/>
                  <a:gd name="T63" fmla="*/ 4245 h 68"/>
                  <a:gd name="T64" fmla="+- 0 6018 6015"/>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3" y="59"/>
                    </a:lnTo>
                    <a:lnTo>
                      <a:pt x="2" y="59"/>
                    </a:lnTo>
                    <a:lnTo>
                      <a:pt x="2" y="60"/>
                    </a:lnTo>
                    <a:lnTo>
                      <a:pt x="2" y="62"/>
                    </a:lnTo>
                    <a:lnTo>
                      <a:pt x="2" y="64"/>
                    </a:lnTo>
                    <a:lnTo>
                      <a:pt x="15" y="68"/>
                    </a:lnTo>
                    <a:lnTo>
                      <a:pt x="19" y="68"/>
                    </a:lnTo>
                    <a:lnTo>
                      <a:pt x="22" y="67"/>
                    </a:lnTo>
                    <a:lnTo>
                      <a:pt x="28" y="65"/>
                    </a:lnTo>
                    <a:lnTo>
                      <a:pt x="30" y="64"/>
                    </a:lnTo>
                    <a:lnTo>
                      <a:pt x="34" y="61"/>
                    </a:lnTo>
                    <a:lnTo>
                      <a:pt x="16" y="61"/>
                    </a:lnTo>
                    <a:lnTo>
                      <a:pt x="11" y="61"/>
                    </a:lnTo>
                    <a:lnTo>
                      <a:pt x="8" y="60"/>
                    </a:lnTo>
                    <a:lnTo>
                      <a:pt x="5"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41" name="Freeform 2724"/>
              <p:cNvSpPr>
                <a:spLocks/>
              </p:cNvSpPr>
              <p:nvPr/>
            </p:nvSpPr>
            <p:spPr bwMode="auto">
              <a:xfrm>
                <a:off x="6015" y="4186"/>
                <a:ext cx="43" cy="68"/>
              </a:xfrm>
              <a:custGeom>
                <a:avLst/>
                <a:gdLst>
                  <a:gd name="T0" fmla="+- 0 6057 6015"/>
                  <a:gd name="T1" fmla="*/ T0 w 43"/>
                  <a:gd name="T2" fmla="+- 0 4224 4186"/>
                  <a:gd name="T3" fmla="*/ 4224 h 68"/>
                  <a:gd name="T4" fmla="+- 0 6049 6015"/>
                  <a:gd name="T5" fmla="*/ T4 w 43"/>
                  <a:gd name="T6" fmla="+- 0 4224 4186"/>
                  <a:gd name="T7" fmla="*/ 4224 h 68"/>
                  <a:gd name="T8" fmla="+- 0 6049 6015"/>
                  <a:gd name="T9" fmla="*/ T8 w 43"/>
                  <a:gd name="T10" fmla="+- 0 4228 4186"/>
                  <a:gd name="T11" fmla="*/ 4228 h 68"/>
                  <a:gd name="T12" fmla="+- 0 6049 6015"/>
                  <a:gd name="T13" fmla="*/ T12 w 43"/>
                  <a:gd name="T14" fmla="+- 0 4230 4186"/>
                  <a:gd name="T15" fmla="*/ 4230 h 68"/>
                  <a:gd name="T16" fmla="+- 0 6048 6015"/>
                  <a:gd name="T17" fmla="*/ T16 w 43"/>
                  <a:gd name="T18" fmla="+- 0 4233 4186"/>
                  <a:gd name="T19" fmla="*/ 4233 h 68"/>
                  <a:gd name="T20" fmla="+- 0 6047 6015"/>
                  <a:gd name="T21" fmla="*/ T20 w 43"/>
                  <a:gd name="T22" fmla="+- 0 4235 4186"/>
                  <a:gd name="T23" fmla="*/ 4235 h 68"/>
                  <a:gd name="T24" fmla="+- 0 6046 6015"/>
                  <a:gd name="T25" fmla="*/ T24 w 43"/>
                  <a:gd name="T26" fmla="+- 0 4238 4186"/>
                  <a:gd name="T27" fmla="*/ 4238 h 68"/>
                  <a:gd name="T28" fmla="+- 0 6043 6015"/>
                  <a:gd name="T29" fmla="*/ T28 w 43"/>
                  <a:gd name="T30" fmla="+- 0 4242 4186"/>
                  <a:gd name="T31" fmla="*/ 4242 h 68"/>
                  <a:gd name="T32" fmla="+- 0 6041 6015"/>
                  <a:gd name="T33" fmla="*/ T32 w 43"/>
                  <a:gd name="T34" fmla="+- 0 4244 4186"/>
                  <a:gd name="T35" fmla="*/ 4244 h 68"/>
                  <a:gd name="T36" fmla="+- 0 6037 6015"/>
                  <a:gd name="T37" fmla="*/ T36 w 43"/>
                  <a:gd name="T38" fmla="+- 0 4246 4186"/>
                  <a:gd name="T39" fmla="*/ 4246 h 68"/>
                  <a:gd name="T40" fmla="+- 0 6034 6015"/>
                  <a:gd name="T41" fmla="*/ T40 w 43"/>
                  <a:gd name="T42" fmla="+- 0 4247 4186"/>
                  <a:gd name="T43" fmla="*/ 4247 h 68"/>
                  <a:gd name="T44" fmla="+- 0 6049 6015"/>
                  <a:gd name="T45" fmla="*/ T44 w 43"/>
                  <a:gd name="T46" fmla="+- 0 4247 4186"/>
                  <a:gd name="T47" fmla="*/ 4247 h 68"/>
                  <a:gd name="T48" fmla="+- 0 6057 6015"/>
                  <a:gd name="T49" fmla="*/ T48 w 43"/>
                  <a:gd name="T50" fmla="+- 0 4229 4186"/>
                  <a:gd name="T51" fmla="*/ 4229 h 68"/>
                  <a:gd name="T52" fmla="+- 0 6057 6015"/>
                  <a:gd name="T53" fmla="*/ T52 w 43"/>
                  <a:gd name="T54" fmla="+- 0 4224 4186"/>
                  <a:gd name="T55" fmla="*/ 422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43" h="68">
                    <a:moveTo>
                      <a:pt x="42" y="38"/>
                    </a:moveTo>
                    <a:lnTo>
                      <a:pt x="34" y="38"/>
                    </a:lnTo>
                    <a:lnTo>
                      <a:pt x="34" y="42"/>
                    </a:lnTo>
                    <a:lnTo>
                      <a:pt x="34" y="44"/>
                    </a:lnTo>
                    <a:lnTo>
                      <a:pt x="33" y="47"/>
                    </a:lnTo>
                    <a:lnTo>
                      <a:pt x="32" y="49"/>
                    </a:lnTo>
                    <a:lnTo>
                      <a:pt x="31" y="52"/>
                    </a:lnTo>
                    <a:lnTo>
                      <a:pt x="28" y="56"/>
                    </a:lnTo>
                    <a:lnTo>
                      <a:pt x="26" y="58"/>
                    </a:lnTo>
                    <a:lnTo>
                      <a:pt x="22" y="60"/>
                    </a:lnTo>
                    <a:lnTo>
                      <a:pt x="19" y="61"/>
                    </a:lnTo>
                    <a:lnTo>
                      <a:pt x="34" y="61"/>
                    </a:lnTo>
                    <a:lnTo>
                      <a:pt x="42"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42" name="Freeform 2723"/>
              <p:cNvSpPr>
                <a:spLocks/>
              </p:cNvSpPr>
              <p:nvPr/>
            </p:nvSpPr>
            <p:spPr bwMode="auto">
              <a:xfrm>
                <a:off x="6015" y="4186"/>
                <a:ext cx="43" cy="68"/>
              </a:xfrm>
              <a:custGeom>
                <a:avLst/>
                <a:gdLst>
                  <a:gd name="T0" fmla="+- 0 6040 6015"/>
                  <a:gd name="T1" fmla="*/ T0 w 43"/>
                  <a:gd name="T2" fmla="+- 0 4186 4186"/>
                  <a:gd name="T3" fmla="*/ 4186 h 68"/>
                  <a:gd name="T4" fmla="+- 0 6033 6015"/>
                  <a:gd name="T5" fmla="*/ T4 w 43"/>
                  <a:gd name="T6" fmla="+- 0 4186 4186"/>
                  <a:gd name="T7" fmla="*/ 4186 h 68"/>
                  <a:gd name="T8" fmla="+- 0 6030 6015"/>
                  <a:gd name="T9" fmla="*/ T8 w 43"/>
                  <a:gd name="T10" fmla="+- 0 4187 4186"/>
                  <a:gd name="T11" fmla="*/ 4187 h 68"/>
                  <a:gd name="T12" fmla="+- 0 6015 6015"/>
                  <a:gd name="T13" fmla="*/ T12 w 43"/>
                  <a:gd name="T14" fmla="+- 0 4212 4186"/>
                  <a:gd name="T15" fmla="*/ 4212 h 68"/>
                  <a:gd name="T16" fmla="+- 0 6016 6015"/>
                  <a:gd name="T17" fmla="*/ T16 w 43"/>
                  <a:gd name="T18" fmla="+- 0 4214 4186"/>
                  <a:gd name="T19" fmla="*/ 4214 h 68"/>
                  <a:gd name="T20" fmla="+- 0 6031 6015"/>
                  <a:gd name="T21" fmla="*/ T20 w 43"/>
                  <a:gd name="T22" fmla="+- 0 4228 4186"/>
                  <a:gd name="T23" fmla="*/ 4228 h 68"/>
                  <a:gd name="T24" fmla="+- 0 6037 6015"/>
                  <a:gd name="T25" fmla="*/ T24 w 43"/>
                  <a:gd name="T26" fmla="+- 0 4228 4186"/>
                  <a:gd name="T27" fmla="*/ 4228 h 68"/>
                  <a:gd name="T28" fmla="+- 0 6049 6015"/>
                  <a:gd name="T29" fmla="*/ T28 w 43"/>
                  <a:gd name="T30" fmla="+- 0 4224 4186"/>
                  <a:gd name="T31" fmla="*/ 4224 h 68"/>
                  <a:gd name="T32" fmla="+- 0 6057 6015"/>
                  <a:gd name="T33" fmla="*/ T32 w 43"/>
                  <a:gd name="T34" fmla="+- 0 4224 4186"/>
                  <a:gd name="T35" fmla="*/ 4224 h 68"/>
                  <a:gd name="T36" fmla="+- 0 6058 6015"/>
                  <a:gd name="T37" fmla="*/ T36 w 43"/>
                  <a:gd name="T38" fmla="+- 0 4221 4186"/>
                  <a:gd name="T39" fmla="*/ 4221 h 68"/>
                  <a:gd name="T40" fmla="+- 0 6034 6015"/>
                  <a:gd name="T41" fmla="*/ T40 w 43"/>
                  <a:gd name="T42" fmla="+- 0 4221 4186"/>
                  <a:gd name="T43" fmla="*/ 4221 h 68"/>
                  <a:gd name="T44" fmla="+- 0 6032 6015"/>
                  <a:gd name="T45" fmla="*/ T44 w 43"/>
                  <a:gd name="T46" fmla="+- 0 4221 4186"/>
                  <a:gd name="T47" fmla="*/ 4221 h 68"/>
                  <a:gd name="T48" fmla="+- 0 6024 6015"/>
                  <a:gd name="T49" fmla="*/ T48 w 43"/>
                  <a:gd name="T50" fmla="+- 0 4211 4186"/>
                  <a:gd name="T51" fmla="*/ 4211 h 68"/>
                  <a:gd name="T52" fmla="+- 0 6024 6015"/>
                  <a:gd name="T53" fmla="*/ T52 w 43"/>
                  <a:gd name="T54" fmla="+- 0 4205 4186"/>
                  <a:gd name="T55" fmla="*/ 4205 h 68"/>
                  <a:gd name="T56" fmla="+- 0 6034 6015"/>
                  <a:gd name="T57" fmla="*/ T56 w 43"/>
                  <a:gd name="T58" fmla="+- 0 4193 4186"/>
                  <a:gd name="T59" fmla="*/ 4193 h 68"/>
                  <a:gd name="T60" fmla="+- 0 6052 6015"/>
                  <a:gd name="T61" fmla="*/ T60 w 43"/>
                  <a:gd name="T62" fmla="+- 0 4193 4186"/>
                  <a:gd name="T63" fmla="*/ 4193 h 68"/>
                  <a:gd name="T64" fmla="+- 0 6051 6015"/>
                  <a:gd name="T65" fmla="*/ T64 w 43"/>
                  <a:gd name="T66" fmla="+- 0 4192 4186"/>
                  <a:gd name="T67" fmla="*/ 4192 h 68"/>
                  <a:gd name="T68" fmla="+- 0 6048 6015"/>
                  <a:gd name="T69" fmla="*/ T68 w 43"/>
                  <a:gd name="T70" fmla="+- 0 4189 4186"/>
                  <a:gd name="T71" fmla="*/ 4189 h 68"/>
                  <a:gd name="T72" fmla="+- 0 6046 6015"/>
                  <a:gd name="T73" fmla="*/ T72 w 43"/>
                  <a:gd name="T74" fmla="+- 0 4188 4186"/>
                  <a:gd name="T75" fmla="*/ 4188 h 68"/>
                  <a:gd name="T76" fmla="+- 0 6042 6015"/>
                  <a:gd name="T77" fmla="*/ T76 w 43"/>
                  <a:gd name="T78" fmla="+- 0 4187 4186"/>
                  <a:gd name="T79" fmla="*/ 4187 h 68"/>
                  <a:gd name="T80" fmla="+- 0 6040 6015"/>
                  <a:gd name="T81" fmla="*/ T80 w 43"/>
                  <a:gd name="T82" fmla="+- 0 4186 4186"/>
                  <a:gd name="T83"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3" h="68">
                    <a:moveTo>
                      <a:pt x="25" y="0"/>
                    </a:moveTo>
                    <a:lnTo>
                      <a:pt x="18" y="0"/>
                    </a:lnTo>
                    <a:lnTo>
                      <a:pt x="15" y="1"/>
                    </a:lnTo>
                    <a:lnTo>
                      <a:pt x="0" y="26"/>
                    </a:lnTo>
                    <a:lnTo>
                      <a:pt x="1" y="28"/>
                    </a:lnTo>
                    <a:lnTo>
                      <a:pt x="16" y="42"/>
                    </a:lnTo>
                    <a:lnTo>
                      <a:pt x="22" y="42"/>
                    </a:lnTo>
                    <a:lnTo>
                      <a:pt x="34" y="38"/>
                    </a:lnTo>
                    <a:lnTo>
                      <a:pt x="42" y="38"/>
                    </a:lnTo>
                    <a:lnTo>
                      <a:pt x="43" y="35"/>
                    </a:lnTo>
                    <a:lnTo>
                      <a:pt x="19" y="35"/>
                    </a:lnTo>
                    <a:lnTo>
                      <a:pt x="17" y="35"/>
                    </a:lnTo>
                    <a:lnTo>
                      <a:pt x="9" y="25"/>
                    </a:lnTo>
                    <a:lnTo>
                      <a:pt x="9" y="19"/>
                    </a:lnTo>
                    <a:lnTo>
                      <a:pt x="19" y="7"/>
                    </a:lnTo>
                    <a:lnTo>
                      <a:pt x="37" y="7"/>
                    </a:lnTo>
                    <a:lnTo>
                      <a:pt x="36" y="6"/>
                    </a:lnTo>
                    <a:lnTo>
                      <a:pt x="33" y="3"/>
                    </a:lnTo>
                    <a:lnTo>
                      <a:pt x="31" y="2"/>
                    </a:lnTo>
                    <a:lnTo>
                      <a:pt x="27" y="1"/>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43" name="Freeform 2722"/>
              <p:cNvSpPr>
                <a:spLocks/>
              </p:cNvSpPr>
              <p:nvPr/>
            </p:nvSpPr>
            <p:spPr bwMode="auto">
              <a:xfrm>
                <a:off x="6015" y="4186"/>
                <a:ext cx="43" cy="68"/>
              </a:xfrm>
              <a:custGeom>
                <a:avLst/>
                <a:gdLst>
                  <a:gd name="T0" fmla="+- 0 6052 6015"/>
                  <a:gd name="T1" fmla="*/ T0 w 43"/>
                  <a:gd name="T2" fmla="+- 0 4193 4186"/>
                  <a:gd name="T3" fmla="*/ 4193 h 68"/>
                  <a:gd name="T4" fmla="+- 0 6038 6015"/>
                  <a:gd name="T5" fmla="*/ T4 w 43"/>
                  <a:gd name="T6" fmla="+- 0 4193 4186"/>
                  <a:gd name="T7" fmla="*/ 4193 h 68"/>
                  <a:gd name="T8" fmla="+- 0 6040 6015"/>
                  <a:gd name="T9" fmla="*/ T8 w 43"/>
                  <a:gd name="T10" fmla="+- 0 4194 4186"/>
                  <a:gd name="T11" fmla="*/ 4194 h 68"/>
                  <a:gd name="T12" fmla="+- 0 6043 6015"/>
                  <a:gd name="T13" fmla="*/ T12 w 43"/>
                  <a:gd name="T14" fmla="+- 0 4195 4186"/>
                  <a:gd name="T15" fmla="*/ 4195 h 68"/>
                  <a:gd name="T16" fmla="+- 0 6049 6015"/>
                  <a:gd name="T17" fmla="*/ T16 w 43"/>
                  <a:gd name="T18" fmla="+- 0 4217 4186"/>
                  <a:gd name="T19" fmla="*/ 4217 h 68"/>
                  <a:gd name="T20" fmla="+- 0 6047 6015"/>
                  <a:gd name="T21" fmla="*/ T20 w 43"/>
                  <a:gd name="T22" fmla="+- 0 4218 4186"/>
                  <a:gd name="T23" fmla="*/ 4218 h 68"/>
                  <a:gd name="T24" fmla="+- 0 6045 6015"/>
                  <a:gd name="T25" fmla="*/ T24 w 43"/>
                  <a:gd name="T26" fmla="+- 0 4219 4186"/>
                  <a:gd name="T27" fmla="*/ 4219 h 68"/>
                  <a:gd name="T28" fmla="+- 0 6041 6015"/>
                  <a:gd name="T29" fmla="*/ T28 w 43"/>
                  <a:gd name="T30" fmla="+- 0 4220 4186"/>
                  <a:gd name="T31" fmla="*/ 4220 h 68"/>
                  <a:gd name="T32" fmla="+- 0 6038 6015"/>
                  <a:gd name="T33" fmla="*/ T32 w 43"/>
                  <a:gd name="T34" fmla="+- 0 4221 4186"/>
                  <a:gd name="T35" fmla="*/ 4221 h 68"/>
                  <a:gd name="T36" fmla="+- 0 6058 6015"/>
                  <a:gd name="T37" fmla="*/ T36 w 43"/>
                  <a:gd name="T38" fmla="+- 0 4221 4186"/>
                  <a:gd name="T39" fmla="*/ 4221 h 68"/>
                  <a:gd name="T40" fmla="+- 0 6054 6015"/>
                  <a:gd name="T41" fmla="*/ T40 w 43"/>
                  <a:gd name="T42" fmla="+- 0 4197 4186"/>
                  <a:gd name="T43" fmla="*/ 4197 h 68"/>
                  <a:gd name="T44" fmla="+- 0 6052 6015"/>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1"/>
                    </a:lnTo>
                    <a:lnTo>
                      <a:pt x="32" y="32"/>
                    </a:lnTo>
                    <a:lnTo>
                      <a:pt x="30" y="33"/>
                    </a:lnTo>
                    <a:lnTo>
                      <a:pt x="26" y="34"/>
                    </a:lnTo>
                    <a:lnTo>
                      <a:pt x="23" y="35"/>
                    </a:lnTo>
                    <a:lnTo>
                      <a:pt x="43"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4" name="Group 2716"/>
            <p:cNvGrpSpPr>
              <a:grpSpLocks/>
            </p:cNvGrpSpPr>
            <p:nvPr/>
          </p:nvGrpSpPr>
          <p:grpSpPr bwMode="auto">
            <a:xfrm>
              <a:off x="6015" y="4310"/>
              <a:ext cx="43" cy="68"/>
              <a:chOff x="6015" y="4310"/>
              <a:chExt cx="43" cy="68"/>
            </a:xfrm>
          </p:grpSpPr>
          <p:sp>
            <p:nvSpPr>
              <p:cNvPr id="39236" name="Freeform 2720"/>
              <p:cNvSpPr>
                <a:spLocks/>
              </p:cNvSpPr>
              <p:nvPr/>
            </p:nvSpPr>
            <p:spPr bwMode="auto">
              <a:xfrm>
                <a:off x="6015" y="4310"/>
                <a:ext cx="43" cy="68"/>
              </a:xfrm>
              <a:custGeom>
                <a:avLst/>
                <a:gdLst>
                  <a:gd name="T0" fmla="+- 0 6018 6015"/>
                  <a:gd name="T1" fmla="*/ T0 w 43"/>
                  <a:gd name="T2" fmla="+- 0 4368 4310"/>
                  <a:gd name="T3" fmla="*/ 4368 h 68"/>
                  <a:gd name="T4" fmla="+- 0 6018 6015"/>
                  <a:gd name="T5" fmla="*/ T4 w 43"/>
                  <a:gd name="T6" fmla="+- 0 4368 4310"/>
                  <a:gd name="T7" fmla="*/ 4368 h 68"/>
                  <a:gd name="T8" fmla="+- 0 6017 6015"/>
                  <a:gd name="T9" fmla="*/ T8 w 43"/>
                  <a:gd name="T10" fmla="+- 0 4368 4310"/>
                  <a:gd name="T11" fmla="*/ 4368 h 68"/>
                  <a:gd name="T12" fmla="+- 0 6017 6015"/>
                  <a:gd name="T13" fmla="*/ T12 w 43"/>
                  <a:gd name="T14" fmla="+- 0 4369 4310"/>
                  <a:gd name="T15" fmla="*/ 4369 h 68"/>
                  <a:gd name="T16" fmla="+- 0 6017 6015"/>
                  <a:gd name="T17" fmla="*/ T16 w 43"/>
                  <a:gd name="T18" fmla="+- 0 4371 4310"/>
                  <a:gd name="T19" fmla="*/ 4371 h 68"/>
                  <a:gd name="T20" fmla="+- 0 6017 6015"/>
                  <a:gd name="T21" fmla="*/ T20 w 43"/>
                  <a:gd name="T22" fmla="+- 0 4373 4310"/>
                  <a:gd name="T23" fmla="*/ 4373 h 68"/>
                  <a:gd name="T24" fmla="+- 0 6030 6015"/>
                  <a:gd name="T25" fmla="*/ T24 w 43"/>
                  <a:gd name="T26" fmla="+- 0 4377 4310"/>
                  <a:gd name="T27" fmla="*/ 4377 h 68"/>
                  <a:gd name="T28" fmla="+- 0 6034 6015"/>
                  <a:gd name="T29" fmla="*/ T28 w 43"/>
                  <a:gd name="T30" fmla="+- 0 4377 4310"/>
                  <a:gd name="T31" fmla="*/ 4377 h 68"/>
                  <a:gd name="T32" fmla="+- 0 6037 6015"/>
                  <a:gd name="T33" fmla="*/ T32 w 43"/>
                  <a:gd name="T34" fmla="+- 0 4377 4310"/>
                  <a:gd name="T35" fmla="*/ 4377 h 68"/>
                  <a:gd name="T36" fmla="+- 0 6043 6015"/>
                  <a:gd name="T37" fmla="*/ T36 w 43"/>
                  <a:gd name="T38" fmla="+- 0 4375 4310"/>
                  <a:gd name="T39" fmla="*/ 4375 h 68"/>
                  <a:gd name="T40" fmla="+- 0 6045 6015"/>
                  <a:gd name="T41" fmla="*/ T40 w 43"/>
                  <a:gd name="T42" fmla="+- 0 4373 4310"/>
                  <a:gd name="T43" fmla="*/ 4373 h 68"/>
                  <a:gd name="T44" fmla="+- 0 6049 6015"/>
                  <a:gd name="T45" fmla="*/ T44 w 43"/>
                  <a:gd name="T46" fmla="+- 0 4370 4310"/>
                  <a:gd name="T47" fmla="*/ 4370 h 68"/>
                  <a:gd name="T48" fmla="+- 0 6031 6015"/>
                  <a:gd name="T49" fmla="*/ T48 w 43"/>
                  <a:gd name="T50" fmla="+- 0 4370 4310"/>
                  <a:gd name="T51" fmla="*/ 4370 h 68"/>
                  <a:gd name="T52" fmla="+- 0 6026 6015"/>
                  <a:gd name="T53" fmla="*/ T52 w 43"/>
                  <a:gd name="T54" fmla="+- 0 4370 4310"/>
                  <a:gd name="T55" fmla="*/ 4370 h 68"/>
                  <a:gd name="T56" fmla="+- 0 6023 6015"/>
                  <a:gd name="T57" fmla="*/ T56 w 43"/>
                  <a:gd name="T58" fmla="+- 0 4369 4310"/>
                  <a:gd name="T59" fmla="*/ 4369 h 68"/>
                  <a:gd name="T60" fmla="+- 0 6020 6015"/>
                  <a:gd name="T61" fmla="*/ T60 w 43"/>
                  <a:gd name="T62" fmla="+- 0 4368 4310"/>
                  <a:gd name="T63" fmla="*/ 4368 h 68"/>
                  <a:gd name="T64" fmla="+- 0 6018 6015"/>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7" name="Freeform 2719"/>
              <p:cNvSpPr>
                <a:spLocks/>
              </p:cNvSpPr>
              <p:nvPr/>
            </p:nvSpPr>
            <p:spPr bwMode="auto">
              <a:xfrm>
                <a:off x="6015" y="4310"/>
                <a:ext cx="43" cy="68"/>
              </a:xfrm>
              <a:custGeom>
                <a:avLst/>
                <a:gdLst>
                  <a:gd name="T0" fmla="+- 0 6057 6015"/>
                  <a:gd name="T1" fmla="*/ T0 w 43"/>
                  <a:gd name="T2" fmla="+- 0 4347 4310"/>
                  <a:gd name="T3" fmla="*/ 4347 h 68"/>
                  <a:gd name="T4" fmla="+- 0 6049 6015"/>
                  <a:gd name="T5" fmla="*/ T4 w 43"/>
                  <a:gd name="T6" fmla="+- 0 4347 4310"/>
                  <a:gd name="T7" fmla="*/ 4347 h 68"/>
                  <a:gd name="T8" fmla="+- 0 6049 6015"/>
                  <a:gd name="T9" fmla="*/ T8 w 43"/>
                  <a:gd name="T10" fmla="+- 0 4351 4310"/>
                  <a:gd name="T11" fmla="*/ 4351 h 68"/>
                  <a:gd name="T12" fmla="+- 0 6049 6015"/>
                  <a:gd name="T13" fmla="*/ T12 w 43"/>
                  <a:gd name="T14" fmla="+- 0 4353 4310"/>
                  <a:gd name="T15" fmla="*/ 4353 h 68"/>
                  <a:gd name="T16" fmla="+- 0 6034 6015"/>
                  <a:gd name="T17" fmla="*/ T16 w 43"/>
                  <a:gd name="T18" fmla="+- 0 4370 4310"/>
                  <a:gd name="T19" fmla="*/ 4370 h 68"/>
                  <a:gd name="T20" fmla="+- 0 6049 6015"/>
                  <a:gd name="T21" fmla="*/ T20 w 43"/>
                  <a:gd name="T22" fmla="+- 0 4370 4310"/>
                  <a:gd name="T23" fmla="*/ 4370 h 68"/>
                  <a:gd name="T24" fmla="+- 0 6057 6015"/>
                  <a:gd name="T25" fmla="*/ T24 w 43"/>
                  <a:gd name="T26" fmla="+- 0 4352 4310"/>
                  <a:gd name="T27" fmla="*/ 4352 h 68"/>
                  <a:gd name="T28" fmla="+- 0 6057 6015"/>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8" name="Freeform 2718"/>
              <p:cNvSpPr>
                <a:spLocks/>
              </p:cNvSpPr>
              <p:nvPr/>
            </p:nvSpPr>
            <p:spPr bwMode="auto">
              <a:xfrm>
                <a:off x="6015" y="4310"/>
                <a:ext cx="43" cy="68"/>
              </a:xfrm>
              <a:custGeom>
                <a:avLst/>
                <a:gdLst>
                  <a:gd name="T0" fmla="+- 0 6040 6015"/>
                  <a:gd name="T1" fmla="*/ T0 w 43"/>
                  <a:gd name="T2" fmla="+- 0 4310 4310"/>
                  <a:gd name="T3" fmla="*/ 4310 h 68"/>
                  <a:gd name="T4" fmla="+- 0 6033 6015"/>
                  <a:gd name="T5" fmla="*/ T4 w 43"/>
                  <a:gd name="T6" fmla="+- 0 4310 4310"/>
                  <a:gd name="T7" fmla="*/ 4310 h 68"/>
                  <a:gd name="T8" fmla="+- 0 6030 6015"/>
                  <a:gd name="T9" fmla="*/ T8 w 43"/>
                  <a:gd name="T10" fmla="+- 0 4310 4310"/>
                  <a:gd name="T11" fmla="*/ 4310 h 68"/>
                  <a:gd name="T12" fmla="+- 0 6015 6015"/>
                  <a:gd name="T13" fmla="*/ T12 w 43"/>
                  <a:gd name="T14" fmla="+- 0 4335 4310"/>
                  <a:gd name="T15" fmla="*/ 4335 h 68"/>
                  <a:gd name="T16" fmla="+- 0 6016 6015"/>
                  <a:gd name="T17" fmla="*/ T16 w 43"/>
                  <a:gd name="T18" fmla="+- 0 4337 4310"/>
                  <a:gd name="T19" fmla="*/ 4337 h 68"/>
                  <a:gd name="T20" fmla="+- 0 6031 6015"/>
                  <a:gd name="T21" fmla="*/ T20 w 43"/>
                  <a:gd name="T22" fmla="+- 0 4351 4310"/>
                  <a:gd name="T23" fmla="*/ 4351 h 68"/>
                  <a:gd name="T24" fmla="+- 0 6037 6015"/>
                  <a:gd name="T25" fmla="*/ T24 w 43"/>
                  <a:gd name="T26" fmla="+- 0 4351 4310"/>
                  <a:gd name="T27" fmla="*/ 4351 h 68"/>
                  <a:gd name="T28" fmla="+- 0 6040 6015"/>
                  <a:gd name="T29" fmla="*/ T28 w 43"/>
                  <a:gd name="T30" fmla="+- 0 4350 4310"/>
                  <a:gd name="T31" fmla="*/ 4350 h 68"/>
                  <a:gd name="T32" fmla="+- 0 6045 6015"/>
                  <a:gd name="T33" fmla="*/ T32 w 43"/>
                  <a:gd name="T34" fmla="+- 0 4349 4310"/>
                  <a:gd name="T35" fmla="*/ 4349 h 68"/>
                  <a:gd name="T36" fmla="+- 0 6047 6015"/>
                  <a:gd name="T37" fmla="*/ T36 w 43"/>
                  <a:gd name="T38" fmla="+- 0 4348 4310"/>
                  <a:gd name="T39" fmla="*/ 4348 h 68"/>
                  <a:gd name="T40" fmla="+- 0 6049 6015"/>
                  <a:gd name="T41" fmla="*/ T40 w 43"/>
                  <a:gd name="T42" fmla="+- 0 4347 4310"/>
                  <a:gd name="T43" fmla="*/ 4347 h 68"/>
                  <a:gd name="T44" fmla="+- 0 6057 6015"/>
                  <a:gd name="T45" fmla="*/ T44 w 43"/>
                  <a:gd name="T46" fmla="+- 0 4347 4310"/>
                  <a:gd name="T47" fmla="*/ 4347 h 68"/>
                  <a:gd name="T48" fmla="+- 0 6058 6015"/>
                  <a:gd name="T49" fmla="*/ T48 w 43"/>
                  <a:gd name="T50" fmla="+- 0 4344 4310"/>
                  <a:gd name="T51" fmla="*/ 4344 h 68"/>
                  <a:gd name="T52" fmla="+- 0 6034 6015"/>
                  <a:gd name="T53" fmla="*/ T52 w 43"/>
                  <a:gd name="T54" fmla="+- 0 4344 4310"/>
                  <a:gd name="T55" fmla="*/ 4344 h 68"/>
                  <a:gd name="T56" fmla="+- 0 6032 6015"/>
                  <a:gd name="T57" fmla="*/ T56 w 43"/>
                  <a:gd name="T58" fmla="+- 0 4344 4310"/>
                  <a:gd name="T59" fmla="*/ 4344 h 68"/>
                  <a:gd name="T60" fmla="+- 0 6024 6015"/>
                  <a:gd name="T61" fmla="*/ T60 w 43"/>
                  <a:gd name="T62" fmla="+- 0 4334 4310"/>
                  <a:gd name="T63" fmla="*/ 4334 h 68"/>
                  <a:gd name="T64" fmla="+- 0 6024 6015"/>
                  <a:gd name="T65" fmla="*/ T64 w 43"/>
                  <a:gd name="T66" fmla="+- 0 4328 4310"/>
                  <a:gd name="T67" fmla="*/ 4328 h 68"/>
                  <a:gd name="T68" fmla="+- 0 6034 6015"/>
                  <a:gd name="T69" fmla="*/ T68 w 43"/>
                  <a:gd name="T70" fmla="+- 0 4316 4310"/>
                  <a:gd name="T71" fmla="*/ 4316 h 68"/>
                  <a:gd name="T72" fmla="+- 0 6052 6015"/>
                  <a:gd name="T73" fmla="*/ T72 w 43"/>
                  <a:gd name="T74" fmla="+- 0 4316 4310"/>
                  <a:gd name="T75" fmla="*/ 4316 h 68"/>
                  <a:gd name="T76" fmla="+- 0 6051 6015"/>
                  <a:gd name="T77" fmla="*/ T76 w 43"/>
                  <a:gd name="T78" fmla="+- 0 4315 4310"/>
                  <a:gd name="T79" fmla="*/ 4315 h 68"/>
                  <a:gd name="T80" fmla="+- 0 6048 6015"/>
                  <a:gd name="T81" fmla="*/ T80 w 43"/>
                  <a:gd name="T82" fmla="+- 0 4312 4310"/>
                  <a:gd name="T83" fmla="*/ 4312 h 68"/>
                  <a:gd name="T84" fmla="+- 0 6046 6015"/>
                  <a:gd name="T85" fmla="*/ T84 w 43"/>
                  <a:gd name="T86" fmla="+- 0 4311 4310"/>
                  <a:gd name="T87" fmla="*/ 4311 h 68"/>
                  <a:gd name="T88" fmla="+- 0 6042 6015"/>
                  <a:gd name="T89" fmla="*/ T88 w 43"/>
                  <a:gd name="T90" fmla="+- 0 4310 4310"/>
                  <a:gd name="T91" fmla="*/ 4310 h 68"/>
                  <a:gd name="T92" fmla="+- 0 6040 6015"/>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0"/>
                    </a:lnTo>
                    <a:lnTo>
                      <a:pt x="0" y="25"/>
                    </a:lnTo>
                    <a:lnTo>
                      <a:pt x="1" y="27"/>
                    </a:lnTo>
                    <a:lnTo>
                      <a:pt x="16" y="41"/>
                    </a:lnTo>
                    <a:lnTo>
                      <a:pt x="22" y="41"/>
                    </a:lnTo>
                    <a:lnTo>
                      <a:pt x="25" y="40"/>
                    </a:lnTo>
                    <a:lnTo>
                      <a:pt x="30" y="39"/>
                    </a:lnTo>
                    <a:lnTo>
                      <a:pt x="32" y="38"/>
                    </a:lnTo>
                    <a:lnTo>
                      <a:pt x="34" y="37"/>
                    </a:lnTo>
                    <a:lnTo>
                      <a:pt x="42" y="37"/>
                    </a:lnTo>
                    <a:lnTo>
                      <a:pt x="43" y="34"/>
                    </a:lnTo>
                    <a:lnTo>
                      <a:pt x="19" y="34"/>
                    </a:lnTo>
                    <a:lnTo>
                      <a:pt x="17" y="34"/>
                    </a:lnTo>
                    <a:lnTo>
                      <a:pt x="9" y="24"/>
                    </a:lnTo>
                    <a:lnTo>
                      <a:pt x="9" y="18"/>
                    </a:lnTo>
                    <a:lnTo>
                      <a:pt x="19" y="6"/>
                    </a:lnTo>
                    <a:lnTo>
                      <a:pt x="37" y="6"/>
                    </a:lnTo>
                    <a:lnTo>
                      <a:pt x="36" y="5"/>
                    </a:lnTo>
                    <a:lnTo>
                      <a:pt x="33" y="2"/>
                    </a:lnTo>
                    <a:lnTo>
                      <a:pt x="31" y="1"/>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9" name="Freeform 2717"/>
              <p:cNvSpPr>
                <a:spLocks/>
              </p:cNvSpPr>
              <p:nvPr/>
            </p:nvSpPr>
            <p:spPr bwMode="auto">
              <a:xfrm>
                <a:off x="6015" y="4310"/>
                <a:ext cx="43" cy="68"/>
              </a:xfrm>
              <a:custGeom>
                <a:avLst/>
                <a:gdLst>
                  <a:gd name="T0" fmla="+- 0 6052 6015"/>
                  <a:gd name="T1" fmla="*/ T0 w 43"/>
                  <a:gd name="T2" fmla="+- 0 4316 4310"/>
                  <a:gd name="T3" fmla="*/ 4316 h 68"/>
                  <a:gd name="T4" fmla="+- 0 6038 6015"/>
                  <a:gd name="T5" fmla="*/ T4 w 43"/>
                  <a:gd name="T6" fmla="+- 0 4316 4310"/>
                  <a:gd name="T7" fmla="*/ 4316 h 68"/>
                  <a:gd name="T8" fmla="+- 0 6040 6015"/>
                  <a:gd name="T9" fmla="*/ T8 w 43"/>
                  <a:gd name="T10" fmla="+- 0 4317 4310"/>
                  <a:gd name="T11" fmla="*/ 4317 h 68"/>
                  <a:gd name="T12" fmla="+- 0 6043 6015"/>
                  <a:gd name="T13" fmla="*/ T12 w 43"/>
                  <a:gd name="T14" fmla="+- 0 4319 4310"/>
                  <a:gd name="T15" fmla="*/ 4319 h 68"/>
                  <a:gd name="T16" fmla="+- 0 6049 6015"/>
                  <a:gd name="T17" fmla="*/ T16 w 43"/>
                  <a:gd name="T18" fmla="+- 0 4340 4310"/>
                  <a:gd name="T19" fmla="*/ 4340 h 68"/>
                  <a:gd name="T20" fmla="+- 0 6047 6015"/>
                  <a:gd name="T21" fmla="*/ T20 w 43"/>
                  <a:gd name="T22" fmla="+- 0 4341 4310"/>
                  <a:gd name="T23" fmla="*/ 4341 h 68"/>
                  <a:gd name="T24" fmla="+- 0 6045 6015"/>
                  <a:gd name="T25" fmla="*/ T24 w 43"/>
                  <a:gd name="T26" fmla="+- 0 4342 4310"/>
                  <a:gd name="T27" fmla="*/ 4342 h 68"/>
                  <a:gd name="T28" fmla="+- 0 6041 6015"/>
                  <a:gd name="T29" fmla="*/ T28 w 43"/>
                  <a:gd name="T30" fmla="+- 0 4344 4310"/>
                  <a:gd name="T31" fmla="*/ 4344 h 68"/>
                  <a:gd name="T32" fmla="+- 0 6038 6015"/>
                  <a:gd name="T33" fmla="*/ T32 w 43"/>
                  <a:gd name="T34" fmla="+- 0 4344 4310"/>
                  <a:gd name="T35" fmla="*/ 4344 h 68"/>
                  <a:gd name="T36" fmla="+- 0 6058 6015"/>
                  <a:gd name="T37" fmla="*/ T36 w 43"/>
                  <a:gd name="T38" fmla="+- 0 4344 4310"/>
                  <a:gd name="T39" fmla="*/ 4344 h 68"/>
                  <a:gd name="T40" fmla="+- 0 6054 6015"/>
                  <a:gd name="T41" fmla="*/ T40 w 43"/>
                  <a:gd name="T42" fmla="+- 0 4320 4310"/>
                  <a:gd name="T43" fmla="*/ 4320 h 68"/>
                  <a:gd name="T44" fmla="+- 0 6052 6015"/>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5" y="7"/>
                    </a:lnTo>
                    <a:lnTo>
                      <a:pt x="28" y="9"/>
                    </a:lnTo>
                    <a:lnTo>
                      <a:pt x="34" y="30"/>
                    </a:lnTo>
                    <a:lnTo>
                      <a:pt x="32" y="31"/>
                    </a:lnTo>
                    <a:lnTo>
                      <a:pt x="30" y="32"/>
                    </a:lnTo>
                    <a:lnTo>
                      <a:pt x="26" y="34"/>
                    </a:lnTo>
                    <a:lnTo>
                      <a:pt x="23" y="34"/>
                    </a:lnTo>
                    <a:lnTo>
                      <a:pt x="43"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5" name="Group 2711"/>
            <p:cNvGrpSpPr>
              <a:grpSpLocks/>
            </p:cNvGrpSpPr>
            <p:nvPr/>
          </p:nvGrpSpPr>
          <p:grpSpPr bwMode="auto">
            <a:xfrm>
              <a:off x="6015" y="4433"/>
              <a:ext cx="43" cy="68"/>
              <a:chOff x="6015" y="4433"/>
              <a:chExt cx="43" cy="68"/>
            </a:xfrm>
          </p:grpSpPr>
          <p:sp>
            <p:nvSpPr>
              <p:cNvPr id="39232" name="Freeform 2715"/>
              <p:cNvSpPr>
                <a:spLocks/>
              </p:cNvSpPr>
              <p:nvPr/>
            </p:nvSpPr>
            <p:spPr bwMode="auto">
              <a:xfrm>
                <a:off x="6015" y="4433"/>
                <a:ext cx="43" cy="68"/>
              </a:xfrm>
              <a:custGeom>
                <a:avLst/>
                <a:gdLst>
                  <a:gd name="T0" fmla="+- 0 6018 6015"/>
                  <a:gd name="T1" fmla="*/ T0 w 43"/>
                  <a:gd name="T2" fmla="+- 0 4491 4433"/>
                  <a:gd name="T3" fmla="*/ 4491 h 68"/>
                  <a:gd name="T4" fmla="+- 0 6018 6015"/>
                  <a:gd name="T5" fmla="*/ T4 w 43"/>
                  <a:gd name="T6" fmla="+- 0 4491 4433"/>
                  <a:gd name="T7" fmla="*/ 4491 h 68"/>
                  <a:gd name="T8" fmla="+- 0 6017 6015"/>
                  <a:gd name="T9" fmla="*/ T8 w 43"/>
                  <a:gd name="T10" fmla="+- 0 4491 4433"/>
                  <a:gd name="T11" fmla="*/ 4491 h 68"/>
                  <a:gd name="T12" fmla="+- 0 6017 6015"/>
                  <a:gd name="T13" fmla="*/ T12 w 43"/>
                  <a:gd name="T14" fmla="+- 0 4492 4433"/>
                  <a:gd name="T15" fmla="*/ 4492 h 68"/>
                  <a:gd name="T16" fmla="+- 0 6017 6015"/>
                  <a:gd name="T17" fmla="*/ T16 w 43"/>
                  <a:gd name="T18" fmla="+- 0 4494 4433"/>
                  <a:gd name="T19" fmla="*/ 4494 h 68"/>
                  <a:gd name="T20" fmla="+- 0 6017 6015"/>
                  <a:gd name="T21" fmla="*/ T20 w 43"/>
                  <a:gd name="T22" fmla="+- 0 4496 4433"/>
                  <a:gd name="T23" fmla="*/ 4496 h 68"/>
                  <a:gd name="T24" fmla="+- 0 6030 6015"/>
                  <a:gd name="T25" fmla="*/ T24 w 43"/>
                  <a:gd name="T26" fmla="+- 0 4500 4433"/>
                  <a:gd name="T27" fmla="*/ 4500 h 68"/>
                  <a:gd name="T28" fmla="+- 0 6034 6015"/>
                  <a:gd name="T29" fmla="*/ T28 w 43"/>
                  <a:gd name="T30" fmla="+- 0 4500 4433"/>
                  <a:gd name="T31" fmla="*/ 4500 h 68"/>
                  <a:gd name="T32" fmla="+- 0 6037 6015"/>
                  <a:gd name="T33" fmla="*/ T32 w 43"/>
                  <a:gd name="T34" fmla="+- 0 4500 4433"/>
                  <a:gd name="T35" fmla="*/ 4500 h 68"/>
                  <a:gd name="T36" fmla="+- 0 6043 6015"/>
                  <a:gd name="T37" fmla="*/ T36 w 43"/>
                  <a:gd name="T38" fmla="+- 0 4498 4433"/>
                  <a:gd name="T39" fmla="*/ 4498 h 68"/>
                  <a:gd name="T40" fmla="+- 0 6045 6015"/>
                  <a:gd name="T41" fmla="*/ T40 w 43"/>
                  <a:gd name="T42" fmla="+- 0 4496 4433"/>
                  <a:gd name="T43" fmla="*/ 4496 h 68"/>
                  <a:gd name="T44" fmla="+- 0 6049 6015"/>
                  <a:gd name="T45" fmla="*/ T44 w 43"/>
                  <a:gd name="T46" fmla="+- 0 4493 4433"/>
                  <a:gd name="T47" fmla="*/ 4493 h 68"/>
                  <a:gd name="T48" fmla="+- 0 6031 6015"/>
                  <a:gd name="T49" fmla="*/ T48 w 43"/>
                  <a:gd name="T50" fmla="+- 0 4493 4433"/>
                  <a:gd name="T51" fmla="*/ 4493 h 68"/>
                  <a:gd name="T52" fmla="+- 0 6026 6015"/>
                  <a:gd name="T53" fmla="*/ T52 w 43"/>
                  <a:gd name="T54" fmla="+- 0 4493 4433"/>
                  <a:gd name="T55" fmla="*/ 4493 h 68"/>
                  <a:gd name="T56" fmla="+- 0 6023 6015"/>
                  <a:gd name="T57" fmla="*/ T56 w 43"/>
                  <a:gd name="T58" fmla="+- 0 4492 4433"/>
                  <a:gd name="T59" fmla="*/ 4492 h 68"/>
                  <a:gd name="T60" fmla="+- 0 6020 6015"/>
                  <a:gd name="T61" fmla="*/ T60 w 43"/>
                  <a:gd name="T62" fmla="+- 0 4491 4433"/>
                  <a:gd name="T63" fmla="*/ 4491 h 68"/>
                  <a:gd name="T64" fmla="+- 0 6018 6015"/>
                  <a:gd name="T65" fmla="*/ T64 w 43"/>
                  <a:gd name="T66" fmla="+- 0 4491 4433"/>
                  <a:gd name="T67" fmla="*/ 449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3" name="Freeform 2714"/>
              <p:cNvSpPr>
                <a:spLocks/>
              </p:cNvSpPr>
              <p:nvPr/>
            </p:nvSpPr>
            <p:spPr bwMode="auto">
              <a:xfrm>
                <a:off x="6015" y="4433"/>
                <a:ext cx="43" cy="68"/>
              </a:xfrm>
              <a:custGeom>
                <a:avLst/>
                <a:gdLst>
                  <a:gd name="T0" fmla="+- 0 6057 6015"/>
                  <a:gd name="T1" fmla="*/ T0 w 43"/>
                  <a:gd name="T2" fmla="+- 0 4470 4433"/>
                  <a:gd name="T3" fmla="*/ 4470 h 68"/>
                  <a:gd name="T4" fmla="+- 0 6049 6015"/>
                  <a:gd name="T5" fmla="*/ T4 w 43"/>
                  <a:gd name="T6" fmla="+- 0 4470 4433"/>
                  <a:gd name="T7" fmla="*/ 4470 h 68"/>
                  <a:gd name="T8" fmla="+- 0 6049 6015"/>
                  <a:gd name="T9" fmla="*/ T8 w 43"/>
                  <a:gd name="T10" fmla="+- 0 4474 4433"/>
                  <a:gd name="T11" fmla="*/ 4474 h 68"/>
                  <a:gd name="T12" fmla="+- 0 6049 6015"/>
                  <a:gd name="T13" fmla="*/ T12 w 43"/>
                  <a:gd name="T14" fmla="+- 0 4476 4433"/>
                  <a:gd name="T15" fmla="*/ 4476 h 68"/>
                  <a:gd name="T16" fmla="+- 0 6034 6015"/>
                  <a:gd name="T17" fmla="*/ T16 w 43"/>
                  <a:gd name="T18" fmla="+- 0 4493 4433"/>
                  <a:gd name="T19" fmla="*/ 4493 h 68"/>
                  <a:gd name="T20" fmla="+- 0 6049 6015"/>
                  <a:gd name="T21" fmla="*/ T20 w 43"/>
                  <a:gd name="T22" fmla="+- 0 4493 4433"/>
                  <a:gd name="T23" fmla="*/ 4493 h 68"/>
                  <a:gd name="T24" fmla="+- 0 6057 6015"/>
                  <a:gd name="T25" fmla="*/ T24 w 43"/>
                  <a:gd name="T26" fmla="+- 0 4475 4433"/>
                  <a:gd name="T27" fmla="*/ 4475 h 68"/>
                  <a:gd name="T28" fmla="+- 0 6057 6015"/>
                  <a:gd name="T29" fmla="*/ T28 w 43"/>
                  <a:gd name="T30" fmla="+- 0 4470 4433"/>
                  <a:gd name="T31" fmla="*/ 447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4" name="Freeform 2713"/>
              <p:cNvSpPr>
                <a:spLocks/>
              </p:cNvSpPr>
              <p:nvPr/>
            </p:nvSpPr>
            <p:spPr bwMode="auto">
              <a:xfrm>
                <a:off x="6015" y="4433"/>
                <a:ext cx="43" cy="68"/>
              </a:xfrm>
              <a:custGeom>
                <a:avLst/>
                <a:gdLst>
                  <a:gd name="T0" fmla="+- 0 6040 6015"/>
                  <a:gd name="T1" fmla="*/ T0 w 43"/>
                  <a:gd name="T2" fmla="+- 0 4433 4433"/>
                  <a:gd name="T3" fmla="*/ 4433 h 68"/>
                  <a:gd name="T4" fmla="+- 0 6033 6015"/>
                  <a:gd name="T5" fmla="*/ T4 w 43"/>
                  <a:gd name="T6" fmla="+- 0 4433 4433"/>
                  <a:gd name="T7" fmla="*/ 4433 h 68"/>
                  <a:gd name="T8" fmla="+- 0 6030 6015"/>
                  <a:gd name="T9" fmla="*/ T8 w 43"/>
                  <a:gd name="T10" fmla="+- 0 4433 4433"/>
                  <a:gd name="T11" fmla="*/ 4433 h 68"/>
                  <a:gd name="T12" fmla="+- 0 6015 6015"/>
                  <a:gd name="T13" fmla="*/ T12 w 43"/>
                  <a:gd name="T14" fmla="+- 0 4459 4433"/>
                  <a:gd name="T15" fmla="*/ 4459 h 68"/>
                  <a:gd name="T16" fmla="+- 0 6016 6015"/>
                  <a:gd name="T17" fmla="*/ T16 w 43"/>
                  <a:gd name="T18" fmla="+- 0 4460 4433"/>
                  <a:gd name="T19" fmla="*/ 4460 h 68"/>
                  <a:gd name="T20" fmla="+- 0 6031 6015"/>
                  <a:gd name="T21" fmla="*/ T20 w 43"/>
                  <a:gd name="T22" fmla="+- 0 4474 4433"/>
                  <a:gd name="T23" fmla="*/ 4474 h 68"/>
                  <a:gd name="T24" fmla="+- 0 6037 6015"/>
                  <a:gd name="T25" fmla="*/ T24 w 43"/>
                  <a:gd name="T26" fmla="+- 0 4474 4433"/>
                  <a:gd name="T27" fmla="*/ 4474 h 68"/>
                  <a:gd name="T28" fmla="+- 0 6040 6015"/>
                  <a:gd name="T29" fmla="*/ T28 w 43"/>
                  <a:gd name="T30" fmla="+- 0 4473 4433"/>
                  <a:gd name="T31" fmla="*/ 4473 h 68"/>
                  <a:gd name="T32" fmla="+- 0 6045 6015"/>
                  <a:gd name="T33" fmla="*/ T32 w 43"/>
                  <a:gd name="T34" fmla="+- 0 4472 4433"/>
                  <a:gd name="T35" fmla="*/ 4472 h 68"/>
                  <a:gd name="T36" fmla="+- 0 6047 6015"/>
                  <a:gd name="T37" fmla="*/ T36 w 43"/>
                  <a:gd name="T38" fmla="+- 0 4471 4433"/>
                  <a:gd name="T39" fmla="*/ 4471 h 68"/>
                  <a:gd name="T40" fmla="+- 0 6049 6015"/>
                  <a:gd name="T41" fmla="*/ T40 w 43"/>
                  <a:gd name="T42" fmla="+- 0 4470 4433"/>
                  <a:gd name="T43" fmla="*/ 4470 h 68"/>
                  <a:gd name="T44" fmla="+- 0 6057 6015"/>
                  <a:gd name="T45" fmla="*/ T44 w 43"/>
                  <a:gd name="T46" fmla="+- 0 4470 4433"/>
                  <a:gd name="T47" fmla="*/ 4470 h 68"/>
                  <a:gd name="T48" fmla="+- 0 6058 6015"/>
                  <a:gd name="T49" fmla="*/ T48 w 43"/>
                  <a:gd name="T50" fmla="+- 0 4467 4433"/>
                  <a:gd name="T51" fmla="*/ 4467 h 68"/>
                  <a:gd name="T52" fmla="+- 0 6034 6015"/>
                  <a:gd name="T53" fmla="*/ T52 w 43"/>
                  <a:gd name="T54" fmla="+- 0 4467 4433"/>
                  <a:gd name="T55" fmla="*/ 4467 h 68"/>
                  <a:gd name="T56" fmla="+- 0 6032 6015"/>
                  <a:gd name="T57" fmla="*/ T56 w 43"/>
                  <a:gd name="T58" fmla="+- 0 4467 4433"/>
                  <a:gd name="T59" fmla="*/ 4467 h 68"/>
                  <a:gd name="T60" fmla="+- 0 6024 6015"/>
                  <a:gd name="T61" fmla="*/ T60 w 43"/>
                  <a:gd name="T62" fmla="+- 0 4457 4433"/>
                  <a:gd name="T63" fmla="*/ 4457 h 68"/>
                  <a:gd name="T64" fmla="+- 0 6024 6015"/>
                  <a:gd name="T65" fmla="*/ T64 w 43"/>
                  <a:gd name="T66" fmla="+- 0 4452 4433"/>
                  <a:gd name="T67" fmla="*/ 4452 h 68"/>
                  <a:gd name="T68" fmla="+- 0 6034 6015"/>
                  <a:gd name="T69" fmla="*/ T68 w 43"/>
                  <a:gd name="T70" fmla="+- 0 4440 4433"/>
                  <a:gd name="T71" fmla="*/ 4440 h 68"/>
                  <a:gd name="T72" fmla="+- 0 6052 6015"/>
                  <a:gd name="T73" fmla="*/ T72 w 43"/>
                  <a:gd name="T74" fmla="+- 0 4440 4433"/>
                  <a:gd name="T75" fmla="*/ 4440 h 68"/>
                  <a:gd name="T76" fmla="+- 0 6051 6015"/>
                  <a:gd name="T77" fmla="*/ T76 w 43"/>
                  <a:gd name="T78" fmla="+- 0 4438 4433"/>
                  <a:gd name="T79" fmla="*/ 4438 h 68"/>
                  <a:gd name="T80" fmla="+- 0 6048 6015"/>
                  <a:gd name="T81" fmla="*/ T80 w 43"/>
                  <a:gd name="T82" fmla="+- 0 4435 4433"/>
                  <a:gd name="T83" fmla="*/ 4435 h 68"/>
                  <a:gd name="T84" fmla="+- 0 6046 6015"/>
                  <a:gd name="T85" fmla="*/ T84 w 43"/>
                  <a:gd name="T86" fmla="+- 0 4434 4433"/>
                  <a:gd name="T87" fmla="*/ 4434 h 68"/>
                  <a:gd name="T88" fmla="+- 0 6042 6015"/>
                  <a:gd name="T89" fmla="*/ T88 w 43"/>
                  <a:gd name="T90" fmla="+- 0 4433 4433"/>
                  <a:gd name="T91" fmla="*/ 4433 h 68"/>
                  <a:gd name="T92" fmla="+- 0 6040 6015"/>
                  <a:gd name="T93" fmla="*/ T92 w 43"/>
                  <a:gd name="T94" fmla="+- 0 4433 4433"/>
                  <a:gd name="T95" fmla="*/ 443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0"/>
                    </a:lnTo>
                    <a:lnTo>
                      <a:pt x="0" y="26"/>
                    </a:lnTo>
                    <a:lnTo>
                      <a:pt x="1" y="27"/>
                    </a:lnTo>
                    <a:lnTo>
                      <a:pt x="16" y="41"/>
                    </a:lnTo>
                    <a:lnTo>
                      <a:pt x="22" y="41"/>
                    </a:lnTo>
                    <a:lnTo>
                      <a:pt x="25" y="40"/>
                    </a:lnTo>
                    <a:lnTo>
                      <a:pt x="30" y="39"/>
                    </a:lnTo>
                    <a:lnTo>
                      <a:pt x="32" y="38"/>
                    </a:lnTo>
                    <a:lnTo>
                      <a:pt x="34" y="37"/>
                    </a:lnTo>
                    <a:lnTo>
                      <a:pt x="42" y="37"/>
                    </a:lnTo>
                    <a:lnTo>
                      <a:pt x="43" y="34"/>
                    </a:lnTo>
                    <a:lnTo>
                      <a:pt x="19" y="34"/>
                    </a:lnTo>
                    <a:lnTo>
                      <a:pt x="17" y="34"/>
                    </a:lnTo>
                    <a:lnTo>
                      <a:pt x="9" y="24"/>
                    </a:lnTo>
                    <a:lnTo>
                      <a:pt x="9" y="19"/>
                    </a:lnTo>
                    <a:lnTo>
                      <a:pt x="19" y="7"/>
                    </a:lnTo>
                    <a:lnTo>
                      <a:pt x="37" y="7"/>
                    </a:lnTo>
                    <a:lnTo>
                      <a:pt x="36" y="5"/>
                    </a:lnTo>
                    <a:lnTo>
                      <a:pt x="33" y="2"/>
                    </a:lnTo>
                    <a:lnTo>
                      <a:pt x="31" y="1"/>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5" name="Freeform 2712"/>
              <p:cNvSpPr>
                <a:spLocks/>
              </p:cNvSpPr>
              <p:nvPr/>
            </p:nvSpPr>
            <p:spPr bwMode="auto">
              <a:xfrm>
                <a:off x="6015" y="4433"/>
                <a:ext cx="43" cy="68"/>
              </a:xfrm>
              <a:custGeom>
                <a:avLst/>
                <a:gdLst>
                  <a:gd name="T0" fmla="+- 0 6052 6015"/>
                  <a:gd name="T1" fmla="*/ T0 w 43"/>
                  <a:gd name="T2" fmla="+- 0 4440 4433"/>
                  <a:gd name="T3" fmla="*/ 4440 h 68"/>
                  <a:gd name="T4" fmla="+- 0 6038 6015"/>
                  <a:gd name="T5" fmla="*/ T4 w 43"/>
                  <a:gd name="T6" fmla="+- 0 4440 4433"/>
                  <a:gd name="T7" fmla="*/ 4440 h 68"/>
                  <a:gd name="T8" fmla="+- 0 6040 6015"/>
                  <a:gd name="T9" fmla="*/ T8 w 43"/>
                  <a:gd name="T10" fmla="+- 0 4440 4433"/>
                  <a:gd name="T11" fmla="*/ 4440 h 68"/>
                  <a:gd name="T12" fmla="+- 0 6043 6015"/>
                  <a:gd name="T13" fmla="*/ T12 w 43"/>
                  <a:gd name="T14" fmla="+- 0 4442 4433"/>
                  <a:gd name="T15" fmla="*/ 4442 h 68"/>
                  <a:gd name="T16" fmla="+- 0 6049 6015"/>
                  <a:gd name="T17" fmla="*/ T16 w 43"/>
                  <a:gd name="T18" fmla="+- 0 4463 4433"/>
                  <a:gd name="T19" fmla="*/ 4463 h 68"/>
                  <a:gd name="T20" fmla="+- 0 6047 6015"/>
                  <a:gd name="T21" fmla="*/ T20 w 43"/>
                  <a:gd name="T22" fmla="+- 0 4464 4433"/>
                  <a:gd name="T23" fmla="*/ 4464 h 68"/>
                  <a:gd name="T24" fmla="+- 0 6045 6015"/>
                  <a:gd name="T25" fmla="*/ T24 w 43"/>
                  <a:gd name="T26" fmla="+- 0 4465 4433"/>
                  <a:gd name="T27" fmla="*/ 4465 h 68"/>
                  <a:gd name="T28" fmla="+- 0 6043 6015"/>
                  <a:gd name="T29" fmla="*/ T28 w 43"/>
                  <a:gd name="T30" fmla="+- 0 4466 4433"/>
                  <a:gd name="T31" fmla="*/ 4466 h 68"/>
                  <a:gd name="T32" fmla="+- 0 6041 6015"/>
                  <a:gd name="T33" fmla="*/ T32 w 43"/>
                  <a:gd name="T34" fmla="+- 0 4467 4433"/>
                  <a:gd name="T35" fmla="*/ 4467 h 68"/>
                  <a:gd name="T36" fmla="+- 0 6038 6015"/>
                  <a:gd name="T37" fmla="*/ T36 w 43"/>
                  <a:gd name="T38" fmla="+- 0 4467 4433"/>
                  <a:gd name="T39" fmla="*/ 4467 h 68"/>
                  <a:gd name="T40" fmla="+- 0 6058 6015"/>
                  <a:gd name="T41" fmla="*/ T40 w 43"/>
                  <a:gd name="T42" fmla="+- 0 4467 4433"/>
                  <a:gd name="T43" fmla="*/ 4467 h 68"/>
                  <a:gd name="T44" fmla="+- 0 6054 6015"/>
                  <a:gd name="T45" fmla="*/ T44 w 43"/>
                  <a:gd name="T46" fmla="+- 0 4443 4433"/>
                  <a:gd name="T47" fmla="*/ 4443 h 68"/>
                  <a:gd name="T48" fmla="+- 0 6052 6015"/>
                  <a:gd name="T49" fmla="*/ T48 w 43"/>
                  <a:gd name="T50" fmla="+- 0 4440 4433"/>
                  <a:gd name="T51" fmla="*/ 444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43" h="68">
                    <a:moveTo>
                      <a:pt x="37" y="7"/>
                    </a:moveTo>
                    <a:lnTo>
                      <a:pt x="23" y="7"/>
                    </a:lnTo>
                    <a:lnTo>
                      <a:pt x="25" y="7"/>
                    </a:lnTo>
                    <a:lnTo>
                      <a:pt x="28" y="9"/>
                    </a:lnTo>
                    <a:lnTo>
                      <a:pt x="34" y="30"/>
                    </a:lnTo>
                    <a:lnTo>
                      <a:pt x="32" y="31"/>
                    </a:lnTo>
                    <a:lnTo>
                      <a:pt x="30" y="32"/>
                    </a:lnTo>
                    <a:lnTo>
                      <a:pt x="28" y="33"/>
                    </a:lnTo>
                    <a:lnTo>
                      <a:pt x="26" y="34"/>
                    </a:lnTo>
                    <a:lnTo>
                      <a:pt x="23" y="34"/>
                    </a:lnTo>
                    <a:lnTo>
                      <a:pt x="43"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6" name="Group 2709"/>
            <p:cNvGrpSpPr>
              <a:grpSpLocks/>
            </p:cNvGrpSpPr>
            <p:nvPr/>
          </p:nvGrpSpPr>
          <p:grpSpPr bwMode="auto">
            <a:xfrm>
              <a:off x="6085" y="4674"/>
              <a:ext cx="80" cy="15"/>
              <a:chOff x="6085" y="4674"/>
              <a:chExt cx="80" cy="15"/>
            </a:xfrm>
          </p:grpSpPr>
          <p:sp>
            <p:nvSpPr>
              <p:cNvPr id="39231" name="Freeform 2710"/>
              <p:cNvSpPr>
                <a:spLocks/>
              </p:cNvSpPr>
              <p:nvPr/>
            </p:nvSpPr>
            <p:spPr bwMode="auto">
              <a:xfrm>
                <a:off x="6085" y="4674"/>
                <a:ext cx="80" cy="15"/>
              </a:xfrm>
              <a:custGeom>
                <a:avLst/>
                <a:gdLst>
                  <a:gd name="T0" fmla="+- 0 6163 6085"/>
                  <a:gd name="T1" fmla="*/ T0 w 80"/>
                  <a:gd name="T2" fmla="+- 0 4674 4674"/>
                  <a:gd name="T3" fmla="*/ 4674 h 15"/>
                  <a:gd name="T4" fmla="+- 0 6086 6085"/>
                  <a:gd name="T5" fmla="*/ T4 w 80"/>
                  <a:gd name="T6" fmla="+- 0 4674 4674"/>
                  <a:gd name="T7" fmla="*/ 4674 h 15"/>
                  <a:gd name="T8" fmla="+- 0 6086 6085"/>
                  <a:gd name="T9" fmla="*/ T8 w 80"/>
                  <a:gd name="T10" fmla="+- 0 4688 4674"/>
                  <a:gd name="T11" fmla="*/ 4688 h 15"/>
                  <a:gd name="T12" fmla="+- 0 6085 6085"/>
                  <a:gd name="T13" fmla="*/ T12 w 80"/>
                  <a:gd name="T14" fmla="+- 0 4689 4674"/>
                  <a:gd name="T15" fmla="*/ 4689 h 15"/>
                  <a:gd name="T16" fmla="+- 0 6164 6085"/>
                  <a:gd name="T17" fmla="*/ T16 w 80"/>
                  <a:gd name="T18" fmla="+- 0 4689 4674"/>
                  <a:gd name="T19" fmla="*/ 4689 h 15"/>
                  <a:gd name="T20" fmla="+- 0 6163 6085"/>
                  <a:gd name="T21" fmla="*/ T20 w 80"/>
                  <a:gd name="T22" fmla="+- 0 4688 4674"/>
                  <a:gd name="T23" fmla="*/ 4688 h 15"/>
                  <a:gd name="T24" fmla="+- 0 6163 6085"/>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7" name="Group 2706"/>
            <p:cNvGrpSpPr>
              <a:grpSpLocks/>
            </p:cNvGrpSpPr>
            <p:nvPr/>
          </p:nvGrpSpPr>
          <p:grpSpPr bwMode="auto">
            <a:xfrm>
              <a:off x="6083" y="4674"/>
              <a:ext cx="3" cy="15"/>
              <a:chOff x="6083" y="4674"/>
              <a:chExt cx="3" cy="15"/>
            </a:xfrm>
          </p:grpSpPr>
          <p:sp>
            <p:nvSpPr>
              <p:cNvPr id="39229" name="Freeform 2708"/>
              <p:cNvSpPr>
                <a:spLocks/>
              </p:cNvSpPr>
              <p:nvPr/>
            </p:nvSpPr>
            <p:spPr bwMode="auto">
              <a:xfrm>
                <a:off x="6083" y="4674"/>
                <a:ext cx="3" cy="15"/>
              </a:xfrm>
              <a:custGeom>
                <a:avLst/>
                <a:gdLst>
                  <a:gd name="T0" fmla="+- 0 6086 6083"/>
                  <a:gd name="T1" fmla="*/ T0 w 3"/>
                  <a:gd name="T2" fmla="+- 0 4674 4674"/>
                  <a:gd name="T3" fmla="*/ 4674 h 15"/>
                  <a:gd name="T4" fmla="+- 0 6083 6083"/>
                  <a:gd name="T5" fmla="*/ T4 w 3"/>
                  <a:gd name="T6" fmla="+- 0 4674 4674"/>
                  <a:gd name="T7" fmla="*/ 4674 h 15"/>
                  <a:gd name="T8" fmla="+- 0 6083 6083"/>
                  <a:gd name="T9" fmla="*/ T8 w 3"/>
                  <a:gd name="T10" fmla="+- 0 4688 4674"/>
                  <a:gd name="T11" fmla="*/ 4688 h 15"/>
                  <a:gd name="T12" fmla="+- 0 6085 6083"/>
                  <a:gd name="T13" fmla="*/ T12 w 3"/>
                  <a:gd name="T14" fmla="+- 0 4689 4674"/>
                  <a:gd name="T15" fmla="*/ 4689 h 15"/>
                  <a:gd name="T16" fmla="+- 0 6086 6083"/>
                  <a:gd name="T17" fmla="*/ T16 w 3"/>
                  <a:gd name="T18" fmla="+- 0 4688 4674"/>
                  <a:gd name="T19" fmla="*/ 4688 h 15"/>
                  <a:gd name="T20" fmla="+- 0 6086 6083"/>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30" name="Picture 270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18" name="Group 2704"/>
            <p:cNvGrpSpPr>
              <a:grpSpLocks/>
            </p:cNvGrpSpPr>
            <p:nvPr/>
          </p:nvGrpSpPr>
          <p:grpSpPr bwMode="auto">
            <a:xfrm>
              <a:off x="6069" y="4019"/>
              <a:ext cx="3" cy="656"/>
              <a:chOff x="6069" y="4019"/>
              <a:chExt cx="3" cy="656"/>
            </a:xfrm>
          </p:grpSpPr>
          <p:sp>
            <p:nvSpPr>
              <p:cNvPr id="39228" name="Freeform 2705"/>
              <p:cNvSpPr>
                <a:spLocks/>
              </p:cNvSpPr>
              <p:nvPr/>
            </p:nvSpPr>
            <p:spPr bwMode="auto">
              <a:xfrm>
                <a:off x="6069" y="4019"/>
                <a:ext cx="3" cy="656"/>
              </a:xfrm>
              <a:custGeom>
                <a:avLst/>
                <a:gdLst>
                  <a:gd name="T0" fmla="+- 0 6069 6069"/>
                  <a:gd name="T1" fmla="*/ T0 w 3"/>
                  <a:gd name="T2" fmla="+- 0 4675 4019"/>
                  <a:gd name="T3" fmla="*/ 4675 h 656"/>
                  <a:gd name="T4" fmla="+- 0 6072 6069"/>
                  <a:gd name="T5" fmla="*/ T4 w 3"/>
                  <a:gd name="T6" fmla="+- 0 4675 4019"/>
                  <a:gd name="T7" fmla="*/ 4675 h 656"/>
                  <a:gd name="T8" fmla="+- 0 6072 6069"/>
                  <a:gd name="T9" fmla="*/ T8 w 3"/>
                  <a:gd name="T10" fmla="+- 0 4019 4019"/>
                  <a:gd name="T11" fmla="*/ 4019 h 656"/>
                  <a:gd name="T12" fmla="+- 0 6069 6069"/>
                  <a:gd name="T13" fmla="*/ T12 w 3"/>
                  <a:gd name="T14" fmla="+- 0 4019 4019"/>
                  <a:gd name="T15" fmla="*/ 4019 h 656"/>
                  <a:gd name="T16" fmla="+- 0 6069 606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9" name="Group 2702"/>
            <p:cNvGrpSpPr>
              <a:grpSpLocks/>
            </p:cNvGrpSpPr>
            <p:nvPr/>
          </p:nvGrpSpPr>
          <p:grpSpPr bwMode="auto">
            <a:xfrm>
              <a:off x="6069" y="4018"/>
              <a:ext cx="82" cy="2"/>
              <a:chOff x="6069" y="4018"/>
              <a:chExt cx="82" cy="2"/>
            </a:xfrm>
          </p:grpSpPr>
          <p:sp>
            <p:nvSpPr>
              <p:cNvPr id="39227" name="Freeform 2703"/>
              <p:cNvSpPr>
                <a:spLocks/>
              </p:cNvSpPr>
              <p:nvPr/>
            </p:nvSpPr>
            <p:spPr bwMode="auto">
              <a:xfrm>
                <a:off x="6069" y="4018"/>
                <a:ext cx="82" cy="2"/>
              </a:xfrm>
              <a:custGeom>
                <a:avLst/>
                <a:gdLst>
                  <a:gd name="T0" fmla="+- 0 6069 6069"/>
                  <a:gd name="T1" fmla="*/ T0 w 82"/>
                  <a:gd name="T2" fmla="+- 0 6151 606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0" name="Group 2700"/>
            <p:cNvGrpSpPr>
              <a:grpSpLocks/>
            </p:cNvGrpSpPr>
            <p:nvPr/>
          </p:nvGrpSpPr>
          <p:grpSpPr bwMode="auto">
            <a:xfrm>
              <a:off x="6070" y="4674"/>
              <a:ext cx="80" cy="2"/>
              <a:chOff x="6070" y="4674"/>
              <a:chExt cx="80" cy="2"/>
            </a:xfrm>
          </p:grpSpPr>
          <p:sp>
            <p:nvSpPr>
              <p:cNvPr id="39226" name="Freeform 2701"/>
              <p:cNvSpPr>
                <a:spLocks/>
              </p:cNvSpPr>
              <p:nvPr/>
            </p:nvSpPr>
            <p:spPr bwMode="auto">
              <a:xfrm>
                <a:off x="6070" y="4674"/>
                <a:ext cx="80" cy="2"/>
              </a:xfrm>
              <a:custGeom>
                <a:avLst/>
                <a:gdLst>
                  <a:gd name="T0" fmla="+- 0 6070 6070"/>
                  <a:gd name="T1" fmla="*/ T0 w 80"/>
                  <a:gd name="T2" fmla="+- 0 6150 607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1" name="Group 2698"/>
            <p:cNvGrpSpPr>
              <a:grpSpLocks/>
            </p:cNvGrpSpPr>
            <p:nvPr/>
          </p:nvGrpSpPr>
          <p:grpSpPr bwMode="auto">
            <a:xfrm>
              <a:off x="6072" y="4672"/>
              <a:ext cx="80" cy="2"/>
              <a:chOff x="6072" y="4672"/>
              <a:chExt cx="80" cy="2"/>
            </a:xfrm>
          </p:grpSpPr>
          <p:sp>
            <p:nvSpPr>
              <p:cNvPr id="39225" name="Freeform 2699"/>
              <p:cNvSpPr>
                <a:spLocks/>
              </p:cNvSpPr>
              <p:nvPr/>
            </p:nvSpPr>
            <p:spPr bwMode="auto">
              <a:xfrm>
                <a:off x="6072" y="4672"/>
                <a:ext cx="80" cy="2"/>
              </a:xfrm>
              <a:custGeom>
                <a:avLst/>
                <a:gdLst>
                  <a:gd name="T0" fmla="+- 0 6072 6072"/>
                  <a:gd name="T1" fmla="*/ T0 w 80"/>
                  <a:gd name="T2" fmla="+- 0 6151 607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2" name="Group 2694"/>
            <p:cNvGrpSpPr>
              <a:grpSpLocks/>
            </p:cNvGrpSpPr>
            <p:nvPr/>
          </p:nvGrpSpPr>
          <p:grpSpPr bwMode="auto">
            <a:xfrm>
              <a:off x="6100" y="4039"/>
              <a:ext cx="55" cy="91"/>
              <a:chOff x="6100" y="4039"/>
              <a:chExt cx="55" cy="91"/>
            </a:xfrm>
          </p:grpSpPr>
          <p:sp>
            <p:nvSpPr>
              <p:cNvPr id="39222" name="Freeform 2697"/>
              <p:cNvSpPr>
                <a:spLocks/>
              </p:cNvSpPr>
              <p:nvPr/>
            </p:nvSpPr>
            <p:spPr bwMode="auto">
              <a:xfrm>
                <a:off x="6100" y="4039"/>
                <a:ext cx="55" cy="91"/>
              </a:xfrm>
              <a:custGeom>
                <a:avLst/>
                <a:gdLst>
                  <a:gd name="T0" fmla="+- 0 6152 6100"/>
                  <a:gd name="T1" fmla="*/ T0 w 55"/>
                  <a:gd name="T2" fmla="+- 0 4116 4039"/>
                  <a:gd name="T3" fmla="*/ 4116 h 91"/>
                  <a:gd name="T4" fmla="+- 0 6103 6100"/>
                  <a:gd name="T5" fmla="*/ T4 w 55"/>
                  <a:gd name="T6" fmla="+- 0 4116 4039"/>
                  <a:gd name="T7" fmla="*/ 4116 h 91"/>
                  <a:gd name="T8" fmla="+- 0 6102 6100"/>
                  <a:gd name="T9" fmla="*/ T8 w 55"/>
                  <a:gd name="T10" fmla="+- 0 4116 4039"/>
                  <a:gd name="T11" fmla="*/ 4116 h 91"/>
                  <a:gd name="T12" fmla="+- 0 6101 6100"/>
                  <a:gd name="T13" fmla="*/ T12 w 55"/>
                  <a:gd name="T14" fmla="+- 0 4117 4039"/>
                  <a:gd name="T15" fmla="*/ 4117 h 91"/>
                  <a:gd name="T16" fmla="+- 0 6101 6100"/>
                  <a:gd name="T17" fmla="*/ T16 w 55"/>
                  <a:gd name="T18" fmla="+- 0 4120 4039"/>
                  <a:gd name="T19" fmla="*/ 4120 h 91"/>
                  <a:gd name="T20" fmla="+- 0 6101 6100"/>
                  <a:gd name="T21" fmla="*/ T20 w 55"/>
                  <a:gd name="T22" fmla="+- 0 4126 4039"/>
                  <a:gd name="T23" fmla="*/ 4126 h 91"/>
                  <a:gd name="T24" fmla="+- 0 6101 6100"/>
                  <a:gd name="T25" fmla="*/ T24 w 55"/>
                  <a:gd name="T26" fmla="+- 0 4128 4039"/>
                  <a:gd name="T27" fmla="*/ 4128 h 91"/>
                  <a:gd name="T28" fmla="+- 0 6102 6100"/>
                  <a:gd name="T29" fmla="*/ T28 w 55"/>
                  <a:gd name="T30" fmla="+- 0 4130 4039"/>
                  <a:gd name="T31" fmla="*/ 4130 h 91"/>
                  <a:gd name="T32" fmla="+- 0 6103 6100"/>
                  <a:gd name="T33" fmla="*/ T32 w 55"/>
                  <a:gd name="T34" fmla="+- 0 4130 4039"/>
                  <a:gd name="T35" fmla="*/ 4130 h 91"/>
                  <a:gd name="T36" fmla="+- 0 6152 6100"/>
                  <a:gd name="T37" fmla="*/ T36 w 55"/>
                  <a:gd name="T38" fmla="+- 0 4130 4039"/>
                  <a:gd name="T39" fmla="*/ 4130 h 91"/>
                  <a:gd name="T40" fmla="+- 0 6153 6100"/>
                  <a:gd name="T41" fmla="*/ T40 w 55"/>
                  <a:gd name="T42" fmla="+- 0 4130 4039"/>
                  <a:gd name="T43" fmla="*/ 4130 h 91"/>
                  <a:gd name="T44" fmla="+- 0 6154 6100"/>
                  <a:gd name="T45" fmla="*/ T44 w 55"/>
                  <a:gd name="T46" fmla="+- 0 4128 4039"/>
                  <a:gd name="T47" fmla="*/ 4128 h 91"/>
                  <a:gd name="T48" fmla="+- 0 6155 6100"/>
                  <a:gd name="T49" fmla="*/ T48 w 55"/>
                  <a:gd name="T50" fmla="+- 0 4126 4039"/>
                  <a:gd name="T51" fmla="*/ 4126 h 91"/>
                  <a:gd name="T52" fmla="+- 0 6155 6100"/>
                  <a:gd name="T53" fmla="*/ T52 w 55"/>
                  <a:gd name="T54" fmla="+- 0 4120 4039"/>
                  <a:gd name="T55" fmla="*/ 4120 h 91"/>
                  <a:gd name="T56" fmla="+- 0 6154 6100"/>
                  <a:gd name="T57" fmla="*/ T56 w 55"/>
                  <a:gd name="T58" fmla="+- 0 4117 4039"/>
                  <a:gd name="T59" fmla="*/ 4117 h 91"/>
                  <a:gd name="T60" fmla="+- 0 6153 6100"/>
                  <a:gd name="T61" fmla="*/ T60 w 55"/>
                  <a:gd name="T62" fmla="+- 0 4116 4039"/>
                  <a:gd name="T63" fmla="*/ 4116 h 91"/>
                  <a:gd name="T64" fmla="+- 0 6152 6100"/>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7"/>
                    </a:moveTo>
                    <a:lnTo>
                      <a:pt x="3" y="77"/>
                    </a:lnTo>
                    <a:lnTo>
                      <a:pt x="2" y="77"/>
                    </a:lnTo>
                    <a:lnTo>
                      <a:pt x="1" y="78"/>
                    </a:lnTo>
                    <a:lnTo>
                      <a:pt x="1" y="81"/>
                    </a:lnTo>
                    <a:lnTo>
                      <a:pt x="1" y="87"/>
                    </a:lnTo>
                    <a:lnTo>
                      <a:pt x="1" y="89"/>
                    </a:lnTo>
                    <a:lnTo>
                      <a:pt x="2" y="91"/>
                    </a:lnTo>
                    <a:lnTo>
                      <a:pt x="3" y="91"/>
                    </a:lnTo>
                    <a:lnTo>
                      <a:pt x="52" y="91"/>
                    </a:lnTo>
                    <a:lnTo>
                      <a:pt x="53" y="91"/>
                    </a:lnTo>
                    <a:lnTo>
                      <a:pt x="54" y="89"/>
                    </a:lnTo>
                    <a:lnTo>
                      <a:pt x="55" y="87"/>
                    </a:lnTo>
                    <a:lnTo>
                      <a:pt x="55" y="81"/>
                    </a:lnTo>
                    <a:lnTo>
                      <a:pt x="54" y="78"/>
                    </a:lnTo>
                    <a:lnTo>
                      <a:pt x="53" y="77"/>
                    </a:lnTo>
                    <a:lnTo>
                      <a:pt x="52"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23" name="Freeform 2696"/>
              <p:cNvSpPr>
                <a:spLocks/>
              </p:cNvSpPr>
              <p:nvPr/>
            </p:nvSpPr>
            <p:spPr bwMode="auto">
              <a:xfrm>
                <a:off x="6100" y="4039"/>
                <a:ext cx="55" cy="91"/>
              </a:xfrm>
              <a:custGeom>
                <a:avLst/>
                <a:gdLst>
                  <a:gd name="T0" fmla="+- 0 6138 6100"/>
                  <a:gd name="T1" fmla="*/ T0 w 55"/>
                  <a:gd name="T2" fmla="+- 0 4057 4039"/>
                  <a:gd name="T3" fmla="*/ 4057 h 91"/>
                  <a:gd name="T4" fmla="+- 0 6120 6100"/>
                  <a:gd name="T5" fmla="*/ T4 w 55"/>
                  <a:gd name="T6" fmla="+- 0 4057 4039"/>
                  <a:gd name="T7" fmla="*/ 4057 h 91"/>
                  <a:gd name="T8" fmla="+- 0 6120 6100"/>
                  <a:gd name="T9" fmla="*/ T8 w 55"/>
                  <a:gd name="T10" fmla="+- 0 4116 4039"/>
                  <a:gd name="T11" fmla="*/ 4116 h 91"/>
                  <a:gd name="T12" fmla="+- 0 6138 6100"/>
                  <a:gd name="T13" fmla="*/ T12 w 55"/>
                  <a:gd name="T14" fmla="+- 0 4116 4039"/>
                  <a:gd name="T15" fmla="*/ 4116 h 91"/>
                  <a:gd name="T16" fmla="+- 0 6138 6100"/>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8" y="18"/>
                    </a:moveTo>
                    <a:lnTo>
                      <a:pt x="20" y="18"/>
                    </a:lnTo>
                    <a:lnTo>
                      <a:pt x="20" y="77"/>
                    </a:lnTo>
                    <a:lnTo>
                      <a:pt x="38" y="77"/>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24" name="Freeform 2695"/>
              <p:cNvSpPr>
                <a:spLocks/>
              </p:cNvSpPr>
              <p:nvPr/>
            </p:nvSpPr>
            <p:spPr bwMode="auto">
              <a:xfrm>
                <a:off x="6100" y="4039"/>
                <a:ext cx="55" cy="91"/>
              </a:xfrm>
              <a:custGeom>
                <a:avLst/>
                <a:gdLst>
                  <a:gd name="T0" fmla="+- 0 6134 6100"/>
                  <a:gd name="T1" fmla="*/ T0 w 55"/>
                  <a:gd name="T2" fmla="+- 0 4039 4039"/>
                  <a:gd name="T3" fmla="*/ 4039 h 91"/>
                  <a:gd name="T4" fmla="+- 0 6100 6100"/>
                  <a:gd name="T5" fmla="*/ T4 w 55"/>
                  <a:gd name="T6" fmla="+- 0 4060 4039"/>
                  <a:gd name="T7" fmla="*/ 4060 h 91"/>
                  <a:gd name="T8" fmla="+- 0 6101 6100"/>
                  <a:gd name="T9" fmla="*/ T8 w 55"/>
                  <a:gd name="T10" fmla="+- 0 4064 4039"/>
                  <a:gd name="T11" fmla="*/ 4064 h 91"/>
                  <a:gd name="T12" fmla="+- 0 6101 6100"/>
                  <a:gd name="T13" fmla="*/ T12 w 55"/>
                  <a:gd name="T14" fmla="+- 0 4066 4039"/>
                  <a:gd name="T15" fmla="*/ 4066 h 91"/>
                  <a:gd name="T16" fmla="+- 0 6103 6100"/>
                  <a:gd name="T17" fmla="*/ T16 w 55"/>
                  <a:gd name="T18" fmla="+- 0 4066 4039"/>
                  <a:gd name="T19" fmla="*/ 4066 h 91"/>
                  <a:gd name="T20" fmla="+- 0 6106 6100"/>
                  <a:gd name="T21" fmla="*/ T20 w 55"/>
                  <a:gd name="T22" fmla="+- 0 4065 4039"/>
                  <a:gd name="T23" fmla="*/ 4065 h 91"/>
                  <a:gd name="T24" fmla="+- 0 6120 6100"/>
                  <a:gd name="T25" fmla="*/ T24 w 55"/>
                  <a:gd name="T26" fmla="+- 0 4057 4039"/>
                  <a:gd name="T27" fmla="*/ 4057 h 91"/>
                  <a:gd name="T28" fmla="+- 0 6138 6100"/>
                  <a:gd name="T29" fmla="*/ T28 w 55"/>
                  <a:gd name="T30" fmla="+- 0 4057 4039"/>
                  <a:gd name="T31" fmla="*/ 4057 h 91"/>
                  <a:gd name="T32" fmla="+- 0 6138 6100"/>
                  <a:gd name="T33" fmla="*/ T32 w 55"/>
                  <a:gd name="T34" fmla="+- 0 4042 4039"/>
                  <a:gd name="T35" fmla="*/ 4042 h 91"/>
                  <a:gd name="T36" fmla="+- 0 6137 6100"/>
                  <a:gd name="T37" fmla="*/ T36 w 55"/>
                  <a:gd name="T38" fmla="+- 0 4040 4039"/>
                  <a:gd name="T39" fmla="*/ 4040 h 91"/>
                  <a:gd name="T40" fmla="+- 0 6136 6100"/>
                  <a:gd name="T41" fmla="*/ T40 w 55"/>
                  <a:gd name="T42" fmla="+- 0 4040 4039"/>
                  <a:gd name="T43" fmla="*/ 4040 h 91"/>
                  <a:gd name="T44" fmla="+- 0 6134 6100"/>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1"/>
                    </a:lnTo>
                    <a:lnTo>
                      <a:pt x="1" y="25"/>
                    </a:lnTo>
                    <a:lnTo>
                      <a:pt x="1" y="27"/>
                    </a:lnTo>
                    <a:lnTo>
                      <a:pt x="3" y="27"/>
                    </a:lnTo>
                    <a:lnTo>
                      <a:pt x="6" y="26"/>
                    </a:lnTo>
                    <a:lnTo>
                      <a:pt x="20" y="18"/>
                    </a:lnTo>
                    <a:lnTo>
                      <a:pt x="38" y="18"/>
                    </a:lnTo>
                    <a:lnTo>
                      <a:pt x="38" y="3"/>
                    </a:lnTo>
                    <a:lnTo>
                      <a:pt x="37" y="1"/>
                    </a:lnTo>
                    <a:lnTo>
                      <a:pt x="36" y="1"/>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23" name="Group 2692"/>
            <p:cNvGrpSpPr>
              <a:grpSpLocks/>
            </p:cNvGrpSpPr>
            <p:nvPr/>
          </p:nvGrpSpPr>
          <p:grpSpPr bwMode="auto">
            <a:xfrm>
              <a:off x="6164" y="4674"/>
              <a:ext cx="80" cy="15"/>
              <a:chOff x="6164" y="4674"/>
              <a:chExt cx="80" cy="15"/>
            </a:xfrm>
          </p:grpSpPr>
          <p:sp>
            <p:nvSpPr>
              <p:cNvPr id="39221" name="Freeform 2693"/>
              <p:cNvSpPr>
                <a:spLocks/>
              </p:cNvSpPr>
              <p:nvPr/>
            </p:nvSpPr>
            <p:spPr bwMode="auto">
              <a:xfrm>
                <a:off x="6164" y="4674"/>
                <a:ext cx="80" cy="15"/>
              </a:xfrm>
              <a:custGeom>
                <a:avLst/>
                <a:gdLst>
                  <a:gd name="T0" fmla="+- 0 6242 6164"/>
                  <a:gd name="T1" fmla="*/ T0 w 80"/>
                  <a:gd name="T2" fmla="+- 0 4674 4674"/>
                  <a:gd name="T3" fmla="*/ 4674 h 15"/>
                  <a:gd name="T4" fmla="+- 0 6165 6164"/>
                  <a:gd name="T5" fmla="*/ T4 w 80"/>
                  <a:gd name="T6" fmla="+- 0 4674 4674"/>
                  <a:gd name="T7" fmla="*/ 4674 h 15"/>
                  <a:gd name="T8" fmla="+- 0 6165 6164"/>
                  <a:gd name="T9" fmla="*/ T8 w 80"/>
                  <a:gd name="T10" fmla="+- 0 4688 4674"/>
                  <a:gd name="T11" fmla="*/ 4688 h 15"/>
                  <a:gd name="T12" fmla="+- 0 6164 6164"/>
                  <a:gd name="T13" fmla="*/ T12 w 80"/>
                  <a:gd name="T14" fmla="+- 0 4689 4674"/>
                  <a:gd name="T15" fmla="*/ 4689 h 15"/>
                  <a:gd name="T16" fmla="+- 0 6243 6164"/>
                  <a:gd name="T17" fmla="*/ T16 w 80"/>
                  <a:gd name="T18" fmla="+- 0 4689 4674"/>
                  <a:gd name="T19" fmla="*/ 4689 h 15"/>
                  <a:gd name="T20" fmla="+- 0 6242 6164"/>
                  <a:gd name="T21" fmla="*/ T20 w 80"/>
                  <a:gd name="T22" fmla="+- 0 4688 4674"/>
                  <a:gd name="T23" fmla="*/ 4688 h 15"/>
                  <a:gd name="T24" fmla="+- 0 6242 6164"/>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24" name="Group 2689"/>
            <p:cNvGrpSpPr>
              <a:grpSpLocks/>
            </p:cNvGrpSpPr>
            <p:nvPr/>
          </p:nvGrpSpPr>
          <p:grpSpPr bwMode="auto">
            <a:xfrm>
              <a:off x="6163" y="4674"/>
              <a:ext cx="3" cy="15"/>
              <a:chOff x="6163" y="4674"/>
              <a:chExt cx="3" cy="15"/>
            </a:xfrm>
          </p:grpSpPr>
          <p:sp>
            <p:nvSpPr>
              <p:cNvPr id="39219" name="Freeform 2691"/>
              <p:cNvSpPr>
                <a:spLocks/>
              </p:cNvSpPr>
              <p:nvPr/>
            </p:nvSpPr>
            <p:spPr bwMode="auto">
              <a:xfrm>
                <a:off x="6163" y="4674"/>
                <a:ext cx="3" cy="15"/>
              </a:xfrm>
              <a:custGeom>
                <a:avLst/>
                <a:gdLst>
                  <a:gd name="T0" fmla="+- 0 6165 6163"/>
                  <a:gd name="T1" fmla="*/ T0 w 3"/>
                  <a:gd name="T2" fmla="+- 0 4674 4674"/>
                  <a:gd name="T3" fmla="*/ 4674 h 15"/>
                  <a:gd name="T4" fmla="+- 0 6163 6163"/>
                  <a:gd name="T5" fmla="*/ T4 w 3"/>
                  <a:gd name="T6" fmla="+- 0 4674 4674"/>
                  <a:gd name="T7" fmla="*/ 4674 h 15"/>
                  <a:gd name="T8" fmla="+- 0 6163 6163"/>
                  <a:gd name="T9" fmla="*/ T8 w 3"/>
                  <a:gd name="T10" fmla="+- 0 4688 4674"/>
                  <a:gd name="T11" fmla="*/ 4688 h 15"/>
                  <a:gd name="T12" fmla="+- 0 6164 6163"/>
                  <a:gd name="T13" fmla="*/ T12 w 3"/>
                  <a:gd name="T14" fmla="+- 0 4689 4674"/>
                  <a:gd name="T15" fmla="*/ 4689 h 15"/>
                  <a:gd name="T16" fmla="+- 0 6165 6163"/>
                  <a:gd name="T17" fmla="*/ T16 w 3"/>
                  <a:gd name="T18" fmla="+- 0 4688 4674"/>
                  <a:gd name="T19" fmla="*/ 4688 h 15"/>
                  <a:gd name="T20" fmla="+- 0 6165 6163"/>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20" name="Picture 26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25" name="Group 2687"/>
            <p:cNvGrpSpPr>
              <a:grpSpLocks/>
            </p:cNvGrpSpPr>
            <p:nvPr/>
          </p:nvGrpSpPr>
          <p:grpSpPr bwMode="auto">
            <a:xfrm>
              <a:off x="6148" y="4019"/>
              <a:ext cx="3" cy="656"/>
              <a:chOff x="6148" y="4019"/>
              <a:chExt cx="3" cy="656"/>
            </a:xfrm>
          </p:grpSpPr>
          <p:sp>
            <p:nvSpPr>
              <p:cNvPr id="39218" name="Freeform 2688"/>
              <p:cNvSpPr>
                <a:spLocks/>
              </p:cNvSpPr>
              <p:nvPr/>
            </p:nvSpPr>
            <p:spPr bwMode="auto">
              <a:xfrm>
                <a:off x="6148" y="4019"/>
                <a:ext cx="3" cy="656"/>
              </a:xfrm>
              <a:custGeom>
                <a:avLst/>
                <a:gdLst>
                  <a:gd name="T0" fmla="+- 0 6148 6148"/>
                  <a:gd name="T1" fmla="*/ T0 w 3"/>
                  <a:gd name="T2" fmla="+- 0 4675 4019"/>
                  <a:gd name="T3" fmla="*/ 4675 h 656"/>
                  <a:gd name="T4" fmla="+- 0 6151 6148"/>
                  <a:gd name="T5" fmla="*/ T4 w 3"/>
                  <a:gd name="T6" fmla="+- 0 4675 4019"/>
                  <a:gd name="T7" fmla="*/ 4675 h 656"/>
                  <a:gd name="T8" fmla="+- 0 6151 6148"/>
                  <a:gd name="T9" fmla="*/ T8 w 3"/>
                  <a:gd name="T10" fmla="+- 0 4019 4019"/>
                  <a:gd name="T11" fmla="*/ 4019 h 656"/>
                  <a:gd name="T12" fmla="+- 0 6148 6148"/>
                  <a:gd name="T13" fmla="*/ T12 w 3"/>
                  <a:gd name="T14" fmla="+- 0 4019 4019"/>
                  <a:gd name="T15" fmla="*/ 4019 h 656"/>
                  <a:gd name="T16" fmla="+- 0 6148 614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26" name="Group 2685"/>
            <p:cNvGrpSpPr>
              <a:grpSpLocks/>
            </p:cNvGrpSpPr>
            <p:nvPr/>
          </p:nvGrpSpPr>
          <p:grpSpPr bwMode="auto">
            <a:xfrm>
              <a:off x="6148" y="4018"/>
              <a:ext cx="82" cy="2"/>
              <a:chOff x="6148" y="4018"/>
              <a:chExt cx="82" cy="2"/>
            </a:xfrm>
          </p:grpSpPr>
          <p:sp>
            <p:nvSpPr>
              <p:cNvPr id="39217" name="Freeform 2686"/>
              <p:cNvSpPr>
                <a:spLocks/>
              </p:cNvSpPr>
              <p:nvPr/>
            </p:nvSpPr>
            <p:spPr bwMode="auto">
              <a:xfrm>
                <a:off x="6148" y="4018"/>
                <a:ext cx="82" cy="2"/>
              </a:xfrm>
              <a:custGeom>
                <a:avLst/>
                <a:gdLst>
                  <a:gd name="T0" fmla="+- 0 6148 6148"/>
                  <a:gd name="T1" fmla="*/ T0 w 82"/>
                  <a:gd name="T2" fmla="+- 0 6230 614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7" name="Group 2683"/>
            <p:cNvGrpSpPr>
              <a:grpSpLocks/>
            </p:cNvGrpSpPr>
            <p:nvPr/>
          </p:nvGrpSpPr>
          <p:grpSpPr bwMode="auto">
            <a:xfrm>
              <a:off x="6150" y="4674"/>
              <a:ext cx="80" cy="2"/>
              <a:chOff x="6150" y="4674"/>
              <a:chExt cx="80" cy="2"/>
            </a:xfrm>
          </p:grpSpPr>
          <p:sp>
            <p:nvSpPr>
              <p:cNvPr id="39216" name="Freeform 2684"/>
              <p:cNvSpPr>
                <a:spLocks/>
              </p:cNvSpPr>
              <p:nvPr/>
            </p:nvSpPr>
            <p:spPr bwMode="auto">
              <a:xfrm>
                <a:off x="6150" y="4674"/>
                <a:ext cx="80" cy="2"/>
              </a:xfrm>
              <a:custGeom>
                <a:avLst/>
                <a:gdLst>
                  <a:gd name="T0" fmla="+- 0 6150 6150"/>
                  <a:gd name="T1" fmla="*/ T0 w 80"/>
                  <a:gd name="T2" fmla="+- 0 6229 615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8" name="Group 2681"/>
            <p:cNvGrpSpPr>
              <a:grpSpLocks/>
            </p:cNvGrpSpPr>
            <p:nvPr/>
          </p:nvGrpSpPr>
          <p:grpSpPr bwMode="auto">
            <a:xfrm>
              <a:off x="6151" y="4672"/>
              <a:ext cx="80" cy="2"/>
              <a:chOff x="6151" y="4672"/>
              <a:chExt cx="80" cy="2"/>
            </a:xfrm>
          </p:grpSpPr>
          <p:sp>
            <p:nvSpPr>
              <p:cNvPr id="39215" name="Freeform 2682"/>
              <p:cNvSpPr>
                <a:spLocks/>
              </p:cNvSpPr>
              <p:nvPr/>
            </p:nvSpPr>
            <p:spPr bwMode="auto">
              <a:xfrm>
                <a:off x="6151" y="4672"/>
                <a:ext cx="80" cy="2"/>
              </a:xfrm>
              <a:custGeom>
                <a:avLst/>
                <a:gdLst>
                  <a:gd name="T0" fmla="+- 0 6151 6151"/>
                  <a:gd name="T1" fmla="*/ T0 w 80"/>
                  <a:gd name="T2" fmla="+- 0 6230 615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9" name="Group 2677"/>
            <p:cNvGrpSpPr>
              <a:grpSpLocks/>
            </p:cNvGrpSpPr>
            <p:nvPr/>
          </p:nvGrpSpPr>
          <p:grpSpPr bwMode="auto">
            <a:xfrm>
              <a:off x="6178" y="4125"/>
              <a:ext cx="38" cy="66"/>
              <a:chOff x="6178" y="4125"/>
              <a:chExt cx="38" cy="66"/>
            </a:xfrm>
          </p:grpSpPr>
          <p:sp>
            <p:nvSpPr>
              <p:cNvPr id="39212" name="Freeform 2680"/>
              <p:cNvSpPr>
                <a:spLocks/>
              </p:cNvSpPr>
              <p:nvPr/>
            </p:nvSpPr>
            <p:spPr bwMode="auto">
              <a:xfrm>
                <a:off x="6178" y="4125"/>
                <a:ext cx="38" cy="66"/>
              </a:xfrm>
              <a:custGeom>
                <a:avLst/>
                <a:gdLst>
                  <a:gd name="T0" fmla="+- 0 6214 6178"/>
                  <a:gd name="T1" fmla="*/ T0 w 38"/>
                  <a:gd name="T2" fmla="+- 0 4184 4125"/>
                  <a:gd name="T3" fmla="*/ 4184 h 66"/>
                  <a:gd name="T4" fmla="+- 0 6180 6178"/>
                  <a:gd name="T5" fmla="*/ T4 w 38"/>
                  <a:gd name="T6" fmla="+- 0 4184 4125"/>
                  <a:gd name="T7" fmla="*/ 4184 h 66"/>
                  <a:gd name="T8" fmla="+- 0 6180 6178"/>
                  <a:gd name="T9" fmla="*/ T8 w 38"/>
                  <a:gd name="T10" fmla="+- 0 4185 4125"/>
                  <a:gd name="T11" fmla="*/ 4185 h 66"/>
                  <a:gd name="T12" fmla="+- 0 6179 6178"/>
                  <a:gd name="T13" fmla="*/ T12 w 38"/>
                  <a:gd name="T14" fmla="+- 0 4185 4125"/>
                  <a:gd name="T15" fmla="*/ 4185 h 66"/>
                  <a:gd name="T16" fmla="+- 0 6179 6178"/>
                  <a:gd name="T17" fmla="*/ T16 w 38"/>
                  <a:gd name="T18" fmla="+- 0 4186 4125"/>
                  <a:gd name="T19" fmla="*/ 4186 h 66"/>
                  <a:gd name="T20" fmla="+- 0 6179 6178"/>
                  <a:gd name="T21" fmla="*/ T20 w 38"/>
                  <a:gd name="T22" fmla="+- 0 4190 4125"/>
                  <a:gd name="T23" fmla="*/ 4190 h 66"/>
                  <a:gd name="T24" fmla="+- 0 6179 6178"/>
                  <a:gd name="T25" fmla="*/ T24 w 38"/>
                  <a:gd name="T26" fmla="+- 0 4191 4125"/>
                  <a:gd name="T27" fmla="*/ 4191 h 66"/>
                  <a:gd name="T28" fmla="+- 0 6180 6178"/>
                  <a:gd name="T29" fmla="*/ T28 w 38"/>
                  <a:gd name="T30" fmla="+- 0 4191 4125"/>
                  <a:gd name="T31" fmla="*/ 4191 h 66"/>
                  <a:gd name="T32" fmla="+- 0 6215 6178"/>
                  <a:gd name="T33" fmla="*/ T32 w 38"/>
                  <a:gd name="T34" fmla="+- 0 4191 4125"/>
                  <a:gd name="T35" fmla="*/ 4191 h 66"/>
                  <a:gd name="T36" fmla="+- 0 6215 6178"/>
                  <a:gd name="T37" fmla="*/ T36 w 38"/>
                  <a:gd name="T38" fmla="+- 0 4191 4125"/>
                  <a:gd name="T39" fmla="*/ 4191 h 66"/>
                  <a:gd name="T40" fmla="+- 0 6216 6178"/>
                  <a:gd name="T41" fmla="*/ T40 w 38"/>
                  <a:gd name="T42" fmla="+- 0 4190 4125"/>
                  <a:gd name="T43" fmla="*/ 4190 h 66"/>
                  <a:gd name="T44" fmla="+- 0 6216 6178"/>
                  <a:gd name="T45" fmla="*/ T44 w 38"/>
                  <a:gd name="T46" fmla="+- 0 4186 4125"/>
                  <a:gd name="T47" fmla="*/ 4186 h 66"/>
                  <a:gd name="T48" fmla="+- 0 6215 6178"/>
                  <a:gd name="T49" fmla="*/ T48 w 38"/>
                  <a:gd name="T50" fmla="+- 0 4185 4125"/>
                  <a:gd name="T51" fmla="*/ 4185 h 66"/>
                  <a:gd name="T52" fmla="+- 0 6215 6178"/>
                  <a:gd name="T53" fmla="*/ T52 w 38"/>
                  <a:gd name="T54" fmla="+- 0 4185 4125"/>
                  <a:gd name="T55" fmla="*/ 4185 h 66"/>
                  <a:gd name="T56" fmla="+- 0 6214 6178"/>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13" name="Freeform 2679"/>
              <p:cNvSpPr>
                <a:spLocks/>
              </p:cNvSpPr>
              <p:nvPr/>
            </p:nvSpPr>
            <p:spPr bwMode="auto">
              <a:xfrm>
                <a:off x="6178" y="4125"/>
                <a:ext cx="38" cy="66"/>
              </a:xfrm>
              <a:custGeom>
                <a:avLst/>
                <a:gdLst>
                  <a:gd name="T0" fmla="+- 0 6202 6178"/>
                  <a:gd name="T1" fmla="*/ T0 w 38"/>
                  <a:gd name="T2" fmla="+- 0 4135 4125"/>
                  <a:gd name="T3" fmla="*/ 4135 h 66"/>
                  <a:gd name="T4" fmla="+- 0 6194 6178"/>
                  <a:gd name="T5" fmla="*/ T4 w 38"/>
                  <a:gd name="T6" fmla="+- 0 4135 4125"/>
                  <a:gd name="T7" fmla="*/ 4135 h 66"/>
                  <a:gd name="T8" fmla="+- 0 6194 6178"/>
                  <a:gd name="T9" fmla="*/ T8 w 38"/>
                  <a:gd name="T10" fmla="+- 0 4184 4125"/>
                  <a:gd name="T11" fmla="*/ 4184 h 66"/>
                  <a:gd name="T12" fmla="+- 0 6202 6178"/>
                  <a:gd name="T13" fmla="*/ T12 w 38"/>
                  <a:gd name="T14" fmla="+- 0 4184 4125"/>
                  <a:gd name="T15" fmla="*/ 4184 h 66"/>
                  <a:gd name="T16" fmla="+- 0 6202 6178"/>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14" name="Freeform 2678"/>
              <p:cNvSpPr>
                <a:spLocks/>
              </p:cNvSpPr>
              <p:nvPr/>
            </p:nvSpPr>
            <p:spPr bwMode="auto">
              <a:xfrm>
                <a:off x="6178" y="4125"/>
                <a:ext cx="38" cy="66"/>
              </a:xfrm>
              <a:custGeom>
                <a:avLst/>
                <a:gdLst>
                  <a:gd name="T0" fmla="+- 0 6200 6178"/>
                  <a:gd name="T1" fmla="*/ T0 w 38"/>
                  <a:gd name="T2" fmla="+- 0 4125 4125"/>
                  <a:gd name="T3" fmla="*/ 4125 h 66"/>
                  <a:gd name="T4" fmla="+- 0 6178 6178"/>
                  <a:gd name="T5" fmla="*/ T4 w 38"/>
                  <a:gd name="T6" fmla="+- 0 4141 4125"/>
                  <a:gd name="T7" fmla="*/ 4141 h 66"/>
                  <a:gd name="T8" fmla="+- 0 6179 6178"/>
                  <a:gd name="T9" fmla="*/ T8 w 38"/>
                  <a:gd name="T10" fmla="+- 0 4142 4125"/>
                  <a:gd name="T11" fmla="*/ 4142 h 66"/>
                  <a:gd name="T12" fmla="+- 0 6180 6178"/>
                  <a:gd name="T13" fmla="*/ T12 w 38"/>
                  <a:gd name="T14" fmla="+- 0 4143 4125"/>
                  <a:gd name="T15" fmla="*/ 4143 h 66"/>
                  <a:gd name="T16" fmla="+- 0 6181 6178"/>
                  <a:gd name="T17" fmla="*/ T16 w 38"/>
                  <a:gd name="T18" fmla="+- 0 4142 4125"/>
                  <a:gd name="T19" fmla="*/ 4142 h 66"/>
                  <a:gd name="T20" fmla="+- 0 6194 6178"/>
                  <a:gd name="T21" fmla="*/ T20 w 38"/>
                  <a:gd name="T22" fmla="+- 0 4135 4125"/>
                  <a:gd name="T23" fmla="*/ 4135 h 66"/>
                  <a:gd name="T24" fmla="+- 0 6202 6178"/>
                  <a:gd name="T25" fmla="*/ T24 w 38"/>
                  <a:gd name="T26" fmla="+- 0 4135 4125"/>
                  <a:gd name="T27" fmla="*/ 4135 h 66"/>
                  <a:gd name="T28" fmla="+- 0 6202 6178"/>
                  <a:gd name="T29" fmla="*/ T28 w 38"/>
                  <a:gd name="T30" fmla="+- 0 4126 4125"/>
                  <a:gd name="T31" fmla="*/ 4126 h 66"/>
                  <a:gd name="T32" fmla="+- 0 6202 6178"/>
                  <a:gd name="T33" fmla="*/ T32 w 38"/>
                  <a:gd name="T34" fmla="+- 0 4126 4125"/>
                  <a:gd name="T35" fmla="*/ 4126 h 66"/>
                  <a:gd name="T36" fmla="+- 0 6200 6178"/>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0" name="Group 2674"/>
            <p:cNvGrpSpPr>
              <a:grpSpLocks/>
            </p:cNvGrpSpPr>
            <p:nvPr/>
          </p:nvGrpSpPr>
          <p:grpSpPr bwMode="auto">
            <a:xfrm>
              <a:off x="6173" y="4248"/>
              <a:ext cx="45" cy="68"/>
              <a:chOff x="6173" y="4248"/>
              <a:chExt cx="45" cy="68"/>
            </a:xfrm>
          </p:grpSpPr>
          <p:sp>
            <p:nvSpPr>
              <p:cNvPr id="39210" name="Freeform 2676"/>
              <p:cNvSpPr>
                <a:spLocks/>
              </p:cNvSpPr>
              <p:nvPr/>
            </p:nvSpPr>
            <p:spPr bwMode="auto">
              <a:xfrm>
                <a:off x="6173" y="4248"/>
                <a:ext cx="45" cy="68"/>
              </a:xfrm>
              <a:custGeom>
                <a:avLst/>
                <a:gdLst>
                  <a:gd name="T0" fmla="+- 0 6200 6173"/>
                  <a:gd name="T1" fmla="*/ T0 w 45"/>
                  <a:gd name="T2" fmla="+- 0 4248 4248"/>
                  <a:gd name="T3" fmla="*/ 4248 h 68"/>
                  <a:gd name="T4" fmla="+- 0 6192 6173"/>
                  <a:gd name="T5" fmla="*/ T4 w 45"/>
                  <a:gd name="T6" fmla="+- 0 4248 4248"/>
                  <a:gd name="T7" fmla="*/ 4248 h 68"/>
                  <a:gd name="T8" fmla="+- 0 6188 6173"/>
                  <a:gd name="T9" fmla="*/ T8 w 45"/>
                  <a:gd name="T10" fmla="+- 0 4249 4248"/>
                  <a:gd name="T11" fmla="*/ 4249 h 68"/>
                  <a:gd name="T12" fmla="+- 0 6173 6173"/>
                  <a:gd name="T13" fmla="*/ T12 w 45"/>
                  <a:gd name="T14" fmla="+- 0 4287 4248"/>
                  <a:gd name="T15" fmla="*/ 4287 h 68"/>
                  <a:gd name="T16" fmla="+- 0 6174 6173"/>
                  <a:gd name="T17" fmla="*/ T16 w 45"/>
                  <a:gd name="T18" fmla="+- 0 4292 4248"/>
                  <a:gd name="T19" fmla="*/ 4292 h 68"/>
                  <a:gd name="T20" fmla="+- 0 6191 6173"/>
                  <a:gd name="T21" fmla="*/ T20 w 45"/>
                  <a:gd name="T22" fmla="+- 0 4316 4248"/>
                  <a:gd name="T23" fmla="*/ 4316 h 68"/>
                  <a:gd name="T24" fmla="+- 0 6199 6173"/>
                  <a:gd name="T25" fmla="*/ T24 w 45"/>
                  <a:gd name="T26" fmla="+- 0 4316 4248"/>
                  <a:gd name="T27" fmla="*/ 4316 h 68"/>
                  <a:gd name="T28" fmla="+- 0 6203 6173"/>
                  <a:gd name="T29" fmla="*/ T28 w 45"/>
                  <a:gd name="T30" fmla="+- 0 4315 4248"/>
                  <a:gd name="T31" fmla="*/ 4315 h 68"/>
                  <a:gd name="T32" fmla="+- 0 6209 6173"/>
                  <a:gd name="T33" fmla="*/ T32 w 45"/>
                  <a:gd name="T34" fmla="+- 0 4311 4248"/>
                  <a:gd name="T35" fmla="*/ 4311 h 68"/>
                  <a:gd name="T36" fmla="+- 0 6211 6173"/>
                  <a:gd name="T37" fmla="*/ T36 w 45"/>
                  <a:gd name="T38" fmla="+- 0 4309 4248"/>
                  <a:gd name="T39" fmla="*/ 4309 h 68"/>
                  <a:gd name="T40" fmla="+- 0 6211 6173"/>
                  <a:gd name="T41" fmla="*/ T40 w 45"/>
                  <a:gd name="T42" fmla="+- 0 4308 4248"/>
                  <a:gd name="T43" fmla="*/ 4308 h 68"/>
                  <a:gd name="T44" fmla="+- 0 6193 6173"/>
                  <a:gd name="T45" fmla="*/ T44 w 45"/>
                  <a:gd name="T46" fmla="+- 0 4308 4248"/>
                  <a:gd name="T47" fmla="*/ 4308 h 68"/>
                  <a:gd name="T48" fmla="+- 0 6191 6173"/>
                  <a:gd name="T49" fmla="*/ T48 w 45"/>
                  <a:gd name="T50" fmla="+- 0 4308 4248"/>
                  <a:gd name="T51" fmla="*/ 4308 h 68"/>
                  <a:gd name="T52" fmla="+- 0 6182 6173"/>
                  <a:gd name="T53" fmla="*/ T52 w 45"/>
                  <a:gd name="T54" fmla="+- 0 4287 4248"/>
                  <a:gd name="T55" fmla="*/ 4287 h 68"/>
                  <a:gd name="T56" fmla="+- 0 6182 6173"/>
                  <a:gd name="T57" fmla="*/ T56 w 45"/>
                  <a:gd name="T58" fmla="+- 0 4274 4248"/>
                  <a:gd name="T59" fmla="*/ 4274 h 68"/>
                  <a:gd name="T60" fmla="+- 0 6193 6173"/>
                  <a:gd name="T61" fmla="*/ T60 w 45"/>
                  <a:gd name="T62" fmla="+- 0 4255 4248"/>
                  <a:gd name="T63" fmla="*/ 4255 h 68"/>
                  <a:gd name="T64" fmla="+- 0 6212 6173"/>
                  <a:gd name="T65" fmla="*/ T64 w 45"/>
                  <a:gd name="T66" fmla="+- 0 4255 4248"/>
                  <a:gd name="T67" fmla="*/ 4255 h 68"/>
                  <a:gd name="T68" fmla="+- 0 6211 6173"/>
                  <a:gd name="T69" fmla="*/ T68 w 45"/>
                  <a:gd name="T70" fmla="+- 0 4254 4248"/>
                  <a:gd name="T71" fmla="*/ 4254 h 68"/>
                  <a:gd name="T72" fmla="+- 0 6209 6173"/>
                  <a:gd name="T73" fmla="*/ T72 w 45"/>
                  <a:gd name="T74" fmla="+- 0 4252 4248"/>
                  <a:gd name="T75" fmla="*/ 4252 h 68"/>
                  <a:gd name="T76" fmla="+- 0 6204 6173"/>
                  <a:gd name="T77" fmla="*/ T76 w 45"/>
                  <a:gd name="T78" fmla="+- 0 4249 4248"/>
                  <a:gd name="T79" fmla="*/ 4249 h 68"/>
                  <a:gd name="T80" fmla="+- 0 6200 617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11" name="Freeform 2675"/>
              <p:cNvSpPr>
                <a:spLocks/>
              </p:cNvSpPr>
              <p:nvPr/>
            </p:nvSpPr>
            <p:spPr bwMode="auto">
              <a:xfrm>
                <a:off x="6173" y="4248"/>
                <a:ext cx="45" cy="68"/>
              </a:xfrm>
              <a:custGeom>
                <a:avLst/>
                <a:gdLst>
                  <a:gd name="T0" fmla="+- 0 6212 6173"/>
                  <a:gd name="T1" fmla="*/ T0 w 45"/>
                  <a:gd name="T2" fmla="+- 0 4255 4248"/>
                  <a:gd name="T3" fmla="*/ 4255 h 68"/>
                  <a:gd name="T4" fmla="+- 0 6196 6173"/>
                  <a:gd name="T5" fmla="*/ T4 w 45"/>
                  <a:gd name="T6" fmla="+- 0 4255 4248"/>
                  <a:gd name="T7" fmla="*/ 4255 h 68"/>
                  <a:gd name="T8" fmla="+- 0 6200 6173"/>
                  <a:gd name="T9" fmla="*/ T8 w 45"/>
                  <a:gd name="T10" fmla="+- 0 4256 4248"/>
                  <a:gd name="T11" fmla="*/ 4256 h 68"/>
                  <a:gd name="T12" fmla="+- 0 6203 6173"/>
                  <a:gd name="T13" fmla="*/ T12 w 45"/>
                  <a:gd name="T14" fmla="+- 0 4258 4248"/>
                  <a:gd name="T15" fmla="*/ 4258 h 68"/>
                  <a:gd name="T16" fmla="+- 0 6209 6173"/>
                  <a:gd name="T17" fmla="*/ T16 w 45"/>
                  <a:gd name="T18" fmla="+- 0 4287 4248"/>
                  <a:gd name="T19" fmla="*/ 4287 h 68"/>
                  <a:gd name="T20" fmla="+- 0 6209 6173"/>
                  <a:gd name="T21" fmla="*/ T20 w 45"/>
                  <a:gd name="T22" fmla="+- 0 4290 4248"/>
                  <a:gd name="T23" fmla="*/ 4290 h 68"/>
                  <a:gd name="T24" fmla="+- 0 6197 6173"/>
                  <a:gd name="T25" fmla="*/ T24 w 45"/>
                  <a:gd name="T26" fmla="+- 0 4308 4248"/>
                  <a:gd name="T27" fmla="*/ 4308 h 68"/>
                  <a:gd name="T28" fmla="+- 0 6211 6173"/>
                  <a:gd name="T29" fmla="*/ T28 w 45"/>
                  <a:gd name="T30" fmla="+- 0 4308 4248"/>
                  <a:gd name="T31" fmla="*/ 4308 h 68"/>
                  <a:gd name="T32" fmla="+- 0 6215 6173"/>
                  <a:gd name="T33" fmla="*/ T32 w 45"/>
                  <a:gd name="T34" fmla="+- 0 4303 4248"/>
                  <a:gd name="T35" fmla="*/ 4303 h 68"/>
                  <a:gd name="T36" fmla="+- 0 6216 6173"/>
                  <a:gd name="T37" fmla="*/ T36 w 45"/>
                  <a:gd name="T38" fmla="+- 0 4300 4248"/>
                  <a:gd name="T39" fmla="*/ 4300 h 68"/>
                  <a:gd name="T40" fmla="+- 0 6217 6173"/>
                  <a:gd name="T41" fmla="*/ T40 w 45"/>
                  <a:gd name="T42" fmla="+- 0 4291 4248"/>
                  <a:gd name="T43" fmla="*/ 4291 h 68"/>
                  <a:gd name="T44" fmla="+- 0 6218 6173"/>
                  <a:gd name="T45" fmla="*/ T44 w 45"/>
                  <a:gd name="T46" fmla="+- 0 4287 4248"/>
                  <a:gd name="T47" fmla="*/ 4287 h 68"/>
                  <a:gd name="T48" fmla="+- 0 6218 6173"/>
                  <a:gd name="T49" fmla="*/ T48 w 45"/>
                  <a:gd name="T50" fmla="+- 0 4274 4248"/>
                  <a:gd name="T51" fmla="*/ 4274 h 68"/>
                  <a:gd name="T52" fmla="+- 0 6218 6173"/>
                  <a:gd name="T53" fmla="*/ T52 w 45"/>
                  <a:gd name="T54" fmla="+- 0 4272 4248"/>
                  <a:gd name="T55" fmla="*/ 4272 h 68"/>
                  <a:gd name="T56" fmla="+- 0 6217 6173"/>
                  <a:gd name="T57" fmla="*/ T56 w 45"/>
                  <a:gd name="T58" fmla="+- 0 4271 4248"/>
                  <a:gd name="T59" fmla="*/ 4271 h 68"/>
                  <a:gd name="T60" fmla="+- 0 6216 6173"/>
                  <a:gd name="T61" fmla="*/ T60 w 45"/>
                  <a:gd name="T62" fmla="+- 0 4263 4248"/>
                  <a:gd name="T63" fmla="*/ 4263 h 68"/>
                  <a:gd name="T64" fmla="+- 0 6215 6173"/>
                  <a:gd name="T65" fmla="*/ T64 w 45"/>
                  <a:gd name="T66" fmla="+- 0 4260 4248"/>
                  <a:gd name="T67" fmla="*/ 4260 h 68"/>
                  <a:gd name="T68" fmla="+- 0 6212 617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1" name="Group 2671"/>
            <p:cNvGrpSpPr>
              <a:grpSpLocks/>
            </p:cNvGrpSpPr>
            <p:nvPr/>
          </p:nvGrpSpPr>
          <p:grpSpPr bwMode="auto">
            <a:xfrm>
              <a:off x="6173" y="4371"/>
              <a:ext cx="45" cy="68"/>
              <a:chOff x="6173" y="4371"/>
              <a:chExt cx="45" cy="68"/>
            </a:xfrm>
          </p:grpSpPr>
          <p:sp>
            <p:nvSpPr>
              <p:cNvPr id="39208" name="Freeform 2673"/>
              <p:cNvSpPr>
                <a:spLocks/>
              </p:cNvSpPr>
              <p:nvPr/>
            </p:nvSpPr>
            <p:spPr bwMode="auto">
              <a:xfrm>
                <a:off x="6173" y="4371"/>
                <a:ext cx="45" cy="68"/>
              </a:xfrm>
              <a:custGeom>
                <a:avLst/>
                <a:gdLst>
                  <a:gd name="T0" fmla="+- 0 6200 6173"/>
                  <a:gd name="T1" fmla="*/ T0 w 45"/>
                  <a:gd name="T2" fmla="+- 0 4371 4371"/>
                  <a:gd name="T3" fmla="*/ 4371 h 68"/>
                  <a:gd name="T4" fmla="+- 0 6192 6173"/>
                  <a:gd name="T5" fmla="*/ T4 w 45"/>
                  <a:gd name="T6" fmla="+- 0 4371 4371"/>
                  <a:gd name="T7" fmla="*/ 4371 h 68"/>
                  <a:gd name="T8" fmla="+- 0 6188 6173"/>
                  <a:gd name="T9" fmla="*/ T8 w 45"/>
                  <a:gd name="T10" fmla="+- 0 4372 4371"/>
                  <a:gd name="T11" fmla="*/ 4372 h 68"/>
                  <a:gd name="T12" fmla="+- 0 6173 6173"/>
                  <a:gd name="T13" fmla="*/ T12 w 45"/>
                  <a:gd name="T14" fmla="+- 0 4410 4371"/>
                  <a:gd name="T15" fmla="*/ 4410 h 68"/>
                  <a:gd name="T16" fmla="+- 0 6174 6173"/>
                  <a:gd name="T17" fmla="*/ T16 w 45"/>
                  <a:gd name="T18" fmla="+- 0 4415 4371"/>
                  <a:gd name="T19" fmla="*/ 4415 h 68"/>
                  <a:gd name="T20" fmla="+- 0 6191 6173"/>
                  <a:gd name="T21" fmla="*/ T20 w 45"/>
                  <a:gd name="T22" fmla="+- 0 4439 4371"/>
                  <a:gd name="T23" fmla="*/ 4439 h 68"/>
                  <a:gd name="T24" fmla="+- 0 6199 6173"/>
                  <a:gd name="T25" fmla="*/ T24 w 45"/>
                  <a:gd name="T26" fmla="+- 0 4439 4371"/>
                  <a:gd name="T27" fmla="*/ 4439 h 68"/>
                  <a:gd name="T28" fmla="+- 0 6203 6173"/>
                  <a:gd name="T29" fmla="*/ T28 w 45"/>
                  <a:gd name="T30" fmla="+- 0 4438 4371"/>
                  <a:gd name="T31" fmla="*/ 4438 h 68"/>
                  <a:gd name="T32" fmla="+- 0 6209 6173"/>
                  <a:gd name="T33" fmla="*/ T32 w 45"/>
                  <a:gd name="T34" fmla="+- 0 4435 4371"/>
                  <a:gd name="T35" fmla="*/ 4435 h 68"/>
                  <a:gd name="T36" fmla="+- 0 6211 6173"/>
                  <a:gd name="T37" fmla="*/ T36 w 45"/>
                  <a:gd name="T38" fmla="+- 0 4432 4371"/>
                  <a:gd name="T39" fmla="*/ 4432 h 68"/>
                  <a:gd name="T40" fmla="+- 0 6211 6173"/>
                  <a:gd name="T41" fmla="*/ T40 w 45"/>
                  <a:gd name="T42" fmla="+- 0 4431 4371"/>
                  <a:gd name="T43" fmla="*/ 4431 h 68"/>
                  <a:gd name="T44" fmla="+- 0 6193 6173"/>
                  <a:gd name="T45" fmla="*/ T44 w 45"/>
                  <a:gd name="T46" fmla="+- 0 4431 4371"/>
                  <a:gd name="T47" fmla="*/ 4431 h 68"/>
                  <a:gd name="T48" fmla="+- 0 6191 6173"/>
                  <a:gd name="T49" fmla="*/ T48 w 45"/>
                  <a:gd name="T50" fmla="+- 0 4431 4371"/>
                  <a:gd name="T51" fmla="*/ 4431 h 68"/>
                  <a:gd name="T52" fmla="+- 0 6182 6173"/>
                  <a:gd name="T53" fmla="*/ T52 w 45"/>
                  <a:gd name="T54" fmla="+- 0 4410 4371"/>
                  <a:gd name="T55" fmla="*/ 4410 h 68"/>
                  <a:gd name="T56" fmla="+- 0 6182 6173"/>
                  <a:gd name="T57" fmla="*/ T56 w 45"/>
                  <a:gd name="T58" fmla="+- 0 4397 4371"/>
                  <a:gd name="T59" fmla="*/ 4397 h 68"/>
                  <a:gd name="T60" fmla="+- 0 6193 6173"/>
                  <a:gd name="T61" fmla="*/ T60 w 45"/>
                  <a:gd name="T62" fmla="+- 0 4378 4371"/>
                  <a:gd name="T63" fmla="*/ 4378 h 68"/>
                  <a:gd name="T64" fmla="+- 0 6212 6173"/>
                  <a:gd name="T65" fmla="*/ T64 w 45"/>
                  <a:gd name="T66" fmla="+- 0 4378 4371"/>
                  <a:gd name="T67" fmla="*/ 4378 h 68"/>
                  <a:gd name="T68" fmla="+- 0 6211 6173"/>
                  <a:gd name="T69" fmla="*/ T68 w 45"/>
                  <a:gd name="T70" fmla="+- 0 4377 4371"/>
                  <a:gd name="T71" fmla="*/ 4377 h 68"/>
                  <a:gd name="T72" fmla="+- 0 6209 6173"/>
                  <a:gd name="T73" fmla="*/ T72 w 45"/>
                  <a:gd name="T74" fmla="+- 0 4375 4371"/>
                  <a:gd name="T75" fmla="*/ 4375 h 68"/>
                  <a:gd name="T76" fmla="+- 0 6204 6173"/>
                  <a:gd name="T77" fmla="*/ T76 w 45"/>
                  <a:gd name="T78" fmla="+- 0 4372 4371"/>
                  <a:gd name="T79" fmla="*/ 4372 h 68"/>
                  <a:gd name="T80" fmla="+- 0 6200 6173"/>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4"/>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09" name="Freeform 2672"/>
              <p:cNvSpPr>
                <a:spLocks/>
              </p:cNvSpPr>
              <p:nvPr/>
            </p:nvSpPr>
            <p:spPr bwMode="auto">
              <a:xfrm>
                <a:off x="6173" y="4371"/>
                <a:ext cx="45" cy="68"/>
              </a:xfrm>
              <a:custGeom>
                <a:avLst/>
                <a:gdLst>
                  <a:gd name="T0" fmla="+- 0 6212 6173"/>
                  <a:gd name="T1" fmla="*/ T0 w 45"/>
                  <a:gd name="T2" fmla="+- 0 4378 4371"/>
                  <a:gd name="T3" fmla="*/ 4378 h 68"/>
                  <a:gd name="T4" fmla="+- 0 6196 6173"/>
                  <a:gd name="T5" fmla="*/ T4 w 45"/>
                  <a:gd name="T6" fmla="+- 0 4378 4371"/>
                  <a:gd name="T7" fmla="*/ 4378 h 68"/>
                  <a:gd name="T8" fmla="+- 0 6200 6173"/>
                  <a:gd name="T9" fmla="*/ T8 w 45"/>
                  <a:gd name="T10" fmla="+- 0 4379 4371"/>
                  <a:gd name="T11" fmla="*/ 4379 h 68"/>
                  <a:gd name="T12" fmla="+- 0 6203 6173"/>
                  <a:gd name="T13" fmla="*/ T12 w 45"/>
                  <a:gd name="T14" fmla="+- 0 4381 4371"/>
                  <a:gd name="T15" fmla="*/ 4381 h 68"/>
                  <a:gd name="T16" fmla="+- 0 6209 6173"/>
                  <a:gd name="T17" fmla="*/ T16 w 45"/>
                  <a:gd name="T18" fmla="+- 0 4410 4371"/>
                  <a:gd name="T19" fmla="*/ 4410 h 68"/>
                  <a:gd name="T20" fmla="+- 0 6209 6173"/>
                  <a:gd name="T21" fmla="*/ T20 w 45"/>
                  <a:gd name="T22" fmla="+- 0 4413 4371"/>
                  <a:gd name="T23" fmla="*/ 4413 h 68"/>
                  <a:gd name="T24" fmla="+- 0 6197 6173"/>
                  <a:gd name="T25" fmla="*/ T24 w 45"/>
                  <a:gd name="T26" fmla="+- 0 4431 4371"/>
                  <a:gd name="T27" fmla="*/ 4431 h 68"/>
                  <a:gd name="T28" fmla="+- 0 6211 6173"/>
                  <a:gd name="T29" fmla="*/ T28 w 45"/>
                  <a:gd name="T30" fmla="+- 0 4431 4371"/>
                  <a:gd name="T31" fmla="*/ 4431 h 68"/>
                  <a:gd name="T32" fmla="+- 0 6215 6173"/>
                  <a:gd name="T33" fmla="*/ T32 w 45"/>
                  <a:gd name="T34" fmla="+- 0 4426 4371"/>
                  <a:gd name="T35" fmla="*/ 4426 h 68"/>
                  <a:gd name="T36" fmla="+- 0 6216 6173"/>
                  <a:gd name="T37" fmla="*/ T36 w 45"/>
                  <a:gd name="T38" fmla="+- 0 4423 4371"/>
                  <a:gd name="T39" fmla="*/ 4423 h 68"/>
                  <a:gd name="T40" fmla="+- 0 6217 6173"/>
                  <a:gd name="T41" fmla="*/ T40 w 45"/>
                  <a:gd name="T42" fmla="+- 0 4414 4371"/>
                  <a:gd name="T43" fmla="*/ 4414 h 68"/>
                  <a:gd name="T44" fmla="+- 0 6218 6173"/>
                  <a:gd name="T45" fmla="*/ T44 w 45"/>
                  <a:gd name="T46" fmla="+- 0 4410 4371"/>
                  <a:gd name="T47" fmla="*/ 4410 h 68"/>
                  <a:gd name="T48" fmla="+- 0 6218 6173"/>
                  <a:gd name="T49" fmla="*/ T48 w 45"/>
                  <a:gd name="T50" fmla="+- 0 4397 4371"/>
                  <a:gd name="T51" fmla="*/ 4397 h 68"/>
                  <a:gd name="T52" fmla="+- 0 6218 6173"/>
                  <a:gd name="T53" fmla="*/ T52 w 45"/>
                  <a:gd name="T54" fmla="+- 0 4395 4371"/>
                  <a:gd name="T55" fmla="*/ 4395 h 68"/>
                  <a:gd name="T56" fmla="+- 0 6217 6173"/>
                  <a:gd name="T57" fmla="*/ T56 w 45"/>
                  <a:gd name="T58" fmla="+- 0 4394 4371"/>
                  <a:gd name="T59" fmla="*/ 4394 h 68"/>
                  <a:gd name="T60" fmla="+- 0 6216 6173"/>
                  <a:gd name="T61" fmla="*/ T60 w 45"/>
                  <a:gd name="T62" fmla="+- 0 4386 4371"/>
                  <a:gd name="T63" fmla="*/ 4386 h 68"/>
                  <a:gd name="T64" fmla="+- 0 6215 6173"/>
                  <a:gd name="T65" fmla="*/ T64 w 45"/>
                  <a:gd name="T66" fmla="+- 0 4383 4371"/>
                  <a:gd name="T67" fmla="*/ 4383 h 68"/>
                  <a:gd name="T68" fmla="+- 0 6212 6173"/>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2" name="Group 2667"/>
            <p:cNvGrpSpPr>
              <a:grpSpLocks/>
            </p:cNvGrpSpPr>
            <p:nvPr/>
          </p:nvGrpSpPr>
          <p:grpSpPr bwMode="auto">
            <a:xfrm>
              <a:off x="6178" y="4495"/>
              <a:ext cx="38" cy="66"/>
              <a:chOff x="6178" y="4495"/>
              <a:chExt cx="38" cy="66"/>
            </a:xfrm>
          </p:grpSpPr>
          <p:sp>
            <p:nvSpPr>
              <p:cNvPr id="39205" name="Freeform 2670"/>
              <p:cNvSpPr>
                <a:spLocks/>
              </p:cNvSpPr>
              <p:nvPr/>
            </p:nvSpPr>
            <p:spPr bwMode="auto">
              <a:xfrm>
                <a:off x="6178" y="4495"/>
                <a:ext cx="38" cy="66"/>
              </a:xfrm>
              <a:custGeom>
                <a:avLst/>
                <a:gdLst>
                  <a:gd name="T0" fmla="+- 0 6214 6178"/>
                  <a:gd name="T1" fmla="*/ T0 w 38"/>
                  <a:gd name="T2" fmla="+- 0 4554 4495"/>
                  <a:gd name="T3" fmla="*/ 4554 h 66"/>
                  <a:gd name="T4" fmla="+- 0 6180 6178"/>
                  <a:gd name="T5" fmla="*/ T4 w 38"/>
                  <a:gd name="T6" fmla="+- 0 4554 4495"/>
                  <a:gd name="T7" fmla="*/ 4554 h 66"/>
                  <a:gd name="T8" fmla="+- 0 6180 6178"/>
                  <a:gd name="T9" fmla="*/ T8 w 38"/>
                  <a:gd name="T10" fmla="+- 0 4554 4495"/>
                  <a:gd name="T11" fmla="*/ 4554 h 66"/>
                  <a:gd name="T12" fmla="+- 0 6179 6178"/>
                  <a:gd name="T13" fmla="*/ T12 w 38"/>
                  <a:gd name="T14" fmla="+- 0 4555 4495"/>
                  <a:gd name="T15" fmla="*/ 4555 h 66"/>
                  <a:gd name="T16" fmla="+- 0 6179 6178"/>
                  <a:gd name="T17" fmla="*/ T16 w 38"/>
                  <a:gd name="T18" fmla="+- 0 4556 4495"/>
                  <a:gd name="T19" fmla="*/ 4556 h 66"/>
                  <a:gd name="T20" fmla="+- 0 6179 6178"/>
                  <a:gd name="T21" fmla="*/ T20 w 38"/>
                  <a:gd name="T22" fmla="+- 0 4559 4495"/>
                  <a:gd name="T23" fmla="*/ 4559 h 66"/>
                  <a:gd name="T24" fmla="+- 0 6179 6178"/>
                  <a:gd name="T25" fmla="*/ T24 w 38"/>
                  <a:gd name="T26" fmla="+- 0 4560 4495"/>
                  <a:gd name="T27" fmla="*/ 4560 h 66"/>
                  <a:gd name="T28" fmla="+- 0 6180 6178"/>
                  <a:gd name="T29" fmla="*/ T28 w 38"/>
                  <a:gd name="T30" fmla="+- 0 4561 4495"/>
                  <a:gd name="T31" fmla="*/ 4561 h 66"/>
                  <a:gd name="T32" fmla="+- 0 6215 6178"/>
                  <a:gd name="T33" fmla="*/ T32 w 38"/>
                  <a:gd name="T34" fmla="+- 0 4561 4495"/>
                  <a:gd name="T35" fmla="*/ 4561 h 66"/>
                  <a:gd name="T36" fmla="+- 0 6215 6178"/>
                  <a:gd name="T37" fmla="*/ T36 w 38"/>
                  <a:gd name="T38" fmla="+- 0 4560 4495"/>
                  <a:gd name="T39" fmla="*/ 4560 h 66"/>
                  <a:gd name="T40" fmla="+- 0 6216 6178"/>
                  <a:gd name="T41" fmla="*/ T40 w 38"/>
                  <a:gd name="T42" fmla="+- 0 4559 4495"/>
                  <a:gd name="T43" fmla="*/ 4559 h 66"/>
                  <a:gd name="T44" fmla="+- 0 6216 6178"/>
                  <a:gd name="T45" fmla="*/ T44 w 38"/>
                  <a:gd name="T46" fmla="+- 0 4556 4495"/>
                  <a:gd name="T47" fmla="*/ 4556 h 66"/>
                  <a:gd name="T48" fmla="+- 0 6215 6178"/>
                  <a:gd name="T49" fmla="*/ T48 w 38"/>
                  <a:gd name="T50" fmla="+- 0 4555 4495"/>
                  <a:gd name="T51" fmla="*/ 4555 h 66"/>
                  <a:gd name="T52" fmla="+- 0 6215 6178"/>
                  <a:gd name="T53" fmla="*/ T52 w 38"/>
                  <a:gd name="T54" fmla="+- 0 4554 4495"/>
                  <a:gd name="T55" fmla="*/ 4554 h 66"/>
                  <a:gd name="T56" fmla="+- 0 6214 6178"/>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06" name="Freeform 2669"/>
              <p:cNvSpPr>
                <a:spLocks/>
              </p:cNvSpPr>
              <p:nvPr/>
            </p:nvSpPr>
            <p:spPr bwMode="auto">
              <a:xfrm>
                <a:off x="6178" y="4495"/>
                <a:ext cx="38" cy="66"/>
              </a:xfrm>
              <a:custGeom>
                <a:avLst/>
                <a:gdLst>
                  <a:gd name="T0" fmla="+- 0 6202 6178"/>
                  <a:gd name="T1" fmla="*/ T0 w 38"/>
                  <a:gd name="T2" fmla="+- 0 4504 4495"/>
                  <a:gd name="T3" fmla="*/ 4504 h 66"/>
                  <a:gd name="T4" fmla="+- 0 6194 6178"/>
                  <a:gd name="T5" fmla="*/ T4 w 38"/>
                  <a:gd name="T6" fmla="+- 0 4504 4495"/>
                  <a:gd name="T7" fmla="*/ 4504 h 66"/>
                  <a:gd name="T8" fmla="+- 0 6194 6178"/>
                  <a:gd name="T9" fmla="*/ T8 w 38"/>
                  <a:gd name="T10" fmla="+- 0 4554 4495"/>
                  <a:gd name="T11" fmla="*/ 4554 h 66"/>
                  <a:gd name="T12" fmla="+- 0 6202 6178"/>
                  <a:gd name="T13" fmla="*/ T12 w 38"/>
                  <a:gd name="T14" fmla="+- 0 4554 4495"/>
                  <a:gd name="T15" fmla="*/ 4554 h 66"/>
                  <a:gd name="T16" fmla="+- 0 6202 6178"/>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07" name="Freeform 2668"/>
              <p:cNvSpPr>
                <a:spLocks/>
              </p:cNvSpPr>
              <p:nvPr/>
            </p:nvSpPr>
            <p:spPr bwMode="auto">
              <a:xfrm>
                <a:off x="6178" y="4495"/>
                <a:ext cx="38" cy="66"/>
              </a:xfrm>
              <a:custGeom>
                <a:avLst/>
                <a:gdLst>
                  <a:gd name="T0" fmla="+- 0 6200 6178"/>
                  <a:gd name="T1" fmla="*/ T0 w 38"/>
                  <a:gd name="T2" fmla="+- 0 4495 4495"/>
                  <a:gd name="T3" fmla="*/ 4495 h 66"/>
                  <a:gd name="T4" fmla="+- 0 6178 6178"/>
                  <a:gd name="T5" fmla="*/ T4 w 38"/>
                  <a:gd name="T6" fmla="+- 0 4511 4495"/>
                  <a:gd name="T7" fmla="*/ 4511 h 66"/>
                  <a:gd name="T8" fmla="+- 0 6179 6178"/>
                  <a:gd name="T9" fmla="*/ T8 w 38"/>
                  <a:gd name="T10" fmla="+- 0 4512 4495"/>
                  <a:gd name="T11" fmla="*/ 4512 h 66"/>
                  <a:gd name="T12" fmla="+- 0 6180 6178"/>
                  <a:gd name="T13" fmla="*/ T12 w 38"/>
                  <a:gd name="T14" fmla="+- 0 4512 4495"/>
                  <a:gd name="T15" fmla="*/ 4512 h 66"/>
                  <a:gd name="T16" fmla="+- 0 6181 6178"/>
                  <a:gd name="T17" fmla="*/ T16 w 38"/>
                  <a:gd name="T18" fmla="+- 0 4511 4495"/>
                  <a:gd name="T19" fmla="*/ 4511 h 66"/>
                  <a:gd name="T20" fmla="+- 0 6194 6178"/>
                  <a:gd name="T21" fmla="*/ T20 w 38"/>
                  <a:gd name="T22" fmla="+- 0 4504 4495"/>
                  <a:gd name="T23" fmla="*/ 4504 h 66"/>
                  <a:gd name="T24" fmla="+- 0 6202 6178"/>
                  <a:gd name="T25" fmla="*/ T24 w 38"/>
                  <a:gd name="T26" fmla="+- 0 4504 4495"/>
                  <a:gd name="T27" fmla="*/ 4504 h 66"/>
                  <a:gd name="T28" fmla="+- 0 6202 6178"/>
                  <a:gd name="T29" fmla="*/ T28 w 38"/>
                  <a:gd name="T30" fmla="+- 0 4496 4495"/>
                  <a:gd name="T31" fmla="*/ 4496 h 66"/>
                  <a:gd name="T32" fmla="+- 0 6202 6178"/>
                  <a:gd name="T33" fmla="*/ T32 w 38"/>
                  <a:gd name="T34" fmla="+- 0 4495 4495"/>
                  <a:gd name="T35" fmla="*/ 4495 h 66"/>
                  <a:gd name="T36" fmla="+- 0 6200 6178"/>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3" name="Group 2665"/>
            <p:cNvGrpSpPr>
              <a:grpSpLocks/>
            </p:cNvGrpSpPr>
            <p:nvPr/>
          </p:nvGrpSpPr>
          <p:grpSpPr bwMode="auto">
            <a:xfrm>
              <a:off x="6243" y="4674"/>
              <a:ext cx="80" cy="15"/>
              <a:chOff x="6243" y="4674"/>
              <a:chExt cx="80" cy="15"/>
            </a:xfrm>
          </p:grpSpPr>
          <p:sp>
            <p:nvSpPr>
              <p:cNvPr id="39204" name="Freeform 2666"/>
              <p:cNvSpPr>
                <a:spLocks/>
              </p:cNvSpPr>
              <p:nvPr/>
            </p:nvSpPr>
            <p:spPr bwMode="auto">
              <a:xfrm>
                <a:off x="6243" y="4674"/>
                <a:ext cx="80" cy="15"/>
              </a:xfrm>
              <a:custGeom>
                <a:avLst/>
                <a:gdLst>
                  <a:gd name="T0" fmla="+- 0 6321 6243"/>
                  <a:gd name="T1" fmla="*/ T0 w 80"/>
                  <a:gd name="T2" fmla="+- 0 4674 4674"/>
                  <a:gd name="T3" fmla="*/ 4674 h 15"/>
                  <a:gd name="T4" fmla="+- 0 6245 6243"/>
                  <a:gd name="T5" fmla="*/ T4 w 80"/>
                  <a:gd name="T6" fmla="+- 0 4674 4674"/>
                  <a:gd name="T7" fmla="*/ 4674 h 15"/>
                  <a:gd name="T8" fmla="+- 0 6245 6243"/>
                  <a:gd name="T9" fmla="*/ T8 w 80"/>
                  <a:gd name="T10" fmla="+- 0 4688 4674"/>
                  <a:gd name="T11" fmla="*/ 4688 h 15"/>
                  <a:gd name="T12" fmla="+- 0 6243 6243"/>
                  <a:gd name="T13" fmla="*/ T12 w 80"/>
                  <a:gd name="T14" fmla="+- 0 4689 4674"/>
                  <a:gd name="T15" fmla="*/ 4689 h 15"/>
                  <a:gd name="T16" fmla="+- 0 6322 6243"/>
                  <a:gd name="T17" fmla="*/ T16 w 80"/>
                  <a:gd name="T18" fmla="+- 0 4689 4674"/>
                  <a:gd name="T19" fmla="*/ 4689 h 15"/>
                  <a:gd name="T20" fmla="+- 0 6321 6243"/>
                  <a:gd name="T21" fmla="*/ T20 w 80"/>
                  <a:gd name="T22" fmla="+- 0 4688 4674"/>
                  <a:gd name="T23" fmla="*/ 4688 h 15"/>
                  <a:gd name="T24" fmla="+- 0 6321 6243"/>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4" name="Group 2662"/>
            <p:cNvGrpSpPr>
              <a:grpSpLocks/>
            </p:cNvGrpSpPr>
            <p:nvPr/>
          </p:nvGrpSpPr>
          <p:grpSpPr bwMode="auto">
            <a:xfrm>
              <a:off x="6242" y="4674"/>
              <a:ext cx="3" cy="15"/>
              <a:chOff x="6242" y="4674"/>
              <a:chExt cx="3" cy="15"/>
            </a:xfrm>
          </p:grpSpPr>
          <p:sp>
            <p:nvSpPr>
              <p:cNvPr id="39202" name="Freeform 2664"/>
              <p:cNvSpPr>
                <a:spLocks/>
              </p:cNvSpPr>
              <p:nvPr/>
            </p:nvSpPr>
            <p:spPr bwMode="auto">
              <a:xfrm>
                <a:off x="6242" y="4674"/>
                <a:ext cx="3" cy="15"/>
              </a:xfrm>
              <a:custGeom>
                <a:avLst/>
                <a:gdLst>
                  <a:gd name="T0" fmla="+- 0 6245 6242"/>
                  <a:gd name="T1" fmla="*/ T0 w 3"/>
                  <a:gd name="T2" fmla="+- 0 4674 4674"/>
                  <a:gd name="T3" fmla="*/ 4674 h 15"/>
                  <a:gd name="T4" fmla="+- 0 6242 6242"/>
                  <a:gd name="T5" fmla="*/ T4 w 3"/>
                  <a:gd name="T6" fmla="+- 0 4674 4674"/>
                  <a:gd name="T7" fmla="*/ 4674 h 15"/>
                  <a:gd name="T8" fmla="+- 0 6242 6242"/>
                  <a:gd name="T9" fmla="*/ T8 w 3"/>
                  <a:gd name="T10" fmla="+- 0 4688 4674"/>
                  <a:gd name="T11" fmla="*/ 4688 h 15"/>
                  <a:gd name="T12" fmla="+- 0 6243 6242"/>
                  <a:gd name="T13" fmla="*/ T12 w 3"/>
                  <a:gd name="T14" fmla="+- 0 4689 4674"/>
                  <a:gd name="T15" fmla="*/ 4689 h 15"/>
                  <a:gd name="T16" fmla="+- 0 6245 6242"/>
                  <a:gd name="T17" fmla="*/ T16 w 3"/>
                  <a:gd name="T18" fmla="+- 0 4688 4674"/>
                  <a:gd name="T19" fmla="*/ 4688 h 15"/>
                  <a:gd name="T20" fmla="+- 0 6245 6242"/>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03" name="Picture 266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35" name="Group 2660"/>
            <p:cNvGrpSpPr>
              <a:grpSpLocks/>
            </p:cNvGrpSpPr>
            <p:nvPr/>
          </p:nvGrpSpPr>
          <p:grpSpPr bwMode="auto">
            <a:xfrm>
              <a:off x="6228" y="4019"/>
              <a:ext cx="3" cy="656"/>
              <a:chOff x="6228" y="4019"/>
              <a:chExt cx="3" cy="656"/>
            </a:xfrm>
          </p:grpSpPr>
          <p:sp>
            <p:nvSpPr>
              <p:cNvPr id="39201" name="Freeform 2661"/>
              <p:cNvSpPr>
                <a:spLocks/>
              </p:cNvSpPr>
              <p:nvPr/>
            </p:nvSpPr>
            <p:spPr bwMode="auto">
              <a:xfrm>
                <a:off x="6228" y="4019"/>
                <a:ext cx="3" cy="656"/>
              </a:xfrm>
              <a:custGeom>
                <a:avLst/>
                <a:gdLst>
                  <a:gd name="T0" fmla="+- 0 6228 6228"/>
                  <a:gd name="T1" fmla="*/ T0 w 3"/>
                  <a:gd name="T2" fmla="+- 0 4675 4019"/>
                  <a:gd name="T3" fmla="*/ 4675 h 656"/>
                  <a:gd name="T4" fmla="+- 0 6230 6228"/>
                  <a:gd name="T5" fmla="*/ T4 w 3"/>
                  <a:gd name="T6" fmla="+- 0 4675 4019"/>
                  <a:gd name="T7" fmla="*/ 4675 h 656"/>
                  <a:gd name="T8" fmla="+- 0 6230 6228"/>
                  <a:gd name="T9" fmla="*/ T8 w 3"/>
                  <a:gd name="T10" fmla="+- 0 4019 4019"/>
                  <a:gd name="T11" fmla="*/ 4019 h 656"/>
                  <a:gd name="T12" fmla="+- 0 6228 6228"/>
                  <a:gd name="T13" fmla="*/ T12 w 3"/>
                  <a:gd name="T14" fmla="+- 0 4019 4019"/>
                  <a:gd name="T15" fmla="*/ 4019 h 656"/>
                  <a:gd name="T16" fmla="+- 0 6228 622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6" name="Group 2658"/>
            <p:cNvGrpSpPr>
              <a:grpSpLocks/>
            </p:cNvGrpSpPr>
            <p:nvPr/>
          </p:nvGrpSpPr>
          <p:grpSpPr bwMode="auto">
            <a:xfrm>
              <a:off x="6228" y="4018"/>
              <a:ext cx="82" cy="2"/>
              <a:chOff x="6228" y="4018"/>
              <a:chExt cx="82" cy="2"/>
            </a:xfrm>
          </p:grpSpPr>
          <p:sp>
            <p:nvSpPr>
              <p:cNvPr id="39200" name="Freeform 2659"/>
              <p:cNvSpPr>
                <a:spLocks/>
              </p:cNvSpPr>
              <p:nvPr/>
            </p:nvSpPr>
            <p:spPr bwMode="auto">
              <a:xfrm>
                <a:off x="6228" y="4018"/>
                <a:ext cx="82" cy="2"/>
              </a:xfrm>
              <a:custGeom>
                <a:avLst/>
                <a:gdLst>
                  <a:gd name="T0" fmla="+- 0 6228 6228"/>
                  <a:gd name="T1" fmla="*/ T0 w 82"/>
                  <a:gd name="T2" fmla="+- 0 6309 6228"/>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37" name="Group 2656"/>
            <p:cNvGrpSpPr>
              <a:grpSpLocks/>
            </p:cNvGrpSpPr>
            <p:nvPr/>
          </p:nvGrpSpPr>
          <p:grpSpPr bwMode="auto">
            <a:xfrm>
              <a:off x="6229" y="4674"/>
              <a:ext cx="80" cy="2"/>
              <a:chOff x="6229" y="4674"/>
              <a:chExt cx="80" cy="2"/>
            </a:xfrm>
          </p:grpSpPr>
          <p:sp>
            <p:nvSpPr>
              <p:cNvPr id="39199" name="Freeform 2657"/>
              <p:cNvSpPr>
                <a:spLocks/>
              </p:cNvSpPr>
              <p:nvPr/>
            </p:nvSpPr>
            <p:spPr bwMode="auto">
              <a:xfrm>
                <a:off x="6229" y="4674"/>
                <a:ext cx="80" cy="2"/>
              </a:xfrm>
              <a:custGeom>
                <a:avLst/>
                <a:gdLst>
                  <a:gd name="T0" fmla="+- 0 6229 6229"/>
                  <a:gd name="T1" fmla="*/ T0 w 80"/>
                  <a:gd name="T2" fmla="+- 0 6309 622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38" name="Group 2654"/>
            <p:cNvGrpSpPr>
              <a:grpSpLocks/>
            </p:cNvGrpSpPr>
            <p:nvPr/>
          </p:nvGrpSpPr>
          <p:grpSpPr bwMode="auto">
            <a:xfrm>
              <a:off x="6230" y="4672"/>
              <a:ext cx="80" cy="2"/>
              <a:chOff x="6230" y="4672"/>
              <a:chExt cx="80" cy="2"/>
            </a:xfrm>
          </p:grpSpPr>
          <p:sp>
            <p:nvSpPr>
              <p:cNvPr id="39198" name="Freeform 2655"/>
              <p:cNvSpPr>
                <a:spLocks/>
              </p:cNvSpPr>
              <p:nvPr/>
            </p:nvSpPr>
            <p:spPr bwMode="auto">
              <a:xfrm>
                <a:off x="6230" y="4672"/>
                <a:ext cx="80" cy="2"/>
              </a:xfrm>
              <a:custGeom>
                <a:avLst/>
                <a:gdLst>
                  <a:gd name="T0" fmla="+- 0 6230 6230"/>
                  <a:gd name="T1" fmla="*/ T0 w 80"/>
                  <a:gd name="T2" fmla="+- 0 6309 623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39" name="Group 2650"/>
            <p:cNvGrpSpPr>
              <a:grpSpLocks/>
            </p:cNvGrpSpPr>
            <p:nvPr/>
          </p:nvGrpSpPr>
          <p:grpSpPr bwMode="auto">
            <a:xfrm>
              <a:off x="6258" y="4125"/>
              <a:ext cx="38" cy="66"/>
              <a:chOff x="6258" y="4125"/>
              <a:chExt cx="38" cy="66"/>
            </a:xfrm>
          </p:grpSpPr>
          <p:sp>
            <p:nvSpPr>
              <p:cNvPr id="39195" name="Freeform 2653"/>
              <p:cNvSpPr>
                <a:spLocks/>
              </p:cNvSpPr>
              <p:nvPr/>
            </p:nvSpPr>
            <p:spPr bwMode="auto">
              <a:xfrm>
                <a:off x="6258" y="4125"/>
                <a:ext cx="38" cy="66"/>
              </a:xfrm>
              <a:custGeom>
                <a:avLst/>
                <a:gdLst>
                  <a:gd name="T0" fmla="+- 0 6293 6258"/>
                  <a:gd name="T1" fmla="*/ T0 w 38"/>
                  <a:gd name="T2" fmla="+- 0 4184 4125"/>
                  <a:gd name="T3" fmla="*/ 4184 h 66"/>
                  <a:gd name="T4" fmla="+- 0 6260 6258"/>
                  <a:gd name="T5" fmla="*/ T4 w 38"/>
                  <a:gd name="T6" fmla="+- 0 4184 4125"/>
                  <a:gd name="T7" fmla="*/ 4184 h 66"/>
                  <a:gd name="T8" fmla="+- 0 6259 6258"/>
                  <a:gd name="T9" fmla="*/ T8 w 38"/>
                  <a:gd name="T10" fmla="+- 0 4185 4125"/>
                  <a:gd name="T11" fmla="*/ 4185 h 66"/>
                  <a:gd name="T12" fmla="+- 0 6258 6258"/>
                  <a:gd name="T13" fmla="*/ T12 w 38"/>
                  <a:gd name="T14" fmla="+- 0 4185 4125"/>
                  <a:gd name="T15" fmla="*/ 4185 h 66"/>
                  <a:gd name="T16" fmla="+- 0 6258 6258"/>
                  <a:gd name="T17" fmla="*/ T16 w 38"/>
                  <a:gd name="T18" fmla="+- 0 4186 4125"/>
                  <a:gd name="T19" fmla="*/ 4186 h 66"/>
                  <a:gd name="T20" fmla="+- 0 6258 6258"/>
                  <a:gd name="T21" fmla="*/ T20 w 38"/>
                  <a:gd name="T22" fmla="+- 0 4190 4125"/>
                  <a:gd name="T23" fmla="*/ 4190 h 66"/>
                  <a:gd name="T24" fmla="+- 0 6258 6258"/>
                  <a:gd name="T25" fmla="*/ T24 w 38"/>
                  <a:gd name="T26" fmla="+- 0 4191 4125"/>
                  <a:gd name="T27" fmla="*/ 4191 h 66"/>
                  <a:gd name="T28" fmla="+- 0 6259 6258"/>
                  <a:gd name="T29" fmla="*/ T28 w 38"/>
                  <a:gd name="T30" fmla="+- 0 4191 4125"/>
                  <a:gd name="T31" fmla="*/ 4191 h 66"/>
                  <a:gd name="T32" fmla="+- 0 6294 6258"/>
                  <a:gd name="T33" fmla="*/ T32 w 38"/>
                  <a:gd name="T34" fmla="+- 0 4191 4125"/>
                  <a:gd name="T35" fmla="*/ 4191 h 66"/>
                  <a:gd name="T36" fmla="+- 0 6295 6258"/>
                  <a:gd name="T37" fmla="*/ T36 w 38"/>
                  <a:gd name="T38" fmla="+- 0 4191 4125"/>
                  <a:gd name="T39" fmla="*/ 4191 h 66"/>
                  <a:gd name="T40" fmla="+- 0 6295 6258"/>
                  <a:gd name="T41" fmla="*/ T40 w 38"/>
                  <a:gd name="T42" fmla="+- 0 4190 4125"/>
                  <a:gd name="T43" fmla="*/ 4190 h 66"/>
                  <a:gd name="T44" fmla="+- 0 6295 6258"/>
                  <a:gd name="T45" fmla="*/ T44 w 38"/>
                  <a:gd name="T46" fmla="+- 0 4186 4125"/>
                  <a:gd name="T47" fmla="*/ 4186 h 66"/>
                  <a:gd name="T48" fmla="+- 0 6295 6258"/>
                  <a:gd name="T49" fmla="*/ T48 w 38"/>
                  <a:gd name="T50" fmla="+- 0 4185 4125"/>
                  <a:gd name="T51" fmla="*/ 4185 h 66"/>
                  <a:gd name="T52" fmla="+- 0 6294 6258"/>
                  <a:gd name="T53" fmla="*/ T52 w 38"/>
                  <a:gd name="T54" fmla="+- 0 4185 4125"/>
                  <a:gd name="T55" fmla="*/ 4185 h 66"/>
                  <a:gd name="T56" fmla="+- 0 6293 6258"/>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6" name="Freeform 2652"/>
              <p:cNvSpPr>
                <a:spLocks/>
              </p:cNvSpPr>
              <p:nvPr/>
            </p:nvSpPr>
            <p:spPr bwMode="auto">
              <a:xfrm>
                <a:off x="6258" y="4125"/>
                <a:ext cx="38" cy="66"/>
              </a:xfrm>
              <a:custGeom>
                <a:avLst/>
                <a:gdLst>
                  <a:gd name="T0" fmla="+- 0 6282 6258"/>
                  <a:gd name="T1" fmla="*/ T0 w 38"/>
                  <a:gd name="T2" fmla="+- 0 4135 4125"/>
                  <a:gd name="T3" fmla="*/ 4135 h 66"/>
                  <a:gd name="T4" fmla="+- 0 6273 6258"/>
                  <a:gd name="T5" fmla="*/ T4 w 38"/>
                  <a:gd name="T6" fmla="+- 0 4135 4125"/>
                  <a:gd name="T7" fmla="*/ 4135 h 66"/>
                  <a:gd name="T8" fmla="+- 0 6273 6258"/>
                  <a:gd name="T9" fmla="*/ T8 w 38"/>
                  <a:gd name="T10" fmla="+- 0 4184 4125"/>
                  <a:gd name="T11" fmla="*/ 4184 h 66"/>
                  <a:gd name="T12" fmla="+- 0 6282 6258"/>
                  <a:gd name="T13" fmla="*/ T12 w 38"/>
                  <a:gd name="T14" fmla="+- 0 4184 4125"/>
                  <a:gd name="T15" fmla="*/ 4184 h 66"/>
                  <a:gd name="T16" fmla="+- 0 6282 6258"/>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7" name="Freeform 2651"/>
              <p:cNvSpPr>
                <a:spLocks/>
              </p:cNvSpPr>
              <p:nvPr/>
            </p:nvSpPr>
            <p:spPr bwMode="auto">
              <a:xfrm>
                <a:off x="6258" y="4125"/>
                <a:ext cx="38" cy="66"/>
              </a:xfrm>
              <a:custGeom>
                <a:avLst/>
                <a:gdLst>
                  <a:gd name="T0" fmla="+- 0 6280 6258"/>
                  <a:gd name="T1" fmla="*/ T0 w 38"/>
                  <a:gd name="T2" fmla="+- 0 4125 4125"/>
                  <a:gd name="T3" fmla="*/ 4125 h 66"/>
                  <a:gd name="T4" fmla="+- 0 6258 6258"/>
                  <a:gd name="T5" fmla="*/ T4 w 38"/>
                  <a:gd name="T6" fmla="+- 0 4141 4125"/>
                  <a:gd name="T7" fmla="*/ 4141 h 66"/>
                  <a:gd name="T8" fmla="+- 0 6258 6258"/>
                  <a:gd name="T9" fmla="*/ T8 w 38"/>
                  <a:gd name="T10" fmla="+- 0 4142 4125"/>
                  <a:gd name="T11" fmla="*/ 4142 h 66"/>
                  <a:gd name="T12" fmla="+- 0 6259 6258"/>
                  <a:gd name="T13" fmla="*/ T12 w 38"/>
                  <a:gd name="T14" fmla="+- 0 4143 4125"/>
                  <a:gd name="T15" fmla="*/ 4143 h 66"/>
                  <a:gd name="T16" fmla="+- 0 6261 6258"/>
                  <a:gd name="T17" fmla="*/ T16 w 38"/>
                  <a:gd name="T18" fmla="+- 0 4142 4125"/>
                  <a:gd name="T19" fmla="*/ 4142 h 66"/>
                  <a:gd name="T20" fmla="+- 0 6273 6258"/>
                  <a:gd name="T21" fmla="*/ T20 w 38"/>
                  <a:gd name="T22" fmla="+- 0 4135 4125"/>
                  <a:gd name="T23" fmla="*/ 4135 h 66"/>
                  <a:gd name="T24" fmla="+- 0 6282 6258"/>
                  <a:gd name="T25" fmla="*/ T24 w 38"/>
                  <a:gd name="T26" fmla="+- 0 4135 4125"/>
                  <a:gd name="T27" fmla="*/ 4135 h 66"/>
                  <a:gd name="T28" fmla="+- 0 6281 6258"/>
                  <a:gd name="T29" fmla="*/ T28 w 38"/>
                  <a:gd name="T30" fmla="+- 0 4126 4125"/>
                  <a:gd name="T31" fmla="*/ 4126 h 66"/>
                  <a:gd name="T32" fmla="+- 0 6281 6258"/>
                  <a:gd name="T33" fmla="*/ T32 w 38"/>
                  <a:gd name="T34" fmla="+- 0 4126 4125"/>
                  <a:gd name="T35" fmla="*/ 4126 h 66"/>
                  <a:gd name="T36" fmla="+- 0 6280 6258"/>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0" name="Group 2647"/>
            <p:cNvGrpSpPr>
              <a:grpSpLocks/>
            </p:cNvGrpSpPr>
            <p:nvPr/>
          </p:nvGrpSpPr>
          <p:grpSpPr bwMode="auto">
            <a:xfrm>
              <a:off x="6253" y="4248"/>
              <a:ext cx="45" cy="68"/>
              <a:chOff x="6253" y="4248"/>
              <a:chExt cx="45" cy="68"/>
            </a:xfrm>
          </p:grpSpPr>
          <p:sp>
            <p:nvSpPr>
              <p:cNvPr id="39193" name="Freeform 2649"/>
              <p:cNvSpPr>
                <a:spLocks/>
              </p:cNvSpPr>
              <p:nvPr/>
            </p:nvSpPr>
            <p:spPr bwMode="auto">
              <a:xfrm>
                <a:off x="6253" y="4248"/>
                <a:ext cx="45" cy="68"/>
              </a:xfrm>
              <a:custGeom>
                <a:avLst/>
                <a:gdLst>
                  <a:gd name="T0" fmla="+- 0 6280 6253"/>
                  <a:gd name="T1" fmla="*/ T0 w 45"/>
                  <a:gd name="T2" fmla="+- 0 4248 4248"/>
                  <a:gd name="T3" fmla="*/ 4248 h 68"/>
                  <a:gd name="T4" fmla="+- 0 6271 6253"/>
                  <a:gd name="T5" fmla="*/ T4 w 45"/>
                  <a:gd name="T6" fmla="+- 0 4248 4248"/>
                  <a:gd name="T7" fmla="*/ 4248 h 68"/>
                  <a:gd name="T8" fmla="+- 0 6268 6253"/>
                  <a:gd name="T9" fmla="*/ T8 w 45"/>
                  <a:gd name="T10" fmla="+- 0 4249 4248"/>
                  <a:gd name="T11" fmla="*/ 4249 h 68"/>
                  <a:gd name="T12" fmla="+- 0 6253 6253"/>
                  <a:gd name="T13" fmla="*/ T12 w 45"/>
                  <a:gd name="T14" fmla="+- 0 4287 4248"/>
                  <a:gd name="T15" fmla="*/ 4287 h 68"/>
                  <a:gd name="T16" fmla="+- 0 6253 6253"/>
                  <a:gd name="T17" fmla="*/ T16 w 45"/>
                  <a:gd name="T18" fmla="+- 0 4292 4248"/>
                  <a:gd name="T19" fmla="*/ 4292 h 68"/>
                  <a:gd name="T20" fmla="+- 0 6270 6253"/>
                  <a:gd name="T21" fmla="*/ T20 w 45"/>
                  <a:gd name="T22" fmla="+- 0 4316 4248"/>
                  <a:gd name="T23" fmla="*/ 4316 h 68"/>
                  <a:gd name="T24" fmla="+- 0 6278 6253"/>
                  <a:gd name="T25" fmla="*/ T24 w 45"/>
                  <a:gd name="T26" fmla="+- 0 4316 4248"/>
                  <a:gd name="T27" fmla="*/ 4316 h 68"/>
                  <a:gd name="T28" fmla="+- 0 6282 6253"/>
                  <a:gd name="T29" fmla="*/ T28 w 45"/>
                  <a:gd name="T30" fmla="+- 0 4315 4248"/>
                  <a:gd name="T31" fmla="*/ 4315 h 68"/>
                  <a:gd name="T32" fmla="+- 0 6288 6253"/>
                  <a:gd name="T33" fmla="*/ T32 w 45"/>
                  <a:gd name="T34" fmla="+- 0 4311 4248"/>
                  <a:gd name="T35" fmla="*/ 4311 h 68"/>
                  <a:gd name="T36" fmla="+- 0 6290 6253"/>
                  <a:gd name="T37" fmla="*/ T36 w 45"/>
                  <a:gd name="T38" fmla="+- 0 4309 4248"/>
                  <a:gd name="T39" fmla="*/ 4309 h 68"/>
                  <a:gd name="T40" fmla="+- 0 6291 6253"/>
                  <a:gd name="T41" fmla="*/ T40 w 45"/>
                  <a:gd name="T42" fmla="+- 0 4308 4248"/>
                  <a:gd name="T43" fmla="*/ 4308 h 68"/>
                  <a:gd name="T44" fmla="+- 0 6272 6253"/>
                  <a:gd name="T45" fmla="*/ T44 w 45"/>
                  <a:gd name="T46" fmla="+- 0 4308 4248"/>
                  <a:gd name="T47" fmla="*/ 4308 h 68"/>
                  <a:gd name="T48" fmla="+- 0 6270 6253"/>
                  <a:gd name="T49" fmla="*/ T48 w 45"/>
                  <a:gd name="T50" fmla="+- 0 4308 4248"/>
                  <a:gd name="T51" fmla="*/ 4308 h 68"/>
                  <a:gd name="T52" fmla="+- 0 6261 6253"/>
                  <a:gd name="T53" fmla="*/ T52 w 45"/>
                  <a:gd name="T54" fmla="+- 0 4287 4248"/>
                  <a:gd name="T55" fmla="*/ 4287 h 68"/>
                  <a:gd name="T56" fmla="+- 0 6261 6253"/>
                  <a:gd name="T57" fmla="*/ T56 w 45"/>
                  <a:gd name="T58" fmla="+- 0 4274 4248"/>
                  <a:gd name="T59" fmla="*/ 4274 h 68"/>
                  <a:gd name="T60" fmla="+- 0 6272 6253"/>
                  <a:gd name="T61" fmla="*/ T60 w 45"/>
                  <a:gd name="T62" fmla="+- 0 4255 4248"/>
                  <a:gd name="T63" fmla="*/ 4255 h 68"/>
                  <a:gd name="T64" fmla="+- 0 6291 6253"/>
                  <a:gd name="T65" fmla="*/ T64 w 45"/>
                  <a:gd name="T66" fmla="+- 0 4255 4248"/>
                  <a:gd name="T67" fmla="*/ 4255 h 68"/>
                  <a:gd name="T68" fmla="+- 0 6291 6253"/>
                  <a:gd name="T69" fmla="*/ T68 w 45"/>
                  <a:gd name="T70" fmla="+- 0 4254 4248"/>
                  <a:gd name="T71" fmla="*/ 4254 h 68"/>
                  <a:gd name="T72" fmla="+- 0 6288 6253"/>
                  <a:gd name="T73" fmla="*/ T72 w 45"/>
                  <a:gd name="T74" fmla="+- 0 4252 4248"/>
                  <a:gd name="T75" fmla="*/ 4252 h 68"/>
                  <a:gd name="T76" fmla="+- 0 6283 6253"/>
                  <a:gd name="T77" fmla="*/ T76 w 45"/>
                  <a:gd name="T78" fmla="+- 0 4249 4248"/>
                  <a:gd name="T79" fmla="*/ 4249 h 68"/>
                  <a:gd name="T80" fmla="+- 0 6280 625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8" y="26"/>
                    </a:lnTo>
                    <a:lnTo>
                      <a:pt x="19" y="7"/>
                    </a:lnTo>
                    <a:lnTo>
                      <a:pt x="38" y="7"/>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4" name="Freeform 2648"/>
              <p:cNvSpPr>
                <a:spLocks/>
              </p:cNvSpPr>
              <p:nvPr/>
            </p:nvSpPr>
            <p:spPr bwMode="auto">
              <a:xfrm>
                <a:off x="6253" y="4248"/>
                <a:ext cx="45" cy="68"/>
              </a:xfrm>
              <a:custGeom>
                <a:avLst/>
                <a:gdLst>
                  <a:gd name="T0" fmla="+- 0 6291 6253"/>
                  <a:gd name="T1" fmla="*/ T0 w 45"/>
                  <a:gd name="T2" fmla="+- 0 4255 4248"/>
                  <a:gd name="T3" fmla="*/ 4255 h 68"/>
                  <a:gd name="T4" fmla="+- 0 6275 6253"/>
                  <a:gd name="T5" fmla="*/ T4 w 45"/>
                  <a:gd name="T6" fmla="+- 0 4255 4248"/>
                  <a:gd name="T7" fmla="*/ 4255 h 68"/>
                  <a:gd name="T8" fmla="+- 0 6279 6253"/>
                  <a:gd name="T9" fmla="*/ T8 w 45"/>
                  <a:gd name="T10" fmla="+- 0 4256 4248"/>
                  <a:gd name="T11" fmla="*/ 4256 h 68"/>
                  <a:gd name="T12" fmla="+- 0 6283 6253"/>
                  <a:gd name="T13" fmla="*/ T12 w 45"/>
                  <a:gd name="T14" fmla="+- 0 4258 4248"/>
                  <a:gd name="T15" fmla="*/ 4258 h 68"/>
                  <a:gd name="T16" fmla="+- 0 6288 6253"/>
                  <a:gd name="T17" fmla="*/ T16 w 45"/>
                  <a:gd name="T18" fmla="+- 0 4287 4248"/>
                  <a:gd name="T19" fmla="*/ 4287 h 68"/>
                  <a:gd name="T20" fmla="+- 0 6288 6253"/>
                  <a:gd name="T21" fmla="*/ T20 w 45"/>
                  <a:gd name="T22" fmla="+- 0 4290 4248"/>
                  <a:gd name="T23" fmla="*/ 4290 h 68"/>
                  <a:gd name="T24" fmla="+- 0 6276 6253"/>
                  <a:gd name="T25" fmla="*/ T24 w 45"/>
                  <a:gd name="T26" fmla="+- 0 4308 4248"/>
                  <a:gd name="T27" fmla="*/ 4308 h 68"/>
                  <a:gd name="T28" fmla="+- 0 6291 6253"/>
                  <a:gd name="T29" fmla="*/ T28 w 45"/>
                  <a:gd name="T30" fmla="+- 0 4308 4248"/>
                  <a:gd name="T31" fmla="*/ 4308 h 68"/>
                  <a:gd name="T32" fmla="+- 0 6294 6253"/>
                  <a:gd name="T33" fmla="*/ T32 w 45"/>
                  <a:gd name="T34" fmla="+- 0 4303 4248"/>
                  <a:gd name="T35" fmla="*/ 4303 h 68"/>
                  <a:gd name="T36" fmla="+- 0 6295 6253"/>
                  <a:gd name="T37" fmla="*/ T36 w 45"/>
                  <a:gd name="T38" fmla="+- 0 4300 4248"/>
                  <a:gd name="T39" fmla="*/ 4300 h 68"/>
                  <a:gd name="T40" fmla="+- 0 6297 6253"/>
                  <a:gd name="T41" fmla="*/ T40 w 45"/>
                  <a:gd name="T42" fmla="+- 0 4291 4248"/>
                  <a:gd name="T43" fmla="*/ 4291 h 68"/>
                  <a:gd name="T44" fmla="+- 0 6297 6253"/>
                  <a:gd name="T45" fmla="*/ T44 w 45"/>
                  <a:gd name="T46" fmla="+- 0 4287 4248"/>
                  <a:gd name="T47" fmla="*/ 4287 h 68"/>
                  <a:gd name="T48" fmla="+- 0 6297 6253"/>
                  <a:gd name="T49" fmla="*/ T48 w 45"/>
                  <a:gd name="T50" fmla="+- 0 4274 4248"/>
                  <a:gd name="T51" fmla="*/ 4274 h 68"/>
                  <a:gd name="T52" fmla="+- 0 6297 6253"/>
                  <a:gd name="T53" fmla="*/ T52 w 45"/>
                  <a:gd name="T54" fmla="+- 0 4272 4248"/>
                  <a:gd name="T55" fmla="*/ 4272 h 68"/>
                  <a:gd name="T56" fmla="+- 0 6297 6253"/>
                  <a:gd name="T57" fmla="*/ T56 w 45"/>
                  <a:gd name="T58" fmla="+- 0 4271 4248"/>
                  <a:gd name="T59" fmla="*/ 4271 h 68"/>
                  <a:gd name="T60" fmla="+- 0 6295 6253"/>
                  <a:gd name="T61" fmla="*/ T60 w 45"/>
                  <a:gd name="T62" fmla="+- 0 4263 4248"/>
                  <a:gd name="T63" fmla="*/ 4263 h 68"/>
                  <a:gd name="T64" fmla="+- 0 6294 6253"/>
                  <a:gd name="T65" fmla="*/ T64 w 45"/>
                  <a:gd name="T66" fmla="+- 0 4260 4248"/>
                  <a:gd name="T67" fmla="*/ 4260 h 68"/>
                  <a:gd name="T68" fmla="+- 0 6291 625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7"/>
                    </a:moveTo>
                    <a:lnTo>
                      <a:pt x="22" y="7"/>
                    </a:lnTo>
                    <a:lnTo>
                      <a:pt x="26" y="8"/>
                    </a:lnTo>
                    <a:lnTo>
                      <a:pt x="30" y="10"/>
                    </a:lnTo>
                    <a:lnTo>
                      <a:pt x="35" y="39"/>
                    </a:lnTo>
                    <a:lnTo>
                      <a:pt x="35" y="42"/>
                    </a:lnTo>
                    <a:lnTo>
                      <a:pt x="23" y="60"/>
                    </a:lnTo>
                    <a:lnTo>
                      <a:pt x="38" y="60"/>
                    </a:lnTo>
                    <a:lnTo>
                      <a:pt x="41" y="55"/>
                    </a:lnTo>
                    <a:lnTo>
                      <a:pt x="42" y="52"/>
                    </a:lnTo>
                    <a:lnTo>
                      <a:pt x="44" y="43"/>
                    </a:lnTo>
                    <a:lnTo>
                      <a:pt x="44" y="39"/>
                    </a:lnTo>
                    <a:lnTo>
                      <a:pt x="44" y="26"/>
                    </a:lnTo>
                    <a:lnTo>
                      <a:pt x="44" y="24"/>
                    </a:lnTo>
                    <a:lnTo>
                      <a:pt x="44" y="23"/>
                    </a:lnTo>
                    <a:lnTo>
                      <a:pt x="42" y="15"/>
                    </a:lnTo>
                    <a:lnTo>
                      <a:pt x="41" y="12"/>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1" name="Group 2644"/>
            <p:cNvGrpSpPr>
              <a:grpSpLocks/>
            </p:cNvGrpSpPr>
            <p:nvPr/>
          </p:nvGrpSpPr>
          <p:grpSpPr bwMode="auto">
            <a:xfrm>
              <a:off x="6253" y="4371"/>
              <a:ext cx="45" cy="68"/>
              <a:chOff x="6253" y="4371"/>
              <a:chExt cx="45" cy="68"/>
            </a:xfrm>
          </p:grpSpPr>
          <p:sp>
            <p:nvSpPr>
              <p:cNvPr id="39191" name="Freeform 2646"/>
              <p:cNvSpPr>
                <a:spLocks/>
              </p:cNvSpPr>
              <p:nvPr/>
            </p:nvSpPr>
            <p:spPr bwMode="auto">
              <a:xfrm>
                <a:off x="6253" y="4371"/>
                <a:ext cx="45" cy="68"/>
              </a:xfrm>
              <a:custGeom>
                <a:avLst/>
                <a:gdLst>
                  <a:gd name="T0" fmla="+- 0 6280 6253"/>
                  <a:gd name="T1" fmla="*/ T0 w 45"/>
                  <a:gd name="T2" fmla="+- 0 4371 4371"/>
                  <a:gd name="T3" fmla="*/ 4371 h 68"/>
                  <a:gd name="T4" fmla="+- 0 6271 6253"/>
                  <a:gd name="T5" fmla="*/ T4 w 45"/>
                  <a:gd name="T6" fmla="+- 0 4371 4371"/>
                  <a:gd name="T7" fmla="*/ 4371 h 68"/>
                  <a:gd name="T8" fmla="+- 0 6268 6253"/>
                  <a:gd name="T9" fmla="*/ T8 w 45"/>
                  <a:gd name="T10" fmla="+- 0 4372 4371"/>
                  <a:gd name="T11" fmla="*/ 4372 h 68"/>
                  <a:gd name="T12" fmla="+- 0 6253 6253"/>
                  <a:gd name="T13" fmla="*/ T12 w 45"/>
                  <a:gd name="T14" fmla="+- 0 4410 4371"/>
                  <a:gd name="T15" fmla="*/ 4410 h 68"/>
                  <a:gd name="T16" fmla="+- 0 6253 6253"/>
                  <a:gd name="T17" fmla="*/ T16 w 45"/>
                  <a:gd name="T18" fmla="+- 0 4415 4371"/>
                  <a:gd name="T19" fmla="*/ 4415 h 68"/>
                  <a:gd name="T20" fmla="+- 0 6270 6253"/>
                  <a:gd name="T21" fmla="*/ T20 w 45"/>
                  <a:gd name="T22" fmla="+- 0 4439 4371"/>
                  <a:gd name="T23" fmla="*/ 4439 h 68"/>
                  <a:gd name="T24" fmla="+- 0 6278 6253"/>
                  <a:gd name="T25" fmla="*/ T24 w 45"/>
                  <a:gd name="T26" fmla="+- 0 4439 4371"/>
                  <a:gd name="T27" fmla="*/ 4439 h 68"/>
                  <a:gd name="T28" fmla="+- 0 6282 6253"/>
                  <a:gd name="T29" fmla="*/ T28 w 45"/>
                  <a:gd name="T30" fmla="+- 0 4438 4371"/>
                  <a:gd name="T31" fmla="*/ 4438 h 68"/>
                  <a:gd name="T32" fmla="+- 0 6288 6253"/>
                  <a:gd name="T33" fmla="*/ T32 w 45"/>
                  <a:gd name="T34" fmla="+- 0 4435 4371"/>
                  <a:gd name="T35" fmla="*/ 4435 h 68"/>
                  <a:gd name="T36" fmla="+- 0 6290 6253"/>
                  <a:gd name="T37" fmla="*/ T36 w 45"/>
                  <a:gd name="T38" fmla="+- 0 4432 4371"/>
                  <a:gd name="T39" fmla="*/ 4432 h 68"/>
                  <a:gd name="T40" fmla="+- 0 6291 6253"/>
                  <a:gd name="T41" fmla="*/ T40 w 45"/>
                  <a:gd name="T42" fmla="+- 0 4431 4371"/>
                  <a:gd name="T43" fmla="*/ 4431 h 68"/>
                  <a:gd name="T44" fmla="+- 0 6272 6253"/>
                  <a:gd name="T45" fmla="*/ T44 w 45"/>
                  <a:gd name="T46" fmla="+- 0 4431 4371"/>
                  <a:gd name="T47" fmla="*/ 4431 h 68"/>
                  <a:gd name="T48" fmla="+- 0 6270 6253"/>
                  <a:gd name="T49" fmla="*/ T48 w 45"/>
                  <a:gd name="T50" fmla="+- 0 4431 4371"/>
                  <a:gd name="T51" fmla="*/ 4431 h 68"/>
                  <a:gd name="T52" fmla="+- 0 6261 6253"/>
                  <a:gd name="T53" fmla="*/ T52 w 45"/>
                  <a:gd name="T54" fmla="+- 0 4410 4371"/>
                  <a:gd name="T55" fmla="*/ 4410 h 68"/>
                  <a:gd name="T56" fmla="+- 0 6261 6253"/>
                  <a:gd name="T57" fmla="*/ T56 w 45"/>
                  <a:gd name="T58" fmla="+- 0 4397 4371"/>
                  <a:gd name="T59" fmla="*/ 4397 h 68"/>
                  <a:gd name="T60" fmla="+- 0 6272 6253"/>
                  <a:gd name="T61" fmla="*/ T60 w 45"/>
                  <a:gd name="T62" fmla="+- 0 4378 4371"/>
                  <a:gd name="T63" fmla="*/ 4378 h 68"/>
                  <a:gd name="T64" fmla="+- 0 6291 6253"/>
                  <a:gd name="T65" fmla="*/ T64 w 45"/>
                  <a:gd name="T66" fmla="+- 0 4378 4371"/>
                  <a:gd name="T67" fmla="*/ 4378 h 68"/>
                  <a:gd name="T68" fmla="+- 0 6291 6253"/>
                  <a:gd name="T69" fmla="*/ T68 w 45"/>
                  <a:gd name="T70" fmla="+- 0 4377 4371"/>
                  <a:gd name="T71" fmla="*/ 4377 h 68"/>
                  <a:gd name="T72" fmla="+- 0 6288 6253"/>
                  <a:gd name="T73" fmla="*/ T72 w 45"/>
                  <a:gd name="T74" fmla="+- 0 4375 4371"/>
                  <a:gd name="T75" fmla="*/ 4375 h 68"/>
                  <a:gd name="T76" fmla="+- 0 6283 6253"/>
                  <a:gd name="T77" fmla="*/ T76 w 45"/>
                  <a:gd name="T78" fmla="+- 0 4372 4371"/>
                  <a:gd name="T79" fmla="*/ 4372 h 68"/>
                  <a:gd name="T80" fmla="+- 0 6280 6253"/>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4"/>
                    </a:lnTo>
                    <a:lnTo>
                      <a:pt x="37" y="61"/>
                    </a:lnTo>
                    <a:lnTo>
                      <a:pt x="38" y="60"/>
                    </a:lnTo>
                    <a:lnTo>
                      <a:pt x="19" y="60"/>
                    </a:lnTo>
                    <a:lnTo>
                      <a:pt x="17" y="60"/>
                    </a:lnTo>
                    <a:lnTo>
                      <a:pt x="8" y="39"/>
                    </a:lnTo>
                    <a:lnTo>
                      <a:pt x="8" y="26"/>
                    </a:lnTo>
                    <a:lnTo>
                      <a:pt x="19" y="7"/>
                    </a:lnTo>
                    <a:lnTo>
                      <a:pt x="38" y="7"/>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2" name="Freeform 2645"/>
              <p:cNvSpPr>
                <a:spLocks/>
              </p:cNvSpPr>
              <p:nvPr/>
            </p:nvSpPr>
            <p:spPr bwMode="auto">
              <a:xfrm>
                <a:off x="6253" y="4371"/>
                <a:ext cx="45" cy="68"/>
              </a:xfrm>
              <a:custGeom>
                <a:avLst/>
                <a:gdLst>
                  <a:gd name="T0" fmla="+- 0 6291 6253"/>
                  <a:gd name="T1" fmla="*/ T0 w 45"/>
                  <a:gd name="T2" fmla="+- 0 4378 4371"/>
                  <a:gd name="T3" fmla="*/ 4378 h 68"/>
                  <a:gd name="T4" fmla="+- 0 6275 6253"/>
                  <a:gd name="T5" fmla="*/ T4 w 45"/>
                  <a:gd name="T6" fmla="+- 0 4378 4371"/>
                  <a:gd name="T7" fmla="*/ 4378 h 68"/>
                  <a:gd name="T8" fmla="+- 0 6279 6253"/>
                  <a:gd name="T9" fmla="*/ T8 w 45"/>
                  <a:gd name="T10" fmla="+- 0 4379 4371"/>
                  <a:gd name="T11" fmla="*/ 4379 h 68"/>
                  <a:gd name="T12" fmla="+- 0 6283 6253"/>
                  <a:gd name="T13" fmla="*/ T12 w 45"/>
                  <a:gd name="T14" fmla="+- 0 4381 4371"/>
                  <a:gd name="T15" fmla="*/ 4381 h 68"/>
                  <a:gd name="T16" fmla="+- 0 6288 6253"/>
                  <a:gd name="T17" fmla="*/ T16 w 45"/>
                  <a:gd name="T18" fmla="+- 0 4410 4371"/>
                  <a:gd name="T19" fmla="*/ 4410 h 68"/>
                  <a:gd name="T20" fmla="+- 0 6288 6253"/>
                  <a:gd name="T21" fmla="*/ T20 w 45"/>
                  <a:gd name="T22" fmla="+- 0 4413 4371"/>
                  <a:gd name="T23" fmla="*/ 4413 h 68"/>
                  <a:gd name="T24" fmla="+- 0 6276 6253"/>
                  <a:gd name="T25" fmla="*/ T24 w 45"/>
                  <a:gd name="T26" fmla="+- 0 4431 4371"/>
                  <a:gd name="T27" fmla="*/ 4431 h 68"/>
                  <a:gd name="T28" fmla="+- 0 6291 6253"/>
                  <a:gd name="T29" fmla="*/ T28 w 45"/>
                  <a:gd name="T30" fmla="+- 0 4431 4371"/>
                  <a:gd name="T31" fmla="*/ 4431 h 68"/>
                  <a:gd name="T32" fmla="+- 0 6294 6253"/>
                  <a:gd name="T33" fmla="*/ T32 w 45"/>
                  <a:gd name="T34" fmla="+- 0 4426 4371"/>
                  <a:gd name="T35" fmla="*/ 4426 h 68"/>
                  <a:gd name="T36" fmla="+- 0 6295 6253"/>
                  <a:gd name="T37" fmla="*/ T36 w 45"/>
                  <a:gd name="T38" fmla="+- 0 4423 4371"/>
                  <a:gd name="T39" fmla="*/ 4423 h 68"/>
                  <a:gd name="T40" fmla="+- 0 6297 6253"/>
                  <a:gd name="T41" fmla="*/ T40 w 45"/>
                  <a:gd name="T42" fmla="+- 0 4414 4371"/>
                  <a:gd name="T43" fmla="*/ 4414 h 68"/>
                  <a:gd name="T44" fmla="+- 0 6297 6253"/>
                  <a:gd name="T45" fmla="*/ T44 w 45"/>
                  <a:gd name="T46" fmla="+- 0 4410 4371"/>
                  <a:gd name="T47" fmla="*/ 4410 h 68"/>
                  <a:gd name="T48" fmla="+- 0 6297 6253"/>
                  <a:gd name="T49" fmla="*/ T48 w 45"/>
                  <a:gd name="T50" fmla="+- 0 4397 4371"/>
                  <a:gd name="T51" fmla="*/ 4397 h 68"/>
                  <a:gd name="T52" fmla="+- 0 6297 6253"/>
                  <a:gd name="T53" fmla="*/ T52 w 45"/>
                  <a:gd name="T54" fmla="+- 0 4395 4371"/>
                  <a:gd name="T55" fmla="*/ 4395 h 68"/>
                  <a:gd name="T56" fmla="+- 0 6295 6253"/>
                  <a:gd name="T57" fmla="*/ T56 w 45"/>
                  <a:gd name="T58" fmla="+- 0 4386 4371"/>
                  <a:gd name="T59" fmla="*/ 4386 h 68"/>
                  <a:gd name="T60" fmla="+- 0 6294 6253"/>
                  <a:gd name="T61" fmla="*/ T60 w 45"/>
                  <a:gd name="T62" fmla="+- 0 4383 4371"/>
                  <a:gd name="T63" fmla="*/ 4383 h 68"/>
                  <a:gd name="T64" fmla="+- 0 6291 6253"/>
                  <a:gd name="T65" fmla="*/ T64 w 45"/>
                  <a:gd name="T66" fmla="+- 0 4378 4371"/>
                  <a:gd name="T67"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5" h="68">
                    <a:moveTo>
                      <a:pt x="38" y="7"/>
                    </a:moveTo>
                    <a:lnTo>
                      <a:pt x="22" y="7"/>
                    </a:lnTo>
                    <a:lnTo>
                      <a:pt x="26" y="8"/>
                    </a:lnTo>
                    <a:lnTo>
                      <a:pt x="30" y="10"/>
                    </a:lnTo>
                    <a:lnTo>
                      <a:pt x="35" y="39"/>
                    </a:lnTo>
                    <a:lnTo>
                      <a:pt x="35" y="42"/>
                    </a:lnTo>
                    <a:lnTo>
                      <a:pt x="23" y="60"/>
                    </a:lnTo>
                    <a:lnTo>
                      <a:pt x="38" y="60"/>
                    </a:lnTo>
                    <a:lnTo>
                      <a:pt x="41" y="55"/>
                    </a:lnTo>
                    <a:lnTo>
                      <a:pt x="42" y="52"/>
                    </a:lnTo>
                    <a:lnTo>
                      <a:pt x="44" y="43"/>
                    </a:lnTo>
                    <a:lnTo>
                      <a:pt x="44" y="39"/>
                    </a:lnTo>
                    <a:lnTo>
                      <a:pt x="44" y="26"/>
                    </a:lnTo>
                    <a:lnTo>
                      <a:pt x="44" y="24"/>
                    </a:lnTo>
                    <a:lnTo>
                      <a:pt x="42" y="15"/>
                    </a:lnTo>
                    <a:lnTo>
                      <a:pt x="41" y="12"/>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2" name="Group 2641"/>
            <p:cNvGrpSpPr>
              <a:grpSpLocks/>
            </p:cNvGrpSpPr>
            <p:nvPr/>
          </p:nvGrpSpPr>
          <p:grpSpPr bwMode="auto">
            <a:xfrm>
              <a:off x="6255" y="4494"/>
              <a:ext cx="40" cy="67"/>
              <a:chOff x="6255" y="4494"/>
              <a:chExt cx="40" cy="67"/>
            </a:xfrm>
          </p:grpSpPr>
          <p:sp>
            <p:nvSpPr>
              <p:cNvPr id="39189" name="Freeform 2643"/>
              <p:cNvSpPr>
                <a:spLocks/>
              </p:cNvSpPr>
              <p:nvPr/>
            </p:nvSpPr>
            <p:spPr bwMode="auto">
              <a:xfrm>
                <a:off x="6255" y="4494"/>
                <a:ext cx="40" cy="67"/>
              </a:xfrm>
              <a:custGeom>
                <a:avLst/>
                <a:gdLst>
                  <a:gd name="T0" fmla="+- 0 6290 6255"/>
                  <a:gd name="T1" fmla="*/ T0 w 40"/>
                  <a:gd name="T2" fmla="+- 0 4502 4494"/>
                  <a:gd name="T3" fmla="*/ 4502 h 67"/>
                  <a:gd name="T4" fmla="+- 0 6272 6255"/>
                  <a:gd name="T5" fmla="*/ T4 w 40"/>
                  <a:gd name="T6" fmla="+- 0 4502 4494"/>
                  <a:gd name="T7" fmla="*/ 4502 h 67"/>
                  <a:gd name="T8" fmla="+- 0 6276 6255"/>
                  <a:gd name="T9" fmla="*/ T8 w 40"/>
                  <a:gd name="T10" fmla="+- 0 4503 4494"/>
                  <a:gd name="T11" fmla="*/ 4503 h 67"/>
                  <a:gd name="T12" fmla="+- 0 6280 6255"/>
                  <a:gd name="T13" fmla="*/ T12 w 40"/>
                  <a:gd name="T14" fmla="+- 0 4505 4494"/>
                  <a:gd name="T15" fmla="*/ 4505 h 67"/>
                  <a:gd name="T16" fmla="+- 0 6282 6255"/>
                  <a:gd name="T17" fmla="*/ T16 w 40"/>
                  <a:gd name="T18" fmla="+- 0 4509 4494"/>
                  <a:gd name="T19" fmla="*/ 4509 h 67"/>
                  <a:gd name="T20" fmla="+- 0 6282 6255"/>
                  <a:gd name="T21" fmla="*/ T20 w 40"/>
                  <a:gd name="T22" fmla="+- 0 4513 4494"/>
                  <a:gd name="T23" fmla="*/ 4513 h 67"/>
                  <a:gd name="T24" fmla="+- 0 6282 6255"/>
                  <a:gd name="T25" fmla="*/ T24 w 40"/>
                  <a:gd name="T26" fmla="+- 0 4518 4494"/>
                  <a:gd name="T27" fmla="*/ 4518 h 67"/>
                  <a:gd name="T28" fmla="+- 0 6257 6255"/>
                  <a:gd name="T29" fmla="*/ T28 w 40"/>
                  <a:gd name="T30" fmla="+- 0 4551 4494"/>
                  <a:gd name="T31" fmla="*/ 4551 h 67"/>
                  <a:gd name="T32" fmla="+- 0 6256 6255"/>
                  <a:gd name="T33" fmla="*/ T32 w 40"/>
                  <a:gd name="T34" fmla="+- 0 4553 4494"/>
                  <a:gd name="T35" fmla="*/ 4553 h 67"/>
                  <a:gd name="T36" fmla="+- 0 6255 6255"/>
                  <a:gd name="T37" fmla="*/ T36 w 40"/>
                  <a:gd name="T38" fmla="+- 0 4554 4494"/>
                  <a:gd name="T39" fmla="*/ 4554 h 67"/>
                  <a:gd name="T40" fmla="+- 0 6255 6255"/>
                  <a:gd name="T41" fmla="*/ T40 w 40"/>
                  <a:gd name="T42" fmla="+- 0 4554 4494"/>
                  <a:gd name="T43" fmla="*/ 4554 h 67"/>
                  <a:gd name="T44" fmla="+- 0 6255 6255"/>
                  <a:gd name="T45" fmla="*/ T44 w 40"/>
                  <a:gd name="T46" fmla="+- 0 4559 4494"/>
                  <a:gd name="T47" fmla="*/ 4559 h 67"/>
                  <a:gd name="T48" fmla="+- 0 6255 6255"/>
                  <a:gd name="T49" fmla="*/ T48 w 40"/>
                  <a:gd name="T50" fmla="+- 0 4560 4494"/>
                  <a:gd name="T51" fmla="*/ 4560 h 67"/>
                  <a:gd name="T52" fmla="+- 0 6256 6255"/>
                  <a:gd name="T53" fmla="*/ T52 w 40"/>
                  <a:gd name="T54" fmla="+- 0 4561 4494"/>
                  <a:gd name="T55" fmla="*/ 4561 h 67"/>
                  <a:gd name="T56" fmla="+- 0 6293 6255"/>
                  <a:gd name="T57" fmla="*/ T56 w 40"/>
                  <a:gd name="T58" fmla="+- 0 4561 4494"/>
                  <a:gd name="T59" fmla="*/ 4561 h 67"/>
                  <a:gd name="T60" fmla="+- 0 6294 6255"/>
                  <a:gd name="T61" fmla="*/ T60 w 40"/>
                  <a:gd name="T62" fmla="+- 0 4561 4494"/>
                  <a:gd name="T63" fmla="*/ 4561 h 67"/>
                  <a:gd name="T64" fmla="+- 0 6294 6255"/>
                  <a:gd name="T65" fmla="*/ T64 w 40"/>
                  <a:gd name="T66" fmla="+- 0 4560 4494"/>
                  <a:gd name="T67" fmla="*/ 4560 h 67"/>
                  <a:gd name="T68" fmla="+- 0 6295 6255"/>
                  <a:gd name="T69" fmla="*/ T68 w 40"/>
                  <a:gd name="T70" fmla="+- 0 4559 4494"/>
                  <a:gd name="T71" fmla="*/ 4559 h 67"/>
                  <a:gd name="T72" fmla="+- 0 6295 6255"/>
                  <a:gd name="T73" fmla="*/ T72 w 40"/>
                  <a:gd name="T74" fmla="+- 0 4555 4494"/>
                  <a:gd name="T75" fmla="*/ 4555 h 67"/>
                  <a:gd name="T76" fmla="+- 0 6294 6255"/>
                  <a:gd name="T77" fmla="*/ T76 w 40"/>
                  <a:gd name="T78" fmla="+- 0 4554 4494"/>
                  <a:gd name="T79" fmla="*/ 4554 h 67"/>
                  <a:gd name="T80" fmla="+- 0 6294 6255"/>
                  <a:gd name="T81" fmla="*/ T80 w 40"/>
                  <a:gd name="T82" fmla="+- 0 4554 4494"/>
                  <a:gd name="T83" fmla="*/ 4554 h 67"/>
                  <a:gd name="T84" fmla="+- 0 6293 6255"/>
                  <a:gd name="T85" fmla="*/ T84 w 40"/>
                  <a:gd name="T86" fmla="+- 0 4553 4494"/>
                  <a:gd name="T87" fmla="*/ 4553 h 67"/>
                  <a:gd name="T88" fmla="+- 0 6265 6255"/>
                  <a:gd name="T89" fmla="*/ T88 w 40"/>
                  <a:gd name="T90" fmla="+- 0 4553 4494"/>
                  <a:gd name="T91" fmla="*/ 4553 h 67"/>
                  <a:gd name="T92" fmla="+- 0 6275 6255"/>
                  <a:gd name="T93" fmla="*/ T92 w 40"/>
                  <a:gd name="T94" fmla="+- 0 4543 4494"/>
                  <a:gd name="T95" fmla="*/ 4543 h 67"/>
                  <a:gd name="T96" fmla="+- 0 6291 6255"/>
                  <a:gd name="T97" fmla="*/ T96 w 40"/>
                  <a:gd name="T98" fmla="+- 0 4517 4494"/>
                  <a:gd name="T99" fmla="*/ 4517 h 67"/>
                  <a:gd name="T100" fmla="+- 0 6292 6255"/>
                  <a:gd name="T101" fmla="*/ T100 w 40"/>
                  <a:gd name="T102" fmla="+- 0 4515 4494"/>
                  <a:gd name="T103" fmla="*/ 4515 h 67"/>
                  <a:gd name="T104" fmla="+- 0 6292 6255"/>
                  <a:gd name="T105" fmla="*/ T104 w 40"/>
                  <a:gd name="T106" fmla="+- 0 4509 4494"/>
                  <a:gd name="T107" fmla="*/ 4509 h 67"/>
                  <a:gd name="T108" fmla="+- 0 6292 6255"/>
                  <a:gd name="T109" fmla="*/ T108 w 40"/>
                  <a:gd name="T110" fmla="+- 0 4507 4494"/>
                  <a:gd name="T111" fmla="*/ 4507 h 67"/>
                  <a:gd name="T112" fmla="+- 0 6292 6255"/>
                  <a:gd name="T113" fmla="*/ T112 w 40"/>
                  <a:gd name="T114" fmla="+- 0 4507 4494"/>
                  <a:gd name="T115" fmla="*/ 4507 h 67"/>
                  <a:gd name="T116" fmla="+- 0 6290 6255"/>
                  <a:gd name="T117" fmla="*/ T116 w 40"/>
                  <a:gd name="T118" fmla="+- 0 4503 4494"/>
                  <a:gd name="T119" fmla="*/ 4503 h 67"/>
                  <a:gd name="T120" fmla="+- 0 6290 6255"/>
                  <a:gd name="T121" fmla="*/ T120 w 40"/>
                  <a:gd name="T122" fmla="+- 0 4502 4494"/>
                  <a:gd name="T123"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0" h="67">
                    <a:moveTo>
                      <a:pt x="35" y="8"/>
                    </a:moveTo>
                    <a:lnTo>
                      <a:pt x="17" y="8"/>
                    </a:lnTo>
                    <a:lnTo>
                      <a:pt x="21" y="9"/>
                    </a:lnTo>
                    <a:lnTo>
                      <a:pt x="25" y="11"/>
                    </a:lnTo>
                    <a:lnTo>
                      <a:pt x="27" y="15"/>
                    </a:lnTo>
                    <a:lnTo>
                      <a:pt x="27" y="19"/>
                    </a:lnTo>
                    <a:lnTo>
                      <a:pt x="27" y="24"/>
                    </a:lnTo>
                    <a:lnTo>
                      <a:pt x="2" y="57"/>
                    </a:lnTo>
                    <a:lnTo>
                      <a:pt x="1" y="59"/>
                    </a:lnTo>
                    <a:lnTo>
                      <a:pt x="0" y="60"/>
                    </a:lnTo>
                    <a:lnTo>
                      <a:pt x="0" y="65"/>
                    </a:lnTo>
                    <a:lnTo>
                      <a:pt x="0" y="66"/>
                    </a:lnTo>
                    <a:lnTo>
                      <a:pt x="1" y="67"/>
                    </a:lnTo>
                    <a:lnTo>
                      <a:pt x="38" y="67"/>
                    </a:lnTo>
                    <a:lnTo>
                      <a:pt x="39" y="67"/>
                    </a:lnTo>
                    <a:lnTo>
                      <a:pt x="39" y="66"/>
                    </a:lnTo>
                    <a:lnTo>
                      <a:pt x="40" y="65"/>
                    </a:lnTo>
                    <a:lnTo>
                      <a:pt x="40" y="61"/>
                    </a:lnTo>
                    <a:lnTo>
                      <a:pt x="39" y="60"/>
                    </a:lnTo>
                    <a:lnTo>
                      <a:pt x="38" y="59"/>
                    </a:lnTo>
                    <a:lnTo>
                      <a:pt x="10" y="59"/>
                    </a:lnTo>
                    <a:lnTo>
                      <a:pt x="20" y="49"/>
                    </a:lnTo>
                    <a:lnTo>
                      <a:pt x="36" y="23"/>
                    </a:lnTo>
                    <a:lnTo>
                      <a:pt x="37" y="21"/>
                    </a:lnTo>
                    <a:lnTo>
                      <a:pt x="37" y="15"/>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0" name="Freeform 2642"/>
              <p:cNvSpPr>
                <a:spLocks/>
              </p:cNvSpPr>
              <p:nvPr/>
            </p:nvSpPr>
            <p:spPr bwMode="auto">
              <a:xfrm>
                <a:off x="6255" y="4494"/>
                <a:ext cx="40" cy="67"/>
              </a:xfrm>
              <a:custGeom>
                <a:avLst/>
                <a:gdLst>
                  <a:gd name="T0" fmla="+- 0 6276 6255"/>
                  <a:gd name="T1" fmla="*/ T0 w 40"/>
                  <a:gd name="T2" fmla="+- 0 4494 4494"/>
                  <a:gd name="T3" fmla="*/ 4494 h 67"/>
                  <a:gd name="T4" fmla="+- 0 6256 6255"/>
                  <a:gd name="T5" fmla="*/ T4 w 40"/>
                  <a:gd name="T6" fmla="+- 0 4505 4494"/>
                  <a:gd name="T7" fmla="*/ 4505 h 67"/>
                  <a:gd name="T8" fmla="+- 0 6256 6255"/>
                  <a:gd name="T9" fmla="*/ T8 w 40"/>
                  <a:gd name="T10" fmla="+- 0 4507 4494"/>
                  <a:gd name="T11" fmla="*/ 4507 h 67"/>
                  <a:gd name="T12" fmla="+- 0 6257 6255"/>
                  <a:gd name="T13" fmla="*/ T12 w 40"/>
                  <a:gd name="T14" fmla="+- 0 4507 4494"/>
                  <a:gd name="T15" fmla="*/ 4507 h 67"/>
                  <a:gd name="T16" fmla="+- 0 6257 6255"/>
                  <a:gd name="T17" fmla="*/ T16 w 40"/>
                  <a:gd name="T18" fmla="+- 0 4507 4494"/>
                  <a:gd name="T19" fmla="*/ 4507 h 67"/>
                  <a:gd name="T20" fmla="+- 0 6259 6255"/>
                  <a:gd name="T21" fmla="*/ T20 w 40"/>
                  <a:gd name="T22" fmla="+- 0 4507 4494"/>
                  <a:gd name="T23" fmla="*/ 4507 h 67"/>
                  <a:gd name="T24" fmla="+- 0 6262 6255"/>
                  <a:gd name="T25" fmla="*/ T24 w 40"/>
                  <a:gd name="T26" fmla="+- 0 4505 4494"/>
                  <a:gd name="T27" fmla="*/ 4505 h 67"/>
                  <a:gd name="T28" fmla="+- 0 6266 6255"/>
                  <a:gd name="T29" fmla="*/ T28 w 40"/>
                  <a:gd name="T30" fmla="+- 0 4503 4494"/>
                  <a:gd name="T31" fmla="*/ 4503 h 67"/>
                  <a:gd name="T32" fmla="+- 0 6268 6255"/>
                  <a:gd name="T33" fmla="*/ T32 w 40"/>
                  <a:gd name="T34" fmla="+- 0 4502 4494"/>
                  <a:gd name="T35" fmla="*/ 4502 h 67"/>
                  <a:gd name="T36" fmla="+- 0 6270 6255"/>
                  <a:gd name="T37" fmla="*/ T36 w 40"/>
                  <a:gd name="T38" fmla="+- 0 4502 4494"/>
                  <a:gd name="T39" fmla="*/ 4502 h 67"/>
                  <a:gd name="T40" fmla="+- 0 6290 6255"/>
                  <a:gd name="T41" fmla="*/ T40 w 40"/>
                  <a:gd name="T42" fmla="+- 0 4502 4494"/>
                  <a:gd name="T43" fmla="*/ 4502 h 67"/>
                  <a:gd name="T44" fmla="+- 0 6289 6255"/>
                  <a:gd name="T45" fmla="*/ T44 w 40"/>
                  <a:gd name="T46" fmla="+- 0 4501 4494"/>
                  <a:gd name="T47" fmla="*/ 4501 h 67"/>
                  <a:gd name="T48" fmla="+- 0 6286 6255"/>
                  <a:gd name="T49" fmla="*/ T48 w 40"/>
                  <a:gd name="T50" fmla="+- 0 4498 4494"/>
                  <a:gd name="T51" fmla="*/ 4498 h 67"/>
                  <a:gd name="T52" fmla="+- 0 6284 6255"/>
                  <a:gd name="T53" fmla="*/ T52 w 40"/>
                  <a:gd name="T54" fmla="+- 0 4496 4494"/>
                  <a:gd name="T55" fmla="*/ 4496 h 67"/>
                  <a:gd name="T56" fmla="+- 0 6279 6255"/>
                  <a:gd name="T57" fmla="*/ T56 w 40"/>
                  <a:gd name="T58" fmla="+- 0 4495 4494"/>
                  <a:gd name="T59" fmla="*/ 4495 h 67"/>
                  <a:gd name="T60" fmla="+- 0 6276 6255"/>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3"/>
                    </a:lnTo>
                    <a:lnTo>
                      <a:pt x="2" y="13"/>
                    </a:lnTo>
                    <a:lnTo>
                      <a:pt x="4" y="13"/>
                    </a:lnTo>
                    <a:lnTo>
                      <a:pt x="7" y="11"/>
                    </a:lnTo>
                    <a:lnTo>
                      <a:pt x="11" y="9"/>
                    </a:lnTo>
                    <a:lnTo>
                      <a:pt x="13" y="8"/>
                    </a:lnTo>
                    <a:lnTo>
                      <a:pt x="15" y="8"/>
                    </a:lnTo>
                    <a:lnTo>
                      <a:pt x="35"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3" name="Group 2638"/>
            <p:cNvGrpSpPr>
              <a:grpSpLocks/>
            </p:cNvGrpSpPr>
            <p:nvPr/>
          </p:nvGrpSpPr>
          <p:grpSpPr bwMode="auto">
            <a:xfrm>
              <a:off x="6322" y="4031"/>
              <a:ext cx="80" cy="659"/>
              <a:chOff x="6322" y="4031"/>
              <a:chExt cx="80" cy="659"/>
            </a:xfrm>
          </p:grpSpPr>
          <p:sp>
            <p:nvSpPr>
              <p:cNvPr id="39187" name="Freeform 2640"/>
              <p:cNvSpPr>
                <a:spLocks/>
              </p:cNvSpPr>
              <p:nvPr/>
            </p:nvSpPr>
            <p:spPr bwMode="auto">
              <a:xfrm>
                <a:off x="6322" y="4031"/>
                <a:ext cx="80" cy="659"/>
              </a:xfrm>
              <a:custGeom>
                <a:avLst/>
                <a:gdLst>
                  <a:gd name="T0" fmla="+- 0 6400 6322"/>
                  <a:gd name="T1" fmla="*/ T0 w 80"/>
                  <a:gd name="T2" fmla="+- 0 4674 4031"/>
                  <a:gd name="T3" fmla="*/ 4674 h 659"/>
                  <a:gd name="T4" fmla="+- 0 6324 6322"/>
                  <a:gd name="T5" fmla="*/ T4 w 80"/>
                  <a:gd name="T6" fmla="+- 0 4674 4031"/>
                  <a:gd name="T7" fmla="*/ 4674 h 659"/>
                  <a:gd name="T8" fmla="+- 0 6324 6322"/>
                  <a:gd name="T9" fmla="*/ T8 w 80"/>
                  <a:gd name="T10" fmla="+- 0 4688 4031"/>
                  <a:gd name="T11" fmla="*/ 4688 h 659"/>
                  <a:gd name="T12" fmla="+- 0 6322 6322"/>
                  <a:gd name="T13" fmla="*/ T12 w 80"/>
                  <a:gd name="T14" fmla="+- 0 4689 4031"/>
                  <a:gd name="T15" fmla="*/ 4689 h 659"/>
                  <a:gd name="T16" fmla="+- 0 6402 6322"/>
                  <a:gd name="T17" fmla="*/ T16 w 80"/>
                  <a:gd name="T18" fmla="+- 0 4689 4031"/>
                  <a:gd name="T19" fmla="*/ 4689 h 659"/>
                  <a:gd name="T20" fmla="+- 0 6400 6322"/>
                  <a:gd name="T21" fmla="*/ T20 w 80"/>
                  <a:gd name="T22" fmla="+- 0 4688 4031"/>
                  <a:gd name="T23" fmla="*/ 4688 h 659"/>
                  <a:gd name="T24" fmla="+- 0 6400 6322"/>
                  <a:gd name="T25" fmla="*/ T24 w 80"/>
                  <a:gd name="T26" fmla="+- 0 4674 4031"/>
                  <a:gd name="T27" fmla="*/ 4674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643"/>
                    </a:moveTo>
                    <a:lnTo>
                      <a:pt x="2" y="643"/>
                    </a:lnTo>
                    <a:lnTo>
                      <a:pt x="2" y="657"/>
                    </a:lnTo>
                    <a:lnTo>
                      <a:pt x="0" y="658"/>
                    </a:lnTo>
                    <a:lnTo>
                      <a:pt x="80" y="658"/>
                    </a:lnTo>
                    <a:lnTo>
                      <a:pt x="78" y="657"/>
                    </a:lnTo>
                    <a:lnTo>
                      <a:pt x="78" y="64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88" name="Freeform 2639"/>
              <p:cNvSpPr>
                <a:spLocks/>
              </p:cNvSpPr>
              <p:nvPr/>
            </p:nvSpPr>
            <p:spPr bwMode="auto">
              <a:xfrm>
                <a:off x="6322" y="4031"/>
                <a:ext cx="80" cy="659"/>
              </a:xfrm>
              <a:custGeom>
                <a:avLst/>
                <a:gdLst>
                  <a:gd name="T0" fmla="+- 0 6389 6322"/>
                  <a:gd name="T1" fmla="*/ T0 w 80"/>
                  <a:gd name="T2" fmla="+- 0 4031 4031"/>
                  <a:gd name="T3" fmla="*/ 4031 h 659"/>
                  <a:gd name="T4" fmla="+- 0 6389 6322"/>
                  <a:gd name="T5" fmla="*/ T4 w 80"/>
                  <a:gd name="T6" fmla="+- 0 4461 4031"/>
                  <a:gd name="T7" fmla="*/ 4461 h 659"/>
                  <a:gd name="T8" fmla="+- 0 6398 6322"/>
                  <a:gd name="T9" fmla="*/ T8 w 80"/>
                  <a:gd name="T10" fmla="+- 0 4461 4031"/>
                  <a:gd name="T11" fmla="*/ 4461 h 659"/>
                  <a:gd name="T12" fmla="+- 0 6400 6322"/>
                  <a:gd name="T13" fmla="*/ T12 w 80"/>
                  <a:gd name="T14" fmla="+- 0 4463 4031"/>
                  <a:gd name="T15" fmla="*/ 4463 h 659"/>
                  <a:gd name="T16" fmla="+- 0 6398 6322"/>
                  <a:gd name="T17" fmla="*/ T16 w 80"/>
                  <a:gd name="T18" fmla="+- 0 4466 4031"/>
                  <a:gd name="T19" fmla="*/ 4466 h 659"/>
                  <a:gd name="T20" fmla="+- 0 6389 6322"/>
                  <a:gd name="T21" fmla="*/ T20 w 80"/>
                  <a:gd name="T22" fmla="+- 0 4466 4031"/>
                  <a:gd name="T23" fmla="*/ 4466 h 659"/>
                  <a:gd name="T24" fmla="+- 0 6389 6322"/>
                  <a:gd name="T25" fmla="*/ T24 w 80"/>
                  <a:gd name="T26" fmla="+- 0 4672 4031"/>
                  <a:gd name="T27" fmla="*/ 4672 h 659"/>
                  <a:gd name="T28" fmla="+- 0 6400 6322"/>
                  <a:gd name="T29" fmla="*/ T28 w 80"/>
                  <a:gd name="T30" fmla="+- 0 4672 4031"/>
                  <a:gd name="T31" fmla="*/ 4672 h 659"/>
                  <a:gd name="T32" fmla="+- 0 6400 6322"/>
                  <a:gd name="T33" fmla="*/ T32 w 80"/>
                  <a:gd name="T34" fmla="+- 0 4033 4031"/>
                  <a:gd name="T35" fmla="*/ 4033 h 659"/>
                  <a:gd name="T36" fmla="+- 0 6402 6322"/>
                  <a:gd name="T37" fmla="*/ T36 w 80"/>
                  <a:gd name="T38" fmla="+- 0 4031 4031"/>
                  <a:gd name="T39" fmla="*/ 4031 h 659"/>
                  <a:gd name="T40" fmla="+- 0 6389 6322"/>
                  <a:gd name="T41" fmla="*/ T40 w 80"/>
                  <a:gd name="T42" fmla="+- 0 4031 4031"/>
                  <a:gd name="T43"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7" y="0"/>
                    </a:moveTo>
                    <a:lnTo>
                      <a:pt x="67" y="430"/>
                    </a:lnTo>
                    <a:lnTo>
                      <a:pt x="76" y="430"/>
                    </a:lnTo>
                    <a:lnTo>
                      <a:pt x="78" y="432"/>
                    </a:lnTo>
                    <a:lnTo>
                      <a:pt x="76" y="435"/>
                    </a:lnTo>
                    <a:lnTo>
                      <a:pt x="67" y="435"/>
                    </a:lnTo>
                    <a:lnTo>
                      <a:pt x="67" y="641"/>
                    </a:lnTo>
                    <a:lnTo>
                      <a:pt x="78" y="641"/>
                    </a:lnTo>
                    <a:lnTo>
                      <a:pt x="78" y="2"/>
                    </a:lnTo>
                    <a:lnTo>
                      <a:pt x="80" y="0"/>
                    </a:lnTo>
                    <a:lnTo>
                      <a:pt x="6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4" name="Group 2636"/>
            <p:cNvGrpSpPr>
              <a:grpSpLocks/>
            </p:cNvGrpSpPr>
            <p:nvPr/>
          </p:nvGrpSpPr>
          <p:grpSpPr bwMode="auto">
            <a:xfrm>
              <a:off x="6389" y="4461"/>
              <a:ext cx="12" cy="6"/>
              <a:chOff x="6389" y="4461"/>
              <a:chExt cx="12" cy="6"/>
            </a:xfrm>
          </p:grpSpPr>
          <p:sp>
            <p:nvSpPr>
              <p:cNvPr id="39186" name="Freeform 2637"/>
              <p:cNvSpPr>
                <a:spLocks/>
              </p:cNvSpPr>
              <p:nvPr/>
            </p:nvSpPr>
            <p:spPr bwMode="auto">
              <a:xfrm>
                <a:off x="6389" y="4461"/>
                <a:ext cx="12" cy="6"/>
              </a:xfrm>
              <a:custGeom>
                <a:avLst/>
                <a:gdLst>
                  <a:gd name="T0" fmla="+- 0 6398 6389"/>
                  <a:gd name="T1" fmla="*/ T0 w 12"/>
                  <a:gd name="T2" fmla="+- 0 4461 4461"/>
                  <a:gd name="T3" fmla="*/ 4461 h 6"/>
                  <a:gd name="T4" fmla="+- 0 6389 6389"/>
                  <a:gd name="T5" fmla="*/ T4 w 12"/>
                  <a:gd name="T6" fmla="+- 0 4461 4461"/>
                  <a:gd name="T7" fmla="*/ 4461 h 6"/>
                  <a:gd name="T8" fmla="+- 0 6389 6389"/>
                  <a:gd name="T9" fmla="*/ T8 w 12"/>
                  <a:gd name="T10" fmla="+- 0 4466 4461"/>
                  <a:gd name="T11" fmla="*/ 4466 h 6"/>
                  <a:gd name="T12" fmla="+- 0 6398 6389"/>
                  <a:gd name="T13" fmla="*/ T12 w 12"/>
                  <a:gd name="T14" fmla="+- 0 4466 4461"/>
                  <a:gd name="T15" fmla="*/ 4466 h 6"/>
                  <a:gd name="T16" fmla="+- 0 6400 6389"/>
                  <a:gd name="T17" fmla="*/ T16 w 12"/>
                  <a:gd name="T18" fmla="+- 0 4463 4461"/>
                  <a:gd name="T19" fmla="*/ 4463 h 6"/>
                  <a:gd name="T20" fmla="+- 0 6398 6389"/>
                  <a:gd name="T21" fmla="*/ T20 w 12"/>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12" h="6">
                    <a:moveTo>
                      <a:pt x="9" y="0"/>
                    </a:moveTo>
                    <a:lnTo>
                      <a:pt x="0" y="0"/>
                    </a:lnTo>
                    <a:lnTo>
                      <a:pt x="0" y="5"/>
                    </a:lnTo>
                    <a:lnTo>
                      <a:pt x="9" y="5"/>
                    </a:lnTo>
                    <a:lnTo>
                      <a:pt x="11" y="2"/>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5" name="Group 2633"/>
            <p:cNvGrpSpPr>
              <a:grpSpLocks/>
            </p:cNvGrpSpPr>
            <p:nvPr/>
          </p:nvGrpSpPr>
          <p:grpSpPr bwMode="auto">
            <a:xfrm>
              <a:off x="6321" y="4674"/>
              <a:ext cx="3" cy="15"/>
              <a:chOff x="6321" y="4674"/>
              <a:chExt cx="3" cy="15"/>
            </a:xfrm>
          </p:grpSpPr>
          <p:sp>
            <p:nvSpPr>
              <p:cNvPr id="39184" name="Freeform 2635"/>
              <p:cNvSpPr>
                <a:spLocks/>
              </p:cNvSpPr>
              <p:nvPr/>
            </p:nvSpPr>
            <p:spPr bwMode="auto">
              <a:xfrm>
                <a:off x="6321" y="4674"/>
                <a:ext cx="3" cy="15"/>
              </a:xfrm>
              <a:custGeom>
                <a:avLst/>
                <a:gdLst>
                  <a:gd name="T0" fmla="+- 0 6324 6321"/>
                  <a:gd name="T1" fmla="*/ T0 w 3"/>
                  <a:gd name="T2" fmla="+- 0 4674 4674"/>
                  <a:gd name="T3" fmla="*/ 4674 h 15"/>
                  <a:gd name="T4" fmla="+- 0 6321 6321"/>
                  <a:gd name="T5" fmla="*/ T4 w 3"/>
                  <a:gd name="T6" fmla="+- 0 4674 4674"/>
                  <a:gd name="T7" fmla="*/ 4674 h 15"/>
                  <a:gd name="T8" fmla="+- 0 6321 6321"/>
                  <a:gd name="T9" fmla="*/ T8 w 3"/>
                  <a:gd name="T10" fmla="+- 0 4688 4674"/>
                  <a:gd name="T11" fmla="*/ 4688 h 15"/>
                  <a:gd name="T12" fmla="+- 0 6322 6321"/>
                  <a:gd name="T13" fmla="*/ T12 w 3"/>
                  <a:gd name="T14" fmla="+- 0 4689 4674"/>
                  <a:gd name="T15" fmla="*/ 4689 h 15"/>
                  <a:gd name="T16" fmla="+- 0 6324 6321"/>
                  <a:gd name="T17" fmla="*/ T16 w 3"/>
                  <a:gd name="T18" fmla="+- 0 4688 4674"/>
                  <a:gd name="T19" fmla="*/ 4688 h 15"/>
                  <a:gd name="T20" fmla="+- 0 6324 6321"/>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185" name="Picture 263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46" name="Group 2631"/>
            <p:cNvGrpSpPr>
              <a:grpSpLocks/>
            </p:cNvGrpSpPr>
            <p:nvPr/>
          </p:nvGrpSpPr>
          <p:grpSpPr bwMode="auto">
            <a:xfrm>
              <a:off x="6307" y="4019"/>
              <a:ext cx="3" cy="656"/>
              <a:chOff x="6307" y="4019"/>
              <a:chExt cx="3" cy="656"/>
            </a:xfrm>
          </p:grpSpPr>
          <p:sp>
            <p:nvSpPr>
              <p:cNvPr id="39183" name="Freeform 2632"/>
              <p:cNvSpPr>
                <a:spLocks/>
              </p:cNvSpPr>
              <p:nvPr/>
            </p:nvSpPr>
            <p:spPr bwMode="auto">
              <a:xfrm>
                <a:off x="6307" y="4019"/>
                <a:ext cx="3" cy="656"/>
              </a:xfrm>
              <a:custGeom>
                <a:avLst/>
                <a:gdLst>
                  <a:gd name="T0" fmla="+- 0 6307 6307"/>
                  <a:gd name="T1" fmla="*/ T0 w 3"/>
                  <a:gd name="T2" fmla="+- 0 4675 4019"/>
                  <a:gd name="T3" fmla="*/ 4675 h 656"/>
                  <a:gd name="T4" fmla="+- 0 6309 6307"/>
                  <a:gd name="T5" fmla="*/ T4 w 3"/>
                  <a:gd name="T6" fmla="+- 0 4675 4019"/>
                  <a:gd name="T7" fmla="*/ 4675 h 656"/>
                  <a:gd name="T8" fmla="+- 0 6309 6307"/>
                  <a:gd name="T9" fmla="*/ T8 w 3"/>
                  <a:gd name="T10" fmla="+- 0 4019 4019"/>
                  <a:gd name="T11" fmla="*/ 4019 h 656"/>
                  <a:gd name="T12" fmla="+- 0 6307 6307"/>
                  <a:gd name="T13" fmla="*/ T12 w 3"/>
                  <a:gd name="T14" fmla="+- 0 4019 4019"/>
                  <a:gd name="T15" fmla="*/ 4019 h 656"/>
                  <a:gd name="T16" fmla="+- 0 6307 630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7" name="Group 2629"/>
            <p:cNvGrpSpPr>
              <a:grpSpLocks/>
            </p:cNvGrpSpPr>
            <p:nvPr/>
          </p:nvGrpSpPr>
          <p:grpSpPr bwMode="auto">
            <a:xfrm>
              <a:off x="6307" y="4018"/>
              <a:ext cx="82" cy="2"/>
              <a:chOff x="6307" y="4018"/>
              <a:chExt cx="82" cy="2"/>
            </a:xfrm>
          </p:grpSpPr>
          <p:sp>
            <p:nvSpPr>
              <p:cNvPr id="39182" name="Freeform 2630"/>
              <p:cNvSpPr>
                <a:spLocks/>
              </p:cNvSpPr>
              <p:nvPr/>
            </p:nvSpPr>
            <p:spPr bwMode="auto">
              <a:xfrm>
                <a:off x="6307" y="4018"/>
                <a:ext cx="82" cy="2"/>
              </a:xfrm>
              <a:custGeom>
                <a:avLst/>
                <a:gdLst>
                  <a:gd name="T0" fmla="+- 0 6307 6307"/>
                  <a:gd name="T1" fmla="*/ T0 w 82"/>
                  <a:gd name="T2" fmla="+- 0 6389 630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48" name="Group 2627"/>
            <p:cNvGrpSpPr>
              <a:grpSpLocks/>
            </p:cNvGrpSpPr>
            <p:nvPr/>
          </p:nvGrpSpPr>
          <p:grpSpPr bwMode="auto">
            <a:xfrm>
              <a:off x="6308" y="4674"/>
              <a:ext cx="80" cy="2"/>
              <a:chOff x="6308" y="4674"/>
              <a:chExt cx="80" cy="2"/>
            </a:xfrm>
          </p:grpSpPr>
          <p:sp>
            <p:nvSpPr>
              <p:cNvPr id="39181" name="Freeform 2628"/>
              <p:cNvSpPr>
                <a:spLocks/>
              </p:cNvSpPr>
              <p:nvPr/>
            </p:nvSpPr>
            <p:spPr bwMode="auto">
              <a:xfrm>
                <a:off x="6308" y="4674"/>
                <a:ext cx="80" cy="2"/>
              </a:xfrm>
              <a:custGeom>
                <a:avLst/>
                <a:gdLst>
                  <a:gd name="T0" fmla="+- 0 6308 6308"/>
                  <a:gd name="T1" fmla="*/ T0 w 80"/>
                  <a:gd name="T2" fmla="+- 0 6388 630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49" name="Group 2625"/>
            <p:cNvGrpSpPr>
              <a:grpSpLocks/>
            </p:cNvGrpSpPr>
            <p:nvPr/>
          </p:nvGrpSpPr>
          <p:grpSpPr bwMode="auto">
            <a:xfrm>
              <a:off x="6309" y="4672"/>
              <a:ext cx="80" cy="2"/>
              <a:chOff x="6309" y="4672"/>
              <a:chExt cx="80" cy="2"/>
            </a:xfrm>
          </p:grpSpPr>
          <p:sp>
            <p:nvSpPr>
              <p:cNvPr id="39180" name="Freeform 2626"/>
              <p:cNvSpPr>
                <a:spLocks/>
              </p:cNvSpPr>
              <p:nvPr/>
            </p:nvSpPr>
            <p:spPr bwMode="auto">
              <a:xfrm>
                <a:off x="6309" y="4672"/>
                <a:ext cx="80" cy="2"/>
              </a:xfrm>
              <a:custGeom>
                <a:avLst/>
                <a:gdLst>
                  <a:gd name="T0" fmla="+- 0 6309 6309"/>
                  <a:gd name="T1" fmla="*/ T0 w 80"/>
                  <a:gd name="T2" fmla="+- 0 6389 630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0" name="Group 2621"/>
            <p:cNvGrpSpPr>
              <a:grpSpLocks/>
            </p:cNvGrpSpPr>
            <p:nvPr/>
          </p:nvGrpSpPr>
          <p:grpSpPr bwMode="auto">
            <a:xfrm>
              <a:off x="6337" y="4125"/>
              <a:ext cx="38" cy="66"/>
              <a:chOff x="6337" y="4125"/>
              <a:chExt cx="38" cy="66"/>
            </a:xfrm>
          </p:grpSpPr>
          <p:sp>
            <p:nvSpPr>
              <p:cNvPr id="39177" name="Freeform 2624"/>
              <p:cNvSpPr>
                <a:spLocks/>
              </p:cNvSpPr>
              <p:nvPr/>
            </p:nvSpPr>
            <p:spPr bwMode="auto">
              <a:xfrm>
                <a:off x="6337" y="4125"/>
                <a:ext cx="38" cy="66"/>
              </a:xfrm>
              <a:custGeom>
                <a:avLst/>
                <a:gdLst>
                  <a:gd name="T0" fmla="+- 0 6373 6337"/>
                  <a:gd name="T1" fmla="*/ T0 w 38"/>
                  <a:gd name="T2" fmla="+- 0 4184 4125"/>
                  <a:gd name="T3" fmla="*/ 4184 h 66"/>
                  <a:gd name="T4" fmla="+- 0 6339 6337"/>
                  <a:gd name="T5" fmla="*/ T4 w 38"/>
                  <a:gd name="T6" fmla="+- 0 4184 4125"/>
                  <a:gd name="T7" fmla="*/ 4184 h 66"/>
                  <a:gd name="T8" fmla="+- 0 6338 6337"/>
                  <a:gd name="T9" fmla="*/ T8 w 38"/>
                  <a:gd name="T10" fmla="+- 0 4185 4125"/>
                  <a:gd name="T11" fmla="*/ 4185 h 66"/>
                  <a:gd name="T12" fmla="+- 0 6338 6337"/>
                  <a:gd name="T13" fmla="*/ T12 w 38"/>
                  <a:gd name="T14" fmla="+- 0 4185 4125"/>
                  <a:gd name="T15" fmla="*/ 4185 h 66"/>
                  <a:gd name="T16" fmla="+- 0 6337 6337"/>
                  <a:gd name="T17" fmla="*/ T16 w 38"/>
                  <a:gd name="T18" fmla="+- 0 4186 4125"/>
                  <a:gd name="T19" fmla="*/ 4186 h 66"/>
                  <a:gd name="T20" fmla="+- 0 6337 6337"/>
                  <a:gd name="T21" fmla="*/ T20 w 38"/>
                  <a:gd name="T22" fmla="+- 0 4190 4125"/>
                  <a:gd name="T23" fmla="*/ 4190 h 66"/>
                  <a:gd name="T24" fmla="+- 0 6338 6337"/>
                  <a:gd name="T25" fmla="*/ T24 w 38"/>
                  <a:gd name="T26" fmla="+- 0 4191 4125"/>
                  <a:gd name="T27" fmla="*/ 4191 h 66"/>
                  <a:gd name="T28" fmla="+- 0 6338 6337"/>
                  <a:gd name="T29" fmla="*/ T28 w 38"/>
                  <a:gd name="T30" fmla="+- 0 4191 4125"/>
                  <a:gd name="T31" fmla="*/ 4191 h 66"/>
                  <a:gd name="T32" fmla="+- 0 6373 6337"/>
                  <a:gd name="T33" fmla="*/ T32 w 38"/>
                  <a:gd name="T34" fmla="+- 0 4191 4125"/>
                  <a:gd name="T35" fmla="*/ 4191 h 66"/>
                  <a:gd name="T36" fmla="+- 0 6374 6337"/>
                  <a:gd name="T37" fmla="*/ T36 w 38"/>
                  <a:gd name="T38" fmla="+- 0 4191 4125"/>
                  <a:gd name="T39" fmla="*/ 4191 h 66"/>
                  <a:gd name="T40" fmla="+- 0 6374 6337"/>
                  <a:gd name="T41" fmla="*/ T40 w 38"/>
                  <a:gd name="T42" fmla="+- 0 4190 4125"/>
                  <a:gd name="T43" fmla="*/ 4190 h 66"/>
                  <a:gd name="T44" fmla="+- 0 6374 6337"/>
                  <a:gd name="T45" fmla="*/ T44 w 38"/>
                  <a:gd name="T46" fmla="+- 0 4186 4125"/>
                  <a:gd name="T47" fmla="*/ 4186 h 66"/>
                  <a:gd name="T48" fmla="+- 0 6374 6337"/>
                  <a:gd name="T49" fmla="*/ T48 w 38"/>
                  <a:gd name="T50" fmla="+- 0 4185 4125"/>
                  <a:gd name="T51" fmla="*/ 4185 h 66"/>
                  <a:gd name="T52" fmla="+- 0 6373 6337"/>
                  <a:gd name="T53" fmla="*/ T52 w 38"/>
                  <a:gd name="T54" fmla="+- 0 4185 4125"/>
                  <a:gd name="T55" fmla="*/ 4185 h 66"/>
                  <a:gd name="T56" fmla="+- 0 6373 6337"/>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8" name="Freeform 2623"/>
              <p:cNvSpPr>
                <a:spLocks/>
              </p:cNvSpPr>
              <p:nvPr/>
            </p:nvSpPr>
            <p:spPr bwMode="auto">
              <a:xfrm>
                <a:off x="6337" y="4125"/>
                <a:ext cx="38" cy="66"/>
              </a:xfrm>
              <a:custGeom>
                <a:avLst/>
                <a:gdLst>
                  <a:gd name="T0" fmla="+- 0 6361 6337"/>
                  <a:gd name="T1" fmla="*/ T0 w 38"/>
                  <a:gd name="T2" fmla="+- 0 4135 4125"/>
                  <a:gd name="T3" fmla="*/ 4135 h 66"/>
                  <a:gd name="T4" fmla="+- 0 6352 6337"/>
                  <a:gd name="T5" fmla="*/ T4 w 38"/>
                  <a:gd name="T6" fmla="+- 0 4135 4125"/>
                  <a:gd name="T7" fmla="*/ 4135 h 66"/>
                  <a:gd name="T8" fmla="+- 0 6352 6337"/>
                  <a:gd name="T9" fmla="*/ T8 w 38"/>
                  <a:gd name="T10" fmla="+- 0 4184 4125"/>
                  <a:gd name="T11" fmla="*/ 4184 h 66"/>
                  <a:gd name="T12" fmla="+- 0 6361 6337"/>
                  <a:gd name="T13" fmla="*/ T12 w 38"/>
                  <a:gd name="T14" fmla="+- 0 4184 4125"/>
                  <a:gd name="T15" fmla="*/ 4184 h 66"/>
                  <a:gd name="T16" fmla="+- 0 6361 6337"/>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9" name="Freeform 2622"/>
              <p:cNvSpPr>
                <a:spLocks/>
              </p:cNvSpPr>
              <p:nvPr/>
            </p:nvSpPr>
            <p:spPr bwMode="auto">
              <a:xfrm>
                <a:off x="6337" y="4125"/>
                <a:ext cx="38" cy="66"/>
              </a:xfrm>
              <a:custGeom>
                <a:avLst/>
                <a:gdLst>
                  <a:gd name="T0" fmla="+- 0 6359 6337"/>
                  <a:gd name="T1" fmla="*/ T0 w 38"/>
                  <a:gd name="T2" fmla="+- 0 4125 4125"/>
                  <a:gd name="T3" fmla="*/ 4125 h 66"/>
                  <a:gd name="T4" fmla="+- 0 6337 6337"/>
                  <a:gd name="T5" fmla="*/ T4 w 38"/>
                  <a:gd name="T6" fmla="+- 0 4141 4125"/>
                  <a:gd name="T7" fmla="*/ 4141 h 66"/>
                  <a:gd name="T8" fmla="+- 0 6337 6337"/>
                  <a:gd name="T9" fmla="*/ T8 w 38"/>
                  <a:gd name="T10" fmla="+- 0 4142 4125"/>
                  <a:gd name="T11" fmla="*/ 4142 h 66"/>
                  <a:gd name="T12" fmla="+- 0 6338 6337"/>
                  <a:gd name="T13" fmla="*/ T12 w 38"/>
                  <a:gd name="T14" fmla="+- 0 4143 4125"/>
                  <a:gd name="T15" fmla="*/ 4143 h 66"/>
                  <a:gd name="T16" fmla="+- 0 6340 6337"/>
                  <a:gd name="T17" fmla="*/ T16 w 38"/>
                  <a:gd name="T18" fmla="+- 0 4142 4125"/>
                  <a:gd name="T19" fmla="*/ 4142 h 66"/>
                  <a:gd name="T20" fmla="+- 0 6352 6337"/>
                  <a:gd name="T21" fmla="*/ T20 w 38"/>
                  <a:gd name="T22" fmla="+- 0 4135 4125"/>
                  <a:gd name="T23" fmla="*/ 4135 h 66"/>
                  <a:gd name="T24" fmla="+- 0 6361 6337"/>
                  <a:gd name="T25" fmla="*/ T24 w 38"/>
                  <a:gd name="T26" fmla="+- 0 4135 4125"/>
                  <a:gd name="T27" fmla="*/ 4135 h 66"/>
                  <a:gd name="T28" fmla="+- 0 6361 6337"/>
                  <a:gd name="T29" fmla="*/ T28 w 38"/>
                  <a:gd name="T30" fmla="+- 0 4126 4125"/>
                  <a:gd name="T31" fmla="*/ 4126 h 66"/>
                  <a:gd name="T32" fmla="+- 0 6360 6337"/>
                  <a:gd name="T33" fmla="*/ T32 w 38"/>
                  <a:gd name="T34" fmla="+- 0 4126 4125"/>
                  <a:gd name="T35" fmla="*/ 4126 h 66"/>
                  <a:gd name="T36" fmla="+- 0 6359 6337"/>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51" name="Group 2618"/>
            <p:cNvGrpSpPr>
              <a:grpSpLocks/>
            </p:cNvGrpSpPr>
            <p:nvPr/>
          </p:nvGrpSpPr>
          <p:grpSpPr bwMode="auto">
            <a:xfrm>
              <a:off x="6332" y="4248"/>
              <a:ext cx="45" cy="68"/>
              <a:chOff x="6332" y="4248"/>
              <a:chExt cx="45" cy="68"/>
            </a:xfrm>
          </p:grpSpPr>
          <p:sp>
            <p:nvSpPr>
              <p:cNvPr id="39175" name="Freeform 2620"/>
              <p:cNvSpPr>
                <a:spLocks/>
              </p:cNvSpPr>
              <p:nvPr/>
            </p:nvSpPr>
            <p:spPr bwMode="auto">
              <a:xfrm>
                <a:off x="6332" y="4248"/>
                <a:ext cx="45" cy="68"/>
              </a:xfrm>
              <a:custGeom>
                <a:avLst/>
                <a:gdLst>
                  <a:gd name="T0" fmla="+- 0 6359 6332"/>
                  <a:gd name="T1" fmla="*/ T0 w 45"/>
                  <a:gd name="T2" fmla="+- 0 4248 4248"/>
                  <a:gd name="T3" fmla="*/ 4248 h 68"/>
                  <a:gd name="T4" fmla="+- 0 6350 6332"/>
                  <a:gd name="T5" fmla="*/ T4 w 45"/>
                  <a:gd name="T6" fmla="+- 0 4248 4248"/>
                  <a:gd name="T7" fmla="*/ 4248 h 68"/>
                  <a:gd name="T8" fmla="+- 0 6347 6332"/>
                  <a:gd name="T9" fmla="*/ T8 w 45"/>
                  <a:gd name="T10" fmla="+- 0 4249 4248"/>
                  <a:gd name="T11" fmla="*/ 4249 h 68"/>
                  <a:gd name="T12" fmla="+- 0 6332 6332"/>
                  <a:gd name="T13" fmla="*/ T12 w 45"/>
                  <a:gd name="T14" fmla="+- 0 4287 4248"/>
                  <a:gd name="T15" fmla="*/ 4287 h 68"/>
                  <a:gd name="T16" fmla="+- 0 6332 6332"/>
                  <a:gd name="T17" fmla="*/ T16 w 45"/>
                  <a:gd name="T18" fmla="+- 0 4292 4248"/>
                  <a:gd name="T19" fmla="*/ 4292 h 68"/>
                  <a:gd name="T20" fmla="+- 0 6349 6332"/>
                  <a:gd name="T21" fmla="*/ T20 w 45"/>
                  <a:gd name="T22" fmla="+- 0 4316 4248"/>
                  <a:gd name="T23" fmla="*/ 4316 h 68"/>
                  <a:gd name="T24" fmla="+- 0 6358 6332"/>
                  <a:gd name="T25" fmla="*/ T24 w 45"/>
                  <a:gd name="T26" fmla="+- 0 4316 4248"/>
                  <a:gd name="T27" fmla="*/ 4316 h 68"/>
                  <a:gd name="T28" fmla="+- 0 6361 6332"/>
                  <a:gd name="T29" fmla="*/ T28 w 45"/>
                  <a:gd name="T30" fmla="+- 0 4315 4248"/>
                  <a:gd name="T31" fmla="*/ 4315 h 68"/>
                  <a:gd name="T32" fmla="+- 0 6367 6332"/>
                  <a:gd name="T33" fmla="*/ T32 w 45"/>
                  <a:gd name="T34" fmla="+- 0 4311 4248"/>
                  <a:gd name="T35" fmla="*/ 4311 h 68"/>
                  <a:gd name="T36" fmla="+- 0 6369 6332"/>
                  <a:gd name="T37" fmla="*/ T36 w 45"/>
                  <a:gd name="T38" fmla="+- 0 4309 4248"/>
                  <a:gd name="T39" fmla="*/ 4309 h 68"/>
                  <a:gd name="T40" fmla="+- 0 6370 6332"/>
                  <a:gd name="T41" fmla="*/ T40 w 45"/>
                  <a:gd name="T42" fmla="+- 0 4308 4248"/>
                  <a:gd name="T43" fmla="*/ 4308 h 68"/>
                  <a:gd name="T44" fmla="+- 0 6351 6332"/>
                  <a:gd name="T45" fmla="*/ T44 w 45"/>
                  <a:gd name="T46" fmla="+- 0 4308 4248"/>
                  <a:gd name="T47" fmla="*/ 4308 h 68"/>
                  <a:gd name="T48" fmla="+- 0 6349 6332"/>
                  <a:gd name="T49" fmla="*/ T48 w 45"/>
                  <a:gd name="T50" fmla="+- 0 4308 4248"/>
                  <a:gd name="T51" fmla="*/ 4308 h 68"/>
                  <a:gd name="T52" fmla="+- 0 6341 6332"/>
                  <a:gd name="T53" fmla="*/ T52 w 45"/>
                  <a:gd name="T54" fmla="+- 0 4287 4248"/>
                  <a:gd name="T55" fmla="*/ 4287 h 68"/>
                  <a:gd name="T56" fmla="+- 0 6341 6332"/>
                  <a:gd name="T57" fmla="*/ T56 w 45"/>
                  <a:gd name="T58" fmla="+- 0 4274 4248"/>
                  <a:gd name="T59" fmla="*/ 4274 h 68"/>
                  <a:gd name="T60" fmla="+- 0 6351 6332"/>
                  <a:gd name="T61" fmla="*/ T60 w 45"/>
                  <a:gd name="T62" fmla="+- 0 4255 4248"/>
                  <a:gd name="T63" fmla="*/ 4255 h 68"/>
                  <a:gd name="T64" fmla="+- 0 6371 6332"/>
                  <a:gd name="T65" fmla="*/ T64 w 45"/>
                  <a:gd name="T66" fmla="+- 0 4255 4248"/>
                  <a:gd name="T67" fmla="*/ 4255 h 68"/>
                  <a:gd name="T68" fmla="+- 0 6370 6332"/>
                  <a:gd name="T69" fmla="*/ T68 w 45"/>
                  <a:gd name="T70" fmla="+- 0 4254 4248"/>
                  <a:gd name="T71" fmla="*/ 4254 h 68"/>
                  <a:gd name="T72" fmla="+- 0 6368 6332"/>
                  <a:gd name="T73" fmla="*/ T72 w 45"/>
                  <a:gd name="T74" fmla="+- 0 4252 4248"/>
                  <a:gd name="T75" fmla="*/ 4252 h 68"/>
                  <a:gd name="T76" fmla="+- 0 6362 6332"/>
                  <a:gd name="T77" fmla="*/ T76 w 45"/>
                  <a:gd name="T78" fmla="+- 0 4249 4248"/>
                  <a:gd name="T79" fmla="*/ 4249 h 68"/>
                  <a:gd name="T80" fmla="+- 0 6359 6332"/>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6" name="Freeform 2619"/>
              <p:cNvSpPr>
                <a:spLocks/>
              </p:cNvSpPr>
              <p:nvPr/>
            </p:nvSpPr>
            <p:spPr bwMode="auto">
              <a:xfrm>
                <a:off x="6332" y="4248"/>
                <a:ext cx="45" cy="68"/>
              </a:xfrm>
              <a:custGeom>
                <a:avLst/>
                <a:gdLst>
                  <a:gd name="T0" fmla="+- 0 6371 6332"/>
                  <a:gd name="T1" fmla="*/ T0 w 45"/>
                  <a:gd name="T2" fmla="+- 0 4255 4248"/>
                  <a:gd name="T3" fmla="*/ 4255 h 68"/>
                  <a:gd name="T4" fmla="+- 0 6354 6332"/>
                  <a:gd name="T5" fmla="*/ T4 w 45"/>
                  <a:gd name="T6" fmla="+- 0 4255 4248"/>
                  <a:gd name="T7" fmla="*/ 4255 h 68"/>
                  <a:gd name="T8" fmla="+- 0 6358 6332"/>
                  <a:gd name="T9" fmla="*/ T8 w 45"/>
                  <a:gd name="T10" fmla="+- 0 4256 4248"/>
                  <a:gd name="T11" fmla="*/ 4256 h 68"/>
                  <a:gd name="T12" fmla="+- 0 6362 6332"/>
                  <a:gd name="T13" fmla="*/ T12 w 45"/>
                  <a:gd name="T14" fmla="+- 0 4258 4248"/>
                  <a:gd name="T15" fmla="*/ 4258 h 68"/>
                  <a:gd name="T16" fmla="+- 0 6367 6332"/>
                  <a:gd name="T17" fmla="*/ T16 w 45"/>
                  <a:gd name="T18" fmla="+- 0 4287 4248"/>
                  <a:gd name="T19" fmla="*/ 4287 h 68"/>
                  <a:gd name="T20" fmla="+- 0 6367 6332"/>
                  <a:gd name="T21" fmla="*/ T20 w 45"/>
                  <a:gd name="T22" fmla="+- 0 4290 4248"/>
                  <a:gd name="T23" fmla="*/ 4290 h 68"/>
                  <a:gd name="T24" fmla="+- 0 6356 6332"/>
                  <a:gd name="T25" fmla="*/ T24 w 45"/>
                  <a:gd name="T26" fmla="+- 0 4308 4248"/>
                  <a:gd name="T27" fmla="*/ 4308 h 68"/>
                  <a:gd name="T28" fmla="+- 0 6370 6332"/>
                  <a:gd name="T29" fmla="*/ T28 w 45"/>
                  <a:gd name="T30" fmla="+- 0 4308 4248"/>
                  <a:gd name="T31" fmla="*/ 4308 h 68"/>
                  <a:gd name="T32" fmla="+- 0 6373 6332"/>
                  <a:gd name="T33" fmla="*/ T32 w 45"/>
                  <a:gd name="T34" fmla="+- 0 4303 4248"/>
                  <a:gd name="T35" fmla="*/ 4303 h 68"/>
                  <a:gd name="T36" fmla="+- 0 6374 6332"/>
                  <a:gd name="T37" fmla="*/ T36 w 45"/>
                  <a:gd name="T38" fmla="+- 0 4300 4248"/>
                  <a:gd name="T39" fmla="*/ 4300 h 68"/>
                  <a:gd name="T40" fmla="+- 0 6376 6332"/>
                  <a:gd name="T41" fmla="*/ T40 w 45"/>
                  <a:gd name="T42" fmla="+- 0 4291 4248"/>
                  <a:gd name="T43" fmla="*/ 4291 h 68"/>
                  <a:gd name="T44" fmla="+- 0 6376 6332"/>
                  <a:gd name="T45" fmla="*/ T44 w 45"/>
                  <a:gd name="T46" fmla="+- 0 4287 4248"/>
                  <a:gd name="T47" fmla="*/ 4287 h 68"/>
                  <a:gd name="T48" fmla="+- 0 6376 6332"/>
                  <a:gd name="T49" fmla="*/ T48 w 45"/>
                  <a:gd name="T50" fmla="+- 0 4274 4248"/>
                  <a:gd name="T51" fmla="*/ 4274 h 68"/>
                  <a:gd name="T52" fmla="+- 0 6376 6332"/>
                  <a:gd name="T53" fmla="*/ T52 w 45"/>
                  <a:gd name="T54" fmla="+- 0 4272 4248"/>
                  <a:gd name="T55" fmla="*/ 4272 h 68"/>
                  <a:gd name="T56" fmla="+- 0 6376 6332"/>
                  <a:gd name="T57" fmla="*/ T56 w 45"/>
                  <a:gd name="T58" fmla="+- 0 4271 4248"/>
                  <a:gd name="T59" fmla="*/ 4271 h 68"/>
                  <a:gd name="T60" fmla="+- 0 6375 6332"/>
                  <a:gd name="T61" fmla="*/ T60 w 45"/>
                  <a:gd name="T62" fmla="+- 0 4263 4248"/>
                  <a:gd name="T63" fmla="*/ 4263 h 68"/>
                  <a:gd name="T64" fmla="+- 0 6373 6332"/>
                  <a:gd name="T65" fmla="*/ T64 w 45"/>
                  <a:gd name="T66" fmla="+- 0 4260 4248"/>
                  <a:gd name="T67" fmla="*/ 4260 h 68"/>
                  <a:gd name="T68" fmla="+- 0 6371 6332"/>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52" name="Group 2615"/>
            <p:cNvGrpSpPr>
              <a:grpSpLocks/>
            </p:cNvGrpSpPr>
            <p:nvPr/>
          </p:nvGrpSpPr>
          <p:grpSpPr bwMode="auto">
            <a:xfrm>
              <a:off x="6332" y="4371"/>
              <a:ext cx="45" cy="68"/>
              <a:chOff x="6332" y="4371"/>
              <a:chExt cx="45" cy="68"/>
            </a:xfrm>
          </p:grpSpPr>
          <p:sp>
            <p:nvSpPr>
              <p:cNvPr id="39173" name="Freeform 2617"/>
              <p:cNvSpPr>
                <a:spLocks/>
              </p:cNvSpPr>
              <p:nvPr/>
            </p:nvSpPr>
            <p:spPr bwMode="auto">
              <a:xfrm>
                <a:off x="6332" y="4371"/>
                <a:ext cx="45" cy="68"/>
              </a:xfrm>
              <a:custGeom>
                <a:avLst/>
                <a:gdLst>
                  <a:gd name="T0" fmla="+- 0 6359 6332"/>
                  <a:gd name="T1" fmla="*/ T0 w 45"/>
                  <a:gd name="T2" fmla="+- 0 4371 4371"/>
                  <a:gd name="T3" fmla="*/ 4371 h 68"/>
                  <a:gd name="T4" fmla="+- 0 6350 6332"/>
                  <a:gd name="T5" fmla="*/ T4 w 45"/>
                  <a:gd name="T6" fmla="+- 0 4371 4371"/>
                  <a:gd name="T7" fmla="*/ 4371 h 68"/>
                  <a:gd name="T8" fmla="+- 0 6347 6332"/>
                  <a:gd name="T9" fmla="*/ T8 w 45"/>
                  <a:gd name="T10" fmla="+- 0 4372 4371"/>
                  <a:gd name="T11" fmla="*/ 4372 h 68"/>
                  <a:gd name="T12" fmla="+- 0 6332 6332"/>
                  <a:gd name="T13" fmla="*/ T12 w 45"/>
                  <a:gd name="T14" fmla="+- 0 4410 4371"/>
                  <a:gd name="T15" fmla="*/ 4410 h 68"/>
                  <a:gd name="T16" fmla="+- 0 6332 6332"/>
                  <a:gd name="T17" fmla="*/ T16 w 45"/>
                  <a:gd name="T18" fmla="+- 0 4415 4371"/>
                  <a:gd name="T19" fmla="*/ 4415 h 68"/>
                  <a:gd name="T20" fmla="+- 0 6349 6332"/>
                  <a:gd name="T21" fmla="*/ T20 w 45"/>
                  <a:gd name="T22" fmla="+- 0 4439 4371"/>
                  <a:gd name="T23" fmla="*/ 4439 h 68"/>
                  <a:gd name="T24" fmla="+- 0 6358 6332"/>
                  <a:gd name="T25" fmla="*/ T24 w 45"/>
                  <a:gd name="T26" fmla="+- 0 4439 4371"/>
                  <a:gd name="T27" fmla="*/ 4439 h 68"/>
                  <a:gd name="T28" fmla="+- 0 6361 6332"/>
                  <a:gd name="T29" fmla="*/ T28 w 45"/>
                  <a:gd name="T30" fmla="+- 0 4438 4371"/>
                  <a:gd name="T31" fmla="*/ 4438 h 68"/>
                  <a:gd name="T32" fmla="+- 0 6367 6332"/>
                  <a:gd name="T33" fmla="*/ T32 w 45"/>
                  <a:gd name="T34" fmla="+- 0 4435 4371"/>
                  <a:gd name="T35" fmla="*/ 4435 h 68"/>
                  <a:gd name="T36" fmla="+- 0 6369 6332"/>
                  <a:gd name="T37" fmla="*/ T36 w 45"/>
                  <a:gd name="T38" fmla="+- 0 4432 4371"/>
                  <a:gd name="T39" fmla="*/ 4432 h 68"/>
                  <a:gd name="T40" fmla="+- 0 6370 6332"/>
                  <a:gd name="T41" fmla="*/ T40 w 45"/>
                  <a:gd name="T42" fmla="+- 0 4431 4371"/>
                  <a:gd name="T43" fmla="*/ 4431 h 68"/>
                  <a:gd name="T44" fmla="+- 0 6351 6332"/>
                  <a:gd name="T45" fmla="*/ T44 w 45"/>
                  <a:gd name="T46" fmla="+- 0 4431 4371"/>
                  <a:gd name="T47" fmla="*/ 4431 h 68"/>
                  <a:gd name="T48" fmla="+- 0 6349 6332"/>
                  <a:gd name="T49" fmla="*/ T48 w 45"/>
                  <a:gd name="T50" fmla="+- 0 4431 4371"/>
                  <a:gd name="T51" fmla="*/ 4431 h 68"/>
                  <a:gd name="T52" fmla="+- 0 6341 6332"/>
                  <a:gd name="T53" fmla="*/ T52 w 45"/>
                  <a:gd name="T54" fmla="+- 0 4410 4371"/>
                  <a:gd name="T55" fmla="*/ 4410 h 68"/>
                  <a:gd name="T56" fmla="+- 0 6341 6332"/>
                  <a:gd name="T57" fmla="*/ T56 w 45"/>
                  <a:gd name="T58" fmla="+- 0 4397 4371"/>
                  <a:gd name="T59" fmla="*/ 4397 h 68"/>
                  <a:gd name="T60" fmla="+- 0 6351 6332"/>
                  <a:gd name="T61" fmla="*/ T60 w 45"/>
                  <a:gd name="T62" fmla="+- 0 4378 4371"/>
                  <a:gd name="T63" fmla="*/ 4378 h 68"/>
                  <a:gd name="T64" fmla="+- 0 6371 6332"/>
                  <a:gd name="T65" fmla="*/ T64 w 45"/>
                  <a:gd name="T66" fmla="+- 0 4378 4371"/>
                  <a:gd name="T67" fmla="*/ 4378 h 68"/>
                  <a:gd name="T68" fmla="+- 0 6370 6332"/>
                  <a:gd name="T69" fmla="*/ T68 w 45"/>
                  <a:gd name="T70" fmla="+- 0 4377 4371"/>
                  <a:gd name="T71" fmla="*/ 4377 h 68"/>
                  <a:gd name="T72" fmla="+- 0 6368 6332"/>
                  <a:gd name="T73" fmla="*/ T72 w 45"/>
                  <a:gd name="T74" fmla="+- 0 4375 4371"/>
                  <a:gd name="T75" fmla="*/ 4375 h 68"/>
                  <a:gd name="T76" fmla="+- 0 6362 6332"/>
                  <a:gd name="T77" fmla="*/ T76 w 45"/>
                  <a:gd name="T78" fmla="+- 0 4372 4371"/>
                  <a:gd name="T79" fmla="*/ 4372 h 68"/>
                  <a:gd name="T80" fmla="+- 0 6359 6332"/>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4"/>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4" name="Freeform 2616"/>
              <p:cNvSpPr>
                <a:spLocks/>
              </p:cNvSpPr>
              <p:nvPr/>
            </p:nvSpPr>
            <p:spPr bwMode="auto">
              <a:xfrm>
                <a:off x="6332" y="4371"/>
                <a:ext cx="45" cy="68"/>
              </a:xfrm>
              <a:custGeom>
                <a:avLst/>
                <a:gdLst>
                  <a:gd name="T0" fmla="+- 0 6371 6332"/>
                  <a:gd name="T1" fmla="*/ T0 w 45"/>
                  <a:gd name="T2" fmla="+- 0 4378 4371"/>
                  <a:gd name="T3" fmla="*/ 4378 h 68"/>
                  <a:gd name="T4" fmla="+- 0 6354 6332"/>
                  <a:gd name="T5" fmla="*/ T4 w 45"/>
                  <a:gd name="T6" fmla="+- 0 4378 4371"/>
                  <a:gd name="T7" fmla="*/ 4378 h 68"/>
                  <a:gd name="T8" fmla="+- 0 6358 6332"/>
                  <a:gd name="T9" fmla="*/ T8 w 45"/>
                  <a:gd name="T10" fmla="+- 0 4379 4371"/>
                  <a:gd name="T11" fmla="*/ 4379 h 68"/>
                  <a:gd name="T12" fmla="+- 0 6362 6332"/>
                  <a:gd name="T13" fmla="*/ T12 w 45"/>
                  <a:gd name="T14" fmla="+- 0 4381 4371"/>
                  <a:gd name="T15" fmla="*/ 4381 h 68"/>
                  <a:gd name="T16" fmla="+- 0 6367 6332"/>
                  <a:gd name="T17" fmla="*/ T16 w 45"/>
                  <a:gd name="T18" fmla="+- 0 4410 4371"/>
                  <a:gd name="T19" fmla="*/ 4410 h 68"/>
                  <a:gd name="T20" fmla="+- 0 6367 6332"/>
                  <a:gd name="T21" fmla="*/ T20 w 45"/>
                  <a:gd name="T22" fmla="+- 0 4413 4371"/>
                  <a:gd name="T23" fmla="*/ 4413 h 68"/>
                  <a:gd name="T24" fmla="+- 0 6356 6332"/>
                  <a:gd name="T25" fmla="*/ T24 w 45"/>
                  <a:gd name="T26" fmla="+- 0 4431 4371"/>
                  <a:gd name="T27" fmla="*/ 4431 h 68"/>
                  <a:gd name="T28" fmla="+- 0 6370 6332"/>
                  <a:gd name="T29" fmla="*/ T28 w 45"/>
                  <a:gd name="T30" fmla="+- 0 4431 4371"/>
                  <a:gd name="T31" fmla="*/ 4431 h 68"/>
                  <a:gd name="T32" fmla="+- 0 6373 6332"/>
                  <a:gd name="T33" fmla="*/ T32 w 45"/>
                  <a:gd name="T34" fmla="+- 0 4426 4371"/>
                  <a:gd name="T35" fmla="*/ 4426 h 68"/>
                  <a:gd name="T36" fmla="+- 0 6374 6332"/>
                  <a:gd name="T37" fmla="*/ T36 w 45"/>
                  <a:gd name="T38" fmla="+- 0 4423 4371"/>
                  <a:gd name="T39" fmla="*/ 4423 h 68"/>
                  <a:gd name="T40" fmla="+- 0 6376 6332"/>
                  <a:gd name="T41" fmla="*/ T40 w 45"/>
                  <a:gd name="T42" fmla="+- 0 4414 4371"/>
                  <a:gd name="T43" fmla="*/ 4414 h 68"/>
                  <a:gd name="T44" fmla="+- 0 6376 6332"/>
                  <a:gd name="T45" fmla="*/ T44 w 45"/>
                  <a:gd name="T46" fmla="+- 0 4410 4371"/>
                  <a:gd name="T47" fmla="*/ 4410 h 68"/>
                  <a:gd name="T48" fmla="+- 0 6376 6332"/>
                  <a:gd name="T49" fmla="*/ T48 w 45"/>
                  <a:gd name="T50" fmla="+- 0 4397 4371"/>
                  <a:gd name="T51" fmla="*/ 4397 h 68"/>
                  <a:gd name="T52" fmla="+- 0 6376 6332"/>
                  <a:gd name="T53" fmla="*/ T52 w 45"/>
                  <a:gd name="T54" fmla="+- 0 4395 4371"/>
                  <a:gd name="T55" fmla="*/ 4395 h 68"/>
                  <a:gd name="T56" fmla="+- 0 6376 6332"/>
                  <a:gd name="T57" fmla="*/ T56 w 45"/>
                  <a:gd name="T58" fmla="+- 0 4394 4371"/>
                  <a:gd name="T59" fmla="*/ 4394 h 68"/>
                  <a:gd name="T60" fmla="+- 0 6375 6332"/>
                  <a:gd name="T61" fmla="*/ T60 w 45"/>
                  <a:gd name="T62" fmla="+- 0 4386 4371"/>
                  <a:gd name="T63" fmla="*/ 4386 h 68"/>
                  <a:gd name="T64" fmla="+- 0 6373 6332"/>
                  <a:gd name="T65" fmla="*/ T64 w 45"/>
                  <a:gd name="T66" fmla="+- 0 4383 4371"/>
                  <a:gd name="T67" fmla="*/ 4383 h 68"/>
                  <a:gd name="T68" fmla="+- 0 6371 6332"/>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53" name="Group 2611"/>
            <p:cNvGrpSpPr>
              <a:grpSpLocks/>
            </p:cNvGrpSpPr>
            <p:nvPr/>
          </p:nvGrpSpPr>
          <p:grpSpPr bwMode="auto">
            <a:xfrm>
              <a:off x="6333" y="4494"/>
              <a:ext cx="41" cy="68"/>
              <a:chOff x="6333" y="4494"/>
              <a:chExt cx="41" cy="68"/>
            </a:xfrm>
          </p:grpSpPr>
          <p:sp>
            <p:nvSpPr>
              <p:cNvPr id="39170" name="Freeform 2614"/>
              <p:cNvSpPr>
                <a:spLocks/>
              </p:cNvSpPr>
              <p:nvPr/>
            </p:nvSpPr>
            <p:spPr bwMode="auto">
              <a:xfrm>
                <a:off x="6333" y="4494"/>
                <a:ext cx="41" cy="68"/>
              </a:xfrm>
              <a:custGeom>
                <a:avLst/>
                <a:gdLst>
                  <a:gd name="T0" fmla="+- 0 6335 6333"/>
                  <a:gd name="T1" fmla="*/ T0 w 41"/>
                  <a:gd name="T2" fmla="+- 0 4549 4494"/>
                  <a:gd name="T3" fmla="*/ 4549 h 68"/>
                  <a:gd name="T4" fmla="+- 0 6334 6333"/>
                  <a:gd name="T5" fmla="*/ T4 w 41"/>
                  <a:gd name="T6" fmla="+- 0 4550 4494"/>
                  <a:gd name="T7" fmla="*/ 4550 h 68"/>
                  <a:gd name="T8" fmla="+- 0 6334 6333"/>
                  <a:gd name="T9" fmla="*/ T8 w 41"/>
                  <a:gd name="T10" fmla="+- 0 4551 4494"/>
                  <a:gd name="T11" fmla="*/ 4551 h 68"/>
                  <a:gd name="T12" fmla="+- 0 6333 6333"/>
                  <a:gd name="T13" fmla="*/ T12 w 41"/>
                  <a:gd name="T14" fmla="+- 0 4555 4494"/>
                  <a:gd name="T15" fmla="*/ 4555 h 68"/>
                  <a:gd name="T16" fmla="+- 0 6334 6333"/>
                  <a:gd name="T17" fmla="*/ T16 w 41"/>
                  <a:gd name="T18" fmla="+- 0 4556 4494"/>
                  <a:gd name="T19" fmla="*/ 4556 h 68"/>
                  <a:gd name="T20" fmla="+- 0 6355 6333"/>
                  <a:gd name="T21" fmla="*/ T20 w 41"/>
                  <a:gd name="T22" fmla="+- 0 4562 4494"/>
                  <a:gd name="T23" fmla="*/ 4562 h 68"/>
                  <a:gd name="T24" fmla="+- 0 6358 6333"/>
                  <a:gd name="T25" fmla="*/ T24 w 41"/>
                  <a:gd name="T26" fmla="+- 0 4561 4494"/>
                  <a:gd name="T27" fmla="*/ 4561 h 68"/>
                  <a:gd name="T28" fmla="+- 0 6370 6333"/>
                  <a:gd name="T29" fmla="*/ T28 w 41"/>
                  <a:gd name="T30" fmla="+- 0 4555 4494"/>
                  <a:gd name="T31" fmla="*/ 4555 h 68"/>
                  <a:gd name="T32" fmla="+- 0 6349 6333"/>
                  <a:gd name="T33" fmla="*/ T32 w 41"/>
                  <a:gd name="T34" fmla="+- 0 4555 4494"/>
                  <a:gd name="T35" fmla="*/ 4555 h 68"/>
                  <a:gd name="T36" fmla="+- 0 6347 6333"/>
                  <a:gd name="T37" fmla="*/ T36 w 41"/>
                  <a:gd name="T38" fmla="+- 0 4554 4494"/>
                  <a:gd name="T39" fmla="*/ 4554 h 68"/>
                  <a:gd name="T40" fmla="+- 0 6343 6333"/>
                  <a:gd name="T41" fmla="*/ T40 w 41"/>
                  <a:gd name="T42" fmla="+- 0 4553 4494"/>
                  <a:gd name="T43" fmla="*/ 4553 h 68"/>
                  <a:gd name="T44" fmla="+- 0 6341 6333"/>
                  <a:gd name="T45" fmla="*/ T44 w 41"/>
                  <a:gd name="T46" fmla="+- 0 4553 4494"/>
                  <a:gd name="T47" fmla="*/ 4553 h 68"/>
                  <a:gd name="T48" fmla="+- 0 6340 6333"/>
                  <a:gd name="T49" fmla="*/ T48 w 41"/>
                  <a:gd name="T50" fmla="+- 0 4552 4494"/>
                  <a:gd name="T51" fmla="*/ 4552 h 68"/>
                  <a:gd name="T52" fmla="+- 0 6336 6333"/>
                  <a:gd name="T53" fmla="*/ T52 w 41"/>
                  <a:gd name="T54" fmla="+- 0 4550 4494"/>
                  <a:gd name="T55" fmla="*/ 4550 h 68"/>
                  <a:gd name="T56" fmla="+- 0 6335 6333"/>
                  <a:gd name="T57" fmla="*/ T56 w 41"/>
                  <a:gd name="T58" fmla="+- 0 4549 4494"/>
                  <a:gd name="T59"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1" h="68">
                    <a:moveTo>
                      <a:pt x="2" y="55"/>
                    </a:moveTo>
                    <a:lnTo>
                      <a:pt x="1" y="56"/>
                    </a:lnTo>
                    <a:lnTo>
                      <a:pt x="1" y="57"/>
                    </a:lnTo>
                    <a:lnTo>
                      <a:pt x="0" y="61"/>
                    </a:lnTo>
                    <a:lnTo>
                      <a:pt x="1" y="62"/>
                    </a:lnTo>
                    <a:lnTo>
                      <a:pt x="22" y="68"/>
                    </a:lnTo>
                    <a:lnTo>
                      <a:pt x="25" y="67"/>
                    </a:lnTo>
                    <a:lnTo>
                      <a:pt x="37" y="61"/>
                    </a:lnTo>
                    <a:lnTo>
                      <a:pt x="16" y="61"/>
                    </a:lnTo>
                    <a:lnTo>
                      <a:pt x="14" y="60"/>
                    </a:lnTo>
                    <a:lnTo>
                      <a:pt x="10" y="59"/>
                    </a:lnTo>
                    <a:lnTo>
                      <a:pt x="8" y="59"/>
                    </a:lnTo>
                    <a:lnTo>
                      <a:pt x="7" y="58"/>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1" name="Freeform 2613"/>
              <p:cNvSpPr>
                <a:spLocks/>
              </p:cNvSpPr>
              <p:nvPr/>
            </p:nvSpPr>
            <p:spPr bwMode="auto">
              <a:xfrm>
                <a:off x="6333" y="4494"/>
                <a:ext cx="41" cy="68"/>
              </a:xfrm>
              <a:custGeom>
                <a:avLst/>
                <a:gdLst>
                  <a:gd name="T0" fmla="+- 0 6369 6333"/>
                  <a:gd name="T1" fmla="*/ T0 w 41"/>
                  <a:gd name="T2" fmla="+- 0 4501 4494"/>
                  <a:gd name="T3" fmla="*/ 4501 h 68"/>
                  <a:gd name="T4" fmla="+- 0 6351 6333"/>
                  <a:gd name="T5" fmla="*/ T4 w 41"/>
                  <a:gd name="T6" fmla="+- 0 4501 4494"/>
                  <a:gd name="T7" fmla="*/ 4501 h 68"/>
                  <a:gd name="T8" fmla="+- 0 6356 6333"/>
                  <a:gd name="T9" fmla="*/ T8 w 41"/>
                  <a:gd name="T10" fmla="+- 0 4502 4494"/>
                  <a:gd name="T11" fmla="*/ 4502 h 68"/>
                  <a:gd name="T12" fmla="+- 0 6359 6333"/>
                  <a:gd name="T13" fmla="*/ T12 w 41"/>
                  <a:gd name="T14" fmla="+- 0 4504 4494"/>
                  <a:gd name="T15" fmla="*/ 4504 h 68"/>
                  <a:gd name="T16" fmla="+- 0 6361 6333"/>
                  <a:gd name="T17" fmla="*/ T16 w 41"/>
                  <a:gd name="T18" fmla="+- 0 4508 4494"/>
                  <a:gd name="T19" fmla="*/ 4508 h 68"/>
                  <a:gd name="T20" fmla="+- 0 6362 6333"/>
                  <a:gd name="T21" fmla="*/ T20 w 41"/>
                  <a:gd name="T22" fmla="+- 0 4511 4494"/>
                  <a:gd name="T23" fmla="*/ 4511 h 68"/>
                  <a:gd name="T24" fmla="+- 0 6362 6333"/>
                  <a:gd name="T25" fmla="*/ T24 w 41"/>
                  <a:gd name="T26" fmla="+- 0 4513 4494"/>
                  <a:gd name="T27" fmla="*/ 4513 h 68"/>
                  <a:gd name="T28" fmla="+- 0 6341 6333"/>
                  <a:gd name="T29" fmla="*/ T28 w 41"/>
                  <a:gd name="T30" fmla="+- 0 4524 4494"/>
                  <a:gd name="T31" fmla="*/ 4524 h 68"/>
                  <a:gd name="T32" fmla="+- 0 6340 6333"/>
                  <a:gd name="T33" fmla="*/ T32 w 41"/>
                  <a:gd name="T34" fmla="+- 0 4524 4494"/>
                  <a:gd name="T35" fmla="*/ 4524 h 68"/>
                  <a:gd name="T36" fmla="+- 0 6340 6333"/>
                  <a:gd name="T37" fmla="*/ T36 w 41"/>
                  <a:gd name="T38" fmla="+- 0 4525 4494"/>
                  <a:gd name="T39" fmla="*/ 4525 h 68"/>
                  <a:gd name="T40" fmla="+- 0 6340 6333"/>
                  <a:gd name="T41" fmla="*/ T40 w 41"/>
                  <a:gd name="T42" fmla="+- 0 4529 4494"/>
                  <a:gd name="T43" fmla="*/ 4529 h 68"/>
                  <a:gd name="T44" fmla="+- 0 6340 6333"/>
                  <a:gd name="T45" fmla="*/ T44 w 41"/>
                  <a:gd name="T46" fmla="+- 0 4530 4494"/>
                  <a:gd name="T47" fmla="*/ 4530 h 68"/>
                  <a:gd name="T48" fmla="+- 0 6341 6333"/>
                  <a:gd name="T49" fmla="*/ T48 w 41"/>
                  <a:gd name="T50" fmla="+- 0 4530 4494"/>
                  <a:gd name="T51" fmla="*/ 4530 h 68"/>
                  <a:gd name="T52" fmla="+- 0 6351 6333"/>
                  <a:gd name="T53" fmla="*/ T52 w 41"/>
                  <a:gd name="T54" fmla="+- 0 4531 4494"/>
                  <a:gd name="T55" fmla="*/ 4531 h 68"/>
                  <a:gd name="T56" fmla="+- 0 6353 6333"/>
                  <a:gd name="T57" fmla="*/ T56 w 41"/>
                  <a:gd name="T58" fmla="+- 0 4531 4494"/>
                  <a:gd name="T59" fmla="*/ 4531 h 68"/>
                  <a:gd name="T60" fmla="+- 0 6364 6333"/>
                  <a:gd name="T61" fmla="*/ T60 w 41"/>
                  <a:gd name="T62" fmla="+- 0 4541 4494"/>
                  <a:gd name="T63" fmla="*/ 4541 h 68"/>
                  <a:gd name="T64" fmla="+- 0 6364 6333"/>
                  <a:gd name="T65" fmla="*/ T64 w 41"/>
                  <a:gd name="T66" fmla="+- 0 4543 4494"/>
                  <a:gd name="T67" fmla="*/ 4543 h 68"/>
                  <a:gd name="T68" fmla="+- 0 6353 6333"/>
                  <a:gd name="T69" fmla="*/ T68 w 41"/>
                  <a:gd name="T70" fmla="+- 0 4555 4494"/>
                  <a:gd name="T71" fmla="*/ 4555 h 68"/>
                  <a:gd name="T72" fmla="+- 0 6370 6333"/>
                  <a:gd name="T73" fmla="*/ T72 w 41"/>
                  <a:gd name="T74" fmla="+- 0 4555 4494"/>
                  <a:gd name="T75" fmla="*/ 4555 h 68"/>
                  <a:gd name="T76" fmla="+- 0 6371 6333"/>
                  <a:gd name="T77" fmla="*/ T76 w 41"/>
                  <a:gd name="T78" fmla="+- 0 4553 4494"/>
                  <a:gd name="T79" fmla="*/ 4553 h 68"/>
                  <a:gd name="T80" fmla="+- 0 6373 6333"/>
                  <a:gd name="T81" fmla="*/ T80 w 41"/>
                  <a:gd name="T82" fmla="+- 0 4548 4494"/>
                  <a:gd name="T83" fmla="*/ 4548 h 68"/>
                  <a:gd name="T84" fmla="+- 0 6374 6333"/>
                  <a:gd name="T85" fmla="*/ T84 w 41"/>
                  <a:gd name="T86" fmla="+- 0 4545 4494"/>
                  <a:gd name="T87" fmla="*/ 4545 h 68"/>
                  <a:gd name="T88" fmla="+- 0 6374 6333"/>
                  <a:gd name="T89" fmla="*/ T88 w 41"/>
                  <a:gd name="T90" fmla="+- 0 4539 4494"/>
                  <a:gd name="T91" fmla="*/ 4539 h 68"/>
                  <a:gd name="T92" fmla="+- 0 6359 6333"/>
                  <a:gd name="T93" fmla="*/ T92 w 41"/>
                  <a:gd name="T94" fmla="+- 0 4526 4494"/>
                  <a:gd name="T95" fmla="*/ 4526 h 68"/>
                  <a:gd name="T96" fmla="+- 0 6371 6333"/>
                  <a:gd name="T97" fmla="*/ T96 w 41"/>
                  <a:gd name="T98" fmla="+- 0 4513 4494"/>
                  <a:gd name="T99" fmla="*/ 4513 h 68"/>
                  <a:gd name="T100" fmla="+- 0 6370 6333"/>
                  <a:gd name="T101" fmla="*/ T100 w 41"/>
                  <a:gd name="T102" fmla="+- 0 4506 4494"/>
                  <a:gd name="T103" fmla="*/ 4506 h 68"/>
                  <a:gd name="T104" fmla="+- 0 6370 6333"/>
                  <a:gd name="T105" fmla="*/ T104 w 41"/>
                  <a:gd name="T106" fmla="+- 0 4506 4494"/>
                  <a:gd name="T107" fmla="*/ 4506 h 68"/>
                  <a:gd name="T108" fmla="+- 0 6370 6333"/>
                  <a:gd name="T109" fmla="*/ T108 w 41"/>
                  <a:gd name="T110" fmla="+- 0 4504 4494"/>
                  <a:gd name="T111" fmla="*/ 4504 h 68"/>
                  <a:gd name="T112" fmla="+- 0 6369 6333"/>
                  <a:gd name="T113" fmla="*/ T112 w 41"/>
                  <a:gd name="T114" fmla="+- 0 4502 4494"/>
                  <a:gd name="T115" fmla="*/ 4502 h 68"/>
                  <a:gd name="T116" fmla="+- 0 6369 6333"/>
                  <a:gd name="T117" fmla="*/ T116 w 41"/>
                  <a:gd name="T118" fmla="+- 0 4501 4494"/>
                  <a:gd name="T119"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1" h="68">
                    <a:moveTo>
                      <a:pt x="36" y="7"/>
                    </a:moveTo>
                    <a:lnTo>
                      <a:pt x="18" y="7"/>
                    </a:lnTo>
                    <a:lnTo>
                      <a:pt x="23" y="8"/>
                    </a:lnTo>
                    <a:lnTo>
                      <a:pt x="26" y="10"/>
                    </a:lnTo>
                    <a:lnTo>
                      <a:pt x="28" y="14"/>
                    </a:lnTo>
                    <a:lnTo>
                      <a:pt x="29" y="17"/>
                    </a:lnTo>
                    <a:lnTo>
                      <a:pt x="29" y="19"/>
                    </a:lnTo>
                    <a:lnTo>
                      <a:pt x="8" y="30"/>
                    </a:lnTo>
                    <a:lnTo>
                      <a:pt x="7" y="30"/>
                    </a:lnTo>
                    <a:lnTo>
                      <a:pt x="7" y="31"/>
                    </a:lnTo>
                    <a:lnTo>
                      <a:pt x="7" y="35"/>
                    </a:lnTo>
                    <a:lnTo>
                      <a:pt x="7" y="36"/>
                    </a:lnTo>
                    <a:lnTo>
                      <a:pt x="8" y="36"/>
                    </a:lnTo>
                    <a:lnTo>
                      <a:pt x="18" y="37"/>
                    </a:lnTo>
                    <a:lnTo>
                      <a:pt x="20" y="37"/>
                    </a:lnTo>
                    <a:lnTo>
                      <a:pt x="31" y="47"/>
                    </a:lnTo>
                    <a:lnTo>
                      <a:pt x="31" y="49"/>
                    </a:lnTo>
                    <a:lnTo>
                      <a:pt x="20" y="61"/>
                    </a:lnTo>
                    <a:lnTo>
                      <a:pt x="37" y="61"/>
                    </a:lnTo>
                    <a:lnTo>
                      <a:pt x="38" y="59"/>
                    </a:lnTo>
                    <a:lnTo>
                      <a:pt x="40" y="54"/>
                    </a:lnTo>
                    <a:lnTo>
                      <a:pt x="41" y="51"/>
                    </a:lnTo>
                    <a:lnTo>
                      <a:pt x="41" y="45"/>
                    </a:lnTo>
                    <a:lnTo>
                      <a:pt x="26" y="32"/>
                    </a:lnTo>
                    <a:lnTo>
                      <a:pt x="38" y="19"/>
                    </a:lnTo>
                    <a:lnTo>
                      <a:pt x="37" y="12"/>
                    </a:lnTo>
                    <a:lnTo>
                      <a:pt x="37" y="10"/>
                    </a:lnTo>
                    <a:lnTo>
                      <a:pt x="36" y="8"/>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2" name="Freeform 2612"/>
              <p:cNvSpPr>
                <a:spLocks/>
              </p:cNvSpPr>
              <p:nvPr/>
            </p:nvSpPr>
            <p:spPr bwMode="auto">
              <a:xfrm>
                <a:off x="6333" y="4494"/>
                <a:ext cx="41" cy="68"/>
              </a:xfrm>
              <a:custGeom>
                <a:avLst/>
                <a:gdLst>
                  <a:gd name="T0" fmla="+- 0 6356 6333"/>
                  <a:gd name="T1" fmla="*/ T0 w 41"/>
                  <a:gd name="T2" fmla="+- 0 4494 4494"/>
                  <a:gd name="T3" fmla="*/ 4494 h 68"/>
                  <a:gd name="T4" fmla="+- 0 6335 6333"/>
                  <a:gd name="T5" fmla="*/ T4 w 41"/>
                  <a:gd name="T6" fmla="+- 0 4506 4494"/>
                  <a:gd name="T7" fmla="*/ 4506 h 68"/>
                  <a:gd name="T8" fmla="+- 0 6335 6333"/>
                  <a:gd name="T9" fmla="*/ T8 w 41"/>
                  <a:gd name="T10" fmla="+- 0 4506 4494"/>
                  <a:gd name="T11" fmla="*/ 4506 h 68"/>
                  <a:gd name="T12" fmla="+- 0 6336 6333"/>
                  <a:gd name="T13" fmla="*/ T12 w 41"/>
                  <a:gd name="T14" fmla="+- 0 4507 4494"/>
                  <a:gd name="T15" fmla="*/ 4507 h 68"/>
                  <a:gd name="T16" fmla="+- 0 6337 6333"/>
                  <a:gd name="T17" fmla="*/ T16 w 41"/>
                  <a:gd name="T18" fmla="+- 0 4507 4494"/>
                  <a:gd name="T19" fmla="*/ 4507 h 68"/>
                  <a:gd name="T20" fmla="+- 0 6338 6333"/>
                  <a:gd name="T21" fmla="*/ T20 w 41"/>
                  <a:gd name="T22" fmla="+- 0 4506 4494"/>
                  <a:gd name="T23" fmla="*/ 4506 h 68"/>
                  <a:gd name="T24" fmla="+- 0 6341 6333"/>
                  <a:gd name="T25" fmla="*/ T24 w 41"/>
                  <a:gd name="T26" fmla="+- 0 4504 4494"/>
                  <a:gd name="T27" fmla="*/ 4504 h 68"/>
                  <a:gd name="T28" fmla="+- 0 6346 6333"/>
                  <a:gd name="T29" fmla="*/ T28 w 41"/>
                  <a:gd name="T30" fmla="+- 0 4502 4494"/>
                  <a:gd name="T31" fmla="*/ 4502 h 68"/>
                  <a:gd name="T32" fmla="+- 0 6347 6333"/>
                  <a:gd name="T33" fmla="*/ T32 w 41"/>
                  <a:gd name="T34" fmla="+- 0 4502 4494"/>
                  <a:gd name="T35" fmla="*/ 4502 h 68"/>
                  <a:gd name="T36" fmla="+- 0 6349 6333"/>
                  <a:gd name="T37" fmla="*/ T36 w 41"/>
                  <a:gd name="T38" fmla="+- 0 4501 4494"/>
                  <a:gd name="T39" fmla="*/ 4501 h 68"/>
                  <a:gd name="T40" fmla="+- 0 6369 6333"/>
                  <a:gd name="T41" fmla="*/ T40 w 41"/>
                  <a:gd name="T42" fmla="+- 0 4501 4494"/>
                  <a:gd name="T43" fmla="*/ 4501 h 68"/>
                  <a:gd name="T44" fmla="+- 0 6368 6333"/>
                  <a:gd name="T45" fmla="*/ T44 w 41"/>
                  <a:gd name="T46" fmla="+- 0 4500 4494"/>
                  <a:gd name="T47" fmla="*/ 4500 h 68"/>
                  <a:gd name="T48" fmla="+- 0 6365 6333"/>
                  <a:gd name="T49" fmla="*/ T48 w 41"/>
                  <a:gd name="T50" fmla="+- 0 4497 4494"/>
                  <a:gd name="T51" fmla="*/ 4497 h 68"/>
                  <a:gd name="T52" fmla="+- 0 6363 6333"/>
                  <a:gd name="T53" fmla="*/ T52 w 41"/>
                  <a:gd name="T54" fmla="+- 0 4496 4494"/>
                  <a:gd name="T55" fmla="*/ 4496 h 68"/>
                  <a:gd name="T56" fmla="+- 0 6358 6333"/>
                  <a:gd name="T57" fmla="*/ T56 w 41"/>
                  <a:gd name="T58" fmla="+- 0 4495 4494"/>
                  <a:gd name="T59" fmla="*/ 4495 h 68"/>
                  <a:gd name="T60" fmla="+- 0 6356 6333"/>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2"/>
                    </a:lnTo>
                    <a:lnTo>
                      <a:pt x="3" y="13"/>
                    </a:lnTo>
                    <a:lnTo>
                      <a:pt x="4" y="13"/>
                    </a:lnTo>
                    <a:lnTo>
                      <a:pt x="5" y="12"/>
                    </a:lnTo>
                    <a:lnTo>
                      <a:pt x="8" y="10"/>
                    </a:lnTo>
                    <a:lnTo>
                      <a:pt x="13" y="8"/>
                    </a:lnTo>
                    <a:lnTo>
                      <a:pt x="14" y="8"/>
                    </a:lnTo>
                    <a:lnTo>
                      <a:pt x="16" y="7"/>
                    </a:lnTo>
                    <a:lnTo>
                      <a:pt x="36" y="7"/>
                    </a:lnTo>
                    <a:lnTo>
                      <a:pt x="35" y="6"/>
                    </a:lnTo>
                    <a:lnTo>
                      <a:pt x="32" y="3"/>
                    </a:lnTo>
                    <a:lnTo>
                      <a:pt x="30" y="2"/>
                    </a:lnTo>
                    <a:lnTo>
                      <a:pt x="25" y="1"/>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54" name="Group 2609"/>
            <p:cNvGrpSpPr>
              <a:grpSpLocks/>
            </p:cNvGrpSpPr>
            <p:nvPr/>
          </p:nvGrpSpPr>
          <p:grpSpPr bwMode="auto">
            <a:xfrm>
              <a:off x="6403" y="4688"/>
              <a:ext cx="78" cy="2"/>
              <a:chOff x="6403" y="4688"/>
              <a:chExt cx="78" cy="2"/>
            </a:xfrm>
          </p:grpSpPr>
          <p:sp>
            <p:nvSpPr>
              <p:cNvPr id="39169" name="Freeform 2610"/>
              <p:cNvSpPr>
                <a:spLocks/>
              </p:cNvSpPr>
              <p:nvPr/>
            </p:nvSpPr>
            <p:spPr bwMode="auto">
              <a:xfrm>
                <a:off x="6403" y="4688"/>
                <a:ext cx="78" cy="2"/>
              </a:xfrm>
              <a:custGeom>
                <a:avLst/>
                <a:gdLst>
                  <a:gd name="T0" fmla="+- 0 6403 6403"/>
                  <a:gd name="T1" fmla="*/ T0 w 78"/>
                  <a:gd name="T2" fmla="+- 0 6480 6403"/>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5" name="Group 2607"/>
            <p:cNvGrpSpPr>
              <a:grpSpLocks/>
            </p:cNvGrpSpPr>
            <p:nvPr/>
          </p:nvGrpSpPr>
          <p:grpSpPr bwMode="auto">
            <a:xfrm>
              <a:off x="6403" y="4681"/>
              <a:ext cx="77" cy="2"/>
              <a:chOff x="6403" y="4681"/>
              <a:chExt cx="77" cy="2"/>
            </a:xfrm>
          </p:grpSpPr>
          <p:sp>
            <p:nvSpPr>
              <p:cNvPr id="39168" name="Freeform 2608"/>
              <p:cNvSpPr>
                <a:spLocks/>
              </p:cNvSpPr>
              <p:nvPr/>
            </p:nvSpPr>
            <p:spPr bwMode="auto">
              <a:xfrm>
                <a:off x="6403" y="4681"/>
                <a:ext cx="77" cy="2"/>
              </a:xfrm>
              <a:custGeom>
                <a:avLst/>
                <a:gdLst>
                  <a:gd name="T0" fmla="+- 0 6403 6403"/>
                  <a:gd name="T1" fmla="*/ T0 w 77"/>
                  <a:gd name="T2" fmla="+- 0 6480 6403"/>
                  <a:gd name="T3" fmla="*/ T2 w 77"/>
                </a:gdLst>
                <a:ahLst/>
                <a:cxnLst>
                  <a:cxn ang="0">
                    <a:pos x="T1" y="0"/>
                  </a:cxn>
                  <a:cxn ang="0">
                    <a:pos x="T3" y="0"/>
                  </a:cxn>
                </a:cxnLst>
                <a:rect l="0" t="0" r="r" b="b"/>
                <a:pathLst>
                  <a:path w="77">
                    <a:moveTo>
                      <a:pt x="0" y="0"/>
                    </a:moveTo>
                    <a:lnTo>
                      <a:pt x="77" y="0"/>
                    </a:lnTo>
                  </a:path>
                </a:pathLst>
              </a:custGeom>
              <a:noFill/>
              <a:ln w="76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6" name="Group 2605"/>
            <p:cNvGrpSpPr>
              <a:grpSpLocks/>
            </p:cNvGrpSpPr>
            <p:nvPr/>
          </p:nvGrpSpPr>
          <p:grpSpPr bwMode="auto">
            <a:xfrm>
              <a:off x="6474" y="4451"/>
              <a:ext cx="2" cy="220"/>
              <a:chOff x="6474" y="4451"/>
              <a:chExt cx="2" cy="220"/>
            </a:xfrm>
          </p:grpSpPr>
          <p:sp>
            <p:nvSpPr>
              <p:cNvPr id="39167" name="Freeform 2606"/>
              <p:cNvSpPr>
                <a:spLocks/>
              </p:cNvSpPr>
              <p:nvPr/>
            </p:nvSpPr>
            <p:spPr bwMode="auto">
              <a:xfrm>
                <a:off x="6474" y="4451"/>
                <a:ext cx="2" cy="220"/>
              </a:xfrm>
              <a:custGeom>
                <a:avLst/>
                <a:gdLst>
                  <a:gd name="T0" fmla="+- 0 4451 4451"/>
                  <a:gd name="T1" fmla="*/ 4451 h 220"/>
                  <a:gd name="T2" fmla="+- 0 4671 4451"/>
                  <a:gd name="T3" fmla="*/ 4671 h 220"/>
                </a:gdLst>
                <a:ahLst/>
                <a:cxnLst>
                  <a:cxn ang="0">
                    <a:pos x="0" y="T1"/>
                  </a:cxn>
                  <a:cxn ang="0">
                    <a:pos x="0" y="T3"/>
                  </a:cxn>
                </a:cxnLst>
                <a:rect l="0" t="0" r="r" b="b"/>
                <a:pathLst>
                  <a:path h="220">
                    <a:moveTo>
                      <a:pt x="0" y="0"/>
                    </a:moveTo>
                    <a:lnTo>
                      <a:pt x="0" y="220"/>
                    </a:lnTo>
                  </a:path>
                </a:pathLst>
              </a:custGeom>
              <a:noFill/>
              <a:ln w="748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7" name="Group 2603"/>
            <p:cNvGrpSpPr>
              <a:grpSpLocks/>
            </p:cNvGrpSpPr>
            <p:nvPr/>
          </p:nvGrpSpPr>
          <p:grpSpPr bwMode="auto">
            <a:xfrm>
              <a:off x="6468" y="4450"/>
              <a:ext cx="2" cy="2"/>
              <a:chOff x="6468" y="4450"/>
              <a:chExt cx="2" cy="2"/>
            </a:xfrm>
          </p:grpSpPr>
          <p:sp>
            <p:nvSpPr>
              <p:cNvPr id="39166" name="Freeform 2604"/>
              <p:cNvSpPr>
                <a:spLocks/>
              </p:cNvSpPr>
              <p:nvPr/>
            </p:nvSpPr>
            <p:spPr bwMode="auto">
              <a:xfrm>
                <a:off x="6468" y="4450"/>
                <a:ext cx="2" cy="2"/>
              </a:xfrm>
              <a:custGeom>
                <a:avLst/>
                <a:gdLst>
                  <a:gd name="T0" fmla="+- 0 6468 6468"/>
                  <a:gd name="T1" fmla="*/ T0 w 2"/>
                  <a:gd name="T2" fmla="+- 0 6469 6468"/>
                  <a:gd name="T3" fmla="*/ T2 w 2"/>
                </a:gdLst>
                <a:ahLst/>
                <a:cxnLst>
                  <a:cxn ang="0">
                    <a:pos x="T1" y="0"/>
                  </a:cxn>
                  <a:cxn ang="0">
                    <a:pos x="T3" y="0"/>
                  </a:cxn>
                </a:cxnLst>
                <a:rect l="0" t="0" r="r" b="b"/>
                <a:pathLst>
                  <a:path w="2">
                    <a:moveTo>
                      <a:pt x="0" y="0"/>
                    </a:moveTo>
                    <a:lnTo>
                      <a:pt x="1"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8" name="Group 2601"/>
            <p:cNvGrpSpPr>
              <a:grpSpLocks/>
            </p:cNvGrpSpPr>
            <p:nvPr/>
          </p:nvGrpSpPr>
          <p:grpSpPr bwMode="auto">
            <a:xfrm>
              <a:off x="6468" y="4446"/>
              <a:ext cx="2" cy="2"/>
              <a:chOff x="6468" y="4446"/>
              <a:chExt cx="2" cy="2"/>
            </a:xfrm>
          </p:grpSpPr>
          <p:sp>
            <p:nvSpPr>
              <p:cNvPr id="39165" name="Freeform 2602"/>
              <p:cNvSpPr>
                <a:spLocks/>
              </p:cNvSpPr>
              <p:nvPr/>
            </p:nvSpPr>
            <p:spPr bwMode="auto">
              <a:xfrm>
                <a:off x="6468" y="4446"/>
                <a:ext cx="2" cy="2"/>
              </a:xfrm>
              <a:custGeom>
                <a:avLst/>
                <a:gdLst>
                  <a:gd name="T0" fmla="+- 0 6468 6468"/>
                  <a:gd name="T1" fmla="*/ T0 w 2"/>
                  <a:gd name="T2" fmla="+- 0 6469 6468"/>
                  <a:gd name="T3" fmla="*/ T2 w 2"/>
                </a:gdLst>
                <a:ahLst/>
                <a:cxnLst>
                  <a:cxn ang="0">
                    <a:pos x="T1" y="0"/>
                  </a:cxn>
                  <a:cxn ang="0">
                    <a:pos x="T3" y="0"/>
                  </a:cxn>
                </a:cxnLst>
                <a:rect l="0" t="0" r="r" b="b"/>
                <a:pathLst>
                  <a:path w="2">
                    <a:moveTo>
                      <a:pt x="0" y="0"/>
                    </a:moveTo>
                    <a:lnTo>
                      <a:pt x="1"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9" name="Group 2599"/>
            <p:cNvGrpSpPr>
              <a:grpSpLocks/>
            </p:cNvGrpSpPr>
            <p:nvPr/>
          </p:nvGrpSpPr>
          <p:grpSpPr bwMode="auto">
            <a:xfrm>
              <a:off x="6474" y="4031"/>
              <a:ext cx="2" cy="414"/>
              <a:chOff x="6474" y="4031"/>
              <a:chExt cx="2" cy="414"/>
            </a:xfrm>
          </p:grpSpPr>
          <p:sp>
            <p:nvSpPr>
              <p:cNvPr id="39164" name="Freeform 2600"/>
              <p:cNvSpPr>
                <a:spLocks/>
              </p:cNvSpPr>
              <p:nvPr/>
            </p:nvSpPr>
            <p:spPr bwMode="auto">
              <a:xfrm>
                <a:off x="6474"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7696">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60" name="Group 2597"/>
            <p:cNvGrpSpPr>
              <a:grpSpLocks/>
            </p:cNvGrpSpPr>
            <p:nvPr/>
          </p:nvGrpSpPr>
          <p:grpSpPr bwMode="auto">
            <a:xfrm>
              <a:off x="6468" y="4446"/>
              <a:ext cx="12" cy="6"/>
              <a:chOff x="6468" y="4446"/>
              <a:chExt cx="12" cy="6"/>
            </a:xfrm>
          </p:grpSpPr>
          <p:sp>
            <p:nvSpPr>
              <p:cNvPr id="39163" name="Freeform 2598"/>
              <p:cNvSpPr>
                <a:spLocks/>
              </p:cNvSpPr>
              <p:nvPr/>
            </p:nvSpPr>
            <p:spPr bwMode="auto">
              <a:xfrm>
                <a:off x="6468" y="4446"/>
                <a:ext cx="12" cy="6"/>
              </a:xfrm>
              <a:custGeom>
                <a:avLst/>
                <a:gdLst>
                  <a:gd name="T0" fmla="+- 0 6480 6468"/>
                  <a:gd name="T1" fmla="*/ T0 w 12"/>
                  <a:gd name="T2" fmla="+- 0 4446 4446"/>
                  <a:gd name="T3" fmla="*/ 4446 h 6"/>
                  <a:gd name="T4" fmla="+- 0 6470 6468"/>
                  <a:gd name="T5" fmla="*/ T4 w 12"/>
                  <a:gd name="T6" fmla="+- 0 4446 4446"/>
                  <a:gd name="T7" fmla="*/ 4446 h 6"/>
                  <a:gd name="T8" fmla="+- 0 6468 6468"/>
                  <a:gd name="T9" fmla="*/ T8 w 12"/>
                  <a:gd name="T10" fmla="+- 0 4448 4446"/>
                  <a:gd name="T11" fmla="*/ 4448 h 6"/>
                  <a:gd name="T12" fmla="+- 0 6468 6468"/>
                  <a:gd name="T13" fmla="*/ T12 w 12"/>
                  <a:gd name="T14" fmla="+- 0 4449 4446"/>
                  <a:gd name="T15" fmla="*/ 4449 h 6"/>
                  <a:gd name="T16" fmla="+- 0 6470 6468"/>
                  <a:gd name="T17" fmla="*/ T16 w 12"/>
                  <a:gd name="T18" fmla="+- 0 4451 4446"/>
                  <a:gd name="T19" fmla="*/ 4451 h 6"/>
                  <a:gd name="T20" fmla="+- 0 6480 6468"/>
                  <a:gd name="T21" fmla="*/ T20 w 12"/>
                  <a:gd name="T22" fmla="+- 0 4451 4446"/>
                  <a:gd name="T23" fmla="*/ 4451 h 6"/>
                  <a:gd name="T24" fmla="+- 0 6480 6468"/>
                  <a:gd name="T25" fmla="*/ T24 w 1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12" h="6">
                    <a:moveTo>
                      <a:pt x="12" y="0"/>
                    </a:moveTo>
                    <a:lnTo>
                      <a:pt x="2" y="0"/>
                    </a:lnTo>
                    <a:lnTo>
                      <a:pt x="0" y="2"/>
                    </a:lnTo>
                    <a:lnTo>
                      <a:pt x="0" y="3"/>
                    </a:lnTo>
                    <a:lnTo>
                      <a:pt x="2" y="5"/>
                    </a:lnTo>
                    <a:lnTo>
                      <a:pt x="12" y="5"/>
                    </a:lnTo>
                    <a:lnTo>
                      <a:pt x="12"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1" name="Group 2595"/>
            <p:cNvGrpSpPr>
              <a:grpSpLocks/>
            </p:cNvGrpSpPr>
            <p:nvPr/>
          </p:nvGrpSpPr>
          <p:grpSpPr bwMode="auto">
            <a:xfrm>
              <a:off x="6400" y="4674"/>
              <a:ext cx="3" cy="15"/>
              <a:chOff x="6400" y="4674"/>
              <a:chExt cx="3" cy="15"/>
            </a:xfrm>
          </p:grpSpPr>
          <p:sp>
            <p:nvSpPr>
              <p:cNvPr id="39162" name="Freeform 2596"/>
              <p:cNvSpPr>
                <a:spLocks/>
              </p:cNvSpPr>
              <p:nvPr/>
            </p:nvSpPr>
            <p:spPr bwMode="auto">
              <a:xfrm>
                <a:off x="6400" y="4674"/>
                <a:ext cx="3" cy="15"/>
              </a:xfrm>
              <a:custGeom>
                <a:avLst/>
                <a:gdLst>
                  <a:gd name="T0" fmla="+- 0 6403 6400"/>
                  <a:gd name="T1" fmla="*/ T0 w 3"/>
                  <a:gd name="T2" fmla="+- 0 4674 4674"/>
                  <a:gd name="T3" fmla="*/ 4674 h 15"/>
                  <a:gd name="T4" fmla="+- 0 6400 6400"/>
                  <a:gd name="T5" fmla="*/ T4 w 3"/>
                  <a:gd name="T6" fmla="+- 0 4674 4674"/>
                  <a:gd name="T7" fmla="*/ 4674 h 15"/>
                  <a:gd name="T8" fmla="+- 0 6400 6400"/>
                  <a:gd name="T9" fmla="*/ T8 w 3"/>
                  <a:gd name="T10" fmla="+- 0 4688 4674"/>
                  <a:gd name="T11" fmla="*/ 4688 h 15"/>
                  <a:gd name="T12" fmla="+- 0 6402 6400"/>
                  <a:gd name="T13" fmla="*/ T12 w 3"/>
                  <a:gd name="T14" fmla="+- 0 4689 4674"/>
                  <a:gd name="T15" fmla="*/ 4689 h 15"/>
                  <a:gd name="T16" fmla="+- 0 6403 6400"/>
                  <a:gd name="T17" fmla="*/ T16 w 3"/>
                  <a:gd name="T18" fmla="+- 0 4688 4674"/>
                  <a:gd name="T19" fmla="*/ 4688 h 15"/>
                  <a:gd name="T20" fmla="+- 0 6403 640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2" name="Group 2591"/>
            <p:cNvGrpSpPr>
              <a:grpSpLocks/>
            </p:cNvGrpSpPr>
            <p:nvPr/>
          </p:nvGrpSpPr>
          <p:grpSpPr bwMode="auto">
            <a:xfrm>
              <a:off x="6402" y="4031"/>
              <a:ext cx="64" cy="641"/>
              <a:chOff x="6402" y="4031"/>
              <a:chExt cx="64" cy="641"/>
            </a:xfrm>
          </p:grpSpPr>
          <p:sp>
            <p:nvSpPr>
              <p:cNvPr id="39159" name="Freeform 2594"/>
              <p:cNvSpPr>
                <a:spLocks/>
              </p:cNvSpPr>
              <p:nvPr/>
            </p:nvSpPr>
            <p:spPr bwMode="auto">
              <a:xfrm>
                <a:off x="6402" y="4031"/>
                <a:ext cx="64" cy="641"/>
              </a:xfrm>
              <a:custGeom>
                <a:avLst/>
                <a:gdLst>
                  <a:gd name="T0" fmla="+- 0 6465 6402"/>
                  <a:gd name="T1" fmla="*/ T0 w 64"/>
                  <a:gd name="T2" fmla="+- 0 4031 4031"/>
                  <a:gd name="T3" fmla="*/ 4031 h 641"/>
                  <a:gd name="T4" fmla="+- 0 6402 6402"/>
                  <a:gd name="T5" fmla="*/ T4 w 64"/>
                  <a:gd name="T6" fmla="+- 0 4031 4031"/>
                  <a:gd name="T7" fmla="*/ 4031 h 641"/>
                  <a:gd name="T8" fmla="+- 0 6403 6402"/>
                  <a:gd name="T9" fmla="*/ T8 w 64"/>
                  <a:gd name="T10" fmla="+- 0 4033 4031"/>
                  <a:gd name="T11" fmla="*/ 4033 h 641"/>
                  <a:gd name="T12" fmla="+- 0 6403 6402"/>
                  <a:gd name="T13" fmla="*/ T12 w 64"/>
                  <a:gd name="T14" fmla="+- 0 4672 4031"/>
                  <a:gd name="T15" fmla="*/ 4672 h 641"/>
                  <a:gd name="T16" fmla="+- 0 6465 6402"/>
                  <a:gd name="T17" fmla="*/ T16 w 64"/>
                  <a:gd name="T18" fmla="+- 0 4672 4031"/>
                  <a:gd name="T19" fmla="*/ 4672 h 641"/>
                  <a:gd name="T20" fmla="+- 0 6465 6402"/>
                  <a:gd name="T21" fmla="*/ T20 w 64"/>
                  <a:gd name="T22" fmla="+- 0 4466 4031"/>
                  <a:gd name="T23" fmla="*/ 4466 h 641"/>
                  <a:gd name="T24" fmla="+- 0 6423 6402"/>
                  <a:gd name="T25" fmla="*/ T24 w 64"/>
                  <a:gd name="T26" fmla="+- 0 4466 4031"/>
                  <a:gd name="T27" fmla="*/ 4466 h 641"/>
                  <a:gd name="T28" fmla="+- 0 6420 6402"/>
                  <a:gd name="T29" fmla="*/ T28 w 64"/>
                  <a:gd name="T30" fmla="+- 0 4463 4031"/>
                  <a:gd name="T31" fmla="*/ 4463 h 641"/>
                  <a:gd name="T32" fmla="+- 0 6423 6402"/>
                  <a:gd name="T33" fmla="*/ T32 w 64"/>
                  <a:gd name="T34" fmla="+- 0 4461 4031"/>
                  <a:gd name="T35" fmla="*/ 4461 h 641"/>
                  <a:gd name="T36" fmla="+- 0 6465 6402"/>
                  <a:gd name="T37" fmla="*/ T36 w 64"/>
                  <a:gd name="T38" fmla="+- 0 4461 4031"/>
                  <a:gd name="T39" fmla="*/ 4461 h 641"/>
                  <a:gd name="T40" fmla="+- 0 6465 6402"/>
                  <a:gd name="T41" fmla="*/ T40 w 64"/>
                  <a:gd name="T42" fmla="+- 0 4451 4031"/>
                  <a:gd name="T43" fmla="*/ 4451 h 641"/>
                  <a:gd name="T44" fmla="+- 0 6408 6402"/>
                  <a:gd name="T45" fmla="*/ T44 w 64"/>
                  <a:gd name="T46" fmla="+- 0 4451 4031"/>
                  <a:gd name="T47" fmla="*/ 4451 h 641"/>
                  <a:gd name="T48" fmla="+- 0 6406 6402"/>
                  <a:gd name="T49" fmla="*/ T48 w 64"/>
                  <a:gd name="T50" fmla="+- 0 4449 4031"/>
                  <a:gd name="T51" fmla="*/ 4449 h 641"/>
                  <a:gd name="T52" fmla="+- 0 6408 6402"/>
                  <a:gd name="T53" fmla="*/ T52 w 64"/>
                  <a:gd name="T54" fmla="+- 0 4446 4031"/>
                  <a:gd name="T55" fmla="*/ 4446 h 641"/>
                  <a:gd name="T56" fmla="+- 0 6465 6402"/>
                  <a:gd name="T57" fmla="*/ T56 w 64"/>
                  <a:gd name="T58" fmla="+- 0 4446 4031"/>
                  <a:gd name="T59" fmla="*/ 4446 h 641"/>
                  <a:gd name="T60" fmla="+- 0 6465 6402"/>
                  <a:gd name="T61" fmla="*/ T60 w 64"/>
                  <a:gd name="T62" fmla="+- 0 4031 4031"/>
                  <a:gd name="T63" fmla="*/ 4031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4" h="641">
                    <a:moveTo>
                      <a:pt x="63" y="0"/>
                    </a:moveTo>
                    <a:lnTo>
                      <a:pt x="0" y="0"/>
                    </a:lnTo>
                    <a:lnTo>
                      <a:pt x="1" y="2"/>
                    </a:lnTo>
                    <a:lnTo>
                      <a:pt x="1" y="641"/>
                    </a:lnTo>
                    <a:lnTo>
                      <a:pt x="63" y="641"/>
                    </a:lnTo>
                    <a:lnTo>
                      <a:pt x="63" y="435"/>
                    </a:lnTo>
                    <a:lnTo>
                      <a:pt x="21" y="435"/>
                    </a:lnTo>
                    <a:lnTo>
                      <a:pt x="18" y="432"/>
                    </a:lnTo>
                    <a:lnTo>
                      <a:pt x="21" y="430"/>
                    </a:lnTo>
                    <a:lnTo>
                      <a:pt x="63" y="430"/>
                    </a:lnTo>
                    <a:lnTo>
                      <a:pt x="63" y="420"/>
                    </a:lnTo>
                    <a:lnTo>
                      <a:pt x="6" y="420"/>
                    </a:lnTo>
                    <a:lnTo>
                      <a:pt x="4" y="418"/>
                    </a:lnTo>
                    <a:lnTo>
                      <a:pt x="6" y="415"/>
                    </a:lnTo>
                    <a:lnTo>
                      <a:pt x="63" y="415"/>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60" name="Freeform 2593"/>
              <p:cNvSpPr>
                <a:spLocks/>
              </p:cNvSpPr>
              <p:nvPr/>
            </p:nvSpPr>
            <p:spPr bwMode="auto">
              <a:xfrm>
                <a:off x="6402" y="4031"/>
                <a:ext cx="64" cy="641"/>
              </a:xfrm>
              <a:custGeom>
                <a:avLst/>
                <a:gdLst>
                  <a:gd name="T0" fmla="+- 0 6465 6402"/>
                  <a:gd name="T1" fmla="*/ T0 w 64"/>
                  <a:gd name="T2" fmla="+- 0 4461 4031"/>
                  <a:gd name="T3" fmla="*/ 4461 h 641"/>
                  <a:gd name="T4" fmla="+- 0 6458 6402"/>
                  <a:gd name="T5" fmla="*/ T4 w 64"/>
                  <a:gd name="T6" fmla="+- 0 4461 4031"/>
                  <a:gd name="T7" fmla="*/ 4461 h 641"/>
                  <a:gd name="T8" fmla="+- 0 6461 6402"/>
                  <a:gd name="T9" fmla="*/ T8 w 64"/>
                  <a:gd name="T10" fmla="+- 0 4463 4031"/>
                  <a:gd name="T11" fmla="*/ 4463 h 641"/>
                  <a:gd name="T12" fmla="+- 0 6458 6402"/>
                  <a:gd name="T13" fmla="*/ T12 w 64"/>
                  <a:gd name="T14" fmla="+- 0 4466 4031"/>
                  <a:gd name="T15" fmla="*/ 4466 h 641"/>
                  <a:gd name="T16" fmla="+- 0 6465 6402"/>
                  <a:gd name="T17" fmla="*/ T16 w 64"/>
                  <a:gd name="T18" fmla="+- 0 4466 4031"/>
                  <a:gd name="T19" fmla="*/ 4466 h 641"/>
                  <a:gd name="T20" fmla="+- 0 6465 6402"/>
                  <a:gd name="T21" fmla="*/ T20 w 64"/>
                  <a:gd name="T22" fmla="+- 0 4461 4031"/>
                  <a:gd name="T23" fmla="*/ 4461 h 641"/>
                </a:gdLst>
                <a:ahLst/>
                <a:cxnLst>
                  <a:cxn ang="0">
                    <a:pos x="T1" y="T3"/>
                  </a:cxn>
                  <a:cxn ang="0">
                    <a:pos x="T5" y="T7"/>
                  </a:cxn>
                  <a:cxn ang="0">
                    <a:pos x="T9" y="T11"/>
                  </a:cxn>
                  <a:cxn ang="0">
                    <a:pos x="T13" y="T15"/>
                  </a:cxn>
                  <a:cxn ang="0">
                    <a:pos x="T17" y="T19"/>
                  </a:cxn>
                  <a:cxn ang="0">
                    <a:pos x="T21" y="T23"/>
                  </a:cxn>
                </a:cxnLst>
                <a:rect l="0" t="0" r="r" b="b"/>
                <a:pathLst>
                  <a:path w="64" h="641">
                    <a:moveTo>
                      <a:pt x="63" y="430"/>
                    </a:moveTo>
                    <a:lnTo>
                      <a:pt x="56" y="430"/>
                    </a:lnTo>
                    <a:lnTo>
                      <a:pt x="59" y="432"/>
                    </a:lnTo>
                    <a:lnTo>
                      <a:pt x="56" y="435"/>
                    </a:lnTo>
                    <a:lnTo>
                      <a:pt x="63" y="435"/>
                    </a:lnTo>
                    <a:lnTo>
                      <a:pt x="63"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61" name="Freeform 2592"/>
              <p:cNvSpPr>
                <a:spLocks/>
              </p:cNvSpPr>
              <p:nvPr/>
            </p:nvSpPr>
            <p:spPr bwMode="auto">
              <a:xfrm>
                <a:off x="6402" y="4031"/>
                <a:ext cx="64" cy="641"/>
              </a:xfrm>
              <a:custGeom>
                <a:avLst/>
                <a:gdLst>
                  <a:gd name="T0" fmla="+- 0 6465 6402"/>
                  <a:gd name="T1" fmla="*/ T0 w 64"/>
                  <a:gd name="T2" fmla="+- 0 4446 4031"/>
                  <a:gd name="T3" fmla="*/ 4446 h 641"/>
                  <a:gd name="T4" fmla="+- 0 6444 6402"/>
                  <a:gd name="T5" fmla="*/ T4 w 64"/>
                  <a:gd name="T6" fmla="+- 0 4446 4031"/>
                  <a:gd name="T7" fmla="*/ 4446 h 641"/>
                  <a:gd name="T8" fmla="+- 0 6447 6402"/>
                  <a:gd name="T9" fmla="*/ T8 w 64"/>
                  <a:gd name="T10" fmla="+- 0 4449 4031"/>
                  <a:gd name="T11" fmla="*/ 4449 h 641"/>
                  <a:gd name="T12" fmla="+- 0 6444 6402"/>
                  <a:gd name="T13" fmla="*/ T12 w 64"/>
                  <a:gd name="T14" fmla="+- 0 4451 4031"/>
                  <a:gd name="T15" fmla="*/ 4451 h 641"/>
                  <a:gd name="T16" fmla="+- 0 6465 6402"/>
                  <a:gd name="T17" fmla="*/ T16 w 64"/>
                  <a:gd name="T18" fmla="+- 0 4451 4031"/>
                  <a:gd name="T19" fmla="*/ 4451 h 641"/>
                  <a:gd name="T20" fmla="+- 0 6465 6402"/>
                  <a:gd name="T21" fmla="*/ T20 w 64"/>
                  <a:gd name="T22" fmla="+- 0 4446 4031"/>
                  <a:gd name="T23" fmla="*/ 4446 h 641"/>
                </a:gdLst>
                <a:ahLst/>
                <a:cxnLst>
                  <a:cxn ang="0">
                    <a:pos x="T1" y="T3"/>
                  </a:cxn>
                  <a:cxn ang="0">
                    <a:pos x="T5" y="T7"/>
                  </a:cxn>
                  <a:cxn ang="0">
                    <a:pos x="T9" y="T11"/>
                  </a:cxn>
                  <a:cxn ang="0">
                    <a:pos x="T13" y="T15"/>
                  </a:cxn>
                  <a:cxn ang="0">
                    <a:pos x="T17" y="T19"/>
                  </a:cxn>
                  <a:cxn ang="0">
                    <a:pos x="T21" y="T23"/>
                  </a:cxn>
                </a:cxnLst>
                <a:rect l="0" t="0" r="r" b="b"/>
                <a:pathLst>
                  <a:path w="64" h="641">
                    <a:moveTo>
                      <a:pt x="63" y="415"/>
                    </a:moveTo>
                    <a:lnTo>
                      <a:pt x="42" y="415"/>
                    </a:lnTo>
                    <a:lnTo>
                      <a:pt x="45" y="418"/>
                    </a:lnTo>
                    <a:lnTo>
                      <a:pt x="42" y="420"/>
                    </a:lnTo>
                    <a:lnTo>
                      <a:pt x="63" y="420"/>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3" name="Group 2589"/>
            <p:cNvGrpSpPr>
              <a:grpSpLocks/>
            </p:cNvGrpSpPr>
            <p:nvPr/>
          </p:nvGrpSpPr>
          <p:grpSpPr bwMode="auto">
            <a:xfrm>
              <a:off x="6420" y="4461"/>
              <a:ext cx="41" cy="6"/>
              <a:chOff x="6420" y="4461"/>
              <a:chExt cx="41" cy="6"/>
            </a:xfrm>
          </p:grpSpPr>
          <p:sp>
            <p:nvSpPr>
              <p:cNvPr id="39158" name="Freeform 2590"/>
              <p:cNvSpPr>
                <a:spLocks/>
              </p:cNvSpPr>
              <p:nvPr/>
            </p:nvSpPr>
            <p:spPr bwMode="auto">
              <a:xfrm>
                <a:off x="6420" y="4461"/>
                <a:ext cx="41" cy="6"/>
              </a:xfrm>
              <a:custGeom>
                <a:avLst/>
                <a:gdLst>
                  <a:gd name="T0" fmla="+- 0 6458 6420"/>
                  <a:gd name="T1" fmla="*/ T0 w 41"/>
                  <a:gd name="T2" fmla="+- 0 4461 4461"/>
                  <a:gd name="T3" fmla="*/ 4461 h 6"/>
                  <a:gd name="T4" fmla="+- 0 6423 6420"/>
                  <a:gd name="T5" fmla="*/ T4 w 41"/>
                  <a:gd name="T6" fmla="+- 0 4461 4461"/>
                  <a:gd name="T7" fmla="*/ 4461 h 6"/>
                  <a:gd name="T8" fmla="+- 0 6420 6420"/>
                  <a:gd name="T9" fmla="*/ T8 w 41"/>
                  <a:gd name="T10" fmla="+- 0 4463 4461"/>
                  <a:gd name="T11" fmla="*/ 4463 h 6"/>
                  <a:gd name="T12" fmla="+- 0 6423 6420"/>
                  <a:gd name="T13" fmla="*/ T12 w 41"/>
                  <a:gd name="T14" fmla="+- 0 4466 4461"/>
                  <a:gd name="T15" fmla="*/ 4466 h 6"/>
                  <a:gd name="T16" fmla="+- 0 6458 6420"/>
                  <a:gd name="T17" fmla="*/ T16 w 41"/>
                  <a:gd name="T18" fmla="+- 0 4466 4461"/>
                  <a:gd name="T19" fmla="*/ 4466 h 6"/>
                  <a:gd name="T20" fmla="+- 0 6461 6420"/>
                  <a:gd name="T21" fmla="*/ T20 w 41"/>
                  <a:gd name="T22" fmla="+- 0 4463 4461"/>
                  <a:gd name="T23" fmla="*/ 4463 h 6"/>
                  <a:gd name="T24" fmla="+- 0 6458 6420"/>
                  <a:gd name="T25" fmla="*/ T24 w 41"/>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1" h="6">
                    <a:moveTo>
                      <a:pt x="38" y="0"/>
                    </a:moveTo>
                    <a:lnTo>
                      <a:pt x="3" y="0"/>
                    </a:lnTo>
                    <a:lnTo>
                      <a:pt x="0" y="2"/>
                    </a:lnTo>
                    <a:lnTo>
                      <a:pt x="3" y="5"/>
                    </a:lnTo>
                    <a:lnTo>
                      <a:pt x="38" y="5"/>
                    </a:lnTo>
                    <a:lnTo>
                      <a:pt x="41" y="2"/>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4" name="Group 2587"/>
            <p:cNvGrpSpPr>
              <a:grpSpLocks/>
            </p:cNvGrpSpPr>
            <p:nvPr/>
          </p:nvGrpSpPr>
          <p:grpSpPr bwMode="auto">
            <a:xfrm>
              <a:off x="6406" y="4446"/>
              <a:ext cx="42" cy="6"/>
              <a:chOff x="6406" y="4446"/>
              <a:chExt cx="42" cy="6"/>
            </a:xfrm>
          </p:grpSpPr>
          <p:sp>
            <p:nvSpPr>
              <p:cNvPr id="39157" name="Freeform 2588"/>
              <p:cNvSpPr>
                <a:spLocks/>
              </p:cNvSpPr>
              <p:nvPr/>
            </p:nvSpPr>
            <p:spPr bwMode="auto">
              <a:xfrm>
                <a:off x="6406" y="4446"/>
                <a:ext cx="42" cy="6"/>
              </a:xfrm>
              <a:custGeom>
                <a:avLst/>
                <a:gdLst>
                  <a:gd name="T0" fmla="+- 0 6444 6406"/>
                  <a:gd name="T1" fmla="*/ T0 w 42"/>
                  <a:gd name="T2" fmla="+- 0 4446 4446"/>
                  <a:gd name="T3" fmla="*/ 4446 h 6"/>
                  <a:gd name="T4" fmla="+- 0 6408 6406"/>
                  <a:gd name="T5" fmla="*/ T4 w 42"/>
                  <a:gd name="T6" fmla="+- 0 4446 4446"/>
                  <a:gd name="T7" fmla="*/ 4446 h 6"/>
                  <a:gd name="T8" fmla="+- 0 6406 6406"/>
                  <a:gd name="T9" fmla="*/ T8 w 42"/>
                  <a:gd name="T10" fmla="+- 0 4449 4446"/>
                  <a:gd name="T11" fmla="*/ 4449 h 6"/>
                  <a:gd name="T12" fmla="+- 0 6408 6406"/>
                  <a:gd name="T13" fmla="*/ T12 w 42"/>
                  <a:gd name="T14" fmla="+- 0 4451 4446"/>
                  <a:gd name="T15" fmla="*/ 4451 h 6"/>
                  <a:gd name="T16" fmla="+- 0 6444 6406"/>
                  <a:gd name="T17" fmla="*/ T16 w 42"/>
                  <a:gd name="T18" fmla="+- 0 4451 4446"/>
                  <a:gd name="T19" fmla="*/ 4451 h 6"/>
                  <a:gd name="T20" fmla="+- 0 6447 6406"/>
                  <a:gd name="T21" fmla="*/ T20 w 42"/>
                  <a:gd name="T22" fmla="+- 0 4449 4446"/>
                  <a:gd name="T23" fmla="*/ 4449 h 6"/>
                  <a:gd name="T24" fmla="+- 0 6444 6406"/>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5" name="Group 2584"/>
            <p:cNvGrpSpPr>
              <a:grpSpLocks/>
            </p:cNvGrpSpPr>
            <p:nvPr/>
          </p:nvGrpSpPr>
          <p:grpSpPr bwMode="auto">
            <a:xfrm>
              <a:off x="6400" y="4031"/>
              <a:ext cx="3" cy="641"/>
              <a:chOff x="6400" y="4031"/>
              <a:chExt cx="3" cy="641"/>
            </a:xfrm>
          </p:grpSpPr>
          <p:sp>
            <p:nvSpPr>
              <p:cNvPr id="39155" name="Freeform 2586"/>
              <p:cNvSpPr>
                <a:spLocks/>
              </p:cNvSpPr>
              <p:nvPr/>
            </p:nvSpPr>
            <p:spPr bwMode="auto">
              <a:xfrm>
                <a:off x="6400" y="4031"/>
                <a:ext cx="3" cy="641"/>
              </a:xfrm>
              <a:custGeom>
                <a:avLst/>
                <a:gdLst>
                  <a:gd name="T0" fmla="+- 0 6400 6400"/>
                  <a:gd name="T1" fmla="*/ T0 w 3"/>
                  <a:gd name="T2" fmla="+- 0 4672 4031"/>
                  <a:gd name="T3" fmla="*/ 4672 h 641"/>
                  <a:gd name="T4" fmla="+- 0 6403 6400"/>
                  <a:gd name="T5" fmla="*/ T4 w 3"/>
                  <a:gd name="T6" fmla="+- 0 4672 4031"/>
                  <a:gd name="T7" fmla="*/ 4672 h 641"/>
                  <a:gd name="T8" fmla="+- 0 6403 6400"/>
                  <a:gd name="T9" fmla="*/ T8 w 3"/>
                  <a:gd name="T10" fmla="+- 0 4031 4031"/>
                  <a:gd name="T11" fmla="*/ 4031 h 641"/>
                  <a:gd name="T12" fmla="+- 0 6400 6400"/>
                  <a:gd name="T13" fmla="*/ T12 w 3"/>
                  <a:gd name="T14" fmla="+- 0 4031 4031"/>
                  <a:gd name="T15" fmla="*/ 4031 h 641"/>
                  <a:gd name="T16" fmla="+- 0 6400 6400"/>
                  <a:gd name="T17" fmla="*/ T16 w 3"/>
                  <a:gd name="T18" fmla="+- 0 4672 4031"/>
                  <a:gd name="T19" fmla="*/ 4672 h 641"/>
                </a:gdLst>
                <a:ahLst/>
                <a:cxnLst>
                  <a:cxn ang="0">
                    <a:pos x="T1" y="T3"/>
                  </a:cxn>
                  <a:cxn ang="0">
                    <a:pos x="T5" y="T7"/>
                  </a:cxn>
                  <a:cxn ang="0">
                    <a:pos x="T9" y="T11"/>
                  </a:cxn>
                  <a:cxn ang="0">
                    <a:pos x="T13" y="T15"/>
                  </a:cxn>
                  <a:cxn ang="0">
                    <a:pos x="T17" y="T19"/>
                  </a:cxn>
                </a:cxnLst>
                <a:rect l="0" t="0" r="r" b="b"/>
                <a:pathLst>
                  <a:path w="3" h="641">
                    <a:moveTo>
                      <a:pt x="0" y="641"/>
                    </a:moveTo>
                    <a:lnTo>
                      <a:pt x="3" y="641"/>
                    </a:lnTo>
                    <a:lnTo>
                      <a:pt x="3" y="0"/>
                    </a:lnTo>
                    <a:lnTo>
                      <a:pt x="0" y="0"/>
                    </a:lnTo>
                    <a:lnTo>
                      <a:pt x="0" y="64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156" name="Picture 25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66" name="Group 2582"/>
            <p:cNvGrpSpPr>
              <a:grpSpLocks/>
            </p:cNvGrpSpPr>
            <p:nvPr/>
          </p:nvGrpSpPr>
          <p:grpSpPr bwMode="auto">
            <a:xfrm>
              <a:off x="6386" y="4019"/>
              <a:ext cx="3" cy="656"/>
              <a:chOff x="6386" y="4019"/>
              <a:chExt cx="3" cy="656"/>
            </a:xfrm>
          </p:grpSpPr>
          <p:sp>
            <p:nvSpPr>
              <p:cNvPr id="39154" name="Freeform 2583"/>
              <p:cNvSpPr>
                <a:spLocks/>
              </p:cNvSpPr>
              <p:nvPr/>
            </p:nvSpPr>
            <p:spPr bwMode="auto">
              <a:xfrm>
                <a:off x="6386" y="4019"/>
                <a:ext cx="3" cy="656"/>
              </a:xfrm>
              <a:custGeom>
                <a:avLst/>
                <a:gdLst>
                  <a:gd name="T0" fmla="+- 0 6386 6386"/>
                  <a:gd name="T1" fmla="*/ T0 w 3"/>
                  <a:gd name="T2" fmla="+- 0 4675 4019"/>
                  <a:gd name="T3" fmla="*/ 4675 h 656"/>
                  <a:gd name="T4" fmla="+- 0 6389 6386"/>
                  <a:gd name="T5" fmla="*/ T4 w 3"/>
                  <a:gd name="T6" fmla="+- 0 4675 4019"/>
                  <a:gd name="T7" fmla="*/ 4675 h 656"/>
                  <a:gd name="T8" fmla="+- 0 6389 6386"/>
                  <a:gd name="T9" fmla="*/ T8 w 3"/>
                  <a:gd name="T10" fmla="+- 0 4019 4019"/>
                  <a:gd name="T11" fmla="*/ 4019 h 656"/>
                  <a:gd name="T12" fmla="+- 0 6386 6386"/>
                  <a:gd name="T13" fmla="*/ T12 w 3"/>
                  <a:gd name="T14" fmla="+- 0 4019 4019"/>
                  <a:gd name="T15" fmla="*/ 4019 h 656"/>
                  <a:gd name="T16" fmla="+- 0 6386 638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7" name="Group 2580"/>
            <p:cNvGrpSpPr>
              <a:grpSpLocks/>
            </p:cNvGrpSpPr>
            <p:nvPr/>
          </p:nvGrpSpPr>
          <p:grpSpPr bwMode="auto">
            <a:xfrm>
              <a:off x="6386" y="4018"/>
              <a:ext cx="82" cy="2"/>
              <a:chOff x="6386" y="4018"/>
              <a:chExt cx="82" cy="2"/>
            </a:xfrm>
          </p:grpSpPr>
          <p:sp>
            <p:nvSpPr>
              <p:cNvPr id="39153" name="Freeform 2581"/>
              <p:cNvSpPr>
                <a:spLocks/>
              </p:cNvSpPr>
              <p:nvPr/>
            </p:nvSpPr>
            <p:spPr bwMode="auto">
              <a:xfrm>
                <a:off x="6386" y="4018"/>
                <a:ext cx="82" cy="2"/>
              </a:xfrm>
              <a:custGeom>
                <a:avLst/>
                <a:gdLst>
                  <a:gd name="T0" fmla="+- 0 6386 6386"/>
                  <a:gd name="T1" fmla="*/ T0 w 82"/>
                  <a:gd name="T2" fmla="+- 0 6468 638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68" name="Group 2578"/>
            <p:cNvGrpSpPr>
              <a:grpSpLocks/>
            </p:cNvGrpSpPr>
            <p:nvPr/>
          </p:nvGrpSpPr>
          <p:grpSpPr bwMode="auto">
            <a:xfrm>
              <a:off x="6387" y="4674"/>
              <a:ext cx="80" cy="2"/>
              <a:chOff x="6387" y="4674"/>
              <a:chExt cx="80" cy="2"/>
            </a:xfrm>
          </p:grpSpPr>
          <p:sp>
            <p:nvSpPr>
              <p:cNvPr id="39152" name="Freeform 2579"/>
              <p:cNvSpPr>
                <a:spLocks/>
              </p:cNvSpPr>
              <p:nvPr/>
            </p:nvSpPr>
            <p:spPr bwMode="auto">
              <a:xfrm>
                <a:off x="6387" y="4674"/>
                <a:ext cx="80" cy="2"/>
              </a:xfrm>
              <a:custGeom>
                <a:avLst/>
                <a:gdLst>
                  <a:gd name="T0" fmla="+- 0 6387 6387"/>
                  <a:gd name="T1" fmla="*/ T0 w 80"/>
                  <a:gd name="T2" fmla="+- 0 6467 638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69" name="Group 2576"/>
            <p:cNvGrpSpPr>
              <a:grpSpLocks/>
            </p:cNvGrpSpPr>
            <p:nvPr/>
          </p:nvGrpSpPr>
          <p:grpSpPr bwMode="auto">
            <a:xfrm>
              <a:off x="6389" y="4672"/>
              <a:ext cx="80" cy="2"/>
              <a:chOff x="6389" y="4672"/>
              <a:chExt cx="80" cy="2"/>
            </a:xfrm>
          </p:grpSpPr>
          <p:sp>
            <p:nvSpPr>
              <p:cNvPr id="39151" name="Freeform 2577"/>
              <p:cNvSpPr>
                <a:spLocks/>
              </p:cNvSpPr>
              <p:nvPr/>
            </p:nvSpPr>
            <p:spPr bwMode="auto">
              <a:xfrm>
                <a:off x="6389" y="4672"/>
                <a:ext cx="80" cy="2"/>
              </a:xfrm>
              <a:custGeom>
                <a:avLst/>
                <a:gdLst>
                  <a:gd name="T0" fmla="+- 0 6389 6389"/>
                  <a:gd name="T1" fmla="*/ T0 w 80"/>
                  <a:gd name="T2" fmla="+- 0 6468 638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0" name="Group 2572"/>
            <p:cNvGrpSpPr>
              <a:grpSpLocks/>
            </p:cNvGrpSpPr>
            <p:nvPr/>
          </p:nvGrpSpPr>
          <p:grpSpPr bwMode="auto">
            <a:xfrm>
              <a:off x="6416" y="4125"/>
              <a:ext cx="38" cy="66"/>
              <a:chOff x="6416" y="4125"/>
              <a:chExt cx="38" cy="66"/>
            </a:xfrm>
          </p:grpSpPr>
          <p:sp>
            <p:nvSpPr>
              <p:cNvPr id="39148" name="Freeform 2575"/>
              <p:cNvSpPr>
                <a:spLocks/>
              </p:cNvSpPr>
              <p:nvPr/>
            </p:nvSpPr>
            <p:spPr bwMode="auto">
              <a:xfrm>
                <a:off x="6416" y="4125"/>
                <a:ext cx="38" cy="66"/>
              </a:xfrm>
              <a:custGeom>
                <a:avLst/>
                <a:gdLst>
                  <a:gd name="T0" fmla="+- 0 6452 6416"/>
                  <a:gd name="T1" fmla="*/ T0 w 38"/>
                  <a:gd name="T2" fmla="+- 0 4184 4125"/>
                  <a:gd name="T3" fmla="*/ 4184 h 66"/>
                  <a:gd name="T4" fmla="+- 0 6418 6416"/>
                  <a:gd name="T5" fmla="*/ T4 w 38"/>
                  <a:gd name="T6" fmla="+- 0 4184 4125"/>
                  <a:gd name="T7" fmla="*/ 4184 h 66"/>
                  <a:gd name="T8" fmla="+- 0 6417 6416"/>
                  <a:gd name="T9" fmla="*/ T8 w 38"/>
                  <a:gd name="T10" fmla="+- 0 4185 4125"/>
                  <a:gd name="T11" fmla="*/ 4185 h 66"/>
                  <a:gd name="T12" fmla="+- 0 6417 6416"/>
                  <a:gd name="T13" fmla="*/ T12 w 38"/>
                  <a:gd name="T14" fmla="+- 0 4185 4125"/>
                  <a:gd name="T15" fmla="*/ 4185 h 66"/>
                  <a:gd name="T16" fmla="+- 0 6417 6416"/>
                  <a:gd name="T17" fmla="*/ T16 w 38"/>
                  <a:gd name="T18" fmla="+- 0 4186 4125"/>
                  <a:gd name="T19" fmla="*/ 4186 h 66"/>
                  <a:gd name="T20" fmla="+- 0 6417 6416"/>
                  <a:gd name="T21" fmla="*/ T20 w 38"/>
                  <a:gd name="T22" fmla="+- 0 4190 4125"/>
                  <a:gd name="T23" fmla="*/ 4190 h 66"/>
                  <a:gd name="T24" fmla="+- 0 6417 6416"/>
                  <a:gd name="T25" fmla="*/ T24 w 38"/>
                  <a:gd name="T26" fmla="+- 0 4191 4125"/>
                  <a:gd name="T27" fmla="*/ 4191 h 66"/>
                  <a:gd name="T28" fmla="+- 0 6418 6416"/>
                  <a:gd name="T29" fmla="*/ T28 w 38"/>
                  <a:gd name="T30" fmla="+- 0 4191 4125"/>
                  <a:gd name="T31" fmla="*/ 4191 h 66"/>
                  <a:gd name="T32" fmla="+- 0 6452 6416"/>
                  <a:gd name="T33" fmla="*/ T32 w 38"/>
                  <a:gd name="T34" fmla="+- 0 4191 4125"/>
                  <a:gd name="T35" fmla="*/ 4191 h 66"/>
                  <a:gd name="T36" fmla="+- 0 6453 6416"/>
                  <a:gd name="T37" fmla="*/ T36 w 38"/>
                  <a:gd name="T38" fmla="+- 0 4191 4125"/>
                  <a:gd name="T39" fmla="*/ 4191 h 66"/>
                  <a:gd name="T40" fmla="+- 0 6453 6416"/>
                  <a:gd name="T41" fmla="*/ T40 w 38"/>
                  <a:gd name="T42" fmla="+- 0 4190 4125"/>
                  <a:gd name="T43" fmla="*/ 4190 h 66"/>
                  <a:gd name="T44" fmla="+- 0 6453 6416"/>
                  <a:gd name="T45" fmla="*/ T44 w 38"/>
                  <a:gd name="T46" fmla="+- 0 4186 4125"/>
                  <a:gd name="T47" fmla="*/ 4186 h 66"/>
                  <a:gd name="T48" fmla="+- 0 6453 6416"/>
                  <a:gd name="T49" fmla="*/ T48 w 38"/>
                  <a:gd name="T50" fmla="+- 0 4185 4125"/>
                  <a:gd name="T51" fmla="*/ 4185 h 66"/>
                  <a:gd name="T52" fmla="+- 0 6453 6416"/>
                  <a:gd name="T53" fmla="*/ T52 w 38"/>
                  <a:gd name="T54" fmla="+- 0 4185 4125"/>
                  <a:gd name="T55" fmla="*/ 4185 h 66"/>
                  <a:gd name="T56" fmla="+- 0 6452 641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5"/>
                    </a:lnTo>
                    <a:lnTo>
                      <a:pt x="1" y="66"/>
                    </a:lnTo>
                    <a:lnTo>
                      <a:pt x="2" y="66"/>
                    </a:lnTo>
                    <a:lnTo>
                      <a:pt x="36" y="66"/>
                    </a:lnTo>
                    <a:lnTo>
                      <a:pt x="37" y="66"/>
                    </a:lnTo>
                    <a:lnTo>
                      <a:pt x="37" y="65"/>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49" name="Freeform 2574"/>
              <p:cNvSpPr>
                <a:spLocks/>
              </p:cNvSpPr>
              <p:nvPr/>
            </p:nvSpPr>
            <p:spPr bwMode="auto">
              <a:xfrm>
                <a:off x="6416" y="4125"/>
                <a:ext cx="38" cy="66"/>
              </a:xfrm>
              <a:custGeom>
                <a:avLst/>
                <a:gdLst>
                  <a:gd name="T0" fmla="+- 0 6440 6416"/>
                  <a:gd name="T1" fmla="*/ T0 w 38"/>
                  <a:gd name="T2" fmla="+- 0 4135 4125"/>
                  <a:gd name="T3" fmla="*/ 4135 h 66"/>
                  <a:gd name="T4" fmla="+- 0 6432 6416"/>
                  <a:gd name="T5" fmla="*/ T4 w 38"/>
                  <a:gd name="T6" fmla="+- 0 4135 4125"/>
                  <a:gd name="T7" fmla="*/ 4135 h 66"/>
                  <a:gd name="T8" fmla="+- 0 6432 6416"/>
                  <a:gd name="T9" fmla="*/ T8 w 38"/>
                  <a:gd name="T10" fmla="+- 0 4184 4125"/>
                  <a:gd name="T11" fmla="*/ 4184 h 66"/>
                  <a:gd name="T12" fmla="+- 0 6440 6416"/>
                  <a:gd name="T13" fmla="*/ T12 w 38"/>
                  <a:gd name="T14" fmla="+- 0 4184 4125"/>
                  <a:gd name="T15" fmla="*/ 4184 h 66"/>
                  <a:gd name="T16" fmla="+- 0 6440 641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50" name="Freeform 2573"/>
              <p:cNvSpPr>
                <a:spLocks/>
              </p:cNvSpPr>
              <p:nvPr/>
            </p:nvSpPr>
            <p:spPr bwMode="auto">
              <a:xfrm>
                <a:off x="6416" y="4125"/>
                <a:ext cx="38" cy="66"/>
              </a:xfrm>
              <a:custGeom>
                <a:avLst/>
                <a:gdLst>
                  <a:gd name="T0" fmla="+- 0 6438 6416"/>
                  <a:gd name="T1" fmla="*/ T0 w 38"/>
                  <a:gd name="T2" fmla="+- 0 4125 4125"/>
                  <a:gd name="T3" fmla="*/ 4125 h 66"/>
                  <a:gd name="T4" fmla="+- 0 6416 6416"/>
                  <a:gd name="T5" fmla="*/ T4 w 38"/>
                  <a:gd name="T6" fmla="+- 0 4141 4125"/>
                  <a:gd name="T7" fmla="*/ 4141 h 66"/>
                  <a:gd name="T8" fmla="+- 0 6417 6416"/>
                  <a:gd name="T9" fmla="*/ T8 w 38"/>
                  <a:gd name="T10" fmla="+- 0 4142 4125"/>
                  <a:gd name="T11" fmla="*/ 4142 h 66"/>
                  <a:gd name="T12" fmla="+- 0 6418 6416"/>
                  <a:gd name="T13" fmla="*/ T12 w 38"/>
                  <a:gd name="T14" fmla="+- 0 4143 4125"/>
                  <a:gd name="T15" fmla="*/ 4143 h 66"/>
                  <a:gd name="T16" fmla="+- 0 6419 6416"/>
                  <a:gd name="T17" fmla="*/ T16 w 38"/>
                  <a:gd name="T18" fmla="+- 0 4142 4125"/>
                  <a:gd name="T19" fmla="*/ 4142 h 66"/>
                  <a:gd name="T20" fmla="+- 0 6432 6416"/>
                  <a:gd name="T21" fmla="*/ T20 w 38"/>
                  <a:gd name="T22" fmla="+- 0 4135 4125"/>
                  <a:gd name="T23" fmla="*/ 4135 h 66"/>
                  <a:gd name="T24" fmla="+- 0 6440 6416"/>
                  <a:gd name="T25" fmla="*/ T24 w 38"/>
                  <a:gd name="T26" fmla="+- 0 4135 4125"/>
                  <a:gd name="T27" fmla="*/ 4135 h 66"/>
                  <a:gd name="T28" fmla="+- 0 6440 6416"/>
                  <a:gd name="T29" fmla="*/ T28 w 38"/>
                  <a:gd name="T30" fmla="+- 0 4126 4125"/>
                  <a:gd name="T31" fmla="*/ 4126 h 66"/>
                  <a:gd name="T32" fmla="+- 0 6439 6416"/>
                  <a:gd name="T33" fmla="*/ T32 w 38"/>
                  <a:gd name="T34" fmla="+- 0 4126 4125"/>
                  <a:gd name="T35" fmla="*/ 4126 h 66"/>
                  <a:gd name="T36" fmla="+- 0 6438 641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71" name="Group 2569"/>
            <p:cNvGrpSpPr>
              <a:grpSpLocks/>
            </p:cNvGrpSpPr>
            <p:nvPr/>
          </p:nvGrpSpPr>
          <p:grpSpPr bwMode="auto">
            <a:xfrm>
              <a:off x="6411" y="4248"/>
              <a:ext cx="45" cy="68"/>
              <a:chOff x="6411" y="4248"/>
              <a:chExt cx="45" cy="68"/>
            </a:xfrm>
          </p:grpSpPr>
          <p:sp>
            <p:nvSpPr>
              <p:cNvPr id="39146" name="Freeform 2571"/>
              <p:cNvSpPr>
                <a:spLocks/>
              </p:cNvSpPr>
              <p:nvPr/>
            </p:nvSpPr>
            <p:spPr bwMode="auto">
              <a:xfrm>
                <a:off x="6411" y="4248"/>
                <a:ext cx="45" cy="68"/>
              </a:xfrm>
              <a:custGeom>
                <a:avLst/>
                <a:gdLst>
                  <a:gd name="T0" fmla="+- 0 6438 6411"/>
                  <a:gd name="T1" fmla="*/ T0 w 45"/>
                  <a:gd name="T2" fmla="+- 0 4248 4248"/>
                  <a:gd name="T3" fmla="*/ 4248 h 68"/>
                  <a:gd name="T4" fmla="+- 0 6430 6411"/>
                  <a:gd name="T5" fmla="*/ T4 w 45"/>
                  <a:gd name="T6" fmla="+- 0 4248 4248"/>
                  <a:gd name="T7" fmla="*/ 4248 h 68"/>
                  <a:gd name="T8" fmla="+- 0 6426 6411"/>
                  <a:gd name="T9" fmla="*/ T8 w 45"/>
                  <a:gd name="T10" fmla="+- 0 4249 4248"/>
                  <a:gd name="T11" fmla="*/ 4249 h 68"/>
                  <a:gd name="T12" fmla="+- 0 6411 6411"/>
                  <a:gd name="T13" fmla="*/ T12 w 45"/>
                  <a:gd name="T14" fmla="+- 0 4287 4248"/>
                  <a:gd name="T15" fmla="*/ 4287 h 68"/>
                  <a:gd name="T16" fmla="+- 0 6411 6411"/>
                  <a:gd name="T17" fmla="*/ T16 w 45"/>
                  <a:gd name="T18" fmla="+- 0 4292 4248"/>
                  <a:gd name="T19" fmla="*/ 4292 h 68"/>
                  <a:gd name="T20" fmla="+- 0 6429 6411"/>
                  <a:gd name="T21" fmla="*/ T20 w 45"/>
                  <a:gd name="T22" fmla="+- 0 4316 4248"/>
                  <a:gd name="T23" fmla="*/ 4316 h 68"/>
                  <a:gd name="T24" fmla="+- 0 6437 6411"/>
                  <a:gd name="T25" fmla="*/ T24 w 45"/>
                  <a:gd name="T26" fmla="+- 0 4316 4248"/>
                  <a:gd name="T27" fmla="*/ 4316 h 68"/>
                  <a:gd name="T28" fmla="+- 0 6441 6411"/>
                  <a:gd name="T29" fmla="*/ T28 w 45"/>
                  <a:gd name="T30" fmla="+- 0 4315 4248"/>
                  <a:gd name="T31" fmla="*/ 4315 h 68"/>
                  <a:gd name="T32" fmla="+- 0 6446 6411"/>
                  <a:gd name="T33" fmla="*/ T32 w 45"/>
                  <a:gd name="T34" fmla="+- 0 4311 4248"/>
                  <a:gd name="T35" fmla="*/ 4311 h 68"/>
                  <a:gd name="T36" fmla="+- 0 6449 6411"/>
                  <a:gd name="T37" fmla="*/ T36 w 45"/>
                  <a:gd name="T38" fmla="+- 0 4309 4248"/>
                  <a:gd name="T39" fmla="*/ 4309 h 68"/>
                  <a:gd name="T40" fmla="+- 0 6449 6411"/>
                  <a:gd name="T41" fmla="*/ T40 w 45"/>
                  <a:gd name="T42" fmla="+- 0 4308 4248"/>
                  <a:gd name="T43" fmla="*/ 4308 h 68"/>
                  <a:gd name="T44" fmla="+- 0 6431 6411"/>
                  <a:gd name="T45" fmla="*/ T44 w 45"/>
                  <a:gd name="T46" fmla="+- 0 4308 4248"/>
                  <a:gd name="T47" fmla="*/ 4308 h 68"/>
                  <a:gd name="T48" fmla="+- 0 6429 6411"/>
                  <a:gd name="T49" fmla="*/ T48 w 45"/>
                  <a:gd name="T50" fmla="+- 0 4308 4248"/>
                  <a:gd name="T51" fmla="*/ 4308 h 68"/>
                  <a:gd name="T52" fmla="+- 0 6420 6411"/>
                  <a:gd name="T53" fmla="*/ T52 w 45"/>
                  <a:gd name="T54" fmla="+- 0 4287 4248"/>
                  <a:gd name="T55" fmla="*/ 4287 h 68"/>
                  <a:gd name="T56" fmla="+- 0 6420 6411"/>
                  <a:gd name="T57" fmla="*/ T56 w 45"/>
                  <a:gd name="T58" fmla="+- 0 4274 4248"/>
                  <a:gd name="T59" fmla="*/ 4274 h 68"/>
                  <a:gd name="T60" fmla="+- 0 6431 6411"/>
                  <a:gd name="T61" fmla="*/ T60 w 45"/>
                  <a:gd name="T62" fmla="+- 0 4255 4248"/>
                  <a:gd name="T63" fmla="*/ 4255 h 68"/>
                  <a:gd name="T64" fmla="+- 0 6450 6411"/>
                  <a:gd name="T65" fmla="*/ T64 w 45"/>
                  <a:gd name="T66" fmla="+- 0 4255 4248"/>
                  <a:gd name="T67" fmla="*/ 4255 h 68"/>
                  <a:gd name="T68" fmla="+- 0 6449 6411"/>
                  <a:gd name="T69" fmla="*/ T68 w 45"/>
                  <a:gd name="T70" fmla="+- 0 4254 4248"/>
                  <a:gd name="T71" fmla="*/ 4254 h 68"/>
                  <a:gd name="T72" fmla="+- 0 6447 6411"/>
                  <a:gd name="T73" fmla="*/ T72 w 45"/>
                  <a:gd name="T74" fmla="+- 0 4252 4248"/>
                  <a:gd name="T75" fmla="*/ 4252 h 68"/>
                  <a:gd name="T76" fmla="+- 0 6441 6411"/>
                  <a:gd name="T77" fmla="*/ T76 w 45"/>
                  <a:gd name="T78" fmla="+- 0 4249 4248"/>
                  <a:gd name="T79" fmla="*/ 4249 h 68"/>
                  <a:gd name="T80" fmla="+- 0 6438 641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47" name="Freeform 2570"/>
              <p:cNvSpPr>
                <a:spLocks/>
              </p:cNvSpPr>
              <p:nvPr/>
            </p:nvSpPr>
            <p:spPr bwMode="auto">
              <a:xfrm>
                <a:off x="6411" y="4248"/>
                <a:ext cx="45" cy="68"/>
              </a:xfrm>
              <a:custGeom>
                <a:avLst/>
                <a:gdLst>
                  <a:gd name="T0" fmla="+- 0 6450 6411"/>
                  <a:gd name="T1" fmla="*/ T0 w 45"/>
                  <a:gd name="T2" fmla="+- 0 4255 4248"/>
                  <a:gd name="T3" fmla="*/ 4255 h 68"/>
                  <a:gd name="T4" fmla="+- 0 6433 6411"/>
                  <a:gd name="T5" fmla="*/ T4 w 45"/>
                  <a:gd name="T6" fmla="+- 0 4255 4248"/>
                  <a:gd name="T7" fmla="*/ 4255 h 68"/>
                  <a:gd name="T8" fmla="+- 0 6438 6411"/>
                  <a:gd name="T9" fmla="*/ T8 w 45"/>
                  <a:gd name="T10" fmla="+- 0 4256 4248"/>
                  <a:gd name="T11" fmla="*/ 4256 h 68"/>
                  <a:gd name="T12" fmla="+- 0 6441 6411"/>
                  <a:gd name="T13" fmla="*/ T12 w 45"/>
                  <a:gd name="T14" fmla="+- 0 4258 4248"/>
                  <a:gd name="T15" fmla="*/ 4258 h 68"/>
                  <a:gd name="T16" fmla="+- 0 6447 6411"/>
                  <a:gd name="T17" fmla="*/ T16 w 45"/>
                  <a:gd name="T18" fmla="+- 0 4287 4248"/>
                  <a:gd name="T19" fmla="*/ 4287 h 68"/>
                  <a:gd name="T20" fmla="+- 0 6447 6411"/>
                  <a:gd name="T21" fmla="*/ T20 w 45"/>
                  <a:gd name="T22" fmla="+- 0 4290 4248"/>
                  <a:gd name="T23" fmla="*/ 4290 h 68"/>
                  <a:gd name="T24" fmla="+- 0 6435 6411"/>
                  <a:gd name="T25" fmla="*/ T24 w 45"/>
                  <a:gd name="T26" fmla="+- 0 4308 4248"/>
                  <a:gd name="T27" fmla="*/ 4308 h 68"/>
                  <a:gd name="T28" fmla="+- 0 6449 6411"/>
                  <a:gd name="T29" fmla="*/ T28 w 45"/>
                  <a:gd name="T30" fmla="+- 0 4308 4248"/>
                  <a:gd name="T31" fmla="*/ 4308 h 68"/>
                  <a:gd name="T32" fmla="+- 0 6452 6411"/>
                  <a:gd name="T33" fmla="*/ T32 w 45"/>
                  <a:gd name="T34" fmla="+- 0 4303 4248"/>
                  <a:gd name="T35" fmla="*/ 4303 h 68"/>
                  <a:gd name="T36" fmla="+- 0 6454 6411"/>
                  <a:gd name="T37" fmla="*/ T36 w 45"/>
                  <a:gd name="T38" fmla="+- 0 4300 4248"/>
                  <a:gd name="T39" fmla="*/ 4300 h 68"/>
                  <a:gd name="T40" fmla="+- 0 6455 6411"/>
                  <a:gd name="T41" fmla="*/ T40 w 45"/>
                  <a:gd name="T42" fmla="+- 0 4291 4248"/>
                  <a:gd name="T43" fmla="*/ 4291 h 68"/>
                  <a:gd name="T44" fmla="+- 0 6456 6411"/>
                  <a:gd name="T45" fmla="*/ T44 w 45"/>
                  <a:gd name="T46" fmla="+- 0 4287 4248"/>
                  <a:gd name="T47" fmla="*/ 4287 h 68"/>
                  <a:gd name="T48" fmla="+- 0 6455 6411"/>
                  <a:gd name="T49" fmla="*/ T48 w 45"/>
                  <a:gd name="T50" fmla="+- 0 4274 4248"/>
                  <a:gd name="T51" fmla="*/ 4274 h 68"/>
                  <a:gd name="T52" fmla="+- 0 6455 6411"/>
                  <a:gd name="T53" fmla="*/ T52 w 45"/>
                  <a:gd name="T54" fmla="+- 0 4272 4248"/>
                  <a:gd name="T55" fmla="*/ 4272 h 68"/>
                  <a:gd name="T56" fmla="+- 0 6455 6411"/>
                  <a:gd name="T57" fmla="*/ T56 w 45"/>
                  <a:gd name="T58" fmla="+- 0 4271 4248"/>
                  <a:gd name="T59" fmla="*/ 4271 h 68"/>
                  <a:gd name="T60" fmla="+- 0 6454 6411"/>
                  <a:gd name="T61" fmla="*/ T60 w 45"/>
                  <a:gd name="T62" fmla="+- 0 4263 4248"/>
                  <a:gd name="T63" fmla="*/ 4263 h 68"/>
                  <a:gd name="T64" fmla="+- 0 6453 6411"/>
                  <a:gd name="T65" fmla="*/ T64 w 45"/>
                  <a:gd name="T66" fmla="+- 0 4260 4248"/>
                  <a:gd name="T67" fmla="*/ 4260 h 68"/>
                  <a:gd name="T68" fmla="+- 0 6450 641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72" name="Group 2566"/>
            <p:cNvGrpSpPr>
              <a:grpSpLocks/>
            </p:cNvGrpSpPr>
            <p:nvPr/>
          </p:nvGrpSpPr>
          <p:grpSpPr bwMode="auto">
            <a:xfrm>
              <a:off x="6411" y="4371"/>
              <a:ext cx="45" cy="68"/>
              <a:chOff x="6411" y="4371"/>
              <a:chExt cx="45" cy="68"/>
            </a:xfrm>
          </p:grpSpPr>
          <p:sp>
            <p:nvSpPr>
              <p:cNvPr id="39144" name="Freeform 2568"/>
              <p:cNvSpPr>
                <a:spLocks/>
              </p:cNvSpPr>
              <p:nvPr/>
            </p:nvSpPr>
            <p:spPr bwMode="auto">
              <a:xfrm>
                <a:off x="6411" y="4371"/>
                <a:ext cx="45" cy="68"/>
              </a:xfrm>
              <a:custGeom>
                <a:avLst/>
                <a:gdLst>
                  <a:gd name="T0" fmla="+- 0 6438 6411"/>
                  <a:gd name="T1" fmla="*/ T0 w 45"/>
                  <a:gd name="T2" fmla="+- 0 4371 4371"/>
                  <a:gd name="T3" fmla="*/ 4371 h 68"/>
                  <a:gd name="T4" fmla="+- 0 6430 6411"/>
                  <a:gd name="T5" fmla="*/ T4 w 45"/>
                  <a:gd name="T6" fmla="+- 0 4371 4371"/>
                  <a:gd name="T7" fmla="*/ 4371 h 68"/>
                  <a:gd name="T8" fmla="+- 0 6426 6411"/>
                  <a:gd name="T9" fmla="*/ T8 w 45"/>
                  <a:gd name="T10" fmla="+- 0 4372 4371"/>
                  <a:gd name="T11" fmla="*/ 4372 h 68"/>
                  <a:gd name="T12" fmla="+- 0 6420 6411"/>
                  <a:gd name="T13" fmla="*/ T12 w 45"/>
                  <a:gd name="T14" fmla="+- 0 4375 4371"/>
                  <a:gd name="T15" fmla="*/ 4375 h 68"/>
                  <a:gd name="T16" fmla="+- 0 6418 6411"/>
                  <a:gd name="T17" fmla="*/ T16 w 45"/>
                  <a:gd name="T18" fmla="+- 0 4377 4371"/>
                  <a:gd name="T19" fmla="*/ 4377 h 68"/>
                  <a:gd name="T20" fmla="+- 0 6416 6411"/>
                  <a:gd name="T21" fmla="*/ T20 w 45"/>
                  <a:gd name="T22" fmla="+- 0 4381 4371"/>
                  <a:gd name="T23" fmla="*/ 4381 h 68"/>
                  <a:gd name="T24" fmla="+- 0 6414 6411"/>
                  <a:gd name="T25" fmla="*/ T24 w 45"/>
                  <a:gd name="T26" fmla="+- 0 4383 4371"/>
                  <a:gd name="T27" fmla="*/ 4383 h 68"/>
                  <a:gd name="T28" fmla="+- 0 6413 6411"/>
                  <a:gd name="T29" fmla="*/ T28 w 45"/>
                  <a:gd name="T30" fmla="+- 0 4387 4371"/>
                  <a:gd name="T31" fmla="*/ 4387 h 68"/>
                  <a:gd name="T32" fmla="+- 0 6411 6411"/>
                  <a:gd name="T33" fmla="*/ T32 w 45"/>
                  <a:gd name="T34" fmla="+- 0 4395 4371"/>
                  <a:gd name="T35" fmla="*/ 4395 h 68"/>
                  <a:gd name="T36" fmla="+- 0 6411 6411"/>
                  <a:gd name="T37" fmla="*/ T36 w 45"/>
                  <a:gd name="T38" fmla="+- 0 4399 4371"/>
                  <a:gd name="T39" fmla="*/ 4399 h 68"/>
                  <a:gd name="T40" fmla="+- 0 6411 6411"/>
                  <a:gd name="T41" fmla="*/ T40 w 45"/>
                  <a:gd name="T42" fmla="+- 0 4410 4371"/>
                  <a:gd name="T43" fmla="*/ 4410 h 68"/>
                  <a:gd name="T44" fmla="+- 0 6411 6411"/>
                  <a:gd name="T45" fmla="*/ T44 w 45"/>
                  <a:gd name="T46" fmla="+- 0 4415 4371"/>
                  <a:gd name="T47" fmla="*/ 4415 h 68"/>
                  <a:gd name="T48" fmla="+- 0 6429 6411"/>
                  <a:gd name="T49" fmla="*/ T48 w 45"/>
                  <a:gd name="T50" fmla="+- 0 4439 4371"/>
                  <a:gd name="T51" fmla="*/ 4439 h 68"/>
                  <a:gd name="T52" fmla="+- 0 6437 6411"/>
                  <a:gd name="T53" fmla="*/ T52 w 45"/>
                  <a:gd name="T54" fmla="+- 0 4439 4371"/>
                  <a:gd name="T55" fmla="*/ 4439 h 68"/>
                  <a:gd name="T56" fmla="+- 0 6441 6411"/>
                  <a:gd name="T57" fmla="*/ T56 w 45"/>
                  <a:gd name="T58" fmla="+- 0 4438 4371"/>
                  <a:gd name="T59" fmla="*/ 4438 h 68"/>
                  <a:gd name="T60" fmla="+- 0 6446 6411"/>
                  <a:gd name="T61" fmla="*/ T60 w 45"/>
                  <a:gd name="T62" fmla="+- 0 4435 4371"/>
                  <a:gd name="T63" fmla="*/ 4435 h 68"/>
                  <a:gd name="T64" fmla="+- 0 6449 6411"/>
                  <a:gd name="T65" fmla="*/ T64 w 45"/>
                  <a:gd name="T66" fmla="+- 0 4432 4371"/>
                  <a:gd name="T67" fmla="*/ 4432 h 68"/>
                  <a:gd name="T68" fmla="+- 0 6449 6411"/>
                  <a:gd name="T69" fmla="*/ T68 w 45"/>
                  <a:gd name="T70" fmla="+- 0 4431 4371"/>
                  <a:gd name="T71" fmla="*/ 4431 h 68"/>
                  <a:gd name="T72" fmla="+- 0 6431 6411"/>
                  <a:gd name="T73" fmla="*/ T72 w 45"/>
                  <a:gd name="T74" fmla="+- 0 4431 4371"/>
                  <a:gd name="T75" fmla="*/ 4431 h 68"/>
                  <a:gd name="T76" fmla="+- 0 6429 6411"/>
                  <a:gd name="T77" fmla="*/ T76 w 45"/>
                  <a:gd name="T78" fmla="+- 0 4431 4371"/>
                  <a:gd name="T79" fmla="*/ 4431 h 68"/>
                  <a:gd name="T80" fmla="+- 0 6420 6411"/>
                  <a:gd name="T81" fmla="*/ T80 w 45"/>
                  <a:gd name="T82" fmla="+- 0 4410 4371"/>
                  <a:gd name="T83" fmla="*/ 4410 h 68"/>
                  <a:gd name="T84" fmla="+- 0 6420 6411"/>
                  <a:gd name="T85" fmla="*/ T84 w 45"/>
                  <a:gd name="T86" fmla="+- 0 4397 4371"/>
                  <a:gd name="T87" fmla="*/ 4397 h 68"/>
                  <a:gd name="T88" fmla="+- 0 6431 6411"/>
                  <a:gd name="T89" fmla="*/ T88 w 45"/>
                  <a:gd name="T90" fmla="+- 0 4378 4371"/>
                  <a:gd name="T91" fmla="*/ 4378 h 68"/>
                  <a:gd name="T92" fmla="+- 0 6450 6411"/>
                  <a:gd name="T93" fmla="*/ T92 w 45"/>
                  <a:gd name="T94" fmla="+- 0 4378 4371"/>
                  <a:gd name="T95" fmla="*/ 4378 h 68"/>
                  <a:gd name="T96" fmla="+- 0 6449 6411"/>
                  <a:gd name="T97" fmla="*/ T96 w 45"/>
                  <a:gd name="T98" fmla="+- 0 4377 4371"/>
                  <a:gd name="T99" fmla="*/ 4377 h 68"/>
                  <a:gd name="T100" fmla="+- 0 6447 6411"/>
                  <a:gd name="T101" fmla="*/ T100 w 45"/>
                  <a:gd name="T102" fmla="+- 0 4375 4371"/>
                  <a:gd name="T103" fmla="*/ 4375 h 68"/>
                  <a:gd name="T104" fmla="+- 0 6441 6411"/>
                  <a:gd name="T105" fmla="*/ T104 w 45"/>
                  <a:gd name="T106" fmla="+- 0 4372 4371"/>
                  <a:gd name="T107" fmla="*/ 4372 h 68"/>
                  <a:gd name="T108" fmla="+- 0 6438 6411"/>
                  <a:gd name="T109" fmla="*/ T108 w 45"/>
                  <a:gd name="T110" fmla="+- 0 4371 4371"/>
                  <a:gd name="T111"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5" h="68">
                    <a:moveTo>
                      <a:pt x="27" y="0"/>
                    </a:moveTo>
                    <a:lnTo>
                      <a:pt x="19" y="0"/>
                    </a:lnTo>
                    <a:lnTo>
                      <a:pt x="15" y="1"/>
                    </a:lnTo>
                    <a:lnTo>
                      <a:pt x="9" y="4"/>
                    </a:lnTo>
                    <a:lnTo>
                      <a:pt x="7" y="6"/>
                    </a:lnTo>
                    <a:lnTo>
                      <a:pt x="5" y="10"/>
                    </a:lnTo>
                    <a:lnTo>
                      <a:pt x="3" y="12"/>
                    </a:lnTo>
                    <a:lnTo>
                      <a:pt x="2" y="16"/>
                    </a:lnTo>
                    <a:lnTo>
                      <a:pt x="0" y="24"/>
                    </a:lnTo>
                    <a:lnTo>
                      <a:pt x="0" y="28"/>
                    </a:lnTo>
                    <a:lnTo>
                      <a:pt x="0" y="39"/>
                    </a:lnTo>
                    <a:lnTo>
                      <a:pt x="0" y="44"/>
                    </a:lnTo>
                    <a:lnTo>
                      <a:pt x="18" y="68"/>
                    </a:lnTo>
                    <a:lnTo>
                      <a:pt x="26" y="68"/>
                    </a:lnTo>
                    <a:lnTo>
                      <a:pt x="30" y="67"/>
                    </a:lnTo>
                    <a:lnTo>
                      <a:pt x="35" y="64"/>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45" name="Freeform 2567"/>
              <p:cNvSpPr>
                <a:spLocks/>
              </p:cNvSpPr>
              <p:nvPr/>
            </p:nvSpPr>
            <p:spPr bwMode="auto">
              <a:xfrm>
                <a:off x="6411" y="4371"/>
                <a:ext cx="45" cy="68"/>
              </a:xfrm>
              <a:custGeom>
                <a:avLst/>
                <a:gdLst>
                  <a:gd name="T0" fmla="+- 0 6450 6411"/>
                  <a:gd name="T1" fmla="*/ T0 w 45"/>
                  <a:gd name="T2" fmla="+- 0 4378 4371"/>
                  <a:gd name="T3" fmla="*/ 4378 h 68"/>
                  <a:gd name="T4" fmla="+- 0 6433 6411"/>
                  <a:gd name="T5" fmla="*/ T4 w 45"/>
                  <a:gd name="T6" fmla="+- 0 4378 4371"/>
                  <a:gd name="T7" fmla="*/ 4378 h 68"/>
                  <a:gd name="T8" fmla="+- 0 6438 6411"/>
                  <a:gd name="T9" fmla="*/ T8 w 45"/>
                  <a:gd name="T10" fmla="+- 0 4379 4371"/>
                  <a:gd name="T11" fmla="*/ 4379 h 68"/>
                  <a:gd name="T12" fmla="+- 0 6441 6411"/>
                  <a:gd name="T13" fmla="*/ T12 w 45"/>
                  <a:gd name="T14" fmla="+- 0 4381 4371"/>
                  <a:gd name="T15" fmla="*/ 4381 h 68"/>
                  <a:gd name="T16" fmla="+- 0 6447 6411"/>
                  <a:gd name="T17" fmla="*/ T16 w 45"/>
                  <a:gd name="T18" fmla="+- 0 4410 4371"/>
                  <a:gd name="T19" fmla="*/ 4410 h 68"/>
                  <a:gd name="T20" fmla="+- 0 6447 6411"/>
                  <a:gd name="T21" fmla="*/ T20 w 45"/>
                  <a:gd name="T22" fmla="+- 0 4413 4371"/>
                  <a:gd name="T23" fmla="*/ 4413 h 68"/>
                  <a:gd name="T24" fmla="+- 0 6435 6411"/>
                  <a:gd name="T25" fmla="*/ T24 w 45"/>
                  <a:gd name="T26" fmla="+- 0 4431 4371"/>
                  <a:gd name="T27" fmla="*/ 4431 h 68"/>
                  <a:gd name="T28" fmla="+- 0 6449 6411"/>
                  <a:gd name="T29" fmla="*/ T28 w 45"/>
                  <a:gd name="T30" fmla="+- 0 4431 4371"/>
                  <a:gd name="T31" fmla="*/ 4431 h 68"/>
                  <a:gd name="T32" fmla="+- 0 6452 6411"/>
                  <a:gd name="T33" fmla="*/ T32 w 45"/>
                  <a:gd name="T34" fmla="+- 0 4426 4371"/>
                  <a:gd name="T35" fmla="*/ 4426 h 68"/>
                  <a:gd name="T36" fmla="+- 0 6454 6411"/>
                  <a:gd name="T37" fmla="*/ T36 w 45"/>
                  <a:gd name="T38" fmla="+- 0 4423 4371"/>
                  <a:gd name="T39" fmla="*/ 4423 h 68"/>
                  <a:gd name="T40" fmla="+- 0 6455 6411"/>
                  <a:gd name="T41" fmla="*/ T40 w 45"/>
                  <a:gd name="T42" fmla="+- 0 4414 4371"/>
                  <a:gd name="T43" fmla="*/ 4414 h 68"/>
                  <a:gd name="T44" fmla="+- 0 6456 6411"/>
                  <a:gd name="T45" fmla="*/ T44 w 45"/>
                  <a:gd name="T46" fmla="+- 0 4410 4371"/>
                  <a:gd name="T47" fmla="*/ 4410 h 68"/>
                  <a:gd name="T48" fmla="+- 0 6455 6411"/>
                  <a:gd name="T49" fmla="*/ T48 w 45"/>
                  <a:gd name="T50" fmla="+- 0 4397 4371"/>
                  <a:gd name="T51" fmla="*/ 4397 h 68"/>
                  <a:gd name="T52" fmla="+- 0 6455 6411"/>
                  <a:gd name="T53" fmla="*/ T52 w 45"/>
                  <a:gd name="T54" fmla="+- 0 4395 4371"/>
                  <a:gd name="T55" fmla="*/ 4395 h 68"/>
                  <a:gd name="T56" fmla="+- 0 6454 6411"/>
                  <a:gd name="T57" fmla="*/ T56 w 45"/>
                  <a:gd name="T58" fmla="+- 0 4386 4371"/>
                  <a:gd name="T59" fmla="*/ 4386 h 68"/>
                  <a:gd name="T60" fmla="+- 0 6453 6411"/>
                  <a:gd name="T61" fmla="*/ T60 w 45"/>
                  <a:gd name="T62" fmla="+- 0 4383 4371"/>
                  <a:gd name="T63" fmla="*/ 4383 h 68"/>
                  <a:gd name="T64" fmla="+- 0 6450 6411"/>
                  <a:gd name="T65" fmla="*/ T64 w 45"/>
                  <a:gd name="T66" fmla="+- 0 4378 4371"/>
                  <a:gd name="T67"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73" name="Group 2563"/>
            <p:cNvGrpSpPr>
              <a:grpSpLocks/>
            </p:cNvGrpSpPr>
            <p:nvPr/>
          </p:nvGrpSpPr>
          <p:grpSpPr bwMode="auto">
            <a:xfrm>
              <a:off x="6410" y="4495"/>
              <a:ext cx="47" cy="67"/>
              <a:chOff x="6410" y="4495"/>
              <a:chExt cx="47" cy="67"/>
            </a:xfrm>
          </p:grpSpPr>
          <p:sp>
            <p:nvSpPr>
              <p:cNvPr id="39142" name="Freeform 2565"/>
              <p:cNvSpPr>
                <a:spLocks/>
              </p:cNvSpPr>
              <p:nvPr/>
            </p:nvSpPr>
            <p:spPr bwMode="auto">
              <a:xfrm>
                <a:off x="6410" y="4495"/>
                <a:ext cx="47" cy="67"/>
              </a:xfrm>
              <a:custGeom>
                <a:avLst/>
                <a:gdLst>
                  <a:gd name="T0" fmla="+- 0 6438 6410"/>
                  <a:gd name="T1" fmla="*/ T0 w 47"/>
                  <a:gd name="T2" fmla="+- 0 4495 4495"/>
                  <a:gd name="T3" fmla="*/ 4495 h 67"/>
                  <a:gd name="T4" fmla="+- 0 6410 6410"/>
                  <a:gd name="T5" fmla="*/ T4 w 47"/>
                  <a:gd name="T6" fmla="+- 0 4544 4495"/>
                  <a:gd name="T7" fmla="*/ 4544 h 67"/>
                  <a:gd name="T8" fmla="+- 0 6410 6410"/>
                  <a:gd name="T9" fmla="*/ T8 w 47"/>
                  <a:gd name="T10" fmla="+- 0 4545 4495"/>
                  <a:gd name="T11" fmla="*/ 4545 h 67"/>
                  <a:gd name="T12" fmla="+- 0 6411 6410"/>
                  <a:gd name="T13" fmla="*/ T12 w 47"/>
                  <a:gd name="T14" fmla="+- 0 4546 4495"/>
                  <a:gd name="T15" fmla="*/ 4546 h 67"/>
                  <a:gd name="T16" fmla="+- 0 6439 6410"/>
                  <a:gd name="T17" fmla="*/ T16 w 47"/>
                  <a:gd name="T18" fmla="+- 0 4546 4495"/>
                  <a:gd name="T19" fmla="*/ 4546 h 67"/>
                  <a:gd name="T20" fmla="+- 0 6439 6410"/>
                  <a:gd name="T21" fmla="*/ T20 w 47"/>
                  <a:gd name="T22" fmla="+- 0 4560 4495"/>
                  <a:gd name="T23" fmla="*/ 4560 h 67"/>
                  <a:gd name="T24" fmla="+- 0 6440 6410"/>
                  <a:gd name="T25" fmla="*/ T24 w 47"/>
                  <a:gd name="T26" fmla="+- 0 4561 4495"/>
                  <a:gd name="T27" fmla="*/ 4561 h 67"/>
                  <a:gd name="T28" fmla="+- 0 6441 6410"/>
                  <a:gd name="T29" fmla="*/ T28 w 47"/>
                  <a:gd name="T30" fmla="+- 0 4561 4495"/>
                  <a:gd name="T31" fmla="*/ 4561 h 67"/>
                  <a:gd name="T32" fmla="+- 0 6445 6410"/>
                  <a:gd name="T33" fmla="*/ T32 w 47"/>
                  <a:gd name="T34" fmla="+- 0 4561 4495"/>
                  <a:gd name="T35" fmla="*/ 4561 h 67"/>
                  <a:gd name="T36" fmla="+- 0 6446 6410"/>
                  <a:gd name="T37" fmla="*/ T36 w 47"/>
                  <a:gd name="T38" fmla="+- 0 4561 4495"/>
                  <a:gd name="T39" fmla="*/ 4561 h 67"/>
                  <a:gd name="T40" fmla="+- 0 6447 6410"/>
                  <a:gd name="T41" fmla="*/ T40 w 47"/>
                  <a:gd name="T42" fmla="+- 0 4560 4495"/>
                  <a:gd name="T43" fmla="*/ 4560 h 67"/>
                  <a:gd name="T44" fmla="+- 0 6447 6410"/>
                  <a:gd name="T45" fmla="*/ T44 w 47"/>
                  <a:gd name="T46" fmla="+- 0 4546 4495"/>
                  <a:gd name="T47" fmla="*/ 4546 h 67"/>
                  <a:gd name="T48" fmla="+- 0 6454 6410"/>
                  <a:gd name="T49" fmla="*/ T48 w 47"/>
                  <a:gd name="T50" fmla="+- 0 4546 4495"/>
                  <a:gd name="T51" fmla="*/ 4546 h 67"/>
                  <a:gd name="T52" fmla="+- 0 6456 6410"/>
                  <a:gd name="T53" fmla="*/ T52 w 47"/>
                  <a:gd name="T54" fmla="+- 0 4545 4495"/>
                  <a:gd name="T55" fmla="*/ 4545 h 67"/>
                  <a:gd name="T56" fmla="+- 0 6456 6410"/>
                  <a:gd name="T57" fmla="*/ T56 w 47"/>
                  <a:gd name="T58" fmla="+- 0 4542 4495"/>
                  <a:gd name="T59" fmla="*/ 4542 h 67"/>
                  <a:gd name="T60" fmla="+- 0 6456 6410"/>
                  <a:gd name="T61" fmla="*/ T60 w 47"/>
                  <a:gd name="T62" fmla="+- 0 4539 4495"/>
                  <a:gd name="T63" fmla="*/ 4539 h 67"/>
                  <a:gd name="T64" fmla="+- 0 6454 6410"/>
                  <a:gd name="T65" fmla="*/ T64 w 47"/>
                  <a:gd name="T66" fmla="+- 0 4539 4495"/>
                  <a:gd name="T67" fmla="*/ 4539 h 67"/>
                  <a:gd name="T68" fmla="+- 0 6418 6410"/>
                  <a:gd name="T69" fmla="*/ T68 w 47"/>
                  <a:gd name="T70" fmla="+- 0 4539 4495"/>
                  <a:gd name="T71" fmla="*/ 4539 h 67"/>
                  <a:gd name="T72" fmla="+- 0 6439 6410"/>
                  <a:gd name="T73" fmla="*/ T72 w 47"/>
                  <a:gd name="T74" fmla="+- 0 4503 4495"/>
                  <a:gd name="T75" fmla="*/ 4503 h 67"/>
                  <a:gd name="T76" fmla="+- 0 6447 6410"/>
                  <a:gd name="T77" fmla="*/ T76 w 47"/>
                  <a:gd name="T78" fmla="+- 0 4503 4495"/>
                  <a:gd name="T79" fmla="*/ 4503 h 67"/>
                  <a:gd name="T80" fmla="+- 0 6447 6410"/>
                  <a:gd name="T81" fmla="*/ T80 w 47"/>
                  <a:gd name="T82" fmla="+- 0 4496 4495"/>
                  <a:gd name="T83" fmla="*/ 4496 h 67"/>
                  <a:gd name="T84" fmla="+- 0 6447 6410"/>
                  <a:gd name="T85" fmla="*/ T84 w 47"/>
                  <a:gd name="T86" fmla="+- 0 4496 4495"/>
                  <a:gd name="T87" fmla="*/ 4496 h 67"/>
                  <a:gd name="T88" fmla="+- 0 6446 6410"/>
                  <a:gd name="T89" fmla="*/ T88 w 47"/>
                  <a:gd name="T90" fmla="+- 0 4495 4495"/>
                  <a:gd name="T91" fmla="*/ 4495 h 67"/>
                  <a:gd name="T92" fmla="+- 0 6444 6410"/>
                  <a:gd name="T93" fmla="*/ T92 w 47"/>
                  <a:gd name="T94" fmla="+- 0 4495 4495"/>
                  <a:gd name="T95" fmla="*/ 4495 h 67"/>
                  <a:gd name="T96" fmla="+- 0 6438 6410"/>
                  <a:gd name="T97" fmla="*/ T96 w 47"/>
                  <a:gd name="T98" fmla="+- 0 4495 4495"/>
                  <a:gd name="T99"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7" h="67">
                    <a:moveTo>
                      <a:pt x="28" y="0"/>
                    </a:moveTo>
                    <a:lnTo>
                      <a:pt x="0" y="49"/>
                    </a:lnTo>
                    <a:lnTo>
                      <a:pt x="0" y="50"/>
                    </a:lnTo>
                    <a:lnTo>
                      <a:pt x="1" y="51"/>
                    </a:lnTo>
                    <a:lnTo>
                      <a:pt x="29" y="51"/>
                    </a:lnTo>
                    <a:lnTo>
                      <a:pt x="29" y="65"/>
                    </a:lnTo>
                    <a:lnTo>
                      <a:pt x="30" y="66"/>
                    </a:lnTo>
                    <a:lnTo>
                      <a:pt x="31" y="66"/>
                    </a:lnTo>
                    <a:lnTo>
                      <a:pt x="35" y="66"/>
                    </a:lnTo>
                    <a:lnTo>
                      <a:pt x="36" y="66"/>
                    </a:lnTo>
                    <a:lnTo>
                      <a:pt x="37" y="65"/>
                    </a:lnTo>
                    <a:lnTo>
                      <a:pt x="37" y="51"/>
                    </a:lnTo>
                    <a:lnTo>
                      <a:pt x="44" y="51"/>
                    </a:lnTo>
                    <a:lnTo>
                      <a:pt x="46" y="50"/>
                    </a:lnTo>
                    <a:lnTo>
                      <a:pt x="46" y="47"/>
                    </a:lnTo>
                    <a:lnTo>
                      <a:pt x="46" y="44"/>
                    </a:lnTo>
                    <a:lnTo>
                      <a:pt x="44" y="44"/>
                    </a:lnTo>
                    <a:lnTo>
                      <a:pt x="8" y="44"/>
                    </a:lnTo>
                    <a:lnTo>
                      <a:pt x="29" y="8"/>
                    </a:lnTo>
                    <a:lnTo>
                      <a:pt x="37" y="8"/>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43" name="Freeform 2564"/>
              <p:cNvSpPr>
                <a:spLocks/>
              </p:cNvSpPr>
              <p:nvPr/>
            </p:nvSpPr>
            <p:spPr bwMode="auto">
              <a:xfrm>
                <a:off x="6410" y="4495"/>
                <a:ext cx="47" cy="67"/>
              </a:xfrm>
              <a:custGeom>
                <a:avLst/>
                <a:gdLst>
                  <a:gd name="T0" fmla="+- 0 6447 6410"/>
                  <a:gd name="T1" fmla="*/ T0 w 47"/>
                  <a:gd name="T2" fmla="+- 0 4503 4495"/>
                  <a:gd name="T3" fmla="*/ 4503 h 67"/>
                  <a:gd name="T4" fmla="+- 0 6439 6410"/>
                  <a:gd name="T5" fmla="*/ T4 w 47"/>
                  <a:gd name="T6" fmla="+- 0 4503 4495"/>
                  <a:gd name="T7" fmla="*/ 4503 h 67"/>
                  <a:gd name="T8" fmla="+- 0 6439 6410"/>
                  <a:gd name="T9" fmla="*/ T8 w 47"/>
                  <a:gd name="T10" fmla="+- 0 4539 4495"/>
                  <a:gd name="T11" fmla="*/ 4539 h 67"/>
                  <a:gd name="T12" fmla="+- 0 6447 6410"/>
                  <a:gd name="T13" fmla="*/ T12 w 47"/>
                  <a:gd name="T14" fmla="+- 0 4539 4495"/>
                  <a:gd name="T15" fmla="*/ 4539 h 67"/>
                  <a:gd name="T16" fmla="+- 0 6447 6410"/>
                  <a:gd name="T17" fmla="*/ T16 w 47"/>
                  <a:gd name="T18" fmla="+- 0 4503 4495"/>
                  <a:gd name="T19" fmla="*/ 4503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74" name="Group 2561"/>
            <p:cNvGrpSpPr>
              <a:grpSpLocks/>
            </p:cNvGrpSpPr>
            <p:nvPr/>
          </p:nvGrpSpPr>
          <p:grpSpPr bwMode="auto">
            <a:xfrm>
              <a:off x="6482" y="4688"/>
              <a:ext cx="78" cy="2"/>
              <a:chOff x="6482" y="4688"/>
              <a:chExt cx="78" cy="2"/>
            </a:xfrm>
          </p:grpSpPr>
          <p:sp>
            <p:nvSpPr>
              <p:cNvPr id="39141" name="Freeform 2562"/>
              <p:cNvSpPr>
                <a:spLocks/>
              </p:cNvSpPr>
              <p:nvPr/>
            </p:nvSpPr>
            <p:spPr bwMode="auto">
              <a:xfrm>
                <a:off x="6482" y="4688"/>
                <a:ext cx="78" cy="2"/>
              </a:xfrm>
              <a:custGeom>
                <a:avLst/>
                <a:gdLst>
                  <a:gd name="T0" fmla="+- 0 6482 6482"/>
                  <a:gd name="T1" fmla="*/ T0 w 78"/>
                  <a:gd name="T2" fmla="+- 0 6559 6482"/>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5" name="Group 2559"/>
            <p:cNvGrpSpPr>
              <a:grpSpLocks/>
            </p:cNvGrpSpPr>
            <p:nvPr/>
          </p:nvGrpSpPr>
          <p:grpSpPr bwMode="auto">
            <a:xfrm>
              <a:off x="6482" y="4681"/>
              <a:ext cx="77" cy="2"/>
              <a:chOff x="6482" y="4681"/>
              <a:chExt cx="77" cy="2"/>
            </a:xfrm>
          </p:grpSpPr>
          <p:sp>
            <p:nvSpPr>
              <p:cNvPr id="39140" name="Freeform 2560"/>
              <p:cNvSpPr>
                <a:spLocks/>
              </p:cNvSpPr>
              <p:nvPr/>
            </p:nvSpPr>
            <p:spPr bwMode="auto">
              <a:xfrm>
                <a:off x="6482" y="4681"/>
                <a:ext cx="77" cy="2"/>
              </a:xfrm>
              <a:custGeom>
                <a:avLst/>
                <a:gdLst>
                  <a:gd name="T0" fmla="+- 0 6482 6482"/>
                  <a:gd name="T1" fmla="*/ T0 w 77"/>
                  <a:gd name="T2" fmla="+- 0 6559 6482"/>
                  <a:gd name="T3" fmla="*/ T2 w 77"/>
                </a:gdLst>
                <a:ahLst/>
                <a:cxnLst>
                  <a:cxn ang="0">
                    <a:pos x="T1" y="0"/>
                  </a:cxn>
                  <a:cxn ang="0">
                    <a:pos x="T3" y="0"/>
                  </a:cxn>
                </a:cxnLst>
                <a:rect l="0" t="0" r="r" b="b"/>
                <a:pathLst>
                  <a:path w="77">
                    <a:moveTo>
                      <a:pt x="0" y="0"/>
                    </a:moveTo>
                    <a:lnTo>
                      <a:pt x="77" y="0"/>
                    </a:lnTo>
                  </a:path>
                </a:pathLst>
              </a:custGeom>
              <a:noFill/>
              <a:ln w="76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6" name="Group 2557"/>
            <p:cNvGrpSpPr>
              <a:grpSpLocks/>
            </p:cNvGrpSpPr>
            <p:nvPr/>
          </p:nvGrpSpPr>
          <p:grpSpPr bwMode="auto">
            <a:xfrm>
              <a:off x="6482" y="4674"/>
              <a:ext cx="64" cy="2"/>
              <a:chOff x="6482" y="4674"/>
              <a:chExt cx="64" cy="2"/>
            </a:xfrm>
          </p:grpSpPr>
          <p:sp>
            <p:nvSpPr>
              <p:cNvPr id="39139" name="Freeform 2558"/>
              <p:cNvSpPr>
                <a:spLocks/>
              </p:cNvSpPr>
              <p:nvPr/>
            </p:nvSpPr>
            <p:spPr bwMode="auto">
              <a:xfrm>
                <a:off x="6482" y="4674"/>
                <a:ext cx="64" cy="2"/>
              </a:xfrm>
              <a:custGeom>
                <a:avLst/>
                <a:gdLst>
                  <a:gd name="T0" fmla="+- 0 6482 6482"/>
                  <a:gd name="T1" fmla="*/ T0 w 64"/>
                  <a:gd name="T2" fmla="+- 0 6546 6482"/>
                  <a:gd name="T3" fmla="*/ T2 w 64"/>
                </a:gdLst>
                <a:ahLst/>
                <a:cxnLst>
                  <a:cxn ang="0">
                    <a:pos x="T1" y="0"/>
                  </a:cxn>
                  <a:cxn ang="0">
                    <a:pos x="T3" y="0"/>
                  </a:cxn>
                </a:cxnLst>
                <a:rect l="0" t="0" r="r" b="b"/>
                <a:pathLst>
                  <a:path w="64">
                    <a:moveTo>
                      <a:pt x="0" y="0"/>
                    </a:moveTo>
                    <a:lnTo>
                      <a:pt x="64"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7" name="Group 2555"/>
            <p:cNvGrpSpPr>
              <a:grpSpLocks/>
            </p:cNvGrpSpPr>
            <p:nvPr/>
          </p:nvGrpSpPr>
          <p:grpSpPr bwMode="auto">
            <a:xfrm>
              <a:off x="6553" y="4465"/>
              <a:ext cx="2" cy="208"/>
              <a:chOff x="6553" y="4465"/>
              <a:chExt cx="2" cy="208"/>
            </a:xfrm>
          </p:grpSpPr>
          <p:sp>
            <p:nvSpPr>
              <p:cNvPr id="39138" name="Freeform 2556"/>
              <p:cNvSpPr>
                <a:spLocks/>
              </p:cNvSpPr>
              <p:nvPr/>
            </p:nvSpPr>
            <p:spPr bwMode="auto">
              <a:xfrm>
                <a:off x="6553" y="4465"/>
                <a:ext cx="2" cy="208"/>
              </a:xfrm>
              <a:custGeom>
                <a:avLst/>
                <a:gdLst>
                  <a:gd name="T0" fmla="+- 0 4465 4465"/>
                  <a:gd name="T1" fmla="*/ 4465 h 208"/>
                  <a:gd name="T2" fmla="+- 0 4673 4465"/>
                  <a:gd name="T3" fmla="*/ 4673 h 208"/>
                </a:gdLst>
                <a:ahLst/>
                <a:cxnLst>
                  <a:cxn ang="0">
                    <a:pos x="0" y="T1"/>
                  </a:cxn>
                  <a:cxn ang="0">
                    <a:pos x="0" y="T3"/>
                  </a:cxn>
                </a:cxnLst>
                <a:rect l="0" t="0" r="r" b="b"/>
                <a:pathLst>
                  <a:path h="208">
                    <a:moveTo>
                      <a:pt x="0" y="0"/>
                    </a:moveTo>
                    <a:lnTo>
                      <a:pt x="0" y="208"/>
                    </a:lnTo>
                  </a:path>
                </a:pathLst>
              </a:custGeom>
              <a:noFill/>
              <a:ln w="7442">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8" name="Group 2553"/>
            <p:cNvGrpSpPr>
              <a:grpSpLocks/>
            </p:cNvGrpSpPr>
            <p:nvPr/>
          </p:nvGrpSpPr>
          <p:grpSpPr bwMode="auto">
            <a:xfrm>
              <a:off x="6547" y="4456"/>
              <a:ext cx="12" cy="2"/>
              <a:chOff x="6547" y="4456"/>
              <a:chExt cx="12" cy="2"/>
            </a:xfrm>
          </p:grpSpPr>
          <p:sp>
            <p:nvSpPr>
              <p:cNvPr id="39137" name="Freeform 2554"/>
              <p:cNvSpPr>
                <a:spLocks/>
              </p:cNvSpPr>
              <p:nvPr/>
            </p:nvSpPr>
            <p:spPr bwMode="auto">
              <a:xfrm>
                <a:off x="6547" y="4456"/>
                <a:ext cx="12" cy="2"/>
              </a:xfrm>
              <a:custGeom>
                <a:avLst/>
                <a:gdLst>
                  <a:gd name="T0" fmla="+- 0 6547 6547"/>
                  <a:gd name="T1" fmla="*/ T0 w 12"/>
                  <a:gd name="T2" fmla="+- 0 6559 6547"/>
                  <a:gd name="T3" fmla="*/ T2 w 12"/>
                </a:gdLst>
                <a:ahLst/>
                <a:cxnLst>
                  <a:cxn ang="0">
                    <a:pos x="T1" y="0"/>
                  </a:cxn>
                  <a:cxn ang="0">
                    <a:pos x="T3" y="0"/>
                  </a:cxn>
                </a:cxnLst>
                <a:rect l="0" t="0" r="r" b="b"/>
                <a:pathLst>
                  <a:path w="12">
                    <a:moveTo>
                      <a:pt x="0" y="0"/>
                    </a:moveTo>
                    <a:lnTo>
                      <a:pt x="12" y="0"/>
                    </a:lnTo>
                  </a:path>
                </a:pathLst>
              </a:custGeom>
              <a:noFill/>
              <a:ln w="6096">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9" name="Group 2551"/>
            <p:cNvGrpSpPr>
              <a:grpSpLocks/>
            </p:cNvGrpSpPr>
            <p:nvPr/>
          </p:nvGrpSpPr>
          <p:grpSpPr bwMode="auto">
            <a:xfrm>
              <a:off x="6547" y="4463"/>
              <a:ext cx="12" cy="2"/>
              <a:chOff x="6547" y="4463"/>
              <a:chExt cx="12" cy="2"/>
            </a:xfrm>
          </p:grpSpPr>
          <p:sp>
            <p:nvSpPr>
              <p:cNvPr id="39136" name="Freeform 2552"/>
              <p:cNvSpPr>
                <a:spLocks/>
              </p:cNvSpPr>
              <p:nvPr/>
            </p:nvSpPr>
            <p:spPr bwMode="auto">
              <a:xfrm>
                <a:off x="6547" y="4463"/>
                <a:ext cx="12" cy="2"/>
              </a:xfrm>
              <a:custGeom>
                <a:avLst/>
                <a:gdLst>
                  <a:gd name="T0" fmla="+- 0 6547 6547"/>
                  <a:gd name="T1" fmla="*/ T0 w 12"/>
                  <a:gd name="T2" fmla="+- 0 6559 6547"/>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0" name="Group 2549"/>
            <p:cNvGrpSpPr>
              <a:grpSpLocks/>
            </p:cNvGrpSpPr>
            <p:nvPr/>
          </p:nvGrpSpPr>
          <p:grpSpPr bwMode="auto">
            <a:xfrm>
              <a:off x="6554" y="4031"/>
              <a:ext cx="2" cy="415"/>
              <a:chOff x="6554" y="4031"/>
              <a:chExt cx="2" cy="415"/>
            </a:xfrm>
          </p:grpSpPr>
          <p:sp>
            <p:nvSpPr>
              <p:cNvPr id="39135" name="Freeform 2550"/>
              <p:cNvSpPr>
                <a:spLocks/>
              </p:cNvSpPr>
              <p:nvPr/>
            </p:nvSpPr>
            <p:spPr bwMode="auto">
              <a:xfrm>
                <a:off x="6554"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8293">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1" name="Group 2547"/>
            <p:cNvGrpSpPr>
              <a:grpSpLocks/>
            </p:cNvGrpSpPr>
            <p:nvPr/>
          </p:nvGrpSpPr>
          <p:grpSpPr bwMode="auto">
            <a:xfrm>
              <a:off x="6547" y="4449"/>
              <a:ext cx="12" cy="2"/>
              <a:chOff x="6547" y="4449"/>
              <a:chExt cx="12" cy="2"/>
            </a:xfrm>
          </p:grpSpPr>
          <p:sp>
            <p:nvSpPr>
              <p:cNvPr id="39134" name="Freeform 2548"/>
              <p:cNvSpPr>
                <a:spLocks/>
              </p:cNvSpPr>
              <p:nvPr/>
            </p:nvSpPr>
            <p:spPr bwMode="auto">
              <a:xfrm>
                <a:off x="6547" y="4449"/>
                <a:ext cx="12" cy="2"/>
              </a:xfrm>
              <a:custGeom>
                <a:avLst/>
                <a:gdLst>
                  <a:gd name="T0" fmla="+- 0 6547 6547"/>
                  <a:gd name="T1" fmla="*/ T0 w 12"/>
                  <a:gd name="T2" fmla="+- 0 6559 6547"/>
                  <a:gd name="T3" fmla="*/ T2 w 12"/>
                </a:gdLst>
                <a:ahLst/>
                <a:cxnLst>
                  <a:cxn ang="0">
                    <a:pos x="T1" y="0"/>
                  </a:cxn>
                  <a:cxn ang="0">
                    <a:pos x="T3" y="0"/>
                  </a:cxn>
                </a:cxnLst>
                <a:rect l="0" t="0" r="r" b="b"/>
                <a:pathLst>
                  <a:path w="12">
                    <a:moveTo>
                      <a:pt x="0" y="0"/>
                    </a:moveTo>
                    <a:lnTo>
                      <a:pt x="12" y="0"/>
                    </a:lnTo>
                  </a:path>
                </a:pathLst>
              </a:custGeom>
              <a:noFill/>
              <a:ln w="3252">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2" name="Group 2545"/>
            <p:cNvGrpSpPr>
              <a:grpSpLocks/>
            </p:cNvGrpSpPr>
            <p:nvPr/>
          </p:nvGrpSpPr>
          <p:grpSpPr bwMode="auto">
            <a:xfrm>
              <a:off x="6480" y="4674"/>
              <a:ext cx="3" cy="15"/>
              <a:chOff x="6480" y="4674"/>
              <a:chExt cx="3" cy="15"/>
            </a:xfrm>
          </p:grpSpPr>
          <p:sp>
            <p:nvSpPr>
              <p:cNvPr id="39133" name="Freeform 2546"/>
              <p:cNvSpPr>
                <a:spLocks/>
              </p:cNvSpPr>
              <p:nvPr/>
            </p:nvSpPr>
            <p:spPr bwMode="auto">
              <a:xfrm>
                <a:off x="6480" y="4674"/>
                <a:ext cx="3" cy="15"/>
              </a:xfrm>
              <a:custGeom>
                <a:avLst/>
                <a:gdLst>
                  <a:gd name="T0" fmla="+- 0 6482 6480"/>
                  <a:gd name="T1" fmla="*/ T0 w 3"/>
                  <a:gd name="T2" fmla="+- 0 4674 4674"/>
                  <a:gd name="T3" fmla="*/ 4674 h 15"/>
                  <a:gd name="T4" fmla="+- 0 6480 6480"/>
                  <a:gd name="T5" fmla="*/ T4 w 3"/>
                  <a:gd name="T6" fmla="+- 0 4674 4674"/>
                  <a:gd name="T7" fmla="*/ 4674 h 15"/>
                  <a:gd name="T8" fmla="+- 0 6480 6480"/>
                  <a:gd name="T9" fmla="*/ T8 w 3"/>
                  <a:gd name="T10" fmla="+- 0 4688 4674"/>
                  <a:gd name="T11" fmla="*/ 4688 h 15"/>
                  <a:gd name="T12" fmla="+- 0 6481 6480"/>
                  <a:gd name="T13" fmla="*/ T12 w 3"/>
                  <a:gd name="T14" fmla="+- 0 4689 4674"/>
                  <a:gd name="T15" fmla="*/ 4689 h 15"/>
                  <a:gd name="T16" fmla="+- 0 6482 6480"/>
                  <a:gd name="T17" fmla="*/ T16 w 3"/>
                  <a:gd name="T18" fmla="+- 0 4688 4674"/>
                  <a:gd name="T19" fmla="*/ 4688 h 15"/>
                  <a:gd name="T20" fmla="+- 0 6482 648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83" name="Group 2539"/>
            <p:cNvGrpSpPr>
              <a:grpSpLocks/>
            </p:cNvGrpSpPr>
            <p:nvPr/>
          </p:nvGrpSpPr>
          <p:grpSpPr bwMode="auto">
            <a:xfrm>
              <a:off x="6481" y="4031"/>
              <a:ext cx="64" cy="641"/>
              <a:chOff x="6481" y="4031"/>
              <a:chExt cx="64" cy="641"/>
            </a:xfrm>
          </p:grpSpPr>
          <p:sp>
            <p:nvSpPr>
              <p:cNvPr id="39128" name="Freeform 2544"/>
              <p:cNvSpPr>
                <a:spLocks/>
              </p:cNvSpPr>
              <p:nvPr/>
            </p:nvSpPr>
            <p:spPr bwMode="auto">
              <a:xfrm>
                <a:off x="6481" y="4031"/>
                <a:ext cx="64" cy="641"/>
              </a:xfrm>
              <a:custGeom>
                <a:avLst/>
                <a:gdLst>
                  <a:gd name="T0" fmla="+- 0 6482 6481"/>
                  <a:gd name="T1" fmla="*/ T0 w 64"/>
                  <a:gd name="T2" fmla="+- 0 4465 4031"/>
                  <a:gd name="T3" fmla="*/ 4465 h 641"/>
                  <a:gd name="T4" fmla="+- 0 6482 6481"/>
                  <a:gd name="T5" fmla="*/ T4 w 64"/>
                  <a:gd name="T6" fmla="+- 0 4672 4031"/>
                  <a:gd name="T7" fmla="*/ 4672 h 641"/>
                  <a:gd name="T8" fmla="+- 0 6545 6481"/>
                  <a:gd name="T9" fmla="*/ T8 w 64"/>
                  <a:gd name="T10" fmla="+- 0 4672 4031"/>
                  <a:gd name="T11" fmla="*/ 4672 h 641"/>
                  <a:gd name="T12" fmla="+- 0 6545 6481"/>
                  <a:gd name="T13" fmla="*/ T12 w 64"/>
                  <a:gd name="T14" fmla="+- 0 4466 4031"/>
                  <a:gd name="T15" fmla="*/ 4466 h 641"/>
                  <a:gd name="T16" fmla="+- 0 6483 6481"/>
                  <a:gd name="T17" fmla="*/ T16 w 64"/>
                  <a:gd name="T18" fmla="+- 0 4466 4031"/>
                  <a:gd name="T19" fmla="*/ 4466 h 641"/>
                  <a:gd name="T20" fmla="+- 0 6482 6481"/>
                  <a:gd name="T21" fmla="*/ T20 w 64"/>
                  <a:gd name="T22" fmla="+- 0 4465 4031"/>
                  <a:gd name="T23" fmla="*/ 4465 h 641"/>
                </a:gdLst>
                <a:ahLst/>
                <a:cxnLst>
                  <a:cxn ang="0">
                    <a:pos x="T1" y="T3"/>
                  </a:cxn>
                  <a:cxn ang="0">
                    <a:pos x="T5" y="T7"/>
                  </a:cxn>
                  <a:cxn ang="0">
                    <a:pos x="T9" y="T11"/>
                  </a:cxn>
                  <a:cxn ang="0">
                    <a:pos x="T13" y="T15"/>
                  </a:cxn>
                  <a:cxn ang="0">
                    <a:pos x="T17" y="T19"/>
                  </a:cxn>
                  <a:cxn ang="0">
                    <a:pos x="T21" y="T23"/>
                  </a:cxn>
                </a:cxnLst>
                <a:rect l="0" t="0" r="r" b="b"/>
                <a:pathLst>
                  <a:path w="64" h="641">
                    <a:moveTo>
                      <a:pt x="1" y="434"/>
                    </a:moveTo>
                    <a:lnTo>
                      <a:pt x="1" y="641"/>
                    </a:lnTo>
                    <a:lnTo>
                      <a:pt x="64" y="641"/>
                    </a:lnTo>
                    <a:lnTo>
                      <a:pt x="64" y="435"/>
                    </a:lnTo>
                    <a:lnTo>
                      <a:pt x="2" y="435"/>
                    </a:lnTo>
                    <a:lnTo>
                      <a:pt x="1"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29" name="Freeform 2543"/>
              <p:cNvSpPr>
                <a:spLocks/>
              </p:cNvSpPr>
              <p:nvPr/>
            </p:nvSpPr>
            <p:spPr bwMode="auto">
              <a:xfrm>
                <a:off x="6481" y="4031"/>
                <a:ext cx="64" cy="641"/>
              </a:xfrm>
              <a:custGeom>
                <a:avLst/>
                <a:gdLst>
                  <a:gd name="T0" fmla="+- 0 6543 6481"/>
                  <a:gd name="T1" fmla="*/ T0 w 64"/>
                  <a:gd name="T2" fmla="+- 0 4461 4031"/>
                  <a:gd name="T3" fmla="*/ 4461 h 641"/>
                  <a:gd name="T4" fmla="+- 0 6519 6481"/>
                  <a:gd name="T5" fmla="*/ T4 w 64"/>
                  <a:gd name="T6" fmla="+- 0 4461 4031"/>
                  <a:gd name="T7" fmla="*/ 4461 h 641"/>
                  <a:gd name="T8" fmla="+- 0 6521 6481"/>
                  <a:gd name="T9" fmla="*/ T8 w 64"/>
                  <a:gd name="T10" fmla="+- 0 4463 4031"/>
                  <a:gd name="T11" fmla="*/ 4463 h 641"/>
                  <a:gd name="T12" fmla="+- 0 6519 6481"/>
                  <a:gd name="T13" fmla="*/ T12 w 64"/>
                  <a:gd name="T14" fmla="+- 0 4466 4031"/>
                  <a:gd name="T15" fmla="*/ 4466 h 641"/>
                  <a:gd name="T16" fmla="+- 0 6543 6481"/>
                  <a:gd name="T17" fmla="*/ T16 w 64"/>
                  <a:gd name="T18" fmla="+- 0 4466 4031"/>
                  <a:gd name="T19" fmla="*/ 4466 h 641"/>
                  <a:gd name="T20" fmla="+- 0 6541 6481"/>
                  <a:gd name="T21" fmla="*/ T20 w 64"/>
                  <a:gd name="T22" fmla="+- 0 4463 4031"/>
                  <a:gd name="T23" fmla="*/ 4463 h 641"/>
                  <a:gd name="T24" fmla="+- 0 6543 6481"/>
                  <a:gd name="T25" fmla="*/ T24 w 64"/>
                  <a:gd name="T26" fmla="+- 0 4461 4031"/>
                  <a:gd name="T27" fmla="*/ 4461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62" y="430"/>
                    </a:moveTo>
                    <a:lnTo>
                      <a:pt x="38" y="430"/>
                    </a:lnTo>
                    <a:lnTo>
                      <a:pt x="40" y="432"/>
                    </a:lnTo>
                    <a:lnTo>
                      <a:pt x="38" y="435"/>
                    </a:lnTo>
                    <a:lnTo>
                      <a:pt x="62" y="435"/>
                    </a:lnTo>
                    <a:lnTo>
                      <a:pt x="60" y="432"/>
                    </a:lnTo>
                    <a:lnTo>
                      <a:pt x="6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30" name="Freeform 2542"/>
              <p:cNvSpPr>
                <a:spLocks/>
              </p:cNvSpPr>
              <p:nvPr/>
            </p:nvSpPr>
            <p:spPr bwMode="auto">
              <a:xfrm>
                <a:off x="6481" y="4031"/>
                <a:ext cx="64" cy="641"/>
              </a:xfrm>
              <a:custGeom>
                <a:avLst/>
                <a:gdLst>
                  <a:gd name="T0" fmla="+- 0 6545 6481"/>
                  <a:gd name="T1" fmla="*/ T0 w 64"/>
                  <a:gd name="T2" fmla="+- 0 4451 4031"/>
                  <a:gd name="T3" fmla="*/ 4451 h 641"/>
                  <a:gd name="T4" fmla="+- 0 6482 6481"/>
                  <a:gd name="T5" fmla="*/ T4 w 64"/>
                  <a:gd name="T6" fmla="+- 0 4451 4031"/>
                  <a:gd name="T7" fmla="*/ 4451 h 641"/>
                  <a:gd name="T8" fmla="+- 0 6482 6481"/>
                  <a:gd name="T9" fmla="*/ T8 w 64"/>
                  <a:gd name="T10" fmla="+- 0 4461 4031"/>
                  <a:gd name="T11" fmla="*/ 4461 h 641"/>
                  <a:gd name="T12" fmla="+- 0 6483 6481"/>
                  <a:gd name="T13" fmla="*/ T12 w 64"/>
                  <a:gd name="T14" fmla="+- 0 4461 4031"/>
                  <a:gd name="T15" fmla="*/ 4461 h 641"/>
                  <a:gd name="T16" fmla="+- 0 6545 6481"/>
                  <a:gd name="T17" fmla="*/ T16 w 64"/>
                  <a:gd name="T18" fmla="+- 0 4461 4031"/>
                  <a:gd name="T19" fmla="*/ 4461 h 641"/>
                  <a:gd name="T20" fmla="+- 0 6545 6481"/>
                  <a:gd name="T21" fmla="*/ T20 w 64"/>
                  <a:gd name="T22" fmla="+- 0 4451 4031"/>
                  <a:gd name="T23" fmla="*/ 4451 h 641"/>
                </a:gdLst>
                <a:ahLst/>
                <a:cxnLst>
                  <a:cxn ang="0">
                    <a:pos x="T1" y="T3"/>
                  </a:cxn>
                  <a:cxn ang="0">
                    <a:pos x="T5" y="T7"/>
                  </a:cxn>
                  <a:cxn ang="0">
                    <a:pos x="T9" y="T11"/>
                  </a:cxn>
                  <a:cxn ang="0">
                    <a:pos x="T13" y="T15"/>
                  </a:cxn>
                  <a:cxn ang="0">
                    <a:pos x="T17" y="T19"/>
                  </a:cxn>
                  <a:cxn ang="0">
                    <a:pos x="T21" y="T23"/>
                  </a:cxn>
                </a:cxnLst>
                <a:rect l="0" t="0" r="r" b="b"/>
                <a:pathLst>
                  <a:path w="64" h="641">
                    <a:moveTo>
                      <a:pt x="64" y="420"/>
                    </a:moveTo>
                    <a:lnTo>
                      <a:pt x="1" y="420"/>
                    </a:lnTo>
                    <a:lnTo>
                      <a:pt x="1" y="430"/>
                    </a:lnTo>
                    <a:lnTo>
                      <a:pt x="2"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31" name="Freeform 2541"/>
              <p:cNvSpPr>
                <a:spLocks/>
              </p:cNvSpPr>
              <p:nvPr/>
            </p:nvSpPr>
            <p:spPr bwMode="auto">
              <a:xfrm>
                <a:off x="6481" y="4031"/>
                <a:ext cx="64" cy="641"/>
              </a:xfrm>
              <a:custGeom>
                <a:avLst/>
                <a:gdLst>
                  <a:gd name="T0" fmla="+- 0 6531 6481"/>
                  <a:gd name="T1" fmla="*/ T0 w 64"/>
                  <a:gd name="T2" fmla="+- 0 4446 4031"/>
                  <a:gd name="T3" fmla="*/ 4446 h 641"/>
                  <a:gd name="T4" fmla="+- 0 6506 6481"/>
                  <a:gd name="T5" fmla="*/ T4 w 64"/>
                  <a:gd name="T6" fmla="+- 0 4446 4031"/>
                  <a:gd name="T7" fmla="*/ 4446 h 641"/>
                  <a:gd name="T8" fmla="+- 0 6508 6481"/>
                  <a:gd name="T9" fmla="*/ T8 w 64"/>
                  <a:gd name="T10" fmla="+- 0 4449 4031"/>
                  <a:gd name="T11" fmla="*/ 4449 h 641"/>
                  <a:gd name="T12" fmla="+- 0 6506 6481"/>
                  <a:gd name="T13" fmla="*/ T12 w 64"/>
                  <a:gd name="T14" fmla="+- 0 4451 4031"/>
                  <a:gd name="T15" fmla="*/ 4451 h 641"/>
                  <a:gd name="T16" fmla="+- 0 6531 6481"/>
                  <a:gd name="T17" fmla="*/ T16 w 64"/>
                  <a:gd name="T18" fmla="+- 0 4451 4031"/>
                  <a:gd name="T19" fmla="*/ 4451 h 641"/>
                  <a:gd name="T20" fmla="+- 0 6529 6481"/>
                  <a:gd name="T21" fmla="*/ T20 w 64"/>
                  <a:gd name="T22" fmla="+- 0 4449 4031"/>
                  <a:gd name="T23" fmla="*/ 4449 h 641"/>
                  <a:gd name="T24" fmla="+- 0 6531 6481"/>
                  <a:gd name="T25" fmla="*/ T24 w 64"/>
                  <a:gd name="T26" fmla="+- 0 4446 4031"/>
                  <a:gd name="T27" fmla="*/ 4446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50" y="415"/>
                    </a:moveTo>
                    <a:lnTo>
                      <a:pt x="25" y="415"/>
                    </a:lnTo>
                    <a:lnTo>
                      <a:pt x="27" y="418"/>
                    </a:lnTo>
                    <a:lnTo>
                      <a:pt x="25" y="420"/>
                    </a:lnTo>
                    <a:lnTo>
                      <a:pt x="50" y="420"/>
                    </a:lnTo>
                    <a:lnTo>
                      <a:pt x="48" y="418"/>
                    </a:lnTo>
                    <a:lnTo>
                      <a:pt x="50"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32" name="Freeform 2540"/>
              <p:cNvSpPr>
                <a:spLocks/>
              </p:cNvSpPr>
              <p:nvPr/>
            </p:nvSpPr>
            <p:spPr bwMode="auto">
              <a:xfrm>
                <a:off x="6481" y="4031"/>
                <a:ext cx="64" cy="641"/>
              </a:xfrm>
              <a:custGeom>
                <a:avLst/>
                <a:gdLst>
                  <a:gd name="T0" fmla="+- 0 6545 6481"/>
                  <a:gd name="T1" fmla="*/ T0 w 64"/>
                  <a:gd name="T2" fmla="+- 0 4031 4031"/>
                  <a:gd name="T3" fmla="*/ 4031 h 641"/>
                  <a:gd name="T4" fmla="+- 0 6481 6481"/>
                  <a:gd name="T5" fmla="*/ T4 w 64"/>
                  <a:gd name="T6" fmla="+- 0 4031 4031"/>
                  <a:gd name="T7" fmla="*/ 4031 h 641"/>
                  <a:gd name="T8" fmla="+- 0 6482 6481"/>
                  <a:gd name="T9" fmla="*/ T8 w 64"/>
                  <a:gd name="T10" fmla="+- 0 4033 4031"/>
                  <a:gd name="T11" fmla="*/ 4033 h 641"/>
                  <a:gd name="T12" fmla="+- 0 6482 6481"/>
                  <a:gd name="T13" fmla="*/ T12 w 64"/>
                  <a:gd name="T14" fmla="+- 0 4446 4031"/>
                  <a:gd name="T15" fmla="*/ 4446 h 641"/>
                  <a:gd name="T16" fmla="+- 0 6545 6481"/>
                  <a:gd name="T17" fmla="*/ T16 w 64"/>
                  <a:gd name="T18" fmla="+- 0 4446 4031"/>
                  <a:gd name="T19" fmla="*/ 4446 h 641"/>
                  <a:gd name="T20" fmla="+- 0 6545 6481"/>
                  <a:gd name="T21" fmla="*/ T20 w 64"/>
                  <a:gd name="T22" fmla="+- 0 4031 4031"/>
                  <a:gd name="T23" fmla="*/ 4031 h 641"/>
                </a:gdLst>
                <a:ahLst/>
                <a:cxnLst>
                  <a:cxn ang="0">
                    <a:pos x="T1" y="T3"/>
                  </a:cxn>
                  <a:cxn ang="0">
                    <a:pos x="T5" y="T7"/>
                  </a:cxn>
                  <a:cxn ang="0">
                    <a:pos x="T9" y="T11"/>
                  </a:cxn>
                  <a:cxn ang="0">
                    <a:pos x="T13" y="T15"/>
                  </a:cxn>
                  <a:cxn ang="0">
                    <a:pos x="T17" y="T19"/>
                  </a:cxn>
                  <a:cxn ang="0">
                    <a:pos x="T21" y="T23"/>
                  </a:cxn>
                </a:cxnLst>
                <a:rect l="0" t="0" r="r" b="b"/>
                <a:pathLst>
                  <a:path w="64" h="641">
                    <a:moveTo>
                      <a:pt x="64" y="0"/>
                    </a:moveTo>
                    <a:lnTo>
                      <a:pt x="0" y="0"/>
                    </a:lnTo>
                    <a:lnTo>
                      <a:pt x="1" y="2"/>
                    </a:lnTo>
                    <a:lnTo>
                      <a:pt x="1"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84" name="Group 2537"/>
            <p:cNvGrpSpPr>
              <a:grpSpLocks/>
            </p:cNvGrpSpPr>
            <p:nvPr/>
          </p:nvGrpSpPr>
          <p:grpSpPr bwMode="auto">
            <a:xfrm>
              <a:off x="6482" y="4463"/>
              <a:ext cx="63" cy="2"/>
              <a:chOff x="6482" y="4463"/>
              <a:chExt cx="63" cy="2"/>
            </a:xfrm>
          </p:grpSpPr>
          <p:sp>
            <p:nvSpPr>
              <p:cNvPr id="39127" name="Freeform 2538"/>
              <p:cNvSpPr>
                <a:spLocks/>
              </p:cNvSpPr>
              <p:nvPr/>
            </p:nvSpPr>
            <p:spPr bwMode="auto">
              <a:xfrm>
                <a:off x="6482" y="4463"/>
                <a:ext cx="63" cy="2"/>
              </a:xfrm>
              <a:custGeom>
                <a:avLst/>
                <a:gdLst>
                  <a:gd name="T0" fmla="+- 0 6482 6482"/>
                  <a:gd name="T1" fmla="*/ T0 w 63"/>
                  <a:gd name="T2" fmla="+- 0 6545 6482"/>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5" name="Group 2535"/>
            <p:cNvGrpSpPr>
              <a:grpSpLocks/>
            </p:cNvGrpSpPr>
            <p:nvPr/>
          </p:nvGrpSpPr>
          <p:grpSpPr bwMode="auto">
            <a:xfrm>
              <a:off x="6482" y="4449"/>
              <a:ext cx="63" cy="2"/>
              <a:chOff x="6482" y="4449"/>
              <a:chExt cx="63" cy="2"/>
            </a:xfrm>
          </p:grpSpPr>
          <p:sp>
            <p:nvSpPr>
              <p:cNvPr id="39126" name="Freeform 2536"/>
              <p:cNvSpPr>
                <a:spLocks/>
              </p:cNvSpPr>
              <p:nvPr/>
            </p:nvSpPr>
            <p:spPr bwMode="auto">
              <a:xfrm>
                <a:off x="6482" y="4449"/>
                <a:ext cx="63" cy="2"/>
              </a:xfrm>
              <a:custGeom>
                <a:avLst/>
                <a:gdLst>
                  <a:gd name="T0" fmla="+- 0 6482 6482"/>
                  <a:gd name="T1" fmla="*/ T0 w 63"/>
                  <a:gd name="T2" fmla="+- 0 6545 6482"/>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6" name="Group 2533"/>
            <p:cNvGrpSpPr>
              <a:grpSpLocks/>
            </p:cNvGrpSpPr>
            <p:nvPr/>
          </p:nvGrpSpPr>
          <p:grpSpPr bwMode="auto">
            <a:xfrm>
              <a:off x="6481" y="4452"/>
              <a:ext cx="2" cy="220"/>
              <a:chOff x="6481" y="4452"/>
              <a:chExt cx="2" cy="220"/>
            </a:xfrm>
          </p:grpSpPr>
          <p:sp>
            <p:nvSpPr>
              <p:cNvPr id="39125" name="Freeform 2534"/>
              <p:cNvSpPr>
                <a:spLocks/>
              </p:cNvSpPr>
              <p:nvPr/>
            </p:nvSpPr>
            <p:spPr bwMode="auto">
              <a:xfrm>
                <a:off x="6481" y="4452"/>
                <a:ext cx="2" cy="220"/>
              </a:xfrm>
              <a:custGeom>
                <a:avLst/>
                <a:gdLst>
                  <a:gd name="T0" fmla="+- 0 4452 4452"/>
                  <a:gd name="T1" fmla="*/ 4452 h 220"/>
                  <a:gd name="T2" fmla="+- 0 4672 4452"/>
                  <a:gd name="T3" fmla="*/ 4672 h 220"/>
                </a:gdLst>
                <a:ahLst/>
                <a:cxnLst>
                  <a:cxn ang="0">
                    <a:pos x="0" y="T1"/>
                  </a:cxn>
                  <a:cxn ang="0">
                    <a:pos x="0" y="T3"/>
                  </a:cxn>
                </a:cxnLst>
                <a:rect l="0" t="0" r="r" b="b"/>
                <a:pathLst>
                  <a:path h="220">
                    <a:moveTo>
                      <a:pt x="0" y="0"/>
                    </a:moveTo>
                    <a:lnTo>
                      <a:pt x="0" y="2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7" name="Group 2531"/>
            <p:cNvGrpSpPr>
              <a:grpSpLocks/>
            </p:cNvGrpSpPr>
            <p:nvPr/>
          </p:nvGrpSpPr>
          <p:grpSpPr bwMode="auto">
            <a:xfrm>
              <a:off x="6481" y="4461"/>
              <a:ext cx="2" cy="4"/>
              <a:chOff x="6481" y="4461"/>
              <a:chExt cx="2" cy="4"/>
            </a:xfrm>
          </p:grpSpPr>
          <p:sp>
            <p:nvSpPr>
              <p:cNvPr id="39124" name="Freeform 2532"/>
              <p:cNvSpPr>
                <a:spLocks/>
              </p:cNvSpPr>
              <p:nvPr/>
            </p:nvSpPr>
            <p:spPr bwMode="auto">
              <a:xfrm>
                <a:off x="6481" y="4461"/>
                <a:ext cx="2" cy="4"/>
              </a:xfrm>
              <a:custGeom>
                <a:avLst/>
                <a:gdLst>
                  <a:gd name="T0" fmla="+- 0 6482 6481"/>
                  <a:gd name="T1" fmla="*/ T0 w 2"/>
                  <a:gd name="T2" fmla="+- 0 4461 4461"/>
                  <a:gd name="T3" fmla="*/ 4461 h 4"/>
                  <a:gd name="T4" fmla="+- 0 6481 6481"/>
                  <a:gd name="T5" fmla="*/ T4 w 2"/>
                  <a:gd name="T6" fmla="+- 0 4463 4461"/>
                  <a:gd name="T7" fmla="*/ 4463 h 4"/>
                  <a:gd name="T8" fmla="+- 0 6482 6481"/>
                  <a:gd name="T9" fmla="*/ T8 w 2"/>
                  <a:gd name="T10" fmla="+- 0 4465 4461"/>
                  <a:gd name="T11" fmla="*/ 4465 h 4"/>
                  <a:gd name="T12" fmla="+- 0 6482 6481"/>
                  <a:gd name="T13" fmla="*/ T12 w 2"/>
                  <a:gd name="T14" fmla="+- 0 4461 4461"/>
                  <a:gd name="T15" fmla="*/ 4461 h 4"/>
                </a:gdLst>
                <a:ahLst/>
                <a:cxnLst>
                  <a:cxn ang="0">
                    <a:pos x="T1" y="T3"/>
                  </a:cxn>
                  <a:cxn ang="0">
                    <a:pos x="T5" y="T7"/>
                  </a:cxn>
                  <a:cxn ang="0">
                    <a:pos x="T9" y="T11"/>
                  </a:cxn>
                  <a:cxn ang="0">
                    <a:pos x="T13" y="T15"/>
                  </a:cxn>
                </a:cxnLst>
                <a:rect l="0" t="0" r="r" b="b"/>
                <a:pathLst>
                  <a:path w="2" h="4">
                    <a:moveTo>
                      <a:pt x="1" y="0"/>
                    </a:moveTo>
                    <a:lnTo>
                      <a:pt x="0" y="2"/>
                    </a:lnTo>
                    <a:lnTo>
                      <a:pt x="1" y="4"/>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88" name="Group 2529"/>
            <p:cNvGrpSpPr>
              <a:grpSpLocks/>
            </p:cNvGrpSpPr>
            <p:nvPr/>
          </p:nvGrpSpPr>
          <p:grpSpPr bwMode="auto">
            <a:xfrm>
              <a:off x="6481" y="4031"/>
              <a:ext cx="2" cy="415"/>
              <a:chOff x="6481" y="4031"/>
              <a:chExt cx="2" cy="415"/>
            </a:xfrm>
          </p:grpSpPr>
          <p:sp>
            <p:nvSpPr>
              <p:cNvPr id="39123" name="Freeform 2530"/>
              <p:cNvSpPr>
                <a:spLocks/>
              </p:cNvSpPr>
              <p:nvPr/>
            </p:nvSpPr>
            <p:spPr bwMode="auto">
              <a:xfrm>
                <a:off x="6481"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9" name="Group 2526"/>
            <p:cNvGrpSpPr>
              <a:grpSpLocks/>
            </p:cNvGrpSpPr>
            <p:nvPr/>
          </p:nvGrpSpPr>
          <p:grpSpPr bwMode="auto">
            <a:xfrm>
              <a:off x="6480" y="4449"/>
              <a:ext cx="3" cy="2"/>
              <a:chOff x="6480" y="4449"/>
              <a:chExt cx="3" cy="2"/>
            </a:xfrm>
          </p:grpSpPr>
          <p:sp>
            <p:nvSpPr>
              <p:cNvPr id="39121" name="Freeform 2528"/>
              <p:cNvSpPr>
                <a:spLocks/>
              </p:cNvSpPr>
              <p:nvPr/>
            </p:nvSpPr>
            <p:spPr bwMode="auto">
              <a:xfrm>
                <a:off x="6480" y="4449"/>
                <a:ext cx="3" cy="2"/>
              </a:xfrm>
              <a:custGeom>
                <a:avLst/>
                <a:gdLst>
                  <a:gd name="T0" fmla="+- 0 6480 6480"/>
                  <a:gd name="T1" fmla="*/ T0 w 3"/>
                  <a:gd name="T2" fmla="+- 0 6482 6480"/>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122" name="Picture 25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90" name="Group 2524"/>
            <p:cNvGrpSpPr>
              <a:grpSpLocks/>
            </p:cNvGrpSpPr>
            <p:nvPr/>
          </p:nvGrpSpPr>
          <p:grpSpPr bwMode="auto">
            <a:xfrm>
              <a:off x="6465" y="4019"/>
              <a:ext cx="3" cy="656"/>
              <a:chOff x="6465" y="4019"/>
              <a:chExt cx="3" cy="656"/>
            </a:xfrm>
          </p:grpSpPr>
          <p:sp>
            <p:nvSpPr>
              <p:cNvPr id="39120" name="Freeform 2525"/>
              <p:cNvSpPr>
                <a:spLocks/>
              </p:cNvSpPr>
              <p:nvPr/>
            </p:nvSpPr>
            <p:spPr bwMode="auto">
              <a:xfrm>
                <a:off x="6465" y="4019"/>
                <a:ext cx="3" cy="656"/>
              </a:xfrm>
              <a:custGeom>
                <a:avLst/>
                <a:gdLst>
                  <a:gd name="T0" fmla="+- 0 6465 6465"/>
                  <a:gd name="T1" fmla="*/ T0 w 3"/>
                  <a:gd name="T2" fmla="+- 0 4675 4019"/>
                  <a:gd name="T3" fmla="*/ 4675 h 656"/>
                  <a:gd name="T4" fmla="+- 0 6468 6465"/>
                  <a:gd name="T5" fmla="*/ T4 w 3"/>
                  <a:gd name="T6" fmla="+- 0 4675 4019"/>
                  <a:gd name="T7" fmla="*/ 4675 h 656"/>
                  <a:gd name="T8" fmla="+- 0 6468 6465"/>
                  <a:gd name="T9" fmla="*/ T8 w 3"/>
                  <a:gd name="T10" fmla="+- 0 4019 4019"/>
                  <a:gd name="T11" fmla="*/ 4019 h 656"/>
                  <a:gd name="T12" fmla="+- 0 6465 6465"/>
                  <a:gd name="T13" fmla="*/ T12 w 3"/>
                  <a:gd name="T14" fmla="+- 0 4019 4019"/>
                  <a:gd name="T15" fmla="*/ 4019 h 656"/>
                  <a:gd name="T16" fmla="+- 0 6465 646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1" name="Group 2522"/>
            <p:cNvGrpSpPr>
              <a:grpSpLocks/>
            </p:cNvGrpSpPr>
            <p:nvPr/>
          </p:nvGrpSpPr>
          <p:grpSpPr bwMode="auto">
            <a:xfrm>
              <a:off x="6465" y="4018"/>
              <a:ext cx="82" cy="2"/>
              <a:chOff x="6465" y="4018"/>
              <a:chExt cx="82" cy="2"/>
            </a:xfrm>
          </p:grpSpPr>
          <p:sp>
            <p:nvSpPr>
              <p:cNvPr id="39119" name="Freeform 2523"/>
              <p:cNvSpPr>
                <a:spLocks/>
              </p:cNvSpPr>
              <p:nvPr/>
            </p:nvSpPr>
            <p:spPr bwMode="auto">
              <a:xfrm>
                <a:off x="6465" y="4018"/>
                <a:ext cx="82" cy="2"/>
              </a:xfrm>
              <a:custGeom>
                <a:avLst/>
                <a:gdLst>
                  <a:gd name="T0" fmla="+- 0 6465 6465"/>
                  <a:gd name="T1" fmla="*/ T0 w 82"/>
                  <a:gd name="T2" fmla="+- 0 6547 646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92" name="Group 2520"/>
            <p:cNvGrpSpPr>
              <a:grpSpLocks/>
            </p:cNvGrpSpPr>
            <p:nvPr/>
          </p:nvGrpSpPr>
          <p:grpSpPr bwMode="auto">
            <a:xfrm>
              <a:off x="6467" y="4674"/>
              <a:ext cx="80" cy="2"/>
              <a:chOff x="6467" y="4674"/>
              <a:chExt cx="80" cy="2"/>
            </a:xfrm>
          </p:grpSpPr>
          <p:sp>
            <p:nvSpPr>
              <p:cNvPr id="39118" name="Freeform 2521"/>
              <p:cNvSpPr>
                <a:spLocks/>
              </p:cNvSpPr>
              <p:nvPr/>
            </p:nvSpPr>
            <p:spPr bwMode="auto">
              <a:xfrm>
                <a:off x="6467" y="4674"/>
                <a:ext cx="80" cy="2"/>
              </a:xfrm>
              <a:custGeom>
                <a:avLst/>
                <a:gdLst>
                  <a:gd name="T0" fmla="+- 0 6467 6467"/>
                  <a:gd name="T1" fmla="*/ T0 w 80"/>
                  <a:gd name="T2" fmla="+- 0 6547 646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93" name="Group 2518"/>
            <p:cNvGrpSpPr>
              <a:grpSpLocks/>
            </p:cNvGrpSpPr>
            <p:nvPr/>
          </p:nvGrpSpPr>
          <p:grpSpPr bwMode="auto">
            <a:xfrm>
              <a:off x="6468" y="4672"/>
              <a:ext cx="80" cy="2"/>
              <a:chOff x="6468" y="4672"/>
              <a:chExt cx="80" cy="2"/>
            </a:xfrm>
          </p:grpSpPr>
          <p:sp>
            <p:nvSpPr>
              <p:cNvPr id="39117" name="Freeform 2519"/>
              <p:cNvSpPr>
                <a:spLocks/>
              </p:cNvSpPr>
              <p:nvPr/>
            </p:nvSpPr>
            <p:spPr bwMode="auto">
              <a:xfrm>
                <a:off x="6468" y="4672"/>
                <a:ext cx="80" cy="2"/>
              </a:xfrm>
              <a:custGeom>
                <a:avLst/>
                <a:gdLst>
                  <a:gd name="T0" fmla="+- 0 6468 6468"/>
                  <a:gd name="T1" fmla="*/ T0 w 80"/>
                  <a:gd name="T2" fmla="+- 0 6547 646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94" name="Group 2514"/>
            <p:cNvGrpSpPr>
              <a:grpSpLocks/>
            </p:cNvGrpSpPr>
            <p:nvPr/>
          </p:nvGrpSpPr>
          <p:grpSpPr bwMode="auto">
            <a:xfrm>
              <a:off x="6496" y="4125"/>
              <a:ext cx="38" cy="66"/>
              <a:chOff x="6496" y="4125"/>
              <a:chExt cx="38" cy="66"/>
            </a:xfrm>
          </p:grpSpPr>
          <p:sp>
            <p:nvSpPr>
              <p:cNvPr id="39114" name="Freeform 2517"/>
              <p:cNvSpPr>
                <a:spLocks/>
              </p:cNvSpPr>
              <p:nvPr/>
            </p:nvSpPr>
            <p:spPr bwMode="auto">
              <a:xfrm>
                <a:off x="6496" y="4125"/>
                <a:ext cx="38" cy="66"/>
              </a:xfrm>
              <a:custGeom>
                <a:avLst/>
                <a:gdLst>
                  <a:gd name="T0" fmla="+- 0 6531 6496"/>
                  <a:gd name="T1" fmla="*/ T0 w 38"/>
                  <a:gd name="T2" fmla="+- 0 4184 4125"/>
                  <a:gd name="T3" fmla="*/ 4184 h 66"/>
                  <a:gd name="T4" fmla="+- 0 6497 6496"/>
                  <a:gd name="T5" fmla="*/ T4 w 38"/>
                  <a:gd name="T6" fmla="+- 0 4184 4125"/>
                  <a:gd name="T7" fmla="*/ 4184 h 66"/>
                  <a:gd name="T8" fmla="+- 0 6497 6496"/>
                  <a:gd name="T9" fmla="*/ T8 w 38"/>
                  <a:gd name="T10" fmla="+- 0 4185 4125"/>
                  <a:gd name="T11" fmla="*/ 4185 h 66"/>
                  <a:gd name="T12" fmla="+- 0 6496 6496"/>
                  <a:gd name="T13" fmla="*/ T12 w 38"/>
                  <a:gd name="T14" fmla="+- 0 4185 4125"/>
                  <a:gd name="T15" fmla="*/ 4185 h 66"/>
                  <a:gd name="T16" fmla="+- 0 6496 6496"/>
                  <a:gd name="T17" fmla="*/ T16 w 38"/>
                  <a:gd name="T18" fmla="+- 0 4186 4125"/>
                  <a:gd name="T19" fmla="*/ 4186 h 66"/>
                  <a:gd name="T20" fmla="+- 0 6496 6496"/>
                  <a:gd name="T21" fmla="*/ T20 w 38"/>
                  <a:gd name="T22" fmla="+- 0 4190 4125"/>
                  <a:gd name="T23" fmla="*/ 4190 h 66"/>
                  <a:gd name="T24" fmla="+- 0 6496 6496"/>
                  <a:gd name="T25" fmla="*/ T24 w 38"/>
                  <a:gd name="T26" fmla="+- 0 4191 4125"/>
                  <a:gd name="T27" fmla="*/ 4191 h 66"/>
                  <a:gd name="T28" fmla="+- 0 6497 6496"/>
                  <a:gd name="T29" fmla="*/ T28 w 38"/>
                  <a:gd name="T30" fmla="+- 0 4191 4125"/>
                  <a:gd name="T31" fmla="*/ 4191 h 66"/>
                  <a:gd name="T32" fmla="+- 0 6532 6496"/>
                  <a:gd name="T33" fmla="*/ T32 w 38"/>
                  <a:gd name="T34" fmla="+- 0 4191 4125"/>
                  <a:gd name="T35" fmla="*/ 4191 h 66"/>
                  <a:gd name="T36" fmla="+- 0 6532 6496"/>
                  <a:gd name="T37" fmla="*/ T36 w 38"/>
                  <a:gd name="T38" fmla="+- 0 4191 4125"/>
                  <a:gd name="T39" fmla="*/ 4191 h 66"/>
                  <a:gd name="T40" fmla="+- 0 6533 6496"/>
                  <a:gd name="T41" fmla="*/ T40 w 38"/>
                  <a:gd name="T42" fmla="+- 0 4190 4125"/>
                  <a:gd name="T43" fmla="*/ 4190 h 66"/>
                  <a:gd name="T44" fmla="+- 0 6533 6496"/>
                  <a:gd name="T45" fmla="*/ T44 w 38"/>
                  <a:gd name="T46" fmla="+- 0 4186 4125"/>
                  <a:gd name="T47" fmla="*/ 4186 h 66"/>
                  <a:gd name="T48" fmla="+- 0 6532 6496"/>
                  <a:gd name="T49" fmla="*/ T48 w 38"/>
                  <a:gd name="T50" fmla="+- 0 4185 4125"/>
                  <a:gd name="T51" fmla="*/ 4185 h 66"/>
                  <a:gd name="T52" fmla="+- 0 6532 6496"/>
                  <a:gd name="T53" fmla="*/ T52 w 38"/>
                  <a:gd name="T54" fmla="+- 0 4185 4125"/>
                  <a:gd name="T55" fmla="*/ 4185 h 66"/>
                  <a:gd name="T56" fmla="+- 0 6531 649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1" y="60"/>
                    </a:lnTo>
                    <a:lnTo>
                      <a:pt x="0" y="60"/>
                    </a:lnTo>
                    <a:lnTo>
                      <a:pt x="0" y="61"/>
                    </a:lnTo>
                    <a:lnTo>
                      <a:pt x="0" y="65"/>
                    </a:lnTo>
                    <a:lnTo>
                      <a:pt x="0" y="66"/>
                    </a:lnTo>
                    <a:lnTo>
                      <a:pt x="1" y="66"/>
                    </a:lnTo>
                    <a:lnTo>
                      <a:pt x="36" y="66"/>
                    </a:lnTo>
                    <a:lnTo>
                      <a:pt x="37" y="65"/>
                    </a:lnTo>
                    <a:lnTo>
                      <a:pt x="37" y="61"/>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15" name="Freeform 2516"/>
              <p:cNvSpPr>
                <a:spLocks/>
              </p:cNvSpPr>
              <p:nvPr/>
            </p:nvSpPr>
            <p:spPr bwMode="auto">
              <a:xfrm>
                <a:off x="6496" y="4125"/>
                <a:ext cx="38" cy="66"/>
              </a:xfrm>
              <a:custGeom>
                <a:avLst/>
                <a:gdLst>
                  <a:gd name="T0" fmla="+- 0 6519 6496"/>
                  <a:gd name="T1" fmla="*/ T0 w 38"/>
                  <a:gd name="T2" fmla="+- 0 4135 4125"/>
                  <a:gd name="T3" fmla="*/ 4135 h 66"/>
                  <a:gd name="T4" fmla="+- 0 6511 6496"/>
                  <a:gd name="T5" fmla="*/ T4 w 38"/>
                  <a:gd name="T6" fmla="+- 0 4135 4125"/>
                  <a:gd name="T7" fmla="*/ 4135 h 66"/>
                  <a:gd name="T8" fmla="+- 0 6511 6496"/>
                  <a:gd name="T9" fmla="*/ T8 w 38"/>
                  <a:gd name="T10" fmla="+- 0 4184 4125"/>
                  <a:gd name="T11" fmla="*/ 4184 h 66"/>
                  <a:gd name="T12" fmla="+- 0 6519 6496"/>
                  <a:gd name="T13" fmla="*/ T12 w 38"/>
                  <a:gd name="T14" fmla="+- 0 4184 4125"/>
                  <a:gd name="T15" fmla="*/ 4184 h 66"/>
                  <a:gd name="T16" fmla="+- 0 6519 649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3"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16" name="Freeform 2515"/>
              <p:cNvSpPr>
                <a:spLocks/>
              </p:cNvSpPr>
              <p:nvPr/>
            </p:nvSpPr>
            <p:spPr bwMode="auto">
              <a:xfrm>
                <a:off x="6496" y="4125"/>
                <a:ext cx="38" cy="66"/>
              </a:xfrm>
              <a:custGeom>
                <a:avLst/>
                <a:gdLst>
                  <a:gd name="T0" fmla="+- 0 6517 6496"/>
                  <a:gd name="T1" fmla="*/ T0 w 38"/>
                  <a:gd name="T2" fmla="+- 0 4125 4125"/>
                  <a:gd name="T3" fmla="*/ 4125 h 66"/>
                  <a:gd name="T4" fmla="+- 0 6496 6496"/>
                  <a:gd name="T5" fmla="*/ T4 w 38"/>
                  <a:gd name="T6" fmla="+- 0 4141 4125"/>
                  <a:gd name="T7" fmla="*/ 4141 h 66"/>
                  <a:gd name="T8" fmla="+- 0 6496 6496"/>
                  <a:gd name="T9" fmla="*/ T8 w 38"/>
                  <a:gd name="T10" fmla="+- 0 4142 4125"/>
                  <a:gd name="T11" fmla="*/ 4142 h 66"/>
                  <a:gd name="T12" fmla="+- 0 6497 6496"/>
                  <a:gd name="T13" fmla="*/ T12 w 38"/>
                  <a:gd name="T14" fmla="+- 0 4143 4125"/>
                  <a:gd name="T15" fmla="*/ 4143 h 66"/>
                  <a:gd name="T16" fmla="+- 0 6498 6496"/>
                  <a:gd name="T17" fmla="*/ T16 w 38"/>
                  <a:gd name="T18" fmla="+- 0 4142 4125"/>
                  <a:gd name="T19" fmla="*/ 4142 h 66"/>
                  <a:gd name="T20" fmla="+- 0 6511 6496"/>
                  <a:gd name="T21" fmla="*/ T20 w 38"/>
                  <a:gd name="T22" fmla="+- 0 4135 4125"/>
                  <a:gd name="T23" fmla="*/ 4135 h 66"/>
                  <a:gd name="T24" fmla="+- 0 6519 6496"/>
                  <a:gd name="T25" fmla="*/ T24 w 38"/>
                  <a:gd name="T26" fmla="+- 0 4135 4125"/>
                  <a:gd name="T27" fmla="*/ 4135 h 66"/>
                  <a:gd name="T28" fmla="+- 0 6519 6496"/>
                  <a:gd name="T29" fmla="*/ T28 w 38"/>
                  <a:gd name="T30" fmla="+- 0 4126 4125"/>
                  <a:gd name="T31" fmla="*/ 4126 h 66"/>
                  <a:gd name="T32" fmla="+- 0 6519 6496"/>
                  <a:gd name="T33" fmla="*/ T32 w 38"/>
                  <a:gd name="T34" fmla="+- 0 4126 4125"/>
                  <a:gd name="T35" fmla="*/ 4126 h 66"/>
                  <a:gd name="T36" fmla="+- 0 6517 649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8"/>
                    </a:lnTo>
                    <a:lnTo>
                      <a:pt x="2" y="17"/>
                    </a:lnTo>
                    <a:lnTo>
                      <a:pt x="15" y="10"/>
                    </a:lnTo>
                    <a:lnTo>
                      <a:pt x="23" y="10"/>
                    </a:lnTo>
                    <a:lnTo>
                      <a:pt x="23"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5" name="Group 2511"/>
            <p:cNvGrpSpPr>
              <a:grpSpLocks/>
            </p:cNvGrpSpPr>
            <p:nvPr/>
          </p:nvGrpSpPr>
          <p:grpSpPr bwMode="auto">
            <a:xfrm>
              <a:off x="6490" y="4248"/>
              <a:ext cx="45" cy="68"/>
              <a:chOff x="6490" y="4248"/>
              <a:chExt cx="45" cy="68"/>
            </a:xfrm>
          </p:grpSpPr>
          <p:sp>
            <p:nvSpPr>
              <p:cNvPr id="39112" name="Freeform 2513"/>
              <p:cNvSpPr>
                <a:spLocks/>
              </p:cNvSpPr>
              <p:nvPr/>
            </p:nvSpPr>
            <p:spPr bwMode="auto">
              <a:xfrm>
                <a:off x="6490" y="4248"/>
                <a:ext cx="45" cy="68"/>
              </a:xfrm>
              <a:custGeom>
                <a:avLst/>
                <a:gdLst>
                  <a:gd name="T0" fmla="+- 0 6517 6490"/>
                  <a:gd name="T1" fmla="*/ T0 w 45"/>
                  <a:gd name="T2" fmla="+- 0 4248 4248"/>
                  <a:gd name="T3" fmla="*/ 4248 h 68"/>
                  <a:gd name="T4" fmla="+- 0 6509 6490"/>
                  <a:gd name="T5" fmla="*/ T4 w 45"/>
                  <a:gd name="T6" fmla="+- 0 4248 4248"/>
                  <a:gd name="T7" fmla="*/ 4248 h 68"/>
                  <a:gd name="T8" fmla="+- 0 6505 6490"/>
                  <a:gd name="T9" fmla="*/ T8 w 45"/>
                  <a:gd name="T10" fmla="+- 0 4249 4248"/>
                  <a:gd name="T11" fmla="*/ 4249 h 68"/>
                  <a:gd name="T12" fmla="+- 0 6490 6490"/>
                  <a:gd name="T13" fmla="*/ T12 w 45"/>
                  <a:gd name="T14" fmla="+- 0 4287 4248"/>
                  <a:gd name="T15" fmla="*/ 4287 h 68"/>
                  <a:gd name="T16" fmla="+- 0 6491 6490"/>
                  <a:gd name="T17" fmla="*/ T16 w 45"/>
                  <a:gd name="T18" fmla="+- 0 4292 4248"/>
                  <a:gd name="T19" fmla="*/ 4292 h 68"/>
                  <a:gd name="T20" fmla="+- 0 6508 6490"/>
                  <a:gd name="T21" fmla="*/ T20 w 45"/>
                  <a:gd name="T22" fmla="+- 0 4316 4248"/>
                  <a:gd name="T23" fmla="*/ 4316 h 68"/>
                  <a:gd name="T24" fmla="+- 0 6516 6490"/>
                  <a:gd name="T25" fmla="*/ T24 w 45"/>
                  <a:gd name="T26" fmla="+- 0 4316 4248"/>
                  <a:gd name="T27" fmla="*/ 4316 h 68"/>
                  <a:gd name="T28" fmla="+- 0 6520 6490"/>
                  <a:gd name="T29" fmla="*/ T28 w 45"/>
                  <a:gd name="T30" fmla="+- 0 4315 4248"/>
                  <a:gd name="T31" fmla="*/ 4315 h 68"/>
                  <a:gd name="T32" fmla="+- 0 6526 6490"/>
                  <a:gd name="T33" fmla="*/ T32 w 45"/>
                  <a:gd name="T34" fmla="+- 0 4311 4248"/>
                  <a:gd name="T35" fmla="*/ 4311 h 68"/>
                  <a:gd name="T36" fmla="+- 0 6528 6490"/>
                  <a:gd name="T37" fmla="*/ T36 w 45"/>
                  <a:gd name="T38" fmla="+- 0 4309 4248"/>
                  <a:gd name="T39" fmla="*/ 4309 h 68"/>
                  <a:gd name="T40" fmla="+- 0 6528 6490"/>
                  <a:gd name="T41" fmla="*/ T40 w 45"/>
                  <a:gd name="T42" fmla="+- 0 4308 4248"/>
                  <a:gd name="T43" fmla="*/ 4308 h 68"/>
                  <a:gd name="T44" fmla="+- 0 6510 6490"/>
                  <a:gd name="T45" fmla="*/ T44 w 45"/>
                  <a:gd name="T46" fmla="+- 0 4308 4248"/>
                  <a:gd name="T47" fmla="*/ 4308 h 68"/>
                  <a:gd name="T48" fmla="+- 0 6508 6490"/>
                  <a:gd name="T49" fmla="*/ T48 w 45"/>
                  <a:gd name="T50" fmla="+- 0 4308 4248"/>
                  <a:gd name="T51" fmla="*/ 4308 h 68"/>
                  <a:gd name="T52" fmla="+- 0 6499 6490"/>
                  <a:gd name="T53" fmla="*/ T52 w 45"/>
                  <a:gd name="T54" fmla="+- 0 4287 4248"/>
                  <a:gd name="T55" fmla="*/ 4287 h 68"/>
                  <a:gd name="T56" fmla="+- 0 6499 6490"/>
                  <a:gd name="T57" fmla="*/ T56 w 45"/>
                  <a:gd name="T58" fmla="+- 0 4274 4248"/>
                  <a:gd name="T59" fmla="*/ 4274 h 68"/>
                  <a:gd name="T60" fmla="+- 0 6510 6490"/>
                  <a:gd name="T61" fmla="*/ T60 w 45"/>
                  <a:gd name="T62" fmla="+- 0 4255 4248"/>
                  <a:gd name="T63" fmla="*/ 4255 h 68"/>
                  <a:gd name="T64" fmla="+- 0 6529 6490"/>
                  <a:gd name="T65" fmla="*/ T64 w 45"/>
                  <a:gd name="T66" fmla="+- 0 4255 4248"/>
                  <a:gd name="T67" fmla="*/ 4255 h 68"/>
                  <a:gd name="T68" fmla="+- 0 6528 6490"/>
                  <a:gd name="T69" fmla="*/ T68 w 45"/>
                  <a:gd name="T70" fmla="+- 0 4254 4248"/>
                  <a:gd name="T71" fmla="*/ 4254 h 68"/>
                  <a:gd name="T72" fmla="+- 0 6526 6490"/>
                  <a:gd name="T73" fmla="*/ T72 w 45"/>
                  <a:gd name="T74" fmla="+- 0 4252 4248"/>
                  <a:gd name="T75" fmla="*/ 4252 h 68"/>
                  <a:gd name="T76" fmla="+- 0 6521 6490"/>
                  <a:gd name="T77" fmla="*/ T76 w 45"/>
                  <a:gd name="T78" fmla="+- 0 4249 4248"/>
                  <a:gd name="T79" fmla="*/ 4249 h 68"/>
                  <a:gd name="T80" fmla="+- 0 6517 6490"/>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13" name="Freeform 2512"/>
              <p:cNvSpPr>
                <a:spLocks/>
              </p:cNvSpPr>
              <p:nvPr/>
            </p:nvSpPr>
            <p:spPr bwMode="auto">
              <a:xfrm>
                <a:off x="6490" y="4248"/>
                <a:ext cx="45" cy="68"/>
              </a:xfrm>
              <a:custGeom>
                <a:avLst/>
                <a:gdLst>
                  <a:gd name="T0" fmla="+- 0 6529 6490"/>
                  <a:gd name="T1" fmla="*/ T0 w 45"/>
                  <a:gd name="T2" fmla="+- 0 4255 4248"/>
                  <a:gd name="T3" fmla="*/ 4255 h 68"/>
                  <a:gd name="T4" fmla="+- 0 6513 6490"/>
                  <a:gd name="T5" fmla="*/ T4 w 45"/>
                  <a:gd name="T6" fmla="+- 0 4255 4248"/>
                  <a:gd name="T7" fmla="*/ 4255 h 68"/>
                  <a:gd name="T8" fmla="+- 0 6517 6490"/>
                  <a:gd name="T9" fmla="*/ T8 w 45"/>
                  <a:gd name="T10" fmla="+- 0 4256 4248"/>
                  <a:gd name="T11" fmla="*/ 4256 h 68"/>
                  <a:gd name="T12" fmla="+- 0 6520 6490"/>
                  <a:gd name="T13" fmla="*/ T12 w 45"/>
                  <a:gd name="T14" fmla="+- 0 4258 4248"/>
                  <a:gd name="T15" fmla="*/ 4258 h 68"/>
                  <a:gd name="T16" fmla="+- 0 6526 6490"/>
                  <a:gd name="T17" fmla="*/ T16 w 45"/>
                  <a:gd name="T18" fmla="+- 0 4287 4248"/>
                  <a:gd name="T19" fmla="*/ 4287 h 68"/>
                  <a:gd name="T20" fmla="+- 0 6526 6490"/>
                  <a:gd name="T21" fmla="*/ T20 w 45"/>
                  <a:gd name="T22" fmla="+- 0 4290 4248"/>
                  <a:gd name="T23" fmla="*/ 4290 h 68"/>
                  <a:gd name="T24" fmla="+- 0 6514 6490"/>
                  <a:gd name="T25" fmla="*/ T24 w 45"/>
                  <a:gd name="T26" fmla="+- 0 4308 4248"/>
                  <a:gd name="T27" fmla="*/ 4308 h 68"/>
                  <a:gd name="T28" fmla="+- 0 6528 6490"/>
                  <a:gd name="T29" fmla="*/ T28 w 45"/>
                  <a:gd name="T30" fmla="+- 0 4308 4248"/>
                  <a:gd name="T31" fmla="*/ 4308 h 68"/>
                  <a:gd name="T32" fmla="+- 0 6532 6490"/>
                  <a:gd name="T33" fmla="*/ T32 w 45"/>
                  <a:gd name="T34" fmla="+- 0 4303 4248"/>
                  <a:gd name="T35" fmla="*/ 4303 h 68"/>
                  <a:gd name="T36" fmla="+- 0 6533 6490"/>
                  <a:gd name="T37" fmla="*/ T36 w 45"/>
                  <a:gd name="T38" fmla="+- 0 4300 4248"/>
                  <a:gd name="T39" fmla="*/ 4300 h 68"/>
                  <a:gd name="T40" fmla="+- 0 6534 6490"/>
                  <a:gd name="T41" fmla="*/ T40 w 45"/>
                  <a:gd name="T42" fmla="+- 0 4291 4248"/>
                  <a:gd name="T43" fmla="*/ 4291 h 68"/>
                  <a:gd name="T44" fmla="+- 0 6535 6490"/>
                  <a:gd name="T45" fmla="*/ T44 w 45"/>
                  <a:gd name="T46" fmla="+- 0 4287 4248"/>
                  <a:gd name="T47" fmla="*/ 4287 h 68"/>
                  <a:gd name="T48" fmla="+- 0 6535 6490"/>
                  <a:gd name="T49" fmla="*/ T48 w 45"/>
                  <a:gd name="T50" fmla="+- 0 4274 4248"/>
                  <a:gd name="T51" fmla="*/ 4274 h 68"/>
                  <a:gd name="T52" fmla="+- 0 6535 6490"/>
                  <a:gd name="T53" fmla="*/ T52 w 45"/>
                  <a:gd name="T54" fmla="+- 0 4272 4248"/>
                  <a:gd name="T55" fmla="*/ 4272 h 68"/>
                  <a:gd name="T56" fmla="+- 0 6534 6490"/>
                  <a:gd name="T57" fmla="*/ T56 w 45"/>
                  <a:gd name="T58" fmla="+- 0 4271 4248"/>
                  <a:gd name="T59" fmla="*/ 4271 h 68"/>
                  <a:gd name="T60" fmla="+- 0 6533 6490"/>
                  <a:gd name="T61" fmla="*/ T60 w 45"/>
                  <a:gd name="T62" fmla="+- 0 4263 4248"/>
                  <a:gd name="T63" fmla="*/ 4263 h 68"/>
                  <a:gd name="T64" fmla="+- 0 6532 6490"/>
                  <a:gd name="T65" fmla="*/ T64 w 45"/>
                  <a:gd name="T66" fmla="+- 0 4260 4248"/>
                  <a:gd name="T67" fmla="*/ 4260 h 68"/>
                  <a:gd name="T68" fmla="+- 0 6529 6490"/>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6" name="Group 2508"/>
            <p:cNvGrpSpPr>
              <a:grpSpLocks/>
            </p:cNvGrpSpPr>
            <p:nvPr/>
          </p:nvGrpSpPr>
          <p:grpSpPr bwMode="auto">
            <a:xfrm>
              <a:off x="6490" y="4371"/>
              <a:ext cx="45" cy="68"/>
              <a:chOff x="6490" y="4371"/>
              <a:chExt cx="45" cy="68"/>
            </a:xfrm>
          </p:grpSpPr>
          <p:sp>
            <p:nvSpPr>
              <p:cNvPr id="39110" name="Freeform 2510"/>
              <p:cNvSpPr>
                <a:spLocks/>
              </p:cNvSpPr>
              <p:nvPr/>
            </p:nvSpPr>
            <p:spPr bwMode="auto">
              <a:xfrm>
                <a:off x="6490" y="4371"/>
                <a:ext cx="45" cy="68"/>
              </a:xfrm>
              <a:custGeom>
                <a:avLst/>
                <a:gdLst>
                  <a:gd name="T0" fmla="+- 0 6517 6490"/>
                  <a:gd name="T1" fmla="*/ T0 w 45"/>
                  <a:gd name="T2" fmla="+- 0 4371 4371"/>
                  <a:gd name="T3" fmla="*/ 4371 h 68"/>
                  <a:gd name="T4" fmla="+- 0 6509 6490"/>
                  <a:gd name="T5" fmla="*/ T4 w 45"/>
                  <a:gd name="T6" fmla="+- 0 4371 4371"/>
                  <a:gd name="T7" fmla="*/ 4371 h 68"/>
                  <a:gd name="T8" fmla="+- 0 6505 6490"/>
                  <a:gd name="T9" fmla="*/ T8 w 45"/>
                  <a:gd name="T10" fmla="+- 0 4372 4371"/>
                  <a:gd name="T11" fmla="*/ 4372 h 68"/>
                  <a:gd name="T12" fmla="+- 0 6490 6490"/>
                  <a:gd name="T13" fmla="*/ T12 w 45"/>
                  <a:gd name="T14" fmla="+- 0 4410 4371"/>
                  <a:gd name="T15" fmla="*/ 4410 h 68"/>
                  <a:gd name="T16" fmla="+- 0 6491 6490"/>
                  <a:gd name="T17" fmla="*/ T16 w 45"/>
                  <a:gd name="T18" fmla="+- 0 4415 4371"/>
                  <a:gd name="T19" fmla="*/ 4415 h 68"/>
                  <a:gd name="T20" fmla="+- 0 6508 6490"/>
                  <a:gd name="T21" fmla="*/ T20 w 45"/>
                  <a:gd name="T22" fmla="+- 0 4439 4371"/>
                  <a:gd name="T23" fmla="*/ 4439 h 68"/>
                  <a:gd name="T24" fmla="+- 0 6516 6490"/>
                  <a:gd name="T25" fmla="*/ T24 w 45"/>
                  <a:gd name="T26" fmla="+- 0 4439 4371"/>
                  <a:gd name="T27" fmla="*/ 4439 h 68"/>
                  <a:gd name="T28" fmla="+- 0 6520 6490"/>
                  <a:gd name="T29" fmla="*/ T28 w 45"/>
                  <a:gd name="T30" fmla="+- 0 4438 4371"/>
                  <a:gd name="T31" fmla="*/ 4438 h 68"/>
                  <a:gd name="T32" fmla="+- 0 6526 6490"/>
                  <a:gd name="T33" fmla="*/ T32 w 45"/>
                  <a:gd name="T34" fmla="+- 0 4435 4371"/>
                  <a:gd name="T35" fmla="*/ 4435 h 68"/>
                  <a:gd name="T36" fmla="+- 0 6528 6490"/>
                  <a:gd name="T37" fmla="*/ T36 w 45"/>
                  <a:gd name="T38" fmla="+- 0 4432 4371"/>
                  <a:gd name="T39" fmla="*/ 4432 h 68"/>
                  <a:gd name="T40" fmla="+- 0 6528 6490"/>
                  <a:gd name="T41" fmla="*/ T40 w 45"/>
                  <a:gd name="T42" fmla="+- 0 4431 4371"/>
                  <a:gd name="T43" fmla="*/ 4431 h 68"/>
                  <a:gd name="T44" fmla="+- 0 6510 6490"/>
                  <a:gd name="T45" fmla="*/ T44 w 45"/>
                  <a:gd name="T46" fmla="+- 0 4431 4371"/>
                  <a:gd name="T47" fmla="*/ 4431 h 68"/>
                  <a:gd name="T48" fmla="+- 0 6508 6490"/>
                  <a:gd name="T49" fmla="*/ T48 w 45"/>
                  <a:gd name="T50" fmla="+- 0 4431 4371"/>
                  <a:gd name="T51" fmla="*/ 4431 h 68"/>
                  <a:gd name="T52" fmla="+- 0 6499 6490"/>
                  <a:gd name="T53" fmla="*/ T52 w 45"/>
                  <a:gd name="T54" fmla="+- 0 4410 4371"/>
                  <a:gd name="T55" fmla="*/ 4410 h 68"/>
                  <a:gd name="T56" fmla="+- 0 6499 6490"/>
                  <a:gd name="T57" fmla="*/ T56 w 45"/>
                  <a:gd name="T58" fmla="+- 0 4397 4371"/>
                  <a:gd name="T59" fmla="*/ 4397 h 68"/>
                  <a:gd name="T60" fmla="+- 0 6510 6490"/>
                  <a:gd name="T61" fmla="*/ T60 w 45"/>
                  <a:gd name="T62" fmla="+- 0 4378 4371"/>
                  <a:gd name="T63" fmla="*/ 4378 h 68"/>
                  <a:gd name="T64" fmla="+- 0 6529 6490"/>
                  <a:gd name="T65" fmla="*/ T64 w 45"/>
                  <a:gd name="T66" fmla="+- 0 4378 4371"/>
                  <a:gd name="T67" fmla="*/ 4378 h 68"/>
                  <a:gd name="T68" fmla="+- 0 6529 6490"/>
                  <a:gd name="T69" fmla="*/ T68 w 45"/>
                  <a:gd name="T70" fmla="+- 0 4377 4371"/>
                  <a:gd name="T71" fmla="*/ 4377 h 68"/>
                  <a:gd name="T72" fmla="+- 0 6526 6490"/>
                  <a:gd name="T73" fmla="*/ T72 w 45"/>
                  <a:gd name="T74" fmla="+- 0 4375 4371"/>
                  <a:gd name="T75" fmla="*/ 4375 h 68"/>
                  <a:gd name="T76" fmla="+- 0 6521 6490"/>
                  <a:gd name="T77" fmla="*/ T76 w 45"/>
                  <a:gd name="T78" fmla="+- 0 4372 4371"/>
                  <a:gd name="T79" fmla="*/ 4372 h 68"/>
                  <a:gd name="T80" fmla="+- 0 6517 6490"/>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4"/>
                    </a:lnTo>
                    <a:lnTo>
                      <a:pt x="38" y="61"/>
                    </a:lnTo>
                    <a:lnTo>
                      <a:pt x="38"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11" name="Freeform 2509"/>
              <p:cNvSpPr>
                <a:spLocks/>
              </p:cNvSpPr>
              <p:nvPr/>
            </p:nvSpPr>
            <p:spPr bwMode="auto">
              <a:xfrm>
                <a:off x="6490" y="4371"/>
                <a:ext cx="45" cy="68"/>
              </a:xfrm>
              <a:custGeom>
                <a:avLst/>
                <a:gdLst>
                  <a:gd name="T0" fmla="+- 0 6529 6490"/>
                  <a:gd name="T1" fmla="*/ T0 w 45"/>
                  <a:gd name="T2" fmla="+- 0 4378 4371"/>
                  <a:gd name="T3" fmla="*/ 4378 h 68"/>
                  <a:gd name="T4" fmla="+- 0 6513 6490"/>
                  <a:gd name="T5" fmla="*/ T4 w 45"/>
                  <a:gd name="T6" fmla="+- 0 4378 4371"/>
                  <a:gd name="T7" fmla="*/ 4378 h 68"/>
                  <a:gd name="T8" fmla="+- 0 6517 6490"/>
                  <a:gd name="T9" fmla="*/ T8 w 45"/>
                  <a:gd name="T10" fmla="+- 0 4379 4371"/>
                  <a:gd name="T11" fmla="*/ 4379 h 68"/>
                  <a:gd name="T12" fmla="+- 0 6520 6490"/>
                  <a:gd name="T13" fmla="*/ T12 w 45"/>
                  <a:gd name="T14" fmla="+- 0 4381 4371"/>
                  <a:gd name="T15" fmla="*/ 4381 h 68"/>
                  <a:gd name="T16" fmla="+- 0 6526 6490"/>
                  <a:gd name="T17" fmla="*/ T16 w 45"/>
                  <a:gd name="T18" fmla="+- 0 4410 4371"/>
                  <a:gd name="T19" fmla="*/ 4410 h 68"/>
                  <a:gd name="T20" fmla="+- 0 6526 6490"/>
                  <a:gd name="T21" fmla="*/ T20 w 45"/>
                  <a:gd name="T22" fmla="+- 0 4413 4371"/>
                  <a:gd name="T23" fmla="*/ 4413 h 68"/>
                  <a:gd name="T24" fmla="+- 0 6514 6490"/>
                  <a:gd name="T25" fmla="*/ T24 w 45"/>
                  <a:gd name="T26" fmla="+- 0 4431 4371"/>
                  <a:gd name="T27" fmla="*/ 4431 h 68"/>
                  <a:gd name="T28" fmla="+- 0 6528 6490"/>
                  <a:gd name="T29" fmla="*/ T28 w 45"/>
                  <a:gd name="T30" fmla="+- 0 4431 4371"/>
                  <a:gd name="T31" fmla="*/ 4431 h 68"/>
                  <a:gd name="T32" fmla="+- 0 6532 6490"/>
                  <a:gd name="T33" fmla="*/ T32 w 45"/>
                  <a:gd name="T34" fmla="+- 0 4426 4371"/>
                  <a:gd name="T35" fmla="*/ 4426 h 68"/>
                  <a:gd name="T36" fmla="+- 0 6533 6490"/>
                  <a:gd name="T37" fmla="*/ T36 w 45"/>
                  <a:gd name="T38" fmla="+- 0 4423 4371"/>
                  <a:gd name="T39" fmla="*/ 4423 h 68"/>
                  <a:gd name="T40" fmla="+- 0 6534 6490"/>
                  <a:gd name="T41" fmla="*/ T40 w 45"/>
                  <a:gd name="T42" fmla="+- 0 4414 4371"/>
                  <a:gd name="T43" fmla="*/ 4414 h 68"/>
                  <a:gd name="T44" fmla="+- 0 6535 6490"/>
                  <a:gd name="T45" fmla="*/ T44 w 45"/>
                  <a:gd name="T46" fmla="+- 0 4410 4371"/>
                  <a:gd name="T47" fmla="*/ 4410 h 68"/>
                  <a:gd name="T48" fmla="+- 0 6535 6490"/>
                  <a:gd name="T49" fmla="*/ T48 w 45"/>
                  <a:gd name="T50" fmla="+- 0 4397 4371"/>
                  <a:gd name="T51" fmla="*/ 4397 h 68"/>
                  <a:gd name="T52" fmla="+- 0 6535 6490"/>
                  <a:gd name="T53" fmla="*/ T52 w 45"/>
                  <a:gd name="T54" fmla="+- 0 4395 4371"/>
                  <a:gd name="T55" fmla="*/ 4395 h 68"/>
                  <a:gd name="T56" fmla="+- 0 6534 6490"/>
                  <a:gd name="T57" fmla="*/ T56 w 45"/>
                  <a:gd name="T58" fmla="+- 0 4394 4371"/>
                  <a:gd name="T59" fmla="*/ 4394 h 68"/>
                  <a:gd name="T60" fmla="+- 0 6533 6490"/>
                  <a:gd name="T61" fmla="*/ T60 w 45"/>
                  <a:gd name="T62" fmla="+- 0 4386 4371"/>
                  <a:gd name="T63" fmla="*/ 4386 h 68"/>
                  <a:gd name="T64" fmla="+- 0 6532 6490"/>
                  <a:gd name="T65" fmla="*/ T64 w 45"/>
                  <a:gd name="T66" fmla="+- 0 4383 4371"/>
                  <a:gd name="T67" fmla="*/ 4383 h 68"/>
                  <a:gd name="T68" fmla="+- 0 6529 6490"/>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7" name="Group 2503"/>
            <p:cNvGrpSpPr>
              <a:grpSpLocks/>
            </p:cNvGrpSpPr>
            <p:nvPr/>
          </p:nvGrpSpPr>
          <p:grpSpPr bwMode="auto">
            <a:xfrm>
              <a:off x="6492" y="4495"/>
              <a:ext cx="41" cy="67"/>
              <a:chOff x="6492" y="4495"/>
              <a:chExt cx="41" cy="67"/>
            </a:xfrm>
          </p:grpSpPr>
          <p:sp>
            <p:nvSpPr>
              <p:cNvPr id="39106" name="Freeform 2507"/>
              <p:cNvSpPr>
                <a:spLocks/>
              </p:cNvSpPr>
              <p:nvPr/>
            </p:nvSpPr>
            <p:spPr bwMode="auto">
              <a:xfrm>
                <a:off x="6492" y="4495"/>
                <a:ext cx="41" cy="67"/>
              </a:xfrm>
              <a:custGeom>
                <a:avLst/>
                <a:gdLst>
                  <a:gd name="T0" fmla="+- 0 6493 6492"/>
                  <a:gd name="T1" fmla="*/ T0 w 41"/>
                  <a:gd name="T2" fmla="+- 0 4550 4495"/>
                  <a:gd name="T3" fmla="*/ 4550 h 67"/>
                  <a:gd name="T4" fmla="+- 0 6493 6492"/>
                  <a:gd name="T5" fmla="*/ T4 w 41"/>
                  <a:gd name="T6" fmla="+- 0 4551 4495"/>
                  <a:gd name="T7" fmla="*/ 4551 h 67"/>
                  <a:gd name="T8" fmla="+- 0 6492 6492"/>
                  <a:gd name="T9" fmla="*/ T8 w 41"/>
                  <a:gd name="T10" fmla="+- 0 4551 4495"/>
                  <a:gd name="T11" fmla="*/ 4551 h 67"/>
                  <a:gd name="T12" fmla="+- 0 6492 6492"/>
                  <a:gd name="T13" fmla="*/ T12 w 41"/>
                  <a:gd name="T14" fmla="+- 0 4552 4495"/>
                  <a:gd name="T15" fmla="*/ 4552 h 67"/>
                  <a:gd name="T16" fmla="+- 0 6492 6492"/>
                  <a:gd name="T17" fmla="*/ T16 w 41"/>
                  <a:gd name="T18" fmla="+- 0 4555 4495"/>
                  <a:gd name="T19" fmla="*/ 4555 h 67"/>
                  <a:gd name="T20" fmla="+- 0 6492 6492"/>
                  <a:gd name="T21" fmla="*/ T20 w 41"/>
                  <a:gd name="T22" fmla="+- 0 4557 4495"/>
                  <a:gd name="T23" fmla="*/ 4557 h 67"/>
                  <a:gd name="T24" fmla="+- 0 6512 6492"/>
                  <a:gd name="T25" fmla="*/ T24 w 41"/>
                  <a:gd name="T26" fmla="+- 0 4562 4495"/>
                  <a:gd name="T27" fmla="*/ 4562 h 67"/>
                  <a:gd name="T28" fmla="+- 0 6515 6492"/>
                  <a:gd name="T29" fmla="*/ T28 w 41"/>
                  <a:gd name="T30" fmla="+- 0 4561 4495"/>
                  <a:gd name="T31" fmla="*/ 4561 h 67"/>
                  <a:gd name="T32" fmla="+- 0 6521 6492"/>
                  <a:gd name="T33" fmla="*/ T32 w 41"/>
                  <a:gd name="T34" fmla="+- 0 4559 4495"/>
                  <a:gd name="T35" fmla="*/ 4559 h 67"/>
                  <a:gd name="T36" fmla="+- 0 6524 6492"/>
                  <a:gd name="T37" fmla="*/ T36 w 41"/>
                  <a:gd name="T38" fmla="+- 0 4558 4495"/>
                  <a:gd name="T39" fmla="*/ 4558 h 67"/>
                  <a:gd name="T40" fmla="+- 0 6527 6492"/>
                  <a:gd name="T41" fmla="*/ T40 w 41"/>
                  <a:gd name="T42" fmla="+- 0 4555 4495"/>
                  <a:gd name="T43" fmla="*/ 4555 h 67"/>
                  <a:gd name="T44" fmla="+- 0 6506 6492"/>
                  <a:gd name="T45" fmla="*/ T44 w 41"/>
                  <a:gd name="T46" fmla="+- 0 4555 4495"/>
                  <a:gd name="T47" fmla="*/ 4555 h 67"/>
                  <a:gd name="T48" fmla="+- 0 6504 6492"/>
                  <a:gd name="T49" fmla="*/ T48 w 41"/>
                  <a:gd name="T50" fmla="+- 0 4554 4495"/>
                  <a:gd name="T51" fmla="*/ 4554 h 67"/>
                  <a:gd name="T52" fmla="+- 0 6502 6492"/>
                  <a:gd name="T53" fmla="*/ T52 w 41"/>
                  <a:gd name="T54" fmla="+- 0 4554 4495"/>
                  <a:gd name="T55" fmla="*/ 4554 h 67"/>
                  <a:gd name="T56" fmla="+- 0 6497 6492"/>
                  <a:gd name="T57" fmla="*/ T56 w 41"/>
                  <a:gd name="T58" fmla="+- 0 4552 4495"/>
                  <a:gd name="T59" fmla="*/ 4552 h 67"/>
                  <a:gd name="T60" fmla="+- 0 6495 6492"/>
                  <a:gd name="T61" fmla="*/ T60 w 41"/>
                  <a:gd name="T62" fmla="+- 0 4551 4495"/>
                  <a:gd name="T63" fmla="*/ 4551 h 67"/>
                  <a:gd name="T64" fmla="+- 0 6493 6492"/>
                  <a:gd name="T65" fmla="*/ T64 w 41"/>
                  <a:gd name="T66" fmla="+- 0 4550 4495"/>
                  <a:gd name="T67" fmla="*/ 455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60"/>
                    </a:lnTo>
                    <a:lnTo>
                      <a:pt x="0" y="62"/>
                    </a:lnTo>
                    <a:lnTo>
                      <a:pt x="20" y="67"/>
                    </a:lnTo>
                    <a:lnTo>
                      <a:pt x="23" y="66"/>
                    </a:lnTo>
                    <a:lnTo>
                      <a:pt x="29" y="64"/>
                    </a:lnTo>
                    <a:lnTo>
                      <a:pt x="32" y="63"/>
                    </a:lnTo>
                    <a:lnTo>
                      <a:pt x="35" y="60"/>
                    </a:lnTo>
                    <a:lnTo>
                      <a:pt x="14" y="60"/>
                    </a:lnTo>
                    <a:lnTo>
                      <a:pt x="12" y="59"/>
                    </a:lnTo>
                    <a:lnTo>
                      <a:pt x="10" y="59"/>
                    </a:lnTo>
                    <a:lnTo>
                      <a:pt x="5"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7" name="Freeform 2506"/>
              <p:cNvSpPr>
                <a:spLocks/>
              </p:cNvSpPr>
              <p:nvPr/>
            </p:nvSpPr>
            <p:spPr bwMode="auto">
              <a:xfrm>
                <a:off x="6492" y="4495"/>
                <a:ext cx="41" cy="67"/>
              </a:xfrm>
              <a:custGeom>
                <a:avLst/>
                <a:gdLst>
                  <a:gd name="T0" fmla="+- 0 6529 6492"/>
                  <a:gd name="T1" fmla="*/ T0 w 41"/>
                  <a:gd name="T2" fmla="+- 0 4528 4495"/>
                  <a:gd name="T3" fmla="*/ 4528 h 67"/>
                  <a:gd name="T4" fmla="+- 0 6510 6492"/>
                  <a:gd name="T5" fmla="*/ T4 w 41"/>
                  <a:gd name="T6" fmla="+- 0 4528 4495"/>
                  <a:gd name="T7" fmla="*/ 4528 h 67"/>
                  <a:gd name="T8" fmla="+- 0 6512 6492"/>
                  <a:gd name="T9" fmla="*/ T8 w 41"/>
                  <a:gd name="T10" fmla="+- 0 4528 4495"/>
                  <a:gd name="T11" fmla="*/ 4528 h 67"/>
                  <a:gd name="T12" fmla="+- 0 6516 6492"/>
                  <a:gd name="T13" fmla="*/ T12 w 41"/>
                  <a:gd name="T14" fmla="+- 0 4529 4495"/>
                  <a:gd name="T15" fmla="*/ 4529 h 67"/>
                  <a:gd name="T16" fmla="+- 0 6523 6492"/>
                  <a:gd name="T17" fmla="*/ T16 w 41"/>
                  <a:gd name="T18" fmla="+- 0 4538 4495"/>
                  <a:gd name="T19" fmla="*/ 4538 h 67"/>
                  <a:gd name="T20" fmla="+- 0 6523 6492"/>
                  <a:gd name="T21" fmla="*/ T20 w 41"/>
                  <a:gd name="T22" fmla="+- 0 4543 4495"/>
                  <a:gd name="T23" fmla="*/ 4543 h 67"/>
                  <a:gd name="T24" fmla="+- 0 6510 6492"/>
                  <a:gd name="T25" fmla="*/ T24 w 41"/>
                  <a:gd name="T26" fmla="+- 0 4555 4495"/>
                  <a:gd name="T27" fmla="*/ 4555 h 67"/>
                  <a:gd name="T28" fmla="+- 0 6527 6492"/>
                  <a:gd name="T29" fmla="*/ T28 w 41"/>
                  <a:gd name="T30" fmla="+- 0 4555 4495"/>
                  <a:gd name="T31" fmla="*/ 4555 h 67"/>
                  <a:gd name="T32" fmla="+- 0 6528 6492"/>
                  <a:gd name="T33" fmla="*/ T32 w 41"/>
                  <a:gd name="T34" fmla="+- 0 4554 4495"/>
                  <a:gd name="T35" fmla="*/ 4554 h 67"/>
                  <a:gd name="T36" fmla="+- 0 6530 6492"/>
                  <a:gd name="T37" fmla="*/ T36 w 41"/>
                  <a:gd name="T38" fmla="+- 0 4552 4495"/>
                  <a:gd name="T39" fmla="*/ 4552 h 67"/>
                  <a:gd name="T40" fmla="+- 0 6532 6492"/>
                  <a:gd name="T41" fmla="*/ T40 w 41"/>
                  <a:gd name="T42" fmla="+- 0 4546 4495"/>
                  <a:gd name="T43" fmla="*/ 4546 h 67"/>
                  <a:gd name="T44" fmla="+- 0 6532 6492"/>
                  <a:gd name="T45" fmla="*/ T44 w 41"/>
                  <a:gd name="T46" fmla="+- 0 4543 4495"/>
                  <a:gd name="T47" fmla="*/ 4543 h 67"/>
                  <a:gd name="T48" fmla="+- 0 6532 6492"/>
                  <a:gd name="T49" fmla="*/ T48 w 41"/>
                  <a:gd name="T50" fmla="+- 0 4537 4495"/>
                  <a:gd name="T51" fmla="*/ 4537 h 67"/>
                  <a:gd name="T52" fmla="+- 0 6532 6492"/>
                  <a:gd name="T53" fmla="*/ T52 w 41"/>
                  <a:gd name="T54" fmla="+- 0 4534 4495"/>
                  <a:gd name="T55" fmla="*/ 4534 h 67"/>
                  <a:gd name="T56" fmla="+- 0 6530 6492"/>
                  <a:gd name="T57" fmla="*/ T56 w 41"/>
                  <a:gd name="T58" fmla="+- 0 4530 4495"/>
                  <a:gd name="T59" fmla="*/ 4530 h 67"/>
                  <a:gd name="T60" fmla="+- 0 6529 6492"/>
                  <a:gd name="T61" fmla="*/ T60 w 41"/>
                  <a:gd name="T62" fmla="+- 0 4528 4495"/>
                  <a:gd name="T63" fmla="*/ 452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4" y="34"/>
                    </a:lnTo>
                    <a:lnTo>
                      <a:pt x="31" y="43"/>
                    </a:lnTo>
                    <a:lnTo>
                      <a:pt x="31" y="48"/>
                    </a:lnTo>
                    <a:lnTo>
                      <a:pt x="18" y="60"/>
                    </a:lnTo>
                    <a:lnTo>
                      <a:pt x="35" y="60"/>
                    </a:lnTo>
                    <a:lnTo>
                      <a:pt x="36" y="59"/>
                    </a:lnTo>
                    <a:lnTo>
                      <a:pt x="38" y="57"/>
                    </a:lnTo>
                    <a:lnTo>
                      <a:pt x="40" y="51"/>
                    </a:lnTo>
                    <a:lnTo>
                      <a:pt x="40" y="48"/>
                    </a:lnTo>
                    <a:lnTo>
                      <a:pt x="40" y="42"/>
                    </a:lnTo>
                    <a:lnTo>
                      <a:pt x="40" y="39"/>
                    </a:lnTo>
                    <a:lnTo>
                      <a:pt x="38" y="35"/>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8" name="Freeform 2505"/>
              <p:cNvSpPr>
                <a:spLocks/>
              </p:cNvSpPr>
              <p:nvPr/>
            </p:nvSpPr>
            <p:spPr bwMode="auto">
              <a:xfrm>
                <a:off x="6492" y="4495"/>
                <a:ext cx="41" cy="67"/>
              </a:xfrm>
              <a:custGeom>
                <a:avLst/>
                <a:gdLst>
                  <a:gd name="T0" fmla="+- 0 6527 6492"/>
                  <a:gd name="T1" fmla="*/ T0 w 41"/>
                  <a:gd name="T2" fmla="+- 0 4495 4495"/>
                  <a:gd name="T3" fmla="*/ 4495 h 67"/>
                  <a:gd name="T4" fmla="+- 0 6498 6492"/>
                  <a:gd name="T5" fmla="*/ T4 w 41"/>
                  <a:gd name="T6" fmla="+- 0 4495 4495"/>
                  <a:gd name="T7" fmla="*/ 4495 h 67"/>
                  <a:gd name="T8" fmla="+- 0 6496 6492"/>
                  <a:gd name="T9" fmla="*/ T8 w 41"/>
                  <a:gd name="T10" fmla="+- 0 4496 4495"/>
                  <a:gd name="T11" fmla="*/ 4496 h 67"/>
                  <a:gd name="T12" fmla="+- 0 6495 6492"/>
                  <a:gd name="T13" fmla="*/ T12 w 41"/>
                  <a:gd name="T14" fmla="+- 0 4498 4495"/>
                  <a:gd name="T15" fmla="*/ 4498 h 67"/>
                  <a:gd name="T16" fmla="+- 0 6495 6492"/>
                  <a:gd name="T17" fmla="*/ T16 w 41"/>
                  <a:gd name="T18" fmla="+- 0 4525 4495"/>
                  <a:gd name="T19" fmla="*/ 4525 h 67"/>
                  <a:gd name="T20" fmla="+- 0 6496 6492"/>
                  <a:gd name="T21" fmla="*/ T20 w 41"/>
                  <a:gd name="T22" fmla="+- 0 4528 4495"/>
                  <a:gd name="T23" fmla="*/ 4528 h 67"/>
                  <a:gd name="T24" fmla="+- 0 6498 6492"/>
                  <a:gd name="T25" fmla="*/ T24 w 41"/>
                  <a:gd name="T26" fmla="+- 0 4528 4495"/>
                  <a:gd name="T27" fmla="*/ 4528 h 67"/>
                  <a:gd name="T28" fmla="+- 0 6502 6492"/>
                  <a:gd name="T29" fmla="*/ T28 w 41"/>
                  <a:gd name="T30" fmla="+- 0 4528 4495"/>
                  <a:gd name="T31" fmla="*/ 4528 h 67"/>
                  <a:gd name="T32" fmla="+- 0 6503 6492"/>
                  <a:gd name="T33" fmla="*/ T32 w 41"/>
                  <a:gd name="T34" fmla="+- 0 4528 4495"/>
                  <a:gd name="T35" fmla="*/ 4528 h 67"/>
                  <a:gd name="T36" fmla="+- 0 6510 6492"/>
                  <a:gd name="T37" fmla="*/ T36 w 41"/>
                  <a:gd name="T38" fmla="+- 0 4528 4495"/>
                  <a:gd name="T39" fmla="*/ 4528 h 67"/>
                  <a:gd name="T40" fmla="+- 0 6529 6492"/>
                  <a:gd name="T41" fmla="*/ T40 w 41"/>
                  <a:gd name="T42" fmla="+- 0 4528 4495"/>
                  <a:gd name="T43" fmla="*/ 4528 h 67"/>
                  <a:gd name="T44" fmla="+- 0 6525 6492"/>
                  <a:gd name="T45" fmla="*/ T44 w 41"/>
                  <a:gd name="T46" fmla="+- 0 4524 4495"/>
                  <a:gd name="T47" fmla="*/ 4524 h 67"/>
                  <a:gd name="T48" fmla="+- 0 6523 6492"/>
                  <a:gd name="T49" fmla="*/ T48 w 41"/>
                  <a:gd name="T50" fmla="+- 0 4523 4495"/>
                  <a:gd name="T51" fmla="*/ 4523 h 67"/>
                  <a:gd name="T52" fmla="+- 0 6517 6492"/>
                  <a:gd name="T53" fmla="*/ T52 w 41"/>
                  <a:gd name="T54" fmla="+- 0 4521 4495"/>
                  <a:gd name="T55" fmla="*/ 4521 h 67"/>
                  <a:gd name="T56" fmla="+- 0 6517 6492"/>
                  <a:gd name="T57" fmla="*/ T56 w 41"/>
                  <a:gd name="T58" fmla="+- 0 4521 4495"/>
                  <a:gd name="T59" fmla="*/ 4521 h 67"/>
                  <a:gd name="T60" fmla="+- 0 6503 6492"/>
                  <a:gd name="T61" fmla="*/ T60 w 41"/>
                  <a:gd name="T62" fmla="+- 0 4521 4495"/>
                  <a:gd name="T63" fmla="*/ 4521 h 67"/>
                  <a:gd name="T64" fmla="+- 0 6503 6492"/>
                  <a:gd name="T65" fmla="*/ T64 w 41"/>
                  <a:gd name="T66" fmla="+- 0 4503 4495"/>
                  <a:gd name="T67" fmla="*/ 4503 h 67"/>
                  <a:gd name="T68" fmla="+- 0 6527 6492"/>
                  <a:gd name="T69" fmla="*/ T68 w 41"/>
                  <a:gd name="T70" fmla="+- 0 4503 4495"/>
                  <a:gd name="T71" fmla="*/ 4503 h 67"/>
                  <a:gd name="T72" fmla="+- 0 6528 6492"/>
                  <a:gd name="T73" fmla="*/ T72 w 41"/>
                  <a:gd name="T74" fmla="+- 0 4502 4495"/>
                  <a:gd name="T75" fmla="*/ 4502 h 67"/>
                  <a:gd name="T76" fmla="+- 0 6528 6492"/>
                  <a:gd name="T77" fmla="*/ T76 w 41"/>
                  <a:gd name="T78" fmla="+- 0 4499 4495"/>
                  <a:gd name="T79" fmla="*/ 4499 h 67"/>
                  <a:gd name="T80" fmla="+- 0 6528 6492"/>
                  <a:gd name="T81" fmla="*/ T80 w 41"/>
                  <a:gd name="T82" fmla="+- 0 4497 4495"/>
                  <a:gd name="T83" fmla="*/ 4497 h 67"/>
                  <a:gd name="T84" fmla="+- 0 6528 6492"/>
                  <a:gd name="T85" fmla="*/ T84 w 41"/>
                  <a:gd name="T86" fmla="+- 0 4496 4495"/>
                  <a:gd name="T87" fmla="*/ 4496 h 67"/>
                  <a:gd name="T88" fmla="+- 0 6527 6492"/>
                  <a:gd name="T89" fmla="*/ T88 w 41"/>
                  <a:gd name="T90" fmla="+- 0 4495 4495"/>
                  <a:gd name="T91" fmla="*/ 4495 h 67"/>
                  <a:gd name="T92" fmla="+- 0 6527 6492"/>
                  <a:gd name="T93" fmla="*/ T92 w 41"/>
                  <a:gd name="T94" fmla="+- 0 4495 4495"/>
                  <a:gd name="T95"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1"/>
                    </a:lnTo>
                    <a:lnTo>
                      <a:pt x="3" y="3"/>
                    </a:lnTo>
                    <a:lnTo>
                      <a:pt x="3" y="30"/>
                    </a:lnTo>
                    <a:lnTo>
                      <a:pt x="4" y="33"/>
                    </a:lnTo>
                    <a:lnTo>
                      <a:pt x="6" y="33"/>
                    </a:lnTo>
                    <a:lnTo>
                      <a:pt x="10" y="33"/>
                    </a:lnTo>
                    <a:lnTo>
                      <a:pt x="11" y="33"/>
                    </a:lnTo>
                    <a:lnTo>
                      <a:pt x="18" y="33"/>
                    </a:lnTo>
                    <a:lnTo>
                      <a:pt x="37" y="33"/>
                    </a:lnTo>
                    <a:lnTo>
                      <a:pt x="33" y="29"/>
                    </a:lnTo>
                    <a:lnTo>
                      <a:pt x="31" y="28"/>
                    </a:lnTo>
                    <a:lnTo>
                      <a:pt x="25" y="26"/>
                    </a:lnTo>
                    <a:lnTo>
                      <a:pt x="11" y="26"/>
                    </a:lnTo>
                    <a:lnTo>
                      <a:pt x="11" y="8"/>
                    </a:lnTo>
                    <a:lnTo>
                      <a:pt x="35" y="8"/>
                    </a:lnTo>
                    <a:lnTo>
                      <a:pt x="36" y="7"/>
                    </a:lnTo>
                    <a:lnTo>
                      <a:pt x="36"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9" name="Freeform 2504"/>
              <p:cNvSpPr>
                <a:spLocks/>
              </p:cNvSpPr>
              <p:nvPr/>
            </p:nvSpPr>
            <p:spPr bwMode="auto">
              <a:xfrm>
                <a:off x="6492" y="4495"/>
                <a:ext cx="41" cy="67"/>
              </a:xfrm>
              <a:custGeom>
                <a:avLst/>
                <a:gdLst>
                  <a:gd name="T0" fmla="+- 0 6514 6492"/>
                  <a:gd name="T1" fmla="*/ T0 w 41"/>
                  <a:gd name="T2" fmla="+- 0 4521 4495"/>
                  <a:gd name="T3" fmla="*/ 4521 h 67"/>
                  <a:gd name="T4" fmla="+- 0 6506 6492"/>
                  <a:gd name="T5" fmla="*/ T4 w 41"/>
                  <a:gd name="T6" fmla="+- 0 4521 4495"/>
                  <a:gd name="T7" fmla="*/ 4521 h 67"/>
                  <a:gd name="T8" fmla="+- 0 6503 6492"/>
                  <a:gd name="T9" fmla="*/ T8 w 41"/>
                  <a:gd name="T10" fmla="+- 0 4521 4495"/>
                  <a:gd name="T11" fmla="*/ 4521 h 67"/>
                  <a:gd name="T12" fmla="+- 0 6517 6492"/>
                  <a:gd name="T13" fmla="*/ T12 w 41"/>
                  <a:gd name="T14" fmla="+- 0 4521 4495"/>
                  <a:gd name="T15" fmla="*/ 4521 h 67"/>
                  <a:gd name="T16" fmla="+- 0 6514 6492"/>
                  <a:gd name="T17" fmla="*/ T16 w 41"/>
                  <a:gd name="T18" fmla="+- 0 4521 4495"/>
                  <a:gd name="T19" fmla="*/ 4521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8" name="Group 2498"/>
            <p:cNvGrpSpPr>
              <a:grpSpLocks/>
            </p:cNvGrpSpPr>
            <p:nvPr/>
          </p:nvGrpSpPr>
          <p:grpSpPr bwMode="auto">
            <a:xfrm>
              <a:off x="6560" y="4031"/>
              <a:ext cx="80" cy="658"/>
              <a:chOff x="6560" y="4031"/>
              <a:chExt cx="80" cy="658"/>
            </a:xfrm>
          </p:grpSpPr>
          <p:sp>
            <p:nvSpPr>
              <p:cNvPr id="39102" name="Freeform 2502"/>
              <p:cNvSpPr>
                <a:spLocks/>
              </p:cNvSpPr>
              <p:nvPr/>
            </p:nvSpPr>
            <p:spPr bwMode="auto">
              <a:xfrm>
                <a:off x="6560" y="4031"/>
                <a:ext cx="80" cy="658"/>
              </a:xfrm>
              <a:custGeom>
                <a:avLst/>
                <a:gdLst>
                  <a:gd name="T0" fmla="+- 0 6638 6560"/>
                  <a:gd name="T1" fmla="*/ T0 w 80"/>
                  <a:gd name="T2" fmla="+- 0 4466 4031"/>
                  <a:gd name="T3" fmla="*/ 4466 h 658"/>
                  <a:gd name="T4" fmla="+- 0 6562 6560"/>
                  <a:gd name="T5" fmla="*/ T4 w 80"/>
                  <a:gd name="T6" fmla="+- 0 4466 4031"/>
                  <a:gd name="T7" fmla="*/ 4466 h 658"/>
                  <a:gd name="T8" fmla="+- 0 6562 6560"/>
                  <a:gd name="T9" fmla="*/ T8 w 80"/>
                  <a:gd name="T10" fmla="+- 0 4688 4031"/>
                  <a:gd name="T11" fmla="*/ 4688 h 658"/>
                  <a:gd name="T12" fmla="+- 0 6560 6560"/>
                  <a:gd name="T13" fmla="*/ T12 w 80"/>
                  <a:gd name="T14" fmla="+- 0 4689 4031"/>
                  <a:gd name="T15" fmla="*/ 4689 h 658"/>
                  <a:gd name="T16" fmla="+- 0 6639 6560"/>
                  <a:gd name="T17" fmla="*/ T16 w 80"/>
                  <a:gd name="T18" fmla="+- 0 4689 4031"/>
                  <a:gd name="T19" fmla="*/ 4689 h 658"/>
                  <a:gd name="T20" fmla="+- 0 6638 6560"/>
                  <a:gd name="T21" fmla="*/ T20 w 80"/>
                  <a:gd name="T22" fmla="+- 0 4688 4031"/>
                  <a:gd name="T23" fmla="*/ 4688 h 658"/>
                  <a:gd name="T24" fmla="+- 0 6638 6560"/>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3" name="Freeform 2501"/>
              <p:cNvSpPr>
                <a:spLocks/>
              </p:cNvSpPr>
              <p:nvPr/>
            </p:nvSpPr>
            <p:spPr bwMode="auto">
              <a:xfrm>
                <a:off x="6560" y="4031"/>
                <a:ext cx="80" cy="658"/>
              </a:xfrm>
              <a:custGeom>
                <a:avLst/>
                <a:gdLst>
                  <a:gd name="T0" fmla="+- 0 6604 6560"/>
                  <a:gd name="T1" fmla="*/ T0 w 80"/>
                  <a:gd name="T2" fmla="+- 0 4461 4031"/>
                  <a:gd name="T3" fmla="*/ 4461 h 658"/>
                  <a:gd name="T4" fmla="+- 0 6579 6560"/>
                  <a:gd name="T5" fmla="*/ T4 w 80"/>
                  <a:gd name="T6" fmla="+- 0 4461 4031"/>
                  <a:gd name="T7" fmla="*/ 4461 h 658"/>
                  <a:gd name="T8" fmla="+- 0 6581 6560"/>
                  <a:gd name="T9" fmla="*/ T8 w 80"/>
                  <a:gd name="T10" fmla="+- 0 4463 4031"/>
                  <a:gd name="T11" fmla="*/ 4463 h 658"/>
                  <a:gd name="T12" fmla="+- 0 6579 6560"/>
                  <a:gd name="T13" fmla="*/ T12 w 80"/>
                  <a:gd name="T14" fmla="+- 0 4466 4031"/>
                  <a:gd name="T15" fmla="*/ 4466 h 658"/>
                  <a:gd name="T16" fmla="+- 0 6604 6560"/>
                  <a:gd name="T17" fmla="*/ T16 w 80"/>
                  <a:gd name="T18" fmla="+- 0 4466 4031"/>
                  <a:gd name="T19" fmla="*/ 4466 h 658"/>
                  <a:gd name="T20" fmla="+- 0 6601 6560"/>
                  <a:gd name="T21" fmla="*/ T20 w 80"/>
                  <a:gd name="T22" fmla="+- 0 4463 4031"/>
                  <a:gd name="T23" fmla="*/ 4463 h 658"/>
                  <a:gd name="T24" fmla="+- 0 6604 656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4" y="430"/>
                    </a:moveTo>
                    <a:lnTo>
                      <a:pt x="19" y="430"/>
                    </a:lnTo>
                    <a:lnTo>
                      <a:pt x="21" y="432"/>
                    </a:lnTo>
                    <a:lnTo>
                      <a:pt x="19" y="435"/>
                    </a:lnTo>
                    <a:lnTo>
                      <a:pt x="44" y="435"/>
                    </a:lnTo>
                    <a:lnTo>
                      <a:pt x="41" y="432"/>
                    </a:lnTo>
                    <a:lnTo>
                      <a:pt x="4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4" name="Freeform 2500"/>
              <p:cNvSpPr>
                <a:spLocks/>
              </p:cNvSpPr>
              <p:nvPr/>
            </p:nvSpPr>
            <p:spPr bwMode="auto">
              <a:xfrm>
                <a:off x="6560" y="4031"/>
                <a:ext cx="80" cy="658"/>
              </a:xfrm>
              <a:custGeom>
                <a:avLst/>
                <a:gdLst>
                  <a:gd name="T0" fmla="+- 0 6560 6560"/>
                  <a:gd name="T1" fmla="*/ T0 w 80"/>
                  <a:gd name="T2" fmla="+- 0 4031 4031"/>
                  <a:gd name="T3" fmla="*/ 4031 h 658"/>
                  <a:gd name="T4" fmla="+- 0 6562 6560"/>
                  <a:gd name="T5" fmla="*/ T4 w 80"/>
                  <a:gd name="T6" fmla="+- 0 4033 4031"/>
                  <a:gd name="T7" fmla="*/ 4033 h 658"/>
                  <a:gd name="T8" fmla="+- 0 6562 6560"/>
                  <a:gd name="T9" fmla="*/ T8 w 80"/>
                  <a:gd name="T10" fmla="+- 0 4446 4031"/>
                  <a:gd name="T11" fmla="*/ 4446 h 658"/>
                  <a:gd name="T12" fmla="+- 0 6629 6560"/>
                  <a:gd name="T13" fmla="*/ T12 w 80"/>
                  <a:gd name="T14" fmla="+- 0 4446 4031"/>
                  <a:gd name="T15" fmla="*/ 4446 h 658"/>
                  <a:gd name="T16" fmla="+- 0 6631 6560"/>
                  <a:gd name="T17" fmla="*/ T16 w 80"/>
                  <a:gd name="T18" fmla="+- 0 4449 4031"/>
                  <a:gd name="T19" fmla="*/ 4449 h 658"/>
                  <a:gd name="T20" fmla="+- 0 6629 6560"/>
                  <a:gd name="T21" fmla="*/ T20 w 80"/>
                  <a:gd name="T22" fmla="+- 0 4451 4031"/>
                  <a:gd name="T23" fmla="*/ 4451 h 658"/>
                  <a:gd name="T24" fmla="+- 0 6562 6560"/>
                  <a:gd name="T25" fmla="*/ T24 w 80"/>
                  <a:gd name="T26" fmla="+- 0 4451 4031"/>
                  <a:gd name="T27" fmla="*/ 4451 h 658"/>
                  <a:gd name="T28" fmla="+- 0 6562 6560"/>
                  <a:gd name="T29" fmla="*/ T28 w 80"/>
                  <a:gd name="T30" fmla="+- 0 4461 4031"/>
                  <a:gd name="T31" fmla="*/ 4461 h 658"/>
                  <a:gd name="T32" fmla="+- 0 6638 6560"/>
                  <a:gd name="T33" fmla="*/ T32 w 80"/>
                  <a:gd name="T34" fmla="+- 0 4461 4031"/>
                  <a:gd name="T35" fmla="*/ 4461 h 658"/>
                  <a:gd name="T36" fmla="+- 0 6638 6560"/>
                  <a:gd name="T37" fmla="*/ T36 w 80"/>
                  <a:gd name="T38" fmla="+- 0 4033 4031"/>
                  <a:gd name="T39" fmla="*/ 4033 h 658"/>
                  <a:gd name="T40" fmla="+- 0 6639 6560"/>
                  <a:gd name="T41" fmla="*/ T40 w 80"/>
                  <a:gd name="T42" fmla="+- 0 4031 4031"/>
                  <a:gd name="T43" fmla="*/ 4031 h 658"/>
                  <a:gd name="T44" fmla="+- 0 6560 6560"/>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0" y="0"/>
                    </a:moveTo>
                    <a:lnTo>
                      <a:pt x="2" y="2"/>
                    </a:lnTo>
                    <a:lnTo>
                      <a:pt x="2" y="415"/>
                    </a:lnTo>
                    <a:lnTo>
                      <a:pt x="69" y="415"/>
                    </a:lnTo>
                    <a:lnTo>
                      <a:pt x="71" y="418"/>
                    </a:lnTo>
                    <a:lnTo>
                      <a:pt x="69" y="420"/>
                    </a:lnTo>
                    <a:lnTo>
                      <a:pt x="2" y="420"/>
                    </a:lnTo>
                    <a:lnTo>
                      <a:pt x="2" y="430"/>
                    </a:lnTo>
                    <a:lnTo>
                      <a:pt x="78" y="430"/>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5" name="Freeform 2499"/>
              <p:cNvSpPr>
                <a:spLocks/>
              </p:cNvSpPr>
              <p:nvPr/>
            </p:nvSpPr>
            <p:spPr bwMode="auto">
              <a:xfrm>
                <a:off x="6560" y="4031"/>
                <a:ext cx="80" cy="658"/>
              </a:xfrm>
              <a:custGeom>
                <a:avLst/>
                <a:gdLst>
                  <a:gd name="T0" fmla="+- 0 6593 6560"/>
                  <a:gd name="T1" fmla="*/ T0 w 80"/>
                  <a:gd name="T2" fmla="+- 0 4446 4031"/>
                  <a:gd name="T3" fmla="*/ 4446 h 658"/>
                  <a:gd name="T4" fmla="+- 0 6567 6560"/>
                  <a:gd name="T5" fmla="*/ T4 w 80"/>
                  <a:gd name="T6" fmla="+- 0 4446 4031"/>
                  <a:gd name="T7" fmla="*/ 4446 h 658"/>
                  <a:gd name="T8" fmla="+- 0 6570 6560"/>
                  <a:gd name="T9" fmla="*/ T8 w 80"/>
                  <a:gd name="T10" fmla="+- 0 4449 4031"/>
                  <a:gd name="T11" fmla="*/ 4449 h 658"/>
                  <a:gd name="T12" fmla="+- 0 6567 6560"/>
                  <a:gd name="T13" fmla="*/ T12 w 80"/>
                  <a:gd name="T14" fmla="+- 0 4451 4031"/>
                  <a:gd name="T15" fmla="*/ 4451 h 658"/>
                  <a:gd name="T16" fmla="+- 0 6593 6560"/>
                  <a:gd name="T17" fmla="*/ T16 w 80"/>
                  <a:gd name="T18" fmla="+- 0 4451 4031"/>
                  <a:gd name="T19" fmla="*/ 4451 h 658"/>
                  <a:gd name="T20" fmla="+- 0 6590 6560"/>
                  <a:gd name="T21" fmla="*/ T20 w 80"/>
                  <a:gd name="T22" fmla="+- 0 4449 4031"/>
                  <a:gd name="T23" fmla="*/ 4449 h 658"/>
                  <a:gd name="T24" fmla="+- 0 6593 656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3" y="415"/>
                    </a:moveTo>
                    <a:lnTo>
                      <a:pt x="7" y="415"/>
                    </a:lnTo>
                    <a:lnTo>
                      <a:pt x="10" y="418"/>
                    </a:lnTo>
                    <a:lnTo>
                      <a:pt x="7" y="420"/>
                    </a:lnTo>
                    <a:lnTo>
                      <a:pt x="33" y="420"/>
                    </a:lnTo>
                    <a:lnTo>
                      <a:pt x="30" y="418"/>
                    </a:lnTo>
                    <a:lnTo>
                      <a:pt x="3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9" name="Group 2496"/>
            <p:cNvGrpSpPr>
              <a:grpSpLocks/>
            </p:cNvGrpSpPr>
            <p:nvPr/>
          </p:nvGrpSpPr>
          <p:grpSpPr bwMode="auto">
            <a:xfrm>
              <a:off x="6562" y="4463"/>
              <a:ext cx="77" cy="2"/>
              <a:chOff x="6562" y="4463"/>
              <a:chExt cx="77" cy="2"/>
            </a:xfrm>
          </p:grpSpPr>
          <p:sp>
            <p:nvSpPr>
              <p:cNvPr id="39101" name="Freeform 2497"/>
              <p:cNvSpPr>
                <a:spLocks/>
              </p:cNvSpPr>
              <p:nvPr/>
            </p:nvSpPr>
            <p:spPr bwMode="auto">
              <a:xfrm>
                <a:off x="6562" y="4463"/>
                <a:ext cx="77" cy="2"/>
              </a:xfrm>
              <a:custGeom>
                <a:avLst/>
                <a:gdLst>
                  <a:gd name="T0" fmla="+- 0 6562 6562"/>
                  <a:gd name="T1" fmla="*/ T0 w 77"/>
                  <a:gd name="T2" fmla="+- 0 6638 6562"/>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0" name="Group 2494"/>
            <p:cNvGrpSpPr>
              <a:grpSpLocks/>
            </p:cNvGrpSpPr>
            <p:nvPr/>
          </p:nvGrpSpPr>
          <p:grpSpPr bwMode="auto">
            <a:xfrm>
              <a:off x="6562" y="4449"/>
              <a:ext cx="70" cy="2"/>
              <a:chOff x="6562" y="4449"/>
              <a:chExt cx="70" cy="2"/>
            </a:xfrm>
          </p:grpSpPr>
          <p:sp>
            <p:nvSpPr>
              <p:cNvPr id="39100" name="Freeform 2495"/>
              <p:cNvSpPr>
                <a:spLocks/>
              </p:cNvSpPr>
              <p:nvPr/>
            </p:nvSpPr>
            <p:spPr bwMode="auto">
              <a:xfrm>
                <a:off x="6562" y="4449"/>
                <a:ext cx="70" cy="2"/>
              </a:xfrm>
              <a:custGeom>
                <a:avLst/>
                <a:gdLst>
                  <a:gd name="T0" fmla="+- 0 6562 6562"/>
                  <a:gd name="T1" fmla="*/ T0 w 70"/>
                  <a:gd name="T2" fmla="+- 0 6632 6562"/>
                  <a:gd name="T3" fmla="*/ T2 w 70"/>
                </a:gdLst>
                <a:ahLst/>
                <a:cxnLst>
                  <a:cxn ang="0">
                    <a:pos x="T1" y="0"/>
                  </a:cxn>
                  <a:cxn ang="0">
                    <a:pos x="T3" y="0"/>
                  </a:cxn>
                </a:cxnLst>
                <a:rect l="0" t="0" r="r" b="b"/>
                <a:pathLst>
                  <a:path w="70">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1" name="Group 2492"/>
            <p:cNvGrpSpPr>
              <a:grpSpLocks/>
            </p:cNvGrpSpPr>
            <p:nvPr/>
          </p:nvGrpSpPr>
          <p:grpSpPr bwMode="auto">
            <a:xfrm>
              <a:off x="6560" y="4465"/>
              <a:ext cx="2" cy="224"/>
              <a:chOff x="6560" y="4465"/>
              <a:chExt cx="2" cy="224"/>
            </a:xfrm>
          </p:grpSpPr>
          <p:sp>
            <p:nvSpPr>
              <p:cNvPr id="39099" name="Freeform 2493"/>
              <p:cNvSpPr>
                <a:spLocks/>
              </p:cNvSpPr>
              <p:nvPr/>
            </p:nvSpPr>
            <p:spPr bwMode="auto">
              <a:xfrm>
                <a:off x="6560"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2" name="Group 2490"/>
            <p:cNvGrpSpPr>
              <a:grpSpLocks/>
            </p:cNvGrpSpPr>
            <p:nvPr/>
          </p:nvGrpSpPr>
          <p:grpSpPr bwMode="auto">
            <a:xfrm>
              <a:off x="6559" y="4456"/>
              <a:ext cx="3" cy="2"/>
              <a:chOff x="6559" y="4456"/>
              <a:chExt cx="3" cy="2"/>
            </a:xfrm>
          </p:grpSpPr>
          <p:sp>
            <p:nvSpPr>
              <p:cNvPr id="39098" name="Freeform 2491"/>
              <p:cNvSpPr>
                <a:spLocks/>
              </p:cNvSpPr>
              <p:nvPr/>
            </p:nvSpPr>
            <p:spPr bwMode="auto">
              <a:xfrm>
                <a:off x="6559" y="4456"/>
                <a:ext cx="3" cy="2"/>
              </a:xfrm>
              <a:custGeom>
                <a:avLst/>
                <a:gdLst>
                  <a:gd name="T0" fmla="+- 0 6559 6559"/>
                  <a:gd name="T1" fmla="*/ T0 w 3"/>
                  <a:gd name="T2" fmla="+- 0 6562 6559"/>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3" name="Group 2488"/>
            <p:cNvGrpSpPr>
              <a:grpSpLocks/>
            </p:cNvGrpSpPr>
            <p:nvPr/>
          </p:nvGrpSpPr>
          <p:grpSpPr bwMode="auto">
            <a:xfrm>
              <a:off x="6559" y="4463"/>
              <a:ext cx="3" cy="2"/>
              <a:chOff x="6559" y="4463"/>
              <a:chExt cx="3" cy="2"/>
            </a:xfrm>
          </p:grpSpPr>
          <p:sp>
            <p:nvSpPr>
              <p:cNvPr id="39097" name="Freeform 2489"/>
              <p:cNvSpPr>
                <a:spLocks/>
              </p:cNvSpPr>
              <p:nvPr/>
            </p:nvSpPr>
            <p:spPr bwMode="auto">
              <a:xfrm>
                <a:off x="6559" y="4463"/>
                <a:ext cx="3" cy="2"/>
              </a:xfrm>
              <a:custGeom>
                <a:avLst/>
                <a:gdLst>
                  <a:gd name="T0" fmla="+- 0 6559 6559"/>
                  <a:gd name="T1" fmla="*/ T0 w 3"/>
                  <a:gd name="T2" fmla="+- 0 6562 655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4" name="Group 2486"/>
            <p:cNvGrpSpPr>
              <a:grpSpLocks/>
            </p:cNvGrpSpPr>
            <p:nvPr/>
          </p:nvGrpSpPr>
          <p:grpSpPr bwMode="auto">
            <a:xfrm>
              <a:off x="6560" y="4031"/>
              <a:ext cx="2" cy="415"/>
              <a:chOff x="6560" y="4031"/>
              <a:chExt cx="2" cy="415"/>
            </a:xfrm>
          </p:grpSpPr>
          <p:sp>
            <p:nvSpPr>
              <p:cNvPr id="39096" name="Freeform 2487"/>
              <p:cNvSpPr>
                <a:spLocks/>
              </p:cNvSpPr>
              <p:nvPr/>
            </p:nvSpPr>
            <p:spPr bwMode="auto">
              <a:xfrm>
                <a:off x="6560"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5" name="Group 2483"/>
            <p:cNvGrpSpPr>
              <a:grpSpLocks/>
            </p:cNvGrpSpPr>
            <p:nvPr/>
          </p:nvGrpSpPr>
          <p:grpSpPr bwMode="auto">
            <a:xfrm>
              <a:off x="6559" y="4449"/>
              <a:ext cx="3" cy="2"/>
              <a:chOff x="6559" y="4449"/>
              <a:chExt cx="3" cy="2"/>
            </a:xfrm>
          </p:grpSpPr>
          <p:sp>
            <p:nvSpPr>
              <p:cNvPr id="39094" name="Freeform 2485"/>
              <p:cNvSpPr>
                <a:spLocks/>
              </p:cNvSpPr>
              <p:nvPr/>
            </p:nvSpPr>
            <p:spPr bwMode="auto">
              <a:xfrm>
                <a:off x="6559" y="4449"/>
                <a:ext cx="3" cy="2"/>
              </a:xfrm>
              <a:custGeom>
                <a:avLst/>
                <a:gdLst>
                  <a:gd name="T0" fmla="+- 0 6559 6559"/>
                  <a:gd name="T1" fmla="*/ T0 w 3"/>
                  <a:gd name="T2" fmla="+- 0 6562 6559"/>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095" name="Picture 248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06" name="Group 2481"/>
            <p:cNvGrpSpPr>
              <a:grpSpLocks/>
            </p:cNvGrpSpPr>
            <p:nvPr/>
          </p:nvGrpSpPr>
          <p:grpSpPr bwMode="auto">
            <a:xfrm>
              <a:off x="6545" y="4019"/>
              <a:ext cx="3" cy="656"/>
              <a:chOff x="6545" y="4019"/>
              <a:chExt cx="3" cy="656"/>
            </a:xfrm>
          </p:grpSpPr>
          <p:sp>
            <p:nvSpPr>
              <p:cNvPr id="39093" name="Freeform 2482"/>
              <p:cNvSpPr>
                <a:spLocks/>
              </p:cNvSpPr>
              <p:nvPr/>
            </p:nvSpPr>
            <p:spPr bwMode="auto">
              <a:xfrm>
                <a:off x="6545" y="4019"/>
                <a:ext cx="3" cy="656"/>
              </a:xfrm>
              <a:custGeom>
                <a:avLst/>
                <a:gdLst>
                  <a:gd name="T0" fmla="+- 0 6545 6545"/>
                  <a:gd name="T1" fmla="*/ T0 w 3"/>
                  <a:gd name="T2" fmla="+- 0 4675 4019"/>
                  <a:gd name="T3" fmla="*/ 4675 h 656"/>
                  <a:gd name="T4" fmla="+- 0 6547 6545"/>
                  <a:gd name="T5" fmla="*/ T4 w 3"/>
                  <a:gd name="T6" fmla="+- 0 4675 4019"/>
                  <a:gd name="T7" fmla="*/ 4675 h 656"/>
                  <a:gd name="T8" fmla="+- 0 6547 6545"/>
                  <a:gd name="T9" fmla="*/ T8 w 3"/>
                  <a:gd name="T10" fmla="+- 0 4019 4019"/>
                  <a:gd name="T11" fmla="*/ 4019 h 656"/>
                  <a:gd name="T12" fmla="+- 0 6545 6545"/>
                  <a:gd name="T13" fmla="*/ T12 w 3"/>
                  <a:gd name="T14" fmla="+- 0 4019 4019"/>
                  <a:gd name="T15" fmla="*/ 4019 h 656"/>
                  <a:gd name="T16" fmla="+- 0 6545 654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07" name="Group 2479"/>
            <p:cNvGrpSpPr>
              <a:grpSpLocks/>
            </p:cNvGrpSpPr>
            <p:nvPr/>
          </p:nvGrpSpPr>
          <p:grpSpPr bwMode="auto">
            <a:xfrm>
              <a:off x="6545" y="4018"/>
              <a:ext cx="82" cy="2"/>
              <a:chOff x="6545" y="4018"/>
              <a:chExt cx="82" cy="2"/>
            </a:xfrm>
          </p:grpSpPr>
          <p:sp>
            <p:nvSpPr>
              <p:cNvPr id="39092" name="Freeform 2480"/>
              <p:cNvSpPr>
                <a:spLocks/>
              </p:cNvSpPr>
              <p:nvPr/>
            </p:nvSpPr>
            <p:spPr bwMode="auto">
              <a:xfrm>
                <a:off x="6545" y="4018"/>
                <a:ext cx="82" cy="2"/>
              </a:xfrm>
              <a:custGeom>
                <a:avLst/>
                <a:gdLst>
                  <a:gd name="T0" fmla="+- 0 6545 6545"/>
                  <a:gd name="T1" fmla="*/ T0 w 82"/>
                  <a:gd name="T2" fmla="+- 0 6626 6545"/>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8" name="Group 2477"/>
            <p:cNvGrpSpPr>
              <a:grpSpLocks/>
            </p:cNvGrpSpPr>
            <p:nvPr/>
          </p:nvGrpSpPr>
          <p:grpSpPr bwMode="auto">
            <a:xfrm>
              <a:off x="6546" y="4674"/>
              <a:ext cx="80" cy="2"/>
              <a:chOff x="6546" y="4674"/>
              <a:chExt cx="80" cy="2"/>
            </a:xfrm>
          </p:grpSpPr>
          <p:sp>
            <p:nvSpPr>
              <p:cNvPr id="39091" name="Freeform 2478"/>
              <p:cNvSpPr>
                <a:spLocks/>
              </p:cNvSpPr>
              <p:nvPr/>
            </p:nvSpPr>
            <p:spPr bwMode="auto">
              <a:xfrm>
                <a:off x="6546" y="4674"/>
                <a:ext cx="80" cy="2"/>
              </a:xfrm>
              <a:custGeom>
                <a:avLst/>
                <a:gdLst>
                  <a:gd name="T0" fmla="+- 0 6546 6546"/>
                  <a:gd name="T1" fmla="*/ T0 w 80"/>
                  <a:gd name="T2" fmla="+- 0 6626 654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9" name="Group 2475"/>
            <p:cNvGrpSpPr>
              <a:grpSpLocks/>
            </p:cNvGrpSpPr>
            <p:nvPr/>
          </p:nvGrpSpPr>
          <p:grpSpPr bwMode="auto">
            <a:xfrm>
              <a:off x="6547" y="4672"/>
              <a:ext cx="80" cy="2"/>
              <a:chOff x="6547" y="4672"/>
              <a:chExt cx="80" cy="2"/>
            </a:xfrm>
          </p:grpSpPr>
          <p:sp>
            <p:nvSpPr>
              <p:cNvPr id="39090" name="Freeform 2476"/>
              <p:cNvSpPr>
                <a:spLocks/>
              </p:cNvSpPr>
              <p:nvPr/>
            </p:nvSpPr>
            <p:spPr bwMode="auto">
              <a:xfrm>
                <a:off x="6547" y="4672"/>
                <a:ext cx="80" cy="2"/>
              </a:xfrm>
              <a:custGeom>
                <a:avLst/>
                <a:gdLst>
                  <a:gd name="T0" fmla="+- 0 6547 6547"/>
                  <a:gd name="T1" fmla="*/ T0 w 80"/>
                  <a:gd name="T2" fmla="+- 0 6626 654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10" name="Group 2471"/>
            <p:cNvGrpSpPr>
              <a:grpSpLocks/>
            </p:cNvGrpSpPr>
            <p:nvPr/>
          </p:nvGrpSpPr>
          <p:grpSpPr bwMode="auto">
            <a:xfrm>
              <a:off x="6575" y="4125"/>
              <a:ext cx="38" cy="66"/>
              <a:chOff x="6575" y="4125"/>
              <a:chExt cx="38" cy="66"/>
            </a:xfrm>
          </p:grpSpPr>
          <p:sp>
            <p:nvSpPr>
              <p:cNvPr id="39087" name="Freeform 2474"/>
              <p:cNvSpPr>
                <a:spLocks/>
              </p:cNvSpPr>
              <p:nvPr/>
            </p:nvSpPr>
            <p:spPr bwMode="auto">
              <a:xfrm>
                <a:off x="6575" y="4125"/>
                <a:ext cx="38" cy="66"/>
              </a:xfrm>
              <a:custGeom>
                <a:avLst/>
                <a:gdLst>
                  <a:gd name="T0" fmla="+- 0 6610 6575"/>
                  <a:gd name="T1" fmla="*/ T0 w 38"/>
                  <a:gd name="T2" fmla="+- 0 4184 4125"/>
                  <a:gd name="T3" fmla="*/ 4184 h 66"/>
                  <a:gd name="T4" fmla="+- 0 6577 6575"/>
                  <a:gd name="T5" fmla="*/ T4 w 38"/>
                  <a:gd name="T6" fmla="+- 0 4184 4125"/>
                  <a:gd name="T7" fmla="*/ 4184 h 66"/>
                  <a:gd name="T8" fmla="+- 0 6576 6575"/>
                  <a:gd name="T9" fmla="*/ T8 w 38"/>
                  <a:gd name="T10" fmla="+- 0 4185 4125"/>
                  <a:gd name="T11" fmla="*/ 4185 h 66"/>
                  <a:gd name="T12" fmla="+- 0 6575 6575"/>
                  <a:gd name="T13" fmla="*/ T12 w 38"/>
                  <a:gd name="T14" fmla="+- 0 4185 4125"/>
                  <a:gd name="T15" fmla="*/ 4185 h 66"/>
                  <a:gd name="T16" fmla="+- 0 6575 6575"/>
                  <a:gd name="T17" fmla="*/ T16 w 38"/>
                  <a:gd name="T18" fmla="+- 0 4186 4125"/>
                  <a:gd name="T19" fmla="*/ 4186 h 66"/>
                  <a:gd name="T20" fmla="+- 0 6575 6575"/>
                  <a:gd name="T21" fmla="*/ T20 w 38"/>
                  <a:gd name="T22" fmla="+- 0 4190 4125"/>
                  <a:gd name="T23" fmla="*/ 4190 h 66"/>
                  <a:gd name="T24" fmla="+- 0 6575 6575"/>
                  <a:gd name="T25" fmla="*/ T24 w 38"/>
                  <a:gd name="T26" fmla="+- 0 4191 4125"/>
                  <a:gd name="T27" fmla="*/ 4191 h 66"/>
                  <a:gd name="T28" fmla="+- 0 6576 6575"/>
                  <a:gd name="T29" fmla="*/ T28 w 38"/>
                  <a:gd name="T30" fmla="+- 0 4191 4125"/>
                  <a:gd name="T31" fmla="*/ 4191 h 66"/>
                  <a:gd name="T32" fmla="+- 0 6611 6575"/>
                  <a:gd name="T33" fmla="*/ T32 w 38"/>
                  <a:gd name="T34" fmla="+- 0 4191 4125"/>
                  <a:gd name="T35" fmla="*/ 4191 h 66"/>
                  <a:gd name="T36" fmla="+- 0 6612 6575"/>
                  <a:gd name="T37" fmla="*/ T36 w 38"/>
                  <a:gd name="T38" fmla="+- 0 4191 4125"/>
                  <a:gd name="T39" fmla="*/ 4191 h 66"/>
                  <a:gd name="T40" fmla="+- 0 6612 6575"/>
                  <a:gd name="T41" fmla="*/ T40 w 38"/>
                  <a:gd name="T42" fmla="+- 0 4190 4125"/>
                  <a:gd name="T43" fmla="*/ 4190 h 66"/>
                  <a:gd name="T44" fmla="+- 0 6612 6575"/>
                  <a:gd name="T45" fmla="*/ T44 w 38"/>
                  <a:gd name="T46" fmla="+- 0 4186 4125"/>
                  <a:gd name="T47" fmla="*/ 4186 h 66"/>
                  <a:gd name="T48" fmla="+- 0 6612 6575"/>
                  <a:gd name="T49" fmla="*/ T48 w 38"/>
                  <a:gd name="T50" fmla="+- 0 4185 4125"/>
                  <a:gd name="T51" fmla="*/ 4185 h 66"/>
                  <a:gd name="T52" fmla="+- 0 6611 6575"/>
                  <a:gd name="T53" fmla="*/ T52 w 38"/>
                  <a:gd name="T54" fmla="+- 0 4185 4125"/>
                  <a:gd name="T55" fmla="*/ 4185 h 66"/>
                  <a:gd name="T56" fmla="+- 0 6610 657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8" name="Freeform 2473"/>
              <p:cNvSpPr>
                <a:spLocks/>
              </p:cNvSpPr>
              <p:nvPr/>
            </p:nvSpPr>
            <p:spPr bwMode="auto">
              <a:xfrm>
                <a:off x="6575" y="4125"/>
                <a:ext cx="38" cy="66"/>
              </a:xfrm>
              <a:custGeom>
                <a:avLst/>
                <a:gdLst>
                  <a:gd name="T0" fmla="+- 0 6599 6575"/>
                  <a:gd name="T1" fmla="*/ T0 w 38"/>
                  <a:gd name="T2" fmla="+- 0 4135 4125"/>
                  <a:gd name="T3" fmla="*/ 4135 h 66"/>
                  <a:gd name="T4" fmla="+- 0 6590 6575"/>
                  <a:gd name="T5" fmla="*/ T4 w 38"/>
                  <a:gd name="T6" fmla="+- 0 4135 4125"/>
                  <a:gd name="T7" fmla="*/ 4135 h 66"/>
                  <a:gd name="T8" fmla="+- 0 6590 6575"/>
                  <a:gd name="T9" fmla="*/ T8 w 38"/>
                  <a:gd name="T10" fmla="+- 0 4184 4125"/>
                  <a:gd name="T11" fmla="*/ 4184 h 66"/>
                  <a:gd name="T12" fmla="+- 0 6599 6575"/>
                  <a:gd name="T13" fmla="*/ T12 w 38"/>
                  <a:gd name="T14" fmla="+- 0 4184 4125"/>
                  <a:gd name="T15" fmla="*/ 4184 h 66"/>
                  <a:gd name="T16" fmla="+- 0 6599 657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9" name="Freeform 2472"/>
              <p:cNvSpPr>
                <a:spLocks/>
              </p:cNvSpPr>
              <p:nvPr/>
            </p:nvSpPr>
            <p:spPr bwMode="auto">
              <a:xfrm>
                <a:off x="6575" y="4125"/>
                <a:ext cx="38" cy="66"/>
              </a:xfrm>
              <a:custGeom>
                <a:avLst/>
                <a:gdLst>
                  <a:gd name="T0" fmla="+- 0 6597 6575"/>
                  <a:gd name="T1" fmla="*/ T0 w 38"/>
                  <a:gd name="T2" fmla="+- 0 4125 4125"/>
                  <a:gd name="T3" fmla="*/ 4125 h 66"/>
                  <a:gd name="T4" fmla="+- 0 6575 6575"/>
                  <a:gd name="T5" fmla="*/ T4 w 38"/>
                  <a:gd name="T6" fmla="+- 0 4141 4125"/>
                  <a:gd name="T7" fmla="*/ 4141 h 66"/>
                  <a:gd name="T8" fmla="+- 0 6575 6575"/>
                  <a:gd name="T9" fmla="*/ T8 w 38"/>
                  <a:gd name="T10" fmla="+- 0 4142 4125"/>
                  <a:gd name="T11" fmla="*/ 4142 h 66"/>
                  <a:gd name="T12" fmla="+- 0 6576 6575"/>
                  <a:gd name="T13" fmla="*/ T12 w 38"/>
                  <a:gd name="T14" fmla="+- 0 4143 4125"/>
                  <a:gd name="T15" fmla="*/ 4143 h 66"/>
                  <a:gd name="T16" fmla="+- 0 6578 6575"/>
                  <a:gd name="T17" fmla="*/ T16 w 38"/>
                  <a:gd name="T18" fmla="+- 0 4142 4125"/>
                  <a:gd name="T19" fmla="*/ 4142 h 66"/>
                  <a:gd name="T20" fmla="+- 0 6590 6575"/>
                  <a:gd name="T21" fmla="*/ T20 w 38"/>
                  <a:gd name="T22" fmla="+- 0 4135 4125"/>
                  <a:gd name="T23" fmla="*/ 4135 h 66"/>
                  <a:gd name="T24" fmla="+- 0 6599 6575"/>
                  <a:gd name="T25" fmla="*/ T24 w 38"/>
                  <a:gd name="T26" fmla="+- 0 4135 4125"/>
                  <a:gd name="T27" fmla="*/ 4135 h 66"/>
                  <a:gd name="T28" fmla="+- 0 6599 6575"/>
                  <a:gd name="T29" fmla="*/ T28 w 38"/>
                  <a:gd name="T30" fmla="+- 0 4126 4125"/>
                  <a:gd name="T31" fmla="*/ 4126 h 66"/>
                  <a:gd name="T32" fmla="+- 0 6598 6575"/>
                  <a:gd name="T33" fmla="*/ T32 w 38"/>
                  <a:gd name="T34" fmla="+- 0 4126 4125"/>
                  <a:gd name="T35" fmla="*/ 4126 h 66"/>
                  <a:gd name="T36" fmla="+- 0 6597 657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1" name="Group 2468"/>
            <p:cNvGrpSpPr>
              <a:grpSpLocks/>
            </p:cNvGrpSpPr>
            <p:nvPr/>
          </p:nvGrpSpPr>
          <p:grpSpPr bwMode="auto">
            <a:xfrm>
              <a:off x="6570" y="4248"/>
              <a:ext cx="45" cy="68"/>
              <a:chOff x="6570" y="4248"/>
              <a:chExt cx="45" cy="68"/>
            </a:xfrm>
          </p:grpSpPr>
          <p:sp>
            <p:nvSpPr>
              <p:cNvPr id="39085" name="Freeform 2470"/>
              <p:cNvSpPr>
                <a:spLocks/>
              </p:cNvSpPr>
              <p:nvPr/>
            </p:nvSpPr>
            <p:spPr bwMode="auto">
              <a:xfrm>
                <a:off x="6570" y="4248"/>
                <a:ext cx="45" cy="68"/>
              </a:xfrm>
              <a:custGeom>
                <a:avLst/>
                <a:gdLst>
                  <a:gd name="T0" fmla="+- 0 6597 6570"/>
                  <a:gd name="T1" fmla="*/ T0 w 45"/>
                  <a:gd name="T2" fmla="+- 0 4248 4248"/>
                  <a:gd name="T3" fmla="*/ 4248 h 68"/>
                  <a:gd name="T4" fmla="+- 0 6588 6570"/>
                  <a:gd name="T5" fmla="*/ T4 w 45"/>
                  <a:gd name="T6" fmla="+- 0 4248 4248"/>
                  <a:gd name="T7" fmla="*/ 4248 h 68"/>
                  <a:gd name="T8" fmla="+- 0 6585 6570"/>
                  <a:gd name="T9" fmla="*/ T8 w 45"/>
                  <a:gd name="T10" fmla="+- 0 4249 4248"/>
                  <a:gd name="T11" fmla="*/ 4249 h 68"/>
                  <a:gd name="T12" fmla="+- 0 6570 6570"/>
                  <a:gd name="T13" fmla="*/ T12 w 45"/>
                  <a:gd name="T14" fmla="+- 0 4287 4248"/>
                  <a:gd name="T15" fmla="*/ 4287 h 68"/>
                  <a:gd name="T16" fmla="+- 0 6570 6570"/>
                  <a:gd name="T17" fmla="*/ T16 w 45"/>
                  <a:gd name="T18" fmla="+- 0 4292 4248"/>
                  <a:gd name="T19" fmla="*/ 4292 h 68"/>
                  <a:gd name="T20" fmla="+- 0 6587 6570"/>
                  <a:gd name="T21" fmla="*/ T20 w 45"/>
                  <a:gd name="T22" fmla="+- 0 4316 4248"/>
                  <a:gd name="T23" fmla="*/ 4316 h 68"/>
                  <a:gd name="T24" fmla="+- 0 6595 6570"/>
                  <a:gd name="T25" fmla="*/ T24 w 45"/>
                  <a:gd name="T26" fmla="+- 0 4316 4248"/>
                  <a:gd name="T27" fmla="*/ 4316 h 68"/>
                  <a:gd name="T28" fmla="+- 0 6599 6570"/>
                  <a:gd name="T29" fmla="*/ T28 w 45"/>
                  <a:gd name="T30" fmla="+- 0 4315 4248"/>
                  <a:gd name="T31" fmla="*/ 4315 h 68"/>
                  <a:gd name="T32" fmla="+- 0 6605 6570"/>
                  <a:gd name="T33" fmla="*/ T32 w 45"/>
                  <a:gd name="T34" fmla="+- 0 4311 4248"/>
                  <a:gd name="T35" fmla="*/ 4311 h 68"/>
                  <a:gd name="T36" fmla="+- 0 6607 6570"/>
                  <a:gd name="T37" fmla="*/ T36 w 45"/>
                  <a:gd name="T38" fmla="+- 0 4309 4248"/>
                  <a:gd name="T39" fmla="*/ 4309 h 68"/>
                  <a:gd name="T40" fmla="+- 0 6608 6570"/>
                  <a:gd name="T41" fmla="*/ T40 w 45"/>
                  <a:gd name="T42" fmla="+- 0 4308 4248"/>
                  <a:gd name="T43" fmla="*/ 4308 h 68"/>
                  <a:gd name="T44" fmla="+- 0 6589 6570"/>
                  <a:gd name="T45" fmla="*/ T44 w 45"/>
                  <a:gd name="T46" fmla="+- 0 4308 4248"/>
                  <a:gd name="T47" fmla="*/ 4308 h 68"/>
                  <a:gd name="T48" fmla="+- 0 6587 6570"/>
                  <a:gd name="T49" fmla="*/ T48 w 45"/>
                  <a:gd name="T50" fmla="+- 0 4308 4248"/>
                  <a:gd name="T51" fmla="*/ 4308 h 68"/>
                  <a:gd name="T52" fmla="+- 0 6578 6570"/>
                  <a:gd name="T53" fmla="*/ T52 w 45"/>
                  <a:gd name="T54" fmla="+- 0 4287 4248"/>
                  <a:gd name="T55" fmla="*/ 4287 h 68"/>
                  <a:gd name="T56" fmla="+- 0 6579 6570"/>
                  <a:gd name="T57" fmla="*/ T56 w 45"/>
                  <a:gd name="T58" fmla="+- 0 4274 4248"/>
                  <a:gd name="T59" fmla="*/ 4274 h 68"/>
                  <a:gd name="T60" fmla="+- 0 6589 6570"/>
                  <a:gd name="T61" fmla="*/ T60 w 45"/>
                  <a:gd name="T62" fmla="+- 0 4255 4248"/>
                  <a:gd name="T63" fmla="*/ 4255 h 68"/>
                  <a:gd name="T64" fmla="+- 0 6609 6570"/>
                  <a:gd name="T65" fmla="*/ T64 w 45"/>
                  <a:gd name="T66" fmla="+- 0 4255 4248"/>
                  <a:gd name="T67" fmla="*/ 4255 h 68"/>
                  <a:gd name="T68" fmla="+- 0 6608 6570"/>
                  <a:gd name="T69" fmla="*/ T68 w 45"/>
                  <a:gd name="T70" fmla="+- 0 4254 4248"/>
                  <a:gd name="T71" fmla="*/ 4254 h 68"/>
                  <a:gd name="T72" fmla="+- 0 6606 6570"/>
                  <a:gd name="T73" fmla="*/ T72 w 45"/>
                  <a:gd name="T74" fmla="+- 0 4252 4248"/>
                  <a:gd name="T75" fmla="*/ 4252 h 68"/>
                  <a:gd name="T76" fmla="+- 0 6600 6570"/>
                  <a:gd name="T77" fmla="*/ T76 w 45"/>
                  <a:gd name="T78" fmla="+- 0 4249 4248"/>
                  <a:gd name="T79" fmla="*/ 4249 h 68"/>
                  <a:gd name="T80" fmla="+- 0 6597 6570"/>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6" name="Freeform 2469"/>
              <p:cNvSpPr>
                <a:spLocks/>
              </p:cNvSpPr>
              <p:nvPr/>
            </p:nvSpPr>
            <p:spPr bwMode="auto">
              <a:xfrm>
                <a:off x="6570" y="4248"/>
                <a:ext cx="45" cy="68"/>
              </a:xfrm>
              <a:custGeom>
                <a:avLst/>
                <a:gdLst>
                  <a:gd name="T0" fmla="+- 0 6609 6570"/>
                  <a:gd name="T1" fmla="*/ T0 w 45"/>
                  <a:gd name="T2" fmla="+- 0 4255 4248"/>
                  <a:gd name="T3" fmla="*/ 4255 h 68"/>
                  <a:gd name="T4" fmla="+- 0 6592 6570"/>
                  <a:gd name="T5" fmla="*/ T4 w 45"/>
                  <a:gd name="T6" fmla="+- 0 4255 4248"/>
                  <a:gd name="T7" fmla="*/ 4255 h 68"/>
                  <a:gd name="T8" fmla="+- 0 6596 6570"/>
                  <a:gd name="T9" fmla="*/ T8 w 45"/>
                  <a:gd name="T10" fmla="+- 0 4256 4248"/>
                  <a:gd name="T11" fmla="*/ 4256 h 68"/>
                  <a:gd name="T12" fmla="+- 0 6600 6570"/>
                  <a:gd name="T13" fmla="*/ T12 w 45"/>
                  <a:gd name="T14" fmla="+- 0 4258 4248"/>
                  <a:gd name="T15" fmla="*/ 4258 h 68"/>
                  <a:gd name="T16" fmla="+- 0 6605 6570"/>
                  <a:gd name="T17" fmla="*/ T16 w 45"/>
                  <a:gd name="T18" fmla="+- 0 4287 4248"/>
                  <a:gd name="T19" fmla="*/ 4287 h 68"/>
                  <a:gd name="T20" fmla="+- 0 6605 6570"/>
                  <a:gd name="T21" fmla="*/ T20 w 45"/>
                  <a:gd name="T22" fmla="+- 0 4290 4248"/>
                  <a:gd name="T23" fmla="*/ 4290 h 68"/>
                  <a:gd name="T24" fmla="+- 0 6594 6570"/>
                  <a:gd name="T25" fmla="*/ T24 w 45"/>
                  <a:gd name="T26" fmla="+- 0 4308 4248"/>
                  <a:gd name="T27" fmla="*/ 4308 h 68"/>
                  <a:gd name="T28" fmla="+- 0 6608 6570"/>
                  <a:gd name="T29" fmla="*/ T28 w 45"/>
                  <a:gd name="T30" fmla="+- 0 4308 4248"/>
                  <a:gd name="T31" fmla="*/ 4308 h 68"/>
                  <a:gd name="T32" fmla="+- 0 6611 6570"/>
                  <a:gd name="T33" fmla="*/ T32 w 45"/>
                  <a:gd name="T34" fmla="+- 0 4303 4248"/>
                  <a:gd name="T35" fmla="*/ 4303 h 68"/>
                  <a:gd name="T36" fmla="+- 0 6612 6570"/>
                  <a:gd name="T37" fmla="*/ T36 w 45"/>
                  <a:gd name="T38" fmla="+- 0 4300 4248"/>
                  <a:gd name="T39" fmla="*/ 4300 h 68"/>
                  <a:gd name="T40" fmla="+- 0 6614 6570"/>
                  <a:gd name="T41" fmla="*/ T40 w 45"/>
                  <a:gd name="T42" fmla="+- 0 4291 4248"/>
                  <a:gd name="T43" fmla="*/ 4291 h 68"/>
                  <a:gd name="T44" fmla="+- 0 6614 6570"/>
                  <a:gd name="T45" fmla="*/ T44 w 45"/>
                  <a:gd name="T46" fmla="+- 0 4287 4248"/>
                  <a:gd name="T47" fmla="*/ 4287 h 68"/>
                  <a:gd name="T48" fmla="+- 0 6614 6570"/>
                  <a:gd name="T49" fmla="*/ T48 w 45"/>
                  <a:gd name="T50" fmla="+- 0 4274 4248"/>
                  <a:gd name="T51" fmla="*/ 4274 h 68"/>
                  <a:gd name="T52" fmla="+- 0 6614 6570"/>
                  <a:gd name="T53" fmla="*/ T52 w 45"/>
                  <a:gd name="T54" fmla="+- 0 4272 4248"/>
                  <a:gd name="T55" fmla="*/ 4272 h 68"/>
                  <a:gd name="T56" fmla="+- 0 6614 6570"/>
                  <a:gd name="T57" fmla="*/ T56 w 45"/>
                  <a:gd name="T58" fmla="+- 0 4271 4248"/>
                  <a:gd name="T59" fmla="*/ 4271 h 68"/>
                  <a:gd name="T60" fmla="+- 0 6612 6570"/>
                  <a:gd name="T61" fmla="*/ T60 w 45"/>
                  <a:gd name="T62" fmla="+- 0 4263 4248"/>
                  <a:gd name="T63" fmla="*/ 4263 h 68"/>
                  <a:gd name="T64" fmla="+- 0 6611 6570"/>
                  <a:gd name="T65" fmla="*/ T64 w 45"/>
                  <a:gd name="T66" fmla="+- 0 4260 4248"/>
                  <a:gd name="T67" fmla="*/ 4260 h 68"/>
                  <a:gd name="T68" fmla="+- 0 6609 6570"/>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2" name="Group 2465"/>
            <p:cNvGrpSpPr>
              <a:grpSpLocks/>
            </p:cNvGrpSpPr>
            <p:nvPr/>
          </p:nvGrpSpPr>
          <p:grpSpPr bwMode="auto">
            <a:xfrm>
              <a:off x="6570" y="4371"/>
              <a:ext cx="45" cy="68"/>
              <a:chOff x="6570" y="4371"/>
              <a:chExt cx="45" cy="68"/>
            </a:xfrm>
          </p:grpSpPr>
          <p:sp>
            <p:nvSpPr>
              <p:cNvPr id="39083" name="Freeform 2467"/>
              <p:cNvSpPr>
                <a:spLocks/>
              </p:cNvSpPr>
              <p:nvPr/>
            </p:nvSpPr>
            <p:spPr bwMode="auto">
              <a:xfrm>
                <a:off x="6570" y="4371"/>
                <a:ext cx="45" cy="68"/>
              </a:xfrm>
              <a:custGeom>
                <a:avLst/>
                <a:gdLst>
                  <a:gd name="T0" fmla="+- 0 6597 6570"/>
                  <a:gd name="T1" fmla="*/ T0 w 45"/>
                  <a:gd name="T2" fmla="+- 0 4371 4371"/>
                  <a:gd name="T3" fmla="*/ 4371 h 68"/>
                  <a:gd name="T4" fmla="+- 0 6588 6570"/>
                  <a:gd name="T5" fmla="*/ T4 w 45"/>
                  <a:gd name="T6" fmla="+- 0 4371 4371"/>
                  <a:gd name="T7" fmla="*/ 4371 h 68"/>
                  <a:gd name="T8" fmla="+- 0 6585 6570"/>
                  <a:gd name="T9" fmla="*/ T8 w 45"/>
                  <a:gd name="T10" fmla="+- 0 4372 4371"/>
                  <a:gd name="T11" fmla="*/ 4372 h 68"/>
                  <a:gd name="T12" fmla="+- 0 6570 6570"/>
                  <a:gd name="T13" fmla="*/ T12 w 45"/>
                  <a:gd name="T14" fmla="+- 0 4410 4371"/>
                  <a:gd name="T15" fmla="*/ 4410 h 68"/>
                  <a:gd name="T16" fmla="+- 0 6570 6570"/>
                  <a:gd name="T17" fmla="*/ T16 w 45"/>
                  <a:gd name="T18" fmla="+- 0 4415 4371"/>
                  <a:gd name="T19" fmla="*/ 4415 h 68"/>
                  <a:gd name="T20" fmla="+- 0 6587 6570"/>
                  <a:gd name="T21" fmla="*/ T20 w 45"/>
                  <a:gd name="T22" fmla="+- 0 4439 4371"/>
                  <a:gd name="T23" fmla="*/ 4439 h 68"/>
                  <a:gd name="T24" fmla="+- 0 6595 6570"/>
                  <a:gd name="T25" fmla="*/ T24 w 45"/>
                  <a:gd name="T26" fmla="+- 0 4439 4371"/>
                  <a:gd name="T27" fmla="*/ 4439 h 68"/>
                  <a:gd name="T28" fmla="+- 0 6599 6570"/>
                  <a:gd name="T29" fmla="*/ T28 w 45"/>
                  <a:gd name="T30" fmla="+- 0 4438 4371"/>
                  <a:gd name="T31" fmla="*/ 4438 h 68"/>
                  <a:gd name="T32" fmla="+- 0 6605 6570"/>
                  <a:gd name="T33" fmla="*/ T32 w 45"/>
                  <a:gd name="T34" fmla="+- 0 4435 4371"/>
                  <a:gd name="T35" fmla="*/ 4435 h 68"/>
                  <a:gd name="T36" fmla="+- 0 6607 6570"/>
                  <a:gd name="T37" fmla="*/ T36 w 45"/>
                  <a:gd name="T38" fmla="+- 0 4432 4371"/>
                  <a:gd name="T39" fmla="*/ 4432 h 68"/>
                  <a:gd name="T40" fmla="+- 0 6608 6570"/>
                  <a:gd name="T41" fmla="*/ T40 w 45"/>
                  <a:gd name="T42" fmla="+- 0 4431 4371"/>
                  <a:gd name="T43" fmla="*/ 4431 h 68"/>
                  <a:gd name="T44" fmla="+- 0 6589 6570"/>
                  <a:gd name="T45" fmla="*/ T44 w 45"/>
                  <a:gd name="T46" fmla="+- 0 4431 4371"/>
                  <a:gd name="T47" fmla="*/ 4431 h 68"/>
                  <a:gd name="T48" fmla="+- 0 6587 6570"/>
                  <a:gd name="T49" fmla="*/ T48 w 45"/>
                  <a:gd name="T50" fmla="+- 0 4431 4371"/>
                  <a:gd name="T51" fmla="*/ 4431 h 68"/>
                  <a:gd name="T52" fmla="+- 0 6578 6570"/>
                  <a:gd name="T53" fmla="*/ T52 w 45"/>
                  <a:gd name="T54" fmla="+- 0 4410 4371"/>
                  <a:gd name="T55" fmla="*/ 4410 h 68"/>
                  <a:gd name="T56" fmla="+- 0 6579 6570"/>
                  <a:gd name="T57" fmla="*/ T56 w 45"/>
                  <a:gd name="T58" fmla="+- 0 4397 4371"/>
                  <a:gd name="T59" fmla="*/ 4397 h 68"/>
                  <a:gd name="T60" fmla="+- 0 6589 6570"/>
                  <a:gd name="T61" fmla="*/ T60 w 45"/>
                  <a:gd name="T62" fmla="+- 0 4378 4371"/>
                  <a:gd name="T63" fmla="*/ 4378 h 68"/>
                  <a:gd name="T64" fmla="+- 0 6609 6570"/>
                  <a:gd name="T65" fmla="*/ T64 w 45"/>
                  <a:gd name="T66" fmla="+- 0 4378 4371"/>
                  <a:gd name="T67" fmla="*/ 4378 h 68"/>
                  <a:gd name="T68" fmla="+- 0 6608 6570"/>
                  <a:gd name="T69" fmla="*/ T68 w 45"/>
                  <a:gd name="T70" fmla="+- 0 4377 4371"/>
                  <a:gd name="T71" fmla="*/ 4377 h 68"/>
                  <a:gd name="T72" fmla="+- 0 6606 6570"/>
                  <a:gd name="T73" fmla="*/ T72 w 45"/>
                  <a:gd name="T74" fmla="+- 0 4375 4371"/>
                  <a:gd name="T75" fmla="*/ 4375 h 68"/>
                  <a:gd name="T76" fmla="+- 0 6600 6570"/>
                  <a:gd name="T77" fmla="*/ T76 w 45"/>
                  <a:gd name="T78" fmla="+- 0 4372 4371"/>
                  <a:gd name="T79" fmla="*/ 4372 h 68"/>
                  <a:gd name="T80" fmla="+- 0 6597 6570"/>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4"/>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4" name="Freeform 2466"/>
              <p:cNvSpPr>
                <a:spLocks/>
              </p:cNvSpPr>
              <p:nvPr/>
            </p:nvSpPr>
            <p:spPr bwMode="auto">
              <a:xfrm>
                <a:off x="6570" y="4371"/>
                <a:ext cx="45" cy="68"/>
              </a:xfrm>
              <a:custGeom>
                <a:avLst/>
                <a:gdLst>
                  <a:gd name="T0" fmla="+- 0 6609 6570"/>
                  <a:gd name="T1" fmla="*/ T0 w 45"/>
                  <a:gd name="T2" fmla="+- 0 4378 4371"/>
                  <a:gd name="T3" fmla="*/ 4378 h 68"/>
                  <a:gd name="T4" fmla="+- 0 6592 6570"/>
                  <a:gd name="T5" fmla="*/ T4 w 45"/>
                  <a:gd name="T6" fmla="+- 0 4378 4371"/>
                  <a:gd name="T7" fmla="*/ 4378 h 68"/>
                  <a:gd name="T8" fmla="+- 0 6596 6570"/>
                  <a:gd name="T9" fmla="*/ T8 w 45"/>
                  <a:gd name="T10" fmla="+- 0 4379 4371"/>
                  <a:gd name="T11" fmla="*/ 4379 h 68"/>
                  <a:gd name="T12" fmla="+- 0 6600 6570"/>
                  <a:gd name="T13" fmla="*/ T12 w 45"/>
                  <a:gd name="T14" fmla="+- 0 4381 4371"/>
                  <a:gd name="T15" fmla="*/ 4381 h 68"/>
                  <a:gd name="T16" fmla="+- 0 6605 6570"/>
                  <a:gd name="T17" fmla="*/ T16 w 45"/>
                  <a:gd name="T18" fmla="+- 0 4410 4371"/>
                  <a:gd name="T19" fmla="*/ 4410 h 68"/>
                  <a:gd name="T20" fmla="+- 0 6605 6570"/>
                  <a:gd name="T21" fmla="*/ T20 w 45"/>
                  <a:gd name="T22" fmla="+- 0 4413 4371"/>
                  <a:gd name="T23" fmla="*/ 4413 h 68"/>
                  <a:gd name="T24" fmla="+- 0 6594 6570"/>
                  <a:gd name="T25" fmla="*/ T24 w 45"/>
                  <a:gd name="T26" fmla="+- 0 4431 4371"/>
                  <a:gd name="T27" fmla="*/ 4431 h 68"/>
                  <a:gd name="T28" fmla="+- 0 6608 6570"/>
                  <a:gd name="T29" fmla="*/ T28 w 45"/>
                  <a:gd name="T30" fmla="+- 0 4431 4371"/>
                  <a:gd name="T31" fmla="*/ 4431 h 68"/>
                  <a:gd name="T32" fmla="+- 0 6611 6570"/>
                  <a:gd name="T33" fmla="*/ T32 w 45"/>
                  <a:gd name="T34" fmla="+- 0 4426 4371"/>
                  <a:gd name="T35" fmla="*/ 4426 h 68"/>
                  <a:gd name="T36" fmla="+- 0 6612 6570"/>
                  <a:gd name="T37" fmla="*/ T36 w 45"/>
                  <a:gd name="T38" fmla="+- 0 4423 4371"/>
                  <a:gd name="T39" fmla="*/ 4423 h 68"/>
                  <a:gd name="T40" fmla="+- 0 6614 6570"/>
                  <a:gd name="T41" fmla="*/ T40 w 45"/>
                  <a:gd name="T42" fmla="+- 0 4414 4371"/>
                  <a:gd name="T43" fmla="*/ 4414 h 68"/>
                  <a:gd name="T44" fmla="+- 0 6614 6570"/>
                  <a:gd name="T45" fmla="*/ T44 w 45"/>
                  <a:gd name="T46" fmla="+- 0 4410 4371"/>
                  <a:gd name="T47" fmla="*/ 4410 h 68"/>
                  <a:gd name="T48" fmla="+- 0 6614 6570"/>
                  <a:gd name="T49" fmla="*/ T48 w 45"/>
                  <a:gd name="T50" fmla="+- 0 4397 4371"/>
                  <a:gd name="T51" fmla="*/ 4397 h 68"/>
                  <a:gd name="T52" fmla="+- 0 6614 6570"/>
                  <a:gd name="T53" fmla="*/ T52 w 45"/>
                  <a:gd name="T54" fmla="+- 0 4395 4371"/>
                  <a:gd name="T55" fmla="*/ 4395 h 68"/>
                  <a:gd name="T56" fmla="+- 0 6614 6570"/>
                  <a:gd name="T57" fmla="*/ T56 w 45"/>
                  <a:gd name="T58" fmla="+- 0 4394 4371"/>
                  <a:gd name="T59" fmla="*/ 4394 h 68"/>
                  <a:gd name="T60" fmla="+- 0 6612 6570"/>
                  <a:gd name="T61" fmla="*/ T60 w 45"/>
                  <a:gd name="T62" fmla="+- 0 4386 4371"/>
                  <a:gd name="T63" fmla="*/ 4386 h 68"/>
                  <a:gd name="T64" fmla="+- 0 6611 6570"/>
                  <a:gd name="T65" fmla="*/ T64 w 45"/>
                  <a:gd name="T66" fmla="+- 0 4383 4371"/>
                  <a:gd name="T67" fmla="*/ 4383 h 68"/>
                  <a:gd name="T68" fmla="+- 0 6609 6570"/>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3" name="Group 2460"/>
            <p:cNvGrpSpPr>
              <a:grpSpLocks/>
            </p:cNvGrpSpPr>
            <p:nvPr/>
          </p:nvGrpSpPr>
          <p:grpSpPr bwMode="auto">
            <a:xfrm>
              <a:off x="6572" y="4494"/>
              <a:ext cx="43" cy="68"/>
              <a:chOff x="6572" y="4494"/>
              <a:chExt cx="43" cy="68"/>
            </a:xfrm>
          </p:grpSpPr>
          <p:sp>
            <p:nvSpPr>
              <p:cNvPr id="39079" name="Freeform 2464"/>
              <p:cNvSpPr>
                <a:spLocks/>
              </p:cNvSpPr>
              <p:nvPr/>
            </p:nvSpPr>
            <p:spPr bwMode="auto">
              <a:xfrm>
                <a:off x="6572" y="4494"/>
                <a:ext cx="43" cy="68"/>
              </a:xfrm>
              <a:custGeom>
                <a:avLst/>
                <a:gdLst>
                  <a:gd name="T0" fmla="+- 0 6598 6572"/>
                  <a:gd name="T1" fmla="*/ T0 w 43"/>
                  <a:gd name="T2" fmla="+- 0 4494 4494"/>
                  <a:gd name="T3" fmla="*/ 4494 h 68"/>
                  <a:gd name="T4" fmla="+- 0 6594 6572"/>
                  <a:gd name="T5" fmla="*/ T4 w 43"/>
                  <a:gd name="T6" fmla="+- 0 4494 4494"/>
                  <a:gd name="T7" fmla="*/ 4494 h 68"/>
                  <a:gd name="T8" fmla="+- 0 6591 6572"/>
                  <a:gd name="T9" fmla="*/ T8 w 43"/>
                  <a:gd name="T10" fmla="+- 0 4495 4494"/>
                  <a:gd name="T11" fmla="*/ 4495 h 68"/>
                  <a:gd name="T12" fmla="+- 0 6572 6572"/>
                  <a:gd name="T13" fmla="*/ T12 w 43"/>
                  <a:gd name="T14" fmla="+- 0 4537 4494"/>
                  <a:gd name="T15" fmla="*/ 4537 h 68"/>
                  <a:gd name="T16" fmla="+- 0 6572 6572"/>
                  <a:gd name="T17" fmla="*/ T16 w 43"/>
                  <a:gd name="T18" fmla="+- 0 4542 4494"/>
                  <a:gd name="T19" fmla="*/ 4542 h 68"/>
                  <a:gd name="T20" fmla="+- 0 6589 6572"/>
                  <a:gd name="T21" fmla="*/ T20 w 43"/>
                  <a:gd name="T22" fmla="+- 0 4562 4494"/>
                  <a:gd name="T23" fmla="*/ 4562 h 68"/>
                  <a:gd name="T24" fmla="+- 0 6596 6572"/>
                  <a:gd name="T25" fmla="*/ T24 w 43"/>
                  <a:gd name="T26" fmla="+- 0 4562 4494"/>
                  <a:gd name="T27" fmla="*/ 4562 h 68"/>
                  <a:gd name="T28" fmla="+- 0 6599 6572"/>
                  <a:gd name="T29" fmla="*/ T28 w 43"/>
                  <a:gd name="T30" fmla="+- 0 4561 4494"/>
                  <a:gd name="T31" fmla="*/ 4561 h 68"/>
                  <a:gd name="T32" fmla="+- 0 6604 6572"/>
                  <a:gd name="T33" fmla="*/ T32 w 43"/>
                  <a:gd name="T34" fmla="+- 0 4559 4494"/>
                  <a:gd name="T35" fmla="*/ 4559 h 68"/>
                  <a:gd name="T36" fmla="+- 0 6607 6572"/>
                  <a:gd name="T37" fmla="*/ T36 w 43"/>
                  <a:gd name="T38" fmla="+- 0 4557 4494"/>
                  <a:gd name="T39" fmla="*/ 4557 h 68"/>
                  <a:gd name="T40" fmla="+- 0 6609 6572"/>
                  <a:gd name="T41" fmla="*/ T40 w 43"/>
                  <a:gd name="T42" fmla="+- 0 4555 4494"/>
                  <a:gd name="T43" fmla="*/ 4555 h 68"/>
                  <a:gd name="T44" fmla="+- 0 6590 6572"/>
                  <a:gd name="T45" fmla="*/ T44 w 43"/>
                  <a:gd name="T46" fmla="+- 0 4555 4494"/>
                  <a:gd name="T47" fmla="*/ 4555 h 68"/>
                  <a:gd name="T48" fmla="+- 0 6589 6572"/>
                  <a:gd name="T49" fmla="*/ T48 w 43"/>
                  <a:gd name="T50" fmla="+- 0 4554 4494"/>
                  <a:gd name="T51" fmla="*/ 4554 h 68"/>
                  <a:gd name="T52" fmla="+- 0 6580 6572"/>
                  <a:gd name="T53" fmla="*/ T52 w 43"/>
                  <a:gd name="T54" fmla="+- 0 4532 4494"/>
                  <a:gd name="T55" fmla="*/ 4532 h 68"/>
                  <a:gd name="T56" fmla="+- 0 6583 6572"/>
                  <a:gd name="T57" fmla="*/ T56 w 43"/>
                  <a:gd name="T58" fmla="+- 0 4530 4494"/>
                  <a:gd name="T59" fmla="*/ 4530 h 68"/>
                  <a:gd name="T60" fmla="+- 0 6586 6572"/>
                  <a:gd name="T61" fmla="*/ T60 w 43"/>
                  <a:gd name="T62" fmla="+- 0 4529 4494"/>
                  <a:gd name="T63" fmla="*/ 4529 h 68"/>
                  <a:gd name="T64" fmla="+- 0 6590 6572"/>
                  <a:gd name="T65" fmla="*/ T64 w 43"/>
                  <a:gd name="T66" fmla="+- 0 4528 4494"/>
                  <a:gd name="T67" fmla="*/ 4528 h 68"/>
                  <a:gd name="T68" fmla="+- 0 6593 6572"/>
                  <a:gd name="T69" fmla="*/ T68 w 43"/>
                  <a:gd name="T70" fmla="+- 0 4527 4494"/>
                  <a:gd name="T71" fmla="*/ 4527 h 68"/>
                  <a:gd name="T72" fmla="+- 0 6611 6572"/>
                  <a:gd name="T73" fmla="*/ T72 w 43"/>
                  <a:gd name="T74" fmla="+- 0 4527 4494"/>
                  <a:gd name="T75" fmla="*/ 4527 h 68"/>
                  <a:gd name="T76" fmla="+- 0 6609 6572"/>
                  <a:gd name="T77" fmla="*/ T76 w 43"/>
                  <a:gd name="T78" fmla="+- 0 4525 4494"/>
                  <a:gd name="T79" fmla="*/ 4525 h 68"/>
                  <a:gd name="T80" fmla="+- 0 6580 6572"/>
                  <a:gd name="T81" fmla="*/ T80 w 43"/>
                  <a:gd name="T82" fmla="+- 0 4525 4494"/>
                  <a:gd name="T83" fmla="*/ 4525 h 68"/>
                  <a:gd name="T84" fmla="+- 0 6580 6572"/>
                  <a:gd name="T85" fmla="*/ T84 w 43"/>
                  <a:gd name="T86" fmla="+- 0 4521 4494"/>
                  <a:gd name="T87" fmla="*/ 4521 h 68"/>
                  <a:gd name="T88" fmla="+- 0 6594 6572"/>
                  <a:gd name="T89" fmla="*/ T88 w 43"/>
                  <a:gd name="T90" fmla="+- 0 4501 4494"/>
                  <a:gd name="T91" fmla="*/ 4501 h 68"/>
                  <a:gd name="T92" fmla="+- 0 6610 6572"/>
                  <a:gd name="T93" fmla="*/ T92 w 43"/>
                  <a:gd name="T94" fmla="+- 0 4501 4494"/>
                  <a:gd name="T95" fmla="*/ 4501 h 68"/>
                  <a:gd name="T96" fmla="+- 0 6610 6572"/>
                  <a:gd name="T97" fmla="*/ T96 w 43"/>
                  <a:gd name="T98" fmla="+- 0 4498 4494"/>
                  <a:gd name="T99" fmla="*/ 4498 h 68"/>
                  <a:gd name="T100" fmla="+- 0 6602 6572"/>
                  <a:gd name="T101" fmla="*/ T100 w 43"/>
                  <a:gd name="T102" fmla="+- 0 4494 4494"/>
                  <a:gd name="T103" fmla="*/ 4494 h 68"/>
                  <a:gd name="T104" fmla="+- 0 6598 6572"/>
                  <a:gd name="T105" fmla="*/ T104 w 43"/>
                  <a:gd name="T106" fmla="+- 0 4494 4494"/>
                  <a:gd name="T107"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3" h="68">
                    <a:moveTo>
                      <a:pt x="26" y="0"/>
                    </a:moveTo>
                    <a:lnTo>
                      <a:pt x="22" y="0"/>
                    </a:lnTo>
                    <a:lnTo>
                      <a:pt x="19" y="1"/>
                    </a:lnTo>
                    <a:lnTo>
                      <a:pt x="0" y="43"/>
                    </a:lnTo>
                    <a:lnTo>
                      <a:pt x="0" y="48"/>
                    </a:lnTo>
                    <a:lnTo>
                      <a:pt x="17" y="68"/>
                    </a:lnTo>
                    <a:lnTo>
                      <a:pt x="24" y="68"/>
                    </a:lnTo>
                    <a:lnTo>
                      <a:pt x="27" y="67"/>
                    </a:lnTo>
                    <a:lnTo>
                      <a:pt x="32" y="65"/>
                    </a:lnTo>
                    <a:lnTo>
                      <a:pt x="35" y="63"/>
                    </a:lnTo>
                    <a:lnTo>
                      <a:pt x="37" y="61"/>
                    </a:lnTo>
                    <a:lnTo>
                      <a:pt x="18" y="61"/>
                    </a:lnTo>
                    <a:lnTo>
                      <a:pt x="17" y="60"/>
                    </a:lnTo>
                    <a:lnTo>
                      <a:pt x="8" y="38"/>
                    </a:lnTo>
                    <a:lnTo>
                      <a:pt x="11" y="36"/>
                    </a:lnTo>
                    <a:lnTo>
                      <a:pt x="14" y="35"/>
                    </a:lnTo>
                    <a:lnTo>
                      <a:pt x="18" y="34"/>
                    </a:lnTo>
                    <a:lnTo>
                      <a:pt x="21" y="33"/>
                    </a:lnTo>
                    <a:lnTo>
                      <a:pt x="39" y="33"/>
                    </a:lnTo>
                    <a:lnTo>
                      <a:pt x="37" y="31"/>
                    </a:lnTo>
                    <a:lnTo>
                      <a:pt x="8" y="31"/>
                    </a:lnTo>
                    <a:lnTo>
                      <a:pt x="8" y="27"/>
                    </a:lnTo>
                    <a:lnTo>
                      <a:pt x="22" y="7"/>
                    </a:lnTo>
                    <a:lnTo>
                      <a:pt x="38" y="7"/>
                    </a:lnTo>
                    <a:lnTo>
                      <a:pt x="38" y="4"/>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0" name="Freeform 2463"/>
              <p:cNvSpPr>
                <a:spLocks/>
              </p:cNvSpPr>
              <p:nvPr/>
            </p:nvSpPr>
            <p:spPr bwMode="auto">
              <a:xfrm>
                <a:off x="6572" y="4494"/>
                <a:ext cx="43" cy="68"/>
              </a:xfrm>
              <a:custGeom>
                <a:avLst/>
                <a:gdLst>
                  <a:gd name="T0" fmla="+- 0 6611 6572"/>
                  <a:gd name="T1" fmla="*/ T0 w 43"/>
                  <a:gd name="T2" fmla="+- 0 4527 4494"/>
                  <a:gd name="T3" fmla="*/ 4527 h 68"/>
                  <a:gd name="T4" fmla="+- 0 6596 6572"/>
                  <a:gd name="T5" fmla="*/ T4 w 43"/>
                  <a:gd name="T6" fmla="+- 0 4527 4494"/>
                  <a:gd name="T7" fmla="*/ 4527 h 68"/>
                  <a:gd name="T8" fmla="+- 0 6597 6572"/>
                  <a:gd name="T9" fmla="*/ T8 w 43"/>
                  <a:gd name="T10" fmla="+- 0 4528 4494"/>
                  <a:gd name="T11" fmla="*/ 4528 h 68"/>
                  <a:gd name="T12" fmla="+- 0 6599 6572"/>
                  <a:gd name="T13" fmla="*/ T12 w 43"/>
                  <a:gd name="T14" fmla="+- 0 4528 4494"/>
                  <a:gd name="T15" fmla="*/ 4528 h 68"/>
                  <a:gd name="T16" fmla="+- 0 6602 6572"/>
                  <a:gd name="T17" fmla="*/ T16 w 43"/>
                  <a:gd name="T18" fmla="+- 0 4531 4494"/>
                  <a:gd name="T19" fmla="*/ 4531 h 68"/>
                  <a:gd name="T20" fmla="+- 0 6604 6572"/>
                  <a:gd name="T21" fmla="*/ T20 w 43"/>
                  <a:gd name="T22" fmla="+- 0 4535 4494"/>
                  <a:gd name="T23" fmla="*/ 4535 h 68"/>
                  <a:gd name="T24" fmla="+- 0 6605 6572"/>
                  <a:gd name="T25" fmla="*/ T24 w 43"/>
                  <a:gd name="T26" fmla="+- 0 4537 4494"/>
                  <a:gd name="T27" fmla="*/ 4537 h 68"/>
                  <a:gd name="T28" fmla="+- 0 6605 6572"/>
                  <a:gd name="T29" fmla="*/ T28 w 43"/>
                  <a:gd name="T30" fmla="+- 0 4540 4494"/>
                  <a:gd name="T31" fmla="*/ 4540 h 68"/>
                  <a:gd name="T32" fmla="+- 0 6604 6572"/>
                  <a:gd name="T33" fmla="*/ T32 w 43"/>
                  <a:gd name="T34" fmla="+- 0 4546 4494"/>
                  <a:gd name="T35" fmla="*/ 4546 h 68"/>
                  <a:gd name="T36" fmla="+- 0 6602 6572"/>
                  <a:gd name="T37" fmla="*/ T36 w 43"/>
                  <a:gd name="T38" fmla="+- 0 4550 4494"/>
                  <a:gd name="T39" fmla="*/ 4550 h 68"/>
                  <a:gd name="T40" fmla="+- 0 6598 6572"/>
                  <a:gd name="T41" fmla="*/ T40 w 43"/>
                  <a:gd name="T42" fmla="+- 0 4553 4494"/>
                  <a:gd name="T43" fmla="*/ 4553 h 68"/>
                  <a:gd name="T44" fmla="+- 0 6597 6572"/>
                  <a:gd name="T45" fmla="*/ T44 w 43"/>
                  <a:gd name="T46" fmla="+- 0 4554 4494"/>
                  <a:gd name="T47" fmla="*/ 4554 h 68"/>
                  <a:gd name="T48" fmla="+- 0 6595 6572"/>
                  <a:gd name="T49" fmla="*/ T48 w 43"/>
                  <a:gd name="T50" fmla="+- 0 4555 4494"/>
                  <a:gd name="T51" fmla="*/ 4555 h 68"/>
                  <a:gd name="T52" fmla="+- 0 6609 6572"/>
                  <a:gd name="T53" fmla="*/ T52 w 43"/>
                  <a:gd name="T54" fmla="+- 0 4555 4494"/>
                  <a:gd name="T55" fmla="*/ 4555 h 68"/>
                  <a:gd name="T56" fmla="+- 0 6610 6572"/>
                  <a:gd name="T57" fmla="*/ T56 w 43"/>
                  <a:gd name="T58" fmla="+- 0 4553 4494"/>
                  <a:gd name="T59" fmla="*/ 4553 h 68"/>
                  <a:gd name="T60" fmla="+- 0 6611 6572"/>
                  <a:gd name="T61" fmla="*/ T60 w 43"/>
                  <a:gd name="T62" fmla="+- 0 4551 4494"/>
                  <a:gd name="T63" fmla="*/ 4551 h 68"/>
                  <a:gd name="T64" fmla="+- 0 6613 6572"/>
                  <a:gd name="T65" fmla="*/ T64 w 43"/>
                  <a:gd name="T66" fmla="+- 0 4545 4494"/>
                  <a:gd name="T67" fmla="*/ 4545 h 68"/>
                  <a:gd name="T68" fmla="+- 0 6614 6572"/>
                  <a:gd name="T69" fmla="*/ T68 w 43"/>
                  <a:gd name="T70" fmla="+- 0 4542 4494"/>
                  <a:gd name="T71" fmla="*/ 4542 h 68"/>
                  <a:gd name="T72" fmla="+- 0 6614 6572"/>
                  <a:gd name="T73" fmla="*/ T72 w 43"/>
                  <a:gd name="T74" fmla="+- 0 4536 4494"/>
                  <a:gd name="T75" fmla="*/ 4536 h 68"/>
                  <a:gd name="T76" fmla="+- 0 6613 6572"/>
                  <a:gd name="T77" fmla="*/ T76 w 43"/>
                  <a:gd name="T78" fmla="+- 0 4534 4494"/>
                  <a:gd name="T79" fmla="*/ 4534 h 68"/>
                  <a:gd name="T80" fmla="+- 0 6612 6572"/>
                  <a:gd name="T81" fmla="*/ T80 w 43"/>
                  <a:gd name="T82" fmla="+- 0 4530 4494"/>
                  <a:gd name="T83" fmla="*/ 4530 h 68"/>
                  <a:gd name="T84" fmla="+- 0 6611 6572"/>
                  <a:gd name="T85" fmla="*/ T84 w 43"/>
                  <a:gd name="T86" fmla="+- 0 4528 4494"/>
                  <a:gd name="T87" fmla="*/ 4528 h 68"/>
                  <a:gd name="T88" fmla="+- 0 6611 6572"/>
                  <a:gd name="T89" fmla="*/ T88 w 43"/>
                  <a:gd name="T90" fmla="+- 0 4527 4494"/>
                  <a:gd name="T91" fmla="*/ 452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3" h="68">
                    <a:moveTo>
                      <a:pt x="39" y="33"/>
                    </a:moveTo>
                    <a:lnTo>
                      <a:pt x="24" y="33"/>
                    </a:lnTo>
                    <a:lnTo>
                      <a:pt x="25" y="34"/>
                    </a:lnTo>
                    <a:lnTo>
                      <a:pt x="27" y="34"/>
                    </a:lnTo>
                    <a:lnTo>
                      <a:pt x="30" y="37"/>
                    </a:lnTo>
                    <a:lnTo>
                      <a:pt x="32" y="41"/>
                    </a:lnTo>
                    <a:lnTo>
                      <a:pt x="33" y="43"/>
                    </a:lnTo>
                    <a:lnTo>
                      <a:pt x="33" y="46"/>
                    </a:lnTo>
                    <a:lnTo>
                      <a:pt x="32" y="52"/>
                    </a:lnTo>
                    <a:lnTo>
                      <a:pt x="30" y="56"/>
                    </a:lnTo>
                    <a:lnTo>
                      <a:pt x="26" y="59"/>
                    </a:lnTo>
                    <a:lnTo>
                      <a:pt x="25" y="60"/>
                    </a:lnTo>
                    <a:lnTo>
                      <a:pt x="23" y="61"/>
                    </a:lnTo>
                    <a:lnTo>
                      <a:pt x="37" y="61"/>
                    </a:lnTo>
                    <a:lnTo>
                      <a:pt x="38" y="59"/>
                    </a:lnTo>
                    <a:lnTo>
                      <a:pt x="39" y="57"/>
                    </a:lnTo>
                    <a:lnTo>
                      <a:pt x="41" y="51"/>
                    </a:lnTo>
                    <a:lnTo>
                      <a:pt x="42" y="48"/>
                    </a:lnTo>
                    <a:lnTo>
                      <a:pt x="42" y="42"/>
                    </a:lnTo>
                    <a:lnTo>
                      <a:pt x="41" y="40"/>
                    </a:lnTo>
                    <a:lnTo>
                      <a:pt x="40" y="36"/>
                    </a:lnTo>
                    <a:lnTo>
                      <a:pt x="39" y="34"/>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1" name="Freeform 2462"/>
              <p:cNvSpPr>
                <a:spLocks/>
              </p:cNvSpPr>
              <p:nvPr/>
            </p:nvSpPr>
            <p:spPr bwMode="auto">
              <a:xfrm>
                <a:off x="6572" y="4494"/>
                <a:ext cx="43" cy="68"/>
              </a:xfrm>
              <a:custGeom>
                <a:avLst/>
                <a:gdLst>
                  <a:gd name="T0" fmla="+- 0 6598 6572"/>
                  <a:gd name="T1" fmla="*/ T0 w 43"/>
                  <a:gd name="T2" fmla="+- 0 4521 4494"/>
                  <a:gd name="T3" fmla="*/ 4521 h 68"/>
                  <a:gd name="T4" fmla="+- 0 6595 6572"/>
                  <a:gd name="T5" fmla="*/ T4 w 43"/>
                  <a:gd name="T6" fmla="+- 0 4521 4494"/>
                  <a:gd name="T7" fmla="*/ 4521 h 68"/>
                  <a:gd name="T8" fmla="+- 0 6590 6572"/>
                  <a:gd name="T9" fmla="*/ T8 w 43"/>
                  <a:gd name="T10" fmla="+- 0 4521 4494"/>
                  <a:gd name="T11" fmla="*/ 4521 h 68"/>
                  <a:gd name="T12" fmla="+- 0 6586 6572"/>
                  <a:gd name="T13" fmla="*/ T12 w 43"/>
                  <a:gd name="T14" fmla="+- 0 4522 4494"/>
                  <a:gd name="T15" fmla="*/ 4522 h 68"/>
                  <a:gd name="T16" fmla="+- 0 6583 6572"/>
                  <a:gd name="T17" fmla="*/ T16 w 43"/>
                  <a:gd name="T18" fmla="+- 0 4523 4494"/>
                  <a:gd name="T19" fmla="*/ 4523 h 68"/>
                  <a:gd name="T20" fmla="+- 0 6580 6572"/>
                  <a:gd name="T21" fmla="*/ T20 w 43"/>
                  <a:gd name="T22" fmla="+- 0 4525 4494"/>
                  <a:gd name="T23" fmla="*/ 4525 h 68"/>
                  <a:gd name="T24" fmla="+- 0 6609 6572"/>
                  <a:gd name="T25" fmla="*/ T24 w 43"/>
                  <a:gd name="T26" fmla="+- 0 4525 4494"/>
                  <a:gd name="T27" fmla="*/ 4525 h 68"/>
                  <a:gd name="T28" fmla="+- 0 6608 6572"/>
                  <a:gd name="T29" fmla="*/ T28 w 43"/>
                  <a:gd name="T30" fmla="+- 0 4524 4494"/>
                  <a:gd name="T31" fmla="*/ 4524 h 68"/>
                  <a:gd name="T32" fmla="+- 0 6606 6572"/>
                  <a:gd name="T33" fmla="*/ T32 w 43"/>
                  <a:gd name="T34" fmla="+- 0 4523 4494"/>
                  <a:gd name="T35" fmla="*/ 4523 h 68"/>
                  <a:gd name="T36" fmla="+- 0 6601 6572"/>
                  <a:gd name="T37" fmla="*/ T36 w 43"/>
                  <a:gd name="T38" fmla="+- 0 4521 4494"/>
                  <a:gd name="T39" fmla="*/ 4521 h 68"/>
                  <a:gd name="T40" fmla="+- 0 6598 6572"/>
                  <a:gd name="T41" fmla="*/ T40 w 43"/>
                  <a:gd name="T42" fmla="+- 0 4521 4494"/>
                  <a:gd name="T43" fmla="*/ 452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3" h="68">
                    <a:moveTo>
                      <a:pt x="26" y="27"/>
                    </a:moveTo>
                    <a:lnTo>
                      <a:pt x="23" y="27"/>
                    </a:lnTo>
                    <a:lnTo>
                      <a:pt x="18" y="27"/>
                    </a:lnTo>
                    <a:lnTo>
                      <a:pt x="14" y="28"/>
                    </a:lnTo>
                    <a:lnTo>
                      <a:pt x="11" y="29"/>
                    </a:lnTo>
                    <a:lnTo>
                      <a:pt x="8" y="31"/>
                    </a:lnTo>
                    <a:lnTo>
                      <a:pt x="37" y="31"/>
                    </a:lnTo>
                    <a:lnTo>
                      <a:pt x="36" y="30"/>
                    </a:lnTo>
                    <a:lnTo>
                      <a:pt x="34" y="29"/>
                    </a:lnTo>
                    <a:lnTo>
                      <a:pt x="29" y="27"/>
                    </a:lnTo>
                    <a:lnTo>
                      <a:pt x="26"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2" name="Freeform 2461"/>
              <p:cNvSpPr>
                <a:spLocks/>
              </p:cNvSpPr>
              <p:nvPr/>
            </p:nvSpPr>
            <p:spPr bwMode="auto">
              <a:xfrm>
                <a:off x="6572" y="4494"/>
                <a:ext cx="43" cy="68"/>
              </a:xfrm>
              <a:custGeom>
                <a:avLst/>
                <a:gdLst>
                  <a:gd name="T0" fmla="+- 0 6610 6572"/>
                  <a:gd name="T1" fmla="*/ T0 w 43"/>
                  <a:gd name="T2" fmla="+- 0 4501 4494"/>
                  <a:gd name="T3" fmla="*/ 4501 h 68"/>
                  <a:gd name="T4" fmla="+- 0 6598 6572"/>
                  <a:gd name="T5" fmla="*/ T4 w 43"/>
                  <a:gd name="T6" fmla="+- 0 4501 4494"/>
                  <a:gd name="T7" fmla="*/ 4501 h 68"/>
                  <a:gd name="T8" fmla="+- 0 6602 6572"/>
                  <a:gd name="T9" fmla="*/ T8 w 43"/>
                  <a:gd name="T10" fmla="+- 0 4502 4494"/>
                  <a:gd name="T11" fmla="*/ 4502 h 68"/>
                  <a:gd name="T12" fmla="+- 0 6605 6572"/>
                  <a:gd name="T13" fmla="*/ T12 w 43"/>
                  <a:gd name="T14" fmla="+- 0 4502 4494"/>
                  <a:gd name="T15" fmla="*/ 4502 h 68"/>
                  <a:gd name="T16" fmla="+- 0 6608 6572"/>
                  <a:gd name="T17" fmla="*/ T16 w 43"/>
                  <a:gd name="T18" fmla="+- 0 4503 4494"/>
                  <a:gd name="T19" fmla="*/ 4503 h 68"/>
                  <a:gd name="T20" fmla="+- 0 6609 6572"/>
                  <a:gd name="T21" fmla="*/ T20 w 43"/>
                  <a:gd name="T22" fmla="+- 0 4503 4494"/>
                  <a:gd name="T23" fmla="*/ 4503 h 68"/>
                  <a:gd name="T24" fmla="+- 0 6610 6572"/>
                  <a:gd name="T25" fmla="*/ T24 w 43"/>
                  <a:gd name="T26" fmla="+- 0 4503 4494"/>
                  <a:gd name="T27" fmla="*/ 4503 h 68"/>
                  <a:gd name="T28" fmla="+- 0 6610 6572"/>
                  <a:gd name="T29" fmla="*/ T28 w 43"/>
                  <a:gd name="T30" fmla="+- 0 4503 4494"/>
                  <a:gd name="T31" fmla="*/ 4503 h 68"/>
                  <a:gd name="T32" fmla="+- 0 6610 6572"/>
                  <a:gd name="T33" fmla="*/ T32 w 43"/>
                  <a:gd name="T34" fmla="+- 0 4501 4494"/>
                  <a:gd name="T3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43" h="68">
                    <a:moveTo>
                      <a:pt x="38" y="7"/>
                    </a:moveTo>
                    <a:lnTo>
                      <a:pt x="26" y="7"/>
                    </a:lnTo>
                    <a:lnTo>
                      <a:pt x="30" y="8"/>
                    </a:lnTo>
                    <a:lnTo>
                      <a:pt x="33" y="8"/>
                    </a:lnTo>
                    <a:lnTo>
                      <a:pt x="36" y="9"/>
                    </a:lnTo>
                    <a:lnTo>
                      <a:pt x="37" y="9"/>
                    </a:lnTo>
                    <a:lnTo>
                      <a:pt x="38" y="9"/>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4" name="Group 2456"/>
            <p:cNvGrpSpPr>
              <a:grpSpLocks/>
            </p:cNvGrpSpPr>
            <p:nvPr/>
          </p:nvGrpSpPr>
          <p:grpSpPr bwMode="auto">
            <a:xfrm>
              <a:off x="6640" y="4031"/>
              <a:ext cx="80" cy="658"/>
              <a:chOff x="6640" y="4031"/>
              <a:chExt cx="80" cy="658"/>
            </a:xfrm>
          </p:grpSpPr>
          <p:sp>
            <p:nvSpPr>
              <p:cNvPr id="39076" name="Freeform 2459"/>
              <p:cNvSpPr>
                <a:spLocks/>
              </p:cNvSpPr>
              <p:nvPr/>
            </p:nvSpPr>
            <p:spPr bwMode="auto">
              <a:xfrm>
                <a:off x="6640" y="4031"/>
                <a:ext cx="80" cy="658"/>
              </a:xfrm>
              <a:custGeom>
                <a:avLst/>
                <a:gdLst>
                  <a:gd name="T0" fmla="+- 0 6719 6640"/>
                  <a:gd name="T1" fmla="*/ T0 w 80"/>
                  <a:gd name="T2" fmla="+- 0 4031 4031"/>
                  <a:gd name="T3" fmla="*/ 4031 h 658"/>
                  <a:gd name="T4" fmla="+- 0 6640 6640"/>
                  <a:gd name="T5" fmla="*/ T4 w 80"/>
                  <a:gd name="T6" fmla="+- 0 4031 4031"/>
                  <a:gd name="T7" fmla="*/ 4031 h 658"/>
                  <a:gd name="T8" fmla="+- 0 6641 6640"/>
                  <a:gd name="T9" fmla="*/ T8 w 80"/>
                  <a:gd name="T10" fmla="+- 0 4033 4031"/>
                  <a:gd name="T11" fmla="*/ 4033 h 658"/>
                  <a:gd name="T12" fmla="+- 0 6641 6640"/>
                  <a:gd name="T13" fmla="*/ T12 w 80"/>
                  <a:gd name="T14" fmla="+- 0 4462 4031"/>
                  <a:gd name="T15" fmla="*/ 4462 h 658"/>
                  <a:gd name="T16" fmla="+- 0 6642 6640"/>
                  <a:gd name="T17" fmla="*/ T16 w 80"/>
                  <a:gd name="T18" fmla="+- 0 4463 4031"/>
                  <a:gd name="T19" fmla="*/ 4463 h 658"/>
                  <a:gd name="T20" fmla="+- 0 6641 6640"/>
                  <a:gd name="T21" fmla="*/ T20 w 80"/>
                  <a:gd name="T22" fmla="+- 0 4464 4031"/>
                  <a:gd name="T23" fmla="*/ 4464 h 658"/>
                  <a:gd name="T24" fmla="+- 0 6641 6640"/>
                  <a:gd name="T25" fmla="*/ T24 w 80"/>
                  <a:gd name="T26" fmla="+- 0 4688 4031"/>
                  <a:gd name="T27" fmla="*/ 4688 h 658"/>
                  <a:gd name="T28" fmla="+- 0 6640 6640"/>
                  <a:gd name="T29" fmla="*/ T28 w 80"/>
                  <a:gd name="T30" fmla="+- 0 4689 4031"/>
                  <a:gd name="T31" fmla="*/ 4689 h 658"/>
                  <a:gd name="T32" fmla="+- 0 6719 6640"/>
                  <a:gd name="T33" fmla="*/ T32 w 80"/>
                  <a:gd name="T34" fmla="+- 0 4689 4031"/>
                  <a:gd name="T35" fmla="*/ 4689 h 658"/>
                  <a:gd name="T36" fmla="+- 0 6717 6640"/>
                  <a:gd name="T37" fmla="*/ T36 w 80"/>
                  <a:gd name="T38" fmla="+- 0 4688 4031"/>
                  <a:gd name="T39" fmla="*/ 4688 h 658"/>
                  <a:gd name="T40" fmla="+- 0 6717 6640"/>
                  <a:gd name="T41" fmla="*/ T40 w 80"/>
                  <a:gd name="T42" fmla="+- 0 4466 4031"/>
                  <a:gd name="T43" fmla="*/ 4466 h 658"/>
                  <a:gd name="T44" fmla="+- 0 6664 6640"/>
                  <a:gd name="T45" fmla="*/ T44 w 80"/>
                  <a:gd name="T46" fmla="+- 0 4466 4031"/>
                  <a:gd name="T47" fmla="*/ 4466 h 658"/>
                  <a:gd name="T48" fmla="+- 0 6662 6640"/>
                  <a:gd name="T49" fmla="*/ T48 w 80"/>
                  <a:gd name="T50" fmla="+- 0 4463 4031"/>
                  <a:gd name="T51" fmla="*/ 4463 h 658"/>
                  <a:gd name="T52" fmla="+- 0 6664 6640"/>
                  <a:gd name="T53" fmla="*/ T52 w 80"/>
                  <a:gd name="T54" fmla="+- 0 4461 4031"/>
                  <a:gd name="T55" fmla="*/ 4461 h 658"/>
                  <a:gd name="T56" fmla="+- 0 6717 6640"/>
                  <a:gd name="T57" fmla="*/ T56 w 80"/>
                  <a:gd name="T58" fmla="+- 0 4461 4031"/>
                  <a:gd name="T59" fmla="*/ 4461 h 658"/>
                  <a:gd name="T60" fmla="+- 0 6717 6640"/>
                  <a:gd name="T61" fmla="*/ T60 w 80"/>
                  <a:gd name="T62" fmla="+- 0 4451 4031"/>
                  <a:gd name="T63" fmla="*/ 4451 h 658"/>
                  <a:gd name="T64" fmla="+- 0 6655 6640"/>
                  <a:gd name="T65" fmla="*/ T64 w 80"/>
                  <a:gd name="T66" fmla="+- 0 4451 4031"/>
                  <a:gd name="T67" fmla="*/ 4451 h 658"/>
                  <a:gd name="T68" fmla="+- 0 6652 6640"/>
                  <a:gd name="T69" fmla="*/ T68 w 80"/>
                  <a:gd name="T70" fmla="+- 0 4449 4031"/>
                  <a:gd name="T71" fmla="*/ 4449 h 658"/>
                  <a:gd name="T72" fmla="+- 0 6655 6640"/>
                  <a:gd name="T73" fmla="*/ T72 w 80"/>
                  <a:gd name="T74" fmla="+- 0 4446 4031"/>
                  <a:gd name="T75" fmla="*/ 4446 h 658"/>
                  <a:gd name="T76" fmla="+- 0 6717 6640"/>
                  <a:gd name="T77" fmla="*/ T76 w 80"/>
                  <a:gd name="T78" fmla="+- 0 4446 4031"/>
                  <a:gd name="T79" fmla="*/ 4446 h 658"/>
                  <a:gd name="T80" fmla="+- 0 6717 6640"/>
                  <a:gd name="T81" fmla="*/ T80 w 80"/>
                  <a:gd name="T82" fmla="+- 0 4033 4031"/>
                  <a:gd name="T83" fmla="*/ 4033 h 658"/>
                  <a:gd name="T84" fmla="+- 0 6719 6640"/>
                  <a:gd name="T85" fmla="*/ T84 w 80"/>
                  <a:gd name="T86" fmla="+- 0 4031 4031"/>
                  <a:gd name="T8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80" h="658">
                    <a:moveTo>
                      <a:pt x="79" y="0"/>
                    </a:moveTo>
                    <a:lnTo>
                      <a:pt x="0" y="0"/>
                    </a:lnTo>
                    <a:lnTo>
                      <a:pt x="1" y="2"/>
                    </a:lnTo>
                    <a:lnTo>
                      <a:pt x="1" y="431"/>
                    </a:lnTo>
                    <a:lnTo>
                      <a:pt x="2" y="432"/>
                    </a:lnTo>
                    <a:lnTo>
                      <a:pt x="1" y="433"/>
                    </a:lnTo>
                    <a:lnTo>
                      <a:pt x="1" y="657"/>
                    </a:lnTo>
                    <a:lnTo>
                      <a:pt x="0" y="658"/>
                    </a:lnTo>
                    <a:lnTo>
                      <a:pt x="79" y="658"/>
                    </a:lnTo>
                    <a:lnTo>
                      <a:pt x="77" y="657"/>
                    </a:lnTo>
                    <a:lnTo>
                      <a:pt x="77" y="435"/>
                    </a:lnTo>
                    <a:lnTo>
                      <a:pt x="24" y="435"/>
                    </a:lnTo>
                    <a:lnTo>
                      <a:pt x="22" y="432"/>
                    </a:lnTo>
                    <a:lnTo>
                      <a:pt x="24" y="430"/>
                    </a:lnTo>
                    <a:lnTo>
                      <a:pt x="77" y="430"/>
                    </a:lnTo>
                    <a:lnTo>
                      <a:pt x="77" y="420"/>
                    </a:lnTo>
                    <a:lnTo>
                      <a:pt x="15" y="420"/>
                    </a:lnTo>
                    <a:lnTo>
                      <a:pt x="12" y="418"/>
                    </a:lnTo>
                    <a:lnTo>
                      <a:pt x="15" y="415"/>
                    </a:lnTo>
                    <a:lnTo>
                      <a:pt x="77" y="415"/>
                    </a:lnTo>
                    <a:lnTo>
                      <a:pt x="77"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77" name="Freeform 2458"/>
              <p:cNvSpPr>
                <a:spLocks/>
              </p:cNvSpPr>
              <p:nvPr/>
            </p:nvSpPr>
            <p:spPr bwMode="auto">
              <a:xfrm>
                <a:off x="6640" y="4031"/>
                <a:ext cx="80" cy="658"/>
              </a:xfrm>
              <a:custGeom>
                <a:avLst/>
                <a:gdLst>
                  <a:gd name="T0" fmla="+- 0 6717 6640"/>
                  <a:gd name="T1" fmla="*/ T0 w 80"/>
                  <a:gd name="T2" fmla="+- 0 4461 4031"/>
                  <a:gd name="T3" fmla="*/ 4461 h 658"/>
                  <a:gd name="T4" fmla="+- 0 6700 6640"/>
                  <a:gd name="T5" fmla="*/ T4 w 80"/>
                  <a:gd name="T6" fmla="+- 0 4461 4031"/>
                  <a:gd name="T7" fmla="*/ 4461 h 658"/>
                  <a:gd name="T8" fmla="+- 0 6702 6640"/>
                  <a:gd name="T9" fmla="*/ T8 w 80"/>
                  <a:gd name="T10" fmla="+- 0 4463 4031"/>
                  <a:gd name="T11" fmla="*/ 4463 h 658"/>
                  <a:gd name="T12" fmla="+- 0 6700 6640"/>
                  <a:gd name="T13" fmla="*/ T12 w 80"/>
                  <a:gd name="T14" fmla="+- 0 4466 4031"/>
                  <a:gd name="T15" fmla="*/ 4466 h 658"/>
                  <a:gd name="T16" fmla="+- 0 6717 6640"/>
                  <a:gd name="T17" fmla="*/ T16 w 80"/>
                  <a:gd name="T18" fmla="+- 0 4466 4031"/>
                  <a:gd name="T19" fmla="*/ 4466 h 658"/>
                  <a:gd name="T20" fmla="+- 0 6717 6640"/>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7" y="430"/>
                    </a:moveTo>
                    <a:lnTo>
                      <a:pt x="60" y="430"/>
                    </a:lnTo>
                    <a:lnTo>
                      <a:pt x="62" y="432"/>
                    </a:lnTo>
                    <a:lnTo>
                      <a:pt x="60" y="435"/>
                    </a:lnTo>
                    <a:lnTo>
                      <a:pt x="77" y="435"/>
                    </a:lnTo>
                    <a:lnTo>
                      <a:pt x="77"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78" name="Freeform 2457"/>
              <p:cNvSpPr>
                <a:spLocks/>
              </p:cNvSpPr>
              <p:nvPr/>
            </p:nvSpPr>
            <p:spPr bwMode="auto">
              <a:xfrm>
                <a:off x="6640" y="4031"/>
                <a:ext cx="80" cy="658"/>
              </a:xfrm>
              <a:custGeom>
                <a:avLst/>
                <a:gdLst>
                  <a:gd name="T0" fmla="+- 0 6716 6640"/>
                  <a:gd name="T1" fmla="*/ T0 w 80"/>
                  <a:gd name="T2" fmla="+- 0 4446 4031"/>
                  <a:gd name="T3" fmla="*/ 4446 h 658"/>
                  <a:gd name="T4" fmla="+- 0 6691 6640"/>
                  <a:gd name="T5" fmla="*/ T4 w 80"/>
                  <a:gd name="T6" fmla="+- 0 4446 4031"/>
                  <a:gd name="T7" fmla="*/ 4446 h 658"/>
                  <a:gd name="T8" fmla="+- 0 6693 6640"/>
                  <a:gd name="T9" fmla="*/ T8 w 80"/>
                  <a:gd name="T10" fmla="+- 0 4449 4031"/>
                  <a:gd name="T11" fmla="*/ 4449 h 658"/>
                  <a:gd name="T12" fmla="+- 0 6691 6640"/>
                  <a:gd name="T13" fmla="*/ T12 w 80"/>
                  <a:gd name="T14" fmla="+- 0 4451 4031"/>
                  <a:gd name="T15" fmla="*/ 4451 h 658"/>
                  <a:gd name="T16" fmla="+- 0 6716 6640"/>
                  <a:gd name="T17" fmla="*/ T16 w 80"/>
                  <a:gd name="T18" fmla="+- 0 4451 4031"/>
                  <a:gd name="T19" fmla="*/ 4451 h 658"/>
                  <a:gd name="T20" fmla="+- 0 6714 6640"/>
                  <a:gd name="T21" fmla="*/ T20 w 80"/>
                  <a:gd name="T22" fmla="+- 0 4449 4031"/>
                  <a:gd name="T23" fmla="*/ 4449 h 658"/>
                  <a:gd name="T24" fmla="+- 0 6716 664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6" y="415"/>
                    </a:moveTo>
                    <a:lnTo>
                      <a:pt x="51" y="415"/>
                    </a:lnTo>
                    <a:lnTo>
                      <a:pt x="53" y="418"/>
                    </a:lnTo>
                    <a:lnTo>
                      <a:pt x="51" y="420"/>
                    </a:lnTo>
                    <a:lnTo>
                      <a:pt x="76" y="420"/>
                    </a:lnTo>
                    <a:lnTo>
                      <a:pt x="74" y="418"/>
                    </a:lnTo>
                    <a:lnTo>
                      <a:pt x="7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5" name="Group 2454"/>
            <p:cNvGrpSpPr>
              <a:grpSpLocks/>
            </p:cNvGrpSpPr>
            <p:nvPr/>
          </p:nvGrpSpPr>
          <p:grpSpPr bwMode="auto">
            <a:xfrm>
              <a:off x="6641" y="4463"/>
              <a:ext cx="62" cy="2"/>
              <a:chOff x="6641" y="4463"/>
              <a:chExt cx="62" cy="2"/>
            </a:xfrm>
          </p:grpSpPr>
          <p:sp>
            <p:nvSpPr>
              <p:cNvPr id="39075" name="Freeform 2455"/>
              <p:cNvSpPr>
                <a:spLocks/>
              </p:cNvSpPr>
              <p:nvPr/>
            </p:nvSpPr>
            <p:spPr bwMode="auto">
              <a:xfrm>
                <a:off x="6641" y="4463"/>
                <a:ext cx="62" cy="2"/>
              </a:xfrm>
              <a:custGeom>
                <a:avLst/>
                <a:gdLst>
                  <a:gd name="T0" fmla="+- 0 6641 6641"/>
                  <a:gd name="T1" fmla="*/ T0 w 62"/>
                  <a:gd name="T2" fmla="+- 0 6702 6641"/>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16" name="Group 2452"/>
            <p:cNvGrpSpPr>
              <a:grpSpLocks/>
            </p:cNvGrpSpPr>
            <p:nvPr/>
          </p:nvGrpSpPr>
          <p:grpSpPr bwMode="auto">
            <a:xfrm>
              <a:off x="6652" y="4449"/>
              <a:ext cx="66" cy="2"/>
              <a:chOff x="6652" y="4449"/>
              <a:chExt cx="66" cy="2"/>
            </a:xfrm>
          </p:grpSpPr>
          <p:sp>
            <p:nvSpPr>
              <p:cNvPr id="39074" name="Freeform 2453"/>
              <p:cNvSpPr>
                <a:spLocks/>
              </p:cNvSpPr>
              <p:nvPr/>
            </p:nvSpPr>
            <p:spPr bwMode="auto">
              <a:xfrm>
                <a:off x="6652" y="4449"/>
                <a:ext cx="66" cy="2"/>
              </a:xfrm>
              <a:custGeom>
                <a:avLst/>
                <a:gdLst>
                  <a:gd name="T0" fmla="+- 0 6652 6652"/>
                  <a:gd name="T1" fmla="*/ T0 w 66"/>
                  <a:gd name="T2" fmla="+- 0 6717 6652"/>
                  <a:gd name="T3" fmla="*/ T2 w 66"/>
                </a:gdLst>
                <a:ahLst/>
                <a:cxnLst>
                  <a:cxn ang="0">
                    <a:pos x="T1" y="0"/>
                  </a:cxn>
                  <a:cxn ang="0">
                    <a:pos x="T3" y="0"/>
                  </a:cxn>
                </a:cxnLst>
                <a:rect l="0" t="0" r="r" b="b"/>
                <a:pathLst>
                  <a:path w="66">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17" name="Group 2450"/>
            <p:cNvGrpSpPr>
              <a:grpSpLocks/>
            </p:cNvGrpSpPr>
            <p:nvPr/>
          </p:nvGrpSpPr>
          <p:grpSpPr bwMode="auto">
            <a:xfrm>
              <a:off x="6638" y="4031"/>
              <a:ext cx="3" cy="658"/>
              <a:chOff x="6638" y="4031"/>
              <a:chExt cx="3" cy="658"/>
            </a:xfrm>
          </p:grpSpPr>
          <p:sp>
            <p:nvSpPr>
              <p:cNvPr id="39073" name="Freeform 2451"/>
              <p:cNvSpPr>
                <a:spLocks/>
              </p:cNvSpPr>
              <p:nvPr/>
            </p:nvSpPr>
            <p:spPr bwMode="auto">
              <a:xfrm>
                <a:off x="6638" y="4031"/>
                <a:ext cx="3" cy="658"/>
              </a:xfrm>
              <a:custGeom>
                <a:avLst/>
                <a:gdLst>
                  <a:gd name="T0" fmla="+- 0 6638 6638"/>
                  <a:gd name="T1" fmla="*/ T0 w 3"/>
                  <a:gd name="T2" fmla="+- 0 4689 4031"/>
                  <a:gd name="T3" fmla="*/ 4689 h 658"/>
                  <a:gd name="T4" fmla="+- 0 6641 6638"/>
                  <a:gd name="T5" fmla="*/ T4 w 3"/>
                  <a:gd name="T6" fmla="+- 0 4689 4031"/>
                  <a:gd name="T7" fmla="*/ 4689 h 658"/>
                  <a:gd name="T8" fmla="+- 0 6641 6638"/>
                  <a:gd name="T9" fmla="*/ T8 w 3"/>
                  <a:gd name="T10" fmla="+- 0 4031 4031"/>
                  <a:gd name="T11" fmla="*/ 4031 h 658"/>
                  <a:gd name="T12" fmla="+- 0 6638 6638"/>
                  <a:gd name="T13" fmla="*/ T12 w 3"/>
                  <a:gd name="T14" fmla="+- 0 4031 4031"/>
                  <a:gd name="T15" fmla="*/ 4031 h 658"/>
                  <a:gd name="T16" fmla="+- 0 6638 6638"/>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8" name="Group 2447"/>
            <p:cNvGrpSpPr>
              <a:grpSpLocks/>
            </p:cNvGrpSpPr>
            <p:nvPr/>
          </p:nvGrpSpPr>
          <p:grpSpPr bwMode="auto">
            <a:xfrm>
              <a:off x="6638" y="4461"/>
              <a:ext cx="3" cy="6"/>
              <a:chOff x="6638" y="4461"/>
              <a:chExt cx="3" cy="6"/>
            </a:xfrm>
          </p:grpSpPr>
          <p:sp>
            <p:nvSpPr>
              <p:cNvPr id="39071" name="Freeform 2449"/>
              <p:cNvSpPr>
                <a:spLocks/>
              </p:cNvSpPr>
              <p:nvPr/>
            </p:nvSpPr>
            <p:spPr bwMode="auto">
              <a:xfrm>
                <a:off x="6638" y="4461"/>
                <a:ext cx="3" cy="6"/>
              </a:xfrm>
              <a:custGeom>
                <a:avLst/>
                <a:gdLst>
                  <a:gd name="T0" fmla="+- 0 6639 6638"/>
                  <a:gd name="T1" fmla="*/ T0 w 3"/>
                  <a:gd name="T2" fmla="+- 0 4461 4461"/>
                  <a:gd name="T3" fmla="*/ 4461 h 6"/>
                  <a:gd name="T4" fmla="+- 0 6638 6638"/>
                  <a:gd name="T5" fmla="*/ T4 w 3"/>
                  <a:gd name="T6" fmla="+- 0 4461 4461"/>
                  <a:gd name="T7" fmla="*/ 4461 h 6"/>
                  <a:gd name="T8" fmla="+- 0 6638 6638"/>
                  <a:gd name="T9" fmla="*/ T8 w 3"/>
                  <a:gd name="T10" fmla="+- 0 4466 4461"/>
                  <a:gd name="T11" fmla="*/ 4466 h 6"/>
                  <a:gd name="T12" fmla="+- 0 6639 6638"/>
                  <a:gd name="T13" fmla="*/ T12 w 3"/>
                  <a:gd name="T14" fmla="+- 0 4466 4461"/>
                  <a:gd name="T15" fmla="*/ 4466 h 6"/>
                  <a:gd name="T16" fmla="+- 0 6641 6638"/>
                  <a:gd name="T17" fmla="*/ T16 w 3"/>
                  <a:gd name="T18" fmla="+- 0 4464 4461"/>
                  <a:gd name="T19" fmla="*/ 4464 h 6"/>
                  <a:gd name="T20" fmla="+- 0 6641 6638"/>
                  <a:gd name="T21" fmla="*/ T20 w 3"/>
                  <a:gd name="T22" fmla="+- 0 4462 4461"/>
                  <a:gd name="T23" fmla="*/ 4462 h 6"/>
                  <a:gd name="T24" fmla="+- 0 6639 6638"/>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5"/>
                    </a:lnTo>
                    <a:lnTo>
                      <a:pt x="1" y="5"/>
                    </a:lnTo>
                    <a:lnTo>
                      <a:pt x="3" y="3"/>
                    </a:lnTo>
                    <a:lnTo>
                      <a:pt x="3" y="1"/>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072" name="Picture 24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19" name="Group 2445"/>
            <p:cNvGrpSpPr>
              <a:grpSpLocks/>
            </p:cNvGrpSpPr>
            <p:nvPr/>
          </p:nvGrpSpPr>
          <p:grpSpPr bwMode="auto">
            <a:xfrm>
              <a:off x="6624" y="4019"/>
              <a:ext cx="3" cy="656"/>
              <a:chOff x="6624" y="4019"/>
              <a:chExt cx="3" cy="656"/>
            </a:xfrm>
          </p:grpSpPr>
          <p:sp>
            <p:nvSpPr>
              <p:cNvPr id="39070" name="Freeform 2446"/>
              <p:cNvSpPr>
                <a:spLocks/>
              </p:cNvSpPr>
              <p:nvPr/>
            </p:nvSpPr>
            <p:spPr bwMode="auto">
              <a:xfrm>
                <a:off x="6624" y="4019"/>
                <a:ext cx="3" cy="656"/>
              </a:xfrm>
              <a:custGeom>
                <a:avLst/>
                <a:gdLst>
                  <a:gd name="T0" fmla="+- 0 6624 6624"/>
                  <a:gd name="T1" fmla="*/ T0 w 3"/>
                  <a:gd name="T2" fmla="+- 0 4675 4019"/>
                  <a:gd name="T3" fmla="*/ 4675 h 656"/>
                  <a:gd name="T4" fmla="+- 0 6626 6624"/>
                  <a:gd name="T5" fmla="*/ T4 w 3"/>
                  <a:gd name="T6" fmla="+- 0 4675 4019"/>
                  <a:gd name="T7" fmla="*/ 4675 h 656"/>
                  <a:gd name="T8" fmla="+- 0 6626 6624"/>
                  <a:gd name="T9" fmla="*/ T8 w 3"/>
                  <a:gd name="T10" fmla="+- 0 4019 4019"/>
                  <a:gd name="T11" fmla="*/ 4019 h 656"/>
                  <a:gd name="T12" fmla="+- 0 6624 6624"/>
                  <a:gd name="T13" fmla="*/ T12 w 3"/>
                  <a:gd name="T14" fmla="+- 0 4019 4019"/>
                  <a:gd name="T15" fmla="*/ 4019 h 656"/>
                  <a:gd name="T16" fmla="+- 0 6624 662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0" name="Group 2443"/>
            <p:cNvGrpSpPr>
              <a:grpSpLocks/>
            </p:cNvGrpSpPr>
            <p:nvPr/>
          </p:nvGrpSpPr>
          <p:grpSpPr bwMode="auto">
            <a:xfrm>
              <a:off x="6624" y="4018"/>
              <a:ext cx="82" cy="2"/>
              <a:chOff x="6624" y="4018"/>
              <a:chExt cx="82" cy="2"/>
            </a:xfrm>
          </p:grpSpPr>
          <p:sp>
            <p:nvSpPr>
              <p:cNvPr id="39069" name="Freeform 2444"/>
              <p:cNvSpPr>
                <a:spLocks/>
              </p:cNvSpPr>
              <p:nvPr/>
            </p:nvSpPr>
            <p:spPr bwMode="auto">
              <a:xfrm>
                <a:off x="6624" y="4018"/>
                <a:ext cx="82" cy="2"/>
              </a:xfrm>
              <a:custGeom>
                <a:avLst/>
                <a:gdLst>
                  <a:gd name="T0" fmla="+- 0 6624 6624"/>
                  <a:gd name="T1" fmla="*/ T0 w 82"/>
                  <a:gd name="T2" fmla="+- 0 6706 662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21" name="Group 2441"/>
            <p:cNvGrpSpPr>
              <a:grpSpLocks/>
            </p:cNvGrpSpPr>
            <p:nvPr/>
          </p:nvGrpSpPr>
          <p:grpSpPr bwMode="auto">
            <a:xfrm>
              <a:off x="6625" y="4674"/>
              <a:ext cx="80" cy="2"/>
              <a:chOff x="6625" y="4674"/>
              <a:chExt cx="80" cy="2"/>
            </a:xfrm>
          </p:grpSpPr>
          <p:sp>
            <p:nvSpPr>
              <p:cNvPr id="39068" name="Freeform 2442"/>
              <p:cNvSpPr>
                <a:spLocks/>
              </p:cNvSpPr>
              <p:nvPr/>
            </p:nvSpPr>
            <p:spPr bwMode="auto">
              <a:xfrm>
                <a:off x="6625" y="4674"/>
                <a:ext cx="80" cy="2"/>
              </a:xfrm>
              <a:custGeom>
                <a:avLst/>
                <a:gdLst>
                  <a:gd name="T0" fmla="+- 0 6625 6625"/>
                  <a:gd name="T1" fmla="*/ T0 w 80"/>
                  <a:gd name="T2" fmla="+- 0 6705 662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22" name="Group 2439"/>
            <p:cNvGrpSpPr>
              <a:grpSpLocks/>
            </p:cNvGrpSpPr>
            <p:nvPr/>
          </p:nvGrpSpPr>
          <p:grpSpPr bwMode="auto">
            <a:xfrm>
              <a:off x="6626" y="4672"/>
              <a:ext cx="80" cy="2"/>
              <a:chOff x="6626" y="4672"/>
              <a:chExt cx="80" cy="2"/>
            </a:xfrm>
          </p:grpSpPr>
          <p:sp>
            <p:nvSpPr>
              <p:cNvPr id="39067" name="Freeform 2440"/>
              <p:cNvSpPr>
                <a:spLocks/>
              </p:cNvSpPr>
              <p:nvPr/>
            </p:nvSpPr>
            <p:spPr bwMode="auto">
              <a:xfrm>
                <a:off x="6626" y="4672"/>
                <a:ext cx="80" cy="2"/>
              </a:xfrm>
              <a:custGeom>
                <a:avLst/>
                <a:gdLst>
                  <a:gd name="T0" fmla="+- 0 6626 6626"/>
                  <a:gd name="T1" fmla="*/ T0 w 80"/>
                  <a:gd name="T2" fmla="+- 0 6706 66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23" name="Group 2435"/>
            <p:cNvGrpSpPr>
              <a:grpSpLocks/>
            </p:cNvGrpSpPr>
            <p:nvPr/>
          </p:nvGrpSpPr>
          <p:grpSpPr bwMode="auto">
            <a:xfrm>
              <a:off x="6654" y="4125"/>
              <a:ext cx="38" cy="66"/>
              <a:chOff x="6654" y="4125"/>
              <a:chExt cx="38" cy="66"/>
            </a:xfrm>
          </p:grpSpPr>
          <p:sp>
            <p:nvSpPr>
              <p:cNvPr id="39064" name="Freeform 2438"/>
              <p:cNvSpPr>
                <a:spLocks/>
              </p:cNvSpPr>
              <p:nvPr/>
            </p:nvSpPr>
            <p:spPr bwMode="auto">
              <a:xfrm>
                <a:off x="6654" y="4125"/>
                <a:ext cx="38" cy="66"/>
              </a:xfrm>
              <a:custGeom>
                <a:avLst/>
                <a:gdLst>
                  <a:gd name="T0" fmla="+- 0 6690 6654"/>
                  <a:gd name="T1" fmla="*/ T0 w 38"/>
                  <a:gd name="T2" fmla="+- 0 4184 4125"/>
                  <a:gd name="T3" fmla="*/ 4184 h 66"/>
                  <a:gd name="T4" fmla="+- 0 6656 6654"/>
                  <a:gd name="T5" fmla="*/ T4 w 38"/>
                  <a:gd name="T6" fmla="+- 0 4184 4125"/>
                  <a:gd name="T7" fmla="*/ 4184 h 66"/>
                  <a:gd name="T8" fmla="+- 0 6655 6654"/>
                  <a:gd name="T9" fmla="*/ T8 w 38"/>
                  <a:gd name="T10" fmla="+- 0 4185 4125"/>
                  <a:gd name="T11" fmla="*/ 4185 h 66"/>
                  <a:gd name="T12" fmla="+- 0 6655 6654"/>
                  <a:gd name="T13" fmla="*/ T12 w 38"/>
                  <a:gd name="T14" fmla="+- 0 4185 4125"/>
                  <a:gd name="T15" fmla="*/ 4185 h 66"/>
                  <a:gd name="T16" fmla="+- 0 6654 6654"/>
                  <a:gd name="T17" fmla="*/ T16 w 38"/>
                  <a:gd name="T18" fmla="+- 0 4186 4125"/>
                  <a:gd name="T19" fmla="*/ 4186 h 66"/>
                  <a:gd name="T20" fmla="+- 0 6654 6654"/>
                  <a:gd name="T21" fmla="*/ T20 w 38"/>
                  <a:gd name="T22" fmla="+- 0 4190 4125"/>
                  <a:gd name="T23" fmla="*/ 4190 h 66"/>
                  <a:gd name="T24" fmla="+- 0 6655 6654"/>
                  <a:gd name="T25" fmla="*/ T24 w 38"/>
                  <a:gd name="T26" fmla="+- 0 4191 4125"/>
                  <a:gd name="T27" fmla="*/ 4191 h 66"/>
                  <a:gd name="T28" fmla="+- 0 6655 6654"/>
                  <a:gd name="T29" fmla="*/ T28 w 38"/>
                  <a:gd name="T30" fmla="+- 0 4191 4125"/>
                  <a:gd name="T31" fmla="*/ 4191 h 66"/>
                  <a:gd name="T32" fmla="+- 0 6690 6654"/>
                  <a:gd name="T33" fmla="*/ T32 w 38"/>
                  <a:gd name="T34" fmla="+- 0 4191 4125"/>
                  <a:gd name="T35" fmla="*/ 4191 h 66"/>
                  <a:gd name="T36" fmla="+- 0 6691 6654"/>
                  <a:gd name="T37" fmla="*/ T36 w 38"/>
                  <a:gd name="T38" fmla="+- 0 4191 4125"/>
                  <a:gd name="T39" fmla="*/ 4191 h 66"/>
                  <a:gd name="T40" fmla="+- 0 6691 6654"/>
                  <a:gd name="T41" fmla="*/ T40 w 38"/>
                  <a:gd name="T42" fmla="+- 0 4190 4125"/>
                  <a:gd name="T43" fmla="*/ 4190 h 66"/>
                  <a:gd name="T44" fmla="+- 0 6691 6654"/>
                  <a:gd name="T45" fmla="*/ T44 w 38"/>
                  <a:gd name="T46" fmla="+- 0 4186 4125"/>
                  <a:gd name="T47" fmla="*/ 4186 h 66"/>
                  <a:gd name="T48" fmla="+- 0 6691 6654"/>
                  <a:gd name="T49" fmla="*/ T48 w 38"/>
                  <a:gd name="T50" fmla="+- 0 4185 4125"/>
                  <a:gd name="T51" fmla="*/ 4185 h 66"/>
                  <a:gd name="T52" fmla="+- 0 6690 6654"/>
                  <a:gd name="T53" fmla="*/ T52 w 38"/>
                  <a:gd name="T54" fmla="+- 0 4185 4125"/>
                  <a:gd name="T55" fmla="*/ 4185 h 66"/>
                  <a:gd name="T56" fmla="+- 0 6690 6654"/>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65" name="Freeform 2437"/>
              <p:cNvSpPr>
                <a:spLocks/>
              </p:cNvSpPr>
              <p:nvPr/>
            </p:nvSpPr>
            <p:spPr bwMode="auto">
              <a:xfrm>
                <a:off x="6654" y="4125"/>
                <a:ext cx="38" cy="66"/>
              </a:xfrm>
              <a:custGeom>
                <a:avLst/>
                <a:gdLst>
                  <a:gd name="T0" fmla="+- 0 6678 6654"/>
                  <a:gd name="T1" fmla="*/ T0 w 38"/>
                  <a:gd name="T2" fmla="+- 0 4135 4125"/>
                  <a:gd name="T3" fmla="*/ 4135 h 66"/>
                  <a:gd name="T4" fmla="+- 0 6669 6654"/>
                  <a:gd name="T5" fmla="*/ T4 w 38"/>
                  <a:gd name="T6" fmla="+- 0 4135 4125"/>
                  <a:gd name="T7" fmla="*/ 4135 h 66"/>
                  <a:gd name="T8" fmla="+- 0 6669 6654"/>
                  <a:gd name="T9" fmla="*/ T8 w 38"/>
                  <a:gd name="T10" fmla="+- 0 4184 4125"/>
                  <a:gd name="T11" fmla="*/ 4184 h 66"/>
                  <a:gd name="T12" fmla="+- 0 6678 6654"/>
                  <a:gd name="T13" fmla="*/ T12 w 38"/>
                  <a:gd name="T14" fmla="+- 0 4184 4125"/>
                  <a:gd name="T15" fmla="*/ 4184 h 66"/>
                  <a:gd name="T16" fmla="+- 0 6678 6654"/>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66" name="Freeform 2436"/>
              <p:cNvSpPr>
                <a:spLocks/>
              </p:cNvSpPr>
              <p:nvPr/>
            </p:nvSpPr>
            <p:spPr bwMode="auto">
              <a:xfrm>
                <a:off x="6654" y="4125"/>
                <a:ext cx="38" cy="66"/>
              </a:xfrm>
              <a:custGeom>
                <a:avLst/>
                <a:gdLst>
                  <a:gd name="T0" fmla="+- 0 6676 6654"/>
                  <a:gd name="T1" fmla="*/ T0 w 38"/>
                  <a:gd name="T2" fmla="+- 0 4125 4125"/>
                  <a:gd name="T3" fmla="*/ 4125 h 66"/>
                  <a:gd name="T4" fmla="+- 0 6654 6654"/>
                  <a:gd name="T5" fmla="*/ T4 w 38"/>
                  <a:gd name="T6" fmla="+- 0 4141 4125"/>
                  <a:gd name="T7" fmla="*/ 4141 h 66"/>
                  <a:gd name="T8" fmla="+- 0 6655 6654"/>
                  <a:gd name="T9" fmla="*/ T8 w 38"/>
                  <a:gd name="T10" fmla="+- 0 4142 4125"/>
                  <a:gd name="T11" fmla="*/ 4142 h 66"/>
                  <a:gd name="T12" fmla="+- 0 6655 6654"/>
                  <a:gd name="T13" fmla="*/ T12 w 38"/>
                  <a:gd name="T14" fmla="+- 0 4143 4125"/>
                  <a:gd name="T15" fmla="*/ 4143 h 66"/>
                  <a:gd name="T16" fmla="+- 0 6657 6654"/>
                  <a:gd name="T17" fmla="*/ T16 w 38"/>
                  <a:gd name="T18" fmla="+- 0 4142 4125"/>
                  <a:gd name="T19" fmla="*/ 4142 h 66"/>
                  <a:gd name="T20" fmla="+- 0 6669 6654"/>
                  <a:gd name="T21" fmla="*/ T20 w 38"/>
                  <a:gd name="T22" fmla="+- 0 4135 4125"/>
                  <a:gd name="T23" fmla="*/ 4135 h 66"/>
                  <a:gd name="T24" fmla="+- 0 6678 6654"/>
                  <a:gd name="T25" fmla="*/ T24 w 38"/>
                  <a:gd name="T26" fmla="+- 0 4135 4125"/>
                  <a:gd name="T27" fmla="*/ 4135 h 66"/>
                  <a:gd name="T28" fmla="+- 0 6678 6654"/>
                  <a:gd name="T29" fmla="*/ T28 w 38"/>
                  <a:gd name="T30" fmla="+- 0 4126 4125"/>
                  <a:gd name="T31" fmla="*/ 4126 h 66"/>
                  <a:gd name="T32" fmla="+- 0 6677 6654"/>
                  <a:gd name="T33" fmla="*/ T32 w 38"/>
                  <a:gd name="T34" fmla="+- 0 4126 4125"/>
                  <a:gd name="T35" fmla="*/ 4126 h 66"/>
                  <a:gd name="T36" fmla="+- 0 6676 6654"/>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4" name="Group 2432"/>
            <p:cNvGrpSpPr>
              <a:grpSpLocks/>
            </p:cNvGrpSpPr>
            <p:nvPr/>
          </p:nvGrpSpPr>
          <p:grpSpPr bwMode="auto">
            <a:xfrm>
              <a:off x="6649" y="4248"/>
              <a:ext cx="45" cy="68"/>
              <a:chOff x="6649" y="4248"/>
              <a:chExt cx="45" cy="68"/>
            </a:xfrm>
          </p:grpSpPr>
          <p:sp>
            <p:nvSpPr>
              <p:cNvPr id="39062" name="Freeform 2434"/>
              <p:cNvSpPr>
                <a:spLocks/>
              </p:cNvSpPr>
              <p:nvPr/>
            </p:nvSpPr>
            <p:spPr bwMode="auto">
              <a:xfrm>
                <a:off x="6649" y="4248"/>
                <a:ext cx="45" cy="68"/>
              </a:xfrm>
              <a:custGeom>
                <a:avLst/>
                <a:gdLst>
                  <a:gd name="T0" fmla="+- 0 6676 6649"/>
                  <a:gd name="T1" fmla="*/ T0 w 45"/>
                  <a:gd name="T2" fmla="+- 0 4248 4248"/>
                  <a:gd name="T3" fmla="*/ 4248 h 68"/>
                  <a:gd name="T4" fmla="+- 0 6668 6649"/>
                  <a:gd name="T5" fmla="*/ T4 w 45"/>
                  <a:gd name="T6" fmla="+- 0 4248 4248"/>
                  <a:gd name="T7" fmla="*/ 4248 h 68"/>
                  <a:gd name="T8" fmla="+- 0 6664 6649"/>
                  <a:gd name="T9" fmla="*/ T8 w 45"/>
                  <a:gd name="T10" fmla="+- 0 4249 4248"/>
                  <a:gd name="T11" fmla="*/ 4249 h 68"/>
                  <a:gd name="T12" fmla="+- 0 6649 6649"/>
                  <a:gd name="T13" fmla="*/ T12 w 45"/>
                  <a:gd name="T14" fmla="+- 0 4287 4248"/>
                  <a:gd name="T15" fmla="*/ 4287 h 68"/>
                  <a:gd name="T16" fmla="+- 0 6649 6649"/>
                  <a:gd name="T17" fmla="*/ T16 w 45"/>
                  <a:gd name="T18" fmla="+- 0 4292 4248"/>
                  <a:gd name="T19" fmla="*/ 4292 h 68"/>
                  <a:gd name="T20" fmla="+- 0 6666 6649"/>
                  <a:gd name="T21" fmla="*/ T20 w 45"/>
                  <a:gd name="T22" fmla="+- 0 4316 4248"/>
                  <a:gd name="T23" fmla="*/ 4316 h 68"/>
                  <a:gd name="T24" fmla="+- 0 6675 6649"/>
                  <a:gd name="T25" fmla="*/ T24 w 45"/>
                  <a:gd name="T26" fmla="+- 0 4316 4248"/>
                  <a:gd name="T27" fmla="*/ 4316 h 68"/>
                  <a:gd name="T28" fmla="+- 0 6678 6649"/>
                  <a:gd name="T29" fmla="*/ T28 w 45"/>
                  <a:gd name="T30" fmla="+- 0 4315 4248"/>
                  <a:gd name="T31" fmla="*/ 4315 h 68"/>
                  <a:gd name="T32" fmla="+- 0 6684 6649"/>
                  <a:gd name="T33" fmla="*/ T32 w 45"/>
                  <a:gd name="T34" fmla="+- 0 4311 4248"/>
                  <a:gd name="T35" fmla="*/ 4311 h 68"/>
                  <a:gd name="T36" fmla="+- 0 6687 6649"/>
                  <a:gd name="T37" fmla="*/ T36 w 45"/>
                  <a:gd name="T38" fmla="+- 0 4309 4248"/>
                  <a:gd name="T39" fmla="*/ 4309 h 68"/>
                  <a:gd name="T40" fmla="+- 0 6687 6649"/>
                  <a:gd name="T41" fmla="*/ T40 w 45"/>
                  <a:gd name="T42" fmla="+- 0 4308 4248"/>
                  <a:gd name="T43" fmla="*/ 4308 h 68"/>
                  <a:gd name="T44" fmla="+- 0 6669 6649"/>
                  <a:gd name="T45" fmla="*/ T44 w 45"/>
                  <a:gd name="T46" fmla="+- 0 4308 4248"/>
                  <a:gd name="T47" fmla="*/ 4308 h 68"/>
                  <a:gd name="T48" fmla="+- 0 6667 6649"/>
                  <a:gd name="T49" fmla="*/ T48 w 45"/>
                  <a:gd name="T50" fmla="+- 0 4308 4248"/>
                  <a:gd name="T51" fmla="*/ 4308 h 68"/>
                  <a:gd name="T52" fmla="+- 0 6658 6649"/>
                  <a:gd name="T53" fmla="*/ T52 w 45"/>
                  <a:gd name="T54" fmla="+- 0 4287 4248"/>
                  <a:gd name="T55" fmla="*/ 4287 h 68"/>
                  <a:gd name="T56" fmla="+- 0 6658 6649"/>
                  <a:gd name="T57" fmla="*/ T56 w 45"/>
                  <a:gd name="T58" fmla="+- 0 4274 4248"/>
                  <a:gd name="T59" fmla="*/ 4274 h 68"/>
                  <a:gd name="T60" fmla="+- 0 6668 6649"/>
                  <a:gd name="T61" fmla="*/ T60 w 45"/>
                  <a:gd name="T62" fmla="+- 0 4255 4248"/>
                  <a:gd name="T63" fmla="*/ 4255 h 68"/>
                  <a:gd name="T64" fmla="+- 0 6688 6649"/>
                  <a:gd name="T65" fmla="*/ T64 w 45"/>
                  <a:gd name="T66" fmla="+- 0 4255 4248"/>
                  <a:gd name="T67" fmla="*/ 4255 h 68"/>
                  <a:gd name="T68" fmla="+- 0 6687 6649"/>
                  <a:gd name="T69" fmla="*/ T68 w 45"/>
                  <a:gd name="T70" fmla="+- 0 4254 4248"/>
                  <a:gd name="T71" fmla="*/ 4254 h 68"/>
                  <a:gd name="T72" fmla="+- 0 6685 6649"/>
                  <a:gd name="T73" fmla="*/ T72 w 45"/>
                  <a:gd name="T74" fmla="+- 0 4252 4248"/>
                  <a:gd name="T75" fmla="*/ 4252 h 68"/>
                  <a:gd name="T76" fmla="+- 0 6679 6649"/>
                  <a:gd name="T77" fmla="*/ T76 w 45"/>
                  <a:gd name="T78" fmla="+- 0 4249 4248"/>
                  <a:gd name="T79" fmla="*/ 4249 h 68"/>
                  <a:gd name="T80" fmla="+- 0 6676 664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63" name="Freeform 2433"/>
              <p:cNvSpPr>
                <a:spLocks/>
              </p:cNvSpPr>
              <p:nvPr/>
            </p:nvSpPr>
            <p:spPr bwMode="auto">
              <a:xfrm>
                <a:off x="6649" y="4248"/>
                <a:ext cx="45" cy="68"/>
              </a:xfrm>
              <a:custGeom>
                <a:avLst/>
                <a:gdLst>
                  <a:gd name="T0" fmla="+- 0 6688 6649"/>
                  <a:gd name="T1" fmla="*/ T0 w 45"/>
                  <a:gd name="T2" fmla="+- 0 4255 4248"/>
                  <a:gd name="T3" fmla="*/ 4255 h 68"/>
                  <a:gd name="T4" fmla="+- 0 6671 6649"/>
                  <a:gd name="T5" fmla="*/ T4 w 45"/>
                  <a:gd name="T6" fmla="+- 0 4255 4248"/>
                  <a:gd name="T7" fmla="*/ 4255 h 68"/>
                  <a:gd name="T8" fmla="+- 0 6676 6649"/>
                  <a:gd name="T9" fmla="*/ T8 w 45"/>
                  <a:gd name="T10" fmla="+- 0 4256 4248"/>
                  <a:gd name="T11" fmla="*/ 4256 h 68"/>
                  <a:gd name="T12" fmla="+- 0 6679 6649"/>
                  <a:gd name="T13" fmla="*/ T12 w 45"/>
                  <a:gd name="T14" fmla="+- 0 4258 4248"/>
                  <a:gd name="T15" fmla="*/ 4258 h 68"/>
                  <a:gd name="T16" fmla="+- 0 6685 6649"/>
                  <a:gd name="T17" fmla="*/ T16 w 45"/>
                  <a:gd name="T18" fmla="+- 0 4287 4248"/>
                  <a:gd name="T19" fmla="*/ 4287 h 68"/>
                  <a:gd name="T20" fmla="+- 0 6684 6649"/>
                  <a:gd name="T21" fmla="*/ T20 w 45"/>
                  <a:gd name="T22" fmla="+- 0 4290 4248"/>
                  <a:gd name="T23" fmla="*/ 4290 h 68"/>
                  <a:gd name="T24" fmla="+- 0 6673 6649"/>
                  <a:gd name="T25" fmla="*/ T24 w 45"/>
                  <a:gd name="T26" fmla="+- 0 4308 4248"/>
                  <a:gd name="T27" fmla="*/ 4308 h 68"/>
                  <a:gd name="T28" fmla="+- 0 6687 6649"/>
                  <a:gd name="T29" fmla="*/ T28 w 45"/>
                  <a:gd name="T30" fmla="+- 0 4308 4248"/>
                  <a:gd name="T31" fmla="*/ 4308 h 68"/>
                  <a:gd name="T32" fmla="+- 0 6690 6649"/>
                  <a:gd name="T33" fmla="*/ T32 w 45"/>
                  <a:gd name="T34" fmla="+- 0 4303 4248"/>
                  <a:gd name="T35" fmla="*/ 4303 h 68"/>
                  <a:gd name="T36" fmla="+- 0 6691 6649"/>
                  <a:gd name="T37" fmla="*/ T36 w 45"/>
                  <a:gd name="T38" fmla="+- 0 4300 4248"/>
                  <a:gd name="T39" fmla="*/ 4300 h 68"/>
                  <a:gd name="T40" fmla="+- 0 6693 6649"/>
                  <a:gd name="T41" fmla="*/ T40 w 45"/>
                  <a:gd name="T42" fmla="+- 0 4291 4248"/>
                  <a:gd name="T43" fmla="*/ 4291 h 68"/>
                  <a:gd name="T44" fmla="+- 0 6693 6649"/>
                  <a:gd name="T45" fmla="*/ T44 w 45"/>
                  <a:gd name="T46" fmla="+- 0 4287 4248"/>
                  <a:gd name="T47" fmla="*/ 4287 h 68"/>
                  <a:gd name="T48" fmla="+- 0 6693 6649"/>
                  <a:gd name="T49" fmla="*/ T48 w 45"/>
                  <a:gd name="T50" fmla="+- 0 4274 4248"/>
                  <a:gd name="T51" fmla="*/ 4274 h 68"/>
                  <a:gd name="T52" fmla="+- 0 6693 6649"/>
                  <a:gd name="T53" fmla="*/ T52 w 45"/>
                  <a:gd name="T54" fmla="+- 0 4272 4248"/>
                  <a:gd name="T55" fmla="*/ 4272 h 68"/>
                  <a:gd name="T56" fmla="+- 0 6693 6649"/>
                  <a:gd name="T57" fmla="*/ T56 w 45"/>
                  <a:gd name="T58" fmla="+- 0 4271 4248"/>
                  <a:gd name="T59" fmla="*/ 4271 h 68"/>
                  <a:gd name="T60" fmla="+- 0 6692 6649"/>
                  <a:gd name="T61" fmla="*/ T60 w 45"/>
                  <a:gd name="T62" fmla="+- 0 4263 4248"/>
                  <a:gd name="T63" fmla="*/ 4263 h 68"/>
                  <a:gd name="T64" fmla="+- 0 6690 6649"/>
                  <a:gd name="T65" fmla="*/ T64 w 45"/>
                  <a:gd name="T66" fmla="+- 0 4260 4248"/>
                  <a:gd name="T67" fmla="*/ 4260 h 68"/>
                  <a:gd name="T68" fmla="+- 0 6688 664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5" name="Group 2429"/>
            <p:cNvGrpSpPr>
              <a:grpSpLocks/>
            </p:cNvGrpSpPr>
            <p:nvPr/>
          </p:nvGrpSpPr>
          <p:grpSpPr bwMode="auto">
            <a:xfrm>
              <a:off x="6649" y="4371"/>
              <a:ext cx="45" cy="68"/>
              <a:chOff x="6649" y="4371"/>
              <a:chExt cx="45" cy="68"/>
            </a:xfrm>
          </p:grpSpPr>
          <p:sp>
            <p:nvSpPr>
              <p:cNvPr id="39060" name="Freeform 2431"/>
              <p:cNvSpPr>
                <a:spLocks/>
              </p:cNvSpPr>
              <p:nvPr/>
            </p:nvSpPr>
            <p:spPr bwMode="auto">
              <a:xfrm>
                <a:off x="6649" y="4371"/>
                <a:ext cx="45" cy="68"/>
              </a:xfrm>
              <a:custGeom>
                <a:avLst/>
                <a:gdLst>
                  <a:gd name="T0" fmla="+- 0 6676 6649"/>
                  <a:gd name="T1" fmla="*/ T0 w 45"/>
                  <a:gd name="T2" fmla="+- 0 4371 4371"/>
                  <a:gd name="T3" fmla="*/ 4371 h 68"/>
                  <a:gd name="T4" fmla="+- 0 6668 6649"/>
                  <a:gd name="T5" fmla="*/ T4 w 45"/>
                  <a:gd name="T6" fmla="+- 0 4371 4371"/>
                  <a:gd name="T7" fmla="*/ 4371 h 68"/>
                  <a:gd name="T8" fmla="+- 0 6664 6649"/>
                  <a:gd name="T9" fmla="*/ T8 w 45"/>
                  <a:gd name="T10" fmla="+- 0 4372 4371"/>
                  <a:gd name="T11" fmla="*/ 4372 h 68"/>
                  <a:gd name="T12" fmla="+- 0 6649 6649"/>
                  <a:gd name="T13" fmla="*/ T12 w 45"/>
                  <a:gd name="T14" fmla="+- 0 4410 4371"/>
                  <a:gd name="T15" fmla="*/ 4410 h 68"/>
                  <a:gd name="T16" fmla="+- 0 6649 6649"/>
                  <a:gd name="T17" fmla="*/ T16 w 45"/>
                  <a:gd name="T18" fmla="+- 0 4415 4371"/>
                  <a:gd name="T19" fmla="*/ 4415 h 68"/>
                  <a:gd name="T20" fmla="+- 0 6666 6649"/>
                  <a:gd name="T21" fmla="*/ T20 w 45"/>
                  <a:gd name="T22" fmla="+- 0 4439 4371"/>
                  <a:gd name="T23" fmla="*/ 4439 h 68"/>
                  <a:gd name="T24" fmla="+- 0 6675 6649"/>
                  <a:gd name="T25" fmla="*/ T24 w 45"/>
                  <a:gd name="T26" fmla="+- 0 4439 4371"/>
                  <a:gd name="T27" fmla="*/ 4439 h 68"/>
                  <a:gd name="T28" fmla="+- 0 6678 6649"/>
                  <a:gd name="T29" fmla="*/ T28 w 45"/>
                  <a:gd name="T30" fmla="+- 0 4438 4371"/>
                  <a:gd name="T31" fmla="*/ 4438 h 68"/>
                  <a:gd name="T32" fmla="+- 0 6684 6649"/>
                  <a:gd name="T33" fmla="*/ T32 w 45"/>
                  <a:gd name="T34" fmla="+- 0 4435 4371"/>
                  <a:gd name="T35" fmla="*/ 4435 h 68"/>
                  <a:gd name="T36" fmla="+- 0 6687 6649"/>
                  <a:gd name="T37" fmla="*/ T36 w 45"/>
                  <a:gd name="T38" fmla="+- 0 4432 4371"/>
                  <a:gd name="T39" fmla="*/ 4432 h 68"/>
                  <a:gd name="T40" fmla="+- 0 6687 6649"/>
                  <a:gd name="T41" fmla="*/ T40 w 45"/>
                  <a:gd name="T42" fmla="+- 0 4431 4371"/>
                  <a:gd name="T43" fmla="*/ 4431 h 68"/>
                  <a:gd name="T44" fmla="+- 0 6669 6649"/>
                  <a:gd name="T45" fmla="*/ T44 w 45"/>
                  <a:gd name="T46" fmla="+- 0 4431 4371"/>
                  <a:gd name="T47" fmla="*/ 4431 h 68"/>
                  <a:gd name="T48" fmla="+- 0 6667 6649"/>
                  <a:gd name="T49" fmla="*/ T48 w 45"/>
                  <a:gd name="T50" fmla="+- 0 4431 4371"/>
                  <a:gd name="T51" fmla="*/ 4431 h 68"/>
                  <a:gd name="T52" fmla="+- 0 6658 6649"/>
                  <a:gd name="T53" fmla="*/ T52 w 45"/>
                  <a:gd name="T54" fmla="+- 0 4410 4371"/>
                  <a:gd name="T55" fmla="*/ 4410 h 68"/>
                  <a:gd name="T56" fmla="+- 0 6658 6649"/>
                  <a:gd name="T57" fmla="*/ T56 w 45"/>
                  <a:gd name="T58" fmla="+- 0 4397 4371"/>
                  <a:gd name="T59" fmla="*/ 4397 h 68"/>
                  <a:gd name="T60" fmla="+- 0 6659 6649"/>
                  <a:gd name="T61" fmla="*/ T60 w 45"/>
                  <a:gd name="T62" fmla="+- 0 4391 4371"/>
                  <a:gd name="T63" fmla="*/ 4391 h 68"/>
                  <a:gd name="T64" fmla="+- 0 6659 6649"/>
                  <a:gd name="T65" fmla="*/ T64 w 45"/>
                  <a:gd name="T66" fmla="+- 0 4388 4371"/>
                  <a:gd name="T67" fmla="*/ 4388 h 68"/>
                  <a:gd name="T68" fmla="+- 0 6660 6649"/>
                  <a:gd name="T69" fmla="*/ T68 w 45"/>
                  <a:gd name="T70" fmla="+- 0 4386 4371"/>
                  <a:gd name="T71" fmla="*/ 4386 h 68"/>
                  <a:gd name="T72" fmla="+- 0 6661 6649"/>
                  <a:gd name="T73" fmla="*/ T72 w 45"/>
                  <a:gd name="T74" fmla="+- 0 4383 4371"/>
                  <a:gd name="T75" fmla="*/ 4383 h 68"/>
                  <a:gd name="T76" fmla="+- 0 6663 6649"/>
                  <a:gd name="T77" fmla="*/ T76 w 45"/>
                  <a:gd name="T78" fmla="+- 0 4382 4371"/>
                  <a:gd name="T79" fmla="*/ 4382 h 68"/>
                  <a:gd name="T80" fmla="+- 0 6666 6649"/>
                  <a:gd name="T81" fmla="*/ T80 w 45"/>
                  <a:gd name="T82" fmla="+- 0 4379 4371"/>
                  <a:gd name="T83" fmla="*/ 4379 h 68"/>
                  <a:gd name="T84" fmla="+- 0 6668 6649"/>
                  <a:gd name="T85" fmla="*/ T84 w 45"/>
                  <a:gd name="T86" fmla="+- 0 4378 4371"/>
                  <a:gd name="T87" fmla="*/ 4378 h 68"/>
                  <a:gd name="T88" fmla="+- 0 6688 6649"/>
                  <a:gd name="T89" fmla="*/ T88 w 45"/>
                  <a:gd name="T90" fmla="+- 0 4378 4371"/>
                  <a:gd name="T91" fmla="*/ 4378 h 68"/>
                  <a:gd name="T92" fmla="+- 0 6687 6649"/>
                  <a:gd name="T93" fmla="*/ T92 w 45"/>
                  <a:gd name="T94" fmla="+- 0 4377 4371"/>
                  <a:gd name="T95" fmla="*/ 4377 h 68"/>
                  <a:gd name="T96" fmla="+- 0 6685 6649"/>
                  <a:gd name="T97" fmla="*/ T96 w 45"/>
                  <a:gd name="T98" fmla="+- 0 4375 4371"/>
                  <a:gd name="T99" fmla="*/ 4375 h 68"/>
                  <a:gd name="T100" fmla="+- 0 6679 6649"/>
                  <a:gd name="T101" fmla="*/ T100 w 45"/>
                  <a:gd name="T102" fmla="+- 0 4372 4371"/>
                  <a:gd name="T103" fmla="*/ 4372 h 68"/>
                  <a:gd name="T104" fmla="+- 0 6676 6649"/>
                  <a:gd name="T105" fmla="*/ T104 w 45"/>
                  <a:gd name="T106" fmla="+- 0 4371 4371"/>
                  <a:gd name="T107"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5" h="68">
                    <a:moveTo>
                      <a:pt x="27" y="0"/>
                    </a:moveTo>
                    <a:lnTo>
                      <a:pt x="19" y="0"/>
                    </a:lnTo>
                    <a:lnTo>
                      <a:pt x="15" y="1"/>
                    </a:lnTo>
                    <a:lnTo>
                      <a:pt x="0" y="39"/>
                    </a:lnTo>
                    <a:lnTo>
                      <a:pt x="0" y="44"/>
                    </a:lnTo>
                    <a:lnTo>
                      <a:pt x="17" y="68"/>
                    </a:lnTo>
                    <a:lnTo>
                      <a:pt x="26" y="68"/>
                    </a:lnTo>
                    <a:lnTo>
                      <a:pt x="29" y="67"/>
                    </a:lnTo>
                    <a:lnTo>
                      <a:pt x="35" y="64"/>
                    </a:lnTo>
                    <a:lnTo>
                      <a:pt x="38" y="61"/>
                    </a:lnTo>
                    <a:lnTo>
                      <a:pt x="38" y="60"/>
                    </a:lnTo>
                    <a:lnTo>
                      <a:pt x="20" y="60"/>
                    </a:lnTo>
                    <a:lnTo>
                      <a:pt x="18" y="60"/>
                    </a:lnTo>
                    <a:lnTo>
                      <a:pt x="9" y="39"/>
                    </a:lnTo>
                    <a:lnTo>
                      <a:pt x="9" y="26"/>
                    </a:lnTo>
                    <a:lnTo>
                      <a:pt x="10" y="20"/>
                    </a:lnTo>
                    <a:lnTo>
                      <a:pt x="10" y="17"/>
                    </a:lnTo>
                    <a:lnTo>
                      <a:pt x="11" y="15"/>
                    </a:lnTo>
                    <a:lnTo>
                      <a:pt x="12" y="12"/>
                    </a:lnTo>
                    <a:lnTo>
                      <a:pt x="14" y="11"/>
                    </a:lnTo>
                    <a:lnTo>
                      <a:pt x="17" y="8"/>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61" name="Freeform 2430"/>
              <p:cNvSpPr>
                <a:spLocks/>
              </p:cNvSpPr>
              <p:nvPr/>
            </p:nvSpPr>
            <p:spPr bwMode="auto">
              <a:xfrm>
                <a:off x="6649" y="4371"/>
                <a:ext cx="45" cy="68"/>
              </a:xfrm>
              <a:custGeom>
                <a:avLst/>
                <a:gdLst>
                  <a:gd name="T0" fmla="+- 0 6688 6649"/>
                  <a:gd name="T1" fmla="*/ T0 w 45"/>
                  <a:gd name="T2" fmla="+- 0 4378 4371"/>
                  <a:gd name="T3" fmla="*/ 4378 h 68"/>
                  <a:gd name="T4" fmla="+- 0 6671 6649"/>
                  <a:gd name="T5" fmla="*/ T4 w 45"/>
                  <a:gd name="T6" fmla="+- 0 4378 4371"/>
                  <a:gd name="T7" fmla="*/ 4378 h 68"/>
                  <a:gd name="T8" fmla="+- 0 6676 6649"/>
                  <a:gd name="T9" fmla="*/ T8 w 45"/>
                  <a:gd name="T10" fmla="+- 0 4379 4371"/>
                  <a:gd name="T11" fmla="*/ 4379 h 68"/>
                  <a:gd name="T12" fmla="+- 0 6679 6649"/>
                  <a:gd name="T13" fmla="*/ T12 w 45"/>
                  <a:gd name="T14" fmla="+- 0 4381 4371"/>
                  <a:gd name="T15" fmla="*/ 4381 h 68"/>
                  <a:gd name="T16" fmla="+- 0 6685 6649"/>
                  <a:gd name="T17" fmla="*/ T16 w 45"/>
                  <a:gd name="T18" fmla="+- 0 4410 4371"/>
                  <a:gd name="T19" fmla="*/ 4410 h 68"/>
                  <a:gd name="T20" fmla="+- 0 6684 6649"/>
                  <a:gd name="T21" fmla="*/ T20 w 45"/>
                  <a:gd name="T22" fmla="+- 0 4413 4371"/>
                  <a:gd name="T23" fmla="*/ 4413 h 68"/>
                  <a:gd name="T24" fmla="+- 0 6673 6649"/>
                  <a:gd name="T25" fmla="*/ T24 w 45"/>
                  <a:gd name="T26" fmla="+- 0 4431 4371"/>
                  <a:gd name="T27" fmla="*/ 4431 h 68"/>
                  <a:gd name="T28" fmla="+- 0 6687 6649"/>
                  <a:gd name="T29" fmla="*/ T28 w 45"/>
                  <a:gd name="T30" fmla="+- 0 4431 4371"/>
                  <a:gd name="T31" fmla="*/ 4431 h 68"/>
                  <a:gd name="T32" fmla="+- 0 6690 6649"/>
                  <a:gd name="T33" fmla="*/ T32 w 45"/>
                  <a:gd name="T34" fmla="+- 0 4426 4371"/>
                  <a:gd name="T35" fmla="*/ 4426 h 68"/>
                  <a:gd name="T36" fmla="+- 0 6691 6649"/>
                  <a:gd name="T37" fmla="*/ T36 w 45"/>
                  <a:gd name="T38" fmla="+- 0 4423 4371"/>
                  <a:gd name="T39" fmla="*/ 4423 h 68"/>
                  <a:gd name="T40" fmla="+- 0 6693 6649"/>
                  <a:gd name="T41" fmla="*/ T40 w 45"/>
                  <a:gd name="T42" fmla="+- 0 4414 4371"/>
                  <a:gd name="T43" fmla="*/ 4414 h 68"/>
                  <a:gd name="T44" fmla="+- 0 6693 6649"/>
                  <a:gd name="T45" fmla="*/ T44 w 45"/>
                  <a:gd name="T46" fmla="+- 0 4410 4371"/>
                  <a:gd name="T47" fmla="*/ 4410 h 68"/>
                  <a:gd name="T48" fmla="+- 0 6693 6649"/>
                  <a:gd name="T49" fmla="*/ T48 w 45"/>
                  <a:gd name="T50" fmla="+- 0 4397 4371"/>
                  <a:gd name="T51" fmla="*/ 4397 h 68"/>
                  <a:gd name="T52" fmla="+- 0 6693 6649"/>
                  <a:gd name="T53" fmla="*/ T52 w 45"/>
                  <a:gd name="T54" fmla="+- 0 4395 4371"/>
                  <a:gd name="T55" fmla="*/ 4395 h 68"/>
                  <a:gd name="T56" fmla="+- 0 6693 6649"/>
                  <a:gd name="T57" fmla="*/ T56 w 45"/>
                  <a:gd name="T58" fmla="+- 0 4394 4371"/>
                  <a:gd name="T59" fmla="*/ 4394 h 68"/>
                  <a:gd name="T60" fmla="+- 0 6692 6649"/>
                  <a:gd name="T61" fmla="*/ T60 w 45"/>
                  <a:gd name="T62" fmla="+- 0 4386 4371"/>
                  <a:gd name="T63" fmla="*/ 4386 h 68"/>
                  <a:gd name="T64" fmla="+- 0 6690 6649"/>
                  <a:gd name="T65" fmla="*/ T64 w 45"/>
                  <a:gd name="T66" fmla="+- 0 4383 4371"/>
                  <a:gd name="T67" fmla="*/ 4383 h 68"/>
                  <a:gd name="T68" fmla="+- 0 6688 6649"/>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6" name="Group 2427"/>
            <p:cNvGrpSpPr>
              <a:grpSpLocks/>
            </p:cNvGrpSpPr>
            <p:nvPr/>
          </p:nvGrpSpPr>
          <p:grpSpPr bwMode="auto">
            <a:xfrm>
              <a:off x="6650" y="4495"/>
              <a:ext cx="42" cy="66"/>
              <a:chOff x="6650" y="4495"/>
              <a:chExt cx="42" cy="66"/>
            </a:xfrm>
          </p:grpSpPr>
          <p:sp>
            <p:nvSpPr>
              <p:cNvPr id="39059" name="Freeform 2428"/>
              <p:cNvSpPr>
                <a:spLocks/>
              </p:cNvSpPr>
              <p:nvPr/>
            </p:nvSpPr>
            <p:spPr bwMode="auto">
              <a:xfrm>
                <a:off x="6650" y="4495"/>
                <a:ext cx="42" cy="66"/>
              </a:xfrm>
              <a:custGeom>
                <a:avLst/>
                <a:gdLst>
                  <a:gd name="T0" fmla="+- 0 6652 6650"/>
                  <a:gd name="T1" fmla="*/ T0 w 42"/>
                  <a:gd name="T2" fmla="+- 0 4495 4495"/>
                  <a:gd name="T3" fmla="*/ 4495 h 66"/>
                  <a:gd name="T4" fmla="+- 0 6651 6650"/>
                  <a:gd name="T5" fmla="*/ T4 w 42"/>
                  <a:gd name="T6" fmla="+- 0 4495 4495"/>
                  <a:gd name="T7" fmla="*/ 4495 h 66"/>
                  <a:gd name="T8" fmla="+- 0 6651 6650"/>
                  <a:gd name="T9" fmla="*/ T8 w 42"/>
                  <a:gd name="T10" fmla="+- 0 4496 4495"/>
                  <a:gd name="T11" fmla="*/ 4496 h 66"/>
                  <a:gd name="T12" fmla="+- 0 6650 6650"/>
                  <a:gd name="T13" fmla="*/ T12 w 42"/>
                  <a:gd name="T14" fmla="+- 0 4497 4495"/>
                  <a:gd name="T15" fmla="*/ 4497 h 66"/>
                  <a:gd name="T16" fmla="+- 0 6650 6650"/>
                  <a:gd name="T17" fmla="*/ T16 w 42"/>
                  <a:gd name="T18" fmla="+- 0 4499 4495"/>
                  <a:gd name="T19" fmla="*/ 4499 h 66"/>
                  <a:gd name="T20" fmla="+- 0 6651 6650"/>
                  <a:gd name="T21" fmla="*/ T20 w 42"/>
                  <a:gd name="T22" fmla="+- 0 4502 4495"/>
                  <a:gd name="T23" fmla="*/ 4502 h 66"/>
                  <a:gd name="T24" fmla="+- 0 6652 6650"/>
                  <a:gd name="T25" fmla="*/ T24 w 42"/>
                  <a:gd name="T26" fmla="+- 0 4503 4495"/>
                  <a:gd name="T27" fmla="*/ 4503 h 66"/>
                  <a:gd name="T28" fmla="+- 0 6683 6650"/>
                  <a:gd name="T29" fmla="*/ T28 w 42"/>
                  <a:gd name="T30" fmla="+- 0 4503 4495"/>
                  <a:gd name="T31" fmla="*/ 4503 h 66"/>
                  <a:gd name="T32" fmla="+- 0 6659 6650"/>
                  <a:gd name="T33" fmla="*/ T32 w 42"/>
                  <a:gd name="T34" fmla="+- 0 4559 4495"/>
                  <a:gd name="T35" fmla="*/ 4559 h 66"/>
                  <a:gd name="T36" fmla="+- 0 6658 6650"/>
                  <a:gd name="T37" fmla="*/ T36 w 42"/>
                  <a:gd name="T38" fmla="+- 0 4560 4495"/>
                  <a:gd name="T39" fmla="*/ 4560 h 66"/>
                  <a:gd name="T40" fmla="+- 0 6659 6650"/>
                  <a:gd name="T41" fmla="*/ T40 w 42"/>
                  <a:gd name="T42" fmla="+- 0 4560 4495"/>
                  <a:gd name="T43" fmla="*/ 4560 h 66"/>
                  <a:gd name="T44" fmla="+- 0 6660 6650"/>
                  <a:gd name="T45" fmla="*/ T44 w 42"/>
                  <a:gd name="T46" fmla="+- 0 4561 4495"/>
                  <a:gd name="T47" fmla="*/ 4561 h 66"/>
                  <a:gd name="T48" fmla="+- 0 6665 6650"/>
                  <a:gd name="T49" fmla="*/ T48 w 42"/>
                  <a:gd name="T50" fmla="+- 0 4561 4495"/>
                  <a:gd name="T51" fmla="*/ 4561 h 66"/>
                  <a:gd name="T52" fmla="+- 0 6666 6650"/>
                  <a:gd name="T53" fmla="*/ T52 w 42"/>
                  <a:gd name="T54" fmla="+- 0 4561 4495"/>
                  <a:gd name="T55" fmla="*/ 4561 h 66"/>
                  <a:gd name="T56" fmla="+- 0 6691 6650"/>
                  <a:gd name="T57" fmla="*/ T56 w 42"/>
                  <a:gd name="T58" fmla="+- 0 4505 4495"/>
                  <a:gd name="T59" fmla="*/ 4505 h 66"/>
                  <a:gd name="T60" fmla="+- 0 6692 6650"/>
                  <a:gd name="T61" fmla="*/ T60 w 42"/>
                  <a:gd name="T62" fmla="+- 0 4499 4495"/>
                  <a:gd name="T63" fmla="*/ 4499 h 66"/>
                  <a:gd name="T64" fmla="+- 0 6692 6650"/>
                  <a:gd name="T65" fmla="*/ T64 w 42"/>
                  <a:gd name="T66" fmla="+- 0 4497 4495"/>
                  <a:gd name="T67" fmla="*/ 4497 h 66"/>
                  <a:gd name="T68" fmla="+- 0 6692 6650"/>
                  <a:gd name="T69" fmla="*/ T68 w 42"/>
                  <a:gd name="T70" fmla="+- 0 4496 4495"/>
                  <a:gd name="T71" fmla="*/ 4496 h 66"/>
                  <a:gd name="T72" fmla="+- 0 6691 6650"/>
                  <a:gd name="T73" fmla="*/ T72 w 42"/>
                  <a:gd name="T74" fmla="+- 0 4495 4495"/>
                  <a:gd name="T75" fmla="*/ 4495 h 66"/>
                  <a:gd name="T76" fmla="+- 0 6652 6650"/>
                  <a:gd name="T77" fmla="*/ T76 w 42"/>
                  <a:gd name="T78" fmla="+- 0 4495 4495"/>
                  <a:gd name="T7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4"/>
                    </a:lnTo>
                    <a:lnTo>
                      <a:pt x="1" y="7"/>
                    </a:lnTo>
                    <a:lnTo>
                      <a:pt x="2" y="8"/>
                    </a:lnTo>
                    <a:lnTo>
                      <a:pt x="33" y="8"/>
                    </a:lnTo>
                    <a:lnTo>
                      <a:pt x="9" y="64"/>
                    </a:lnTo>
                    <a:lnTo>
                      <a:pt x="8" y="65"/>
                    </a:lnTo>
                    <a:lnTo>
                      <a:pt x="9" y="65"/>
                    </a:lnTo>
                    <a:lnTo>
                      <a:pt x="10" y="66"/>
                    </a:lnTo>
                    <a:lnTo>
                      <a:pt x="15" y="66"/>
                    </a:lnTo>
                    <a:lnTo>
                      <a:pt x="16" y="66"/>
                    </a:lnTo>
                    <a:lnTo>
                      <a:pt x="41" y="10"/>
                    </a:lnTo>
                    <a:lnTo>
                      <a:pt x="42" y="4"/>
                    </a:lnTo>
                    <a:lnTo>
                      <a:pt x="42" y="2"/>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7" name="Group 2422"/>
            <p:cNvGrpSpPr>
              <a:grpSpLocks/>
            </p:cNvGrpSpPr>
            <p:nvPr/>
          </p:nvGrpSpPr>
          <p:grpSpPr bwMode="auto">
            <a:xfrm>
              <a:off x="6719" y="4451"/>
              <a:ext cx="80" cy="239"/>
              <a:chOff x="6719" y="4451"/>
              <a:chExt cx="80" cy="239"/>
            </a:xfrm>
          </p:grpSpPr>
          <p:sp>
            <p:nvSpPr>
              <p:cNvPr id="39055" name="Freeform 2426"/>
              <p:cNvSpPr>
                <a:spLocks/>
              </p:cNvSpPr>
              <p:nvPr/>
            </p:nvSpPr>
            <p:spPr bwMode="auto">
              <a:xfrm>
                <a:off x="6719" y="4451"/>
                <a:ext cx="80" cy="239"/>
              </a:xfrm>
              <a:custGeom>
                <a:avLst/>
                <a:gdLst>
                  <a:gd name="T0" fmla="+- 0 6730 6719"/>
                  <a:gd name="T1" fmla="*/ T0 w 80"/>
                  <a:gd name="T2" fmla="+- 0 4451 4451"/>
                  <a:gd name="T3" fmla="*/ 4451 h 239"/>
                  <a:gd name="T4" fmla="+- 0 6720 6719"/>
                  <a:gd name="T5" fmla="*/ T4 w 80"/>
                  <a:gd name="T6" fmla="+- 0 4451 4451"/>
                  <a:gd name="T7" fmla="*/ 4451 h 239"/>
                  <a:gd name="T8" fmla="+- 0 6720 6719"/>
                  <a:gd name="T9" fmla="*/ T8 w 80"/>
                  <a:gd name="T10" fmla="+- 0 4688 4451"/>
                  <a:gd name="T11" fmla="*/ 4688 h 239"/>
                  <a:gd name="T12" fmla="+- 0 6719 6719"/>
                  <a:gd name="T13" fmla="*/ T12 w 80"/>
                  <a:gd name="T14" fmla="+- 0 4689 4451"/>
                  <a:gd name="T15" fmla="*/ 4689 h 239"/>
                  <a:gd name="T16" fmla="+- 0 6798 6719"/>
                  <a:gd name="T17" fmla="*/ T16 w 80"/>
                  <a:gd name="T18" fmla="+- 0 4689 4451"/>
                  <a:gd name="T19" fmla="*/ 4689 h 239"/>
                  <a:gd name="T20" fmla="+- 0 6797 6719"/>
                  <a:gd name="T21" fmla="*/ T20 w 80"/>
                  <a:gd name="T22" fmla="+- 0 4688 4451"/>
                  <a:gd name="T23" fmla="*/ 4688 h 239"/>
                  <a:gd name="T24" fmla="+- 0 6797 6719"/>
                  <a:gd name="T25" fmla="*/ T24 w 80"/>
                  <a:gd name="T26" fmla="+- 0 4649 4451"/>
                  <a:gd name="T27" fmla="*/ 4649 h 239"/>
                  <a:gd name="T28" fmla="+- 0 6754 6719"/>
                  <a:gd name="T29" fmla="*/ T28 w 80"/>
                  <a:gd name="T30" fmla="+- 0 4649 4451"/>
                  <a:gd name="T31" fmla="*/ 4649 h 239"/>
                  <a:gd name="T32" fmla="+- 0 6750 6719"/>
                  <a:gd name="T33" fmla="*/ T32 w 80"/>
                  <a:gd name="T34" fmla="+- 0 4648 4451"/>
                  <a:gd name="T35" fmla="*/ 4648 h 239"/>
                  <a:gd name="T36" fmla="+- 0 6729 6719"/>
                  <a:gd name="T37" fmla="*/ T36 w 80"/>
                  <a:gd name="T38" fmla="+- 0 4629 4451"/>
                  <a:gd name="T39" fmla="*/ 4629 h 239"/>
                  <a:gd name="T40" fmla="+- 0 6729 6719"/>
                  <a:gd name="T41" fmla="*/ T40 w 80"/>
                  <a:gd name="T42" fmla="+- 0 4623 4451"/>
                  <a:gd name="T43" fmla="*/ 4623 h 239"/>
                  <a:gd name="T44" fmla="+- 0 6746 6719"/>
                  <a:gd name="T45" fmla="*/ T44 w 80"/>
                  <a:gd name="T46" fmla="+- 0 4602 4451"/>
                  <a:gd name="T47" fmla="*/ 4602 h 239"/>
                  <a:gd name="T48" fmla="+- 0 6744 6719"/>
                  <a:gd name="T49" fmla="*/ T48 w 80"/>
                  <a:gd name="T50" fmla="+- 0 4600 4451"/>
                  <a:gd name="T51" fmla="*/ 4600 h 239"/>
                  <a:gd name="T52" fmla="+- 0 6731 6719"/>
                  <a:gd name="T53" fmla="*/ T52 w 80"/>
                  <a:gd name="T54" fmla="+- 0 4582 4451"/>
                  <a:gd name="T55" fmla="*/ 4582 h 239"/>
                  <a:gd name="T56" fmla="+- 0 6731 6719"/>
                  <a:gd name="T57" fmla="*/ T56 w 80"/>
                  <a:gd name="T58" fmla="+- 0 4576 4451"/>
                  <a:gd name="T59" fmla="*/ 4576 h 239"/>
                  <a:gd name="T60" fmla="+- 0 6797 6719"/>
                  <a:gd name="T61" fmla="*/ T60 w 80"/>
                  <a:gd name="T62" fmla="+- 0 4555 4451"/>
                  <a:gd name="T63" fmla="*/ 4555 h 239"/>
                  <a:gd name="T64" fmla="+- 0 6797 6719"/>
                  <a:gd name="T65" fmla="*/ T64 w 80"/>
                  <a:gd name="T66" fmla="+- 0 4476 4451"/>
                  <a:gd name="T67" fmla="*/ 4476 h 239"/>
                  <a:gd name="T68" fmla="+- 0 6753 6719"/>
                  <a:gd name="T69" fmla="*/ T68 w 80"/>
                  <a:gd name="T70" fmla="+- 0 4476 4451"/>
                  <a:gd name="T71" fmla="*/ 4476 h 239"/>
                  <a:gd name="T72" fmla="+- 0 6748 6719"/>
                  <a:gd name="T73" fmla="*/ T72 w 80"/>
                  <a:gd name="T74" fmla="+- 0 4475 4451"/>
                  <a:gd name="T75" fmla="*/ 4475 h 239"/>
                  <a:gd name="T76" fmla="+- 0 6741 6719"/>
                  <a:gd name="T77" fmla="*/ T76 w 80"/>
                  <a:gd name="T78" fmla="+- 0 4471 4451"/>
                  <a:gd name="T79" fmla="*/ 4471 h 239"/>
                  <a:gd name="T80" fmla="+- 0 6738 6719"/>
                  <a:gd name="T81" fmla="*/ T80 w 80"/>
                  <a:gd name="T82" fmla="+- 0 4469 4451"/>
                  <a:gd name="T83" fmla="*/ 4469 h 239"/>
                  <a:gd name="T84" fmla="+- 0 6736 6719"/>
                  <a:gd name="T85" fmla="*/ T84 w 80"/>
                  <a:gd name="T86" fmla="+- 0 4466 4451"/>
                  <a:gd name="T87" fmla="*/ 4466 h 239"/>
                  <a:gd name="T88" fmla="+- 0 6724 6719"/>
                  <a:gd name="T89" fmla="*/ T88 w 80"/>
                  <a:gd name="T90" fmla="+- 0 4466 4451"/>
                  <a:gd name="T91" fmla="*/ 4466 h 239"/>
                  <a:gd name="T92" fmla="+- 0 6722 6719"/>
                  <a:gd name="T93" fmla="*/ T92 w 80"/>
                  <a:gd name="T94" fmla="+- 0 4463 4451"/>
                  <a:gd name="T95" fmla="*/ 4463 h 239"/>
                  <a:gd name="T96" fmla="+- 0 6724 6719"/>
                  <a:gd name="T97" fmla="*/ T96 w 80"/>
                  <a:gd name="T98" fmla="+- 0 4461 4451"/>
                  <a:gd name="T99" fmla="*/ 4461 h 239"/>
                  <a:gd name="T100" fmla="+- 0 6733 6719"/>
                  <a:gd name="T101" fmla="*/ T100 w 80"/>
                  <a:gd name="T102" fmla="+- 0 4461 4451"/>
                  <a:gd name="T103" fmla="*/ 4461 h 239"/>
                  <a:gd name="T104" fmla="+- 0 6732 6719"/>
                  <a:gd name="T105" fmla="*/ T104 w 80"/>
                  <a:gd name="T106" fmla="+- 0 4458 4451"/>
                  <a:gd name="T107" fmla="*/ 4458 h 239"/>
                  <a:gd name="T108" fmla="+- 0 6731 6719"/>
                  <a:gd name="T109" fmla="*/ T108 w 80"/>
                  <a:gd name="T110" fmla="+- 0 4455 4451"/>
                  <a:gd name="T111" fmla="*/ 4455 h 239"/>
                  <a:gd name="T112" fmla="+- 0 6730 6719"/>
                  <a:gd name="T113" fmla="*/ T112 w 80"/>
                  <a:gd name="T114" fmla="+- 0 4451 4451"/>
                  <a:gd name="T115" fmla="*/ 4451 h 2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80" h="239">
                    <a:moveTo>
                      <a:pt x="11" y="0"/>
                    </a:moveTo>
                    <a:lnTo>
                      <a:pt x="1" y="0"/>
                    </a:lnTo>
                    <a:lnTo>
                      <a:pt x="1" y="237"/>
                    </a:lnTo>
                    <a:lnTo>
                      <a:pt x="0" y="238"/>
                    </a:lnTo>
                    <a:lnTo>
                      <a:pt x="79" y="238"/>
                    </a:lnTo>
                    <a:lnTo>
                      <a:pt x="78" y="237"/>
                    </a:lnTo>
                    <a:lnTo>
                      <a:pt x="78" y="198"/>
                    </a:lnTo>
                    <a:lnTo>
                      <a:pt x="35" y="198"/>
                    </a:lnTo>
                    <a:lnTo>
                      <a:pt x="31" y="197"/>
                    </a:lnTo>
                    <a:lnTo>
                      <a:pt x="10" y="178"/>
                    </a:lnTo>
                    <a:lnTo>
                      <a:pt x="10" y="172"/>
                    </a:lnTo>
                    <a:lnTo>
                      <a:pt x="27" y="151"/>
                    </a:lnTo>
                    <a:lnTo>
                      <a:pt x="25" y="149"/>
                    </a:lnTo>
                    <a:lnTo>
                      <a:pt x="12" y="131"/>
                    </a:lnTo>
                    <a:lnTo>
                      <a:pt x="12" y="125"/>
                    </a:lnTo>
                    <a:lnTo>
                      <a:pt x="78" y="104"/>
                    </a:lnTo>
                    <a:lnTo>
                      <a:pt x="78" y="25"/>
                    </a:lnTo>
                    <a:lnTo>
                      <a:pt x="34" y="25"/>
                    </a:lnTo>
                    <a:lnTo>
                      <a:pt x="29" y="24"/>
                    </a:lnTo>
                    <a:lnTo>
                      <a:pt x="22" y="20"/>
                    </a:lnTo>
                    <a:lnTo>
                      <a:pt x="19" y="18"/>
                    </a:lnTo>
                    <a:lnTo>
                      <a:pt x="17" y="15"/>
                    </a:lnTo>
                    <a:lnTo>
                      <a:pt x="5" y="15"/>
                    </a:lnTo>
                    <a:lnTo>
                      <a:pt x="3" y="12"/>
                    </a:lnTo>
                    <a:lnTo>
                      <a:pt x="5" y="10"/>
                    </a:lnTo>
                    <a:lnTo>
                      <a:pt x="14" y="10"/>
                    </a:lnTo>
                    <a:lnTo>
                      <a:pt x="13" y="7"/>
                    </a:lnTo>
                    <a:lnTo>
                      <a:pt x="12" y="4"/>
                    </a:lnTo>
                    <a:lnTo>
                      <a:pt x="11"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6" name="Freeform 2425"/>
              <p:cNvSpPr>
                <a:spLocks/>
              </p:cNvSpPr>
              <p:nvPr/>
            </p:nvSpPr>
            <p:spPr bwMode="auto">
              <a:xfrm>
                <a:off x="6719" y="4451"/>
                <a:ext cx="80" cy="239"/>
              </a:xfrm>
              <a:custGeom>
                <a:avLst/>
                <a:gdLst>
                  <a:gd name="T0" fmla="+- 0 6797 6719"/>
                  <a:gd name="T1" fmla="*/ T0 w 80"/>
                  <a:gd name="T2" fmla="+- 0 4555 4451"/>
                  <a:gd name="T3" fmla="*/ 4555 h 239"/>
                  <a:gd name="T4" fmla="+- 0 6766 6719"/>
                  <a:gd name="T5" fmla="*/ T4 w 80"/>
                  <a:gd name="T6" fmla="+- 0 4555 4451"/>
                  <a:gd name="T7" fmla="*/ 4555 h 239"/>
                  <a:gd name="T8" fmla="+- 0 6770 6719"/>
                  <a:gd name="T9" fmla="*/ T8 w 80"/>
                  <a:gd name="T10" fmla="+- 0 4556 4451"/>
                  <a:gd name="T11" fmla="*/ 4556 h 239"/>
                  <a:gd name="T12" fmla="+- 0 6777 6719"/>
                  <a:gd name="T13" fmla="*/ T12 w 80"/>
                  <a:gd name="T14" fmla="+- 0 4558 4451"/>
                  <a:gd name="T15" fmla="*/ 4558 h 239"/>
                  <a:gd name="T16" fmla="+- 0 6789 6719"/>
                  <a:gd name="T17" fmla="*/ T16 w 80"/>
                  <a:gd name="T18" fmla="+- 0 4574 4451"/>
                  <a:gd name="T19" fmla="*/ 4574 h 239"/>
                  <a:gd name="T20" fmla="+- 0 6789 6719"/>
                  <a:gd name="T21" fmla="*/ T20 w 80"/>
                  <a:gd name="T22" fmla="+- 0 4580 4451"/>
                  <a:gd name="T23" fmla="*/ 4580 h 239"/>
                  <a:gd name="T24" fmla="+- 0 6773 6719"/>
                  <a:gd name="T25" fmla="*/ T24 w 80"/>
                  <a:gd name="T26" fmla="+- 0 4600 4451"/>
                  <a:gd name="T27" fmla="*/ 4600 h 239"/>
                  <a:gd name="T28" fmla="+- 0 6776 6719"/>
                  <a:gd name="T29" fmla="*/ T28 w 80"/>
                  <a:gd name="T30" fmla="+- 0 4601 4451"/>
                  <a:gd name="T31" fmla="*/ 4601 h 239"/>
                  <a:gd name="T32" fmla="+- 0 6791 6719"/>
                  <a:gd name="T33" fmla="*/ T32 w 80"/>
                  <a:gd name="T34" fmla="+- 0 4620 4451"/>
                  <a:gd name="T35" fmla="*/ 4620 h 239"/>
                  <a:gd name="T36" fmla="+- 0 6791 6719"/>
                  <a:gd name="T37" fmla="*/ T36 w 80"/>
                  <a:gd name="T38" fmla="+- 0 4627 4451"/>
                  <a:gd name="T39" fmla="*/ 4627 h 239"/>
                  <a:gd name="T40" fmla="+- 0 6790 6719"/>
                  <a:gd name="T41" fmla="*/ T40 w 80"/>
                  <a:gd name="T42" fmla="+- 0 4631 4451"/>
                  <a:gd name="T43" fmla="*/ 4631 h 239"/>
                  <a:gd name="T44" fmla="+- 0 6788 6719"/>
                  <a:gd name="T45" fmla="*/ T44 w 80"/>
                  <a:gd name="T46" fmla="+- 0 4637 4451"/>
                  <a:gd name="T47" fmla="*/ 4637 h 239"/>
                  <a:gd name="T48" fmla="+- 0 6786 6719"/>
                  <a:gd name="T49" fmla="*/ T48 w 80"/>
                  <a:gd name="T50" fmla="+- 0 4640 4451"/>
                  <a:gd name="T51" fmla="*/ 4640 h 239"/>
                  <a:gd name="T52" fmla="+- 0 6783 6719"/>
                  <a:gd name="T53" fmla="*/ T52 w 80"/>
                  <a:gd name="T54" fmla="+- 0 4642 4451"/>
                  <a:gd name="T55" fmla="*/ 4642 h 239"/>
                  <a:gd name="T56" fmla="+- 0 6780 6719"/>
                  <a:gd name="T57" fmla="*/ T56 w 80"/>
                  <a:gd name="T58" fmla="+- 0 4644 4451"/>
                  <a:gd name="T59" fmla="*/ 4644 h 239"/>
                  <a:gd name="T60" fmla="+- 0 6777 6719"/>
                  <a:gd name="T61" fmla="*/ T60 w 80"/>
                  <a:gd name="T62" fmla="+- 0 4646 4451"/>
                  <a:gd name="T63" fmla="*/ 4646 h 239"/>
                  <a:gd name="T64" fmla="+- 0 6769 6719"/>
                  <a:gd name="T65" fmla="*/ T64 w 80"/>
                  <a:gd name="T66" fmla="+- 0 4648 4451"/>
                  <a:gd name="T67" fmla="*/ 4648 h 239"/>
                  <a:gd name="T68" fmla="+- 0 6764 6719"/>
                  <a:gd name="T69" fmla="*/ T68 w 80"/>
                  <a:gd name="T70" fmla="+- 0 4649 4451"/>
                  <a:gd name="T71" fmla="*/ 4649 h 239"/>
                  <a:gd name="T72" fmla="+- 0 6797 6719"/>
                  <a:gd name="T73" fmla="*/ T72 w 80"/>
                  <a:gd name="T74" fmla="+- 0 4649 4451"/>
                  <a:gd name="T75" fmla="*/ 4649 h 239"/>
                  <a:gd name="T76" fmla="+- 0 6797 6719"/>
                  <a:gd name="T77" fmla="*/ T76 w 80"/>
                  <a:gd name="T78" fmla="+- 0 4555 4451"/>
                  <a:gd name="T79" fmla="*/ 4555 h 2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80" h="239">
                    <a:moveTo>
                      <a:pt x="78" y="104"/>
                    </a:moveTo>
                    <a:lnTo>
                      <a:pt x="47" y="104"/>
                    </a:lnTo>
                    <a:lnTo>
                      <a:pt x="51" y="105"/>
                    </a:lnTo>
                    <a:lnTo>
                      <a:pt x="58" y="107"/>
                    </a:lnTo>
                    <a:lnTo>
                      <a:pt x="70" y="123"/>
                    </a:lnTo>
                    <a:lnTo>
                      <a:pt x="70" y="129"/>
                    </a:lnTo>
                    <a:lnTo>
                      <a:pt x="54" y="149"/>
                    </a:lnTo>
                    <a:lnTo>
                      <a:pt x="57" y="150"/>
                    </a:lnTo>
                    <a:lnTo>
                      <a:pt x="72" y="169"/>
                    </a:lnTo>
                    <a:lnTo>
                      <a:pt x="72" y="176"/>
                    </a:lnTo>
                    <a:lnTo>
                      <a:pt x="71" y="180"/>
                    </a:lnTo>
                    <a:lnTo>
                      <a:pt x="69" y="186"/>
                    </a:lnTo>
                    <a:lnTo>
                      <a:pt x="67" y="189"/>
                    </a:lnTo>
                    <a:lnTo>
                      <a:pt x="64" y="191"/>
                    </a:lnTo>
                    <a:lnTo>
                      <a:pt x="61" y="193"/>
                    </a:lnTo>
                    <a:lnTo>
                      <a:pt x="58" y="195"/>
                    </a:lnTo>
                    <a:lnTo>
                      <a:pt x="50" y="197"/>
                    </a:lnTo>
                    <a:lnTo>
                      <a:pt x="45" y="198"/>
                    </a:lnTo>
                    <a:lnTo>
                      <a:pt x="78" y="198"/>
                    </a:lnTo>
                    <a:lnTo>
                      <a:pt x="78" y="10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7" name="Freeform 2424"/>
              <p:cNvSpPr>
                <a:spLocks/>
              </p:cNvSpPr>
              <p:nvPr/>
            </p:nvSpPr>
            <p:spPr bwMode="auto">
              <a:xfrm>
                <a:off x="6719" y="4451"/>
                <a:ext cx="80" cy="239"/>
              </a:xfrm>
              <a:custGeom>
                <a:avLst/>
                <a:gdLst>
                  <a:gd name="T0" fmla="+- 0 6784 6719"/>
                  <a:gd name="T1" fmla="*/ T0 w 80"/>
                  <a:gd name="T2" fmla="+- 0 4464 4451"/>
                  <a:gd name="T3" fmla="*/ 4464 h 239"/>
                  <a:gd name="T4" fmla="+- 0 6781 6719"/>
                  <a:gd name="T5" fmla="*/ T4 w 80"/>
                  <a:gd name="T6" fmla="+- 0 4468 4451"/>
                  <a:gd name="T7" fmla="*/ 4468 h 239"/>
                  <a:gd name="T8" fmla="+- 0 6778 6719"/>
                  <a:gd name="T9" fmla="*/ T8 w 80"/>
                  <a:gd name="T10" fmla="+- 0 4471 4451"/>
                  <a:gd name="T11" fmla="*/ 4471 h 239"/>
                  <a:gd name="T12" fmla="+- 0 6770 6719"/>
                  <a:gd name="T13" fmla="*/ T12 w 80"/>
                  <a:gd name="T14" fmla="+- 0 4475 4451"/>
                  <a:gd name="T15" fmla="*/ 4475 h 239"/>
                  <a:gd name="T16" fmla="+- 0 6765 6719"/>
                  <a:gd name="T17" fmla="*/ T16 w 80"/>
                  <a:gd name="T18" fmla="+- 0 4476 4451"/>
                  <a:gd name="T19" fmla="*/ 4476 h 239"/>
                  <a:gd name="T20" fmla="+- 0 6797 6719"/>
                  <a:gd name="T21" fmla="*/ T20 w 80"/>
                  <a:gd name="T22" fmla="+- 0 4476 4451"/>
                  <a:gd name="T23" fmla="*/ 4476 h 239"/>
                  <a:gd name="T24" fmla="+- 0 6797 6719"/>
                  <a:gd name="T25" fmla="*/ T24 w 80"/>
                  <a:gd name="T26" fmla="+- 0 4466 4451"/>
                  <a:gd name="T27" fmla="*/ 4466 h 239"/>
                  <a:gd name="T28" fmla="+- 0 6785 6719"/>
                  <a:gd name="T29" fmla="*/ T28 w 80"/>
                  <a:gd name="T30" fmla="+- 0 4466 4451"/>
                  <a:gd name="T31" fmla="*/ 4466 h 239"/>
                  <a:gd name="T32" fmla="+- 0 6784 6719"/>
                  <a:gd name="T33" fmla="*/ T32 w 80"/>
                  <a:gd name="T34" fmla="+- 0 4464 4451"/>
                  <a:gd name="T35" fmla="*/ 4464 h 2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239">
                    <a:moveTo>
                      <a:pt x="65" y="13"/>
                    </a:moveTo>
                    <a:lnTo>
                      <a:pt x="62" y="17"/>
                    </a:lnTo>
                    <a:lnTo>
                      <a:pt x="59" y="20"/>
                    </a:lnTo>
                    <a:lnTo>
                      <a:pt x="51" y="24"/>
                    </a:lnTo>
                    <a:lnTo>
                      <a:pt x="46" y="25"/>
                    </a:lnTo>
                    <a:lnTo>
                      <a:pt x="78" y="25"/>
                    </a:lnTo>
                    <a:lnTo>
                      <a:pt x="78" y="15"/>
                    </a:lnTo>
                    <a:lnTo>
                      <a:pt x="66" y="15"/>
                    </a:lnTo>
                    <a:lnTo>
                      <a:pt x="65" y="1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8" name="Freeform 2423"/>
              <p:cNvSpPr>
                <a:spLocks/>
              </p:cNvSpPr>
              <p:nvPr/>
            </p:nvSpPr>
            <p:spPr bwMode="auto">
              <a:xfrm>
                <a:off x="6719" y="4451"/>
                <a:ext cx="80" cy="239"/>
              </a:xfrm>
              <a:custGeom>
                <a:avLst/>
                <a:gdLst>
                  <a:gd name="T0" fmla="+- 0 6797 6719"/>
                  <a:gd name="T1" fmla="*/ T0 w 80"/>
                  <a:gd name="T2" fmla="+- 0 4451 4451"/>
                  <a:gd name="T3" fmla="*/ 4451 h 239"/>
                  <a:gd name="T4" fmla="+- 0 6789 6719"/>
                  <a:gd name="T5" fmla="*/ T4 w 80"/>
                  <a:gd name="T6" fmla="+- 0 4451 4451"/>
                  <a:gd name="T7" fmla="*/ 4451 h 239"/>
                  <a:gd name="T8" fmla="+- 0 6788 6719"/>
                  <a:gd name="T9" fmla="*/ T8 w 80"/>
                  <a:gd name="T10" fmla="+- 0 4455 4451"/>
                  <a:gd name="T11" fmla="*/ 4455 h 239"/>
                  <a:gd name="T12" fmla="+- 0 6787 6719"/>
                  <a:gd name="T13" fmla="*/ T12 w 80"/>
                  <a:gd name="T14" fmla="+- 0 4458 4451"/>
                  <a:gd name="T15" fmla="*/ 4458 h 239"/>
                  <a:gd name="T16" fmla="+- 0 6786 6719"/>
                  <a:gd name="T17" fmla="*/ T16 w 80"/>
                  <a:gd name="T18" fmla="+- 0 4461 4451"/>
                  <a:gd name="T19" fmla="*/ 4461 h 239"/>
                  <a:gd name="T20" fmla="+- 0 6797 6719"/>
                  <a:gd name="T21" fmla="*/ T20 w 80"/>
                  <a:gd name="T22" fmla="+- 0 4461 4451"/>
                  <a:gd name="T23" fmla="*/ 4461 h 239"/>
                  <a:gd name="T24" fmla="+- 0 6797 6719"/>
                  <a:gd name="T25" fmla="*/ T24 w 80"/>
                  <a:gd name="T26" fmla="+- 0 4451 4451"/>
                  <a:gd name="T27" fmla="*/ 4451 h 239"/>
                </a:gdLst>
                <a:ahLst/>
                <a:cxnLst>
                  <a:cxn ang="0">
                    <a:pos x="T1" y="T3"/>
                  </a:cxn>
                  <a:cxn ang="0">
                    <a:pos x="T5" y="T7"/>
                  </a:cxn>
                  <a:cxn ang="0">
                    <a:pos x="T9" y="T11"/>
                  </a:cxn>
                  <a:cxn ang="0">
                    <a:pos x="T13" y="T15"/>
                  </a:cxn>
                  <a:cxn ang="0">
                    <a:pos x="T17" y="T19"/>
                  </a:cxn>
                  <a:cxn ang="0">
                    <a:pos x="T21" y="T23"/>
                  </a:cxn>
                  <a:cxn ang="0">
                    <a:pos x="T25" y="T27"/>
                  </a:cxn>
                </a:cxnLst>
                <a:rect l="0" t="0" r="r" b="b"/>
                <a:pathLst>
                  <a:path w="80" h="239">
                    <a:moveTo>
                      <a:pt x="78" y="0"/>
                    </a:moveTo>
                    <a:lnTo>
                      <a:pt x="70" y="0"/>
                    </a:lnTo>
                    <a:lnTo>
                      <a:pt x="69" y="4"/>
                    </a:lnTo>
                    <a:lnTo>
                      <a:pt x="68" y="7"/>
                    </a:lnTo>
                    <a:lnTo>
                      <a:pt x="67" y="10"/>
                    </a:lnTo>
                    <a:lnTo>
                      <a:pt x="78" y="10"/>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8" name="Group 2420"/>
            <p:cNvGrpSpPr>
              <a:grpSpLocks/>
            </p:cNvGrpSpPr>
            <p:nvPr/>
          </p:nvGrpSpPr>
          <p:grpSpPr bwMode="auto">
            <a:xfrm>
              <a:off x="6722" y="4463"/>
              <a:ext cx="75" cy="2"/>
              <a:chOff x="6722" y="4463"/>
              <a:chExt cx="75" cy="2"/>
            </a:xfrm>
          </p:grpSpPr>
          <p:sp>
            <p:nvSpPr>
              <p:cNvPr id="39054" name="Freeform 2421"/>
              <p:cNvSpPr>
                <a:spLocks/>
              </p:cNvSpPr>
              <p:nvPr/>
            </p:nvSpPr>
            <p:spPr bwMode="auto">
              <a:xfrm>
                <a:off x="6722" y="4463"/>
                <a:ext cx="75" cy="2"/>
              </a:xfrm>
              <a:custGeom>
                <a:avLst/>
                <a:gdLst>
                  <a:gd name="T0" fmla="+- 0 6722 6722"/>
                  <a:gd name="T1" fmla="*/ T0 w 75"/>
                  <a:gd name="T2" fmla="+- 0 6797 6722"/>
                  <a:gd name="T3" fmla="*/ T2 w 75"/>
                </a:gdLst>
                <a:ahLst/>
                <a:cxnLst>
                  <a:cxn ang="0">
                    <a:pos x="T1" y="0"/>
                  </a:cxn>
                  <a:cxn ang="0">
                    <a:pos x="T3" y="0"/>
                  </a:cxn>
                </a:cxnLst>
                <a:rect l="0" t="0" r="r" b="b"/>
                <a:pathLst>
                  <a:path w="75">
                    <a:moveTo>
                      <a:pt x="0" y="0"/>
                    </a:moveTo>
                    <a:lnTo>
                      <a:pt x="7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29" name="Group 2414"/>
            <p:cNvGrpSpPr>
              <a:grpSpLocks/>
            </p:cNvGrpSpPr>
            <p:nvPr/>
          </p:nvGrpSpPr>
          <p:grpSpPr bwMode="auto">
            <a:xfrm>
              <a:off x="6719" y="4031"/>
              <a:ext cx="80" cy="415"/>
              <a:chOff x="6719" y="4031"/>
              <a:chExt cx="80" cy="415"/>
            </a:xfrm>
          </p:grpSpPr>
          <p:sp>
            <p:nvSpPr>
              <p:cNvPr id="39049" name="Freeform 2419"/>
              <p:cNvSpPr>
                <a:spLocks/>
              </p:cNvSpPr>
              <p:nvPr/>
            </p:nvSpPr>
            <p:spPr bwMode="auto">
              <a:xfrm>
                <a:off x="6719" y="4031"/>
                <a:ext cx="80" cy="415"/>
              </a:xfrm>
              <a:custGeom>
                <a:avLst/>
                <a:gdLst>
                  <a:gd name="T0" fmla="+- 0 6798 6719"/>
                  <a:gd name="T1" fmla="*/ T0 w 80"/>
                  <a:gd name="T2" fmla="+- 0 4031 4031"/>
                  <a:gd name="T3" fmla="*/ 4031 h 415"/>
                  <a:gd name="T4" fmla="+- 0 6719 6719"/>
                  <a:gd name="T5" fmla="*/ T4 w 80"/>
                  <a:gd name="T6" fmla="+- 0 4031 4031"/>
                  <a:gd name="T7" fmla="*/ 4031 h 415"/>
                  <a:gd name="T8" fmla="+- 0 6720 6719"/>
                  <a:gd name="T9" fmla="*/ T8 w 80"/>
                  <a:gd name="T10" fmla="+- 0 4033 4031"/>
                  <a:gd name="T11" fmla="*/ 4033 h 415"/>
                  <a:gd name="T12" fmla="+- 0 6720 6719"/>
                  <a:gd name="T13" fmla="*/ T12 w 80"/>
                  <a:gd name="T14" fmla="+- 0 4446 4031"/>
                  <a:gd name="T15" fmla="*/ 4446 h 415"/>
                  <a:gd name="T16" fmla="+- 0 6729 6719"/>
                  <a:gd name="T17" fmla="*/ T16 w 80"/>
                  <a:gd name="T18" fmla="+- 0 4446 4031"/>
                  <a:gd name="T19" fmla="*/ 4446 h 415"/>
                  <a:gd name="T20" fmla="+- 0 6729 6719"/>
                  <a:gd name="T21" fmla="*/ T20 w 80"/>
                  <a:gd name="T22" fmla="+- 0 4441 4031"/>
                  <a:gd name="T23" fmla="*/ 4441 h 415"/>
                  <a:gd name="T24" fmla="+- 0 6728 6719"/>
                  <a:gd name="T25" fmla="*/ T24 w 80"/>
                  <a:gd name="T26" fmla="+- 0 4436 4031"/>
                  <a:gd name="T27" fmla="*/ 4436 h 415"/>
                  <a:gd name="T28" fmla="+- 0 6755 6719"/>
                  <a:gd name="T29" fmla="*/ T28 w 80"/>
                  <a:gd name="T30" fmla="+- 0 4383 4031"/>
                  <a:gd name="T31" fmla="*/ 4383 h 415"/>
                  <a:gd name="T32" fmla="+- 0 6797 6719"/>
                  <a:gd name="T33" fmla="*/ T32 w 80"/>
                  <a:gd name="T34" fmla="+- 0 4383 4031"/>
                  <a:gd name="T35" fmla="*/ 4383 h 415"/>
                  <a:gd name="T36" fmla="+- 0 6797 6719"/>
                  <a:gd name="T37" fmla="*/ T36 w 80"/>
                  <a:gd name="T38" fmla="+- 0 4304 4031"/>
                  <a:gd name="T39" fmla="*/ 4304 h 415"/>
                  <a:gd name="T40" fmla="+- 0 6753 6719"/>
                  <a:gd name="T41" fmla="*/ T40 w 80"/>
                  <a:gd name="T42" fmla="+- 0 4304 4031"/>
                  <a:gd name="T43" fmla="*/ 4304 h 415"/>
                  <a:gd name="T44" fmla="+- 0 6748 6719"/>
                  <a:gd name="T45" fmla="*/ T44 w 80"/>
                  <a:gd name="T46" fmla="+- 0 4303 4031"/>
                  <a:gd name="T47" fmla="*/ 4303 h 415"/>
                  <a:gd name="T48" fmla="+- 0 6728 6719"/>
                  <a:gd name="T49" fmla="*/ T48 w 80"/>
                  <a:gd name="T50" fmla="+- 0 4265 4031"/>
                  <a:gd name="T51" fmla="*/ 4265 h 415"/>
                  <a:gd name="T52" fmla="+- 0 6729 6719"/>
                  <a:gd name="T53" fmla="*/ T52 w 80"/>
                  <a:gd name="T54" fmla="+- 0 4250 4031"/>
                  <a:gd name="T55" fmla="*/ 4250 h 415"/>
                  <a:gd name="T56" fmla="+- 0 6755 6719"/>
                  <a:gd name="T57" fmla="*/ T56 w 80"/>
                  <a:gd name="T58" fmla="+- 0 4211 4031"/>
                  <a:gd name="T59" fmla="*/ 4211 h 415"/>
                  <a:gd name="T60" fmla="+- 0 6797 6719"/>
                  <a:gd name="T61" fmla="*/ T60 w 80"/>
                  <a:gd name="T62" fmla="+- 0 4211 4031"/>
                  <a:gd name="T63" fmla="*/ 4211 h 415"/>
                  <a:gd name="T64" fmla="+- 0 6797 6719"/>
                  <a:gd name="T65" fmla="*/ T64 w 80"/>
                  <a:gd name="T66" fmla="+- 0 4130 4031"/>
                  <a:gd name="T67" fmla="*/ 4130 h 415"/>
                  <a:gd name="T68" fmla="+- 0 6738 6719"/>
                  <a:gd name="T69" fmla="*/ T68 w 80"/>
                  <a:gd name="T70" fmla="+- 0 4130 4031"/>
                  <a:gd name="T71" fmla="*/ 4130 h 415"/>
                  <a:gd name="T72" fmla="+- 0 6736 6719"/>
                  <a:gd name="T73" fmla="*/ T72 w 80"/>
                  <a:gd name="T74" fmla="+- 0 4130 4031"/>
                  <a:gd name="T75" fmla="*/ 4130 h 415"/>
                  <a:gd name="T76" fmla="+- 0 6736 6719"/>
                  <a:gd name="T77" fmla="*/ T76 w 80"/>
                  <a:gd name="T78" fmla="+- 0 4128 4031"/>
                  <a:gd name="T79" fmla="*/ 4128 h 415"/>
                  <a:gd name="T80" fmla="+- 0 6735 6719"/>
                  <a:gd name="T81" fmla="*/ T80 w 80"/>
                  <a:gd name="T82" fmla="+- 0 4126 4031"/>
                  <a:gd name="T83" fmla="*/ 4126 h 415"/>
                  <a:gd name="T84" fmla="+- 0 6735 6719"/>
                  <a:gd name="T85" fmla="*/ T84 w 80"/>
                  <a:gd name="T86" fmla="+- 0 4120 4031"/>
                  <a:gd name="T87" fmla="*/ 4120 h 415"/>
                  <a:gd name="T88" fmla="+- 0 6736 6719"/>
                  <a:gd name="T89" fmla="*/ T88 w 80"/>
                  <a:gd name="T90" fmla="+- 0 4117 4031"/>
                  <a:gd name="T91" fmla="*/ 4117 h 415"/>
                  <a:gd name="T92" fmla="+- 0 6736 6719"/>
                  <a:gd name="T93" fmla="*/ T92 w 80"/>
                  <a:gd name="T94" fmla="+- 0 4116 4031"/>
                  <a:gd name="T95" fmla="*/ 4116 h 415"/>
                  <a:gd name="T96" fmla="+- 0 6738 6719"/>
                  <a:gd name="T97" fmla="*/ T96 w 80"/>
                  <a:gd name="T98" fmla="+- 0 4116 4031"/>
                  <a:gd name="T99" fmla="*/ 4116 h 415"/>
                  <a:gd name="T100" fmla="+- 0 6754 6719"/>
                  <a:gd name="T101" fmla="*/ T100 w 80"/>
                  <a:gd name="T102" fmla="+- 0 4116 4031"/>
                  <a:gd name="T103" fmla="*/ 4116 h 415"/>
                  <a:gd name="T104" fmla="+- 0 6754 6719"/>
                  <a:gd name="T105" fmla="*/ T104 w 80"/>
                  <a:gd name="T106" fmla="+- 0 4066 4031"/>
                  <a:gd name="T107" fmla="*/ 4066 h 415"/>
                  <a:gd name="T108" fmla="+- 0 6737 6719"/>
                  <a:gd name="T109" fmla="*/ T108 w 80"/>
                  <a:gd name="T110" fmla="+- 0 4066 4031"/>
                  <a:gd name="T111" fmla="*/ 4066 h 415"/>
                  <a:gd name="T112" fmla="+- 0 6736 6719"/>
                  <a:gd name="T113" fmla="*/ T112 w 80"/>
                  <a:gd name="T114" fmla="+- 0 4066 4031"/>
                  <a:gd name="T115" fmla="*/ 4066 h 415"/>
                  <a:gd name="T116" fmla="+- 0 6735 6719"/>
                  <a:gd name="T117" fmla="*/ T116 w 80"/>
                  <a:gd name="T118" fmla="+- 0 4064 4031"/>
                  <a:gd name="T119" fmla="*/ 4064 h 415"/>
                  <a:gd name="T120" fmla="+- 0 6735 6719"/>
                  <a:gd name="T121" fmla="*/ T120 w 80"/>
                  <a:gd name="T122" fmla="+- 0 4057 4031"/>
                  <a:gd name="T123" fmla="*/ 4057 h 415"/>
                  <a:gd name="T124" fmla="+- 0 6735 6719"/>
                  <a:gd name="T125" fmla="*/ T124 w 80"/>
                  <a:gd name="T126" fmla="+- 0 4055 4031"/>
                  <a:gd name="T127" fmla="*/ 4055 h 415"/>
                  <a:gd name="T128" fmla="+- 0 6797 6719"/>
                  <a:gd name="T129" fmla="*/ T128 w 80"/>
                  <a:gd name="T130" fmla="+- 0 4039 4031"/>
                  <a:gd name="T131" fmla="*/ 4039 h 415"/>
                  <a:gd name="T132" fmla="+- 0 6797 6719"/>
                  <a:gd name="T133" fmla="*/ T132 w 80"/>
                  <a:gd name="T134" fmla="+- 0 4033 4031"/>
                  <a:gd name="T135" fmla="*/ 4033 h 415"/>
                  <a:gd name="T136" fmla="+- 0 6798 6719"/>
                  <a:gd name="T137" fmla="*/ T136 w 80"/>
                  <a:gd name="T138" fmla="+- 0 4031 4031"/>
                  <a:gd name="T139" fmla="*/ 4031 h 4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Lst>
                <a:rect l="0" t="0" r="r" b="b"/>
                <a:pathLst>
                  <a:path w="80" h="415">
                    <a:moveTo>
                      <a:pt x="79" y="0"/>
                    </a:moveTo>
                    <a:lnTo>
                      <a:pt x="0" y="0"/>
                    </a:lnTo>
                    <a:lnTo>
                      <a:pt x="1" y="2"/>
                    </a:lnTo>
                    <a:lnTo>
                      <a:pt x="1" y="415"/>
                    </a:lnTo>
                    <a:lnTo>
                      <a:pt x="10" y="415"/>
                    </a:lnTo>
                    <a:lnTo>
                      <a:pt x="10" y="410"/>
                    </a:lnTo>
                    <a:lnTo>
                      <a:pt x="9" y="405"/>
                    </a:lnTo>
                    <a:lnTo>
                      <a:pt x="36" y="352"/>
                    </a:lnTo>
                    <a:lnTo>
                      <a:pt x="78" y="352"/>
                    </a:lnTo>
                    <a:lnTo>
                      <a:pt x="78" y="273"/>
                    </a:lnTo>
                    <a:lnTo>
                      <a:pt x="34" y="273"/>
                    </a:lnTo>
                    <a:lnTo>
                      <a:pt x="29" y="272"/>
                    </a:lnTo>
                    <a:lnTo>
                      <a:pt x="9" y="234"/>
                    </a:lnTo>
                    <a:lnTo>
                      <a:pt x="10" y="219"/>
                    </a:lnTo>
                    <a:lnTo>
                      <a:pt x="36" y="180"/>
                    </a:lnTo>
                    <a:lnTo>
                      <a:pt x="78" y="180"/>
                    </a:lnTo>
                    <a:lnTo>
                      <a:pt x="78" y="99"/>
                    </a:lnTo>
                    <a:lnTo>
                      <a:pt x="19" y="99"/>
                    </a:lnTo>
                    <a:lnTo>
                      <a:pt x="17" y="99"/>
                    </a:lnTo>
                    <a:lnTo>
                      <a:pt x="17" y="97"/>
                    </a:lnTo>
                    <a:lnTo>
                      <a:pt x="16" y="95"/>
                    </a:lnTo>
                    <a:lnTo>
                      <a:pt x="16" y="89"/>
                    </a:lnTo>
                    <a:lnTo>
                      <a:pt x="17" y="86"/>
                    </a:lnTo>
                    <a:lnTo>
                      <a:pt x="17" y="85"/>
                    </a:lnTo>
                    <a:lnTo>
                      <a:pt x="19" y="85"/>
                    </a:lnTo>
                    <a:lnTo>
                      <a:pt x="35" y="85"/>
                    </a:lnTo>
                    <a:lnTo>
                      <a:pt x="35" y="35"/>
                    </a:lnTo>
                    <a:lnTo>
                      <a:pt x="18" y="35"/>
                    </a:lnTo>
                    <a:lnTo>
                      <a:pt x="17" y="35"/>
                    </a:lnTo>
                    <a:lnTo>
                      <a:pt x="16" y="33"/>
                    </a:lnTo>
                    <a:lnTo>
                      <a:pt x="16" y="26"/>
                    </a:lnTo>
                    <a:lnTo>
                      <a:pt x="16" y="24"/>
                    </a:lnTo>
                    <a:lnTo>
                      <a:pt x="78" y="8"/>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0" name="Freeform 2418"/>
              <p:cNvSpPr>
                <a:spLocks/>
              </p:cNvSpPr>
              <p:nvPr/>
            </p:nvSpPr>
            <p:spPr bwMode="auto">
              <a:xfrm>
                <a:off x="6719" y="4031"/>
                <a:ext cx="80" cy="415"/>
              </a:xfrm>
              <a:custGeom>
                <a:avLst/>
                <a:gdLst>
                  <a:gd name="T0" fmla="+- 0 6797 6719"/>
                  <a:gd name="T1" fmla="*/ T0 w 80"/>
                  <a:gd name="T2" fmla="+- 0 4383 4031"/>
                  <a:gd name="T3" fmla="*/ 4383 h 415"/>
                  <a:gd name="T4" fmla="+- 0 6767 6719"/>
                  <a:gd name="T5" fmla="*/ T4 w 80"/>
                  <a:gd name="T6" fmla="+- 0 4383 4031"/>
                  <a:gd name="T7" fmla="*/ 4383 h 415"/>
                  <a:gd name="T8" fmla="+- 0 6772 6719"/>
                  <a:gd name="T9" fmla="*/ T8 w 80"/>
                  <a:gd name="T10" fmla="+- 0 4384 4031"/>
                  <a:gd name="T11" fmla="*/ 4384 h 415"/>
                  <a:gd name="T12" fmla="+- 0 6780 6719"/>
                  <a:gd name="T13" fmla="*/ T12 w 80"/>
                  <a:gd name="T14" fmla="+- 0 4388 4031"/>
                  <a:gd name="T15" fmla="*/ 4388 h 415"/>
                  <a:gd name="T16" fmla="+- 0 6792 6719"/>
                  <a:gd name="T17" fmla="*/ T16 w 80"/>
                  <a:gd name="T18" fmla="+- 0 4422 4031"/>
                  <a:gd name="T19" fmla="*/ 4422 h 415"/>
                  <a:gd name="T20" fmla="+- 0 6791 6719"/>
                  <a:gd name="T21" fmla="*/ T20 w 80"/>
                  <a:gd name="T22" fmla="+- 0 4436 4031"/>
                  <a:gd name="T23" fmla="*/ 4436 h 415"/>
                  <a:gd name="T24" fmla="+- 0 6791 6719"/>
                  <a:gd name="T25" fmla="*/ T24 w 80"/>
                  <a:gd name="T26" fmla="+- 0 4441 4031"/>
                  <a:gd name="T27" fmla="*/ 4441 h 415"/>
                  <a:gd name="T28" fmla="+- 0 6790 6719"/>
                  <a:gd name="T29" fmla="*/ T28 w 80"/>
                  <a:gd name="T30" fmla="+- 0 4446 4031"/>
                  <a:gd name="T31" fmla="*/ 4446 h 415"/>
                  <a:gd name="T32" fmla="+- 0 6797 6719"/>
                  <a:gd name="T33" fmla="*/ T32 w 80"/>
                  <a:gd name="T34" fmla="+- 0 4446 4031"/>
                  <a:gd name="T35" fmla="*/ 4446 h 415"/>
                  <a:gd name="T36" fmla="+- 0 6797 6719"/>
                  <a:gd name="T37" fmla="*/ T36 w 80"/>
                  <a:gd name="T38" fmla="+- 0 4383 4031"/>
                  <a:gd name="T39" fmla="*/ 4383 h 4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80" h="415">
                    <a:moveTo>
                      <a:pt x="78" y="352"/>
                    </a:moveTo>
                    <a:lnTo>
                      <a:pt x="48" y="352"/>
                    </a:lnTo>
                    <a:lnTo>
                      <a:pt x="53" y="353"/>
                    </a:lnTo>
                    <a:lnTo>
                      <a:pt x="61" y="357"/>
                    </a:lnTo>
                    <a:lnTo>
                      <a:pt x="73" y="391"/>
                    </a:lnTo>
                    <a:lnTo>
                      <a:pt x="72" y="405"/>
                    </a:lnTo>
                    <a:lnTo>
                      <a:pt x="72" y="410"/>
                    </a:lnTo>
                    <a:lnTo>
                      <a:pt x="71" y="415"/>
                    </a:lnTo>
                    <a:lnTo>
                      <a:pt x="78" y="415"/>
                    </a:lnTo>
                    <a:lnTo>
                      <a:pt x="78" y="35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1" name="Freeform 2417"/>
              <p:cNvSpPr>
                <a:spLocks/>
              </p:cNvSpPr>
              <p:nvPr/>
            </p:nvSpPr>
            <p:spPr bwMode="auto">
              <a:xfrm>
                <a:off x="6719" y="4031"/>
                <a:ext cx="80" cy="415"/>
              </a:xfrm>
              <a:custGeom>
                <a:avLst/>
                <a:gdLst>
                  <a:gd name="T0" fmla="+- 0 6797 6719"/>
                  <a:gd name="T1" fmla="*/ T0 w 80"/>
                  <a:gd name="T2" fmla="+- 0 4211 4031"/>
                  <a:gd name="T3" fmla="*/ 4211 h 415"/>
                  <a:gd name="T4" fmla="+- 0 6767 6719"/>
                  <a:gd name="T5" fmla="*/ T4 w 80"/>
                  <a:gd name="T6" fmla="+- 0 4211 4031"/>
                  <a:gd name="T7" fmla="*/ 4211 h 415"/>
                  <a:gd name="T8" fmla="+- 0 6772 6719"/>
                  <a:gd name="T9" fmla="*/ T8 w 80"/>
                  <a:gd name="T10" fmla="+- 0 4212 4031"/>
                  <a:gd name="T11" fmla="*/ 4212 h 415"/>
                  <a:gd name="T12" fmla="+- 0 6780 6719"/>
                  <a:gd name="T13" fmla="*/ T12 w 80"/>
                  <a:gd name="T14" fmla="+- 0 4216 4031"/>
                  <a:gd name="T15" fmla="*/ 4216 h 415"/>
                  <a:gd name="T16" fmla="+- 0 6792 6719"/>
                  <a:gd name="T17" fmla="*/ T16 w 80"/>
                  <a:gd name="T18" fmla="+- 0 4250 4031"/>
                  <a:gd name="T19" fmla="*/ 4250 h 415"/>
                  <a:gd name="T20" fmla="+- 0 6791 6719"/>
                  <a:gd name="T21" fmla="*/ T20 w 80"/>
                  <a:gd name="T22" fmla="+- 0 4265 4031"/>
                  <a:gd name="T23" fmla="*/ 4265 h 415"/>
                  <a:gd name="T24" fmla="+- 0 6765 6719"/>
                  <a:gd name="T25" fmla="*/ T24 w 80"/>
                  <a:gd name="T26" fmla="+- 0 4304 4031"/>
                  <a:gd name="T27" fmla="*/ 4304 h 415"/>
                  <a:gd name="T28" fmla="+- 0 6797 6719"/>
                  <a:gd name="T29" fmla="*/ T28 w 80"/>
                  <a:gd name="T30" fmla="+- 0 4304 4031"/>
                  <a:gd name="T31" fmla="*/ 4304 h 415"/>
                  <a:gd name="T32" fmla="+- 0 6797 6719"/>
                  <a:gd name="T33" fmla="*/ T32 w 80"/>
                  <a:gd name="T34" fmla="+- 0 4211 4031"/>
                  <a:gd name="T35" fmla="*/ 4211 h 4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415">
                    <a:moveTo>
                      <a:pt x="78" y="180"/>
                    </a:moveTo>
                    <a:lnTo>
                      <a:pt x="48" y="180"/>
                    </a:lnTo>
                    <a:lnTo>
                      <a:pt x="53" y="181"/>
                    </a:lnTo>
                    <a:lnTo>
                      <a:pt x="61" y="185"/>
                    </a:lnTo>
                    <a:lnTo>
                      <a:pt x="73" y="219"/>
                    </a:lnTo>
                    <a:lnTo>
                      <a:pt x="72" y="234"/>
                    </a:lnTo>
                    <a:lnTo>
                      <a:pt x="46" y="273"/>
                    </a:lnTo>
                    <a:lnTo>
                      <a:pt x="78" y="273"/>
                    </a:lnTo>
                    <a:lnTo>
                      <a:pt x="78"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2" name="Freeform 2416"/>
              <p:cNvSpPr>
                <a:spLocks/>
              </p:cNvSpPr>
              <p:nvPr/>
            </p:nvSpPr>
            <p:spPr bwMode="auto">
              <a:xfrm>
                <a:off x="6719" y="4031"/>
                <a:ext cx="80" cy="415"/>
              </a:xfrm>
              <a:custGeom>
                <a:avLst/>
                <a:gdLst>
                  <a:gd name="T0" fmla="+- 0 6797 6719"/>
                  <a:gd name="T1" fmla="*/ T0 w 80"/>
                  <a:gd name="T2" fmla="+- 0 4039 4031"/>
                  <a:gd name="T3" fmla="*/ 4039 h 415"/>
                  <a:gd name="T4" fmla="+- 0 6768 6719"/>
                  <a:gd name="T5" fmla="*/ T4 w 80"/>
                  <a:gd name="T6" fmla="+- 0 4039 4031"/>
                  <a:gd name="T7" fmla="*/ 4039 h 415"/>
                  <a:gd name="T8" fmla="+- 0 6770 6719"/>
                  <a:gd name="T9" fmla="*/ T8 w 80"/>
                  <a:gd name="T10" fmla="+- 0 4040 4031"/>
                  <a:gd name="T11" fmla="*/ 4040 h 415"/>
                  <a:gd name="T12" fmla="+- 0 6772 6719"/>
                  <a:gd name="T13" fmla="*/ T12 w 80"/>
                  <a:gd name="T14" fmla="+- 0 4040 4031"/>
                  <a:gd name="T15" fmla="*/ 4040 h 415"/>
                  <a:gd name="T16" fmla="+- 0 6772 6719"/>
                  <a:gd name="T17" fmla="*/ T16 w 80"/>
                  <a:gd name="T18" fmla="+- 0 4041 4031"/>
                  <a:gd name="T19" fmla="*/ 4041 h 415"/>
                  <a:gd name="T20" fmla="+- 0 6772 6719"/>
                  <a:gd name="T21" fmla="*/ T20 w 80"/>
                  <a:gd name="T22" fmla="+- 0 4116 4031"/>
                  <a:gd name="T23" fmla="*/ 4116 h 415"/>
                  <a:gd name="T24" fmla="+- 0 6786 6719"/>
                  <a:gd name="T25" fmla="*/ T24 w 80"/>
                  <a:gd name="T26" fmla="+- 0 4116 4031"/>
                  <a:gd name="T27" fmla="*/ 4116 h 415"/>
                  <a:gd name="T28" fmla="+- 0 6787 6719"/>
                  <a:gd name="T29" fmla="*/ T28 w 80"/>
                  <a:gd name="T30" fmla="+- 0 4116 4031"/>
                  <a:gd name="T31" fmla="*/ 4116 h 415"/>
                  <a:gd name="T32" fmla="+- 0 6788 6719"/>
                  <a:gd name="T33" fmla="*/ T32 w 80"/>
                  <a:gd name="T34" fmla="+- 0 4117 4031"/>
                  <a:gd name="T35" fmla="*/ 4117 h 415"/>
                  <a:gd name="T36" fmla="+- 0 6789 6719"/>
                  <a:gd name="T37" fmla="*/ T36 w 80"/>
                  <a:gd name="T38" fmla="+- 0 4120 4031"/>
                  <a:gd name="T39" fmla="*/ 4120 h 415"/>
                  <a:gd name="T40" fmla="+- 0 6789 6719"/>
                  <a:gd name="T41" fmla="*/ T40 w 80"/>
                  <a:gd name="T42" fmla="+- 0 4126 4031"/>
                  <a:gd name="T43" fmla="*/ 4126 h 415"/>
                  <a:gd name="T44" fmla="+- 0 6788 6719"/>
                  <a:gd name="T45" fmla="*/ T44 w 80"/>
                  <a:gd name="T46" fmla="+- 0 4128 4031"/>
                  <a:gd name="T47" fmla="*/ 4128 h 415"/>
                  <a:gd name="T48" fmla="+- 0 6787 6719"/>
                  <a:gd name="T49" fmla="*/ T48 w 80"/>
                  <a:gd name="T50" fmla="+- 0 4130 4031"/>
                  <a:gd name="T51" fmla="*/ 4130 h 415"/>
                  <a:gd name="T52" fmla="+- 0 6786 6719"/>
                  <a:gd name="T53" fmla="*/ T52 w 80"/>
                  <a:gd name="T54" fmla="+- 0 4130 4031"/>
                  <a:gd name="T55" fmla="*/ 4130 h 415"/>
                  <a:gd name="T56" fmla="+- 0 6797 6719"/>
                  <a:gd name="T57" fmla="*/ T56 w 80"/>
                  <a:gd name="T58" fmla="+- 0 4130 4031"/>
                  <a:gd name="T59" fmla="*/ 4130 h 415"/>
                  <a:gd name="T60" fmla="+- 0 6797 6719"/>
                  <a:gd name="T61" fmla="*/ T60 w 80"/>
                  <a:gd name="T62" fmla="+- 0 4039 4031"/>
                  <a:gd name="T63" fmla="*/ 4039 h 4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415">
                    <a:moveTo>
                      <a:pt x="78" y="8"/>
                    </a:moveTo>
                    <a:lnTo>
                      <a:pt x="49" y="8"/>
                    </a:lnTo>
                    <a:lnTo>
                      <a:pt x="51" y="9"/>
                    </a:lnTo>
                    <a:lnTo>
                      <a:pt x="53" y="9"/>
                    </a:lnTo>
                    <a:lnTo>
                      <a:pt x="53" y="10"/>
                    </a:lnTo>
                    <a:lnTo>
                      <a:pt x="53" y="85"/>
                    </a:lnTo>
                    <a:lnTo>
                      <a:pt x="67" y="85"/>
                    </a:lnTo>
                    <a:lnTo>
                      <a:pt x="68" y="85"/>
                    </a:lnTo>
                    <a:lnTo>
                      <a:pt x="69" y="86"/>
                    </a:lnTo>
                    <a:lnTo>
                      <a:pt x="70" y="89"/>
                    </a:lnTo>
                    <a:lnTo>
                      <a:pt x="70" y="95"/>
                    </a:lnTo>
                    <a:lnTo>
                      <a:pt x="69" y="97"/>
                    </a:lnTo>
                    <a:lnTo>
                      <a:pt x="68" y="99"/>
                    </a:lnTo>
                    <a:lnTo>
                      <a:pt x="67" y="99"/>
                    </a:lnTo>
                    <a:lnTo>
                      <a:pt x="78" y="99"/>
                    </a:lnTo>
                    <a:lnTo>
                      <a:pt x="78" y="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3" name="Freeform 2415"/>
              <p:cNvSpPr>
                <a:spLocks/>
              </p:cNvSpPr>
              <p:nvPr/>
            </p:nvSpPr>
            <p:spPr bwMode="auto">
              <a:xfrm>
                <a:off x="6719" y="4031"/>
                <a:ext cx="80" cy="415"/>
              </a:xfrm>
              <a:custGeom>
                <a:avLst/>
                <a:gdLst>
                  <a:gd name="T0" fmla="+- 0 6754 6719"/>
                  <a:gd name="T1" fmla="*/ T0 w 80"/>
                  <a:gd name="T2" fmla="+- 0 4057 4031"/>
                  <a:gd name="T3" fmla="*/ 4057 h 415"/>
                  <a:gd name="T4" fmla="+- 0 6740 6719"/>
                  <a:gd name="T5" fmla="*/ T4 w 80"/>
                  <a:gd name="T6" fmla="+- 0 4065 4031"/>
                  <a:gd name="T7" fmla="*/ 4065 h 415"/>
                  <a:gd name="T8" fmla="+- 0 6737 6719"/>
                  <a:gd name="T9" fmla="*/ T8 w 80"/>
                  <a:gd name="T10" fmla="+- 0 4066 4031"/>
                  <a:gd name="T11" fmla="*/ 4066 h 415"/>
                  <a:gd name="T12" fmla="+- 0 6754 6719"/>
                  <a:gd name="T13" fmla="*/ T12 w 80"/>
                  <a:gd name="T14" fmla="+- 0 4066 4031"/>
                  <a:gd name="T15" fmla="*/ 4066 h 415"/>
                  <a:gd name="T16" fmla="+- 0 6754 6719"/>
                  <a:gd name="T17" fmla="*/ T16 w 80"/>
                  <a:gd name="T18" fmla="+- 0 4057 4031"/>
                  <a:gd name="T19" fmla="*/ 4057 h 415"/>
                </a:gdLst>
                <a:ahLst/>
                <a:cxnLst>
                  <a:cxn ang="0">
                    <a:pos x="T1" y="T3"/>
                  </a:cxn>
                  <a:cxn ang="0">
                    <a:pos x="T5" y="T7"/>
                  </a:cxn>
                  <a:cxn ang="0">
                    <a:pos x="T9" y="T11"/>
                  </a:cxn>
                  <a:cxn ang="0">
                    <a:pos x="T13" y="T15"/>
                  </a:cxn>
                  <a:cxn ang="0">
                    <a:pos x="T17" y="T19"/>
                  </a:cxn>
                </a:cxnLst>
                <a:rect l="0" t="0" r="r" b="b"/>
                <a:pathLst>
                  <a:path w="80" h="415">
                    <a:moveTo>
                      <a:pt x="35" y="26"/>
                    </a:moveTo>
                    <a:lnTo>
                      <a:pt x="21" y="34"/>
                    </a:lnTo>
                    <a:lnTo>
                      <a:pt x="18" y="35"/>
                    </a:lnTo>
                    <a:lnTo>
                      <a:pt x="35" y="35"/>
                    </a:lnTo>
                    <a:lnTo>
                      <a:pt x="35" y="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0" name="Group 2412"/>
            <p:cNvGrpSpPr>
              <a:grpSpLocks/>
            </p:cNvGrpSpPr>
            <p:nvPr/>
          </p:nvGrpSpPr>
          <p:grpSpPr bwMode="auto">
            <a:xfrm>
              <a:off x="6720" y="4449"/>
              <a:ext cx="77" cy="2"/>
              <a:chOff x="6720" y="4449"/>
              <a:chExt cx="77" cy="2"/>
            </a:xfrm>
          </p:grpSpPr>
          <p:sp>
            <p:nvSpPr>
              <p:cNvPr id="39048" name="Freeform 2413"/>
              <p:cNvSpPr>
                <a:spLocks/>
              </p:cNvSpPr>
              <p:nvPr/>
            </p:nvSpPr>
            <p:spPr bwMode="auto">
              <a:xfrm>
                <a:off x="6720" y="4449"/>
                <a:ext cx="77" cy="2"/>
              </a:xfrm>
              <a:custGeom>
                <a:avLst/>
                <a:gdLst>
                  <a:gd name="T0" fmla="+- 0 6720 6720"/>
                  <a:gd name="T1" fmla="*/ T0 w 77"/>
                  <a:gd name="T2" fmla="+- 0 6797 672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31" name="Group 2408"/>
            <p:cNvGrpSpPr>
              <a:grpSpLocks/>
            </p:cNvGrpSpPr>
            <p:nvPr/>
          </p:nvGrpSpPr>
          <p:grpSpPr bwMode="auto">
            <a:xfrm>
              <a:off x="6746" y="4398"/>
              <a:ext cx="27" cy="238"/>
              <a:chOff x="6746" y="4398"/>
              <a:chExt cx="27" cy="238"/>
            </a:xfrm>
          </p:grpSpPr>
          <p:sp>
            <p:nvSpPr>
              <p:cNvPr id="39045" name="Freeform 2411"/>
              <p:cNvSpPr>
                <a:spLocks/>
              </p:cNvSpPr>
              <p:nvPr/>
            </p:nvSpPr>
            <p:spPr bwMode="auto">
              <a:xfrm>
                <a:off x="6746" y="4398"/>
                <a:ext cx="27" cy="238"/>
              </a:xfrm>
              <a:custGeom>
                <a:avLst/>
                <a:gdLst>
                  <a:gd name="T0" fmla="+- 0 6759 6746"/>
                  <a:gd name="T1" fmla="*/ T0 w 27"/>
                  <a:gd name="T2" fmla="+- 0 4608 4398"/>
                  <a:gd name="T3" fmla="*/ 4608 h 238"/>
                  <a:gd name="T4" fmla="+- 0 6746 6746"/>
                  <a:gd name="T5" fmla="*/ T4 w 27"/>
                  <a:gd name="T6" fmla="+- 0 4624 4398"/>
                  <a:gd name="T7" fmla="*/ 4624 h 238"/>
                  <a:gd name="T8" fmla="+- 0 6746 6746"/>
                  <a:gd name="T9" fmla="*/ T8 w 27"/>
                  <a:gd name="T10" fmla="+- 0 4628 4398"/>
                  <a:gd name="T11" fmla="*/ 4628 h 238"/>
                  <a:gd name="T12" fmla="+- 0 6748 6746"/>
                  <a:gd name="T13" fmla="*/ T12 w 27"/>
                  <a:gd name="T14" fmla="+- 0 4630 4398"/>
                  <a:gd name="T15" fmla="*/ 4630 h 238"/>
                  <a:gd name="T16" fmla="+- 0 6752 6746"/>
                  <a:gd name="T17" fmla="*/ T16 w 27"/>
                  <a:gd name="T18" fmla="+- 0 4634 4398"/>
                  <a:gd name="T19" fmla="*/ 4634 h 238"/>
                  <a:gd name="T20" fmla="+- 0 6756 6746"/>
                  <a:gd name="T21" fmla="*/ T20 w 27"/>
                  <a:gd name="T22" fmla="+- 0 4635 4398"/>
                  <a:gd name="T23" fmla="*/ 4635 h 238"/>
                  <a:gd name="T24" fmla="+- 0 6765 6746"/>
                  <a:gd name="T25" fmla="*/ T24 w 27"/>
                  <a:gd name="T26" fmla="+- 0 4635 4398"/>
                  <a:gd name="T27" fmla="*/ 4635 h 238"/>
                  <a:gd name="T28" fmla="+- 0 6768 6746"/>
                  <a:gd name="T29" fmla="*/ T28 w 27"/>
                  <a:gd name="T30" fmla="+- 0 4634 4398"/>
                  <a:gd name="T31" fmla="*/ 4634 h 238"/>
                  <a:gd name="T32" fmla="+- 0 6772 6746"/>
                  <a:gd name="T33" fmla="*/ T32 w 27"/>
                  <a:gd name="T34" fmla="+- 0 4630 4398"/>
                  <a:gd name="T35" fmla="*/ 4630 h 238"/>
                  <a:gd name="T36" fmla="+- 0 6773 6746"/>
                  <a:gd name="T37" fmla="*/ T36 w 27"/>
                  <a:gd name="T38" fmla="+- 0 4628 4398"/>
                  <a:gd name="T39" fmla="*/ 4628 h 238"/>
                  <a:gd name="T40" fmla="+- 0 6773 6746"/>
                  <a:gd name="T41" fmla="*/ T40 w 27"/>
                  <a:gd name="T42" fmla="+- 0 4624 4398"/>
                  <a:gd name="T43" fmla="*/ 4624 h 238"/>
                  <a:gd name="T44" fmla="+- 0 6759 6746"/>
                  <a:gd name="T45" fmla="*/ T44 w 27"/>
                  <a:gd name="T46" fmla="+- 0 4608 4398"/>
                  <a:gd name="T47" fmla="*/ 4608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27" h="238">
                    <a:moveTo>
                      <a:pt x="13" y="210"/>
                    </a:moveTo>
                    <a:lnTo>
                      <a:pt x="0" y="226"/>
                    </a:lnTo>
                    <a:lnTo>
                      <a:pt x="0" y="230"/>
                    </a:lnTo>
                    <a:lnTo>
                      <a:pt x="2" y="232"/>
                    </a:lnTo>
                    <a:lnTo>
                      <a:pt x="6" y="236"/>
                    </a:lnTo>
                    <a:lnTo>
                      <a:pt x="10" y="237"/>
                    </a:lnTo>
                    <a:lnTo>
                      <a:pt x="19" y="237"/>
                    </a:lnTo>
                    <a:lnTo>
                      <a:pt x="22" y="236"/>
                    </a:lnTo>
                    <a:lnTo>
                      <a:pt x="26" y="232"/>
                    </a:lnTo>
                    <a:lnTo>
                      <a:pt x="27" y="230"/>
                    </a:lnTo>
                    <a:lnTo>
                      <a:pt x="27" y="226"/>
                    </a:lnTo>
                    <a:lnTo>
                      <a:pt x="13" y="21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46" name="Freeform 2410"/>
              <p:cNvSpPr>
                <a:spLocks/>
              </p:cNvSpPr>
              <p:nvPr/>
            </p:nvSpPr>
            <p:spPr bwMode="auto">
              <a:xfrm>
                <a:off x="6746" y="4398"/>
                <a:ext cx="27" cy="238"/>
              </a:xfrm>
              <a:custGeom>
                <a:avLst/>
                <a:gdLst>
                  <a:gd name="T0" fmla="+- 0 6762 6746"/>
                  <a:gd name="T1" fmla="*/ T0 w 27"/>
                  <a:gd name="T2" fmla="+- 0 4569 4398"/>
                  <a:gd name="T3" fmla="*/ 4569 h 238"/>
                  <a:gd name="T4" fmla="+- 0 6756 6746"/>
                  <a:gd name="T5" fmla="*/ T4 w 27"/>
                  <a:gd name="T6" fmla="+- 0 4569 4398"/>
                  <a:gd name="T7" fmla="*/ 4569 h 238"/>
                  <a:gd name="T8" fmla="+- 0 6753 6746"/>
                  <a:gd name="T9" fmla="*/ T8 w 27"/>
                  <a:gd name="T10" fmla="+- 0 4570 4398"/>
                  <a:gd name="T11" fmla="*/ 4570 h 238"/>
                  <a:gd name="T12" fmla="+- 0 6751 6746"/>
                  <a:gd name="T13" fmla="*/ T12 w 27"/>
                  <a:gd name="T14" fmla="+- 0 4572 4398"/>
                  <a:gd name="T15" fmla="*/ 4572 h 238"/>
                  <a:gd name="T16" fmla="+- 0 6749 6746"/>
                  <a:gd name="T17" fmla="*/ T16 w 27"/>
                  <a:gd name="T18" fmla="+- 0 4573 4398"/>
                  <a:gd name="T19" fmla="*/ 4573 h 238"/>
                  <a:gd name="T20" fmla="+- 0 6749 6746"/>
                  <a:gd name="T21" fmla="*/ T20 w 27"/>
                  <a:gd name="T22" fmla="+- 0 4576 4398"/>
                  <a:gd name="T23" fmla="*/ 4576 h 238"/>
                  <a:gd name="T24" fmla="+- 0 6749 6746"/>
                  <a:gd name="T25" fmla="*/ T24 w 27"/>
                  <a:gd name="T26" fmla="+- 0 4579 4398"/>
                  <a:gd name="T27" fmla="*/ 4579 h 238"/>
                  <a:gd name="T28" fmla="+- 0 6761 6746"/>
                  <a:gd name="T29" fmla="*/ T28 w 27"/>
                  <a:gd name="T30" fmla="+- 0 4593 4398"/>
                  <a:gd name="T31" fmla="*/ 4593 h 238"/>
                  <a:gd name="T32" fmla="+- 0 6764 6746"/>
                  <a:gd name="T33" fmla="*/ T32 w 27"/>
                  <a:gd name="T34" fmla="+- 0 4591 4398"/>
                  <a:gd name="T35" fmla="*/ 4591 h 238"/>
                  <a:gd name="T36" fmla="+- 0 6767 6746"/>
                  <a:gd name="T37" fmla="*/ T36 w 27"/>
                  <a:gd name="T38" fmla="+- 0 4589 4398"/>
                  <a:gd name="T39" fmla="*/ 4589 h 238"/>
                  <a:gd name="T40" fmla="+- 0 6770 6746"/>
                  <a:gd name="T41" fmla="*/ T40 w 27"/>
                  <a:gd name="T42" fmla="+- 0 4585 4398"/>
                  <a:gd name="T43" fmla="*/ 4585 h 238"/>
                  <a:gd name="T44" fmla="+- 0 6771 6746"/>
                  <a:gd name="T45" fmla="*/ T44 w 27"/>
                  <a:gd name="T46" fmla="+- 0 4582 4398"/>
                  <a:gd name="T47" fmla="*/ 4582 h 238"/>
                  <a:gd name="T48" fmla="+- 0 6771 6746"/>
                  <a:gd name="T49" fmla="*/ T48 w 27"/>
                  <a:gd name="T50" fmla="+- 0 4579 4398"/>
                  <a:gd name="T51" fmla="*/ 4579 h 238"/>
                  <a:gd name="T52" fmla="+- 0 6762 6746"/>
                  <a:gd name="T53" fmla="*/ T52 w 27"/>
                  <a:gd name="T54" fmla="+- 0 4569 4398"/>
                  <a:gd name="T55" fmla="*/ 4569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27" h="238">
                    <a:moveTo>
                      <a:pt x="16" y="171"/>
                    </a:moveTo>
                    <a:lnTo>
                      <a:pt x="10" y="171"/>
                    </a:lnTo>
                    <a:lnTo>
                      <a:pt x="7" y="172"/>
                    </a:lnTo>
                    <a:lnTo>
                      <a:pt x="5" y="174"/>
                    </a:lnTo>
                    <a:lnTo>
                      <a:pt x="3" y="175"/>
                    </a:lnTo>
                    <a:lnTo>
                      <a:pt x="3" y="178"/>
                    </a:lnTo>
                    <a:lnTo>
                      <a:pt x="3" y="181"/>
                    </a:lnTo>
                    <a:lnTo>
                      <a:pt x="15" y="195"/>
                    </a:lnTo>
                    <a:lnTo>
                      <a:pt x="18" y="193"/>
                    </a:lnTo>
                    <a:lnTo>
                      <a:pt x="21" y="191"/>
                    </a:lnTo>
                    <a:lnTo>
                      <a:pt x="24" y="187"/>
                    </a:lnTo>
                    <a:lnTo>
                      <a:pt x="25" y="184"/>
                    </a:lnTo>
                    <a:lnTo>
                      <a:pt x="25" y="181"/>
                    </a:lnTo>
                    <a:lnTo>
                      <a:pt x="16" y="17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47" name="Freeform 2409"/>
              <p:cNvSpPr>
                <a:spLocks/>
              </p:cNvSpPr>
              <p:nvPr/>
            </p:nvSpPr>
            <p:spPr bwMode="auto">
              <a:xfrm>
                <a:off x="6746" y="4398"/>
                <a:ext cx="27" cy="238"/>
              </a:xfrm>
              <a:custGeom>
                <a:avLst/>
                <a:gdLst>
                  <a:gd name="T0" fmla="+- 0 6760 6746"/>
                  <a:gd name="T1" fmla="*/ T0 w 27"/>
                  <a:gd name="T2" fmla="+- 0 4398 4398"/>
                  <a:gd name="T3" fmla="*/ 4398 h 238"/>
                  <a:gd name="T4" fmla="+- 0 6757 6746"/>
                  <a:gd name="T5" fmla="*/ T4 w 27"/>
                  <a:gd name="T6" fmla="+- 0 4398 4398"/>
                  <a:gd name="T7" fmla="*/ 4398 h 238"/>
                  <a:gd name="T8" fmla="+- 0 6755 6746"/>
                  <a:gd name="T9" fmla="*/ T8 w 27"/>
                  <a:gd name="T10" fmla="+- 0 4398 4398"/>
                  <a:gd name="T11" fmla="*/ 4398 h 238"/>
                  <a:gd name="T12" fmla="+- 0 6747 6746"/>
                  <a:gd name="T13" fmla="*/ T12 w 27"/>
                  <a:gd name="T14" fmla="+- 0 4435 4398"/>
                  <a:gd name="T15" fmla="*/ 4435 h 238"/>
                  <a:gd name="T16" fmla="+- 0 6747 6746"/>
                  <a:gd name="T17" fmla="*/ T16 w 27"/>
                  <a:gd name="T18" fmla="+- 0 4441 4398"/>
                  <a:gd name="T19" fmla="*/ 4441 h 238"/>
                  <a:gd name="T20" fmla="+- 0 6747 6746"/>
                  <a:gd name="T21" fmla="*/ T20 w 27"/>
                  <a:gd name="T22" fmla="+- 0 4445 4398"/>
                  <a:gd name="T23" fmla="*/ 4445 h 238"/>
                  <a:gd name="T24" fmla="+- 0 6747 6746"/>
                  <a:gd name="T25" fmla="*/ T24 w 27"/>
                  <a:gd name="T26" fmla="+- 0 4446 4398"/>
                  <a:gd name="T27" fmla="*/ 4446 h 238"/>
                  <a:gd name="T28" fmla="+- 0 6752 6746"/>
                  <a:gd name="T29" fmla="*/ T28 w 27"/>
                  <a:gd name="T30" fmla="+- 0 4446 4398"/>
                  <a:gd name="T31" fmla="*/ 4446 h 238"/>
                  <a:gd name="T32" fmla="+- 0 6755 6746"/>
                  <a:gd name="T33" fmla="*/ T32 w 27"/>
                  <a:gd name="T34" fmla="+- 0 4449 4398"/>
                  <a:gd name="T35" fmla="*/ 4449 h 238"/>
                  <a:gd name="T36" fmla="+- 0 6752 6746"/>
                  <a:gd name="T37" fmla="*/ T36 w 27"/>
                  <a:gd name="T38" fmla="+- 0 4451 4398"/>
                  <a:gd name="T39" fmla="*/ 4451 h 238"/>
                  <a:gd name="T40" fmla="+- 0 6748 6746"/>
                  <a:gd name="T41" fmla="*/ T40 w 27"/>
                  <a:gd name="T42" fmla="+- 0 4451 4398"/>
                  <a:gd name="T43" fmla="*/ 4451 h 238"/>
                  <a:gd name="T44" fmla="+- 0 6749 6746"/>
                  <a:gd name="T45" fmla="*/ T44 w 27"/>
                  <a:gd name="T46" fmla="+- 0 4453 4398"/>
                  <a:gd name="T47" fmla="*/ 4453 h 238"/>
                  <a:gd name="T48" fmla="+- 0 6760 6746"/>
                  <a:gd name="T49" fmla="*/ T48 w 27"/>
                  <a:gd name="T50" fmla="+- 0 4461 4398"/>
                  <a:gd name="T51" fmla="*/ 4461 h 238"/>
                  <a:gd name="T52" fmla="+- 0 6761 6746"/>
                  <a:gd name="T53" fmla="*/ T52 w 27"/>
                  <a:gd name="T54" fmla="+- 0 4462 4398"/>
                  <a:gd name="T55" fmla="*/ 4462 h 238"/>
                  <a:gd name="T56" fmla="+- 0 6773 6746"/>
                  <a:gd name="T57" fmla="*/ T56 w 27"/>
                  <a:gd name="T58" fmla="+- 0 4435 4398"/>
                  <a:gd name="T59" fmla="*/ 4435 h 238"/>
                  <a:gd name="T60" fmla="+- 0 6773 6746"/>
                  <a:gd name="T61" fmla="*/ T60 w 27"/>
                  <a:gd name="T62" fmla="+- 0 4419 4398"/>
                  <a:gd name="T63" fmla="*/ 4419 h 238"/>
                  <a:gd name="T64" fmla="+- 0 6764 6746"/>
                  <a:gd name="T65" fmla="*/ T64 w 27"/>
                  <a:gd name="T66" fmla="+- 0 4398 4398"/>
                  <a:gd name="T67" fmla="*/ 4398 h 238"/>
                  <a:gd name="T68" fmla="+- 0 6760 6746"/>
                  <a:gd name="T69" fmla="*/ T68 w 27"/>
                  <a:gd name="T70" fmla="+- 0 4398 4398"/>
                  <a:gd name="T71" fmla="*/ 4398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27" h="238">
                    <a:moveTo>
                      <a:pt x="14" y="0"/>
                    </a:moveTo>
                    <a:lnTo>
                      <a:pt x="11" y="0"/>
                    </a:lnTo>
                    <a:lnTo>
                      <a:pt x="9" y="0"/>
                    </a:lnTo>
                    <a:lnTo>
                      <a:pt x="1" y="37"/>
                    </a:lnTo>
                    <a:lnTo>
                      <a:pt x="1" y="43"/>
                    </a:lnTo>
                    <a:lnTo>
                      <a:pt x="1" y="47"/>
                    </a:lnTo>
                    <a:lnTo>
                      <a:pt x="1" y="48"/>
                    </a:lnTo>
                    <a:lnTo>
                      <a:pt x="6" y="48"/>
                    </a:lnTo>
                    <a:lnTo>
                      <a:pt x="9" y="51"/>
                    </a:lnTo>
                    <a:lnTo>
                      <a:pt x="6" y="53"/>
                    </a:lnTo>
                    <a:lnTo>
                      <a:pt x="2" y="53"/>
                    </a:lnTo>
                    <a:lnTo>
                      <a:pt x="3" y="55"/>
                    </a:lnTo>
                    <a:lnTo>
                      <a:pt x="14" y="63"/>
                    </a:lnTo>
                    <a:lnTo>
                      <a:pt x="15" y="64"/>
                    </a:lnTo>
                    <a:lnTo>
                      <a:pt x="27" y="37"/>
                    </a:lnTo>
                    <a:lnTo>
                      <a:pt x="27" y="21"/>
                    </a:lnTo>
                    <a:lnTo>
                      <a:pt x="18" y="0"/>
                    </a:lnTo>
                    <a:lnTo>
                      <a:pt x="1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2" name="Group 2406"/>
            <p:cNvGrpSpPr>
              <a:grpSpLocks/>
            </p:cNvGrpSpPr>
            <p:nvPr/>
          </p:nvGrpSpPr>
          <p:grpSpPr bwMode="auto">
            <a:xfrm>
              <a:off x="6755" y="4461"/>
              <a:ext cx="6" cy="2"/>
              <a:chOff x="6755" y="4461"/>
              <a:chExt cx="6" cy="2"/>
            </a:xfrm>
          </p:grpSpPr>
          <p:sp>
            <p:nvSpPr>
              <p:cNvPr id="39044" name="Freeform 2407"/>
              <p:cNvSpPr>
                <a:spLocks/>
              </p:cNvSpPr>
              <p:nvPr/>
            </p:nvSpPr>
            <p:spPr bwMode="auto">
              <a:xfrm>
                <a:off x="6755" y="4461"/>
                <a:ext cx="6" cy="2"/>
              </a:xfrm>
              <a:custGeom>
                <a:avLst/>
                <a:gdLst>
                  <a:gd name="T0" fmla="+- 0 6760 6755"/>
                  <a:gd name="T1" fmla="*/ T0 w 6"/>
                  <a:gd name="T2" fmla="+- 0 4461 4461"/>
                  <a:gd name="T3" fmla="*/ 4461 h 2"/>
                  <a:gd name="T4" fmla="+- 0 6755 6755"/>
                  <a:gd name="T5" fmla="*/ T4 w 6"/>
                  <a:gd name="T6" fmla="+- 0 4461 4461"/>
                  <a:gd name="T7" fmla="*/ 4461 h 2"/>
                  <a:gd name="T8" fmla="+- 0 6756 6755"/>
                  <a:gd name="T9" fmla="*/ T8 w 6"/>
                  <a:gd name="T10" fmla="+- 0 4461 4461"/>
                  <a:gd name="T11" fmla="*/ 4461 h 2"/>
                  <a:gd name="T12" fmla="+- 0 6758 6755"/>
                  <a:gd name="T13" fmla="*/ T12 w 6"/>
                  <a:gd name="T14" fmla="+- 0 4462 4461"/>
                  <a:gd name="T15" fmla="*/ 4462 h 2"/>
                  <a:gd name="T16" fmla="+- 0 6760 6755"/>
                  <a:gd name="T17" fmla="*/ T16 w 6"/>
                  <a:gd name="T18" fmla="+- 0 4462 4461"/>
                  <a:gd name="T19" fmla="*/ 4462 h 2"/>
                  <a:gd name="T20" fmla="+- 0 6761 6755"/>
                  <a:gd name="T21" fmla="*/ T20 w 6"/>
                  <a:gd name="T22" fmla="+- 0 4462 4461"/>
                  <a:gd name="T23" fmla="*/ 4462 h 2"/>
                  <a:gd name="T24" fmla="+- 0 6760 6755"/>
                  <a:gd name="T25" fmla="*/ T24 w 6"/>
                  <a:gd name="T26" fmla="+- 0 4461 4461"/>
                  <a:gd name="T27" fmla="*/ 4461 h 2"/>
                </a:gdLst>
                <a:ahLst/>
                <a:cxnLst>
                  <a:cxn ang="0">
                    <a:pos x="T1" y="T3"/>
                  </a:cxn>
                  <a:cxn ang="0">
                    <a:pos x="T5" y="T7"/>
                  </a:cxn>
                  <a:cxn ang="0">
                    <a:pos x="T9" y="T11"/>
                  </a:cxn>
                  <a:cxn ang="0">
                    <a:pos x="T13" y="T15"/>
                  </a:cxn>
                  <a:cxn ang="0">
                    <a:pos x="T17" y="T19"/>
                  </a:cxn>
                  <a:cxn ang="0">
                    <a:pos x="T21" y="T23"/>
                  </a:cxn>
                  <a:cxn ang="0">
                    <a:pos x="T25" y="T27"/>
                  </a:cxn>
                </a:cxnLst>
                <a:rect l="0" t="0" r="r" b="b"/>
                <a:pathLst>
                  <a:path w="6" h="2">
                    <a:moveTo>
                      <a:pt x="5" y="0"/>
                    </a:moveTo>
                    <a:lnTo>
                      <a:pt x="0" y="0"/>
                    </a:lnTo>
                    <a:lnTo>
                      <a:pt x="1" y="0"/>
                    </a:lnTo>
                    <a:lnTo>
                      <a:pt x="3" y="1"/>
                    </a:lnTo>
                    <a:lnTo>
                      <a:pt x="5" y="1"/>
                    </a:lnTo>
                    <a:lnTo>
                      <a:pt x="6" y="1"/>
                    </a:lnTo>
                    <a:lnTo>
                      <a:pt x="5"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3" name="Group 2404"/>
            <p:cNvGrpSpPr>
              <a:grpSpLocks/>
            </p:cNvGrpSpPr>
            <p:nvPr/>
          </p:nvGrpSpPr>
          <p:grpSpPr bwMode="auto">
            <a:xfrm>
              <a:off x="6747" y="4446"/>
              <a:ext cx="8" cy="6"/>
              <a:chOff x="6747" y="4446"/>
              <a:chExt cx="8" cy="6"/>
            </a:xfrm>
          </p:grpSpPr>
          <p:sp>
            <p:nvSpPr>
              <p:cNvPr id="39043" name="Freeform 2405"/>
              <p:cNvSpPr>
                <a:spLocks/>
              </p:cNvSpPr>
              <p:nvPr/>
            </p:nvSpPr>
            <p:spPr bwMode="auto">
              <a:xfrm>
                <a:off x="6747" y="4446"/>
                <a:ext cx="8" cy="6"/>
              </a:xfrm>
              <a:custGeom>
                <a:avLst/>
                <a:gdLst>
                  <a:gd name="T0" fmla="+- 0 6752 6747"/>
                  <a:gd name="T1" fmla="*/ T0 w 8"/>
                  <a:gd name="T2" fmla="+- 0 4446 4446"/>
                  <a:gd name="T3" fmla="*/ 4446 h 6"/>
                  <a:gd name="T4" fmla="+- 0 6747 6747"/>
                  <a:gd name="T5" fmla="*/ T4 w 8"/>
                  <a:gd name="T6" fmla="+- 0 4446 4446"/>
                  <a:gd name="T7" fmla="*/ 4446 h 6"/>
                  <a:gd name="T8" fmla="+- 0 6748 6747"/>
                  <a:gd name="T9" fmla="*/ T8 w 8"/>
                  <a:gd name="T10" fmla="+- 0 4448 4446"/>
                  <a:gd name="T11" fmla="*/ 4448 h 6"/>
                  <a:gd name="T12" fmla="+- 0 6748 6747"/>
                  <a:gd name="T13" fmla="*/ T12 w 8"/>
                  <a:gd name="T14" fmla="+- 0 4450 4446"/>
                  <a:gd name="T15" fmla="*/ 4450 h 6"/>
                  <a:gd name="T16" fmla="+- 0 6748 6747"/>
                  <a:gd name="T17" fmla="*/ T16 w 8"/>
                  <a:gd name="T18" fmla="+- 0 4451 4446"/>
                  <a:gd name="T19" fmla="*/ 4451 h 6"/>
                  <a:gd name="T20" fmla="+- 0 6752 6747"/>
                  <a:gd name="T21" fmla="*/ T20 w 8"/>
                  <a:gd name="T22" fmla="+- 0 4451 4446"/>
                  <a:gd name="T23" fmla="*/ 4451 h 6"/>
                  <a:gd name="T24" fmla="+- 0 6755 6747"/>
                  <a:gd name="T25" fmla="*/ T24 w 8"/>
                  <a:gd name="T26" fmla="+- 0 4449 4446"/>
                  <a:gd name="T27" fmla="*/ 4449 h 6"/>
                  <a:gd name="T28" fmla="+- 0 6752 6747"/>
                  <a:gd name="T29" fmla="*/ T28 w 8"/>
                  <a:gd name="T30" fmla="+- 0 4446 4446"/>
                  <a:gd name="T31" fmla="*/ 4446 h 6"/>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 h="6">
                    <a:moveTo>
                      <a:pt x="5" y="0"/>
                    </a:moveTo>
                    <a:lnTo>
                      <a:pt x="0" y="0"/>
                    </a:lnTo>
                    <a:lnTo>
                      <a:pt x="1" y="2"/>
                    </a:lnTo>
                    <a:lnTo>
                      <a:pt x="1" y="4"/>
                    </a:lnTo>
                    <a:lnTo>
                      <a:pt x="1" y="5"/>
                    </a:lnTo>
                    <a:lnTo>
                      <a:pt x="5" y="5"/>
                    </a:lnTo>
                    <a:lnTo>
                      <a:pt x="8" y="3"/>
                    </a:lnTo>
                    <a:lnTo>
                      <a:pt x="5"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4" name="Group 2402"/>
            <p:cNvGrpSpPr>
              <a:grpSpLocks/>
            </p:cNvGrpSpPr>
            <p:nvPr/>
          </p:nvGrpSpPr>
          <p:grpSpPr bwMode="auto">
            <a:xfrm>
              <a:off x="6747" y="4225"/>
              <a:ext cx="27" cy="65"/>
              <a:chOff x="6747" y="4225"/>
              <a:chExt cx="27" cy="65"/>
            </a:xfrm>
          </p:grpSpPr>
          <p:sp>
            <p:nvSpPr>
              <p:cNvPr id="39042" name="Freeform 2403"/>
              <p:cNvSpPr>
                <a:spLocks/>
              </p:cNvSpPr>
              <p:nvPr/>
            </p:nvSpPr>
            <p:spPr bwMode="auto">
              <a:xfrm>
                <a:off x="6747" y="4225"/>
                <a:ext cx="27" cy="65"/>
              </a:xfrm>
              <a:custGeom>
                <a:avLst/>
                <a:gdLst>
                  <a:gd name="T0" fmla="+- 0 6760 6747"/>
                  <a:gd name="T1" fmla="*/ T0 w 27"/>
                  <a:gd name="T2" fmla="+- 0 4225 4225"/>
                  <a:gd name="T3" fmla="*/ 4225 h 65"/>
                  <a:gd name="T4" fmla="+- 0 6757 6747"/>
                  <a:gd name="T5" fmla="*/ T4 w 27"/>
                  <a:gd name="T6" fmla="+- 0 4225 4225"/>
                  <a:gd name="T7" fmla="*/ 4225 h 65"/>
                  <a:gd name="T8" fmla="+- 0 6755 6747"/>
                  <a:gd name="T9" fmla="*/ T8 w 27"/>
                  <a:gd name="T10" fmla="+- 0 4226 4225"/>
                  <a:gd name="T11" fmla="*/ 4226 h 65"/>
                  <a:gd name="T12" fmla="+- 0 6747 6747"/>
                  <a:gd name="T13" fmla="*/ T12 w 27"/>
                  <a:gd name="T14" fmla="+- 0 4263 4225"/>
                  <a:gd name="T15" fmla="*/ 4263 h 65"/>
                  <a:gd name="T16" fmla="+- 0 6747 6747"/>
                  <a:gd name="T17" fmla="*/ T16 w 27"/>
                  <a:gd name="T18" fmla="+- 0 4268 4225"/>
                  <a:gd name="T19" fmla="*/ 4268 h 65"/>
                  <a:gd name="T20" fmla="+- 0 6757 6747"/>
                  <a:gd name="T21" fmla="*/ T20 w 27"/>
                  <a:gd name="T22" fmla="+- 0 4289 4225"/>
                  <a:gd name="T23" fmla="*/ 4289 h 65"/>
                  <a:gd name="T24" fmla="+- 0 6760 6747"/>
                  <a:gd name="T25" fmla="*/ T24 w 27"/>
                  <a:gd name="T26" fmla="+- 0 4289 4225"/>
                  <a:gd name="T27" fmla="*/ 4289 h 65"/>
                  <a:gd name="T28" fmla="+- 0 6773 6747"/>
                  <a:gd name="T29" fmla="*/ T28 w 27"/>
                  <a:gd name="T30" fmla="+- 0 4263 4225"/>
                  <a:gd name="T31" fmla="*/ 4263 h 65"/>
                  <a:gd name="T32" fmla="+- 0 6773 6747"/>
                  <a:gd name="T33" fmla="*/ T32 w 27"/>
                  <a:gd name="T34" fmla="+- 0 4247 4225"/>
                  <a:gd name="T35" fmla="*/ 4247 h 65"/>
                  <a:gd name="T36" fmla="+- 0 6760 6747"/>
                  <a:gd name="T37" fmla="*/ T36 w 27"/>
                  <a:gd name="T38" fmla="+- 0 4225 4225"/>
                  <a:gd name="T39" fmla="*/ 4225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7" h="65">
                    <a:moveTo>
                      <a:pt x="13" y="0"/>
                    </a:moveTo>
                    <a:lnTo>
                      <a:pt x="10" y="0"/>
                    </a:lnTo>
                    <a:lnTo>
                      <a:pt x="8" y="1"/>
                    </a:lnTo>
                    <a:lnTo>
                      <a:pt x="0" y="38"/>
                    </a:lnTo>
                    <a:lnTo>
                      <a:pt x="0" y="43"/>
                    </a:lnTo>
                    <a:lnTo>
                      <a:pt x="10" y="64"/>
                    </a:lnTo>
                    <a:lnTo>
                      <a:pt x="13" y="64"/>
                    </a:lnTo>
                    <a:lnTo>
                      <a:pt x="26" y="38"/>
                    </a:lnTo>
                    <a:lnTo>
                      <a:pt x="26" y="22"/>
                    </a:lnTo>
                    <a:lnTo>
                      <a:pt x="1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5" name="Group 2400"/>
            <p:cNvGrpSpPr>
              <a:grpSpLocks/>
            </p:cNvGrpSpPr>
            <p:nvPr/>
          </p:nvGrpSpPr>
          <p:grpSpPr bwMode="auto">
            <a:xfrm>
              <a:off x="6719" y="4451"/>
              <a:ext cx="2" cy="238"/>
              <a:chOff x="6719" y="4451"/>
              <a:chExt cx="2" cy="238"/>
            </a:xfrm>
          </p:grpSpPr>
          <p:sp>
            <p:nvSpPr>
              <p:cNvPr id="39041" name="Freeform 2401"/>
              <p:cNvSpPr>
                <a:spLocks/>
              </p:cNvSpPr>
              <p:nvPr/>
            </p:nvSpPr>
            <p:spPr bwMode="auto">
              <a:xfrm>
                <a:off x="6719"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36" name="Group 2398"/>
            <p:cNvGrpSpPr>
              <a:grpSpLocks/>
            </p:cNvGrpSpPr>
            <p:nvPr/>
          </p:nvGrpSpPr>
          <p:grpSpPr bwMode="auto">
            <a:xfrm>
              <a:off x="6719" y="4031"/>
              <a:ext cx="2" cy="414"/>
              <a:chOff x="6719" y="4031"/>
              <a:chExt cx="2" cy="414"/>
            </a:xfrm>
          </p:grpSpPr>
          <p:sp>
            <p:nvSpPr>
              <p:cNvPr id="39040" name="Freeform 2399"/>
              <p:cNvSpPr>
                <a:spLocks/>
              </p:cNvSpPr>
              <p:nvPr/>
            </p:nvSpPr>
            <p:spPr bwMode="auto">
              <a:xfrm>
                <a:off x="671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37" name="Group 2395"/>
            <p:cNvGrpSpPr>
              <a:grpSpLocks/>
            </p:cNvGrpSpPr>
            <p:nvPr/>
          </p:nvGrpSpPr>
          <p:grpSpPr bwMode="auto">
            <a:xfrm>
              <a:off x="6717" y="4449"/>
              <a:ext cx="3" cy="2"/>
              <a:chOff x="6717" y="4449"/>
              <a:chExt cx="3" cy="2"/>
            </a:xfrm>
          </p:grpSpPr>
          <p:sp>
            <p:nvSpPr>
              <p:cNvPr id="39038" name="Freeform 2397"/>
              <p:cNvSpPr>
                <a:spLocks/>
              </p:cNvSpPr>
              <p:nvPr/>
            </p:nvSpPr>
            <p:spPr bwMode="auto">
              <a:xfrm>
                <a:off x="6717" y="4449"/>
                <a:ext cx="3" cy="2"/>
              </a:xfrm>
              <a:custGeom>
                <a:avLst/>
                <a:gdLst>
                  <a:gd name="T0" fmla="+- 0 6717 6717"/>
                  <a:gd name="T1" fmla="*/ T0 w 3"/>
                  <a:gd name="T2" fmla="+- 0 6720 6717"/>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039" name="Picture 239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38" name="Group 2393"/>
            <p:cNvGrpSpPr>
              <a:grpSpLocks/>
            </p:cNvGrpSpPr>
            <p:nvPr/>
          </p:nvGrpSpPr>
          <p:grpSpPr bwMode="auto">
            <a:xfrm>
              <a:off x="6703" y="4019"/>
              <a:ext cx="3" cy="656"/>
              <a:chOff x="6703" y="4019"/>
              <a:chExt cx="3" cy="656"/>
            </a:xfrm>
          </p:grpSpPr>
          <p:sp>
            <p:nvSpPr>
              <p:cNvPr id="39037" name="Freeform 2394"/>
              <p:cNvSpPr>
                <a:spLocks/>
              </p:cNvSpPr>
              <p:nvPr/>
            </p:nvSpPr>
            <p:spPr bwMode="auto">
              <a:xfrm>
                <a:off x="6703" y="4019"/>
                <a:ext cx="3" cy="656"/>
              </a:xfrm>
              <a:custGeom>
                <a:avLst/>
                <a:gdLst>
                  <a:gd name="T0" fmla="+- 0 6703 6703"/>
                  <a:gd name="T1" fmla="*/ T0 w 3"/>
                  <a:gd name="T2" fmla="+- 0 4675 4019"/>
                  <a:gd name="T3" fmla="*/ 4675 h 656"/>
                  <a:gd name="T4" fmla="+- 0 6706 6703"/>
                  <a:gd name="T5" fmla="*/ T4 w 3"/>
                  <a:gd name="T6" fmla="+- 0 4675 4019"/>
                  <a:gd name="T7" fmla="*/ 4675 h 656"/>
                  <a:gd name="T8" fmla="+- 0 6706 6703"/>
                  <a:gd name="T9" fmla="*/ T8 w 3"/>
                  <a:gd name="T10" fmla="+- 0 4019 4019"/>
                  <a:gd name="T11" fmla="*/ 4019 h 656"/>
                  <a:gd name="T12" fmla="+- 0 6703 6703"/>
                  <a:gd name="T13" fmla="*/ T12 w 3"/>
                  <a:gd name="T14" fmla="+- 0 4019 4019"/>
                  <a:gd name="T15" fmla="*/ 4019 h 656"/>
                  <a:gd name="T16" fmla="+- 0 6703 670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9" name="Group 2391"/>
            <p:cNvGrpSpPr>
              <a:grpSpLocks/>
            </p:cNvGrpSpPr>
            <p:nvPr/>
          </p:nvGrpSpPr>
          <p:grpSpPr bwMode="auto">
            <a:xfrm>
              <a:off x="6703" y="4018"/>
              <a:ext cx="82" cy="2"/>
              <a:chOff x="6703" y="4018"/>
              <a:chExt cx="82" cy="2"/>
            </a:xfrm>
          </p:grpSpPr>
          <p:sp>
            <p:nvSpPr>
              <p:cNvPr id="39036" name="Freeform 2392"/>
              <p:cNvSpPr>
                <a:spLocks/>
              </p:cNvSpPr>
              <p:nvPr/>
            </p:nvSpPr>
            <p:spPr bwMode="auto">
              <a:xfrm>
                <a:off x="6703" y="4018"/>
                <a:ext cx="82" cy="2"/>
              </a:xfrm>
              <a:custGeom>
                <a:avLst/>
                <a:gdLst>
                  <a:gd name="T0" fmla="+- 0 6703 6703"/>
                  <a:gd name="T1" fmla="*/ T0 w 82"/>
                  <a:gd name="T2" fmla="+- 0 6785 670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0" name="Group 2389"/>
            <p:cNvGrpSpPr>
              <a:grpSpLocks/>
            </p:cNvGrpSpPr>
            <p:nvPr/>
          </p:nvGrpSpPr>
          <p:grpSpPr bwMode="auto">
            <a:xfrm>
              <a:off x="6704" y="4674"/>
              <a:ext cx="80" cy="2"/>
              <a:chOff x="6704" y="4674"/>
              <a:chExt cx="80" cy="2"/>
            </a:xfrm>
          </p:grpSpPr>
          <p:sp>
            <p:nvSpPr>
              <p:cNvPr id="39035" name="Freeform 2390"/>
              <p:cNvSpPr>
                <a:spLocks/>
              </p:cNvSpPr>
              <p:nvPr/>
            </p:nvSpPr>
            <p:spPr bwMode="auto">
              <a:xfrm>
                <a:off x="6704" y="4674"/>
                <a:ext cx="80" cy="2"/>
              </a:xfrm>
              <a:custGeom>
                <a:avLst/>
                <a:gdLst>
                  <a:gd name="T0" fmla="+- 0 6704 6704"/>
                  <a:gd name="T1" fmla="*/ T0 w 80"/>
                  <a:gd name="T2" fmla="+- 0 6784 67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1" name="Group 2387"/>
            <p:cNvGrpSpPr>
              <a:grpSpLocks/>
            </p:cNvGrpSpPr>
            <p:nvPr/>
          </p:nvGrpSpPr>
          <p:grpSpPr bwMode="auto">
            <a:xfrm>
              <a:off x="6706" y="4672"/>
              <a:ext cx="80" cy="2"/>
              <a:chOff x="6706" y="4672"/>
              <a:chExt cx="80" cy="2"/>
            </a:xfrm>
          </p:grpSpPr>
          <p:sp>
            <p:nvSpPr>
              <p:cNvPr id="39034" name="Freeform 2388"/>
              <p:cNvSpPr>
                <a:spLocks/>
              </p:cNvSpPr>
              <p:nvPr/>
            </p:nvSpPr>
            <p:spPr bwMode="auto">
              <a:xfrm>
                <a:off x="6706" y="4672"/>
                <a:ext cx="80" cy="2"/>
              </a:xfrm>
              <a:custGeom>
                <a:avLst/>
                <a:gdLst>
                  <a:gd name="T0" fmla="+- 0 6706 6706"/>
                  <a:gd name="T1" fmla="*/ T0 w 80"/>
                  <a:gd name="T2" fmla="+- 0 6785 670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2" name="Group 2383"/>
            <p:cNvGrpSpPr>
              <a:grpSpLocks/>
            </p:cNvGrpSpPr>
            <p:nvPr/>
          </p:nvGrpSpPr>
          <p:grpSpPr bwMode="auto">
            <a:xfrm>
              <a:off x="6735" y="4039"/>
              <a:ext cx="55" cy="91"/>
              <a:chOff x="6735" y="4039"/>
              <a:chExt cx="55" cy="91"/>
            </a:xfrm>
          </p:grpSpPr>
          <p:sp>
            <p:nvSpPr>
              <p:cNvPr id="39031" name="Freeform 2386"/>
              <p:cNvSpPr>
                <a:spLocks/>
              </p:cNvSpPr>
              <p:nvPr/>
            </p:nvSpPr>
            <p:spPr bwMode="auto">
              <a:xfrm>
                <a:off x="6735" y="4039"/>
                <a:ext cx="55" cy="91"/>
              </a:xfrm>
              <a:custGeom>
                <a:avLst/>
                <a:gdLst>
                  <a:gd name="T0" fmla="+- 0 6786 6735"/>
                  <a:gd name="T1" fmla="*/ T0 w 55"/>
                  <a:gd name="T2" fmla="+- 0 4116 4039"/>
                  <a:gd name="T3" fmla="*/ 4116 h 91"/>
                  <a:gd name="T4" fmla="+- 0 6738 6735"/>
                  <a:gd name="T5" fmla="*/ T4 w 55"/>
                  <a:gd name="T6" fmla="+- 0 4116 4039"/>
                  <a:gd name="T7" fmla="*/ 4116 h 91"/>
                  <a:gd name="T8" fmla="+- 0 6736 6735"/>
                  <a:gd name="T9" fmla="*/ T8 w 55"/>
                  <a:gd name="T10" fmla="+- 0 4116 4039"/>
                  <a:gd name="T11" fmla="*/ 4116 h 91"/>
                  <a:gd name="T12" fmla="+- 0 6736 6735"/>
                  <a:gd name="T13" fmla="*/ T12 w 55"/>
                  <a:gd name="T14" fmla="+- 0 4117 4039"/>
                  <a:gd name="T15" fmla="*/ 4117 h 91"/>
                  <a:gd name="T16" fmla="+- 0 6735 6735"/>
                  <a:gd name="T17" fmla="*/ T16 w 55"/>
                  <a:gd name="T18" fmla="+- 0 4120 4039"/>
                  <a:gd name="T19" fmla="*/ 4120 h 91"/>
                  <a:gd name="T20" fmla="+- 0 6735 6735"/>
                  <a:gd name="T21" fmla="*/ T20 w 55"/>
                  <a:gd name="T22" fmla="+- 0 4126 4039"/>
                  <a:gd name="T23" fmla="*/ 4126 h 91"/>
                  <a:gd name="T24" fmla="+- 0 6736 6735"/>
                  <a:gd name="T25" fmla="*/ T24 w 55"/>
                  <a:gd name="T26" fmla="+- 0 4128 4039"/>
                  <a:gd name="T27" fmla="*/ 4128 h 91"/>
                  <a:gd name="T28" fmla="+- 0 6736 6735"/>
                  <a:gd name="T29" fmla="*/ T28 w 55"/>
                  <a:gd name="T30" fmla="+- 0 4130 4039"/>
                  <a:gd name="T31" fmla="*/ 4130 h 91"/>
                  <a:gd name="T32" fmla="+- 0 6738 6735"/>
                  <a:gd name="T33" fmla="*/ T32 w 55"/>
                  <a:gd name="T34" fmla="+- 0 4130 4039"/>
                  <a:gd name="T35" fmla="*/ 4130 h 91"/>
                  <a:gd name="T36" fmla="+- 0 6786 6735"/>
                  <a:gd name="T37" fmla="*/ T36 w 55"/>
                  <a:gd name="T38" fmla="+- 0 4130 4039"/>
                  <a:gd name="T39" fmla="*/ 4130 h 91"/>
                  <a:gd name="T40" fmla="+- 0 6787 6735"/>
                  <a:gd name="T41" fmla="*/ T40 w 55"/>
                  <a:gd name="T42" fmla="+- 0 4130 4039"/>
                  <a:gd name="T43" fmla="*/ 4130 h 91"/>
                  <a:gd name="T44" fmla="+- 0 6788 6735"/>
                  <a:gd name="T45" fmla="*/ T44 w 55"/>
                  <a:gd name="T46" fmla="+- 0 4128 4039"/>
                  <a:gd name="T47" fmla="*/ 4128 h 91"/>
                  <a:gd name="T48" fmla="+- 0 6789 6735"/>
                  <a:gd name="T49" fmla="*/ T48 w 55"/>
                  <a:gd name="T50" fmla="+- 0 4126 4039"/>
                  <a:gd name="T51" fmla="*/ 4126 h 91"/>
                  <a:gd name="T52" fmla="+- 0 6789 6735"/>
                  <a:gd name="T53" fmla="*/ T52 w 55"/>
                  <a:gd name="T54" fmla="+- 0 4120 4039"/>
                  <a:gd name="T55" fmla="*/ 4120 h 91"/>
                  <a:gd name="T56" fmla="+- 0 6788 6735"/>
                  <a:gd name="T57" fmla="*/ T56 w 55"/>
                  <a:gd name="T58" fmla="+- 0 4117 4039"/>
                  <a:gd name="T59" fmla="*/ 4117 h 91"/>
                  <a:gd name="T60" fmla="+- 0 6787 6735"/>
                  <a:gd name="T61" fmla="*/ T60 w 55"/>
                  <a:gd name="T62" fmla="+- 0 4116 4039"/>
                  <a:gd name="T63" fmla="*/ 4116 h 91"/>
                  <a:gd name="T64" fmla="+- 0 6786 6735"/>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7"/>
                    </a:moveTo>
                    <a:lnTo>
                      <a:pt x="3" y="77"/>
                    </a:lnTo>
                    <a:lnTo>
                      <a:pt x="1" y="77"/>
                    </a:lnTo>
                    <a:lnTo>
                      <a:pt x="1" y="78"/>
                    </a:lnTo>
                    <a:lnTo>
                      <a:pt x="0" y="81"/>
                    </a:lnTo>
                    <a:lnTo>
                      <a:pt x="0" y="87"/>
                    </a:lnTo>
                    <a:lnTo>
                      <a:pt x="1" y="89"/>
                    </a:lnTo>
                    <a:lnTo>
                      <a:pt x="1" y="91"/>
                    </a:lnTo>
                    <a:lnTo>
                      <a:pt x="3" y="91"/>
                    </a:lnTo>
                    <a:lnTo>
                      <a:pt x="51" y="91"/>
                    </a:lnTo>
                    <a:lnTo>
                      <a:pt x="52" y="91"/>
                    </a:lnTo>
                    <a:lnTo>
                      <a:pt x="53" y="89"/>
                    </a:lnTo>
                    <a:lnTo>
                      <a:pt x="54" y="87"/>
                    </a:lnTo>
                    <a:lnTo>
                      <a:pt x="54" y="81"/>
                    </a:lnTo>
                    <a:lnTo>
                      <a:pt x="53" y="78"/>
                    </a:lnTo>
                    <a:lnTo>
                      <a:pt x="52"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32" name="Freeform 2385"/>
              <p:cNvSpPr>
                <a:spLocks/>
              </p:cNvSpPr>
              <p:nvPr/>
            </p:nvSpPr>
            <p:spPr bwMode="auto">
              <a:xfrm>
                <a:off x="6735" y="4039"/>
                <a:ext cx="55" cy="91"/>
              </a:xfrm>
              <a:custGeom>
                <a:avLst/>
                <a:gdLst>
                  <a:gd name="T0" fmla="+- 0 6772 6735"/>
                  <a:gd name="T1" fmla="*/ T0 w 55"/>
                  <a:gd name="T2" fmla="+- 0 4057 4039"/>
                  <a:gd name="T3" fmla="*/ 4057 h 91"/>
                  <a:gd name="T4" fmla="+- 0 6754 6735"/>
                  <a:gd name="T5" fmla="*/ T4 w 55"/>
                  <a:gd name="T6" fmla="+- 0 4057 4039"/>
                  <a:gd name="T7" fmla="*/ 4057 h 91"/>
                  <a:gd name="T8" fmla="+- 0 6754 6735"/>
                  <a:gd name="T9" fmla="*/ T8 w 55"/>
                  <a:gd name="T10" fmla="+- 0 4116 4039"/>
                  <a:gd name="T11" fmla="*/ 4116 h 91"/>
                  <a:gd name="T12" fmla="+- 0 6772 6735"/>
                  <a:gd name="T13" fmla="*/ T12 w 55"/>
                  <a:gd name="T14" fmla="+- 0 4116 4039"/>
                  <a:gd name="T15" fmla="*/ 4116 h 91"/>
                  <a:gd name="T16" fmla="+- 0 6772 6735"/>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33" name="Freeform 2384"/>
              <p:cNvSpPr>
                <a:spLocks/>
              </p:cNvSpPr>
              <p:nvPr/>
            </p:nvSpPr>
            <p:spPr bwMode="auto">
              <a:xfrm>
                <a:off x="6735" y="4039"/>
                <a:ext cx="55" cy="91"/>
              </a:xfrm>
              <a:custGeom>
                <a:avLst/>
                <a:gdLst>
                  <a:gd name="T0" fmla="+- 0 6768 6735"/>
                  <a:gd name="T1" fmla="*/ T0 w 55"/>
                  <a:gd name="T2" fmla="+- 0 4039 4039"/>
                  <a:gd name="T3" fmla="*/ 4039 h 91"/>
                  <a:gd name="T4" fmla="+- 0 6735 6735"/>
                  <a:gd name="T5" fmla="*/ T4 w 55"/>
                  <a:gd name="T6" fmla="+- 0 4060 4039"/>
                  <a:gd name="T7" fmla="*/ 4060 h 91"/>
                  <a:gd name="T8" fmla="+- 0 6735 6735"/>
                  <a:gd name="T9" fmla="*/ T8 w 55"/>
                  <a:gd name="T10" fmla="+- 0 4064 4039"/>
                  <a:gd name="T11" fmla="*/ 4064 h 91"/>
                  <a:gd name="T12" fmla="+- 0 6736 6735"/>
                  <a:gd name="T13" fmla="*/ T12 w 55"/>
                  <a:gd name="T14" fmla="+- 0 4066 4039"/>
                  <a:gd name="T15" fmla="*/ 4066 h 91"/>
                  <a:gd name="T16" fmla="+- 0 6737 6735"/>
                  <a:gd name="T17" fmla="*/ T16 w 55"/>
                  <a:gd name="T18" fmla="+- 0 4066 4039"/>
                  <a:gd name="T19" fmla="*/ 4066 h 91"/>
                  <a:gd name="T20" fmla="+- 0 6740 6735"/>
                  <a:gd name="T21" fmla="*/ T20 w 55"/>
                  <a:gd name="T22" fmla="+- 0 4065 4039"/>
                  <a:gd name="T23" fmla="*/ 4065 h 91"/>
                  <a:gd name="T24" fmla="+- 0 6754 6735"/>
                  <a:gd name="T25" fmla="*/ T24 w 55"/>
                  <a:gd name="T26" fmla="+- 0 4057 4039"/>
                  <a:gd name="T27" fmla="*/ 4057 h 91"/>
                  <a:gd name="T28" fmla="+- 0 6772 6735"/>
                  <a:gd name="T29" fmla="*/ T28 w 55"/>
                  <a:gd name="T30" fmla="+- 0 4057 4039"/>
                  <a:gd name="T31" fmla="*/ 4057 h 91"/>
                  <a:gd name="T32" fmla="+- 0 6772 6735"/>
                  <a:gd name="T33" fmla="*/ T32 w 55"/>
                  <a:gd name="T34" fmla="+- 0 4042 4039"/>
                  <a:gd name="T35" fmla="*/ 4042 h 91"/>
                  <a:gd name="T36" fmla="+- 0 6772 6735"/>
                  <a:gd name="T37" fmla="*/ T36 w 55"/>
                  <a:gd name="T38" fmla="+- 0 4040 4039"/>
                  <a:gd name="T39" fmla="*/ 4040 h 91"/>
                  <a:gd name="T40" fmla="+- 0 6770 6735"/>
                  <a:gd name="T41" fmla="*/ T40 w 55"/>
                  <a:gd name="T42" fmla="+- 0 4040 4039"/>
                  <a:gd name="T43" fmla="*/ 4040 h 91"/>
                  <a:gd name="T44" fmla="+- 0 6768 6735"/>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1"/>
                    </a:lnTo>
                    <a:lnTo>
                      <a:pt x="0" y="25"/>
                    </a:lnTo>
                    <a:lnTo>
                      <a:pt x="1" y="27"/>
                    </a:lnTo>
                    <a:lnTo>
                      <a:pt x="2" y="27"/>
                    </a:lnTo>
                    <a:lnTo>
                      <a:pt x="5" y="26"/>
                    </a:lnTo>
                    <a:lnTo>
                      <a:pt x="19" y="18"/>
                    </a:lnTo>
                    <a:lnTo>
                      <a:pt x="37" y="18"/>
                    </a:lnTo>
                    <a:lnTo>
                      <a:pt x="37" y="3"/>
                    </a:lnTo>
                    <a:lnTo>
                      <a:pt x="37" y="1"/>
                    </a:lnTo>
                    <a:lnTo>
                      <a:pt x="35"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3" name="Group 2380"/>
            <p:cNvGrpSpPr>
              <a:grpSpLocks/>
            </p:cNvGrpSpPr>
            <p:nvPr/>
          </p:nvGrpSpPr>
          <p:grpSpPr bwMode="auto">
            <a:xfrm>
              <a:off x="6728" y="4211"/>
              <a:ext cx="63" cy="94"/>
              <a:chOff x="6728" y="4211"/>
              <a:chExt cx="63" cy="94"/>
            </a:xfrm>
          </p:grpSpPr>
          <p:sp>
            <p:nvSpPr>
              <p:cNvPr id="39029" name="Freeform 2382"/>
              <p:cNvSpPr>
                <a:spLocks/>
              </p:cNvSpPr>
              <p:nvPr/>
            </p:nvSpPr>
            <p:spPr bwMode="auto">
              <a:xfrm>
                <a:off x="6728" y="4211"/>
                <a:ext cx="63" cy="94"/>
              </a:xfrm>
              <a:custGeom>
                <a:avLst/>
                <a:gdLst>
                  <a:gd name="T0" fmla="+- 0 6767 6728"/>
                  <a:gd name="T1" fmla="*/ T0 w 63"/>
                  <a:gd name="T2" fmla="+- 0 4211 4211"/>
                  <a:gd name="T3" fmla="*/ 4211 h 94"/>
                  <a:gd name="T4" fmla="+- 0 6755 6728"/>
                  <a:gd name="T5" fmla="*/ T4 w 63"/>
                  <a:gd name="T6" fmla="+- 0 4211 4211"/>
                  <a:gd name="T7" fmla="*/ 4211 h 94"/>
                  <a:gd name="T8" fmla="+- 0 6750 6728"/>
                  <a:gd name="T9" fmla="*/ T8 w 63"/>
                  <a:gd name="T10" fmla="+- 0 4212 4211"/>
                  <a:gd name="T11" fmla="*/ 4212 h 94"/>
                  <a:gd name="T12" fmla="+- 0 6728 6728"/>
                  <a:gd name="T13" fmla="*/ T12 w 63"/>
                  <a:gd name="T14" fmla="+- 0 4265 4211"/>
                  <a:gd name="T15" fmla="*/ 4265 h 94"/>
                  <a:gd name="T16" fmla="+- 0 6729 6728"/>
                  <a:gd name="T17" fmla="*/ T16 w 63"/>
                  <a:gd name="T18" fmla="+- 0 4271 4211"/>
                  <a:gd name="T19" fmla="*/ 4271 h 94"/>
                  <a:gd name="T20" fmla="+- 0 6753 6728"/>
                  <a:gd name="T21" fmla="*/ T20 w 63"/>
                  <a:gd name="T22" fmla="+- 0 4304 4211"/>
                  <a:gd name="T23" fmla="*/ 4304 h 94"/>
                  <a:gd name="T24" fmla="+- 0 6765 6728"/>
                  <a:gd name="T25" fmla="*/ T24 w 63"/>
                  <a:gd name="T26" fmla="+- 0 4304 4211"/>
                  <a:gd name="T27" fmla="*/ 4304 h 94"/>
                  <a:gd name="T28" fmla="+- 0 6770 6728"/>
                  <a:gd name="T29" fmla="*/ T28 w 63"/>
                  <a:gd name="T30" fmla="+- 0 4303 4211"/>
                  <a:gd name="T31" fmla="*/ 4303 h 94"/>
                  <a:gd name="T32" fmla="+- 0 6778 6728"/>
                  <a:gd name="T33" fmla="*/ T32 w 63"/>
                  <a:gd name="T34" fmla="+- 0 4298 4211"/>
                  <a:gd name="T35" fmla="*/ 4298 h 94"/>
                  <a:gd name="T36" fmla="+- 0 6782 6728"/>
                  <a:gd name="T37" fmla="*/ T36 w 63"/>
                  <a:gd name="T38" fmla="+- 0 4295 4211"/>
                  <a:gd name="T39" fmla="*/ 4295 h 94"/>
                  <a:gd name="T40" fmla="+- 0 6785 6728"/>
                  <a:gd name="T41" fmla="*/ T40 w 63"/>
                  <a:gd name="T42" fmla="+- 0 4289 4211"/>
                  <a:gd name="T43" fmla="*/ 4289 h 94"/>
                  <a:gd name="T44" fmla="+- 0 6757 6728"/>
                  <a:gd name="T45" fmla="*/ T44 w 63"/>
                  <a:gd name="T46" fmla="+- 0 4289 4211"/>
                  <a:gd name="T47" fmla="*/ 4289 h 94"/>
                  <a:gd name="T48" fmla="+- 0 6755 6728"/>
                  <a:gd name="T49" fmla="*/ T48 w 63"/>
                  <a:gd name="T50" fmla="+- 0 4289 4211"/>
                  <a:gd name="T51" fmla="*/ 4289 h 94"/>
                  <a:gd name="T52" fmla="+- 0 6747 6728"/>
                  <a:gd name="T53" fmla="*/ T52 w 63"/>
                  <a:gd name="T54" fmla="+- 0 4265 4211"/>
                  <a:gd name="T55" fmla="*/ 4265 h 94"/>
                  <a:gd name="T56" fmla="+- 0 6747 6728"/>
                  <a:gd name="T57" fmla="*/ T56 w 63"/>
                  <a:gd name="T58" fmla="+- 0 4247 4211"/>
                  <a:gd name="T59" fmla="*/ 4247 h 94"/>
                  <a:gd name="T60" fmla="+- 0 6757 6728"/>
                  <a:gd name="T61" fmla="*/ T60 w 63"/>
                  <a:gd name="T62" fmla="+- 0 4225 4211"/>
                  <a:gd name="T63" fmla="*/ 4225 h 94"/>
                  <a:gd name="T64" fmla="+- 0 6787 6728"/>
                  <a:gd name="T65" fmla="*/ T64 w 63"/>
                  <a:gd name="T66" fmla="+- 0 4225 4211"/>
                  <a:gd name="T67" fmla="*/ 4225 h 94"/>
                  <a:gd name="T68" fmla="+- 0 6783 6728"/>
                  <a:gd name="T69" fmla="*/ T68 w 63"/>
                  <a:gd name="T70" fmla="+- 0 4219 4211"/>
                  <a:gd name="T71" fmla="*/ 4219 h 94"/>
                  <a:gd name="T72" fmla="+- 0 6780 6728"/>
                  <a:gd name="T73" fmla="*/ T72 w 63"/>
                  <a:gd name="T74" fmla="+- 0 4216 4211"/>
                  <a:gd name="T75" fmla="*/ 4216 h 94"/>
                  <a:gd name="T76" fmla="+- 0 6772 6728"/>
                  <a:gd name="T77" fmla="*/ T76 w 63"/>
                  <a:gd name="T78" fmla="+- 0 4212 4211"/>
                  <a:gd name="T79" fmla="*/ 4212 h 94"/>
                  <a:gd name="T80" fmla="+- 0 6767 6728"/>
                  <a:gd name="T81" fmla="*/ T80 w 63"/>
                  <a:gd name="T82" fmla="+- 0 4211 4211"/>
                  <a:gd name="T83" fmla="*/ 42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4" y="84"/>
                    </a:lnTo>
                    <a:lnTo>
                      <a:pt x="57" y="78"/>
                    </a:lnTo>
                    <a:lnTo>
                      <a:pt x="29" y="78"/>
                    </a:lnTo>
                    <a:lnTo>
                      <a:pt x="27" y="78"/>
                    </a:lnTo>
                    <a:lnTo>
                      <a:pt x="19" y="54"/>
                    </a:lnTo>
                    <a:lnTo>
                      <a:pt x="19" y="36"/>
                    </a:lnTo>
                    <a:lnTo>
                      <a:pt x="29" y="14"/>
                    </a:lnTo>
                    <a:lnTo>
                      <a:pt x="59"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30" name="Freeform 2381"/>
              <p:cNvSpPr>
                <a:spLocks/>
              </p:cNvSpPr>
              <p:nvPr/>
            </p:nvSpPr>
            <p:spPr bwMode="auto">
              <a:xfrm>
                <a:off x="6728" y="4211"/>
                <a:ext cx="63" cy="94"/>
              </a:xfrm>
              <a:custGeom>
                <a:avLst/>
                <a:gdLst>
                  <a:gd name="T0" fmla="+- 0 6787 6728"/>
                  <a:gd name="T1" fmla="*/ T0 w 63"/>
                  <a:gd name="T2" fmla="+- 0 4225 4211"/>
                  <a:gd name="T3" fmla="*/ 4225 h 94"/>
                  <a:gd name="T4" fmla="+- 0 6760 6728"/>
                  <a:gd name="T5" fmla="*/ T4 w 63"/>
                  <a:gd name="T6" fmla="+- 0 4225 4211"/>
                  <a:gd name="T7" fmla="*/ 4225 h 94"/>
                  <a:gd name="T8" fmla="+- 0 6764 6728"/>
                  <a:gd name="T9" fmla="*/ T8 w 63"/>
                  <a:gd name="T10" fmla="+- 0 4226 4211"/>
                  <a:gd name="T11" fmla="*/ 4226 h 94"/>
                  <a:gd name="T12" fmla="+- 0 6768 6728"/>
                  <a:gd name="T13" fmla="*/ T12 w 63"/>
                  <a:gd name="T14" fmla="+- 0 4228 4211"/>
                  <a:gd name="T15" fmla="*/ 4228 h 94"/>
                  <a:gd name="T16" fmla="+- 0 6773 6728"/>
                  <a:gd name="T17" fmla="*/ T16 w 63"/>
                  <a:gd name="T18" fmla="+- 0 4265 4211"/>
                  <a:gd name="T19" fmla="*/ 4265 h 94"/>
                  <a:gd name="T20" fmla="+- 0 6773 6728"/>
                  <a:gd name="T21" fmla="*/ T20 w 63"/>
                  <a:gd name="T22" fmla="+- 0 4270 4211"/>
                  <a:gd name="T23" fmla="*/ 4270 h 94"/>
                  <a:gd name="T24" fmla="+- 0 6760 6728"/>
                  <a:gd name="T25" fmla="*/ T24 w 63"/>
                  <a:gd name="T26" fmla="+- 0 4289 4211"/>
                  <a:gd name="T27" fmla="*/ 4289 h 94"/>
                  <a:gd name="T28" fmla="+- 0 6785 6728"/>
                  <a:gd name="T29" fmla="*/ T28 w 63"/>
                  <a:gd name="T30" fmla="+- 0 4289 4211"/>
                  <a:gd name="T31" fmla="*/ 4289 h 94"/>
                  <a:gd name="T32" fmla="+- 0 6791 6728"/>
                  <a:gd name="T33" fmla="*/ T32 w 63"/>
                  <a:gd name="T34" fmla="+- 0 4265 4211"/>
                  <a:gd name="T35" fmla="*/ 4265 h 94"/>
                  <a:gd name="T36" fmla="+- 0 6791 6728"/>
                  <a:gd name="T37" fmla="*/ T36 w 63"/>
                  <a:gd name="T38" fmla="+- 0 4247 4211"/>
                  <a:gd name="T39" fmla="*/ 4247 h 94"/>
                  <a:gd name="T40" fmla="+- 0 6791 6728"/>
                  <a:gd name="T41" fmla="*/ T40 w 63"/>
                  <a:gd name="T42" fmla="+- 0 4243 4211"/>
                  <a:gd name="T43" fmla="*/ 4243 h 94"/>
                  <a:gd name="T44" fmla="+- 0 6789 6728"/>
                  <a:gd name="T45" fmla="*/ T44 w 63"/>
                  <a:gd name="T46" fmla="+- 0 4232 4211"/>
                  <a:gd name="T47" fmla="*/ 4232 h 94"/>
                  <a:gd name="T48" fmla="+- 0 6788 6728"/>
                  <a:gd name="T49" fmla="*/ T48 w 63"/>
                  <a:gd name="T50" fmla="+- 0 4227 4211"/>
                  <a:gd name="T51" fmla="*/ 4227 h 94"/>
                  <a:gd name="T52" fmla="+- 0 6787 6728"/>
                  <a:gd name="T53" fmla="*/ T52 w 63"/>
                  <a:gd name="T54" fmla="+- 0 4225 4211"/>
                  <a:gd name="T55" fmla="*/ 42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63" h="94">
                    <a:moveTo>
                      <a:pt x="59" y="14"/>
                    </a:moveTo>
                    <a:lnTo>
                      <a:pt x="32" y="14"/>
                    </a:lnTo>
                    <a:lnTo>
                      <a:pt x="36" y="15"/>
                    </a:lnTo>
                    <a:lnTo>
                      <a:pt x="40" y="17"/>
                    </a:lnTo>
                    <a:lnTo>
                      <a:pt x="45" y="54"/>
                    </a:lnTo>
                    <a:lnTo>
                      <a:pt x="45" y="59"/>
                    </a:lnTo>
                    <a:lnTo>
                      <a:pt x="32" y="78"/>
                    </a:lnTo>
                    <a:lnTo>
                      <a:pt x="57" y="78"/>
                    </a:lnTo>
                    <a:lnTo>
                      <a:pt x="63" y="54"/>
                    </a:lnTo>
                    <a:lnTo>
                      <a:pt x="63" y="36"/>
                    </a:lnTo>
                    <a:lnTo>
                      <a:pt x="63" y="32"/>
                    </a:lnTo>
                    <a:lnTo>
                      <a:pt x="61" y="21"/>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4" name="Group 2377"/>
            <p:cNvGrpSpPr>
              <a:grpSpLocks/>
            </p:cNvGrpSpPr>
            <p:nvPr/>
          </p:nvGrpSpPr>
          <p:grpSpPr bwMode="auto">
            <a:xfrm>
              <a:off x="6728" y="4383"/>
              <a:ext cx="63" cy="94"/>
              <a:chOff x="6728" y="4383"/>
              <a:chExt cx="63" cy="94"/>
            </a:xfrm>
          </p:grpSpPr>
          <p:sp>
            <p:nvSpPr>
              <p:cNvPr id="39027" name="Freeform 2379"/>
              <p:cNvSpPr>
                <a:spLocks/>
              </p:cNvSpPr>
              <p:nvPr/>
            </p:nvSpPr>
            <p:spPr bwMode="auto">
              <a:xfrm>
                <a:off x="6728" y="4383"/>
                <a:ext cx="63" cy="94"/>
              </a:xfrm>
              <a:custGeom>
                <a:avLst/>
                <a:gdLst>
                  <a:gd name="T0" fmla="+- 0 6767 6728"/>
                  <a:gd name="T1" fmla="*/ T0 w 63"/>
                  <a:gd name="T2" fmla="+- 0 4383 4383"/>
                  <a:gd name="T3" fmla="*/ 4383 h 94"/>
                  <a:gd name="T4" fmla="+- 0 6755 6728"/>
                  <a:gd name="T5" fmla="*/ T4 w 63"/>
                  <a:gd name="T6" fmla="+- 0 4383 4383"/>
                  <a:gd name="T7" fmla="*/ 4383 h 94"/>
                  <a:gd name="T8" fmla="+- 0 6750 6728"/>
                  <a:gd name="T9" fmla="*/ T8 w 63"/>
                  <a:gd name="T10" fmla="+- 0 4384 4383"/>
                  <a:gd name="T11" fmla="*/ 4384 h 94"/>
                  <a:gd name="T12" fmla="+- 0 6728 6728"/>
                  <a:gd name="T13" fmla="*/ T12 w 63"/>
                  <a:gd name="T14" fmla="+- 0 4437 4383"/>
                  <a:gd name="T15" fmla="*/ 4437 h 94"/>
                  <a:gd name="T16" fmla="+- 0 6729 6728"/>
                  <a:gd name="T17" fmla="*/ T16 w 63"/>
                  <a:gd name="T18" fmla="+- 0 4444 4383"/>
                  <a:gd name="T19" fmla="*/ 4444 h 94"/>
                  <a:gd name="T20" fmla="+- 0 6753 6728"/>
                  <a:gd name="T21" fmla="*/ T20 w 63"/>
                  <a:gd name="T22" fmla="+- 0 4476 4383"/>
                  <a:gd name="T23" fmla="*/ 4476 h 94"/>
                  <a:gd name="T24" fmla="+- 0 6765 6728"/>
                  <a:gd name="T25" fmla="*/ T24 w 63"/>
                  <a:gd name="T26" fmla="+- 0 4476 4383"/>
                  <a:gd name="T27" fmla="*/ 4476 h 94"/>
                  <a:gd name="T28" fmla="+- 0 6770 6728"/>
                  <a:gd name="T29" fmla="*/ T28 w 63"/>
                  <a:gd name="T30" fmla="+- 0 4475 4383"/>
                  <a:gd name="T31" fmla="*/ 4475 h 94"/>
                  <a:gd name="T32" fmla="+- 0 6778 6728"/>
                  <a:gd name="T33" fmla="*/ T32 w 63"/>
                  <a:gd name="T34" fmla="+- 0 4471 4383"/>
                  <a:gd name="T35" fmla="*/ 4471 h 94"/>
                  <a:gd name="T36" fmla="+- 0 6782 6728"/>
                  <a:gd name="T37" fmla="*/ T36 w 63"/>
                  <a:gd name="T38" fmla="+- 0 4468 4383"/>
                  <a:gd name="T39" fmla="*/ 4468 h 94"/>
                  <a:gd name="T40" fmla="+- 0 6785 6728"/>
                  <a:gd name="T41" fmla="*/ T40 w 63"/>
                  <a:gd name="T42" fmla="+- 0 4462 4383"/>
                  <a:gd name="T43" fmla="*/ 4462 h 94"/>
                  <a:gd name="T44" fmla="+- 0 6757 6728"/>
                  <a:gd name="T45" fmla="*/ T44 w 63"/>
                  <a:gd name="T46" fmla="+- 0 4462 4383"/>
                  <a:gd name="T47" fmla="*/ 4462 h 94"/>
                  <a:gd name="T48" fmla="+- 0 6755 6728"/>
                  <a:gd name="T49" fmla="*/ T48 w 63"/>
                  <a:gd name="T50" fmla="+- 0 4461 4383"/>
                  <a:gd name="T51" fmla="*/ 4461 h 94"/>
                  <a:gd name="T52" fmla="+- 0 6747 6728"/>
                  <a:gd name="T53" fmla="*/ T52 w 63"/>
                  <a:gd name="T54" fmla="+- 0 4437 4383"/>
                  <a:gd name="T55" fmla="*/ 4437 h 94"/>
                  <a:gd name="T56" fmla="+- 0 6747 6728"/>
                  <a:gd name="T57" fmla="*/ T56 w 63"/>
                  <a:gd name="T58" fmla="+- 0 4419 4383"/>
                  <a:gd name="T59" fmla="*/ 4419 h 94"/>
                  <a:gd name="T60" fmla="+- 0 6757 6728"/>
                  <a:gd name="T61" fmla="*/ T60 w 63"/>
                  <a:gd name="T62" fmla="+- 0 4398 4383"/>
                  <a:gd name="T63" fmla="*/ 4398 h 94"/>
                  <a:gd name="T64" fmla="+- 0 6787 6728"/>
                  <a:gd name="T65" fmla="*/ T64 w 63"/>
                  <a:gd name="T66" fmla="+- 0 4398 4383"/>
                  <a:gd name="T67" fmla="*/ 4398 h 94"/>
                  <a:gd name="T68" fmla="+- 0 6783 6728"/>
                  <a:gd name="T69" fmla="*/ T68 w 63"/>
                  <a:gd name="T70" fmla="+- 0 4391 4383"/>
                  <a:gd name="T71" fmla="*/ 4391 h 94"/>
                  <a:gd name="T72" fmla="+- 0 6780 6728"/>
                  <a:gd name="T73" fmla="*/ T72 w 63"/>
                  <a:gd name="T74" fmla="+- 0 4388 4383"/>
                  <a:gd name="T75" fmla="*/ 4388 h 94"/>
                  <a:gd name="T76" fmla="+- 0 6772 6728"/>
                  <a:gd name="T77" fmla="*/ T76 w 63"/>
                  <a:gd name="T78" fmla="+- 0 4384 4383"/>
                  <a:gd name="T79" fmla="*/ 4384 h 94"/>
                  <a:gd name="T80" fmla="+- 0 6767 6728"/>
                  <a:gd name="T81" fmla="*/ T80 w 63"/>
                  <a:gd name="T82" fmla="+- 0 4383 4383"/>
                  <a:gd name="T83" fmla="*/ 438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9" y="54"/>
                    </a:lnTo>
                    <a:lnTo>
                      <a:pt x="19" y="36"/>
                    </a:lnTo>
                    <a:lnTo>
                      <a:pt x="29" y="15"/>
                    </a:lnTo>
                    <a:lnTo>
                      <a:pt x="59"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8" name="Freeform 2378"/>
              <p:cNvSpPr>
                <a:spLocks/>
              </p:cNvSpPr>
              <p:nvPr/>
            </p:nvSpPr>
            <p:spPr bwMode="auto">
              <a:xfrm>
                <a:off x="6728" y="4383"/>
                <a:ext cx="63" cy="94"/>
              </a:xfrm>
              <a:custGeom>
                <a:avLst/>
                <a:gdLst>
                  <a:gd name="T0" fmla="+- 0 6787 6728"/>
                  <a:gd name="T1" fmla="*/ T0 w 63"/>
                  <a:gd name="T2" fmla="+- 0 4398 4383"/>
                  <a:gd name="T3" fmla="*/ 4398 h 94"/>
                  <a:gd name="T4" fmla="+- 0 6760 6728"/>
                  <a:gd name="T5" fmla="*/ T4 w 63"/>
                  <a:gd name="T6" fmla="+- 0 4398 4383"/>
                  <a:gd name="T7" fmla="*/ 4398 h 94"/>
                  <a:gd name="T8" fmla="+- 0 6764 6728"/>
                  <a:gd name="T9" fmla="*/ T8 w 63"/>
                  <a:gd name="T10" fmla="+- 0 4398 4383"/>
                  <a:gd name="T11" fmla="*/ 4398 h 94"/>
                  <a:gd name="T12" fmla="+- 0 6768 6728"/>
                  <a:gd name="T13" fmla="*/ T12 w 63"/>
                  <a:gd name="T14" fmla="+- 0 4400 4383"/>
                  <a:gd name="T15" fmla="*/ 4400 h 94"/>
                  <a:gd name="T16" fmla="+- 0 6773 6728"/>
                  <a:gd name="T17" fmla="*/ T16 w 63"/>
                  <a:gd name="T18" fmla="+- 0 4437 4383"/>
                  <a:gd name="T19" fmla="*/ 4437 h 94"/>
                  <a:gd name="T20" fmla="+- 0 6773 6728"/>
                  <a:gd name="T21" fmla="*/ T20 w 63"/>
                  <a:gd name="T22" fmla="+- 0 4443 4383"/>
                  <a:gd name="T23" fmla="*/ 4443 h 94"/>
                  <a:gd name="T24" fmla="+- 0 6760 6728"/>
                  <a:gd name="T25" fmla="*/ T24 w 63"/>
                  <a:gd name="T26" fmla="+- 0 4462 4383"/>
                  <a:gd name="T27" fmla="*/ 4462 h 94"/>
                  <a:gd name="T28" fmla="+- 0 6785 6728"/>
                  <a:gd name="T29" fmla="*/ T28 w 63"/>
                  <a:gd name="T30" fmla="+- 0 4462 4383"/>
                  <a:gd name="T31" fmla="*/ 4462 h 94"/>
                  <a:gd name="T32" fmla="+- 0 6787 6728"/>
                  <a:gd name="T33" fmla="*/ T32 w 63"/>
                  <a:gd name="T34" fmla="+- 0 4459 4383"/>
                  <a:gd name="T35" fmla="*/ 4459 h 94"/>
                  <a:gd name="T36" fmla="+- 0 6789 6728"/>
                  <a:gd name="T37" fmla="*/ T36 w 63"/>
                  <a:gd name="T38" fmla="+- 0 4455 4383"/>
                  <a:gd name="T39" fmla="*/ 4455 h 94"/>
                  <a:gd name="T40" fmla="+- 0 6791 6728"/>
                  <a:gd name="T41" fmla="*/ T40 w 63"/>
                  <a:gd name="T42" fmla="+- 0 4443 4383"/>
                  <a:gd name="T43" fmla="*/ 4443 h 94"/>
                  <a:gd name="T44" fmla="+- 0 6791 6728"/>
                  <a:gd name="T45" fmla="*/ T44 w 63"/>
                  <a:gd name="T46" fmla="+- 0 4437 4383"/>
                  <a:gd name="T47" fmla="*/ 4437 h 94"/>
                  <a:gd name="T48" fmla="+- 0 6791 6728"/>
                  <a:gd name="T49" fmla="*/ T48 w 63"/>
                  <a:gd name="T50" fmla="+- 0 4419 4383"/>
                  <a:gd name="T51" fmla="*/ 4419 h 94"/>
                  <a:gd name="T52" fmla="+- 0 6791 6728"/>
                  <a:gd name="T53" fmla="*/ T52 w 63"/>
                  <a:gd name="T54" fmla="+- 0 4416 4383"/>
                  <a:gd name="T55" fmla="*/ 4416 h 94"/>
                  <a:gd name="T56" fmla="+- 0 6789 6728"/>
                  <a:gd name="T57" fmla="*/ T56 w 63"/>
                  <a:gd name="T58" fmla="+- 0 4404 4383"/>
                  <a:gd name="T59" fmla="*/ 4404 h 94"/>
                  <a:gd name="T60" fmla="+- 0 6788 6728"/>
                  <a:gd name="T61" fmla="*/ T60 w 63"/>
                  <a:gd name="T62" fmla="+- 0 4399 4383"/>
                  <a:gd name="T63" fmla="*/ 4399 h 94"/>
                  <a:gd name="T64" fmla="+- 0 6787 6728"/>
                  <a:gd name="T65" fmla="*/ T64 w 63"/>
                  <a:gd name="T66" fmla="+- 0 4398 4383"/>
                  <a:gd name="T67" fmla="*/ 439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5"/>
                    </a:moveTo>
                    <a:lnTo>
                      <a:pt x="32" y="15"/>
                    </a:lnTo>
                    <a:lnTo>
                      <a:pt x="36" y="15"/>
                    </a:lnTo>
                    <a:lnTo>
                      <a:pt x="40" y="17"/>
                    </a:lnTo>
                    <a:lnTo>
                      <a:pt x="45" y="54"/>
                    </a:lnTo>
                    <a:lnTo>
                      <a:pt x="45" y="60"/>
                    </a:lnTo>
                    <a:lnTo>
                      <a:pt x="32" y="79"/>
                    </a:lnTo>
                    <a:lnTo>
                      <a:pt x="57" y="79"/>
                    </a:lnTo>
                    <a:lnTo>
                      <a:pt x="59" y="76"/>
                    </a:lnTo>
                    <a:lnTo>
                      <a:pt x="61" y="72"/>
                    </a:lnTo>
                    <a:lnTo>
                      <a:pt x="63" y="60"/>
                    </a:lnTo>
                    <a:lnTo>
                      <a:pt x="63" y="54"/>
                    </a:lnTo>
                    <a:lnTo>
                      <a:pt x="63" y="36"/>
                    </a:lnTo>
                    <a:lnTo>
                      <a:pt x="63" y="33"/>
                    </a:lnTo>
                    <a:lnTo>
                      <a:pt x="61" y="21"/>
                    </a:lnTo>
                    <a:lnTo>
                      <a:pt x="60" y="16"/>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5" name="Group 2373"/>
            <p:cNvGrpSpPr>
              <a:grpSpLocks/>
            </p:cNvGrpSpPr>
            <p:nvPr/>
          </p:nvGrpSpPr>
          <p:grpSpPr bwMode="auto">
            <a:xfrm>
              <a:off x="6729" y="4555"/>
              <a:ext cx="63" cy="94"/>
              <a:chOff x="6729" y="4555"/>
              <a:chExt cx="63" cy="94"/>
            </a:xfrm>
          </p:grpSpPr>
          <p:sp>
            <p:nvSpPr>
              <p:cNvPr id="39024" name="Freeform 2376"/>
              <p:cNvSpPr>
                <a:spLocks/>
              </p:cNvSpPr>
              <p:nvPr/>
            </p:nvSpPr>
            <p:spPr bwMode="auto">
              <a:xfrm>
                <a:off x="6729" y="4555"/>
                <a:ext cx="63" cy="94"/>
              </a:xfrm>
              <a:custGeom>
                <a:avLst/>
                <a:gdLst>
                  <a:gd name="T0" fmla="+- 0 6766 6729"/>
                  <a:gd name="T1" fmla="*/ T0 w 63"/>
                  <a:gd name="T2" fmla="+- 0 4555 4555"/>
                  <a:gd name="T3" fmla="*/ 4555 h 94"/>
                  <a:gd name="T4" fmla="+- 0 6756 6729"/>
                  <a:gd name="T5" fmla="*/ T4 w 63"/>
                  <a:gd name="T6" fmla="+- 0 4555 4555"/>
                  <a:gd name="T7" fmla="*/ 4555 h 94"/>
                  <a:gd name="T8" fmla="+- 0 6752 6729"/>
                  <a:gd name="T9" fmla="*/ T8 w 63"/>
                  <a:gd name="T10" fmla="+- 0 4556 4555"/>
                  <a:gd name="T11" fmla="*/ 4556 h 94"/>
                  <a:gd name="T12" fmla="+- 0 6731 6729"/>
                  <a:gd name="T13" fmla="*/ T12 w 63"/>
                  <a:gd name="T14" fmla="+- 0 4583 4555"/>
                  <a:gd name="T15" fmla="*/ 4583 h 94"/>
                  <a:gd name="T16" fmla="+- 0 6732 6729"/>
                  <a:gd name="T17" fmla="*/ T16 w 63"/>
                  <a:gd name="T18" fmla="+- 0 4585 4555"/>
                  <a:gd name="T19" fmla="*/ 4585 h 94"/>
                  <a:gd name="T20" fmla="+- 0 6746 6729"/>
                  <a:gd name="T21" fmla="*/ T20 w 63"/>
                  <a:gd name="T22" fmla="+- 0 4602 4555"/>
                  <a:gd name="T23" fmla="*/ 4602 h 94"/>
                  <a:gd name="T24" fmla="+- 0 6743 6729"/>
                  <a:gd name="T25" fmla="*/ T24 w 63"/>
                  <a:gd name="T26" fmla="+- 0 4603 4555"/>
                  <a:gd name="T27" fmla="*/ 4603 h 94"/>
                  <a:gd name="T28" fmla="+- 0 6729 6729"/>
                  <a:gd name="T29" fmla="*/ T28 w 63"/>
                  <a:gd name="T30" fmla="+- 0 4623 4555"/>
                  <a:gd name="T31" fmla="*/ 4623 h 94"/>
                  <a:gd name="T32" fmla="+- 0 6729 6729"/>
                  <a:gd name="T33" fmla="*/ T32 w 63"/>
                  <a:gd name="T34" fmla="+- 0 4629 4555"/>
                  <a:gd name="T35" fmla="*/ 4629 h 94"/>
                  <a:gd name="T36" fmla="+- 0 6754 6729"/>
                  <a:gd name="T37" fmla="*/ T36 w 63"/>
                  <a:gd name="T38" fmla="+- 0 4649 4555"/>
                  <a:gd name="T39" fmla="*/ 4649 h 94"/>
                  <a:gd name="T40" fmla="+- 0 6764 6729"/>
                  <a:gd name="T41" fmla="*/ T40 w 63"/>
                  <a:gd name="T42" fmla="+- 0 4649 4555"/>
                  <a:gd name="T43" fmla="*/ 4649 h 94"/>
                  <a:gd name="T44" fmla="+- 0 6769 6729"/>
                  <a:gd name="T45" fmla="*/ T44 w 63"/>
                  <a:gd name="T46" fmla="+- 0 4648 4555"/>
                  <a:gd name="T47" fmla="*/ 4648 h 94"/>
                  <a:gd name="T48" fmla="+- 0 6777 6729"/>
                  <a:gd name="T49" fmla="*/ T48 w 63"/>
                  <a:gd name="T50" fmla="+- 0 4646 4555"/>
                  <a:gd name="T51" fmla="*/ 4646 h 94"/>
                  <a:gd name="T52" fmla="+- 0 6780 6729"/>
                  <a:gd name="T53" fmla="*/ T52 w 63"/>
                  <a:gd name="T54" fmla="+- 0 4644 4555"/>
                  <a:gd name="T55" fmla="*/ 4644 h 94"/>
                  <a:gd name="T56" fmla="+- 0 6783 6729"/>
                  <a:gd name="T57" fmla="*/ T56 w 63"/>
                  <a:gd name="T58" fmla="+- 0 4642 4555"/>
                  <a:gd name="T59" fmla="*/ 4642 h 94"/>
                  <a:gd name="T60" fmla="+- 0 6786 6729"/>
                  <a:gd name="T61" fmla="*/ T60 w 63"/>
                  <a:gd name="T62" fmla="+- 0 4640 4555"/>
                  <a:gd name="T63" fmla="*/ 4640 h 94"/>
                  <a:gd name="T64" fmla="+- 0 6788 6729"/>
                  <a:gd name="T65" fmla="*/ T64 w 63"/>
                  <a:gd name="T66" fmla="+- 0 4637 4555"/>
                  <a:gd name="T67" fmla="*/ 4637 h 94"/>
                  <a:gd name="T68" fmla="+- 0 6788 6729"/>
                  <a:gd name="T69" fmla="*/ T68 w 63"/>
                  <a:gd name="T70" fmla="+- 0 4635 4555"/>
                  <a:gd name="T71" fmla="*/ 4635 h 94"/>
                  <a:gd name="T72" fmla="+- 0 6756 6729"/>
                  <a:gd name="T73" fmla="*/ T72 w 63"/>
                  <a:gd name="T74" fmla="+- 0 4635 4555"/>
                  <a:gd name="T75" fmla="*/ 4635 h 94"/>
                  <a:gd name="T76" fmla="+- 0 6752 6729"/>
                  <a:gd name="T77" fmla="*/ T76 w 63"/>
                  <a:gd name="T78" fmla="+- 0 4634 4555"/>
                  <a:gd name="T79" fmla="*/ 4634 h 94"/>
                  <a:gd name="T80" fmla="+- 0 6748 6729"/>
                  <a:gd name="T81" fmla="*/ T80 w 63"/>
                  <a:gd name="T82" fmla="+- 0 4630 4555"/>
                  <a:gd name="T83" fmla="*/ 4630 h 94"/>
                  <a:gd name="T84" fmla="+- 0 6746 6729"/>
                  <a:gd name="T85" fmla="*/ T84 w 63"/>
                  <a:gd name="T86" fmla="+- 0 4628 4555"/>
                  <a:gd name="T87" fmla="*/ 4628 h 94"/>
                  <a:gd name="T88" fmla="+- 0 6747 6729"/>
                  <a:gd name="T89" fmla="*/ T88 w 63"/>
                  <a:gd name="T90" fmla="+- 0 4623 4555"/>
                  <a:gd name="T91" fmla="*/ 4623 h 94"/>
                  <a:gd name="T92" fmla="+- 0 6759 6729"/>
                  <a:gd name="T93" fmla="*/ T92 w 63"/>
                  <a:gd name="T94" fmla="+- 0 4608 4555"/>
                  <a:gd name="T95" fmla="*/ 4608 h 94"/>
                  <a:gd name="T96" fmla="+- 0 6785 6729"/>
                  <a:gd name="T97" fmla="*/ T96 w 63"/>
                  <a:gd name="T98" fmla="+- 0 4608 4555"/>
                  <a:gd name="T99" fmla="*/ 4608 h 94"/>
                  <a:gd name="T100" fmla="+- 0 6785 6729"/>
                  <a:gd name="T101" fmla="*/ T100 w 63"/>
                  <a:gd name="T102" fmla="+- 0 4608 4555"/>
                  <a:gd name="T103" fmla="*/ 4608 h 94"/>
                  <a:gd name="T104" fmla="+- 0 6783 6729"/>
                  <a:gd name="T105" fmla="*/ T104 w 63"/>
                  <a:gd name="T106" fmla="+- 0 4606 4555"/>
                  <a:gd name="T107" fmla="*/ 4606 h 94"/>
                  <a:gd name="T108" fmla="+- 0 6779 6729"/>
                  <a:gd name="T109" fmla="*/ T108 w 63"/>
                  <a:gd name="T110" fmla="+- 0 4603 4555"/>
                  <a:gd name="T111" fmla="*/ 4603 h 94"/>
                  <a:gd name="T112" fmla="+- 0 6776 6729"/>
                  <a:gd name="T113" fmla="*/ T112 w 63"/>
                  <a:gd name="T114" fmla="+- 0 4601 4555"/>
                  <a:gd name="T115" fmla="*/ 4601 h 94"/>
                  <a:gd name="T116" fmla="+- 0 6773 6729"/>
                  <a:gd name="T117" fmla="*/ T116 w 63"/>
                  <a:gd name="T118" fmla="+- 0 4600 4555"/>
                  <a:gd name="T119" fmla="*/ 4600 h 94"/>
                  <a:gd name="T120" fmla="+- 0 6776 6729"/>
                  <a:gd name="T121" fmla="*/ T120 w 63"/>
                  <a:gd name="T122" fmla="+- 0 4598 4555"/>
                  <a:gd name="T123" fmla="*/ 4598 h 94"/>
                  <a:gd name="T124" fmla="+- 0 6778 6729"/>
                  <a:gd name="T125" fmla="*/ T124 w 63"/>
                  <a:gd name="T126" fmla="+- 0 4597 4555"/>
                  <a:gd name="T127" fmla="*/ 4597 h 94"/>
                  <a:gd name="T128" fmla="+- 0 6782 6729"/>
                  <a:gd name="T129" fmla="*/ T128 w 63"/>
                  <a:gd name="T130" fmla="+- 0 4593 4555"/>
                  <a:gd name="T131" fmla="*/ 4593 h 94"/>
                  <a:gd name="T132" fmla="+- 0 6782 6729"/>
                  <a:gd name="T133" fmla="*/ T132 w 63"/>
                  <a:gd name="T134" fmla="+- 0 4593 4555"/>
                  <a:gd name="T135" fmla="*/ 4593 h 94"/>
                  <a:gd name="T136" fmla="+- 0 6761 6729"/>
                  <a:gd name="T137" fmla="*/ T136 w 63"/>
                  <a:gd name="T138" fmla="+- 0 4593 4555"/>
                  <a:gd name="T139" fmla="*/ 4593 h 94"/>
                  <a:gd name="T140" fmla="+- 0 6759 6729"/>
                  <a:gd name="T141" fmla="*/ T140 w 63"/>
                  <a:gd name="T142" fmla="+- 0 4592 4555"/>
                  <a:gd name="T143" fmla="*/ 4592 h 94"/>
                  <a:gd name="T144" fmla="+- 0 6748 6729"/>
                  <a:gd name="T145" fmla="*/ T144 w 63"/>
                  <a:gd name="T146" fmla="+- 0 4576 4555"/>
                  <a:gd name="T147" fmla="*/ 4576 h 94"/>
                  <a:gd name="T148" fmla="+- 0 6749 6729"/>
                  <a:gd name="T149" fmla="*/ T148 w 63"/>
                  <a:gd name="T150" fmla="+- 0 4573 4555"/>
                  <a:gd name="T151" fmla="*/ 4573 h 94"/>
                  <a:gd name="T152" fmla="+- 0 6753 6729"/>
                  <a:gd name="T153" fmla="*/ T152 w 63"/>
                  <a:gd name="T154" fmla="+- 0 4570 4555"/>
                  <a:gd name="T155" fmla="*/ 4570 h 94"/>
                  <a:gd name="T156" fmla="+- 0 6756 6729"/>
                  <a:gd name="T157" fmla="*/ T156 w 63"/>
                  <a:gd name="T158" fmla="+- 0 4569 4555"/>
                  <a:gd name="T159" fmla="*/ 4569 h 94"/>
                  <a:gd name="T160" fmla="+- 0 6787 6729"/>
                  <a:gd name="T161" fmla="*/ T160 w 63"/>
                  <a:gd name="T162" fmla="+- 0 4569 4555"/>
                  <a:gd name="T163" fmla="*/ 4569 h 94"/>
                  <a:gd name="T164" fmla="+- 0 6786 6729"/>
                  <a:gd name="T165" fmla="*/ T164 w 63"/>
                  <a:gd name="T166" fmla="+- 0 4566 4555"/>
                  <a:gd name="T167" fmla="*/ 4566 h 94"/>
                  <a:gd name="T168" fmla="+- 0 6784 6729"/>
                  <a:gd name="T169" fmla="*/ T168 w 63"/>
                  <a:gd name="T170" fmla="+- 0 4564 4555"/>
                  <a:gd name="T171" fmla="*/ 4564 h 94"/>
                  <a:gd name="T172" fmla="+- 0 6780 6729"/>
                  <a:gd name="T173" fmla="*/ T172 w 63"/>
                  <a:gd name="T174" fmla="+- 0 4560 4555"/>
                  <a:gd name="T175" fmla="*/ 4560 h 94"/>
                  <a:gd name="T176" fmla="+- 0 6777 6729"/>
                  <a:gd name="T177" fmla="*/ T176 w 63"/>
                  <a:gd name="T178" fmla="+- 0 4558 4555"/>
                  <a:gd name="T179" fmla="*/ 4558 h 94"/>
                  <a:gd name="T180" fmla="+- 0 6770 6729"/>
                  <a:gd name="T181" fmla="*/ T180 w 63"/>
                  <a:gd name="T182" fmla="+- 0 4556 4555"/>
                  <a:gd name="T183" fmla="*/ 4556 h 94"/>
                  <a:gd name="T184" fmla="+- 0 6766 6729"/>
                  <a:gd name="T185" fmla="*/ T184 w 63"/>
                  <a:gd name="T186" fmla="+- 0 4555 4555"/>
                  <a:gd name="T187" fmla="*/ 455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Lst>
                <a:rect l="0" t="0" r="r" b="b"/>
                <a:pathLst>
                  <a:path w="63" h="94">
                    <a:moveTo>
                      <a:pt x="37" y="0"/>
                    </a:moveTo>
                    <a:lnTo>
                      <a:pt x="27" y="0"/>
                    </a:lnTo>
                    <a:lnTo>
                      <a:pt x="23" y="1"/>
                    </a:lnTo>
                    <a:lnTo>
                      <a:pt x="2" y="28"/>
                    </a:lnTo>
                    <a:lnTo>
                      <a:pt x="3" y="30"/>
                    </a:lnTo>
                    <a:lnTo>
                      <a:pt x="17" y="47"/>
                    </a:lnTo>
                    <a:lnTo>
                      <a:pt x="14" y="48"/>
                    </a:lnTo>
                    <a:lnTo>
                      <a:pt x="0" y="68"/>
                    </a:lnTo>
                    <a:lnTo>
                      <a:pt x="0" y="74"/>
                    </a:lnTo>
                    <a:lnTo>
                      <a:pt x="25" y="94"/>
                    </a:lnTo>
                    <a:lnTo>
                      <a:pt x="35" y="94"/>
                    </a:lnTo>
                    <a:lnTo>
                      <a:pt x="40" y="93"/>
                    </a:lnTo>
                    <a:lnTo>
                      <a:pt x="48" y="91"/>
                    </a:lnTo>
                    <a:lnTo>
                      <a:pt x="51" y="89"/>
                    </a:lnTo>
                    <a:lnTo>
                      <a:pt x="54" y="87"/>
                    </a:lnTo>
                    <a:lnTo>
                      <a:pt x="57" y="85"/>
                    </a:lnTo>
                    <a:lnTo>
                      <a:pt x="59" y="82"/>
                    </a:lnTo>
                    <a:lnTo>
                      <a:pt x="59" y="80"/>
                    </a:lnTo>
                    <a:lnTo>
                      <a:pt x="27" y="80"/>
                    </a:lnTo>
                    <a:lnTo>
                      <a:pt x="23" y="79"/>
                    </a:lnTo>
                    <a:lnTo>
                      <a:pt x="19" y="75"/>
                    </a:lnTo>
                    <a:lnTo>
                      <a:pt x="17" y="73"/>
                    </a:lnTo>
                    <a:lnTo>
                      <a:pt x="18" y="68"/>
                    </a:lnTo>
                    <a:lnTo>
                      <a:pt x="30" y="53"/>
                    </a:lnTo>
                    <a:lnTo>
                      <a:pt x="56" y="53"/>
                    </a:lnTo>
                    <a:lnTo>
                      <a:pt x="54" y="51"/>
                    </a:lnTo>
                    <a:lnTo>
                      <a:pt x="50" y="48"/>
                    </a:lnTo>
                    <a:lnTo>
                      <a:pt x="47" y="46"/>
                    </a:lnTo>
                    <a:lnTo>
                      <a:pt x="44" y="45"/>
                    </a:lnTo>
                    <a:lnTo>
                      <a:pt x="47" y="43"/>
                    </a:lnTo>
                    <a:lnTo>
                      <a:pt x="49" y="42"/>
                    </a:lnTo>
                    <a:lnTo>
                      <a:pt x="53" y="38"/>
                    </a:lnTo>
                    <a:lnTo>
                      <a:pt x="32" y="38"/>
                    </a:lnTo>
                    <a:lnTo>
                      <a:pt x="30" y="37"/>
                    </a:lnTo>
                    <a:lnTo>
                      <a:pt x="19" y="21"/>
                    </a:lnTo>
                    <a:lnTo>
                      <a:pt x="20" y="18"/>
                    </a:lnTo>
                    <a:lnTo>
                      <a:pt x="24" y="15"/>
                    </a:lnTo>
                    <a:lnTo>
                      <a:pt x="27" y="14"/>
                    </a:lnTo>
                    <a:lnTo>
                      <a:pt x="58" y="14"/>
                    </a:lnTo>
                    <a:lnTo>
                      <a:pt x="57" y="11"/>
                    </a:lnTo>
                    <a:lnTo>
                      <a:pt x="55" y="9"/>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5" name="Freeform 2375"/>
              <p:cNvSpPr>
                <a:spLocks/>
              </p:cNvSpPr>
              <p:nvPr/>
            </p:nvSpPr>
            <p:spPr bwMode="auto">
              <a:xfrm>
                <a:off x="6729" y="4555"/>
                <a:ext cx="63" cy="94"/>
              </a:xfrm>
              <a:custGeom>
                <a:avLst/>
                <a:gdLst>
                  <a:gd name="T0" fmla="+- 0 6785 6729"/>
                  <a:gd name="T1" fmla="*/ T0 w 63"/>
                  <a:gd name="T2" fmla="+- 0 4608 4555"/>
                  <a:gd name="T3" fmla="*/ 4608 h 94"/>
                  <a:gd name="T4" fmla="+- 0 6759 6729"/>
                  <a:gd name="T5" fmla="*/ T4 w 63"/>
                  <a:gd name="T6" fmla="+- 0 4608 4555"/>
                  <a:gd name="T7" fmla="*/ 4608 h 94"/>
                  <a:gd name="T8" fmla="+- 0 6761 6729"/>
                  <a:gd name="T9" fmla="*/ T8 w 63"/>
                  <a:gd name="T10" fmla="+- 0 4609 4555"/>
                  <a:gd name="T11" fmla="*/ 4609 h 94"/>
                  <a:gd name="T12" fmla="+- 0 6764 6729"/>
                  <a:gd name="T13" fmla="*/ T12 w 63"/>
                  <a:gd name="T14" fmla="+- 0 4611 4555"/>
                  <a:gd name="T15" fmla="*/ 4611 h 94"/>
                  <a:gd name="T16" fmla="+- 0 6773 6729"/>
                  <a:gd name="T17" fmla="*/ T16 w 63"/>
                  <a:gd name="T18" fmla="+- 0 4628 4555"/>
                  <a:gd name="T19" fmla="*/ 4628 h 94"/>
                  <a:gd name="T20" fmla="+- 0 6772 6729"/>
                  <a:gd name="T21" fmla="*/ T20 w 63"/>
                  <a:gd name="T22" fmla="+- 0 4630 4555"/>
                  <a:gd name="T23" fmla="*/ 4630 h 94"/>
                  <a:gd name="T24" fmla="+- 0 6768 6729"/>
                  <a:gd name="T25" fmla="*/ T24 w 63"/>
                  <a:gd name="T26" fmla="+- 0 4634 4555"/>
                  <a:gd name="T27" fmla="*/ 4634 h 94"/>
                  <a:gd name="T28" fmla="+- 0 6765 6729"/>
                  <a:gd name="T29" fmla="*/ T28 w 63"/>
                  <a:gd name="T30" fmla="+- 0 4635 4555"/>
                  <a:gd name="T31" fmla="*/ 4635 h 94"/>
                  <a:gd name="T32" fmla="+- 0 6788 6729"/>
                  <a:gd name="T33" fmla="*/ T32 w 63"/>
                  <a:gd name="T34" fmla="+- 0 4635 4555"/>
                  <a:gd name="T35" fmla="*/ 4635 h 94"/>
                  <a:gd name="T36" fmla="+- 0 6790 6729"/>
                  <a:gd name="T37" fmla="*/ T36 w 63"/>
                  <a:gd name="T38" fmla="+- 0 4631 4555"/>
                  <a:gd name="T39" fmla="*/ 4631 h 94"/>
                  <a:gd name="T40" fmla="+- 0 6791 6729"/>
                  <a:gd name="T41" fmla="*/ T40 w 63"/>
                  <a:gd name="T42" fmla="+- 0 4628 4555"/>
                  <a:gd name="T43" fmla="*/ 4628 h 94"/>
                  <a:gd name="T44" fmla="+- 0 6791 6729"/>
                  <a:gd name="T45" fmla="*/ T44 w 63"/>
                  <a:gd name="T46" fmla="+- 0 4619 4555"/>
                  <a:gd name="T47" fmla="*/ 4619 h 94"/>
                  <a:gd name="T48" fmla="+- 0 6791 6729"/>
                  <a:gd name="T49" fmla="*/ T48 w 63"/>
                  <a:gd name="T50" fmla="+- 0 4618 4555"/>
                  <a:gd name="T51" fmla="*/ 4618 h 94"/>
                  <a:gd name="T52" fmla="+- 0 6789 6729"/>
                  <a:gd name="T53" fmla="*/ T52 w 63"/>
                  <a:gd name="T54" fmla="+- 0 4614 4555"/>
                  <a:gd name="T55" fmla="*/ 4614 h 94"/>
                  <a:gd name="T56" fmla="+- 0 6788 6729"/>
                  <a:gd name="T57" fmla="*/ T56 w 63"/>
                  <a:gd name="T58" fmla="+- 0 4612 4555"/>
                  <a:gd name="T59" fmla="*/ 4612 h 94"/>
                  <a:gd name="T60" fmla="+- 0 6785 6729"/>
                  <a:gd name="T61" fmla="*/ T60 w 63"/>
                  <a:gd name="T62" fmla="+- 0 4608 4555"/>
                  <a:gd name="T63" fmla="*/ 460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6" y="53"/>
                    </a:moveTo>
                    <a:lnTo>
                      <a:pt x="30" y="53"/>
                    </a:lnTo>
                    <a:lnTo>
                      <a:pt x="32" y="54"/>
                    </a:lnTo>
                    <a:lnTo>
                      <a:pt x="35" y="56"/>
                    </a:lnTo>
                    <a:lnTo>
                      <a:pt x="44" y="73"/>
                    </a:lnTo>
                    <a:lnTo>
                      <a:pt x="43" y="75"/>
                    </a:lnTo>
                    <a:lnTo>
                      <a:pt x="39" y="79"/>
                    </a:lnTo>
                    <a:lnTo>
                      <a:pt x="36" y="80"/>
                    </a:lnTo>
                    <a:lnTo>
                      <a:pt x="59" y="80"/>
                    </a:lnTo>
                    <a:lnTo>
                      <a:pt x="61" y="76"/>
                    </a:lnTo>
                    <a:lnTo>
                      <a:pt x="62" y="73"/>
                    </a:lnTo>
                    <a:lnTo>
                      <a:pt x="62" y="64"/>
                    </a:lnTo>
                    <a:lnTo>
                      <a:pt x="62" y="63"/>
                    </a:lnTo>
                    <a:lnTo>
                      <a:pt x="60" y="59"/>
                    </a:lnTo>
                    <a:lnTo>
                      <a:pt x="59" y="57"/>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6" name="Freeform 2374"/>
              <p:cNvSpPr>
                <a:spLocks/>
              </p:cNvSpPr>
              <p:nvPr/>
            </p:nvSpPr>
            <p:spPr bwMode="auto">
              <a:xfrm>
                <a:off x="6729" y="4555"/>
                <a:ext cx="63" cy="94"/>
              </a:xfrm>
              <a:custGeom>
                <a:avLst/>
                <a:gdLst>
                  <a:gd name="T0" fmla="+- 0 6787 6729"/>
                  <a:gd name="T1" fmla="*/ T0 w 63"/>
                  <a:gd name="T2" fmla="+- 0 4569 4555"/>
                  <a:gd name="T3" fmla="*/ 4569 h 94"/>
                  <a:gd name="T4" fmla="+- 0 6762 6729"/>
                  <a:gd name="T5" fmla="*/ T4 w 63"/>
                  <a:gd name="T6" fmla="+- 0 4569 4555"/>
                  <a:gd name="T7" fmla="*/ 4569 h 94"/>
                  <a:gd name="T8" fmla="+- 0 6763 6729"/>
                  <a:gd name="T9" fmla="*/ T8 w 63"/>
                  <a:gd name="T10" fmla="+- 0 4569 4555"/>
                  <a:gd name="T11" fmla="*/ 4569 h 94"/>
                  <a:gd name="T12" fmla="+- 0 6765 6729"/>
                  <a:gd name="T13" fmla="*/ T12 w 63"/>
                  <a:gd name="T14" fmla="+- 0 4569 4555"/>
                  <a:gd name="T15" fmla="*/ 4569 h 94"/>
                  <a:gd name="T16" fmla="+- 0 6769 6729"/>
                  <a:gd name="T17" fmla="*/ T16 w 63"/>
                  <a:gd name="T18" fmla="+- 0 4572 4555"/>
                  <a:gd name="T19" fmla="*/ 4572 h 94"/>
                  <a:gd name="T20" fmla="+- 0 6771 6729"/>
                  <a:gd name="T21" fmla="*/ T20 w 63"/>
                  <a:gd name="T22" fmla="+- 0 4575 4555"/>
                  <a:gd name="T23" fmla="*/ 4575 h 94"/>
                  <a:gd name="T24" fmla="+- 0 6771 6729"/>
                  <a:gd name="T25" fmla="*/ T24 w 63"/>
                  <a:gd name="T26" fmla="+- 0 4579 4555"/>
                  <a:gd name="T27" fmla="*/ 4579 h 94"/>
                  <a:gd name="T28" fmla="+- 0 6771 6729"/>
                  <a:gd name="T29" fmla="*/ T28 w 63"/>
                  <a:gd name="T30" fmla="+- 0 4582 4555"/>
                  <a:gd name="T31" fmla="*/ 4582 h 94"/>
                  <a:gd name="T32" fmla="+- 0 6770 6729"/>
                  <a:gd name="T33" fmla="*/ T32 w 63"/>
                  <a:gd name="T34" fmla="+- 0 4585 4555"/>
                  <a:gd name="T35" fmla="*/ 4585 h 94"/>
                  <a:gd name="T36" fmla="+- 0 6767 6729"/>
                  <a:gd name="T37" fmla="*/ T36 w 63"/>
                  <a:gd name="T38" fmla="+- 0 4589 4555"/>
                  <a:gd name="T39" fmla="*/ 4589 h 94"/>
                  <a:gd name="T40" fmla="+- 0 6764 6729"/>
                  <a:gd name="T41" fmla="*/ T40 w 63"/>
                  <a:gd name="T42" fmla="+- 0 4591 4555"/>
                  <a:gd name="T43" fmla="*/ 4591 h 94"/>
                  <a:gd name="T44" fmla="+- 0 6761 6729"/>
                  <a:gd name="T45" fmla="*/ T44 w 63"/>
                  <a:gd name="T46" fmla="+- 0 4593 4555"/>
                  <a:gd name="T47" fmla="*/ 4593 h 94"/>
                  <a:gd name="T48" fmla="+- 0 6782 6729"/>
                  <a:gd name="T49" fmla="*/ T48 w 63"/>
                  <a:gd name="T50" fmla="+- 0 4593 4555"/>
                  <a:gd name="T51" fmla="*/ 4593 h 94"/>
                  <a:gd name="T52" fmla="+- 0 6789 6729"/>
                  <a:gd name="T53" fmla="*/ T52 w 63"/>
                  <a:gd name="T54" fmla="+- 0 4580 4555"/>
                  <a:gd name="T55" fmla="*/ 4580 h 94"/>
                  <a:gd name="T56" fmla="+- 0 6788 6729"/>
                  <a:gd name="T57" fmla="*/ T56 w 63"/>
                  <a:gd name="T58" fmla="+- 0 4573 4555"/>
                  <a:gd name="T59" fmla="*/ 4573 h 94"/>
                  <a:gd name="T60" fmla="+- 0 6788 6729"/>
                  <a:gd name="T61" fmla="*/ T60 w 63"/>
                  <a:gd name="T62" fmla="+- 0 4571 4555"/>
                  <a:gd name="T63" fmla="*/ 4571 h 94"/>
                  <a:gd name="T64" fmla="+- 0 6787 6729"/>
                  <a:gd name="T65" fmla="*/ T64 w 63"/>
                  <a:gd name="T66" fmla="+- 0 4569 4555"/>
                  <a:gd name="T67" fmla="*/ 456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4" y="14"/>
                    </a:lnTo>
                    <a:lnTo>
                      <a:pt x="36" y="14"/>
                    </a:lnTo>
                    <a:lnTo>
                      <a:pt x="40" y="17"/>
                    </a:lnTo>
                    <a:lnTo>
                      <a:pt x="42" y="20"/>
                    </a:lnTo>
                    <a:lnTo>
                      <a:pt x="42" y="24"/>
                    </a:lnTo>
                    <a:lnTo>
                      <a:pt x="42" y="27"/>
                    </a:lnTo>
                    <a:lnTo>
                      <a:pt x="41" y="30"/>
                    </a:lnTo>
                    <a:lnTo>
                      <a:pt x="38" y="34"/>
                    </a:lnTo>
                    <a:lnTo>
                      <a:pt x="35" y="36"/>
                    </a:lnTo>
                    <a:lnTo>
                      <a:pt x="32" y="38"/>
                    </a:lnTo>
                    <a:lnTo>
                      <a:pt x="53" y="38"/>
                    </a:lnTo>
                    <a:lnTo>
                      <a:pt x="60" y="25"/>
                    </a:lnTo>
                    <a:lnTo>
                      <a:pt x="59"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6" name="Group 2367"/>
            <p:cNvGrpSpPr>
              <a:grpSpLocks/>
            </p:cNvGrpSpPr>
            <p:nvPr/>
          </p:nvGrpSpPr>
          <p:grpSpPr bwMode="auto">
            <a:xfrm>
              <a:off x="6798" y="4031"/>
              <a:ext cx="80" cy="658"/>
              <a:chOff x="6798" y="4031"/>
              <a:chExt cx="80" cy="658"/>
            </a:xfrm>
          </p:grpSpPr>
          <p:sp>
            <p:nvSpPr>
              <p:cNvPr id="39019" name="Freeform 2372"/>
              <p:cNvSpPr>
                <a:spLocks/>
              </p:cNvSpPr>
              <p:nvPr/>
            </p:nvSpPr>
            <p:spPr bwMode="auto">
              <a:xfrm>
                <a:off x="6798" y="4031"/>
                <a:ext cx="80" cy="658"/>
              </a:xfrm>
              <a:custGeom>
                <a:avLst/>
                <a:gdLst>
                  <a:gd name="T0" fmla="+- 0 6876 6798"/>
                  <a:gd name="T1" fmla="*/ T0 w 80"/>
                  <a:gd name="T2" fmla="+- 0 4466 4031"/>
                  <a:gd name="T3" fmla="*/ 4466 h 658"/>
                  <a:gd name="T4" fmla="+- 0 6799 6798"/>
                  <a:gd name="T5" fmla="*/ T4 w 80"/>
                  <a:gd name="T6" fmla="+- 0 4466 4031"/>
                  <a:gd name="T7" fmla="*/ 4466 h 658"/>
                  <a:gd name="T8" fmla="+- 0 6799 6798"/>
                  <a:gd name="T9" fmla="*/ T8 w 80"/>
                  <a:gd name="T10" fmla="+- 0 4688 4031"/>
                  <a:gd name="T11" fmla="*/ 4688 h 658"/>
                  <a:gd name="T12" fmla="+- 0 6798 6798"/>
                  <a:gd name="T13" fmla="*/ T12 w 80"/>
                  <a:gd name="T14" fmla="+- 0 4689 4031"/>
                  <a:gd name="T15" fmla="*/ 4689 h 658"/>
                  <a:gd name="T16" fmla="+- 0 6877 6798"/>
                  <a:gd name="T17" fmla="*/ T16 w 80"/>
                  <a:gd name="T18" fmla="+- 0 4689 4031"/>
                  <a:gd name="T19" fmla="*/ 4689 h 658"/>
                  <a:gd name="T20" fmla="+- 0 6876 6798"/>
                  <a:gd name="T21" fmla="*/ T20 w 80"/>
                  <a:gd name="T22" fmla="+- 0 4688 4031"/>
                  <a:gd name="T23" fmla="*/ 4688 h 658"/>
                  <a:gd name="T24" fmla="+- 0 6876 6798"/>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0" name="Freeform 2371"/>
              <p:cNvSpPr>
                <a:spLocks/>
              </p:cNvSpPr>
              <p:nvPr/>
            </p:nvSpPr>
            <p:spPr bwMode="auto">
              <a:xfrm>
                <a:off x="6798" y="4031"/>
                <a:ext cx="80" cy="658"/>
              </a:xfrm>
              <a:custGeom>
                <a:avLst/>
                <a:gdLst>
                  <a:gd name="T0" fmla="+- 0 6845 6798"/>
                  <a:gd name="T1" fmla="*/ T0 w 80"/>
                  <a:gd name="T2" fmla="+- 0 4461 4031"/>
                  <a:gd name="T3" fmla="*/ 4461 h 658"/>
                  <a:gd name="T4" fmla="+- 0 6820 6798"/>
                  <a:gd name="T5" fmla="*/ T4 w 80"/>
                  <a:gd name="T6" fmla="+- 0 4461 4031"/>
                  <a:gd name="T7" fmla="*/ 4461 h 658"/>
                  <a:gd name="T8" fmla="+- 0 6823 6798"/>
                  <a:gd name="T9" fmla="*/ T8 w 80"/>
                  <a:gd name="T10" fmla="+- 0 4463 4031"/>
                  <a:gd name="T11" fmla="*/ 4463 h 658"/>
                  <a:gd name="T12" fmla="+- 0 6820 6798"/>
                  <a:gd name="T13" fmla="*/ T12 w 80"/>
                  <a:gd name="T14" fmla="+- 0 4466 4031"/>
                  <a:gd name="T15" fmla="*/ 4466 h 658"/>
                  <a:gd name="T16" fmla="+- 0 6845 6798"/>
                  <a:gd name="T17" fmla="*/ T16 w 80"/>
                  <a:gd name="T18" fmla="+- 0 4466 4031"/>
                  <a:gd name="T19" fmla="*/ 4466 h 658"/>
                  <a:gd name="T20" fmla="+- 0 6843 6798"/>
                  <a:gd name="T21" fmla="*/ T20 w 80"/>
                  <a:gd name="T22" fmla="+- 0 4463 4031"/>
                  <a:gd name="T23" fmla="*/ 4463 h 658"/>
                  <a:gd name="T24" fmla="+- 0 6845 679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7" y="430"/>
                    </a:moveTo>
                    <a:lnTo>
                      <a:pt x="22" y="430"/>
                    </a:lnTo>
                    <a:lnTo>
                      <a:pt x="25" y="432"/>
                    </a:lnTo>
                    <a:lnTo>
                      <a:pt x="22" y="435"/>
                    </a:lnTo>
                    <a:lnTo>
                      <a:pt x="47" y="435"/>
                    </a:lnTo>
                    <a:lnTo>
                      <a:pt x="45" y="432"/>
                    </a:lnTo>
                    <a:lnTo>
                      <a:pt x="47"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1" name="Freeform 2370"/>
              <p:cNvSpPr>
                <a:spLocks/>
              </p:cNvSpPr>
              <p:nvPr/>
            </p:nvSpPr>
            <p:spPr bwMode="auto">
              <a:xfrm>
                <a:off x="6798" y="4031"/>
                <a:ext cx="80" cy="658"/>
              </a:xfrm>
              <a:custGeom>
                <a:avLst/>
                <a:gdLst>
                  <a:gd name="T0" fmla="+- 0 6876 6798"/>
                  <a:gd name="T1" fmla="*/ T0 w 80"/>
                  <a:gd name="T2" fmla="+- 0 4450 4031"/>
                  <a:gd name="T3" fmla="*/ 4450 h 658"/>
                  <a:gd name="T4" fmla="+- 0 6875 6798"/>
                  <a:gd name="T5" fmla="*/ T4 w 80"/>
                  <a:gd name="T6" fmla="+- 0 4451 4031"/>
                  <a:gd name="T7" fmla="*/ 4451 h 658"/>
                  <a:gd name="T8" fmla="+- 0 6799 6798"/>
                  <a:gd name="T9" fmla="*/ T8 w 80"/>
                  <a:gd name="T10" fmla="+- 0 4451 4031"/>
                  <a:gd name="T11" fmla="*/ 4451 h 658"/>
                  <a:gd name="T12" fmla="+- 0 6799 6798"/>
                  <a:gd name="T13" fmla="*/ T12 w 80"/>
                  <a:gd name="T14" fmla="+- 0 4461 4031"/>
                  <a:gd name="T15" fmla="*/ 4461 h 658"/>
                  <a:gd name="T16" fmla="+- 0 6876 6798"/>
                  <a:gd name="T17" fmla="*/ T16 w 80"/>
                  <a:gd name="T18" fmla="+- 0 4461 4031"/>
                  <a:gd name="T19" fmla="*/ 4461 h 658"/>
                  <a:gd name="T20" fmla="+- 0 6876 6798"/>
                  <a:gd name="T21" fmla="*/ T20 w 80"/>
                  <a:gd name="T22" fmla="+- 0 4450 4031"/>
                  <a:gd name="T23" fmla="*/ 4450 h 658"/>
                </a:gdLst>
                <a:ahLst/>
                <a:cxnLst>
                  <a:cxn ang="0">
                    <a:pos x="T1" y="T3"/>
                  </a:cxn>
                  <a:cxn ang="0">
                    <a:pos x="T5" y="T7"/>
                  </a:cxn>
                  <a:cxn ang="0">
                    <a:pos x="T9" y="T11"/>
                  </a:cxn>
                  <a:cxn ang="0">
                    <a:pos x="T13" y="T15"/>
                  </a:cxn>
                  <a:cxn ang="0">
                    <a:pos x="T17" y="T19"/>
                  </a:cxn>
                  <a:cxn ang="0">
                    <a:pos x="T21" y="T23"/>
                  </a:cxn>
                </a:cxnLst>
                <a:rect l="0" t="0" r="r" b="b"/>
                <a:pathLst>
                  <a:path w="80" h="658">
                    <a:moveTo>
                      <a:pt x="78" y="419"/>
                    </a:moveTo>
                    <a:lnTo>
                      <a:pt x="77" y="420"/>
                    </a:lnTo>
                    <a:lnTo>
                      <a:pt x="1" y="420"/>
                    </a:lnTo>
                    <a:lnTo>
                      <a:pt x="1" y="430"/>
                    </a:lnTo>
                    <a:lnTo>
                      <a:pt x="78" y="430"/>
                    </a:lnTo>
                    <a:lnTo>
                      <a:pt x="78" y="41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2" name="Freeform 2369"/>
              <p:cNvSpPr>
                <a:spLocks/>
              </p:cNvSpPr>
              <p:nvPr/>
            </p:nvSpPr>
            <p:spPr bwMode="auto">
              <a:xfrm>
                <a:off x="6798" y="4031"/>
                <a:ext cx="80" cy="658"/>
              </a:xfrm>
              <a:custGeom>
                <a:avLst/>
                <a:gdLst>
                  <a:gd name="T0" fmla="+- 0 6839 6798"/>
                  <a:gd name="T1" fmla="*/ T0 w 80"/>
                  <a:gd name="T2" fmla="+- 0 4446 4031"/>
                  <a:gd name="T3" fmla="*/ 4446 h 658"/>
                  <a:gd name="T4" fmla="+- 0 6814 6798"/>
                  <a:gd name="T5" fmla="*/ T4 w 80"/>
                  <a:gd name="T6" fmla="+- 0 4446 4031"/>
                  <a:gd name="T7" fmla="*/ 4446 h 658"/>
                  <a:gd name="T8" fmla="+- 0 6816 6798"/>
                  <a:gd name="T9" fmla="*/ T8 w 80"/>
                  <a:gd name="T10" fmla="+- 0 4449 4031"/>
                  <a:gd name="T11" fmla="*/ 4449 h 658"/>
                  <a:gd name="T12" fmla="+- 0 6814 6798"/>
                  <a:gd name="T13" fmla="*/ T12 w 80"/>
                  <a:gd name="T14" fmla="+- 0 4451 4031"/>
                  <a:gd name="T15" fmla="*/ 4451 h 658"/>
                  <a:gd name="T16" fmla="+- 0 6839 6798"/>
                  <a:gd name="T17" fmla="*/ T16 w 80"/>
                  <a:gd name="T18" fmla="+- 0 4451 4031"/>
                  <a:gd name="T19" fmla="*/ 4451 h 658"/>
                  <a:gd name="T20" fmla="+- 0 6837 6798"/>
                  <a:gd name="T21" fmla="*/ T20 w 80"/>
                  <a:gd name="T22" fmla="+- 0 4449 4031"/>
                  <a:gd name="T23" fmla="*/ 4449 h 658"/>
                  <a:gd name="T24" fmla="+- 0 6839 679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415"/>
                    </a:moveTo>
                    <a:lnTo>
                      <a:pt x="16" y="415"/>
                    </a:lnTo>
                    <a:lnTo>
                      <a:pt x="18" y="418"/>
                    </a:lnTo>
                    <a:lnTo>
                      <a:pt x="16" y="420"/>
                    </a:lnTo>
                    <a:lnTo>
                      <a:pt x="41" y="420"/>
                    </a:lnTo>
                    <a:lnTo>
                      <a:pt x="39" y="418"/>
                    </a:lnTo>
                    <a:lnTo>
                      <a:pt x="4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3" name="Freeform 2368"/>
              <p:cNvSpPr>
                <a:spLocks/>
              </p:cNvSpPr>
              <p:nvPr/>
            </p:nvSpPr>
            <p:spPr bwMode="auto">
              <a:xfrm>
                <a:off x="6798" y="4031"/>
                <a:ext cx="80" cy="658"/>
              </a:xfrm>
              <a:custGeom>
                <a:avLst/>
                <a:gdLst>
                  <a:gd name="T0" fmla="+- 0 6877 6798"/>
                  <a:gd name="T1" fmla="*/ T0 w 80"/>
                  <a:gd name="T2" fmla="+- 0 4031 4031"/>
                  <a:gd name="T3" fmla="*/ 4031 h 658"/>
                  <a:gd name="T4" fmla="+- 0 6798 6798"/>
                  <a:gd name="T5" fmla="*/ T4 w 80"/>
                  <a:gd name="T6" fmla="+- 0 4031 4031"/>
                  <a:gd name="T7" fmla="*/ 4031 h 658"/>
                  <a:gd name="T8" fmla="+- 0 6799 6798"/>
                  <a:gd name="T9" fmla="*/ T8 w 80"/>
                  <a:gd name="T10" fmla="+- 0 4033 4031"/>
                  <a:gd name="T11" fmla="*/ 4033 h 658"/>
                  <a:gd name="T12" fmla="+- 0 6799 6798"/>
                  <a:gd name="T13" fmla="*/ T12 w 80"/>
                  <a:gd name="T14" fmla="+- 0 4446 4031"/>
                  <a:gd name="T15" fmla="*/ 4446 h 658"/>
                  <a:gd name="T16" fmla="+- 0 6875 6798"/>
                  <a:gd name="T17" fmla="*/ T16 w 80"/>
                  <a:gd name="T18" fmla="+- 0 4446 4031"/>
                  <a:gd name="T19" fmla="*/ 4446 h 658"/>
                  <a:gd name="T20" fmla="+- 0 6876 6798"/>
                  <a:gd name="T21" fmla="*/ T20 w 80"/>
                  <a:gd name="T22" fmla="+- 0 4447 4031"/>
                  <a:gd name="T23" fmla="*/ 4447 h 658"/>
                  <a:gd name="T24" fmla="+- 0 6876 6798"/>
                  <a:gd name="T25" fmla="*/ T24 w 80"/>
                  <a:gd name="T26" fmla="+- 0 4033 4031"/>
                  <a:gd name="T27" fmla="*/ 4033 h 658"/>
                  <a:gd name="T28" fmla="+- 0 6877 6798"/>
                  <a:gd name="T29" fmla="*/ T28 w 80"/>
                  <a:gd name="T30" fmla="+- 0 4031 4031"/>
                  <a:gd name="T31" fmla="*/ 4031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9" y="0"/>
                    </a:moveTo>
                    <a:lnTo>
                      <a:pt x="0" y="0"/>
                    </a:lnTo>
                    <a:lnTo>
                      <a:pt x="1" y="2"/>
                    </a:lnTo>
                    <a:lnTo>
                      <a:pt x="1" y="415"/>
                    </a:lnTo>
                    <a:lnTo>
                      <a:pt x="77" y="415"/>
                    </a:lnTo>
                    <a:lnTo>
                      <a:pt x="78" y="416"/>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7" name="Group 2365"/>
            <p:cNvGrpSpPr>
              <a:grpSpLocks/>
            </p:cNvGrpSpPr>
            <p:nvPr/>
          </p:nvGrpSpPr>
          <p:grpSpPr bwMode="auto">
            <a:xfrm>
              <a:off x="6799" y="4463"/>
              <a:ext cx="77" cy="2"/>
              <a:chOff x="6799" y="4463"/>
              <a:chExt cx="77" cy="2"/>
            </a:xfrm>
          </p:grpSpPr>
          <p:sp>
            <p:nvSpPr>
              <p:cNvPr id="39018" name="Freeform 2366"/>
              <p:cNvSpPr>
                <a:spLocks/>
              </p:cNvSpPr>
              <p:nvPr/>
            </p:nvSpPr>
            <p:spPr bwMode="auto">
              <a:xfrm>
                <a:off x="6799" y="4463"/>
                <a:ext cx="77" cy="2"/>
              </a:xfrm>
              <a:custGeom>
                <a:avLst/>
                <a:gdLst>
                  <a:gd name="T0" fmla="+- 0 6799 6799"/>
                  <a:gd name="T1" fmla="*/ T0 w 77"/>
                  <a:gd name="T2" fmla="+- 0 6876 6799"/>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8" name="Group 2363"/>
            <p:cNvGrpSpPr>
              <a:grpSpLocks/>
            </p:cNvGrpSpPr>
            <p:nvPr/>
          </p:nvGrpSpPr>
          <p:grpSpPr bwMode="auto">
            <a:xfrm>
              <a:off x="6799" y="4449"/>
              <a:ext cx="77" cy="2"/>
              <a:chOff x="6799" y="4449"/>
              <a:chExt cx="77" cy="2"/>
            </a:xfrm>
          </p:grpSpPr>
          <p:sp>
            <p:nvSpPr>
              <p:cNvPr id="39017" name="Freeform 2364"/>
              <p:cNvSpPr>
                <a:spLocks/>
              </p:cNvSpPr>
              <p:nvPr/>
            </p:nvSpPr>
            <p:spPr bwMode="auto">
              <a:xfrm>
                <a:off x="6799" y="4449"/>
                <a:ext cx="77" cy="2"/>
              </a:xfrm>
              <a:custGeom>
                <a:avLst/>
                <a:gdLst>
                  <a:gd name="T0" fmla="+- 0 6799 6799"/>
                  <a:gd name="T1" fmla="*/ T0 w 77"/>
                  <a:gd name="T2" fmla="+- 0 6876 6799"/>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9" name="Group 2361"/>
            <p:cNvGrpSpPr>
              <a:grpSpLocks/>
            </p:cNvGrpSpPr>
            <p:nvPr/>
          </p:nvGrpSpPr>
          <p:grpSpPr bwMode="auto">
            <a:xfrm>
              <a:off x="6798" y="4465"/>
              <a:ext cx="2" cy="224"/>
              <a:chOff x="6798" y="4465"/>
              <a:chExt cx="2" cy="224"/>
            </a:xfrm>
          </p:grpSpPr>
          <p:sp>
            <p:nvSpPr>
              <p:cNvPr id="39016" name="Freeform 2362"/>
              <p:cNvSpPr>
                <a:spLocks/>
              </p:cNvSpPr>
              <p:nvPr/>
            </p:nvSpPr>
            <p:spPr bwMode="auto">
              <a:xfrm>
                <a:off x="679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0" name="Group 2359"/>
            <p:cNvGrpSpPr>
              <a:grpSpLocks/>
            </p:cNvGrpSpPr>
            <p:nvPr/>
          </p:nvGrpSpPr>
          <p:grpSpPr bwMode="auto">
            <a:xfrm>
              <a:off x="6797" y="4456"/>
              <a:ext cx="3" cy="2"/>
              <a:chOff x="6797" y="4456"/>
              <a:chExt cx="3" cy="2"/>
            </a:xfrm>
          </p:grpSpPr>
          <p:sp>
            <p:nvSpPr>
              <p:cNvPr id="39015" name="Freeform 2360"/>
              <p:cNvSpPr>
                <a:spLocks/>
              </p:cNvSpPr>
              <p:nvPr/>
            </p:nvSpPr>
            <p:spPr bwMode="auto">
              <a:xfrm>
                <a:off x="6797" y="4456"/>
                <a:ext cx="3" cy="2"/>
              </a:xfrm>
              <a:custGeom>
                <a:avLst/>
                <a:gdLst>
                  <a:gd name="T0" fmla="+- 0 6797 6797"/>
                  <a:gd name="T1" fmla="*/ T0 w 3"/>
                  <a:gd name="T2" fmla="+- 0 6799 6797"/>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1" name="Group 2357"/>
            <p:cNvGrpSpPr>
              <a:grpSpLocks/>
            </p:cNvGrpSpPr>
            <p:nvPr/>
          </p:nvGrpSpPr>
          <p:grpSpPr bwMode="auto">
            <a:xfrm>
              <a:off x="6797" y="4463"/>
              <a:ext cx="3" cy="2"/>
              <a:chOff x="6797" y="4463"/>
              <a:chExt cx="3" cy="2"/>
            </a:xfrm>
          </p:grpSpPr>
          <p:sp>
            <p:nvSpPr>
              <p:cNvPr id="39014" name="Freeform 2358"/>
              <p:cNvSpPr>
                <a:spLocks/>
              </p:cNvSpPr>
              <p:nvPr/>
            </p:nvSpPr>
            <p:spPr bwMode="auto">
              <a:xfrm>
                <a:off x="6797" y="4463"/>
                <a:ext cx="3" cy="2"/>
              </a:xfrm>
              <a:custGeom>
                <a:avLst/>
                <a:gdLst>
                  <a:gd name="T0" fmla="+- 0 6797 6797"/>
                  <a:gd name="T1" fmla="*/ T0 w 3"/>
                  <a:gd name="T2" fmla="+- 0 6799 6797"/>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2" name="Group 2355"/>
            <p:cNvGrpSpPr>
              <a:grpSpLocks/>
            </p:cNvGrpSpPr>
            <p:nvPr/>
          </p:nvGrpSpPr>
          <p:grpSpPr bwMode="auto">
            <a:xfrm>
              <a:off x="6798" y="4031"/>
              <a:ext cx="2" cy="415"/>
              <a:chOff x="6798" y="4031"/>
              <a:chExt cx="2" cy="415"/>
            </a:xfrm>
          </p:grpSpPr>
          <p:sp>
            <p:nvSpPr>
              <p:cNvPr id="39013" name="Freeform 2356"/>
              <p:cNvSpPr>
                <a:spLocks/>
              </p:cNvSpPr>
              <p:nvPr/>
            </p:nvSpPr>
            <p:spPr bwMode="auto">
              <a:xfrm>
                <a:off x="6798"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3" name="Group 2352"/>
            <p:cNvGrpSpPr>
              <a:grpSpLocks/>
            </p:cNvGrpSpPr>
            <p:nvPr/>
          </p:nvGrpSpPr>
          <p:grpSpPr bwMode="auto">
            <a:xfrm>
              <a:off x="6797" y="4449"/>
              <a:ext cx="3" cy="2"/>
              <a:chOff x="6797" y="4449"/>
              <a:chExt cx="3" cy="2"/>
            </a:xfrm>
          </p:grpSpPr>
          <p:sp>
            <p:nvSpPr>
              <p:cNvPr id="39011" name="Freeform 2354"/>
              <p:cNvSpPr>
                <a:spLocks/>
              </p:cNvSpPr>
              <p:nvPr/>
            </p:nvSpPr>
            <p:spPr bwMode="auto">
              <a:xfrm>
                <a:off x="6797" y="4449"/>
                <a:ext cx="3" cy="2"/>
              </a:xfrm>
              <a:custGeom>
                <a:avLst/>
                <a:gdLst>
                  <a:gd name="T0" fmla="+- 0 6797 6797"/>
                  <a:gd name="T1" fmla="*/ T0 w 3"/>
                  <a:gd name="T2" fmla="+- 0 6799 6797"/>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012" name="Picture 235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54" name="Group 2350"/>
            <p:cNvGrpSpPr>
              <a:grpSpLocks/>
            </p:cNvGrpSpPr>
            <p:nvPr/>
          </p:nvGrpSpPr>
          <p:grpSpPr bwMode="auto">
            <a:xfrm>
              <a:off x="6782" y="4019"/>
              <a:ext cx="3" cy="656"/>
              <a:chOff x="6782" y="4019"/>
              <a:chExt cx="3" cy="656"/>
            </a:xfrm>
          </p:grpSpPr>
          <p:sp>
            <p:nvSpPr>
              <p:cNvPr id="39010" name="Freeform 2351"/>
              <p:cNvSpPr>
                <a:spLocks/>
              </p:cNvSpPr>
              <p:nvPr/>
            </p:nvSpPr>
            <p:spPr bwMode="auto">
              <a:xfrm>
                <a:off x="6782" y="4019"/>
                <a:ext cx="3" cy="656"/>
              </a:xfrm>
              <a:custGeom>
                <a:avLst/>
                <a:gdLst>
                  <a:gd name="T0" fmla="+- 0 6782 6782"/>
                  <a:gd name="T1" fmla="*/ T0 w 3"/>
                  <a:gd name="T2" fmla="+- 0 4675 4019"/>
                  <a:gd name="T3" fmla="*/ 4675 h 656"/>
                  <a:gd name="T4" fmla="+- 0 6785 6782"/>
                  <a:gd name="T5" fmla="*/ T4 w 3"/>
                  <a:gd name="T6" fmla="+- 0 4675 4019"/>
                  <a:gd name="T7" fmla="*/ 4675 h 656"/>
                  <a:gd name="T8" fmla="+- 0 6785 6782"/>
                  <a:gd name="T9" fmla="*/ T8 w 3"/>
                  <a:gd name="T10" fmla="+- 0 4019 4019"/>
                  <a:gd name="T11" fmla="*/ 4019 h 656"/>
                  <a:gd name="T12" fmla="+- 0 6782 6782"/>
                  <a:gd name="T13" fmla="*/ T12 w 3"/>
                  <a:gd name="T14" fmla="+- 0 4019 4019"/>
                  <a:gd name="T15" fmla="*/ 4019 h 656"/>
                  <a:gd name="T16" fmla="+- 0 6782 678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55" name="Group 2348"/>
            <p:cNvGrpSpPr>
              <a:grpSpLocks/>
            </p:cNvGrpSpPr>
            <p:nvPr/>
          </p:nvGrpSpPr>
          <p:grpSpPr bwMode="auto">
            <a:xfrm>
              <a:off x="6782" y="4018"/>
              <a:ext cx="82" cy="2"/>
              <a:chOff x="6782" y="4018"/>
              <a:chExt cx="82" cy="2"/>
            </a:xfrm>
          </p:grpSpPr>
          <p:sp>
            <p:nvSpPr>
              <p:cNvPr id="39009" name="Freeform 2349"/>
              <p:cNvSpPr>
                <a:spLocks/>
              </p:cNvSpPr>
              <p:nvPr/>
            </p:nvSpPr>
            <p:spPr bwMode="auto">
              <a:xfrm>
                <a:off x="6782" y="4018"/>
                <a:ext cx="82" cy="2"/>
              </a:xfrm>
              <a:custGeom>
                <a:avLst/>
                <a:gdLst>
                  <a:gd name="T0" fmla="+- 0 6782 6782"/>
                  <a:gd name="T1" fmla="*/ T0 w 82"/>
                  <a:gd name="T2" fmla="+- 0 6864 678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6" name="Group 2346"/>
            <p:cNvGrpSpPr>
              <a:grpSpLocks/>
            </p:cNvGrpSpPr>
            <p:nvPr/>
          </p:nvGrpSpPr>
          <p:grpSpPr bwMode="auto">
            <a:xfrm>
              <a:off x="6784" y="4674"/>
              <a:ext cx="80" cy="2"/>
              <a:chOff x="6784" y="4674"/>
              <a:chExt cx="80" cy="2"/>
            </a:xfrm>
          </p:grpSpPr>
          <p:sp>
            <p:nvSpPr>
              <p:cNvPr id="39008" name="Freeform 2347"/>
              <p:cNvSpPr>
                <a:spLocks/>
              </p:cNvSpPr>
              <p:nvPr/>
            </p:nvSpPr>
            <p:spPr bwMode="auto">
              <a:xfrm>
                <a:off x="6784" y="4674"/>
                <a:ext cx="80" cy="2"/>
              </a:xfrm>
              <a:custGeom>
                <a:avLst/>
                <a:gdLst>
                  <a:gd name="T0" fmla="+- 0 6784 6784"/>
                  <a:gd name="T1" fmla="*/ T0 w 80"/>
                  <a:gd name="T2" fmla="+- 0 6864 678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7" name="Group 2344"/>
            <p:cNvGrpSpPr>
              <a:grpSpLocks/>
            </p:cNvGrpSpPr>
            <p:nvPr/>
          </p:nvGrpSpPr>
          <p:grpSpPr bwMode="auto">
            <a:xfrm>
              <a:off x="6785" y="4672"/>
              <a:ext cx="80" cy="2"/>
              <a:chOff x="6785" y="4672"/>
              <a:chExt cx="80" cy="2"/>
            </a:xfrm>
          </p:grpSpPr>
          <p:sp>
            <p:nvSpPr>
              <p:cNvPr id="39007" name="Freeform 2345"/>
              <p:cNvSpPr>
                <a:spLocks/>
              </p:cNvSpPr>
              <p:nvPr/>
            </p:nvSpPr>
            <p:spPr bwMode="auto">
              <a:xfrm>
                <a:off x="6785" y="4672"/>
                <a:ext cx="80" cy="2"/>
              </a:xfrm>
              <a:custGeom>
                <a:avLst/>
                <a:gdLst>
                  <a:gd name="T0" fmla="+- 0 6785 6785"/>
                  <a:gd name="T1" fmla="*/ T0 w 80"/>
                  <a:gd name="T2" fmla="+- 0 6864 678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8" name="Group 2340"/>
            <p:cNvGrpSpPr>
              <a:grpSpLocks/>
            </p:cNvGrpSpPr>
            <p:nvPr/>
          </p:nvGrpSpPr>
          <p:grpSpPr bwMode="auto">
            <a:xfrm>
              <a:off x="6813" y="4125"/>
              <a:ext cx="38" cy="66"/>
              <a:chOff x="6813" y="4125"/>
              <a:chExt cx="38" cy="66"/>
            </a:xfrm>
          </p:grpSpPr>
          <p:sp>
            <p:nvSpPr>
              <p:cNvPr id="39004" name="Freeform 2343"/>
              <p:cNvSpPr>
                <a:spLocks/>
              </p:cNvSpPr>
              <p:nvPr/>
            </p:nvSpPr>
            <p:spPr bwMode="auto">
              <a:xfrm>
                <a:off x="6813" y="4125"/>
                <a:ext cx="38" cy="66"/>
              </a:xfrm>
              <a:custGeom>
                <a:avLst/>
                <a:gdLst>
                  <a:gd name="T0" fmla="+- 0 6848 6813"/>
                  <a:gd name="T1" fmla="*/ T0 w 38"/>
                  <a:gd name="T2" fmla="+- 0 4184 4125"/>
                  <a:gd name="T3" fmla="*/ 4184 h 66"/>
                  <a:gd name="T4" fmla="+- 0 6815 6813"/>
                  <a:gd name="T5" fmla="*/ T4 w 38"/>
                  <a:gd name="T6" fmla="+- 0 4184 4125"/>
                  <a:gd name="T7" fmla="*/ 4184 h 66"/>
                  <a:gd name="T8" fmla="+- 0 6814 6813"/>
                  <a:gd name="T9" fmla="*/ T8 w 38"/>
                  <a:gd name="T10" fmla="+- 0 4185 4125"/>
                  <a:gd name="T11" fmla="*/ 4185 h 66"/>
                  <a:gd name="T12" fmla="+- 0 6813 6813"/>
                  <a:gd name="T13" fmla="*/ T12 w 38"/>
                  <a:gd name="T14" fmla="+- 0 4185 4125"/>
                  <a:gd name="T15" fmla="*/ 4185 h 66"/>
                  <a:gd name="T16" fmla="+- 0 6813 6813"/>
                  <a:gd name="T17" fmla="*/ T16 w 38"/>
                  <a:gd name="T18" fmla="+- 0 4186 4125"/>
                  <a:gd name="T19" fmla="*/ 4186 h 66"/>
                  <a:gd name="T20" fmla="+- 0 6813 6813"/>
                  <a:gd name="T21" fmla="*/ T20 w 38"/>
                  <a:gd name="T22" fmla="+- 0 4190 4125"/>
                  <a:gd name="T23" fmla="*/ 4190 h 66"/>
                  <a:gd name="T24" fmla="+- 0 6813 6813"/>
                  <a:gd name="T25" fmla="*/ T24 w 38"/>
                  <a:gd name="T26" fmla="+- 0 4191 4125"/>
                  <a:gd name="T27" fmla="*/ 4191 h 66"/>
                  <a:gd name="T28" fmla="+- 0 6814 6813"/>
                  <a:gd name="T29" fmla="*/ T28 w 38"/>
                  <a:gd name="T30" fmla="+- 0 4191 4125"/>
                  <a:gd name="T31" fmla="*/ 4191 h 66"/>
                  <a:gd name="T32" fmla="+- 0 6849 6813"/>
                  <a:gd name="T33" fmla="*/ T32 w 38"/>
                  <a:gd name="T34" fmla="+- 0 4191 4125"/>
                  <a:gd name="T35" fmla="*/ 4191 h 66"/>
                  <a:gd name="T36" fmla="+- 0 6849 6813"/>
                  <a:gd name="T37" fmla="*/ T36 w 38"/>
                  <a:gd name="T38" fmla="+- 0 4191 4125"/>
                  <a:gd name="T39" fmla="*/ 4191 h 66"/>
                  <a:gd name="T40" fmla="+- 0 6850 6813"/>
                  <a:gd name="T41" fmla="*/ T40 w 38"/>
                  <a:gd name="T42" fmla="+- 0 4190 4125"/>
                  <a:gd name="T43" fmla="*/ 4190 h 66"/>
                  <a:gd name="T44" fmla="+- 0 6850 6813"/>
                  <a:gd name="T45" fmla="*/ T44 w 38"/>
                  <a:gd name="T46" fmla="+- 0 4186 4125"/>
                  <a:gd name="T47" fmla="*/ 4186 h 66"/>
                  <a:gd name="T48" fmla="+- 0 6850 6813"/>
                  <a:gd name="T49" fmla="*/ T48 w 38"/>
                  <a:gd name="T50" fmla="+- 0 4185 4125"/>
                  <a:gd name="T51" fmla="*/ 4185 h 66"/>
                  <a:gd name="T52" fmla="+- 0 6849 6813"/>
                  <a:gd name="T53" fmla="*/ T52 w 38"/>
                  <a:gd name="T54" fmla="+- 0 4185 4125"/>
                  <a:gd name="T55" fmla="*/ 4185 h 66"/>
                  <a:gd name="T56" fmla="+- 0 6848 6813"/>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05" name="Freeform 2342"/>
              <p:cNvSpPr>
                <a:spLocks/>
              </p:cNvSpPr>
              <p:nvPr/>
            </p:nvSpPr>
            <p:spPr bwMode="auto">
              <a:xfrm>
                <a:off x="6813" y="4125"/>
                <a:ext cx="38" cy="66"/>
              </a:xfrm>
              <a:custGeom>
                <a:avLst/>
                <a:gdLst>
                  <a:gd name="T0" fmla="+- 0 6836 6813"/>
                  <a:gd name="T1" fmla="*/ T0 w 38"/>
                  <a:gd name="T2" fmla="+- 0 4135 4125"/>
                  <a:gd name="T3" fmla="*/ 4135 h 66"/>
                  <a:gd name="T4" fmla="+- 0 6828 6813"/>
                  <a:gd name="T5" fmla="*/ T4 w 38"/>
                  <a:gd name="T6" fmla="+- 0 4135 4125"/>
                  <a:gd name="T7" fmla="*/ 4135 h 66"/>
                  <a:gd name="T8" fmla="+- 0 6828 6813"/>
                  <a:gd name="T9" fmla="*/ T8 w 38"/>
                  <a:gd name="T10" fmla="+- 0 4184 4125"/>
                  <a:gd name="T11" fmla="*/ 4184 h 66"/>
                  <a:gd name="T12" fmla="+- 0 6837 6813"/>
                  <a:gd name="T13" fmla="*/ T12 w 38"/>
                  <a:gd name="T14" fmla="+- 0 4184 4125"/>
                  <a:gd name="T15" fmla="*/ 4184 h 66"/>
                  <a:gd name="T16" fmla="+- 0 6836 6813"/>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4"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06" name="Freeform 2341"/>
              <p:cNvSpPr>
                <a:spLocks/>
              </p:cNvSpPr>
              <p:nvPr/>
            </p:nvSpPr>
            <p:spPr bwMode="auto">
              <a:xfrm>
                <a:off x="6813" y="4125"/>
                <a:ext cx="38" cy="66"/>
              </a:xfrm>
              <a:custGeom>
                <a:avLst/>
                <a:gdLst>
                  <a:gd name="T0" fmla="+- 0 6835 6813"/>
                  <a:gd name="T1" fmla="*/ T0 w 38"/>
                  <a:gd name="T2" fmla="+- 0 4125 4125"/>
                  <a:gd name="T3" fmla="*/ 4125 h 66"/>
                  <a:gd name="T4" fmla="+- 0 6813 6813"/>
                  <a:gd name="T5" fmla="*/ T4 w 38"/>
                  <a:gd name="T6" fmla="+- 0 4141 4125"/>
                  <a:gd name="T7" fmla="*/ 4141 h 66"/>
                  <a:gd name="T8" fmla="+- 0 6813 6813"/>
                  <a:gd name="T9" fmla="*/ T8 w 38"/>
                  <a:gd name="T10" fmla="+- 0 4142 4125"/>
                  <a:gd name="T11" fmla="*/ 4142 h 66"/>
                  <a:gd name="T12" fmla="+- 0 6814 6813"/>
                  <a:gd name="T13" fmla="*/ T12 w 38"/>
                  <a:gd name="T14" fmla="+- 0 4143 4125"/>
                  <a:gd name="T15" fmla="*/ 4143 h 66"/>
                  <a:gd name="T16" fmla="+- 0 6816 6813"/>
                  <a:gd name="T17" fmla="*/ T16 w 38"/>
                  <a:gd name="T18" fmla="+- 0 4142 4125"/>
                  <a:gd name="T19" fmla="*/ 4142 h 66"/>
                  <a:gd name="T20" fmla="+- 0 6828 6813"/>
                  <a:gd name="T21" fmla="*/ T20 w 38"/>
                  <a:gd name="T22" fmla="+- 0 4135 4125"/>
                  <a:gd name="T23" fmla="*/ 4135 h 66"/>
                  <a:gd name="T24" fmla="+- 0 6836 6813"/>
                  <a:gd name="T25" fmla="*/ T24 w 38"/>
                  <a:gd name="T26" fmla="+- 0 4135 4125"/>
                  <a:gd name="T27" fmla="*/ 4135 h 66"/>
                  <a:gd name="T28" fmla="+- 0 6836 6813"/>
                  <a:gd name="T29" fmla="*/ T28 w 38"/>
                  <a:gd name="T30" fmla="+- 0 4126 4125"/>
                  <a:gd name="T31" fmla="*/ 4126 h 66"/>
                  <a:gd name="T32" fmla="+- 0 6836 6813"/>
                  <a:gd name="T33" fmla="*/ T32 w 38"/>
                  <a:gd name="T34" fmla="+- 0 4126 4125"/>
                  <a:gd name="T35" fmla="*/ 4126 h 66"/>
                  <a:gd name="T36" fmla="+- 0 6835 6813"/>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3"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59" name="Group 2337"/>
            <p:cNvGrpSpPr>
              <a:grpSpLocks/>
            </p:cNvGrpSpPr>
            <p:nvPr/>
          </p:nvGrpSpPr>
          <p:grpSpPr bwMode="auto">
            <a:xfrm>
              <a:off x="6807" y="4248"/>
              <a:ext cx="45" cy="68"/>
              <a:chOff x="6807" y="4248"/>
              <a:chExt cx="45" cy="68"/>
            </a:xfrm>
          </p:grpSpPr>
          <p:sp>
            <p:nvSpPr>
              <p:cNvPr id="39002" name="Freeform 2339"/>
              <p:cNvSpPr>
                <a:spLocks/>
              </p:cNvSpPr>
              <p:nvPr/>
            </p:nvSpPr>
            <p:spPr bwMode="auto">
              <a:xfrm>
                <a:off x="6807" y="4248"/>
                <a:ext cx="45" cy="68"/>
              </a:xfrm>
              <a:custGeom>
                <a:avLst/>
                <a:gdLst>
                  <a:gd name="T0" fmla="+- 0 6834 6807"/>
                  <a:gd name="T1" fmla="*/ T0 w 45"/>
                  <a:gd name="T2" fmla="+- 0 4248 4248"/>
                  <a:gd name="T3" fmla="*/ 4248 h 68"/>
                  <a:gd name="T4" fmla="+- 0 6826 6807"/>
                  <a:gd name="T5" fmla="*/ T4 w 45"/>
                  <a:gd name="T6" fmla="+- 0 4248 4248"/>
                  <a:gd name="T7" fmla="*/ 4248 h 68"/>
                  <a:gd name="T8" fmla="+- 0 6822 6807"/>
                  <a:gd name="T9" fmla="*/ T8 w 45"/>
                  <a:gd name="T10" fmla="+- 0 4249 4248"/>
                  <a:gd name="T11" fmla="*/ 4249 h 68"/>
                  <a:gd name="T12" fmla="+- 0 6807 6807"/>
                  <a:gd name="T13" fmla="*/ T12 w 45"/>
                  <a:gd name="T14" fmla="+- 0 4287 4248"/>
                  <a:gd name="T15" fmla="*/ 4287 h 68"/>
                  <a:gd name="T16" fmla="+- 0 6808 6807"/>
                  <a:gd name="T17" fmla="*/ T16 w 45"/>
                  <a:gd name="T18" fmla="+- 0 4292 4248"/>
                  <a:gd name="T19" fmla="*/ 4292 h 68"/>
                  <a:gd name="T20" fmla="+- 0 6825 6807"/>
                  <a:gd name="T21" fmla="*/ T20 w 45"/>
                  <a:gd name="T22" fmla="+- 0 4316 4248"/>
                  <a:gd name="T23" fmla="*/ 4316 h 68"/>
                  <a:gd name="T24" fmla="+- 0 6833 6807"/>
                  <a:gd name="T25" fmla="*/ T24 w 45"/>
                  <a:gd name="T26" fmla="+- 0 4316 4248"/>
                  <a:gd name="T27" fmla="*/ 4316 h 68"/>
                  <a:gd name="T28" fmla="+- 0 6837 6807"/>
                  <a:gd name="T29" fmla="*/ T28 w 45"/>
                  <a:gd name="T30" fmla="+- 0 4315 4248"/>
                  <a:gd name="T31" fmla="*/ 4315 h 68"/>
                  <a:gd name="T32" fmla="+- 0 6843 6807"/>
                  <a:gd name="T33" fmla="*/ T32 w 45"/>
                  <a:gd name="T34" fmla="+- 0 4311 4248"/>
                  <a:gd name="T35" fmla="*/ 4311 h 68"/>
                  <a:gd name="T36" fmla="+- 0 6845 6807"/>
                  <a:gd name="T37" fmla="*/ T36 w 45"/>
                  <a:gd name="T38" fmla="+- 0 4309 4248"/>
                  <a:gd name="T39" fmla="*/ 4309 h 68"/>
                  <a:gd name="T40" fmla="+- 0 6846 6807"/>
                  <a:gd name="T41" fmla="*/ T40 w 45"/>
                  <a:gd name="T42" fmla="+- 0 4308 4248"/>
                  <a:gd name="T43" fmla="*/ 4308 h 68"/>
                  <a:gd name="T44" fmla="+- 0 6827 6807"/>
                  <a:gd name="T45" fmla="*/ T44 w 45"/>
                  <a:gd name="T46" fmla="+- 0 4308 4248"/>
                  <a:gd name="T47" fmla="*/ 4308 h 68"/>
                  <a:gd name="T48" fmla="+- 0 6825 6807"/>
                  <a:gd name="T49" fmla="*/ T48 w 45"/>
                  <a:gd name="T50" fmla="+- 0 4308 4248"/>
                  <a:gd name="T51" fmla="*/ 4308 h 68"/>
                  <a:gd name="T52" fmla="+- 0 6816 6807"/>
                  <a:gd name="T53" fmla="*/ T52 w 45"/>
                  <a:gd name="T54" fmla="+- 0 4287 4248"/>
                  <a:gd name="T55" fmla="*/ 4287 h 68"/>
                  <a:gd name="T56" fmla="+- 0 6816 6807"/>
                  <a:gd name="T57" fmla="*/ T56 w 45"/>
                  <a:gd name="T58" fmla="+- 0 4274 4248"/>
                  <a:gd name="T59" fmla="*/ 4274 h 68"/>
                  <a:gd name="T60" fmla="+- 0 6827 6807"/>
                  <a:gd name="T61" fmla="*/ T60 w 45"/>
                  <a:gd name="T62" fmla="+- 0 4255 4248"/>
                  <a:gd name="T63" fmla="*/ 4255 h 68"/>
                  <a:gd name="T64" fmla="+- 0 6846 6807"/>
                  <a:gd name="T65" fmla="*/ T64 w 45"/>
                  <a:gd name="T66" fmla="+- 0 4255 4248"/>
                  <a:gd name="T67" fmla="*/ 4255 h 68"/>
                  <a:gd name="T68" fmla="+- 0 6846 6807"/>
                  <a:gd name="T69" fmla="*/ T68 w 45"/>
                  <a:gd name="T70" fmla="+- 0 4254 4248"/>
                  <a:gd name="T71" fmla="*/ 4254 h 68"/>
                  <a:gd name="T72" fmla="+- 0 6843 6807"/>
                  <a:gd name="T73" fmla="*/ T72 w 45"/>
                  <a:gd name="T74" fmla="+- 0 4252 4248"/>
                  <a:gd name="T75" fmla="*/ 4252 h 68"/>
                  <a:gd name="T76" fmla="+- 0 6838 6807"/>
                  <a:gd name="T77" fmla="*/ T76 w 45"/>
                  <a:gd name="T78" fmla="+- 0 4249 4248"/>
                  <a:gd name="T79" fmla="*/ 4249 h 68"/>
                  <a:gd name="T80" fmla="+- 0 6834 6807"/>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03" name="Freeform 2338"/>
              <p:cNvSpPr>
                <a:spLocks/>
              </p:cNvSpPr>
              <p:nvPr/>
            </p:nvSpPr>
            <p:spPr bwMode="auto">
              <a:xfrm>
                <a:off x="6807" y="4248"/>
                <a:ext cx="45" cy="68"/>
              </a:xfrm>
              <a:custGeom>
                <a:avLst/>
                <a:gdLst>
                  <a:gd name="T0" fmla="+- 0 6846 6807"/>
                  <a:gd name="T1" fmla="*/ T0 w 45"/>
                  <a:gd name="T2" fmla="+- 0 4255 4248"/>
                  <a:gd name="T3" fmla="*/ 4255 h 68"/>
                  <a:gd name="T4" fmla="+- 0 6830 6807"/>
                  <a:gd name="T5" fmla="*/ T4 w 45"/>
                  <a:gd name="T6" fmla="+- 0 4255 4248"/>
                  <a:gd name="T7" fmla="*/ 4255 h 68"/>
                  <a:gd name="T8" fmla="+- 0 6834 6807"/>
                  <a:gd name="T9" fmla="*/ T8 w 45"/>
                  <a:gd name="T10" fmla="+- 0 4256 4248"/>
                  <a:gd name="T11" fmla="*/ 4256 h 68"/>
                  <a:gd name="T12" fmla="+- 0 6838 6807"/>
                  <a:gd name="T13" fmla="*/ T12 w 45"/>
                  <a:gd name="T14" fmla="+- 0 4258 4248"/>
                  <a:gd name="T15" fmla="*/ 4258 h 68"/>
                  <a:gd name="T16" fmla="+- 0 6843 6807"/>
                  <a:gd name="T17" fmla="*/ T16 w 45"/>
                  <a:gd name="T18" fmla="+- 0 4287 4248"/>
                  <a:gd name="T19" fmla="*/ 4287 h 68"/>
                  <a:gd name="T20" fmla="+- 0 6843 6807"/>
                  <a:gd name="T21" fmla="*/ T20 w 45"/>
                  <a:gd name="T22" fmla="+- 0 4290 4248"/>
                  <a:gd name="T23" fmla="*/ 4290 h 68"/>
                  <a:gd name="T24" fmla="+- 0 6831 6807"/>
                  <a:gd name="T25" fmla="*/ T24 w 45"/>
                  <a:gd name="T26" fmla="+- 0 4308 4248"/>
                  <a:gd name="T27" fmla="*/ 4308 h 68"/>
                  <a:gd name="T28" fmla="+- 0 6846 6807"/>
                  <a:gd name="T29" fmla="*/ T28 w 45"/>
                  <a:gd name="T30" fmla="+- 0 4308 4248"/>
                  <a:gd name="T31" fmla="*/ 4308 h 68"/>
                  <a:gd name="T32" fmla="+- 0 6849 6807"/>
                  <a:gd name="T33" fmla="*/ T32 w 45"/>
                  <a:gd name="T34" fmla="+- 0 4303 4248"/>
                  <a:gd name="T35" fmla="*/ 4303 h 68"/>
                  <a:gd name="T36" fmla="+- 0 6850 6807"/>
                  <a:gd name="T37" fmla="*/ T36 w 45"/>
                  <a:gd name="T38" fmla="+- 0 4300 4248"/>
                  <a:gd name="T39" fmla="*/ 4300 h 68"/>
                  <a:gd name="T40" fmla="+- 0 6852 6807"/>
                  <a:gd name="T41" fmla="*/ T40 w 45"/>
                  <a:gd name="T42" fmla="+- 0 4291 4248"/>
                  <a:gd name="T43" fmla="*/ 4291 h 68"/>
                  <a:gd name="T44" fmla="+- 0 6852 6807"/>
                  <a:gd name="T45" fmla="*/ T44 w 45"/>
                  <a:gd name="T46" fmla="+- 0 4287 4248"/>
                  <a:gd name="T47" fmla="*/ 4287 h 68"/>
                  <a:gd name="T48" fmla="+- 0 6852 6807"/>
                  <a:gd name="T49" fmla="*/ T48 w 45"/>
                  <a:gd name="T50" fmla="+- 0 4274 4248"/>
                  <a:gd name="T51" fmla="*/ 4274 h 68"/>
                  <a:gd name="T52" fmla="+- 0 6852 6807"/>
                  <a:gd name="T53" fmla="*/ T52 w 45"/>
                  <a:gd name="T54" fmla="+- 0 4272 4248"/>
                  <a:gd name="T55" fmla="*/ 4272 h 68"/>
                  <a:gd name="T56" fmla="+- 0 6851 6807"/>
                  <a:gd name="T57" fmla="*/ T56 w 45"/>
                  <a:gd name="T58" fmla="+- 0 4271 4248"/>
                  <a:gd name="T59" fmla="*/ 4271 h 68"/>
                  <a:gd name="T60" fmla="+- 0 6850 6807"/>
                  <a:gd name="T61" fmla="*/ T60 w 45"/>
                  <a:gd name="T62" fmla="+- 0 4263 4248"/>
                  <a:gd name="T63" fmla="*/ 4263 h 68"/>
                  <a:gd name="T64" fmla="+- 0 6849 6807"/>
                  <a:gd name="T65" fmla="*/ T64 w 45"/>
                  <a:gd name="T66" fmla="+- 0 4260 4248"/>
                  <a:gd name="T67" fmla="*/ 4260 h 68"/>
                  <a:gd name="T68" fmla="+- 0 6846 6807"/>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0" name="Group 2334"/>
            <p:cNvGrpSpPr>
              <a:grpSpLocks/>
            </p:cNvGrpSpPr>
            <p:nvPr/>
          </p:nvGrpSpPr>
          <p:grpSpPr bwMode="auto">
            <a:xfrm>
              <a:off x="6807" y="4371"/>
              <a:ext cx="45" cy="68"/>
              <a:chOff x="6807" y="4371"/>
              <a:chExt cx="45" cy="68"/>
            </a:xfrm>
          </p:grpSpPr>
          <p:sp>
            <p:nvSpPr>
              <p:cNvPr id="39000" name="Freeform 2336"/>
              <p:cNvSpPr>
                <a:spLocks/>
              </p:cNvSpPr>
              <p:nvPr/>
            </p:nvSpPr>
            <p:spPr bwMode="auto">
              <a:xfrm>
                <a:off x="6807" y="4371"/>
                <a:ext cx="45" cy="68"/>
              </a:xfrm>
              <a:custGeom>
                <a:avLst/>
                <a:gdLst>
                  <a:gd name="T0" fmla="+- 0 6834 6807"/>
                  <a:gd name="T1" fmla="*/ T0 w 45"/>
                  <a:gd name="T2" fmla="+- 0 4371 4371"/>
                  <a:gd name="T3" fmla="*/ 4371 h 68"/>
                  <a:gd name="T4" fmla="+- 0 6826 6807"/>
                  <a:gd name="T5" fmla="*/ T4 w 45"/>
                  <a:gd name="T6" fmla="+- 0 4371 4371"/>
                  <a:gd name="T7" fmla="*/ 4371 h 68"/>
                  <a:gd name="T8" fmla="+- 0 6822 6807"/>
                  <a:gd name="T9" fmla="*/ T8 w 45"/>
                  <a:gd name="T10" fmla="+- 0 4372 4371"/>
                  <a:gd name="T11" fmla="*/ 4372 h 68"/>
                  <a:gd name="T12" fmla="+- 0 6807 6807"/>
                  <a:gd name="T13" fmla="*/ T12 w 45"/>
                  <a:gd name="T14" fmla="+- 0 4410 4371"/>
                  <a:gd name="T15" fmla="*/ 4410 h 68"/>
                  <a:gd name="T16" fmla="+- 0 6808 6807"/>
                  <a:gd name="T17" fmla="*/ T16 w 45"/>
                  <a:gd name="T18" fmla="+- 0 4415 4371"/>
                  <a:gd name="T19" fmla="*/ 4415 h 68"/>
                  <a:gd name="T20" fmla="+- 0 6825 6807"/>
                  <a:gd name="T21" fmla="*/ T20 w 45"/>
                  <a:gd name="T22" fmla="+- 0 4439 4371"/>
                  <a:gd name="T23" fmla="*/ 4439 h 68"/>
                  <a:gd name="T24" fmla="+- 0 6833 6807"/>
                  <a:gd name="T25" fmla="*/ T24 w 45"/>
                  <a:gd name="T26" fmla="+- 0 4439 4371"/>
                  <a:gd name="T27" fmla="*/ 4439 h 68"/>
                  <a:gd name="T28" fmla="+- 0 6837 6807"/>
                  <a:gd name="T29" fmla="*/ T28 w 45"/>
                  <a:gd name="T30" fmla="+- 0 4438 4371"/>
                  <a:gd name="T31" fmla="*/ 4438 h 68"/>
                  <a:gd name="T32" fmla="+- 0 6843 6807"/>
                  <a:gd name="T33" fmla="*/ T32 w 45"/>
                  <a:gd name="T34" fmla="+- 0 4435 4371"/>
                  <a:gd name="T35" fmla="*/ 4435 h 68"/>
                  <a:gd name="T36" fmla="+- 0 6845 6807"/>
                  <a:gd name="T37" fmla="*/ T36 w 45"/>
                  <a:gd name="T38" fmla="+- 0 4432 4371"/>
                  <a:gd name="T39" fmla="*/ 4432 h 68"/>
                  <a:gd name="T40" fmla="+- 0 6846 6807"/>
                  <a:gd name="T41" fmla="*/ T40 w 45"/>
                  <a:gd name="T42" fmla="+- 0 4431 4371"/>
                  <a:gd name="T43" fmla="*/ 4431 h 68"/>
                  <a:gd name="T44" fmla="+- 0 6827 6807"/>
                  <a:gd name="T45" fmla="*/ T44 w 45"/>
                  <a:gd name="T46" fmla="+- 0 4431 4371"/>
                  <a:gd name="T47" fmla="*/ 4431 h 68"/>
                  <a:gd name="T48" fmla="+- 0 6825 6807"/>
                  <a:gd name="T49" fmla="*/ T48 w 45"/>
                  <a:gd name="T50" fmla="+- 0 4431 4371"/>
                  <a:gd name="T51" fmla="*/ 4431 h 68"/>
                  <a:gd name="T52" fmla="+- 0 6816 6807"/>
                  <a:gd name="T53" fmla="*/ T52 w 45"/>
                  <a:gd name="T54" fmla="+- 0 4410 4371"/>
                  <a:gd name="T55" fmla="*/ 4410 h 68"/>
                  <a:gd name="T56" fmla="+- 0 6816 6807"/>
                  <a:gd name="T57" fmla="*/ T56 w 45"/>
                  <a:gd name="T58" fmla="+- 0 4397 4371"/>
                  <a:gd name="T59" fmla="*/ 4397 h 68"/>
                  <a:gd name="T60" fmla="+- 0 6827 6807"/>
                  <a:gd name="T61" fmla="*/ T60 w 45"/>
                  <a:gd name="T62" fmla="+- 0 4378 4371"/>
                  <a:gd name="T63" fmla="*/ 4378 h 68"/>
                  <a:gd name="T64" fmla="+- 0 6846 6807"/>
                  <a:gd name="T65" fmla="*/ T64 w 45"/>
                  <a:gd name="T66" fmla="+- 0 4378 4371"/>
                  <a:gd name="T67" fmla="*/ 4378 h 68"/>
                  <a:gd name="T68" fmla="+- 0 6846 6807"/>
                  <a:gd name="T69" fmla="*/ T68 w 45"/>
                  <a:gd name="T70" fmla="+- 0 4377 4371"/>
                  <a:gd name="T71" fmla="*/ 4377 h 68"/>
                  <a:gd name="T72" fmla="+- 0 6843 6807"/>
                  <a:gd name="T73" fmla="*/ T72 w 45"/>
                  <a:gd name="T74" fmla="+- 0 4375 4371"/>
                  <a:gd name="T75" fmla="*/ 4375 h 68"/>
                  <a:gd name="T76" fmla="+- 0 6838 6807"/>
                  <a:gd name="T77" fmla="*/ T76 w 45"/>
                  <a:gd name="T78" fmla="+- 0 4372 4371"/>
                  <a:gd name="T79" fmla="*/ 4372 h 68"/>
                  <a:gd name="T80" fmla="+- 0 6834 6807"/>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4"/>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01" name="Freeform 2335"/>
              <p:cNvSpPr>
                <a:spLocks/>
              </p:cNvSpPr>
              <p:nvPr/>
            </p:nvSpPr>
            <p:spPr bwMode="auto">
              <a:xfrm>
                <a:off x="6807" y="4371"/>
                <a:ext cx="45" cy="68"/>
              </a:xfrm>
              <a:custGeom>
                <a:avLst/>
                <a:gdLst>
                  <a:gd name="T0" fmla="+- 0 6846 6807"/>
                  <a:gd name="T1" fmla="*/ T0 w 45"/>
                  <a:gd name="T2" fmla="+- 0 4378 4371"/>
                  <a:gd name="T3" fmla="*/ 4378 h 68"/>
                  <a:gd name="T4" fmla="+- 0 6830 6807"/>
                  <a:gd name="T5" fmla="*/ T4 w 45"/>
                  <a:gd name="T6" fmla="+- 0 4378 4371"/>
                  <a:gd name="T7" fmla="*/ 4378 h 68"/>
                  <a:gd name="T8" fmla="+- 0 6834 6807"/>
                  <a:gd name="T9" fmla="*/ T8 w 45"/>
                  <a:gd name="T10" fmla="+- 0 4379 4371"/>
                  <a:gd name="T11" fmla="*/ 4379 h 68"/>
                  <a:gd name="T12" fmla="+- 0 6838 6807"/>
                  <a:gd name="T13" fmla="*/ T12 w 45"/>
                  <a:gd name="T14" fmla="+- 0 4381 4371"/>
                  <a:gd name="T15" fmla="*/ 4381 h 68"/>
                  <a:gd name="T16" fmla="+- 0 6843 6807"/>
                  <a:gd name="T17" fmla="*/ T16 w 45"/>
                  <a:gd name="T18" fmla="+- 0 4410 4371"/>
                  <a:gd name="T19" fmla="*/ 4410 h 68"/>
                  <a:gd name="T20" fmla="+- 0 6843 6807"/>
                  <a:gd name="T21" fmla="*/ T20 w 45"/>
                  <a:gd name="T22" fmla="+- 0 4413 4371"/>
                  <a:gd name="T23" fmla="*/ 4413 h 68"/>
                  <a:gd name="T24" fmla="+- 0 6831 6807"/>
                  <a:gd name="T25" fmla="*/ T24 w 45"/>
                  <a:gd name="T26" fmla="+- 0 4431 4371"/>
                  <a:gd name="T27" fmla="*/ 4431 h 68"/>
                  <a:gd name="T28" fmla="+- 0 6846 6807"/>
                  <a:gd name="T29" fmla="*/ T28 w 45"/>
                  <a:gd name="T30" fmla="+- 0 4431 4371"/>
                  <a:gd name="T31" fmla="*/ 4431 h 68"/>
                  <a:gd name="T32" fmla="+- 0 6849 6807"/>
                  <a:gd name="T33" fmla="*/ T32 w 45"/>
                  <a:gd name="T34" fmla="+- 0 4426 4371"/>
                  <a:gd name="T35" fmla="*/ 4426 h 68"/>
                  <a:gd name="T36" fmla="+- 0 6850 6807"/>
                  <a:gd name="T37" fmla="*/ T36 w 45"/>
                  <a:gd name="T38" fmla="+- 0 4423 4371"/>
                  <a:gd name="T39" fmla="*/ 4423 h 68"/>
                  <a:gd name="T40" fmla="+- 0 6852 6807"/>
                  <a:gd name="T41" fmla="*/ T40 w 45"/>
                  <a:gd name="T42" fmla="+- 0 4414 4371"/>
                  <a:gd name="T43" fmla="*/ 4414 h 68"/>
                  <a:gd name="T44" fmla="+- 0 6852 6807"/>
                  <a:gd name="T45" fmla="*/ T44 w 45"/>
                  <a:gd name="T46" fmla="+- 0 4410 4371"/>
                  <a:gd name="T47" fmla="*/ 4410 h 68"/>
                  <a:gd name="T48" fmla="+- 0 6852 6807"/>
                  <a:gd name="T49" fmla="*/ T48 w 45"/>
                  <a:gd name="T50" fmla="+- 0 4397 4371"/>
                  <a:gd name="T51" fmla="*/ 4397 h 68"/>
                  <a:gd name="T52" fmla="+- 0 6852 6807"/>
                  <a:gd name="T53" fmla="*/ T52 w 45"/>
                  <a:gd name="T54" fmla="+- 0 4395 4371"/>
                  <a:gd name="T55" fmla="*/ 4395 h 68"/>
                  <a:gd name="T56" fmla="+- 0 6851 6807"/>
                  <a:gd name="T57" fmla="*/ T56 w 45"/>
                  <a:gd name="T58" fmla="+- 0 4394 4371"/>
                  <a:gd name="T59" fmla="*/ 4394 h 68"/>
                  <a:gd name="T60" fmla="+- 0 6850 6807"/>
                  <a:gd name="T61" fmla="*/ T60 w 45"/>
                  <a:gd name="T62" fmla="+- 0 4386 4371"/>
                  <a:gd name="T63" fmla="*/ 4386 h 68"/>
                  <a:gd name="T64" fmla="+- 0 6849 6807"/>
                  <a:gd name="T65" fmla="*/ T64 w 45"/>
                  <a:gd name="T66" fmla="+- 0 4383 4371"/>
                  <a:gd name="T67" fmla="*/ 4383 h 68"/>
                  <a:gd name="T68" fmla="+- 0 6846 6807"/>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1" name="Group 2329"/>
            <p:cNvGrpSpPr>
              <a:grpSpLocks/>
            </p:cNvGrpSpPr>
            <p:nvPr/>
          </p:nvGrpSpPr>
          <p:grpSpPr bwMode="auto">
            <a:xfrm>
              <a:off x="6808" y="4494"/>
              <a:ext cx="43" cy="68"/>
              <a:chOff x="6808" y="4494"/>
              <a:chExt cx="43" cy="68"/>
            </a:xfrm>
          </p:grpSpPr>
          <p:sp>
            <p:nvSpPr>
              <p:cNvPr id="38996" name="Freeform 2333"/>
              <p:cNvSpPr>
                <a:spLocks/>
              </p:cNvSpPr>
              <p:nvPr/>
            </p:nvSpPr>
            <p:spPr bwMode="auto">
              <a:xfrm>
                <a:off x="6808" y="4494"/>
                <a:ext cx="43" cy="68"/>
              </a:xfrm>
              <a:custGeom>
                <a:avLst/>
                <a:gdLst>
                  <a:gd name="T0" fmla="+- 0 6811 6808"/>
                  <a:gd name="T1" fmla="*/ T0 w 43"/>
                  <a:gd name="T2" fmla="+- 0 4552 4494"/>
                  <a:gd name="T3" fmla="*/ 4552 h 68"/>
                  <a:gd name="T4" fmla="+- 0 6810 6808"/>
                  <a:gd name="T5" fmla="*/ T4 w 43"/>
                  <a:gd name="T6" fmla="+- 0 4552 4494"/>
                  <a:gd name="T7" fmla="*/ 4552 h 68"/>
                  <a:gd name="T8" fmla="+- 0 6810 6808"/>
                  <a:gd name="T9" fmla="*/ T8 w 43"/>
                  <a:gd name="T10" fmla="+- 0 4553 4494"/>
                  <a:gd name="T11" fmla="*/ 4553 h 68"/>
                  <a:gd name="T12" fmla="+- 0 6810 6808"/>
                  <a:gd name="T13" fmla="*/ T12 w 43"/>
                  <a:gd name="T14" fmla="+- 0 4554 4494"/>
                  <a:gd name="T15" fmla="*/ 4554 h 68"/>
                  <a:gd name="T16" fmla="+- 0 6810 6808"/>
                  <a:gd name="T17" fmla="*/ T16 w 43"/>
                  <a:gd name="T18" fmla="+- 0 4556 4494"/>
                  <a:gd name="T19" fmla="*/ 4556 h 68"/>
                  <a:gd name="T20" fmla="+- 0 6810 6808"/>
                  <a:gd name="T21" fmla="*/ T20 w 43"/>
                  <a:gd name="T22" fmla="+- 0 4558 4494"/>
                  <a:gd name="T23" fmla="*/ 4558 h 68"/>
                  <a:gd name="T24" fmla="+- 0 6823 6808"/>
                  <a:gd name="T25" fmla="*/ T24 w 43"/>
                  <a:gd name="T26" fmla="+- 0 4562 4494"/>
                  <a:gd name="T27" fmla="*/ 4562 h 68"/>
                  <a:gd name="T28" fmla="+- 0 6827 6808"/>
                  <a:gd name="T29" fmla="*/ T28 w 43"/>
                  <a:gd name="T30" fmla="+- 0 4562 4494"/>
                  <a:gd name="T31" fmla="*/ 4562 h 68"/>
                  <a:gd name="T32" fmla="+- 0 6830 6808"/>
                  <a:gd name="T33" fmla="*/ T32 w 43"/>
                  <a:gd name="T34" fmla="+- 0 4561 4494"/>
                  <a:gd name="T35" fmla="*/ 4561 h 68"/>
                  <a:gd name="T36" fmla="+- 0 6835 6808"/>
                  <a:gd name="T37" fmla="*/ T36 w 43"/>
                  <a:gd name="T38" fmla="+- 0 4559 4494"/>
                  <a:gd name="T39" fmla="*/ 4559 h 68"/>
                  <a:gd name="T40" fmla="+- 0 6838 6808"/>
                  <a:gd name="T41" fmla="*/ T40 w 43"/>
                  <a:gd name="T42" fmla="+- 0 4558 4494"/>
                  <a:gd name="T43" fmla="*/ 4558 h 68"/>
                  <a:gd name="T44" fmla="+- 0 6841 6808"/>
                  <a:gd name="T45" fmla="*/ T44 w 43"/>
                  <a:gd name="T46" fmla="+- 0 4555 4494"/>
                  <a:gd name="T47" fmla="*/ 4555 h 68"/>
                  <a:gd name="T48" fmla="+- 0 6823 6808"/>
                  <a:gd name="T49" fmla="*/ T48 w 43"/>
                  <a:gd name="T50" fmla="+- 0 4555 4494"/>
                  <a:gd name="T51" fmla="*/ 4555 h 68"/>
                  <a:gd name="T52" fmla="+- 0 6819 6808"/>
                  <a:gd name="T53" fmla="*/ T52 w 43"/>
                  <a:gd name="T54" fmla="+- 0 4554 4494"/>
                  <a:gd name="T55" fmla="*/ 4554 h 68"/>
                  <a:gd name="T56" fmla="+- 0 6815 6808"/>
                  <a:gd name="T57" fmla="*/ T56 w 43"/>
                  <a:gd name="T58" fmla="+- 0 4554 4494"/>
                  <a:gd name="T59" fmla="*/ 4554 h 68"/>
                  <a:gd name="T60" fmla="+- 0 6813 6808"/>
                  <a:gd name="T61" fmla="*/ T60 w 43"/>
                  <a:gd name="T62" fmla="+- 0 4553 4494"/>
                  <a:gd name="T63" fmla="*/ 4553 h 68"/>
                  <a:gd name="T64" fmla="+- 0 6811 6808"/>
                  <a:gd name="T65" fmla="*/ T64 w 43"/>
                  <a:gd name="T66" fmla="+- 0 4552 4494"/>
                  <a:gd name="T67" fmla="*/ 455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0"/>
                    </a:lnTo>
                    <a:lnTo>
                      <a:pt x="2" y="62"/>
                    </a:lnTo>
                    <a:lnTo>
                      <a:pt x="2" y="64"/>
                    </a:lnTo>
                    <a:lnTo>
                      <a:pt x="15" y="68"/>
                    </a:lnTo>
                    <a:lnTo>
                      <a:pt x="19" y="68"/>
                    </a:lnTo>
                    <a:lnTo>
                      <a:pt x="22" y="67"/>
                    </a:lnTo>
                    <a:lnTo>
                      <a:pt x="27" y="65"/>
                    </a:lnTo>
                    <a:lnTo>
                      <a:pt x="30" y="64"/>
                    </a:lnTo>
                    <a:lnTo>
                      <a:pt x="33" y="61"/>
                    </a:lnTo>
                    <a:lnTo>
                      <a:pt x="15" y="61"/>
                    </a:lnTo>
                    <a:lnTo>
                      <a:pt x="11" y="60"/>
                    </a:lnTo>
                    <a:lnTo>
                      <a:pt x="7" y="60"/>
                    </a:lnTo>
                    <a:lnTo>
                      <a:pt x="5"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7" name="Freeform 2332"/>
              <p:cNvSpPr>
                <a:spLocks/>
              </p:cNvSpPr>
              <p:nvPr/>
            </p:nvSpPr>
            <p:spPr bwMode="auto">
              <a:xfrm>
                <a:off x="6808" y="4494"/>
                <a:ext cx="43" cy="68"/>
              </a:xfrm>
              <a:custGeom>
                <a:avLst/>
                <a:gdLst>
                  <a:gd name="T0" fmla="+- 0 6850 6808"/>
                  <a:gd name="T1" fmla="*/ T0 w 43"/>
                  <a:gd name="T2" fmla="+- 0 4531 4494"/>
                  <a:gd name="T3" fmla="*/ 4531 h 68"/>
                  <a:gd name="T4" fmla="+- 0 6842 6808"/>
                  <a:gd name="T5" fmla="*/ T4 w 43"/>
                  <a:gd name="T6" fmla="+- 0 4531 4494"/>
                  <a:gd name="T7" fmla="*/ 4531 h 68"/>
                  <a:gd name="T8" fmla="+- 0 6842 6808"/>
                  <a:gd name="T9" fmla="*/ T8 w 43"/>
                  <a:gd name="T10" fmla="+- 0 4535 4494"/>
                  <a:gd name="T11" fmla="*/ 4535 h 68"/>
                  <a:gd name="T12" fmla="+- 0 6841 6808"/>
                  <a:gd name="T13" fmla="*/ T12 w 43"/>
                  <a:gd name="T14" fmla="+- 0 4538 4494"/>
                  <a:gd name="T15" fmla="*/ 4538 h 68"/>
                  <a:gd name="T16" fmla="+- 0 6827 6808"/>
                  <a:gd name="T17" fmla="*/ T16 w 43"/>
                  <a:gd name="T18" fmla="+- 0 4555 4494"/>
                  <a:gd name="T19" fmla="*/ 4555 h 68"/>
                  <a:gd name="T20" fmla="+- 0 6841 6808"/>
                  <a:gd name="T21" fmla="*/ T20 w 43"/>
                  <a:gd name="T22" fmla="+- 0 4555 4494"/>
                  <a:gd name="T23" fmla="*/ 4555 h 68"/>
                  <a:gd name="T24" fmla="+- 0 6849 6808"/>
                  <a:gd name="T25" fmla="*/ T24 w 43"/>
                  <a:gd name="T26" fmla="+- 0 4537 4494"/>
                  <a:gd name="T27" fmla="*/ 4537 h 68"/>
                  <a:gd name="T28" fmla="+- 0 6850 6808"/>
                  <a:gd name="T29" fmla="*/ T28 w 43"/>
                  <a:gd name="T30" fmla="+- 0 4531 4494"/>
                  <a:gd name="T31" fmla="*/ 4531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4"/>
                    </a:lnTo>
                    <a:lnTo>
                      <a:pt x="19"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8" name="Freeform 2331"/>
              <p:cNvSpPr>
                <a:spLocks/>
              </p:cNvSpPr>
              <p:nvPr/>
            </p:nvSpPr>
            <p:spPr bwMode="auto">
              <a:xfrm>
                <a:off x="6808" y="4494"/>
                <a:ext cx="43" cy="68"/>
              </a:xfrm>
              <a:custGeom>
                <a:avLst/>
                <a:gdLst>
                  <a:gd name="T0" fmla="+- 0 6832 6808"/>
                  <a:gd name="T1" fmla="*/ T0 w 43"/>
                  <a:gd name="T2" fmla="+- 0 4494 4494"/>
                  <a:gd name="T3" fmla="*/ 4494 h 68"/>
                  <a:gd name="T4" fmla="+- 0 6826 6808"/>
                  <a:gd name="T5" fmla="*/ T4 w 43"/>
                  <a:gd name="T6" fmla="+- 0 4494 4494"/>
                  <a:gd name="T7" fmla="*/ 4494 h 68"/>
                  <a:gd name="T8" fmla="+- 0 6822 6808"/>
                  <a:gd name="T9" fmla="*/ T8 w 43"/>
                  <a:gd name="T10" fmla="+- 0 4495 4494"/>
                  <a:gd name="T11" fmla="*/ 4495 h 68"/>
                  <a:gd name="T12" fmla="+- 0 6808 6808"/>
                  <a:gd name="T13" fmla="*/ T12 w 43"/>
                  <a:gd name="T14" fmla="+- 0 4520 4494"/>
                  <a:gd name="T15" fmla="*/ 4520 h 68"/>
                  <a:gd name="T16" fmla="+- 0 6808 6808"/>
                  <a:gd name="T17" fmla="*/ T16 w 43"/>
                  <a:gd name="T18" fmla="+- 0 4521 4494"/>
                  <a:gd name="T19" fmla="*/ 4521 h 68"/>
                  <a:gd name="T20" fmla="+- 0 6823 6808"/>
                  <a:gd name="T21" fmla="*/ T20 w 43"/>
                  <a:gd name="T22" fmla="+- 0 4535 4494"/>
                  <a:gd name="T23" fmla="*/ 4535 h 68"/>
                  <a:gd name="T24" fmla="+- 0 6830 6808"/>
                  <a:gd name="T25" fmla="*/ T24 w 43"/>
                  <a:gd name="T26" fmla="+- 0 4535 4494"/>
                  <a:gd name="T27" fmla="*/ 4535 h 68"/>
                  <a:gd name="T28" fmla="+- 0 6833 6808"/>
                  <a:gd name="T29" fmla="*/ T28 w 43"/>
                  <a:gd name="T30" fmla="+- 0 4535 4494"/>
                  <a:gd name="T31" fmla="*/ 4535 h 68"/>
                  <a:gd name="T32" fmla="+- 0 6838 6808"/>
                  <a:gd name="T33" fmla="*/ T32 w 43"/>
                  <a:gd name="T34" fmla="+- 0 4533 4494"/>
                  <a:gd name="T35" fmla="*/ 4533 h 68"/>
                  <a:gd name="T36" fmla="+- 0 6840 6808"/>
                  <a:gd name="T37" fmla="*/ T36 w 43"/>
                  <a:gd name="T38" fmla="+- 0 4532 4494"/>
                  <a:gd name="T39" fmla="*/ 4532 h 68"/>
                  <a:gd name="T40" fmla="+- 0 6842 6808"/>
                  <a:gd name="T41" fmla="*/ T40 w 43"/>
                  <a:gd name="T42" fmla="+- 0 4531 4494"/>
                  <a:gd name="T43" fmla="*/ 4531 h 68"/>
                  <a:gd name="T44" fmla="+- 0 6850 6808"/>
                  <a:gd name="T45" fmla="*/ T44 w 43"/>
                  <a:gd name="T46" fmla="+- 0 4531 4494"/>
                  <a:gd name="T47" fmla="*/ 4531 h 68"/>
                  <a:gd name="T48" fmla="+- 0 6850 6808"/>
                  <a:gd name="T49" fmla="*/ T48 w 43"/>
                  <a:gd name="T50" fmla="+- 0 4529 4494"/>
                  <a:gd name="T51" fmla="*/ 4529 h 68"/>
                  <a:gd name="T52" fmla="+- 0 6826 6808"/>
                  <a:gd name="T53" fmla="*/ T52 w 43"/>
                  <a:gd name="T54" fmla="+- 0 4529 4494"/>
                  <a:gd name="T55" fmla="*/ 4529 h 68"/>
                  <a:gd name="T56" fmla="+- 0 6824 6808"/>
                  <a:gd name="T57" fmla="*/ T56 w 43"/>
                  <a:gd name="T58" fmla="+- 0 4528 4494"/>
                  <a:gd name="T59" fmla="*/ 4528 h 68"/>
                  <a:gd name="T60" fmla="+- 0 6817 6808"/>
                  <a:gd name="T61" fmla="*/ T60 w 43"/>
                  <a:gd name="T62" fmla="+- 0 4519 4494"/>
                  <a:gd name="T63" fmla="*/ 4519 h 68"/>
                  <a:gd name="T64" fmla="+- 0 6817 6808"/>
                  <a:gd name="T65" fmla="*/ T64 w 43"/>
                  <a:gd name="T66" fmla="+- 0 4513 4494"/>
                  <a:gd name="T67" fmla="*/ 4513 h 68"/>
                  <a:gd name="T68" fmla="+- 0 6827 6808"/>
                  <a:gd name="T69" fmla="*/ T68 w 43"/>
                  <a:gd name="T70" fmla="+- 0 4501 4494"/>
                  <a:gd name="T71" fmla="*/ 4501 h 68"/>
                  <a:gd name="T72" fmla="+- 0 6845 6808"/>
                  <a:gd name="T73" fmla="*/ T72 w 43"/>
                  <a:gd name="T74" fmla="+- 0 4501 4494"/>
                  <a:gd name="T75" fmla="*/ 4501 h 68"/>
                  <a:gd name="T76" fmla="+- 0 6844 6808"/>
                  <a:gd name="T77" fmla="*/ T76 w 43"/>
                  <a:gd name="T78" fmla="+- 0 4500 4494"/>
                  <a:gd name="T79" fmla="*/ 4500 h 68"/>
                  <a:gd name="T80" fmla="+- 0 6841 6808"/>
                  <a:gd name="T81" fmla="*/ T80 w 43"/>
                  <a:gd name="T82" fmla="+- 0 4497 4494"/>
                  <a:gd name="T83" fmla="*/ 4497 h 68"/>
                  <a:gd name="T84" fmla="+- 0 6839 6808"/>
                  <a:gd name="T85" fmla="*/ T84 w 43"/>
                  <a:gd name="T86" fmla="+- 0 4496 4494"/>
                  <a:gd name="T87" fmla="*/ 4496 h 68"/>
                  <a:gd name="T88" fmla="+- 0 6835 6808"/>
                  <a:gd name="T89" fmla="*/ T88 w 43"/>
                  <a:gd name="T90" fmla="+- 0 4495 4494"/>
                  <a:gd name="T91" fmla="*/ 4495 h 68"/>
                  <a:gd name="T92" fmla="+- 0 6832 6808"/>
                  <a:gd name="T93" fmla="*/ T92 w 43"/>
                  <a:gd name="T94" fmla="+- 0 4494 4494"/>
                  <a:gd name="T95"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5"/>
                    </a:lnTo>
                    <a:lnTo>
                      <a:pt x="18" y="35"/>
                    </a:lnTo>
                    <a:lnTo>
                      <a:pt x="16" y="34"/>
                    </a:lnTo>
                    <a:lnTo>
                      <a:pt x="9" y="25"/>
                    </a:lnTo>
                    <a:lnTo>
                      <a:pt x="9" y="19"/>
                    </a:lnTo>
                    <a:lnTo>
                      <a:pt x="19" y="7"/>
                    </a:lnTo>
                    <a:lnTo>
                      <a:pt x="37" y="7"/>
                    </a:lnTo>
                    <a:lnTo>
                      <a:pt x="36" y="6"/>
                    </a:lnTo>
                    <a:lnTo>
                      <a:pt x="33" y="3"/>
                    </a:lnTo>
                    <a:lnTo>
                      <a:pt x="31" y="2"/>
                    </a:lnTo>
                    <a:lnTo>
                      <a:pt x="27"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9" name="Freeform 2330"/>
              <p:cNvSpPr>
                <a:spLocks/>
              </p:cNvSpPr>
              <p:nvPr/>
            </p:nvSpPr>
            <p:spPr bwMode="auto">
              <a:xfrm>
                <a:off x="6808" y="4494"/>
                <a:ext cx="43" cy="68"/>
              </a:xfrm>
              <a:custGeom>
                <a:avLst/>
                <a:gdLst>
                  <a:gd name="T0" fmla="+- 0 6845 6808"/>
                  <a:gd name="T1" fmla="*/ T0 w 43"/>
                  <a:gd name="T2" fmla="+- 0 4501 4494"/>
                  <a:gd name="T3" fmla="*/ 4501 h 68"/>
                  <a:gd name="T4" fmla="+- 0 6831 6808"/>
                  <a:gd name="T5" fmla="*/ T4 w 43"/>
                  <a:gd name="T6" fmla="+- 0 4501 4494"/>
                  <a:gd name="T7" fmla="*/ 4501 h 68"/>
                  <a:gd name="T8" fmla="+- 0 6833 6808"/>
                  <a:gd name="T9" fmla="*/ T8 w 43"/>
                  <a:gd name="T10" fmla="+- 0 4502 4494"/>
                  <a:gd name="T11" fmla="*/ 4502 h 68"/>
                  <a:gd name="T12" fmla="+- 0 6836 6808"/>
                  <a:gd name="T13" fmla="*/ T12 w 43"/>
                  <a:gd name="T14" fmla="+- 0 4503 4494"/>
                  <a:gd name="T15" fmla="*/ 4503 h 68"/>
                  <a:gd name="T16" fmla="+- 0 6842 6808"/>
                  <a:gd name="T17" fmla="*/ T16 w 43"/>
                  <a:gd name="T18" fmla="+- 0 4524 4494"/>
                  <a:gd name="T19" fmla="*/ 4524 h 68"/>
                  <a:gd name="T20" fmla="+- 0 6840 6808"/>
                  <a:gd name="T21" fmla="*/ T20 w 43"/>
                  <a:gd name="T22" fmla="+- 0 4526 4494"/>
                  <a:gd name="T23" fmla="*/ 4526 h 68"/>
                  <a:gd name="T24" fmla="+- 0 6838 6808"/>
                  <a:gd name="T25" fmla="*/ T24 w 43"/>
                  <a:gd name="T26" fmla="+- 0 4527 4494"/>
                  <a:gd name="T27" fmla="*/ 4527 h 68"/>
                  <a:gd name="T28" fmla="+- 0 6833 6808"/>
                  <a:gd name="T29" fmla="*/ T28 w 43"/>
                  <a:gd name="T30" fmla="+- 0 4528 4494"/>
                  <a:gd name="T31" fmla="*/ 4528 h 68"/>
                  <a:gd name="T32" fmla="+- 0 6831 6808"/>
                  <a:gd name="T33" fmla="*/ T32 w 43"/>
                  <a:gd name="T34" fmla="+- 0 4529 4494"/>
                  <a:gd name="T35" fmla="*/ 4529 h 68"/>
                  <a:gd name="T36" fmla="+- 0 6850 6808"/>
                  <a:gd name="T37" fmla="*/ T36 w 43"/>
                  <a:gd name="T38" fmla="+- 0 4529 4494"/>
                  <a:gd name="T39" fmla="*/ 4529 h 68"/>
                  <a:gd name="T40" fmla="+- 0 6847 6808"/>
                  <a:gd name="T41" fmla="*/ T40 w 43"/>
                  <a:gd name="T42" fmla="+- 0 4505 4494"/>
                  <a:gd name="T43" fmla="*/ 4505 h 68"/>
                  <a:gd name="T44" fmla="+- 0 6845 6808"/>
                  <a:gd name="T45" fmla="*/ T44 w 43"/>
                  <a:gd name="T46" fmla="+- 0 4501 4494"/>
                  <a:gd name="T4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0"/>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2" name="Group 2325"/>
            <p:cNvGrpSpPr>
              <a:grpSpLocks/>
            </p:cNvGrpSpPr>
            <p:nvPr/>
          </p:nvGrpSpPr>
          <p:grpSpPr bwMode="auto">
            <a:xfrm>
              <a:off x="6877" y="4031"/>
              <a:ext cx="80" cy="658"/>
              <a:chOff x="6877" y="4031"/>
              <a:chExt cx="80" cy="658"/>
            </a:xfrm>
          </p:grpSpPr>
          <p:sp>
            <p:nvSpPr>
              <p:cNvPr id="38993" name="Freeform 2328"/>
              <p:cNvSpPr>
                <a:spLocks/>
              </p:cNvSpPr>
              <p:nvPr/>
            </p:nvSpPr>
            <p:spPr bwMode="auto">
              <a:xfrm>
                <a:off x="6877" y="4031"/>
                <a:ext cx="80" cy="658"/>
              </a:xfrm>
              <a:custGeom>
                <a:avLst/>
                <a:gdLst>
                  <a:gd name="T0" fmla="+- 0 6877 6877"/>
                  <a:gd name="T1" fmla="*/ T0 w 80"/>
                  <a:gd name="T2" fmla="+- 0 4031 4031"/>
                  <a:gd name="T3" fmla="*/ 4031 h 658"/>
                  <a:gd name="T4" fmla="+- 0 6879 6877"/>
                  <a:gd name="T5" fmla="*/ T4 w 80"/>
                  <a:gd name="T6" fmla="+- 0 4033 4031"/>
                  <a:gd name="T7" fmla="*/ 4033 h 658"/>
                  <a:gd name="T8" fmla="+- 0 6879 6877"/>
                  <a:gd name="T9" fmla="*/ T8 w 80"/>
                  <a:gd name="T10" fmla="+- 0 4461 4031"/>
                  <a:gd name="T11" fmla="*/ 4461 h 658"/>
                  <a:gd name="T12" fmla="+- 0 6941 6877"/>
                  <a:gd name="T13" fmla="*/ T12 w 80"/>
                  <a:gd name="T14" fmla="+- 0 4461 4031"/>
                  <a:gd name="T15" fmla="*/ 4461 h 658"/>
                  <a:gd name="T16" fmla="+- 0 6943 6877"/>
                  <a:gd name="T17" fmla="*/ T16 w 80"/>
                  <a:gd name="T18" fmla="+- 0 4463 4031"/>
                  <a:gd name="T19" fmla="*/ 4463 h 658"/>
                  <a:gd name="T20" fmla="+- 0 6941 6877"/>
                  <a:gd name="T21" fmla="*/ T20 w 80"/>
                  <a:gd name="T22" fmla="+- 0 4466 4031"/>
                  <a:gd name="T23" fmla="*/ 4466 h 658"/>
                  <a:gd name="T24" fmla="+- 0 6879 6877"/>
                  <a:gd name="T25" fmla="*/ T24 w 80"/>
                  <a:gd name="T26" fmla="+- 0 4466 4031"/>
                  <a:gd name="T27" fmla="*/ 4466 h 658"/>
                  <a:gd name="T28" fmla="+- 0 6879 6877"/>
                  <a:gd name="T29" fmla="*/ T28 w 80"/>
                  <a:gd name="T30" fmla="+- 0 4688 4031"/>
                  <a:gd name="T31" fmla="*/ 4688 h 658"/>
                  <a:gd name="T32" fmla="+- 0 6877 6877"/>
                  <a:gd name="T33" fmla="*/ T32 w 80"/>
                  <a:gd name="T34" fmla="+- 0 4689 4031"/>
                  <a:gd name="T35" fmla="*/ 4689 h 658"/>
                  <a:gd name="T36" fmla="+- 0 6956 6877"/>
                  <a:gd name="T37" fmla="*/ T36 w 80"/>
                  <a:gd name="T38" fmla="+- 0 4689 4031"/>
                  <a:gd name="T39" fmla="*/ 4689 h 658"/>
                  <a:gd name="T40" fmla="+- 0 6955 6877"/>
                  <a:gd name="T41" fmla="*/ T40 w 80"/>
                  <a:gd name="T42" fmla="+- 0 4688 4031"/>
                  <a:gd name="T43" fmla="*/ 4688 h 658"/>
                  <a:gd name="T44" fmla="+- 0 6955 6877"/>
                  <a:gd name="T45" fmla="*/ T44 w 80"/>
                  <a:gd name="T46" fmla="+- 0 4451 4031"/>
                  <a:gd name="T47" fmla="*/ 4451 h 658"/>
                  <a:gd name="T48" fmla="+- 0 6901 6877"/>
                  <a:gd name="T49" fmla="*/ T48 w 80"/>
                  <a:gd name="T50" fmla="+- 0 4451 4031"/>
                  <a:gd name="T51" fmla="*/ 4451 h 658"/>
                  <a:gd name="T52" fmla="+- 0 6898 6877"/>
                  <a:gd name="T53" fmla="*/ T52 w 80"/>
                  <a:gd name="T54" fmla="+- 0 4449 4031"/>
                  <a:gd name="T55" fmla="*/ 4449 h 658"/>
                  <a:gd name="T56" fmla="+- 0 6901 6877"/>
                  <a:gd name="T57" fmla="*/ T56 w 80"/>
                  <a:gd name="T58" fmla="+- 0 4446 4031"/>
                  <a:gd name="T59" fmla="*/ 4446 h 658"/>
                  <a:gd name="T60" fmla="+- 0 6955 6877"/>
                  <a:gd name="T61" fmla="*/ T60 w 80"/>
                  <a:gd name="T62" fmla="+- 0 4446 4031"/>
                  <a:gd name="T63" fmla="*/ 4446 h 658"/>
                  <a:gd name="T64" fmla="+- 0 6955 6877"/>
                  <a:gd name="T65" fmla="*/ T64 w 80"/>
                  <a:gd name="T66" fmla="+- 0 4033 4031"/>
                  <a:gd name="T67" fmla="*/ 4033 h 658"/>
                  <a:gd name="T68" fmla="+- 0 6957 6877"/>
                  <a:gd name="T69" fmla="*/ T68 w 80"/>
                  <a:gd name="T70" fmla="+- 0 4031 4031"/>
                  <a:gd name="T71" fmla="*/ 4031 h 658"/>
                  <a:gd name="T72" fmla="+- 0 6877 6877"/>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430"/>
                    </a:lnTo>
                    <a:lnTo>
                      <a:pt x="64" y="430"/>
                    </a:lnTo>
                    <a:lnTo>
                      <a:pt x="66" y="432"/>
                    </a:lnTo>
                    <a:lnTo>
                      <a:pt x="64" y="435"/>
                    </a:lnTo>
                    <a:lnTo>
                      <a:pt x="2" y="435"/>
                    </a:lnTo>
                    <a:lnTo>
                      <a:pt x="2" y="657"/>
                    </a:lnTo>
                    <a:lnTo>
                      <a:pt x="0" y="658"/>
                    </a:lnTo>
                    <a:lnTo>
                      <a:pt x="79" y="658"/>
                    </a:lnTo>
                    <a:lnTo>
                      <a:pt x="78" y="657"/>
                    </a:lnTo>
                    <a:lnTo>
                      <a:pt x="78" y="420"/>
                    </a:lnTo>
                    <a:lnTo>
                      <a:pt x="24" y="420"/>
                    </a:lnTo>
                    <a:lnTo>
                      <a:pt x="21" y="418"/>
                    </a:lnTo>
                    <a:lnTo>
                      <a:pt x="24"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4" name="Freeform 2327"/>
              <p:cNvSpPr>
                <a:spLocks/>
              </p:cNvSpPr>
              <p:nvPr/>
            </p:nvSpPr>
            <p:spPr bwMode="auto">
              <a:xfrm>
                <a:off x="6877" y="4031"/>
                <a:ext cx="80" cy="658"/>
              </a:xfrm>
              <a:custGeom>
                <a:avLst/>
                <a:gdLst>
                  <a:gd name="T0" fmla="+- 0 6906 6877"/>
                  <a:gd name="T1" fmla="*/ T0 w 80"/>
                  <a:gd name="T2" fmla="+- 0 4461 4031"/>
                  <a:gd name="T3" fmla="*/ 4461 h 658"/>
                  <a:gd name="T4" fmla="+- 0 6881 6877"/>
                  <a:gd name="T5" fmla="*/ T4 w 80"/>
                  <a:gd name="T6" fmla="+- 0 4461 4031"/>
                  <a:gd name="T7" fmla="*/ 4461 h 658"/>
                  <a:gd name="T8" fmla="+- 0 6883 6877"/>
                  <a:gd name="T9" fmla="*/ T8 w 80"/>
                  <a:gd name="T10" fmla="+- 0 4463 4031"/>
                  <a:gd name="T11" fmla="*/ 4463 h 658"/>
                  <a:gd name="T12" fmla="+- 0 6881 6877"/>
                  <a:gd name="T13" fmla="*/ T12 w 80"/>
                  <a:gd name="T14" fmla="+- 0 4466 4031"/>
                  <a:gd name="T15" fmla="*/ 4466 h 658"/>
                  <a:gd name="T16" fmla="+- 0 6906 6877"/>
                  <a:gd name="T17" fmla="*/ T16 w 80"/>
                  <a:gd name="T18" fmla="+- 0 4466 4031"/>
                  <a:gd name="T19" fmla="*/ 4466 h 658"/>
                  <a:gd name="T20" fmla="+- 0 6903 6877"/>
                  <a:gd name="T21" fmla="*/ T20 w 80"/>
                  <a:gd name="T22" fmla="+- 0 4463 4031"/>
                  <a:gd name="T23" fmla="*/ 4463 h 658"/>
                  <a:gd name="T24" fmla="+- 0 6906 6877"/>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29" y="430"/>
                    </a:moveTo>
                    <a:lnTo>
                      <a:pt x="4" y="430"/>
                    </a:lnTo>
                    <a:lnTo>
                      <a:pt x="6" y="432"/>
                    </a:lnTo>
                    <a:lnTo>
                      <a:pt x="4" y="435"/>
                    </a:lnTo>
                    <a:lnTo>
                      <a:pt x="29" y="435"/>
                    </a:lnTo>
                    <a:lnTo>
                      <a:pt x="26" y="432"/>
                    </a:lnTo>
                    <a:lnTo>
                      <a:pt x="2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5" name="Freeform 2326"/>
              <p:cNvSpPr>
                <a:spLocks/>
              </p:cNvSpPr>
              <p:nvPr/>
            </p:nvSpPr>
            <p:spPr bwMode="auto">
              <a:xfrm>
                <a:off x="6877" y="4031"/>
                <a:ext cx="80" cy="658"/>
              </a:xfrm>
              <a:custGeom>
                <a:avLst/>
                <a:gdLst>
                  <a:gd name="T0" fmla="+- 0 6955 6877"/>
                  <a:gd name="T1" fmla="*/ T0 w 80"/>
                  <a:gd name="T2" fmla="+- 0 4446 4031"/>
                  <a:gd name="T3" fmla="*/ 4446 h 658"/>
                  <a:gd name="T4" fmla="+- 0 6937 6877"/>
                  <a:gd name="T5" fmla="*/ T4 w 80"/>
                  <a:gd name="T6" fmla="+- 0 4446 4031"/>
                  <a:gd name="T7" fmla="*/ 4446 h 658"/>
                  <a:gd name="T8" fmla="+- 0 6939 6877"/>
                  <a:gd name="T9" fmla="*/ T8 w 80"/>
                  <a:gd name="T10" fmla="+- 0 4449 4031"/>
                  <a:gd name="T11" fmla="*/ 4449 h 658"/>
                  <a:gd name="T12" fmla="+- 0 6937 6877"/>
                  <a:gd name="T13" fmla="*/ T12 w 80"/>
                  <a:gd name="T14" fmla="+- 0 4451 4031"/>
                  <a:gd name="T15" fmla="*/ 4451 h 658"/>
                  <a:gd name="T16" fmla="+- 0 6955 6877"/>
                  <a:gd name="T17" fmla="*/ T16 w 80"/>
                  <a:gd name="T18" fmla="+- 0 4451 4031"/>
                  <a:gd name="T19" fmla="*/ 4451 h 658"/>
                  <a:gd name="T20" fmla="+- 0 6955 6877"/>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60" y="415"/>
                    </a:lnTo>
                    <a:lnTo>
                      <a:pt x="62" y="418"/>
                    </a:lnTo>
                    <a:lnTo>
                      <a:pt x="60"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3" name="Group 2323"/>
            <p:cNvGrpSpPr>
              <a:grpSpLocks/>
            </p:cNvGrpSpPr>
            <p:nvPr/>
          </p:nvGrpSpPr>
          <p:grpSpPr bwMode="auto">
            <a:xfrm>
              <a:off x="6879" y="4463"/>
              <a:ext cx="65" cy="2"/>
              <a:chOff x="6879" y="4463"/>
              <a:chExt cx="65" cy="2"/>
            </a:xfrm>
          </p:grpSpPr>
          <p:sp>
            <p:nvSpPr>
              <p:cNvPr id="38992" name="Freeform 2324"/>
              <p:cNvSpPr>
                <a:spLocks/>
              </p:cNvSpPr>
              <p:nvPr/>
            </p:nvSpPr>
            <p:spPr bwMode="auto">
              <a:xfrm>
                <a:off x="6879" y="4463"/>
                <a:ext cx="65" cy="2"/>
              </a:xfrm>
              <a:custGeom>
                <a:avLst/>
                <a:gdLst>
                  <a:gd name="T0" fmla="+- 0 6879 6879"/>
                  <a:gd name="T1" fmla="*/ T0 w 65"/>
                  <a:gd name="T2" fmla="+- 0 6943 6879"/>
                  <a:gd name="T3" fmla="*/ T2 w 65"/>
                </a:gdLst>
                <a:ahLst/>
                <a:cxnLst>
                  <a:cxn ang="0">
                    <a:pos x="T1" y="0"/>
                  </a:cxn>
                  <a:cxn ang="0">
                    <a:pos x="T3" y="0"/>
                  </a:cxn>
                </a:cxnLst>
                <a:rect l="0" t="0" r="r" b="b"/>
                <a:pathLst>
                  <a:path w="65">
                    <a:moveTo>
                      <a:pt x="0" y="0"/>
                    </a:moveTo>
                    <a:lnTo>
                      <a:pt x="6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4" name="Group 2321"/>
            <p:cNvGrpSpPr>
              <a:grpSpLocks/>
            </p:cNvGrpSpPr>
            <p:nvPr/>
          </p:nvGrpSpPr>
          <p:grpSpPr bwMode="auto">
            <a:xfrm>
              <a:off x="6898" y="4446"/>
              <a:ext cx="42" cy="6"/>
              <a:chOff x="6898" y="4446"/>
              <a:chExt cx="42" cy="6"/>
            </a:xfrm>
          </p:grpSpPr>
          <p:sp>
            <p:nvSpPr>
              <p:cNvPr id="38991" name="Freeform 2322"/>
              <p:cNvSpPr>
                <a:spLocks/>
              </p:cNvSpPr>
              <p:nvPr/>
            </p:nvSpPr>
            <p:spPr bwMode="auto">
              <a:xfrm>
                <a:off x="6898" y="4446"/>
                <a:ext cx="42" cy="6"/>
              </a:xfrm>
              <a:custGeom>
                <a:avLst/>
                <a:gdLst>
                  <a:gd name="T0" fmla="+- 0 6937 6898"/>
                  <a:gd name="T1" fmla="*/ T0 w 42"/>
                  <a:gd name="T2" fmla="+- 0 4446 4446"/>
                  <a:gd name="T3" fmla="*/ 4446 h 6"/>
                  <a:gd name="T4" fmla="+- 0 6901 6898"/>
                  <a:gd name="T5" fmla="*/ T4 w 42"/>
                  <a:gd name="T6" fmla="+- 0 4446 4446"/>
                  <a:gd name="T7" fmla="*/ 4446 h 6"/>
                  <a:gd name="T8" fmla="+- 0 6898 6898"/>
                  <a:gd name="T9" fmla="*/ T8 w 42"/>
                  <a:gd name="T10" fmla="+- 0 4449 4446"/>
                  <a:gd name="T11" fmla="*/ 4449 h 6"/>
                  <a:gd name="T12" fmla="+- 0 6901 6898"/>
                  <a:gd name="T13" fmla="*/ T12 w 42"/>
                  <a:gd name="T14" fmla="+- 0 4451 4446"/>
                  <a:gd name="T15" fmla="*/ 4451 h 6"/>
                  <a:gd name="T16" fmla="+- 0 6937 6898"/>
                  <a:gd name="T17" fmla="*/ T16 w 42"/>
                  <a:gd name="T18" fmla="+- 0 4451 4446"/>
                  <a:gd name="T19" fmla="*/ 4451 h 6"/>
                  <a:gd name="T20" fmla="+- 0 6939 6898"/>
                  <a:gd name="T21" fmla="*/ T20 w 42"/>
                  <a:gd name="T22" fmla="+- 0 4449 4446"/>
                  <a:gd name="T23" fmla="*/ 4449 h 6"/>
                  <a:gd name="T24" fmla="+- 0 6937 6898"/>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3"/>
                    </a:lnTo>
                    <a:lnTo>
                      <a:pt x="3" y="5"/>
                    </a:lnTo>
                    <a:lnTo>
                      <a:pt x="39" y="5"/>
                    </a:lnTo>
                    <a:lnTo>
                      <a:pt x="41" y="3"/>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5" name="Group 2319"/>
            <p:cNvGrpSpPr>
              <a:grpSpLocks/>
            </p:cNvGrpSpPr>
            <p:nvPr/>
          </p:nvGrpSpPr>
          <p:grpSpPr bwMode="auto">
            <a:xfrm>
              <a:off x="6877" y="4465"/>
              <a:ext cx="2" cy="224"/>
              <a:chOff x="6877" y="4465"/>
              <a:chExt cx="2" cy="224"/>
            </a:xfrm>
          </p:grpSpPr>
          <p:sp>
            <p:nvSpPr>
              <p:cNvPr id="38990" name="Freeform 2320"/>
              <p:cNvSpPr>
                <a:spLocks/>
              </p:cNvSpPr>
              <p:nvPr/>
            </p:nvSpPr>
            <p:spPr bwMode="auto">
              <a:xfrm>
                <a:off x="6877"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6" name="Group 2317"/>
            <p:cNvGrpSpPr>
              <a:grpSpLocks/>
            </p:cNvGrpSpPr>
            <p:nvPr/>
          </p:nvGrpSpPr>
          <p:grpSpPr bwMode="auto">
            <a:xfrm>
              <a:off x="6876" y="4456"/>
              <a:ext cx="3" cy="2"/>
              <a:chOff x="6876" y="4456"/>
              <a:chExt cx="3" cy="2"/>
            </a:xfrm>
          </p:grpSpPr>
          <p:sp>
            <p:nvSpPr>
              <p:cNvPr id="38989" name="Freeform 2318"/>
              <p:cNvSpPr>
                <a:spLocks/>
              </p:cNvSpPr>
              <p:nvPr/>
            </p:nvSpPr>
            <p:spPr bwMode="auto">
              <a:xfrm>
                <a:off x="6876" y="4456"/>
                <a:ext cx="3" cy="2"/>
              </a:xfrm>
              <a:custGeom>
                <a:avLst/>
                <a:gdLst>
                  <a:gd name="T0" fmla="+- 0 6876 6876"/>
                  <a:gd name="T1" fmla="*/ T0 w 3"/>
                  <a:gd name="T2" fmla="+- 0 6879 6876"/>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7" name="Group 2315"/>
            <p:cNvGrpSpPr>
              <a:grpSpLocks/>
            </p:cNvGrpSpPr>
            <p:nvPr/>
          </p:nvGrpSpPr>
          <p:grpSpPr bwMode="auto">
            <a:xfrm>
              <a:off x="6876" y="4450"/>
              <a:ext cx="3" cy="2"/>
              <a:chOff x="6876" y="4450"/>
              <a:chExt cx="3" cy="2"/>
            </a:xfrm>
          </p:grpSpPr>
          <p:sp>
            <p:nvSpPr>
              <p:cNvPr id="38988" name="Freeform 2316"/>
              <p:cNvSpPr>
                <a:spLocks/>
              </p:cNvSpPr>
              <p:nvPr/>
            </p:nvSpPr>
            <p:spPr bwMode="auto">
              <a:xfrm>
                <a:off x="6876" y="4450"/>
                <a:ext cx="3" cy="2"/>
              </a:xfrm>
              <a:custGeom>
                <a:avLst/>
                <a:gdLst>
                  <a:gd name="T0" fmla="+- 0 6876 6876"/>
                  <a:gd name="T1" fmla="*/ T0 w 3"/>
                  <a:gd name="T2" fmla="+- 0 6879 6876"/>
                  <a:gd name="T3" fmla="*/ T2 w 3"/>
                </a:gdLst>
                <a:ahLst/>
                <a:cxnLst>
                  <a:cxn ang="0">
                    <a:pos x="T1" y="0"/>
                  </a:cxn>
                  <a:cxn ang="0">
                    <a:pos x="T3" y="0"/>
                  </a:cxn>
                </a:cxnLst>
                <a:rect l="0" t="0" r="r" b="b"/>
                <a:pathLst>
                  <a:path w="3">
                    <a:moveTo>
                      <a:pt x="0" y="0"/>
                    </a:moveTo>
                    <a:lnTo>
                      <a:pt x="3" y="0"/>
                    </a:lnTo>
                  </a:path>
                </a:pathLst>
              </a:custGeom>
              <a:noFill/>
              <a:ln w="127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8" name="Group 2313"/>
            <p:cNvGrpSpPr>
              <a:grpSpLocks/>
            </p:cNvGrpSpPr>
            <p:nvPr/>
          </p:nvGrpSpPr>
          <p:grpSpPr bwMode="auto">
            <a:xfrm>
              <a:off x="6877" y="4031"/>
              <a:ext cx="2" cy="418"/>
              <a:chOff x="6877" y="4031"/>
              <a:chExt cx="2" cy="418"/>
            </a:xfrm>
          </p:grpSpPr>
          <p:sp>
            <p:nvSpPr>
              <p:cNvPr id="38987" name="Freeform 2314"/>
              <p:cNvSpPr>
                <a:spLocks/>
              </p:cNvSpPr>
              <p:nvPr/>
            </p:nvSpPr>
            <p:spPr bwMode="auto">
              <a:xfrm>
                <a:off x="6877" y="4031"/>
                <a:ext cx="2" cy="418"/>
              </a:xfrm>
              <a:custGeom>
                <a:avLst/>
                <a:gdLst>
                  <a:gd name="T0" fmla="+- 0 4031 4031"/>
                  <a:gd name="T1" fmla="*/ 4031 h 418"/>
                  <a:gd name="T2" fmla="+- 0 4449 4031"/>
                  <a:gd name="T3" fmla="*/ 4449 h 418"/>
                </a:gdLst>
                <a:ahLst/>
                <a:cxnLst>
                  <a:cxn ang="0">
                    <a:pos x="0" y="T1"/>
                  </a:cxn>
                  <a:cxn ang="0">
                    <a:pos x="0" y="T3"/>
                  </a:cxn>
                </a:cxnLst>
                <a:rect l="0" t="0" r="r" b="b"/>
                <a:pathLst>
                  <a:path h="418">
                    <a:moveTo>
                      <a:pt x="0" y="0"/>
                    </a:moveTo>
                    <a:lnTo>
                      <a:pt x="0" y="4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9" name="Group 2311"/>
            <p:cNvGrpSpPr>
              <a:grpSpLocks/>
            </p:cNvGrpSpPr>
            <p:nvPr/>
          </p:nvGrpSpPr>
          <p:grpSpPr bwMode="auto">
            <a:xfrm>
              <a:off x="6876" y="4463"/>
              <a:ext cx="3" cy="2"/>
              <a:chOff x="6876" y="4463"/>
              <a:chExt cx="3" cy="2"/>
            </a:xfrm>
          </p:grpSpPr>
          <p:sp>
            <p:nvSpPr>
              <p:cNvPr id="38986" name="Freeform 2312"/>
              <p:cNvSpPr>
                <a:spLocks/>
              </p:cNvSpPr>
              <p:nvPr/>
            </p:nvSpPr>
            <p:spPr bwMode="auto">
              <a:xfrm>
                <a:off x="6876" y="4463"/>
                <a:ext cx="3" cy="2"/>
              </a:xfrm>
              <a:custGeom>
                <a:avLst/>
                <a:gdLst>
                  <a:gd name="T0" fmla="+- 0 6876 6876"/>
                  <a:gd name="T1" fmla="*/ T0 w 3"/>
                  <a:gd name="T2" fmla="+- 0 6879 6876"/>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70" name="Group 2308"/>
            <p:cNvGrpSpPr>
              <a:grpSpLocks/>
            </p:cNvGrpSpPr>
            <p:nvPr/>
          </p:nvGrpSpPr>
          <p:grpSpPr bwMode="auto">
            <a:xfrm>
              <a:off x="6876" y="4447"/>
              <a:ext cx="2" cy="4"/>
              <a:chOff x="6876" y="4447"/>
              <a:chExt cx="2" cy="4"/>
            </a:xfrm>
          </p:grpSpPr>
          <p:sp>
            <p:nvSpPr>
              <p:cNvPr id="38984" name="Freeform 2310"/>
              <p:cNvSpPr>
                <a:spLocks/>
              </p:cNvSpPr>
              <p:nvPr/>
            </p:nvSpPr>
            <p:spPr bwMode="auto">
              <a:xfrm>
                <a:off x="6876" y="4447"/>
                <a:ext cx="2" cy="4"/>
              </a:xfrm>
              <a:custGeom>
                <a:avLst/>
                <a:gdLst>
                  <a:gd name="T0" fmla="+- 0 6876 6876"/>
                  <a:gd name="T1" fmla="*/ T0 w 2"/>
                  <a:gd name="T2" fmla="+- 0 4447 4447"/>
                  <a:gd name="T3" fmla="*/ 4447 h 4"/>
                  <a:gd name="T4" fmla="+- 0 6876 6876"/>
                  <a:gd name="T5" fmla="*/ T4 w 2"/>
                  <a:gd name="T6" fmla="+- 0 4450 4447"/>
                  <a:gd name="T7" fmla="*/ 4450 h 4"/>
                  <a:gd name="T8" fmla="+- 0 6878 6876"/>
                  <a:gd name="T9" fmla="*/ T8 w 2"/>
                  <a:gd name="T10" fmla="+- 0 4449 4447"/>
                  <a:gd name="T11" fmla="*/ 4449 h 4"/>
                  <a:gd name="T12" fmla="+- 0 6876 6876"/>
                  <a:gd name="T13" fmla="*/ T12 w 2"/>
                  <a:gd name="T14" fmla="+- 0 4447 4447"/>
                  <a:gd name="T15" fmla="*/ 4447 h 4"/>
                </a:gdLst>
                <a:ahLst/>
                <a:cxnLst>
                  <a:cxn ang="0">
                    <a:pos x="T1" y="T3"/>
                  </a:cxn>
                  <a:cxn ang="0">
                    <a:pos x="T5" y="T7"/>
                  </a:cxn>
                  <a:cxn ang="0">
                    <a:pos x="T9" y="T11"/>
                  </a:cxn>
                  <a:cxn ang="0">
                    <a:pos x="T13" y="T15"/>
                  </a:cxn>
                </a:cxnLst>
                <a:rect l="0" t="0" r="r" b="b"/>
                <a:pathLst>
                  <a:path w="2" h="4">
                    <a:moveTo>
                      <a:pt x="0" y="0"/>
                    </a:moveTo>
                    <a:lnTo>
                      <a:pt x="0" y="3"/>
                    </a:lnTo>
                    <a:lnTo>
                      <a:pt x="2" y="2"/>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985" name="Picture 23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71" name="Group 2306"/>
            <p:cNvGrpSpPr>
              <a:grpSpLocks/>
            </p:cNvGrpSpPr>
            <p:nvPr/>
          </p:nvGrpSpPr>
          <p:grpSpPr bwMode="auto">
            <a:xfrm>
              <a:off x="6862" y="4019"/>
              <a:ext cx="3" cy="656"/>
              <a:chOff x="6862" y="4019"/>
              <a:chExt cx="3" cy="656"/>
            </a:xfrm>
          </p:grpSpPr>
          <p:sp>
            <p:nvSpPr>
              <p:cNvPr id="38983" name="Freeform 2307"/>
              <p:cNvSpPr>
                <a:spLocks/>
              </p:cNvSpPr>
              <p:nvPr/>
            </p:nvSpPr>
            <p:spPr bwMode="auto">
              <a:xfrm>
                <a:off x="6862" y="4019"/>
                <a:ext cx="3" cy="656"/>
              </a:xfrm>
              <a:custGeom>
                <a:avLst/>
                <a:gdLst>
                  <a:gd name="T0" fmla="+- 0 6862 6862"/>
                  <a:gd name="T1" fmla="*/ T0 w 3"/>
                  <a:gd name="T2" fmla="+- 0 4675 4019"/>
                  <a:gd name="T3" fmla="*/ 4675 h 656"/>
                  <a:gd name="T4" fmla="+- 0 6864 6862"/>
                  <a:gd name="T5" fmla="*/ T4 w 3"/>
                  <a:gd name="T6" fmla="+- 0 4675 4019"/>
                  <a:gd name="T7" fmla="*/ 4675 h 656"/>
                  <a:gd name="T8" fmla="+- 0 6864 6862"/>
                  <a:gd name="T9" fmla="*/ T8 w 3"/>
                  <a:gd name="T10" fmla="+- 0 4019 4019"/>
                  <a:gd name="T11" fmla="*/ 4019 h 656"/>
                  <a:gd name="T12" fmla="+- 0 6862 6862"/>
                  <a:gd name="T13" fmla="*/ T12 w 3"/>
                  <a:gd name="T14" fmla="+- 0 4019 4019"/>
                  <a:gd name="T15" fmla="*/ 4019 h 656"/>
                  <a:gd name="T16" fmla="+- 0 6862 686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2" name="Group 2304"/>
            <p:cNvGrpSpPr>
              <a:grpSpLocks/>
            </p:cNvGrpSpPr>
            <p:nvPr/>
          </p:nvGrpSpPr>
          <p:grpSpPr bwMode="auto">
            <a:xfrm>
              <a:off x="6862" y="4018"/>
              <a:ext cx="82" cy="2"/>
              <a:chOff x="6862" y="4018"/>
              <a:chExt cx="82" cy="2"/>
            </a:xfrm>
          </p:grpSpPr>
          <p:sp>
            <p:nvSpPr>
              <p:cNvPr id="38982" name="Freeform 2305"/>
              <p:cNvSpPr>
                <a:spLocks/>
              </p:cNvSpPr>
              <p:nvPr/>
            </p:nvSpPr>
            <p:spPr bwMode="auto">
              <a:xfrm>
                <a:off x="6862" y="4018"/>
                <a:ext cx="82" cy="2"/>
              </a:xfrm>
              <a:custGeom>
                <a:avLst/>
                <a:gdLst>
                  <a:gd name="T0" fmla="+- 0 6862 6862"/>
                  <a:gd name="T1" fmla="*/ T0 w 82"/>
                  <a:gd name="T2" fmla="+- 0 6944 686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73" name="Group 2302"/>
            <p:cNvGrpSpPr>
              <a:grpSpLocks/>
            </p:cNvGrpSpPr>
            <p:nvPr/>
          </p:nvGrpSpPr>
          <p:grpSpPr bwMode="auto">
            <a:xfrm>
              <a:off x="6863" y="4674"/>
              <a:ext cx="80" cy="2"/>
              <a:chOff x="6863" y="4674"/>
              <a:chExt cx="80" cy="2"/>
            </a:xfrm>
          </p:grpSpPr>
          <p:sp>
            <p:nvSpPr>
              <p:cNvPr id="38981" name="Freeform 2303"/>
              <p:cNvSpPr>
                <a:spLocks/>
              </p:cNvSpPr>
              <p:nvPr/>
            </p:nvSpPr>
            <p:spPr bwMode="auto">
              <a:xfrm>
                <a:off x="6863" y="4674"/>
                <a:ext cx="80" cy="2"/>
              </a:xfrm>
              <a:custGeom>
                <a:avLst/>
                <a:gdLst>
                  <a:gd name="T0" fmla="+- 0 6863 6863"/>
                  <a:gd name="T1" fmla="*/ T0 w 80"/>
                  <a:gd name="T2" fmla="+- 0 6943 686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74" name="Group 2300"/>
            <p:cNvGrpSpPr>
              <a:grpSpLocks/>
            </p:cNvGrpSpPr>
            <p:nvPr/>
          </p:nvGrpSpPr>
          <p:grpSpPr bwMode="auto">
            <a:xfrm>
              <a:off x="6864" y="4672"/>
              <a:ext cx="80" cy="2"/>
              <a:chOff x="6864" y="4672"/>
              <a:chExt cx="80" cy="2"/>
            </a:xfrm>
          </p:grpSpPr>
          <p:sp>
            <p:nvSpPr>
              <p:cNvPr id="38980" name="Freeform 2301"/>
              <p:cNvSpPr>
                <a:spLocks/>
              </p:cNvSpPr>
              <p:nvPr/>
            </p:nvSpPr>
            <p:spPr bwMode="auto">
              <a:xfrm>
                <a:off x="6864" y="4672"/>
                <a:ext cx="80" cy="2"/>
              </a:xfrm>
              <a:custGeom>
                <a:avLst/>
                <a:gdLst>
                  <a:gd name="T0" fmla="+- 0 6864 6864"/>
                  <a:gd name="T1" fmla="*/ T0 w 80"/>
                  <a:gd name="T2" fmla="+- 0 6944 686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75" name="Group 2296"/>
            <p:cNvGrpSpPr>
              <a:grpSpLocks/>
            </p:cNvGrpSpPr>
            <p:nvPr/>
          </p:nvGrpSpPr>
          <p:grpSpPr bwMode="auto">
            <a:xfrm>
              <a:off x="6892" y="4125"/>
              <a:ext cx="38" cy="66"/>
              <a:chOff x="6892" y="4125"/>
              <a:chExt cx="38" cy="66"/>
            </a:xfrm>
          </p:grpSpPr>
          <p:sp>
            <p:nvSpPr>
              <p:cNvPr id="38977" name="Freeform 2299"/>
              <p:cNvSpPr>
                <a:spLocks/>
              </p:cNvSpPr>
              <p:nvPr/>
            </p:nvSpPr>
            <p:spPr bwMode="auto">
              <a:xfrm>
                <a:off x="6892" y="4125"/>
                <a:ext cx="38" cy="66"/>
              </a:xfrm>
              <a:custGeom>
                <a:avLst/>
                <a:gdLst>
                  <a:gd name="T0" fmla="+- 0 6927 6892"/>
                  <a:gd name="T1" fmla="*/ T0 w 38"/>
                  <a:gd name="T2" fmla="+- 0 4184 4125"/>
                  <a:gd name="T3" fmla="*/ 4184 h 66"/>
                  <a:gd name="T4" fmla="+- 0 6894 6892"/>
                  <a:gd name="T5" fmla="*/ T4 w 38"/>
                  <a:gd name="T6" fmla="+- 0 4184 4125"/>
                  <a:gd name="T7" fmla="*/ 4184 h 66"/>
                  <a:gd name="T8" fmla="+- 0 6893 6892"/>
                  <a:gd name="T9" fmla="*/ T8 w 38"/>
                  <a:gd name="T10" fmla="+- 0 4185 4125"/>
                  <a:gd name="T11" fmla="*/ 4185 h 66"/>
                  <a:gd name="T12" fmla="+- 0 6893 6892"/>
                  <a:gd name="T13" fmla="*/ T12 w 38"/>
                  <a:gd name="T14" fmla="+- 0 4185 4125"/>
                  <a:gd name="T15" fmla="*/ 4185 h 66"/>
                  <a:gd name="T16" fmla="+- 0 6892 6892"/>
                  <a:gd name="T17" fmla="*/ T16 w 38"/>
                  <a:gd name="T18" fmla="+- 0 4186 4125"/>
                  <a:gd name="T19" fmla="*/ 4186 h 66"/>
                  <a:gd name="T20" fmla="+- 0 6892 6892"/>
                  <a:gd name="T21" fmla="*/ T20 w 38"/>
                  <a:gd name="T22" fmla="+- 0 4190 4125"/>
                  <a:gd name="T23" fmla="*/ 4190 h 66"/>
                  <a:gd name="T24" fmla="+- 0 6893 6892"/>
                  <a:gd name="T25" fmla="*/ T24 w 38"/>
                  <a:gd name="T26" fmla="+- 0 4191 4125"/>
                  <a:gd name="T27" fmla="*/ 4191 h 66"/>
                  <a:gd name="T28" fmla="+- 0 6893 6892"/>
                  <a:gd name="T29" fmla="*/ T28 w 38"/>
                  <a:gd name="T30" fmla="+- 0 4191 4125"/>
                  <a:gd name="T31" fmla="*/ 4191 h 66"/>
                  <a:gd name="T32" fmla="+- 0 6928 6892"/>
                  <a:gd name="T33" fmla="*/ T32 w 38"/>
                  <a:gd name="T34" fmla="+- 0 4191 4125"/>
                  <a:gd name="T35" fmla="*/ 4191 h 66"/>
                  <a:gd name="T36" fmla="+- 0 6929 6892"/>
                  <a:gd name="T37" fmla="*/ T36 w 38"/>
                  <a:gd name="T38" fmla="+- 0 4191 4125"/>
                  <a:gd name="T39" fmla="*/ 4191 h 66"/>
                  <a:gd name="T40" fmla="+- 0 6929 6892"/>
                  <a:gd name="T41" fmla="*/ T40 w 38"/>
                  <a:gd name="T42" fmla="+- 0 4190 4125"/>
                  <a:gd name="T43" fmla="*/ 4190 h 66"/>
                  <a:gd name="T44" fmla="+- 0 6929 6892"/>
                  <a:gd name="T45" fmla="*/ T44 w 38"/>
                  <a:gd name="T46" fmla="+- 0 4186 4125"/>
                  <a:gd name="T47" fmla="*/ 4186 h 66"/>
                  <a:gd name="T48" fmla="+- 0 6929 6892"/>
                  <a:gd name="T49" fmla="*/ T48 w 38"/>
                  <a:gd name="T50" fmla="+- 0 4185 4125"/>
                  <a:gd name="T51" fmla="*/ 4185 h 66"/>
                  <a:gd name="T52" fmla="+- 0 6928 6892"/>
                  <a:gd name="T53" fmla="*/ T52 w 38"/>
                  <a:gd name="T54" fmla="+- 0 4185 4125"/>
                  <a:gd name="T55" fmla="*/ 4185 h 66"/>
                  <a:gd name="T56" fmla="+- 0 6927 6892"/>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8" name="Freeform 2298"/>
              <p:cNvSpPr>
                <a:spLocks/>
              </p:cNvSpPr>
              <p:nvPr/>
            </p:nvSpPr>
            <p:spPr bwMode="auto">
              <a:xfrm>
                <a:off x="6892" y="4125"/>
                <a:ext cx="38" cy="66"/>
              </a:xfrm>
              <a:custGeom>
                <a:avLst/>
                <a:gdLst>
                  <a:gd name="T0" fmla="+- 0 6916 6892"/>
                  <a:gd name="T1" fmla="*/ T0 w 38"/>
                  <a:gd name="T2" fmla="+- 0 4135 4125"/>
                  <a:gd name="T3" fmla="*/ 4135 h 66"/>
                  <a:gd name="T4" fmla="+- 0 6907 6892"/>
                  <a:gd name="T5" fmla="*/ T4 w 38"/>
                  <a:gd name="T6" fmla="+- 0 4135 4125"/>
                  <a:gd name="T7" fmla="*/ 4135 h 66"/>
                  <a:gd name="T8" fmla="+- 0 6907 6892"/>
                  <a:gd name="T9" fmla="*/ T8 w 38"/>
                  <a:gd name="T10" fmla="+- 0 4184 4125"/>
                  <a:gd name="T11" fmla="*/ 4184 h 66"/>
                  <a:gd name="T12" fmla="+- 0 6916 6892"/>
                  <a:gd name="T13" fmla="*/ T12 w 38"/>
                  <a:gd name="T14" fmla="+- 0 4184 4125"/>
                  <a:gd name="T15" fmla="*/ 4184 h 66"/>
                  <a:gd name="T16" fmla="+- 0 6916 6892"/>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9" name="Freeform 2297"/>
              <p:cNvSpPr>
                <a:spLocks/>
              </p:cNvSpPr>
              <p:nvPr/>
            </p:nvSpPr>
            <p:spPr bwMode="auto">
              <a:xfrm>
                <a:off x="6892" y="4125"/>
                <a:ext cx="38" cy="66"/>
              </a:xfrm>
              <a:custGeom>
                <a:avLst/>
                <a:gdLst>
                  <a:gd name="T0" fmla="+- 0 6914 6892"/>
                  <a:gd name="T1" fmla="*/ T0 w 38"/>
                  <a:gd name="T2" fmla="+- 0 4125 4125"/>
                  <a:gd name="T3" fmla="*/ 4125 h 66"/>
                  <a:gd name="T4" fmla="+- 0 6892 6892"/>
                  <a:gd name="T5" fmla="*/ T4 w 38"/>
                  <a:gd name="T6" fmla="+- 0 4141 4125"/>
                  <a:gd name="T7" fmla="*/ 4141 h 66"/>
                  <a:gd name="T8" fmla="+- 0 6892 6892"/>
                  <a:gd name="T9" fmla="*/ T8 w 38"/>
                  <a:gd name="T10" fmla="+- 0 4142 4125"/>
                  <a:gd name="T11" fmla="*/ 4142 h 66"/>
                  <a:gd name="T12" fmla="+- 0 6893 6892"/>
                  <a:gd name="T13" fmla="*/ T12 w 38"/>
                  <a:gd name="T14" fmla="+- 0 4143 4125"/>
                  <a:gd name="T15" fmla="*/ 4143 h 66"/>
                  <a:gd name="T16" fmla="+- 0 6895 6892"/>
                  <a:gd name="T17" fmla="*/ T16 w 38"/>
                  <a:gd name="T18" fmla="+- 0 4142 4125"/>
                  <a:gd name="T19" fmla="*/ 4142 h 66"/>
                  <a:gd name="T20" fmla="+- 0 6907 6892"/>
                  <a:gd name="T21" fmla="*/ T20 w 38"/>
                  <a:gd name="T22" fmla="+- 0 4135 4125"/>
                  <a:gd name="T23" fmla="*/ 4135 h 66"/>
                  <a:gd name="T24" fmla="+- 0 6916 6892"/>
                  <a:gd name="T25" fmla="*/ T24 w 38"/>
                  <a:gd name="T26" fmla="+- 0 4135 4125"/>
                  <a:gd name="T27" fmla="*/ 4135 h 66"/>
                  <a:gd name="T28" fmla="+- 0 6916 6892"/>
                  <a:gd name="T29" fmla="*/ T28 w 38"/>
                  <a:gd name="T30" fmla="+- 0 4126 4125"/>
                  <a:gd name="T31" fmla="*/ 4126 h 66"/>
                  <a:gd name="T32" fmla="+- 0 6915 6892"/>
                  <a:gd name="T33" fmla="*/ T32 w 38"/>
                  <a:gd name="T34" fmla="+- 0 4126 4125"/>
                  <a:gd name="T35" fmla="*/ 4126 h 66"/>
                  <a:gd name="T36" fmla="+- 0 6914 6892"/>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6" name="Group 2293"/>
            <p:cNvGrpSpPr>
              <a:grpSpLocks/>
            </p:cNvGrpSpPr>
            <p:nvPr/>
          </p:nvGrpSpPr>
          <p:grpSpPr bwMode="auto">
            <a:xfrm>
              <a:off x="6887" y="4248"/>
              <a:ext cx="45" cy="68"/>
              <a:chOff x="6887" y="4248"/>
              <a:chExt cx="45" cy="68"/>
            </a:xfrm>
          </p:grpSpPr>
          <p:sp>
            <p:nvSpPr>
              <p:cNvPr id="38975" name="Freeform 2295"/>
              <p:cNvSpPr>
                <a:spLocks/>
              </p:cNvSpPr>
              <p:nvPr/>
            </p:nvSpPr>
            <p:spPr bwMode="auto">
              <a:xfrm>
                <a:off x="6887" y="4248"/>
                <a:ext cx="45" cy="68"/>
              </a:xfrm>
              <a:custGeom>
                <a:avLst/>
                <a:gdLst>
                  <a:gd name="T0" fmla="+- 0 6914 6887"/>
                  <a:gd name="T1" fmla="*/ T0 w 45"/>
                  <a:gd name="T2" fmla="+- 0 4248 4248"/>
                  <a:gd name="T3" fmla="*/ 4248 h 68"/>
                  <a:gd name="T4" fmla="+- 0 6905 6887"/>
                  <a:gd name="T5" fmla="*/ T4 w 45"/>
                  <a:gd name="T6" fmla="+- 0 4248 4248"/>
                  <a:gd name="T7" fmla="*/ 4248 h 68"/>
                  <a:gd name="T8" fmla="+- 0 6902 6887"/>
                  <a:gd name="T9" fmla="*/ T8 w 45"/>
                  <a:gd name="T10" fmla="+- 0 4249 4248"/>
                  <a:gd name="T11" fmla="*/ 4249 h 68"/>
                  <a:gd name="T12" fmla="+- 0 6887 6887"/>
                  <a:gd name="T13" fmla="*/ T12 w 45"/>
                  <a:gd name="T14" fmla="+- 0 4287 4248"/>
                  <a:gd name="T15" fmla="*/ 4287 h 68"/>
                  <a:gd name="T16" fmla="+- 0 6887 6887"/>
                  <a:gd name="T17" fmla="*/ T16 w 45"/>
                  <a:gd name="T18" fmla="+- 0 4292 4248"/>
                  <a:gd name="T19" fmla="*/ 4292 h 68"/>
                  <a:gd name="T20" fmla="+- 0 6904 6887"/>
                  <a:gd name="T21" fmla="*/ T20 w 45"/>
                  <a:gd name="T22" fmla="+- 0 4316 4248"/>
                  <a:gd name="T23" fmla="*/ 4316 h 68"/>
                  <a:gd name="T24" fmla="+- 0 6913 6887"/>
                  <a:gd name="T25" fmla="*/ T24 w 45"/>
                  <a:gd name="T26" fmla="+- 0 4316 4248"/>
                  <a:gd name="T27" fmla="*/ 4316 h 68"/>
                  <a:gd name="T28" fmla="+- 0 6916 6887"/>
                  <a:gd name="T29" fmla="*/ T28 w 45"/>
                  <a:gd name="T30" fmla="+- 0 4315 4248"/>
                  <a:gd name="T31" fmla="*/ 4315 h 68"/>
                  <a:gd name="T32" fmla="+- 0 6922 6887"/>
                  <a:gd name="T33" fmla="*/ T32 w 45"/>
                  <a:gd name="T34" fmla="+- 0 4311 4248"/>
                  <a:gd name="T35" fmla="*/ 4311 h 68"/>
                  <a:gd name="T36" fmla="+- 0 6924 6887"/>
                  <a:gd name="T37" fmla="*/ T36 w 45"/>
                  <a:gd name="T38" fmla="+- 0 4309 4248"/>
                  <a:gd name="T39" fmla="*/ 4309 h 68"/>
                  <a:gd name="T40" fmla="+- 0 6925 6887"/>
                  <a:gd name="T41" fmla="*/ T40 w 45"/>
                  <a:gd name="T42" fmla="+- 0 4308 4248"/>
                  <a:gd name="T43" fmla="*/ 4308 h 68"/>
                  <a:gd name="T44" fmla="+- 0 6906 6887"/>
                  <a:gd name="T45" fmla="*/ T44 w 45"/>
                  <a:gd name="T46" fmla="+- 0 4308 4248"/>
                  <a:gd name="T47" fmla="*/ 4308 h 68"/>
                  <a:gd name="T48" fmla="+- 0 6904 6887"/>
                  <a:gd name="T49" fmla="*/ T48 w 45"/>
                  <a:gd name="T50" fmla="+- 0 4308 4248"/>
                  <a:gd name="T51" fmla="*/ 4308 h 68"/>
                  <a:gd name="T52" fmla="+- 0 6895 6887"/>
                  <a:gd name="T53" fmla="*/ T52 w 45"/>
                  <a:gd name="T54" fmla="+- 0 4287 4248"/>
                  <a:gd name="T55" fmla="*/ 4287 h 68"/>
                  <a:gd name="T56" fmla="+- 0 6896 6887"/>
                  <a:gd name="T57" fmla="*/ T56 w 45"/>
                  <a:gd name="T58" fmla="+- 0 4274 4248"/>
                  <a:gd name="T59" fmla="*/ 4274 h 68"/>
                  <a:gd name="T60" fmla="+- 0 6906 6887"/>
                  <a:gd name="T61" fmla="*/ T60 w 45"/>
                  <a:gd name="T62" fmla="+- 0 4255 4248"/>
                  <a:gd name="T63" fmla="*/ 4255 h 68"/>
                  <a:gd name="T64" fmla="+- 0 6926 6887"/>
                  <a:gd name="T65" fmla="*/ T64 w 45"/>
                  <a:gd name="T66" fmla="+- 0 4255 4248"/>
                  <a:gd name="T67" fmla="*/ 4255 h 68"/>
                  <a:gd name="T68" fmla="+- 0 6925 6887"/>
                  <a:gd name="T69" fmla="*/ T68 w 45"/>
                  <a:gd name="T70" fmla="+- 0 4254 4248"/>
                  <a:gd name="T71" fmla="*/ 4254 h 68"/>
                  <a:gd name="T72" fmla="+- 0 6923 6887"/>
                  <a:gd name="T73" fmla="*/ T72 w 45"/>
                  <a:gd name="T74" fmla="+- 0 4252 4248"/>
                  <a:gd name="T75" fmla="*/ 4252 h 68"/>
                  <a:gd name="T76" fmla="+- 0 6917 6887"/>
                  <a:gd name="T77" fmla="*/ T76 w 45"/>
                  <a:gd name="T78" fmla="+- 0 4249 4248"/>
                  <a:gd name="T79" fmla="*/ 4249 h 68"/>
                  <a:gd name="T80" fmla="+- 0 6914 6887"/>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6" name="Freeform 2294"/>
              <p:cNvSpPr>
                <a:spLocks/>
              </p:cNvSpPr>
              <p:nvPr/>
            </p:nvSpPr>
            <p:spPr bwMode="auto">
              <a:xfrm>
                <a:off x="6887" y="4248"/>
                <a:ext cx="45" cy="68"/>
              </a:xfrm>
              <a:custGeom>
                <a:avLst/>
                <a:gdLst>
                  <a:gd name="T0" fmla="+- 0 6926 6887"/>
                  <a:gd name="T1" fmla="*/ T0 w 45"/>
                  <a:gd name="T2" fmla="+- 0 4255 4248"/>
                  <a:gd name="T3" fmla="*/ 4255 h 68"/>
                  <a:gd name="T4" fmla="+- 0 6909 6887"/>
                  <a:gd name="T5" fmla="*/ T4 w 45"/>
                  <a:gd name="T6" fmla="+- 0 4255 4248"/>
                  <a:gd name="T7" fmla="*/ 4255 h 68"/>
                  <a:gd name="T8" fmla="+- 0 6913 6887"/>
                  <a:gd name="T9" fmla="*/ T8 w 45"/>
                  <a:gd name="T10" fmla="+- 0 4256 4248"/>
                  <a:gd name="T11" fmla="*/ 4256 h 68"/>
                  <a:gd name="T12" fmla="+- 0 6917 6887"/>
                  <a:gd name="T13" fmla="*/ T12 w 45"/>
                  <a:gd name="T14" fmla="+- 0 4258 4248"/>
                  <a:gd name="T15" fmla="*/ 4258 h 68"/>
                  <a:gd name="T16" fmla="+- 0 6922 6887"/>
                  <a:gd name="T17" fmla="*/ T16 w 45"/>
                  <a:gd name="T18" fmla="+- 0 4287 4248"/>
                  <a:gd name="T19" fmla="*/ 4287 h 68"/>
                  <a:gd name="T20" fmla="+- 0 6922 6887"/>
                  <a:gd name="T21" fmla="*/ T20 w 45"/>
                  <a:gd name="T22" fmla="+- 0 4290 4248"/>
                  <a:gd name="T23" fmla="*/ 4290 h 68"/>
                  <a:gd name="T24" fmla="+- 0 6911 6887"/>
                  <a:gd name="T25" fmla="*/ T24 w 45"/>
                  <a:gd name="T26" fmla="+- 0 4308 4248"/>
                  <a:gd name="T27" fmla="*/ 4308 h 68"/>
                  <a:gd name="T28" fmla="+- 0 6925 6887"/>
                  <a:gd name="T29" fmla="*/ T28 w 45"/>
                  <a:gd name="T30" fmla="+- 0 4308 4248"/>
                  <a:gd name="T31" fmla="*/ 4308 h 68"/>
                  <a:gd name="T32" fmla="+- 0 6928 6887"/>
                  <a:gd name="T33" fmla="*/ T32 w 45"/>
                  <a:gd name="T34" fmla="+- 0 4303 4248"/>
                  <a:gd name="T35" fmla="*/ 4303 h 68"/>
                  <a:gd name="T36" fmla="+- 0 6929 6887"/>
                  <a:gd name="T37" fmla="*/ T36 w 45"/>
                  <a:gd name="T38" fmla="+- 0 4300 4248"/>
                  <a:gd name="T39" fmla="*/ 4300 h 68"/>
                  <a:gd name="T40" fmla="+- 0 6931 6887"/>
                  <a:gd name="T41" fmla="*/ T40 w 45"/>
                  <a:gd name="T42" fmla="+- 0 4291 4248"/>
                  <a:gd name="T43" fmla="*/ 4291 h 68"/>
                  <a:gd name="T44" fmla="+- 0 6931 6887"/>
                  <a:gd name="T45" fmla="*/ T44 w 45"/>
                  <a:gd name="T46" fmla="+- 0 4287 4248"/>
                  <a:gd name="T47" fmla="*/ 4287 h 68"/>
                  <a:gd name="T48" fmla="+- 0 6931 6887"/>
                  <a:gd name="T49" fmla="*/ T48 w 45"/>
                  <a:gd name="T50" fmla="+- 0 4274 4248"/>
                  <a:gd name="T51" fmla="*/ 4274 h 68"/>
                  <a:gd name="T52" fmla="+- 0 6931 6887"/>
                  <a:gd name="T53" fmla="*/ T52 w 45"/>
                  <a:gd name="T54" fmla="+- 0 4272 4248"/>
                  <a:gd name="T55" fmla="*/ 4272 h 68"/>
                  <a:gd name="T56" fmla="+- 0 6931 6887"/>
                  <a:gd name="T57" fmla="*/ T56 w 45"/>
                  <a:gd name="T58" fmla="+- 0 4271 4248"/>
                  <a:gd name="T59" fmla="*/ 4271 h 68"/>
                  <a:gd name="T60" fmla="+- 0 6929 6887"/>
                  <a:gd name="T61" fmla="*/ T60 w 45"/>
                  <a:gd name="T62" fmla="+- 0 4263 4248"/>
                  <a:gd name="T63" fmla="*/ 4263 h 68"/>
                  <a:gd name="T64" fmla="+- 0 6928 6887"/>
                  <a:gd name="T65" fmla="*/ T64 w 45"/>
                  <a:gd name="T66" fmla="+- 0 4260 4248"/>
                  <a:gd name="T67" fmla="*/ 4260 h 68"/>
                  <a:gd name="T68" fmla="+- 0 6926 6887"/>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7" name="Group 2289"/>
            <p:cNvGrpSpPr>
              <a:grpSpLocks/>
            </p:cNvGrpSpPr>
            <p:nvPr/>
          </p:nvGrpSpPr>
          <p:grpSpPr bwMode="auto">
            <a:xfrm>
              <a:off x="6892" y="4372"/>
              <a:ext cx="38" cy="66"/>
              <a:chOff x="6892" y="4372"/>
              <a:chExt cx="38" cy="66"/>
            </a:xfrm>
          </p:grpSpPr>
          <p:sp>
            <p:nvSpPr>
              <p:cNvPr id="38972" name="Freeform 2292"/>
              <p:cNvSpPr>
                <a:spLocks/>
              </p:cNvSpPr>
              <p:nvPr/>
            </p:nvSpPr>
            <p:spPr bwMode="auto">
              <a:xfrm>
                <a:off x="6892" y="4372"/>
                <a:ext cx="38" cy="66"/>
              </a:xfrm>
              <a:custGeom>
                <a:avLst/>
                <a:gdLst>
                  <a:gd name="T0" fmla="+- 0 6927 6892"/>
                  <a:gd name="T1" fmla="*/ T0 w 38"/>
                  <a:gd name="T2" fmla="+- 0 4431 4372"/>
                  <a:gd name="T3" fmla="*/ 4431 h 66"/>
                  <a:gd name="T4" fmla="+- 0 6894 6892"/>
                  <a:gd name="T5" fmla="*/ T4 w 38"/>
                  <a:gd name="T6" fmla="+- 0 4431 4372"/>
                  <a:gd name="T7" fmla="*/ 4431 h 66"/>
                  <a:gd name="T8" fmla="+- 0 6893 6892"/>
                  <a:gd name="T9" fmla="*/ T8 w 38"/>
                  <a:gd name="T10" fmla="+- 0 4431 4372"/>
                  <a:gd name="T11" fmla="*/ 4431 h 66"/>
                  <a:gd name="T12" fmla="+- 0 6893 6892"/>
                  <a:gd name="T13" fmla="*/ T12 w 38"/>
                  <a:gd name="T14" fmla="+- 0 4432 4372"/>
                  <a:gd name="T15" fmla="*/ 4432 h 66"/>
                  <a:gd name="T16" fmla="+- 0 6892 6892"/>
                  <a:gd name="T17" fmla="*/ T16 w 38"/>
                  <a:gd name="T18" fmla="+- 0 4433 4372"/>
                  <a:gd name="T19" fmla="*/ 4433 h 66"/>
                  <a:gd name="T20" fmla="+- 0 6892 6892"/>
                  <a:gd name="T21" fmla="*/ T20 w 38"/>
                  <a:gd name="T22" fmla="+- 0 4436 4372"/>
                  <a:gd name="T23" fmla="*/ 4436 h 66"/>
                  <a:gd name="T24" fmla="+- 0 6893 6892"/>
                  <a:gd name="T25" fmla="*/ T24 w 38"/>
                  <a:gd name="T26" fmla="+- 0 4437 4372"/>
                  <a:gd name="T27" fmla="*/ 4437 h 66"/>
                  <a:gd name="T28" fmla="+- 0 6893 6892"/>
                  <a:gd name="T29" fmla="*/ T28 w 38"/>
                  <a:gd name="T30" fmla="+- 0 4438 4372"/>
                  <a:gd name="T31" fmla="*/ 4438 h 66"/>
                  <a:gd name="T32" fmla="+- 0 6928 6892"/>
                  <a:gd name="T33" fmla="*/ T32 w 38"/>
                  <a:gd name="T34" fmla="+- 0 4438 4372"/>
                  <a:gd name="T35" fmla="*/ 4438 h 66"/>
                  <a:gd name="T36" fmla="+- 0 6929 6892"/>
                  <a:gd name="T37" fmla="*/ T36 w 38"/>
                  <a:gd name="T38" fmla="+- 0 4437 4372"/>
                  <a:gd name="T39" fmla="*/ 4437 h 66"/>
                  <a:gd name="T40" fmla="+- 0 6929 6892"/>
                  <a:gd name="T41" fmla="*/ T40 w 38"/>
                  <a:gd name="T42" fmla="+- 0 4436 4372"/>
                  <a:gd name="T43" fmla="*/ 4436 h 66"/>
                  <a:gd name="T44" fmla="+- 0 6929 6892"/>
                  <a:gd name="T45" fmla="*/ T44 w 38"/>
                  <a:gd name="T46" fmla="+- 0 4433 4372"/>
                  <a:gd name="T47" fmla="*/ 4433 h 66"/>
                  <a:gd name="T48" fmla="+- 0 6929 6892"/>
                  <a:gd name="T49" fmla="*/ T48 w 38"/>
                  <a:gd name="T50" fmla="+- 0 4432 4372"/>
                  <a:gd name="T51" fmla="*/ 4432 h 66"/>
                  <a:gd name="T52" fmla="+- 0 6928 6892"/>
                  <a:gd name="T53" fmla="*/ T52 w 38"/>
                  <a:gd name="T54" fmla="+- 0 4431 4372"/>
                  <a:gd name="T55" fmla="*/ 4431 h 66"/>
                  <a:gd name="T56" fmla="+- 0 6927 6892"/>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3" name="Freeform 2291"/>
              <p:cNvSpPr>
                <a:spLocks/>
              </p:cNvSpPr>
              <p:nvPr/>
            </p:nvSpPr>
            <p:spPr bwMode="auto">
              <a:xfrm>
                <a:off x="6892" y="4372"/>
                <a:ext cx="38" cy="66"/>
              </a:xfrm>
              <a:custGeom>
                <a:avLst/>
                <a:gdLst>
                  <a:gd name="T0" fmla="+- 0 6916 6892"/>
                  <a:gd name="T1" fmla="*/ T0 w 38"/>
                  <a:gd name="T2" fmla="+- 0 4381 4372"/>
                  <a:gd name="T3" fmla="*/ 4381 h 66"/>
                  <a:gd name="T4" fmla="+- 0 6907 6892"/>
                  <a:gd name="T5" fmla="*/ T4 w 38"/>
                  <a:gd name="T6" fmla="+- 0 4381 4372"/>
                  <a:gd name="T7" fmla="*/ 4381 h 66"/>
                  <a:gd name="T8" fmla="+- 0 6907 6892"/>
                  <a:gd name="T9" fmla="*/ T8 w 38"/>
                  <a:gd name="T10" fmla="+- 0 4431 4372"/>
                  <a:gd name="T11" fmla="*/ 4431 h 66"/>
                  <a:gd name="T12" fmla="+- 0 6916 6892"/>
                  <a:gd name="T13" fmla="*/ T12 w 38"/>
                  <a:gd name="T14" fmla="+- 0 4431 4372"/>
                  <a:gd name="T15" fmla="*/ 4431 h 66"/>
                  <a:gd name="T16" fmla="+- 0 6916 6892"/>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4" name="Freeform 2290"/>
              <p:cNvSpPr>
                <a:spLocks/>
              </p:cNvSpPr>
              <p:nvPr/>
            </p:nvSpPr>
            <p:spPr bwMode="auto">
              <a:xfrm>
                <a:off x="6892" y="4372"/>
                <a:ext cx="38" cy="66"/>
              </a:xfrm>
              <a:custGeom>
                <a:avLst/>
                <a:gdLst>
                  <a:gd name="T0" fmla="+- 0 6914 6892"/>
                  <a:gd name="T1" fmla="*/ T0 w 38"/>
                  <a:gd name="T2" fmla="+- 0 4372 4372"/>
                  <a:gd name="T3" fmla="*/ 4372 h 66"/>
                  <a:gd name="T4" fmla="+- 0 6892 6892"/>
                  <a:gd name="T5" fmla="*/ T4 w 38"/>
                  <a:gd name="T6" fmla="+- 0 4388 4372"/>
                  <a:gd name="T7" fmla="*/ 4388 h 66"/>
                  <a:gd name="T8" fmla="+- 0 6892 6892"/>
                  <a:gd name="T9" fmla="*/ T8 w 38"/>
                  <a:gd name="T10" fmla="+- 0 4389 4372"/>
                  <a:gd name="T11" fmla="*/ 4389 h 66"/>
                  <a:gd name="T12" fmla="+- 0 6893 6892"/>
                  <a:gd name="T13" fmla="*/ T12 w 38"/>
                  <a:gd name="T14" fmla="+- 0 4389 4372"/>
                  <a:gd name="T15" fmla="*/ 4389 h 66"/>
                  <a:gd name="T16" fmla="+- 0 6895 6892"/>
                  <a:gd name="T17" fmla="*/ T16 w 38"/>
                  <a:gd name="T18" fmla="+- 0 4388 4372"/>
                  <a:gd name="T19" fmla="*/ 4388 h 66"/>
                  <a:gd name="T20" fmla="+- 0 6907 6892"/>
                  <a:gd name="T21" fmla="*/ T20 w 38"/>
                  <a:gd name="T22" fmla="+- 0 4381 4372"/>
                  <a:gd name="T23" fmla="*/ 4381 h 66"/>
                  <a:gd name="T24" fmla="+- 0 6916 6892"/>
                  <a:gd name="T25" fmla="*/ T24 w 38"/>
                  <a:gd name="T26" fmla="+- 0 4381 4372"/>
                  <a:gd name="T27" fmla="*/ 4381 h 66"/>
                  <a:gd name="T28" fmla="+- 0 6916 6892"/>
                  <a:gd name="T29" fmla="*/ T28 w 38"/>
                  <a:gd name="T30" fmla="+- 0 4372 4372"/>
                  <a:gd name="T31" fmla="*/ 4372 h 66"/>
                  <a:gd name="T32" fmla="+- 0 6915 6892"/>
                  <a:gd name="T33" fmla="*/ T32 w 38"/>
                  <a:gd name="T34" fmla="+- 0 4372 4372"/>
                  <a:gd name="T35" fmla="*/ 4372 h 66"/>
                  <a:gd name="T36" fmla="+- 0 6914 6892"/>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8" name="Group 2286"/>
            <p:cNvGrpSpPr>
              <a:grpSpLocks/>
            </p:cNvGrpSpPr>
            <p:nvPr/>
          </p:nvGrpSpPr>
          <p:grpSpPr bwMode="auto">
            <a:xfrm>
              <a:off x="6887" y="4494"/>
              <a:ext cx="45" cy="68"/>
              <a:chOff x="6887" y="4494"/>
              <a:chExt cx="45" cy="68"/>
            </a:xfrm>
          </p:grpSpPr>
          <p:sp>
            <p:nvSpPr>
              <p:cNvPr id="38970" name="Freeform 2288"/>
              <p:cNvSpPr>
                <a:spLocks/>
              </p:cNvSpPr>
              <p:nvPr/>
            </p:nvSpPr>
            <p:spPr bwMode="auto">
              <a:xfrm>
                <a:off x="6887" y="4494"/>
                <a:ext cx="45" cy="68"/>
              </a:xfrm>
              <a:custGeom>
                <a:avLst/>
                <a:gdLst>
                  <a:gd name="T0" fmla="+- 0 6914 6887"/>
                  <a:gd name="T1" fmla="*/ T0 w 45"/>
                  <a:gd name="T2" fmla="+- 0 4494 4494"/>
                  <a:gd name="T3" fmla="*/ 4494 h 68"/>
                  <a:gd name="T4" fmla="+- 0 6905 6887"/>
                  <a:gd name="T5" fmla="*/ T4 w 45"/>
                  <a:gd name="T6" fmla="+- 0 4494 4494"/>
                  <a:gd name="T7" fmla="*/ 4494 h 68"/>
                  <a:gd name="T8" fmla="+- 0 6902 6887"/>
                  <a:gd name="T9" fmla="*/ T8 w 45"/>
                  <a:gd name="T10" fmla="+- 0 4495 4494"/>
                  <a:gd name="T11" fmla="*/ 4495 h 68"/>
                  <a:gd name="T12" fmla="+- 0 6887 6887"/>
                  <a:gd name="T13" fmla="*/ T12 w 45"/>
                  <a:gd name="T14" fmla="+- 0 4534 4494"/>
                  <a:gd name="T15" fmla="*/ 4534 h 68"/>
                  <a:gd name="T16" fmla="+- 0 6887 6887"/>
                  <a:gd name="T17" fmla="*/ T16 w 45"/>
                  <a:gd name="T18" fmla="+- 0 4538 4494"/>
                  <a:gd name="T19" fmla="*/ 4538 h 68"/>
                  <a:gd name="T20" fmla="+- 0 6904 6887"/>
                  <a:gd name="T21" fmla="*/ T20 w 45"/>
                  <a:gd name="T22" fmla="+- 0 4562 4494"/>
                  <a:gd name="T23" fmla="*/ 4562 h 68"/>
                  <a:gd name="T24" fmla="+- 0 6913 6887"/>
                  <a:gd name="T25" fmla="*/ T24 w 45"/>
                  <a:gd name="T26" fmla="+- 0 4562 4494"/>
                  <a:gd name="T27" fmla="*/ 4562 h 68"/>
                  <a:gd name="T28" fmla="+- 0 6916 6887"/>
                  <a:gd name="T29" fmla="*/ T28 w 45"/>
                  <a:gd name="T30" fmla="+- 0 4561 4494"/>
                  <a:gd name="T31" fmla="*/ 4561 h 68"/>
                  <a:gd name="T32" fmla="+- 0 6922 6887"/>
                  <a:gd name="T33" fmla="*/ T32 w 45"/>
                  <a:gd name="T34" fmla="+- 0 4558 4494"/>
                  <a:gd name="T35" fmla="*/ 4558 h 68"/>
                  <a:gd name="T36" fmla="+- 0 6924 6887"/>
                  <a:gd name="T37" fmla="*/ T36 w 45"/>
                  <a:gd name="T38" fmla="+- 0 4555 4494"/>
                  <a:gd name="T39" fmla="*/ 4555 h 68"/>
                  <a:gd name="T40" fmla="+- 0 6925 6887"/>
                  <a:gd name="T41" fmla="*/ T40 w 45"/>
                  <a:gd name="T42" fmla="+- 0 4555 4494"/>
                  <a:gd name="T43" fmla="*/ 4555 h 68"/>
                  <a:gd name="T44" fmla="+- 0 6906 6887"/>
                  <a:gd name="T45" fmla="*/ T44 w 45"/>
                  <a:gd name="T46" fmla="+- 0 4555 4494"/>
                  <a:gd name="T47" fmla="*/ 4555 h 68"/>
                  <a:gd name="T48" fmla="+- 0 6904 6887"/>
                  <a:gd name="T49" fmla="*/ T48 w 45"/>
                  <a:gd name="T50" fmla="+- 0 4554 4494"/>
                  <a:gd name="T51" fmla="*/ 4554 h 68"/>
                  <a:gd name="T52" fmla="+- 0 6895 6887"/>
                  <a:gd name="T53" fmla="*/ T52 w 45"/>
                  <a:gd name="T54" fmla="+- 0 4534 4494"/>
                  <a:gd name="T55" fmla="*/ 4534 h 68"/>
                  <a:gd name="T56" fmla="+- 0 6896 6887"/>
                  <a:gd name="T57" fmla="*/ T56 w 45"/>
                  <a:gd name="T58" fmla="+- 0 4520 4494"/>
                  <a:gd name="T59" fmla="*/ 4520 h 68"/>
                  <a:gd name="T60" fmla="+- 0 6906 6887"/>
                  <a:gd name="T61" fmla="*/ T60 w 45"/>
                  <a:gd name="T62" fmla="+- 0 4501 4494"/>
                  <a:gd name="T63" fmla="*/ 4501 h 68"/>
                  <a:gd name="T64" fmla="+- 0 6926 6887"/>
                  <a:gd name="T65" fmla="*/ T64 w 45"/>
                  <a:gd name="T66" fmla="+- 0 4501 4494"/>
                  <a:gd name="T67" fmla="*/ 4501 h 68"/>
                  <a:gd name="T68" fmla="+- 0 6925 6887"/>
                  <a:gd name="T69" fmla="*/ T68 w 45"/>
                  <a:gd name="T70" fmla="+- 0 4500 4494"/>
                  <a:gd name="T71" fmla="*/ 4500 h 68"/>
                  <a:gd name="T72" fmla="+- 0 6923 6887"/>
                  <a:gd name="T73" fmla="*/ T72 w 45"/>
                  <a:gd name="T74" fmla="+- 0 4498 4494"/>
                  <a:gd name="T75" fmla="*/ 4498 h 68"/>
                  <a:gd name="T76" fmla="+- 0 6917 6887"/>
                  <a:gd name="T77" fmla="*/ T76 w 45"/>
                  <a:gd name="T78" fmla="+- 0 4495 4494"/>
                  <a:gd name="T79" fmla="*/ 4495 h 68"/>
                  <a:gd name="T80" fmla="+- 0 6914 6887"/>
                  <a:gd name="T81" fmla="*/ T80 w 45"/>
                  <a:gd name="T82" fmla="+- 0 4494 4494"/>
                  <a:gd name="T8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4"/>
                    </a:lnTo>
                    <a:lnTo>
                      <a:pt x="17" y="68"/>
                    </a:lnTo>
                    <a:lnTo>
                      <a:pt x="26" y="68"/>
                    </a:lnTo>
                    <a:lnTo>
                      <a:pt x="29" y="67"/>
                    </a:lnTo>
                    <a:lnTo>
                      <a:pt x="35" y="64"/>
                    </a:lnTo>
                    <a:lnTo>
                      <a:pt x="37" y="61"/>
                    </a:lnTo>
                    <a:lnTo>
                      <a:pt x="38" y="61"/>
                    </a:lnTo>
                    <a:lnTo>
                      <a:pt x="19" y="61"/>
                    </a:lnTo>
                    <a:lnTo>
                      <a:pt x="17" y="60"/>
                    </a:lnTo>
                    <a:lnTo>
                      <a:pt x="8" y="40"/>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1" name="Freeform 2287"/>
              <p:cNvSpPr>
                <a:spLocks/>
              </p:cNvSpPr>
              <p:nvPr/>
            </p:nvSpPr>
            <p:spPr bwMode="auto">
              <a:xfrm>
                <a:off x="6887" y="4494"/>
                <a:ext cx="45" cy="68"/>
              </a:xfrm>
              <a:custGeom>
                <a:avLst/>
                <a:gdLst>
                  <a:gd name="T0" fmla="+- 0 6926 6887"/>
                  <a:gd name="T1" fmla="*/ T0 w 45"/>
                  <a:gd name="T2" fmla="+- 0 4501 4494"/>
                  <a:gd name="T3" fmla="*/ 4501 h 68"/>
                  <a:gd name="T4" fmla="+- 0 6909 6887"/>
                  <a:gd name="T5" fmla="*/ T4 w 45"/>
                  <a:gd name="T6" fmla="+- 0 4501 4494"/>
                  <a:gd name="T7" fmla="*/ 4501 h 68"/>
                  <a:gd name="T8" fmla="+- 0 6913 6887"/>
                  <a:gd name="T9" fmla="*/ T8 w 45"/>
                  <a:gd name="T10" fmla="+- 0 4502 4494"/>
                  <a:gd name="T11" fmla="*/ 4502 h 68"/>
                  <a:gd name="T12" fmla="+- 0 6917 6887"/>
                  <a:gd name="T13" fmla="*/ T12 w 45"/>
                  <a:gd name="T14" fmla="+- 0 4504 4494"/>
                  <a:gd name="T15" fmla="*/ 4504 h 68"/>
                  <a:gd name="T16" fmla="+- 0 6922 6887"/>
                  <a:gd name="T17" fmla="*/ T16 w 45"/>
                  <a:gd name="T18" fmla="+- 0 4534 4494"/>
                  <a:gd name="T19" fmla="*/ 4534 h 68"/>
                  <a:gd name="T20" fmla="+- 0 6922 6887"/>
                  <a:gd name="T21" fmla="*/ T20 w 45"/>
                  <a:gd name="T22" fmla="+- 0 4537 4494"/>
                  <a:gd name="T23" fmla="*/ 4537 h 68"/>
                  <a:gd name="T24" fmla="+- 0 6911 6887"/>
                  <a:gd name="T25" fmla="*/ T24 w 45"/>
                  <a:gd name="T26" fmla="+- 0 4555 4494"/>
                  <a:gd name="T27" fmla="*/ 4555 h 68"/>
                  <a:gd name="T28" fmla="+- 0 6925 6887"/>
                  <a:gd name="T29" fmla="*/ T28 w 45"/>
                  <a:gd name="T30" fmla="+- 0 4555 4494"/>
                  <a:gd name="T31" fmla="*/ 4555 h 68"/>
                  <a:gd name="T32" fmla="+- 0 6928 6887"/>
                  <a:gd name="T33" fmla="*/ T32 w 45"/>
                  <a:gd name="T34" fmla="+- 0 4549 4494"/>
                  <a:gd name="T35" fmla="*/ 4549 h 68"/>
                  <a:gd name="T36" fmla="+- 0 6929 6887"/>
                  <a:gd name="T37" fmla="*/ T36 w 45"/>
                  <a:gd name="T38" fmla="+- 0 4546 4494"/>
                  <a:gd name="T39" fmla="*/ 4546 h 68"/>
                  <a:gd name="T40" fmla="+- 0 6931 6887"/>
                  <a:gd name="T41" fmla="*/ T40 w 45"/>
                  <a:gd name="T42" fmla="+- 0 4537 4494"/>
                  <a:gd name="T43" fmla="*/ 4537 h 68"/>
                  <a:gd name="T44" fmla="+- 0 6931 6887"/>
                  <a:gd name="T45" fmla="*/ T44 w 45"/>
                  <a:gd name="T46" fmla="+- 0 4534 4494"/>
                  <a:gd name="T47" fmla="*/ 4534 h 68"/>
                  <a:gd name="T48" fmla="+- 0 6931 6887"/>
                  <a:gd name="T49" fmla="*/ T48 w 45"/>
                  <a:gd name="T50" fmla="+- 0 4520 4494"/>
                  <a:gd name="T51" fmla="*/ 4520 h 68"/>
                  <a:gd name="T52" fmla="+- 0 6931 6887"/>
                  <a:gd name="T53" fmla="*/ T52 w 45"/>
                  <a:gd name="T54" fmla="+- 0 4519 4494"/>
                  <a:gd name="T55" fmla="*/ 4519 h 68"/>
                  <a:gd name="T56" fmla="+- 0 6931 6887"/>
                  <a:gd name="T57" fmla="*/ T56 w 45"/>
                  <a:gd name="T58" fmla="+- 0 4517 4494"/>
                  <a:gd name="T59" fmla="*/ 4517 h 68"/>
                  <a:gd name="T60" fmla="+- 0 6929 6887"/>
                  <a:gd name="T61" fmla="*/ T60 w 45"/>
                  <a:gd name="T62" fmla="+- 0 4509 4494"/>
                  <a:gd name="T63" fmla="*/ 4509 h 68"/>
                  <a:gd name="T64" fmla="+- 0 6928 6887"/>
                  <a:gd name="T65" fmla="*/ T64 w 45"/>
                  <a:gd name="T66" fmla="+- 0 4506 4494"/>
                  <a:gd name="T67" fmla="*/ 4506 h 68"/>
                  <a:gd name="T68" fmla="+- 0 6926 6887"/>
                  <a:gd name="T69" fmla="*/ T68 w 45"/>
                  <a:gd name="T70" fmla="+- 0 4501 4494"/>
                  <a:gd name="T71"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40"/>
                    </a:lnTo>
                    <a:lnTo>
                      <a:pt x="35" y="43"/>
                    </a:lnTo>
                    <a:lnTo>
                      <a:pt x="24" y="61"/>
                    </a:lnTo>
                    <a:lnTo>
                      <a:pt x="38" y="61"/>
                    </a:lnTo>
                    <a:lnTo>
                      <a:pt x="41" y="55"/>
                    </a:lnTo>
                    <a:lnTo>
                      <a:pt x="42" y="52"/>
                    </a:lnTo>
                    <a:lnTo>
                      <a:pt x="44" y="43"/>
                    </a:lnTo>
                    <a:lnTo>
                      <a:pt x="44" y="40"/>
                    </a:lnTo>
                    <a:lnTo>
                      <a:pt x="44" y="26"/>
                    </a:lnTo>
                    <a:lnTo>
                      <a:pt x="44" y="25"/>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9" name="Group 2282"/>
            <p:cNvGrpSpPr>
              <a:grpSpLocks/>
            </p:cNvGrpSpPr>
            <p:nvPr/>
          </p:nvGrpSpPr>
          <p:grpSpPr bwMode="auto">
            <a:xfrm>
              <a:off x="6957" y="4031"/>
              <a:ext cx="80" cy="658"/>
              <a:chOff x="6957" y="4031"/>
              <a:chExt cx="80" cy="658"/>
            </a:xfrm>
          </p:grpSpPr>
          <p:sp>
            <p:nvSpPr>
              <p:cNvPr id="38967" name="Freeform 2285"/>
              <p:cNvSpPr>
                <a:spLocks/>
              </p:cNvSpPr>
              <p:nvPr/>
            </p:nvSpPr>
            <p:spPr bwMode="auto">
              <a:xfrm>
                <a:off x="6957" y="4031"/>
                <a:ext cx="80" cy="658"/>
              </a:xfrm>
              <a:custGeom>
                <a:avLst/>
                <a:gdLst>
                  <a:gd name="T0" fmla="+- 0 7036 6957"/>
                  <a:gd name="T1" fmla="*/ T0 w 80"/>
                  <a:gd name="T2" fmla="+- 0 4031 4031"/>
                  <a:gd name="T3" fmla="*/ 4031 h 658"/>
                  <a:gd name="T4" fmla="+- 0 6957 6957"/>
                  <a:gd name="T5" fmla="*/ T4 w 80"/>
                  <a:gd name="T6" fmla="+- 0 4031 4031"/>
                  <a:gd name="T7" fmla="*/ 4031 h 658"/>
                  <a:gd name="T8" fmla="+- 0 6958 6957"/>
                  <a:gd name="T9" fmla="*/ T8 w 80"/>
                  <a:gd name="T10" fmla="+- 0 4033 4031"/>
                  <a:gd name="T11" fmla="*/ 4033 h 658"/>
                  <a:gd name="T12" fmla="+- 0 6958 6957"/>
                  <a:gd name="T13" fmla="*/ T12 w 80"/>
                  <a:gd name="T14" fmla="+- 0 4688 4031"/>
                  <a:gd name="T15" fmla="*/ 4688 h 658"/>
                  <a:gd name="T16" fmla="+- 0 6957 6957"/>
                  <a:gd name="T17" fmla="*/ T16 w 80"/>
                  <a:gd name="T18" fmla="+- 0 4689 4031"/>
                  <a:gd name="T19" fmla="*/ 4689 h 658"/>
                  <a:gd name="T20" fmla="+- 0 7036 6957"/>
                  <a:gd name="T21" fmla="*/ T20 w 80"/>
                  <a:gd name="T22" fmla="+- 0 4689 4031"/>
                  <a:gd name="T23" fmla="*/ 4689 h 658"/>
                  <a:gd name="T24" fmla="+- 0 7035 6957"/>
                  <a:gd name="T25" fmla="*/ T24 w 80"/>
                  <a:gd name="T26" fmla="+- 0 4688 4031"/>
                  <a:gd name="T27" fmla="*/ 4688 h 658"/>
                  <a:gd name="T28" fmla="+- 0 7035 6957"/>
                  <a:gd name="T29" fmla="*/ T28 w 80"/>
                  <a:gd name="T30" fmla="+- 0 4466 4031"/>
                  <a:gd name="T31" fmla="*/ 4466 h 658"/>
                  <a:gd name="T32" fmla="+- 0 6966 6957"/>
                  <a:gd name="T33" fmla="*/ T32 w 80"/>
                  <a:gd name="T34" fmla="+- 0 4466 4031"/>
                  <a:gd name="T35" fmla="*/ 4466 h 658"/>
                  <a:gd name="T36" fmla="+- 0 6964 6957"/>
                  <a:gd name="T37" fmla="*/ T36 w 80"/>
                  <a:gd name="T38" fmla="+- 0 4463 4031"/>
                  <a:gd name="T39" fmla="*/ 4463 h 658"/>
                  <a:gd name="T40" fmla="+- 0 6966 6957"/>
                  <a:gd name="T41" fmla="*/ T40 w 80"/>
                  <a:gd name="T42" fmla="+- 0 4461 4031"/>
                  <a:gd name="T43" fmla="*/ 4461 h 658"/>
                  <a:gd name="T44" fmla="+- 0 7035 6957"/>
                  <a:gd name="T45" fmla="*/ T44 w 80"/>
                  <a:gd name="T46" fmla="+- 0 4461 4031"/>
                  <a:gd name="T47" fmla="*/ 4461 h 658"/>
                  <a:gd name="T48" fmla="+- 0 7035 6957"/>
                  <a:gd name="T49" fmla="*/ T48 w 80"/>
                  <a:gd name="T50" fmla="+- 0 4451 4031"/>
                  <a:gd name="T51" fmla="*/ 4451 h 658"/>
                  <a:gd name="T52" fmla="+- 0 6963 6957"/>
                  <a:gd name="T53" fmla="*/ T52 w 80"/>
                  <a:gd name="T54" fmla="+- 0 4451 4031"/>
                  <a:gd name="T55" fmla="*/ 4451 h 658"/>
                  <a:gd name="T56" fmla="+- 0 6960 6957"/>
                  <a:gd name="T57" fmla="*/ T56 w 80"/>
                  <a:gd name="T58" fmla="+- 0 4449 4031"/>
                  <a:gd name="T59" fmla="*/ 4449 h 658"/>
                  <a:gd name="T60" fmla="+- 0 6963 6957"/>
                  <a:gd name="T61" fmla="*/ T60 w 80"/>
                  <a:gd name="T62" fmla="+- 0 4446 4031"/>
                  <a:gd name="T63" fmla="*/ 4446 h 658"/>
                  <a:gd name="T64" fmla="+- 0 7035 6957"/>
                  <a:gd name="T65" fmla="*/ T64 w 80"/>
                  <a:gd name="T66" fmla="+- 0 4446 4031"/>
                  <a:gd name="T67" fmla="*/ 4446 h 658"/>
                  <a:gd name="T68" fmla="+- 0 7035 6957"/>
                  <a:gd name="T69" fmla="*/ T68 w 80"/>
                  <a:gd name="T70" fmla="+- 0 4033 4031"/>
                  <a:gd name="T71" fmla="*/ 4033 h 658"/>
                  <a:gd name="T72" fmla="+- 0 7036 6957"/>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657"/>
                    </a:lnTo>
                    <a:lnTo>
                      <a:pt x="0" y="658"/>
                    </a:lnTo>
                    <a:lnTo>
                      <a:pt x="79" y="658"/>
                    </a:lnTo>
                    <a:lnTo>
                      <a:pt x="78" y="657"/>
                    </a:lnTo>
                    <a:lnTo>
                      <a:pt x="78" y="435"/>
                    </a:lnTo>
                    <a:lnTo>
                      <a:pt x="9" y="435"/>
                    </a:lnTo>
                    <a:lnTo>
                      <a:pt x="7" y="432"/>
                    </a:lnTo>
                    <a:lnTo>
                      <a:pt x="9" y="430"/>
                    </a:lnTo>
                    <a:lnTo>
                      <a:pt x="78" y="430"/>
                    </a:lnTo>
                    <a:lnTo>
                      <a:pt x="78" y="420"/>
                    </a:lnTo>
                    <a:lnTo>
                      <a:pt x="6" y="420"/>
                    </a:lnTo>
                    <a:lnTo>
                      <a:pt x="3" y="418"/>
                    </a:lnTo>
                    <a:lnTo>
                      <a:pt x="6"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68" name="Freeform 2284"/>
              <p:cNvSpPr>
                <a:spLocks/>
              </p:cNvSpPr>
              <p:nvPr/>
            </p:nvSpPr>
            <p:spPr bwMode="auto">
              <a:xfrm>
                <a:off x="6957" y="4031"/>
                <a:ext cx="80" cy="658"/>
              </a:xfrm>
              <a:custGeom>
                <a:avLst/>
                <a:gdLst>
                  <a:gd name="T0" fmla="+- 0 7027 6957"/>
                  <a:gd name="T1" fmla="*/ T0 w 80"/>
                  <a:gd name="T2" fmla="+- 0 4461 4031"/>
                  <a:gd name="T3" fmla="*/ 4461 h 658"/>
                  <a:gd name="T4" fmla="+- 0 7001 6957"/>
                  <a:gd name="T5" fmla="*/ T4 w 80"/>
                  <a:gd name="T6" fmla="+- 0 4461 4031"/>
                  <a:gd name="T7" fmla="*/ 4461 h 658"/>
                  <a:gd name="T8" fmla="+- 0 7004 6957"/>
                  <a:gd name="T9" fmla="*/ T8 w 80"/>
                  <a:gd name="T10" fmla="+- 0 4463 4031"/>
                  <a:gd name="T11" fmla="*/ 4463 h 658"/>
                  <a:gd name="T12" fmla="+- 0 7001 6957"/>
                  <a:gd name="T13" fmla="*/ T12 w 80"/>
                  <a:gd name="T14" fmla="+- 0 4466 4031"/>
                  <a:gd name="T15" fmla="*/ 4466 h 658"/>
                  <a:gd name="T16" fmla="+- 0 7027 6957"/>
                  <a:gd name="T17" fmla="*/ T16 w 80"/>
                  <a:gd name="T18" fmla="+- 0 4466 4031"/>
                  <a:gd name="T19" fmla="*/ 4466 h 658"/>
                  <a:gd name="T20" fmla="+- 0 7024 6957"/>
                  <a:gd name="T21" fmla="*/ T20 w 80"/>
                  <a:gd name="T22" fmla="+- 0 4463 4031"/>
                  <a:gd name="T23" fmla="*/ 4463 h 658"/>
                  <a:gd name="T24" fmla="+- 0 7027 6957"/>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0" y="430"/>
                    </a:moveTo>
                    <a:lnTo>
                      <a:pt x="44" y="430"/>
                    </a:lnTo>
                    <a:lnTo>
                      <a:pt x="47" y="432"/>
                    </a:lnTo>
                    <a:lnTo>
                      <a:pt x="44" y="435"/>
                    </a:lnTo>
                    <a:lnTo>
                      <a:pt x="70" y="435"/>
                    </a:lnTo>
                    <a:lnTo>
                      <a:pt x="67" y="432"/>
                    </a:lnTo>
                    <a:lnTo>
                      <a:pt x="70"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69" name="Freeform 2283"/>
              <p:cNvSpPr>
                <a:spLocks/>
              </p:cNvSpPr>
              <p:nvPr/>
            </p:nvSpPr>
            <p:spPr bwMode="auto">
              <a:xfrm>
                <a:off x="6957" y="4031"/>
                <a:ext cx="80" cy="658"/>
              </a:xfrm>
              <a:custGeom>
                <a:avLst/>
                <a:gdLst>
                  <a:gd name="T0" fmla="+- 0 7024 6957"/>
                  <a:gd name="T1" fmla="*/ T0 w 80"/>
                  <a:gd name="T2" fmla="+- 0 4446 4031"/>
                  <a:gd name="T3" fmla="*/ 4446 h 658"/>
                  <a:gd name="T4" fmla="+- 0 6998 6957"/>
                  <a:gd name="T5" fmla="*/ T4 w 80"/>
                  <a:gd name="T6" fmla="+- 0 4446 4031"/>
                  <a:gd name="T7" fmla="*/ 4446 h 658"/>
                  <a:gd name="T8" fmla="+- 0 7001 6957"/>
                  <a:gd name="T9" fmla="*/ T8 w 80"/>
                  <a:gd name="T10" fmla="+- 0 4449 4031"/>
                  <a:gd name="T11" fmla="*/ 4449 h 658"/>
                  <a:gd name="T12" fmla="+- 0 6998 6957"/>
                  <a:gd name="T13" fmla="*/ T12 w 80"/>
                  <a:gd name="T14" fmla="+- 0 4451 4031"/>
                  <a:gd name="T15" fmla="*/ 4451 h 658"/>
                  <a:gd name="T16" fmla="+- 0 7024 6957"/>
                  <a:gd name="T17" fmla="*/ T16 w 80"/>
                  <a:gd name="T18" fmla="+- 0 4451 4031"/>
                  <a:gd name="T19" fmla="*/ 4451 h 658"/>
                  <a:gd name="T20" fmla="+- 0 7022 6957"/>
                  <a:gd name="T21" fmla="*/ T20 w 80"/>
                  <a:gd name="T22" fmla="+- 0 4449 4031"/>
                  <a:gd name="T23" fmla="*/ 4449 h 658"/>
                  <a:gd name="T24" fmla="+- 0 7024 6957"/>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7" y="415"/>
                    </a:moveTo>
                    <a:lnTo>
                      <a:pt x="41" y="415"/>
                    </a:lnTo>
                    <a:lnTo>
                      <a:pt x="44" y="418"/>
                    </a:lnTo>
                    <a:lnTo>
                      <a:pt x="41" y="420"/>
                    </a:lnTo>
                    <a:lnTo>
                      <a:pt x="67" y="420"/>
                    </a:lnTo>
                    <a:lnTo>
                      <a:pt x="65" y="418"/>
                    </a:lnTo>
                    <a:lnTo>
                      <a:pt x="6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80" name="Group 2280"/>
            <p:cNvGrpSpPr>
              <a:grpSpLocks/>
            </p:cNvGrpSpPr>
            <p:nvPr/>
          </p:nvGrpSpPr>
          <p:grpSpPr bwMode="auto">
            <a:xfrm>
              <a:off x="6964" y="4463"/>
              <a:ext cx="71" cy="2"/>
              <a:chOff x="6964" y="4463"/>
              <a:chExt cx="71" cy="2"/>
            </a:xfrm>
          </p:grpSpPr>
          <p:sp>
            <p:nvSpPr>
              <p:cNvPr id="38966" name="Freeform 2281"/>
              <p:cNvSpPr>
                <a:spLocks/>
              </p:cNvSpPr>
              <p:nvPr/>
            </p:nvSpPr>
            <p:spPr bwMode="auto">
              <a:xfrm>
                <a:off x="6964" y="4463"/>
                <a:ext cx="71" cy="2"/>
              </a:xfrm>
              <a:custGeom>
                <a:avLst/>
                <a:gdLst>
                  <a:gd name="T0" fmla="+- 0 6964 6964"/>
                  <a:gd name="T1" fmla="*/ T0 w 71"/>
                  <a:gd name="T2" fmla="+- 0 7035 6964"/>
                  <a:gd name="T3" fmla="*/ T2 w 71"/>
                </a:gdLst>
                <a:ahLst/>
                <a:cxnLst>
                  <a:cxn ang="0">
                    <a:pos x="T1" y="0"/>
                  </a:cxn>
                  <a:cxn ang="0">
                    <a:pos x="T3" y="0"/>
                  </a:cxn>
                </a:cxnLst>
                <a:rect l="0" t="0" r="r" b="b"/>
                <a:pathLst>
                  <a:path w="71">
                    <a:moveTo>
                      <a:pt x="0" y="0"/>
                    </a:moveTo>
                    <a:lnTo>
                      <a:pt x="7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1" name="Group 2278"/>
            <p:cNvGrpSpPr>
              <a:grpSpLocks/>
            </p:cNvGrpSpPr>
            <p:nvPr/>
          </p:nvGrpSpPr>
          <p:grpSpPr bwMode="auto">
            <a:xfrm>
              <a:off x="6960" y="4449"/>
              <a:ext cx="75" cy="2"/>
              <a:chOff x="6960" y="4449"/>
              <a:chExt cx="75" cy="2"/>
            </a:xfrm>
          </p:grpSpPr>
          <p:sp>
            <p:nvSpPr>
              <p:cNvPr id="38965" name="Freeform 2279"/>
              <p:cNvSpPr>
                <a:spLocks/>
              </p:cNvSpPr>
              <p:nvPr/>
            </p:nvSpPr>
            <p:spPr bwMode="auto">
              <a:xfrm>
                <a:off x="6960" y="4449"/>
                <a:ext cx="75" cy="2"/>
              </a:xfrm>
              <a:custGeom>
                <a:avLst/>
                <a:gdLst>
                  <a:gd name="T0" fmla="+- 0 6960 6960"/>
                  <a:gd name="T1" fmla="*/ T0 w 75"/>
                  <a:gd name="T2" fmla="+- 0 7035 6960"/>
                  <a:gd name="T3" fmla="*/ T2 w 75"/>
                </a:gdLst>
                <a:ahLst/>
                <a:cxnLst>
                  <a:cxn ang="0">
                    <a:pos x="T1" y="0"/>
                  </a:cxn>
                  <a:cxn ang="0">
                    <a:pos x="T3" y="0"/>
                  </a:cxn>
                </a:cxnLst>
                <a:rect l="0" t="0" r="r" b="b"/>
                <a:pathLst>
                  <a:path w="75">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2" name="Group 2275"/>
            <p:cNvGrpSpPr>
              <a:grpSpLocks/>
            </p:cNvGrpSpPr>
            <p:nvPr/>
          </p:nvGrpSpPr>
          <p:grpSpPr bwMode="auto">
            <a:xfrm>
              <a:off x="6955" y="4031"/>
              <a:ext cx="3" cy="658"/>
              <a:chOff x="6955" y="4031"/>
              <a:chExt cx="3" cy="658"/>
            </a:xfrm>
          </p:grpSpPr>
          <p:sp>
            <p:nvSpPr>
              <p:cNvPr id="38963" name="Freeform 2277"/>
              <p:cNvSpPr>
                <a:spLocks/>
              </p:cNvSpPr>
              <p:nvPr/>
            </p:nvSpPr>
            <p:spPr bwMode="auto">
              <a:xfrm>
                <a:off x="6955" y="4031"/>
                <a:ext cx="3" cy="658"/>
              </a:xfrm>
              <a:custGeom>
                <a:avLst/>
                <a:gdLst>
                  <a:gd name="T0" fmla="+- 0 6955 6955"/>
                  <a:gd name="T1" fmla="*/ T0 w 3"/>
                  <a:gd name="T2" fmla="+- 0 4689 4031"/>
                  <a:gd name="T3" fmla="*/ 4689 h 658"/>
                  <a:gd name="T4" fmla="+- 0 6958 6955"/>
                  <a:gd name="T5" fmla="*/ T4 w 3"/>
                  <a:gd name="T6" fmla="+- 0 4689 4031"/>
                  <a:gd name="T7" fmla="*/ 4689 h 658"/>
                  <a:gd name="T8" fmla="+- 0 6958 6955"/>
                  <a:gd name="T9" fmla="*/ T8 w 3"/>
                  <a:gd name="T10" fmla="+- 0 4031 4031"/>
                  <a:gd name="T11" fmla="*/ 4031 h 658"/>
                  <a:gd name="T12" fmla="+- 0 6955 6955"/>
                  <a:gd name="T13" fmla="*/ T12 w 3"/>
                  <a:gd name="T14" fmla="+- 0 4031 4031"/>
                  <a:gd name="T15" fmla="*/ 4031 h 658"/>
                  <a:gd name="T16" fmla="+- 0 6955 6955"/>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964" name="Picture 227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83" name="Group 2273"/>
            <p:cNvGrpSpPr>
              <a:grpSpLocks/>
            </p:cNvGrpSpPr>
            <p:nvPr/>
          </p:nvGrpSpPr>
          <p:grpSpPr bwMode="auto">
            <a:xfrm>
              <a:off x="6941" y="4019"/>
              <a:ext cx="3" cy="656"/>
              <a:chOff x="6941" y="4019"/>
              <a:chExt cx="3" cy="656"/>
            </a:xfrm>
          </p:grpSpPr>
          <p:sp>
            <p:nvSpPr>
              <p:cNvPr id="38962" name="Freeform 2274"/>
              <p:cNvSpPr>
                <a:spLocks/>
              </p:cNvSpPr>
              <p:nvPr/>
            </p:nvSpPr>
            <p:spPr bwMode="auto">
              <a:xfrm>
                <a:off x="6941" y="4019"/>
                <a:ext cx="3" cy="656"/>
              </a:xfrm>
              <a:custGeom>
                <a:avLst/>
                <a:gdLst>
                  <a:gd name="T0" fmla="+- 0 6941 6941"/>
                  <a:gd name="T1" fmla="*/ T0 w 3"/>
                  <a:gd name="T2" fmla="+- 0 4675 4019"/>
                  <a:gd name="T3" fmla="*/ 4675 h 656"/>
                  <a:gd name="T4" fmla="+- 0 6943 6941"/>
                  <a:gd name="T5" fmla="*/ T4 w 3"/>
                  <a:gd name="T6" fmla="+- 0 4675 4019"/>
                  <a:gd name="T7" fmla="*/ 4675 h 656"/>
                  <a:gd name="T8" fmla="+- 0 6943 6941"/>
                  <a:gd name="T9" fmla="*/ T8 w 3"/>
                  <a:gd name="T10" fmla="+- 0 4019 4019"/>
                  <a:gd name="T11" fmla="*/ 4019 h 656"/>
                  <a:gd name="T12" fmla="+- 0 6941 6941"/>
                  <a:gd name="T13" fmla="*/ T12 w 3"/>
                  <a:gd name="T14" fmla="+- 0 4019 4019"/>
                  <a:gd name="T15" fmla="*/ 4019 h 656"/>
                  <a:gd name="T16" fmla="+- 0 6941 694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84" name="Group 2271"/>
            <p:cNvGrpSpPr>
              <a:grpSpLocks/>
            </p:cNvGrpSpPr>
            <p:nvPr/>
          </p:nvGrpSpPr>
          <p:grpSpPr bwMode="auto">
            <a:xfrm>
              <a:off x="6941" y="4018"/>
              <a:ext cx="82" cy="2"/>
              <a:chOff x="6941" y="4018"/>
              <a:chExt cx="82" cy="2"/>
            </a:xfrm>
          </p:grpSpPr>
          <p:sp>
            <p:nvSpPr>
              <p:cNvPr id="38961" name="Freeform 2272"/>
              <p:cNvSpPr>
                <a:spLocks/>
              </p:cNvSpPr>
              <p:nvPr/>
            </p:nvSpPr>
            <p:spPr bwMode="auto">
              <a:xfrm>
                <a:off x="6941" y="4018"/>
                <a:ext cx="82" cy="2"/>
              </a:xfrm>
              <a:custGeom>
                <a:avLst/>
                <a:gdLst>
                  <a:gd name="T0" fmla="+- 0 6941 6941"/>
                  <a:gd name="T1" fmla="*/ T0 w 82"/>
                  <a:gd name="T2" fmla="+- 0 7023 694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5" name="Group 2269"/>
            <p:cNvGrpSpPr>
              <a:grpSpLocks/>
            </p:cNvGrpSpPr>
            <p:nvPr/>
          </p:nvGrpSpPr>
          <p:grpSpPr bwMode="auto">
            <a:xfrm>
              <a:off x="6942" y="4674"/>
              <a:ext cx="80" cy="2"/>
              <a:chOff x="6942" y="4674"/>
              <a:chExt cx="80" cy="2"/>
            </a:xfrm>
          </p:grpSpPr>
          <p:sp>
            <p:nvSpPr>
              <p:cNvPr id="38960" name="Freeform 2270"/>
              <p:cNvSpPr>
                <a:spLocks/>
              </p:cNvSpPr>
              <p:nvPr/>
            </p:nvSpPr>
            <p:spPr bwMode="auto">
              <a:xfrm>
                <a:off x="6942" y="4674"/>
                <a:ext cx="80" cy="2"/>
              </a:xfrm>
              <a:custGeom>
                <a:avLst/>
                <a:gdLst>
                  <a:gd name="T0" fmla="+- 0 6942 6942"/>
                  <a:gd name="T1" fmla="*/ T0 w 80"/>
                  <a:gd name="T2" fmla="+- 0 7022 694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6" name="Group 2267"/>
            <p:cNvGrpSpPr>
              <a:grpSpLocks/>
            </p:cNvGrpSpPr>
            <p:nvPr/>
          </p:nvGrpSpPr>
          <p:grpSpPr bwMode="auto">
            <a:xfrm>
              <a:off x="6943" y="4672"/>
              <a:ext cx="80" cy="2"/>
              <a:chOff x="6943" y="4672"/>
              <a:chExt cx="80" cy="2"/>
            </a:xfrm>
          </p:grpSpPr>
          <p:sp>
            <p:nvSpPr>
              <p:cNvPr id="38959" name="Freeform 2268"/>
              <p:cNvSpPr>
                <a:spLocks/>
              </p:cNvSpPr>
              <p:nvPr/>
            </p:nvSpPr>
            <p:spPr bwMode="auto">
              <a:xfrm>
                <a:off x="6943" y="4672"/>
                <a:ext cx="80" cy="2"/>
              </a:xfrm>
              <a:custGeom>
                <a:avLst/>
                <a:gdLst>
                  <a:gd name="T0" fmla="+- 0 6943 6943"/>
                  <a:gd name="T1" fmla="*/ T0 w 80"/>
                  <a:gd name="T2" fmla="+- 0 7023 69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7" name="Group 2263"/>
            <p:cNvGrpSpPr>
              <a:grpSpLocks/>
            </p:cNvGrpSpPr>
            <p:nvPr/>
          </p:nvGrpSpPr>
          <p:grpSpPr bwMode="auto">
            <a:xfrm>
              <a:off x="6971" y="4125"/>
              <a:ext cx="38" cy="66"/>
              <a:chOff x="6971" y="4125"/>
              <a:chExt cx="38" cy="66"/>
            </a:xfrm>
          </p:grpSpPr>
          <p:sp>
            <p:nvSpPr>
              <p:cNvPr id="38956" name="Freeform 2266"/>
              <p:cNvSpPr>
                <a:spLocks/>
              </p:cNvSpPr>
              <p:nvPr/>
            </p:nvSpPr>
            <p:spPr bwMode="auto">
              <a:xfrm>
                <a:off x="6971" y="4125"/>
                <a:ext cx="38" cy="66"/>
              </a:xfrm>
              <a:custGeom>
                <a:avLst/>
                <a:gdLst>
                  <a:gd name="T0" fmla="+- 0 7007 6971"/>
                  <a:gd name="T1" fmla="*/ T0 w 38"/>
                  <a:gd name="T2" fmla="+- 0 4184 4125"/>
                  <a:gd name="T3" fmla="*/ 4184 h 66"/>
                  <a:gd name="T4" fmla="+- 0 6973 6971"/>
                  <a:gd name="T5" fmla="*/ T4 w 38"/>
                  <a:gd name="T6" fmla="+- 0 4184 4125"/>
                  <a:gd name="T7" fmla="*/ 4184 h 66"/>
                  <a:gd name="T8" fmla="+- 0 6972 6971"/>
                  <a:gd name="T9" fmla="*/ T8 w 38"/>
                  <a:gd name="T10" fmla="+- 0 4185 4125"/>
                  <a:gd name="T11" fmla="*/ 4185 h 66"/>
                  <a:gd name="T12" fmla="+- 0 6972 6971"/>
                  <a:gd name="T13" fmla="*/ T12 w 38"/>
                  <a:gd name="T14" fmla="+- 0 4185 4125"/>
                  <a:gd name="T15" fmla="*/ 4185 h 66"/>
                  <a:gd name="T16" fmla="+- 0 6971 6971"/>
                  <a:gd name="T17" fmla="*/ T16 w 38"/>
                  <a:gd name="T18" fmla="+- 0 4186 4125"/>
                  <a:gd name="T19" fmla="*/ 4186 h 66"/>
                  <a:gd name="T20" fmla="+- 0 6971 6971"/>
                  <a:gd name="T21" fmla="*/ T20 w 38"/>
                  <a:gd name="T22" fmla="+- 0 4190 4125"/>
                  <a:gd name="T23" fmla="*/ 4190 h 66"/>
                  <a:gd name="T24" fmla="+- 0 6972 6971"/>
                  <a:gd name="T25" fmla="*/ T24 w 38"/>
                  <a:gd name="T26" fmla="+- 0 4191 4125"/>
                  <a:gd name="T27" fmla="*/ 4191 h 66"/>
                  <a:gd name="T28" fmla="+- 0 6972 6971"/>
                  <a:gd name="T29" fmla="*/ T28 w 38"/>
                  <a:gd name="T30" fmla="+- 0 4191 4125"/>
                  <a:gd name="T31" fmla="*/ 4191 h 66"/>
                  <a:gd name="T32" fmla="+- 0 7007 6971"/>
                  <a:gd name="T33" fmla="*/ T32 w 38"/>
                  <a:gd name="T34" fmla="+- 0 4191 4125"/>
                  <a:gd name="T35" fmla="*/ 4191 h 66"/>
                  <a:gd name="T36" fmla="+- 0 7008 6971"/>
                  <a:gd name="T37" fmla="*/ T36 w 38"/>
                  <a:gd name="T38" fmla="+- 0 4191 4125"/>
                  <a:gd name="T39" fmla="*/ 4191 h 66"/>
                  <a:gd name="T40" fmla="+- 0 7008 6971"/>
                  <a:gd name="T41" fmla="*/ T40 w 38"/>
                  <a:gd name="T42" fmla="+- 0 4190 4125"/>
                  <a:gd name="T43" fmla="*/ 4190 h 66"/>
                  <a:gd name="T44" fmla="+- 0 7008 6971"/>
                  <a:gd name="T45" fmla="*/ T44 w 38"/>
                  <a:gd name="T46" fmla="+- 0 4186 4125"/>
                  <a:gd name="T47" fmla="*/ 4186 h 66"/>
                  <a:gd name="T48" fmla="+- 0 7008 6971"/>
                  <a:gd name="T49" fmla="*/ T48 w 38"/>
                  <a:gd name="T50" fmla="+- 0 4185 4125"/>
                  <a:gd name="T51" fmla="*/ 4185 h 66"/>
                  <a:gd name="T52" fmla="+- 0 7007 6971"/>
                  <a:gd name="T53" fmla="*/ T52 w 38"/>
                  <a:gd name="T54" fmla="+- 0 4185 4125"/>
                  <a:gd name="T55" fmla="*/ 4185 h 66"/>
                  <a:gd name="T56" fmla="+- 0 7007 6971"/>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7" name="Freeform 2265"/>
              <p:cNvSpPr>
                <a:spLocks/>
              </p:cNvSpPr>
              <p:nvPr/>
            </p:nvSpPr>
            <p:spPr bwMode="auto">
              <a:xfrm>
                <a:off x="6971" y="4125"/>
                <a:ext cx="38" cy="66"/>
              </a:xfrm>
              <a:custGeom>
                <a:avLst/>
                <a:gdLst>
                  <a:gd name="T0" fmla="+- 0 6995 6971"/>
                  <a:gd name="T1" fmla="*/ T0 w 38"/>
                  <a:gd name="T2" fmla="+- 0 4135 4125"/>
                  <a:gd name="T3" fmla="*/ 4135 h 66"/>
                  <a:gd name="T4" fmla="+- 0 6987 6971"/>
                  <a:gd name="T5" fmla="*/ T4 w 38"/>
                  <a:gd name="T6" fmla="+- 0 4135 4125"/>
                  <a:gd name="T7" fmla="*/ 4135 h 66"/>
                  <a:gd name="T8" fmla="+- 0 6987 6971"/>
                  <a:gd name="T9" fmla="*/ T8 w 38"/>
                  <a:gd name="T10" fmla="+- 0 4184 4125"/>
                  <a:gd name="T11" fmla="*/ 4184 h 66"/>
                  <a:gd name="T12" fmla="+- 0 6995 6971"/>
                  <a:gd name="T13" fmla="*/ T12 w 38"/>
                  <a:gd name="T14" fmla="+- 0 4184 4125"/>
                  <a:gd name="T15" fmla="*/ 4184 h 66"/>
                  <a:gd name="T16" fmla="+- 0 6995 6971"/>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8" name="Freeform 2264"/>
              <p:cNvSpPr>
                <a:spLocks/>
              </p:cNvSpPr>
              <p:nvPr/>
            </p:nvSpPr>
            <p:spPr bwMode="auto">
              <a:xfrm>
                <a:off x="6971" y="4125"/>
                <a:ext cx="38" cy="66"/>
              </a:xfrm>
              <a:custGeom>
                <a:avLst/>
                <a:gdLst>
                  <a:gd name="T0" fmla="+- 0 6993 6971"/>
                  <a:gd name="T1" fmla="*/ T0 w 38"/>
                  <a:gd name="T2" fmla="+- 0 4125 4125"/>
                  <a:gd name="T3" fmla="*/ 4125 h 66"/>
                  <a:gd name="T4" fmla="+- 0 6971 6971"/>
                  <a:gd name="T5" fmla="*/ T4 w 38"/>
                  <a:gd name="T6" fmla="+- 0 4141 4125"/>
                  <a:gd name="T7" fmla="*/ 4141 h 66"/>
                  <a:gd name="T8" fmla="+- 0 6972 6971"/>
                  <a:gd name="T9" fmla="*/ T8 w 38"/>
                  <a:gd name="T10" fmla="+- 0 4142 4125"/>
                  <a:gd name="T11" fmla="*/ 4142 h 66"/>
                  <a:gd name="T12" fmla="+- 0 6973 6971"/>
                  <a:gd name="T13" fmla="*/ T12 w 38"/>
                  <a:gd name="T14" fmla="+- 0 4143 4125"/>
                  <a:gd name="T15" fmla="*/ 4143 h 66"/>
                  <a:gd name="T16" fmla="+- 0 6974 6971"/>
                  <a:gd name="T17" fmla="*/ T16 w 38"/>
                  <a:gd name="T18" fmla="+- 0 4142 4125"/>
                  <a:gd name="T19" fmla="*/ 4142 h 66"/>
                  <a:gd name="T20" fmla="+- 0 6987 6971"/>
                  <a:gd name="T21" fmla="*/ T20 w 38"/>
                  <a:gd name="T22" fmla="+- 0 4135 4125"/>
                  <a:gd name="T23" fmla="*/ 4135 h 66"/>
                  <a:gd name="T24" fmla="+- 0 6995 6971"/>
                  <a:gd name="T25" fmla="*/ T24 w 38"/>
                  <a:gd name="T26" fmla="+- 0 4135 4125"/>
                  <a:gd name="T27" fmla="*/ 4135 h 66"/>
                  <a:gd name="T28" fmla="+- 0 6995 6971"/>
                  <a:gd name="T29" fmla="*/ T28 w 38"/>
                  <a:gd name="T30" fmla="+- 0 4126 4125"/>
                  <a:gd name="T31" fmla="*/ 4126 h 66"/>
                  <a:gd name="T32" fmla="+- 0 6994 6971"/>
                  <a:gd name="T33" fmla="*/ T32 w 38"/>
                  <a:gd name="T34" fmla="+- 0 4126 4125"/>
                  <a:gd name="T35" fmla="*/ 4126 h 66"/>
                  <a:gd name="T36" fmla="+- 0 6993 6971"/>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88" name="Group 2260"/>
            <p:cNvGrpSpPr>
              <a:grpSpLocks/>
            </p:cNvGrpSpPr>
            <p:nvPr/>
          </p:nvGrpSpPr>
          <p:grpSpPr bwMode="auto">
            <a:xfrm>
              <a:off x="6966" y="4248"/>
              <a:ext cx="45" cy="68"/>
              <a:chOff x="6966" y="4248"/>
              <a:chExt cx="45" cy="68"/>
            </a:xfrm>
          </p:grpSpPr>
          <p:sp>
            <p:nvSpPr>
              <p:cNvPr id="38954" name="Freeform 2262"/>
              <p:cNvSpPr>
                <a:spLocks/>
              </p:cNvSpPr>
              <p:nvPr/>
            </p:nvSpPr>
            <p:spPr bwMode="auto">
              <a:xfrm>
                <a:off x="6966" y="4248"/>
                <a:ext cx="45" cy="68"/>
              </a:xfrm>
              <a:custGeom>
                <a:avLst/>
                <a:gdLst>
                  <a:gd name="T0" fmla="+- 0 6993 6966"/>
                  <a:gd name="T1" fmla="*/ T0 w 45"/>
                  <a:gd name="T2" fmla="+- 0 4248 4248"/>
                  <a:gd name="T3" fmla="*/ 4248 h 68"/>
                  <a:gd name="T4" fmla="+- 0 6985 6966"/>
                  <a:gd name="T5" fmla="*/ T4 w 45"/>
                  <a:gd name="T6" fmla="+- 0 4248 4248"/>
                  <a:gd name="T7" fmla="*/ 4248 h 68"/>
                  <a:gd name="T8" fmla="+- 0 6981 6966"/>
                  <a:gd name="T9" fmla="*/ T8 w 45"/>
                  <a:gd name="T10" fmla="+- 0 4249 4248"/>
                  <a:gd name="T11" fmla="*/ 4249 h 68"/>
                  <a:gd name="T12" fmla="+- 0 6966 6966"/>
                  <a:gd name="T13" fmla="*/ T12 w 45"/>
                  <a:gd name="T14" fmla="+- 0 4287 4248"/>
                  <a:gd name="T15" fmla="*/ 4287 h 68"/>
                  <a:gd name="T16" fmla="+- 0 6966 6966"/>
                  <a:gd name="T17" fmla="*/ T16 w 45"/>
                  <a:gd name="T18" fmla="+- 0 4292 4248"/>
                  <a:gd name="T19" fmla="*/ 4292 h 68"/>
                  <a:gd name="T20" fmla="+- 0 6983 6966"/>
                  <a:gd name="T21" fmla="*/ T20 w 45"/>
                  <a:gd name="T22" fmla="+- 0 4316 4248"/>
                  <a:gd name="T23" fmla="*/ 4316 h 68"/>
                  <a:gd name="T24" fmla="+- 0 6992 6966"/>
                  <a:gd name="T25" fmla="*/ T24 w 45"/>
                  <a:gd name="T26" fmla="+- 0 4316 4248"/>
                  <a:gd name="T27" fmla="*/ 4316 h 68"/>
                  <a:gd name="T28" fmla="+- 0 6995 6966"/>
                  <a:gd name="T29" fmla="*/ T28 w 45"/>
                  <a:gd name="T30" fmla="+- 0 4315 4248"/>
                  <a:gd name="T31" fmla="*/ 4315 h 68"/>
                  <a:gd name="T32" fmla="+- 0 7001 6966"/>
                  <a:gd name="T33" fmla="*/ T32 w 45"/>
                  <a:gd name="T34" fmla="+- 0 4311 4248"/>
                  <a:gd name="T35" fmla="*/ 4311 h 68"/>
                  <a:gd name="T36" fmla="+- 0 7004 6966"/>
                  <a:gd name="T37" fmla="*/ T36 w 45"/>
                  <a:gd name="T38" fmla="+- 0 4309 4248"/>
                  <a:gd name="T39" fmla="*/ 4309 h 68"/>
                  <a:gd name="T40" fmla="+- 0 7004 6966"/>
                  <a:gd name="T41" fmla="*/ T40 w 45"/>
                  <a:gd name="T42" fmla="+- 0 4308 4248"/>
                  <a:gd name="T43" fmla="*/ 4308 h 68"/>
                  <a:gd name="T44" fmla="+- 0 6986 6966"/>
                  <a:gd name="T45" fmla="*/ T44 w 45"/>
                  <a:gd name="T46" fmla="+- 0 4308 4248"/>
                  <a:gd name="T47" fmla="*/ 4308 h 68"/>
                  <a:gd name="T48" fmla="+- 0 6984 6966"/>
                  <a:gd name="T49" fmla="*/ T48 w 45"/>
                  <a:gd name="T50" fmla="+- 0 4308 4248"/>
                  <a:gd name="T51" fmla="*/ 4308 h 68"/>
                  <a:gd name="T52" fmla="+- 0 6975 6966"/>
                  <a:gd name="T53" fmla="*/ T52 w 45"/>
                  <a:gd name="T54" fmla="+- 0 4287 4248"/>
                  <a:gd name="T55" fmla="*/ 4287 h 68"/>
                  <a:gd name="T56" fmla="+- 0 6975 6966"/>
                  <a:gd name="T57" fmla="*/ T56 w 45"/>
                  <a:gd name="T58" fmla="+- 0 4274 4248"/>
                  <a:gd name="T59" fmla="*/ 4274 h 68"/>
                  <a:gd name="T60" fmla="+- 0 6986 6966"/>
                  <a:gd name="T61" fmla="*/ T60 w 45"/>
                  <a:gd name="T62" fmla="+- 0 4255 4248"/>
                  <a:gd name="T63" fmla="*/ 4255 h 68"/>
                  <a:gd name="T64" fmla="+- 0 7005 6966"/>
                  <a:gd name="T65" fmla="*/ T64 w 45"/>
                  <a:gd name="T66" fmla="+- 0 4255 4248"/>
                  <a:gd name="T67" fmla="*/ 4255 h 68"/>
                  <a:gd name="T68" fmla="+- 0 7004 6966"/>
                  <a:gd name="T69" fmla="*/ T68 w 45"/>
                  <a:gd name="T70" fmla="+- 0 4254 4248"/>
                  <a:gd name="T71" fmla="*/ 4254 h 68"/>
                  <a:gd name="T72" fmla="+- 0 7002 6966"/>
                  <a:gd name="T73" fmla="*/ T72 w 45"/>
                  <a:gd name="T74" fmla="+- 0 4252 4248"/>
                  <a:gd name="T75" fmla="*/ 4252 h 68"/>
                  <a:gd name="T76" fmla="+- 0 6996 6966"/>
                  <a:gd name="T77" fmla="*/ T76 w 45"/>
                  <a:gd name="T78" fmla="+- 0 4249 4248"/>
                  <a:gd name="T79" fmla="*/ 4249 h 68"/>
                  <a:gd name="T80" fmla="+- 0 6993 6966"/>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5" name="Freeform 2261"/>
              <p:cNvSpPr>
                <a:spLocks/>
              </p:cNvSpPr>
              <p:nvPr/>
            </p:nvSpPr>
            <p:spPr bwMode="auto">
              <a:xfrm>
                <a:off x="6966" y="4248"/>
                <a:ext cx="45" cy="68"/>
              </a:xfrm>
              <a:custGeom>
                <a:avLst/>
                <a:gdLst>
                  <a:gd name="T0" fmla="+- 0 7005 6966"/>
                  <a:gd name="T1" fmla="*/ T0 w 45"/>
                  <a:gd name="T2" fmla="+- 0 4255 4248"/>
                  <a:gd name="T3" fmla="*/ 4255 h 68"/>
                  <a:gd name="T4" fmla="+- 0 6988 6966"/>
                  <a:gd name="T5" fmla="*/ T4 w 45"/>
                  <a:gd name="T6" fmla="+- 0 4255 4248"/>
                  <a:gd name="T7" fmla="*/ 4255 h 68"/>
                  <a:gd name="T8" fmla="+- 0 6993 6966"/>
                  <a:gd name="T9" fmla="*/ T8 w 45"/>
                  <a:gd name="T10" fmla="+- 0 4256 4248"/>
                  <a:gd name="T11" fmla="*/ 4256 h 68"/>
                  <a:gd name="T12" fmla="+- 0 6996 6966"/>
                  <a:gd name="T13" fmla="*/ T12 w 45"/>
                  <a:gd name="T14" fmla="+- 0 4258 4248"/>
                  <a:gd name="T15" fmla="*/ 4258 h 68"/>
                  <a:gd name="T16" fmla="+- 0 7002 6966"/>
                  <a:gd name="T17" fmla="*/ T16 w 45"/>
                  <a:gd name="T18" fmla="+- 0 4287 4248"/>
                  <a:gd name="T19" fmla="*/ 4287 h 68"/>
                  <a:gd name="T20" fmla="+- 0 7001 6966"/>
                  <a:gd name="T21" fmla="*/ T20 w 45"/>
                  <a:gd name="T22" fmla="+- 0 4290 4248"/>
                  <a:gd name="T23" fmla="*/ 4290 h 68"/>
                  <a:gd name="T24" fmla="+- 0 6990 6966"/>
                  <a:gd name="T25" fmla="*/ T24 w 45"/>
                  <a:gd name="T26" fmla="+- 0 4308 4248"/>
                  <a:gd name="T27" fmla="*/ 4308 h 68"/>
                  <a:gd name="T28" fmla="+- 0 7004 6966"/>
                  <a:gd name="T29" fmla="*/ T28 w 45"/>
                  <a:gd name="T30" fmla="+- 0 4308 4248"/>
                  <a:gd name="T31" fmla="*/ 4308 h 68"/>
                  <a:gd name="T32" fmla="+- 0 7007 6966"/>
                  <a:gd name="T33" fmla="*/ T32 w 45"/>
                  <a:gd name="T34" fmla="+- 0 4303 4248"/>
                  <a:gd name="T35" fmla="*/ 4303 h 68"/>
                  <a:gd name="T36" fmla="+- 0 7009 6966"/>
                  <a:gd name="T37" fmla="*/ T36 w 45"/>
                  <a:gd name="T38" fmla="+- 0 4300 4248"/>
                  <a:gd name="T39" fmla="*/ 4300 h 68"/>
                  <a:gd name="T40" fmla="+- 0 7010 6966"/>
                  <a:gd name="T41" fmla="*/ T40 w 45"/>
                  <a:gd name="T42" fmla="+- 0 4291 4248"/>
                  <a:gd name="T43" fmla="*/ 4291 h 68"/>
                  <a:gd name="T44" fmla="+- 0 7010 6966"/>
                  <a:gd name="T45" fmla="*/ T44 w 45"/>
                  <a:gd name="T46" fmla="+- 0 4287 4248"/>
                  <a:gd name="T47" fmla="*/ 4287 h 68"/>
                  <a:gd name="T48" fmla="+- 0 7010 6966"/>
                  <a:gd name="T49" fmla="*/ T48 w 45"/>
                  <a:gd name="T50" fmla="+- 0 4273 4248"/>
                  <a:gd name="T51" fmla="*/ 4273 h 68"/>
                  <a:gd name="T52" fmla="+- 0 7010 6966"/>
                  <a:gd name="T53" fmla="*/ T52 w 45"/>
                  <a:gd name="T54" fmla="+- 0 4271 4248"/>
                  <a:gd name="T55" fmla="*/ 4271 h 68"/>
                  <a:gd name="T56" fmla="+- 0 7009 6966"/>
                  <a:gd name="T57" fmla="*/ T56 w 45"/>
                  <a:gd name="T58" fmla="+- 0 4263 4248"/>
                  <a:gd name="T59" fmla="*/ 4263 h 68"/>
                  <a:gd name="T60" fmla="+- 0 7007 6966"/>
                  <a:gd name="T61" fmla="*/ T60 w 45"/>
                  <a:gd name="T62" fmla="+- 0 4260 4248"/>
                  <a:gd name="T63" fmla="*/ 4260 h 68"/>
                  <a:gd name="T64" fmla="+- 0 7005 6966"/>
                  <a:gd name="T65" fmla="*/ T64 w 45"/>
                  <a:gd name="T66" fmla="+- 0 4255 4248"/>
                  <a:gd name="T67"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3" y="52"/>
                    </a:lnTo>
                    <a:lnTo>
                      <a:pt x="44" y="43"/>
                    </a:lnTo>
                    <a:lnTo>
                      <a:pt x="44" y="39"/>
                    </a:lnTo>
                    <a:lnTo>
                      <a:pt x="44" y="25"/>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89" name="Group 2256"/>
            <p:cNvGrpSpPr>
              <a:grpSpLocks/>
            </p:cNvGrpSpPr>
            <p:nvPr/>
          </p:nvGrpSpPr>
          <p:grpSpPr bwMode="auto">
            <a:xfrm>
              <a:off x="6971" y="4372"/>
              <a:ext cx="38" cy="66"/>
              <a:chOff x="6971" y="4372"/>
              <a:chExt cx="38" cy="66"/>
            </a:xfrm>
          </p:grpSpPr>
          <p:sp>
            <p:nvSpPr>
              <p:cNvPr id="38951" name="Freeform 2259"/>
              <p:cNvSpPr>
                <a:spLocks/>
              </p:cNvSpPr>
              <p:nvPr/>
            </p:nvSpPr>
            <p:spPr bwMode="auto">
              <a:xfrm>
                <a:off x="6971" y="4372"/>
                <a:ext cx="38" cy="66"/>
              </a:xfrm>
              <a:custGeom>
                <a:avLst/>
                <a:gdLst>
                  <a:gd name="T0" fmla="+- 0 7007 6971"/>
                  <a:gd name="T1" fmla="*/ T0 w 38"/>
                  <a:gd name="T2" fmla="+- 0 4431 4372"/>
                  <a:gd name="T3" fmla="*/ 4431 h 66"/>
                  <a:gd name="T4" fmla="+- 0 6973 6971"/>
                  <a:gd name="T5" fmla="*/ T4 w 38"/>
                  <a:gd name="T6" fmla="+- 0 4431 4372"/>
                  <a:gd name="T7" fmla="*/ 4431 h 66"/>
                  <a:gd name="T8" fmla="+- 0 6972 6971"/>
                  <a:gd name="T9" fmla="*/ T8 w 38"/>
                  <a:gd name="T10" fmla="+- 0 4431 4372"/>
                  <a:gd name="T11" fmla="*/ 4431 h 66"/>
                  <a:gd name="T12" fmla="+- 0 6972 6971"/>
                  <a:gd name="T13" fmla="*/ T12 w 38"/>
                  <a:gd name="T14" fmla="+- 0 4432 4372"/>
                  <a:gd name="T15" fmla="*/ 4432 h 66"/>
                  <a:gd name="T16" fmla="+- 0 6971 6971"/>
                  <a:gd name="T17" fmla="*/ T16 w 38"/>
                  <a:gd name="T18" fmla="+- 0 4433 4372"/>
                  <a:gd name="T19" fmla="*/ 4433 h 66"/>
                  <a:gd name="T20" fmla="+- 0 6971 6971"/>
                  <a:gd name="T21" fmla="*/ T20 w 38"/>
                  <a:gd name="T22" fmla="+- 0 4436 4372"/>
                  <a:gd name="T23" fmla="*/ 4436 h 66"/>
                  <a:gd name="T24" fmla="+- 0 6972 6971"/>
                  <a:gd name="T25" fmla="*/ T24 w 38"/>
                  <a:gd name="T26" fmla="+- 0 4437 4372"/>
                  <a:gd name="T27" fmla="*/ 4437 h 66"/>
                  <a:gd name="T28" fmla="+- 0 6972 6971"/>
                  <a:gd name="T29" fmla="*/ T28 w 38"/>
                  <a:gd name="T30" fmla="+- 0 4438 4372"/>
                  <a:gd name="T31" fmla="*/ 4438 h 66"/>
                  <a:gd name="T32" fmla="+- 0 7007 6971"/>
                  <a:gd name="T33" fmla="*/ T32 w 38"/>
                  <a:gd name="T34" fmla="+- 0 4438 4372"/>
                  <a:gd name="T35" fmla="*/ 4438 h 66"/>
                  <a:gd name="T36" fmla="+- 0 7008 6971"/>
                  <a:gd name="T37" fmla="*/ T36 w 38"/>
                  <a:gd name="T38" fmla="+- 0 4437 4372"/>
                  <a:gd name="T39" fmla="*/ 4437 h 66"/>
                  <a:gd name="T40" fmla="+- 0 7008 6971"/>
                  <a:gd name="T41" fmla="*/ T40 w 38"/>
                  <a:gd name="T42" fmla="+- 0 4436 4372"/>
                  <a:gd name="T43" fmla="*/ 4436 h 66"/>
                  <a:gd name="T44" fmla="+- 0 7008 6971"/>
                  <a:gd name="T45" fmla="*/ T44 w 38"/>
                  <a:gd name="T46" fmla="+- 0 4433 4372"/>
                  <a:gd name="T47" fmla="*/ 4433 h 66"/>
                  <a:gd name="T48" fmla="+- 0 7008 6971"/>
                  <a:gd name="T49" fmla="*/ T48 w 38"/>
                  <a:gd name="T50" fmla="+- 0 4432 4372"/>
                  <a:gd name="T51" fmla="*/ 4432 h 66"/>
                  <a:gd name="T52" fmla="+- 0 7007 6971"/>
                  <a:gd name="T53" fmla="*/ T52 w 38"/>
                  <a:gd name="T54" fmla="+- 0 4431 4372"/>
                  <a:gd name="T55" fmla="*/ 4431 h 66"/>
                  <a:gd name="T56" fmla="+- 0 7007 6971"/>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2" name="Freeform 2258"/>
              <p:cNvSpPr>
                <a:spLocks/>
              </p:cNvSpPr>
              <p:nvPr/>
            </p:nvSpPr>
            <p:spPr bwMode="auto">
              <a:xfrm>
                <a:off x="6971" y="4372"/>
                <a:ext cx="38" cy="66"/>
              </a:xfrm>
              <a:custGeom>
                <a:avLst/>
                <a:gdLst>
                  <a:gd name="T0" fmla="+- 0 6995 6971"/>
                  <a:gd name="T1" fmla="*/ T0 w 38"/>
                  <a:gd name="T2" fmla="+- 0 4381 4372"/>
                  <a:gd name="T3" fmla="*/ 4381 h 66"/>
                  <a:gd name="T4" fmla="+- 0 6987 6971"/>
                  <a:gd name="T5" fmla="*/ T4 w 38"/>
                  <a:gd name="T6" fmla="+- 0 4381 4372"/>
                  <a:gd name="T7" fmla="*/ 4381 h 66"/>
                  <a:gd name="T8" fmla="+- 0 6987 6971"/>
                  <a:gd name="T9" fmla="*/ T8 w 38"/>
                  <a:gd name="T10" fmla="+- 0 4431 4372"/>
                  <a:gd name="T11" fmla="*/ 4431 h 66"/>
                  <a:gd name="T12" fmla="+- 0 6995 6971"/>
                  <a:gd name="T13" fmla="*/ T12 w 38"/>
                  <a:gd name="T14" fmla="+- 0 4431 4372"/>
                  <a:gd name="T15" fmla="*/ 4431 h 66"/>
                  <a:gd name="T16" fmla="+- 0 6995 6971"/>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3" name="Freeform 2257"/>
              <p:cNvSpPr>
                <a:spLocks/>
              </p:cNvSpPr>
              <p:nvPr/>
            </p:nvSpPr>
            <p:spPr bwMode="auto">
              <a:xfrm>
                <a:off x="6971" y="4372"/>
                <a:ext cx="38" cy="66"/>
              </a:xfrm>
              <a:custGeom>
                <a:avLst/>
                <a:gdLst>
                  <a:gd name="T0" fmla="+- 0 6993 6971"/>
                  <a:gd name="T1" fmla="*/ T0 w 38"/>
                  <a:gd name="T2" fmla="+- 0 4372 4372"/>
                  <a:gd name="T3" fmla="*/ 4372 h 66"/>
                  <a:gd name="T4" fmla="+- 0 6971 6971"/>
                  <a:gd name="T5" fmla="*/ T4 w 38"/>
                  <a:gd name="T6" fmla="+- 0 4388 4372"/>
                  <a:gd name="T7" fmla="*/ 4388 h 66"/>
                  <a:gd name="T8" fmla="+- 0 6972 6971"/>
                  <a:gd name="T9" fmla="*/ T8 w 38"/>
                  <a:gd name="T10" fmla="+- 0 4389 4372"/>
                  <a:gd name="T11" fmla="*/ 4389 h 66"/>
                  <a:gd name="T12" fmla="+- 0 6973 6971"/>
                  <a:gd name="T13" fmla="*/ T12 w 38"/>
                  <a:gd name="T14" fmla="+- 0 4389 4372"/>
                  <a:gd name="T15" fmla="*/ 4389 h 66"/>
                  <a:gd name="T16" fmla="+- 0 6974 6971"/>
                  <a:gd name="T17" fmla="*/ T16 w 38"/>
                  <a:gd name="T18" fmla="+- 0 4388 4372"/>
                  <a:gd name="T19" fmla="*/ 4388 h 66"/>
                  <a:gd name="T20" fmla="+- 0 6987 6971"/>
                  <a:gd name="T21" fmla="*/ T20 w 38"/>
                  <a:gd name="T22" fmla="+- 0 4381 4372"/>
                  <a:gd name="T23" fmla="*/ 4381 h 66"/>
                  <a:gd name="T24" fmla="+- 0 6995 6971"/>
                  <a:gd name="T25" fmla="*/ T24 w 38"/>
                  <a:gd name="T26" fmla="+- 0 4381 4372"/>
                  <a:gd name="T27" fmla="*/ 4381 h 66"/>
                  <a:gd name="T28" fmla="+- 0 6995 6971"/>
                  <a:gd name="T29" fmla="*/ T28 w 38"/>
                  <a:gd name="T30" fmla="+- 0 4372 4372"/>
                  <a:gd name="T31" fmla="*/ 4372 h 66"/>
                  <a:gd name="T32" fmla="+- 0 6994 6971"/>
                  <a:gd name="T33" fmla="*/ T32 w 38"/>
                  <a:gd name="T34" fmla="+- 0 4372 4372"/>
                  <a:gd name="T35" fmla="*/ 4372 h 66"/>
                  <a:gd name="T36" fmla="+- 0 6993 6971"/>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90" name="Group 2252"/>
            <p:cNvGrpSpPr>
              <a:grpSpLocks/>
            </p:cNvGrpSpPr>
            <p:nvPr/>
          </p:nvGrpSpPr>
          <p:grpSpPr bwMode="auto">
            <a:xfrm>
              <a:off x="6971" y="4495"/>
              <a:ext cx="38" cy="66"/>
              <a:chOff x="6971" y="4495"/>
              <a:chExt cx="38" cy="66"/>
            </a:xfrm>
          </p:grpSpPr>
          <p:sp>
            <p:nvSpPr>
              <p:cNvPr id="38948" name="Freeform 2255"/>
              <p:cNvSpPr>
                <a:spLocks/>
              </p:cNvSpPr>
              <p:nvPr/>
            </p:nvSpPr>
            <p:spPr bwMode="auto">
              <a:xfrm>
                <a:off x="6971" y="4495"/>
                <a:ext cx="38" cy="66"/>
              </a:xfrm>
              <a:custGeom>
                <a:avLst/>
                <a:gdLst>
                  <a:gd name="T0" fmla="+- 0 7007 6971"/>
                  <a:gd name="T1" fmla="*/ T0 w 38"/>
                  <a:gd name="T2" fmla="+- 0 4554 4495"/>
                  <a:gd name="T3" fmla="*/ 4554 h 66"/>
                  <a:gd name="T4" fmla="+- 0 6973 6971"/>
                  <a:gd name="T5" fmla="*/ T4 w 38"/>
                  <a:gd name="T6" fmla="+- 0 4554 4495"/>
                  <a:gd name="T7" fmla="*/ 4554 h 66"/>
                  <a:gd name="T8" fmla="+- 0 6972 6971"/>
                  <a:gd name="T9" fmla="*/ T8 w 38"/>
                  <a:gd name="T10" fmla="+- 0 4554 4495"/>
                  <a:gd name="T11" fmla="*/ 4554 h 66"/>
                  <a:gd name="T12" fmla="+- 0 6972 6971"/>
                  <a:gd name="T13" fmla="*/ T12 w 38"/>
                  <a:gd name="T14" fmla="+- 0 4555 4495"/>
                  <a:gd name="T15" fmla="*/ 4555 h 66"/>
                  <a:gd name="T16" fmla="+- 0 6971 6971"/>
                  <a:gd name="T17" fmla="*/ T16 w 38"/>
                  <a:gd name="T18" fmla="+- 0 4556 4495"/>
                  <a:gd name="T19" fmla="*/ 4556 h 66"/>
                  <a:gd name="T20" fmla="+- 0 6971 6971"/>
                  <a:gd name="T21" fmla="*/ T20 w 38"/>
                  <a:gd name="T22" fmla="+- 0 4559 4495"/>
                  <a:gd name="T23" fmla="*/ 4559 h 66"/>
                  <a:gd name="T24" fmla="+- 0 6972 6971"/>
                  <a:gd name="T25" fmla="*/ T24 w 38"/>
                  <a:gd name="T26" fmla="+- 0 4560 4495"/>
                  <a:gd name="T27" fmla="*/ 4560 h 66"/>
                  <a:gd name="T28" fmla="+- 0 6972 6971"/>
                  <a:gd name="T29" fmla="*/ T28 w 38"/>
                  <a:gd name="T30" fmla="+- 0 4561 4495"/>
                  <a:gd name="T31" fmla="*/ 4561 h 66"/>
                  <a:gd name="T32" fmla="+- 0 7007 6971"/>
                  <a:gd name="T33" fmla="*/ T32 w 38"/>
                  <a:gd name="T34" fmla="+- 0 4561 4495"/>
                  <a:gd name="T35" fmla="*/ 4561 h 66"/>
                  <a:gd name="T36" fmla="+- 0 7008 6971"/>
                  <a:gd name="T37" fmla="*/ T36 w 38"/>
                  <a:gd name="T38" fmla="+- 0 4560 4495"/>
                  <a:gd name="T39" fmla="*/ 4560 h 66"/>
                  <a:gd name="T40" fmla="+- 0 7008 6971"/>
                  <a:gd name="T41" fmla="*/ T40 w 38"/>
                  <a:gd name="T42" fmla="+- 0 4559 4495"/>
                  <a:gd name="T43" fmla="*/ 4559 h 66"/>
                  <a:gd name="T44" fmla="+- 0 7008 6971"/>
                  <a:gd name="T45" fmla="*/ T44 w 38"/>
                  <a:gd name="T46" fmla="+- 0 4556 4495"/>
                  <a:gd name="T47" fmla="*/ 4556 h 66"/>
                  <a:gd name="T48" fmla="+- 0 7008 6971"/>
                  <a:gd name="T49" fmla="*/ T48 w 38"/>
                  <a:gd name="T50" fmla="+- 0 4555 4495"/>
                  <a:gd name="T51" fmla="*/ 4555 h 66"/>
                  <a:gd name="T52" fmla="+- 0 7007 6971"/>
                  <a:gd name="T53" fmla="*/ T52 w 38"/>
                  <a:gd name="T54" fmla="+- 0 4554 4495"/>
                  <a:gd name="T55" fmla="*/ 4554 h 66"/>
                  <a:gd name="T56" fmla="+- 0 7007 6971"/>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9" name="Freeform 2254"/>
              <p:cNvSpPr>
                <a:spLocks/>
              </p:cNvSpPr>
              <p:nvPr/>
            </p:nvSpPr>
            <p:spPr bwMode="auto">
              <a:xfrm>
                <a:off x="6971" y="4495"/>
                <a:ext cx="38" cy="66"/>
              </a:xfrm>
              <a:custGeom>
                <a:avLst/>
                <a:gdLst>
                  <a:gd name="T0" fmla="+- 0 6995 6971"/>
                  <a:gd name="T1" fmla="*/ T0 w 38"/>
                  <a:gd name="T2" fmla="+- 0 4504 4495"/>
                  <a:gd name="T3" fmla="*/ 4504 h 66"/>
                  <a:gd name="T4" fmla="+- 0 6987 6971"/>
                  <a:gd name="T5" fmla="*/ T4 w 38"/>
                  <a:gd name="T6" fmla="+- 0 4504 4495"/>
                  <a:gd name="T7" fmla="*/ 4504 h 66"/>
                  <a:gd name="T8" fmla="+- 0 6987 6971"/>
                  <a:gd name="T9" fmla="*/ T8 w 38"/>
                  <a:gd name="T10" fmla="+- 0 4554 4495"/>
                  <a:gd name="T11" fmla="*/ 4554 h 66"/>
                  <a:gd name="T12" fmla="+- 0 6995 6971"/>
                  <a:gd name="T13" fmla="*/ T12 w 38"/>
                  <a:gd name="T14" fmla="+- 0 4554 4495"/>
                  <a:gd name="T15" fmla="*/ 4554 h 66"/>
                  <a:gd name="T16" fmla="+- 0 6995 6971"/>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0" name="Freeform 2253"/>
              <p:cNvSpPr>
                <a:spLocks/>
              </p:cNvSpPr>
              <p:nvPr/>
            </p:nvSpPr>
            <p:spPr bwMode="auto">
              <a:xfrm>
                <a:off x="6971" y="4495"/>
                <a:ext cx="38" cy="66"/>
              </a:xfrm>
              <a:custGeom>
                <a:avLst/>
                <a:gdLst>
                  <a:gd name="T0" fmla="+- 0 6993 6971"/>
                  <a:gd name="T1" fmla="*/ T0 w 38"/>
                  <a:gd name="T2" fmla="+- 0 4495 4495"/>
                  <a:gd name="T3" fmla="*/ 4495 h 66"/>
                  <a:gd name="T4" fmla="+- 0 6971 6971"/>
                  <a:gd name="T5" fmla="*/ T4 w 38"/>
                  <a:gd name="T6" fmla="+- 0 4511 4495"/>
                  <a:gd name="T7" fmla="*/ 4511 h 66"/>
                  <a:gd name="T8" fmla="+- 0 6972 6971"/>
                  <a:gd name="T9" fmla="*/ T8 w 38"/>
                  <a:gd name="T10" fmla="+- 0 4512 4495"/>
                  <a:gd name="T11" fmla="*/ 4512 h 66"/>
                  <a:gd name="T12" fmla="+- 0 6973 6971"/>
                  <a:gd name="T13" fmla="*/ T12 w 38"/>
                  <a:gd name="T14" fmla="+- 0 4512 4495"/>
                  <a:gd name="T15" fmla="*/ 4512 h 66"/>
                  <a:gd name="T16" fmla="+- 0 6974 6971"/>
                  <a:gd name="T17" fmla="*/ T16 w 38"/>
                  <a:gd name="T18" fmla="+- 0 4511 4495"/>
                  <a:gd name="T19" fmla="*/ 4511 h 66"/>
                  <a:gd name="T20" fmla="+- 0 6987 6971"/>
                  <a:gd name="T21" fmla="*/ T20 w 38"/>
                  <a:gd name="T22" fmla="+- 0 4504 4495"/>
                  <a:gd name="T23" fmla="*/ 4504 h 66"/>
                  <a:gd name="T24" fmla="+- 0 6995 6971"/>
                  <a:gd name="T25" fmla="*/ T24 w 38"/>
                  <a:gd name="T26" fmla="+- 0 4504 4495"/>
                  <a:gd name="T27" fmla="*/ 4504 h 66"/>
                  <a:gd name="T28" fmla="+- 0 6995 6971"/>
                  <a:gd name="T29" fmla="*/ T28 w 38"/>
                  <a:gd name="T30" fmla="+- 0 4496 4495"/>
                  <a:gd name="T31" fmla="*/ 4496 h 66"/>
                  <a:gd name="T32" fmla="+- 0 6994 6971"/>
                  <a:gd name="T33" fmla="*/ T32 w 38"/>
                  <a:gd name="T34" fmla="+- 0 4495 4495"/>
                  <a:gd name="T35" fmla="*/ 4495 h 66"/>
                  <a:gd name="T36" fmla="+- 0 6993 6971"/>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91" name="Group 2246"/>
            <p:cNvGrpSpPr>
              <a:grpSpLocks/>
            </p:cNvGrpSpPr>
            <p:nvPr/>
          </p:nvGrpSpPr>
          <p:grpSpPr bwMode="auto">
            <a:xfrm>
              <a:off x="7036" y="4031"/>
              <a:ext cx="80" cy="658"/>
              <a:chOff x="7036" y="4031"/>
              <a:chExt cx="80" cy="658"/>
            </a:xfrm>
          </p:grpSpPr>
          <p:sp>
            <p:nvSpPr>
              <p:cNvPr id="38943" name="Freeform 2251"/>
              <p:cNvSpPr>
                <a:spLocks/>
              </p:cNvSpPr>
              <p:nvPr/>
            </p:nvSpPr>
            <p:spPr bwMode="auto">
              <a:xfrm>
                <a:off x="7036" y="4031"/>
                <a:ext cx="80" cy="658"/>
              </a:xfrm>
              <a:custGeom>
                <a:avLst/>
                <a:gdLst>
                  <a:gd name="T0" fmla="+- 0 7114 7036"/>
                  <a:gd name="T1" fmla="*/ T0 w 80"/>
                  <a:gd name="T2" fmla="+- 0 4466 4031"/>
                  <a:gd name="T3" fmla="*/ 4466 h 658"/>
                  <a:gd name="T4" fmla="+- 0 7037 7036"/>
                  <a:gd name="T5" fmla="*/ T4 w 80"/>
                  <a:gd name="T6" fmla="+- 0 4466 4031"/>
                  <a:gd name="T7" fmla="*/ 4466 h 658"/>
                  <a:gd name="T8" fmla="+- 0 7037 7036"/>
                  <a:gd name="T9" fmla="*/ T8 w 80"/>
                  <a:gd name="T10" fmla="+- 0 4688 4031"/>
                  <a:gd name="T11" fmla="*/ 4688 h 658"/>
                  <a:gd name="T12" fmla="+- 0 7036 7036"/>
                  <a:gd name="T13" fmla="*/ T12 w 80"/>
                  <a:gd name="T14" fmla="+- 0 4689 4031"/>
                  <a:gd name="T15" fmla="*/ 4689 h 658"/>
                  <a:gd name="T16" fmla="+- 0 7115 7036"/>
                  <a:gd name="T17" fmla="*/ T16 w 80"/>
                  <a:gd name="T18" fmla="+- 0 4689 4031"/>
                  <a:gd name="T19" fmla="*/ 4689 h 658"/>
                  <a:gd name="T20" fmla="+- 0 7114 7036"/>
                  <a:gd name="T21" fmla="*/ T20 w 80"/>
                  <a:gd name="T22" fmla="+- 0 4688 4031"/>
                  <a:gd name="T23" fmla="*/ 4688 h 658"/>
                  <a:gd name="T24" fmla="+- 0 7114 7036"/>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4" name="Freeform 2250"/>
              <p:cNvSpPr>
                <a:spLocks/>
              </p:cNvSpPr>
              <p:nvPr/>
            </p:nvSpPr>
            <p:spPr bwMode="auto">
              <a:xfrm>
                <a:off x="7036" y="4031"/>
                <a:ext cx="80" cy="658"/>
              </a:xfrm>
              <a:custGeom>
                <a:avLst/>
                <a:gdLst>
                  <a:gd name="T0" fmla="+- 0 7087 7036"/>
                  <a:gd name="T1" fmla="*/ T0 w 80"/>
                  <a:gd name="T2" fmla="+- 0 4461 4031"/>
                  <a:gd name="T3" fmla="*/ 4461 h 658"/>
                  <a:gd name="T4" fmla="+- 0 7062 7036"/>
                  <a:gd name="T5" fmla="*/ T4 w 80"/>
                  <a:gd name="T6" fmla="+- 0 4461 4031"/>
                  <a:gd name="T7" fmla="*/ 4461 h 658"/>
                  <a:gd name="T8" fmla="+- 0 7064 7036"/>
                  <a:gd name="T9" fmla="*/ T8 w 80"/>
                  <a:gd name="T10" fmla="+- 0 4463 4031"/>
                  <a:gd name="T11" fmla="*/ 4463 h 658"/>
                  <a:gd name="T12" fmla="+- 0 7062 7036"/>
                  <a:gd name="T13" fmla="*/ T12 w 80"/>
                  <a:gd name="T14" fmla="+- 0 4466 4031"/>
                  <a:gd name="T15" fmla="*/ 4466 h 658"/>
                  <a:gd name="T16" fmla="+- 0 7087 7036"/>
                  <a:gd name="T17" fmla="*/ T16 w 80"/>
                  <a:gd name="T18" fmla="+- 0 4466 4031"/>
                  <a:gd name="T19" fmla="*/ 4466 h 658"/>
                  <a:gd name="T20" fmla="+- 0 7085 7036"/>
                  <a:gd name="T21" fmla="*/ T20 w 80"/>
                  <a:gd name="T22" fmla="+- 0 4463 4031"/>
                  <a:gd name="T23" fmla="*/ 4463 h 658"/>
                  <a:gd name="T24" fmla="+- 0 7087 7036"/>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1" y="430"/>
                    </a:moveTo>
                    <a:lnTo>
                      <a:pt x="26" y="430"/>
                    </a:lnTo>
                    <a:lnTo>
                      <a:pt x="28" y="432"/>
                    </a:lnTo>
                    <a:lnTo>
                      <a:pt x="26" y="435"/>
                    </a:lnTo>
                    <a:lnTo>
                      <a:pt x="51" y="435"/>
                    </a:lnTo>
                    <a:lnTo>
                      <a:pt x="49" y="432"/>
                    </a:lnTo>
                    <a:lnTo>
                      <a:pt x="5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5" name="Freeform 2249"/>
              <p:cNvSpPr>
                <a:spLocks/>
              </p:cNvSpPr>
              <p:nvPr/>
            </p:nvSpPr>
            <p:spPr bwMode="auto">
              <a:xfrm>
                <a:off x="7036" y="4031"/>
                <a:ext cx="80" cy="658"/>
              </a:xfrm>
              <a:custGeom>
                <a:avLst/>
                <a:gdLst>
                  <a:gd name="T0" fmla="+- 0 7114 7036"/>
                  <a:gd name="T1" fmla="*/ T0 w 80"/>
                  <a:gd name="T2" fmla="+- 0 4451 4031"/>
                  <a:gd name="T3" fmla="*/ 4451 h 658"/>
                  <a:gd name="T4" fmla="+- 0 7037 7036"/>
                  <a:gd name="T5" fmla="*/ T4 w 80"/>
                  <a:gd name="T6" fmla="+- 0 4451 4031"/>
                  <a:gd name="T7" fmla="*/ 4451 h 658"/>
                  <a:gd name="T8" fmla="+- 0 7037 7036"/>
                  <a:gd name="T9" fmla="*/ T8 w 80"/>
                  <a:gd name="T10" fmla="+- 0 4461 4031"/>
                  <a:gd name="T11" fmla="*/ 4461 h 658"/>
                  <a:gd name="T12" fmla="+- 0 7114 7036"/>
                  <a:gd name="T13" fmla="*/ T12 w 80"/>
                  <a:gd name="T14" fmla="+- 0 4461 4031"/>
                  <a:gd name="T15" fmla="*/ 4461 h 658"/>
                  <a:gd name="T16" fmla="+- 0 7114 7036"/>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6" name="Freeform 2248"/>
              <p:cNvSpPr>
                <a:spLocks/>
              </p:cNvSpPr>
              <p:nvPr/>
            </p:nvSpPr>
            <p:spPr bwMode="auto">
              <a:xfrm>
                <a:off x="7036" y="4031"/>
                <a:ext cx="80" cy="658"/>
              </a:xfrm>
              <a:custGeom>
                <a:avLst/>
                <a:gdLst>
                  <a:gd name="T0" fmla="+- 0 7086 7036"/>
                  <a:gd name="T1" fmla="*/ T0 w 80"/>
                  <a:gd name="T2" fmla="+- 0 4446 4031"/>
                  <a:gd name="T3" fmla="*/ 4446 h 658"/>
                  <a:gd name="T4" fmla="+- 0 7060 7036"/>
                  <a:gd name="T5" fmla="*/ T4 w 80"/>
                  <a:gd name="T6" fmla="+- 0 4446 4031"/>
                  <a:gd name="T7" fmla="*/ 4446 h 658"/>
                  <a:gd name="T8" fmla="+- 0 7063 7036"/>
                  <a:gd name="T9" fmla="*/ T8 w 80"/>
                  <a:gd name="T10" fmla="+- 0 4449 4031"/>
                  <a:gd name="T11" fmla="*/ 4449 h 658"/>
                  <a:gd name="T12" fmla="+- 0 7060 7036"/>
                  <a:gd name="T13" fmla="*/ T12 w 80"/>
                  <a:gd name="T14" fmla="+- 0 4451 4031"/>
                  <a:gd name="T15" fmla="*/ 4451 h 658"/>
                  <a:gd name="T16" fmla="+- 0 7086 7036"/>
                  <a:gd name="T17" fmla="*/ T16 w 80"/>
                  <a:gd name="T18" fmla="+- 0 4451 4031"/>
                  <a:gd name="T19" fmla="*/ 4451 h 658"/>
                  <a:gd name="T20" fmla="+- 0 7083 7036"/>
                  <a:gd name="T21" fmla="*/ T20 w 80"/>
                  <a:gd name="T22" fmla="+- 0 4449 4031"/>
                  <a:gd name="T23" fmla="*/ 4449 h 658"/>
                  <a:gd name="T24" fmla="+- 0 7086 7036"/>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0" y="415"/>
                    </a:moveTo>
                    <a:lnTo>
                      <a:pt x="24" y="415"/>
                    </a:lnTo>
                    <a:lnTo>
                      <a:pt x="27" y="418"/>
                    </a:lnTo>
                    <a:lnTo>
                      <a:pt x="24" y="420"/>
                    </a:lnTo>
                    <a:lnTo>
                      <a:pt x="50" y="420"/>
                    </a:lnTo>
                    <a:lnTo>
                      <a:pt x="47" y="418"/>
                    </a:lnTo>
                    <a:lnTo>
                      <a:pt x="50"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7" name="Freeform 2247"/>
              <p:cNvSpPr>
                <a:spLocks/>
              </p:cNvSpPr>
              <p:nvPr/>
            </p:nvSpPr>
            <p:spPr bwMode="auto">
              <a:xfrm>
                <a:off x="7036" y="4031"/>
                <a:ext cx="80" cy="658"/>
              </a:xfrm>
              <a:custGeom>
                <a:avLst/>
                <a:gdLst>
                  <a:gd name="T0" fmla="+- 0 7115 7036"/>
                  <a:gd name="T1" fmla="*/ T0 w 80"/>
                  <a:gd name="T2" fmla="+- 0 4031 4031"/>
                  <a:gd name="T3" fmla="*/ 4031 h 658"/>
                  <a:gd name="T4" fmla="+- 0 7036 7036"/>
                  <a:gd name="T5" fmla="*/ T4 w 80"/>
                  <a:gd name="T6" fmla="+- 0 4031 4031"/>
                  <a:gd name="T7" fmla="*/ 4031 h 658"/>
                  <a:gd name="T8" fmla="+- 0 7037 7036"/>
                  <a:gd name="T9" fmla="*/ T8 w 80"/>
                  <a:gd name="T10" fmla="+- 0 4033 4031"/>
                  <a:gd name="T11" fmla="*/ 4033 h 658"/>
                  <a:gd name="T12" fmla="+- 0 7037 7036"/>
                  <a:gd name="T13" fmla="*/ T12 w 80"/>
                  <a:gd name="T14" fmla="+- 0 4446 4031"/>
                  <a:gd name="T15" fmla="*/ 4446 h 658"/>
                  <a:gd name="T16" fmla="+- 0 7114 7036"/>
                  <a:gd name="T17" fmla="*/ T16 w 80"/>
                  <a:gd name="T18" fmla="+- 0 4446 4031"/>
                  <a:gd name="T19" fmla="*/ 4446 h 658"/>
                  <a:gd name="T20" fmla="+- 0 7114 7036"/>
                  <a:gd name="T21" fmla="*/ T20 w 80"/>
                  <a:gd name="T22" fmla="+- 0 4033 4031"/>
                  <a:gd name="T23" fmla="*/ 4033 h 658"/>
                  <a:gd name="T24" fmla="+- 0 7115 7036"/>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92" name="Group 2244"/>
            <p:cNvGrpSpPr>
              <a:grpSpLocks/>
            </p:cNvGrpSpPr>
            <p:nvPr/>
          </p:nvGrpSpPr>
          <p:grpSpPr bwMode="auto">
            <a:xfrm>
              <a:off x="7037" y="4463"/>
              <a:ext cx="77" cy="2"/>
              <a:chOff x="7037" y="4463"/>
              <a:chExt cx="77" cy="2"/>
            </a:xfrm>
          </p:grpSpPr>
          <p:sp>
            <p:nvSpPr>
              <p:cNvPr id="38942" name="Freeform 2245"/>
              <p:cNvSpPr>
                <a:spLocks/>
              </p:cNvSpPr>
              <p:nvPr/>
            </p:nvSpPr>
            <p:spPr bwMode="auto">
              <a:xfrm>
                <a:off x="7037" y="4463"/>
                <a:ext cx="77" cy="2"/>
              </a:xfrm>
              <a:custGeom>
                <a:avLst/>
                <a:gdLst>
                  <a:gd name="T0" fmla="+- 0 7037 7037"/>
                  <a:gd name="T1" fmla="*/ T0 w 77"/>
                  <a:gd name="T2" fmla="+- 0 7114 7037"/>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3" name="Group 2242"/>
            <p:cNvGrpSpPr>
              <a:grpSpLocks/>
            </p:cNvGrpSpPr>
            <p:nvPr/>
          </p:nvGrpSpPr>
          <p:grpSpPr bwMode="auto">
            <a:xfrm>
              <a:off x="7037" y="4449"/>
              <a:ext cx="77" cy="2"/>
              <a:chOff x="7037" y="4449"/>
              <a:chExt cx="77" cy="2"/>
            </a:xfrm>
          </p:grpSpPr>
          <p:sp>
            <p:nvSpPr>
              <p:cNvPr id="38941" name="Freeform 2243"/>
              <p:cNvSpPr>
                <a:spLocks/>
              </p:cNvSpPr>
              <p:nvPr/>
            </p:nvSpPr>
            <p:spPr bwMode="auto">
              <a:xfrm>
                <a:off x="7037" y="4449"/>
                <a:ext cx="77" cy="2"/>
              </a:xfrm>
              <a:custGeom>
                <a:avLst/>
                <a:gdLst>
                  <a:gd name="T0" fmla="+- 0 7037 7037"/>
                  <a:gd name="T1" fmla="*/ T0 w 77"/>
                  <a:gd name="T2" fmla="+- 0 7114 7037"/>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4" name="Group 2240"/>
            <p:cNvGrpSpPr>
              <a:grpSpLocks/>
            </p:cNvGrpSpPr>
            <p:nvPr/>
          </p:nvGrpSpPr>
          <p:grpSpPr bwMode="auto">
            <a:xfrm>
              <a:off x="7036" y="4465"/>
              <a:ext cx="2" cy="224"/>
              <a:chOff x="7036" y="4465"/>
              <a:chExt cx="2" cy="224"/>
            </a:xfrm>
          </p:grpSpPr>
          <p:sp>
            <p:nvSpPr>
              <p:cNvPr id="38940" name="Freeform 2241"/>
              <p:cNvSpPr>
                <a:spLocks/>
              </p:cNvSpPr>
              <p:nvPr/>
            </p:nvSpPr>
            <p:spPr bwMode="auto">
              <a:xfrm>
                <a:off x="7036"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5" name="Group 2238"/>
            <p:cNvGrpSpPr>
              <a:grpSpLocks/>
            </p:cNvGrpSpPr>
            <p:nvPr/>
          </p:nvGrpSpPr>
          <p:grpSpPr bwMode="auto">
            <a:xfrm>
              <a:off x="7035" y="4456"/>
              <a:ext cx="3" cy="2"/>
              <a:chOff x="7035" y="4456"/>
              <a:chExt cx="3" cy="2"/>
            </a:xfrm>
          </p:grpSpPr>
          <p:sp>
            <p:nvSpPr>
              <p:cNvPr id="38939" name="Freeform 2239"/>
              <p:cNvSpPr>
                <a:spLocks/>
              </p:cNvSpPr>
              <p:nvPr/>
            </p:nvSpPr>
            <p:spPr bwMode="auto">
              <a:xfrm>
                <a:off x="7035" y="4456"/>
                <a:ext cx="3" cy="2"/>
              </a:xfrm>
              <a:custGeom>
                <a:avLst/>
                <a:gdLst>
                  <a:gd name="T0" fmla="+- 0 7035 7035"/>
                  <a:gd name="T1" fmla="*/ T0 w 3"/>
                  <a:gd name="T2" fmla="+- 0 7037 7035"/>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6" name="Group 2236"/>
            <p:cNvGrpSpPr>
              <a:grpSpLocks/>
            </p:cNvGrpSpPr>
            <p:nvPr/>
          </p:nvGrpSpPr>
          <p:grpSpPr bwMode="auto">
            <a:xfrm>
              <a:off x="7035" y="4463"/>
              <a:ext cx="3" cy="2"/>
              <a:chOff x="7035" y="4463"/>
              <a:chExt cx="3" cy="2"/>
            </a:xfrm>
          </p:grpSpPr>
          <p:sp>
            <p:nvSpPr>
              <p:cNvPr id="38938" name="Freeform 2237"/>
              <p:cNvSpPr>
                <a:spLocks/>
              </p:cNvSpPr>
              <p:nvPr/>
            </p:nvSpPr>
            <p:spPr bwMode="auto">
              <a:xfrm>
                <a:off x="7035" y="4463"/>
                <a:ext cx="3" cy="2"/>
              </a:xfrm>
              <a:custGeom>
                <a:avLst/>
                <a:gdLst>
                  <a:gd name="T0" fmla="+- 0 7035 7035"/>
                  <a:gd name="T1" fmla="*/ T0 w 3"/>
                  <a:gd name="T2" fmla="+- 0 7037 7035"/>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7" name="Group 2234"/>
            <p:cNvGrpSpPr>
              <a:grpSpLocks/>
            </p:cNvGrpSpPr>
            <p:nvPr/>
          </p:nvGrpSpPr>
          <p:grpSpPr bwMode="auto">
            <a:xfrm>
              <a:off x="7036" y="4031"/>
              <a:ext cx="2" cy="415"/>
              <a:chOff x="7036" y="4031"/>
              <a:chExt cx="2" cy="415"/>
            </a:xfrm>
          </p:grpSpPr>
          <p:sp>
            <p:nvSpPr>
              <p:cNvPr id="38937" name="Freeform 2235"/>
              <p:cNvSpPr>
                <a:spLocks/>
              </p:cNvSpPr>
              <p:nvPr/>
            </p:nvSpPr>
            <p:spPr bwMode="auto">
              <a:xfrm>
                <a:off x="7036"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8" name="Group 2231"/>
            <p:cNvGrpSpPr>
              <a:grpSpLocks/>
            </p:cNvGrpSpPr>
            <p:nvPr/>
          </p:nvGrpSpPr>
          <p:grpSpPr bwMode="auto">
            <a:xfrm>
              <a:off x="7035" y="4449"/>
              <a:ext cx="3" cy="2"/>
              <a:chOff x="7035" y="4449"/>
              <a:chExt cx="3" cy="2"/>
            </a:xfrm>
          </p:grpSpPr>
          <p:sp>
            <p:nvSpPr>
              <p:cNvPr id="38935" name="Freeform 2233"/>
              <p:cNvSpPr>
                <a:spLocks/>
              </p:cNvSpPr>
              <p:nvPr/>
            </p:nvSpPr>
            <p:spPr bwMode="auto">
              <a:xfrm>
                <a:off x="7035" y="4449"/>
                <a:ext cx="3" cy="2"/>
              </a:xfrm>
              <a:custGeom>
                <a:avLst/>
                <a:gdLst>
                  <a:gd name="T0" fmla="+- 0 7035 7035"/>
                  <a:gd name="T1" fmla="*/ T0 w 3"/>
                  <a:gd name="T2" fmla="+- 0 7037 7035"/>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936" name="Picture 223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2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99" name="Group 2229"/>
            <p:cNvGrpSpPr>
              <a:grpSpLocks/>
            </p:cNvGrpSpPr>
            <p:nvPr/>
          </p:nvGrpSpPr>
          <p:grpSpPr bwMode="auto">
            <a:xfrm>
              <a:off x="7020" y="4019"/>
              <a:ext cx="3" cy="656"/>
              <a:chOff x="7020" y="4019"/>
              <a:chExt cx="3" cy="656"/>
            </a:xfrm>
          </p:grpSpPr>
          <p:sp>
            <p:nvSpPr>
              <p:cNvPr id="38934" name="Freeform 2230"/>
              <p:cNvSpPr>
                <a:spLocks/>
              </p:cNvSpPr>
              <p:nvPr/>
            </p:nvSpPr>
            <p:spPr bwMode="auto">
              <a:xfrm>
                <a:off x="7020" y="4019"/>
                <a:ext cx="3" cy="656"/>
              </a:xfrm>
              <a:custGeom>
                <a:avLst/>
                <a:gdLst>
                  <a:gd name="T0" fmla="+- 0 7020 7020"/>
                  <a:gd name="T1" fmla="*/ T0 w 3"/>
                  <a:gd name="T2" fmla="+- 0 4675 4019"/>
                  <a:gd name="T3" fmla="*/ 4675 h 656"/>
                  <a:gd name="T4" fmla="+- 0 7023 7020"/>
                  <a:gd name="T5" fmla="*/ T4 w 3"/>
                  <a:gd name="T6" fmla="+- 0 4675 4019"/>
                  <a:gd name="T7" fmla="*/ 4675 h 656"/>
                  <a:gd name="T8" fmla="+- 0 7023 7020"/>
                  <a:gd name="T9" fmla="*/ T8 w 3"/>
                  <a:gd name="T10" fmla="+- 0 4019 4019"/>
                  <a:gd name="T11" fmla="*/ 4019 h 656"/>
                  <a:gd name="T12" fmla="+- 0 7020 7020"/>
                  <a:gd name="T13" fmla="*/ T12 w 3"/>
                  <a:gd name="T14" fmla="+- 0 4019 4019"/>
                  <a:gd name="T15" fmla="*/ 4019 h 656"/>
                  <a:gd name="T16" fmla="+- 0 7020 702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0" name="Group 2227"/>
            <p:cNvGrpSpPr>
              <a:grpSpLocks/>
            </p:cNvGrpSpPr>
            <p:nvPr/>
          </p:nvGrpSpPr>
          <p:grpSpPr bwMode="auto">
            <a:xfrm>
              <a:off x="7020" y="4018"/>
              <a:ext cx="82" cy="2"/>
              <a:chOff x="7020" y="4018"/>
              <a:chExt cx="82" cy="2"/>
            </a:xfrm>
          </p:grpSpPr>
          <p:sp>
            <p:nvSpPr>
              <p:cNvPr id="38933" name="Freeform 2228"/>
              <p:cNvSpPr>
                <a:spLocks/>
              </p:cNvSpPr>
              <p:nvPr/>
            </p:nvSpPr>
            <p:spPr bwMode="auto">
              <a:xfrm>
                <a:off x="7020" y="4018"/>
                <a:ext cx="82" cy="2"/>
              </a:xfrm>
              <a:custGeom>
                <a:avLst/>
                <a:gdLst>
                  <a:gd name="T0" fmla="+- 0 7020 7020"/>
                  <a:gd name="T1" fmla="*/ T0 w 82"/>
                  <a:gd name="T2" fmla="+- 0 7102 702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01" name="Group 2225"/>
            <p:cNvGrpSpPr>
              <a:grpSpLocks/>
            </p:cNvGrpSpPr>
            <p:nvPr/>
          </p:nvGrpSpPr>
          <p:grpSpPr bwMode="auto">
            <a:xfrm>
              <a:off x="7022" y="4674"/>
              <a:ext cx="80" cy="2"/>
              <a:chOff x="7022" y="4674"/>
              <a:chExt cx="80" cy="2"/>
            </a:xfrm>
          </p:grpSpPr>
          <p:sp>
            <p:nvSpPr>
              <p:cNvPr id="38932" name="Freeform 2226"/>
              <p:cNvSpPr>
                <a:spLocks/>
              </p:cNvSpPr>
              <p:nvPr/>
            </p:nvSpPr>
            <p:spPr bwMode="auto">
              <a:xfrm>
                <a:off x="7022" y="4674"/>
                <a:ext cx="80" cy="2"/>
              </a:xfrm>
              <a:custGeom>
                <a:avLst/>
                <a:gdLst>
                  <a:gd name="T0" fmla="+- 0 7022 7022"/>
                  <a:gd name="T1" fmla="*/ T0 w 80"/>
                  <a:gd name="T2" fmla="+- 0 7101 702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02" name="Group 2223"/>
            <p:cNvGrpSpPr>
              <a:grpSpLocks/>
            </p:cNvGrpSpPr>
            <p:nvPr/>
          </p:nvGrpSpPr>
          <p:grpSpPr bwMode="auto">
            <a:xfrm>
              <a:off x="7023" y="4672"/>
              <a:ext cx="80" cy="2"/>
              <a:chOff x="7023" y="4672"/>
              <a:chExt cx="80" cy="2"/>
            </a:xfrm>
          </p:grpSpPr>
          <p:sp>
            <p:nvSpPr>
              <p:cNvPr id="38931" name="Freeform 2224"/>
              <p:cNvSpPr>
                <a:spLocks/>
              </p:cNvSpPr>
              <p:nvPr/>
            </p:nvSpPr>
            <p:spPr bwMode="auto">
              <a:xfrm>
                <a:off x="7023" y="4672"/>
                <a:ext cx="80" cy="2"/>
              </a:xfrm>
              <a:custGeom>
                <a:avLst/>
                <a:gdLst>
                  <a:gd name="T0" fmla="+- 0 7023 7023"/>
                  <a:gd name="T1" fmla="*/ T0 w 80"/>
                  <a:gd name="T2" fmla="+- 0 7102 702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03" name="Group 2219"/>
            <p:cNvGrpSpPr>
              <a:grpSpLocks/>
            </p:cNvGrpSpPr>
            <p:nvPr/>
          </p:nvGrpSpPr>
          <p:grpSpPr bwMode="auto">
            <a:xfrm>
              <a:off x="7050" y="4125"/>
              <a:ext cx="38" cy="66"/>
              <a:chOff x="7050" y="4125"/>
              <a:chExt cx="38" cy="66"/>
            </a:xfrm>
          </p:grpSpPr>
          <p:sp>
            <p:nvSpPr>
              <p:cNvPr id="38928" name="Freeform 2222"/>
              <p:cNvSpPr>
                <a:spLocks/>
              </p:cNvSpPr>
              <p:nvPr/>
            </p:nvSpPr>
            <p:spPr bwMode="auto">
              <a:xfrm>
                <a:off x="7050" y="4125"/>
                <a:ext cx="38" cy="66"/>
              </a:xfrm>
              <a:custGeom>
                <a:avLst/>
                <a:gdLst>
                  <a:gd name="T0" fmla="+- 0 7086 7050"/>
                  <a:gd name="T1" fmla="*/ T0 w 38"/>
                  <a:gd name="T2" fmla="+- 0 4184 4125"/>
                  <a:gd name="T3" fmla="*/ 4184 h 66"/>
                  <a:gd name="T4" fmla="+- 0 7052 7050"/>
                  <a:gd name="T5" fmla="*/ T4 w 38"/>
                  <a:gd name="T6" fmla="+- 0 4184 4125"/>
                  <a:gd name="T7" fmla="*/ 4184 h 66"/>
                  <a:gd name="T8" fmla="+- 0 7052 7050"/>
                  <a:gd name="T9" fmla="*/ T8 w 38"/>
                  <a:gd name="T10" fmla="+- 0 4185 4125"/>
                  <a:gd name="T11" fmla="*/ 4185 h 66"/>
                  <a:gd name="T12" fmla="+- 0 7051 7050"/>
                  <a:gd name="T13" fmla="*/ T12 w 38"/>
                  <a:gd name="T14" fmla="+- 0 4185 4125"/>
                  <a:gd name="T15" fmla="*/ 4185 h 66"/>
                  <a:gd name="T16" fmla="+- 0 7051 7050"/>
                  <a:gd name="T17" fmla="*/ T16 w 38"/>
                  <a:gd name="T18" fmla="+- 0 4186 4125"/>
                  <a:gd name="T19" fmla="*/ 4186 h 66"/>
                  <a:gd name="T20" fmla="+- 0 7051 7050"/>
                  <a:gd name="T21" fmla="*/ T20 w 38"/>
                  <a:gd name="T22" fmla="+- 0 4190 4125"/>
                  <a:gd name="T23" fmla="*/ 4190 h 66"/>
                  <a:gd name="T24" fmla="+- 0 7051 7050"/>
                  <a:gd name="T25" fmla="*/ T24 w 38"/>
                  <a:gd name="T26" fmla="+- 0 4191 4125"/>
                  <a:gd name="T27" fmla="*/ 4191 h 66"/>
                  <a:gd name="T28" fmla="+- 0 7052 7050"/>
                  <a:gd name="T29" fmla="*/ T28 w 38"/>
                  <a:gd name="T30" fmla="+- 0 4191 4125"/>
                  <a:gd name="T31" fmla="*/ 4191 h 66"/>
                  <a:gd name="T32" fmla="+- 0 7087 7050"/>
                  <a:gd name="T33" fmla="*/ T32 w 38"/>
                  <a:gd name="T34" fmla="+- 0 4191 4125"/>
                  <a:gd name="T35" fmla="*/ 4191 h 66"/>
                  <a:gd name="T36" fmla="+- 0 7087 7050"/>
                  <a:gd name="T37" fmla="*/ T36 w 38"/>
                  <a:gd name="T38" fmla="+- 0 4191 4125"/>
                  <a:gd name="T39" fmla="*/ 4191 h 66"/>
                  <a:gd name="T40" fmla="+- 0 7088 7050"/>
                  <a:gd name="T41" fmla="*/ T40 w 38"/>
                  <a:gd name="T42" fmla="+- 0 4190 4125"/>
                  <a:gd name="T43" fmla="*/ 4190 h 66"/>
                  <a:gd name="T44" fmla="+- 0 7088 7050"/>
                  <a:gd name="T45" fmla="*/ T44 w 38"/>
                  <a:gd name="T46" fmla="+- 0 4186 4125"/>
                  <a:gd name="T47" fmla="*/ 4186 h 66"/>
                  <a:gd name="T48" fmla="+- 0 7087 7050"/>
                  <a:gd name="T49" fmla="*/ T48 w 38"/>
                  <a:gd name="T50" fmla="+- 0 4185 4125"/>
                  <a:gd name="T51" fmla="*/ 4185 h 66"/>
                  <a:gd name="T52" fmla="+- 0 7087 7050"/>
                  <a:gd name="T53" fmla="*/ T52 w 38"/>
                  <a:gd name="T54" fmla="+- 0 4185 4125"/>
                  <a:gd name="T55" fmla="*/ 4185 h 66"/>
                  <a:gd name="T56" fmla="+- 0 7086 7050"/>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9" name="Freeform 2221"/>
              <p:cNvSpPr>
                <a:spLocks/>
              </p:cNvSpPr>
              <p:nvPr/>
            </p:nvSpPr>
            <p:spPr bwMode="auto">
              <a:xfrm>
                <a:off x="7050" y="4125"/>
                <a:ext cx="38" cy="66"/>
              </a:xfrm>
              <a:custGeom>
                <a:avLst/>
                <a:gdLst>
                  <a:gd name="T0" fmla="+- 0 7074 7050"/>
                  <a:gd name="T1" fmla="*/ T0 w 38"/>
                  <a:gd name="T2" fmla="+- 0 4135 4125"/>
                  <a:gd name="T3" fmla="*/ 4135 h 66"/>
                  <a:gd name="T4" fmla="+- 0 7066 7050"/>
                  <a:gd name="T5" fmla="*/ T4 w 38"/>
                  <a:gd name="T6" fmla="+- 0 4135 4125"/>
                  <a:gd name="T7" fmla="*/ 4135 h 66"/>
                  <a:gd name="T8" fmla="+- 0 7066 7050"/>
                  <a:gd name="T9" fmla="*/ T8 w 38"/>
                  <a:gd name="T10" fmla="+- 0 4184 4125"/>
                  <a:gd name="T11" fmla="*/ 4184 h 66"/>
                  <a:gd name="T12" fmla="+- 0 7074 7050"/>
                  <a:gd name="T13" fmla="*/ T12 w 38"/>
                  <a:gd name="T14" fmla="+- 0 4184 4125"/>
                  <a:gd name="T15" fmla="*/ 4184 h 66"/>
                  <a:gd name="T16" fmla="+- 0 7074 7050"/>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30" name="Freeform 2220"/>
              <p:cNvSpPr>
                <a:spLocks/>
              </p:cNvSpPr>
              <p:nvPr/>
            </p:nvSpPr>
            <p:spPr bwMode="auto">
              <a:xfrm>
                <a:off x="7050" y="4125"/>
                <a:ext cx="38" cy="66"/>
              </a:xfrm>
              <a:custGeom>
                <a:avLst/>
                <a:gdLst>
                  <a:gd name="T0" fmla="+- 0 7072 7050"/>
                  <a:gd name="T1" fmla="*/ T0 w 38"/>
                  <a:gd name="T2" fmla="+- 0 4125 4125"/>
                  <a:gd name="T3" fmla="*/ 4125 h 66"/>
                  <a:gd name="T4" fmla="+- 0 7050 7050"/>
                  <a:gd name="T5" fmla="*/ T4 w 38"/>
                  <a:gd name="T6" fmla="+- 0 4141 4125"/>
                  <a:gd name="T7" fmla="*/ 4141 h 66"/>
                  <a:gd name="T8" fmla="+- 0 7051 7050"/>
                  <a:gd name="T9" fmla="*/ T8 w 38"/>
                  <a:gd name="T10" fmla="+- 0 4142 4125"/>
                  <a:gd name="T11" fmla="*/ 4142 h 66"/>
                  <a:gd name="T12" fmla="+- 0 7052 7050"/>
                  <a:gd name="T13" fmla="*/ T12 w 38"/>
                  <a:gd name="T14" fmla="+- 0 4143 4125"/>
                  <a:gd name="T15" fmla="*/ 4143 h 66"/>
                  <a:gd name="T16" fmla="+- 0 7053 7050"/>
                  <a:gd name="T17" fmla="*/ T16 w 38"/>
                  <a:gd name="T18" fmla="+- 0 4142 4125"/>
                  <a:gd name="T19" fmla="*/ 4142 h 66"/>
                  <a:gd name="T20" fmla="+- 0 7066 7050"/>
                  <a:gd name="T21" fmla="*/ T20 w 38"/>
                  <a:gd name="T22" fmla="+- 0 4135 4125"/>
                  <a:gd name="T23" fmla="*/ 4135 h 66"/>
                  <a:gd name="T24" fmla="+- 0 7074 7050"/>
                  <a:gd name="T25" fmla="*/ T24 w 38"/>
                  <a:gd name="T26" fmla="+- 0 4135 4125"/>
                  <a:gd name="T27" fmla="*/ 4135 h 66"/>
                  <a:gd name="T28" fmla="+- 0 7074 7050"/>
                  <a:gd name="T29" fmla="*/ T28 w 38"/>
                  <a:gd name="T30" fmla="+- 0 4126 4125"/>
                  <a:gd name="T31" fmla="*/ 4126 h 66"/>
                  <a:gd name="T32" fmla="+- 0 7074 7050"/>
                  <a:gd name="T33" fmla="*/ T32 w 38"/>
                  <a:gd name="T34" fmla="+- 0 4126 4125"/>
                  <a:gd name="T35" fmla="*/ 4126 h 66"/>
                  <a:gd name="T36" fmla="+- 0 7072 7050"/>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4" name="Group 2216"/>
            <p:cNvGrpSpPr>
              <a:grpSpLocks/>
            </p:cNvGrpSpPr>
            <p:nvPr/>
          </p:nvGrpSpPr>
          <p:grpSpPr bwMode="auto">
            <a:xfrm>
              <a:off x="7045" y="4248"/>
              <a:ext cx="45" cy="68"/>
              <a:chOff x="7045" y="4248"/>
              <a:chExt cx="45" cy="68"/>
            </a:xfrm>
          </p:grpSpPr>
          <p:sp>
            <p:nvSpPr>
              <p:cNvPr id="38926" name="Freeform 2218"/>
              <p:cNvSpPr>
                <a:spLocks/>
              </p:cNvSpPr>
              <p:nvPr/>
            </p:nvSpPr>
            <p:spPr bwMode="auto">
              <a:xfrm>
                <a:off x="7045" y="4248"/>
                <a:ext cx="45" cy="68"/>
              </a:xfrm>
              <a:custGeom>
                <a:avLst/>
                <a:gdLst>
                  <a:gd name="T0" fmla="+- 0 7072 7045"/>
                  <a:gd name="T1" fmla="*/ T0 w 45"/>
                  <a:gd name="T2" fmla="+- 0 4248 4248"/>
                  <a:gd name="T3" fmla="*/ 4248 h 68"/>
                  <a:gd name="T4" fmla="+- 0 7064 7045"/>
                  <a:gd name="T5" fmla="*/ T4 w 45"/>
                  <a:gd name="T6" fmla="+- 0 4248 4248"/>
                  <a:gd name="T7" fmla="*/ 4248 h 68"/>
                  <a:gd name="T8" fmla="+- 0 7060 7045"/>
                  <a:gd name="T9" fmla="*/ T8 w 45"/>
                  <a:gd name="T10" fmla="+- 0 4249 4248"/>
                  <a:gd name="T11" fmla="*/ 4249 h 68"/>
                  <a:gd name="T12" fmla="+- 0 7045 7045"/>
                  <a:gd name="T13" fmla="*/ T12 w 45"/>
                  <a:gd name="T14" fmla="+- 0 4287 4248"/>
                  <a:gd name="T15" fmla="*/ 4287 h 68"/>
                  <a:gd name="T16" fmla="+- 0 7046 7045"/>
                  <a:gd name="T17" fmla="*/ T16 w 45"/>
                  <a:gd name="T18" fmla="+- 0 4292 4248"/>
                  <a:gd name="T19" fmla="*/ 4292 h 68"/>
                  <a:gd name="T20" fmla="+- 0 7063 7045"/>
                  <a:gd name="T21" fmla="*/ T20 w 45"/>
                  <a:gd name="T22" fmla="+- 0 4316 4248"/>
                  <a:gd name="T23" fmla="*/ 4316 h 68"/>
                  <a:gd name="T24" fmla="+- 0 7071 7045"/>
                  <a:gd name="T25" fmla="*/ T24 w 45"/>
                  <a:gd name="T26" fmla="+- 0 4316 4248"/>
                  <a:gd name="T27" fmla="*/ 4316 h 68"/>
                  <a:gd name="T28" fmla="+- 0 7075 7045"/>
                  <a:gd name="T29" fmla="*/ T28 w 45"/>
                  <a:gd name="T30" fmla="+- 0 4315 4248"/>
                  <a:gd name="T31" fmla="*/ 4315 h 68"/>
                  <a:gd name="T32" fmla="+- 0 7081 7045"/>
                  <a:gd name="T33" fmla="*/ T32 w 45"/>
                  <a:gd name="T34" fmla="+- 0 4311 4248"/>
                  <a:gd name="T35" fmla="*/ 4311 h 68"/>
                  <a:gd name="T36" fmla="+- 0 7083 7045"/>
                  <a:gd name="T37" fmla="*/ T36 w 45"/>
                  <a:gd name="T38" fmla="+- 0 4309 4248"/>
                  <a:gd name="T39" fmla="*/ 4309 h 68"/>
                  <a:gd name="T40" fmla="+- 0 7083 7045"/>
                  <a:gd name="T41" fmla="*/ T40 w 45"/>
                  <a:gd name="T42" fmla="+- 0 4308 4248"/>
                  <a:gd name="T43" fmla="*/ 4308 h 68"/>
                  <a:gd name="T44" fmla="+- 0 7065 7045"/>
                  <a:gd name="T45" fmla="*/ T44 w 45"/>
                  <a:gd name="T46" fmla="+- 0 4308 4248"/>
                  <a:gd name="T47" fmla="*/ 4308 h 68"/>
                  <a:gd name="T48" fmla="+- 0 7063 7045"/>
                  <a:gd name="T49" fmla="*/ T48 w 45"/>
                  <a:gd name="T50" fmla="+- 0 4308 4248"/>
                  <a:gd name="T51" fmla="*/ 4308 h 68"/>
                  <a:gd name="T52" fmla="+- 0 7054 7045"/>
                  <a:gd name="T53" fmla="*/ T52 w 45"/>
                  <a:gd name="T54" fmla="+- 0 4287 4248"/>
                  <a:gd name="T55" fmla="*/ 4287 h 68"/>
                  <a:gd name="T56" fmla="+- 0 7054 7045"/>
                  <a:gd name="T57" fmla="*/ T56 w 45"/>
                  <a:gd name="T58" fmla="+- 0 4274 4248"/>
                  <a:gd name="T59" fmla="*/ 4274 h 68"/>
                  <a:gd name="T60" fmla="+- 0 7065 7045"/>
                  <a:gd name="T61" fmla="*/ T60 w 45"/>
                  <a:gd name="T62" fmla="+- 0 4255 4248"/>
                  <a:gd name="T63" fmla="*/ 4255 h 68"/>
                  <a:gd name="T64" fmla="+- 0 7084 7045"/>
                  <a:gd name="T65" fmla="*/ T64 w 45"/>
                  <a:gd name="T66" fmla="+- 0 4255 4248"/>
                  <a:gd name="T67" fmla="*/ 4255 h 68"/>
                  <a:gd name="T68" fmla="+- 0 7083 7045"/>
                  <a:gd name="T69" fmla="*/ T68 w 45"/>
                  <a:gd name="T70" fmla="+- 0 4254 4248"/>
                  <a:gd name="T71" fmla="*/ 4254 h 68"/>
                  <a:gd name="T72" fmla="+- 0 7081 7045"/>
                  <a:gd name="T73" fmla="*/ T72 w 45"/>
                  <a:gd name="T74" fmla="+- 0 4252 4248"/>
                  <a:gd name="T75" fmla="*/ 4252 h 68"/>
                  <a:gd name="T76" fmla="+- 0 7076 7045"/>
                  <a:gd name="T77" fmla="*/ T76 w 45"/>
                  <a:gd name="T78" fmla="+- 0 4249 4248"/>
                  <a:gd name="T79" fmla="*/ 4249 h 68"/>
                  <a:gd name="T80" fmla="+- 0 7072 7045"/>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7" name="Freeform 2217"/>
              <p:cNvSpPr>
                <a:spLocks/>
              </p:cNvSpPr>
              <p:nvPr/>
            </p:nvSpPr>
            <p:spPr bwMode="auto">
              <a:xfrm>
                <a:off x="7045" y="4248"/>
                <a:ext cx="45" cy="68"/>
              </a:xfrm>
              <a:custGeom>
                <a:avLst/>
                <a:gdLst>
                  <a:gd name="T0" fmla="+- 0 7084 7045"/>
                  <a:gd name="T1" fmla="*/ T0 w 45"/>
                  <a:gd name="T2" fmla="+- 0 4255 4248"/>
                  <a:gd name="T3" fmla="*/ 4255 h 68"/>
                  <a:gd name="T4" fmla="+- 0 7068 7045"/>
                  <a:gd name="T5" fmla="*/ T4 w 45"/>
                  <a:gd name="T6" fmla="+- 0 4255 4248"/>
                  <a:gd name="T7" fmla="*/ 4255 h 68"/>
                  <a:gd name="T8" fmla="+- 0 7072 7045"/>
                  <a:gd name="T9" fmla="*/ T8 w 45"/>
                  <a:gd name="T10" fmla="+- 0 4256 4248"/>
                  <a:gd name="T11" fmla="*/ 4256 h 68"/>
                  <a:gd name="T12" fmla="+- 0 7075 7045"/>
                  <a:gd name="T13" fmla="*/ T12 w 45"/>
                  <a:gd name="T14" fmla="+- 0 4258 4248"/>
                  <a:gd name="T15" fmla="*/ 4258 h 68"/>
                  <a:gd name="T16" fmla="+- 0 7081 7045"/>
                  <a:gd name="T17" fmla="*/ T16 w 45"/>
                  <a:gd name="T18" fmla="+- 0 4287 4248"/>
                  <a:gd name="T19" fmla="*/ 4287 h 68"/>
                  <a:gd name="T20" fmla="+- 0 7081 7045"/>
                  <a:gd name="T21" fmla="*/ T20 w 45"/>
                  <a:gd name="T22" fmla="+- 0 4290 4248"/>
                  <a:gd name="T23" fmla="*/ 4290 h 68"/>
                  <a:gd name="T24" fmla="+- 0 7069 7045"/>
                  <a:gd name="T25" fmla="*/ T24 w 45"/>
                  <a:gd name="T26" fmla="+- 0 4308 4248"/>
                  <a:gd name="T27" fmla="*/ 4308 h 68"/>
                  <a:gd name="T28" fmla="+- 0 7083 7045"/>
                  <a:gd name="T29" fmla="*/ T28 w 45"/>
                  <a:gd name="T30" fmla="+- 0 4308 4248"/>
                  <a:gd name="T31" fmla="*/ 4308 h 68"/>
                  <a:gd name="T32" fmla="+- 0 7086 7045"/>
                  <a:gd name="T33" fmla="*/ T32 w 45"/>
                  <a:gd name="T34" fmla="+- 0 4303 4248"/>
                  <a:gd name="T35" fmla="*/ 4303 h 68"/>
                  <a:gd name="T36" fmla="+- 0 7088 7045"/>
                  <a:gd name="T37" fmla="*/ T36 w 45"/>
                  <a:gd name="T38" fmla="+- 0 4300 4248"/>
                  <a:gd name="T39" fmla="*/ 4300 h 68"/>
                  <a:gd name="T40" fmla="+- 0 7089 7045"/>
                  <a:gd name="T41" fmla="*/ T40 w 45"/>
                  <a:gd name="T42" fmla="+- 0 4291 4248"/>
                  <a:gd name="T43" fmla="*/ 4291 h 68"/>
                  <a:gd name="T44" fmla="+- 0 7090 7045"/>
                  <a:gd name="T45" fmla="*/ T44 w 45"/>
                  <a:gd name="T46" fmla="+- 0 4287 4248"/>
                  <a:gd name="T47" fmla="*/ 4287 h 68"/>
                  <a:gd name="T48" fmla="+- 0 7090 7045"/>
                  <a:gd name="T49" fmla="*/ T48 w 45"/>
                  <a:gd name="T50" fmla="+- 0 4274 4248"/>
                  <a:gd name="T51" fmla="*/ 4274 h 68"/>
                  <a:gd name="T52" fmla="+- 0 7089 7045"/>
                  <a:gd name="T53" fmla="*/ T52 w 45"/>
                  <a:gd name="T54" fmla="+- 0 4272 4248"/>
                  <a:gd name="T55" fmla="*/ 4272 h 68"/>
                  <a:gd name="T56" fmla="+- 0 7089 7045"/>
                  <a:gd name="T57" fmla="*/ T56 w 45"/>
                  <a:gd name="T58" fmla="+- 0 4271 4248"/>
                  <a:gd name="T59" fmla="*/ 4271 h 68"/>
                  <a:gd name="T60" fmla="+- 0 7088 7045"/>
                  <a:gd name="T61" fmla="*/ T60 w 45"/>
                  <a:gd name="T62" fmla="+- 0 4263 4248"/>
                  <a:gd name="T63" fmla="*/ 4263 h 68"/>
                  <a:gd name="T64" fmla="+- 0 7087 7045"/>
                  <a:gd name="T65" fmla="*/ T64 w 45"/>
                  <a:gd name="T66" fmla="+- 0 4260 4248"/>
                  <a:gd name="T67" fmla="*/ 4260 h 68"/>
                  <a:gd name="T68" fmla="+- 0 7084 7045"/>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1"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5" name="Group 2212"/>
            <p:cNvGrpSpPr>
              <a:grpSpLocks/>
            </p:cNvGrpSpPr>
            <p:nvPr/>
          </p:nvGrpSpPr>
          <p:grpSpPr bwMode="auto">
            <a:xfrm>
              <a:off x="7050" y="4372"/>
              <a:ext cx="38" cy="66"/>
              <a:chOff x="7050" y="4372"/>
              <a:chExt cx="38" cy="66"/>
            </a:xfrm>
          </p:grpSpPr>
          <p:sp>
            <p:nvSpPr>
              <p:cNvPr id="38923" name="Freeform 2215"/>
              <p:cNvSpPr>
                <a:spLocks/>
              </p:cNvSpPr>
              <p:nvPr/>
            </p:nvSpPr>
            <p:spPr bwMode="auto">
              <a:xfrm>
                <a:off x="7050" y="4372"/>
                <a:ext cx="38" cy="66"/>
              </a:xfrm>
              <a:custGeom>
                <a:avLst/>
                <a:gdLst>
                  <a:gd name="T0" fmla="+- 0 7086 7050"/>
                  <a:gd name="T1" fmla="*/ T0 w 38"/>
                  <a:gd name="T2" fmla="+- 0 4431 4372"/>
                  <a:gd name="T3" fmla="*/ 4431 h 66"/>
                  <a:gd name="T4" fmla="+- 0 7052 7050"/>
                  <a:gd name="T5" fmla="*/ T4 w 38"/>
                  <a:gd name="T6" fmla="+- 0 4431 4372"/>
                  <a:gd name="T7" fmla="*/ 4431 h 66"/>
                  <a:gd name="T8" fmla="+- 0 7052 7050"/>
                  <a:gd name="T9" fmla="*/ T8 w 38"/>
                  <a:gd name="T10" fmla="+- 0 4431 4372"/>
                  <a:gd name="T11" fmla="*/ 4431 h 66"/>
                  <a:gd name="T12" fmla="+- 0 7051 7050"/>
                  <a:gd name="T13" fmla="*/ T12 w 38"/>
                  <a:gd name="T14" fmla="+- 0 4432 4372"/>
                  <a:gd name="T15" fmla="*/ 4432 h 66"/>
                  <a:gd name="T16" fmla="+- 0 7051 7050"/>
                  <a:gd name="T17" fmla="*/ T16 w 38"/>
                  <a:gd name="T18" fmla="+- 0 4433 4372"/>
                  <a:gd name="T19" fmla="*/ 4433 h 66"/>
                  <a:gd name="T20" fmla="+- 0 7051 7050"/>
                  <a:gd name="T21" fmla="*/ T20 w 38"/>
                  <a:gd name="T22" fmla="+- 0 4436 4372"/>
                  <a:gd name="T23" fmla="*/ 4436 h 66"/>
                  <a:gd name="T24" fmla="+- 0 7051 7050"/>
                  <a:gd name="T25" fmla="*/ T24 w 38"/>
                  <a:gd name="T26" fmla="+- 0 4437 4372"/>
                  <a:gd name="T27" fmla="*/ 4437 h 66"/>
                  <a:gd name="T28" fmla="+- 0 7052 7050"/>
                  <a:gd name="T29" fmla="*/ T28 w 38"/>
                  <a:gd name="T30" fmla="+- 0 4438 4372"/>
                  <a:gd name="T31" fmla="*/ 4438 h 66"/>
                  <a:gd name="T32" fmla="+- 0 7087 7050"/>
                  <a:gd name="T33" fmla="*/ T32 w 38"/>
                  <a:gd name="T34" fmla="+- 0 4438 4372"/>
                  <a:gd name="T35" fmla="*/ 4438 h 66"/>
                  <a:gd name="T36" fmla="+- 0 7087 7050"/>
                  <a:gd name="T37" fmla="*/ T36 w 38"/>
                  <a:gd name="T38" fmla="+- 0 4437 4372"/>
                  <a:gd name="T39" fmla="*/ 4437 h 66"/>
                  <a:gd name="T40" fmla="+- 0 7088 7050"/>
                  <a:gd name="T41" fmla="*/ T40 w 38"/>
                  <a:gd name="T42" fmla="+- 0 4436 4372"/>
                  <a:gd name="T43" fmla="*/ 4436 h 66"/>
                  <a:gd name="T44" fmla="+- 0 7088 7050"/>
                  <a:gd name="T45" fmla="*/ T44 w 38"/>
                  <a:gd name="T46" fmla="+- 0 4433 4372"/>
                  <a:gd name="T47" fmla="*/ 4433 h 66"/>
                  <a:gd name="T48" fmla="+- 0 7087 7050"/>
                  <a:gd name="T49" fmla="*/ T48 w 38"/>
                  <a:gd name="T50" fmla="+- 0 4432 4372"/>
                  <a:gd name="T51" fmla="*/ 4432 h 66"/>
                  <a:gd name="T52" fmla="+- 0 7087 7050"/>
                  <a:gd name="T53" fmla="*/ T52 w 38"/>
                  <a:gd name="T54" fmla="+- 0 4431 4372"/>
                  <a:gd name="T55" fmla="*/ 4431 h 66"/>
                  <a:gd name="T56" fmla="+- 0 7086 7050"/>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4" name="Freeform 2214"/>
              <p:cNvSpPr>
                <a:spLocks/>
              </p:cNvSpPr>
              <p:nvPr/>
            </p:nvSpPr>
            <p:spPr bwMode="auto">
              <a:xfrm>
                <a:off x="7050" y="4372"/>
                <a:ext cx="38" cy="66"/>
              </a:xfrm>
              <a:custGeom>
                <a:avLst/>
                <a:gdLst>
                  <a:gd name="T0" fmla="+- 0 7074 7050"/>
                  <a:gd name="T1" fmla="*/ T0 w 38"/>
                  <a:gd name="T2" fmla="+- 0 4381 4372"/>
                  <a:gd name="T3" fmla="*/ 4381 h 66"/>
                  <a:gd name="T4" fmla="+- 0 7066 7050"/>
                  <a:gd name="T5" fmla="*/ T4 w 38"/>
                  <a:gd name="T6" fmla="+- 0 4381 4372"/>
                  <a:gd name="T7" fmla="*/ 4381 h 66"/>
                  <a:gd name="T8" fmla="+- 0 7066 7050"/>
                  <a:gd name="T9" fmla="*/ T8 w 38"/>
                  <a:gd name="T10" fmla="+- 0 4431 4372"/>
                  <a:gd name="T11" fmla="*/ 4431 h 66"/>
                  <a:gd name="T12" fmla="+- 0 7074 7050"/>
                  <a:gd name="T13" fmla="*/ T12 w 38"/>
                  <a:gd name="T14" fmla="+- 0 4431 4372"/>
                  <a:gd name="T15" fmla="*/ 4431 h 66"/>
                  <a:gd name="T16" fmla="+- 0 7074 7050"/>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5" name="Freeform 2213"/>
              <p:cNvSpPr>
                <a:spLocks/>
              </p:cNvSpPr>
              <p:nvPr/>
            </p:nvSpPr>
            <p:spPr bwMode="auto">
              <a:xfrm>
                <a:off x="7050" y="4372"/>
                <a:ext cx="38" cy="66"/>
              </a:xfrm>
              <a:custGeom>
                <a:avLst/>
                <a:gdLst>
                  <a:gd name="T0" fmla="+- 0 7072 7050"/>
                  <a:gd name="T1" fmla="*/ T0 w 38"/>
                  <a:gd name="T2" fmla="+- 0 4372 4372"/>
                  <a:gd name="T3" fmla="*/ 4372 h 66"/>
                  <a:gd name="T4" fmla="+- 0 7050 7050"/>
                  <a:gd name="T5" fmla="*/ T4 w 38"/>
                  <a:gd name="T6" fmla="+- 0 4388 4372"/>
                  <a:gd name="T7" fmla="*/ 4388 h 66"/>
                  <a:gd name="T8" fmla="+- 0 7051 7050"/>
                  <a:gd name="T9" fmla="*/ T8 w 38"/>
                  <a:gd name="T10" fmla="+- 0 4389 4372"/>
                  <a:gd name="T11" fmla="*/ 4389 h 66"/>
                  <a:gd name="T12" fmla="+- 0 7052 7050"/>
                  <a:gd name="T13" fmla="*/ T12 w 38"/>
                  <a:gd name="T14" fmla="+- 0 4389 4372"/>
                  <a:gd name="T15" fmla="*/ 4389 h 66"/>
                  <a:gd name="T16" fmla="+- 0 7053 7050"/>
                  <a:gd name="T17" fmla="*/ T16 w 38"/>
                  <a:gd name="T18" fmla="+- 0 4388 4372"/>
                  <a:gd name="T19" fmla="*/ 4388 h 66"/>
                  <a:gd name="T20" fmla="+- 0 7066 7050"/>
                  <a:gd name="T21" fmla="*/ T20 w 38"/>
                  <a:gd name="T22" fmla="+- 0 4381 4372"/>
                  <a:gd name="T23" fmla="*/ 4381 h 66"/>
                  <a:gd name="T24" fmla="+- 0 7074 7050"/>
                  <a:gd name="T25" fmla="*/ T24 w 38"/>
                  <a:gd name="T26" fmla="+- 0 4381 4372"/>
                  <a:gd name="T27" fmla="*/ 4381 h 66"/>
                  <a:gd name="T28" fmla="+- 0 7074 7050"/>
                  <a:gd name="T29" fmla="*/ T28 w 38"/>
                  <a:gd name="T30" fmla="+- 0 4372 4372"/>
                  <a:gd name="T31" fmla="*/ 4372 h 66"/>
                  <a:gd name="T32" fmla="+- 0 7074 7050"/>
                  <a:gd name="T33" fmla="*/ T32 w 38"/>
                  <a:gd name="T34" fmla="+- 0 4372 4372"/>
                  <a:gd name="T35" fmla="*/ 4372 h 66"/>
                  <a:gd name="T36" fmla="+- 0 7072 7050"/>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6" name="Group 2209"/>
            <p:cNvGrpSpPr>
              <a:grpSpLocks/>
            </p:cNvGrpSpPr>
            <p:nvPr/>
          </p:nvGrpSpPr>
          <p:grpSpPr bwMode="auto">
            <a:xfrm>
              <a:off x="7047" y="4494"/>
              <a:ext cx="40" cy="67"/>
              <a:chOff x="7047" y="4494"/>
              <a:chExt cx="40" cy="67"/>
            </a:xfrm>
          </p:grpSpPr>
          <p:sp>
            <p:nvSpPr>
              <p:cNvPr id="38921" name="Freeform 2211"/>
              <p:cNvSpPr>
                <a:spLocks/>
              </p:cNvSpPr>
              <p:nvPr/>
            </p:nvSpPr>
            <p:spPr bwMode="auto">
              <a:xfrm>
                <a:off x="7047" y="4494"/>
                <a:ext cx="40" cy="67"/>
              </a:xfrm>
              <a:custGeom>
                <a:avLst/>
                <a:gdLst>
                  <a:gd name="T0" fmla="+- 0 7082 7047"/>
                  <a:gd name="T1" fmla="*/ T0 w 40"/>
                  <a:gd name="T2" fmla="+- 0 4502 4494"/>
                  <a:gd name="T3" fmla="*/ 4502 h 67"/>
                  <a:gd name="T4" fmla="+- 0 7064 7047"/>
                  <a:gd name="T5" fmla="*/ T4 w 40"/>
                  <a:gd name="T6" fmla="+- 0 4502 4494"/>
                  <a:gd name="T7" fmla="*/ 4502 h 67"/>
                  <a:gd name="T8" fmla="+- 0 7069 7047"/>
                  <a:gd name="T9" fmla="*/ T8 w 40"/>
                  <a:gd name="T10" fmla="+- 0 4503 4494"/>
                  <a:gd name="T11" fmla="*/ 4503 h 67"/>
                  <a:gd name="T12" fmla="+- 0 7072 7047"/>
                  <a:gd name="T13" fmla="*/ T12 w 40"/>
                  <a:gd name="T14" fmla="+- 0 4505 4494"/>
                  <a:gd name="T15" fmla="*/ 4505 h 67"/>
                  <a:gd name="T16" fmla="+- 0 7074 7047"/>
                  <a:gd name="T17" fmla="*/ T16 w 40"/>
                  <a:gd name="T18" fmla="+- 0 4509 4494"/>
                  <a:gd name="T19" fmla="*/ 4509 h 67"/>
                  <a:gd name="T20" fmla="+- 0 7075 7047"/>
                  <a:gd name="T21" fmla="*/ T20 w 40"/>
                  <a:gd name="T22" fmla="+- 0 4513 4494"/>
                  <a:gd name="T23" fmla="*/ 4513 h 67"/>
                  <a:gd name="T24" fmla="+- 0 7075 7047"/>
                  <a:gd name="T25" fmla="*/ T24 w 40"/>
                  <a:gd name="T26" fmla="+- 0 4517 4494"/>
                  <a:gd name="T27" fmla="*/ 4517 h 67"/>
                  <a:gd name="T28" fmla="+- 0 7049 7047"/>
                  <a:gd name="T29" fmla="*/ T28 w 40"/>
                  <a:gd name="T30" fmla="+- 0 4551 4494"/>
                  <a:gd name="T31" fmla="*/ 4551 h 67"/>
                  <a:gd name="T32" fmla="+- 0 7048 7047"/>
                  <a:gd name="T33" fmla="*/ T32 w 40"/>
                  <a:gd name="T34" fmla="+- 0 4553 4494"/>
                  <a:gd name="T35" fmla="*/ 4553 h 67"/>
                  <a:gd name="T36" fmla="+- 0 7048 7047"/>
                  <a:gd name="T37" fmla="*/ T36 w 40"/>
                  <a:gd name="T38" fmla="+- 0 4554 4494"/>
                  <a:gd name="T39" fmla="*/ 4554 h 67"/>
                  <a:gd name="T40" fmla="+- 0 7048 7047"/>
                  <a:gd name="T41" fmla="*/ T40 w 40"/>
                  <a:gd name="T42" fmla="+- 0 4554 4494"/>
                  <a:gd name="T43" fmla="*/ 4554 h 67"/>
                  <a:gd name="T44" fmla="+- 0 7047 7047"/>
                  <a:gd name="T45" fmla="*/ T44 w 40"/>
                  <a:gd name="T46" fmla="+- 0 4559 4494"/>
                  <a:gd name="T47" fmla="*/ 4559 h 67"/>
                  <a:gd name="T48" fmla="+- 0 7048 7047"/>
                  <a:gd name="T49" fmla="*/ T48 w 40"/>
                  <a:gd name="T50" fmla="+- 0 4560 4494"/>
                  <a:gd name="T51" fmla="*/ 4560 h 67"/>
                  <a:gd name="T52" fmla="+- 0 7049 7047"/>
                  <a:gd name="T53" fmla="*/ T52 w 40"/>
                  <a:gd name="T54" fmla="+- 0 4561 4494"/>
                  <a:gd name="T55" fmla="*/ 4561 h 67"/>
                  <a:gd name="T56" fmla="+- 0 7086 7047"/>
                  <a:gd name="T57" fmla="*/ T56 w 40"/>
                  <a:gd name="T58" fmla="+- 0 4561 4494"/>
                  <a:gd name="T59" fmla="*/ 4561 h 67"/>
                  <a:gd name="T60" fmla="+- 0 7087 7047"/>
                  <a:gd name="T61" fmla="*/ T60 w 40"/>
                  <a:gd name="T62" fmla="+- 0 4561 4494"/>
                  <a:gd name="T63" fmla="*/ 4561 h 67"/>
                  <a:gd name="T64" fmla="+- 0 7087 7047"/>
                  <a:gd name="T65" fmla="*/ T64 w 40"/>
                  <a:gd name="T66" fmla="+- 0 4560 4494"/>
                  <a:gd name="T67" fmla="*/ 4560 h 67"/>
                  <a:gd name="T68" fmla="+- 0 7087 7047"/>
                  <a:gd name="T69" fmla="*/ T68 w 40"/>
                  <a:gd name="T70" fmla="+- 0 4559 4494"/>
                  <a:gd name="T71" fmla="*/ 4559 h 67"/>
                  <a:gd name="T72" fmla="+- 0 7087 7047"/>
                  <a:gd name="T73" fmla="*/ T72 w 40"/>
                  <a:gd name="T74" fmla="+- 0 4555 4494"/>
                  <a:gd name="T75" fmla="*/ 4555 h 67"/>
                  <a:gd name="T76" fmla="+- 0 7087 7047"/>
                  <a:gd name="T77" fmla="*/ T76 w 40"/>
                  <a:gd name="T78" fmla="+- 0 4554 4494"/>
                  <a:gd name="T79" fmla="*/ 4554 h 67"/>
                  <a:gd name="T80" fmla="+- 0 7086 7047"/>
                  <a:gd name="T81" fmla="*/ T80 w 40"/>
                  <a:gd name="T82" fmla="+- 0 4554 4494"/>
                  <a:gd name="T83" fmla="*/ 4554 h 67"/>
                  <a:gd name="T84" fmla="+- 0 7086 7047"/>
                  <a:gd name="T85" fmla="*/ T84 w 40"/>
                  <a:gd name="T86" fmla="+- 0 4553 4494"/>
                  <a:gd name="T87" fmla="*/ 4553 h 67"/>
                  <a:gd name="T88" fmla="+- 0 7058 7047"/>
                  <a:gd name="T89" fmla="*/ T88 w 40"/>
                  <a:gd name="T90" fmla="+- 0 4553 4494"/>
                  <a:gd name="T91" fmla="*/ 4553 h 67"/>
                  <a:gd name="T92" fmla="+- 0 7068 7047"/>
                  <a:gd name="T93" fmla="*/ T92 w 40"/>
                  <a:gd name="T94" fmla="+- 0 4543 4494"/>
                  <a:gd name="T95" fmla="*/ 4543 h 67"/>
                  <a:gd name="T96" fmla="+- 0 7084 7047"/>
                  <a:gd name="T97" fmla="*/ T96 w 40"/>
                  <a:gd name="T98" fmla="+- 0 4515 4494"/>
                  <a:gd name="T99" fmla="*/ 4515 h 67"/>
                  <a:gd name="T100" fmla="+- 0 7084 7047"/>
                  <a:gd name="T101" fmla="*/ T100 w 40"/>
                  <a:gd name="T102" fmla="+- 0 4507 4494"/>
                  <a:gd name="T103" fmla="*/ 4507 h 67"/>
                  <a:gd name="T104" fmla="+- 0 7084 7047"/>
                  <a:gd name="T105" fmla="*/ T104 w 40"/>
                  <a:gd name="T106" fmla="+- 0 4507 4494"/>
                  <a:gd name="T107" fmla="*/ 4507 h 67"/>
                  <a:gd name="T108" fmla="+- 0 7083 7047"/>
                  <a:gd name="T109" fmla="*/ T108 w 40"/>
                  <a:gd name="T110" fmla="+- 0 4503 4494"/>
                  <a:gd name="T111" fmla="*/ 4503 h 67"/>
                  <a:gd name="T112" fmla="+- 0 7082 7047"/>
                  <a:gd name="T113" fmla="*/ T112 w 40"/>
                  <a:gd name="T114" fmla="+- 0 4502 4494"/>
                  <a:gd name="T115"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8" y="23"/>
                    </a:lnTo>
                    <a:lnTo>
                      <a:pt x="2" y="57"/>
                    </a:lnTo>
                    <a:lnTo>
                      <a:pt x="1" y="59"/>
                    </a:lnTo>
                    <a:lnTo>
                      <a:pt x="1" y="60"/>
                    </a:lnTo>
                    <a:lnTo>
                      <a:pt x="0" y="65"/>
                    </a:lnTo>
                    <a:lnTo>
                      <a:pt x="1" y="66"/>
                    </a:lnTo>
                    <a:lnTo>
                      <a:pt x="2" y="67"/>
                    </a:lnTo>
                    <a:lnTo>
                      <a:pt x="39" y="67"/>
                    </a:lnTo>
                    <a:lnTo>
                      <a:pt x="40" y="67"/>
                    </a:lnTo>
                    <a:lnTo>
                      <a:pt x="40" y="66"/>
                    </a:lnTo>
                    <a:lnTo>
                      <a:pt x="40" y="65"/>
                    </a:lnTo>
                    <a:lnTo>
                      <a:pt x="40" y="61"/>
                    </a:lnTo>
                    <a:lnTo>
                      <a:pt x="40" y="60"/>
                    </a:lnTo>
                    <a:lnTo>
                      <a:pt x="39" y="60"/>
                    </a:lnTo>
                    <a:lnTo>
                      <a:pt x="39" y="59"/>
                    </a:lnTo>
                    <a:lnTo>
                      <a:pt x="11" y="59"/>
                    </a:lnTo>
                    <a:lnTo>
                      <a:pt x="21" y="49"/>
                    </a:lnTo>
                    <a:lnTo>
                      <a:pt x="37" y="21"/>
                    </a:lnTo>
                    <a:lnTo>
                      <a:pt x="37" y="13"/>
                    </a:lnTo>
                    <a:lnTo>
                      <a:pt x="36"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2" name="Freeform 2210"/>
              <p:cNvSpPr>
                <a:spLocks/>
              </p:cNvSpPr>
              <p:nvPr/>
            </p:nvSpPr>
            <p:spPr bwMode="auto">
              <a:xfrm>
                <a:off x="7047" y="4494"/>
                <a:ext cx="40" cy="67"/>
              </a:xfrm>
              <a:custGeom>
                <a:avLst/>
                <a:gdLst>
                  <a:gd name="T0" fmla="+- 0 7069 7047"/>
                  <a:gd name="T1" fmla="*/ T0 w 40"/>
                  <a:gd name="T2" fmla="+- 0 4494 4494"/>
                  <a:gd name="T3" fmla="*/ 4494 h 67"/>
                  <a:gd name="T4" fmla="+- 0 7049 7047"/>
                  <a:gd name="T5" fmla="*/ T4 w 40"/>
                  <a:gd name="T6" fmla="+- 0 4505 4494"/>
                  <a:gd name="T7" fmla="*/ 4505 h 67"/>
                  <a:gd name="T8" fmla="+- 0 7049 7047"/>
                  <a:gd name="T9" fmla="*/ T8 w 40"/>
                  <a:gd name="T10" fmla="+- 0 4507 4494"/>
                  <a:gd name="T11" fmla="*/ 4507 h 67"/>
                  <a:gd name="T12" fmla="+- 0 7049 7047"/>
                  <a:gd name="T13" fmla="*/ T12 w 40"/>
                  <a:gd name="T14" fmla="+- 0 4507 4494"/>
                  <a:gd name="T15" fmla="*/ 4507 h 67"/>
                  <a:gd name="T16" fmla="+- 0 7050 7047"/>
                  <a:gd name="T17" fmla="*/ T16 w 40"/>
                  <a:gd name="T18" fmla="+- 0 4507 4494"/>
                  <a:gd name="T19" fmla="*/ 4507 h 67"/>
                  <a:gd name="T20" fmla="+- 0 7052 7047"/>
                  <a:gd name="T21" fmla="*/ T20 w 40"/>
                  <a:gd name="T22" fmla="+- 0 4507 4494"/>
                  <a:gd name="T23" fmla="*/ 4507 h 67"/>
                  <a:gd name="T24" fmla="+- 0 7055 7047"/>
                  <a:gd name="T25" fmla="*/ T24 w 40"/>
                  <a:gd name="T26" fmla="+- 0 4505 4494"/>
                  <a:gd name="T27" fmla="*/ 4505 h 67"/>
                  <a:gd name="T28" fmla="+- 0 7059 7047"/>
                  <a:gd name="T29" fmla="*/ T28 w 40"/>
                  <a:gd name="T30" fmla="+- 0 4503 4494"/>
                  <a:gd name="T31" fmla="*/ 4503 h 67"/>
                  <a:gd name="T32" fmla="+- 0 7061 7047"/>
                  <a:gd name="T33" fmla="*/ T32 w 40"/>
                  <a:gd name="T34" fmla="+- 0 4502 4494"/>
                  <a:gd name="T35" fmla="*/ 4502 h 67"/>
                  <a:gd name="T36" fmla="+- 0 7062 7047"/>
                  <a:gd name="T37" fmla="*/ T36 w 40"/>
                  <a:gd name="T38" fmla="+- 0 4502 4494"/>
                  <a:gd name="T39" fmla="*/ 4502 h 67"/>
                  <a:gd name="T40" fmla="+- 0 7082 7047"/>
                  <a:gd name="T41" fmla="*/ T40 w 40"/>
                  <a:gd name="T42" fmla="+- 0 4502 4494"/>
                  <a:gd name="T43" fmla="*/ 4502 h 67"/>
                  <a:gd name="T44" fmla="+- 0 7082 7047"/>
                  <a:gd name="T45" fmla="*/ T44 w 40"/>
                  <a:gd name="T46" fmla="+- 0 4501 4494"/>
                  <a:gd name="T47" fmla="*/ 4501 h 67"/>
                  <a:gd name="T48" fmla="+- 0 7079 7047"/>
                  <a:gd name="T49" fmla="*/ T48 w 40"/>
                  <a:gd name="T50" fmla="+- 0 4498 4494"/>
                  <a:gd name="T51" fmla="*/ 4498 h 67"/>
                  <a:gd name="T52" fmla="+- 0 7077 7047"/>
                  <a:gd name="T53" fmla="*/ T52 w 40"/>
                  <a:gd name="T54" fmla="+- 0 4496 4494"/>
                  <a:gd name="T55" fmla="*/ 4496 h 67"/>
                  <a:gd name="T56" fmla="+- 0 7072 7047"/>
                  <a:gd name="T57" fmla="*/ T56 w 40"/>
                  <a:gd name="T58" fmla="+- 0 4495 4494"/>
                  <a:gd name="T59" fmla="*/ 4495 h 67"/>
                  <a:gd name="T60" fmla="+- 0 7069 7047"/>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3"/>
                    </a:lnTo>
                    <a:lnTo>
                      <a:pt x="3" y="13"/>
                    </a:lnTo>
                    <a:lnTo>
                      <a:pt x="5" y="13"/>
                    </a:lnTo>
                    <a:lnTo>
                      <a:pt x="8" y="11"/>
                    </a:lnTo>
                    <a:lnTo>
                      <a:pt x="12" y="9"/>
                    </a:lnTo>
                    <a:lnTo>
                      <a:pt x="14" y="8"/>
                    </a:lnTo>
                    <a:lnTo>
                      <a:pt x="15" y="8"/>
                    </a:lnTo>
                    <a:lnTo>
                      <a:pt x="35" y="8"/>
                    </a:lnTo>
                    <a:lnTo>
                      <a:pt x="35" y="7"/>
                    </a:lnTo>
                    <a:lnTo>
                      <a:pt x="32" y="4"/>
                    </a:lnTo>
                    <a:lnTo>
                      <a:pt x="30"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7" name="Group 2205"/>
            <p:cNvGrpSpPr>
              <a:grpSpLocks/>
            </p:cNvGrpSpPr>
            <p:nvPr/>
          </p:nvGrpSpPr>
          <p:grpSpPr bwMode="auto">
            <a:xfrm>
              <a:off x="7115" y="4031"/>
              <a:ext cx="80" cy="658"/>
              <a:chOff x="7115" y="4031"/>
              <a:chExt cx="80" cy="658"/>
            </a:xfrm>
          </p:grpSpPr>
          <p:sp>
            <p:nvSpPr>
              <p:cNvPr id="38918" name="Freeform 2208"/>
              <p:cNvSpPr>
                <a:spLocks/>
              </p:cNvSpPr>
              <p:nvPr/>
            </p:nvSpPr>
            <p:spPr bwMode="auto">
              <a:xfrm>
                <a:off x="7115" y="4031"/>
                <a:ext cx="80" cy="658"/>
              </a:xfrm>
              <a:custGeom>
                <a:avLst/>
                <a:gdLst>
                  <a:gd name="T0" fmla="+- 0 7194 7115"/>
                  <a:gd name="T1" fmla="*/ T0 w 80"/>
                  <a:gd name="T2" fmla="+- 0 4031 4031"/>
                  <a:gd name="T3" fmla="*/ 4031 h 658"/>
                  <a:gd name="T4" fmla="+- 0 7115 7115"/>
                  <a:gd name="T5" fmla="*/ T4 w 80"/>
                  <a:gd name="T6" fmla="+- 0 4031 4031"/>
                  <a:gd name="T7" fmla="*/ 4031 h 658"/>
                  <a:gd name="T8" fmla="+- 0 7116 7115"/>
                  <a:gd name="T9" fmla="*/ T8 w 80"/>
                  <a:gd name="T10" fmla="+- 0 4033 4031"/>
                  <a:gd name="T11" fmla="*/ 4033 h 658"/>
                  <a:gd name="T12" fmla="+- 0 7116 7115"/>
                  <a:gd name="T13" fmla="*/ T12 w 80"/>
                  <a:gd name="T14" fmla="+- 0 4446 4031"/>
                  <a:gd name="T15" fmla="*/ 4446 h 658"/>
                  <a:gd name="T16" fmla="+- 0 7183 7115"/>
                  <a:gd name="T17" fmla="*/ T16 w 80"/>
                  <a:gd name="T18" fmla="+- 0 4446 4031"/>
                  <a:gd name="T19" fmla="*/ 4446 h 658"/>
                  <a:gd name="T20" fmla="+- 0 7186 7115"/>
                  <a:gd name="T21" fmla="*/ T20 w 80"/>
                  <a:gd name="T22" fmla="+- 0 4449 4031"/>
                  <a:gd name="T23" fmla="*/ 4449 h 658"/>
                  <a:gd name="T24" fmla="+- 0 7183 7115"/>
                  <a:gd name="T25" fmla="*/ T24 w 80"/>
                  <a:gd name="T26" fmla="+- 0 4451 4031"/>
                  <a:gd name="T27" fmla="*/ 4451 h 658"/>
                  <a:gd name="T28" fmla="+- 0 7116 7115"/>
                  <a:gd name="T29" fmla="*/ T28 w 80"/>
                  <a:gd name="T30" fmla="+- 0 4451 4031"/>
                  <a:gd name="T31" fmla="*/ 4451 h 658"/>
                  <a:gd name="T32" fmla="+- 0 7116 7115"/>
                  <a:gd name="T33" fmla="*/ T32 w 80"/>
                  <a:gd name="T34" fmla="+- 0 4461 4031"/>
                  <a:gd name="T35" fmla="*/ 4461 h 658"/>
                  <a:gd name="T36" fmla="+- 0 7182 7115"/>
                  <a:gd name="T37" fmla="*/ T36 w 80"/>
                  <a:gd name="T38" fmla="+- 0 4461 4031"/>
                  <a:gd name="T39" fmla="*/ 4461 h 658"/>
                  <a:gd name="T40" fmla="+- 0 7185 7115"/>
                  <a:gd name="T41" fmla="*/ T40 w 80"/>
                  <a:gd name="T42" fmla="+- 0 4463 4031"/>
                  <a:gd name="T43" fmla="*/ 4463 h 658"/>
                  <a:gd name="T44" fmla="+- 0 7182 7115"/>
                  <a:gd name="T45" fmla="*/ T44 w 80"/>
                  <a:gd name="T46" fmla="+- 0 4466 4031"/>
                  <a:gd name="T47" fmla="*/ 4466 h 658"/>
                  <a:gd name="T48" fmla="+- 0 7116 7115"/>
                  <a:gd name="T49" fmla="*/ T48 w 80"/>
                  <a:gd name="T50" fmla="+- 0 4466 4031"/>
                  <a:gd name="T51" fmla="*/ 4466 h 658"/>
                  <a:gd name="T52" fmla="+- 0 7116 7115"/>
                  <a:gd name="T53" fmla="*/ T52 w 80"/>
                  <a:gd name="T54" fmla="+- 0 4688 4031"/>
                  <a:gd name="T55" fmla="*/ 4688 h 658"/>
                  <a:gd name="T56" fmla="+- 0 7115 7115"/>
                  <a:gd name="T57" fmla="*/ T56 w 80"/>
                  <a:gd name="T58" fmla="+- 0 4689 4031"/>
                  <a:gd name="T59" fmla="*/ 4689 h 658"/>
                  <a:gd name="T60" fmla="+- 0 7194 7115"/>
                  <a:gd name="T61" fmla="*/ T60 w 80"/>
                  <a:gd name="T62" fmla="+- 0 4689 4031"/>
                  <a:gd name="T63" fmla="*/ 4689 h 658"/>
                  <a:gd name="T64" fmla="+- 0 7193 7115"/>
                  <a:gd name="T65" fmla="*/ T64 w 80"/>
                  <a:gd name="T66" fmla="+- 0 4688 4031"/>
                  <a:gd name="T67" fmla="*/ 4688 h 658"/>
                  <a:gd name="T68" fmla="+- 0 7193 7115"/>
                  <a:gd name="T69" fmla="*/ T68 w 80"/>
                  <a:gd name="T70" fmla="+- 0 4033 4031"/>
                  <a:gd name="T71" fmla="*/ 4033 h 658"/>
                  <a:gd name="T72" fmla="+- 0 7194 7115"/>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415"/>
                    </a:lnTo>
                    <a:lnTo>
                      <a:pt x="68" y="415"/>
                    </a:lnTo>
                    <a:lnTo>
                      <a:pt x="71" y="418"/>
                    </a:lnTo>
                    <a:lnTo>
                      <a:pt x="68" y="420"/>
                    </a:lnTo>
                    <a:lnTo>
                      <a:pt x="1" y="420"/>
                    </a:lnTo>
                    <a:lnTo>
                      <a:pt x="1" y="430"/>
                    </a:lnTo>
                    <a:lnTo>
                      <a:pt x="67" y="430"/>
                    </a:lnTo>
                    <a:lnTo>
                      <a:pt x="70" y="432"/>
                    </a:lnTo>
                    <a:lnTo>
                      <a:pt x="67" y="435"/>
                    </a:lnTo>
                    <a:lnTo>
                      <a:pt x="1" y="435"/>
                    </a:lnTo>
                    <a:lnTo>
                      <a:pt x="1" y="657"/>
                    </a:lnTo>
                    <a:lnTo>
                      <a:pt x="0" y="658"/>
                    </a:lnTo>
                    <a:lnTo>
                      <a:pt x="79" y="658"/>
                    </a:lnTo>
                    <a:lnTo>
                      <a:pt x="78" y="657"/>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19" name="Freeform 2207"/>
              <p:cNvSpPr>
                <a:spLocks/>
              </p:cNvSpPr>
              <p:nvPr/>
            </p:nvSpPr>
            <p:spPr bwMode="auto">
              <a:xfrm>
                <a:off x="7115" y="4031"/>
                <a:ext cx="80" cy="658"/>
              </a:xfrm>
              <a:custGeom>
                <a:avLst/>
                <a:gdLst>
                  <a:gd name="T0" fmla="+- 0 7148 7115"/>
                  <a:gd name="T1" fmla="*/ T0 w 80"/>
                  <a:gd name="T2" fmla="+- 0 4461 4031"/>
                  <a:gd name="T3" fmla="*/ 4461 h 658"/>
                  <a:gd name="T4" fmla="+- 0 7122 7115"/>
                  <a:gd name="T5" fmla="*/ T4 w 80"/>
                  <a:gd name="T6" fmla="+- 0 4461 4031"/>
                  <a:gd name="T7" fmla="*/ 4461 h 658"/>
                  <a:gd name="T8" fmla="+- 0 7124 7115"/>
                  <a:gd name="T9" fmla="*/ T8 w 80"/>
                  <a:gd name="T10" fmla="+- 0 4463 4031"/>
                  <a:gd name="T11" fmla="*/ 4463 h 658"/>
                  <a:gd name="T12" fmla="+- 0 7122 7115"/>
                  <a:gd name="T13" fmla="*/ T12 w 80"/>
                  <a:gd name="T14" fmla="+- 0 4466 4031"/>
                  <a:gd name="T15" fmla="*/ 4466 h 658"/>
                  <a:gd name="T16" fmla="+- 0 7148 7115"/>
                  <a:gd name="T17" fmla="*/ T16 w 80"/>
                  <a:gd name="T18" fmla="+- 0 4466 4031"/>
                  <a:gd name="T19" fmla="*/ 4466 h 658"/>
                  <a:gd name="T20" fmla="+- 0 7145 7115"/>
                  <a:gd name="T21" fmla="*/ T20 w 80"/>
                  <a:gd name="T22" fmla="+- 0 4463 4031"/>
                  <a:gd name="T23" fmla="*/ 4463 h 658"/>
                  <a:gd name="T24" fmla="+- 0 7148 7115"/>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3" y="430"/>
                    </a:moveTo>
                    <a:lnTo>
                      <a:pt x="7" y="430"/>
                    </a:lnTo>
                    <a:lnTo>
                      <a:pt x="9" y="432"/>
                    </a:lnTo>
                    <a:lnTo>
                      <a:pt x="7" y="435"/>
                    </a:lnTo>
                    <a:lnTo>
                      <a:pt x="33" y="435"/>
                    </a:lnTo>
                    <a:lnTo>
                      <a:pt x="30" y="432"/>
                    </a:lnTo>
                    <a:lnTo>
                      <a:pt x="33"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0" name="Freeform 2206"/>
              <p:cNvSpPr>
                <a:spLocks/>
              </p:cNvSpPr>
              <p:nvPr/>
            </p:nvSpPr>
            <p:spPr bwMode="auto">
              <a:xfrm>
                <a:off x="7115" y="4031"/>
                <a:ext cx="80" cy="658"/>
              </a:xfrm>
              <a:custGeom>
                <a:avLst/>
                <a:gdLst>
                  <a:gd name="T0" fmla="+- 0 7147 7115"/>
                  <a:gd name="T1" fmla="*/ T0 w 80"/>
                  <a:gd name="T2" fmla="+- 0 4446 4031"/>
                  <a:gd name="T3" fmla="*/ 4446 h 658"/>
                  <a:gd name="T4" fmla="+- 0 7122 7115"/>
                  <a:gd name="T5" fmla="*/ T4 w 80"/>
                  <a:gd name="T6" fmla="+- 0 4446 4031"/>
                  <a:gd name="T7" fmla="*/ 4446 h 658"/>
                  <a:gd name="T8" fmla="+- 0 7124 7115"/>
                  <a:gd name="T9" fmla="*/ T8 w 80"/>
                  <a:gd name="T10" fmla="+- 0 4449 4031"/>
                  <a:gd name="T11" fmla="*/ 4449 h 658"/>
                  <a:gd name="T12" fmla="+- 0 7122 7115"/>
                  <a:gd name="T13" fmla="*/ T12 w 80"/>
                  <a:gd name="T14" fmla="+- 0 4451 4031"/>
                  <a:gd name="T15" fmla="*/ 4451 h 658"/>
                  <a:gd name="T16" fmla="+- 0 7147 7115"/>
                  <a:gd name="T17" fmla="*/ T16 w 80"/>
                  <a:gd name="T18" fmla="+- 0 4451 4031"/>
                  <a:gd name="T19" fmla="*/ 4451 h 658"/>
                  <a:gd name="T20" fmla="+- 0 7145 7115"/>
                  <a:gd name="T21" fmla="*/ T20 w 80"/>
                  <a:gd name="T22" fmla="+- 0 4449 4031"/>
                  <a:gd name="T23" fmla="*/ 4449 h 658"/>
                  <a:gd name="T24" fmla="+- 0 7147 7115"/>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2" y="415"/>
                    </a:moveTo>
                    <a:lnTo>
                      <a:pt x="7" y="415"/>
                    </a:lnTo>
                    <a:lnTo>
                      <a:pt x="9" y="418"/>
                    </a:lnTo>
                    <a:lnTo>
                      <a:pt x="7" y="420"/>
                    </a:lnTo>
                    <a:lnTo>
                      <a:pt x="32" y="420"/>
                    </a:lnTo>
                    <a:lnTo>
                      <a:pt x="30" y="418"/>
                    </a:lnTo>
                    <a:lnTo>
                      <a:pt x="32"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8" name="Group 2203"/>
            <p:cNvGrpSpPr>
              <a:grpSpLocks/>
            </p:cNvGrpSpPr>
            <p:nvPr/>
          </p:nvGrpSpPr>
          <p:grpSpPr bwMode="auto">
            <a:xfrm>
              <a:off x="7116" y="4463"/>
              <a:ext cx="69" cy="2"/>
              <a:chOff x="7116" y="4463"/>
              <a:chExt cx="69" cy="2"/>
            </a:xfrm>
          </p:grpSpPr>
          <p:sp>
            <p:nvSpPr>
              <p:cNvPr id="38917" name="Freeform 2204"/>
              <p:cNvSpPr>
                <a:spLocks/>
              </p:cNvSpPr>
              <p:nvPr/>
            </p:nvSpPr>
            <p:spPr bwMode="auto">
              <a:xfrm>
                <a:off x="7116" y="4463"/>
                <a:ext cx="69" cy="2"/>
              </a:xfrm>
              <a:custGeom>
                <a:avLst/>
                <a:gdLst>
                  <a:gd name="T0" fmla="+- 0 7116 7116"/>
                  <a:gd name="T1" fmla="*/ T0 w 69"/>
                  <a:gd name="T2" fmla="+- 0 7185 7116"/>
                  <a:gd name="T3" fmla="*/ T2 w 69"/>
                </a:gdLst>
                <a:ahLst/>
                <a:cxnLst>
                  <a:cxn ang="0">
                    <a:pos x="T1" y="0"/>
                  </a:cxn>
                  <a:cxn ang="0">
                    <a:pos x="T3" y="0"/>
                  </a:cxn>
                </a:cxnLst>
                <a:rect l="0" t="0" r="r" b="b"/>
                <a:pathLst>
                  <a:path w="69">
                    <a:moveTo>
                      <a:pt x="0" y="0"/>
                    </a:moveTo>
                    <a:lnTo>
                      <a:pt x="6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09" name="Group 2201"/>
            <p:cNvGrpSpPr>
              <a:grpSpLocks/>
            </p:cNvGrpSpPr>
            <p:nvPr/>
          </p:nvGrpSpPr>
          <p:grpSpPr bwMode="auto">
            <a:xfrm>
              <a:off x="7116" y="4449"/>
              <a:ext cx="70" cy="2"/>
              <a:chOff x="7116" y="4449"/>
              <a:chExt cx="70" cy="2"/>
            </a:xfrm>
          </p:grpSpPr>
          <p:sp>
            <p:nvSpPr>
              <p:cNvPr id="38916" name="Freeform 2202"/>
              <p:cNvSpPr>
                <a:spLocks/>
              </p:cNvSpPr>
              <p:nvPr/>
            </p:nvSpPr>
            <p:spPr bwMode="auto">
              <a:xfrm>
                <a:off x="7116" y="4449"/>
                <a:ext cx="70" cy="2"/>
              </a:xfrm>
              <a:custGeom>
                <a:avLst/>
                <a:gdLst>
                  <a:gd name="T0" fmla="+- 0 7116 7116"/>
                  <a:gd name="T1" fmla="*/ T0 w 70"/>
                  <a:gd name="T2" fmla="+- 0 7186 7116"/>
                  <a:gd name="T3" fmla="*/ T2 w 70"/>
                </a:gdLst>
                <a:ahLst/>
                <a:cxnLst>
                  <a:cxn ang="0">
                    <a:pos x="T1" y="0"/>
                  </a:cxn>
                  <a:cxn ang="0">
                    <a:pos x="T3" y="0"/>
                  </a:cxn>
                </a:cxnLst>
                <a:rect l="0" t="0" r="r" b="b"/>
                <a:pathLst>
                  <a:path w="70">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0" name="Group 2199"/>
            <p:cNvGrpSpPr>
              <a:grpSpLocks/>
            </p:cNvGrpSpPr>
            <p:nvPr/>
          </p:nvGrpSpPr>
          <p:grpSpPr bwMode="auto">
            <a:xfrm>
              <a:off x="7115" y="4465"/>
              <a:ext cx="2" cy="224"/>
              <a:chOff x="7115" y="4465"/>
              <a:chExt cx="2" cy="224"/>
            </a:xfrm>
          </p:grpSpPr>
          <p:sp>
            <p:nvSpPr>
              <p:cNvPr id="38915" name="Freeform 2200"/>
              <p:cNvSpPr>
                <a:spLocks/>
              </p:cNvSpPr>
              <p:nvPr/>
            </p:nvSpPr>
            <p:spPr bwMode="auto">
              <a:xfrm>
                <a:off x="7115"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1" name="Group 2197"/>
            <p:cNvGrpSpPr>
              <a:grpSpLocks/>
            </p:cNvGrpSpPr>
            <p:nvPr/>
          </p:nvGrpSpPr>
          <p:grpSpPr bwMode="auto">
            <a:xfrm>
              <a:off x="7114" y="4456"/>
              <a:ext cx="3" cy="2"/>
              <a:chOff x="7114" y="4456"/>
              <a:chExt cx="3" cy="2"/>
            </a:xfrm>
          </p:grpSpPr>
          <p:sp>
            <p:nvSpPr>
              <p:cNvPr id="38914" name="Freeform 2198"/>
              <p:cNvSpPr>
                <a:spLocks/>
              </p:cNvSpPr>
              <p:nvPr/>
            </p:nvSpPr>
            <p:spPr bwMode="auto">
              <a:xfrm>
                <a:off x="7114" y="4456"/>
                <a:ext cx="3" cy="2"/>
              </a:xfrm>
              <a:custGeom>
                <a:avLst/>
                <a:gdLst>
                  <a:gd name="T0" fmla="+- 0 7114 7114"/>
                  <a:gd name="T1" fmla="*/ T0 w 3"/>
                  <a:gd name="T2" fmla="+- 0 7116 7114"/>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2" name="Group 2195"/>
            <p:cNvGrpSpPr>
              <a:grpSpLocks/>
            </p:cNvGrpSpPr>
            <p:nvPr/>
          </p:nvGrpSpPr>
          <p:grpSpPr bwMode="auto">
            <a:xfrm>
              <a:off x="7115" y="4031"/>
              <a:ext cx="2" cy="414"/>
              <a:chOff x="7115" y="4031"/>
              <a:chExt cx="2" cy="414"/>
            </a:xfrm>
          </p:grpSpPr>
          <p:sp>
            <p:nvSpPr>
              <p:cNvPr id="38913" name="Freeform 2196"/>
              <p:cNvSpPr>
                <a:spLocks/>
              </p:cNvSpPr>
              <p:nvPr/>
            </p:nvSpPr>
            <p:spPr bwMode="auto">
              <a:xfrm>
                <a:off x="7115"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3" name="Group 2193"/>
            <p:cNvGrpSpPr>
              <a:grpSpLocks/>
            </p:cNvGrpSpPr>
            <p:nvPr/>
          </p:nvGrpSpPr>
          <p:grpSpPr bwMode="auto">
            <a:xfrm>
              <a:off x="7114" y="4463"/>
              <a:ext cx="3" cy="2"/>
              <a:chOff x="7114" y="4463"/>
              <a:chExt cx="3" cy="2"/>
            </a:xfrm>
          </p:grpSpPr>
          <p:sp>
            <p:nvSpPr>
              <p:cNvPr id="38912" name="Freeform 2194"/>
              <p:cNvSpPr>
                <a:spLocks/>
              </p:cNvSpPr>
              <p:nvPr/>
            </p:nvSpPr>
            <p:spPr bwMode="auto">
              <a:xfrm>
                <a:off x="7114" y="4463"/>
                <a:ext cx="3" cy="2"/>
              </a:xfrm>
              <a:custGeom>
                <a:avLst/>
                <a:gdLst>
                  <a:gd name="T0" fmla="+- 0 7114 7114"/>
                  <a:gd name="T1" fmla="*/ T0 w 3"/>
                  <a:gd name="T2" fmla="+- 0 7116 7114"/>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4" name="Group 2190"/>
            <p:cNvGrpSpPr>
              <a:grpSpLocks/>
            </p:cNvGrpSpPr>
            <p:nvPr/>
          </p:nvGrpSpPr>
          <p:grpSpPr bwMode="auto">
            <a:xfrm>
              <a:off x="7114" y="4449"/>
              <a:ext cx="3" cy="2"/>
              <a:chOff x="7114" y="4449"/>
              <a:chExt cx="3" cy="2"/>
            </a:xfrm>
          </p:grpSpPr>
          <p:sp>
            <p:nvSpPr>
              <p:cNvPr id="38910" name="Freeform 2192"/>
              <p:cNvSpPr>
                <a:spLocks/>
              </p:cNvSpPr>
              <p:nvPr/>
            </p:nvSpPr>
            <p:spPr bwMode="auto">
              <a:xfrm>
                <a:off x="7114" y="4449"/>
                <a:ext cx="3" cy="2"/>
              </a:xfrm>
              <a:custGeom>
                <a:avLst/>
                <a:gdLst>
                  <a:gd name="T0" fmla="+- 0 7114 7114"/>
                  <a:gd name="T1" fmla="*/ T0 w 3"/>
                  <a:gd name="T2" fmla="+- 0 7116 7114"/>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911" name="Picture 21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15" name="Group 2188"/>
            <p:cNvGrpSpPr>
              <a:grpSpLocks/>
            </p:cNvGrpSpPr>
            <p:nvPr/>
          </p:nvGrpSpPr>
          <p:grpSpPr bwMode="auto">
            <a:xfrm>
              <a:off x="7099" y="4019"/>
              <a:ext cx="3" cy="656"/>
              <a:chOff x="7099" y="4019"/>
              <a:chExt cx="3" cy="656"/>
            </a:xfrm>
          </p:grpSpPr>
          <p:sp>
            <p:nvSpPr>
              <p:cNvPr id="38909" name="Freeform 2189"/>
              <p:cNvSpPr>
                <a:spLocks/>
              </p:cNvSpPr>
              <p:nvPr/>
            </p:nvSpPr>
            <p:spPr bwMode="auto">
              <a:xfrm>
                <a:off x="7099" y="4019"/>
                <a:ext cx="3" cy="656"/>
              </a:xfrm>
              <a:custGeom>
                <a:avLst/>
                <a:gdLst>
                  <a:gd name="T0" fmla="+- 0 7099 7099"/>
                  <a:gd name="T1" fmla="*/ T0 w 3"/>
                  <a:gd name="T2" fmla="+- 0 4675 4019"/>
                  <a:gd name="T3" fmla="*/ 4675 h 656"/>
                  <a:gd name="T4" fmla="+- 0 7102 7099"/>
                  <a:gd name="T5" fmla="*/ T4 w 3"/>
                  <a:gd name="T6" fmla="+- 0 4675 4019"/>
                  <a:gd name="T7" fmla="*/ 4675 h 656"/>
                  <a:gd name="T8" fmla="+- 0 7102 7099"/>
                  <a:gd name="T9" fmla="*/ T8 w 3"/>
                  <a:gd name="T10" fmla="+- 0 4019 4019"/>
                  <a:gd name="T11" fmla="*/ 4019 h 656"/>
                  <a:gd name="T12" fmla="+- 0 7099 7099"/>
                  <a:gd name="T13" fmla="*/ T12 w 3"/>
                  <a:gd name="T14" fmla="+- 0 4019 4019"/>
                  <a:gd name="T15" fmla="*/ 4019 h 656"/>
                  <a:gd name="T16" fmla="+- 0 7099 709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16" name="Group 2186"/>
            <p:cNvGrpSpPr>
              <a:grpSpLocks/>
            </p:cNvGrpSpPr>
            <p:nvPr/>
          </p:nvGrpSpPr>
          <p:grpSpPr bwMode="auto">
            <a:xfrm>
              <a:off x="7099" y="4018"/>
              <a:ext cx="82" cy="2"/>
              <a:chOff x="7099" y="4018"/>
              <a:chExt cx="82" cy="2"/>
            </a:xfrm>
          </p:grpSpPr>
          <p:sp>
            <p:nvSpPr>
              <p:cNvPr id="38908" name="Freeform 2187"/>
              <p:cNvSpPr>
                <a:spLocks/>
              </p:cNvSpPr>
              <p:nvPr/>
            </p:nvSpPr>
            <p:spPr bwMode="auto">
              <a:xfrm>
                <a:off x="7099" y="4018"/>
                <a:ext cx="82" cy="2"/>
              </a:xfrm>
              <a:custGeom>
                <a:avLst/>
                <a:gdLst>
                  <a:gd name="T0" fmla="+- 0 7099 7099"/>
                  <a:gd name="T1" fmla="*/ T0 w 82"/>
                  <a:gd name="T2" fmla="+- 0 7181 709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7" name="Group 2184"/>
            <p:cNvGrpSpPr>
              <a:grpSpLocks/>
            </p:cNvGrpSpPr>
            <p:nvPr/>
          </p:nvGrpSpPr>
          <p:grpSpPr bwMode="auto">
            <a:xfrm>
              <a:off x="7101" y="4674"/>
              <a:ext cx="80" cy="2"/>
              <a:chOff x="7101" y="4674"/>
              <a:chExt cx="80" cy="2"/>
            </a:xfrm>
          </p:grpSpPr>
          <p:sp>
            <p:nvSpPr>
              <p:cNvPr id="38907" name="Freeform 2185"/>
              <p:cNvSpPr>
                <a:spLocks/>
              </p:cNvSpPr>
              <p:nvPr/>
            </p:nvSpPr>
            <p:spPr bwMode="auto">
              <a:xfrm>
                <a:off x="7101" y="4674"/>
                <a:ext cx="80" cy="2"/>
              </a:xfrm>
              <a:custGeom>
                <a:avLst/>
                <a:gdLst>
                  <a:gd name="T0" fmla="+- 0 7101 7101"/>
                  <a:gd name="T1" fmla="*/ T0 w 80"/>
                  <a:gd name="T2" fmla="+- 0 7181 710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8" name="Group 2182"/>
            <p:cNvGrpSpPr>
              <a:grpSpLocks/>
            </p:cNvGrpSpPr>
            <p:nvPr/>
          </p:nvGrpSpPr>
          <p:grpSpPr bwMode="auto">
            <a:xfrm>
              <a:off x="7102" y="4672"/>
              <a:ext cx="80" cy="2"/>
              <a:chOff x="7102" y="4672"/>
              <a:chExt cx="80" cy="2"/>
            </a:xfrm>
          </p:grpSpPr>
          <p:sp>
            <p:nvSpPr>
              <p:cNvPr id="38906" name="Freeform 2183"/>
              <p:cNvSpPr>
                <a:spLocks/>
              </p:cNvSpPr>
              <p:nvPr/>
            </p:nvSpPr>
            <p:spPr bwMode="auto">
              <a:xfrm>
                <a:off x="7102" y="4672"/>
                <a:ext cx="80" cy="2"/>
              </a:xfrm>
              <a:custGeom>
                <a:avLst/>
                <a:gdLst>
                  <a:gd name="T0" fmla="+- 0 7102 7102"/>
                  <a:gd name="T1" fmla="*/ T0 w 80"/>
                  <a:gd name="T2" fmla="+- 0 7181 710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9" name="Group 2178"/>
            <p:cNvGrpSpPr>
              <a:grpSpLocks/>
            </p:cNvGrpSpPr>
            <p:nvPr/>
          </p:nvGrpSpPr>
          <p:grpSpPr bwMode="auto">
            <a:xfrm>
              <a:off x="7130" y="4125"/>
              <a:ext cx="38" cy="66"/>
              <a:chOff x="7130" y="4125"/>
              <a:chExt cx="38" cy="66"/>
            </a:xfrm>
          </p:grpSpPr>
          <p:sp>
            <p:nvSpPr>
              <p:cNvPr id="38903" name="Freeform 2181"/>
              <p:cNvSpPr>
                <a:spLocks/>
              </p:cNvSpPr>
              <p:nvPr/>
            </p:nvSpPr>
            <p:spPr bwMode="auto">
              <a:xfrm>
                <a:off x="7130" y="4125"/>
                <a:ext cx="38" cy="66"/>
              </a:xfrm>
              <a:custGeom>
                <a:avLst/>
                <a:gdLst>
                  <a:gd name="T0" fmla="+- 0 7165 7130"/>
                  <a:gd name="T1" fmla="*/ T0 w 38"/>
                  <a:gd name="T2" fmla="+- 0 4184 4125"/>
                  <a:gd name="T3" fmla="*/ 4184 h 66"/>
                  <a:gd name="T4" fmla="+- 0 7132 7130"/>
                  <a:gd name="T5" fmla="*/ T4 w 38"/>
                  <a:gd name="T6" fmla="+- 0 4184 4125"/>
                  <a:gd name="T7" fmla="*/ 4184 h 66"/>
                  <a:gd name="T8" fmla="+- 0 7131 7130"/>
                  <a:gd name="T9" fmla="*/ T8 w 38"/>
                  <a:gd name="T10" fmla="+- 0 4185 4125"/>
                  <a:gd name="T11" fmla="*/ 4185 h 66"/>
                  <a:gd name="T12" fmla="+- 0 7130 7130"/>
                  <a:gd name="T13" fmla="*/ T12 w 38"/>
                  <a:gd name="T14" fmla="+- 0 4185 4125"/>
                  <a:gd name="T15" fmla="*/ 4185 h 66"/>
                  <a:gd name="T16" fmla="+- 0 7130 7130"/>
                  <a:gd name="T17" fmla="*/ T16 w 38"/>
                  <a:gd name="T18" fmla="+- 0 4186 4125"/>
                  <a:gd name="T19" fmla="*/ 4186 h 66"/>
                  <a:gd name="T20" fmla="+- 0 7130 7130"/>
                  <a:gd name="T21" fmla="*/ T20 w 38"/>
                  <a:gd name="T22" fmla="+- 0 4190 4125"/>
                  <a:gd name="T23" fmla="*/ 4190 h 66"/>
                  <a:gd name="T24" fmla="+- 0 7130 7130"/>
                  <a:gd name="T25" fmla="*/ T24 w 38"/>
                  <a:gd name="T26" fmla="+- 0 4191 4125"/>
                  <a:gd name="T27" fmla="*/ 4191 h 66"/>
                  <a:gd name="T28" fmla="+- 0 7131 7130"/>
                  <a:gd name="T29" fmla="*/ T28 w 38"/>
                  <a:gd name="T30" fmla="+- 0 4191 4125"/>
                  <a:gd name="T31" fmla="*/ 4191 h 66"/>
                  <a:gd name="T32" fmla="+- 0 7166 7130"/>
                  <a:gd name="T33" fmla="*/ T32 w 38"/>
                  <a:gd name="T34" fmla="+- 0 4191 4125"/>
                  <a:gd name="T35" fmla="*/ 4191 h 66"/>
                  <a:gd name="T36" fmla="+- 0 7166 7130"/>
                  <a:gd name="T37" fmla="*/ T36 w 38"/>
                  <a:gd name="T38" fmla="+- 0 4191 4125"/>
                  <a:gd name="T39" fmla="*/ 4191 h 66"/>
                  <a:gd name="T40" fmla="+- 0 7167 7130"/>
                  <a:gd name="T41" fmla="*/ T40 w 38"/>
                  <a:gd name="T42" fmla="+- 0 4190 4125"/>
                  <a:gd name="T43" fmla="*/ 4190 h 66"/>
                  <a:gd name="T44" fmla="+- 0 7167 7130"/>
                  <a:gd name="T45" fmla="*/ T44 w 38"/>
                  <a:gd name="T46" fmla="+- 0 4186 4125"/>
                  <a:gd name="T47" fmla="*/ 4186 h 66"/>
                  <a:gd name="T48" fmla="+- 0 7167 7130"/>
                  <a:gd name="T49" fmla="*/ T48 w 38"/>
                  <a:gd name="T50" fmla="+- 0 4185 4125"/>
                  <a:gd name="T51" fmla="*/ 4185 h 66"/>
                  <a:gd name="T52" fmla="+- 0 7166 7130"/>
                  <a:gd name="T53" fmla="*/ T52 w 38"/>
                  <a:gd name="T54" fmla="+- 0 4185 4125"/>
                  <a:gd name="T55" fmla="*/ 4185 h 66"/>
                  <a:gd name="T56" fmla="+- 0 7165 7130"/>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04" name="Freeform 2180"/>
              <p:cNvSpPr>
                <a:spLocks/>
              </p:cNvSpPr>
              <p:nvPr/>
            </p:nvSpPr>
            <p:spPr bwMode="auto">
              <a:xfrm>
                <a:off x="7130" y="4125"/>
                <a:ext cx="38" cy="66"/>
              </a:xfrm>
              <a:custGeom>
                <a:avLst/>
                <a:gdLst>
                  <a:gd name="T0" fmla="+- 0 7153 7130"/>
                  <a:gd name="T1" fmla="*/ T0 w 38"/>
                  <a:gd name="T2" fmla="+- 0 4135 4125"/>
                  <a:gd name="T3" fmla="*/ 4135 h 66"/>
                  <a:gd name="T4" fmla="+- 0 7145 7130"/>
                  <a:gd name="T5" fmla="*/ T4 w 38"/>
                  <a:gd name="T6" fmla="+- 0 4135 4125"/>
                  <a:gd name="T7" fmla="*/ 4135 h 66"/>
                  <a:gd name="T8" fmla="+- 0 7145 7130"/>
                  <a:gd name="T9" fmla="*/ T8 w 38"/>
                  <a:gd name="T10" fmla="+- 0 4184 4125"/>
                  <a:gd name="T11" fmla="*/ 4184 h 66"/>
                  <a:gd name="T12" fmla="+- 0 7154 7130"/>
                  <a:gd name="T13" fmla="*/ T12 w 38"/>
                  <a:gd name="T14" fmla="+- 0 4184 4125"/>
                  <a:gd name="T15" fmla="*/ 4184 h 66"/>
                  <a:gd name="T16" fmla="+- 0 7153 7130"/>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4"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05" name="Freeform 2179"/>
              <p:cNvSpPr>
                <a:spLocks/>
              </p:cNvSpPr>
              <p:nvPr/>
            </p:nvSpPr>
            <p:spPr bwMode="auto">
              <a:xfrm>
                <a:off x="7130" y="4125"/>
                <a:ext cx="38" cy="66"/>
              </a:xfrm>
              <a:custGeom>
                <a:avLst/>
                <a:gdLst>
                  <a:gd name="T0" fmla="+- 0 7152 7130"/>
                  <a:gd name="T1" fmla="*/ T0 w 38"/>
                  <a:gd name="T2" fmla="+- 0 4125 4125"/>
                  <a:gd name="T3" fmla="*/ 4125 h 66"/>
                  <a:gd name="T4" fmla="+- 0 7130 7130"/>
                  <a:gd name="T5" fmla="*/ T4 w 38"/>
                  <a:gd name="T6" fmla="+- 0 4141 4125"/>
                  <a:gd name="T7" fmla="*/ 4141 h 66"/>
                  <a:gd name="T8" fmla="+- 0 7130 7130"/>
                  <a:gd name="T9" fmla="*/ T8 w 38"/>
                  <a:gd name="T10" fmla="+- 0 4142 4125"/>
                  <a:gd name="T11" fmla="*/ 4142 h 66"/>
                  <a:gd name="T12" fmla="+- 0 7131 7130"/>
                  <a:gd name="T13" fmla="*/ T12 w 38"/>
                  <a:gd name="T14" fmla="+- 0 4143 4125"/>
                  <a:gd name="T15" fmla="*/ 4143 h 66"/>
                  <a:gd name="T16" fmla="+- 0 7133 7130"/>
                  <a:gd name="T17" fmla="*/ T16 w 38"/>
                  <a:gd name="T18" fmla="+- 0 4142 4125"/>
                  <a:gd name="T19" fmla="*/ 4142 h 66"/>
                  <a:gd name="T20" fmla="+- 0 7145 7130"/>
                  <a:gd name="T21" fmla="*/ T20 w 38"/>
                  <a:gd name="T22" fmla="+- 0 4135 4125"/>
                  <a:gd name="T23" fmla="*/ 4135 h 66"/>
                  <a:gd name="T24" fmla="+- 0 7153 7130"/>
                  <a:gd name="T25" fmla="*/ T24 w 38"/>
                  <a:gd name="T26" fmla="+- 0 4135 4125"/>
                  <a:gd name="T27" fmla="*/ 4135 h 66"/>
                  <a:gd name="T28" fmla="+- 0 7153 7130"/>
                  <a:gd name="T29" fmla="*/ T28 w 38"/>
                  <a:gd name="T30" fmla="+- 0 4126 4125"/>
                  <a:gd name="T31" fmla="*/ 4126 h 66"/>
                  <a:gd name="T32" fmla="+- 0 7153 7130"/>
                  <a:gd name="T33" fmla="*/ T32 w 38"/>
                  <a:gd name="T34" fmla="+- 0 4126 4125"/>
                  <a:gd name="T35" fmla="*/ 4126 h 66"/>
                  <a:gd name="T36" fmla="+- 0 7152 7130"/>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3"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0" name="Group 2175"/>
            <p:cNvGrpSpPr>
              <a:grpSpLocks/>
            </p:cNvGrpSpPr>
            <p:nvPr/>
          </p:nvGrpSpPr>
          <p:grpSpPr bwMode="auto">
            <a:xfrm>
              <a:off x="7124" y="4248"/>
              <a:ext cx="45" cy="68"/>
              <a:chOff x="7124" y="4248"/>
              <a:chExt cx="45" cy="68"/>
            </a:xfrm>
          </p:grpSpPr>
          <p:sp>
            <p:nvSpPr>
              <p:cNvPr id="38901" name="Freeform 2177"/>
              <p:cNvSpPr>
                <a:spLocks/>
              </p:cNvSpPr>
              <p:nvPr/>
            </p:nvSpPr>
            <p:spPr bwMode="auto">
              <a:xfrm>
                <a:off x="7124" y="4248"/>
                <a:ext cx="45" cy="68"/>
              </a:xfrm>
              <a:custGeom>
                <a:avLst/>
                <a:gdLst>
                  <a:gd name="T0" fmla="+- 0 7151 7124"/>
                  <a:gd name="T1" fmla="*/ T0 w 45"/>
                  <a:gd name="T2" fmla="+- 0 4248 4248"/>
                  <a:gd name="T3" fmla="*/ 4248 h 68"/>
                  <a:gd name="T4" fmla="+- 0 7143 7124"/>
                  <a:gd name="T5" fmla="*/ T4 w 45"/>
                  <a:gd name="T6" fmla="+- 0 4248 4248"/>
                  <a:gd name="T7" fmla="*/ 4248 h 68"/>
                  <a:gd name="T8" fmla="+- 0 7140 7124"/>
                  <a:gd name="T9" fmla="*/ T8 w 45"/>
                  <a:gd name="T10" fmla="+- 0 4249 4248"/>
                  <a:gd name="T11" fmla="*/ 4249 h 68"/>
                  <a:gd name="T12" fmla="+- 0 7124 7124"/>
                  <a:gd name="T13" fmla="*/ T12 w 45"/>
                  <a:gd name="T14" fmla="+- 0 4287 4248"/>
                  <a:gd name="T15" fmla="*/ 4287 h 68"/>
                  <a:gd name="T16" fmla="+- 0 7125 7124"/>
                  <a:gd name="T17" fmla="*/ T16 w 45"/>
                  <a:gd name="T18" fmla="+- 0 4292 4248"/>
                  <a:gd name="T19" fmla="*/ 4292 h 68"/>
                  <a:gd name="T20" fmla="+- 0 7142 7124"/>
                  <a:gd name="T21" fmla="*/ T20 w 45"/>
                  <a:gd name="T22" fmla="+- 0 4316 4248"/>
                  <a:gd name="T23" fmla="*/ 4316 h 68"/>
                  <a:gd name="T24" fmla="+- 0 7150 7124"/>
                  <a:gd name="T25" fmla="*/ T24 w 45"/>
                  <a:gd name="T26" fmla="+- 0 4316 4248"/>
                  <a:gd name="T27" fmla="*/ 4316 h 68"/>
                  <a:gd name="T28" fmla="+- 0 7154 7124"/>
                  <a:gd name="T29" fmla="*/ T28 w 45"/>
                  <a:gd name="T30" fmla="+- 0 4315 4248"/>
                  <a:gd name="T31" fmla="*/ 4315 h 68"/>
                  <a:gd name="T32" fmla="+- 0 7160 7124"/>
                  <a:gd name="T33" fmla="*/ T32 w 45"/>
                  <a:gd name="T34" fmla="+- 0 4311 4248"/>
                  <a:gd name="T35" fmla="*/ 4311 h 68"/>
                  <a:gd name="T36" fmla="+- 0 7162 7124"/>
                  <a:gd name="T37" fmla="*/ T36 w 45"/>
                  <a:gd name="T38" fmla="+- 0 4309 4248"/>
                  <a:gd name="T39" fmla="*/ 4309 h 68"/>
                  <a:gd name="T40" fmla="+- 0 7163 7124"/>
                  <a:gd name="T41" fmla="*/ T40 w 45"/>
                  <a:gd name="T42" fmla="+- 0 4308 4248"/>
                  <a:gd name="T43" fmla="*/ 4308 h 68"/>
                  <a:gd name="T44" fmla="+- 0 7144 7124"/>
                  <a:gd name="T45" fmla="*/ T44 w 45"/>
                  <a:gd name="T46" fmla="+- 0 4308 4248"/>
                  <a:gd name="T47" fmla="*/ 4308 h 68"/>
                  <a:gd name="T48" fmla="+- 0 7142 7124"/>
                  <a:gd name="T49" fmla="*/ T48 w 45"/>
                  <a:gd name="T50" fmla="+- 0 4308 4248"/>
                  <a:gd name="T51" fmla="*/ 4308 h 68"/>
                  <a:gd name="T52" fmla="+- 0 7133 7124"/>
                  <a:gd name="T53" fmla="*/ T52 w 45"/>
                  <a:gd name="T54" fmla="+- 0 4287 4248"/>
                  <a:gd name="T55" fmla="*/ 4287 h 68"/>
                  <a:gd name="T56" fmla="+- 0 7133 7124"/>
                  <a:gd name="T57" fmla="*/ T56 w 45"/>
                  <a:gd name="T58" fmla="+- 0 4274 4248"/>
                  <a:gd name="T59" fmla="*/ 4274 h 68"/>
                  <a:gd name="T60" fmla="+- 0 7144 7124"/>
                  <a:gd name="T61" fmla="*/ T60 w 45"/>
                  <a:gd name="T62" fmla="+- 0 4255 4248"/>
                  <a:gd name="T63" fmla="*/ 4255 h 68"/>
                  <a:gd name="T64" fmla="+- 0 7163 7124"/>
                  <a:gd name="T65" fmla="*/ T64 w 45"/>
                  <a:gd name="T66" fmla="+- 0 4255 4248"/>
                  <a:gd name="T67" fmla="*/ 4255 h 68"/>
                  <a:gd name="T68" fmla="+- 0 7163 7124"/>
                  <a:gd name="T69" fmla="*/ T68 w 45"/>
                  <a:gd name="T70" fmla="+- 0 4254 4248"/>
                  <a:gd name="T71" fmla="*/ 4254 h 68"/>
                  <a:gd name="T72" fmla="+- 0 7160 7124"/>
                  <a:gd name="T73" fmla="*/ T72 w 45"/>
                  <a:gd name="T74" fmla="+- 0 4252 4248"/>
                  <a:gd name="T75" fmla="*/ 4252 h 68"/>
                  <a:gd name="T76" fmla="+- 0 7155 7124"/>
                  <a:gd name="T77" fmla="*/ T76 w 45"/>
                  <a:gd name="T78" fmla="+- 0 4249 4248"/>
                  <a:gd name="T79" fmla="*/ 4249 h 68"/>
                  <a:gd name="T80" fmla="+- 0 7151 7124"/>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6" y="1"/>
                    </a:lnTo>
                    <a:lnTo>
                      <a:pt x="0" y="39"/>
                    </a:lnTo>
                    <a:lnTo>
                      <a:pt x="1" y="44"/>
                    </a:lnTo>
                    <a:lnTo>
                      <a:pt x="18" y="68"/>
                    </a:lnTo>
                    <a:lnTo>
                      <a:pt x="26" y="68"/>
                    </a:lnTo>
                    <a:lnTo>
                      <a:pt x="30" y="67"/>
                    </a:lnTo>
                    <a:lnTo>
                      <a:pt x="36" y="63"/>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02" name="Freeform 2176"/>
              <p:cNvSpPr>
                <a:spLocks/>
              </p:cNvSpPr>
              <p:nvPr/>
            </p:nvSpPr>
            <p:spPr bwMode="auto">
              <a:xfrm>
                <a:off x="7124" y="4248"/>
                <a:ext cx="45" cy="68"/>
              </a:xfrm>
              <a:custGeom>
                <a:avLst/>
                <a:gdLst>
                  <a:gd name="T0" fmla="+- 0 7163 7124"/>
                  <a:gd name="T1" fmla="*/ T0 w 45"/>
                  <a:gd name="T2" fmla="+- 0 4255 4248"/>
                  <a:gd name="T3" fmla="*/ 4255 h 68"/>
                  <a:gd name="T4" fmla="+- 0 7147 7124"/>
                  <a:gd name="T5" fmla="*/ T4 w 45"/>
                  <a:gd name="T6" fmla="+- 0 4255 4248"/>
                  <a:gd name="T7" fmla="*/ 4255 h 68"/>
                  <a:gd name="T8" fmla="+- 0 7151 7124"/>
                  <a:gd name="T9" fmla="*/ T8 w 45"/>
                  <a:gd name="T10" fmla="+- 0 4256 4248"/>
                  <a:gd name="T11" fmla="*/ 4256 h 68"/>
                  <a:gd name="T12" fmla="+- 0 7155 7124"/>
                  <a:gd name="T13" fmla="*/ T12 w 45"/>
                  <a:gd name="T14" fmla="+- 0 4258 4248"/>
                  <a:gd name="T15" fmla="*/ 4258 h 68"/>
                  <a:gd name="T16" fmla="+- 0 7160 7124"/>
                  <a:gd name="T17" fmla="*/ T16 w 45"/>
                  <a:gd name="T18" fmla="+- 0 4287 4248"/>
                  <a:gd name="T19" fmla="*/ 4287 h 68"/>
                  <a:gd name="T20" fmla="+- 0 7160 7124"/>
                  <a:gd name="T21" fmla="*/ T20 w 45"/>
                  <a:gd name="T22" fmla="+- 0 4290 4248"/>
                  <a:gd name="T23" fmla="*/ 4290 h 68"/>
                  <a:gd name="T24" fmla="+- 0 7148 7124"/>
                  <a:gd name="T25" fmla="*/ T24 w 45"/>
                  <a:gd name="T26" fmla="+- 0 4308 4248"/>
                  <a:gd name="T27" fmla="*/ 4308 h 68"/>
                  <a:gd name="T28" fmla="+- 0 7163 7124"/>
                  <a:gd name="T29" fmla="*/ T28 w 45"/>
                  <a:gd name="T30" fmla="+- 0 4308 4248"/>
                  <a:gd name="T31" fmla="*/ 4308 h 68"/>
                  <a:gd name="T32" fmla="+- 0 7166 7124"/>
                  <a:gd name="T33" fmla="*/ T32 w 45"/>
                  <a:gd name="T34" fmla="+- 0 4303 4248"/>
                  <a:gd name="T35" fmla="*/ 4303 h 68"/>
                  <a:gd name="T36" fmla="+- 0 7167 7124"/>
                  <a:gd name="T37" fmla="*/ T36 w 45"/>
                  <a:gd name="T38" fmla="+- 0 4300 4248"/>
                  <a:gd name="T39" fmla="*/ 4300 h 68"/>
                  <a:gd name="T40" fmla="+- 0 7169 7124"/>
                  <a:gd name="T41" fmla="*/ T40 w 45"/>
                  <a:gd name="T42" fmla="+- 0 4291 4248"/>
                  <a:gd name="T43" fmla="*/ 4291 h 68"/>
                  <a:gd name="T44" fmla="+- 0 7169 7124"/>
                  <a:gd name="T45" fmla="*/ T44 w 45"/>
                  <a:gd name="T46" fmla="+- 0 4287 4248"/>
                  <a:gd name="T47" fmla="*/ 4287 h 68"/>
                  <a:gd name="T48" fmla="+- 0 7169 7124"/>
                  <a:gd name="T49" fmla="*/ T48 w 45"/>
                  <a:gd name="T50" fmla="+- 0 4274 4248"/>
                  <a:gd name="T51" fmla="*/ 4274 h 68"/>
                  <a:gd name="T52" fmla="+- 0 7169 7124"/>
                  <a:gd name="T53" fmla="*/ T52 w 45"/>
                  <a:gd name="T54" fmla="+- 0 4272 4248"/>
                  <a:gd name="T55" fmla="*/ 4272 h 68"/>
                  <a:gd name="T56" fmla="+- 0 7169 7124"/>
                  <a:gd name="T57" fmla="*/ T56 w 45"/>
                  <a:gd name="T58" fmla="+- 0 4271 4248"/>
                  <a:gd name="T59" fmla="*/ 4271 h 68"/>
                  <a:gd name="T60" fmla="+- 0 7167 7124"/>
                  <a:gd name="T61" fmla="*/ T60 w 45"/>
                  <a:gd name="T62" fmla="+- 0 4263 4248"/>
                  <a:gd name="T63" fmla="*/ 4263 h 68"/>
                  <a:gd name="T64" fmla="+- 0 7166 7124"/>
                  <a:gd name="T65" fmla="*/ T64 w 45"/>
                  <a:gd name="T66" fmla="+- 0 4260 4248"/>
                  <a:gd name="T67" fmla="*/ 4260 h 68"/>
                  <a:gd name="T68" fmla="+- 0 7163 7124"/>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5"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1" name="Group 2171"/>
            <p:cNvGrpSpPr>
              <a:grpSpLocks/>
            </p:cNvGrpSpPr>
            <p:nvPr/>
          </p:nvGrpSpPr>
          <p:grpSpPr bwMode="auto">
            <a:xfrm>
              <a:off x="7130" y="4372"/>
              <a:ext cx="38" cy="66"/>
              <a:chOff x="7130" y="4372"/>
              <a:chExt cx="38" cy="66"/>
            </a:xfrm>
          </p:grpSpPr>
          <p:sp>
            <p:nvSpPr>
              <p:cNvPr id="38898" name="Freeform 2174"/>
              <p:cNvSpPr>
                <a:spLocks/>
              </p:cNvSpPr>
              <p:nvPr/>
            </p:nvSpPr>
            <p:spPr bwMode="auto">
              <a:xfrm>
                <a:off x="7130" y="4372"/>
                <a:ext cx="38" cy="66"/>
              </a:xfrm>
              <a:custGeom>
                <a:avLst/>
                <a:gdLst>
                  <a:gd name="T0" fmla="+- 0 7165 7130"/>
                  <a:gd name="T1" fmla="*/ T0 w 38"/>
                  <a:gd name="T2" fmla="+- 0 4431 4372"/>
                  <a:gd name="T3" fmla="*/ 4431 h 66"/>
                  <a:gd name="T4" fmla="+- 0 7132 7130"/>
                  <a:gd name="T5" fmla="*/ T4 w 38"/>
                  <a:gd name="T6" fmla="+- 0 4431 4372"/>
                  <a:gd name="T7" fmla="*/ 4431 h 66"/>
                  <a:gd name="T8" fmla="+- 0 7131 7130"/>
                  <a:gd name="T9" fmla="*/ T8 w 38"/>
                  <a:gd name="T10" fmla="+- 0 4431 4372"/>
                  <a:gd name="T11" fmla="*/ 4431 h 66"/>
                  <a:gd name="T12" fmla="+- 0 7130 7130"/>
                  <a:gd name="T13" fmla="*/ T12 w 38"/>
                  <a:gd name="T14" fmla="+- 0 4432 4372"/>
                  <a:gd name="T15" fmla="*/ 4432 h 66"/>
                  <a:gd name="T16" fmla="+- 0 7130 7130"/>
                  <a:gd name="T17" fmla="*/ T16 w 38"/>
                  <a:gd name="T18" fmla="+- 0 4433 4372"/>
                  <a:gd name="T19" fmla="*/ 4433 h 66"/>
                  <a:gd name="T20" fmla="+- 0 7130 7130"/>
                  <a:gd name="T21" fmla="*/ T20 w 38"/>
                  <a:gd name="T22" fmla="+- 0 4436 4372"/>
                  <a:gd name="T23" fmla="*/ 4436 h 66"/>
                  <a:gd name="T24" fmla="+- 0 7130 7130"/>
                  <a:gd name="T25" fmla="*/ T24 w 38"/>
                  <a:gd name="T26" fmla="+- 0 4437 4372"/>
                  <a:gd name="T27" fmla="*/ 4437 h 66"/>
                  <a:gd name="T28" fmla="+- 0 7131 7130"/>
                  <a:gd name="T29" fmla="*/ T28 w 38"/>
                  <a:gd name="T30" fmla="+- 0 4438 4372"/>
                  <a:gd name="T31" fmla="*/ 4438 h 66"/>
                  <a:gd name="T32" fmla="+- 0 7166 7130"/>
                  <a:gd name="T33" fmla="*/ T32 w 38"/>
                  <a:gd name="T34" fmla="+- 0 4438 4372"/>
                  <a:gd name="T35" fmla="*/ 4438 h 66"/>
                  <a:gd name="T36" fmla="+- 0 7166 7130"/>
                  <a:gd name="T37" fmla="*/ T36 w 38"/>
                  <a:gd name="T38" fmla="+- 0 4437 4372"/>
                  <a:gd name="T39" fmla="*/ 4437 h 66"/>
                  <a:gd name="T40" fmla="+- 0 7167 7130"/>
                  <a:gd name="T41" fmla="*/ T40 w 38"/>
                  <a:gd name="T42" fmla="+- 0 4436 4372"/>
                  <a:gd name="T43" fmla="*/ 4436 h 66"/>
                  <a:gd name="T44" fmla="+- 0 7167 7130"/>
                  <a:gd name="T45" fmla="*/ T44 w 38"/>
                  <a:gd name="T46" fmla="+- 0 4433 4372"/>
                  <a:gd name="T47" fmla="*/ 4433 h 66"/>
                  <a:gd name="T48" fmla="+- 0 7167 7130"/>
                  <a:gd name="T49" fmla="*/ T48 w 38"/>
                  <a:gd name="T50" fmla="+- 0 4432 4372"/>
                  <a:gd name="T51" fmla="*/ 4432 h 66"/>
                  <a:gd name="T52" fmla="+- 0 7166 7130"/>
                  <a:gd name="T53" fmla="*/ T52 w 38"/>
                  <a:gd name="T54" fmla="+- 0 4431 4372"/>
                  <a:gd name="T55" fmla="*/ 4431 h 66"/>
                  <a:gd name="T56" fmla="+- 0 7165 7130"/>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9" name="Freeform 2173"/>
              <p:cNvSpPr>
                <a:spLocks/>
              </p:cNvSpPr>
              <p:nvPr/>
            </p:nvSpPr>
            <p:spPr bwMode="auto">
              <a:xfrm>
                <a:off x="7130" y="4372"/>
                <a:ext cx="38" cy="66"/>
              </a:xfrm>
              <a:custGeom>
                <a:avLst/>
                <a:gdLst>
                  <a:gd name="T0" fmla="+- 0 7153 7130"/>
                  <a:gd name="T1" fmla="*/ T0 w 38"/>
                  <a:gd name="T2" fmla="+- 0 4381 4372"/>
                  <a:gd name="T3" fmla="*/ 4381 h 66"/>
                  <a:gd name="T4" fmla="+- 0 7145 7130"/>
                  <a:gd name="T5" fmla="*/ T4 w 38"/>
                  <a:gd name="T6" fmla="+- 0 4381 4372"/>
                  <a:gd name="T7" fmla="*/ 4381 h 66"/>
                  <a:gd name="T8" fmla="+- 0 7145 7130"/>
                  <a:gd name="T9" fmla="*/ T8 w 38"/>
                  <a:gd name="T10" fmla="+- 0 4431 4372"/>
                  <a:gd name="T11" fmla="*/ 4431 h 66"/>
                  <a:gd name="T12" fmla="+- 0 7154 7130"/>
                  <a:gd name="T13" fmla="*/ T12 w 38"/>
                  <a:gd name="T14" fmla="+- 0 4431 4372"/>
                  <a:gd name="T15" fmla="*/ 4431 h 66"/>
                  <a:gd name="T16" fmla="+- 0 7153 7130"/>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00" name="Freeform 2172"/>
              <p:cNvSpPr>
                <a:spLocks/>
              </p:cNvSpPr>
              <p:nvPr/>
            </p:nvSpPr>
            <p:spPr bwMode="auto">
              <a:xfrm>
                <a:off x="7130" y="4372"/>
                <a:ext cx="38" cy="66"/>
              </a:xfrm>
              <a:custGeom>
                <a:avLst/>
                <a:gdLst>
                  <a:gd name="T0" fmla="+- 0 7152 7130"/>
                  <a:gd name="T1" fmla="*/ T0 w 38"/>
                  <a:gd name="T2" fmla="+- 0 4372 4372"/>
                  <a:gd name="T3" fmla="*/ 4372 h 66"/>
                  <a:gd name="T4" fmla="+- 0 7130 7130"/>
                  <a:gd name="T5" fmla="*/ T4 w 38"/>
                  <a:gd name="T6" fmla="+- 0 4388 4372"/>
                  <a:gd name="T7" fmla="*/ 4388 h 66"/>
                  <a:gd name="T8" fmla="+- 0 7130 7130"/>
                  <a:gd name="T9" fmla="*/ T8 w 38"/>
                  <a:gd name="T10" fmla="+- 0 4389 4372"/>
                  <a:gd name="T11" fmla="*/ 4389 h 66"/>
                  <a:gd name="T12" fmla="+- 0 7131 7130"/>
                  <a:gd name="T13" fmla="*/ T12 w 38"/>
                  <a:gd name="T14" fmla="+- 0 4389 4372"/>
                  <a:gd name="T15" fmla="*/ 4389 h 66"/>
                  <a:gd name="T16" fmla="+- 0 7133 7130"/>
                  <a:gd name="T17" fmla="*/ T16 w 38"/>
                  <a:gd name="T18" fmla="+- 0 4388 4372"/>
                  <a:gd name="T19" fmla="*/ 4388 h 66"/>
                  <a:gd name="T20" fmla="+- 0 7145 7130"/>
                  <a:gd name="T21" fmla="*/ T20 w 38"/>
                  <a:gd name="T22" fmla="+- 0 4381 4372"/>
                  <a:gd name="T23" fmla="*/ 4381 h 66"/>
                  <a:gd name="T24" fmla="+- 0 7153 7130"/>
                  <a:gd name="T25" fmla="*/ T24 w 38"/>
                  <a:gd name="T26" fmla="+- 0 4381 4372"/>
                  <a:gd name="T27" fmla="*/ 4381 h 66"/>
                  <a:gd name="T28" fmla="+- 0 7153 7130"/>
                  <a:gd name="T29" fmla="*/ T28 w 38"/>
                  <a:gd name="T30" fmla="+- 0 4372 4372"/>
                  <a:gd name="T31" fmla="*/ 4372 h 66"/>
                  <a:gd name="T32" fmla="+- 0 7153 7130"/>
                  <a:gd name="T33" fmla="*/ T32 w 38"/>
                  <a:gd name="T34" fmla="+- 0 4372 4372"/>
                  <a:gd name="T35" fmla="*/ 4372 h 66"/>
                  <a:gd name="T36" fmla="+- 0 7152 7130"/>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2" name="Group 2167"/>
            <p:cNvGrpSpPr>
              <a:grpSpLocks/>
            </p:cNvGrpSpPr>
            <p:nvPr/>
          </p:nvGrpSpPr>
          <p:grpSpPr bwMode="auto">
            <a:xfrm>
              <a:off x="7126" y="4494"/>
              <a:ext cx="41" cy="68"/>
              <a:chOff x="7126" y="4494"/>
              <a:chExt cx="41" cy="68"/>
            </a:xfrm>
          </p:grpSpPr>
          <p:sp>
            <p:nvSpPr>
              <p:cNvPr id="38895" name="Freeform 2170"/>
              <p:cNvSpPr>
                <a:spLocks/>
              </p:cNvSpPr>
              <p:nvPr/>
            </p:nvSpPr>
            <p:spPr bwMode="auto">
              <a:xfrm>
                <a:off x="7126" y="4494"/>
                <a:ext cx="41" cy="68"/>
              </a:xfrm>
              <a:custGeom>
                <a:avLst/>
                <a:gdLst>
                  <a:gd name="T0" fmla="+- 0 7127 7126"/>
                  <a:gd name="T1" fmla="*/ T0 w 41"/>
                  <a:gd name="T2" fmla="+- 0 4549 4494"/>
                  <a:gd name="T3" fmla="*/ 4549 h 68"/>
                  <a:gd name="T4" fmla="+- 0 7126 7126"/>
                  <a:gd name="T5" fmla="*/ T4 w 41"/>
                  <a:gd name="T6" fmla="+- 0 4550 4494"/>
                  <a:gd name="T7" fmla="*/ 4550 h 68"/>
                  <a:gd name="T8" fmla="+- 0 7126 7126"/>
                  <a:gd name="T9" fmla="*/ T8 w 41"/>
                  <a:gd name="T10" fmla="+- 0 4551 4494"/>
                  <a:gd name="T11" fmla="*/ 4551 h 68"/>
                  <a:gd name="T12" fmla="+- 0 7126 7126"/>
                  <a:gd name="T13" fmla="*/ T12 w 41"/>
                  <a:gd name="T14" fmla="+- 0 4555 4494"/>
                  <a:gd name="T15" fmla="*/ 4555 h 68"/>
                  <a:gd name="T16" fmla="+- 0 7126 7126"/>
                  <a:gd name="T17" fmla="*/ T16 w 41"/>
                  <a:gd name="T18" fmla="+- 0 4556 4494"/>
                  <a:gd name="T19" fmla="*/ 4556 h 68"/>
                  <a:gd name="T20" fmla="+- 0 7147 7126"/>
                  <a:gd name="T21" fmla="*/ T20 w 41"/>
                  <a:gd name="T22" fmla="+- 0 4562 4494"/>
                  <a:gd name="T23" fmla="*/ 4562 h 68"/>
                  <a:gd name="T24" fmla="+- 0 7150 7126"/>
                  <a:gd name="T25" fmla="*/ T24 w 41"/>
                  <a:gd name="T26" fmla="+- 0 4561 4494"/>
                  <a:gd name="T27" fmla="*/ 4561 h 68"/>
                  <a:gd name="T28" fmla="+- 0 7156 7126"/>
                  <a:gd name="T29" fmla="*/ T28 w 41"/>
                  <a:gd name="T30" fmla="+- 0 4559 4494"/>
                  <a:gd name="T31" fmla="*/ 4559 h 68"/>
                  <a:gd name="T32" fmla="+- 0 7158 7126"/>
                  <a:gd name="T33" fmla="*/ T32 w 41"/>
                  <a:gd name="T34" fmla="+- 0 4558 4494"/>
                  <a:gd name="T35" fmla="*/ 4558 h 68"/>
                  <a:gd name="T36" fmla="+- 0 7162 7126"/>
                  <a:gd name="T37" fmla="*/ T36 w 41"/>
                  <a:gd name="T38" fmla="+- 0 4555 4494"/>
                  <a:gd name="T39" fmla="*/ 4555 h 68"/>
                  <a:gd name="T40" fmla="+- 0 7141 7126"/>
                  <a:gd name="T41" fmla="*/ T40 w 41"/>
                  <a:gd name="T42" fmla="+- 0 4555 4494"/>
                  <a:gd name="T43" fmla="*/ 4555 h 68"/>
                  <a:gd name="T44" fmla="+- 0 7139 7126"/>
                  <a:gd name="T45" fmla="*/ T44 w 41"/>
                  <a:gd name="T46" fmla="+- 0 4554 4494"/>
                  <a:gd name="T47" fmla="*/ 4554 h 68"/>
                  <a:gd name="T48" fmla="+- 0 7136 7126"/>
                  <a:gd name="T49" fmla="*/ T48 w 41"/>
                  <a:gd name="T50" fmla="+- 0 4553 4494"/>
                  <a:gd name="T51" fmla="*/ 4553 h 68"/>
                  <a:gd name="T52" fmla="+- 0 7134 7126"/>
                  <a:gd name="T53" fmla="*/ T52 w 41"/>
                  <a:gd name="T54" fmla="+- 0 4553 4494"/>
                  <a:gd name="T55" fmla="*/ 4553 h 68"/>
                  <a:gd name="T56" fmla="+- 0 7133 7126"/>
                  <a:gd name="T57" fmla="*/ T56 w 41"/>
                  <a:gd name="T58" fmla="+- 0 4552 4494"/>
                  <a:gd name="T59" fmla="*/ 4552 h 68"/>
                  <a:gd name="T60" fmla="+- 0 7129 7126"/>
                  <a:gd name="T61" fmla="*/ T60 w 41"/>
                  <a:gd name="T62" fmla="+- 0 4550 4494"/>
                  <a:gd name="T63" fmla="*/ 4550 h 68"/>
                  <a:gd name="T64" fmla="+- 0 7127 7126"/>
                  <a:gd name="T65" fmla="*/ T64 w 41"/>
                  <a:gd name="T66" fmla="+- 0 4549 4494"/>
                  <a:gd name="T67"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1"/>
                    </a:lnTo>
                    <a:lnTo>
                      <a:pt x="0" y="62"/>
                    </a:lnTo>
                    <a:lnTo>
                      <a:pt x="21" y="68"/>
                    </a:lnTo>
                    <a:lnTo>
                      <a:pt x="24" y="67"/>
                    </a:lnTo>
                    <a:lnTo>
                      <a:pt x="30" y="65"/>
                    </a:lnTo>
                    <a:lnTo>
                      <a:pt x="32" y="64"/>
                    </a:lnTo>
                    <a:lnTo>
                      <a:pt x="36" y="61"/>
                    </a:lnTo>
                    <a:lnTo>
                      <a:pt x="15" y="61"/>
                    </a:lnTo>
                    <a:lnTo>
                      <a:pt x="13" y="60"/>
                    </a:lnTo>
                    <a:lnTo>
                      <a:pt x="10" y="59"/>
                    </a:lnTo>
                    <a:lnTo>
                      <a:pt x="8" y="59"/>
                    </a:lnTo>
                    <a:lnTo>
                      <a:pt x="7"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6" name="Freeform 2169"/>
              <p:cNvSpPr>
                <a:spLocks/>
              </p:cNvSpPr>
              <p:nvPr/>
            </p:nvSpPr>
            <p:spPr bwMode="auto">
              <a:xfrm>
                <a:off x="7126" y="4494"/>
                <a:ext cx="41" cy="68"/>
              </a:xfrm>
              <a:custGeom>
                <a:avLst/>
                <a:gdLst>
                  <a:gd name="T0" fmla="+- 0 7161 7126"/>
                  <a:gd name="T1" fmla="*/ T0 w 41"/>
                  <a:gd name="T2" fmla="+- 0 4501 4494"/>
                  <a:gd name="T3" fmla="*/ 4501 h 68"/>
                  <a:gd name="T4" fmla="+- 0 7144 7126"/>
                  <a:gd name="T5" fmla="*/ T4 w 41"/>
                  <a:gd name="T6" fmla="+- 0 4501 4494"/>
                  <a:gd name="T7" fmla="*/ 4501 h 68"/>
                  <a:gd name="T8" fmla="+- 0 7148 7126"/>
                  <a:gd name="T9" fmla="*/ T8 w 41"/>
                  <a:gd name="T10" fmla="+- 0 4502 4494"/>
                  <a:gd name="T11" fmla="*/ 4502 h 68"/>
                  <a:gd name="T12" fmla="+- 0 7152 7126"/>
                  <a:gd name="T13" fmla="*/ T12 w 41"/>
                  <a:gd name="T14" fmla="+- 0 4504 4494"/>
                  <a:gd name="T15" fmla="*/ 4504 h 68"/>
                  <a:gd name="T16" fmla="+- 0 7154 7126"/>
                  <a:gd name="T17" fmla="*/ T16 w 41"/>
                  <a:gd name="T18" fmla="+- 0 4508 4494"/>
                  <a:gd name="T19" fmla="*/ 4508 h 68"/>
                  <a:gd name="T20" fmla="+- 0 7154 7126"/>
                  <a:gd name="T21" fmla="*/ T20 w 41"/>
                  <a:gd name="T22" fmla="+- 0 4511 4494"/>
                  <a:gd name="T23" fmla="*/ 4511 h 68"/>
                  <a:gd name="T24" fmla="+- 0 7154 7126"/>
                  <a:gd name="T25" fmla="*/ T24 w 41"/>
                  <a:gd name="T26" fmla="+- 0 4513 4494"/>
                  <a:gd name="T27" fmla="*/ 4513 h 68"/>
                  <a:gd name="T28" fmla="+- 0 7134 7126"/>
                  <a:gd name="T29" fmla="*/ T28 w 41"/>
                  <a:gd name="T30" fmla="+- 0 4524 4494"/>
                  <a:gd name="T31" fmla="*/ 4524 h 68"/>
                  <a:gd name="T32" fmla="+- 0 7133 7126"/>
                  <a:gd name="T33" fmla="*/ T32 w 41"/>
                  <a:gd name="T34" fmla="+- 0 4524 4494"/>
                  <a:gd name="T35" fmla="*/ 4524 h 68"/>
                  <a:gd name="T36" fmla="+- 0 7133 7126"/>
                  <a:gd name="T37" fmla="*/ T36 w 41"/>
                  <a:gd name="T38" fmla="+- 0 4525 4494"/>
                  <a:gd name="T39" fmla="*/ 4525 h 68"/>
                  <a:gd name="T40" fmla="+- 0 7133 7126"/>
                  <a:gd name="T41" fmla="*/ T40 w 41"/>
                  <a:gd name="T42" fmla="+- 0 4529 4494"/>
                  <a:gd name="T43" fmla="*/ 4529 h 68"/>
                  <a:gd name="T44" fmla="+- 0 7133 7126"/>
                  <a:gd name="T45" fmla="*/ T44 w 41"/>
                  <a:gd name="T46" fmla="+- 0 4530 4494"/>
                  <a:gd name="T47" fmla="*/ 4530 h 68"/>
                  <a:gd name="T48" fmla="+- 0 7134 7126"/>
                  <a:gd name="T49" fmla="*/ T48 w 41"/>
                  <a:gd name="T50" fmla="+- 0 4530 4494"/>
                  <a:gd name="T51" fmla="*/ 4530 h 68"/>
                  <a:gd name="T52" fmla="+- 0 7143 7126"/>
                  <a:gd name="T53" fmla="*/ T52 w 41"/>
                  <a:gd name="T54" fmla="+- 0 4531 4494"/>
                  <a:gd name="T55" fmla="*/ 4531 h 68"/>
                  <a:gd name="T56" fmla="+- 0 7146 7126"/>
                  <a:gd name="T57" fmla="*/ T56 w 41"/>
                  <a:gd name="T58" fmla="+- 0 4531 4494"/>
                  <a:gd name="T59" fmla="*/ 4531 h 68"/>
                  <a:gd name="T60" fmla="+- 0 7157 7126"/>
                  <a:gd name="T61" fmla="*/ T60 w 41"/>
                  <a:gd name="T62" fmla="+- 0 4541 4494"/>
                  <a:gd name="T63" fmla="*/ 4541 h 68"/>
                  <a:gd name="T64" fmla="+- 0 7157 7126"/>
                  <a:gd name="T65" fmla="*/ T64 w 41"/>
                  <a:gd name="T66" fmla="+- 0 4543 4494"/>
                  <a:gd name="T67" fmla="*/ 4543 h 68"/>
                  <a:gd name="T68" fmla="+- 0 7146 7126"/>
                  <a:gd name="T69" fmla="*/ T68 w 41"/>
                  <a:gd name="T70" fmla="+- 0 4555 4494"/>
                  <a:gd name="T71" fmla="*/ 4555 h 68"/>
                  <a:gd name="T72" fmla="+- 0 7162 7126"/>
                  <a:gd name="T73" fmla="*/ T72 w 41"/>
                  <a:gd name="T74" fmla="+- 0 4555 4494"/>
                  <a:gd name="T75" fmla="*/ 4555 h 68"/>
                  <a:gd name="T76" fmla="+- 0 7164 7126"/>
                  <a:gd name="T77" fmla="*/ T76 w 41"/>
                  <a:gd name="T78" fmla="+- 0 4553 4494"/>
                  <a:gd name="T79" fmla="*/ 4553 h 68"/>
                  <a:gd name="T80" fmla="+- 0 7166 7126"/>
                  <a:gd name="T81" fmla="*/ T80 w 41"/>
                  <a:gd name="T82" fmla="+- 0 4548 4494"/>
                  <a:gd name="T83" fmla="*/ 4548 h 68"/>
                  <a:gd name="T84" fmla="+- 0 7166 7126"/>
                  <a:gd name="T85" fmla="*/ T84 w 41"/>
                  <a:gd name="T86" fmla="+- 0 4545 4494"/>
                  <a:gd name="T87" fmla="*/ 4545 h 68"/>
                  <a:gd name="T88" fmla="+- 0 7166 7126"/>
                  <a:gd name="T89" fmla="*/ T88 w 41"/>
                  <a:gd name="T90" fmla="+- 0 4539 4494"/>
                  <a:gd name="T91" fmla="*/ 4539 h 68"/>
                  <a:gd name="T92" fmla="+- 0 7151 7126"/>
                  <a:gd name="T93" fmla="*/ T92 w 41"/>
                  <a:gd name="T94" fmla="+- 0 4526 4494"/>
                  <a:gd name="T95" fmla="*/ 4526 h 68"/>
                  <a:gd name="T96" fmla="+- 0 7163 7126"/>
                  <a:gd name="T97" fmla="*/ T96 w 41"/>
                  <a:gd name="T98" fmla="+- 0 4513 4494"/>
                  <a:gd name="T99" fmla="*/ 4513 h 68"/>
                  <a:gd name="T100" fmla="+- 0 7163 7126"/>
                  <a:gd name="T101" fmla="*/ T100 w 41"/>
                  <a:gd name="T102" fmla="+- 0 4506 4494"/>
                  <a:gd name="T103" fmla="*/ 4506 h 68"/>
                  <a:gd name="T104" fmla="+- 0 7163 7126"/>
                  <a:gd name="T105" fmla="*/ T104 w 41"/>
                  <a:gd name="T106" fmla="+- 0 4506 4494"/>
                  <a:gd name="T107" fmla="*/ 4506 h 68"/>
                  <a:gd name="T108" fmla="+- 0 7162 7126"/>
                  <a:gd name="T109" fmla="*/ T108 w 41"/>
                  <a:gd name="T110" fmla="+- 0 4502 4494"/>
                  <a:gd name="T111" fmla="*/ 4502 h 68"/>
                  <a:gd name="T112" fmla="+- 0 7161 7126"/>
                  <a:gd name="T113" fmla="*/ T112 w 41"/>
                  <a:gd name="T114" fmla="+- 0 4501 4494"/>
                  <a:gd name="T11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8" y="7"/>
                    </a:lnTo>
                    <a:lnTo>
                      <a:pt x="22" y="8"/>
                    </a:lnTo>
                    <a:lnTo>
                      <a:pt x="26" y="10"/>
                    </a:lnTo>
                    <a:lnTo>
                      <a:pt x="28" y="14"/>
                    </a:lnTo>
                    <a:lnTo>
                      <a:pt x="28" y="17"/>
                    </a:lnTo>
                    <a:lnTo>
                      <a:pt x="28" y="19"/>
                    </a:lnTo>
                    <a:lnTo>
                      <a:pt x="8" y="30"/>
                    </a:lnTo>
                    <a:lnTo>
                      <a:pt x="7" y="30"/>
                    </a:lnTo>
                    <a:lnTo>
                      <a:pt x="7" y="31"/>
                    </a:lnTo>
                    <a:lnTo>
                      <a:pt x="7" y="35"/>
                    </a:lnTo>
                    <a:lnTo>
                      <a:pt x="7" y="36"/>
                    </a:lnTo>
                    <a:lnTo>
                      <a:pt x="8" y="36"/>
                    </a:lnTo>
                    <a:lnTo>
                      <a:pt x="17" y="37"/>
                    </a:lnTo>
                    <a:lnTo>
                      <a:pt x="20" y="37"/>
                    </a:lnTo>
                    <a:lnTo>
                      <a:pt x="31" y="47"/>
                    </a:lnTo>
                    <a:lnTo>
                      <a:pt x="31" y="49"/>
                    </a:lnTo>
                    <a:lnTo>
                      <a:pt x="20" y="61"/>
                    </a:lnTo>
                    <a:lnTo>
                      <a:pt x="36" y="61"/>
                    </a:lnTo>
                    <a:lnTo>
                      <a:pt x="38" y="59"/>
                    </a:lnTo>
                    <a:lnTo>
                      <a:pt x="40" y="54"/>
                    </a:lnTo>
                    <a:lnTo>
                      <a:pt x="40" y="51"/>
                    </a:lnTo>
                    <a:lnTo>
                      <a:pt x="40" y="45"/>
                    </a:lnTo>
                    <a:lnTo>
                      <a:pt x="25" y="32"/>
                    </a:lnTo>
                    <a:lnTo>
                      <a:pt x="37" y="19"/>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7" name="Freeform 2168"/>
              <p:cNvSpPr>
                <a:spLocks/>
              </p:cNvSpPr>
              <p:nvPr/>
            </p:nvSpPr>
            <p:spPr bwMode="auto">
              <a:xfrm>
                <a:off x="7126" y="4494"/>
                <a:ext cx="41" cy="68"/>
              </a:xfrm>
              <a:custGeom>
                <a:avLst/>
                <a:gdLst>
                  <a:gd name="T0" fmla="+- 0 7148 7126"/>
                  <a:gd name="T1" fmla="*/ T0 w 41"/>
                  <a:gd name="T2" fmla="+- 0 4494 4494"/>
                  <a:gd name="T3" fmla="*/ 4494 h 68"/>
                  <a:gd name="T4" fmla="+- 0 7128 7126"/>
                  <a:gd name="T5" fmla="*/ T4 w 41"/>
                  <a:gd name="T6" fmla="+- 0 4506 4494"/>
                  <a:gd name="T7" fmla="*/ 4506 h 68"/>
                  <a:gd name="T8" fmla="+- 0 7128 7126"/>
                  <a:gd name="T9" fmla="*/ T8 w 41"/>
                  <a:gd name="T10" fmla="+- 0 4506 4494"/>
                  <a:gd name="T11" fmla="*/ 4506 h 68"/>
                  <a:gd name="T12" fmla="+- 0 7129 7126"/>
                  <a:gd name="T13" fmla="*/ T12 w 41"/>
                  <a:gd name="T14" fmla="+- 0 4507 4494"/>
                  <a:gd name="T15" fmla="*/ 4507 h 68"/>
                  <a:gd name="T16" fmla="+- 0 7129 7126"/>
                  <a:gd name="T17" fmla="*/ T16 w 41"/>
                  <a:gd name="T18" fmla="+- 0 4507 4494"/>
                  <a:gd name="T19" fmla="*/ 4507 h 68"/>
                  <a:gd name="T20" fmla="+- 0 7131 7126"/>
                  <a:gd name="T21" fmla="*/ T20 w 41"/>
                  <a:gd name="T22" fmla="+- 0 4506 4494"/>
                  <a:gd name="T23" fmla="*/ 4506 h 68"/>
                  <a:gd name="T24" fmla="+- 0 7134 7126"/>
                  <a:gd name="T25" fmla="*/ T24 w 41"/>
                  <a:gd name="T26" fmla="+- 0 4504 4494"/>
                  <a:gd name="T27" fmla="*/ 4504 h 68"/>
                  <a:gd name="T28" fmla="+- 0 7139 7126"/>
                  <a:gd name="T29" fmla="*/ T28 w 41"/>
                  <a:gd name="T30" fmla="+- 0 4502 4494"/>
                  <a:gd name="T31" fmla="*/ 4502 h 68"/>
                  <a:gd name="T32" fmla="+- 0 7140 7126"/>
                  <a:gd name="T33" fmla="*/ T32 w 41"/>
                  <a:gd name="T34" fmla="+- 0 4502 4494"/>
                  <a:gd name="T35" fmla="*/ 4502 h 68"/>
                  <a:gd name="T36" fmla="+- 0 7142 7126"/>
                  <a:gd name="T37" fmla="*/ T36 w 41"/>
                  <a:gd name="T38" fmla="+- 0 4501 4494"/>
                  <a:gd name="T39" fmla="*/ 4501 h 68"/>
                  <a:gd name="T40" fmla="+- 0 7161 7126"/>
                  <a:gd name="T41" fmla="*/ T40 w 41"/>
                  <a:gd name="T42" fmla="+- 0 4501 4494"/>
                  <a:gd name="T43" fmla="*/ 4501 h 68"/>
                  <a:gd name="T44" fmla="+- 0 7160 7126"/>
                  <a:gd name="T45" fmla="*/ T44 w 41"/>
                  <a:gd name="T46" fmla="+- 0 4500 4494"/>
                  <a:gd name="T47" fmla="*/ 4500 h 68"/>
                  <a:gd name="T48" fmla="+- 0 7157 7126"/>
                  <a:gd name="T49" fmla="*/ T48 w 41"/>
                  <a:gd name="T50" fmla="+- 0 4497 4494"/>
                  <a:gd name="T51" fmla="*/ 4497 h 68"/>
                  <a:gd name="T52" fmla="+- 0 7156 7126"/>
                  <a:gd name="T53" fmla="*/ T52 w 41"/>
                  <a:gd name="T54" fmla="+- 0 4496 4494"/>
                  <a:gd name="T55" fmla="*/ 4496 h 68"/>
                  <a:gd name="T56" fmla="+- 0 7151 7126"/>
                  <a:gd name="T57" fmla="*/ T56 w 41"/>
                  <a:gd name="T58" fmla="+- 0 4495 4494"/>
                  <a:gd name="T59" fmla="*/ 4495 h 68"/>
                  <a:gd name="T60" fmla="+- 0 7148 7126"/>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3" y="13"/>
                    </a:lnTo>
                    <a:lnTo>
                      <a:pt x="5" y="12"/>
                    </a:lnTo>
                    <a:lnTo>
                      <a:pt x="8" y="10"/>
                    </a:lnTo>
                    <a:lnTo>
                      <a:pt x="13" y="8"/>
                    </a:lnTo>
                    <a:lnTo>
                      <a:pt x="14" y="8"/>
                    </a:lnTo>
                    <a:lnTo>
                      <a:pt x="16" y="7"/>
                    </a:lnTo>
                    <a:lnTo>
                      <a:pt x="35" y="7"/>
                    </a:lnTo>
                    <a:lnTo>
                      <a:pt x="34" y="6"/>
                    </a:lnTo>
                    <a:lnTo>
                      <a:pt x="31" y="3"/>
                    </a:lnTo>
                    <a:lnTo>
                      <a:pt x="30"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3" name="Group 2163"/>
            <p:cNvGrpSpPr>
              <a:grpSpLocks/>
            </p:cNvGrpSpPr>
            <p:nvPr/>
          </p:nvGrpSpPr>
          <p:grpSpPr bwMode="auto">
            <a:xfrm>
              <a:off x="7194" y="4031"/>
              <a:ext cx="80" cy="658"/>
              <a:chOff x="7194" y="4031"/>
              <a:chExt cx="80" cy="658"/>
            </a:xfrm>
          </p:grpSpPr>
          <p:sp>
            <p:nvSpPr>
              <p:cNvPr id="38892" name="Freeform 2166"/>
              <p:cNvSpPr>
                <a:spLocks/>
              </p:cNvSpPr>
              <p:nvPr/>
            </p:nvSpPr>
            <p:spPr bwMode="auto">
              <a:xfrm>
                <a:off x="7194" y="4031"/>
                <a:ext cx="80" cy="658"/>
              </a:xfrm>
              <a:custGeom>
                <a:avLst/>
                <a:gdLst>
                  <a:gd name="T0" fmla="+- 0 7194 7194"/>
                  <a:gd name="T1" fmla="*/ T0 w 80"/>
                  <a:gd name="T2" fmla="+- 0 4031 4031"/>
                  <a:gd name="T3" fmla="*/ 4031 h 658"/>
                  <a:gd name="T4" fmla="+- 0 7196 7194"/>
                  <a:gd name="T5" fmla="*/ T4 w 80"/>
                  <a:gd name="T6" fmla="+- 0 4033 4031"/>
                  <a:gd name="T7" fmla="*/ 4033 h 658"/>
                  <a:gd name="T8" fmla="+- 0 7196 7194"/>
                  <a:gd name="T9" fmla="*/ T8 w 80"/>
                  <a:gd name="T10" fmla="+- 0 4688 4031"/>
                  <a:gd name="T11" fmla="*/ 4688 h 658"/>
                  <a:gd name="T12" fmla="+- 0 7194 7194"/>
                  <a:gd name="T13" fmla="*/ T12 w 80"/>
                  <a:gd name="T14" fmla="+- 0 4689 4031"/>
                  <a:gd name="T15" fmla="*/ 4689 h 658"/>
                  <a:gd name="T16" fmla="+- 0 7274 7194"/>
                  <a:gd name="T17" fmla="*/ T16 w 80"/>
                  <a:gd name="T18" fmla="+- 0 4689 4031"/>
                  <a:gd name="T19" fmla="*/ 4689 h 658"/>
                  <a:gd name="T20" fmla="+- 0 7272 7194"/>
                  <a:gd name="T21" fmla="*/ T20 w 80"/>
                  <a:gd name="T22" fmla="+- 0 4688 4031"/>
                  <a:gd name="T23" fmla="*/ 4688 h 658"/>
                  <a:gd name="T24" fmla="+- 0 7272 7194"/>
                  <a:gd name="T25" fmla="*/ T24 w 80"/>
                  <a:gd name="T26" fmla="+- 0 4466 4031"/>
                  <a:gd name="T27" fmla="*/ 4466 h 658"/>
                  <a:gd name="T28" fmla="+- 0 7208 7194"/>
                  <a:gd name="T29" fmla="*/ T28 w 80"/>
                  <a:gd name="T30" fmla="+- 0 4466 4031"/>
                  <a:gd name="T31" fmla="*/ 4466 h 658"/>
                  <a:gd name="T32" fmla="+- 0 7206 7194"/>
                  <a:gd name="T33" fmla="*/ T32 w 80"/>
                  <a:gd name="T34" fmla="+- 0 4463 4031"/>
                  <a:gd name="T35" fmla="*/ 4463 h 658"/>
                  <a:gd name="T36" fmla="+- 0 7208 7194"/>
                  <a:gd name="T37" fmla="*/ T36 w 80"/>
                  <a:gd name="T38" fmla="+- 0 4461 4031"/>
                  <a:gd name="T39" fmla="*/ 4461 h 658"/>
                  <a:gd name="T40" fmla="+- 0 7272 7194"/>
                  <a:gd name="T41" fmla="*/ T40 w 80"/>
                  <a:gd name="T42" fmla="+- 0 4461 4031"/>
                  <a:gd name="T43" fmla="*/ 4461 h 658"/>
                  <a:gd name="T44" fmla="+- 0 7272 7194"/>
                  <a:gd name="T45" fmla="*/ T44 w 80"/>
                  <a:gd name="T46" fmla="+- 0 4451 4031"/>
                  <a:gd name="T47" fmla="*/ 4451 h 658"/>
                  <a:gd name="T48" fmla="+- 0 7209 7194"/>
                  <a:gd name="T49" fmla="*/ T48 w 80"/>
                  <a:gd name="T50" fmla="+- 0 4451 4031"/>
                  <a:gd name="T51" fmla="*/ 4451 h 658"/>
                  <a:gd name="T52" fmla="+- 0 7206 7194"/>
                  <a:gd name="T53" fmla="*/ T52 w 80"/>
                  <a:gd name="T54" fmla="+- 0 4449 4031"/>
                  <a:gd name="T55" fmla="*/ 4449 h 658"/>
                  <a:gd name="T56" fmla="+- 0 7209 7194"/>
                  <a:gd name="T57" fmla="*/ T56 w 80"/>
                  <a:gd name="T58" fmla="+- 0 4446 4031"/>
                  <a:gd name="T59" fmla="*/ 4446 h 658"/>
                  <a:gd name="T60" fmla="+- 0 7272 7194"/>
                  <a:gd name="T61" fmla="*/ T60 w 80"/>
                  <a:gd name="T62" fmla="+- 0 4446 4031"/>
                  <a:gd name="T63" fmla="*/ 4446 h 658"/>
                  <a:gd name="T64" fmla="+- 0 7272 7194"/>
                  <a:gd name="T65" fmla="*/ T64 w 80"/>
                  <a:gd name="T66" fmla="+- 0 4033 4031"/>
                  <a:gd name="T67" fmla="*/ 4033 h 658"/>
                  <a:gd name="T68" fmla="+- 0 7274 7194"/>
                  <a:gd name="T69" fmla="*/ T68 w 80"/>
                  <a:gd name="T70" fmla="+- 0 4031 4031"/>
                  <a:gd name="T71" fmla="*/ 4031 h 658"/>
                  <a:gd name="T72" fmla="+- 0 7194 7194"/>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657"/>
                    </a:lnTo>
                    <a:lnTo>
                      <a:pt x="0" y="658"/>
                    </a:lnTo>
                    <a:lnTo>
                      <a:pt x="80" y="658"/>
                    </a:lnTo>
                    <a:lnTo>
                      <a:pt x="78" y="657"/>
                    </a:lnTo>
                    <a:lnTo>
                      <a:pt x="78" y="435"/>
                    </a:lnTo>
                    <a:lnTo>
                      <a:pt x="14" y="435"/>
                    </a:lnTo>
                    <a:lnTo>
                      <a:pt x="12" y="432"/>
                    </a:lnTo>
                    <a:lnTo>
                      <a:pt x="14" y="430"/>
                    </a:lnTo>
                    <a:lnTo>
                      <a:pt x="78" y="430"/>
                    </a:lnTo>
                    <a:lnTo>
                      <a:pt x="78" y="420"/>
                    </a:lnTo>
                    <a:lnTo>
                      <a:pt x="15" y="420"/>
                    </a:lnTo>
                    <a:lnTo>
                      <a:pt x="12" y="418"/>
                    </a:lnTo>
                    <a:lnTo>
                      <a:pt x="15"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3" name="Freeform 2165"/>
              <p:cNvSpPr>
                <a:spLocks/>
              </p:cNvSpPr>
              <p:nvPr/>
            </p:nvSpPr>
            <p:spPr bwMode="auto">
              <a:xfrm>
                <a:off x="7194" y="4031"/>
                <a:ext cx="80" cy="658"/>
              </a:xfrm>
              <a:custGeom>
                <a:avLst/>
                <a:gdLst>
                  <a:gd name="T0" fmla="+- 0 7268 7194"/>
                  <a:gd name="T1" fmla="*/ T0 w 80"/>
                  <a:gd name="T2" fmla="+- 0 4461 4031"/>
                  <a:gd name="T3" fmla="*/ 4461 h 658"/>
                  <a:gd name="T4" fmla="+- 0 7243 7194"/>
                  <a:gd name="T5" fmla="*/ T4 w 80"/>
                  <a:gd name="T6" fmla="+- 0 4461 4031"/>
                  <a:gd name="T7" fmla="*/ 4461 h 658"/>
                  <a:gd name="T8" fmla="+- 0 7245 7194"/>
                  <a:gd name="T9" fmla="*/ T8 w 80"/>
                  <a:gd name="T10" fmla="+- 0 4463 4031"/>
                  <a:gd name="T11" fmla="*/ 4463 h 658"/>
                  <a:gd name="T12" fmla="+- 0 7243 7194"/>
                  <a:gd name="T13" fmla="*/ T12 w 80"/>
                  <a:gd name="T14" fmla="+- 0 4466 4031"/>
                  <a:gd name="T15" fmla="*/ 4466 h 658"/>
                  <a:gd name="T16" fmla="+- 0 7268 7194"/>
                  <a:gd name="T17" fmla="*/ T16 w 80"/>
                  <a:gd name="T18" fmla="+- 0 4466 4031"/>
                  <a:gd name="T19" fmla="*/ 4466 h 658"/>
                  <a:gd name="T20" fmla="+- 0 7266 7194"/>
                  <a:gd name="T21" fmla="*/ T20 w 80"/>
                  <a:gd name="T22" fmla="+- 0 4463 4031"/>
                  <a:gd name="T23" fmla="*/ 4463 h 658"/>
                  <a:gd name="T24" fmla="+- 0 7268 7194"/>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4" y="430"/>
                    </a:moveTo>
                    <a:lnTo>
                      <a:pt x="49" y="430"/>
                    </a:lnTo>
                    <a:lnTo>
                      <a:pt x="51" y="432"/>
                    </a:lnTo>
                    <a:lnTo>
                      <a:pt x="49" y="435"/>
                    </a:lnTo>
                    <a:lnTo>
                      <a:pt x="74" y="435"/>
                    </a:lnTo>
                    <a:lnTo>
                      <a:pt x="72" y="432"/>
                    </a:lnTo>
                    <a:lnTo>
                      <a:pt x="7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4" name="Freeform 2164"/>
              <p:cNvSpPr>
                <a:spLocks/>
              </p:cNvSpPr>
              <p:nvPr/>
            </p:nvSpPr>
            <p:spPr bwMode="auto">
              <a:xfrm>
                <a:off x="7194" y="4031"/>
                <a:ext cx="80" cy="658"/>
              </a:xfrm>
              <a:custGeom>
                <a:avLst/>
                <a:gdLst>
                  <a:gd name="T0" fmla="+- 0 7271 7194"/>
                  <a:gd name="T1" fmla="*/ T0 w 80"/>
                  <a:gd name="T2" fmla="+- 0 4446 4031"/>
                  <a:gd name="T3" fmla="*/ 4446 h 658"/>
                  <a:gd name="T4" fmla="+- 0 7245 7194"/>
                  <a:gd name="T5" fmla="*/ T4 w 80"/>
                  <a:gd name="T6" fmla="+- 0 4446 4031"/>
                  <a:gd name="T7" fmla="*/ 4446 h 658"/>
                  <a:gd name="T8" fmla="+- 0 7247 7194"/>
                  <a:gd name="T9" fmla="*/ T8 w 80"/>
                  <a:gd name="T10" fmla="+- 0 4449 4031"/>
                  <a:gd name="T11" fmla="*/ 4449 h 658"/>
                  <a:gd name="T12" fmla="+- 0 7245 7194"/>
                  <a:gd name="T13" fmla="*/ T12 w 80"/>
                  <a:gd name="T14" fmla="+- 0 4451 4031"/>
                  <a:gd name="T15" fmla="*/ 4451 h 658"/>
                  <a:gd name="T16" fmla="+- 0 7271 7194"/>
                  <a:gd name="T17" fmla="*/ T16 w 80"/>
                  <a:gd name="T18" fmla="+- 0 4451 4031"/>
                  <a:gd name="T19" fmla="*/ 4451 h 658"/>
                  <a:gd name="T20" fmla="+- 0 7268 7194"/>
                  <a:gd name="T21" fmla="*/ T20 w 80"/>
                  <a:gd name="T22" fmla="+- 0 4449 4031"/>
                  <a:gd name="T23" fmla="*/ 4449 h 658"/>
                  <a:gd name="T24" fmla="+- 0 7271 719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7" y="415"/>
                    </a:moveTo>
                    <a:lnTo>
                      <a:pt x="51" y="415"/>
                    </a:lnTo>
                    <a:lnTo>
                      <a:pt x="53" y="418"/>
                    </a:lnTo>
                    <a:lnTo>
                      <a:pt x="51" y="420"/>
                    </a:lnTo>
                    <a:lnTo>
                      <a:pt x="77" y="420"/>
                    </a:lnTo>
                    <a:lnTo>
                      <a:pt x="74" y="418"/>
                    </a:lnTo>
                    <a:lnTo>
                      <a:pt x="7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4" name="Group 2161"/>
            <p:cNvGrpSpPr>
              <a:grpSpLocks/>
            </p:cNvGrpSpPr>
            <p:nvPr/>
          </p:nvGrpSpPr>
          <p:grpSpPr bwMode="auto">
            <a:xfrm>
              <a:off x="7206" y="4463"/>
              <a:ext cx="67" cy="2"/>
              <a:chOff x="7206" y="4463"/>
              <a:chExt cx="67" cy="2"/>
            </a:xfrm>
          </p:grpSpPr>
          <p:sp>
            <p:nvSpPr>
              <p:cNvPr id="38891" name="Freeform 2162"/>
              <p:cNvSpPr>
                <a:spLocks/>
              </p:cNvSpPr>
              <p:nvPr/>
            </p:nvSpPr>
            <p:spPr bwMode="auto">
              <a:xfrm>
                <a:off x="7206" y="4463"/>
                <a:ext cx="67" cy="2"/>
              </a:xfrm>
              <a:custGeom>
                <a:avLst/>
                <a:gdLst>
                  <a:gd name="T0" fmla="+- 0 7206 7206"/>
                  <a:gd name="T1" fmla="*/ T0 w 67"/>
                  <a:gd name="T2" fmla="+- 0 7272 7206"/>
                  <a:gd name="T3" fmla="*/ T2 w 67"/>
                </a:gdLst>
                <a:ahLst/>
                <a:cxnLst>
                  <a:cxn ang="0">
                    <a:pos x="T1" y="0"/>
                  </a:cxn>
                  <a:cxn ang="0">
                    <a:pos x="T3" y="0"/>
                  </a:cxn>
                </a:cxnLst>
                <a:rect l="0" t="0" r="r" b="b"/>
                <a:pathLst>
                  <a:path w="67">
                    <a:moveTo>
                      <a:pt x="0" y="0"/>
                    </a:moveTo>
                    <a:lnTo>
                      <a:pt x="6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25" name="Group 2159"/>
            <p:cNvGrpSpPr>
              <a:grpSpLocks/>
            </p:cNvGrpSpPr>
            <p:nvPr/>
          </p:nvGrpSpPr>
          <p:grpSpPr bwMode="auto">
            <a:xfrm>
              <a:off x="7206" y="4449"/>
              <a:ext cx="66" cy="2"/>
              <a:chOff x="7206" y="4449"/>
              <a:chExt cx="66" cy="2"/>
            </a:xfrm>
          </p:grpSpPr>
          <p:sp>
            <p:nvSpPr>
              <p:cNvPr id="38890" name="Freeform 2160"/>
              <p:cNvSpPr>
                <a:spLocks/>
              </p:cNvSpPr>
              <p:nvPr/>
            </p:nvSpPr>
            <p:spPr bwMode="auto">
              <a:xfrm>
                <a:off x="7206" y="4449"/>
                <a:ext cx="66" cy="2"/>
              </a:xfrm>
              <a:custGeom>
                <a:avLst/>
                <a:gdLst>
                  <a:gd name="T0" fmla="+- 0 7206 7206"/>
                  <a:gd name="T1" fmla="*/ T0 w 66"/>
                  <a:gd name="T2" fmla="+- 0 7272 7206"/>
                  <a:gd name="T3" fmla="*/ T2 w 66"/>
                </a:gdLst>
                <a:ahLst/>
                <a:cxnLst>
                  <a:cxn ang="0">
                    <a:pos x="T1" y="0"/>
                  </a:cxn>
                  <a:cxn ang="0">
                    <a:pos x="T3" y="0"/>
                  </a:cxn>
                </a:cxnLst>
                <a:rect l="0" t="0" r="r" b="b"/>
                <a:pathLst>
                  <a:path w="66">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26" name="Group 2156"/>
            <p:cNvGrpSpPr>
              <a:grpSpLocks/>
            </p:cNvGrpSpPr>
            <p:nvPr/>
          </p:nvGrpSpPr>
          <p:grpSpPr bwMode="auto">
            <a:xfrm>
              <a:off x="7193" y="4031"/>
              <a:ext cx="3" cy="658"/>
              <a:chOff x="7193" y="4031"/>
              <a:chExt cx="3" cy="658"/>
            </a:xfrm>
          </p:grpSpPr>
          <p:sp>
            <p:nvSpPr>
              <p:cNvPr id="38888" name="Freeform 2158"/>
              <p:cNvSpPr>
                <a:spLocks/>
              </p:cNvSpPr>
              <p:nvPr/>
            </p:nvSpPr>
            <p:spPr bwMode="auto">
              <a:xfrm>
                <a:off x="7193" y="4031"/>
                <a:ext cx="3" cy="658"/>
              </a:xfrm>
              <a:custGeom>
                <a:avLst/>
                <a:gdLst>
                  <a:gd name="T0" fmla="+- 0 7193 7193"/>
                  <a:gd name="T1" fmla="*/ T0 w 3"/>
                  <a:gd name="T2" fmla="+- 0 4689 4031"/>
                  <a:gd name="T3" fmla="*/ 4689 h 658"/>
                  <a:gd name="T4" fmla="+- 0 7196 7193"/>
                  <a:gd name="T5" fmla="*/ T4 w 3"/>
                  <a:gd name="T6" fmla="+- 0 4689 4031"/>
                  <a:gd name="T7" fmla="*/ 4689 h 658"/>
                  <a:gd name="T8" fmla="+- 0 7196 7193"/>
                  <a:gd name="T9" fmla="*/ T8 w 3"/>
                  <a:gd name="T10" fmla="+- 0 4031 4031"/>
                  <a:gd name="T11" fmla="*/ 4031 h 658"/>
                  <a:gd name="T12" fmla="+- 0 7193 7193"/>
                  <a:gd name="T13" fmla="*/ T12 w 3"/>
                  <a:gd name="T14" fmla="+- 0 4031 4031"/>
                  <a:gd name="T15" fmla="*/ 4031 h 658"/>
                  <a:gd name="T16" fmla="+- 0 7193 7193"/>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889" name="Picture 215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8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27" name="Group 2154"/>
            <p:cNvGrpSpPr>
              <a:grpSpLocks/>
            </p:cNvGrpSpPr>
            <p:nvPr/>
          </p:nvGrpSpPr>
          <p:grpSpPr bwMode="auto">
            <a:xfrm>
              <a:off x="7179" y="4019"/>
              <a:ext cx="3" cy="656"/>
              <a:chOff x="7179" y="4019"/>
              <a:chExt cx="3" cy="656"/>
            </a:xfrm>
          </p:grpSpPr>
          <p:sp>
            <p:nvSpPr>
              <p:cNvPr id="38887" name="Freeform 2155"/>
              <p:cNvSpPr>
                <a:spLocks/>
              </p:cNvSpPr>
              <p:nvPr/>
            </p:nvSpPr>
            <p:spPr bwMode="auto">
              <a:xfrm>
                <a:off x="7179" y="4019"/>
                <a:ext cx="3" cy="656"/>
              </a:xfrm>
              <a:custGeom>
                <a:avLst/>
                <a:gdLst>
                  <a:gd name="T0" fmla="+- 0 7179 7179"/>
                  <a:gd name="T1" fmla="*/ T0 w 3"/>
                  <a:gd name="T2" fmla="+- 0 4675 4019"/>
                  <a:gd name="T3" fmla="*/ 4675 h 656"/>
                  <a:gd name="T4" fmla="+- 0 7181 7179"/>
                  <a:gd name="T5" fmla="*/ T4 w 3"/>
                  <a:gd name="T6" fmla="+- 0 4675 4019"/>
                  <a:gd name="T7" fmla="*/ 4675 h 656"/>
                  <a:gd name="T8" fmla="+- 0 7181 7179"/>
                  <a:gd name="T9" fmla="*/ T8 w 3"/>
                  <a:gd name="T10" fmla="+- 0 4019 4019"/>
                  <a:gd name="T11" fmla="*/ 4019 h 656"/>
                  <a:gd name="T12" fmla="+- 0 7179 7179"/>
                  <a:gd name="T13" fmla="*/ T12 w 3"/>
                  <a:gd name="T14" fmla="+- 0 4019 4019"/>
                  <a:gd name="T15" fmla="*/ 4019 h 656"/>
                  <a:gd name="T16" fmla="+- 0 7179 717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8" name="Group 2152"/>
            <p:cNvGrpSpPr>
              <a:grpSpLocks/>
            </p:cNvGrpSpPr>
            <p:nvPr/>
          </p:nvGrpSpPr>
          <p:grpSpPr bwMode="auto">
            <a:xfrm>
              <a:off x="7179" y="4018"/>
              <a:ext cx="82" cy="2"/>
              <a:chOff x="7179" y="4018"/>
              <a:chExt cx="82" cy="2"/>
            </a:xfrm>
          </p:grpSpPr>
          <p:sp>
            <p:nvSpPr>
              <p:cNvPr id="38886" name="Freeform 2153"/>
              <p:cNvSpPr>
                <a:spLocks/>
              </p:cNvSpPr>
              <p:nvPr/>
            </p:nvSpPr>
            <p:spPr bwMode="auto">
              <a:xfrm>
                <a:off x="7179" y="4018"/>
                <a:ext cx="82" cy="2"/>
              </a:xfrm>
              <a:custGeom>
                <a:avLst/>
                <a:gdLst>
                  <a:gd name="T0" fmla="+- 0 7179 7179"/>
                  <a:gd name="T1" fmla="*/ T0 w 82"/>
                  <a:gd name="T2" fmla="+- 0 7261 717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29" name="Group 2150"/>
            <p:cNvGrpSpPr>
              <a:grpSpLocks/>
            </p:cNvGrpSpPr>
            <p:nvPr/>
          </p:nvGrpSpPr>
          <p:grpSpPr bwMode="auto">
            <a:xfrm>
              <a:off x="7180" y="4674"/>
              <a:ext cx="80" cy="2"/>
              <a:chOff x="7180" y="4674"/>
              <a:chExt cx="80" cy="2"/>
            </a:xfrm>
          </p:grpSpPr>
          <p:sp>
            <p:nvSpPr>
              <p:cNvPr id="38885" name="Freeform 2151"/>
              <p:cNvSpPr>
                <a:spLocks/>
              </p:cNvSpPr>
              <p:nvPr/>
            </p:nvSpPr>
            <p:spPr bwMode="auto">
              <a:xfrm>
                <a:off x="7180" y="4674"/>
                <a:ext cx="80" cy="2"/>
              </a:xfrm>
              <a:custGeom>
                <a:avLst/>
                <a:gdLst>
                  <a:gd name="T0" fmla="+- 0 7180 7180"/>
                  <a:gd name="T1" fmla="*/ T0 w 80"/>
                  <a:gd name="T2" fmla="+- 0 7260 718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0" name="Group 2148"/>
            <p:cNvGrpSpPr>
              <a:grpSpLocks/>
            </p:cNvGrpSpPr>
            <p:nvPr/>
          </p:nvGrpSpPr>
          <p:grpSpPr bwMode="auto">
            <a:xfrm>
              <a:off x="7181" y="4672"/>
              <a:ext cx="80" cy="2"/>
              <a:chOff x="7181" y="4672"/>
              <a:chExt cx="80" cy="2"/>
            </a:xfrm>
          </p:grpSpPr>
          <p:sp>
            <p:nvSpPr>
              <p:cNvPr id="38884" name="Freeform 2149"/>
              <p:cNvSpPr>
                <a:spLocks/>
              </p:cNvSpPr>
              <p:nvPr/>
            </p:nvSpPr>
            <p:spPr bwMode="auto">
              <a:xfrm>
                <a:off x="7181" y="4672"/>
                <a:ext cx="80" cy="2"/>
              </a:xfrm>
              <a:custGeom>
                <a:avLst/>
                <a:gdLst>
                  <a:gd name="T0" fmla="+- 0 7181 7181"/>
                  <a:gd name="T1" fmla="*/ T0 w 80"/>
                  <a:gd name="T2" fmla="+- 0 7261 718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1" name="Group 2144"/>
            <p:cNvGrpSpPr>
              <a:grpSpLocks/>
            </p:cNvGrpSpPr>
            <p:nvPr/>
          </p:nvGrpSpPr>
          <p:grpSpPr bwMode="auto">
            <a:xfrm>
              <a:off x="7209" y="4125"/>
              <a:ext cx="38" cy="66"/>
              <a:chOff x="7209" y="4125"/>
              <a:chExt cx="38" cy="66"/>
            </a:xfrm>
          </p:grpSpPr>
          <p:sp>
            <p:nvSpPr>
              <p:cNvPr id="38881" name="Freeform 2147"/>
              <p:cNvSpPr>
                <a:spLocks/>
              </p:cNvSpPr>
              <p:nvPr/>
            </p:nvSpPr>
            <p:spPr bwMode="auto">
              <a:xfrm>
                <a:off x="7209" y="4125"/>
                <a:ext cx="38" cy="66"/>
              </a:xfrm>
              <a:custGeom>
                <a:avLst/>
                <a:gdLst>
                  <a:gd name="T0" fmla="+- 0 7245 7209"/>
                  <a:gd name="T1" fmla="*/ T0 w 38"/>
                  <a:gd name="T2" fmla="+- 0 4184 4125"/>
                  <a:gd name="T3" fmla="*/ 4184 h 66"/>
                  <a:gd name="T4" fmla="+- 0 7211 7209"/>
                  <a:gd name="T5" fmla="*/ T4 w 38"/>
                  <a:gd name="T6" fmla="+- 0 4184 4125"/>
                  <a:gd name="T7" fmla="*/ 4184 h 66"/>
                  <a:gd name="T8" fmla="+- 0 7210 7209"/>
                  <a:gd name="T9" fmla="*/ T8 w 38"/>
                  <a:gd name="T10" fmla="+- 0 4185 4125"/>
                  <a:gd name="T11" fmla="*/ 4185 h 66"/>
                  <a:gd name="T12" fmla="+- 0 7210 7209"/>
                  <a:gd name="T13" fmla="*/ T12 w 38"/>
                  <a:gd name="T14" fmla="+- 0 4185 4125"/>
                  <a:gd name="T15" fmla="*/ 4185 h 66"/>
                  <a:gd name="T16" fmla="+- 0 7209 7209"/>
                  <a:gd name="T17" fmla="*/ T16 w 38"/>
                  <a:gd name="T18" fmla="+- 0 4186 4125"/>
                  <a:gd name="T19" fmla="*/ 4186 h 66"/>
                  <a:gd name="T20" fmla="+- 0 7209 7209"/>
                  <a:gd name="T21" fmla="*/ T20 w 38"/>
                  <a:gd name="T22" fmla="+- 0 4190 4125"/>
                  <a:gd name="T23" fmla="*/ 4190 h 66"/>
                  <a:gd name="T24" fmla="+- 0 7210 7209"/>
                  <a:gd name="T25" fmla="*/ T24 w 38"/>
                  <a:gd name="T26" fmla="+- 0 4191 4125"/>
                  <a:gd name="T27" fmla="*/ 4191 h 66"/>
                  <a:gd name="T28" fmla="+- 0 7210 7209"/>
                  <a:gd name="T29" fmla="*/ T28 w 38"/>
                  <a:gd name="T30" fmla="+- 0 4191 4125"/>
                  <a:gd name="T31" fmla="*/ 4191 h 66"/>
                  <a:gd name="T32" fmla="+- 0 7245 7209"/>
                  <a:gd name="T33" fmla="*/ T32 w 38"/>
                  <a:gd name="T34" fmla="+- 0 4191 4125"/>
                  <a:gd name="T35" fmla="*/ 4191 h 66"/>
                  <a:gd name="T36" fmla="+- 0 7246 7209"/>
                  <a:gd name="T37" fmla="*/ T36 w 38"/>
                  <a:gd name="T38" fmla="+- 0 4191 4125"/>
                  <a:gd name="T39" fmla="*/ 4191 h 66"/>
                  <a:gd name="T40" fmla="+- 0 7246 7209"/>
                  <a:gd name="T41" fmla="*/ T40 w 38"/>
                  <a:gd name="T42" fmla="+- 0 4190 4125"/>
                  <a:gd name="T43" fmla="*/ 4190 h 66"/>
                  <a:gd name="T44" fmla="+- 0 7246 7209"/>
                  <a:gd name="T45" fmla="*/ T44 w 38"/>
                  <a:gd name="T46" fmla="+- 0 4186 4125"/>
                  <a:gd name="T47" fmla="*/ 4186 h 66"/>
                  <a:gd name="T48" fmla="+- 0 7246 7209"/>
                  <a:gd name="T49" fmla="*/ T48 w 38"/>
                  <a:gd name="T50" fmla="+- 0 4185 4125"/>
                  <a:gd name="T51" fmla="*/ 4185 h 66"/>
                  <a:gd name="T52" fmla="+- 0 7245 7209"/>
                  <a:gd name="T53" fmla="*/ T52 w 38"/>
                  <a:gd name="T54" fmla="+- 0 4185 4125"/>
                  <a:gd name="T55" fmla="*/ 4185 h 66"/>
                  <a:gd name="T56" fmla="+- 0 7245 7209"/>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82" name="Freeform 2146"/>
              <p:cNvSpPr>
                <a:spLocks/>
              </p:cNvSpPr>
              <p:nvPr/>
            </p:nvSpPr>
            <p:spPr bwMode="auto">
              <a:xfrm>
                <a:off x="7209" y="4125"/>
                <a:ext cx="38" cy="66"/>
              </a:xfrm>
              <a:custGeom>
                <a:avLst/>
                <a:gdLst>
                  <a:gd name="T0" fmla="+- 0 7233 7209"/>
                  <a:gd name="T1" fmla="*/ T0 w 38"/>
                  <a:gd name="T2" fmla="+- 0 4135 4125"/>
                  <a:gd name="T3" fmla="*/ 4135 h 66"/>
                  <a:gd name="T4" fmla="+- 0 7224 7209"/>
                  <a:gd name="T5" fmla="*/ T4 w 38"/>
                  <a:gd name="T6" fmla="+- 0 4135 4125"/>
                  <a:gd name="T7" fmla="*/ 4135 h 66"/>
                  <a:gd name="T8" fmla="+- 0 7224 7209"/>
                  <a:gd name="T9" fmla="*/ T8 w 38"/>
                  <a:gd name="T10" fmla="+- 0 4184 4125"/>
                  <a:gd name="T11" fmla="*/ 4184 h 66"/>
                  <a:gd name="T12" fmla="+- 0 7233 7209"/>
                  <a:gd name="T13" fmla="*/ T12 w 38"/>
                  <a:gd name="T14" fmla="+- 0 4184 4125"/>
                  <a:gd name="T15" fmla="*/ 4184 h 66"/>
                  <a:gd name="T16" fmla="+- 0 7233 7209"/>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83" name="Freeform 2145"/>
              <p:cNvSpPr>
                <a:spLocks/>
              </p:cNvSpPr>
              <p:nvPr/>
            </p:nvSpPr>
            <p:spPr bwMode="auto">
              <a:xfrm>
                <a:off x="7209" y="4125"/>
                <a:ext cx="38" cy="66"/>
              </a:xfrm>
              <a:custGeom>
                <a:avLst/>
                <a:gdLst>
                  <a:gd name="T0" fmla="+- 0 7231 7209"/>
                  <a:gd name="T1" fmla="*/ T0 w 38"/>
                  <a:gd name="T2" fmla="+- 0 4125 4125"/>
                  <a:gd name="T3" fmla="*/ 4125 h 66"/>
                  <a:gd name="T4" fmla="+- 0 7209 7209"/>
                  <a:gd name="T5" fmla="*/ T4 w 38"/>
                  <a:gd name="T6" fmla="+- 0 4141 4125"/>
                  <a:gd name="T7" fmla="*/ 4141 h 66"/>
                  <a:gd name="T8" fmla="+- 0 7209 7209"/>
                  <a:gd name="T9" fmla="*/ T8 w 38"/>
                  <a:gd name="T10" fmla="+- 0 4142 4125"/>
                  <a:gd name="T11" fmla="*/ 4142 h 66"/>
                  <a:gd name="T12" fmla="+- 0 7210 7209"/>
                  <a:gd name="T13" fmla="*/ T12 w 38"/>
                  <a:gd name="T14" fmla="+- 0 4143 4125"/>
                  <a:gd name="T15" fmla="*/ 4143 h 66"/>
                  <a:gd name="T16" fmla="+- 0 7212 7209"/>
                  <a:gd name="T17" fmla="*/ T16 w 38"/>
                  <a:gd name="T18" fmla="+- 0 4142 4125"/>
                  <a:gd name="T19" fmla="*/ 4142 h 66"/>
                  <a:gd name="T20" fmla="+- 0 7224 7209"/>
                  <a:gd name="T21" fmla="*/ T20 w 38"/>
                  <a:gd name="T22" fmla="+- 0 4135 4125"/>
                  <a:gd name="T23" fmla="*/ 4135 h 66"/>
                  <a:gd name="T24" fmla="+- 0 7233 7209"/>
                  <a:gd name="T25" fmla="*/ T24 w 38"/>
                  <a:gd name="T26" fmla="+- 0 4135 4125"/>
                  <a:gd name="T27" fmla="*/ 4135 h 66"/>
                  <a:gd name="T28" fmla="+- 0 7233 7209"/>
                  <a:gd name="T29" fmla="*/ T28 w 38"/>
                  <a:gd name="T30" fmla="+- 0 4126 4125"/>
                  <a:gd name="T31" fmla="*/ 4126 h 66"/>
                  <a:gd name="T32" fmla="+- 0 7232 7209"/>
                  <a:gd name="T33" fmla="*/ T32 w 38"/>
                  <a:gd name="T34" fmla="+- 0 4126 4125"/>
                  <a:gd name="T35" fmla="*/ 4126 h 66"/>
                  <a:gd name="T36" fmla="+- 0 7231 7209"/>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2" name="Group 2141"/>
            <p:cNvGrpSpPr>
              <a:grpSpLocks/>
            </p:cNvGrpSpPr>
            <p:nvPr/>
          </p:nvGrpSpPr>
          <p:grpSpPr bwMode="auto">
            <a:xfrm>
              <a:off x="7204" y="4248"/>
              <a:ext cx="45" cy="68"/>
              <a:chOff x="7204" y="4248"/>
              <a:chExt cx="45" cy="68"/>
            </a:xfrm>
          </p:grpSpPr>
          <p:sp>
            <p:nvSpPr>
              <p:cNvPr id="38879" name="Freeform 2143"/>
              <p:cNvSpPr>
                <a:spLocks/>
              </p:cNvSpPr>
              <p:nvPr/>
            </p:nvSpPr>
            <p:spPr bwMode="auto">
              <a:xfrm>
                <a:off x="7204" y="4248"/>
                <a:ext cx="45" cy="68"/>
              </a:xfrm>
              <a:custGeom>
                <a:avLst/>
                <a:gdLst>
                  <a:gd name="T0" fmla="+- 0 7231 7204"/>
                  <a:gd name="T1" fmla="*/ T0 w 45"/>
                  <a:gd name="T2" fmla="+- 0 4248 4248"/>
                  <a:gd name="T3" fmla="*/ 4248 h 68"/>
                  <a:gd name="T4" fmla="+- 0 7222 7204"/>
                  <a:gd name="T5" fmla="*/ T4 w 45"/>
                  <a:gd name="T6" fmla="+- 0 4248 4248"/>
                  <a:gd name="T7" fmla="*/ 4248 h 68"/>
                  <a:gd name="T8" fmla="+- 0 7219 7204"/>
                  <a:gd name="T9" fmla="*/ T8 w 45"/>
                  <a:gd name="T10" fmla="+- 0 4249 4248"/>
                  <a:gd name="T11" fmla="*/ 4249 h 68"/>
                  <a:gd name="T12" fmla="+- 0 7204 7204"/>
                  <a:gd name="T13" fmla="*/ T12 w 45"/>
                  <a:gd name="T14" fmla="+- 0 4287 4248"/>
                  <a:gd name="T15" fmla="*/ 4287 h 68"/>
                  <a:gd name="T16" fmla="+- 0 7204 7204"/>
                  <a:gd name="T17" fmla="*/ T16 w 45"/>
                  <a:gd name="T18" fmla="+- 0 4292 4248"/>
                  <a:gd name="T19" fmla="*/ 4292 h 68"/>
                  <a:gd name="T20" fmla="+- 0 7221 7204"/>
                  <a:gd name="T21" fmla="*/ T20 w 45"/>
                  <a:gd name="T22" fmla="+- 0 4316 4248"/>
                  <a:gd name="T23" fmla="*/ 4316 h 68"/>
                  <a:gd name="T24" fmla="+- 0 7230 7204"/>
                  <a:gd name="T25" fmla="*/ T24 w 45"/>
                  <a:gd name="T26" fmla="+- 0 4316 4248"/>
                  <a:gd name="T27" fmla="*/ 4316 h 68"/>
                  <a:gd name="T28" fmla="+- 0 7233 7204"/>
                  <a:gd name="T29" fmla="*/ T28 w 45"/>
                  <a:gd name="T30" fmla="+- 0 4315 4248"/>
                  <a:gd name="T31" fmla="*/ 4315 h 68"/>
                  <a:gd name="T32" fmla="+- 0 7239 7204"/>
                  <a:gd name="T33" fmla="*/ T32 w 45"/>
                  <a:gd name="T34" fmla="+- 0 4311 4248"/>
                  <a:gd name="T35" fmla="*/ 4311 h 68"/>
                  <a:gd name="T36" fmla="+- 0 7241 7204"/>
                  <a:gd name="T37" fmla="*/ T36 w 45"/>
                  <a:gd name="T38" fmla="+- 0 4309 4248"/>
                  <a:gd name="T39" fmla="*/ 4309 h 68"/>
                  <a:gd name="T40" fmla="+- 0 7242 7204"/>
                  <a:gd name="T41" fmla="*/ T40 w 45"/>
                  <a:gd name="T42" fmla="+- 0 4308 4248"/>
                  <a:gd name="T43" fmla="*/ 4308 h 68"/>
                  <a:gd name="T44" fmla="+- 0 7223 7204"/>
                  <a:gd name="T45" fmla="*/ T44 w 45"/>
                  <a:gd name="T46" fmla="+- 0 4308 4248"/>
                  <a:gd name="T47" fmla="*/ 4308 h 68"/>
                  <a:gd name="T48" fmla="+- 0 7221 7204"/>
                  <a:gd name="T49" fmla="*/ T48 w 45"/>
                  <a:gd name="T50" fmla="+- 0 4308 4248"/>
                  <a:gd name="T51" fmla="*/ 4308 h 68"/>
                  <a:gd name="T52" fmla="+- 0 7213 7204"/>
                  <a:gd name="T53" fmla="*/ T52 w 45"/>
                  <a:gd name="T54" fmla="+- 0 4287 4248"/>
                  <a:gd name="T55" fmla="*/ 4287 h 68"/>
                  <a:gd name="T56" fmla="+- 0 7213 7204"/>
                  <a:gd name="T57" fmla="*/ T56 w 45"/>
                  <a:gd name="T58" fmla="+- 0 4274 4248"/>
                  <a:gd name="T59" fmla="*/ 4274 h 68"/>
                  <a:gd name="T60" fmla="+- 0 7223 7204"/>
                  <a:gd name="T61" fmla="*/ T60 w 45"/>
                  <a:gd name="T62" fmla="+- 0 4255 4248"/>
                  <a:gd name="T63" fmla="*/ 4255 h 68"/>
                  <a:gd name="T64" fmla="+- 0 7243 7204"/>
                  <a:gd name="T65" fmla="*/ T64 w 45"/>
                  <a:gd name="T66" fmla="+- 0 4255 4248"/>
                  <a:gd name="T67" fmla="*/ 4255 h 68"/>
                  <a:gd name="T68" fmla="+- 0 7242 7204"/>
                  <a:gd name="T69" fmla="*/ T68 w 45"/>
                  <a:gd name="T70" fmla="+- 0 4254 4248"/>
                  <a:gd name="T71" fmla="*/ 4254 h 68"/>
                  <a:gd name="T72" fmla="+- 0 7240 7204"/>
                  <a:gd name="T73" fmla="*/ T72 w 45"/>
                  <a:gd name="T74" fmla="+- 0 4252 4248"/>
                  <a:gd name="T75" fmla="*/ 4252 h 68"/>
                  <a:gd name="T76" fmla="+- 0 7234 7204"/>
                  <a:gd name="T77" fmla="*/ T76 w 45"/>
                  <a:gd name="T78" fmla="+- 0 4249 4248"/>
                  <a:gd name="T79" fmla="*/ 4249 h 68"/>
                  <a:gd name="T80" fmla="+- 0 7231 7204"/>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80" name="Freeform 2142"/>
              <p:cNvSpPr>
                <a:spLocks/>
              </p:cNvSpPr>
              <p:nvPr/>
            </p:nvSpPr>
            <p:spPr bwMode="auto">
              <a:xfrm>
                <a:off x="7204" y="4248"/>
                <a:ext cx="45" cy="68"/>
              </a:xfrm>
              <a:custGeom>
                <a:avLst/>
                <a:gdLst>
                  <a:gd name="T0" fmla="+- 0 7243 7204"/>
                  <a:gd name="T1" fmla="*/ T0 w 45"/>
                  <a:gd name="T2" fmla="+- 0 4255 4248"/>
                  <a:gd name="T3" fmla="*/ 4255 h 68"/>
                  <a:gd name="T4" fmla="+- 0 7226 7204"/>
                  <a:gd name="T5" fmla="*/ T4 w 45"/>
                  <a:gd name="T6" fmla="+- 0 4255 4248"/>
                  <a:gd name="T7" fmla="*/ 4255 h 68"/>
                  <a:gd name="T8" fmla="+- 0 7230 7204"/>
                  <a:gd name="T9" fmla="*/ T8 w 45"/>
                  <a:gd name="T10" fmla="+- 0 4256 4248"/>
                  <a:gd name="T11" fmla="*/ 4256 h 68"/>
                  <a:gd name="T12" fmla="+- 0 7234 7204"/>
                  <a:gd name="T13" fmla="*/ T12 w 45"/>
                  <a:gd name="T14" fmla="+- 0 4258 4248"/>
                  <a:gd name="T15" fmla="*/ 4258 h 68"/>
                  <a:gd name="T16" fmla="+- 0 7239 7204"/>
                  <a:gd name="T17" fmla="*/ T16 w 45"/>
                  <a:gd name="T18" fmla="+- 0 4287 4248"/>
                  <a:gd name="T19" fmla="*/ 4287 h 68"/>
                  <a:gd name="T20" fmla="+- 0 7239 7204"/>
                  <a:gd name="T21" fmla="*/ T20 w 45"/>
                  <a:gd name="T22" fmla="+- 0 4290 4248"/>
                  <a:gd name="T23" fmla="*/ 4290 h 68"/>
                  <a:gd name="T24" fmla="+- 0 7228 7204"/>
                  <a:gd name="T25" fmla="*/ T24 w 45"/>
                  <a:gd name="T26" fmla="+- 0 4308 4248"/>
                  <a:gd name="T27" fmla="*/ 4308 h 68"/>
                  <a:gd name="T28" fmla="+- 0 7242 7204"/>
                  <a:gd name="T29" fmla="*/ T28 w 45"/>
                  <a:gd name="T30" fmla="+- 0 4308 4248"/>
                  <a:gd name="T31" fmla="*/ 4308 h 68"/>
                  <a:gd name="T32" fmla="+- 0 7245 7204"/>
                  <a:gd name="T33" fmla="*/ T32 w 45"/>
                  <a:gd name="T34" fmla="+- 0 4303 4248"/>
                  <a:gd name="T35" fmla="*/ 4303 h 68"/>
                  <a:gd name="T36" fmla="+- 0 7246 7204"/>
                  <a:gd name="T37" fmla="*/ T36 w 45"/>
                  <a:gd name="T38" fmla="+- 0 4300 4248"/>
                  <a:gd name="T39" fmla="*/ 4300 h 68"/>
                  <a:gd name="T40" fmla="+- 0 7248 7204"/>
                  <a:gd name="T41" fmla="*/ T40 w 45"/>
                  <a:gd name="T42" fmla="+- 0 4291 4248"/>
                  <a:gd name="T43" fmla="*/ 4291 h 68"/>
                  <a:gd name="T44" fmla="+- 0 7248 7204"/>
                  <a:gd name="T45" fmla="*/ T44 w 45"/>
                  <a:gd name="T46" fmla="+- 0 4287 4248"/>
                  <a:gd name="T47" fmla="*/ 4287 h 68"/>
                  <a:gd name="T48" fmla="+- 0 7248 7204"/>
                  <a:gd name="T49" fmla="*/ T48 w 45"/>
                  <a:gd name="T50" fmla="+- 0 4274 4248"/>
                  <a:gd name="T51" fmla="*/ 4274 h 68"/>
                  <a:gd name="T52" fmla="+- 0 7248 7204"/>
                  <a:gd name="T53" fmla="*/ T52 w 45"/>
                  <a:gd name="T54" fmla="+- 0 4272 4248"/>
                  <a:gd name="T55" fmla="*/ 4272 h 68"/>
                  <a:gd name="T56" fmla="+- 0 7248 7204"/>
                  <a:gd name="T57" fmla="*/ T56 w 45"/>
                  <a:gd name="T58" fmla="+- 0 4271 4248"/>
                  <a:gd name="T59" fmla="*/ 4271 h 68"/>
                  <a:gd name="T60" fmla="+- 0 7247 7204"/>
                  <a:gd name="T61" fmla="*/ T60 w 45"/>
                  <a:gd name="T62" fmla="+- 0 4263 4248"/>
                  <a:gd name="T63" fmla="*/ 4263 h 68"/>
                  <a:gd name="T64" fmla="+- 0 7245 7204"/>
                  <a:gd name="T65" fmla="*/ T64 w 45"/>
                  <a:gd name="T66" fmla="+- 0 4260 4248"/>
                  <a:gd name="T67" fmla="*/ 4260 h 68"/>
                  <a:gd name="T68" fmla="+- 0 7243 7204"/>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3" name="Group 2137"/>
            <p:cNvGrpSpPr>
              <a:grpSpLocks/>
            </p:cNvGrpSpPr>
            <p:nvPr/>
          </p:nvGrpSpPr>
          <p:grpSpPr bwMode="auto">
            <a:xfrm>
              <a:off x="7209" y="4372"/>
              <a:ext cx="38" cy="66"/>
              <a:chOff x="7209" y="4372"/>
              <a:chExt cx="38" cy="66"/>
            </a:xfrm>
          </p:grpSpPr>
          <p:sp>
            <p:nvSpPr>
              <p:cNvPr id="38876" name="Freeform 2140"/>
              <p:cNvSpPr>
                <a:spLocks/>
              </p:cNvSpPr>
              <p:nvPr/>
            </p:nvSpPr>
            <p:spPr bwMode="auto">
              <a:xfrm>
                <a:off x="7209" y="4372"/>
                <a:ext cx="38" cy="66"/>
              </a:xfrm>
              <a:custGeom>
                <a:avLst/>
                <a:gdLst>
                  <a:gd name="T0" fmla="+- 0 7245 7209"/>
                  <a:gd name="T1" fmla="*/ T0 w 38"/>
                  <a:gd name="T2" fmla="+- 0 4431 4372"/>
                  <a:gd name="T3" fmla="*/ 4431 h 66"/>
                  <a:gd name="T4" fmla="+- 0 7211 7209"/>
                  <a:gd name="T5" fmla="*/ T4 w 38"/>
                  <a:gd name="T6" fmla="+- 0 4431 4372"/>
                  <a:gd name="T7" fmla="*/ 4431 h 66"/>
                  <a:gd name="T8" fmla="+- 0 7210 7209"/>
                  <a:gd name="T9" fmla="*/ T8 w 38"/>
                  <a:gd name="T10" fmla="+- 0 4431 4372"/>
                  <a:gd name="T11" fmla="*/ 4431 h 66"/>
                  <a:gd name="T12" fmla="+- 0 7210 7209"/>
                  <a:gd name="T13" fmla="*/ T12 w 38"/>
                  <a:gd name="T14" fmla="+- 0 4432 4372"/>
                  <a:gd name="T15" fmla="*/ 4432 h 66"/>
                  <a:gd name="T16" fmla="+- 0 7209 7209"/>
                  <a:gd name="T17" fmla="*/ T16 w 38"/>
                  <a:gd name="T18" fmla="+- 0 4433 4372"/>
                  <a:gd name="T19" fmla="*/ 4433 h 66"/>
                  <a:gd name="T20" fmla="+- 0 7209 7209"/>
                  <a:gd name="T21" fmla="*/ T20 w 38"/>
                  <a:gd name="T22" fmla="+- 0 4436 4372"/>
                  <a:gd name="T23" fmla="*/ 4436 h 66"/>
                  <a:gd name="T24" fmla="+- 0 7210 7209"/>
                  <a:gd name="T25" fmla="*/ T24 w 38"/>
                  <a:gd name="T26" fmla="+- 0 4437 4372"/>
                  <a:gd name="T27" fmla="*/ 4437 h 66"/>
                  <a:gd name="T28" fmla="+- 0 7210 7209"/>
                  <a:gd name="T29" fmla="*/ T28 w 38"/>
                  <a:gd name="T30" fmla="+- 0 4438 4372"/>
                  <a:gd name="T31" fmla="*/ 4438 h 66"/>
                  <a:gd name="T32" fmla="+- 0 7245 7209"/>
                  <a:gd name="T33" fmla="*/ T32 w 38"/>
                  <a:gd name="T34" fmla="+- 0 4438 4372"/>
                  <a:gd name="T35" fmla="*/ 4438 h 66"/>
                  <a:gd name="T36" fmla="+- 0 7246 7209"/>
                  <a:gd name="T37" fmla="*/ T36 w 38"/>
                  <a:gd name="T38" fmla="+- 0 4437 4372"/>
                  <a:gd name="T39" fmla="*/ 4437 h 66"/>
                  <a:gd name="T40" fmla="+- 0 7246 7209"/>
                  <a:gd name="T41" fmla="*/ T40 w 38"/>
                  <a:gd name="T42" fmla="+- 0 4436 4372"/>
                  <a:gd name="T43" fmla="*/ 4436 h 66"/>
                  <a:gd name="T44" fmla="+- 0 7246 7209"/>
                  <a:gd name="T45" fmla="*/ T44 w 38"/>
                  <a:gd name="T46" fmla="+- 0 4433 4372"/>
                  <a:gd name="T47" fmla="*/ 4433 h 66"/>
                  <a:gd name="T48" fmla="+- 0 7246 7209"/>
                  <a:gd name="T49" fmla="*/ T48 w 38"/>
                  <a:gd name="T50" fmla="+- 0 4432 4372"/>
                  <a:gd name="T51" fmla="*/ 4432 h 66"/>
                  <a:gd name="T52" fmla="+- 0 7245 7209"/>
                  <a:gd name="T53" fmla="*/ T52 w 38"/>
                  <a:gd name="T54" fmla="+- 0 4431 4372"/>
                  <a:gd name="T55" fmla="*/ 4431 h 66"/>
                  <a:gd name="T56" fmla="+- 0 7245 7209"/>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7" name="Freeform 2139"/>
              <p:cNvSpPr>
                <a:spLocks/>
              </p:cNvSpPr>
              <p:nvPr/>
            </p:nvSpPr>
            <p:spPr bwMode="auto">
              <a:xfrm>
                <a:off x="7209" y="4372"/>
                <a:ext cx="38" cy="66"/>
              </a:xfrm>
              <a:custGeom>
                <a:avLst/>
                <a:gdLst>
                  <a:gd name="T0" fmla="+- 0 7233 7209"/>
                  <a:gd name="T1" fmla="*/ T0 w 38"/>
                  <a:gd name="T2" fmla="+- 0 4381 4372"/>
                  <a:gd name="T3" fmla="*/ 4381 h 66"/>
                  <a:gd name="T4" fmla="+- 0 7224 7209"/>
                  <a:gd name="T5" fmla="*/ T4 w 38"/>
                  <a:gd name="T6" fmla="+- 0 4381 4372"/>
                  <a:gd name="T7" fmla="*/ 4381 h 66"/>
                  <a:gd name="T8" fmla="+- 0 7224 7209"/>
                  <a:gd name="T9" fmla="*/ T8 w 38"/>
                  <a:gd name="T10" fmla="+- 0 4431 4372"/>
                  <a:gd name="T11" fmla="*/ 4431 h 66"/>
                  <a:gd name="T12" fmla="+- 0 7233 7209"/>
                  <a:gd name="T13" fmla="*/ T12 w 38"/>
                  <a:gd name="T14" fmla="+- 0 4431 4372"/>
                  <a:gd name="T15" fmla="*/ 4431 h 66"/>
                  <a:gd name="T16" fmla="+- 0 7233 7209"/>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8" name="Freeform 2138"/>
              <p:cNvSpPr>
                <a:spLocks/>
              </p:cNvSpPr>
              <p:nvPr/>
            </p:nvSpPr>
            <p:spPr bwMode="auto">
              <a:xfrm>
                <a:off x="7209" y="4372"/>
                <a:ext cx="38" cy="66"/>
              </a:xfrm>
              <a:custGeom>
                <a:avLst/>
                <a:gdLst>
                  <a:gd name="T0" fmla="+- 0 7231 7209"/>
                  <a:gd name="T1" fmla="*/ T0 w 38"/>
                  <a:gd name="T2" fmla="+- 0 4372 4372"/>
                  <a:gd name="T3" fmla="*/ 4372 h 66"/>
                  <a:gd name="T4" fmla="+- 0 7209 7209"/>
                  <a:gd name="T5" fmla="*/ T4 w 38"/>
                  <a:gd name="T6" fmla="+- 0 4388 4372"/>
                  <a:gd name="T7" fmla="*/ 4388 h 66"/>
                  <a:gd name="T8" fmla="+- 0 7209 7209"/>
                  <a:gd name="T9" fmla="*/ T8 w 38"/>
                  <a:gd name="T10" fmla="+- 0 4389 4372"/>
                  <a:gd name="T11" fmla="*/ 4389 h 66"/>
                  <a:gd name="T12" fmla="+- 0 7210 7209"/>
                  <a:gd name="T13" fmla="*/ T12 w 38"/>
                  <a:gd name="T14" fmla="+- 0 4389 4372"/>
                  <a:gd name="T15" fmla="*/ 4389 h 66"/>
                  <a:gd name="T16" fmla="+- 0 7212 7209"/>
                  <a:gd name="T17" fmla="*/ T16 w 38"/>
                  <a:gd name="T18" fmla="+- 0 4388 4372"/>
                  <a:gd name="T19" fmla="*/ 4388 h 66"/>
                  <a:gd name="T20" fmla="+- 0 7224 7209"/>
                  <a:gd name="T21" fmla="*/ T20 w 38"/>
                  <a:gd name="T22" fmla="+- 0 4381 4372"/>
                  <a:gd name="T23" fmla="*/ 4381 h 66"/>
                  <a:gd name="T24" fmla="+- 0 7233 7209"/>
                  <a:gd name="T25" fmla="*/ T24 w 38"/>
                  <a:gd name="T26" fmla="+- 0 4381 4372"/>
                  <a:gd name="T27" fmla="*/ 4381 h 66"/>
                  <a:gd name="T28" fmla="+- 0 7233 7209"/>
                  <a:gd name="T29" fmla="*/ T28 w 38"/>
                  <a:gd name="T30" fmla="+- 0 4372 4372"/>
                  <a:gd name="T31" fmla="*/ 4372 h 66"/>
                  <a:gd name="T32" fmla="+- 0 7232 7209"/>
                  <a:gd name="T33" fmla="*/ T32 w 38"/>
                  <a:gd name="T34" fmla="+- 0 4372 4372"/>
                  <a:gd name="T35" fmla="*/ 4372 h 66"/>
                  <a:gd name="T36" fmla="+- 0 7231 7209"/>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4" name="Group 2134"/>
            <p:cNvGrpSpPr>
              <a:grpSpLocks/>
            </p:cNvGrpSpPr>
            <p:nvPr/>
          </p:nvGrpSpPr>
          <p:grpSpPr bwMode="auto">
            <a:xfrm>
              <a:off x="7203" y="4495"/>
              <a:ext cx="47" cy="67"/>
              <a:chOff x="7203" y="4495"/>
              <a:chExt cx="47" cy="67"/>
            </a:xfrm>
          </p:grpSpPr>
          <p:sp>
            <p:nvSpPr>
              <p:cNvPr id="38874" name="Freeform 2136"/>
              <p:cNvSpPr>
                <a:spLocks/>
              </p:cNvSpPr>
              <p:nvPr/>
            </p:nvSpPr>
            <p:spPr bwMode="auto">
              <a:xfrm>
                <a:off x="7203" y="4495"/>
                <a:ext cx="47" cy="67"/>
              </a:xfrm>
              <a:custGeom>
                <a:avLst/>
                <a:gdLst>
                  <a:gd name="T0" fmla="+- 0 7231 7203"/>
                  <a:gd name="T1" fmla="*/ T0 w 47"/>
                  <a:gd name="T2" fmla="+- 0 4495 4495"/>
                  <a:gd name="T3" fmla="*/ 4495 h 67"/>
                  <a:gd name="T4" fmla="+- 0 7203 7203"/>
                  <a:gd name="T5" fmla="*/ T4 w 47"/>
                  <a:gd name="T6" fmla="+- 0 4544 4495"/>
                  <a:gd name="T7" fmla="*/ 4544 h 67"/>
                  <a:gd name="T8" fmla="+- 0 7203 7203"/>
                  <a:gd name="T9" fmla="*/ T8 w 47"/>
                  <a:gd name="T10" fmla="+- 0 4545 4495"/>
                  <a:gd name="T11" fmla="*/ 4545 h 67"/>
                  <a:gd name="T12" fmla="+- 0 7204 7203"/>
                  <a:gd name="T13" fmla="*/ T12 w 47"/>
                  <a:gd name="T14" fmla="+- 0 4546 4495"/>
                  <a:gd name="T15" fmla="*/ 4546 h 67"/>
                  <a:gd name="T16" fmla="+- 0 7231 7203"/>
                  <a:gd name="T17" fmla="*/ T16 w 47"/>
                  <a:gd name="T18" fmla="+- 0 4546 4495"/>
                  <a:gd name="T19" fmla="*/ 4546 h 67"/>
                  <a:gd name="T20" fmla="+- 0 7232 7203"/>
                  <a:gd name="T21" fmla="*/ T20 w 47"/>
                  <a:gd name="T22" fmla="+- 0 4560 4495"/>
                  <a:gd name="T23" fmla="*/ 4560 h 67"/>
                  <a:gd name="T24" fmla="+- 0 7232 7203"/>
                  <a:gd name="T25" fmla="*/ T24 w 47"/>
                  <a:gd name="T26" fmla="+- 0 4561 4495"/>
                  <a:gd name="T27" fmla="*/ 4561 h 67"/>
                  <a:gd name="T28" fmla="+- 0 7234 7203"/>
                  <a:gd name="T29" fmla="*/ T28 w 47"/>
                  <a:gd name="T30" fmla="+- 0 4561 4495"/>
                  <a:gd name="T31" fmla="*/ 4561 h 67"/>
                  <a:gd name="T32" fmla="+- 0 7238 7203"/>
                  <a:gd name="T33" fmla="*/ T32 w 47"/>
                  <a:gd name="T34" fmla="+- 0 4561 4495"/>
                  <a:gd name="T35" fmla="*/ 4561 h 67"/>
                  <a:gd name="T36" fmla="+- 0 7239 7203"/>
                  <a:gd name="T37" fmla="*/ T36 w 47"/>
                  <a:gd name="T38" fmla="+- 0 4561 4495"/>
                  <a:gd name="T39" fmla="*/ 4561 h 67"/>
                  <a:gd name="T40" fmla="+- 0 7240 7203"/>
                  <a:gd name="T41" fmla="*/ T40 w 47"/>
                  <a:gd name="T42" fmla="+- 0 4560 4495"/>
                  <a:gd name="T43" fmla="*/ 4560 h 67"/>
                  <a:gd name="T44" fmla="+- 0 7240 7203"/>
                  <a:gd name="T45" fmla="*/ T44 w 47"/>
                  <a:gd name="T46" fmla="+- 0 4560 4495"/>
                  <a:gd name="T47" fmla="*/ 4560 h 67"/>
                  <a:gd name="T48" fmla="+- 0 7240 7203"/>
                  <a:gd name="T49" fmla="*/ T48 w 47"/>
                  <a:gd name="T50" fmla="+- 0 4546 4495"/>
                  <a:gd name="T51" fmla="*/ 4546 h 67"/>
                  <a:gd name="T52" fmla="+- 0 7247 7203"/>
                  <a:gd name="T53" fmla="*/ T52 w 47"/>
                  <a:gd name="T54" fmla="+- 0 4546 4495"/>
                  <a:gd name="T55" fmla="*/ 4546 h 67"/>
                  <a:gd name="T56" fmla="+- 0 7248 7203"/>
                  <a:gd name="T57" fmla="*/ T56 w 47"/>
                  <a:gd name="T58" fmla="+- 0 4545 4495"/>
                  <a:gd name="T59" fmla="*/ 4545 h 67"/>
                  <a:gd name="T60" fmla="+- 0 7249 7203"/>
                  <a:gd name="T61" fmla="*/ T60 w 47"/>
                  <a:gd name="T62" fmla="+- 0 4542 4495"/>
                  <a:gd name="T63" fmla="*/ 4542 h 67"/>
                  <a:gd name="T64" fmla="+- 0 7248 7203"/>
                  <a:gd name="T65" fmla="*/ T64 w 47"/>
                  <a:gd name="T66" fmla="+- 0 4539 4495"/>
                  <a:gd name="T67" fmla="*/ 4539 h 67"/>
                  <a:gd name="T68" fmla="+- 0 7247 7203"/>
                  <a:gd name="T69" fmla="*/ T68 w 47"/>
                  <a:gd name="T70" fmla="+- 0 4539 4495"/>
                  <a:gd name="T71" fmla="*/ 4539 h 67"/>
                  <a:gd name="T72" fmla="+- 0 7210 7203"/>
                  <a:gd name="T73" fmla="*/ T72 w 47"/>
                  <a:gd name="T74" fmla="+- 0 4539 4495"/>
                  <a:gd name="T75" fmla="*/ 4539 h 67"/>
                  <a:gd name="T76" fmla="+- 0 7231 7203"/>
                  <a:gd name="T77" fmla="*/ T76 w 47"/>
                  <a:gd name="T78" fmla="+- 0 4503 4495"/>
                  <a:gd name="T79" fmla="*/ 4503 h 67"/>
                  <a:gd name="T80" fmla="+- 0 7240 7203"/>
                  <a:gd name="T81" fmla="*/ T80 w 47"/>
                  <a:gd name="T82" fmla="+- 0 4503 4495"/>
                  <a:gd name="T83" fmla="*/ 4503 h 67"/>
                  <a:gd name="T84" fmla="+- 0 7240 7203"/>
                  <a:gd name="T85" fmla="*/ T84 w 47"/>
                  <a:gd name="T86" fmla="+- 0 4496 4495"/>
                  <a:gd name="T87" fmla="*/ 4496 h 67"/>
                  <a:gd name="T88" fmla="+- 0 7239 7203"/>
                  <a:gd name="T89" fmla="*/ T88 w 47"/>
                  <a:gd name="T90" fmla="+- 0 4496 4495"/>
                  <a:gd name="T91" fmla="*/ 4496 h 67"/>
                  <a:gd name="T92" fmla="+- 0 7238 7203"/>
                  <a:gd name="T93" fmla="*/ T92 w 47"/>
                  <a:gd name="T94" fmla="+- 0 4495 4495"/>
                  <a:gd name="T95" fmla="*/ 4495 h 67"/>
                  <a:gd name="T96" fmla="+- 0 7236 7203"/>
                  <a:gd name="T97" fmla="*/ T96 w 47"/>
                  <a:gd name="T98" fmla="+- 0 4495 4495"/>
                  <a:gd name="T99" fmla="*/ 4495 h 67"/>
                  <a:gd name="T100" fmla="+- 0 7231 7203"/>
                  <a:gd name="T101" fmla="*/ T100 w 47"/>
                  <a:gd name="T102" fmla="+- 0 4495 4495"/>
                  <a:gd name="T103"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8" y="51"/>
                    </a:lnTo>
                    <a:lnTo>
                      <a:pt x="29" y="65"/>
                    </a:lnTo>
                    <a:lnTo>
                      <a:pt x="29" y="66"/>
                    </a:lnTo>
                    <a:lnTo>
                      <a:pt x="31" y="66"/>
                    </a:lnTo>
                    <a:lnTo>
                      <a:pt x="35" y="66"/>
                    </a:lnTo>
                    <a:lnTo>
                      <a:pt x="36" y="66"/>
                    </a:lnTo>
                    <a:lnTo>
                      <a:pt x="37" y="65"/>
                    </a:lnTo>
                    <a:lnTo>
                      <a:pt x="37" y="51"/>
                    </a:lnTo>
                    <a:lnTo>
                      <a:pt x="44" y="51"/>
                    </a:lnTo>
                    <a:lnTo>
                      <a:pt x="45" y="50"/>
                    </a:lnTo>
                    <a:lnTo>
                      <a:pt x="46" y="47"/>
                    </a:lnTo>
                    <a:lnTo>
                      <a:pt x="45" y="44"/>
                    </a:lnTo>
                    <a:lnTo>
                      <a:pt x="44" y="44"/>
                    </a:lnTo>
                    <a:lnTo>
                      <a:pt x="7" y="44"/>
                    </a:lnTo>
                    <a:lnTo>
                      <a:pt x="28" y="8"/>
                    </a:lnTo>
                    <a:lnTo>
                      <a:pt x="37" y="8"/>
                    </a:lnTo>
                    <a:lnTo>
                      <a:pt x="37" y="1"/>
                    </a:lnTo>
                    <a:lnTo>
                      <a:pt x="36" y="1"/>
                    </a:lnTo>
                    <a:lnTo>
                      <a:pt x="35" y="0"/>
                    </a:lnTo>
                    <a:lnTo>
                      <a:pt x="33"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5" name="Freeform 2135"/>
              <p:cNvSpPr>
                <a:spLocks/>
              </p:cNvSpPr>
              <p:nvPr/>
            </p:nvSpPr>
            <p:spPr bwMode="auto">
              <a:xfrm>
                <a:off x="7203" y="4495"/>
                <a:ext cx="47" cy="67"/>
              </a:xfrm>
              <a:custGeom>
                <a:avLst/>
                <a:gdLst>
                  <a:gd name="T0" fmla="+- 0 7240 7203"/>
                  <a:gd name="T1" fmla="*/ T0 w 47"/>
                  <a:gd name="T2" fmla="+- 0 4503 4495"/>
                  <a:gd name="T3" fmla="*/ 4503 h 67"/>
                  <a:gd name="T4" fmla="+- 0 7231 7203"/>
                  <a:gd name="T5" fmla="*/ T4 w 47"/>
                  <a:gd name="T6" fmla="+- 0 4503 4495"/>
                  <a:gd name="T7" fmla="*/ 4503 h 67"/>
                  <a:gd name="T8" fmla="+- 0 7231 7203"/>
                  <a:gd name="T9" fmla="*/ T8 w 47"/>
                  <a:gd name="T10" fmla="+- 0 4539 4495"/>
                  <a:gd name="T11" fmla="*/ 4539 h 67"/>
                  <a:gd name="T12" fmla="+- 0 7240 7203"/>
                  <a:gd name="T13" fmla="*/ T12 w 47"/>
                  <a:gd name="T14" fmla="+- 0 4539 4495"/>
                  <a:gd name="T15" fmla="*/ 4539 h 67"/>
                  <a:gd name="T16" fmla="+- 0 7240 7203"/>
                  <a:gd name="T17" fmla="*/ T16 w 47"/>
                  <a:gd name="T18" fmla="+- 0 4503 4495"/>
                  <a:gd name="T19" fmla="*/ 4503 h 67"/>
                </a:gdLst>
                <a:ahLst/>
                <a:cxnLst>
                  <a:cxn ang="0">
                    <a:pos x="T1" y="T3"/>
                  </a:cxn>
                  <a:cxn ang="0">
                    <a:pos x="T5" y="T7"/>
                  </a:cxn>
                  <a:cxn ang="0">
                    <a:pos x="T9" y="T11"/>
                  </a:cxn>
                  <a:cxn ang="0">
                    <a:pos x="T13" y="T15"/>
                  </a:cxn>
                  <a:cxn ang="0">
                    <a:pos x="T17" y="T19"/>
                  </a:cxn>
                </a:cxnLst>
                <a:rect l="0" t="0" r="r" b="b"/>
                <a:pathLst>
                  <a:path w="47" h="67">
                    <a:moveTo>
                      <a:pt x="37" y="8"/>
                    </a:moveTo>
                    <a:lnTo>
                      <a:pt x="28" y="8"/>
                    </a:lnTo>
                    <a:lnTo>
                      <a:pt x="28"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5" name="Group 2128"/>
            <p:cNvGrpSpPr>
              <a:grpSpLocks/>
            </p:cNvGrpSpPr>
            <p:nvPr/>
          </p:nvGrpSpPr>
          <p:grpSpPr bwMode="auto">
            <a:xfrm>
              <a:off x="7274" y="4031"/>
              <a:ext cx="80" cy="658"/>
              <a:chOff x="7274" y="4031"/>
              <a:chExt cx="80" cy="658"/>
            </a:xfrm>
          </p:grpSpPr>
          <p:sp>
            <p:nvSpPr>
              <p:cNvPr id="38869" name="Freeform 2133"/>
              <p:cNvSpPr>
                <a:spLocks/>
              </p:cNvSpPr>
              <p:nvPr/>
            </p:nvSpPr>
            <p:spPr bwMode="auto">
              <a:xfrm>
                <a:off x="7274" y="4031"/>
                <a:ext cx="80" cy="658"/>
              </a:xfrm>
              <a:custGeom>
                <a:avLst/>
                <a:gdLst>
                  <a:gd name="T0" fmla="+- 0 7352 7274"/>
                  <a:gd name="T1" fmla="*/ T0 w 80"/>
                  <a:gd name="T2" fmla="+- 0 4466 4031"/>
                  <a:gd name="T3" fmla="*/ 4466 h 658"/>
                  <a:gd name="T4" fmla="+- 0 7275 7274"/>
                  <a:gd name="T5" fmla="*/ T4 w 80"/>
                  <a:gd name="T6" fmla="+- 0 4466 4031"/>
                  <a:gd name="T7" fmla="*/ 4466 h 658"/>
                  <a:gd name="T8" fmla="+- 0 7275 7274"/>
                  <a:gd name="T9" fmla="*/ T8 w 80"/>
                  <a:gd name="T10" fmla="+- 0 4688 4031"/>
                  <a:gd name="T11" fmla="*/ 4688 h 658"/>
                  <a:gd name="T12" fmla="+- 0 7274 7274"/>
                  <a:gd name="T13" fmla="*/ T12 w 80"/>
                  <a:gd name="T14" fmla="+- 0 4689 4031"/>
                  <a:gd name="T15" fmla="*/ 4689 h 658"/>
                  <a:gd name="T16" fmla="+- 0 7353 7274"/>
                  <a:gd name="T17" fmla="*/ T16 w 80"/>
                  <a:gd name="T18" fmla="+- 0 4689 4031"/>
                  <a:gd name="T19" fmla="*/ 4689 h 658"/>
                  <a:gd name="T20" fmla="+- 0 7352 7274"/>
                  <a:gd name="T21" fmla="*/ T20 w 80"/>
                  <a:gd name="T22" fmla="+- 0 4688 4031"/>
                  <a:gd name="T23" fmla="*/ 4688 h 658"/>
                  <a:gd name="T24" fmla="+- 0 7352 7274"/>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0" name="Freeform 2132"/>
              <p:cNvSpPr>
                <a:spLocks/>
              </p:cNvSpPr>
              <p:nvPr/>
            </p:nvSpPr>
            <p:spPr bwMode="auto">
              <a:xfrm>
                <a:off x="7274" y="4031"/>
                <a:ext cx="80" cy="658"/>
              </a:xfrm>
              <a:custGeom>
                <a:avLst/>
                <a:gdLst>
                  <a:gd name="T0" fmla="+- 0 7329 7274"/>
                  <a:gd name="T1" fmla="*/ T0 w 80"/>
                  <a:gd name="T2" fmla="+- 0 4461 4031"/>
                  <a:gd name="T3" fmla="*/ 4461 h 658"/>
                  <a:gd name="T4" fmla="+- 0 7303 7274"/>
                  <a:gd name="T5" fmla="*/ T4 w 80"/>
                  <a:gd name="T6" fmla="+- 0 4461 4031"/>
                  <a:gd name="T7" fmla="*/ 4461 h 658"/>
                  <a:gd name="T8" fmla="+- 0 7306 7274"/>
                  <a:gd name="T9" fmla="*/ T8 w 80"/>
                  <a:gd name="T10" fmla="+- 0 4463 4031"/>
                  <a:gd name="T11" fmla="*/ 4463 h 658"/>
                  <a:gd name="T12" fmla="+- 0 7303 7274"/>
                  <a:gd name="T13" fmla="*/ T12 w 80"/>
                  <a:gd name="T14" fmla="+- 0 4466 4031"/>
                  <a:gd name="T15" fmla="*/ 4466 h 658"/>
                  <a:gd name="T16" fmla="+- 0 7329 7274"/>
                  <a:gd name="T17" fmla="*/ T16 w 80"/>
                  <a:gd name="T18" fmla="+- 0 4466 4031"/>
                  <a:gd name="T19" fmla="*/ 4466 h 658"/>
                  <a:gd name="T20" fmla="+- 0 7326 7274"/>
                  <a:gd name="T21" fmla="*/ T20 w 80"/>
                  <a:gd name="T22" fmla="+- 0 4463 4031"/>
                  <a:gd name="T23" fmla="*/ 4463 h 658"/>
                  <a:gd name="T24" fmla="+- 0 7329 7274"/>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5" y="430"/>
                    </a:moveTo>
                    <a:lnTo>
                      <a:pt x="29" y="430"/>
                    </a:lnTo>
                    <a:lnTo>
                      <a:pt x="32" y="432"/>
                    </a:lnTo>
                    <a:lnTo>
                      <a:pt x="29" y="435"/>
                    </a:lnTo>
                    <a:lnTo>
                      <a:pt x="55" y="435"/>
                    </a:lnTo>
                    <a:lnTo>
                      <a:pt x="52" y="432"/>
                    </a:lnTo>
                    <a:lnTo>
                      <a:pt x="55"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1" name="Freeform 2131"/>
              <p:cNvSpPr>
                <a:spLocks/>
              </p:cNvSpPr>
              <p:nvPr/>
            </p:nvSpPr>
            <p:spPr bwMode="auto">
              <a:xfrm>
                <a:off x="7274" y="4031"/>
                <a:ext cx="80" cy="658"/>
              </a:xfrm>
              <a:custGeom>
                <a:avLst/>
                <a:gdLst>
                  <a:gd name="T0" fmla="+- 0 7352 7274"/>
                  <a:gd name="T1" fmla="*/ T0 w 80"/>
                  <a:gd name="T2" fmla="+- 0 4451 4031"/>
                  <a:gd name="T3" fmla="*/ 4451 h 658"/>
                  <a:gd name="T4" fmla="+- 0 7275 7274"/>
                  <a:gd name="T5" fmla="*/ T4 w 80"/>
                  <a:gd name="T6" fmla="+- 0 4451 4031"/>
                  <a:gd name="T7" fmla="*/ 4451 h 658"/>
                  <a:gd name="T8" fmla="+- 0 7275 7274"/>
                  <a:gd name="T9" fmla="*/ T8 w 80"/>
                  <a:gd name="T10" fmla="+- 0 4461 4031"/>
                  <a:gd name="T11" fmla="*/ 4461 h 658"/>
                  <a:gd name="T12" fmla="+- 0 7352 7274"/>
                  <a:gd name="T13" fmla="*/ T12 w 80"/>
                  <a:gd name="T14" fmla="+- 0 4461 4031"/>
                  <a:gd name="T15" fmla="*/ 4461 h 658"/>
                  <a:gd name="T16" fmla="+- 0 7352 7274"/>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2" name="Freeform 2130"/>
              <p:cNvSpPr>
                <a:spLocks/>
              </p:cNvSpPr>
              <p:nvPr/>
            </p:nvSpPr>
            <p:spPr bwMode="auto">
              <a:xfrm>
                <a:off x="7274" y="4031"/>
                <a:ext cx="80" cy="658"/>
              </a:xfrm>
              <a:custGeom>
                <a:avLst/>
                <a:gdLst>
                  <a:gd name="T0" fmla="+- 0 7332 7274"/>
                  <a:gd name="T1" fmla="*/ T0 w 80"/>
                  <a:gd name="T2" fmla="+- 0 4446 4031"/>
                  <a:gd name="T3" fmla="*/ 4446 h 658"/>
                  <a:gd name="T4" fmla="+- 0 7306 7274"/>
                  <a:gd name="T5" fmla="*/ T4 w 80"/>
                  <a:gd name="T6" fmla="+- 0 4446 4031"/>
                  <a:gd name="T7" fmla="*/ 4446 h 658"/>
                  <a:gd name="T8" fmla="+- 0 7309 7274"/>
                  <a:gd name="T9" fmla="*/ T8 w 80"/>
                  <a:gd name="T10" fmla="+- 0 4449 4031"/>
                  <a:gd name="T11" fmla="*/ 4449 h 658"/>
                  <a:gd name="T12" fmla="+- 0 7306 7274"/>
                  <a:gd name="T13" fmla="*/ T12 w 80"/>
                  <a:gd name="T14" fmla="+- 0 4451 4031"/>
                  <a:gd name="T15" fmla="*/ 4451 h 658"/>
                  <a:gd name="T16" fmla="+- 0 7332 7274"/>
                  <a:gd name="T17" fmla="*/ T16 w 80"/>
                  <a:gd name="T18" fmla="+- 0 4451 4031"/>
                  <a:gd name="T19" fmla="*/ 4451 h 658"/>
                  <a:gd name="T20" fmla="+- 0 7330 7274"/>
                  <a:gd name="T21" fmla="*/ T20 w 80"/>
                  <a:gd name="T22" fmla="+- 0 4449 4031"/>
                  <a:gd name="T23" fmla="*/ 4449 h 658"/>
                  <a:gd name="T24" fmla="+- 0 7332 727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8" y="415"/>
                    </a:moveTo>
                    <a:lnTo>
                      <a:pt x="32" y="415"/>
                    </a:lnTo>
                    <a:lnTo>
                      <a:pt x="35" y="418"/>
                    </a:lnTo>
                    <a:lnTo>
                      <a:pt x="32" y="420"/>
                    </a:lnTo>
                    <a:lnTo>
                      <a:pt x="58" y="420"/>
                    </a:lnTo>
                    <a:lnTo>
                      <a:pt x="56" y="418"/>
                    </a:lnTo>
                    <a:lnTo>
                      <a:pt x="5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3" name="Freeform 2129"/>
              <p:cNvSpPr>
                <a:spLocks/>
              </p:cNvSpPr>
              <p:nvPr/>
            </p:nvSpPr>
            <p:spPr bwMode="auto">
              <a:xfrm>
                <a:off x="7274" y="4031"/>
                <a:ext cx="80" cy="658"/>
              </a:xfrm>
              <a:custGeom>
                <a:avLst/>
                <a:gdLst>
                  <a:gd name="T0" fmla="+- 0 7353 7274"/>
                  <a:gd name="T1" fmla="*/ T0 w 80"/>
                  <a:gd name="T2" fmla="+- 0 4031 4031"/>
                  <a:gd name="T3" fmla="*/ 4031 h 658"/>
                  <a:gd name="T4" fmla="+- 0 7274 7274"/>
                  <a:gd name="T5" fmla="*/ T4 w 80"/>
                  <a:gd name="T6" fmla="+- 0 4031 4031"/>
                  <a:gd name="T7" fmla="*/ 4031 h 658"/>
                  <a:gd name="T8" fmla="+- 0 7275 7274"/>
                  <a:gd name="T9" fmla="*/ T8 w 80"/>
                  <a:gd name="T10" fmla="+- 0 4033 4031"/>
                  <a:gd name="T11" fmla="*/ 4033 h 658"/>
                  <a:gd name="T12" fmla="+- 0 7275 7274"/>
                  <a:gd name="T13" fmla="*/ T12 w 80"/>
                  <a:gd name="T14" fmla="+- 0 4446 4031"/>
                  <a:gd name="T15" fmla="*/ 4446 h 658"/>
                  <a:gd name="T16" fmla="+- 0 7352 7274"/>
                  <a:gd name="T17" fmla="*/ T16 w 80"/>
                  <a:gd name="T18" fmla="+- 0 4446 4031"/>
                  <a:gd name="T19" fmla="*/ 4446 h 658"/>
                  <a:gd name="T20" fmla="+- 0 7352 7274"/>
                  <a:gd name="T21" fmla="*/ T20 w 80"/>
                  <a:gd name="T22" fmla="+- 0 4033 4031"/>
                  <a:gd name="T23" fmla="*/ 4033 h 658"/>
                  <a:gd name="T24" fmla="+- 0 7353 7274"/>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6" name="Group 2126"/>
            <p:cNvGrpSpPr>
              <a:grpSpLocks/>
            </p:cNvGrpSpPr>
            <p:nvPr/>
          </p:nvGrpSpPr>
          <p:grpSpPr bwMode="auto">
            <a:xfrm>
              <a:off x="7275" y="4463"/>
              <a:ext cx="77" cy="2"/>
              <a:chOff x="7275" y="4463"/>
              <a:chExt cx="77" cy="2"/>
            </a:xfrm>
          </p:grpSpPr>
          <p:sp>
            <p:nvSpPr>
              <p:cNvPr id="38868" name="Freeform 2127"/>
              <p:cNvSpPr>
                <a:spLocks/>
              </p:cNvSpPr>
              <p:nvPr/>
            </p:nvSpPr>
            <p:spPr bwMode="auto">
              <a:xfrm>
                <a:off x="7275" y="4463"/>
                <a:ext cx="77" cy="2"/>
              </a:xfrm>
              <a:custGeom>
                <a:avLst/>
                <a:gdLst>
                  <a:gd name="T0" fmla="+- 0 7275 7275"/>
                  <a:gd name="T1" fmla="*/ T0 w 77"/>
                  <a:gd name="T2" fmla="+- 0 7352 7275"/>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7" name="Group 2124"/>
            <p:cNvGrpSpPr>
              <a:grpSpLocks/>
            </p:cNvGrpSpPr>
            <p:nvPr/>
          </p:nvGrpSpPr>
          <p:grpSpPr bwMode="auto">
            <a:xfrm>
              <a:off x="7275" y="4449"/>
              <a:ext cx="77" cy="2"/>
              <a:chOff x="7275" y="4449"/>
              <a:chExt cx="77" cy="2"/>
            </a:xfrm>
          </p:grpSpPr>
          <p:sp>
            <p:nvSpPr>
              <p:cNvPr id="38867" name="Freeform 2125"/>
              <p:cNvSpPr>
                <a:spLocks/>
              </p:cNvSpPr>
              <p:nvPr/>
            </p:nvSpPr>
            <p:spPr bwMode="auto">
              <a:xfrm>
                <a:off x="7275" y="4449"/>
                <a:ext cx="77" cy="2"/>
              </a:xfrm>
              <a:custGeom>
                <a:avLst/>
                <a:gdLst>
                  <a:gd name="T0" fmla="+- 0 7275 7275"/>
                  <a:gd name="T1" fmla="*/ T0 w 77"/>
                  <a:gd name="T2" fmla="+- 0 7352 7275"/>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8" name="Group 2122"/>
            <p:cNvGrpSpPr>
              <a:grpSpLocks/>
            </p:cNvGrpSpPr>
            <p:nvPr/>
          </p:nvGrpSpPr>
          <p:grpSpPr bwMode="auto">
            <a:xfrm>
              <a:off x="7274" y="4465"/>
              <a:ext cx="2" cy="224"/>
              <a:chOff x="7274" y="4465"/>
              <a:chExt cx="2" cy="224"/>
            </a:xfrm>
          </p:grpSpPr>
          <p:sp>
            <p:nvSpPr>
              <p:cNvPr id="38866" name="Freeform 2123"/>
              <p:cNvSpPr>
                <a:spLocks/>
              </p:cNvSpPr>
              <p:nvPr/>
            </p:nvSpPr>
            <p:spPr bwMode="auto">
              <a:xfrm>
                <a:off x="7274"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9" name="Group 2120"/>
            <p:cNvGrpSpPr>
              <a:grpSpLocks/>
            </p:cNvGrpSpPr>
            <p:nvPr/>
          </p:nvGrpSpPr>
          <p:grpSpPr bwMode="auto">
            <a:xfrm>
              <a:off x="7272" y="4456"/>
              <a:ext cx="3" cy="2"/>
              <a:chOff x="7272" y="4456"/>
              <a:chExt cx="3" cy="2"/>
            </a:xfrm>
          </p:grpSpPr>
          <p:sp>
            <p:nvSpPr>
              <p:cNvPr id="38865" name="Freeform 2121"/>
              <p:cNvSpPr>
                <a:spLocks/>
              </p:cNvSpPr>
              <p:nvPr/>
            </p:nvSpPr>
            <p:spPr bwMode="auto">
              <a:xfrm>
                <a:off x="7272" y="4456"/>
                <a:ext cx="3" cy="2"/>
              </a:xfrm>
              <a:custGeom>
                <a:avLst/>
                <a:gdLst>
                  <a:gd name="T0" fmla="+- 0 7272 7272"/>
                  <a:gd name="T1" fmla="*/ T0 w 3"/>
                  <a:gd name="T2" fmla="+- 0 7275 7272"/>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0" name="Group 2118"/>
            <p:cNvGrpSpPr>
              <a:grpSpLocks/>
            </p:cNvGrpSpPr>
            <p:nvPr/>
          </p:nvGrpSpPr>
          <p:grpSpPr bwMode="auto">
            <a:xfrm>
              <a:off x="7274" y="4031"/>
              <a:ext cx="2" cy="414"/>
              <a:chOff x="7274" y="4031"/>
              <a:chExt cx="2" cy="414"/>
            </a:xfrm>
          </p:grpSpPr>
          <p:sp>
            <p:nvSpPr>
              <p:cNvPr id="38864" name="Freeform 2119"/>
              <p:cNvSpPr>
                <a:spLocks/>
              </p:cNvSpPr>
              <p:nvPr/>
            </p:nvSpPr>
            <p:spPr bwMode="auto">
              <a:xfrm>
                <a:off x="7274"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1" name="Group 2116"/>
            <p:cNvGrpSpPr>
              <a:grpSpLocks/>
            </p:cNvGrpSpPr>
            <p:nvPr/>
          </p:nvGrpSpPr>
          <p:grpSpPr bwMode="auto">
            <a:xfrm>
              <a:off x="7272" y="4463"/>
              <a:ext cx="3" cy="2"/>
              <a:chOff x="7272" y="4463"/>
              <a:chExt cx="3" cy="2"/>
            </a:xfrm>
          </p:grpSpPr>
          <p:sp>
            <p:nvSpPr>
              <p:cNvPr id="38863" name="Freeform 2117"/>
              <p:cNvSpPr>
                <a:spLocks/>
              </p:cNvSpPr>
              <p:nvPr/>
            </p:nvSpPr>
            <p:spPr bwMode="auto">
              <a:xfrm>
                <a:off x="7272" y="4463"/>
                <a:ext cx="3" cy="2"/>
              </a:xfrm>
              <a:custGeom>
                <a:avLst/>
                <a:gdLst>
                  <a:gd name="T0" fmla="+- 0 7272 7272"/>
                  <a:gd name="T1" fmla="*/ T0 w 3"/>
                  <a:gd name="T2" fmla="+- 0 7275 7272"/>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2" name="Group 2113"/>
            <p:cNvGrpSpPr>
              <a:grpSpLocks/>
            </p:cNvGrpSpPr>
            <p:nvPr/>
          </p:nvGrpSpPr>
          <p:grpSpPr bwMode="auto">
            <a:xfrm>
              <a:off x="7272" y="4449"/>
              <a:ext cx="3" cy="2"/>
              <a:chOff x="7272" y="4449"/>
              <a:chExt cx="3" cy="2"/>
            </a:xfrm>
          </p:grpSpPr>
          <p:sp>
            <p:nvSpPr>
              <p:cNvPr id="38861" name="Freeform 2115"/>
              <p:cNvSpPr>
                <a:spLocks/>
              </p:cNvSpPr>
              <p:nvPr/>
            </p:nvSpPr>
            <p:spPr bwMode="auto">
              <a:xfrm>
                <a:off x="7272" y="4449"/>
                <a:ext cx="3" cy="2"/>
              </a:xfrm>
              <a:custGeom>
                <a:avLst/>
                <a:gdLst>
                  <a:gd name="T0" fmla="+- 0 7272 7272"/>
                  <a:gd name="T1" fmla="*/ T0 w 3"/>
                  <a:gd name="T2" fmla="+- 0 7275 7272"/>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862" name="Picture 2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43" name="Group 2111"/>
            <p:cNvGrpSpPr>
              <a:grpSpLocks/>
            </p:cNvGrpSpPr>
            <p:nvPr/>
          </p:nvGrpSpPr>
          <p:grpSpPr bwMode="auto">
            <a:xfrm>
              <a:off x="7258" y="4019"/>
              <a:ext cx="3" cy="656"/>
              <a:chOff x="7258" y="4019"/>
              <a:chExt cx="3" cy="656"/>
            </a:xfrm>
          </p:grpSpPr>
          <p:sp>
            <p:nvSpPr>
              <p:cNvPr id="38860" name="Freeform 2112"/>
              <p:cNvSpPr>
                <a:spLocks/>
              </p:cNvSpPr>
              <p:nvPr/>
            </p:nvSpPr>
            <p:spPr bwMode="auto">
              <a:xfrm>
                <a:off x="7258" y="4019"/>
                <a:ext cx="3" cy="656"/>
              </a:xfrm>
              <a:custGeom>
                <a:avLst/>
                <a:gdLst>
                  <a:gd name="T0" fmla="+- 0 7258 7258"/>
                  <a:gd name="T1" fmla="*/ T0 w 3"/>
                  <a:gd name="T2" fmla="+- 0 4675 4019"/>
                  <a:gd name="T3" fmla="*/ 4675 h 656"/>
                  <a:gd name="T4" fmla="+- 0 7261 7258"/>
                  <a:gd name="T5" fmla="*/ T4 w 3"/>
                  <a:gd name="T6" fmla="+- 0 4675 4019"/>
                  <a:gd name="T7" fmla="*/ 4675 h 656"/>
                  <a:gd name="T8" fmla="+- 0 7261 7258"/>
                  <a:gd name="T9" fmla="*/ T8 w 3"/>
                  <a:gd name="T10" fmla="+- 0 4019 4019"/>
                  <a:gd name="T11" fmla="*/ 4019 h 656"/>
                  <a:gd name="T12" fmla="+- 0 7258 7258"/>
                  <a:gd name="T13" fmla="*/ T12 w 3"/>
                  <a:gd name="T14" fmla="+- 0 4019 4019"/>
                  <a:gd name="T15" fmla="*/ 4019 h 656"/>
                  <a:gd name="T16" fmla="+- 0 7258 725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44" name="Group 2109"/>
            <p:cNvGrpSpPr>
              <a:grpSpLocks/>
            </p:cNvGrpSpPr>
            <p:nvPr/>
          </p:nvGrpSpPr>
          <p:grpSpPr bwMode="auto">
            <a:xfrm>
              <a:off x="7258" y="4018"/>
              <a:ext cx="82" cy="2"/>
              <a:chOff x="7258" y="4018"/>
              <a:chExt cx="82" cy="2"/>
            </a:xfrm>
          </p:grpSpPr>
          <p:sp>
            <p:nvSpPr>
              <p:cNvPr id="38859" name="Freeform 2110"/>
              <p:cNvSpPr>
                <a:spLocks/>
              </p:cNvSpPr>
              <p:nvPr/>
            </p:nvSpPr>
            <p:spPr bwMode="auto">
              <a:xfrm>
                <a:off x="7258" y="4018"/>
                <a:ext cx="82" cy="2"/>
              </a:xfrm>
              <a:custGeom>
                <a:avLst/>
                <a:gdLst>
                  <a:gd name="T0" fmla="+- 0 7258 7258"/>
                  <a:gd name="T1" fmla="*/ T0 w 82"/>
                  <a:gd name="T2" fmla="+- 0 7340 725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5" name="Group 2107"/>
            <p:cNvGrpSpPr>
              <a:grpSpLocks/>
            </p:cNvGrpSpPr>
            <p:nvPr/>
          </p:nvGrpSpPr>
          <p:grpSpPr bwMode="auto">
            <a:xfrm>
              <a:off x="7259" y="4674"/>
              <a:ext cx="80" cy="2"/>
              <a:chOff x="7259" y="4674"/>
              <a:chExt cx="80" cy="2"/>
            </a:xfrm>
          </p:grpSpPr>
          <p:sp>
            <p:nvSpPr>
              <p:cNvPr id="38858" name="Freeform 2108"/>
              <p:cNvSpPr>
                <a:spLocks/>
              </p:cNvSpPr>
              <p:nvPr/>
            </p:nvSpPr>
            <p:spPr bwMode="auto">
              <a:xfrm>
                <a:off x="7259" y="4674"/>
                <a:ext cx="80" cy="2"/>
              </a:xfrm>
              <a:custGeom>
                <a:avLst/>
                <a:gdLst>
                  <a:gd name="T0" fmla="+- 0 7259 7259"/>
                  <a:gd name="T1" fmla="*/ T0 w 80"/>
                  <a:gd name="T2" fmla="+- 0 7339 725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6" name="Group 2105"/>
            <p:cNvGrpSpPr>
              <a:grpSpLocks/>
            </p:cNvGrpSpPr>
            <p:nvPr/>
          </p:nvGrpSpPr>
          <p:grpSpPr bwMode="auto">
            <a:xfrm>
              <a:off x="7261" y="4672"/>
              <a:ext cx="80" cy="2"/>
              <a:chOff x="7261" y="4672"/>
              <a:chExt cx="80" cy="2"/>
            </a:xfrm>
          </p:grpSpPr>
          <p:sp>
            <p:nvSpPr>
              <p:cNvPr id="38857" name="Freeform 2106"/>
              <p:cNvSpPr>
                <a:spLocks/>
              </p:cNvSpPr>
              <p:nvPr/>
            </p:nvSpPr>
            <p:spPr bwMode="auto">
              <a:xfrm>
                <a:off x="7261" y="4672"/>
                <a:ext cx="80" cy="2"/>
              </a:xfrm>
              <a:custGeom>
                <a:avLst/>
                <a:gdLst>
                  <a:gd name="T0" fmla="+- 0 7261 7261"/>
                  <a:gd name="T1" fmla="*/ T0 w 80"/>
                  <a:gd name="T2" fmla="+- 0 7340 726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7" name="Group 2101"/>
            <p:cNvGrpSpPr>
              <a:grpSpLocks/>
            </p:cNvGrpSpPr>
            <p:nvPr/>
          </p:nvGrpSpPr>
          <p:grpSpPr bwMode="auto">
            <a:xfrm>
              <a:off x="7288" y="4125"/>
              <a:ext cx="38" cy="66"/>
              <a:chOff x="7288" y="4125"/>
              <a:chExt cx="38" cy="66"/>
            </a:xfrm>
          </p:grpSpPr>
          <p:sp>
            <p:nvSpPr>
              <p:cNvPr id="38854" name="Freeform 2104"/>
              <p:cNvSpPr>
                <a:spLocks/>
              </p:cNvSpPr>
              <p:nvPr/>
            </p:nvSpPr>
            <p:spPr bwMode="auto">
              <a:xfrm>
                <a:off x="7288" y="4125"/>
                <a:ext cx="38" cy="66"/>
              </a:xfrm>
              <a:custGeom>
                <a:avLst/>
                <a:gdLst>
                  <a:gd name="T0" fmla="+- 0 7324 7288"/>
                  <a:gd name="T1" fmla="*/ T0 w 38"/>
                  <a:gd name="T2" fmla="+- 0 4184 4125"/>
                  <a:gd name="T3" fmla="*/ 4184 h 66"/>
                  <a:gd name="T4" fmla="+- 0 7290 7288"/>
                  <a:gd name="T5" fmla="*/ T4 w 38"/>
                  <a:gd name="T6" fmla="+- 0 4184 4125"/>
                  <a:gd name="T7" fmla="*/ 4184 h 66"/>
                  <a:gd name="T8" fmla="+- 0 7289 7288"/>
                  <a:gd name="T9" fmla="*/ T8 w 38"/>
                  <a:gd name="T10" fmla="+- 0 4185 4125"/>
                  <a:gd name="T11" fmla="*/ 4185 h 66"/>
                  <a:gd name="T12" fmla="+- 0 7289 7288"/>
                  <a:gd name="T13" fmla="*/ T12 w 38"/>
                  <a:gd name="T14" fmla="+- 0 4185 4125"/>
                  <a:gd name="T15" fmla="*/ 4185 h 66"/>
                  <a:gd name="T16" fmla="+- 0 7289 7288"/>
                  <a:gd name="T17" fmla="*/ T16 w 38"/>
                  <a:gd name="T18" fmla="+- 0 4186 4125"/>
                  <a:gd name="T19" fmla="*/ 4186 h 66"/>
                  <a:gd name="T20" fmla="+- 0 7289 7288"/>
                  <a:gd name="T21" fmla="*/ T20 w 38"/>
                  <a:gd name="T22" fmla="+- 0 4190 4125"/>
                  <a:gd name="T23" fmla="*/ 4190 h 66"/>
                  <a:gd name="T24" fmla="+- 0 7289 7288"/>
                  <a:gd name="T25" fmla="*/ T24 w 38"/>
                  <a:gd name="T26" fmla="+- 0 4191 4125"/>
                  <a:gd name="T27" fmla="*/ 4191 h 66"/>
                  <a:gd name="T28" fmla="+- 0 7290 7288"/>
                  <a:gd name="T29" fmla="*/ T28 w 38"/>
                  <a:gd name="T30" fmla="+- 0 4191 4125"/>
                  <a:gd name="T31" fmla="*/ 4191 h 66"/>
                  <a:gd name="T32" fmla="+- 0 7324 7288"/>
                  <a:gd name="T33" fmla="*/ T32 w 38"/>
                  <a:gd name="T34" fmla="+- 0 4191 4125"/>
                  <a:gd name="T35" fmla="*/ 4191 h 66"/>
                  <a:gd name="T36" fmla="+- 0 7325 7288"/>
                  <a:gd name="T37" fmla="*/ T36 w 38"/>
                  <a:gd name="T38" fmla="+- 0 4191 4125"/>
                  <a:gd name="T39" fmla="*/ 4191 h 66"/>
                  <a:gd name="T40" fmla="+- 0 7325 7288"/>
                  <a:gd name="T41" fmla="*/ T40 w 38"/>
                  <a:gd name="T42" fmla="+- 0 4190 4125"/>
                  <a:gd name="T43" fmla="*/ 4190 h 66"/>
                  <a:gd name="T44" fmla="+- 0 7325 7288"/>
                  <a:gd name="T45" fmla="*/ T44 w 38"/>
                  <a:gd name="T46" fmla="+- 0 4186 4125"/>
                  <a:gd name="T47" fmla="*/ 4186 h 66"/>
                  <a:gd name="T48" fmla="+- 0 7325 7288"/>
                  <a:gd name="T49" fmla="*/ T48 w 38"/>
                  <a:gd name="T50" fmla="+- 0 4185 4125"/>
                  <a:gd name="T51" fmla="*/ 4185 h 66"/>
                  <a:gd name="T52" fmla="+- 0 7325 7288"/>
                  <a:gd name="T53" fmla="*/ T52 w 38"/>
                  <a:gd name="T54" fmla="+- 0 4185 4125"/>
                  <a:gd name="T55" fmla="*/ 4185 h 66"/>
                  <a:gd name="T56" fmla="+- 0 7324 7288"/>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5"/>
                    </a:lnTo>
                    <a:lnTo>
                      <a:pt x="1" y="66"/>
                    </a:lnTo>
                    <a:lnTo>
                      <a:pt x="2" y="66"/>
                    </a:lnTo>
                    <a:lnTo>
                      <a:pt x="36" y="66"/>
                    </a:lnTo>
                    <a:lnTo>
                      <a:pt x="37" y="66"/>
                    </a:lnTo>
                    <a:lnTo>
                      <a:pt x="37" y="65"/>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5" name="Freeform 2103"/>
              <p:cNvSpPr>
                <a:spLocks/>
              </p:cNvSpPr>
              <p:nvPr/>
            </p:nvSpPr>
            <p:spPr bwMode="auto">
              <a:xfrm>
                <a:off x="7288" y="4125"/>
                <a:ext cx="38" cy="66"/>
              </a:xfrm>
              <a:custGeom>
                <a:avLst/>
                <a:gdLst>
                  <a:gd name="T0" fmla="+- 0 7312 7288"/>
                  <a:gd name="T1" fmla="*/ T0 w 38"/>
                  <a:gd name="T2" fmla="+- 0 4135 4125"/>
                  <a:gd name="T3" fmla="*/ 4135 h 66"/>
                  <a:gd name="T4" fmla="+- 0 7304 7288"/>
                  <a:gd name="T5" fmla="*/ T4 w 38"/>
                  <a:gd name="T6" fmla="+- 0 4135 4125"/>
                  <a:gd name="T7" fmla="*/ 4135 h 66"/>
                  <a:gd name="T8" fmla="+- 0 7304 7288"/>
                  <a:gd name="T9" fmla="*/ T8 w 38"/>
                  <a:gd name="T10" fmla="+- 0 4184 4125"/>
                  <a:gd name="T11" fmla="*/ 4184 h 66"/>
                  <a:gd name="T12" fmla="+- 0 7312 7288"/>
                  <a:gd name="T13" fmla="*/ T12 w 38"/>
                  <a:gd name="T14" fmla="+- 0 4184 4125"/>
                  <a:gd name="T15" fmla="*/ 4184 h 66"/>
                  <a:gd name="T16" fmla="+- 0 7312 7288"/>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6" name="Freeform 2102"/>
              <p:cNvSpPr>
                <a:spLocks/>
              </p:cNvSpPr>
              <p:nvPr/>
            </p:nvSpPr>
            <p:spPr bwMode="auto">
              <a:xfrm>
                <a:off x="7288" y="4125"/>
                <a:ext cx="38" cy="66"/>
              </a:xfrm>
              <a:custGeom>
                <a:avLst/>
                <a:gdLst>
                  <a:gd name="T0" fmla="+- 0 7310 7288"/>
                  <a:gd name="T1" fmla="*/ T0 w 38"/>
                  <a:gd name="T2" fmla="+- 0 4125 4125"/>
                  <a:gd name="T3" fmla="*/ 4125 h 66"/>
                  <a:gd name="T4" fmla="+- 0 7288 7288"/>
                  <a:gd name="T5" fmla="*/ T4 w 38"/>
                  <a:gd name="T6" fmla="+- 0 4141 4125"/>
                  <a:gd name="T7" fmla="*/ 4141 h 66"/>
                  <a:gd name="T8" fmla="+- 0 7289 7288"/>
                  <a:gd name="T9" fmla="*/ T8 w 38"/>
                  <a:gd name="T10" fmla="+- 0 4142 4125"/>
                  <a:gd name="T11" fmla="*/ 4142 h 66"/>
                  <a:gd name="T12" fmla="+- 0 7290 7288"/>
                  <a:gd name="T13" fmla="*/ T12 w 38"/>
                  <a:gd name="T14" fmla="+- 0 4143 4125"/>
                  <a:gd name="T15" fmla="*/ 4143 h 66"/>
                  <a:gd name="T16" fmla="+- 0 7291 7288"/>
                  <a:gd name="T17" fmla="*/ T16 w 38"/>
                  <a:gd name="T18" fmla="+- 0 4142 4125"/>
                  <a:gd name="T19" fmla="*/ 4142 h 66"/>
                  <a:gd name="T20" fmla="+- 0 7304 7288"/>
                  <a:gd name="T21" fmla="*/ T20 w 38"/>
                  <a:gd name="T22" fmla="+- 0 4135 4125"/>
                  <a:gd name="T23" fmla="*/ 4135 h 66"/>
                  <a:gd name="T24" fmla="+- 0 7312 7288"/>
                  <a:gd name="T25" fmla="*/ T24 w 38"/>
                  <a:gd name="T26" fmla="+- 0 4135 4125"/>
                  <a:gd name="T27" fmla="*/ 4135 h 66"/>
                  <a:gd name="T28" fmla="+- 0 7312 7288"/>
                  <a:gd name="T29" fmla="*/ T28 w 38"/>
                  <a:gd name="T30" fmla="+- 0 4126 4125"/>
                  <a:gd name="T31" fmla="*/ 4126 h 66"/>
                  <a:gd name="T32" fmla="+- 0 7311 7288"/>
                  <a:gd name="T33" fmla="*/ T32 w 38"/>
                  <a:gd name="T34" fmla="+- 0 4126 4125"/>
                  <a:gd name="T35" fmla="*/ 4126 h 66"/>
                  <a:gd name="T36" fmla="+- 0 7310 7288"/>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48" name="Group 2098"/>
            <p:cNvGrpSpPr>
              <a:grpSpLocks/>
            </p:cNvGrpSpPr>
            <p:nvPr/>
          </p:nvGrpSpPr>
          <p:grpSpPr bwMode="auto">
            <a:xfrm>
              <a:off x="7283" y="4248"/>
              <a:ext cx="45" cy="68"/>
              <a:chOff x="7283" y="4248"/>
              <a:chExt cx="45" cy="68"/>
            </a:xfrm>
          </p:grpSpPr>
          <p:sp>
            <p:nvSpPr>
              <p:cNvPr id="38852" name="Freeform 2100"/>
              <p:cNvSpPr>
                <a:spLocks/>
              </p:cNvSpPr>
              <p:nvPr/>
            </p:nvSpPr>
            <p:spPr bwMode="auto">
              <a:xfrm>
                <a:off x="7283" y="4248"/>
                <a:ext cx="45" cy="68"/>
              </a:xfrm>
              <a:custGeom>
                <a:avLst/>
                <a:gdLst>
                  <a:gd name="T0" fmla="+- 0 7310 7283"/>
                  <a:gd name="T1" fmla="*/ T0 w 45"/>
                  <a:gd name="T2" fmla="+- 0 4248 4248"/>
                  <a:gd name="T3" fmla="*/ 4248 h 68"/>
                  <a:gd name="T4" fmla="+- 0 7302 7283"/>
                  <a:gd name="T5" fmla="*/ T4 w 45"/>
                  <a:gd name="T6" fmla="+- 0 4248 4248"/>
                  <a:gd name="T7" fmla="*/ 4248 h 68"/>
                  <a:gd name="T8" fmla="+- 0 7298 7283"/>
                  <a:gd name="T9" fmla="*/ T8 w 45"/>
                  <a:gd name="T10" fmla="+- 0 4249 4248"/>
                  <a:gd name="T11" fmla="*/ 4249 h 68"/>
                  <a:gd name="T12" fmla="+- 0 7283 7283"/>
                  <a:gd name="T13" fmla="*/ T12 w 45"/>
                  <a:gd name="T14" fmla="+- 0 4287 4248"/>
                  <a:gd name="T15" fmla="*/ 4287 h 68"/>
                  <a:gd name="T16" fmla="+- 0 7283 7283"/>
                  <a:gd name="T17" fmla="*/ T16 w 45"/>
                  <a:gd name="T18" fmla="+- 0 4292 4248"/>
                  <a:gd name="T19" fmla="*/ 4292 h 68"/>
                  <a:gd name="T20" fmla="+- 0 7301 7283"/>
                  <a:gd name="T21" fmla="*/ T20 w 45"/>
                  <a:gd name="T22" fmla="+- 0 4316 4248"/>
                  <a:gd name="T23" fmla="*/ 4316 h 68"/>
                  <a:gd name="T24" fmla="+- 0 7309 7283"/>
                  <a:gd name="T25" fmla="*/ T24 w 45"/>
                  <a:gd name="T26" fmla="+- 0 4316 4248"/>
                  <a:gd name="T27" fmla="*/ 4316 h 68"/>
                  <a:gd name="T28" fmla="+- 0 7312 7283"/>
                  <a:gd name="T29" fmla="*/ T28 w 45"/>
                  <a:gd name="T30" fmla="+- 0 4315 4248"/>
                  <a:gd name="T31" fmla="*/ 4315 h 68"/>
                  <a:gd name="T32" fmla="+- 0 7318 7283"/>
                  <a:gd name="T33" fmla="*/ T32 w 45"/>
                  <a:gd name="T34" fmla="+- 0 4311 4248"/>
                  <a:gd name="T35" fmla="*/ 4311 h 68"/>
                  <a:gd name="T36" fmla="+- 0 7321 7283"/>
                  <a:gd name="T37" fmla="*/ T36 w 45"/>
                  <a:gd name="T38" fmla="+- 0 4309 4248"/>
                  <a:gd name="T39" fmla="*/ 4309 h 68"/>
                  <a:gd name="T40" fmla="+- 0 7321 7283"/>
                  <a:gd name="T41" fmla="*/ T40 w 45"/>
                  <a:gd name="T42" fmla="+- 0 4308 4248"/>
                  <a:gd name="T43" fmla="*/ 4308 h 68"/>
                  <a:gd name="T44" fmla="+- 0 7303 7283"/>
                  <a:gd name="T45" fmla="*/ T44 w 45"/>
                  <a:gd name="T46" fmla="+- 0 4308 4248"/>
                  <a:gd name="T47" fmla="*/ 4308 h 68"/>
                  <a:gd name="T48" fmla="+- 0 7301 7283"/>
                  <a:gd name="T49" fmla="*/ T48 w 45"/>
                  <a:gd name="T50" fmla="+- 0 4308 4248"/>
                  <a:gd name="T51" fmla="*/ 4308 h 68"/>
                  <a:gd name="T52" fmla="+- 0 7292 7283"/>
                  <a:gd name="T53" fmla="*/ T52 w 45"/>
                  <a:gd name="T54" fmla="+- 0 4287 4248"/>
                  <a:gd name="T55" fmla="*/ 4287 h 68"/>
                  <a:gd name="T56" fmla="+- 0 7292 7283"/>
                  <a:gd name="T57" fmla="*/ T56 w 45"/>
                  <a:gd name="T58" fmla="+- 0 4274 4248"/>
                  <a:gd name="T59" fmla="*/ 4274 h 68"/>
                  <a:gd name="T60" fmla="+- 0 7303 7283"/>
                  <a:gd name="T61" fmla="*/ T60 w 45"/>
                  <a:gd name="T62" fmla="+- 0 4255 4248"/>
                  <a:gd name="T63" fmla="*/ 4255 h 68"/>
                  <a:gd name="T64" fmla="+- 0 7322 7283"/>
                  <a:gd name="T65" fmla="*/ T64 w 45"/>
                  <a:gd name="T66" fmla="+- 0 4255 4248"/>
                  <a:gd name="T67" fmla="*/ 4255 h 68"/>
                  <a:gd name="T68" fmla="+- 0 7321 7283"/>
                  <a:gd name="T69" fmla="*/ T68 w 45"/>
                  <a:gd name="T70" fmla="+- 0 4254 4248"/>
                  <a:gd name="T71" fmla="*/ 4254 h 68"/>
                  <a:gd name="T72" fmla="+- 0 7319 7283"/>
                  <a:gd name="T73" fmla="*/ T72 w 45"/>
                  <a:gd name="T74" fmla="+- 0 4252 4248"/>
                  <a:gd name="T75" fmla="*/ 4252 h 68"/>
                  <a:gd name="T76" fmla="+- 0 7313 7283"/>
                  <a:gd name="T77" fmla="*/ T76 w 45"/>
                  <a:gd name="T78" fmla="+- 0 4249 4248"/>
                  <a:gd name="T79" fmla="*/ 4249 h 68"/>
                  <a:gd name="T80" fmla="+- 0 7310 728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29"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3" name="Freeform 2099"/>
              <p:cNvSpPr>
                <a:spLocks/>
              </p:cNvSpPr>
              <p:nvPr/>
            </p:nvSpPr>
            <p:spPr bwMode="auto">
              <a:xfrm>
                <a:off x="7283" y="4248"/>
                <a:ext cx="45" cy="68"/>
              </a:xfrm>
              <a:custGeom>
                <a:avLst/>
                <a:gdLst>
                  <a:gd name="T0" fmla="+- 0 7322 7283"/>
                  <a:gd name="T1" fmla="*/ T0 w 45"/>
                  <a:gd name="T2" fmla="+- 0 4255 4248"/>
                  <a:gd name="T3" fmla="*/ 4255 h 68"/>
                  <a:gd name="T4" fmla="+- 0 7305 7283"/>
                  <a:gd name="T5" fmla="*/ T4 w 45"/>
                  <a:gd name="T6" fmla="+- 0 4255 4248"/>
                  <a:gd name="T7" fmla="*/ 4255 h 68"/>
                  <a:gd name="T8" fmla="+- 0 7310 7283"/>
                  <a:gd name="T9" fmla="*/ T8 w 45"/>
                  <a:gd name="T10" fmla="+- 0 4256 4248"/>
                  <a:gd name="T11" fmla="*/ 4256 h 68"/>
                  <a:gd name="T12" fmla="+- 0 7313 7283"/>
                  <a:gd name="T13" fmla="*/ T12 w 45"/>
                  <a:gd name="T14" fmla="+- 0 4258 4248"/>
                  <a:gd name="T15" fmla="*/ 4258 h 68"/>
                  <a:gd name="T16" fmla="+- 0 7319 7283"/>
                  <a:gd name="T17" fmla="*/ T16 w 45"/>
                  <a:gd name="T18" fmla="+- 0 4287 4248"/>
                  <a:gd name="T19" fmla="*/ 4287 h 68"/>
                  <a:gd name="T20" fmla="+- 0 7318 7283"/>
                  <a:gd name="T21" fmla="*/ T20 w 45"/>
                  <a:gd name="T22" fmla="+- 0 4290 4248"/>
                  <a:gd name="T23" fmla="*/ 4290 h 68"/>
                  <a:gd name="T24" fmla="+- 0 7307 7283"/>
                  <a:gd name="T25" fmla="*/ T24 w 45"/>
                  <a:gd name="T26" fmla="+- 0 4308 4248"/>
                  <a:gd name="T27" fmla="*/ 4308 h 68"/>
                  <a:gd name="T28" fmla="+- 0 7321 7283"/>
                  <a:gd name="T29" fmla="*/ T28 w 45"/>
                  <a:gd name="T30" fmla="+- 0 4308 4248"/>
                  <a:gd name="T31" fmla="*/ 4308 h 68"/>
                  <a:gd name="T32" fmla="+- 0 7324 7283"/>
                  <a:gd name="T33" fmla="*/ T32 w 45"/>
                  <a:gd name="T34" fmla="+- 0 4303 4248"/>
                  <a:gd name="T35" fmla="*/ 4303 h 68"/>
                  <a:gd name="T36" fmla="+- 0 7326 7283"/>
                  <a:gd name="T37" fmla="*/ T36 w 45"/>
                  <a:gd name="T38" fmla="+- 0 4300 4248"/>
                  <a:gd name="T39" fmla="*/ 4300 h 68"/>
                  <a:gd name="T40" fmla="+- 0 7327 7283"/>
                  <a:gd name="T41" fmla="*/ T40 w 45"/>
                  <a:gd name="T42" fmla="+- 0 4291 4248"/>
                  <a:gd name="T43" fmla="*/ 4291 h 68"/>
                  <a:gd name="T44" fmla="+- 0 7328 7283"/>
                  <a:gd name="T45" fmla="*/ T44 w 45"/>
                  <a:gd name="T46" fmla="+- 0 4287 4248"/>
                  <a:gd name="T47" fmla="*/ 4287 h 68"/>
                  <a:gd name="T48" fmla="+- 0 7327 7283"/>
                  <a:gd name="T49" fmla="*/ T48 w 45"/>
                  <a:gd name="T50" fmla="+- 0 4274 4248"/>
                  <a:gd name="T51" fmla="*/ 4274 h 68"/>
                  <a:gd name="T52" fmla="+- 0 7327 7283"/>
                  <a:gd name="T53" fmla="*/ T52 w 45"/>
                  <a:gd name="T54" fmla="+- 0 4272 4248"/>
                  <a:gd name="T55" fmla="*/ 4272 h 68"/>
                  <a:gd name="T56" fmla="+- 0 7327 7283"/>
                  <a:gd name="T57" fmla="*/ T56 w 45"/>
                  <a:gd name="T58" fmla="+- 0 4271 4248"/>
                  <a:gd name="T59" fmla="*/ 4271 h 68"/>
                  <a:gd name="T60" fmla="+- 0 7326 7283"/>
                  <a:gd name="T61" fmla="*/ T60 w 45"/>
                  <a:gd name="T62" fmla="+- 0 4263 4248"/>
                  <a:gd name="T63" fmla="*/ 4263 h 68"/>
                  <a:gd name="T64" fmla="+- 0 7325 7283"/>
                  <a:gd name="T65" fmla="*/ T64 w 45"/>
                  <a:gd name="T66" fmla="+- 0 4260 4248"/>
                  <a:gd name="T67" fmla="*/ 4260 h 68"/>
                  <a:gd name="T68" fmla="+- 0 7322 728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49" name="Group 2094"/>
            <p:cNvGrpSpPr>
              <a:grpSpLocks/>
            </p:cNvGrpSpPr>
            <p:nvPr/>
          </p:nvGrpSpPr>
          <p:grpSpPr bwMode="auto">
            <a:xfrm>
              <a:off x="7288" y="4372"/>
              <a:ext cx="38" cy="66"/>
              <a:chOff x="7288" y="4372"/>
              <a:chExt cx="38" cy="66"/>
            </a:xfrm>
          </p:grpSpPr>
          <p:sp>
            <p:nvSpPr>
              <p:cNvPr id="38849" name="Freeform 2097"/>
              <p:cNvSpPr>
                <a:spLocks/>
              </p:cNvSpPr>
              <p:nvPr/>
            </p:nvSpPr>
            <p:spPr bwMode="auto">
              <a:xfrm>
                <a:off x="7288" y="4372"/>
                <a:ext cx="38" cy="66"/>
              </a:xfrm>
              <a:custGeom>
                <a:avLst/>
                <a:gdLst>
                  <a:gd name="T0" fmla="+- 0 7324 7288"/>
                  <a:gd name="T1" fmla="*/ T0 w 38"/>
                  <a:gd name="T2" fmla="+- 0 4431 4372"/>
                  <a:gd name="T3" fmla="*/ 4431 h 66"/>
                  <a:gd name="T4" fmla="+- 0 7290 7288"/>
                  <a:gd name="T5" fmla="*/ T4 w 38"/>
                  <a:gd name="T6" fmla="+- 0 4431 4372"/>
                  <a:gd name="T7" fmla="*/ 4431 h 66"/>
                  <a:gd name="T8" fmla="+- 0 7289 7288"/>
                  <a:gd name="T9" fmla="*/ T8 w 38"/>
                  <a:gd name="T10" fmla="+- 0 4431 4372"/>
                  <a:gd name="T11" fmla="*/ 4431 h 66"/>
                  <a:gd name="T12" fmla="+- 0 7289 7288"/>
                  <a:gd name="T13" fmla="*/ T12 w 38"/>
                  <a:gd name="T14" fmla="+- 0 4432 4372"/>
                  <a:gd name="T15" fmla="*/ 4432 h 66"/>
                  <a:gd name="T16" fmla="+- 0 7289 7288"/>
                  <a:gd name="T17" fmla="*/ T16 w 38"/>
                  <a:gd name="T18" fmla="+- 0 4433 4372"/>
                  <a:gd name="T19" fmla="*/ 4433 h 66"/>
                  <a:gd name="T20" fmla="+- 0 7289 7288"/>
                  <a:gd name="T21" fmla="*/ T20 w 38"/>
                  <a:gd name="T22" fmla="+- 0 4436 4372"/>
                  <a:gd name="T23" fmla="*/ 4436 h 66"/>
                  <a:gd name="T24" fmla="+- 0 7289 7288"/>
                  <a:gd name="T25" fmla="*/ T24 w 38"/>
                  <a:gd name="T26" fmla="+- 0 4437 4372"/>
                  <a:gd name="T27" fmla="*/ 4437 h 66"/>
                  <a:gd name="T28" fmla="+- 0 7290 7288"/>
                  <a:gd name="T29" fmla="*/ T28 w 38"/>
                  <a:gd name="T30" fmla="+- 0 4438 4372"/>
                  <a:gd name="T31" fmla="*/ 4438 h 66"/>
                  <a:gd name="T32" fmla="+- 0 7324 7288"/>
                  <a:gd name="T33" fmla="*/ T32 w 38"/>
                  <a:gd name="T34" fmla="+- 0 4438 4372"/>
                  <a:gd name="T35" fmla="*/ 4438 h 66"/>
                  <a:gd name="T36" fmla="+- 0 7325 7288"/>
                  <a:gd name="T37" fmla="*/ T36 w 38"/>
                  <a:gd name="T38" fmla="+- 0 4437 4372"/>
                  <a:gd name="T39" fmla="*/ 4437 h 66"/>
                  <a:gd name="T40" fmla="+- 0 7325 7288"/>
                  <a:gd name="T41" fmla="*/ T40 w 38"/>
                  <a:gd name="T42" fmla="+- 0 4436 4372"/>
                  <a:gd name="T43" fmla="*/ 4436 h 66"/>
                  <a:gd name="T44" fmla="+- 0 7325 7288"/>
                  <a:gd name="T45" fmla="*/ T44 w 38"/>
                  <a:gd name="T46" fmla="+- 0 4433 4372"/>
                  <a:gd name="T47" fmla="*/ 4433 h 66"/>
                  <a:gd name="T48" fmla="+- 0 7325 7288"/>
                  <a:gd name="T49" fmla="*/ T48 w 38"/>
                  <a:gd name="T50" fmla="+- 0 4432 4372"/>
                  <a:gd name="T51" fmla="*/ 4432 h 66"/>
                  <a:gd name="T52" fmla="+- 0 7325 7288"/>
                  <a:gd name="T53" fmla="*/ T52 w 38"/>
                  <a:gd name="T54" fmla="+- 0 4431 4372"/>
                  <a:gd name="T55" fmla="*/ 4431 h 66"/>
                  <a:gd name="T56" fmla="+- 0 7324 7288"/>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0" name="Freeform 2096"/>
              <p:cNvSpPr>
                <a:spLocks/>
              </p:cNvSpPr>
              <p:nvPr/>
            </p:nvSpPr>
            <p:spPr bwMode="auto">
              <a:xfrm>
                <a:off x="7288" y="4372"/>
                <a:ext cx="38" cy="66"/>
              </a:xfrm>
              <a:custGeom>
                <a:avLst/>
                <a:gdLst>
                  <a:gd name="T0" fmla="+- 0 7312 7288"/>
                  <a:gd name="T1" fmla="*/ T0 w 38"/>
                  <a:gd name="T2" fmla="+- 0 4381 4372"/>
                  <a:gd name="T3" fmla="*/ 4381 h 66"/>
                  <a:gd name="T4" fmla="+- 0 7304 7288"/>
                  <a:gd name="T5" fmla="*/ T4 w 38"/>
                  <a:gd name="T6" fmla="+- 0 4381 4372"/>
                  <a:gd name="T7" fmla="*/ 4381 h 66"/>
                  <a:gd name="T8" fmla="+- 0 7304 7288"/>
                  <a:gd name="T9" fmla="*/ T8 w 38"/>
                  <a:gd name="T10" fmla="+- 0 4431 4372"/>
                  <a:gd name="T11" fmla="*/ 4431 h 66"/>
                  <a:gd name="T12" fmla="+- 0 7312 7288"/>
                  <a:gd name="T13" fmla="*/ T12 w 38"/>
                  <a:gd name="T14" fmla="+- 0 4431 4372"/>
                  <a:gd name="T15" fmla="*/ 4431 h 66"/>
                  <a:gd name="T16" fmla="+- 0 7312 7288"/>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1" name="Freeform 2095"/>
              <p:cNvSpPr>
                <a:spLocks/>
              </p:cNvSpPr>
              <p:nvPr/>
            </p:nvSpPr>
            <p:spPr bwMode="auto">
              <a:xfrm>
                <a:off x="7288" y="4372"/>
                <a:ext cx="38" cy="66"/>
              </a:xfrm>
              <a:custGeom>
                <a:avLst/>
                <a:gdLst>
                  <a:gd name="T0" fmla="+- 0 7310 7288"/>
                  <a:gd name="T1" fmla="*/ T0 w 38"/>
                  <a:gd name="T2" fmla="+- 0 4372 4372"/>
                  <a:gd name="T3" fmla="*/ 4372 h 66"/>
                  <a:gd name="T4" fmla="+- 0 7288 7288"/>
                  <a:gd name="T5" fmla="*/ T4 w 38"/>
                  <a:gd name="T6" fmla="+- 0 4388 4372"/>
                  <a:gd name="T7" fmla="*/ 4388 h 66"/>
                  <a:gd name="T8" fmla="+- 0 7289 7288"/>
                  <a:gd name="T9" fmla="*/ T8 w 38"/>
                  <a:gd name="T10" fmla="+- 0 4389 4372"/>
                  <a:gd name="T11" fmla="*/ 4389 h 66"/>
                  <a:gd name="T12" fmla="+- 0 7290 7288"/>
                  <a:gd name="T13" fmla="*/ T12 w 38"/>
                  <a:gd name="T14" fmla="+- 0 4389 4372"/>
                  <a:gd name="T15" fmla="*/ 4389 h 66"/>
                  <a:gd name="T16" fmla="+- 0 7291 7288"/>
                  <a:gd name="T17" fmla="*/ T16 w 38"/>
                  <a:gd name="T18" fmla="+- 0 4388 4372"/>
                  <a:gd name="T19" fmla="*/ 4388 h 66"/>
                  <a:gd name="T20" fmla="+- 0 7304 7288"/>
                  <a:gd name="T21" fmla="*/ T20 w 38"/>
                  <a:gd name="T22" fmla="+- 0 4381 4372"/>
                  <a:gd name="T23" fmla="*/ 4381 h 66"/>
                  <a:gd name="T24" fmla="+- 0 7312 7288"/>
                  <a:gd name="T25" fmla="*/ T24 w 38"/>
                  <a:gd name="T26" fmla="+- 0 4381 4372"/>
                  <a:gd name="T27" fmla="*/ 4381 h 66"/>
                  <a:gd name="T28" fmla="+- 0 7312 7288"/>
                  <a:gd name="T29" fmla="*/ T28 w 38"/>
                  <a:gd name="T30" fmla="+- 0 4372 4372"/>
                  <a:gd name="T31" fmla="*/ 4372 h 66"/>
                  <a:gd name="T32" fmla="+- 0 7311 7288"/>
                  <a:gd name="T33" fmla="*/ T32 w 38"/>
                  <a:gd name="T34" fmla="+- 0 4372 4372"/>
                  <a:gd name="T35" fmla="*/ 4372 h 66"/>
                  <a:gd name="T36" fmla="+- 0 7310 7288"/>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50" name="Group 2089"/>
            <p:cNvGrpSpPr>
              <a:grpSpLocks/>
            </p:cNvGrpSpPr>
            <p:nvPr/>
          </p:nvGrpSpPr>
          <p:grpSpPr bwMode="auto">
            <a:xfrm>
              <a:off x="7284" y="4495"/>
              <a:ext cx="41" cy="67"/>
              <a:chOff x="7284" y="4495"/>
              <a:chExt cx="41" cy="67"/>
            </a:xfrm>
          </p:grpSpPr>
          <p:sp>
            <p:nvSpPr>
              <p:cNvPr id="38845" name="Freeform 2093"/>
              <p:cNvSpPr>
                <a:spLocks/>
              </p:cNvSpPr>
              <p:nvPr/>
            </p:nvSpPr>
            <p:spPr bwMode="auto">
              <a:xfrm>
                <a:off x="7284" y="4495"/>
                <a:ext cx="41" cy="67"/>
              </a:xfrm>
              <a:custGeom>
                <a:avLst/>
                <a:gdLst>
                  <a:gd name="T0" fmla="+- 0 7286 7284"/>
                  <a:gd name="T1" fmla="*/ T0 w 41"/>
                  <a:gd name="T2" fmla="+- 0 4551 4495"/>
                  <a:gd name="T3" fmla="*/ 4551 h 67"/>
                  <a:gd name="T4" fmla="+- 0 7285 7284"/>
                  <a:gd name="T5" fmla="*/ T4 w 41"/>
                  <a:gd name="T6" fmla="+- 0 4551 4495"/>
                  <a:gd name="T7" fmla="*/ 4551 h 67"/>
                  <a:gd name="T8" fmla="+- 0 7285 7284"/>
                  <a:gd name="T9" fmla="*/ T8 w 41"/>
                  <a:gd name="T10" fmla="+- 0 4551 4495"/>
                  <a:gd name="T11" fmla="*/ 4551 h 67"/>
                  <a:gd name="T12" fmla="+- 0 7285 7284"/>
                  <a:gd name="T13" fmla="*/ T12 w 41"/>
                  <a:gd name="T14" fmla="+- 0 4552 4495"/>
                  <a:gd name="T15" fmla="*/ 4552 h 67"/>
                  <a:gd name="T16" fmla="+- 0 7284 7284"/>
                  <a:gd name="T17" fmla="*/ T16 w 41"/>
                  <a:gd name="T18" fmla="+- 0 4554 4495"/>
                  <a:gd name="T19" fmla="*/ 4554 h 67"/>
                  <a:gd name="T20" fmla="+- 0 7285 7284"/>
                  <a:gd name="T21" fmla="*/ T20 w 41"/>
                  <a:gd name="T22" fmla="+- 0 4557 4495"/>
                  <a:gd name="T23" fmla="*/ 4557 h 67"/>
                  <a:gd name="T24" fmla="+- 0 7305 7284"/>
                  <a:gd name="T25" fmla="*/ T24 w 41"/>
                  <a:gd name="T26" fmla="+- 0 4562 4495"/>
                  <a:gd name="T27" fmla="*/ 4562 h 67"/>
                  <a:gd name="T28" fmla="+- 0 7308 7284"/>
                  <a:gd name="T29" fmla="*/ T28 w 41"/>
                  <a:gd name="T30" fmla="+- 0 4561 4495"/>
                  <a:gd name="T31" fmla="*/ 4561 h 67"/>
                  <a:gd name="T32" fmla="+- 0 7314 7284"/>
                  <a:gd name="T33" fmla="*/ T32 w 41"/>
                  <a:gd name="T34" fmla="+- 0 4559 4495"/>
                  <a:gd name="T35" fmla="*/ 4559 h 67"/>
                  <a:gd name="T36" fmla="+- 0 7316 7284"/>
                  <a:gd name="T37" fmla="*/ T36 w 41"/>
                  <a:gd name="T38" fmla="+- 0 4558 4495"/>
                  <a:gd name="T39" fmla="*/ 4558 h 67"/>
                  <a:gd name="T40" fmla="+- 0 7320 7284"/>
                  <a:gd name="T41" fmla="*/ T40 w 41"/>
                  <a:gd name="T42" fmla="+- 0 4555 4495"/>
                  <a:gd name="T43" fmla="*/ 4555 h 67"/>
                  <a:gd name="T44" fmla="+- 0 7298 7284"/>
                  <a:gd name="T45" fmla="*/ T44 w 41"/>
                  <a:gd name="T46" fmla="+- 0 4555 4495"/>
                  <a:gd name="T47" fmla="*/ 4555 h 67"/>
                  <a:gd name="T48" fmla="+- 0 7296 7284"/>
                  <a:gd name="T49" fmla="*/ T48 w 41"/>
                  <a:gd name="T50" fmla="+- 0 4554 4495"/>
                  <a:gd name="T51" fmla="*/ 4554 h 67"/>
                  <a:gd name="T52" fmla="+- 0 7295 7284"/>
                  <a:gd name="T53" fmla="*/ T52 w 41"/>
                  <a:gd name="T54" fmla="+- 0 4554 4495"/>
                  <a:gd name="T55" fmla="*/ 4554 h 67"/>
                  <a:gd name="T56" fmla="+- 0 7290 7284"/>
                  <a:gd name="T57" fmla="*/ T56 w 41"/>
                  <a:gd name="T58" fmla="+- 0 4552 4495"/>
                  <a:gd name="T59" fmla="*/ 4552 h 67"/>
                  <a:gd name="T60" fmla="+- 0 7287 7284"/>
                  <a:gd name="T61" fmla="*/ T60 w 41"/>
                  <a:gd name="T62" fmla="+- 0 4551 4495"/>
                  <a:gd name="T63" fmla="*/ 4551 h 67"/>
                  <a:gd name="T64" fmla="+- 0 7286 7284"/>
                  <a:gd name="T65" fmla="*/ T64 w 41"/>
                  <a:gd name="T66" fmla="+- 0 4551 4495"/>
                  <a:gd name="T67" fmla="*/ 455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6"/>
                    </a:moveTo>
                    <a:lnTo>
                      <a:pt x="1" y="56"/>
                    </a:lnTo>
                    <a:lnTo>
                      <a:pt x="1" y="57"/>
                    </a:lnTo>
                    <a:lnTo>
                      <a:pt x="0" y="59"/>
                    </a:lnTo>
                    <a:lnTo>
                      <a:pt x="1" y="62"/>
                    </a:lnTo>
                    <a:lnTo>
                      <a:pt x="21" y="67"/>
                    </a:lnTo>
                    <a:lnTo>
                      <a:pt x="24" y="66"/>
                    </a:lnTo>
                    <a:lnTo>
                      <a:pt x="30" y="64"/>
                    </a:lnTo>
                    <a:lnTo>
                      <a:pt x="32" y="63"/>
                    </a:lnTo>
                    <a:lnTo>
                      <a:pt x="36" y="60"/>
                    </a:lnTo>
                    <a:lnTo>
                      <a:pt x="14" y="60"/>
                    </a:lnTo>
                    <a:lnTo>
                      <a:pt x="12" y="59"/>
                    </a:lnTo>
                    <a:lnTo>
                      <a:pt x="11" y="59"/>
                    </a:lnTo>
                    <a:lnTo>
                      <a:pt x="6" y="57"/>
                    </a:lnTo>
                    <a:lnTo>
                      <a:pt x="3" y="56"/>
                    </a:lnTo>
                    <a:lnTo>
                      <a:pt x="2"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6" name="Freeform 2092"/>
              <p:cNvSpPr>
                <a:spLocks/>
              </p:cNvSpPr>
              <p:nvPr/>
            </p:nvSpPr>
            <p:spPr bwMode="auto">
              <a:xfrm>
                <a:off x="7284" y="4495"/>
                <a:ext cx="41" cy="67"/>
              </a:xfrm>
              <a:custGeom>
                <a:avLst/>
                <a:gdLst>
                  <a:gd name="T0" fmla="+- 0 7321 7284"/>
                  <a:gd name="T1" fmla="*/ T0 w 41"/>
                  <a:gd name="T2" fmla="+- 0 4528 4495"/>
                  <a:gd name="T3" fmla="*/ 4528 h 67"/>
                  <a:gd name="T4" fmla="+- 0 7302 7284"/>
                  <a:gd name="T5" fmla="*/ T4 w 41"/>
                  <a:gd name="T6" fmla="+- 0 4528 4495"/>
                  <a:gd name="T7" fmla="*/ 4528 h 67"/>
                  <a:gd name="T8" fmla="+- 0 7305 7284"/>
                  <a:gd name="T9" fmla="*/ T8 w 41"/>
                  <a:gd name="T10" fmla="+- 0 4528 4495"/>
                  <a:gd name="T11" fmla="*/ 4528 h 67"/>
                  <a:gd name="T12" fmla="+- 0 7309 7284"/>
                  <a:gd name="T13" fmla="*/ T12 w 41"/>
                  <a:gd name="T14" fmla="+- 0 4529 4495"/>
                  <a:gd name="T15" fmla="*/ 4529 h 67"/>
                  <a:gd name="T16" fmla="+- 0 7316 7284"/>
                  <a:gd name="T17" fmla="*/ T16 w 41"/>
                  <a:gd name="T18" fmla="+- 0 4538 4495"/>
                  <a:gd name="T19" fmla="*/ 4538 h 67"/>
                  <a:gd name="T20" fmla="+- 0 7316 7284"/>
                  <a:gd name="T21" fmla="*/ T20 w 41"/>
                  <a:gd name="T22" fmla="+- 0 4543 4495"/>
                  <a:gd name="T23" fmla="*/ 4543 h 67"/>
                  <a:gd name="T24" fmla="+- 0 7303 7284"/>
                  <a:gd name="T25" fmla="*/ T24 w 41"/>
                  <a:gd name="T26" fmla="+- 0 4555 4495"/>
                  <a:gd name="T27" fmla="*/ 4555 h 67"/>
                  <a:gd name="T28" fmla="+- 0 7320 7284"/>
                  <a:gd name="T29" fmla="*/ T28 w 41"/>
                  <a:gd name="T30" fmla="+- 0 4555 4495"/>
                  <a:gd name="T31" fmla="*/ 4555 h 67"/>
                  <a:gd name="T32" fmla="+- 0 7321 7284"/>
                  <a:gd name="T33" fmla="*/ T32 w 41"/>
                  <a:gd name="T34" fmla="+- 0 4554 4495"/>
                  <a:gd name="T35" fmla="*/ 4554 h 67"/>
                  <a:gd name="T36" fmla="+- 0 7322 7284"/>
                  <a:gd name="T37" fmla="*/ T36 w 41"/>
                  <a:gd name="T38" fmla="+- 0 4552 4495"/>
                  <a:gd name="T39" fmla="*/ 4552 h 67"/>
                  <a:gd name="T40" fmla="+- 0 7325 7284"/>
                  <a:gd name="T41" fmla="*/ T40 w 41"/>
                  <a:gd name="T42" fmla="+- 0 4546 4495"/>
                  <a:gd name="T43" fmla="*/ 4546 h 67"/>
                  <a:gd name="T44" fmla="+- 0 7325 7284"/>
                  <a:gd name="T45" fmla="*/ T44 w 41"/>
                  <a:gd name="T46" fmla="+- 0 4543 4495"/>
                  <a:gd name="T47" fmla="*/ 4543 h 67"/>
                  <a:gd name="T48" fmla="+- 0 7325 7284"/>
                  <a:gd name="T49" fmla="*/ T48 w 41"/>
                  <a:gd name="T50" fmla="+- 0 4537 4495"/>
                  <a:gd name="T51" fmla="*/ 4537 h 67"/>
                  <a:gd name="T52" fmla="+- 0 7325 7284"/>
                  <a:gd name="T53" fmla="*/ T52 w 41"/>
                  <a:gd name="T54" fmla="+- 0 4534 4495"/>
                  <a:gd name="T55" fmla="*/ 4534 h 67"/>
                  <a:gd name="T56" fmla="+- 0 7323 7284"/>
                  <a:gd name="T57" fmla="*/ T56 w 41"/>
                  <a:gd name="T58" fmla="+- 0 4530 4495"/>
                  <a:gd name="T59" fmla="*/ 4530 h 67"/>
                  <a:gd name="T60" fmla="+- 0 7321 7284"/>
                  <a:gd name="T61" fmla="*/ T60 w 41"/>
                  <a:gd name="T62" fmla="+- 0 4528 4495"/>
                  <a:gd name="T63" fmla="*/ 452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1" y="33"/>
                    </a:lnTo>
                    <a:lnTo>
                      <a:pt x="25" y="34"/>
                    </a:lnTo>
                    <a:lnTo>
                      <a:pt x="32" y="43"/>
                    </a:lnTo>
                    <a:lnTo>
                      <a:pt x="32" y="48"/>
                    </a:lnTo>
                    <a:lnTo>
                      <a:pt x="19" y="60"/>
                    </a:lnTo>
                    <a:lnTo>
                      <a:pt x="36" y="60"/>
                    </a:lnTo>
                    <a:lnTo>
                      <a:pt x="37" y="59"/>
                    </a:lnTo>
                    <a:lnTo>
                      <a:pt x="38" y="57"/>
                    </a:lnTo>
                    <a:lnTo>
                      <a:pt x="41" y="51"/>
                    </a:lnTo>
                    <a:lnTo>
                      <a:pt x="41" y="48"/>
                    </a:lnTo>
                    <a:lnTo>
                      <a:pt x="41" y="42"/>
                    </a:lnTo>
                    <a:lnTo>
                      <a:pt x="41" y="39"/>
                    </a:lnTo>
                    <a:lnTo>
                      <a:pt x="39" y="35"/>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7" name="Freeform 2091"/>
              <p:cNvSpPr>
                <a:spLocks/>
              </p:cNvSpPr>
              <p:nvPr/>
            </p:nvSpPr>
            <p:spPr bwMode="auto">
              <a:xfrm>
                <a:off x="7284" y="4495"/>
                <a:ext cx="41" cy="67"/>
              </a:xfrm>
              <a:custGeom>
                <a:avLst/>
                <a:gdLst>
                  <a:gd name="T0" fmla="+- 0 7319 7284"/>
                  <a:gd name="T1" fmla="*/ T0 w 41"/>
                  <a:gd name="T2" fmla="+- 0 4495 4495"/>
                  <a:gd name="T3" fmla="*/ 4495 h 67"/>
                  <a:gd name="T4" fmla="+- 0 7291 7284"/>
                  <a:gd name="T5" fmla="*/ T4 w 41"/>
                  <a:gd name="T6" fmla="+- 0 4495 4495"/>
                  <a:gd name="T7" fmla="*/ 4495 h 67"/>
                  <a:gd name="T8" fmla="+- 0 7289 7284"/>
                  <a:gd name="T9" fmla="*/ T8 w 41"/>
                  <a:gd name="T10" fmla="+- 0 4496 4495"/>
                  <a:gd name="T11" fmla="*/ 4496 h 67"/>
                  <a:gd name="T12" fmla="+- 0 7288 7284"/>
                  <a:gd name="T13" fmla="*/ T12 w 41"/>
                  <a:gd name="T14" fmla="+- 0 4498 4495"/>
                  <a:gd name="T15" fmla="*/ 4498 h 67"/>
                  <a:gd name="T16" fmla="+- 0 7288 7284"/>
                  <a:gd name="T17" fmla="*/ T16 w 41"/>
                  <a:gd name="T18" fmla="+- 0 4525 4495"/>
                  <a:gd name="T19" fmla="*/ 4525 h 67"/>
                  <a:gd name="T20" fmla="+- 0 7288 7284"/>
                  <a:gd name="T21" fmla="*/ T20 w 41"/>
                  <a:gd name="T22" fmla="+- 0 4528 4495"/>
                  <a:gd name="T23" fmla="*/ 4528 h 67"/>
                  <a:gd name="T24" fmla="+- 0 7290 7284"/>
                  <a:gd name="T25" fmla="*/ T24 w 41"/>
                  <a:gd name="T26" fmla="+- 0 4528 4495"/>
                  <a:gd name="T27" fmla="*/ 4528 h 67"/>
                  <a:gd name="T28" fmla="+- 0 7294 7284"/>
                  <a:gd name="T29" fmla="*/ T28 w 41"/>
                  <a:gd name="T30" fmla="+- 0 4528 4495"/>
                  <a:gd name="T31" fmla="*/ 4528 h 67"/>
                  <a:gd name="T32" fmla="+- 0 7296 7284"/>
                  <a:gd name="T33" fmla="*/ T32 w 41"/>
                  <a:gd name="T34" fmla="+- 0 4528 4495"/>
                  <a:gd name="T35" fmla="*/ 4528 h 67"/>
                  <a:gd name="T36" fmla="+- 0 7302 7284"/>
                  <a:gd name="T37" fmla="*/ T36 w 41"/>
                  <a:gd name="T38" fmla="+- 0 4528 4495"/>
                  <a:gd name="T39" fmla="*/ 4528 h 67"/>
                  <a:gd name="T40" fmla="+- 0 7321 7284"/>
                  <a:gd name="T41" fmla="*/ T40 w 41"/>
                  <a:gd name="T42" fmla="+- 0 4528 4495"/>
                  <a:gd name="T43" fmla="*/ 4528 h 67"/>
                  <a:gd name="T44" fmla="+- 0 7318 7284"/>
                  <a:gd name="T45" fmla="*/ T44 w 41"/>
                  <a:gd name="T46" fmla="+- 0 4524 4495"/>
                  <a:gd name="T47" fmla="*/ 4524 h 67"/>
                  <a:gd name="T48" fmla="+- 0 7315 7284"/>
                  <a:gd name="T49" fmla="*/ T48 w 41"/>
                  <a:gd name="T50" fmla="+- 0 4523 4495"/>
                  <a:gd name="T51" fmla="*/ 4523 h 67"/>
                  <a:gd name="T52" fmla="+- 0 7310 7284"/>
                  <a:gd name="T53" fmla="*/ T52 w 41"/>
                  <a:gd name="T54" fmla="+- 0 4521 4495"/>
                  <a:gd name="T55" fmla="*/ 4521 h 67"/>
                  <a:gd name="T56" fmla="+- 0 7309 7284"/>
                  <a:gd name="T57" fmla="*/ T56 w 41"/>
                  <a:gd name="T58" fmla="+- 0 4521 4495"/>
                  <a:gd name="T59" fmla="*/ 4521 h 67"/>
                  <a:gd name="T60" fmla="+- 0 7295 7284"/>
                  <a:gd name="T61" fmla="*/ T60 w 41"/>
                  <a:gd name="T62" fmla="+- 0 4521 4495"/>
                  <a:gd name="T63" fmla="*/ 4521 h 67"/>
                  <a:gd name="T64" fmla="+- 0 7295 7284"/>
                  <a:gd name="T65" fmla="*/ T64 w 41"/>
                  <a:gd name="T66" fmla="+- 0 4503 4495"/>
                  <a:gd name="T67" fmla="*/ 4503 h 67"/>
                  <a:gd name="T68" fmla="+- 0 7319 7284"/>
                  <a:gd name="T69" fmla="*/ T68 w 41"/>
                  <a:gd name="T70" fmla="+- 0 4503 4495"/>
                  <a:gd name="T71" fmla="*/ 4503 h 67"/>
                  <a:gd name="T72" fmla="+- 0 7321 7284"/>
                  <a:gd name="T73" fmla="*/ T72 w 41"/>
                  <a:gd name="T74" fmla="+- 0 4502 4495"/>
                  <a:gd name="T75" fmla="*/ 4502 h 67"/>
                  <a:gd name="T76" fmla="+- 0 7321 7284"/>
                  <a:gd name="T77" fmla="*/ T76 w 41"/>
                  <a:gd name="T78" fmla="+- 0 4499 4495"/>
                  <a:gd name="T79" fmla="*/ 4499 h 67"/>
                  <a:gd name="T80" fmla="+- 0 7321 7284"/>
                  <a:gd name="T81" fmla="*/ T80 w 41"/>
                  <a:gd name="T82" fmla="+- 0 4497 4495"/>
                  <a:gd name="T83" fmla="*/ 4497 h 67"/>
                  <a:gd name="T84" fmla="+- 0 7321 7284"/>
                  <a:gd name="T85" fmla="*/ T84 w 41"/>
                  <a:gd name="T86" fmla="+- 0 4496 4495"/>
                  <a:gd name="T87" fmla="*/ 4496 h 67"/>
                  <a:gd name="T88" fmla="+- 0 7320 7284"/>
                  <a:gd name="T89" fmla="*/ T88 w 41"/>
                  <a:gd name="T90" fmla="+- 0 4495 4495"/>
                  <a:gd name="T91" fmla="*/ 4495 h 67"/>
                  <a:gd name="T92" fmla="+- 0 7319 7284"/>
                  <a:gd name="T93" fmla="*/ T92 w 41"/>
                  <a:gd name="T94" fmla="+- 0 4495 4495"/>
                  <a:gd name="T95"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7" y="0"/>
                    </a:lnTo>
                    <a:lnTo>
                      <a:pt x="5" y="1"/>
                    </a:lnTo>
                    <a:lnTo>
                      <a:pt x="4" y="3"/>
                    </a:lnTo>
                    <a:lnTo>
                      <a:pt x="4" y="30"/>
                    </a:lnTo>
                    <a:lnTo>
                      <a:pt x="4" y="33"/>
                    </a:lnTo>
                    <a:lnTo>
                      <a:pt x="6" y="33"/>
                    </a:lnTo>
                    <a:lnTo>
                      <a:pt x="10" y="33"/>
                    </a:lnTo>
                    <a:lnTo>
                      <a:pt x="12" y="33"/>
                    </a:lnTo>
                    <a:lnTo>
                      <a:pt x="18" y="33"/>
                    </a:lnTo>
                    <a:lnTo>
                      <a:pt x="37" y="33"/>
                    </a:lnTo>
                    <a:lnTo>
                      <a:pt x="34" y="29"/>
                    </a:lnTo>
                    <a:lnTo>
                      <a:pt x="31" y="28"/>
                    </a:lnTo>
                    <a:lnTo>
                      <a:pt x="26" y="26"/>
                    </a:lnTo>
                    <a:lnTo>
                      <a:pt x="25" y="26"/>
                    </a:lnTo>
                    <a:lnTo>
                      <a:pt x="11" y="26"/>
                    </a:lnTo>
                    <a:lnTo>
                      <a:pt x="11" y="8"/>
                    </a:lnTo>
                    <a:lnTo>
                      <a:pt x="35" y="8"/>
                    </a:lnTo>
                    <a:lnTo>
                      <a:pt x="37" y="7"/>
                    </a:lnTo>
                    <a:lnTo>
                      <a:pt x="37" y="4"/>
                    </a:lnTo>
                    <a:lnTo>
                      <a:pt x="37" y="2"/>
                    </a:lnTo>
                    <a:lnTo>
                      <a:pt x="37"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8" name="Freeform 2090"/>
              <p:cNvSpPr>
                <a:spLocks/>
              </p:cNvSpPr>
              <p:nvPr/>
            </p:nvSpPr>
            <p:spPr bwMode="auto">
              <a:xfrm>
                <a:off x="7284" y="4495"/>
                <a:ext cx="41" cy="67"/>
              </a:xfrm>
              <a:custGeom>
                <a:avLst/>
                <a:gdLst>
                  <a:gd name="T0" fmla="+- 0 7307 7284"/>
                  <a:gd name="T1" fmla="*/ T0 w 41"/>
                  <a:gd name="T2" fmla="+- 0 4521 4495"/>
                  <a:gd name="T3" fmla="*/ 4521 h 67"/>
                  <a:gd name="T4" fmla="+- 0 7299 7284"/>
                  <a:gd name="T5" fmla="*/ T4 w 41"/>
                  <a:gd name="T6" fmla="+- 0 4521 4495"/>
                  <a:gd name="T7" fmla="*/ 4521 h 67"/>
                  <a:gd name="T8" fmla="+- 0 7295 7284"/>
                  <a:gd name="T9" fmla="*/ T8 w 41"/>
                  <a:gd name="T10" fmla="+- 0 4521 4495"/>
                  <a:gd name="T11" fmla="*/ 4521 h 67"/>
                  <a:gd name="T12" fmla="+- 0 7309 7284"/>
                  <a:gd name="T13" fmla="*/ T12 w 41"/>
                  <a:gd name="T14" fmla="+- 0 4521 4495"/>
                  <a:gd name="T15" fmla="*/ 4521 h 67"/>
                  <a:gd name="T16" fmla="+- 0 7307 7284"/>
                  <a:gd name="T17" fmla="*/ T16 w 41"/>
                  <a:gd name="T18" fmla="+- 0 4521 4495"/>
                  <a:gd name="T19" fmla="*/ 4521 h 67"/>
                </a:gdLst>
                <a:ahLst/>
                <a:cxnLst>
                  <a:cxn ang="0">
                    <a:pos x="T1" y="T3"/>
                  </a:cxn>
                  <a:cxn ang="0">
                    <a:pos x="T5" y="T7"/>
                  </a:cxn>
                  <a:cxn ang="0">
                    <a:pos x="T9" y="T11"/>
                  </a:cxn>
                  <a:cxn ang="0">
                    <a:pos x="T13" y="T15"/>
                  </a:cxn>
                  <a:cxn ang="0">
                    <a:pos x="T17" y="T19"/>
                  </a:cxn>
                </a:cxnLst>
                <a:rect l="0" t="0" r="r" b="b"/>
                <a:pathLst>
                  <a:path w="41" h="67">
                    <a:moveTo>
                      <a:pt x="23" y="26"/>
                    </a:moveTo>
                    <a:lnTo>
                      <a:pt x="15" y="26"/>
                    </a:lnTo>
                    <a:lnTo>
                      <a:pt x="11" y="26"/>
                    </a:lnTo>
                    <a:lnTo>
                      <a:pt x="25" y="26"/>
                    </a:lnTo>
                    <a:lnTo>
                      <a:pt x="23"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51" name="Group 2080"/>
            <p:cNvGrpSpPr>
              <a:grpSpLocks/>
            </p:cNvGrpSpPr>
            <p:nvPr/>
          </p:nvGrpSpPr>
          <p:grpSpPr bwMode="auto">
            <a:xfrm>
              <a:off x="7353" y="4031"/>
              <a:ext cx="80" cy="658"/>
              <a:chOff x="7353" y="4031"/>
              <a:chExt cx="80" cy="658"/>
            </a:xfrm>
          </p:grpSpPr>
          <p:sp>
            <p:nvSpPr>
              <p:cNvPr id="38837" name="Freeform 2088"/>
              <p:cNvSpPr>
                <a:spLocks/>
              </p:cNvSpPr>
              <p:nvPr/>
            </p:nvSpPr>
            <p:spPr bwMode="auto">
              <a:xfrm>
                <a:off x="7353" y="4031"/>
                <a:ext cx="80" cy="658"/>
              </a:xfrm>
              <a:custGeom>
                <a:avLst/>
                <a:gdLst>
                  <a:gd name="T0" fmla="+- 0 7431 7353"/>
                  <a:gd name="T1" fmla="*/ T0 w 80"/>
                  <a:gd name="T2" fmla="+- 0 4450 4031"/>
                  <a:gd name="T3" fmla="*/ 4450 h 658"/>
                  <a:gd name="T4" fmla="+- 0 7430 7353"/>
                  <a:gd name="T5" fmla="*/ T4 w 80"/>
                  <a:gd name="T6" fmla="+- 0 4451 4031"/>
                  <a:gd name="T7" fmla="*/ 4451 h 658"/>
                  <a:gd name="T8" fmla="+- 0 7354 7353"/>
                  <a:gd name="T9" fmla="*/ T8 w 80"/>
                  <a:gd name="T10" fmla="+- 0 4451 4031"/>
                  <a:gd name="T11" fmla="*/ 4451 h 658"/>
                  <a:gd name="T12" fmla="+- 0 7354 7353"/>
                  <a:gd name="T13" fmla="*/ T12 w 80"/>
                  <a:gd name="T14" fmla="+- 0 4461 4031"/>
                  <a:gd name="T15" fmla="*/ 4461 h 658"/>
                  <a:gd name="T16" fmla="+- 0 7424 7353"/>
                  <a:gd name="T17" fmla="*/ T16 w 80"/>
                  <a:gd name="T18" fmla="+- 0 4461 4031"/>
                  <a:gd name="T19" fmla="*/ 4461 h 658"/>
                  <a:gd name="T20" fmla="+- 0 7427 7353"/>
                  <a:gd name="T21" fmla="*/ T20 w 80"/>
                  <a:gd name="T22" fmla="+- 0 4463 4031"/>
                  <a:gd name="T23" fmla="*/ 4463 h 658"/>
                  <a:gd name="T24" fmla="+- 0 7424 7353"/>
                  <a:gd name="T25" fmla="*/ T24 w 80"/>
                  <a:gd name="T26" fmla="+- 0 4466 4031"/>
                  <a:gd name="T27" fmla="*/ 4466 h 658"/>
                  <a:gd name="T28" fmla="+- 0 7354 7353"/>
                  <a:gd name="T29" fmla="*/ T28 w 80"/>
                  <a:gd name="T30" fmla="+- 0 4466 4031"/>
                  <a:gd name="T31" fmla="*/ 4466 h 658"/>
                  <a:gd name="T32" fmla="+- 0 7354 7353"/>
                  <a:gd name="T33" fmla="*/ T32 w 80"/>
                  <a:gd name="T34" fmla="+- 0 4688 4031"/>
                  <a:gd name="T35" fmla="*/ 4688 h 658"/>
                  <a:gd name="T36" fmla="+- 0 7353 7353"/>
                  <a:gd name="T37" fmla="*/ T36 w 80"/>
                  <a:gd name="T38" fmla="+- 0 4689 4031"/>
                  <a:gd name="T39" fmla="*/ 4689 h 658"/>
                  <a:gd name="T40" fmla="+- 0 7432 7353"/>
                  <a:gd name="T41" fmla="*/ T40 w 80"/>
                  <a:gd name="T42" fmla="+- 0 4689 4031"/>
                  <a:gd name="T43" fmla="*/ 4689 h 658"/>
                  <a:gd name="T44" fmla="+- 0 7431 7353"/>
                  <a:gd name="T45" fmla="*/ T44 w 80"/>
                  <a:gd name="T46" fmla="+- 0 4688 4031"/>
                  <a:gd name="T47" fmla="*/ 4688 h 658"/>
                  <a:gd name="T48" fmla="+- 0 7431 7353"/>
                  <a:gd name="T49" fmla="*/ T48 w 80"/>
                  <a:gd name="T50" fmla="+- 0 4649 4031"/>
                  <a:gd name="T51" fmla="*/ 4649 h 658"/>
                  <a:gd name="T52" fmla="+- 0 7390 7353"/>
                  <a:gd name="T53" fmla="*/ T52 w 80"/>
                  <a:gd name="T54" fmla="+- 0 4649 4031"/>
                  <a:gd name="T55" fmla="*/ 4649 h 658"/>
                  <a:gd name="T56" fmla="+- 0 7386 7353"/>
                  <a:gd name="T57" fmla="*/ T56 w 80"/>
                  <a:gd name="T58" fmla="+- 0 4648 4031"/>
                  <a:gd name="T59" fmla="*/ 4648 h 658"/>
                  <a:gd name="T60" fmla="+- 0 7365 7353"/>
                  <a:gd name="T61" fmla="*/ T60 w 80"/>
                  <a:gd name="T62" fmla="+- 0 4614 4031"/>
                  <a:gd name="T63" fmla="*/ 4614 h 658"/>
                  <a:gd name="T64" fmla="+- 0 7365 7353"/>
                  <a:gd name="T65" fmla="*/ T64 w 80"/>
                  <a:gd name="T66" fmla="+- 0 4598 4031"/>
                  <a:gd name="T67" fmla="*/ 4598 h 658"/>
                  <a:gd name="T68" fmla="+- 0 7397 7353"/>
                  <a:gd name="T69" fmla="*/ T68 w 80"/>
                  <a:gd name="T70" fmla="+- 0 4556 4031"/>
                  <a:gd name="T71" fmla="*/ 4556 h 658"/>
                  <a:gd name="T72" fmla="+- 0 7431 7353"/>
                  <a:gd name="T73" fmla="*/ T72 w 80"/>
                  <a:gd name="T74" fmla="+- 0 4556 4031"/>
                  <a:gd name="T75" fmla="*/ 4556 h 658"/>
                  <a:gd name="T76" fmla="+- 0 7431 7353"/>
                  <a:gd name="T77" fmla="*/ T76 w 80"/>
                  <a:gd name="T78" fmla="+- 0 4450 4031"/>
                  <a:gd name="T79" fmla="*/ 445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80" h="658">
                    <a:moveTo>
                      <a:pt x="78" y="419"/>
                    </a:moveTo>
                    <a:lnTo>
                      <a:pt x="77" y="420"/>
                    </a:lnTo>
                    <a:lnTo>
                      <a:pt x="1" y="420"/>
                    </a:lnTo>
                    <a:lnTo>
                      <a:pt x="1" y="430"/>
                    </a:lnTo>
                    <a:lnTo>
                      <a:pt x="71" y="430"/>
                    </a:lnTo>
                    <a:lnTo>
                      <a:pt x="74" y="432"/>
                    </a:lnTo>
                    <a:lnTo>
                      <a:pt x="71" y="435"/>
                    </a:lnTo>
                    <a:lnTo>
                      <a:pt x="1" y="435"/>
                    </a:lnTo>
                    <a:lnTo>
                      <a:pt x="1" y="657"/>
                    </a:lnTo>
                    <a:lnTo>
                      <a:pt x="0" y="658"/>
                    </a:lnTo>
                    <a:lnTo>
                      <a:pt x="79" y="658"/>
                    </a:lnTo>
                    <a:lnTo>
                      <a:pt x="78" y="657"/>
                    </a:lnTo>
                    <a:lnTo>
                      <a:pt x="78" y="618"/>
                    </a:lnTo>
                    <a:lnTo>
                      <a:pt x="37" y="618"/>
                    </a:lnTo>
                    <a:lnTo>
                      <a:pt x="33" y="617"/>
                    </a:lnTo>
                    <a:lnTo>
                      <a:pt x="12" y="583"/>
                    </a:lnTo>
                    <a:lnTo>
                      <a:pt x="12" y="567"/>
                    </a:lnTo>
                    <a:lnTo>
                      <a:pt x="44" y="525"/>
                    </a:lnTo>
                    <a:lnTo>
                      <a:pt x="78" y="525"/>
                    </a:lnTo>
                    <a:lnTo>
                      <a:pt x="78" y="41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38" name="Freeform 2087"/>
              <p:cNvSpPr>
                <a:spLocks/>
              </p:cNvSpPr>
              <p:nvPr/>
            </p:nvSpPr>
            <p:spPr bwMode="auto">
              <a:xfrm>
                <a:off x="7353" y="4031"/>
                <a:ext cx="80" cy="658"/>
              </a:xfrm>
              <a:custGeom>
                <a:avLst/>
                <a:gdLst>
                  <a:gd name="T0" fmla="+- 0 7431 7353"/>
                  <a:gd name="T1" fmla="*/ T0 w 80"/>
                  <a:gd name="T2" fmla="+- 0 4590 4031"/>
                  <a:gd name="T3" fmla="*/ 4590 h 658"/>
                  <a:gd name="T4" fmla="+- 0 7405 7353"/>
                  <a:gd name="T5" fmla="*/ T4 w 80"/>
                  <a:gd name="T6" fmla="+- 0 4590 4031"/>
                  <a:gd name="T7" fmla="*/ 4590 h 658"/>
                  <a:gd name="T8" fmla="+- 0 7408 7353"/>
                  <a:gd name="T9" fmla="*/ T8 w 80"/>
                  <a:gd name="T10" fmla="+- 0 4591 4031"/>
                  <a:gd name="T11" fmla="*/ 4591 h 658"/>
                  <a:gd name="T12" fmla="+- 0 7415 7353"/>
                  <a:gd name="T13" fmla="*/ T12 w 80"/>
                  <a:gd name="T14" fmla="+- 0 4593 4031"/>
                  <a:gd name="T15" fmla="*/ 4593 h 658"/>
                  <a:gd name="T16" fmla="+- 0 7425 7353"/>
                  <a:gd name="T17" fmla="*/ T16 w 80"/>
                  <a:gd name="T18" fmla="+- 0 4613 4031"/>
                  <a:gd name="T19" fmla="*/ 4613 h 658"/>
                  <a:gd name="T20" fmla="+- 0 7425 7353"/>
                  <a:gd name="T21" fmla="*/ T20 w 80"/>
                  <a:gd name="T22" fmla="+- 0 4621 4031"/>
                  <a:gd name="T23" fmla="*/ 4621 h 658"/>
                  <a:gd name="T24" fmla="+- 0 7399 7353"/>
                  <a:gd name="T25" fmla="*/ T24 w 80"/>
                  <a:gd name="T26" fmla="+- 0 4649 4031"/>
                  <a:gd name="T27" fmla="*/ 4649 h 658"/>
                  <a:gd name="T28" fmla="+- 0 7431 7353"/>
                  <a:gd name="T29" fmla="*/ T28 w 80"/>
                  <a:gd name="T30" fmla="+- 0 4649 4031"/>
                  <a:gd name="T31" fmla="*/ 4649 h 658"/>
                  <a:gd name="T32" fmla="+- 0 7431 7353"/>
                  <a:gd name="T33" fmla="*/ T32 w 80"/>
                  <a:gd name="T34" fmla="+- 0 4590 4031"/>
                  <a:gd name="T35" fmla="*/ 459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559"/>
                    </a:moveTo>
                    <a:lnTo>
                      <a:pt x="52" y="559"/>
                    </a:lnTo>
                    <a:lnTo>
                      <a:pt x="55" y="560"/>
                    </a:lnTo>
                    <a:lnTo>
                      <a:pt x="62" y="562"/>
                    </a:lnTo>
                    <a:lnTo>
                      <a:pt x="72" y="582"/>
                    </a:lnTo>
                    <a:lnTo>
                      <a:pt x="72" y="590"/>
                    </a:lnTo>
                    <a:lnTo>
                      <a:pt x="46" y="618"/>
                    </a:lnTo>
                    <a:lnTo>
                      <a:pt x="78" y="618"/>
                    </a:lnTo>
                    <a:lnTo>
                      <a:pt x="78" y="55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39" name="Freeform 2086"/>
              <p:cNvSpPr>
                <a:spLocks/>
              </p:cNvSpPr>
              <p:nvPr/>
            </p:nvSpPr>
            <p:spPr bwMode="auto">
              <a:xfrm>
                <a:off x="7353" y="4031"/>
                <a:ext cx="80" cy="658"/>
              </a:xfrm>
              <a:custGeom>
                <a:avLst/>
                <a:gdLst>
                  <a:gd name="T0" fmla="+- 0 7398 7353"/>
                  <a:gd name="T1" fmla="*/ T0 w 80"/>
                  <a:gd name="T2" fmla="+- 0 4569 4031"/>
                  <a:gd name="T3" fmla="*/ 4569 h 658"/>
                  <a:gd name="T4" fmla="+- 0 7382 7353"/>
                  <a:gd name="T5" fmla="*/ T4 w 80"/>
                  <a:gd name="T6" fmla="+- 0 4596 4031"/>
                  <a:gd name="T7" fmla="*/ 4596 h 658"/>
                  <a:gd name="T8" fmla="+- 0 7385 7353"/>
                  <a:gd name="T9" fmla="*/ T8 w 80"/>
                  <a:gd name="T10" fmla="+- 0 4594 4031"/>
                  <a:gd name="T11" fmla="*/ 4594 h 658"/>
                  <a:gd name="T12" fmla="+- 0 7389 7353"/>
                  <a:gd name="T13" fmla="*/ T12 w 80"/>
                  <a:gd name="T14" fmla="+- 0 4592 4031"/>
                  <a:gd name="T15" fmla="*/ 4592 h 658"/>
                  <a:gd name="T16" fmla="+- 0 7394 7353"/>
                  <a:gd name="T17" fmla="*/ T16 w 80"/>
                  <a:gd name="T18" fmla="+- 0 4591 4031"/>
                  <a:gd name="T19" fmla="*/ 4591 h 658"/>
                  <a:gd name="T20" fmla="+- 0 7396 7353"/>
                  <a:gd name="T21" fmla="*/ T20 w 80"/>
                  <a:gd name="T22" fmla="+- 0 4590 4031"/>
                  <a:gd name="T23" fmla="*/ 4590 h 658"/>
                  <a:gd name="T24" fmla="+- 0 7405 7353"/>
                  <a:gd name="T25" fmla="*/ T24 w 80"/>
                  <a:gd name="T26" fmla="+- 0 4590 4031"/>
                  <a:gd name="T27" fmla="*/ 4590 h 658"/>
                  <a:gd name="T28" fmla="+- 0 7431 7353"/>
                  <a:gd name="T29" fmla="*/ T28 w 80"/>
                  <a:gd name="T30" fmla="+- 0 4590 4031"/>
                  <a:gd name="T31" fmla="*/ 4590 h 658"/>
                  <a:gd name="T32" fmla="+- 0 7431 7353"/>
                  <a:gd name="T33" fmla="*/ T32 w 80"/>
                  <a:gd name="T34" fmla="+- 0 4572 4031"/>
                  <a:gd name="T35" fmla="*/ 4572 h 658"/>
                  <a:gd name="T36" fmla="+- 0 7417 7353"/>
                  <a:gd name="T37" fmla="*/ T36 w 80"/>
                  <a:gd name="T38" fmla="+- 0 4572 4031"/>
                  <a:gd name="T39" fmla="*/ 4572 h 658"/>
                  <a:gd name="T40" fmla="+- 0 7415 7353"/>
                  <a:gd name="T41" fmla="*/ T40 w 80"/>
                  <a:gd name="T42" fmla="+- 0 4572 4031"/>
                  <a:gd name="T43" fmla="*/ 4572 h 658"/>
                  <a:gd name="T44" fmla="+- 0 7412 7353"/>
                  <a:gd name="T45" fmla="*/ T44 w 80"/>
                  <a:gd name="T46" fmla="+- 0 4571 4031"/>
                  <a:gd name="T47" fmla="*/ 4571 h 658"/>
                  <a:gd name="T48" fmla="+- 0 7408 7353"/>
                  <a:gd name="T49" fmla="*/ T48 w 80"/>
                  <a:gd name="T50" fmla="+- 0 4570 4031"/>
                  <a:gd name="T51" fmla="*/ 4570 h 658"/>
                  <a:gd name="T52" fmla="+- 0 7406 7353"/>
                  <a:gd name="T53" fmla="*/ T52 w 80"/>
                  <a:gd name="T54" fmla="+- 0 4570 4031"/>
                  <a:gd name="T55" fmla="*/ 4570 h 658"/>
                  <a:gd name="T56" fmla="+- 0 7398 7353"/>
                  <a:gd name="T57" fmla="*/ T56 w 80"/>
                  <a:gd name="T58" fmla="+- 0 4569 4031"/>
                  <a:gd name="T59" fmla="*/ 456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45" y="538"/>
                    </a:moveTo>
                    <a:lnTo>
                      <a:pt x="29" y="565"/>
                    </a:lnTo>
                    <a:lnTo>
                      <a:pt x="32" y="563"/>
                    </a:lnTo>
                    <a:lnTo>
                      <a:pt x="36" y="561"/>
                    </a:lnTo>
                    <a:lnTo>
                      <a:pt x="41" y="560"/>
                    </a:lnTo>
                    <a:lnTo>
                      <a:pt x="43" y="559"/>
                    </a:lnTo>
                    <a:lnTo>
                      <a:pt x="52" y="559"/>
                    </a:lnTo>
                    <a:lnTo>
                      <a:pt x="78" y="559"/>
                    </a:lnTo>
                    <a:lnTo>
                      <a:pt x="78" y="541"/>
                    </a:lnTo>
                    <a:lnTo>
                      <a:pt x="64" y="541"/>
                    </a:lnTo>
                    <a:lnTo>
                      <a:pt x="62" y="541"/>
                    </a:lnTo>
                    <a:lnTo>
                      <a:pt x="59" y="540"/>
                    </a:lnTo>
                    <a:lnTo>
                      <a:pt x="55" y="539"/>
                    </a:lnTo>
                    <a:lnTo>
                      <a:pt x="53" y="539"/>
                    </a:lnTo>
                    <a:lnTo>
                      <a:pt x="45" y="5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0" name="Freeform 2085"/>
              <p:cNvSpPr>
                <a:spLocks/>
              </p:cNvSpPr>
              <p:nvPr/>
            </p:nvSpPr>
            <p:spPr bwMode="auto">
              <a:xfrm>
                <a:off x="7353" y="4031"/>
                <a:ext cx="80" cy="658"/>
              </a:xfrm>
              <a:custGeom>
                <a:avLst/>
                <a:gdLst>
                  <a:gd name="T0" fmla="+- 0 7431 7353"/>
                  <a:gd name="T1" fmla="*/ T0 w 80"/>
                  <a:gd name="T2" fmla="+- 0 4556 4031"/>
                  <a:gd name="T3" fmla="*/ 4556 h 658"/>
                  <a:gd name="T4" fmla="+- 0 7402 7353"/>
                  <a:gd name="T5" fmla="*/ T4 w 80"/>
                  <a:gd name="T6" fmla="+- 0 4556 4031"/>
                  <a:gd name="T7" fmla="*/ 4556 h 658"/>
                  <a:gd name="T8" fmla="+- 0 7407 7353"/>
                  <a:gd name="T9" fmla="*/ T8 w 80"/>
                  <a:gd name="T10" fmla="+- 0 4556 4031"/>
                  <a:gd name="T11" fmla="*/ 4556 h 658"/>
                  <a:gd name="T12" fmla="+- 0 7412 7353"/>
                  <a:gd name="T13" fmla="*/ T12 w 80"/>
                  <a:gd name="T14" fmla="+- 0 4557 4031"/>
                  <a:gd name="T15" fmla="*/ 4557 h 658"/>
                  <a:gd name="T16" fmla="+- 0 7420 7353"/>
                  <a:gd name="T17" fmla="*/ T16 w 80"/>
                  <a:gd name="T18" fmla="+- 0 4569 4031"/>
                  <a:gd name="T19" fmla="*/ 4569 h 658"/>
                  <a:gd name="T20" fmla="+- 0 7419 7353"/>
                  <a:gd name="T21" fmla="*/ T20 w 80"/>
                  <a:gd name="T22" fmla="+- 0 4571 4031"/>
                  <a:gd name="T23" fmla="*/ 4571 h 658"/>
                  <a:gd name="T24" fmla="+- 0 7419 7353"/>
                  <a:gd name="T25" fmla="*/ T24 w 80"/>
                  <a:gd name="T26" fmla="+- 0 4572 4031"/>
                  <a:gd name="T27" fmla="*/ 4572 h 658"/>
                  <a:gd name="T28" fmla="+- 0 7417 7353"/>
                  <a:gd name="T29" fmla="*/ T28 w 80"/>
                  <a:gd name="T30" fmla="+- 0 4572 4031"/>
                  <a:gd name="T31" fmla="*/ 4572 h 658"/>
                  <a:gd name="T32" fmla="+- 0 7431 7353"/>
                  <a:gd name="T33" fmla="*/ T32 w 80"/>
                  <a:gd name="T34" fmla="+- 0 4572 4031"/>
                  <a:gd name="T35" fmla="*/ 4572 h 658"/>
                  <a:gd name="T36" fmla="+- 0 7431 7353"/>
                  <a:gd name="T37" fmla="*/ T36 w 80"/>
                  <a:gd name="T38" fmla="+- 0 4556 4031"/>
                  <a:gd name="T39" fmla="*/ 4556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80" h="658">
                    <a:moveTo>
                      <a:pt x="78" y="525"/>
                    </a:moveTo>
                    <a:lnTo>
                      <a:pt x="49" y="525"/>
                    </a:lnTo>
                    <a:lnTo>
                      <a:pt x="54" y="525"/>
                    </a:lnTo>
                    <a:lnTo>
                      <a:pt x="59" y="526"/>
                    </a:lnTo>
                    <a:lnTo>
                      <a:pt x="67" y="538"/>
                    </a:lnTo>
                    <a:lnTo>
                      <a:pt x="66" y="540"/>
                    </a:lnTo>
                    <a:lnTo>
                      <a:pt x="66" y="541"/>
                    </a:lnTo>
                    <a:lnTo>
                      <a:pt x="64" y="541"/>
                    </a:lnTo>
                    <a:lnTo>
                      <a:pt x="78" y="541"/>
                    </a:lnTo>
                    <a:lnTo>
                      <a:pt x="78" y="52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1" name="Freeform 2084"/>
              <p:cNvSpPr>
                <a:spLocks/>
              </p:cNvSpPr>
              <p:nvPr/>
            </p:nvSpPr>
            <p:spPr bwMode="auto">
              <a:xfrm>
                <a:off x="7353" y="4031"/>
                <a:ext cx="80" cy="658"/>
              </a:xfrm>
              <a:custGeom>
                <a:avLst/>
                <a:gdLst>
                  <a:gd name="T0" fmla="+- 0 7389 7353"/>
                  <a:gd name="T1" fmla="*/ T0 w 80"/>
                  <a:gd name="T2" fmla="+- 0 4461 4031"/>
                  <a:gd name="T3" fmla="*/ 4461 h 658"/>
                  <a:gd name="T4" fmla="+- 0 7364 7353"/>
                  <a:gd name="T5" fmla="*/ T4 w 80"/>
                  <a:gd name="T6" fmla="+- 0 4461 4031"/>
                  <a:gd name="T7" fmla="*/ 4461 h 658"/>
                  <a:gd name="T8" fmla="+- 0 7366 7353"/>
                  <a:gd name="T9" fmla="*/ T8 w 80"/>
                  <a:gd name="T10" fmla="+- 0 4463 4031"/>
                  <a:gd name="T11" fmla="*/ 4463 h 658"/>
                  <a:gd name="T12" fmla="+- 0 7364 7353"/>
                  <a:gd name="T13" fmla="*/ T12 w 80"/>
                  <a:gd name="T14" fmla="+- 0 4466 4031"/>
                  <a:gd name="T15" fmla="*/ 4466 h 658"/>
                  <a:gd name="T16" fmla="+- 0 7389 7353"/>
                  <a:gd name="T17" fmla="*/ T16 w 80"/>
                  <a:gd name="T18" fmla="+- 0 4466 4031"/>
                  <a:gd name="T19" fmla="*/ 4466 h 658"/>
                  <a:gd name="T20" fmla="+- 0 7387 7353"/>
                  <a:gd name="T21" fmla="*/ T20 w 80"/>
                  <a:gd name="T22" fmla="+- 0 4463 4031"/>
                  <a:gd name="T23" fmla="*/ 4463 h 658"/>
                  <a:gd name="T24" fmla="+- 0 7389 7353"/>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430"/>
                    </a:moveTo>
                    <a:lnTo>
                      <a:pt x="11" y="430"/>
                    </a:lnTo>
                    <a:lnTo>
                      <a:pt x="13" y="432"/>
                    </a:lnTo>
                    <a:lnTo>
                      <a:pt x="11" y="435"/>
                    </a:lnTo>
                    <a:lnTo>
                      <a:pt x="36" y="435"/>
                    </a:lnTo>
                    <a:lnTo>
                      <a:pt x="34" y="432"/>
                    </a:lnTo>
                    <a:lnTo>
                      <a:pt x="36"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2" name="Freeform 2083"/>
              <p:cNvSpPr>
                <a:spLocks/>
              </p:cNvSpPr>
              <p:nvPr/>
            </p:nvSpPr>
            <p:spPr bwMode="auto">
              <a:xfrm>
                <a:off x="7353" y="4031"/>
                <a:ext cx="80" cy="658"/>
              </a:xfrm>
              <a:custGeom>
                <a:avLst/>
                <a:gdLst>
                  <a:gd name="T0" fmla="+- 0 7394 7353"/>
                  <a:gd name="T1" fmla="*/ T0 w 80"/>
                  <a:gd name="T2" fmla="+- 0 4446 4031"/>
                  <a:gd name="T3" fmla="*/ 4446 h 658"/>
                  <a:gd name="T4" fmla="+- 0 7368 7353"/>
                  <a:gd name="T5" fmla="*/ T4 w 80"/>
                  <a:gd name="T6" fmla="+- 0 4446 4031"/>
                  <a:gd name="T7" fmla="*/ 4446 h 658"/>
                  <a:gd name="T8" fmla="+- 0 7371 7353"/>
                  <a:gd name="T9" fmla="*/ T8 w 80"/>
                  <a:gd name="T10" fmla="+- 0 4449 4031"/>
                  <a:gd name="T11" fmla="*/ 4449 h 658"/>
                  <a:gd name="T12" fmla="+- 0 7368 7353"/>
                  <a:gd name="T13" fmla="*/ T12 w 80"/>
                  <a:gd name="T14" fmla="+- 0 4451 4031"/>
                  <a:gd name="T15" fmla="*/ 4451 h 658"/>
                  <a:gd name="T16" fmla="+- 0 7394 7353"/>
                  <a:gd name="T17" fmla="*/ T16 w 80"/>
                  <a:gd name="T18" fmla="+- 0 4451 4031"/>
                  <a:gd name="T19" fmla="*/ 4451 h 658"/>
                  <a:gd name="T20" fmla="+- 0 7391 7353"/>
                  <a:gd name="T21" fmla="*/ T20 w 80"/>
                  <a:gd name="T22" fmla="+- 0 4449 4031"/>
                  <a:gd name="T23" fmla="*/ 4449 h 658"/>
                  <a:gd name="T24" fmla="+- 0 7394 7353"/>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415"/>
                    </a:moveTo>
                    <a:lnTo>
                      <a:pt x="15" y="415"/>
                    </a:lnTo>
                    <a:lnTo>
                      <a:pt x="18" y="418"/>
                    </a:lnTo>
                    <a:lnTo>
                      <a:pt x="15" y="420"/>
                    </a:lnTo>
                    <a:lnTo>
                      <a:pt x="41" y="420"/>
                    </a:lnTo>
                    <a:lnTo>
                      <a:pt x="38" y="418"/>
                    </a:lnTo>
                    <a:lnTo>
                      <a:pt x="4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3" name="Freeform 2082"/>
              <p:cNvSpPr>
                <a:spLocks/>
              </p:cNvSpPr>
              <p:nvPr/>
            </p:nvSpPr>
            <p:spPr bwMode="auto">
              <a:xfrm>
                <a:off x="7353" y="4031"/>
                <a:ext cx="80" cy="658"/>
              </a:xfrm>
              <a:custGeom>
                <a:avLst/>
                <a:gdLst>
                  <a:gd name="T0" fmla="+- 0 7432 7353"/>
                  <a:gd name="T1" fmla="*/ T0 w 80"/>
                  <a:gd name="T2" fmla="+- 0 4031 4031"/>
                  <a:gd name="T3" fmla="*/ 4031 h 658"/>
                  <a:gd name="T4" fmla="+- 0 7353 7353"/>
                  <a:gd name="T5" fmla="*/ T4 w 80"/>
                  <a:gd name="T6" fmla="+- 0 4031 4031"/>
                  <a:gd name="T7" fmla="*/ 4031 h 658"/>
                  <a:gd name="T8" fmla="+- 0 7354 7353"/>
                  <a:gd name="T9" fmla="*/ T8 w 80"/>
                  <a:gd name="T10" fmla="+- 0 4033 4031"/>
                  <a:gd name="T11" fmla="*/ 4033 h 658"/>
                  <a:gd name="T12" fmla="+- 0 7354 7353"/>
                  <a:gd name="T13" fmla="*/ T12 w 80"/>
                  <a:gd name="T14" fmla="+- 0 4446 4031"/>
                  <a:gd name="T15" fmla="*/ 4446 h 658"/>
                  <a:gd name="T16" fmla="+- 0 7430 7353"/>
                  <a:gd name="T17" fmla="*/ T16 w 80"/>
                  <a:gd name="T18" fmla="+- 0 4446 4031"/>
                  <a:gd name="T19" fmla="*/ 4446 h 658"/>
                  <a:gd name="T20" fmla="+- 0 7431 7353"/>
                  <a:gd name="T21" fmla="*/ T20 w 80"/>
                  <a:gd name="T22" fmla="+- 0 4447 4031"/>
                  <a:gd name="T23" fmla="*/ 4447 h 658"/>
                  <a:gd name="T24" fmla="+- 0 7431 7353"/>
                  <a:gd name="T25" fmla="*/ T24 w 80"/>
                  <a:gd name="T26" fmla="+- 0 4304 4031"/>
                  <a:gd name="T27" fmla="*/ 4304 h 658"/>
                  <a:gd name="T28" fmla="+- 0 7387 7353"/>
                  <a:gd name="T29" fmla="*/ T28 w 80"/>
                  <a:gd name="T30" fmla="+- 0 4304 4031"/>
                  <a:gd name="T31" fmla="*/ 4304 h 658"/>
                  <a:gd name="T32" fmla="+- 0 7382 7353"/>
                  <a:gd name="T33" fmla="*/ T32 w 80"/>
                  <a:gd name="T34" fmla="+- 0 4303 4031"/>
                  <a:gd name="T35" fmla="*/ 4303 h 658"/>
                  <a:gd name="T36" fmla="+- 0 7363 7353"/>
                  <a:gd name="T37" fmla="*/ T36 w 80"/>
                  <a:gd name="T38" fmla="+- 0 4265 4031"/>
                  <a:gd name="T39" fmla="*/ 4265 h 658"/>
                  <a:gd name="T40" fmla="+- 0 7363 7353"/>
                  <a:gd name="T41" fmla="*/ T40 w 80"/>
                  <a:gd name="T42" fmla="+- 0 4250 4031"/>
                  <a:gd name="T43" fmla="*/ 4250 h 658"/>
                  <a:gd name="T44" fmla="+- 0 7389 7353"/>
                  <a:gd name="T45" fmla="*/ T44 w 80"/>
                  <a:gd name="T46" fmla="+- 0 4211 4031"/>
                  <a:gd name="T47" fmla="*/ 4211 h 658"/>
                  <a:gd name="T48" fmla="+- 0 7431 7353"/>
                  <a:gd name="T49" fmla="*/ T48 w 80"/>
                  <a:gd name="T50" fmla="+- 0 4211 4031"/>
                  <a:gd name="T51" fmla="*/ 4211 h 658"/>
                  <a:gd name="T52" fmla="+- 0 7431 7353"/>
                  <a:gd name="T53" fmla="*/ T52 w 80"/>
                  <a:gd name="T54" fmla="+- 0 4033 4031"/>
                  <a:gd name="T55" fmla="*/ 4033 h 658"/>
                  <a:gd name="T56" fmla="+- 0 7432 7353"/>
                  <a:gd name="T57" fmla="*/ T56 w 80"/>
                  <a:gd name="T58" fmla="+- 0 4031 4031"/>
                  <a:gd name="T59"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79" y="0"/>
                    </a:moveTo>
                    <a:lnTo>
                      <a:pt x="0" y="0"/>
                    </a:lnTo>
                    <a:lnTo>
                      <a:pt x="1" y="2"/>
                    </a:lnTo>
                    <a:lnTo>
                      <a:pt x="1" y="415"/>
                    </a:lnTo>
                    <a:lnTo>
                      <a:pt x="77" y="415"/>
                    </a:lnTo>
                    <a:lnTo>
                      <a:pt x="78" y="416"/>
                    </a:lnTo>
                    <a:lnTo>
                      <a:pt x="78" y="273"/>
                    </a:lnTo>
                    <a:lnTo>
                      <a:pt x="34" y="273"/>
                    </a:lnTo>
                    <a:lnTo>
                      <a:pt x="29" y="272"/>
                    </a:lnTo>
                    <a:lnTo>
                      <a:pt x="10" y="234"/>
                    </a:lnTo>
                    <a:lnTo>
                      <a:pt x="10" y="219"/>
                    </a:lnTo>
                    <a:lnTo>
                      <a:pt x="36" y="180"/>
                    </a:lnTo>
                    <a:lnTo>
                      <a:pt x="78" y="18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4" name="Freeform 2081"/>
              <p:cNvSpPr>
                <a:spLocks/>
              </p:cNvSpPr>
              <p:nvPr/>
            </p:nvSpPr>
            <p:spPr bwMode="auto">
              <a:xfrm>
                <a:off x="7353" y="4031"/>
                <a:ext cx="80" cy="658"/>
              </a:xfrm>
              <a:custGeom>
                <a:avLst/>
                <a:gdLst>
                  <a:gd name="T0" fmla="+- 0 7431 7353"/>
                  <a:gd name="T1" fmla="*/ T0 w 80"/>
                  <a:gd name="T2" fmla="+- 0 4211 4031"/>
                  <a:gd name="T3" fmla="*/ 4211 h 658"/>
                  <a:gd name="T4" fmla="+- 0 7401 7353"/>
                  <a:gd name="T5" fmla="*/ T4 w 80"/>
                  <a:gd name="T6" fmla="+- 0 4211 4031"/>
                  <a:gd name="T7" fmla="*/ 4211 h 658"/>
                  <a:gd name="T8" fmla="+- 0 7406 7353"/>
                  <a:gd name="T9" fmla="*/ T8 w 80"/>
                  <a:gd name="T10" fmla="+- 0 4212 4031"/>
                  <a:gd name="T11" fmla="*/ 4212 h 658"/>
                  <a:gd name="T12" fmla="+- 0 7414 7353"/>
                  <a:gd name="T13" fmla="*/ T12 w 80"/>
                  <a:gd name="T14" fmla="+- 0 4216 4031"/>
                  <a:gd name="T15" fmla="*/ 4216 h 658"/>
                  <a:gd name="T16" fmla="+- 0 7417 7353"/>
                  <a:gd name="T17" fmla="*/ T16 w 80"/>
                  <a:gd name="T18" fmla="+- 0 4219 4031"/>
                  <a:gd name="T19" fmla="*/ 4219 h 658"/>
                  <a:gd name="T20" fmla="+- 0 7419 7353"/>
                  <a:gd name="T21" fmla="*/ T20 w 80"/>
                  <a:gd name="T22" fmla="+- 0 4223 4031"/>
                  <a:gd name="T23" fmla="*/ 4223 h 658"/>
                  <a:gd name="T24" fmla="+- 0 7422 7353"/>
                  <a:gd name="T25" fmla="*/ T24 w 80"/>
                  <a:gd name="T26" fmla="+- 0 4227 4031"/>
                  <a:gd name="T27" fmla="*/ 4227 h 658"/>
                  <a:gd name="T28" fmla="+- 0 7423 7353"/>
                  <a:gd name="T29" fmla="*/ T28 w 80"/>
                  <a:gd name="T30" fmla="+- 0 4232 4031"/>
                  <a:gd name="T31" fmla="*/ 4232 h 658"/>
                  <a:gd name="T32" fmla="+- 0 7425 7353"/>
                  <a:gd name="T33" fmla="*/ T32 w 80"/>
                  <a:gd name="T34" fmla="+- 0 4243 4031"/>
                  <a:gd name="T35" fmla="*/ 4243 h 658"/>
                  <a:gd name="T36" fmla="+- 0 7426 7353"/>
                  <a:gd name="T37" fmla="*/ T36 w 80"/>
                  <a:gd name="T38" fmla="+- 0 4250 4031"/>
                  <a:gd name="T39" fmla="*/ 4250 h 658"/>
                  <a:gd name="T40" fmla="+- 0 7426 7353"/>
                  <a:gd name="T41" fmla="*/ T40 w 80"/>
                  <a:gd name="T42" fmla="+- 0 4265 4031"/>
                  <a:gd name="T43" fmla="*/ 4265 h 658"/>
                  <a:gd name="T44" fmla="+- 0 7399 7353"/>
                  <a:gd name="T45" fmla="*/ T44 w 80"/>
                  <a:gd name="T46" fmla="+- 0 4304 4031"/>
                  <a:gd name="T47" fmla="*/ 4304 h 658"/>
                  <a:gd name="T48" fmla="+- 0 7431 7353"/>
                  <a:gd name="T49" fmla="*/ T48 w 80"/>
                  <a:gd name="T50" fmla="+- 0 4304 4031"/>
                  <a:gd name="T51" fmla="*/ 4304 h 658"/>
                  <a:gd name="T52" fmla="+- 0 7431 7353"/>
                  <a:gd name="T53" fmla="*/ T52 w 80"/>
                  <a:gd name="T54" fmla="+- 0 4211 4031"/>
                  <a:gd name="T55" fmla="*/ 421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0" h="658">
                    <a:moveTo>
                      <a:pt x="78" y="180"/>
                    </a:moveTo>
                    <a:lnTo>
                      <a:pt x="48" y="180"/>
                    </a:lnTo>
                    <a:lnTo>
                      <a:pt x="53" y="181"/>
                    </a:lnTo>
                    <a:lnTo>
                      <a:pt x="61" y="185"/>
                    </a:lnTo>
                    <a:lnTo>
                      <a:pt x="64" y="188"/>
                    </a:lnTo>
                    <a:lnTo>
                      <a:pt x="66" y="192"/>
                    </a:lnTo>
                    <a:lnTo>
                      <a:pt x="69" y="196"/>
                    </a:lnTo>
                    <a:lnTo>
                      <a:pt x="70" y="201"/>
                    </a:lnTo>
                    <a:lnTo>
                      <a:pt x="72" y="212"/>
                    </a:lnTo>
                    <a:lnTo>
                      <a:pt x="73" y="219"/>
                    </a:lnTo>
                    <a:lnTo>
                      <a:pt x="73" y="234"/>
                    </a:lnTo>
                    <a:lnTo>
                      <a:pt x="46" y="273"/>
                    </a:lnTo>
                    <a:lnTo>
                      <a:pt x="78" y="273"/>
                    </a:lnTo>
                    <a:lnTo>
                      <a:pt x="78"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52" name="Group 2078"/>
            <p:cNvGrpSpPr>
              <a:grpSpLocks/>
            </p:cNvGrpSpPr>
            <p:nvPr/>
          </p:nvGrpSpPr>
          <p:grpSpPr bwMode="auto">
            <a:xfrm>
              <a:off x="7354" y="4463"/>
              <a:ext cx="73" cy="2"/>
              <a:chOff x="7354" y="4463"/>
              <a:chExt cx="73" cy="2"/>
            </a:xfrm>
          </p:grpSpPr>
          <p:sp>
            <p:nvSpPr>
              <p:cNvPr id="38836" name="Freeform 2079"/>
              <p:cNvSpPr>
                <a:spLocks/>
              </p:cNvSpPr>
              <p:nvPr/>
            </p:nvSpPr>
            <p:spPr bwMode="auto">
              <a:xfrm>
                <a:off x="7354" y="4463"/>
                <a:ext cx="73" cy="2"/>
              </a:xfrm>
              <a:custGeom>
                <a:avLst/>
                <a:gdLst>
                  <a:gd name="T0" fmla="+- 0 7354 7354"/>
                  <a:gd name="T1" fmla="*/ T0 w 73"/>
                  <a:gd name="T2" fmla="+- 0 7427 7354"/>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3" name="Group 2076"/>
            <p:cNvGrpSpPr>
              <a:grpSpLocks/>
            </p:cNvGrpSpPr>
            <p:nvPr/>
          </p:nvGrpSpPr>
          <p:grpSpPr bwMode="auto">
            <a:xfrm>
              <a:off x="7354" y="4449"/>
              <a:ext cx="77" cy="2"/>
              <a:chOff x="7354" y="4449"/>
              <a:chExt cx="77" cy="2"/>
            </a:xfrm>
          </p:grpSpPr>
          <p:sp>
            <p:nvSpPr>
              <p:cNvPr id="38835" name="Freeform 2077"/>
              <p:cNvSpPr>
                <a:spLocks/>
              </p:cNvSpPr>
              <p:nvPr/>
            </p:nvSpPr>
            <p:spPr bwMode="auto">
              <a:xfrm>
                <a:off x="7354" y="4449"/>
                <a:ext cx="77" cy="2"/>
              </a:xfrm>
              <a:custGeom>
                <a:avLst/>
                <a:gdLst>
                  <a:gd name="T0" fmla="+- 0 7354 7354"/>
                  <a:gd name="T1" fmla="*/ T0 w 77"/>
                  <a:gd name="T2" fmla="+- 0 7431 7354"/>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4" name="Group 2074"/>
            <p:cNvGrpSpPr>
              <a:grpSpLocks/>
            </p:cNvGrpSpPr>
            <p:nvPr/>
          </p:nvGrpSpPr>
          <p:grpSpPr bwMode="auto">
            <a:xfrm>
              <a:off x="7394" y="4225"/>
              <a:ext cx="2" cy="410"/>
              <a:chOff x="7394" y="4225"/>
              <a:chExt cx="2" cy="410"/>
            </a:xfrm>
          </p:grpSpPr>
          <p:sp>
            <p:nvSpPr>
              <p:cNvPr id="38834" name="Freeform 2075"/>
              <p:cNvSpPr>
                <a:spLocks/>
              </p:cNvSpPr>
              <p:nvPr/>
            </p:nvSpPr>
            <p:spPr bwMode="auto">
              <a:xfrm>
                <a:off x="7394" y="4225"/>
                <a:ext cx="2" cy="410"/>
              </a:xfrm>
              <a:custGeom>
                <a:avLst/>
                <a:gdLst>
                  <a:gd name="T0" fmla="+- 0 4225 4225"/>
                  <a:gd name="T1" fmla="*/ 4225 h 410"/>
                  <a:gd name="T2" fmla="+- 0 4635 4225"/>
                  <a:gd name="T3" fmla="*/ 4635 h 410"/>
                </a:gdLst>
                <a:ahLst/>
                <a:cxnLst>
                  <a:cxn ang="0">
                    <a:pos x="0" y="T1"/>
                  </a:cxn>
                  <a:cxn ang="0">
                    <a:pos x="0" y="T3"/>
                  </a:cxn>
                </a:cxnLst>
                <a:rect l="0" t="0" r="r" b="b"/>
                <a:pathLst>
                  <a:path h="410">
                    <a:moveTo>
                      <a:pt x="0" y="0"/>
                    </a:moveTo>
                    <a:lnTo>
                      <a:pt x="0" y="410"/>
                    </a:lnTo>
                  </a:path>
                </a:pathLst>
              </a:custGeom>
              <a:noFill/>
              <a:ln w="1714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5" name="Group 2072"/>
            <p:cNvGrpSpPr>
              <a:grpSpLocks/>
            </p:cNvGrpSpPr>
            <p:nvPr/>
          </p:nvGrpSpPr>
          <p:grpSpPr bwMode="auto">
            <a:xfrm>
              <a:off x="7353" y="4465"/>
              <a:ext cx="2" cy="224"/>
              <a:chOff x="7353" y="4465"/>
              <a:chExt cx="2" cy="224"/>
            </a:xfrm>
          </p:grpSpPr>
          <p:sp>
            <p:nvSpPr>
              <p:cNvPr id="38833" name="Freeform 2073"/>
              <p:cNvSpPr>
                <a:spLocks/>
              </p:cNvSpPr>
              <p:nvPr/>
            </p:nvSpPr>
            <p:spPr bwMode="auto">
              <a:xfrm>
                <a:off x="7353"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6" name="Group 2070"/>
            <p:cNvGrpSpPr>
              <a:grpSpLocks/>
            </p:cNvGrpSpPr>
            <p:nvPr/>
          </p:nvGrpSpPr>
          <p:grpSpPr bwMode="auto">
            <a:xfrm>
              <a:off x="7352" y="4456"/>
              <a:ext cx="3" cy="2"/>
              <a:chOff x="7352" y="4456"/>
              <a:chExt cx="3" cy="2"/>
            </a:xfrm>
          </p:grpSpPr>
          <p:sp>
            <p:nvSpPr>
              <p:cNvPr id="38832" name="Freeform 2071"/>
              <p:cNvSpPr>
                <a:spLocks/>
              </p:cNvSpPr>
              <p:nvPr/>
            </p:nvSpPr>
            <p:spPr bwMode="auto">
              <a:xfrm>
                <a:off x="7352" y="4456"/>
                <a:ext cx="3" cy="2"/>
              </a:xfrm>
              <a:custGeom>
                <a:avLst/>
                <a:gdLst>
                  <a:gd name="T0" fmla="+- 0 7352 7352"/>
                  <a:gd name="T1" fmla="*/ T0 w 3"/>
                  <a:gd name="T2" fmla="+- 0 7354 7352"/>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7" name="Group 2068"/>
            <p:cNvGrpSpPr>
              <a:grpSpLocks/>
            </p:cNvGrpSpPr>
            <p:nvPr/>
          </p:nvGrpSpPr>
          <p:grpSpPr bwMode="auto">
            <a:xfrm>
              <a:off x="7353" y="4031"/>
              <a:ext cx="2" cy="414"/>
              <a:chOff x="7353" y="4031"/>
              <a:chExt cx="2" cy="414"/>
            </a:xfrm>
          </p:grpSpPr>
          <p:sp>
            <p:nvSpPr>
              <p:cNvPr id="38831" name="Freeform 2069"/>
              <p:cNvSpPr>
                <a:spLocks/>
              </p:cNvSpPr>
              <p:nvPr/>
            </p:nvSpPr>
            <p:spPr bwMode="auto">
              <a:xfrm>
                <a:off x="7353"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8" name="Group 2066"/>
            <p:cNvGrpSpPr>
              <a:grpSpLocks/>
            </p:cNvGrpSpPr>
            <p:nvPr/>
          </p:nvGrpSpPr>
          <p:grpSpPr bwMode="auto">
            <a:xfrm>
              <a:off x="7352" y="4463"/>
              <a:ext cx="3" cy="2"/>
              <a:chOff x="7352" y="4463"/>
              <a:chExt cx="3" cy="2"/>
            </a:xfrm>
          </p:grpSpPr>
          <p:sp>
            <p:nvSpPr>
              <p:cNvPr id="38830" name="Freeform 2067"/>
              <p:cNvSpPr>
                <a:spLocks/>
              </p:cNvSpPr>
              <p:nvPr/>
            </p:nvSpPr>
            <p:spPr bwMode="auto">
              <a:xfrm>
                <a:off x="7352" y="4463"/>
                <a:ext cx="3" cy="2"/>
              </a:xfrm>
              <a:custGeom>
                <a:avLst/>
                <a:gdLst>
                  <a:gd name="T0" fmla="+- 0 7352 7352"/>
                  <a:gd name="T1" fmla="*/ T0 w 3"/>
                  <a:gd name="T2" fmla="+- 0 7354 7352"/>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9" name="Group 2063"/>
            <p:cNvGrpSpPr>
              <a:grpSpLocks/>
            </p:cNvGrpSpPr>
            <p:nvPr/>
          </p:nvGrpSpPr>
          <p:grpSpPr bwMode="auto">
            <a:xfrm>
              <a:off x="7352" y="4449"/>
              <a:ext cx="3" cy="2"/>
              <a:chOff x="7352" y="4449"/>
              <a:chExt cx="3" cy="2"/>
            </a:xfrm>
          </p:grpSpPr>
          <p:sp>
            <p:nvSpPr>
              <p:cNvPr id="38828" name="Freeform 2065"/>
              <p:cNvSpPr>
                <a:spLocks/>
              </p:cNvSpPr>
              <p:nvPr/>
            </p:nvSpPr>
            <p:spPr bwMode="auto">
              <a:xfrm>
                <a:off x="7352" y="4449"/>
                <a:ext cx="3" cy="2"/>
              </a:xfrm>
              <a:custGeom>
                <a:avLst/>
                <a:gdLst>
                  <a:gd name="T0" fmla="+- 0 7352 7352"/>
                  <a:gd name="T1" fmla="*/ T0 w 3"/>
                  <a:gd name="T2" fmla="+- 0 7354 7352"/>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829" name="Picture 206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3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60" name="Group 2061"/>
            <p:cNvGrpSpPr>
              <a:grpSpLocks/>
            </p:cNvGrpSpPr>
            <p:nvPr/>
          </p:nvGrpSpPr>
          <p:grpSpPr bwMode="auto">
            <a:xfrm>
              <a:off x="7337" y="4019"/>
              <a:ext cx="3" cy="656"/>
              <a:chOff x="7337" y="4019"/>
              <a:chExt cx="3" cy="656"/>
            </a:xfrm>
          </p:grpSpPr>
          <p:sp>
            <p:nvSpPr>
              <p:cNvPr id="38827" name="Freeform 2062"/>
              <p:cNvSpPr>
                <a:spLocks/>
              </p:cNvSpPr>
              <p:nvPr/>
            </p:nvSpPr>
            <p:spPr bwMode="auto">
              <a:xfrm>
                <a:off x="7337" y="4019"/>
                <a:ext cx="3" cy="656"/>
              </a:xfrm>
              <a:custGeom>
                <a:avLst/>
                <a:gdLst>
                  <a:gd name="T0" fmla="+- 0 7337 7337"/>
                  <a:gd name="T1" fmla="*/ T0 w 3"/>
                  <a:gd name="T2" fmla="+- 0 4675 4019"/>
                  <a:gd name="T3" fmla="*/ 4675 h 656"/>
                  <a:gd name="T4" fmla="+- 0 7340 7337"/>
                  <a:gd name="T5" fmla="*/ T4 w 3"/>
                  <a:gd name="T6" fmla="+- 0 4675 4019"/>
                  <a:gd name="T7" fmla="*/ 4675 h 656"/>
                  <a:gd name="T8" fmla="+- 0 7340 7337"/>
                  <a:gd name="T9" fmla="*/ T8 w 3"/>
                  <a:gd name="T10" fmla="+- 0 4019 4019"/>
                  <a:gd name="T11" fmla="*/ 4019 h 656"/>
                  <a:gd name="T12" fmla="+- 0 7337 7337"/>
                  <a:gd name="T13" fmla="*/ T12 w 3"/>
                  <a:gd name="T14" fmla="+- 0 4019 4019"/>
                  <a:gd name="T15" fmla="*/ 4019 h 656"/>
                  <a:gd name="T16" fmla="+- 0 7337 733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1" name="Group 2059"/>
            <p:cNvGrpSpPr>
              <a:grpSpLocks/>
            </p:cNvGrpSpPr>
            <p:nvPr/>
          </p:nvGrpSpPr>
          <p:grpSpPr bwMode="auto">
            <a:xfrm>
              <a:off x="7337" y="4018"/>
              <a:ext cx="82" cy="2"/>
              <a:chOff x="7337" y="4018"/>
              <a:chExt cx="82" cy="2"/>
            </a:xfrm>
          </p:grpSpPr>
          <p:sp>
            <p:nvSpPr>
              <p:cNvPr id="38826" name="Freeform 2060"/>
              <p:cNvSpPr>
                <a:spLocks/>
              </p:cNvSpPr>
              <p:nvPr/>
            </p:nvSpPr>
            <p:spPr bwMode="auto">
              <a:xfrm>
                <a:off x="7337" y="4018"/>
                <a:ext cx="82" cy="2"/>
              </a:xfrm>
              <a:custGeom>
                <a:avLst/>
                <a:gdLst>
                  <a:gd name="T0" fmla="+- 0 7337 7337"/>
                  <a:gd name="T1" fmla="*/ T0 w 82"/>
                  <a:gd name="T2" fmla="+- 0 7419 733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62" name="Group 2057"/>
            <p:cNvGrpSpPr>
              <a:grpSpLocks/>
            </p:cNvGrpSpPr>
            <p:nvPr/>
          </p:nvGrpSpPr>
          <p:grpSpPr bwMode="auto">
            <a:xfrm>
              <a:off x="7339" y="4674"/>
              <a:ext cx="80" cy="2"/>
              <a:chOff x="7339" y="4674"/>
              <a:chExt cx="80" cy="2"/>
            </a:xfrm>
          </p:grpSpPr>
          <p:sp>
            <p:nvSpPr>
              <p:cNvPr id="38825" name="Freeform 2058"/>
              <p:cNvSpPr>
                <a:spLocks/>
              </p:cNvSpPr>
              <p:nvPr/>
            </p:nvSpPr>
            <p:spPr bwMode="auto">
              <a:xfrm>
                <a:off x="7339" y="4674"/>
                <a:ext cx="80" cy="2"/>
              </a:xfrm>
              <a:custGeom>
                <a:avLst/>
                <a:gdLst>
                  <a:gd name="T0" fmla="+- 0 7339 7339"/>
                  <a:gd name="T1" fmla="*/ T0 w 80"/>
                  <a:gd name="T2" fmla="+- 0 7419 733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63" name="Group 2055"/>
            <p:cNvGrpSpPr>
              <a:grpSpLocks/>
            </p:cNvGrpSpPr>
            <p:nvPr/>
          </p:nvGrpSpPr>
          <p:grpSpPr bwMode="auto">
            <a:xfrm>
              <a:off x="7340" y="4672"/>
              <a:ext cx="80" cy="2"/>
              <a:chOff x="7340" y="4672"/>
              <a:chExt cx="80" cy="2"/>
            </a:xfrm>
          </p:grpSpPr>
          <p:sp>
            <p:nvSpPr>
              <p:cNvPr id="38824" name="Freeform 2056"/>
              <p:cNvSpPr>
                <a:spLocks/>
              </p:cNvSpPr>
              <p:nvPr/>
            </p:nvSpPr>
            <p:spPr bwMode="auto">
              <a:xfrm>
                <a:off x="7340" y="4672"/>
                <a:ext cx="80" cy="2"/>
              </a:xfrm>
              <a:custGeom>
                <a:avLst/>
                <a:gdLst>
                  <a:gd name="T0" fmla="+- 0 7340 7340"/>
                  <a:gd name="T1" fmla="*/ T0 w 80"/>
                  <a:gd name="T2" fmla="+- 0 7419 734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64" name="Group 2051"/>
            <p:cNvGrpSpPr>
              <a:grpSpLocks/>
            </p:cNvGrpSpPr>
            <p:nvPr/>
          </p:nvGrpSpPr>
          <p:grpSpPr bwMode="auto">
            <a:xfrm>
              <a:off x="7369" y="4039"/>
              <a:ext cx="55" cy="91"/>
              <a:chOff x="7369" y="4039"/>
              <a:chExt cx="55" cy="91"/>
            </a:xfrm>
          </p:grpSpPr>
          <p:sp>
            <p:nvSpPr>
              <p:cNvPr id="38821" name="Freeform 2054"/>
              <p:cNvSpPr>
                <a:spLocks/>
              </p:cNvSpPr>
              <p:nvPr/>
            </p:nvSpPr>
            <p:spPr bwMode="auto">
              <a:xfrm>
                <a:off x="7369" y="4039"/>
                <a:ext cx="55" cy="91"/>
              </a:xfrm>
              <a:custGeom>
                <a:avLst/>
                <a:gdLst>
                  <a:gd name="T0" fmla="+- 0 7420 7369"/>
                  <a:gd name="T1" fmla="*/ T0 w 55"/>
                  <a:gd name="T2" fmla="+- 0 4116 4039"/>
                  <a:gd name="T3" fmla="*/ 4116 h 91"/>
                  <a:gd name="T4" fmla="+- 0 7372 7369"/>
                  <a:gd name="T5" fmla="*/ T4 w 55"/>
                  <a:gd name="T6" fmla="+- 0 4116 4039"/>
                  <a:gd name="T7" fmla="*/ 4116 h 91"/>
                  <a:gd name="T8" fmla="+- 0 7371 7369"/>
                  <a:gd name="T9" fmla="*/ T8 w 55"/>
                  <a:gd name="T10" fmla="+- 0 4116 4039"/>
                  <a:gd name="T11" fmla="*/ 4116 h 91"/>
                  <a:gd name="T12" fmla="+- 0 7370 7369"/>
                  <a:gd name="T13" fmla="*/ T12 w 55"/>
                  <a:gd name="T14" fmla="+- 0 4117 4039"/>
                  <a:gd name="T15" fmla="*/ 4117 h 91"/>
                  <a:gd name="T16" fmla="+- 0 7369 7369"/>
                  <a:gd name="T17" fmla="*/ T16 w 55"/>
                  <a:gd name="T18" fmla="+- 0 4120 4039"/>
                  <a:gd name="T19" fmla="*/ 4120 h 91"/>
                  <a:gd name="T20" fmla="+- 0 7369 7369"/>
                  <a:gd name="T21" fmla="*/ T20 w 55"/>
                  <a:gd name="T22" fmla="+- 0 4126 4039"/>
                  <a:gd name="T23" fmla="*/ 4126 h 91"/>
                  <a:gd name="T24" fmla="+- 0 7370 7369"/>
                  <a:gd name="T25" fmla="*/ T24 w 55"/>
                  <a:gd name="T26" fmla="+- 0 4128 4039"/>
                  <a:gd name="T27" fmla="*/ 4128 h 91"/>
                  <a:gd name="T28" fmla="+- 0 7371 7369"/>
                  <a:gd name="T29" fmla="*/ T28 w 55"/>
                  <a:gd name="T30" fmla="+- 0 4130 4039"/>
                  <a:gd name="T31" fmla="*/ 4130 h 91"/>
                  <a:gd name="T32" fmla="+- 0 7372 7369"/>
                  <a:gd name="T33" fmla="*/ T32 w 55"/>
                  <a:gd name="T34" fmla="+- 0 4130 4039"/>
                  <a:gd name="T35" fmla="*/ 4130 h 91"/>
                  <a:gd name="T36" fmla="+- 0 7420 7369"/>
                  <a:gd name="T37" fmla="*/ T36 w 55"/>
                  <a:gd name="T38" fmla="+- 0 4130 4039"/>
                  <a:gd name="T39" fmla="*/ 4130 h 91"/>
                  <a:gd name="T40" fmla="+- 0 7421 7369"/>
                  <a:gd name="T41" fmla="*/ T40 w 55"/>
                  <a:gd name="T42" fmla="+- 0 4130 4039"/>
                  <a:gd name="T43" fmla="*/ 4130 h 91"/>
                  <a:gd name="T44" fmla="+- 0 7422 7369"/>
                  <a:gd name="T45" fmla="*/ T44 w 55"/>
                  <a:gd name="T46" fmla="+- 0 4128 4039"/>
                  <a:gd name="T47" fmla="*/ 4128 h 91"/>
                  <a:gd name="T48" fmla="+- 0 7423 7369"/>
                  <a:gd name="T49" fmla="*/ T48 w 55"/>
                  <a:gd name="T50" fmla="+- 0 4126 4039"/>
                  <a:gd name="T51" fmla="*/ 4126 h 91"/>
                  <a:gd name="T52" fmla="+- 0 7423 7369"/>
                  <a:gd name="T53" fmla="*/ T52 w 55"/>
                  <a:gd name="T54" fmla="+- 0 4120 4039"/>
                  <a:gd name="T55" fmla="*/ 4120 h 91"/>
                  <a:gd name="T56" fmla="+- 0 7422 7369"/>
                  <a:gd name="T57" fmla="*/ T56 w 55"/>
                  <a:gd name="T58" fmla="+- 0 4117 4039"/>
                  <a:gd name="T59" fmla="*/ 4117 h 91"/>
                  <a:gd name="T60" fmla="+- 0 7421 7369"/>
                  <a:gd name="T61" fmla="*/ T60 w 55"/>
                  <a:gd name="T62" fmla="+- 0 4116 4039"/>
                  <a:gd name="T63" fmla="*/ 4116 h 91"/>
                  <a:gd name="T64" fmla="+- 0 7420 7369"/>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7"/>
                    </a:moveTo>
                    <a:lnTo>
                      <a:pt x="3" y="77"/>
                    </a:lnTo>
                    <a:lnTo>
                      <a:pt x="2" y="77"/>
                    </a:lnTo>
                    <a:lnTo>
                      <a:pt x="1" y="78"/>
                    </a:lnTo>
                    <a:lnTo>
                      <a:pt x="0" y="81"/>
                    </a:lnTo>
                    <a:lnTo>
                      <a:pt x="0" y="87"/>
                    </a:lnTo>
                    <a:lnTo>
                      <a:pt x="1" y="89"/>
                    </a:lnTo>
                    <a:lnTo>
                      <a:pt x="2" y="91"/>
                    </a:lnTo>
                    <a:lnTo>
                      <a:pt x="3" y="91"/>
                    </a:lnTo>
                    <a:lnTo>
                      <a:pt x="51" y="91"/>
                    </a:lnTo>
                    <a:lnTo>
                      <a:pt x="52" y="91"/>
                    </a:lnTo>
                    <a:lnTo>
                      <a:pt x="53" y="89"/>
                    </a:lnTo>
                    <a:lnTo>
                      <a:pt x="54" y="87"/>
                    </a:lnTo>
                    <a:lnTo>
                      <a:pt x="54" y="81"/>
                    </a:lnTo>
                    <a:lnTo>
                      <a:pt x="53" y="78"/>
                    </a:lnTo>
                    <a:lnTo>
                      <a:pt x="52"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22" name="Freeform 2053"/>
              <p:cNvSpPr>
                <a:spLocks/>
              </p:cNvSpPr>
              <p:nvPr/>
            </p:nvSpPr>
            <p:spPr bwMode="auto">
              <a:xfrm>
                <a:off x="7369" y="4039"/>
                <a:ext cx="55" cy="91"/>
              </a:xfrm>
              <a:custGeom>
                <a:avLst/>
                <a:gdLst>
                  <a:gd name="T0" fmla="+- 0 7406 7369"/>
                  <a:gd name="T1" fmla="*/ T0 w 55"/>
                  <a:gd name="T2" fmla="+- 0 4057 4039"/>
                  <a:gd name="T3" fmla="*/ 4057 h 91"/>
                  <a:gd name="T4" fmla="+- 0 7388 7369"/>
                  <a:gd name="T5" fmla="*/ T4 w 55"/>
                  <a:gd name="T6" fmla="+- 0 4057 4039"/>
                  <a:gd name="T7" fmla="*/ 4057 h 91"/>
                  <a:gd name="T8" fmla="+- 0 7388 7369"/>
                  <a:gd name="T9" fmla="*/ T8 w 55"/>
                  <a:gd name="T10" fmla="+- 0 4116 4039"/>
                  <a:gd name="T11" fmla="*/ 4116 h 91"/>
                  <a:gd name="T12" fmla="+- 0 7406 7369"/>
                  <a:gd name="T13" fmla="*/ T12 w 55"/>
                  <a:gd name="T14" fmla="+- 0 4116 4039"/>
                  <a:gd name="T15" fmla="*/ 4116 h 91"/>
                  <a:gd name="T16" fmla="+- 0 7406 7369"/>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23" name="Freeform 2052"/>
              <p:cNvSpPr>
                <a:spLocks/>
              </p:cNvSpPr>
              <p:nvPr/>
            </p:nvSpPr>
            <p:spPr bwMode="auto">
              <a:xfrm>
                <a:off x="7369" y="4039"/>
                <a:ext cx="55" cy="91"/>
              </a:xfrm>
              <a:custGeom>
                <a:avLst/>
                <a:gdLst>
                  <a:gd name="T0" fmla="+- 0 7402 7369"/>
                  <a:gd name="T1" fmla="*/ T0 w 55"/>
                  <a:gd name="T2" fmla="+- 0 4039 4039"/>
                  <a:gd name="T3" fmla="*/ 4039 h 91"/>
                  <a:gd name="T4" fmla="+- 0 7369 7369"/>
                  <a:gd name="T5" fmla="*/ T4 w 55"/>
                  <a:gd name="T6" fmla="+- 0 4060 4039"/>
                  <a:gd name="T7" fmla="*/ 4060 h 91"/>
                  <a:gd name="T8" fmla="+- 0 7369 7369"/>
                  <a:gd name="T9" fmla="*/ T8 w 55"/>
                  <a:gd name="T10" fmla="+- 0 4064 4039"/>
                  <a:gd name="T11" fmla="*/ 4064 h 91"/>
                  <a:gd name="T12" fmla="+- 0 7370 7369"/>
                  <a:gd name="T13" fmla="*/ T12 w 55"/>
                  <a:gd name="T14" fmla="+- 0 4066 4039"/>
                  <a:gd name="T15" fmla="*/ 4066 h 91"/>
                  <a:gd name="T16" fmla="+- 0 7371 7369"/>
                  <a:gd name="T17" fmla="*/ T16 w 55"/>
                  <a:gd name="T18" fmla="+- 0 4066 4039"/>
                  <a:gd name="T19" fmla="*/ 4066 h 91"/>
                  <a:gd name="T20" fmla="+- 0 7374 7369"/>
                  <a:gd name="T21" fmla="*/ T20 w 55"/>
                  <a:gd name="T22" fmla="+- 0 4065 4039"/>
                  <a:gd name="T23" fmla="*/ 4065 h 91"/>
                  <a:gd name="T24" fmla="+- 0 7388 7369"/>
                  <a:gd name="T25" fmla="*/ T24 w 55"/>
                  <a:gd name="T26" fmla="+- 0 4057 4039"/>
                  <a:gd name="T27" fmla="*/ 4057 h 91"/>
                  <a:gd name="T28" fmla="+- 0 7406 7369"/>
                  <a:gd name="T29" fmla="*/ T28 w 55"/>
                  <a:gd name="T30" fmla="+- 0 4057 4039"/>
                  <a:gd name="T31" fmla="*/ 4057 h 91"/>
                  <a:gd name="T32" fmla="+- 0 7406 7369"/>
                  <a:gd name="T33" fmla="*/ T32 w 55"/>
                  <a:gd name="T34" fmla="+- 0 4042 4039"/>
                  <a:gd name="T35" fmla="*/ 4042 h 91"/>
                  <a:gd name="T36" fmla="+- 0 7406 7369"/>
                  <a:gd name="T37" fmla="*/ T36 w 55"/>
                  <a:gd name="T38" fmla="+- 0 4040 4039"/>
                  <a:gd name="T39" fmla="*/ 4040 h 91"/>
                  <a:gd name="T40" fmla="+- 0 7405 7369"/>
                  <a:gd name="T41" fmla="*/ T40 w 55"/>
                  <a:gd name="T42" fmla="+- 0 4040 4039"/>
                  <a:gd name="T43" fmla="*/ 4040 h 91"/>
                  <a:gd name="T44" fmla="+- 0 7402 7369"/>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1"/>
                    </a:lnTo>
                    <a:lnTo>
                      <a:pt x="0" y="25"/>
                    </a:lnTo>
                    <a:lnTo>
                      <a:pt x="1" y="27"/>
                    </a:lnTo>
                    <a:lnTo>
                      <a:pt x="2" y="27"/>
                    </a:lnTo>
                    <a:lnTo>
                      <a:pt x="5" y="26"/>
                    </a:lnTo>
                    <a:lnTo>
                      <a:pt x="19" y="18"/>
                    </a:lnTo>
                    <a:lnTo>
                      <a:pt x="37" y="18"/>
                    </a:lnTo>
                    <a:lnTo>
                      <a:pt x="37" y="3"/>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5" name="Group 2048"/>
            <p:cNvGrpSpPr>
              <a:grpSpLocks/>
            </p:cNvGrpSpPr>
            <p:nvPr/>
          </p:nvGrpSpPr>
          <p:grpSpPr bwMode="auto">
            <a:xfrm>
              <a:off x="7363" y="4211"/>
              <a:ext cx="63" cy="94"/>
              <a:chOff x="7363" y="4211"/>
              <a:chExt cx="63" cy="94"/>
            </a:xfrm>
          </p:grpSpPr>
          <p:sp>
            <p:nvSpPr>
              <p:cNvPr id="38819" name="Freeform 2050"/>
              <p:cNvSpPr>
                <a:spLocks/>
              </p:cNvSpPr>
              <p:nvPr/>
            </p:nvSpPr>
            <p:spPr bwMode="auto">
              <a:xfrm>
                <a:off x="7363" y="4211"/>
                <a:ext cx="63" cy="94"/>
              </a:xfrm>
              <a:custGeom>
                <a:avLst/>
                <a:gdLst>
                  <a:gd name="T0" fmla="+- 0 7401 7363"/>
                  <a:gd name="T1" fmla="*/ T0 w 63"/>
                  <a:gd name="T2" fmla="+- 0 4211 4211"/>
                  <a:gd name="T3" fmla="*/ 4211 h 94"/>
                  <a:gd name="T4" fmla="+- 0 7389 7363"/>
                  <a:gd name="T5" fmla="*/ T4 w 63"/>
                  <a:gd name="T6" fmla="+- 0 4211 4211"/>
                  <a:gd name="T7" fmla="*/ 4211 h 94"/>
                  <a:gd name="T8" fmla="+- 0 7384 7363"/>
                  <a:gd name="T9" fmla="*/ T8 w 63"/>
                  <a:gd name="T10" fmla="+- 0 4212 4211"/>
                  <a:gd name="T11" fmla="*/ 4212 h 94"/>
                  <a:gd name="T12" fmla="+- 0 7363 7363"/>
                  <a:gd name="T13" fmla="*/ T12 w 63"/>
                  <a:gd name="T14" fmla="+- 0 4265 4211"/>
                  <a:gd name="T15" fmla="*/ 4265 h 94"/>
                  <a:gd name="T16" fmla="+- 0 7363 7363"/>
                  <a:gd name="T17" fmla="*/ T16 w 63"/>
                  <a:gd name="T18" fmla="+- 0 4271 4211"/>
                  <a:gd name="T19" fmla="*/ 4271 h 94"/>
                  <a:gd name="T20" fmla="+- 0 7387 7363"/>
                  <a:gd name="T21" fmla="*/ T20 w 63"/>
                  <a:gd name="T22" fmla="+- 0 4304 4211"/>
                  <a:gd name="T23" fmla="*/ 4304 h 94"/>
                  <a:gd name="T24" fmla="+- 0 7399 7363"/>
                  <a:gd name="T25" fmla="*/ T24 w 63"/>
                  <a:gd name="T26" fmla="+- 0 4304 4211"/>
                  <a:gd name="T27" fmla="*/ 4304 h 94"/>
                  <a:gd name="T28" fmla="+- 0 7404 7363"/>
                  <a:gd name="T29" fmla="*/ T28 w 63"/>
                  <a:gd name="T30" fmla="+- 0 4303 4211"/>
                  <a:gd name="T31" fmla="*/ 4303 h 94"/>
                  <a:gd name="T32" fmla="+- 0 7412 7363"/>
                  <a:gd name="T33" fmla="*/ T32 w 63"/>
                  <a:gd name="T34" fmla="+- 0 4298 4211"/>
                  <a:gd name="T35" fmla="*/ 4298 h 94"/>
                  <a:gd name="T36" fmla="+- 0 7416 7363"/>
                  <a:gd name="T37" fmla="*/ T36 w 63"/>
                  <a:gd name="T38" fmla="+- 0 4295 4211"/>
                  <a:gd name="T39" fmla="*/ 4295 h 94"/>
                  <a:gd name="T40" fmla="+- 0 7420 7363"/>
                  <a:gd name="T41" fmla="*/ T40 w 63"/>
                  <a:gd name="T42" fmla="+- 0 4289 4211"/>
                  <a:gd name="T43" fmla="*/ 4289 h 94"/>
                  <a:gd name="T44" fmla="+- 0 7392 7363"/>
                  <a:gd name="T45" fmla="*/ T44 w 63"/>
                  <a:gd name="T46" fmla="+- 0 4289 4211"/>
                  <a:gd name="T47" fmla="*/ 4289 h 94"/>
                  <a:gd name="T48" fmla="+- 0 7390 7363"/>
                  <a:gd name="T49" fmla="*/ T48 w 63"/>
                  <a:gd name="T50" fmla="+- 0 4289 4211"/>
                  <a:gd name="T51" fmla="*/ 4289 h 94"/>
                  <a:gd name="T52" fmla="+- 0 7381 7363"/>
                  <a:gd name="T53" fmla="*/ T52 w 63"/>
                  <a:gd name="T54" fmla="+- 0 4265 4211"/>
                  <a:gd name="T55" fmla="*/ 4265 h 94"/>
                  <a:gd name="T56" fmla="+- 0 7381 7363"/>
                  <a:gd name="T57" fmla="*/ T56 w 63"/>
                  <a:gd name="T58" fmla="+- 0 4247 4211"/>
                  <a:gd name="T59" fmla="*/ 4247 h 94"/>
                  <a:gd name="T60" fmla="+- 0 7392 7363"/>
                  <a:gd name="T61" fmla="*/ T60 w 63"/>
                  <a:gd name="T62" fmla="+- 0 4225 4211"/>
                  <a:gd name="T63" fmla="*/ 4225 h 94"/>
                  <a:gd name="T64" fmla="+- 0 7421 7363"/>
                  <a:gd name="T65" fmla="*/ T64 w 63"/>
                  <a:gd name="T66" fmla="+- 0 4225 4211"/>
                  <a:gd name="T67" fmla="*/ 4225 h 94"/>
                  <a:gd name="T68" fmla="+- 0 7419 7363"/>
                  <a:gd name="T69" fmla="*/ T68 w 63"/>
                  <a:gd name="T70" fmla="+- 0 4223 4211"/>
                  <a:gd name="T71" fmla="*/ 4223 h 94"/>
                  <a:gd name="T72" fmla="+- 0 7417 7363"/>
                  <a:gd name="T73" fmla="*/ T72 w 63"/>
                  <a:gd name="T74" fmla="+- 0 4219 4211"/>
                  <a:gd name="T75" fmla="*/ 4219 h 94"/>
                  <a:gd name="T76" fmla="+- 0 7414 7363"/>
                  <a:gd name="T77" fmla="*/ T76 w 63"/>
                  <a:gd name="T78" fmla="+- 0 4216 4211"/>
                  <a:gd name="T79" fmla="*/ 4216 h 94"/>
                  <a:gd name="T80" fmla="+- 0 7406 7363"/>
                  <a:gd name="T81" fmla="*/ T80 w 63"/>
                  <a:gd name="T82" fmla="+- 0 4212 4211"/>
                  <a:gd name="T83" fmla="*/ 4212 h 94"/>
                  <a:gd name="T84" fmla="+- 0 7401 7363"/>
                  <a:gd name="T85" fmla="*/ T84 w 63"/>
                  <a:gd name="T86" fmla="+- 0 4211 4211"/>
                  <a:gd name="T87" fmla="*/ 42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63" h="94">
                    <a:moveTo>
                      <a:pt x="38" y="0"/>
                    </a:moveTo>
                    <a:lnTo>
                      <a:pt x="26" y="0"/>
                    </a:lnTo>
                    <a:lnTo>
                      <a:pt x="21" y="1"/>
                    </a:lnTo>
                    <a:lnTo>
                      <a:pt x="0" y="54"/>
                    </a:lnTo>
                    <a:lnTo>
                      <a:pt x="0" y="60"/>
                    </a:lnTo>
                    <a:lnTo>
                      <a:pt x="24" y="93"/>
                    </a:lnTo>
                    <a:lnTo>
                      <a:pt x="36" y="93"/>
                    </a:lnTo>
                    <a:lnTo>
                      <a:pt x="41" y="92"/>
                    </a:lnTo>
                    <a:lnTo>
                      <a:pt x="49" y="87"/>
                    </a:lnTo>
                    <a:lnTo>
                      <a:pt x="53" y="84"/>
                    </a:lnTo>
                    <a:lnTo>
                      <a:pt x="57" y="78"/>
                    </a:lnTo>
                    <a:lnTo>
                      <a:pt x="29" y="78"/>
                    </a:lnTo>
                    <a:lnTo>
                      <a:pt x="27" y="78"/>
                    </a:lnTo>
                    <a:lnTo>
                      <a:pt x="18" y="54"/>
                    </a:lnTo>
                    <a:lnTo>
                      <a:pt x="18" y="36"/>
                    </a:lnTo>
                    <a:lnTo>
                      <a:pt x="29" y="14"/>
                    </a:lnTo>
                    <a:lnTo>
                      <a:pt x="58" y="14"/>
                    </a:lnTo>
                    <a:lnTo>
                      <a:pt x="56" y="12"/>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20" name="Freeform 2049"/>
              <p:cNvSpPr>
                <a:spLocks/>
              </p:cNvSpPr>
              <p:nvPr/>
            </p:nvSpPr>
            <p:spPr bwMode="auto">
              <a:xfrm>
                <a:off x="7363" y="4211"/>
                <a:ext cx="63" cy="94"/>
              </a:xfrm>
              <a:custGeom>
                <a:avLst/>
                <a:gdLst>
                  <a:gd name="T0" fmla="+- 0 7421 7363"/>
                  <a:gd name="T1" fmla="*/ T0 w 63"/>
                  <a:gd name="T2" fmla="+- 0 4225 4211"/>
                  <a:gd name="T3" fmla="*/ 4225 h 94"/>
                  <a:gd name="T4" fmla="+- 0 7394 7363"/>
                  <a:gd name="T5" fmla="*/ T4 w 63"/>
                  <a:gd name="T6" fmla="+- 0 4225 4211"/>
                  <a:gd name="T7" fmla="*/ 4225 h 94"/>
                  <a:gd name="T8" fmla="+- 0 7398 7363"/>
                  <a:gd name="T9" fmla="*/ T8 w 63"/>
                  <a:gd name="T10" fmla="+- 0 4226 4211"/>
                  <a:gd name="T11" fmla="*/ 4226 h 94"/>
                  <a:gd name="T12" fmla="+- 0 7402 7363"/>
                  <a:gd name="T13" fmla="*/ T12 w 63"/>
                  <a:gd name="T14" fmla="+- 0 4228 4211"/>
                  <a:gd name="T15" fmla="*/ 4228 h 94"/>
                  <a:gd name="T16" fmla="+- 0 7408 7363"/>
                  <a:gd name="T17" fmla="*/ T16 w 63"/>
                  <a:gd name="T18" fmla="+- 0 4265 4211"/>
                  <a:gd name="T19" fmla="*/ 4265 h 94"/>
                  <a:gd name="T20" fmla="+- 0 7407 7363"/>
                  <a:gd name="T21" fmla="*/ T20 w 63"/>
                  <a:gd name="T22" fmla="+- 0 4270 4211"/>
                  <a:gd name="T23" fmla="*/ 4270 h 94"/>
                  <a:gd name="T24" fmla="+- 0 7394 7363"/>
                  <a:gd name="T25" fmla="*/ T24 w 63"/>
                  <a:gd name="T26" fmla="+- 0 4289 4211"/>
                  <a:gd name="T27" fmla="*/ 4289 h 94"/>
                  <a:gd name="T28" fmla="+- 0 7420 7363"/>
                  <a:gd name="T29" fmla="*/ T28 w 63"/>
                  <a:gd name="T30" fmla="+- 0 4289 4211"/>
                  <a:gd name="T31" fmla="*/ 4289 h 94"/>
                  <a:gd name="T32" fmla="+- 0 7421 7363"/>
                  <a:gd name="T33" fmla="*/ T32 w 63"/>
                  <a:gd name="T34" fmla="+- 0 4287 4211"/>
                  <a:gd name="T35" fmla="*/ 4287 h 94"/>
                  <a:gd name="T36" fmla="+- 0 7423 7363"/>
                  <a:gd name="T37" fmla="*/ T36 w 63"/>
                  <a:gd name="T38" fmla="+- 0 4282 4211"/>
                  <a:gd name="T39" fmla="*/ 4282 h 94"/>
                  <a:gd name="T40" fmla="+- 0 7425 7363"/>
                  <a:gd name="T41" fmla="*/ T40 w 63"/>
                  <a:gd name="T42" fmla="+- 0 4270 4211"/>
                  <a:gd name="T43" fmla="*/ 4270 h 94"/>
                  <a:gd name="T44" fmla="+- 0 7426 7363"/>
                  <a:gd name="T45" fmla="*/ T44 w 63"/>
                  <a:gd name="T46" fmla="+- 0 4265 4211"/>
                  <a:gd name="T47" fmla="*/ 4265 h 94"/>
                  <a:gd name="T48" fmla="+- 0 7425 7363"/>
                  <a:gd name="T49" fmla="*/ T48 w 63"/>
                  <a:gd name="T50" fmla="+- 0 4247 4211"/>
                  <a:gd name="T51" fmla="*/ 4247 h 94"/>
                  <a:gd name="T52" fmla="+- 0 7425 7363"/>
                  <a:gd name="T53" fmla="*/ T52 w 63"/>
                  <a:gd name="T54" fmla="+- 0 4243 4211"/>
                  <a:gd name="T55" fmla="*/ 4243 h 94"/>
                  <a:gd name="T56" fmla="+- 0 7423 7363"/>
                  <a:gd name="T57" fmla="*/ T56 w 63"/>
                  <a:gd name="T58" fmla="+- 0 4232 4211"/>
                  <a:gd name="T59" fmla="*/ 4232 h 94"/>
                  <a:gd name="T60" fmla="+- 0 7422 7363"/>
                  <a:gd name="T61" fmla="*/ T60 w 63"/>
                  <a:gd name="T62" fmla="+- 0 4227 4211"/>
                  <a:gd name="T63" fmla="*/ 4227 h 94"/>
                  <a:gd name="T64" fmla="+- 0 7421 7363"/>
                  <a:gd name="T65" fmla="*/ T64 w 63"/>
                  <a:gd name="T66" fmla="+- 0 4225 4211"/>
                  <a:gd name="T67" fmla="*/ 42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5" y="15"/>
                    </a:lnTo>
                    <a:lnTo>
                      <a:pt x="39" y="17"/>
                    </a:lnTo>
                    <a:lnTo>
                      <a:pt x="45" y="54"/>
                    </a:lnTo>
                    <a:lnTo>
                      <a:pt x="44" y="59"/>
                    </a:lnTo>
                    <a:lnTo>
                      <a:pt x="31" y="78"/>
                    </a:lnTo>
                    <a:lnTo>
                      <a:pt x="57" y="78"/>
                    </a:lnTo>
                    <a:lnTo>
                      <a:pt x="58" y="76"/>
                    </a:lnTo>
                    <a:lnTo>
                      <a:pt x="60" y="71"/>
                    </a:lnTo>
                    <a:lnTo>
                      <a:pt x="62" y="59"/>
                    </a:lnTo>
                    <a:lnTo>
                      <a:pt x="63" y="54"/>
                    </a:lnTo>
                    <a:lnTo>
                      <a:pt x="62" y="36"/>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6" name="Group 2044"/>
            <p:cNvGrpSpPr>
              <a:grpSpLocks/>
            </p:cNvGrpSpPr>
            <p:nvPr/>
          </p:nvGrpSpPr>
          <p:grpSpPr bwMode="auto">
            <a:xfrm>
              <a:off x="7369" y="4384"/>
              <a:ext cx="55" cy="91"/>
              <a:chOff x="7369" y="4384"/>
              <a:chExt cx="55" cy="91"/>
            </a:xfrm>
          </p:grpSpPr>
          <p:sp>
            <p:nvSpPr>
              <p:cNvPr id="38816" name="Freeform 2047"/>
              <p:cNvSpPr>
                <a:spLocks/>
              </p:cNvSpPr>
              <p:nvPr/>
            </p:nvSpPr>
            <p:spPr bwMode="auto">
              <a:xfrm>
                <a:off x="7369" y="4384"/>
                <a:ext cx="55" cy="91"/>
              </a:xfrm>
              <a:custGeom>
                <a:avLst/>
                <a:gdLst>
                  <a:gd name="T0" fmla="+- 0 7420 7369"/>
                  <a:gd name="T1" fmla="*/ T0 w 55"/>
                  <a:gd name="T2" fmla="+- 0 4461 4384"/>
                  <a:gd name="T3" fmla="*/ 4461 h 91"/>
                  <a:gd name="T4" fmla="+- 0 7372 7369"/>
                  <a:gd name="T5" fmla="*/ T4 w 55"/>
                  <a:gd name="T6" fmla="+- 0 4461 4384"/>
                  <a:gd name="T7" fmla="*/ 4461 h 91"/>
                  <a:gd name="T8" fmla="+- 0 7371 7369"/>
                  <a:gd name="T9" fmla="*/ T8 w 55"/>
                  <a:gd name="T10" fmla="+- 0 4461 4384"/>
                  <a:gd name="T11" fmla="*/ 4461 h 91"/>
                  <a:gd name="T12" fmla="+- 0 7370 7369"/>
                  <a:gd name="T13" fmla="*/ T12 w 55"/>
                  <a:gd name="T14" fmla="+- 0 4462 4384"/>
                  <a:gd name="T15" fmla="*/ 4462 h 91"/>
                  <a:gd name="T16" fmla="+- 0 7369 7369"/>
                  <a:gd name="T17" fmla="*/ T16 w 55"/>
                  <a:gd name="T18" fmla="+- 0 4464 4384"/>
                  <a:gd name="T19" fmla="*/ 4464 h 91"/>
                  <a:gd name="T20" fmla="+- 0 7369 7369"/>
                  <a:gd name="T21" fmla="*/ T20 w 55"/>
                  <a:gd name="T22" fmla="+- 0 4471 4384"/>
                  <a:gd name="T23" fmla="*/ 4471 h 91"/>
                  <a:gd name="T24" fmla="+- 0 7370 7369"/>
                  <a:gd name="T25" fmla="*/ T24 w 55"/>
                  <a:gd name="T26" fmla="+- 0 4473 4384"/>
                  <a:gd name="T27" fmla="*/ 4473 h 91"/>
                  <a:gd name="T28" fmla="+- 0 7371 7369"/>
                  <a:gd name="T29" fmla="*/ T28 w 55"/>
                  <a:gd name="T30" fmla="+- 0 4474 4384"/>
                  <a:gd name="T31" fmla="*/ 4474 h 91"/>
                  <a:gd name="T32" fmla="+- 0 7372 7369"/>
                  <a:gd name="T33" fmla="*/ T32 w 55"/>
                  <a:gd name="T34" fmla="+- 0 4475 4384"/>
                  <a:gd name="T35" fmla="*/ 4475 h 91"/>
                  <a:gd name="T36" fmla="+- 0 7420 7369"/>
                  <a:gd name="T37" fmla="*/ T36 w 55"/>
                  <a:gd name="T38" fmla="+- 0 4475 4384"/>
                  <a:gd name="T39" fmla="*/ 4475 h 91"/>
                  <a:gd name="T40" fmla="+- 0 7421 7369"/>
                  <a:gd name="T41" fmla="*/ T40 w 55"/>
                  <a:gd name="T42" fmla="+- 0 4474 4384"/>
                  <a:gd name="T43" fmla="*/ 4474 h 91"/>
                  <a:gd name="T44" fmla="+- 0 7422 7369"/>
                  <a:gd name="T45" fmla="*/ T44 w 55"/>
                  <a:gd name="T46" fmla="+- 0 4473 4384"/>
                  <a:gd name="T47" fmla="*/ 4473 h 91"/>
                  <a:gd name="T48" fmla="+- 0 7423 7369"/>
                  <a:gd name="T49" fmla="*/ T48 w 55"/>
                  <a:gd name="T50" fmla="+- 0 4471 4384"/>
                  <a:gd name="T51" fmla="*/ 4471 h 91"/>
                  <a:gd name="T52" fmla="+- 0 7423 7369"/>
                  <a:gd name="T53" fmla="*/ T52 w 55"/>
                  <a:gd name="T54" fmla="+- 0 4464 4384"/>
                  <a:gd name="T55" fmla="*/ 4464 h 91"/>
                  <a:gd name="T56" fmla="+- 0 7422 7369"/>
                  <a:gd name="T57" fmla="*/ T56 w 55"/>
                  <a:gd name="T58" fmla="+- 0 4462 4384"/>
                  <a:gd name="T59" fmla="*/ 4462 h 91"/>
                  <a:gd name="T60" fmla="+- 0 7421 7369"/>
                  <a:gd name="T61" fmla="*/ T60 w 55"/>
                  <a:gd name="T62" fmla="+- 0 4461 4384"/>
                  <a:gd name="T63" fmla="*/ 4461 h 91"/>
                  <a:gd name="T64" fmla="+- 0 7420 7369"/>
                  <a:gd name="T65" fmla="*/ T64 w 55"/>
                  <a:gd name="T66" fmla="+- 0 4461 4384"/>
                  <a:gd name="T67" fmla="*/ 4461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7"/>
                    </a:moveTo>
                    <a:lnTo>
                      <a:pt x="3" y="77"/>
                    </a:lnTo>
                    <a:lnTo>
                      <a:pt x="2" y="77"/>
                    </a:lnTo>
                    <a:lnTo>
                      <a:pt x="1" y="78"/>
                    </a:lnTo>
                    <a:lnTo>
                      <a:pt x="0" y="80"/>
                    </a:lnTo>
                    <a:lnTo>
                      <a:pt x="0" y="87"/>
                    </a:lnTo>
                    <a:lnTo>
                      <a:pt x="1" y="89"/>
                    </a:lnTo>
                    <a:lnTo>
                      <a:pt x="2" y="90"/>
                    </a:lnTo>
                    <a:lnTo>
                      <a:pt x="3" y="91"/>
                    </a:lnTo>
                    <a:lnTo>
                      <a:pt x="51" y="91"/>
                    </a:lnTo>
                    <a:lnTo>
                      <a:pt x="52" y="90"/>
                    </a:lnTo>
                    <a:lnTo>
                      <a:pt x="53" y="89"/>
                    </a:lnTo>
                    <a:lnTo>
                      <a:pt x="54" y="87"/>
                    </a:lnTo>
                    <a:lnTo>
                      <a:pt x="54" y="80"/>
                    </a:lnTo>
                    <a:lnTo>
                      <a:pt x="53" y="78"/>
                    </a:lnTo>
                    <a:lnTo>
                      <a:pt x="52"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7" name="Freeform 2046"/>
              <p:cNvSpPr>
                <a:spLocks/>
              </p:cNvSpPr>
              <p:nvPr/>
            </p:nvSpPr>
            <p:spPr bwMode="auto">
              <a:xfrm>
                <a:off x="7369" y="4384"/>
                <a:ext cx="55" cy="91"/>
              </a:xfrm>
              <a:custGeom>
                <a:avLst/>
                <a:gdLst>
                  <a:gd name="T0" fmla="+- 0 7406 7369"/>
                  <a:gd name="T1" fmla="*/ T0 w 55"/>
                  <a:gd name="T2" fmla="+- 0 4402 4384"/>
                  <a:gd name="T3" fmla="*/ 4402 h 91"/>
                  <a:gd name="T4" fmla="+- 0 7388 7369"/>
                  <a:gd name="T5" fmla="*/ T4 w 55"/>
                  <a:gd name="T6" fmla="+- 0 4402 4384"/>
                  <a:gd name="T7" fmla="*/ 4402 h 91"/>
                  <a:gd name="T8" fmla="+- 0 7388 7369"/>
                  <a:gd name="T9" fmla="*/ T8 w 55"/>
                  <a:gd name="T10" fmla="+- 0 4461 4384"/>
                  <a:gd name="T11" fmla="*/ 4461 h 91"/>
                  <a:gd name="T12" fmla="+- 0 7406 7369"/>
                  <a:gd name="T13" fmla="*/ T12 w 55"/>
                  <a:gd name="T14" fmla="+- 0 4461 4384"/>
                  <a:gd name="T15" fmla="*/ 4461 h 91"/>
                  <a:gd name="T16" fmla="+- 0 7406 7369"/>
                  <a:gd name="T17" fmla="*/ T16 w 55"/>
                  <a:gd name="T18" fmla="+- 0 4402 4384"/>
                  <a:gd name="T19" fmla="*/ 4402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8" name="Freeform 2045"/>
              <p:cNvSpPr>
                <a:spLocks/>
              </p:cNvSpPr>
              <p:nvPr/>
            </p:nvSpPr>
            <p:spPr bwMode="auto">
              <a:xfrm>
                <a:off x="7369" y="4384"/>
                <a:ext cx="55" cy="91"/>
              </a:xfrm>
              <a:custGeom>
                <a:avLst/>
                <a:gdLst>
                  <a:gd name="T0" fmla="+- 0 7402 7369"/>
                  <a:gd name="T1" fmla="*/ T0 w 55"/>
                  <a:gd name="T2" fmla="+- 0 4384 4384"/>
                  <a:gd name="T3" fmla="*/ 4384 h 91"/>
                  <a:gd name="T4" fmla="+- 0 7369 7369"/>
                  <a:gd name="T5" fmla="*/ T4 w 55"/>
                  <a:gd name="T6" fmla="+- 0 4404 4384"/>
                  <a:gd name="T7" fmla="*/ 4404 h 91"/>
                  <a:gd name="T8" fmla="+- 0 7369 7369"/>
                  <a:gd name="T9" fmla="*/ T8 w 55"/>
                  <a:gd name="T10" fmla="+- 0 4408 4384"/>
                  <a:gd name="T11" fmla="*/ 4408 h 91"/>
                  <a:gd name="T12" fmla="+- 0 7370 7369"/>
                  <a:gd name="T13" fmla="*/ T12 w 55"/>
                  <a:gd name="T14" fmla="+- 0 4410 4384"/>
                  <a:gd name="T15" fmla="*/ 4410 h 91"/>
                  <a:gd name="T16" fmla="+- 0 7371 7369"/>
                  <a:gd name="T17" fmla="*/ T16 w 55"/>
                  <a:gd name="T18" fmla="+- 0 4411 4384"/>
                  <a:gd name="T19" fmla="*/ 4411 h 91"/>
                  <a:gd name="T20" fmla="+- 0 7374 7369"/>
                  <a:gd name="T21" fmla="*/ T20 w 55"/>
                  <a:gd name="T22" fmla="+- 0 4410 4384"/>
                  <a:gd name="T23" fmla="*/ 4410 h 91"/>
                  <a:gd name="T24" fmla="+- 0 7388 7369"/>
                  <a:gd name="T25" fmla="*/ T24 w 55"/>
                  <a:gd name="T26" fmla="+- 0 4402 4384"/>
                  <a:gd name="T27" fmla="*/ 4402 h 91"/>
                  <a:gd name="T28" fmla="+- 0 7406 7369"/>
                  <a:gd name="T29" fmla="*/ T28 w 55"/>
                  <a:gd name="T30" fmla="+- 0 4402 4384"/>
                  <a:gd name="T31" fmla="*/ 4402 h 91"/>
                  <a:gd name="T32" fmla="+- 0 7406 7369"/>
                  <a:gd name="T33" fmla="*/ T32 w 55"/>
                  <a:gd name="T34" fmla="+- 0 4386 4384"/>
                  <a:gd name="T35" fmla="*/ 4386 h 91"/>
                  <a:gd name="T36" fmla="+- 0 7406 7369"/>
                  <a:gd name="T37" fmla="*/ T36 w 55"/>
                  <a:gd name="T38" fmla="+- 0 4385 4384"/>
                  <a:gd name="T39" fmla="*/ 4385 h 91"/>
                  <a:gd name="T40" fmla="+- 0 7405 7369"/>
                  <a:gd name="T41" fmla="*/ T40 w 55"/>
                  <a:gd name="T42" fmla="+- 0 4385 4384"/>
                  <a:gd name="T43" fmla="*/ 4385 h 91"/>
                  <a:gd name="T44" fmla="+- 0 7402 7369"/>
                  <a:gd name="T45" fmla="*/ T44 w 55"/>
                  <a:gd name="T46" fmla="+- 0 4384 4384"/>
                  <a:gd name="T47" fmla="*/ 438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7" name="Group 2039"/>
            <p:cNvGrpSpPr>
              <a:grpSpLocks/>
            </p:cNvGrpSpPr>
            <p:nvPr/>
          </p:nvGrpSpPr>
          <p:grpSpPr bwMode="auto">
            <a:xfrm>
              <a:off x="7365" y="4556"/>
              <a:ext cx="61" cy="94"/>
              <a:chOff x="7365" y="4556"/>
              <a:chExt cx="61" cy="94"/>
            </a:xfrm>
          </p:grpSpPr>
          <p:sp>
            <p:nvSpPr>
              <p:cNvPr id="38812" name="Freeform 2043"/>
              <p:cNvSpPr>
                <a:spLocks/>
              </p:cNvSpPr>
              <p:nvPr/>
            </p:nvSpPr>
            <p:spPr bwMode="auto">
              <a:xfrm>
                <a:off x="7365" y="4556"/>
                <a:ext cx="61" cy="94"/>
              </a:xfrm>
              <a:custGeom>
                <a:avLst/>
                <a:gdLst>
                  <a:gd name="T0" fmla="+- 0 7402 7365"/>
                  <a:gd name="T1" fmla="*/ T0 w 61"/>
                  <a:gd name="T2" fmla="+- 0 4556 4556"/>
                  <a:gd name="T3" fmla="*/ 4556 h 94"/>
                  <a:gd name="T4" fmla="+- 0 7397 7365"/>
                  <a:gd name="T5" fmla="*/ T4 w 61"/>
                  <a:gd name="T6" fmla="+- 0 4556 4556"/>
                  <a:gd name="T7" fmla="*/ 4556 h 94"/>
                  <a:gd name="T8" fmla="+- 0 7392 7365"/>
                  <a:gd name="T9" fmla="*/ T8 w 61"/>
                  <a:gd name="T10" fmla="+- 0 4556 4556"/>
                  <a:gd name="T11" fmla="*/ 4556 h 94"/>
                  <a:gd name="T12" fmla="+- 0 7365 7365"/>
                  <a:gd name="T13" fmla="*/ T12 w 61"/>
                  <a:gd name="T14" fmla="+- 0 4598 4556"/>
                  <a:gd name="T15" fmla="*/ 4598 h 94"/>
                  <a:gd name="T16" fmla="+- 0 7365 7365"/>
                  <a:gd name="T17" fmla="*/ T16 w 61"/>
                  <a:gd name="T18" fmla="+- 0 4614 4556"/>
                  <a:gd name="T19" fmla="*/ 4614 h 94"/>
                  <a:gd name="T20" fmla="+- 0 7390 7365"/>
                  <a:gd name="T21" fmla="*/ T20 w 61"/>
                  <a:gd name="T22" fmla="+- 0 4649 4556"/>
                  <a:gd name="T23" fmla="*/ 4649 h 94"/>
                  <a:gd name="T24" fmla="+- 0 7399 7365"/>
                  <a:gd name="T25" fmla="*/ T24 w 61"/>
                  <a:gd name="T26" fmla="+- 0 4649 4556"/>
                  <a:gd name="T27" fmla="*/ 4649 h 94"/>
                  <a:gd name="T28" fmla="+- 0 7421 7365"/>
                  <a:gd name="T29" fmla="*/ T28 w 61"/>
                  <a:gd name="T30" fmla="+- 0 4635 4556"/>
                  <a:gd name="T31" fmla="*/ 4635 h 94"/>
                  <a:gd name="T32" fmla="+- 0 7393 7365"/>
                  <a:gd name="T33" fmla="*/ T32 w 61"/>
                  <a:gd name="T34" fmla="+- 0 4635 4556"/>
                  <a:gd name="T35" fmla="*/ 4635 h 94"/>
                  <a:gd name="T36" fmla="+- 0 7391 7365"/>
                  <a:gd name="T37" fmla="*/ T36 w 61"/>
                  <a:gd name="T38" fmla="+- 0 4634 4556"/>
                  <a:gd name="T39" fmla="*/ 4634 h 94"/>
                  <a:gd name="T40" fmla="+- 0 7382 7365"/>
                  <a:gd name="T41" fmla="*/ T40 w 61"/>
                  <a:gd name="T42" fmla="+- 0 4609 4556"/>
                  <a:gd name="T43" fmla="*/ 4609 h 94"/>
                  <a:gd name="T44" fmla="+- 0 7385 7365"/>
                  <a:gd name="T45" fmla="*/ T44 w 61"/>
                  <a:gd name="T46" fmla="+- 0 4607 4556"/>
                  <a:gd name="T47" fmla="*/ 4607 h 94"/>
                  <a:gd name="T48" fmla="+- 0 7389 7365"/>
                  <a:gd name="T49" fmla="*/ T48 w 61"/>
                  <a:gd name="T50" fmla="+- 0 4606 4556"/>
                  <a:gd name="T51" fmla="*/ 4606 h 94"/>
                  <a:gd name="T52" fmla="+- 0 7392 7365"/>
                  <a:gd name="T53" fmla="*/ T52 w 61"/>
                  <a:gd name="T54" fmla="+- 0 4605 4556"/>
                  <a:gd name="T55" fmla="*/ 4605 h 94"/>
                  <a:gd name="T56" fmla="+- 0 7396 7365"/>
                  <a:gd name="T57" fmla="*/ T56 w 61"/>
                  <a:gd name="T58" fmla="+- 0 4604 4556"/>
                  <a:gd name="T59" fmla="*/ 4604 h 94"/>
                  <a:gd name="T60" fmla="+- 0 7423 7365"/>
                  <a:gd name="T61" fmla="*/ T60 w 61"/>
                  <a:gd name="T62" fmla="+- 0 4604 4556"/>
                  <a:gd name="T63" fmla="*/ 4604 h 94"/>
                  <a:gd name="T64" fmla="+- 0 7423 7365"/>
                  <a:gd name="T65" fmla="*/ T64 w 61"/>
                  <a:gd name="T66" fmla="+- 0 4603 4556"/>
                  <a:gd name="T67" fmla="*/ 4603 h 94"/>
                  <a:gd name="T68" fmla="+- 0 7421 7365"/>
                  <a:gd name="T69" fmla="*/ T68 w 61"/>
                  <a:gd name="T70" fmla="+- 0 4600 4556"/>
                  <a:gd name="T71" fmla="*/ 4600 h 94"/>
                  <a:gd name="T72" fmla="+- 0 7418 7365"/>
                  <a:gd name="T73" fmla="*/ T72 w 61"/>
                  <a:gd name="T74" fmla="+- 0 4596 4556"/>
                  <a:gd name="T75" fmla="*/ 4596 h 94"/>
                  <a:gd name="T76" fmla="+- 0 7382 7365"/>
                  <a:gd name="T77" fmla="*/ T76 w 61"/>
                  <a:gd name="T78" fmla="+- 0 4596 4556"/>
                  <a:gd name="T79" fmla="*/ 4596 h 94"/>
                  <a:gd name="T80" fmla="+- 0 7382 7365"/>
                  <a:gd name="T81" fmla="*/ T80 w 61"/>
                  <a:gd name="T82" fmla="+- 0 4591 4556"/>
                  <a:gd name="T83" fmla="*/ 4591 h 94"/>
                  <a:gd name="T84" fmla="+- 0 7398 7365"/>
                  <a:gd name="T85" fmla="*/ T84 w 61"/>
                  <a:gd name="T86" fmla="+- 0 4569 4556"/>
                  <a:gd name="T87" fmla="*/ 4569 h 94"/>
                  <a:gd name="T88" fmla="+- 0 7419 7365"/>
                  <a:gd name="T89" fmla="*/ T88 w 61"/>
                  <a:gd name="T90" fmla="+- 0 4569 4556"/>
                  <a:gd name="T91" fmla="*/ 4569 h 94"/>
                  <a:gd name="T92" fmla="+- 0 7419 7365"/>
                  <a:gd name="T93" fmla="*/ T92 w 61"/>
                  <a:gd name="T94" fmla="+- 0 4561 4556"/>
                  <a:gd name="T95" fmla="*/ 4561 h 94"/>
                  <a:gd name="T96" fmla="+- 0 7407 7365"/>
                  <a:gd name="T97" fmla="*/ T96 w 61"/>
                  <a:gd name="T98" fmla="+- 0 4556 4556"/>
                  <a:gd name="T99" fmla="*/ 4556 h 94"/>
                  <a:gd name="T100" fmla="+- 0 7402 7365"/>
                  <a:gd name="T101" fmla="*/ T100 w 61"/>
                  <a:gd name="T102" fmla="+- 0 4556 4556"/>
                  <a:gd name="T103" fmla="*/ 455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0"/>
                    </a:lnTo>
                    <a:lnTo>
                      <a:pt x="0" y="42"/>
                    </a:lnTo>
                    <a:lnTo>
                      <a:pt x="0" y="58"/>
                    </a:lnTo>
                    <a:lnTo>
                      <a:pt x="25" y="93"/>
                    </a:lnTo>
                    <a:lnTo>
                      <a:pt x="34" y="93"/>
                    </a:lnTo>
                    <a:lnTo>
                      <a:pt x="56" y="79"/>
                    </a:lnTo>
                    <a:lnTo>
                      <a:pt x="28" y="79"/>
                    </a:lnTo>
                    <a:lnTo>
                      <a:pt x="26" y="78"/>
                    </a:lnTo>
                    <a:lnTo>
                      <a:pt x="17" y="53"/>
                    </a:lnTo>
                    <a:lnTo>
                      <a:pt x="20" y="51"/>
                    </a:lnTo>
                    <a:lnTo>
                      <a:pt x="24" y="50"/>
                    </a:lnTo>
                    <a:lnTo>
                      <a:pt x="27" y="49"/>
                    </a:lnTo>
                    <a:lnTo>
                      <a:pt x="31" y="48"/>
                    </a:lnTo>
                    <a:lnTo>
                      <a:pt x="58" y="48"/>
                    </a:lnTo>
                    <a:lnTo>
                      <a:pt x="58" y="47"/>
                    </a:lnTo>
                    <a:lnTo>
                      <a:pt x="56" y="44"/>
                    </a:lnTo>
                    <a:lnTo>
                      <a:pt x="53" y="40"/>
                    </a:lnTo>
                    <a:lnTo>
                      <a:pt x="17" y="40"/>
                    </a:lnTo>
                    <a:lnTo>
                      <a:pt x="17" y="35"/>
                    </a:lnTo>
                    <a:lnTo>
                      <a:pt x="33" y="13"/>
                    </a:lnTo>
                    <a:lnTo>
                      <a:pt x="54" y="13"/>
                    </a:lnTo>
                    <a:lnTo>
                      <a:pt x="54" y="5"/>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3" name="Freeform 2042"/>
              <p:cNvSpPr>
                <a:spLocks/>
              </p:cNvSpPr>
              <p:nvPr/>
            </p:nvSpPr>
            <p:spPr bwMode="auto">
              <a:xfrm>
                <a:off x="7365" y="4556"/>
                <a:ext cx="61" cy="94"/>
              </a:xfrm>
              <a:custGeom>
                <a:avLst/>
                <a:gdLst>
                  <a:gd name="T0" fmla="+- 0 7423 7365"/>
                  <a:gd name="T1" fmla="*/ T0 w 61"/>
                  <a:gd name="T2" fmla="+- 0 4604 4556"/>
                  <a:gd name="T3" fmla="*/ 4604 h 94"/>
                  <a:gd name="T4" fmla="+- 0 7398 7365"/>
                  <a:gd name="T5" fmla="*/ T4 w 61"/>
                  <a:gd name="T6" fmla="+- 0 4604 4556"/>
                  <a:gd name="T7" fmla="*/ 4604 h 94"/>
                  <a:gd name="T8" fmla="+- 0 7400 7365"/>
                  <a:gd name="T9" fmla="*/ T8 w 61"/>
                  <a:gd name="T10" fmla="+- 0 4605 4556"/>
                  <a:gd name="T11" fmla="*/ 4605 h 94"/>
                  <a:gd name="T12" fmla="+- 0 7401 7365"/>
                  <a:gd name="T13" fmla="*/ T12 w 61"/>
                  <a:gd name="T14" fmla="+- 0 4605 4556"/>
                  <a:gd name="T15" fmla="*/ 4605 h 94"/>
                  <a:gd name="T16" fmla="+- 0 7405 7365"/>
                  <a:gd name="T17" fmla="*/ T16 w 61"/>
                  <a:gd name="T18" fmla="+- 0 4608 4556"/>
                  <a:gd name="T19" fmla="*/ 4608 h 94"/>
                  <a:gd name="T20" fmla="+- 0 7407 7365"/>
                  <a:gd name="T21" fmla="*/ T20 w 61"/>
                  <a:gd name="T22" fmla="+- 0 4612 4556"/>
                  <a:gd name="T23" fmla="*/ 4612 h 94"/>
                  <a:gd name="T24" fmla="+- 0 7407 7365"/>
                  <a:gd name="T25" fmla="*/ T24 w 61"/>
                  <a:gd name="T26" fmla="+- 0 4614 4556"/>
                  <a:gd name="T27" fmla="*/ 4614 h 94"/>
                  <a:gd name="T28" fmla="+- 0 7408 7365"/>
                  <a:gd name="T29" fmla="*/ T28 w 61"/>
                  <a:gd name="T30" fmla="+- 0 4621 4556"/>
                  <a:gd name="T31" fmla="*/ 4621 h 94"/>
                  <a:gd name="T32" fmla="+- 0 7407 7365"/>
                  <a:gd name="T33" fmla="*/ T32 w 61"/>
                  <a:gd name="T34" fmla="+- 0 4623 4556"/>
                  <a:gd name="T35" fmla="*/ 4623 h 94"/>
                  <a:gd name="T36" fmla="+- 0 7397 7365"/>
                  <a:gd name="T37" fmla="*/ T36 w 61"/>
                  <a:gd name="T38" fmla="+- 0 4635 4556"/>
                  <a:gd name="T39" fmla="*/ 4635 h 94"/>
                  <a:gd name="T40" fmla="+- 0 7421 7365"/>
                  <a:gd name="T41" fmla="*/ T40 w 61"/>
                  <a:gd name="T42" fmla="+- 0 4635 4556"/>
                  <a:gd name="T43" fmla="*/ 4635 h 94"/>
                  <a:gd name="T44" fmla="+- 0 7422 7365"/>
                  <a:gd name="T45" fmla="*/ T44 w 61"/>
                  <a:gd name="T46" fmla="+- 0 4633 4556"/>
                  <a:gd name="T47" fmla="*/ 4633 h 94"/>
                  <a:gd name="T48" fmla="+- 0 7425 7365"/>
                  <a:gd name="T49" fmla="*/ T48 w 61"/>
                  <a:gd name="T50" fmla="+- 0 4626 4556"/>
                  <a:gd name="T51" fmla="*/ 4626 h 94"/>
                  <a:gd name="T52" fmla="+- 0 7425 7365"/>
                  <a:gd name="T53" fmla="*/ T52 w 61"/>
                  <a:gd name="T54" fmla="+- 0 4621 4556"/>
                  <a:gd name="T55" fmla="*/ 4621 h 94"/>
                  <a:gd name="T56" fmla="+- 0 7425 7365"/>
                  <a:gd name="T57" fmla="*/ T56 w 61"/>
                  <a:gd name="T58" fmla="+- 0 4612 4556"/>
                  <a:gd name="T59" fmla="*/ 4612 h 94"/>
                  <a:gd name="T60" fmla="+- 0 7425 7365"/>
                  <a:gd name="T61" fmla="*/ T60 w 61"/>
                  <a:gd name="T62" fmla="+- 0 4609 4556"/>
                  <a:gd name="T63" fmla="*/ 4609 h 94"/>
                  <a:gd name="T64" fmla="+- 0 7423 7365"/>
                  <a:gd name="T65" fmla="*/ T64 w 61"/>
                  <a:gd name="T66" fmla="+- 0 4604 4556"/>
                  <a:gd name="T67" fmla="*/ 460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8"/>
                    </a:moveTo>
                    <a:lnTo>
                      <a:pt x="33" y="48"/>
                    </a:lnTo>
                    <a:lnTo>
                      <a:pt x="35" y="49"/>
                    </a:lnTo>
                    <a:lnTo>
                      <a:pt x="36" y="49"/>
                    </a:lnTo>
                    <a:lnTo>
                      <a:pt x="40" y="52"/>
                    </a:lnTo>
                    <a:lnTo>
                      <a:pt x="42" y="56"/>
                    </a:lnTo>
                    <a:lnTo>
                      <a:pt x="42" y="58"/>
                    </a:lnTo>
                    <a:lnTo>
                      <a:pt x="43" y="65"/>
                    </a:lnTo>
                    <a:lnTo>
                      <a:pt x="42" y="67"/>
                    </a:lnTo>
                    <a:lnTo>
                      <a:pt x="32" y="79"/>
                    </a:lnTo>
                    <a:lnTo>
                      <a:pt x="56" y="79"/>
                    </a:lnTo>
                    <a:lnTo>
                      <a:pt x="57" y="77"/>
                    </a:lnTo>
                    <a:lnTo>
                      <a:pt x="60" y="70"/>
                    </a:lnTo>
                    <a:lnTo>
                      <a:pt x="60" y="65"/>
                    </a:lnTo>
                    <a:lnTo>
                      <a:pt x="60" y="56"/>
                    </a:lnTo>
                    <a:lnTo>
                      <a:pt x="60" y="53"/>
                    </a:lnTo>
                    <a:lnTo>
                      <a:pt x="5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4" name="Freeform 2041"/>
              <p:cNvSpPr>
                <a:spLocks/>
              </p:cNvSpPr>
              <p:nvPr/>
            </p:nvSpPr>
            <p:spPr bwMode="auto">
              <a:xfrm>
                <a:off x="7365" y="4556"/>
                <a:ext cx="61" cy="94"/>
              </a:xfrm>
              <a:custGeom>
                <a:avLst/>
                <a:gdLst>
                  <a:gd name="T0" fmla="+- 0 7405 7365"/>
                  <a:gd name="T1" fmla="*/ T0 w 61"/>
                  <a:gd name="T2" fmla="+- 0 4590 4556"/>
                  <a:gd name="T3" fmla="*/ 4590 h 94"/>
                  <a:gd name="T4" fmla="+- 0 7382 7365"/>
                  <a:gd name="T5" fmla="*/ T4 w 61"/>
                  <a:gd name="T6" fmla="+- 0 4596 4556"/>
                  <a:gd name="T7" fmla="*/ 4596 h 94"/>
                  <a:gd name="T8" fmla="+- 0 7418 7365"/>
                  <a:gd name="T9" fmla="*/ T8 w 61"/>
                  <a:gd name="T10" fmla="+- 0 4596 4556"/>
                  <a:gd name="T11" fmla="*/ 4596 h 94"/>
                  <a:gd name="T12" fmla="+- 0 7417 7365"/>
                  <a:gd name="T13" fmla="*/ T12 w 61"/>
                  <a:gd name="T14" fmla="+- 0 4595 4556"/>
                  <a:gd name="T15" fmla="*/ 4595 h 94"/>
                  <a:gd name="T16" fmla="+- 0 7415 7365"/>
                  <a:gd name="T17" fmla="*/ T16 w 61"/>
                  <a:gd name="T18" fmla="+- 0 4593 4556"/>
                  <a:gd name="T19" fmla="*/ 4593 h 94"/>
                  <a:gd name="T20" fmla="+- 0 7408 7365"/>
                  <a:gd name="T21" fmla="*/ T20 w 61"/>
                  <a:gd name="T22" fmla="+- 0 4591 4556"/>
                  <a:gd name="T23" fmla="*/ 4591 h 94"/>
                  <a:gd name="T24" fmla="+- 0 7405 7365"/>
                  <a:gd name="T25" fmla="*/ T24 w 61"/>
                  <a:gd name="T26" fmla="+- 0 4590 4556"/>
                  <a:gd name="T27" fmla="*/ 4590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4"/>
                    </a:moveTo>
                    <a:lnTo>
                      <a:pt x="17" y="40"/>
                    </a:lnTo>
                    <a:lnTo>
                      <a:pt x="53" y="40"/>
                    </a:lnTo>
                    <a:lnTo>
                      <a:pt x="52" y="39"/>
                    </a:lnTo>
                    <a:lnTo>
                      <a:pt x="50" y="37"/>
                    </a:lnTo>
                    <a:lnTo>
                      <a:pt x="43" y="35"/>
                    </a:lnTo>
                    <a:lnTo>
                      <a:pt x="4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5" name="Freeform 2040"/>
              <p:cNvSpPr>
                <a:spLocks/>
              </p:cNvSpPr>
              <p:nvPr/>
            </p:nvSpPr>
            <p:spPr bwMode="auto">
              <a:xfrm>
                <a:off x="7365" y="4556"/>
                <a:ext cx="61" cy="94"/>
              </a:xfrm>
              <a:custGeom>
                <a:avLst/>
                <a:gdLst>
                  <a:gd name="T0" fmla="+- 0 7419 7365"/>
                  <a:gd name="T1" fmla="*/ T0 w 61"/>
                  <a:gd name="T2" fmla="+- 0 4569 4556"/>
                  <a:gd name="T3" fmla="*/ 4569 h 94"/>
                  <a:gd name="T4" fmla="+- 0 7398 7365"/>
                  <a:gd name="T5" fmla="*/ T4 w 61"/>
                  <a:gd name="T6" fmla="+- 0 4569 4556"/>
                  <a:gd name="T7" fmla="*/ 4569 h 94"/>
                  <a:gd name="T8" fmla="+- 0 7406 7365"/>
                  <a:gd name="T9" fmla="*/ T8 w 61"/>
                  <a:gd name="T10" fmla="+- 0 4570 4556"/>
                  <a:gd name="T11" fmla="*/ 4570 h 94"/>
                  <a:gd name="T12" fmla="+- 0 7408 7365"/>
                  <a:gd name="T13" fmla="*/ T12 w 61"/>
                  <a:gd name="T14" fmla="+- 0 4570 4556"/>
                  <a:gd name="T15" fmla="*/ 4570 h 94"/>
                  <a:gd name="T16" fmla="+- 0 7412 7365"/>
                  <a:gd name="T17" fmla="*/ T16 w 61"/>
                  <a:gd name="T18" fmla="+- 0 4571 4556"/>
                  <a:gd name="T19" fmla="*/ 4571 h 94"/>
                  <a:gd name="T20" fmla="+- 0 7415 7365"/>
                  <a:gd name="T21" fmla="*/ T20 w 61"/>
                  <a:gd name="T22" fmla="+- 0 4572 4556"/>
                  <a:gd name="T23" fmla="*/ 4572 h 94"/>
                  <a:gd name="T24" fmla="+- 0 7417 7365"/>
                  <a:gd name="T25" fmla="*/ T24 w 61"/>
                  <a:gd name="T26" fmla="+- 0 4572 4556"/>
                  <a:gd name="T27" fmla="*/ 4572 h 94"/>
                  <a:gd name="T28" fmla="+- 0 7419 7365"/>
                  <a:gd name="T29" fmla="*/ T28 w 61"/>
                  <a:gd name="T30" fmla="+- 0 4572 4556"/>
                  <a:gd name="T31" fmla="*/ 4572 h 94"/>
                  <a:gd name="T32" fmla="+- 0 7419 7365"/>
                  <a:gd name="T33" fmla="*/ T32 w 61"/>
                  <a:gd name="T34" fmla="+- 0 4571 4556"/>
                  <a:gd name="T35" fmla="*/ 4571 h 94"/>
                  <a:gd name="T36" fmla="+- 0 7419 7365"/>
                  <a:gd name="T37" fmla="*/ T36 w 61"/>
                  <a:gd name="T38" fmla="+- 0 4569 4556"/>
                  <a:gd name="T39" fmla="*/ 456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4" y="13"/>
                    </a:moveTo>
                    <a:lnTo>
                      <a:pt x="33" y="13"/>
                    </a:lnTo>
                    <a:lnTo>
                      <a:pt x="41" y="14"/>
                    </a:lnTo>
                    <a:lnTo>
                      <a:pt x="43" y="14"/>
                    </a:lnTo>
                    <a:lnTo>
                      <a:pt x="47" y="15"/>
                    </a:lnTo>
                    <a:lnTo>
                      <a:pt x="50" y="16"/>
                    </a:lnTo>
                    <a:lnTo>
                      <a:pt x="52" y="16"/>
                    </a:lnTo>
                    <a:lnTo>
                      <a:pt x="54" y="16"/>
                    </a:lnTo>
                    <a:lnTo>
                      <a:pt x="54" y="15"/>
                    </a:lnTo>
                    <a:lnTo>
                      <a:pt x="54"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8" name="Group 2035"/>
            <p:cNvGrpSpPr>
              <a:grpSpLocks/>
            </p:cNvGrpSpPr>
            <p:nvPr/>
          </p:nvGrpSpPr>
          <p:grpSpPr bwMode="auto">
            <a:xfrm>
              <a:off x="7432" y="4031"/>
              <a:ext cx="80" cy="658"/>
              <a:chOff x="7432" y="4031"/>
              <a:chExt cx="80" cy="658"/>
            </a:xfrm>
          </p:grpSpPr>
          <p:sp>
            <p:nvSpPr>
              <p:cNvPr id="38809" name="Freeform 2038"/>
              <p:cNvSpPr>
                <a:spLocks/>
              </p:cNvSpPr>
              <p:nvPr/>
            </p:nvSpPr>
            <p:spPr bwMode="auto">
              <a:xfrm>
                <a:off x="7432" y="4031"/>
                <a:ext cx="80" cy="658"/>
              </a:xfrm>
              <a:custGeom>
                <a:avLst/>
                <a:gdLst>
                  <a:gd name="T0" fmla="+- 0 7511 7432"/>
                  <a:gd name="T1" fmla="*/ T0 w 80"/>
                  <a:gd name="T2" fmla="+- 0 4031 4031"/>
                  <a:gd name="T3" fmla="*/ 4031 h 658"/>
                  <a:gd name="T4" fmla="+- 0 7432 7432"/>
                  <a:gd name="T5" fmla="*/ T4 w 80"/>
                  <a:gd name="T6" fmla="+- 0 4031 4031"/>
                  <a:gd name="T7" fmla="*/ 4031 h 658"/>
                  <a:gd name="T8" fmla="+- 0 7434 7432"/>
                  <a:gd name="T9" fmla="*/ T8 w 80"/>
                  <a:gd name="T10" fmla="+- 0 4033 4031"/>
                  <a:gd name="T11" fmla="*/ 4033 h 658"/>
                  <a:gd name="T12" fmla="+- 0 7434 7432"/>
                  <a:gd name="T13" fmla="*/ T12 w 80"/>
                  <a:gd name="T14" fmla="+- 0 4688 4031"/>
                  <a:gd name="T15" fmla="*/ 4688 h 658"/>
                  <a:gd name="T16" fmla="+- 0 7432 7432"/>
                  <a:gd name="T17" fmla="*/ T16 w 80"/>
                  <a:gd name="T18" fmla="+- 0 4689 4031"/>
                  <a:gd name="T19" fmla="*/ 4689 h 658"/>
                  <a:gd name="T20" fmla="+- 0 7511 7432"/>
                  <a:gd name="T21" fmla="*/ T20 w 80"/>
                  <a:gd name="T22" fmla="+- 0 4689 4031"/>
                  <a:gd name="T23" fmla="*/ 4689 h 658"/>
                  <a:gd name="T24" fmla="+- 0 7510 7432"/>
                  <a:gd name="T25" fmla="*/ T24 w 80"/>
                  <a:gd name="T26" fmla="+- 0 4688 4031"/>
                  <a:gd name="T27" fmla="*/ 4688 h 658"/>
                  <a:gd name="T28" fmla="+- 0 7510 7432"/>
                  <a:gd name="T29" fmla="*/ T28 w 80"/>
                  <a:gd name="T30" fmla="+- 0 4466 4031"/>
                  <a:gd name="T31" fmla="*/ 4466 h 658"/>
                  <a:gd name="T32" fmla="+- 0 7449 7432"/>
                  <a:gd name="T33" fmla="*/ T32 w 80"/>
                  <a:gd name="T34" fmla="+- 0 4466 4031"/>
                  <a:gd name="T35" fmla="*/ 4466 h 658"/>
                  <a:gd name="T36" fmla="+- 0 7447 7432"/>
                  <a:gd name="T37" fmla="*/ T36 w 80"/>
                  <a:gd name="T38" fmla="+- 0 4463 4031"/>
                  <a:gd name="T39" fmla="*/ 4463 h 658"/>
                  <a:gd name="T40" fmla="+- 0 7449 7432"/>
                  <a:gd name="T41" fmla="*/ T40 w 80"/>
                  <a:gd name="T42" fmla="+- 0 4461 4031"/>
                  <a:gd name="T43" fmla="*/ 4461 h 658"/>
                  <a:gd name="T44" fmla="+- 0 7510 7432"/>
                  <a:gd name="T45" fmla="*/ T44 w 80"/>
                  <a:gd name="T46" fmla="+- 0 4461 4031"/>
                  <a:gd name="T47" fmla="*/ 4461 h 658"/>
                  <a:gd name="T48" fmla="+- 0 7510 7432"/>
                  <a:gd name="T49" fmla="*/ T48 w 80"/>
                  <a:gd name="T50" fmla="+- 0 4451 4031"/>
                  <a:gd name="T51" fmla="*/ 4451 h 658"/>
                  <a:gd name="T52" fmla="+- 0 7455 7432"/>
                  <a:gd name="T53" fmla="*/ T52 w 80"/>
                  <a:gd name="T54" fmla="+- 0 4451 4031"/>
                  <a:gd name="T55" fmla="*/ 4451 h 658"/>
                  <a:gd name="T56" fmla="+- 0 7453 7432"/>
                  <a:gd name="T57" fmla="*/ T56 w 80"/>
                  <a:gd name="T58" fmla="+- 0 4449 4031"/>
                  <a:gd name="T59" fmla="*/ 4449 h 658"/>
                  <a:gd name="T60" fmla="+- 0 7455 7432"/>
                  <a:gd name="T61" fmla="*/ T60 w 80"/>
                  <a:gd name="T62" fmla="+- 0 4446 4031"/>
                  <a:gd name="T63" fmla="*/ 4446 h 658"/>
                  <a:gd name="T64" fmla="+- 0 7510 7432"/>
                  <a:gd name="T65" fmla="*/ T64 w 80"/>
                  <a:gd name="T66" fmla="+- 0 4446 4031"/>
                  <a:gd name="T67" fmla="*/ 4446 h 658"/>
                  <a:gd name="T68" fmla="+- 0 7510 7432"/>
                  <a:gd name="T69" fmla="*/ T68 w 80"/>
                  <a:gd name="T70" fmla="+- 0 4033 4031"/>
                  <a:gd name="T71" fmla="*/ 4033 h 658"/>
                  <a:gd name="T72" fmla="+- 0 7511 7432"/>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2" y="2"/>
                    </a:lnTo>
                    <a:lnTo>
                      <a:pt x="2" y="657"/>
                    </a:lnTo>
                    <a:lnTo>
                      <a:pt x="0" y="658"/>
                    </a:lnTo>
                    <a:lnTo>
                      <a:pt x="79" y="658"/>
                    </a:lnTo>
                    <a:lnTo>
                      <a:pt x="78" y="657"/>
                    </a:lnTo>
                    <a:lnTo>
                      <a:pt x="78" y="435"/>
                    </a:lnTo>
                    <a:lnTo>
                      <a:pt x="17" y="435"/>
                    </a:lnTo>
                    <a:lnTo>
                      <a:pt x="15" y="432"/>
                    </a:lnTo>
                    <a:lnTo>
                      <a:pt x="17" y="430"/>
                    </a:lnTo>
                    <a:lnTo>
                      <a:pt x="78" y="430"/>
                    </a:lnTo>
                    <a:lnTo>
                      <a:pt x="78" y="420"/>
                    </a:lnTo>
                    <a:lnTo>
                      <a:pt x="23" y="420"/>
                    </a:lnTo>
                    <a:lnTo>
                      <a:pt x="21" y="418"/>
                    </a:lnTo>
                    <a:lnTo>
                      <a:pt x="23"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0" name="Freeform 2037"/>
              <p:cNvSpPr>
                <a:spLocks/>
              </p:cNvSpPr>
              <p:nvPr/>
            </p:nvSpPr>
            <p:spPr bwMode="auto">
              <a:xfrm>
                <a:off x="7432" y="4031"/>
                <a:ext cx="80" cy="658"/>
              </a:xfrm>
              <a:custGeom>
                <a:avLst/>
                <a:gdLst>
                  <a:gd name="T0" fmla="+- 0 7510 7432"/>
                  <a:gd name="T1" fmla="*/ T0 w 80"/>
                  <a:gd name="T2" fmla="+- 0 4461 4031"/>
                  <a:gd name="T3" fmla="*/ 4461 h 658"/>
                  <a:gd name="T4" fmla="+- 0 7485 7432"/>
                  <a:gd name="T5" fmla="*/ T4 w 80"/>
                  <a:gd name="T6" fmla="+- 0 4461 4031"/>
                  <a:gd name="T7" fmla="*/ 4461 h 658"/>
                  <a:gd name="T8" fmla="+- 0 7487 7432"/>
                  <a:gd name="T9" fmla="*/ T8 w 80"/>
                  <a:gd name="T10" fmla="+- 0 4463 4031"/>
                  <a:gd name="T11" fmla="*/ 4463 h 658"/>
                  <a:gd name="T12" fmla="+- 0 7485 7432"/>
                  <a:gd name="T13" fmla="*/ T12 w 80"/>
                  <a:gd name="T14" fmla="+- 0 4466 4031"/>
                  <a:gd name="T15" fmla="*/ 4466 h 658"/>
                  <a:gd name="T16" fmla="+- 0 7510 7432"/>
                  <a:gd name="T17" fmla="*/ T16 w 80"/>
                  <a:gd name="T18" fmla="+- 0 4466 4031"/>
                  <a:gd name="T19" fmla="*/ 4466 h 658"/>
                  <a:gd name="T20" fmla="+- 0 7507 7432"/>
                  <a:gd name="T21" fmla="*/ T20 w 80"/>
                  <a:gd name="T22" fmla="+- 0 4463 4031"/>
                  <a:gd name="T23" fmla="*/ 4463 h 658"/>
                  <a:gd name="T24" fmla="+- 0 7510 7432"/>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0"/>
                    </a:moveTo>
                    <a:lnTo>
                      <a:pt x="53" y="430"/>
                    </a:lnTo>
                    <a:lnTo>
                      <a:pt x="55" y="432"/>
                    </a:lnTo>
                    <a:lnTo>
                      <a:pt x="53" y="435"/>
                    </a:lnTo>
                    <a:lnTo>
                      <a:pt x="78" y="435"/>
                    </a:lnTo>
                    <a:lnTo>
                      <a:pt x="75" y="432"/>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1" name="Freeform 2036"/>
              <p:cNvSpPr>
                <a:spLocks/>
              </p:cNvSpPr>
              <p:nvPr/>
            </p:nvSpPr>
            <p:spPr bwMode="auto">
              <a:xfrm>
                <a:off x="7432" y="4031"/>
                <a:ext cx="80" cy="658"/>
              </a:xfrm>
              <a:custGeom>
                <a:avLst/>
                <a:gdLst>
                  <a:gd name="T0" fmla="+- 0 7510 7432"/>
                  <a:gd name="T1" fmla="*/ T0 w 80"/>
                  <a:gd name="T2" fmla="+- 0 4446 4031"/>
                  <a:gd name="T3" fmla="*/ 4446 h 658"/>
                  <a:gd name="T4" fmla="+- 0 7491 7432"/>
                  <a:gd name="T5" fmla="*/ T4 w 80"/>
                  <a:gd name="T6" fmla="+- 0 4446 4031"/>
                  <a:gd name="T7" fmla="*/ 4446 h 658"/>
                  <a:gd name="T8" fmla="+- 0 7494 7432"/>
                  <a:gd name="T9" fmla="*/ T8 w 80"/>
                  <a:gd name="T10" fmla="+- 0 4449 4031"/>
                  <a:gd name="T11" fmla="*/ 4449 h 658"/>
                  <a:gd name="T12" fmla="+- 0 7491 7432"/>
                  <a:gd name="T13" fmla="*/ T12 w 80"/>
                  <a:gd name="T14" fmla="+- 0 4451 4031"/>
                  <a:gd name="T15" fmla="*/ 4451 h 658"/>
                  <a:gd name="T16" fmla="+- 0 7510 7432"/>
                  <a:gd name="T17" fmla="*/ T16 w 80"/>
                  <a:gd name="T18" fmla="+- 0 4451 4031"/>
                  <a:gd name="T19" fmla="*/ 4451 h 658"/>
                  <a:gd name="T20" fmla="+- 0 7510 7432"/>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59" y="415"/>
                    </a:lnTo>
                    <a:lnTo>
                      <a:pt x="62" y="418"/>
                    </a:lnTo>
                    <a:lnTo>
                      <a:pt x="59"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9" name="Group 2033"/>
            <p:cNvGrpSpPr>
              <a:grpSpLocks/>
            </p:cNvGrpSpPr>
            <p:nvPr/>
          </p:nvGrpSpPr>
          <p:grpSpPr bwMode="auto">
            <a:xfrm>
              <a:off x="7447" y="4463"/>
              <a:ext cx="64" cy="2"/>
              <a:chOff x="7447" y="4463"/>
              <a:chExt cx="64" cy="2"/>
            </a:xfrm>
          </p:grpSpPr>
          <p:sp>
            <p:nvSpPr>
              <p:cNvPr id="38808" name="Freeform 2034"/>
              <p:cNvSpPr>
                <a:spLocks/>
              </p:cNvSpPr>
              <p:nvPr/>
            </p:nvSpPr>
            <p:spPr bwMode="auto">
              <a:xfrm>
                <a:off x="7447" y="4463"/>
                <a:ext cx="64" cy="2"/>
              </a:xfrm>
              <a:custGeom>
                <a:avLst/>
                <a:gdLst>
                  <a:gd name="T0" fmla="+- 0 7447 7447"/>
                  <a:gd name="T1" fmla="*/ T0 w 64"/>
                  <a:gd name="T2" fmla="+- 0 7510 7447"/>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70" name="Group 2031"/>
            <p:cNvGrpSpPr>
              <a:grpSpLocks/>
            </p:cNvGrpSpPr>
            <p:nvPr/>
          </p:nvGrpSpPr>
          <p:grpSpPr bwMode="auto">
            <a:xfrm>
              <a:off x="7453" y="4446"/>
              <a:ext cx="42" cy="6"/>
              <a:chOff x="7453" y="4446"/>
              <a:chExt cx="42" cy="6"/>
            </a:xfrm>
          </p:grpSpPr>
          <p:sp>
            <p:nvSpPr>
              <p:cNvPr id="38807" name="Freeform 2032"/>
              <p:cNvSpPr>
                <a:spLocks/>
              </p:cNvSpPr>
              <p:nvPr/>
            </p:nvSpPr>
            <p:spPr bwMode="auto">
              <a:xfrm>
                <a:off x="7453" y="4446"/>
                <a:ext cx="42" cy="6"/>
              </a:xfrm>
              <a:custGeom>
                <a:avLst/>
                <a:gdLst>
                  <a:gd name="T0" fmla="+- 0 7491 7453"/>
                  <a:gd name="T1" fmla="*/ T0 w 42"/>
                  <a:gd name="T2" fmla="+- 0 4446 4446"/>
                  <a:gd name="T3" fmla="*/ 4446 h 6"/>
                  <a:gd name="T4" fmla="+- 0 7455 7453"/>
                  <a:gd name="T5" fmla="*/ T4 w 42"/>
                  <a:gd name="T6" fmla="+- 0 4446 4446"/>
                  <a:gd name="T7" fmla="*/ 4446 h 6"/>
                  <a:gd name="T8" fmla="+- 0 7453 7453"/>
                  <a:gd name="T9" fmla="*/ T8 w 42"/>
                  <a:gd name="T10" fmla="+- 0 4449 4446"/>
                  <a:gd name="T11" fmla="*/ 4449 h 6"/>
                  <a:gd name="T12" fmla="+- 0 7455 7453"/>
                  <a:gd name="T13" fmla="*/ T12 w 42"/>
                  <a:gd name="T14" fmla="+- 0 4451 4446"/>
                  <a:gd name="T15" fmla="*/ 4451 h 6"/>
                  <a:gd name="T16" fmla="+- 0 7491 7453"/>
                  <a:gd name="T17" fmla="*/ T16 w 42"/>
                  <a:gd name="T18" fmla="+- 0 4451 4446"/>
                  <a:gd name="T19" fmla="*/ 4451 h 6"/>
                  <a:gd name="T20" fmla="+- 0 7494 7453"/>
                  <a:gd name="T21" fmla="*/ T20 w 42"/>
                  <a:gd name="T22" fmla="+- 0 4449 4446"/>
                  <a:gd name="T23" fmla="*/ 4449 h 6"/>
                  <a:gd name="T24" fmla="+- 0 7491 7453"/>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1" name="Group 2029"/>
            <p:cNvGrpSpPr>
              <a:grpSpLocks/>
            </p:cNvGrpSpPr>
            <p:nvPr/>
          </p:nvGrpSpPr>
          <p:grpSpPr bwMode="auto">
            <a:xfrm>
              <a:off x="7431" y="4031"/>
              <a:ext cx="3" cy="658"/>
              <a:chOff x="7431" y="4031"/>
              <a:chExt cx="3" cy="658"/>
            </a:xfrm>
          </p:grpSpPr>
          <p:sp>
            <p:nvSpPr>
              <p:cNvPr id="38806" name="Freeform 2030"/>
              <p:cNvSpPr>
                <a:spLocks/>
              </p:cNvSpPr>
              <p:nvPr/>
            </p:nvSpPr>
            <p:spPr bwMode="auto">
              <a:xfrm>
                <a:off x="7431" y="4031"/>
                <a:ext cx="3" cy="658"/>
              </a:xfrm>
              <a:custGeom>
                <a:avLst/>
                <a:gdLst>
                  <a:gd name="T0" fmla="+- 0 7431 7431"/>
                  <a:gd name="T1" fmla="*/ T0 w 3"/>
                  <a:gd name="T2" fmla="+- 0 4689 4031"/>
                  <a:gd name="T3" fmla="*/ 4689 h 658"/>
                  <a:gd name="T4" fmla="+- 0 7434 7431"/>
                  <a:gd name="T5" fmla="*/ T4 w 3"/>
                  <a:gd name="T6" fmla="+- 0 4689 4031"/>
                  <a:gd name="T7" fmla="*/ 4689 h 658"/>
                  <a:gd name="T8" fmla="+- 0 7434 7431"/>
                  <a:gd name="T9" fmla="*/ T8 w 3"/>
                  <a:gd name="T10" fmla="+- 0 4031 4031"/>
                  <a:gd name="T11" fmla="*/ 4031 h 658"/>
                  <a:gd name="T12" fmla="+- 0 7431 7431"/>
                  <a:gd name="T13" fmla="*/ T12 w 3"/>
                  <a:gd name="T14" fmla="+- 0 4031 4031"/>
                  <a:gd name="T15" fmla="*/ 4031 h 658"/>
                  <a:gd name="T16" fmla="+- 0 7431 7431"/>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2" name="Group 2026"/>
            <p:cNvGrpSpPr>
              <a:grpSpLocks/>
            </p:cNvGrpSpPr>
            <p:nvPr/>
          </p:nvGrpSpPr>
          <p:grpSpPr bwMode="auto">
            <a:xfrm>
              <a:off x="7431" y="4447"/>
              <a:ext cx="2" cy="3"/>
              <a:chOff x="7431" y="4447"/>
              <a:chExt cx="2" cy="3"/>
            </a:xfrm>
          </p:grpSpPr>
          <p:sp>
            <p:nvSpPr>
              <p:cNvPr id="38804" name="Freeform 2028"/>
              <p:cNvSpPr>
                <a:spLocks/>
              </p:cNvSpPr>
              <p:nvPr/>
            </p:nvSpPr>
            <p:spPr bwMode="auto">
              <a:xfrm>
                <a:off x="7431" y="4447"/>
                <a:ext cx="2" cy="3"/>
              </a:xfrm>
              <a:custGeom>
                <a:avLst/>
                <a:gdLst>
                  <a:gd name="T0" fmla="+- 0 7431 7431"/>
                  <a:gd name="T1" fmla="*/ T0 w 2"/>
                  <a:gd name="T2" fmla="+- 0 4447 4447"/>
                  <a:gd name="T3" fmla="*/ 4447 h 3"/>
                  <a:gd name="T4" fmla="+- 0 7431 7431"/>
                  <a:gd name="T5" fmla="*/ T4 w 2"/>
                  <a:gd name="T6" fmla="+- 0 4450 4447"/>
                  <a:gd name="T7" fmla="*/ 4450 h 3"/>
                  <a:gd name="T8" fmla="+- 0 7432 7431"/>
                  <a:gd name="T9" fmla="*/ T8 w 2"/>
                  <a:gd name="T10" fmla="+- 0 4449 4447"/>
                  <a:gd name="T11" fmla="*/ 4449 h 3"/>
                  <a:gd name="T12" fmla="+- 0 7431 7431"/>
                  <a:gd name="T13" fmla="*/ T12 w 2"/>
                  <a:gd name="T14" fmla="+- 0 4447 4447"/>
                  <a:gd name="T15" fmla="*/ 4447 h 3"/>
                </a:gdLst>
                <a:ahLst/>
                <a:cxnLst>
                  <a:cxn ang="0">
                    <a:pos x="T1" y="T3"/>
                  </a:cxn>
                  <a:cxn ang="0">
                    <a:pos x="T5" y="T7"/>
                  </a:cxn>
                  <a:cxn ang="0">
                    <a:pos x="T9" y="T11"/>
                  </a:cxn>
                  <a:cxn ang="0">
                    <a:pos x="T13" y="T15"/>
                  </a:cxn>
                </a:cxnLst>
                <a:rect l="0" t="0" r="r" b="b"/>
                <a:pathLst>
                  <a:path w="2" h="3">
                    <a:moveTo>
                      <a:pt x="0" y="0"/>
                    </a:moveTo>
                    <a:lnTo>
                      <a:pt x="0" y="3"/>
                    </a:lnTo>
                    <a:lnTo>
                      <a:pt x="1" y="2"/>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805" name="Picture 20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73" name="Group 2024"/>
            <p:cNvGrpSpPr>
              <a:grpSpLocks/>
            </p:cNvGrpSpPr>
            <p:nvPr/>
          </p:nvGrpSpPr>
          <p:grpSpPr bwMode="auto">
            <a:xfrm>
              <a:off x="7417" y="4019"/>
              <a:ext cx="3" cy="656"/>
              <a:chOff x="7417" y="4019"/>
              <a:chExt cx="3" cy="656"/>
            </a:xfrm>
          </p:grpSpPr>
          <p:sp>
            <p:nvSpPr>
              <p:cNvPr id="38803" name="Freeform 2025"/>
              <p:cNvSpPr>
                <a:spLocks/>
              </p:cNvSpPr>
              <p:nvPr/>
            </p:nvSpPr>
            <p:spPr bwMode="auto">
              <a:xfrm>
                <a:off x="7417" y="4019"/>
                <a:ext cx="3" cy="656"/>
              </a:xfrm>
              <a:custGeom>
                <a:avLst/>
                <a:gdLst>
                  <a:gd name="T0" fmla="+- 0 7417 7417"/>
                  <a:gd name="T1" fmla="*/ T0 w 3"/>
                  <a:gd name="T2" fmla="+- 0 4675 4019"/>
                  <a:gd name="T3" fmla="*/ 4675 h 656"/>
                  <a:gd name="T4" fmla="+- 0 7419 7417"/>
                  <a:gd name="T5" fmla="*/ T4 w 3"/>
                  <a:gd name="T6" fmla="+- 0 4675 4019"/>
                  <a:gd name="T7" fmla="*/ 4675 h 656"/>
                  <a:gd name="T8" fmla="+- 0 7419 7417"/>
                  <a:gd name="T9" fmla="*/ T8 w 3"/>
                  <a:gd name="T10" fmla="+- 0 4019 4019"/>
                  <a:gd name="T11" fmla="*/ 4019 h 656"/>
                  <a:gd name="T12" fmla="+- 0 7417 7417"/>
                  <a:gd name="T13" fmla="*/ T12 w 3"/>
                  <a:gd name="T14" fmla="+- 0 4019 4019"/>
                  <a:gd name="T15" fmla="*/ 4019 h 656"/>
                  <a:gd name="T16" fmla="+- 0 7417 741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4" name="Group 2022"/>
            <p:cNvGrpSpPr>
              <a:grpSpLocks/>
            </p:cNvGrpSpPr>
            <p:nvPr/>
          </p:nvGrpSpPr>
          <p:grpSpPr bwMode="auto">
            <a:xfrm>
              <a:off x="7417" y="4018"/>
              <a:ext cx="82" cy="2"/>
              <a:chOff x="7417" y="4018"/>
              <a:chExt cx="82" cy="2"/>
            </a:xfrm>
          </p:grpSpPr>
          <p:sp>
            <p:nvSpPr>
              <p:cNvPr id="38802" name="Freeform 2023"/>
              <p:cNvSpPr>
                <a:spLocks/>
              </p:cNvSpPr>
              <p:nvPr/>
            </p:nvSpPr>
            <p:spPr bwMode="auto">
              <a:xfrm>
                <a:off x="7417" y="4018"/>
                <a:ext cx="82" cy="2"/>
              </a:xfrm>
              <a:custGeom>
                <a:avLst/>
                <a:gdLst>
                  <a:gd name="T0" fmla="+- 0 7417 7417"/>
                  <a:gd name="T1" fmla="*/ T0 w 82"/>
                  <a:gd name="T2" fmla="+- 0 7498 7417"/>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75" name="Group 2020"/>
            <p:cNvGrpSpPr>
              <a:grpSpLocks/>
            </p:cNvGrpSpPr>
            <p:nvPr/>
          </p:nvGrpSpPr>
          <p:grpSpPr bwMode="auto">
            <a:xfrm>
              <a:off x="7418" y="4674"/>
              <a:ext cx="80" cy="2"/>
              <a:chOff x="7418" y="4674"/>
              <a:chExt cx="80" cy="2"/>
            </a:xfrm>
          </p:grpSpPr>
          <p:sp>
            <p:nvSpPr>
              <p:cNvPr id="38801" name="Freeform 2021"/>
              <p:cNvSpPr>
                <a:spLocks/>
              </p:cNvSpPr>
              <p:nvPr/>
            </p:nvSpPr>
            <p:spPr bwMode="auto">
              <a:xfrm>
                <a:off x="7418" y="4674"/>
                <a:ext cx="80" cy="2"/>
              </a:xfrm>
              <a:custGeom>
                <a:avLst/>
                <a:gdLst>
                  <a:gd name="T0" fmla="+- 0 7418 7418"/>
                  <a:gd name="T1" fmla="*/ T0 w 80"/>
                  <a:gd name="T2" fmla="+- 0 7498 741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76" name="Group 2018"/>
            <p:cNvGrpSpPr>
              <a:grpSpLocks/>
            </p:cNvGrpSpPr>
            <p:nvPr/>
          </p:nvGrpSpPr>
          <p:grpSpPr bwMode="auto">
            <a:xfrm>
              <a:off x="7419" y="4672"/>
              <a:ext cx="80" cy="2"/>
              <a:chOff x="7419" y="4672"/>
              <a:chExt cx="80" cy="2"/>
            </a:xfrm>
          </p:grpSpPr>
          <p:sp>
            <p:nvSpPr>
              <p:cNvPr id="38800" name="Freeform 2019"/>
              <p:cNvSpPr>
                <a:spLocks/>
              </p:cNvSpPr>
              <p:nvPr/>
            </p:nvSpPr>
            <p:spPr bwMode="auto">
              <a:xfrm>
                <a:off x="7419" y="4672"/>
                <a:ext cx="80" cy="2"/>
              </a:xfrm>
              <a:custGeom>
                <a:avLst/>
                <a:gdLst>
                  <a:gd name="T0" fmla="+- 0 7419 7419"/>
                  <a:gd name="T1" fmla="*/ T0 w 80"/>
                  <a:gd name="T2" fmla="+- 0 7498 741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77" name="Group 2014"/>
            <p:cNvGrpSpPr>
              <a:grpSpLocks/>
            </p:cNvGrpSpPr>
            <p:nvPr/>
          </p:nvGrpSpPr>
          <p:grpSpPr bwMode="auto">
            <a:xfrm>
              <a:off x="7447" y="4125"/>
              <a:ext cx="38" cy="66"/>
              <a:chOff x="7447" y="4125"/>
              <a:chExt cx="38" cy="66"/>
            </a:xfrm>
          </p:grpSpPr>
          <p:sp>
            <p:nvSpPr>
              <p:cNvPr id="38797" name="Freeform 2017"/>
              <p:cNvSpPr>
                <a:spLocks/>
              </p:cNvSpPr>
              <p:nvPr/>
            </p:nvSpPr>
            <p:spPr bwMode="auto">
              <a:xfrm>
                <a:off x="7447" y="4125"/>
                <a:ext cx="38" cy="66"/>
              </a:xfrm>
              <a:custGeom>
                <a:avLst/>
                <a:gdLst>
                  <a:gd name="T0" fmla="+- 0 7482 7447"/>
                  <a:gd name="T1" fmla="*/ T0 w 38"/>
                  <a:gd name="T2" fmla="+- 0 4184 4125"/>
                  <a:gd name="T3" fmla="*/ 4184 h 66"/>
                  <a:gd name="T4" fmla="+- 0 7449 7447"/>
                  <a:gd name="T5" fmla="*/ T4 w 38"/>
                  <a:gd name="T6" fmla="+- 0 4184 4125"/>
                  <a:gd name="T7" fmla="*/ 4184 h 66"/>
                  <a:gd name="T8" fmla="+- 0 7448 7447"/>
                  <a:gd name="T9" fmla="*/ T8 w 38"/>
                  <a:gd name="T10" fmla="+- 0 4185 4125"/>
                  <a:gd name="T11" fmla="*/ 4185 h 66"/>
                  <a:gd name="T12" fmla="+- 0 7447 7447"/>
                  <a:gd name="T13" fmla="*/ T12 w 38"/>
                  <a:gd name="T14" fmla="+- 0 4185 4125"/>
                  <a:gd name="T15" fmla="*/ 4185 h 66"/>
                  <a:gd name="T16" fmla="+- 0 7447 7447"/>
                  <a:gd name="T17" fmla="*/ T16 w 38"/>
                  <a:gd name="T18" fmla="+- 0 4186 4125"/>
                  <a:gd name="T19" fmla="*/ 4186 h 66"/>
                  <a:gd name="T20" fmla="+- 0 7447 7447"/>
                  <a:gd name="T21" fmla="*/ T20 w 38"/>
                  <a:gd name="T22" fmla="+- 0 4190 4125"/>
                  <a:gd name="T23" fmla="*/ 4190 h 66"/>
                  <a:gd name="T24" fmla="+- 0 7447 7447"/>
                  <a:gd name="T25" fmla="*/ T24 w 38"/>
                  <a:gd name="T26" fmla="+- 0 4191 4125"/>
                  <a:gd name="T27" fmla="*/ 4191 h 66"/>
                  <a:gd name="T28" fmla="+- 0 7448 7447"/>
                  <a:gd name="T29" fmla="*/ T28 w 38"/>
                  <a:gd name="T30" fmla="+- 0 4191 4125"/>
                  <a:gd name="T31" fmla="*/ 4191 h 66"/>
                  <a:gd name="T32" fmla="+- 0 7483 7447"/>
                  <a:gd name="T33" fmla="*/ T32 w 38"/>
                  <a:gd name="T34" fmla="+- 0 4191 4125"/>
                  <a:gd name="T35" fmla="*/ 4191 h 66"/>
                  <a:gd name="T36" fmla="+- 0 7484 7447"/>
                  <a:gd name="T37" fmla="*/ T36 w 38"/>
                  <a:gd name="T38" fmla="+- 0 4191 4125"/>
                  <a:gd name="T39" fmla="*/ 4191 h 66"/>
                  <a:gd name="T40" fmla="+- 0 7484 7447"/>
                  <a:gd name="T41" fmla="*/ T40 w 38"/>
                  <a:gd name="T42" fmla="+- 0 4190 4125"/>
                  <a:gd name="T43" fmla="*/ 4190 h 66"/>
                  <a:gd name="T44" fmla="+- 0 7484 7447"/>
                  <a:gd name="T45" fmla="*/ T44 w 38"/>
                  <a:gd name="T46" fmla="+- 0 4186 4125"/>
                  <a:gd name="T47" fmla="*/ 4186 h 66"/>
                  <a:gd name="T48" fmla="+- 0 7484 7447"/>
                  <a:gd name="T49" fmla="*/ T48 w 38"/>
                  <a:gd name="T50" fmla="+- 0 4185 4125"/>
                  <a:gd name="T51" fmla="*/ 4185 h 66"/>
                  <a:gd name="T52" fmla="+- 0 7483 7447"/>
                  <a:gd name="T53" fmla="*/ T52 w 38"/>
                  <a:gd name="T54" fmla="+- 0 4185 4125"/>
                  <a:gd name="T55" fmla="*/ 4185 h 66"/>
                  <a:gd name="T56" fmla="+- 0 7482 7447"/>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8" name="Freeform 2016"/>
              <p:cNvSpPr>
                <a:spLocks/>
              </p:cNvSpPr>
              <p:nvPr/>
            </p:nvSpPr>
            <p:spPr bwMode="auto">
              <a:xfrm>
                <a:off x="7447" y="4125"/>
                <a:ext cx="38" cy="66"/>
              </a:xfrm>
              <a:custGeom>
                <a:avLst/>
                <a:gdLst>
                  <a:gd name="T0" fmla="+- 0 7471 7447"/>
                  <a:gd name="T1" fmla="*/ T0 w 38"/>
                  <a:gd name="T2" fmla="+- 0 4135 4125"/>
                  <a:gd name="T3" fmla="*/ 4135 h 66"/>
                  <a:gd name="T4" fmla="+- 0 7462 7447"/>
                  <a:gd name="T5" fmla="*/ T4 w 38"/>
                  <a:gd name="T6" fmla="+- 0 4135 4125"/>
                  <a:gd name="T7" fmla="*/ 4135 h 66"/>
                  <a:gd name="T8" fmla="+- 0 7462 7447"/>
                  <a:gd name="T9" fmla="*/ T8 w 38"/>
                  <a:gd name="T10" fmla="+- 0 4184 4125"/>
                  <a:gd name="T11" fmla="*/ 4184 h 66"/>
                  <a:gd name="T12" fmla="+- 0 7471 7447"/>
                  <a:gd name="T13" fmla="*/ T12 w 38"/>
                  <a:gd name="T14" fmla="+- 0 4184 4125"/>
                  <a:gd name="T15" fmla="*/ 4184 h 66"/>
                  <a:gd name="T16" fmla="+- 0 7471 7447"/>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9" name="Freeform 2015"/>
              <p:cNvSpPr>
                <a:spLocks/>
              </p:cNvSpPr>
              <p:nvPr/>
            </p:nvSpPr>
            <p:spPr bwMode="auto">
              <a:xfrm>
                <a:off x="7447" y="4125"/>
                <a:ext cx="38" cy="66"/>
              </a:xfrm>
              <a:custGeom>
                <a:avLst/>
                <a:gdLst>
                  <a:gd name="T0" fmla="+- 0 7469 7447"/>
                  <a:gd name="T1" fmla="*/ T0 w 38"/>
                  <a:gd name="T2" fmla="+- 0 4125 4125"/>
                  <a:gd name="T3" fmla="*/ 4125 h 66"/>
                  <a:gd name="T4" fmla="+- 0 7447 7447"/>
                  <a:gd name="T5" fmla="*/ T4 w 38"/>
                  <a:gd name="T6" fmla="+- 0 4141 4125"/>
                  <a:gd name="T7" fmla="*/ 4141 h 66"/>
                  <a:gd name="T8" fmla="+- 0 7447 7447"/>
                  <a:gd name="T9" fmla="*/ T8 w 38"/>
                  <a:gd name="T10" fmla="+- 0 4142 4125"/>
                  <a:gd name="T11" fmla="*/ 4142 h 66"/>
                  <a:gd name="T12" fmla="+- 0 7448 7447"/>
                  <a:gd name="T13" fmla="*/ T12 w 38"/>
                  <a:gd name="T14" fmla="+- 0 4143 4125"/>
                  <a:gd name="T15" fmla="*/ 4143 h 66"/>
                  <a:gd name="T16" fmla="+- 0 7450 7447"/>
                  <a:gd name="T17" fmla="*/ T16 w 38"/>
                  <a:gd name="T18" fmla="+- 0 4142 4125"/>
                  <a:gd name="T19" fmla="*/ 4142 h 66"/>
                  <a:gd name="T20" fmla="+- 0 7462 7447"/>
                  <a:gd name="T21" fmla="*/ T20 w 38"/>
                  <a:gd name="T22" fmla="+- 0 4135 4125"/>
                  <a:gd name="T23" fmla="*/ 4135 h 66"/>
                  <a:gd name="T24" fmla="+- 0 7471 7447"/>
                  <a:gd name="T25" fmla="*/ T24 w 38"/>
                  <a:gd name="T26" fmla="+- 0 4135 4125"/>
                  <a:gd name="T27" fmla="*/ 4135 h 66"/>
                  <a:gd name="T28" fmla="+- 0 7471 7447"/>
                  <a:gd name="T29" fmla="*/ T28 w 38"/>
                  <a:gd name="T30" fmla="+- 0 4126 4125"/>
                  <a:gd name="T31" fmla="*/ 4126 h 66"/>
                  <a:gd name="T32" fmla="+- 0 7470 7447"/>
                  <a:gd name="T33" fmla="*/ T32 w 38"/>
                  <a:gd name="T34" fmla="+- 0 4126 4125"/>
                  <a:gd name="T35" fmla="*/ 4126 h 66"/>
                  <a:gd name="T36" fmla="+- 0 7469 7447"/>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8" name="Group 2011"/>
            <p:cNvGrpSpPr>
              <a:grpSpLocks/>
            </p:cNvGrpSpPr>
            <p:nvPr/>
          </p:nvGrpSpPr>
          <p:grpSpPr bwMode="auto">
            <a:xfrm>
              <a:off x="7442" y="4248"/>
              <a:ext cx="45" cy="68"/>
              <a:chOff x="7442" y="4248"/>
              <a:chExt cx="45" cy="68"/>
            </a:xfrm>
          </p:grpSpPr>
          <p:sp>
            <p:nvSpPr>
              <p:cNvPr id="38795" name="Freeform 2013"/>
              <p:cNvSpPr>
                <a:spLocks/>
              </p:cNvSpPr>
              <p:nvPr/>
            </p:nvSpPr>
            <p:spPr bwMode="auto">
              <a:xfrm>
                <a:off x="7442" y="4248"/>
                <a:ext cx="45" cy="68"/>
              </a:xfrm>
              <a:custGeom>
                <a:avLst/>
                <a:gdLst>
                  <a:gd name="T0" fmla="+- 0 7469 7442"/>
                  <a:gd name="T1" fmla="*/ T0 w 45"/>
                  <a:gd name="T2" fmla="+- 0 4248 4248"/>
                  <a:gd name="T3" fmla="*/ 4248 h 68"/>
                  <a:gd name="T4" fmla="+- 0 7460 7442"/>
                  <a:gd name="T5" fmla="*/ T4 w 45"/>
                  <a:gd name="T6" fmla="+- 0 4248 4248"/>
                  <a:gd name="T7" fmla="*/ 4248 h 68"/>
                  <a:gd name="T8" fmla="+- 0 7457 7442"/>
                  <a:gd name="T9" fmla="*/ T8 w 45"/>
                  <a:gd name="T10" fmla="+- 0 4249 4248"/>
                  <a:gd name="T11" fmla="*/ 4249 h 68"/>
                  <a:gd name="T12" fmla="+- 0 7442 7442"/>
                  <a:gd name="T13" fmla="*/ T12 w 45"/>
                  <a:gd name="T14" fmla="+- 0 4287 4248"/>
                  <a:gd name="T15" fmla="*/ 4287 h 68"/>
                  <a:gd name="T16" fmla="+- 0 7442 7442"/>
                  <a:gd name="T17" fmla="*/ T16 w 45"/>
                  <a:gd name="T18" fmla="+- 0 4292 4248"/>
                  <a:gd name="T19" fmla="*/ 4292 h 68"/>
                  <a:gd name="T20" fmla="+- 0 7459 7442"/>
                  <a:gd name="T21" fmla="*/ T20 w 45"/>
                  <a:gd name="T22" fmla="+- 0 4316 4248"/>
                  <a:gd name="T23" fmla="*/ 4316 h 68"/>
                  <a:gd name="T24" fmla="+- 0 7467 7442"/>
                  <a:gd name="T25" fmla="*/ T24 w 45"/>
                  <a:gd name="T26" fmla="+- 0 4316 4248"/>
                  <a:gd name="T27" fmla="*/ 4316 h 68"/>
                  <a:gd name="T28" fmla="+- 0 7471 7442"/>
                  <a:gd name="T29" fmla="*/ T28 w 45"/>
                  <a:gd name="T30" fmla="+- 0 4315 4248"/>
                  <a:gd name="T31" fmla="*/ 4315 h 68"/>
                  <a:gd name="T32" fmla="+- 0 7477 7442"/>
                  <a:gd name="T33" fmla="*/ T32 w 45"/>
                  <a:gd name="T34" fmla="+- 0 4311 4248"/>
                  <a:gd name="T35" fmla="*/ 4311 h 68"/>
                  <a:gd name="T36" fmla="+- 0 7479 7442"/>
                  <a:gd name="T37" fmla="*/ T36 w 45"/>
                  <a:gd name="T38" fmla="+- 0 4309 4248"/>
                  <a:gd name="T39" fmla="*/ 4309 h 68"/>
                  <a:gd name="T40" fmla="+- 0 7480 7442"/>
                  <a:gd name="T41" fmla="*/ T40 w 45"/>
                  <a:gd name="T42" fmla="+- 0 4308 4248"/>
                  <a:gd name="T43" fmla="*/ 4308 h 68"/>
                  <a:gd name="T44" fmla="+- 0 7461 7442"/>
                  <a:gd name="T45" fmla="*/ T44 w 45"/>
                  <a:gd name="T46" fmla="+- 0 4308 4248"/>
                  <a:gd name="T47" fmla="*/ 4308 h 68"/>
                  <a:gd name="T48" fmla="+- 0 7459 7442"/>
                  <a:gd name="T49" fmla="*/ T48 w 45"/>
                  <a:gd name="T50" fmla="+- 0 4308 4248"/>
                  <a:gd name="T51" fmla="*/ 4308 h 68"/>
                  <a:gd name="T52" fmla="+- 0 7450 7442"/>
                  <a:gd name="T53" fmla="*/ T52 w 45"/>
                  <a:gd name="T54" fmla="+- 0 4287 4248"/>
                  <a:gd name="T55" fmla="*/ 4287 h 68"/>
                  <a:gd name="T56" fmla="+- 0 7450 7442"/>
                  <a:gd name="T57" fmla="*/ T56 w 45"/>
                  <a:gd name="T58" fmla="+- 0 4274 4248"/>
                  <a:gd name="T59" fmla="*/ 4274 h 68"/>
                  <a:gd name="T60" fmla="+- 0 7461 7442"/>
                  <a:gd name="T61" fmla="*/ T60 w 45"/>
                  <a:gd name="T62" fmla="+- 0 4255 4248"/>
                  <a:gd name="T63" fmla="*/ 4255 h 68"/>
                  <a:gd name="T64" fmla="+- 0 7480 7442"/>
                  <a:gd name="T65" fmla="*/ T64 w 45"/>
                  <a:gd name="T66" fmla="+- 0 4255 4248"/>
                  <a:gd name="T67" fmla="*/ 4255 h 68"/>
                  <a:gd name="T68" fmla="+- 0 7480 7442"/>
                  <a:gd name="T69" fmla="*/ T68 w 45"/>
                  <a:gd name="T70" fmla="+- 0 4254 4248"/>
                  <a:gd name="T71" fmla="*/ 4254 h 68"/>
                  <a:gd name="T72" fmla="+- 0 7477 7442"/>
                  <a:gd name="T73" fmla="*/ T72 w 45"/>
                  <a:gd name="T74" fmla="+- 0 4252 4248"/>
                  <a:gd name="T75" fmla="*/ 4252 h 68"/>
                  <a:gd name="T76" fmla="+- 0 7472 7442"/>
                  <a:gd name="T77" fmla="*/ T76 w 45"/>
                  <a:gd name="T78" fmla="+- 0 4249 4248"/>
                  <a:gd name="T79" fmla="*/ 4249 h 68"/>
                  <a:gd name="T80" fmla="+- 0 7469 7442"/>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8" y="26"/>
                    </a:lnTo>
                    <a:lnTo>
                      <a:pt x="19" y="7"/>
                    </a:lnTo>
                    <a:lnTo>
                      <a:pt x="38" y="7"/>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6" name="Freeform 2012"/>
              <p:cNvSpPr>
                <a:spLocks/>
              </p:cNvSpPr>
              <p:nvPr/>
            </p:nvSpPr>
            <p:spPr bwMode="auto">
              <a:xfrm>
                <a:off x="7442" y="4248"/>
                <a:ext cx="45" cy="68"/>
              </a:xfrm>
              <a:custGeom>
                <a:avLst/>
                <a:gdLst>
                  <a:gd name="T0" fmla="+- 0 7480 7442"/>
                  <a:gd name="T1" fmla="*/ T0 w 45"/>
                  <a:gd name="T2" fmla="+- 0 4255 4248"/>
                  <a:gd name="T3" fmla="*/ 4255 h 68"/>
                  <a:gd name="T4" fmla="+- 0 7464 7442"/>
                  <a:gd name="T5" fmla="*/ T4 w 45"/>
                  <a:gd name="T6" fmla="+- 0 4255 4248"/>
                  <a:gd name="T7" fmla="*/ 4255 h 68"/>
                  <a:gd name="T8" fmla="+- 0 7468 7442"/>
                  <a:gd name="T9" fmla="*/ T8 w 45"/>
                  <a:gd name="T10" fmla="+- 0 4256 4248"/>
                  <a:gd name="T11" fmla="*/ 4256 h 68"/>
                  <a:gd name="T12" fmla="+- 0 7472 7442"/>
                  <a:gd name="T13" fmla="*/ T12 w 45"/>
                  <a:gd name="T14" fmla="+- 0 4258 4248"/>
                  <a:gd name="T15" fmla="*/ 4258 h 68"/>
                  <a:gd name="T16" fmla="+- 0 7477 7442"/>
                  <a:gd name="T17" fmla="*/ T16 w 45"/>
                  <a:gd name="T18" fmla="+- 0 4287 4248"/>
                  <a:gd name="T19" fmla="*/ 4287 h 68"/>
                  <a:gd name="T20" fmla="+- 0 7477 7442"/>
                  <a:gd name="T21" fmla="*/ T20 w 45"/>
                  <a:gd name="T22" fmla="+- 0 4290 4248"/>
                  <a:gd name="T23" fmla="*/ 4290 h 68"/>
                  <a:gd name="T24" fmla="+- 0 7465 7442"/>
                  <a:gd name="T25" fmla="*/ T24 w 45"/>
                  <a:gd name="T26" fmla="+- 0 4308 4248"/>
                  <a:gd name="T27" fmla="*/ 4308 h 68"/>
                  <a:gd name="T28" fmla="+- 0 7480 7442"/>
                  <a:gd name="T29" fmla="*/ T28 w 45"/>
                  <a:gd name="T30" fmla="+- 0 4308 4248"/>
                  <a:gd name="T31" fmla="*/ 4308 h 68"/>
                  <a:gd name="T32" fmla="+- 0 7483 7442"/>
                  <a:gd name="T33" fmla="*/ T32 w 45"/>
                  <a:gd name="T34" fmla="+- 0 4303 4248"/>
                  <a:gd name="T35" fmla="*/ 4303 h 68"/>
                  <a:gd name="T36" fmla="+- 0 7484 7442"/>
                  <a:gd name="T37" fmla="*/ T36 w 45"/>
                  <a:gd name="T38" fmla="+- 0 4300 4248"/>
                  <a:gd name="T39" fmla="*/ 4300 h 68"/>
                  <a:gd name="T40" fmla="+- 0 7486 7442"/>
                  <a:gd name="T41" fmla="*/ T40 w 45"/>
                  <a:gd name="T42" fmla="+- 0 4291 4248"/>
                  <a:gd name="T43" fmla="*/ 4291 h 68"/>
                  <a:gd name="T44" fmla="+- 0 7486 7442"/>
                  <a:gd name="T45" fmla="*/ T44 w 45"/>
                  <a:gd name="T46" fmla="+- 0 4287 4248"/>
                  <a:gd name="T47" fmla="*/ 4287 h 68"/>
                  <a:gd name="T48" fmla="+- 0 7486 7442"/>
                  <a:gd name="T49" fmla="*/ T48 w 45"/>
                  <a:gd name="T50" fmla="+- 0 4274 4248"/>
                  <a:gd name="T51" fmla="*/ 4274 h 68"/>
                  <a:gd name="T52" fmla="+- 0 7486 7442"/>
                  <a:gd name="T53" fmla="*/ T52 w 45"/>
                  <a:gd name="T54" fmla="+- 0 4272 4248"/>
                  <a:gd name="T55" fmla="*/ 4272 h 68"/>
                  <a:gd name="T56" fmla="+- 0 7486 7442"/>
                  <a:gd name="T57" fmla="*/ T56 w 45"/>
                  <a:gd name="T58" fmla="+- 0 4271 4248"/>
                  <a:gd name="T59" fmla="*/ 4271 h 68"/>
                  <a:gd name="T60" fmla="+- 0 7484 7442"/>
                  <a:gd name="T61" fmla="*/ T60 w 45"/>
                  <a:gd name="T62" fmla="+- 0 4263 4248"/>
                  <a:gd name="T63" fmla="*/ 4263 h 68"/>
                  <a:gd name="T64" fmla="+- 0 7483 7442"/>
                  <a:gd name="T65" fmla="*/ T64 w 45"/>
                  <a:gd name="T66" fmla="+- 0 4260 4248"/>
                  <a:gd name="T67" fmla="*/ 4260 h 68"/>
                  <a:gd name="T68" fmla="+- 0 7480 7442"/>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7"/>
                    </a:moveTo>
                    <a:lnTo>
                      <a:pt x="22" y="7"/>
                    </a:lnTo>
                    <a:lnTo>
                      <a:pt x="26" y="8"/>
                    </a:lnTo>
                    <a:lnTo>
                      <a:pt x="30" y="10"/>
                    </a:lnTo>
                    <a:lnTo>
                      <a:pt x="35" y="39"/>
                    </a:lnTo>
                    <a:lnTo>
                      <a:pt x="35" y="42"/>
                    </a:lnTo>
                    <a:lnTo>
                      <a:pt x="23" y="60"/>
                    </a:lnTo>
                    <a:lnTo>
                      <a:pt x="38" y="60"/>
                    </a:lnTo>
                    <a:lnTo>
                      <a:pt x="41" y="55"/>
                    </a:lnTo>
                    <a:lnTo>
                      <a:pt x="42" y="52"/>
                    </a:lnTo>
                    <a:lnTo>
                      <a:pt x="44" y="43"/>
                    </a:lnTo>
                    <a:lnTo>
                      <a:pt x="44" y="39"/>
                    </a:lnTo>
                    <a:lnTo>
                      <a:pt x="44" y="26"/>
                    </a:lnTo>
                    <a:lnTo>
                      <a:pt x="44" y="24"/>
                    </a:lnTo>
                    <a:lnTo>
                      <a:pt x="44" y="23"/>
                    </a:lnTo>
                    <a:lnTo>
                      <a:pt x="42" y="15"/>
                    </a:lnTo>
                    <a:lnTo>
                      <a:pt x="41" y="12"/>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9" name="Group 2007"/>
            <p:cNvGrpSpPr>
              <a:grpSpLocks/>
            </p:cNvGrpSpPr>
            <p:nvPr/>
          </p:nvGrpSpPr>
          <p:grpSpPr bwMode="auto">
            <a:xfrm>
              <a:off x="7447" y="4372"/>
              <a:ext cx="38" cy="66"/>
              <a:chOff x="7447" y="4372"/>
              <a:chExt cx="38" cy="66"/>
            </a:xfrm>
          </p:grpSpPr>
          <p:sp>
            <p:nvSpPr>
              <p:cNvPr id="38792" name="Freeform 2010"/>
              <p:cNvSpPr>
                <a:spLocks/>
              </p:cNvSpPr>
              <p:nvPr/>
            </p:nvSpPr>
            <p:spPr bwMode="auto">
              <a:xfrm>
                <a:off x="7447" y="4372"/>
                <a:ext cx="38" cy="66"/>
              </a:xfrm>
              <a:custGeom>
                <a:avLst/>
                <a:gdLst>
                  <a:gd name="T0" fmla="+- 0 7482 7447"/>
                  <a:gd name="T1" fmla="*/ T0 w 38"/>
                  <a:gd name="T2" fmla="+- 0 4431 4372"/>
                  <a:gd name="T3" fmla="*/ 4431 h 66"/>
                  <a:gd name="T4" fmla="+- 0 7449 7447"/>
                  <a:gd name="T5" fmla="*/ T4 w 38"/>
                  <a:gd name="T6" fmla="+- 0 4431 4372"/>
                  <a:gd name="T7" fmla="*/ 4431 h 66"/>
                  <a:gd name="T8" fmla="+- 0 7448 7447"/>
                  <a:gd name="T9" fmla="*/ T8 w 38"/>
                  <a:gd name="T10" fmla="+- 0 4431 4372"/>
                  <a:gd name="T11" fmla="*/ 4431 h 66"/>
                  <a:gd name="T12" fmla="+- 0 7447 7447"/>
                  <a:gd name="T13" fmla="*/ T12 w 38"/>
                  <a:gd name="T14" fmla="+- 0 4432 4372"/>
                  <a:gd name="T15" fmla="*/ 4432 h 66"/>
                  <a:gd name="T16" fmla="+- 0 7447 7447"/>
                  <a:gd name="T17" fmla="*/ T16 w 38"/>
                  <a:gd name="T18" fmla="+- 0 4433 4372"/>
                  <a:gd name="T19" fmla="*/ 4433 h 66"/>
                  <a:gd name="T20" fmla="+- 0 7447 7447"/>
                  <a:gd name="T21" fmla="*/ T20 w 38"/>
                  <a:gd name="T22" fmla="+- 0 4436 4372"/>
                  <a:gd name="T23" fmla="*/ 4436 h 66"/>
                  <a:gd name="T24" fmla="+- 0 7447 7447"/>
                  <a:gd name="T25" fmla="*/ T24 w 38"/>
                  <a:gd name="T26" fmla="+- 0 4437 4372"/>
                  <a:gd name="T27" fmla="*/ 4437 h 66"/>
                  <a:gd name="T28" fmla="+- 0 7448 7447"/>
                  <a:gd name="T29" fmla="*/ T28 w 38"/>
                  <a:gd name="T30" fmla="+- 0 4438 4372"/>
                  <a:gd name="T31" fmla="*/ 4438 h 66"/>
                  <a:gd name="T32" fmla="+- 0 7483 7447"/>
                  <a:gd name="T33" fmla="*/ T32 w 38"/>
                  <a:gd name="T34" fmla="+- 0 4438 4372"/>
                  <a:gd name="T35" fmla="*/ 4438 h 66"/>
                  <a:gd name="T36" fmla="+- 0 7484 7447"/>
                  <a:gd name="T37" fmla="*/ T36 w 38"/>
                  <a:gd name="T38" fmla="+- 0 4437 4372"/>
                  <a:gd name="T39" fmla="*/ 4437 h 66"/>
                  <a:gd name="T40" fmla="+- 0 7484 7447"/>
                  <a:gd name="T41" fmla="*/ T40 w 38"/>
                  <a:gd name="T42" fmla="+- 0 4436 4372"/>
                  <a:gd name="T43" fmla="*/ 4436 h 66"/>
                  <a:gd name="T44" fmla="+- 0 7484 7447"/>
                  <a:gd name="T45" fmla="*/ T44 w 38"/>
                  <a:gd name="T46" fmla="+- 0 4433 4372"/>
                  <a:gd name="T47" fmla="*/ 4433 h 66"/>
                  <a:gd name="T48" fmla="+- 0 7484 7447"/>
                  <a:gd name="T49" fmla="*/ T48 w 38"/>
                  <a:gd name="T50" fmla="+- 0 4432 4372"/>
                  <a:gd name="T51" fmla="*/ 4432 h 66"/>
                  <a:gd name="T52" fmla="+- 0 7483 7447"/>
                  <a:gd name="T53" fmla="*/ T52 w 38"/>
                  <a:gd name="T54" fmla="+- 0 4431 4372"/>
                  <a:gd name="T55" fmla="*/ 4431 h 66"/>
                  <a:gd name="T56" fmla="+- 0 7482 7447"/>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3" name="Freeform 2009"/>
              <p:cNvSpPr>
                <a:spLocks/>
              </p:cNvSpPr>
              <p:nvPr/>
            </p:nvSpPr>
            <p:spPr bwMode="auto">
              <a:xfrm>
                <a:off x="7447" y="4372"/>
                <a:ext cx="38" cy="66"/>
              </a:xfrm>
              <a:custGeom>
                <a:avLst/>
                <a:gdLst>
                  <a:gd name="T0" fmla="+- 0 7471 7447"/>
                  <a:gd name="T1" fmla="*/ T0 w 38"/>
                  <a:gd name="T2" fmla="+- 0 4381 4372"/>
                  <a:gd name="T3" fmla="*/ 4381 h 66"/>
                  <a:gd name="T4" fmla="+- 0 7462 7447"/>
                  <a:gd name="T5" fmla="*/ T4 w 38"/>
                  <a:gd name="T6" fmla="+- 0 4381 4372"/>
                  <a:gd name="T7" fmla="*/ 4381 h 66"/>
                  <a:gd name="T8" fmla="+- 0 7462 7447"/>
                  <a:gd name="T9" fmla="*/ T8 w 38"/>
                  <a:gd name="T10" fmla="+- 0 4431 4372"/>
                  <a:gd name="T11" fmla="*/ 4431 h 66"/>
                  <a:gd name="T12" fmla="+- 0 7471 7447"/>
                  <a:gd name="T13" fmla="*/ T12 w 38"/>
                  <a:gd name="T14" fmla="+- 0 4431 4372"/>
                  <a:gd name="T15" fmla="*/ 4431 h 66"/>
                  <a:gd name="T16" fmla="+- 0 7471 7447"/>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4" name="Freeform 2008"/>
              <p:cNvSpPr>
                <a:spLocks/>
              </p:cNvSpPr>
              <p:nvPr/>
            </p:nvSpPr>
            <p:spPr bwMode="auto">
              <a:xfrm>
                <a:off x="7447" y="4372"/>
                <a:ext cx="38" cy="66"/>
              </a:xfrm>
              <a:custGeom>
                <a:avLst/>
                <a:gdLst>
                  <a:gd name="T0" fmla="+- 0 7469 7447"/>
                  <a:gd name="T1" fmla="*/ T0 w 38"/>
                  <a:gd name="T2" fmla="+- 0 4372 4372"/>
                  <a:gd name="T3" fmla="*/ 4372 h 66"/>
                  <a:gd name="T4" fmla="+- 0 7447 7447"/>
                  <a:gd name="T5" fmla="*/ T4 w 38"/>
                  <a:gd name="T6" fmla="+- 0 4388 4372"/>
                  <a:gd name="T7" fmla="*/ 4388 h 66"/>
                  <a:gd name="T8" fmla="+- 0 7447 7447"/>
                  <a:gd name="T9" fmla="*/ T8 w 38"/>
                  <a:gd name="T10" fmla="+- 0 4389 4372"/>
                  <a:gd name="T11" fmla="*/ 4389 h 66"/>
                  <a:gd name="T12" fmla="+- 0 7448 7447"/>
                  <a:gd name="T13" fmla="*/ T12 w 38"/>
                  <a:gd name="T14" fmla="+- 0 4389 4372"/>
                  <a:gd name="T15" fmla="*/ 4389 h 66"/>
                  <a:gd name="T16" fmla="+- 0 7450 7447"/>
                  <a:gd name="T17" fmla="*/ T16 w 38"/>
                  <a:gd name="T18" fmla="+- 0 4388 4372"/>
                  <a:gd name="T19" fmla="*/ 4388 h 66"/>
                  <a:gd name="T20" fmla="+- 0 7462 7447"/>
                  <a:gd name="T21" fmla="*/ T20 w 38"/>
                  <a:gd name="T22" fmla="+- 0 4381 4372"/>
                  <a:gd name="T23" fmla="*/ 4381 h 66"/>
                  <a:gd name="T24" fmla="+- 0 7471 7447"/>
                  <a:gd name="T25" fmla="*/ T24 w 38"/>
                  <a:gd name="T26" fmla="+- 0 4381 4372"/>
                  <a:gd name="T27" fmla="*/ 4381 h 66"/>
                  <a:gd name="T28" fmla="+- 0 7471 7447"/>
                  <a:gd name="T29" fmla="*/ T28 w 38"/>
                  <a:gd name="T30" fmla="+- 0 4372 4372"/>
                  <a:gd name="T31" fmla="*/ 4372 h 66"/>
                  <a:gd name="T32" fmla="+- 0 7470 7447"/>
                  <a:gd name="T33" fmla="*/ T32 w 38"/>
                  <a:gd name="T34" fmla="+- 0 4372 4372"/>
                  <a:gd name="T35" fmla="*/ 4372 h 66"/>
                  <a:gd name="T36" fmla="+- 0 7469 7447"/>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80" name="Group 2005"/>
            <p:cNvGrpSpPr>
              <a:grpSpLocks/>
            </p:cNvGrpSpPr>
            <p:nvPr/>
          </p:nvGrpSpPr>
          <p:grpSpPr bwMode="auto">
            <a:xfrm>
              <a:off x="7443" y="4495"/>
              <a:ext cx="42" cy="66"/>
              <a:chOff x="7443" y="4495"/>
              <a:chExt cx="42" cy="66"/>
            </a:xfrm>
          </p:grpSpPr>
          <p:sp>
            <p:nvSpPr>
              <p:cNvPr id="38791" name="Freeform 2006"/>
              <p:cNvSpPr>
                <a:spLocks/>
              </p:cNvSpPr>
              <p:nvPr/>
            </p:nvSpPr>
            <p:spPr bwMode="auto">
              <a:xfrm>
                <a:off x="7443" y="4495"/>
                <a:ext cx="42" cy="66"/>
              </a:xfrm>
              <a:custGeom>
                <a:avLst/>
                <a:gdLst>
                  <a:gd name="T0" fmla="+- 0 7445 7443"/>
                  <a:gd name="T1" fmla="*/ T0 w 42"/>
                  <a:gd name="T2" fmla="+- 0 4495 4495"/>
                  <a:gd name="T3" fmla="*/ 4495 h 66"/>
                  <a:gd name="T4" fmla="+- 0 7444 7443"/>
                  <a:gd name="T5" fmla="*/ T4 w 42"/>
                  <a:gd name="T6" fmla="+- 0 4495 4495"/>
                  <a:gd name="T7" fmla="*/ 4495 h 66"/>
                  <a:gd name="T8" fmla="+- 0 7443 7443"/>
                  <a:gd name="T9" fmla="*/ T8 w 42"/>
                  <a:gd name="T10" fmla="+- 0 4496 4495"/>
                  <a:gd name="T11" fmla="*/ 4496 h 66"/>
                  <a:gd name="T12" fmla="+- 0 7443 7443"/>
                  <a:gd name="T13" fmla="*/ T12 w 42"/>
                  <a:gd name="T14" fmla="+- 0 4497 4495"/>
                  <a:gd name="T15" fmla="*/ 4497 h 66"/>
                  <a:gd name="T16" fmla="+- 0 7443 7443"/>
                  <a:gd name="T17" fmla="*/ T16 w 42"/>
                  <a:gd name="T18" fmla="+- 0 4499 4495"/>
                  <a:gd name="T19" fmla="*/ 4499 h 66"/>
                  <a:gd name="T20" fmla="+- 0 7443 7443"/>
                  <a:gd name="T21" fmla="*/ T20 w 42"/>
                  <a:gd name="T22" fmla="+- 0 4502 4495"/>
                  <a:gd name="T23" fmla="*/ 4502 h 66"/>
                  <a:gd name="T24" fmla="+- 0 7445 7443"/>
                  <a:gd name="T25" fmla="*/ T24 w 42"/>
                  <a:gd name="T26" fmla="+- 0 4503 4495"/>
                  <a:gd name="T27" fmla="*/ 4503 h 66"/>
                  <a:gd name="T28" fmla="+- 0 7476 7443"/>
                  <a:gd name="T29" fmla="*/ T28 w 42"/>
                  <a:gd name="T30" fmla="+- 0 4503 4495"/>
                  <a:gd name="T31" fmla="*/ 4503 h 66"/>
                  <a:gd name="T32" fmla="+- 0 7451 7443"/>
                  <a:gd name="T33" fmla="*/ T32 w 42"/>
                  <a:gd name="T34" fmla="+- 0 4559 4495"/>
                  <a:gd name="T35" fmla="*/ 4559 h 66"/>
                  <a:gd name="T36" fmla="+- 0 7451 7443"/>
                  <a:gd name="T37" fmla="*/ T36 w 42"/>
                  <a:gd name="T38" fmla="+- 0 4560 4495"/>
                  <a:gd name="T39" fmla="*/ 4560 h 66"/>
                  <a:gd name="T40" fmla="+- 0 7451 7443"/>
                  <a:gd name="T41" fmla="*/ T40 w 42"/>
                  <a:gd name="T42" fmla="+- 0 4560 4495"/>
                  <a:gd name="T43" fmla="*/ 4560 h 66"/>
                  <a:gd name="T44" fmla="+- 0 7453 7443"/>
                  <a:gd name="T45" fmla="*/ T44 w 42"/>
                  <a:gd name="T46" fmla="+- 0 4561 4495"/>
                  <a:gd name="T47" fmla="*/ 4561 h 66"/>
                  <a:gd name="T48" fmla="+- 0 7458 7443"/>
                  <a:gd name="T49" fmla="*/ T48 w 42"/>
                  <a:gd name="T50" fmla="+- 0 4561 4495"/>
                  <a:gd name="T51" fmla="*/ 4561 h 66"/>
                  <a:gd name="T52" fmla="+- 0 7459 7443"/>
                  <a:gd name="T53" fmla="*/ T52 w 42"/>
                  <a:gd name="T54" fmla="+- 0 4561 4495"/>
                  <a:gd name="T55" fmla="*/ 4561 h 66"/>
                  <a:gd name="T56" fmla="+- 0 7484 7443"/>
                  <a:gd name="T57" fmla="*/ T56 w 42"/>
                  <a:gd name="T58" fmla="+- 0 4505 4495"/>
                  <a:gd name="T59" fmla="*/ 4505 h 66"/>
                  <a:gd name="T60" fmla="+- 0 7485 7443"/>
                  <a:gd name="T61" fmla="*/ T60 w 42"/>
                  <a:gd name="T62" fmla="+- 0 4501 4495"/>
                  <a:gd name="T63" fmla="*/ 4501 h 66"/>
                  <a:gd name="T64" fmla="+- 0 7485 7443"/>
                  <a:gd name="T65" fmla="*/ T64 w 42"/>
                  <a:gd name="T66" fmla="+- 0 4497 4495"/>
                  <a:gd name="T67" fmla="*/ 4497 h 66"/>
                  <a:gd name="T68" fmla="+- 0 7484 7443"/>
                  <a:gd name="T69" fmla="*/ T68 w 42"/>
                  <a:gd name="T70" fmla="+- 0 4496 4495"/>
                  <a:gd name="T71" fmla="*/ 4496 h 66"/>
                  <a:gd name="T72" fmla="+- 0 7484 7443"/>
                  <a:gd name="T73" fmla="*/ T72 w 42"/>
                  <a:gd name="T74" fmla="+- 0 4495 4495"/>
                  <a:gd name="T75" fmla="*/ 4495 h 66"/>
                  <a:gd name="T76" fmla="+- 0 7445 7443"/>
                  <a:gd name="T77" fmla="*/ T76 w 42"/>
                  <a:gd name="T78" fmla="+- 0 4495 4495"/>
                  <a:gd name="T7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1"/>
                    </a:lnTo>
                    <a:lnTo>
                      <a:pt x="0" y="2"/>
                    </a:lnTo>
                    <a:lnTo>
                      <a:pt x="0" y="4"/>
                    </a:lnTo>
                    <a:lnTo>
                      <a:pt x="0" y="7"/>
                    </a:lnTo>
                    <a:lnTo>
                      <a:pt x="2" y="8"/>
                    </a:lnTo>
                    <a:lnTo>
                      <a:pt x="33" y="8"/>
                    </a:lnTo>
                    <a:lnTo>
                      <a:pt x="8" y="64"/>
                    </a:lnTo>
                    <a:lnTo>
                      <a:pt x="8" y="65"/>
                    </a:lnTo>
                    <a:lnTo>
                      <a:pt x="10" y="66"/>
                    </a:lnTo>
                    <a:lnTo>
                      <a:pt x="15" y="66"/>
                    </a:lnTo>
                    <a:lnTo>
                      <a:pt x="16" y="66"/>
                    </a:lnTo>
                    <a:lnTo>
                      <a:pt x="41" y="10"/>
                    </a:lnTo>
                    <a:lnTo>
                      <a:pt x="42" y="6"/>
                    </a:lnTo>
                    <a:lnTo>
                      <a:pt x="42" y="2"/>
                    </a:lnTo>
                    <a:lnTo>
                      <a:pt x="41"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81" name="Group 2000"/>
            <p:cNvGrpSpPr>
              <a:grpSpLocks/>
            </p:cNvGrpSpPr>
            <p:nvPr/>
          </p:nvGrpSpPr>
          <p:grpSpPr bwMode="auto">
            <a:xfrm>
              <a:off x="7511" y="4031"/>
              <a:ext cx="80" cy="658"/>
              <a:chOff x="7511" y="4031"/>
              <a:chExt cx="80" cy="658"/>
            </a:xfrm>
          </p:grpSpPr>
          <p:sp>
            <p:nvSpPr>
              <p:cNvPr id="38787" name="Freeform 2004"/>
              <p:cNvSpPr>
                <a:spLocks/>
              </p:cNvSpPr>
              <p:nvPr/>
            </p:nvSpPr>
            <p:spPr bwMode="auto">
              <a:xfrm>
                <a:off x="7511" y="4031"/>
                <a:ext cx="80" cy="658"/>
              </a:xfrm>
              <a:custGeom>
                <a:avLst/>
                <a:gdLst>
                  <a:gd name="T0" fmla="+- 0 7589 7511"/>
                  <a:gd name="T1" fmla="*/ T0 w 80"/>
                  <a:gd name="T2" fmla="+- 0 4466 4031"/>
                  <a:gd name="T3" fmla="*/ 4466 h 658"/>
                  <a:gd name="T4" fmla="+- 0 7513 7511"/>
                  <a:gd name="T5" fmla="*/ T4 w 80"/>
                  <a:gd name="T6" fmla="+- 0 4466 4031"/>
                  <a:gd name="T7" fmla="*/ 4466 h 658"/>
                  <a:gd name="T8" fmla="+- 0 7513 7511"/>
                  <a:gd name="T9" fmla="*/ T8 w 80"/>
                  <a:gd name="T10" fmla="+- 0 4688 4031"/>
                  <a:gd name="T11" fmla="*/ 4688 h 658"/>
                  <a:gd name="T12" fmla="+- 0 7511 7511"/>
                  <a:gd name="T13" fmla="*/ T12 w 80"/>
                  <a:gd name="T14" fmla="+- 0 4689 4031"/>
                  <a:gd name="T15" fmla="*/ 4689 h 658"/>
                  <a:gd name="T16" fmla="+- 0 7591 7511"/>
                  <a:gd name="T17" fmla="*/ T16 w 80"/>
                  <a:gd name="T18" fmla="+- 0 4689 4031"/>
                  <a:gd name="T19" fmla="*/ 4689 h 658"/>
                  <a:gd name="T20" fmla="+- 0 7589 7511"/>
                  <a:gd name="T21" fmla="*/ T20 w 80"/>
                  <a:gd name="T22" fmla="+- 0 4688 4031"/>
                  <a:gd name="T23" fmla="*/ 4688 h 658"/>
                  <a:gd name="T24" fmla="+- 0 7589 7511"/>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80"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88" name="Freeform 2003"/>
              <p:cNvSpPr>
                <a:spLocks/>
              </p:cNvSpPr>
              <p:nvPr/>
            </p:nvSpPr>
            <p:spPr bwMode="auto">
              <a:xfrm>
                <a:off x="7511" y="4031"/>
                <a:ext cx="80" cy="658"/>
              </a:xfrm>
              <a:custGeom>
                <a:avLst/>
                <a:gdLst>
                  <a:gd name="T0" fmla="+- 0 7570 7511"/>
                  <a:gd name="T1" fmla="*/ T0 w 80"/>
                  <a:gd name="T2" fmla="+- 0 4461 4031"/>
                  <a:gd name="T3" fmla="*/ 4461 h 658"/>
                  <a:gd name="T4" fmla="+- 0 7545 7511"/>
                  <a:gd name="T5" fmla="*/ T4 w 80"/>
                  <a:gd name="T6" fmla="+- 0 4461 4031"/>
                  <a:gd name="T7" fmla="*/ 4461 h 658"/>
                  <a:gd name="T8" fmla="+- 0 7548 7511"/>
                  <a:gd name="T9" fmla="*/ T8 w 80"/>
                  <a:gd name="T10" fmla="+- 0 4463 4031"/>
                  <a:gd name="T11" fmla="*/ 4463 h 658"/>
                  <a:gd name="T12" fmla="+- 0 7545 7511"/>
                  <a:gd name="T13" fmla="*/ T12 w 80"/>
                  <a:gd name="T14" fmla="+- 0 4466 4031"/>
                  <a:gd name="T15" fmla="*/ 4466 h 658"/>
                  <a:gd name="T16" fmla="+- 0 7570 7511"/>
                  <a:gd name="T17" fmla="*/ T16 w 80"/>
                  <a:gd name="T18" fmla="+- 0 4466 4031"/>
                  <a:gd name="T19" fmla="*/ 4466 h 658"/>
                  <a:gd name="T20" fmla="+- 0 7568 7511"/>
                  <a:gd name="T21" fmla="*/ T20 w 80"/>
                  <a:gd name="T22" fmla="+- 0 4463 4031"/>
                  <a:gd name="T23" fmla="*/ 4463 h 658"/>
                  <a:gd name="T24" fmla="+- 0 7570 751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9" y="430"/>
                    </a:moveTo>
                    <a:lnTo>
                      <a:pt x="34" y="430"/>
                    </a:lnTo>
                    <a:lnTo>
                      <a:pt x="37" y="432"/>
                    </a:lnTo>
                    <a:lnTo>
                      <a:pt x="34" y="435"/>
                    </a:lnTo>
                    <a:lnTo>
                      <a:pt x="59" y="435"/>
                    </a:lnTo>
                    <a:lnTo>
                      <a:pt x="57" y="432"/>
                    </a:lnTo>
                    <a:lnTo>
                      <a:pt x="5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89" name="Freeform 2002"/>
              <p:cNvSpPr>
                <a:spLocks/>
              </p:cNvSpPr>
              <p:nvPr/>
            </p:nvSpPr>
            <p:spPr bwMode="auto">
              <a:xfrm>
                <a:off x="7511" y="4031"/>
                <a:ext cx="80" cy="658"/>
              </a:xfrm>
              <a:custGeom>
                <a:avLst/>
                <a:gdLst>
                  <a:gd name="T0" fmla="+- 0 7511 7511"/>
                  <a:gd name="T1" fmla="*/ T0 w 80"/>
                  <a:gd name="T2" fmla="+- 0 4031 4031"/>
                  <a:gd name="T3" fmla="*/ 4031 h 658"/>
                  <a:gd name="T4" fmla="+- 0 7513 7511"/>
                  <a:gd name="T5" fmla="*/ T4 w 80"/>
                  <a:gd name="T6" fmla="+- 0 4033 4031"/>
                  <a:gd name="T7" fmla="*/ 4033 h 658"/>
                  <a:gd name="T8" fmla="+- 0 7513 7511"/>
                  <a:gd name="T9" fmla="*/ T8 w 80"/>
                  <a:gd name="T10" fmla="+- 0 4461 4031"/>
                  <a:gd name="T11" fmla="*/ 4461 h 658"/>
                  <a:gd name="T12" fmla="+- 0 7589 7511"/>
                  <a:gd name="T13" fmla="*/ T12 w 80"/>
                  <a:gd name="T14" fmla="+- 0 4461 4031"/>
                  <a:gd name="T15" fmla="*/ 4461 h 658"/>
                  <a:gd name="T16" fmla="+- 0 7589 7511"/>
                  <a:gd name="T17" fmla="*/ T16 w 80"/>
                  <a:gd name="T18" fmla="+- 0 4451 4031"/>
                  <a:gd name="T19" fmla="*/ 4451 h 658"/>
                  <a:gd name="T20" fmla="+- 0 7517 7511"/>
                  <a:gd name="T21" fmla="*/ T20 w 80"/>
                  <a:gd name="T22" fmla="+- 0 4451 4031"/>
                  <a:gd name="T23" fmla="*/ 4451 h 658"/>
                  <a:gd name="T24" fmla="+- 0 7514 7511"/>
                  <a:gd name="T25" fmla="*/ T24 w 80"/>
                  <a:gd name="T26" fmla="+- 0 4449 4031"/>
                  <a:gd name="T27" fmla="*/ 4449 h 658"/>
                  <a:gd name="T28" fmla="+- 0 7517 7511"/>
                  <a:gd name="T29" fmla="*/ T28 w 80"/>
                  <a:gd name="T30" fmla="+- 0 4446 4031"/>
                  <a:gd name="T31" fmla="*/ 4446 h 658"/>
                  <a:gd name="T32" fmla="+- 0 7589 7511"/>
                  <a:gd name="T33" fmla="*/ T32 w 80"/>
                  <a:gd name="T34" fmla="+- 0 4446 4031"/>
                  <a:gd name="T35" fmla="*/ 4446 h 658"/>
                  <a:gd name="T36" fmla="+- 0 7589 7511"/>
                  <a:gd name="T37" fmla="*/ T36 w 80"/>
                  <a:gd name="T38" fmla="+- 0 4033 4031"/>
                  <a:gd name="T39" fmla="*/ 4033 h 658"/>
                  <a:gd name="T40" fmla="+- 0 7591 7511"/>
                  <a:gd name="T41" fmla="*/ T40 w 80"/>
                  <a:gd name="T42" fmla="+- 0 4031 4031"/>
                  <a:gd name="T43" fmla="*/ 4031 h 658"/>
                  <a:gd name="T44" fmla="+- 0 7511 7511"/>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0" y="0"/>
                    </a:moveTo>
                    <a:lnTo>
                      <a:pt x="2" y="2"/>
                    </a:lnTo>
                    <a:lnTo>
                      <a:pt x="2" y="430"/>
                    </a:lnTo>
                    <a:lnTo>
                      <a:pt x="78" y="430"/>
                    </a:lnTo>
                    <a:lnTo>
                      <a:pt x="78" y="420"/>
                    </a:lnTo>
                    <a:lnTo>
                      <a:pt x="6" y="420"/>
                    </a:lnTo>
                    <a:lnTo>
                      <a:pt x="3" y="418"/>
                    </a:lnTo>
                    <a:lnTo>
                      <a:pt x="6"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0" name="Freeform 2001"/>
              <p:cNvSpPr>
                <a:spLocks/>
              </p:cNvSpPr>
              <p:nvPr/>
            </p:nvSpPr>
            <p:spPr bwMode="auto">
              <a:xfrm>
                <a:off x="7511" y="4031"/>
                <a:ext cx="80" cy="658"/>
              </a:xfrm>
              <a:custGeom>
                <a:avLst/>
                <a:gdLst>
                  <a:gd name="T0" fmla="+- 0 7578 7511"/>
                  <a:gd name="T1" fmla="*/ T0 w 80"/>
                  <a:gd name="T2" fmla="+- 0 4446 4031"/>
                  <a:gd name="T3" fmla="*/ 4446 h 658"/>
                  <a:gd name="T4" fmla="+- 0 7553 7511"/>
                  <a:gd name="T5" fmla="*/ T4 w 80"/>
                  <a:gd name="T6" fmla="+- 0 4446 4031"/>
                  <a:gd name="T7" fmla="*/ 4446 h 658"/>
                  <a:gd name="T8" fmla="+- 0 7555 7511"/>
                  <a:gd name="T9" fmla="*/ T8 w 80"/>
                  <a:gd name="T10" fmla="+- 0 4449 4031"/>
                  <a:gd name="T11" fmla="*/ 4449 h 658"/>
                  <a:gd name="T12" fmla="+- 0 7553 7511"/>
                  <a:gd name="T13" fmla="*/ T12 w 80"/>
                  <a:gd name="T14" fmla="+- 0 4451 4031"/>
                  <a:gd name="T15" fmla="*/ 4451 h 658"/>
                  <a:gd name="T16" fmla="+- 0 7578 7511"/>
                  <a:gd name="T17" fmla="*/ T16 w 80"/>
                  <a:gd name="T18" fmla="+- 0 4451 4031"/>
                  <a:gd name="T19" fmla="*/ 4451 h 658"/>
                  <a:gd name="T20" fmla="+- 0 7576 7511"/>
                  <a:gd name="T21" fmla="*/ T20 w 80"/>
                  <a:gd name="T22" fmla="+- 0 4449 4031"/>
                  <a:gd name="T23" fmla="*/ 4449 h 658"/>
                  <a:gd name="T24" fmla="+- 0 7578 751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7" y="415"/>
                    </a:moveTo>
                    <a:lnTo>
                      <a:pt x="42" y="415"/>
                    </a:lnTo>
                    <a:lnTo>
                      <a:pt x="44" y="418"/>
                    </a:lnTo>
                    <a:lnTo>
                      <a:pt x="42" y="420"/>
                    </a:lnTo>
                    <a:lnTo>
                      <a:pt x="67" y="420"/>
                    </a:lnTo>
                    <a:lnTo>
                      <a:pt x="65" y="418"/>
                    </a:lnTo>
                    <a:lnTo>
                      <a:pt x="6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82" name="Group 1998"/>
            <p:cNvGrpSpPr>
              <a:grpSpLocks/>
            </p:cNvGrpSpPr>
            <p:nvPr/>
          </p:nvGrpSpPr>
          <p:grpSpPr bwMode="auto">
            <a:xfrm>
              <a:off x="7513" y="4463"/>
              <a:ext cx="77" cy="2"/>
              <a:chOff x="7513" y="4463"/>
              <a:chExt cx="77" cy="2"/>
            </a:xfrm>
          </p:grpSpPr>
          <p:sp>
            <p:nvSpPr>
              <p:cNvPr id="38786" name="Freeform 1999"/>
              <p:cNvSpPr>
                <a:spLocks/>
              </p:cNvSpPr>
              <p:nvPr/>
            </p:nvSpPr>
            <p:spPr bwMode="auto">
              <a:xfrm>
                <a:off x="7513" y="4463"/>
                <a:ext cx="77" cy="2"/>
              </a:xfrm>
              <a:custGeom>
                <a:avLst/>
                <a:gdLst>
                  <a:gd name="T0" fmla="+- 0 7513 7513"/>
                  <a:gd name="T1" fmla="*/ T0 w 77"/>
                  <a:gd name="T2" fmla="+- 0 7589 7513"/>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3" name="Group 1996"/>
            <p:cNvGrpSpPr>
              <a:grpSpLocks/>
            </p:cNvGrpSpPr>
            <p:nvPr/>
          </p:nvGrpSpPr>
          <p:grpSpPr bwMode="auto">
            <a:xfrm>
              <a:off x="7514" y="4449"/>
              <a:ext cx="76" cy="2"/>
              <a:chOff x="7514" y="4449"/>
              <a:chExt cx="76" cy="2"/>
            </a:xfrm>
          </p:grpSpPr>
          <p:sp>
            <p:nvSpPr>
              <p:cNvPr id="38785" name="Freeform 1997"/>
              <p:cNvSpPr>
                <a:spLocks/>
              </p:cNvSpPr>
              <p:nvPr/>
            </p:nvSpPr>
            <p:spPr bwMode="auto">
              <a:xfrm>
                <a:off x="7514" y="4449"/>
                <a:ext cx="76" cy="2"/>
              </a:xfrm>
              <a:custGeom>
                <a:avLst/>
                <a:gdLst>
                  <a:gd name="T0" fmla="+- 0 7514 7514"/>
                  <a:gd name="T1" fmla="*/ T0 w 76"/>
                  <a:gd name="T2" fmla="+- 0 7589 7514"/>
                  <a:gd name="T3" fmla="*/ T2 w 76"/>
                </a:gdLst>
                <a:ahLst/>
                <a:cxnLst>
                  <a:cxn ang="0">
                    <a:pos x="T1" y="0"/>
                  </a:cxn>
                  <a:cxn ang="0">
                    <a:pos x="T3" y="0"/>
                  </a:cxn>
                </a:cxnLst>
                <a:rect l="0" t="0" r="r" b="b"/>
                <a:pathLst>
                  <a:path w="76">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4" name="Group 1994"/>
            <p:cNvGrpSpPr>
              <a:grpSpLocks/>
            </p:cNvGrpSpPr>
            <p:nvPr/>
          </p:nvGrpSpPr>
          <p:grpSpPr bwMode="auto">
            <a:xfrm>
              <a:off x="7511" y="4465"/>
              <a:ext cx="2" cy="224"/>
              <a:chOff x="7511" y="4465"/>
              <a:chExt cx="2" cy="224"/>
            </a:xfrm>
          </p:grpSpPr>
          <p:sp>
            <p:nvSpPr>
              <p:cNvPr id="38784" name="Freeform 1995"/>
              <p:cNvSpPr>
                <a:spLocks/>
              </p:cNvSpPr>
              <p:nvPr/>
            </p:nvSpPr>
            <p:spPr bwMode="auto">
              <a:xfrm>
                <a:off x="751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5" name="Group 1992"/>
            <p:cNvGrpSpPr>
              <a:grpSpLocks/>
            </p:cNvGrpSpPr>
            <p:nvPr/>
          </p:nvGrpSpPr>
          <p:grpSpPr bwMode="auto">
            <a:xfrm>
              <a:off x="7511" y="4031"/>
              <a:ext cx="2" cy="430"/>
              <a:chOff x="7511" y="4031"/>
              <a:chExt cx="2" cy="430"/>
            </a:xfrm>
          </p:grpSpPr>
          <p:sp>
            <p:nvSpPr>
              <p:cNvPr id="38783" name="Freeform 1993"/>
              <p:cNvSpPr>
                <a:spLocks/>
              </p:cNvSpPr>
              <p:nvPr/>
            </p:nvSpPr>
            <p:spPr bwMode="auto">
              <a:xfrm>
                <a:off x="7511"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6" name="Group 1989"/>
            <p:cNvGrpSpPr>
              <a:grpSpLocks/>
            </p:cNvGrpSpPr>
            <p:nvPr/>
          </p:nvGrpSpPr>
          <p:grpSpPr bwMode="auto">
            <a:xfrm>
              <a:off x="7510" y="4463"/>
              <a:ext cx="3" cy="2"/>
              <a:chOff x="7510" y="4463"/>
              <a:chExt cx="3" cy="2"/>
            </a:xfrm>
          </p:grpSpPr>
          <p:sp>
            <p:nvSpPr>
              <p:cNvPr id="38781" name="Freeform 1991"/>
              <p:cNvSpPr>
                <a:spLocks/>
              </p:cNvSpPr>
              <p:nvPr/>
            </p:nvSpPr>
            <p:spPr bwMode="auto">
              <a:xfrm>
                <a:off x="7510" y="4463"/>
                <a:ext cx="3" cy="2"/>
              </a:xfrm>
              <a:custGeom>
                <a:avLst/>
                <a:gdLst>
                  <a:gd name="T0" fmla="+- 0 7510 7510"/>
                  <a:gd name="T1" fmla="*/ T0 w 3"/>
                  <a:gd name="T2" fmla="+- 0 7513 7510"/>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782" name="Picture 19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9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87" name="Group 1987"/>
            <p:cNvGrpSpPr>
              <a:grpSpLocks/>
            </p:cNvGrpSpPr>
            <p:nvPr/>
          </p:nvGrpSpPr>
          <p:grpSpPr bwMode="auto">
            <a:xfrm>
              <a:off x="7496" y="4019"/>
              <a:ext cx="3" cy="656"/>
              <a:chOff x="7496" y="4019"/>
              <a:chExt cx="3" cy="656"/>
            </a:xfrm>
          </p:grpSpPr>
          <p:sp>
            <p:nvSpPr>
              <p:cNvPr id="38780" name="Freeform 1988"/>
              <p:cNvSpPr>
                <a:spLocks/>
              </p:cNvSpPr>
              <p:nvPr/>
            </p:nvSpPr>
            <p:spPr bwMode="auto">
              <a:xfrm>
                <a:off x="7496" y="4019"/>
                <a:ext cx="3" cy="656"/>
              </a:xfrm>
              <a:custGeom>
                <a:avLst/>
                <a:gdLst>
                  <a:gd name="T0" fmla="+- 0 7496 7496"/>
                  <a:gd name="T1" fmla="*/ T0 w 3"/>
                  <a:gd name="T2" fmla="+- 0 4675 4019"/>
                  <a:gd name="T3" fmla="*/ 4675 h 656"/>
                  <a:gd name="T4" fmla="+- 0 7498 7496"/>
                  <a:gd name="T5" fmla="*/ T4 w 3"/>
                  <a:gd name="T6" fmla="+- 0 4675 4019"/>
                  <a:gd name="T7" fmla="*/ 4675 h 656"/>
                  <a:gd name="T8" fmla="+- 0 7498 7496"/>
                  <a:gd name="T9" fmla="*/ T8 w 3"/>
                  <a:gd name="T10" fmla="+- 0 4019 4019"/>
                  <a:gd name="T11" fmla="*/ 4019 h 656"/>
                  <a:gd name="T12" fmla="+- 0 7496 7496"/>
                  <a:gd name="T13" fmla="*/ T12 w 3"/>
                  <a:gd name="T14" fmla="+- 0 4019 4019"/>
                  <a:gd name="T15" fmla="*/ 4019 h 656"/>
                  <a:gd name="T16" fmla="+- 0 7496 749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88" name="Group 1985"/>
            <p:cNvGrpSpPr>
              <a:grpSpLocks/>
            </p:cNvGrpSpPr>
            <p:nvPr/>
          </p:nvGrpSpPr>
          <p:grpSpPr bwMode="auto">
            <a:xfrm>
              <a:off x="7496" y="4018"/>
              <a:ext cx="82" cy="2"/>
              <a:chOff x="7496" y="4018"/>
              <a:chExt cx="82" cy="2"/>
            </a:xfrm>
          </p:grpSpPr>
          <p:sp>
            <p:nvSpPr>
              <p:cNvPr id="38779" name="Freeform 1986"/>
              <p:cNvSpPr>
                <a:spLocks/>
              </p:cNvSpPr>
              <p:nvPr/>
            </p:nvSpPr>
            <p:spPr bwMode="auto">
              <a:xfrm>
                <a:off x="7496" y="4018"/>
                <a:ext cx="82" cy="2"/>
              </a:xfrm>
              <a:custGeom>
                <a:avLst/>
                <a:gdLst>
                  <a:gd name="T0" fmla="+- 0 7496 7496"/>
                  <a:gd name="T1" fmla="*/ T0 w 82"/>
                  <a:gd name="T2" fmla="+- 0 7578 749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9" name="Group 1983"/>
            <p:cNvGrpSpPr>
              <a:grpSpLocks/>
            </p:cNvGrpSpPr>
            <p:nvPr/>
          </p:nvGrpSpPr>
          <p:grpSpPr bwMode="auto">
            <a:xfrm>
              <a:off x="7497" y="4674"/>
              <a:ext cx="80" cy="2"/>
              <a:chOff x="7497" y="4674"/>
              <a:chExt cx="80" cy="2"/>
            </a:xfrm>
          </p:grpSpPr>
          <p:sp>
            <p:nvSpPr>
              <p:cNvPr id="38778" name="Freeform 1984"/>
              <p:cNvSpPr>
                <a:spLocks/>
              </p:cNvSpPr>
              <p:nvPr/>
            </p:nvSpPr>
            <p:spPr bwMode="auto">
              <a:xfrm>
                <a:off x="7497" y="4674"/>
                <a:ext cx="80" cy="2"/>
              </a:xfrm>
              <a:custGeom>
                <a:avLst/>
                <a:gdLst>
                  <a:gd name="T0" fmla="+- 0 7497 7497"/>
                  <a:gd name="T1" fmla="*/ T0 w 80"/>
                  <a:gd name="T2" fmla="+- 0 7577 749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0" name="Group 1981"/>
            <p:cNvGrpSpPr>
              <a:grpSpLocks/>
            </p:cNvGrpSpPr>
            <p:nvPr/>
          </p:nvGrpSpPr>
          <p:grpSpPr bwMode="auto">
            <a:xfrm>
              <a:off x="7498" y="4672"/>
              <a:ext cx="80" cy="2"/>
              <a:chOff x="7498" y="4672"/>
              <a:chExt cx="80" cy="2"/>
            </a:xfrm>
          </p:grpSpPr>
          <p:sp>
            <p:nvSpPr>
              <p:cNvPr id="38777" name="Freeform 1982"/>
              <p:cNvSpPr>
                <a:spLocks/>
              </p:cNvSpPr>
              <p:nvPr/>
            </p:nvSpPr>
            <p:spPr bwMode="auto">
              <a:xfrm>
                <a:off x="7498" y="4672"/>
                <a:ext cx="80" cy="2"/>
              </a:xfrm>
              <a:custGeom>
                <a:avLst/>
                <a:gdLst>
                  <a:gd name="T0" fmla="+- 0 7498 7498"/>
                  <a:gd name="T1" fmla="*/ T0 w 80"/>
                  <a:gd name="T2" fmla="+- 0 7578 74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1" name="Group 1977"/>
            <p:cNvGrpSpPr>
              <a:grpSpLocks/>
            </p:cNvGrpSpPr>
            <p:nvPr/>
          </p:nvGrpSpPr>
          <p:grpSpPr bwMode="auto">
            <a:xfrm>
              <a:off x="7526" y="4125"/>
              <a:ext cx="38" cy="66"/>
              <a:chOff x="7526" y="4125"/>
              <a:chExt cx="38" cy="66"/>
            </a:xfrm>
          </p:grpSpPr>
          <p:sp>
            <p:nvSpPr>
              <p:cNvPr id="38774" name="Freeform 1980"/>
              <p:cNvSpPr>
                <a:spLocks/>
              </p:cNvSpPr>
              <p:nvPr/>
            </p:nvSpPr>
            <p:spPr bwMode="auto">
              <a:xfrm>
                <a:off x="7526" y="4125"/>
                <a:ext cx="38" cy="66"/>
              </a:xfrm>
              <a:custGeom>
                <a:avLst/>
                <a:gdLst>
                  <a:gd name="T0" fmla="+- 0 7562 7526"/>
                  <a:gd name="T1" fmla="*/ T0 w 38"/>
                  <a:gd name="T2" fmla="+- 0 4184 4125"/>
                  <a:gd name="T3" fmla="*/ 4184 h 66"/>
                  <a:gd name="T4" fmla="+- 0 7528 7526"/>
                  <a:gd name="T5" fmla="*/ T4 w 38"/>
                  <a:gd name="T6" fmla="+- 0 4184 4125"/>
                  <a:gd name="T7" fmla="*/ 4184 h 66"/>
                  <a:gd name="T8" fmla="+- 0 7527 7526"/>
                  <a:gd name="T9" fmla="*/ T8 w 38"/>
                  <a:gd name="T10" fmla="+- 0 4185 4125"/>
                  <a:gd name="T11" fmla="*/ 4185 h 66"/>
                  <a:gd name="T12" fmla="+- 0 7527 7526"/>
                  <a:gd name="T13" fmla="*/ T12 w 38"/>
                  <a:gd name="T14" fmla="+- 0 4185 4125"/>
                  <a:gd name="T15" fmla="*/ 4185 h 66"/>
                  <a:gd name="T16" fmla="+- 0 7526 7526"/>
                  <a:gd name="T17" fmla="*/ T16 w 38"/>
                  <a:gd name="T18" fmla="+- 0 4186 4125"/>
                  <a:gd name="T19" fmla="*/ 4186 h 66"/>
                  <a:gd name="T20" fmla="+- 0 7526 7526"/>
                  <a:gd name="T21" fmla="*/ T20 w 38"/>
                  <a:gd name="T22" fmla="+- 0 4190 4125"/>
                  <a:gd name="T23" fmla="*/ 4190 h 66"/>
                  <a:gd name="T24" fmla="+- 0 7527 7526"/>
                  <a:gd name="T25" fmla="*/ T24 w 38"/>
                  <a:gd name="T26" fmla="+- 0 4191 4125"/>
                  <a:gd name="T27" fmla="*/ 4191 h 66"/>
                  <a:gd name="T28" fmla="+- 0 7527 7526"/>
                  <a:gd name="T29" fmla="*/ T28 w 38"/>
                  <a:gd name="T30" fmla="+- 0 4191 4125"/>
                  <a:gd name="T31" fmla="*/ 4191 h 66"/>
                  <a:gd name="T32" fmla="+- 0 7562 7526"/>
                  <a:gd name="T33" fmla="*/ T32 w 38"/>
                  <a:gd name="T34" fmla="+- 0 4191 4125"/>
                  <a:gd name="T35" fmla="*/ 4191 h 66"/>
                  <a:gd name="T36" fmla="+- 0 7563 7526"/>
                  <a:gd name="T37" fmla="*/ T36 w 38"/>
                  <a:gd name="T38" fmla="+- 0 4191 4125"/>
                  <a:gd name="T39" fmla="*/ 4191 h 66"/>
                  <a:gd name="T40" fmla="+- 0 7563 7526"/>
                  <a:gd name="T41" fmla="*/ T40 w 38"/>
                  <a:gd name="T42" fmla="+- 0 4190 4125"/>
                  <a:gd name="T43" fmla="*/ 4190 h 66"/>
                  <a:gd name="T44" fmla="+- 0 7563 7526"/>
                  <a:gd name="T45" fmla="*/ T44 w 38"/>
                  <a:gd name="T46" fmla="+- 0 4186 4125"/>
                  <a:gd name="T47" fmla="*/ 4186 h 66"/>
                  <a:gd name="T48" fmla="+- 0 7563 7526"/>
                  <a:gd name="T49" fmla="*/ T48 w 38"/>
                  <a:gd name="T50" fmla="+- 0 4185 4125"/>
                  <a:gd name="T51" fmla="*/ 4185 h 66"/>
                  <a:gd name="T52" fmla="+- 0 7562 7526"/>
                  <a:gd name="T53" fmla="*/ T52 w 38"/>
                  <a:gd name="T54" fmla="+- 0 4185 4125"/>
                  <a:gd name="T55" fmla="*/ 4185 h 66"/>
                  <a:gd name="T56" fmla="+- 0 7562 752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5" name="Freeform 1979"/>
              <p:cNvSpPr>
                <a:spLocks/>
              </p:cNvSpPr>
              <p:nvPr/>
            </p:nvSpPr>
            <p:spPr bwMode="auto">
              <a:xfrm>
                <a:off x="7526" y="4125"/>
                <a:ext cx="38" cy="66"/>
              </a:xfrm>
              <a:custGeom>
                <a:avLst/>
                <a:gdLst>
                  <a:gd name="T0" fmla="+- 0 7550 7526"/>
                  <a:gd name="T1" fmla="*/ T0 w 38"/>
                  <a:gd name="T2" fmla="+- 0 4135 4125"/>
                  <a:gd name="T3" fmla="*/ 4135 h 66"/>
                  <a:gd name="T4" fmla="+- 0 7541 7526"/>
                  <a:gd name="T5" fmla="*/ T4 w 38"/>
                  <a:gd name="T6" fmla="+- 0 4135 4125"/>
                  <a:gd name="T7" fmla="*/ 4135 h 66"/>
                  <a:gd name="T8" fmla="+- 0 7541 7526"/>
                  <a:gd name="T9" fmla="*/ T8 w 38"/>
                  <a:gd name="T10" fmla="+- 0 4184 4125"/>
                  <a:gd name="T11" fmla="*/ 4184 h 66"/>
                  <a:gd name="T12" fmla="+- 0 7550 7526"/>
                  <a:gd name="T13" fmla="*/ T12 w 38"/>
                  <a:gd name="T14" fmla="+- 0 4184 4125"/>
                  <a:gd name="T15" fmla="*/ 4184 h 66"/>
                  <a:gd name="T16" fmla="+- 0 7550 752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6" name="Freeform 1978"/>
              <p:cNvSpPr>
                <a:spLocks/>
              </p:cNvSpPr>
              <p:nvPr/>
            </p:nvSpPr>
            <p:spPr bwMode="auto">
              <a:xfrm>
                <a:off x="7526" y="4125"/>
                <a:ext cx="38" cy="66"/>
              </a:xfrm>
              <a:custGeom>
                <a:avLst/>
                <a:gdLst>
                  <a:gd name="T0" fmla="+- 0 7548 7526"/>
                  <a:gd name="T1" fmla="*/ T0 w 38"/>
                  <a:gd name="T2" fmla="+- 0 4125 4125"/>
                  <a:gd name="T3" fmla="*/ 4125 h 66"/>
                  <a:gd name="T4" fmla="+- 0 7526 7526"/>
                  <a:gd name="T5" fmla="*/ T4 w 38"/>
                  <a:gd name="T6" fmla="+- 0 4141 4125"/>
                  <a:gd name="T7" fmla="*/ 4141 h 66"/>
                  <a:gd name="T8" fmla="+- 0 7526 7526"/>
                  <a:gd name="T9" fmla="*/ T8 w 38"/>
                  <a:gd name="T10" fmla="+- 0 4142 4125"/>
                  <a:gd name="T11" fmla="*/ 4142 h 66"/>
                  <a:gd name="T12" fmla="+- 0 7527 7526"/>
                  <a:gd name="T13" fmla="*/ T12 w 38"/>
                  <a:gd name="T14" fmla="+- 0 4143 4125"/>
                  <a:gd name="T15" fmla="*/ 4143 h 66"/>
                  <a:gd name="T16" fmla="+- 0 7529 7526"/>
                  <a:gd name="T17" fmla="*/ T16 w 38"/>
                  <a:gd name="T18" fmla="+- 0 4142 4125"/>
                  <a:gd name="T19" fmla="*/ 4142 h 66"/>
                  <a:gd name="T20" fmla="+- 0 7541 7526"/>
                  <a:gd name="T21" fmla="*/ T20 w 38"/>
                  <a:gd name="T22" fmla="+- 0 4135 4125"/>
                  <a:gd name="T23" fmla="*/ 4135 h 66"/>
                  <a:gd name="T24" fmla="+- 0 7550 7526"/>
                  <a:gd name="T25" fmla="*/ T24 w 38"/>
                  <a:gd name="T26" fmla="+- 0 4135 4125"/>
                  <a:gd name="T27" fmla="*/ 4135 h 66"/>
                  <a:gd name="T28" fmla="+- 0 7550 7526"/>
                  <a:gd name="T29" fmla="*/ T28 w 38"/>
                  <a:gd name="T30" fmla="+- 0 4126 4125"/>
                  <a:gd name="T31" fmla="*/ 4126 h 66"/>
                  <a:gd name="T32" fmla="+- 0 7549 7526"/>
                  <a:gd name="T33" fmla="*/ T32 w 38"/>
                  <a:gd name="T34" fmla="+- 0 4126 4125"/>
                  <a:gd name="T35" fmla="*/ 4126 h 66"/>
                  <a:gd name="T36" fmla="+- 0 7548 752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2" name="Group 1974"/>
            <p:cNvGrpSpPr>
              <a:grpSpLocks/>
            </p:cNvGrpSpPr>
            <p:nvPr/>
          </p:nvGrpSpPr>
          <p:grpSpPr bwMode="auto">
            <a:xfrm>
              <a:off x="7521" y="4248"/>
              <a:ext cx="45" cy="68"/>
              <a:chOff x="7521" y="4248"/>
              <a:chExt cx="45" cy="68"/>
            </a:xfrm>
          </p:grpSpPr>
          <p:sp>
            <p:nvSpPr>
              <p:cNvPr id="38772" name="Freeform 1976"/>
              <p:cNvSpPr>
                <a:spLocks/>
              </p:cNvSpPr>
              <p:nvPr/>
            </p:nvSpPr>
            <p:spPr bwMode="auto">
              <a:xfrm>
                <a:off x="7521" y="4248"/>
                <a:ext cx="45" cy="68"/>
              </a:xfrm>
              <a:custGeom>
                <a:avLst/>
                <a:gdLst>
                  <a:gd name="T0" fmla="+- 0 7548 7521"/>
                  <a:gd name="T1" fmla="*/ T0 w 45"/>
                  <a:gd name="T2" fmla="+- 0 4248 4248"/>
                  <a:gd name="T3" fmla="*/ 4248 h 68"/>
                  <a:gd name="T4" fmla="+- 0 7539 7521"/>
                  <a:gd name="T5" fmla="*/ T4 w 45"/>
                  <a:gd name="T6" fmla="+- 0 4248 4248"/>
                  <a:gd name="T7" fmla="*/ 4248 h 68"/>
                  <a:gd name="T8" fmla="+- 0 7536 7521"/>
                  <a:gd name="T9" fmla="*/ T8 w 45"/>
                  <a:gd name="T10" fmla="+- 0 4249 4248"/>
                  <a:gd name="T11" fmla="*/ 4249 h 68"/>
                  <a:gd name="T12" fmla="+- 0 7521 7521"/>
                  <a:gd name="T13" fmla="*/ T12 w 45"/>
                  <a:gd name="T14" fmla="+- 0 4287 4248"/>
                  <a:gd name="T15" fmla="*/ 4287 h 68"/>
                  <a:gd name="T16" fmla="+- 0 7521 7521"/>
                  <a:gd name="T17" fmla="*/ T16 w 45"/>
                  <a:gd name="T18" fmla="+- 0 4292 4248"/>
                  <a:gd name="T19" fmla="*/ 4292 h 68"/>
                  <a:gd name="T20" fmla="+- 0 7538 7521"/>
                  <a:gd name="T21" fmla="*/ T20 w 45"/>
                  <a:gd name="T22" fmla="+- 0 4316 4248"/>
                  <a:gd name="T23" fmla="*/ 4316 h 68"/>
                  <a:gd name="T24" fmla="+- 0 7547 7521"/>
                  <a:gd name="T25" fmla="*/ T24 w 45"/>
                  <a:gd name="T26" fmla="+- 0 4316 4248"/>
                  <a:gd name="T27" fmla="*/ 4316 h 68"/>
                  <a:gd name="T28" fmla="+- 0 7550 7521"/>
                  <a:gd name="T29" fmla="*/ T28 w 45"/>
                  <a:gd name="T30" fmla="+- 0 4315 4248"/>
                  <a:gd name="T31" fmla="*/ 4315 h 68"/>
                  <a:gd name="T32" fmla="+- 0 7556 7521"/>
                  <a:gd name="T33" fmla="*/ T32 w 45"/>
                  <a:gd name="T34" fmla="+- 0 4311 4248"/>
                  <a:gd name="T35" fmla="*/ 4311 h 68"/>
                  <a:gd name="T36" fmla="+- 0 7558 7521"/>
                  <a:gd name="T37" fmla="*/ T36 w 45"/>
                  <a:gd name="T38" fmla="+- 0 4309 4248"/>
                  <a:gd name="T39" fmla="*/ 4309 h 68"/>
                  <a:gd name="T40" fmla="+- 0 7559 7521"/>
                  <a:gd name="T41" fmla="*/ T40 w 45"/>
                  <a:gd name="T42" fmla="+- 0 4308 4248"/>
                  <a:gd name="T43" fmla="*/ 4308 h 68"/>
                  <a:gd name="T44" fmla="+- 0 7541 7521"/>
                  <a:gd name="T45" fmla="*/ T44 w 45"/>
                  <a:gd name="T46" fmla="+- 0 4308 4248"/>
                  <a:gd name="T47" fmla="*/ 4308 h 68"/>
                  <a:gd name="T48" fmla="+- 0 7538 7521"/>
                  <a:gd name="T49" fmla="*/ T48 w 45"/>
                  <a:gd name="T50" fmla="+- 0 4308 4248"/>
                  <a:gd name="T51" fmla="*/ 4308 h 68"/>
                  <a:gd name="T52" fmla="+- 0 7530 7521"/>
                  <a:gd name="T53" fmla="*/ T52 w 45"/>
                  <a:gd name="T54" fmla="+- 0 4287 4248"/>
                  <a:gd name="T55" fmla="*/ 4287 h 68"/>
                  <a:gd name="T56" fmla="+- 0 7530 7521"/>
                  <a:gd name="T57" fmla="*/ T56 w 45"/>
                  <a:gd name="T58" fmla="+- 0 4274 4248"/>
                  <a:gd name="T59" fmla="*/ 4274 h 68"/>
                  <a:gd name="T60" fmla="+- 0 7540 7521"/>
                  <a:gd name="T61" fmla="*/ T60 w 45"/>
                  <a:gd name="T62" fmla="+- 0 4255 4248"/>
                  <a:gd name="T63" fmla="*/ 4255 h 68"/>
                  <a:gd name="T64" fmla="+- 0 7560 7521"/>
                  <a:gd name="T65" fmla="*/ T64 w 45"/>
                  <a:gd name="T66" fmla="+- 0 4255 4248"/>
                  <a:gd name="T67" fmla="*/ 4255 h 68"/>
                  <a:gd name="T68" fmla="+- 0 7559 7521"/>
                  <a:gd name="T69" fmla="*/ T68 w 45"/>
                  <a:gd name="T70" fmla="+- 0 4254 4248"/>
                  <a:gd name="T71" fmla="*/ 4254 h 68"/>
                  <a:gd name="T72" fmla="+- 0 7557 7521"/>
                  <a:gd name="T73" fmla="*/ T72 w 45"/>
                  <a:gd name="T74" fmla="+- 0 4252 4248"/>
                  <a:gd name="T75" fmla="*/ 4252 h 68"/>
                  <a:gd name="T76" fmla="+- 0 7551 7521"/>
                  <a:gd name="T77" fmla="*/ T76 w 45"/>
                  <a:gd name="T78" fmla="+- 0 4249 4248"/>
                  <a:gd name="T79" fmla="*/ 4249 h 68"/>
                  <a:gd name="T80" fmla="+- 0 7548 752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20"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3" name="Freeform 1975"/>
              <p:cNvSpPr>
                <a:spLocks/>
              </p:cNvSpPr>
              <p:nvPr/>
            </p:nvSpPr>
            <p:spPr bwMode="auto">
              <a:xfrm>
                <a:off x="7521" y="4248"/>
                <a:ext cx="45" cy="68"/>
              </a:xfrm>
              <a:custGeom>
                <a:avLst/>
                <a:gdLst>
                  <a:gd name="T0" fmla="+- 0 7560 7521"/>
                  <a:gd name="T1" fmla="*/ T0 w 45"/>
                  <a:gd name="T2" fmla="+- 0 4255 4248"/>
                  <a:gd name="T3" fmla="*/ 4255 h 68"/>
                  <a:gd name="T4" fmla="+- 0 7543 7521"/>
                  <a:gd name="T5" fmla="*/ T4 w 45"/>
                  <a:gd name="T6" fmla="+- 0 4255 4248"/>
                  <a:gd name="T7" fmla="*/ 4255 h 68"/>
                  <a:gd name="T8" fmla="+- 0 7548 7521"/>
                  <a:gd name="T9" fmla="*/ T8 w 45"/>
                  <a:gd name="T10" fmla="+- 0 4256 4248"/>
                  <a:gd name="T11" fmla="*/ 4256 h 68"/>
                  <a:gd name="T12" fmla="+- 0 7551 7521"/>
                  <a:gd name="T13" fmla="*/ T12 w 45"/>
                  <a:gd name="T14" fmla="+- 0 4258 4248"/>
                  <a:gd name="T15" fmla="*/ 4258 h 68"/>
                  <a:gd name="T16" fmla="+- 0 7556 7521"/>
                  <a:gd name="T17" fmla="*/ T16 w 45"/>
                  <a:gd name="T18" fmla="+- 0 4287 4248"/>
                  <a:gd name="T19" fmla="*/ 4287 h 68"/>
                  <a:gd name="T20" fmla="+- 0 7556 7521"/>
                  <a:gd name="T21" fmla="*/ T20 w 45"/>
                  <a:gd name="T22" fmla="+- 0 4290 4248"/>
                  <a:gd name="T23" fmla="*/ 4290 h 68"/>
                  <a:gd name="T24" fmla="+- 0 7545 7521"/>
                  <a:gd name="T25" fmla="*/ T24 w 45"/>
                  <a:gd name="T26" fmla="+- 0 4308 4248"/>
                  <a:gd name="T27" fmla="*/ 4308 h 68"/>
                  <a:gd name="T28" fmla="+- 0 7559 7521"/>
                  <a:gd name="T29" fmla="*/ T28 w 45"/>
                  <a:gd name="T30" fmla="+- 0 4308 4248"/>
                  <a:gd name="T31" fmla="*/ 4308 h 68"/>
                  <a:gd name="T32" fmla="+- 0 7562 7521"/>
                  <a:gd name="T33" fmla="*/ T32 w 45"/>
                  <a:gd name="T34" fmla="+- 0 4303 4248"/>
                  <a:gd name="T35" fmla="*/ 4303 h 68"/>
                  <a:gd name="T36" fmla="+- 0 7563 7521"/>
                  <a:gd name="T37" fmla="*/ T36 w 45"/>
                  <a:gd name="T38" fmla="+- 0 4300 4248"/>
                  <a:gd name="T39" fmla="*/ 4300 h 68"/>
                  <a:gd name="T40" fmla="+- 0 7565 7521"/>
                  <a:gd name="T41" fmla="*/ T40 w 45"/>
                  <a:gd name="T42" fmla="+- 0 4291 4248"/>
                  <a:gd name="T43" fmla="*/ 4291 h 68"/>
                  <a:gd name="T44" fmla="+- 0 7565 7521"/>
                  <a:gd name="T45" fmla="*/ T44 w 45"/>
                  <a:gd name="T46" fmla="+- 0 4287 4248"/>
                  <a:gd name="T47" fmla="*/ 4287 h 68"/>
                  <a:gd name="T48" fmla="+- 0 7565 7521"/>
                  <a:gd name="T49" fmla="*/ T48 w 45"/>
                  <a:gd name="T50" fmla="+- 0 4274 4248"/>
                  <a:gd name="T51" fmla="*/ 4274 h 68"/>
                  <a:gd name="T52" fmla="+- 0 7565 7521"/>
                  <a:gd name="T53" fmla="*/ T52 w 45"/>
                  <a:gd name="T54" fmla="+- 0 4272 4248"/>
                  <a:gd name="T55" fmla="*/ 4272 h 68"/>
                  <a:gd name="T56" fmla="+- 0 7565 7521"/>
                  <a:gd name="T57" fmla="*/ T56 w 45"/>
                  <a:gd name="T58" fmla="+- 0 4271 4248"/>
                  <a:gd name="T59" fmla="*/ 4271 h 68"/>
                  <a:gd name="T60" fmla="+- 0 7564 7521"/>
                  <a:gd name="T61" fmla="*/ T60 w 45"/>
                  <a:gd name="T62" fmla="+- 0 4263 4248"/>
                  <a:gd name="T63" fmla="*/ 4263 h 68"/>
                  <a:gd name="T64" fmla="+- 0 7562 7521"/>
                  <a:gd name="T65" fmla="*/ T64 w 45"/>
                  <a:gd name="T66" fmla="+- 0 4260 4248"/>
                  <a:gd name="T67" fmla="*/ 4260 h 68"/>
                  <a:gd name="T68" fmla="+- 0 7560 752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3" name="Group 1970"/>
            <p:cNvGrpSpPr>
              <a:grpSpLocks/>
            </p:cNvGrpSpPr>
            <p:nvPr/>
          </p:nvGrpSpPr>
          <p:grpSpPr bwMode="auto">
            <a:xfrm>
              <a:off x="7526" y="4372"/>
              <a:ext cx="38" cy="66"/>
              <a:chOff x="7526" y="4372"/>
              <a:chExt cx="38" cy="66"/>
            </a:xfrm>
          </p:grpSpPr>
          <p:sp>
            <p:nvSpPr>
              <p:cNvPr id="38769" name="Freeform 1973"/>
              <p:cNvSpPr>
                <a:spLocks/>
              </p:cNvSpPr>
              <p:nvPr/>
            </p:nvSpPr>
            <p:spPr bwMode="auto">
              <a:xfrm>
                <a:off x="7526" y="4372"/>
                <a:ext cx="38" cy="66"/>
              </a:xfrm>
              <a:custGeom>
                <a:avLst/>
                <a:gdLst>
                  <a:gd name="T0" fmla="+- 0 7562 7526"/>
                  <a:gd name="T1" fmla="*/ T0 w 38"/>
                  <a:gd name="T2" fmla="+- 0 4431 4372"/>
                  <a:gd name="T3" fmla="*/ 4431 h 66"/>
                  <a:gd name="T4" fmla="+- 0 7528 7526"/>
                  <a:gd name="T5" fmla="*/ T4 w 38"/>
                  <a:gd name="T6" fmla="+- 0 4431 4372"/>
                  <a:gd name="T7" fmla="*/ 4431 h 66"/>
                  <a:gd name="T8" fmla="+- 0 7527 7526"/>
                  <a:gd name="T9" fmla="*/ T8 w 38"/>
                  <a:gd name="T10" fmla="+- 0 4431 4372"/>
                  <a:gd name="T11" fmla="*/ 4431 h 66"/>
                  <a:gd name="T12" fmla="+- 0 7527 7526"/>
                  <a:gd name="T13" fmla="*/ T12 w 38"/>
                  <a:gd name="T14" fmla="+- 0 4432 4372"/>
                  <a:gd name="T15" fmla="*/ 4432 h 66"/>
                  <a:gd name="T16" fmla="+- 0 7526 7526"/>
                  <a:gd name="T17" fmla="*/ T16 w 38"/>
                  <a:gd name="T18" fmla="+- 0 4433 4372"/>
                  <a:gd name="T19" fmla="*/ 4433 h 66"/>
                  <a:gd name="T20" fmla="+- 0 7526 7526"/>
                  <a:gd name="T21" fmla="*/ T20 w 38"/>
                  <a:gd name="T22" fmla="+- 0 4436 4372"/>
                  <a:gd name="T23" fmla="*/ 4436 h 66"/>
                  <a:gd name="T24" fmla="+- 0 7527 7526"/>
                  <a:gd name="T25" fmla="*/ T24 w 38"/>
                  <a:gd name="T26" fmla="+- 0 4437 4372"/>
                  <a:gd name="T27" fmla="*/ 4437 h 66"/>
                  <a:gd name="T28" fmla="+- 0 7527 7526"/>
                  <a:gd name="T29" fmla="*/ T28 w 38"/>
                  <a:gd name="T30" fmla="+- 0 4438 4372"/>
                  <a:gd name="T31" fmla="*/ 4438 h 66"/>
                  <a:gd name="T32" fmla="+- 0 7562 7526"/>
                  <a:gd name="T33" fmla="*/ T32 w 38"/>
                  <a:gd name="T34" fmla="+- 0 4438 4372"/>
                  <a:gd name="T35" fmla="*/ 4438 h 66"/>
                  <a:gd name="T36" fmla="+- 0 7563 7526"/>
                  <a:gd name="T37" fmla="*/ T36 w 38"/>
                  <a:gd name="T38" fmla="+- 0 4437 4372"/>
                  <a:gd name="T39" fmla="*/ 4437 h 66"/>
                  <a:gd name="T40" fmla="+- 0 7563 7526"/>
                  <a:gd name="T41" fmla="*/ T40 w 38"/>
                  <a:gd name="T42" fmla="+- 0 4436 4372"/>
                  <a:gd name="T43" fmla="*/ 4436 h 66"/>
                  <a:gd name="T44" fmla="+- 0 7563 7526"/>
                  <a:gd name="T45" fmla="*/ T44 w 38"/>
                  <a:gd name="T46" fmla="+- 0 4433 4372"/>
                  <a:gd name="T47" fmla="*/ 4433 h 66"/>
                  <a:gd name="T48" fmla="+- 0 7563 7526"/>
                  <a:gd name="T49" fmla="*/ T48 w 38"/>
                  <a:gd name="T50" fmla="+- 0 4432 4372"/>
                  <a:gd name="T51" fmla="*/ 4432 h 66"/>
                  <a:gd name="T52" fmla="+- 0 7562 7526"/>
                  <a:gd name="T53" fmla="*/ T52 w 38"/>
                  <a:gd name="T54" fmla="+- 0 4431 4372"/>
                  <a:gd name="T55" fmla="*/ 4431 h 66"/>
                  <a:gd name="T56" fmla="+- 0 7562 7526"/>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0" name="Freeform 1972"/>
              <p:cNvSpPr>
                <a:spLocks/>
              </p:cNvSpPr>
              <p:nvPr/>
            </p:nvSpPr>
            <p:spPr bwMode="auto">
              <a:xfrm>
                <a:off x="7526" y="4372"/>
                <a:ext cx="38" cy="66"/>
              </a:xfrm>
              <a:custGeom>
                <a:avLst/>
                <a:gdLst>
                  <a:gd name="T0" fmla="+- 0 7550 7526"/>
                  <a:gd name="T1" fmla="*/ T0 w 38"/>
                  <a:gd name="T2" fmla="+- 0 4381 4372"/>
                  <a:gd name="T3" fmla="*/ 4381 h 66"/>
                  <a:gd name="T4" fmla="+- 0 7541 7526"/>
                  <a:gd name="T5" fmla="*/ T4 w 38"/>
                  <a:gd name="T6" fmla="+- 0 4381 4372"/>
                  <a:gd name="T7" fmla="*/ 4381 h 66"/>
                  <a:gd name="T8" fmla="+- 0 7541 7526"/>
                  <a:gd name="T9" fmla="*/ T8 w 38"/>
                  <a:gd name="T10" fmla="+- 0 4431 4372"/>
                  <a:gd name="T11" fmla="*/ 4431 h 66"/>
                  <a:gd name="T12" fmla="+- 0 7550 7526"/>
                  <a:gd name="T13" fmla="*/ T12 w 38"/>
                  <a:gd name="T14" fmla="+- 0 4431 4372"/>
                  <a:gd name="T15" fmla="*/ 4431 h 66"/>
                  <a:gd name="T16" fmla="+- 0 7550 7526"/>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1" name="Freeform 1971"/>
              <p:cNvSpPr>
                <a:spLocks/>
              </p:cNvSpPr>
              <p:nvPr/>
            </p:nvSpPr>
            <p:spPr bwMode="auto">
              <a:xfrm>
                <a:off x="7526" y="4372"/>
                <a:ext cx="38" cy="66"/>
              </a:xfrm>
              <a:custGeom>
                <a:avLst/>
                <a:gdLst>
                  <a:gd name="T0" fmla="+- 0 7548 7526"/>
                  <a:gd name="T1" fmla="*/ T0 w 38"/>
                  <a:gd name="T2" fmla="+- 0 4372 4372"/>
                  <a:gd name="T3" fmla="*/ 4372 h 66"/>
                  <a:gd name="T4" fmla="+- 0 7526 7526"/>
                  <a:gd name="T5" fmla="*/ T4 w 38"/>
                  <a:gd name="T6" fmla="+- 0 4388 4372"/>
                  <a:gd name="T7" fmla="*/ 4388 h 66"/>
                  <a:gd name="T8" fmla="+- 0 7526 7526"/>
                  <a:gd name="T9" fmla="*/ T8 w 38"/>
                  <a:gd name="T10" fmla="+- 0 4389 4372"/>
                  <a:gd name="T11" fmla="*/ 4389 h 66"/>
                  <a:gd name="T12" fmla="+- 0 7527 7526"/>
                  <a:gd name="T13" fmla="*/ T12 w 38"/>
                  <a:gd name="T14" fmla="+- 0 4389 4372"/>
                  <a:gd name="T15" fmla="*/ 4389 h 66"/>
                  <a:gd name="T16" fmla="+- 0 7529 7526"/>
                  <a:gd name="T17" fmla="*/ T16 w 38"/>
                  <a:gd name="T18" fmla="+- 0 4388 4372"/>
                  <a:gd name="T19" fmla="*/ 4388 h 66"/>
                  <a:gd name="T20" fmla="+- 0 7541 7526"/>
                  <a:gd name="T21" fmla="*/ T20 w 38"/>
                  <a:gd name="T22" fmla="+- 0 4381 4372"/>
                  <a:gd name="T23" fmla="*/ 4381 h 66"/>
                  <a:gd name="T24" fmla="+- 0 7550 7526"/>
                  <a:gd name="T25" fmla="*/ T24 w 38"/>
                  <a:gd name="T26" fmla="+- 0 4381 4372"/>
                  <a:gd name="T27" fmla="*/ 4381 h 66"/>
                  <a:gd name="T28" fmla="+- 0 7550 7526"/>
                  <a:gd name="T29" fmla="*/ T28 w 38"/>
                  <a:gd name="T30" fmla="+- 0 4372 4372"/>
                  <a:gd name="T31" fmla="*/ 4372 h 66"/>
                  <a:gd name="T32" fmla="+- 0 7549 7526"/>
                  <a:gd name="T33" fmla="*/ T32 w 38"/>
                  <a:gd name="T34" fmla="+- 0 4372 4372"/>
                  <a:gd name="T35" fmla="*/ 4372 h 66"/>
                  <a:gd name="T36" fmla="+- 0 7548 7526"/>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4" name="Group 1966"/>
            <p:cNvGrpSpPr>
              <a:grpSpLocks/>
            </p:cNvGrpSpPr>
            <p:nvPr/>
          </p:nvGrpSpPr>
          <p:grpSpPr bwMode="auto">
            <a:xfrm>
              <a:off x="7521" y="4494"/>
              <a:ext cx="44" cy="68"/>
              <a:chOff x="7521" y="4494"/>
              <a:chExt cx="44" cy="68"/>
            </a:xfrm>
          </p:grpSpPr>
          <p:sp>
            <p:nvSpPr>
              <p:cNvPr id="38766" name="Freeform 1969"/>
              <p:cNvSpPr>
                <a:spLocks/>
              </p:cNvSpPr>
              <p:nvPr/>
            </p:nvSpPr>
            <p:spPr bwMode="auto">
              <a:xfrm>
                <a:off x="7521" y="4494"/>
                <a:ext cx="44" cy="68"/>
              </a:xfrm>
              <a:custGeom>
                <a:avLst/>
                <a:gdLst>
                  <a:gd name="T0" fmla="+- 0 7547 7521"/>
                  <a:gd name="T1" fmla="*/ T0 w 44"/>
                  <a:gd name="T2" fmla="+- 0 4494 4494"/>
                  <a:gd name="T3" fmla="*/ 4494 h 68"/>
                  <a:gd name="T4" fmla="+- 0 7540 7521"/>
                  <a:gd name="T5" fmla="*/ T4 w 44"/>
                  <a:gd name="T6" fmla="+- 0 4494 4494"/>
                  <a:gd name="T7" fmla="*/ 4494 h 68"/>
                  <a:gd name="T8" fmla="+- 0 7537 7521"/>
                  <a:gd name="T9" fmla="*/ T8 w 44"/>
                  <a:gd name="T10" fmla="+- 0 4495 4494"/>
                  <a:gd name="T11" fmla="*/ 4495 h 68"/>
                  <a:gd name="T12" fmla="+- 0 7524 7521"/>
                  <a:gd name="T13" fmla="*/ T12 w 44"/>
                  <a:gd name="T14" fmla="+- 0 4513 4494"/>
                  <a:gd name="T15" fmla="*/ 4513 h 68"/>
                  <a:gd name="T16" fmla="+- 0 7524 7521"/>
                  <a:gd name="T17" fmla="*/ T16 w 44"/>
                  <a:gd name="T18" fmla="+- 0 4514 4494"/>
                  <a:gd name="T19" fmla="*/ 4514 h 68"/>
                  <a:gd name="T20" fmla="+- 0 7536 7521"/>
                  <a:gd name="T21" fmla="*/ T20 w 44"/>
                  <a:gd name="T22" fmla="+- 0 4527 4494"/>
                  <a:gd name="T23" fmla="*/ 4527 h 68"/>
                  <a:gd name="T24" fmla="+- 0 7534 7521"/>
                  <a:gd name="T25" fmla="*/ T24 w 44"/>
                  <a:gd name="T26" fmla="+- 0 4528 4494"/>
                  <a:gd name="T27" fmla="*/ 4528 h 68"/>
                  <a:gd name="T28" fmla="+- 0 7521 7521"/>
                  <a:gd name="T29" fmla="*/ T28 w 44"/>
                  <a:gd name="T30" fmla="+- 0 4543 4494"/>
                  <a:gd name="T31" fmla="*/ 4543 h 68"/>
                  <a:gd name="T32" fmla="+- 0 7521 7521"/>
                  <a:gd name="T33" fmla="*/ T32 w 44"/>
                  <a:gd name="T34" fmla="+- 0 4548 4494"/>
                  <a:gd name="T35" fmla="*/ 4548 h 68"/>
                  <a:gd name="T36" fmla="+- 0 7534 7521"/>
                  <a:gd name="T37" fmla="*/ T36 w 44"/>
                  <a:gd name="T38" fmla="+- 0 4561 4494"/>
                  <a:gd name="T39" fmla="*/ 4561 h 68"/>
                  <a:gd name="T40" fmla="+- 0 7536 7521"/>
                  <a:gd name="T41" fmla="*/ T40 w 44"/>
                  <a:gd name="T42" fmla="+- 0 4561 4494"/>
                  <a:gd name="T43" fmla="*/ 4561 h 68"/>
                  <a:gd name="T44" fmla="+- 0 7539 7521"/>
                  <a:gd name="T45" fmla="*/ T44 w 44"/>
                  <a:gd name="T46" fmla="+- 0 4562 4494"/>
                  <a:gd name="T47" fmla="*/ 4562 h 68"/>
                  <a:gd name="T48" fmla="+- 0 7546 7521"/>
                  <a:gd name="T49" fmla="*/ T48 w 44"/>
                  <a:gd name="T50" fmla="+- 0 4562 4494"/>
                  <a:gd name="T51" fmla="*/ 4562 h 68"/>
                  <a:gd name="T52" fmla="+- 0 7561 7521"/>
                  <a:gd name="T53" fmla="*/ T52 w 44"/>
                  <a:gd name="T54" fmla="+- 0 4555 4494"/>
                  <a:gd name="T55" fmla="*/ 4555 h 68"/>
                  <a:gd name="T56" fmla="+- 0 7539 7521"/>
                  <a:gd name="T57" fmla="*/ T56 w 44"/>
                  <a:gd name="T58" fmla="+- 0 4555 4494"/>
                  <a:gd name="T59" fmla="*/ 4555 h 68"/>
                  <a:gd name="T60" fmla="+- 0 7535 7521"/>
                  <a:gd name="T61" fmla="*/ T60 w 44"/>
                  <a:gd name="T62" fmla="+- 0 4554 4494"/>
                  <a:gd name="T63" fmla="*/ 4554 h 68"/>
                  <a:gd name="T64" fmla="+- 0 7531 7521"/>
                  <a:gd name="T65" fmla="*/ T64 w 44"/>
                  <a:gd name="T66" fmla="+- 0 4551 4494"/>
                  <a:gd name="T67" fmla="*/ 4551 h 68"/>
                  <a:gd name="T68" fmla="+- 0 7530 7521"/>
                  <a:gd name="T69" fmla="*/ T68 w 44"/>
                  <a:gd name="T70" fmla="+- 0 4548 4494"/>
                  <a:gd name="T71" fmla="*/ 4548 h 68"/>
                  <a:gd name="T72" fmla="+- 0 7530 7521"/>
                  <a:gd name="T73" fmla="*/ T72 w 44"/>
                  <a:gd name="T74" fmla="+- 0 4543 4494"/>
                  <a:gd name="T75" fmla="*/ 4543 h 68"/>
                  <a:gd name="T76" fmla="+- 0 7542 7521"/>
                  <a:gd name="T77" fmla="*/ T76 w 44"/>
                  <a:gd name="T78" fmla="+- 0 4531 4494"/>
                  <a:gd name="T79" fmla="*/ 4531 h 68"/>
                  <a:gd name="T80" fmla="+- 0 7557 7521"/>
                  <a:gd name="T81" fmla="*/ T80 w 44"/>
                  <a:gd name="T82" fmla="+- 0 4531 4494"/>
                  <a:gd name="T83" fmla="*/ 4531 h 68"/>
                  <a:gd name="T84" fmla="+- 0 7554 7521"/>
                  <a:gd name="T85" fmla="*/ T84 w 44"/>
                  <a:gd name="T86" fmla="+- 0 4529 4494"/>
                  <a:gd name="T87" fmla="*/ 4529 h 68"/>
                  <a:gd name="T88" fmla="+- 0 7552 7521"/>
                  <a:gd name="T89" fmla="*/ T88 w 44"/>
                  <a:gd name="T90" fmla="+- 0 4528 4494"/>
                  <a:gd name="T91" fmla="*/ 4528 h 68"/>
                  <a:gd name="T92" fmla="+- 0 7550 7521"/>
                  <a:gd name="T93" fmla="*/ T92 w 44"/>
                  <a:gd name="T94" fmla="+- 0 4526 4494"/>
                  <a:gd name="T95" fmla="*/ 4526 h 68"/>
                  <a:gd name="T96" fmla="+- 0 7552 7521"/>
                  <a:gd name="T97" fmla="*/ T96 w 44"/>
                  <a:gd name="T98" fmla="+- 0 4525 4494"/>
                  <a:gd name="T99" fmla="*/ 4525 h 68"/>
                  <a:gd name="T100" fmla="+- 0 7554 7521"/>
                  <a:gd name="T101" fmla="*/ T100 w 44"/>
                  <a:gd name="T102" fmla="+- 0 4524 4494"/>
                  <a:gd name="T103" fmla="*/ 4524 h 68"/>
                  <a:gd name="T104" fmla="+- 0 7555 7521"/>
                  <a:gd name="T105" fmla="*/ T104 w 44"/>
                  <a:gd name="T106" fmla="+- 0 4523 4494"/>
                  <a:gd name="T107" fmla="*/ 4523 h 68"/>
                  <a:gd name="T108" fmla="+- 0 7544 7521"/>
                  <a:gd name="T109" fmla="*/ T108 w 44"/>
                  <a:gd name="T110" fmla="+- 0 4523 4494"/>
                  <a:gd name="T111" fmla="*/ 4523 h 68"/>
                  <a:gd name="T112" fmla="+- 0 7542 7521"/>
                  <a:gd name="T113" fmla="*/ T112 w 44"/>
                  <a:gd name="T114" fmla="+- 0 4522 4494"/>
                  <a:gd name="T115" fmla="*/ 4522 h 68"/>
                  <a:gd name="T116" fmla="+- 0 7532 7521"/>
                  <a:gd name="T117" fmla="*/ T116 w 44"/>
                  <a:gd name="T118" fmla="+- 0 4510 4494"/>
                  <a:gd name="T119" fmla="*/ 4510 h 68"/>
                  <a:gd name="T120" fmla="+- 0 7532 7521"/>
                  <a:gd name="T121" fmla="*/ T120 w 44"/>
                  <a:gd name="T122" fmla="+- 0 4507 4494"/>
                  <a:gd name="T123" fmla="*/ 4507 h 68"/>
                  <a:gd name="T124" fmla="+- 0 7533 7521"/>
                  <a:gd name="T125" fmla="*/ T124 w 44"/>
                  <a:gd name="T126" fmla="+- 0 4505 4494"/>
                  <a:gd name="T127" fmla="*/ 4505 h 68"/>
                  <a:gd name="T128" fmla="+- 0 7537 7521"/>
                  <a:gd name="T129" fmla="*/ T128 w 44"/>
                  <a:gd name="T130" fmla="+- 0 4502 4494"/>
                  <a:gd name="T131" fmla="*/ 4502 h 68"/>
                  <a:gd name="T132" fmla="+- 0 7539 7521"/>
                  <a:gd name="T133" fmla="*/ T132 w 44"/>
                  <a:gd name="T134" fmla="+- 0 4501 4494"/>
                  <a:gd name="T135" fmla="*/ 4501 h 68"/>
                  <a:gd name="T136" fmla="+- 0 7560 7521"/>
                  <a:gd name="T137" fmla="*/ T136 w 44"/>
                  <a:gd name="T138" fmla="+- 0 4501 4494"/>
                  <a:gd name="T139" fmla="*/ 4501 h 68"/>
                  <a:gd name="T140" fmla="+- 0 7559 7521"/>
                  <a:gd name="T141" fmla="*/ T140 w 44"/>
                  <a:gd name="T142" fmla="+- 0 4500 4494"/>
                  <a:gd name="T143" fmla="*/ 4500 h 68"/>
                  <a:gd name="T144" fmla="+- 0 7556 7521"/>
                  <a:gd name="T145" fmla="*/ T144 w 44"/>
                  <a:gd name="T146" fmla="+- 0 4497 4494"/>
                  <a:gd name="T147" fmla="*/ 4497 h 68"/>
                  <a:gd name="T148" fmla="+- 0 7554 7521"/>
                  <a:gd name="T149" fmla="*/ T148 w 44"/>
                  <a:gd name="T150" fmla="+- 0 4496 4494"/>
                  <a:gd name="T151" fmla="*/ 4496 h 68"/>
                  <a:gd name="T152" fmla="+- 0 7550 7521"/>
                  <a:gd name="T153" fmla="*/ T152 w 44"/>
                  <a:gd name="T154" fmla="+- 0 4495 4494"/>
                  <a:gd name="T155" fmla="*/ 4495 h 68"/>
                  <a:gd name="T156" fmla="+- 0 7547 7521"/>
                  <a:gd name="T157" fmla="*/ T156 w 44"/>
                  <a:gd name="T158" fmla="+- 0 4494 4494"/>
                  <a:gd name="T159"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Lst>
                <a:rect l="0" t="0" r="r" b="b"/>
                <a:pathLst>
                  <a:path w="44" h="68">
                    <a:moveTo>
                      <a:pt x="26" y="0"/>
                    </a:moveTo>
                    <a:lnTo>
                      <a:pt x="19" y="0"/>
                    </a:lnTo>
                    <a:lnTo>
                      <a:pt x="16" y="1"/>
                    </a:lnTo>
                    <a:lnTo>
                      <a:pt x="3" y="19"/>
                    </a:lnTo>
                    <a:lnTo>
                      <a:pt x="3" y="20"/>
                    </a:lnTo>
                    <a:lnTo>
                      <a:pt x="15" y="33"/>
                    </a:lnTo>
                    <a:lnTo>
                      <a:pt x="13" y="34"/>
                    </a:lnTo>
                    <a:lnTo>
                      <a:pt x="0" y="49"/>
                    </a:lnTo>
                    <a:lnTo>
                      <a:pt x="0" y="54"/>
                    </a:lnTo>
                    <a:lnTo>
                      <a:pt x="13" y="67"/>
                    </a:lnTo>
                    <a:lnTo>
                      <a:pt x="15" y="67"/>
                    </a:lnTo>
                    <a:lnTo>
                      <a:pt x="18" y="68"/>
                    </a:lnTo>
                    <a:lnTo>
                      <a:pt x="25" y="68"/>
                    </a:lnTo>
                    <a:lnTo>
                      <a:pt x="40" y="61"/>
                    </a:lnTo>
                    <a:lnTo>
                      <a:pt x="18" y="61"/>
                    </a:lnTo>
                    <a:lnTo>
                      <a:pt x="14" y="60"/>
                    </a:lnTo>
                    <a:lnTo>
                      <a:pt x="10" y="57"/>
                    </a:lnTo>
                    <a:lnTo>
                      <a:pt x="9" y="54"/>
                    </a:lnTo>
                    <a:lnTo>
                      <a:pt x="9" y="49"/>
                    </a:lnTo>
                    <a:lnTo>
                      <a:pt x="21" y="37"/>
                    </a:lnTo>
                    <a:lnTo>
                      <a:pt x="36" y="37"/>
                    </a:lnTo>
                    <a:lnTo>
                      <a:pt x="33" y="35"/>
                    </a:lnTo>
                    <a:lnTo>
                      <a:pt x="31" y="34"/>
                    </a:lnTo>
                    <a:lnTo>
                      <a:pt x="29" y="32"/>
                    </a:lnTo>
                    <a:lnTo>
                      <a:pt x="31" y="31"/>
                    </a:lnTo>
                    <a:lnTo>
                      <a:pt x="33" y="30"/>
                    </a:lnTo>
                    <a:lnTo>
                      <a:pt x="34" y="29"/>
                    </a:lnTo>
                    <a:lnTo>
                      <a:pt x="23" y="29"/>
                    </a:lnTo>
                    <a:lnTo>
                      <a:pt x="21" y="28"/>
                    </a:lnTo>
                    <a:lnTo>
                      <a:pt x="11" y="16"/>
                    </a:lnTo>
                    <a:lnTo>
                      <a:pt x="11" y="13"/>
                    </a:lnTo>
                    <a:lnTo>
                      <a:pt x="12" y="11"/>
                    </a:lnTo>
                    <a:lnTo>
                      <a:pt x="16" y="8"/>
                    </a:lnTo>
                    <a:lnTo>
                      <a:pt x="18" y="7"/>
                    </a:lnTo>
                    <a:lnTo>
                      <a:pt x="39" y="7"/>
                    </a:lnTo>
                    <a:lnTo>
                      <a:pt x="38" y="6"/>
                    </a:lnTo>
                    <a:lnTo>
                      <a:pt x="35" y="3"/>
                    </a:lnTo>
                    <a:lnTo>
                      <a:pt x="33" y="2"/>
                    </a:lnTo>
                    <a:lnTo>
                      <a:pt x="29" y="1"/>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7" name="Freeform 1968"/>
              <p:cNvSpPr>
                <a:spLocks/>
              </p:cNvSpPr>
              <p:nvPr/>
            </p:nvSpPr>
            <p:spPr bwMode="auto">
              <a:xfrm>
                <a:off x="7521" y="4494"/>
                <a:ext cx="44" cy="68"/>
              </a:xfrm>
              <a:custGeom>
                <a:avLst/>
                <a:gdLst>
                  <a:gd name="T0" fmla="+- 0 7557 7521"/>
                  <a:gd name="T1" fmla="*/ T0 w 44"/>
                  <a:gd name="T2" fmla="+- 0 4531 4494"/>
                  <a:gd name="T3" fmla="*/ 4531 h 68"/>
                  <a:gd name="T4" fmla="+- 0 7542 7521"/>
                  <a:gd name="T5" fmla="*/ T4 w 44"/>
                  <a:gd name="T6" fmla="+- 0 4531 4494"/>
                  <a:gd name="T7" fmla="*/ 4531 h 68"/>
                  <a:gd name="T8" fmla="+- 0 7545 7521"/>
                  <a:gd name="T9" fmla="*/ T8 w 44"/>
                  <a:gd name="T10" fmla="+- 0 4532 4494"/>
                  <a:gd name="T11" fmla="*/ 4532 h 68"/>
                  <a:gd name="T12" fmla="+- 0 7547 7521"/>
                  <a:gd name="T13" fmla="*/ T12 w 44"/>
                  <a:gd name="T14" fmla="+- 0 4533 4494"/>
                  <a:gd name="T15" fmla="*/ 4533 h 68"/>
                  <a:gd name="T16" fmla="+- 0 7556 7521"/>
                  <a:gd name="T17" fmla="*/ T16 w 44"/>
                  <a:gd name="T18" fmla="+- 0 4548 4494"/>
                  <a:gd name="T19" fmla="*/ 4548 h 68"/>
                  <a:gd name="T20" fmla="+- 0 7555 7521"/>
                  <a:gd name="T21" fmla="*/ T20 w 44"/>
                  <a:gd name="T22" fmla="+- 0 4550 4494"/>
                  <a:gd name="T23" fmla="*/ 4550 h 68"/>
                  <a:gd name="T24" fmla="+- 0 7551 7521"/>
                  <a:gd name="T25" fmla="*/ T24 w 44"/>
                  <a:gd name="T26" fmla="+- 0 4554 4494"/>
                  <a:gd name="T27" fmla="*/ 4554 h 68"/>
                  <a:gd name="T28" fmla="+- 0 7547 7521"/>
                  <a:gd name="T29" fmla="*/ T28 w 44"/>
                  <a:gd name="T30" fmla="+- 0 4555 4494"/>
                  <a:gd name="T31" fmla="*/ 4555 h 68"/>
                  <a:gd name="T32" fmla="+- 0 7561 7521"/>
                  <a:gd name="T33" fmla="*/ T32 w 44"/>
                  <a:gd name="T34" fmla="+- 0 4555 4494"/>
                  <a:gd name="T35" fmla="*/ 4555 h 68"/>
                  <a:gd name="T36" fmla="+- 0 7562 7521"/>
                  <a:gd name="T37" fmla="*/ T36 w 44"/>
                  <a:gd name="T38" fmla="+- 0 4554 4494"/>
                  <a:gd name="T39" fmla="*/ 4554 h 68"/>
                  <a:gd name="T40" fmla="+- 0 7564 7521"/>
                  <a:gd name="T41" fmla="*/ T40 w 44"/>
                  <a:gd name="T42" fmla="+- 0 4549 4494"/>
                  <a:gd name="T43" fmla="*/ 4549 h 68"/>
                  <a:gd name="T44" fmla="+- 0 7565 7521"/>
                  <a:gd name="T45" fmla="*/ T44 w 44"/>
                  <a:gd name="T46" fmla="+- 0 4547 4494"/>
                  <a:gd name="T47" fmla="*/ 4547 h 68"/>
                  <a:gd name="T48" fmla="+- 0 7565 7521"/>
                  <a:gd name="T49" fmla="*/ T48 w 44"/>
                  <a:gd name="T50" fmla="+- 0 4542 4494"/>
                  <a:gd name="T51" fmla="*/ 4542 h 68"/>
                  <a:gd name="T52" fmla="+- 0 7558 7521"/>
                  <a:gd name="T53" fmla="*/ T52 w 44"/>
                  <a:gd name="T54" fmla="+- 0 4531 4494"/>
                  <a:gd name="T55" fmla="*/ 4531 h 68"/>
                  <a:gd name="T56" fmla="+- 0 7557 7521"/>
                  <a:gd name="T57" fmla="*/ T56 w 44"/>
                  <a:gd name="T58" fmla="+- 0 4531 4494"/>
                  <a:gd name="T59" fmla="*/ 4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7"/>
                    </a:moveTo>
                    <a:lnTo>
                      <a:pt x="21" y="37"/>
                    </a:lnTo>
                    <a:lnTo>
                      <a:pt x="24" y="38"/>
                    </a:lnTo>
                    <a:lnTo>
                      <a:pt x="26" y="39"/>
                    </a:lnTo>
                    <a:lnTo>
                      <a:pt x="35" y="54"/>
                    </a:lnTo>
                    <a:lnTo>
                      <a:pt x="34" y="56"/>
                    </a:lnTo>
                    <a:lnTo>
                      <a:pt x="30" y="60"/>
                    </a:lnTo>
                    <a:lnTo>
                      <a:pt x="26" y="61"/>
                    </a:lnTo>
                    <a:lnTo>
                      <a:pt x="40" y="61"/>
                    </a:lnTo>
                    <a:lnTo>
                      <a:pt x="41" y="60"/>
                    </a:lnTo>
                    <a:lnTo>
                      <a:pt x="43" y="55"/>
                    </a:lnTo>
                    <a:lnTo>
                      <a:pt x="44" y="53"/>
                    </a:lnTo>
                    <a:lnTo>
                      <a:pt x="44" y="48"/>
                    </a:lnTo>
                    <a:lnTo>
                      <a:pt x="37" y="37"/>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8" name="Freeform 1967"/>
              <p:cNvSpPr>
                <a:spLocks/>
              </p:cNvSpPr>
              <p:nvPr/>
            </p:nvSpPr>
            <p:spPr bwMode="auto">
              <a:xfrm>
                <a:off x="7521" y="4494"/>
                <a:ext cx="44" cy="68"/>
              </a:xfrm>
              <a:custGeom>
                <a:avLst/>
                <a:gdLst>
                  <a:gd name="T0" fmla="+- 0 7560 7521"/>
                  <a:gd name="T1" fmla="*/ T0 w 44"/>
                  <a:gd name="T2" fmla="+- 0 4501 4494"/>
                  <a:gd name="T3" fmla="*/ 4501 h 68"/>
                  <a:gd name="T4" fmla="+- 0 7543 7521"/>
                  <a:gd name="T5" fmla="*/ T4 w 44"/>
                  <a:gd name="T6" fmla="+- 0 4501 4494"/>
                  <a:gd name="T7" fmla="*/ 4501 h 68"/>
                  <a:gd name="T8" fmla="+- 0 7548 7521"/>
                  <a:gd name="T9" fmla="*/ T8 w 44"/>
                  <a:gd name="T10" fmla="+- 0 4502 4494"/>
                  <a:gd name="T11" fmla="*/ 4502 h 68"/>
                  <a:gd name="T12" fmla="+- 0 7551 7521"/>
                  <a:gd name="T13" fmla="*/ T12 w 44"/>
                  <a:gd name="T14" fmla="+- 0 4503 4494"/>
                  <a:gd name="T15" fmla="*/ 4503 h 68"/>
                  <a:gd name="T16" fmla="+- 0 7553 7521"/>
                  <a:gd name="T17" fmla="*/ T16 w 44"/>
                  <a:gd name="T18" fmla="+- 0 4506 4494"/>
                  <a:gd name="T19" fmla="*/ 4506 h 68"/>
                  <a:gd name="T20" fmla="+- 0 7554 7521"/>
                  <a:gd name="T21" fmla="*/ T20 w 44"/>
                  <a:gd name="T22" fmla="+- 0 4509 4494"/>
                  <a:gd name="T23" fmla="*/ 4509 h 68"/>
                  <a:gd name="T24" fmla="+- 0 7554 7521"/>
                  <a:gd name="T25" fmla="*/ T24 w 44"/>
                  <a:gd name="T26" fmla="+- 0 4513 4494"/>
                  <a:gd name="T27" fmla="*/ 4513 h 68"/>
                  <a:gd name="T28" fmla="+- 0 7553 7521"/>
                  <a:gd name="T29" fmla="*/ T28 w 44"/>
                  <a:gd name="T30" fmla="+- 0 4515 4494"/>
                  <a:gd name="T31" fmla="*/ 4515 h 68"/>
                  <a:gd name="T32" fmla="+- 0 7551 7521"/>
                  <a:gd name="T33" fmla="*/ T32 w 44"/>
                  <a:gd name="T34" fmla="+- 0 4517 4494"/>
                  <a:gd name="T35" fmla="*/ 4517 h 68"/>
                  <a:gd name="T36" fmla="+- 0 7550 7521"/>
                  <a:gd name="T37" fmla="*/ T36 w 44"/>
                  <a:gd name="T38" fmla="+- 0 4519 4494"/>
                  <a:gd name="T39" fmla="*/ 4519 h 68"/>
                  <a:gd name="T40" fmla="+- 0 7547 7521"/>
                  <a:gd name="T41" fmla="*/ T40 w 44"/>
                  <a:gd name="T42" fmla="+- 0 4521 4494"/>
                  <a:gd name="T43" fmla="*/ 4521 h 68"/>
                  <a:gd name="T44" fmla="+- 0 7544 7521"/>
                  <a:gd name="T45" fmla="*/ T44 w 44"/>
                  <a:gd name="T46" fmla="+- 0 4523 4494"/>
                  <a:gd name="T47" fmla="*/ 4523 h 68"/>
                  <a:gd name="T48" fmla="+- 0 7555 7521"/>
                  <a:gd name="T49" fmla="*/ T48 w 44"/>
                  <a:gd name="T50" fmla="+- 0 4523 4494"/>
                  <a:gd name="T51" fmla="*/ 4523 h 68"/>
                  <a:gd name="T52" fmla="+- 0 7555 7521"/>
                  <a:gd name="T53" fmla="*/ T52 w 44"/>
                  <a:gd name="T54" fmla="+- 0 4523 4494"/>
                  <a:gd name="T55" fmla="*/ 4523 h 68"/>
                  <a:gd name="T56" fmla="+- 0 7559 7521"/>
                  <a:gd name="T57" fmla="*/ T56 w 44"/>
                  <a:gd name="T58" fmla="+- 0 4519 4494"/>
                  <a:gd name="T59" fmla="*/ 4519 h 68"/>
                  <a:gd name="T60" fmla="+- 0 7562 7521"/>
                  <a:gd name="T61" fmla="*/ T60 w 44"/>
                  <a:gd name="T62" fmla="+- 0 4514 4494"/>
                  <a:gd name="T63" fmla="*/ 4514 h 68"/>
                  <a:gd name="T64" fmla="+- 0 7562 7521"/>
                  <a:gd name="T65" fmla="*/ T64 w 44"/>
                  <a:gd name="T66" fmla="+- 0 4510 4494"/>
                  <a:gd name="T67" fmla="*/ 4510 h 68"/>
                  <a:gd name="T68" fmla="+- 0 7562 7521"/>
                  <a:gd name="T69" fmla="*/ T68 w 44"/>
                  <a:gd name="T70" fmla="+- 0 4506 4494"/>
                  <a:gd name="T71" fmla="*/ 4506 h 68"/>
                  <a:gd name="T72" fmla="+- 0 7562 7521"/>
                  <a:gd name="T73" fmla="*/ T72 w 44"/>
                  <a:gd name="T74" fmla="+- 0 4505 4494"/>
                  <a:gd name="T75" fmla="*/ 4505 h 68"/>
                  <a:gd name="T76" fmla="+- 0 7561 7521"/>
                  <a:gd name="T77" fmla="*/ T76 w 44"/>
                  <a:gd name="T78" fmla="+- 0 4502 4494"/>
                  <a:gd name="T79" fmla="*/ 4502 h 68"/>
                  <a:gd name="T80" fmla="+- 0 7560 7521"/>
                  <a:gd name="T81" fmla="*/ T80 w 44"/>
                  <a:gd name="T82" fmla="+- 0 4501 4494"/>
                  <a:gd name="T83"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 h="68">
                    <a:moveTo>
                      <a:pt x="39" y="7"/>
                    </a:moveTo>
                    <a:lnTo>
                      <a:pt x="22" y="7"/>
                    </a:lnTo>
                    <a:lnTo>
                      <a:pt x="27" y="8"/>
                    </a:lnTo>
                    <a:lnTo>
                      <a:pt x="30" y="9"/>
                    </a:lnTo>
                    <a:lnTo>
                      <a:pt x="32" y="12"/>
                    </a:lnTo>
                    <a:lnTo>
                      <a:pt x="33" y="15"/>
                    </a:lnTo>
                    <a:lnTo>
                      <a:pt x="33" y="19"/>
                    </a:lnTo>
                    <a:lnTo>
                      <a:pt x="32" y="21"/>
                    </a:lnTo>
                    <a:lnTo>
                      <a:pt x="30" y="23"/>
                    </a:lnTo>
                    <a:lnTo>
                      <a:pt x="29" y="25"/>
                    </a:lnTo>
                    <a:lnTo>
                      <a:pt x="26" y="27"/>
                    </a:lnTo>
                    <a:lnTo>
                      <a:pt x="23" y="29"/>
                    </a:lnTo>
                    <a:lnTo>
                      <a:pt x="34" y="29"/>
                    </a:lnTo>
                    <a:lnTo>
                      <a:pt x="38" y="25"/>
                    </a:lnTo>
                    <a:lnTo>
                      <a:pt x="41" y="20"/>
                    </a:lnTo>
                    <a:lnTo>
                      <a:pt x="41" y="16"/>
                    </a:lnTo>
                    <a:lnTo>
                      <a:pt x="41" y="12"/>
                    </a:lnTo>
                    <a:lnTo>
                      <a:pt x="41" y="11"/>
                    </a:lnTo>
                    <a:lnTo>
                      <a:pt x="40"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5" name="Group 1961"/>
            <p:cNvGrpSpPr>
              <a:grpSpLocks/>
            </p:cNvGrpSpPr>
            <p:nvPr/>
          </p:nvGrpSpPr>
          <p:grpSpPr bwMode="auto">
            <a:xfrm>
              <a:off x="7591" y="4031"/>
              <a:ext cx="80" cy="658"/>
              <a:chOff x="7591" y="4031"/>
              <a:chExt cx="80" cy="658"/>
            </a:xfrm>
          </p:grpSpPr>
          <p:sp>
            <p:nvSpPr>
              <p:cNvPr id="38762" name="Freeform 1965"/>
              <p:cNvSpPr>
                <a:spLocks/>
              </p:cNvSpPr>
              <p:nvPr/>
            </p:nvSpPr>
            <p:spPr bwMode="auto">
              <a:xfrm>
                <a:off x="7591" y="4031"/>
                <a:ext cx="80" cy="658"/>
              </a:xfrm>
              <a:custGeom>
                <a:avLst/>
                <a:gdLst>
                  <a:gd name="T0" fmla="+- 0 7669 7591"/>
                  <a:gd name="T1" fmla="*/ T0 w 80"/>
                  <a:gd name="T2" fmla="+- 0 4451 4031"/>
                  <a:gd name="T3" fmla="*/ 4451 h 658"/>
                  <a:gd name="T4" fmla="+- 0 7592 7591"/>
                  <a:gd name="T5" fmla="*/ T4 w 80"/>
                  <a:gd name="T6" fmla="+- 0 4451 4031"/>
                  <a:gd name="T7" fmla="*/ 4451 h 658"/>
                  <a:gd name="T8" fmla="+- 0 7592 7591"/>
                  <a:gd name="T9" fmla="*/ T8 w 80"/>
                  <a:gd name="T10" fmla="+- 0 4461 4031"/>
                  <a:gd name="T11" fmla="*/ 4461 h 658"/>
                  <a:gd name="T12" fmla="+- 0 7666 7591"/>
                  <a:gd name="T13" fmla="*/ T12 w 80"/>
                  <a:gd name="T14" fmla="+- 0 4461 4031"/>
                  <a:gd name="T15" fmla="*/ 4461 h 658"/>
                  <a:gd name="T16" fmla="+- 0 7668 7591"/>
                  <a:gd name="T17" fmla="*/ T16 w 80"/>
                  <a:gd name="T18" fmla="+- 0 4463 4031"/>
                  <a:gd name="T19" fmla="*/ 4463 h 658"/>
                  <a:gd name="T20" fmla="+- 0 7666 7591"/>
                  <a:gd name="T21" fmla="*/ T20 w 80"/>
                  <a:gd name="T22" fmla="+- 0 4466 4031"/>
                  <a:gd name="T23" fmla="*/ 4466 h 658"/>
                  <a:gd name="T24" fmla="+- 0 7592 7591"/>
                  <a:gd name="T25" fmla="*/ T24 w 80"/>
                  <a:gd name="T26" fmla="+- 0 4466 4031"/>
                  <a:gd name="T27" fmla="*/ 4466 h 658"/>
                  <a:gd name="T28" fmla="+- 0 7592 7591"/>
                  <a:gd name="T29" fmla="*/ T28 w 80"/>
                  <a:gd name="T30" fmla="+- 0 4688 4031"/>
                  <a:gd name="T31" fmla="*/ 4688 h 658"/>
                  <a:gd name="T32" fmla="+- 0 7591 7591"/>
                  <a:gd name="T33" fmla="*/ T32 w 80"/>
                  <a:gd name="T34" fmla="+- 0 4689 4031"/>
                  <a:gd name="T35" fmla="*/ 4689 h 658"/>
                  <a:gd name="T36" fmla="+- 0 7670 7591"/>
                  <a:gd name="T37" fmla="*/ T36 w 80"/>
                  <a:gd name="T38" fmla="+- 0 4689 4031"/>
                  <a:gd name="T39" fmla="*/ 4689 h 658"/>
                  <a:gd name="T40" fmla="+- 0 7669 7591"/>
                  <a:gd name="T41" fmla="*/ T40 w 80"/>
                  <a:gd name="T42" fmla="+- 0 4688 4031"/>
                  <a:gd name="T43" fmla="*/ 4688 h 658"/>
                  <a:gd name="T44" fmla="+- 0 7669 7591"/>
                  <a:gd name="T45" fmla="*/ T44 w 80"/>
                  <a:gd name="T46" fmla="+- 0 4451 4031"/>
                  <a:gd name="T47"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420"/>
                    </a:moveTo>
                    <a:lnTo>
                      <a:pt x="1" y="420"/>
                    </a:lnTo>
                    <a:lnTo>
                      <a:pt x="1" y="430"/>
                    </a:lnTo>
                    <a:lnTo>
                      <a:pt x="75" y="430"/>
                    </a:lnTo>
                    <a:lnTo>
                      <a:pt x="77" y="432"/>
                    </a:lnTo>
                    <a:lnTo>
                      <a:pt x="75" y="435"/>
                    </a:lnTo>
                    <a:lnTo>
                      <a:pt x="1" y="435"/>
                    </a:lnTo>
                    <a:lnTo>
                      <a:pt x="1" y="657"/>
                    </a:lnTo>
                    <a:lnTo>
                      <a:pt x="0" y="658"/>
                    </a:lnTo>
                    <a:lnTo>
                      <a:pt x="79" y="658"/>
                    </a:lnTo>
                    <a:lnTo>
                      <a:pt x="78" y="657"/>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3" name="Freeform 1964"/>
              <p:cNvSpPr>
                <a:spLocks/>
              </p:cNvSpPr>
              <p:nvPr/>
            </p:nvSpPr>
            <p:spPr bwMode="auto">
              <a:xfrm>
                <a:off x="7591" y="4031"/>
                <a:ext cx="80" cy="658"/>
              </a:xfrm>
              <a:custGeom>
                <a:avLst/>
                <a:gdLst>
                  <a:gd name="T0" fmla="+- 0 7630 7591"/>
                  <a:gd name="T1" fmla="*/ T0 w 80"/>
                  <a:gd name="T2" fmla="+- 0 4461 4031"/>
                  <a:gd name="T3" fmla="*/ 4461 h 658"/>
                  <a:gd name="T4" fmla="+- 0 7606 7591"/>
                  <a:gd name="T5" fmla="*/ T4 w 80"/>
                  <a:gd name="T6" fmla="+- 0 4461 4031"/>
                  <a:gd name="T7" fmla="*/ 4461 h 658"/>
                  <a:gd name="T8" fmla="+- 0 7608 7591"/>
                  <a:gd name="T9" fmla="*/ T8 w 80"/>
                  <a:gd name="T10" fmla="+- 0 4463 4031"/>
                  <a:gd name="T11" fmla="*/ 4463 h 658"/>
                  <a:gd name="T12" fmla="+- 0 7606 7591"/>
                  <a:gd name="T13" fmla="*/ T12 w 80"/>
                  <a:gd name="T14" fmla="+- 0 4466 4031"/>
                  <a:gd name="T15" fmla="*/ 4466 h 658"/>
                  <a:gd name="T16" fmla="+- 0 7630 7591"/>
                  <a:gd name="T17" fmla="*/ T16 w 80"/>
                  <a:gd name="T18" fmla="+- 0 4466 4031"/>
                  <a:gd name="T19" fmla="*/ 4466 h 658"/>
                  <a:gd name="T20" fmla="+- 0 7628 7591"/>
                  <a:gd name="T21" fmla="*/ T20 w 80"/>
                  <a:gd name="T22" fmla="+- 0 4463 4031"/>
                  <a:gd name="T23" fmla="*/ 4463 h 658"/>
                  <a:gd name="T24" fmla="+- 0 7630 759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430"/>
                    </a:moveTo>
                    <a:lnTo>
                      <a:pt x="15" y="430"/>
                    </a:lnTo>
                    <a:lnTo>
                      <a:pt x="17" y="432"/>
                    </a:lnTo>
                    <a:lnTo>
                      <a:pt x="15" y="435"/>
                    </a:lnTo>
                    <a:lnTo>
                      <a:pt x="39" y="435"/>
                    </a:lnTo>
                    <a:lnTo>
                      <a:pt x="37" y="432"/>
                    </a:lnTo>
                    <a:lnTo>
                      <a:pt x="3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4" name="Freeform 1963"/>
              <p:cNvSpPr>
                <a:spLocks/>
              </p:cNvSpPr>
              <p:nvPr/>
            </p:nvSpPr>
            <p:spPr bwMode="auto">
              <a:xfrm>
                <a:off x="7591" y="4031"/>
                <a:ext cx="80" cy="658"/>
              </a:xfrm>
              <a:custGeom>
                <a:avLst/>
                <a:gdLst>
                  <a:gd name="T0" fmla="+- 0 7640 7591"/>
                  <a:gd name="T1" fmla="*/ T0 w 80"/>
                  <a:gd name="T2" fmla="+- 0 4446 4031"/>
                  <a:gd name="T3" fmla="*/ 4446 h 658"/>
                  <a:gd name="T4" fmla="+- 0 7614 7591"/>
                  <a:gd name="T5" fmla="*/ T4 w 80"/>
                  <a:gd name="T6" fmla="+- 0 4446 4031"/>
                  <a:gd name="T7" fmla="*/ 4446 h 658"/>
                  <a:gd name="T8" fmla="+- 0 7617 7591"/>
                  <a:gd name="T9" fmla="*/ T8 w 80"/>
                  <a:gd name="T10" fmla="+- 0 4449 4031"/>
                  <a:gd name="T11" fmla="*/ 4449 h 658"/>
                  <a:gd name="T12" fmla="+- 0 7614 7591"/>
                  <a:gd name="T13" fmla="*/ T12 w 80"/>
                  <a:gd name="T14" fmla="+- 0 4451 4031"/>
                  <a:gd name="T15" fmla="*/ 4451 h 658"/>
                  <a:gd name="T16" fmla="+- 0 7640 7591"/>
                  <a:gd name="T17" fmla="*/ T16 w 80"/>
                  <a:gd name="T18" fmla="+- 0 4451 4031"/>
                  <a:gd name="T19" fmla="*/ 4451 h 658"/>
                  <a:gd name="T20" fmla="+- 0 7638 7591"/>
                  <a:gd name="T21" fmla="*/ T20 w 80"/>
                  <a:gd name="T22" fmla="+- 0 4449 4031"/>
                  <a:gd name="T23" fmla="*/ 4449 h 658"/>
                  <a:gd name="T24" fmla="+- 0 7640 759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9" y="415"/>
                    </a:moveTo>
                    <a:lnTo>
                      <a:pt x="23" y="415"/>
                    </a:lnTo>
                    <a:lnTo>
                      <a:pt x="26" y="418"/>
                    </a:lnTo>
                    <a:lnTo>
                      <a:pt x="23" y="420"/>
                    </a:lnTo>
                    <a:lnTo>
                      <a:pt x="49" y="420"/>
                    </a:lnTo>
                    <a:lnTo>
                      <a:pt x="47" y="418"/>
                    </a:lnTo>
                    <a:lnTo>
                      <a:pt x="4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5" name="Freeform 1962"/>
              <p:cNvSpPr>
                <a:spLocks/>
              </p:cNvSpPr>
              <p:nvPr/>
            </p:nvSpPr>
            <p:spPr bwMode="auto">
              <a:xfrm>
                <a:off x="7591" y="4031"/>
                <a:ext cx="80" cy="658"/>
              </a:xfrm>
              <a:custGeom>
                <a:avLst/>
                <a:gdLst>
                  <a:gd name="T0" fmla="+- 0 7670 7591"/>
                  <a:gd name="T1" fmla="*/ T0 w 80"/>
                  <a:gd name="T2" fmla="+- 0 4031 4031"/>
                  <a:gd name="T3" fmla="*/ 4031 h 658"/>
                  <a:gd name="T4" fmla="+- 0 7591 7591"/>
                  <a:gd name="T5" fmla="*/ T4 w 80"/>
                  <a:gd name="T6" fmla="+- 0 4031 4031"/>
                  <a:gd name="T7" fmla="*/ 4031 h 658"/>
                  <a:gd name="T8" fmla="+- 0 7592 7591"/>
                  <a:gd name="T9" fmla="*/ T8 w 80"/>
                  <a:gd name="T10" fmla="+- 0 4033 4031"/>
                  <a:gd name="T11" fmla="*/ 4033 h 658"/>
                  <a:gd name="T12" fmla="+- 0 7592 7591"/>
                  <a:gd name="T13" fmla="*/ T12 w 80"/>
                  <a:gd name="T14" fmla="+- 0 4446 4031"/>
                  <a:gd name="T15" fmla="*/ 4446 h 658"/>
                  <a:gd name="T16" fmla="+- 0 7669 7591"/>
                  <a:gd name="T17" fmla="*/ T16 w 80"/>
                  <a:gd name="T18" fmla="+- 0 4446 4031"/>
                  <a:gd name="T19" fmla="*/ 4446 h 658"/>
                  <a:gd name="T20" fmla="+- 0 7669 7591"/>
                  <a:gd name="T21" fmla="*/ T20 w 80"/>
                  <a:gd name="T22" fmla="+- 0 4033 4031"/>
                  <a:gd name="T23" fmla="*/ 4033 h 658"/>
                  <a:gd name="T24" fmla="+- 0 7670 7591"/>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6" name="Group 1959"/>
            <p:cNvGrpSpPr>
              <a:grpSpLocks/>
            </p:cNvGrpSpPr>
            <p:nvPr/>
          </p:nvGrpSpPr>
          <p:grpSpPr bwMode="auto">
            <a:xfrm>
              <a:off x="7592" y="4463"/>
              <a:ext cx="76" cy="2"/>
              <a:chOff x="7592" y="4463"/>
              <a:chExt cx="76" cy="2"/>
            </a:xfrm>
          </p:grpSpPr>
          <p:sp>
            <p:nvSpPr>
              <p:cNvPr id="38761" name="Freeform 1960"/>
              <p:cNvSpPr>
                <a:spLocks/>
              </p:cNvSpPr>
              <p:nvPr/>
            </p:nvSpPr>
            <p:spPr bwMode="auto">
              <a:xfrm>
                <a:off x="7592" y="4463"/>
                <a:ext cx="76" cy="2"/>
              </a:xfrm>
              <a:custGeom>
                <a:avLst/>
                <a:gdLst>
                  <a:gd name="T0" fmla="+- 0 7592 7592"/>
                  <a:gd name="T1" fmla="*/ T0 w 76"/>
                  <a:gd name="T2" fmla="+- 0 7668 7592"/>
                  <a:gd name="T3" fmla="*/ T2 w 76"/>
                </a:gdLst>
                <a:ahLst/>
                <a:cxnLst>
                  <a:cxn ang="0">
                    <a:pos x="T1" y="0"/>
                  </a:cxn>
                  <a:cxn ang="0">
                    <a:pos x="T3" y="0"/>
                  </a:cxn>
                </a:cxnLst>
                <a:rect l="0" t="0" r="r" b="b"/>
                <a:pathLst>
                  <a:path w="76">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7" name="Group 1957"/>
            <p:cNvGrpSpPr>
              <a:grpSpLocks/>
            </p:cNvGrpSpPr>
            <p:nvPr/>
          </p:nvGrpSpPr>
          <p:grpSpPr bwMode="auto">
            <a:xfrm>
              <a:off x="7592" y="4449"/>
              <a:ext cx="77" cy="2"/>
              <a:chOff x="7592" y="4449"/>
              <a:chExt cx="77" cy="2"/>
            </a:xfrm>
          </p:grpSpPr>
          <p:sp>
            <p:nvSpPr>
              <p:cNvPr id="38760" name="Freeform 1958"/>
              <p:cNvSpPr>
                <a:spLocks/>
              </p:cNvSpPr>
              <p:nvPr/>
            </p:nvSpPr>
            <p:spPr bwMode="auto">
              <a:xfrm>
                <a:off x="7592" y="4449"/>
                <a:ext cx="77" cy="2"/>
              </a:xfrm>
              <a:custGeom>
                <a:avLst/>
                <a:gdLst>
                  <a:gd name="T0" fmla="+- 0 7592 7592"/>
                  <a:gd name="T1" fmla="*/ T0 w 77"/>
                  <a:gd name="T2" fmla="+- 0 7669 7592"/>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8" name="Group 1955"/>
            <p:cNvGrpSpPr>
              <a:grpSpLocks/>
            </p:cNvGrpSpPr>
            <p:nvPr/>
          </p:nvGrpSpPr>
          <p:grpSpPr bwMode="auto">
            <a:xfrm>
              <a:off x="7591" y="4465"/>
              <a:ext cx="2" cy="224"/>
              <a:chOff x="7591" y="4465"/>
              <a:chExt cx="2" cy="224"/>
            </a:xfrm>
          </p:grpSpPr>
          <p:sp>
            <p:nvSpPr>
              <p:cNvPr id="38759" name="Freeform 1956"/>
              <p:cNvSpPr>
                <a:spLocks/>
              </p:cNvSpPr>
              <p:nvPr/>
            </p:nvSpPr>
            <p:spPr bwMode="auto">
              <a:xfrm>
                <a:off x="759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9" name="Group 1953"/>
            <p:cNvGrpSpPr>
              <a:grpSpLocks/>
            </p:cNvGrpSpPr>
            <p:nvPr/>
          </p:nvGrpSpPr>
          <p:grpSpPr bwMode="auto">
            <a:xfrm>
              <a:off x="7589" y="4456"/>
              <a:ext cx="3" cy="2"/>
              <a:chOff x="7589" y="4456"/>
              <a:chExt cx="3" cy="2"/>
            </a:xfrm>
          </p:grpSpPr>
          <p:sp>
            <p:nvSpPr>
              <p:cNvPr id="38758" name="Freeform 1954"/>
              <p:cNvSpPr>
                <a:spLocks/>
              </p:cNvSpPr>
              <p:nvPr/>
            </p:nvSpPr>
            <p:spPr bwMode="auto">
              <a:xfrm>
                <a:off x="7589" y="4456"/>
                <a:ext cx="3" cy="2"/>
              </a:xfrm>
              <a:custGeom>
                <a:avLst/>
                <a:gdLst>
                  <a:gd name="T0" fmla="+- 0 7589 7589"/>
                  <a:gd name="T1" fmla="*/ T0 w 3"/>
                  <a:gd name="T2" fmla="+- 0 7592 7589"/>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0" name="Group 1951"/>
            <p:cNvGrpSpPr>
              <a:grpSpLocks/>
            </p:cNvGrpSpPr>
            <p:nvPr/>
          </p:nvGrpSpPr>
          <p:grpSpPr bwMode="auto">
            <a:xfrm>
              <a:off x="7591" y="4031"/>
              <a:ext cx="2" cy="414"/>
              <a:chOff x="7591" y="4031"/>
              <a:chExt cx="2" cy="414"/>
            </a:xfrm>
          </p:grpSpPr>
          <p:sp>
            <p:nvSpPr>
              <p:cNvPr id="38757" name="Freeform 1952"/>
              <p:cNvSpPr>
                <a:spLocks/>
              </p:cNvSpPr>
              <p:nvPr/>
            </p:nvSpPr>
            <p:spPr bwMode="auto">
              <a:xfrm>
                <a:off x="7591"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1" name="Group 1949"/>
            <p:cNvGrpSpPr>
              <a:grpSpLocks/>
            </p:cNvGrpSpPr>
            <p:nvPr/>
          </p:nvGrpSpPr>
          <p:grpSpPr bwMode="auto">
            <a:xfrm>
              <a:off x="7589" y="4463"/>
              <a:ext cx="3" cy="2"/>
              <a:chOff x="7589" y="4463"/>
              <a:chExt cx="3" cy="2"/>
            </a:xfrm>
          </p:grpSpPr>
          <p:sp>
            <p:nvSpPr>
              <p:cNvPr id="38756" name="Freeform 1950"/>
              <p:cNvSpPr>
                <a:spLocks/>
              </p:cNvSpPr>
              <p:nvPr/>
            </p:nvSpPr>
            <p:spPr bwMode="auto">
              <a:xfrm>
                <a:off x="7589" y="4463"/>
                <a:ext cx="3" cy="2"/>
              </a:xfrm>
              <a:custGeom>
                <a:avLst/>
                <a:gdLst>
                  <a:gd name="T0" fmla="+- 0 7589 7589"/>
                  <a:gd name="T1" fmla="*/ T0 w 3"/>
                  <a:gd name="T2" fmla="+- 0 7592 758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2" name="Group 1946"/>
            <p:cNvGrpSpPr>
              <a:grpSpLocks/>
            </p:cNvGrpSpPr>
            <p:nvPr/>
          </p:nvGrpSpPr>
          <p:grpSpPr bwMode="auto">
            <a:xfrm>
              <a:off x="7589" y="4449"/>
              <a:ext cx="3" cy="2"/>
              <a:chOff x="7589" y="4449"/>
              <a:chExt cx="3" cy="2"/>
            </a:xfrm>
          </p:grpSpPr>
          <p:sp>
            <p:nvSpPr>
              <p:cNvPr id="38754" name="Freeform 1948"/>
              <p:cNvSpPr>
                <a:spLocks/>
              </p:cNvSpPr>
              <p:nvPr/>
            </p:nvSpPr>
            <p:spPr bwMode="auto">
              <a:xfrm>
                <a:off x="7589" y="4449"/>
                <a:ext cx="3" cy="2"/>
              </a:xfrm>
              <a:custGeom>
                <a:avLst/>
                <a:gdLst>
                  <a:gd name="T0" fmla="+- 0 7589 7589"/>
                  <a:gd name="T1" fmla="*/ T0 w 3"/>
                  <a:gd name="T2" fmla="+- 0 7592 7589"/>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755" name="Picture 19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03" name="Group 1944"/>
            <p:cNvGrpSpPr>
              <a:grpSpLocks/>
            </p:cNvGrpSpPr>
            <p:nvPr/>
          </p:nvGrpSpPr>
          <p:grpSpPr bwMode="auto">
            <a:xfrm>
              <a:off x="7575" y="4019"/>
              <a:ext cx="3" cy="656"/>
              <a:chOff x="7575" y="4019"/>
              <a:chExt cx="3" cy="656"/>
            </a:xfrm>
          </p:grpSpPr>
          <p:sp>
            <p:nvSpPr>
              <p:cNvPr id="38753" name="Freeform 1945"/>
              <p:cNvSpPr>
                <a:spLocks/>
              </p:cNvSpPr>
              <p:nvPr/>
            </p:nvSpPr>
            <p:spPr bwMode="auto">
              <a:xfrm>
                <a:off x="7575" y="4019"/>
                <a:ext cx="3" cy="656"/>
              </a:xfrm>
              <a:custGeom>
                <a:avLst/>
                <a:gdLst>
                  <a:gd name="T0" fmla="+- 0 7575 7575"/>
                  <a:gd name="T1" fmla="*/ T0 w 3"/>
                  <a:gd name="T2" fmla="+- 0 4675 4019"/>
                  <a:gd name="T3" fmla="*/ 4675 h 656"/>
                  <a:gd name="T4" fmla="+- 0 7578 7575"/>
                  <a:gd name="T5" fmla="*/ T4 w 3"/>
                  <a:gd name="T6" fmla="+- 0 4675 4019"/>
                  <a:gd name="T7" fmla="*/ 4675 h 656"/>
                  <a:gd name="T8" fmla="+- 0 7578 7575"/>
                  <a:gd name="T9" fmla="*/ T8 w 3"/>
                  <a:gd name="T10" fmla="+- 0 4019 4019"/>
                  <a:gd name="T11" fmla="*/ 4019 h 656"/>
                  <a:gd name="T12" fmla="+- 0 7575 7575"/>
                  <a:gd name="T13" fmla="*/ T12 w 3"/>
                  <a:gd name="T14" fmla="+- 0 4019 4019"/>
                  <a:gd name="T15" fmla="*/ 4019 h 656"/>
                  <a:gd name="T16" fmla="+- 0 7575 757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04" name="Group 1942"/>
            <p:cNvGrpSpPr>
              <a:grpSpLocks/>
            </p:cNvGrpSpPr>
            <p:nvPr/>
          </p:nvGrpSpPr>
          <p:grpSpPr bwMode="auto">
            <a:xfrm>
              <a:off x="7575" y="4018"/>
              <a:ext cx="82" cy="2"/>
              <a:chOff x="7575" y="4018"/>
              <a:chExt cx="82" cy="2"/>
            </a:xfrm>
          </p:grpSpPr>
          <p:sp>
            <p:nvSpPr>
              <p:cNvPr id="38752" name="Freeform 1943"/>
              <p:cNvSpPr>
                <a:spLocks/>
              </p:cNvSpPr>
              <p:nvPr/>
            </p:nvSpPr>
            <p:spPr bwMode="auto">
              <a:xfrm>
                <a:off x="7575" y="4018"/>
                <a:ext cx="82" cy="2"/>
              </a:xfrm>
              <a:custGeom>
                <a:avLst/>
                <a:gdLst>
                  <a:gd name="T0" fmla="+- 0 7575 7575"/>
                  <a:gd name="T1" fmla="*/ T0 w 82"/>
                  <a:gd name="T2" fmla="+- 0 7657 757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5" name="Group 1940"/>
            <p:cNvGrpSpPr>
              <a:grpSpLocks/>
            </p:cNvGrpSpPr>
            <p:nvPr/>
          </p:nvGrpSpPr>
          <p:grpSpPr bwMode="auto">
            <a:xfrm>
              <a:off x="7576" y="4674"/>
              <a:ext cx="80" cy="2"/>
              <a:chOff x="7576" y="4674"/>
              <a:chExt cx="80" cy="2"/>
            </a:xfrm>
          </p:grpSpPr>
          <p:sp>
            <p:nvSpPr>
              <p:cNvPr id="38751" name="Freeform 1941"/>
              <p:cNvSpPr>
                <a:spLocks/>
              </p:cNvSpPr>
              <p:nvPr/>
            </p:nvSpPr>
            <p:spPr bwMode="auto">
              <a:xfrm>
                <a:off x="7576" y="4674"/>
                <a:ext cx="80" cy="2"/>
              </a:xfrm>
              <a:custGeom>
                <a:avLst/>
                <a:gdLst>
                  <a:gd name="T0" fmla="+- 0 7576 7576"/>
                  <a:gd name="T1" fmla="*/ T0 w 80"/>
                  <a:gd name="T2" fmla="+- 0 7656 75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6" name="Group 1938"/>
            <p:cNvGrpSpPr>
              <a:grpSpLocks/>
            </p:cNvGrpSpPr>
            <p:nvPr/>
          </p:nvGrpSpPr>
          <p:grpSpPr bwMode="auto">
            <a:xfrm>
              <a:off x="7578" y="4672"/>
              <a:ext cx="80" cy="2"/>
              <a:chOff x="7578" y="4672"/>
              <a:chExt cx="80" cy="2"/>
            </a:xfrm>
          </p:grpSpPr>
          <p:sp>
            <p:nvSpPr>
              <p:cNvPr id="38750" name="Freeform 1939"/>
              <p:cNvSpPr>
                <a:spLocks/>
              </p:cNvSpPr>
              <p:nvPr/>
            </p:nvSpPr>
            <p:spPr bwMode="auto">
              <a:xfrm>
                <a:off x="7578" y="4672"/>
                <a:ext cx="80" cy="2"/>
              </a:xfrm>
              <a:custGeom>
                <a:avLst/>
                <a:gdLst>
                  <a:gd name="T0" fmla="+- 0 7578 7578"/>
                  <a:gd name="T1" fmla="*/ T0 w 80"/>
                  <a:gd name="T2" fmla="+- 0 7657 757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7" name="Group 1934"/>
            <p:cNvGrpSpPr>
              <a:grpSpLocks/>
            </p:cNvGrpSpPr>
            <p:nvPr/>
          </p:nvGrpSpPr>
          <p:grpSpPr bwMode="auto">
            <a:xfrm>
              <a:off x="7605" y="4125"/>
              <a:ext cx="38" cy="66"/>
              <a:chOff x="7605" y="4125"/>
              <a:chExt cx="38" cy="66"/>
            </a:xfrm>
          </p:grpSpPr>
          <p:sp>
            <p:nvSpPr>
              <p:cNvPr id="38747" name="Freeform 1937"/>
              <p:cNvSpPr>
                <a:spLocks/>
              </p:cNvSpPr>
              <p:nvPr/>
            </p:nvSpPr>
            <p:spPr bwMode="auto">
              <a:xfrm>
                <a:off x="7605" y="4125"/>
                <a:ext cx="38" cy="66"/>
              </a:xfrm>
              <a:custGeom>
                <a:avLst/>
                <a:gdLst>
                  <a:gd name="T0" fmla="+- 0 7641 7605"/>
                  <a:gd name="T1" fmla="*/ T0 w 38"/>
                  <a:gd name="T2" fmla="+- 0 4184 4125"/>
                  <a:gd name="T3" fmla="*/ 4184 h 66"/>
                  <a:gd name="T4" fmla="+- 0 7607 7605"/>
                  <a:gd name="T5" fmla="*/ T4 w 38"/>
                  <a:gd name="T6" fmla="+- 0 4184 4125"/>
                  <a:gd name="T7" fmla="*/ 4184 h 66"/>
                  <a:gd name="T8" fmla="+- 0 7606 7605"/>
                  <a:gd name="T9" fmla="*/ T8 w 38"/>
                  <a:gd name="T10" fmla="+- 0 4185 4125"/>
                  <a:gd name="T11" fmla="*/ 4185 h 66"/>
                  <a:gd name="T12" fmla="+- 0 7606 7605"/>
                  <a:gd name="T13" fmla="*/ T12 w 38"/>
                  <a:gd name="T14" fmla="+- 0 4185 4125"/>
                  <a:gd name="T15" fmla="*/ 4185 h 66"/>
                  <a:gd name="T16" fmla="+- 0 7606 7605"/>
                  <a:gd name="T17" fmla="*/ T16 w 38"/>
                  <a:gd name="T18" fmla="+- 0 4186 4125"/>
                  <a:gd name="T19" fmla="*/ 4186 h 66"/>
                  <a:gd name="T20" fmla="+- 0 7606 7605"/>
                  <a:gd name="T21" fmla="*/ T20 w 38"/>
                  <a:gd name="T22" fmla="+- 0 4190 4125"/>
                  <a:gd name="T23" fmla="*/ 4190 h 66"/>
                  <a:gd name="T24" fmla="+- 0 7606 7605"/>
                  <a:gd name="T25" fmla="*/ T24 w 38"/>
                  <a:gd name="T26" fmla="+- 0 4191 4125"/>
                  <a:gd name="T27" fmla="*/ 4191 h 66"/>
                  <a:gd name="T28" fmla="+- 0 7607 7605"/>
                  <a:gd name="T29" fmla="*/ T28 w 38"/>
                  <a:gd name="T30" fmla="+- 0 4191 4125"/>
                  <a:gd name="T31" fmla="*/ 4191 h 66"/>
                  <a:gd name="T32" fmla="+- 0 7642 7605"/>
                  <a:gd name="T33" fmla="*/ T32 w 38"/>
                  <a:gd name="T34" fmla="+- 0 4191 4125"/>
                  <a:gd name="T35" fmla="*/ 4191 h 66"/>
                  <a:gd name="T36" fmla="+- 0 7642 7605"/>
                  <a:gd name="T37" fmla="*/ T36 w 38"/>
                  <a:gd name="T38" fmla="+- 0 4191 4125"/>
                  <a:gd name="T39" fmla="*/ 4191 h 66"/>
                  <a:gd name="T40" fmla="+- 0 7642 7605"/>
                  <a:gd name="T41" fmla="*/ T40 w 38"/>
                  <a:gd name="T42" fmla="+- 0 4190 4125"/>
                  <a:gd name="T43" fmla="*/ 4190 h 66"/>
                  <a:gd name="T44" fmla="+- 0 7643 7605"/>
                  <a:gd name="T45" fmla="*/ T44 w 38"/>
                  <a:gd name="T46" fmla="+- 0 4186 4125"/>
                  <a:gd name="T47" fmla="*/ 4186 h 66"/>
                  <a:gd name="T48" fmla="+- 0 7642 7605"/>
                  <a:gd name="T49" fmla="*/ T48 w 38"/>
                  <a:gd name="T50" fmla="+- 0 4185 4125"/>
                  <a:gd name="T51" fmla="*/ 4185 h 66"/>
                  <a:gd name="T52" fmla="+- 0 7642 7605"/>
                  <a:gd name="T53" fmla="*/ T52 w 38"/>
                  <a:gd name="T54" fmla="+- 0 4185 4125"/>
                  <a:gd name="T55" fmla="*/ 4185 h 66"/>
                  <a:gd name="T56" fmla="+- 0 7641 760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5"/>
                    </a:lnTo>
                    <a:lnTo>
                      <a:pt x="1" y="66"/>
                    </a:lnTo>
                    <a:lnTo>
                      <a:pt x="2" y="66"/>
                    </a:lnTo>
                    <a:lnTo>
                      <a:pt x="37" y="66"/>
                    </a:lnTo>
                    <a:lnTo>
                      <a:pt x="37"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8" name="Freeform 1936"/>
              <p:cNvSpPr>
                <a:spLocks/>
              </p:cNvSpPr>
              <p:nvPr/>
            </p:nvSpPr>
            <p:spPr bwMode="auto">
              <a:xfrm>
                <a:off x="7605" y="4125"/>
                <a:ext cx="38" cy="66"/>
              </a:xfrm>
              <a:custGeom>
                <a:avLst/>
                <a:gdLst>
                  <a:gd name="T0" fmla="+- 0 7629 7605"/>
                  <a:gd name="T1" fmla="*/ T0 w 38"/>
                  <a:gd name="T2" fmla="+- 0 4135 4125"/>
                  <a:gd name="T3" fmla="*/ 4135 h 66"/>
                  <a:gd name="T4" fmla="+- 0 7621 7605"/>
                  <a:gd name="T5" fmla="*/ T4 w 38"/>
                  <a:gd name="T6" fmla="+- 0 4135 4125"/>
                  <a:gd name="T7" fmla="*/ 4135 h 66"/>
                  <a:gd name="T8" fmla="+- 0 7621 7605"/>
                  <a:gd name="T9" fmla="*/ T8 w 38"/>
                  <a:gd name="T10" fmla="+- 0 4184 4125"/>
                  <a:gd name="T11" fmla="*/ 4184 h 66"/>
                  <a:gd name="T12" fmla="+- 0 7629 7605"/>
                  <a:gd name="T13" fmla="*/ T12 w 38"/>
                  <a:gd name="T14" fmla="+- 0 4184 4125"/>
                  <a:gd name="T15" fmla="*/ 4184 h 66"/>
                  <a:gd name="T16" fmla="+- 0 7629 760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9" name="Freeform 1935"/>
              <p:cNvSpPr>
                <a:spLocks/>
              </p:cNvSpPr>
              <p:nvPr/>
            </p:nvSpPr>
            <p:spPr bwMode="auto">
              <a:xfrm>
                <a:off x="7605" y="4125"/>
                <a:ext cx="38" cy="66"/>
              </a:xfrm>
              <a:custGeom>
                <a:avLst/>
                <a:gdLst>
                  <a:gd name="T0" fmla="+- 0 7627 7605"/>
                  <a:gd name="T1" fmla="*/ T0 w 38"/>
                  <a:gd name="T2" fmla="+- 0 4125 4125"/>
                  <a:gd name="T3" fmla="*/ 4125 h 66"/>
                  <a:gd name="T4" fmla="+- 0 7605 7605"/>
                  <a:gd name="T5" fmla="*/ T4 w 38"/>
                  <a:gd name="T6" fmla="+- 0 4141 4125"/>
                  <a:gd name="T7" fmla="*/ 4141 h 66"/>
                  <a:gd name="T8" fmla="+- 0 7606 7605"/>
                  <a:gd name="T9" fmla="*/ T8 w 38"/>
                  <a:gd name="T10" fmla="+- 0 4142 4125"/>
                  <a:gd name="T11" fmla="*/ 4142 h 66"/>
                  <a:gd name="T12" fmla="+- 0 7607 7605"/>
                  <a:gd name="T13" fmla="*/ T12 w 38"/>
                  <a:gd name="T14" fmla="+- 0 4143 4125"/>
                  <a:gd name="T15" fmla="*/ 4143 h 66"/>
                  <a:gd name="T16" fmla="+- 0 7608 7605"/>
                  <a:gd name="T17" fmla="*/ T16 w 38"/>
                  <a:gd name="T18" fmla="+- 0 4142 4125"/>
                  <a:gd name="T19" fmla="*/ 4142 h 66"/>
                  <a:gd name="T20" fmla="+- 0 7621 7605"/>
                  <a:gd name="T21" fmla="*/ T20 w 38"/>
                  <a:gd name="T22" fmla="+- 0 4135 4125"/>
                  <a:gd name="T23" fmla="*/ 4135 h 66"/>
                  <a:gd name="T24" fmla="+- 0 7629 7605"/>
                  <a:gd name="T25" fmla="*/ T24 w 38"/>
                  <a:gd name="T26" fmla="+- 0 4135 4125"/>
                  <a:gd name="T27" fmla="*/ 4135 h 66"/>
                  <a:gd name="T28" fmla="+- 0 7629 7605"/>
                  <a:gd name="T29" fmla="*/ T28 w 38"/>
                  <a:gd name="T30" fmla="+- 0 4126 4125"/>
                  <a:gd name="T31" fmla="*/ 4126 h 66"/>
                  <a:gd name="T32" fmla="+- 0 7628 7605"/>
                  <a:gd name="T33" fmla="*/ T32 w 38"/>
                  <a:gd name="T34" fmla="+- 0 4126 4125"/>
                  <a:gd name="T35" fmla="*/ 4126 h 66"/>
                  <a:gd name="T36" fmla="+- 0 7627 760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08" name="Group 1931"/>
            <p:cNvGrpSpPr>
              <a:grpSpLocks/>
            </p:cNvGrpSpPr>
            <p:nvPr/>
          </p:nvGrpSpPr>
          <p:grpSpPr bwMode="auto">
            <a:xfrm>
              <a:off x="7600" y="4248"/>
              <a:ext cx="45" cy="68"/>
              <a:chOff x="7600" y="4248"/>
              <a:chExt cx="45" cy="68"/>
            </a:xfrm>
          </p:grpSpPr>
          <p:sp>
            <p:nvSpPr>
              <p:cNvPr id="38745" name="Freeform 1933"/>
              <p:cNvSpPr>
                <a:spLocks/>
              </p:cNvSpPr>
              <p:nvPr/>
            </p:nvSpPr>
            <p:spPr bwMode="auto">
              <a:xfrm>
                <a:off x="7600" y="4248"/>
                <a:ext cx="45" cy="68"/>
              </a:xfrm>
              <a:custGeom>
                <a:avLst/>
                <a:gdLst>
                  <a:gd name="T0" fmla="+- 0 7627 7600"/>
                  <a:gd name="T1" fmla="*/ T0 w 45"/>
                  <a:gd name="T2" fmla="+- 0 4248 4248"/>
                  <a:gd name="T3" fmla="*/ 4248 h 68"/>
                  <a:gd name="T4" fmla="+- 0 7619 7600"/>
                  <a:gd name="T5" fmla="*/ T4 w 45"/>
                  <a:gd name="T6" fmla="+- 0 4248 4248"/>
                  <a:gd name="T7" fmla="*/ 4248 h 68"/>
                  <a:gd name="T8" fmla="+- 0 7615 7600"/>
                  <a:gd name="T9" fmla="*/ T8 w 45"/>
                  <a:gd name="T10" fmla="+- 0 4249 4248"/>
                  <a:gd name="T11" fmla="*/ 4249 h 68"/>
                  <a:gd name="T12" fmla="+- 0 7600 7600"/>
                  <a:gd name="T13" fmla="*/ T12 w 45"/>
                  <a:gd name="T14" fmla="+- 0 4287 4248"/>
                  <a:gd name="T15" fmla="*/ 4287 h 68"/>
                  <a:gd name="T16" fmla="+- 0 7600 7600"/>
                  <a:gd name="T17" fmla="*/ T16 w 45"/>
                  <a:gd name="T18" fmla="+- 0 4292 4248"/>
                  <a:gd name="T19" fmla="*/ 4292 h 68"/>
                  <a:gd name="T20" fmla="+- 0 7618 7600"/>
                  <a:gd name="T21" fmla="*/ T20 w 45"/>
                  <a:gd name="T22" fmla="+- 0 4316 4248"/>
                  <a:gd name="T23" fmla="*/ 4316 h 68"/>
                  <a:gd name="T24" fmla="+- 0 7626 7600"/>
                  <a:gd name="T25" fmla="*/ T24 w 45"/>
                  <a:gd name="T26" fmla="+- 0 4316 4248"/>
                  <a:gd name="T27" fmla="*/ 4316 h 68"/>
                  <a:gd name="T28" fmla="+- 0 7630 7600"/>
                  <a:gd name="T29" fmla="*/ T28 w 45"/>
                  <a:gd name="T30" fmla="+- 0 4315 4248"/>
                  <a:gd name="T31" fmla="*/ 4315 h 68"/>
                  <a:gd name="T32" fmla="+- 0 7635 7600"/>
                  <a:gd name="T33" fmla="*/ T32 w 45"/>
                  <a:gd name="T34" fmla="+- 0 4311 4248"/>
                  <a:gd name="T35" fmla="*/ 4311 h 68"/>
                  <a:gd name="T36" fmla="+- 0 7638 7600"/>
                  <a:gd name="T37" fmla="*/ T36 w 45"/>
                  <a:gd name="T38" fmla="+- 0 4309 4248"/>
                  <a:gd name="T39" fmla="*/ 4309 h 68"/>
                  <a:gd name="T40" fmla="+- 0 7638 7600"/>
                  <a:gd name="T41" fmla="*/ T40 w 45"/>
                  <a:gd name="T42" fmla="+- 0 4308 4248"/>
                  <a:gd name="T43" fmla="*/ 4308 h 68"/>
                  <a:gd name="T44" fmla="+- 0 7620 7600"/>
                  <a:gd name="T45" fmla="*/ T44 w 45"/>
                  <a:gd name="T46" fmla="+- 0 4308 4248"/>
                  <a:gd name="T47" fmla="*/ 4308 h 68"/>
                  <a:gd name="T48" fmla="+- 0 7618 7600"/>
                  <a:gd name="T49" fmla="*/ T48 w 45"/>
                  <a:gd name="T50" fmla="+- 0 4308 4248"/>
                  <a:gd name="T51" fmla="*/ 4308 h 68"/>
                  <a:gd name="T52" fmla="+- 0 7609 7600"/>
                  <a:gd name="T53" fmla="*/ T52 w 45"/>
                  <a:gd name="T54" fmla="+- 0 4287 4248"/>
                  <a:gd name="T55" fmla="*/ 4287 h 68"/>
                  <a:gd name="T56" fmla="+- 0 7609 7600"/>
                  <a:gd name="T57" fmla="*/ T56 w 45"/>
                  <a:gd name="T58" fmla="+- 0 4274 4248"/>
                  <a:gd name="T59" fmla="*/ 4274 h 68"/>
                  <a:gd name="T60" fmla="+- 0 7620 7600"/>
                  <a:gd name="T61" fmla="*/ T60 w 45"/>
                  <a:gd name="T62" fmla="+- 0 4255 4248"/>
                  <a:gd name="T63" fmla="*/ 4255 h 68"/>
                  <a:gd name="T64" fmla="+- 0 7639 7600"/>
                  <a:gd name="T65" fmla="*/ T64 w 45"/>
                  <a:gd name="T66" fmla="+- 0 4255 4248"/>
                  <a:gd name="T67" fmla="*/ 4255 h 68"/>
                  <a:gd name="T68" fmla="+- 0 7638 7600"/>
                  <a:gd name="T69" fmla="*/ T68 w 45"/>
                  <a:gd name="T70" fmla="+- 0 4254 4248"/>
                  <a:gd name="T71" fmla="*/ 4254 h 68"/>
                  <a:gd name="T72" fmla="+- 0 7636 7600"/>
                  <a:gd name="T73" fmla="*/ T72 w 45"/>
                  <a:gd name="T74" fmla="+- 0 4252 4248"/>
                  <a:gd name="T75" fmla="*/ 4252 h 68"/>
                  <a:gd name="T76" fmla="+- 0 7630 7600"/>
                  <a:gd name="T77" fmla="*/ T76 w 45"/>
                  <a:gd name="T78" fmla="+- 0 4249 4248"/>
                  <a:gd name="T79" fmla="*/ 4249 h 68"/>
                  <a:gd name="T80" fmla="+- 0 7627 7600"/>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6" name="Freeform 1932"/>
              <p:cNvSpPr>
                <a:spLocks/>
              </p:cNvSpPr>
              <p:nvPr/>
            </p:nvSpPr>
            <p:spPr bwMode="auto">
              <a:xfrm>
                <a:off x="7600" y="4248"/>
                <a:ext cx="45" cy="68"/>
              </a:xfrm>
              <a:custGeom>
                <a:avLst/>
                <a:gdLst>
                  <a:gd name="T0" fmla="+- 0 7639 7600"/>
                  <a:gd name="T1" fmla="*/ T0 w 45"/>
                  <a:gd name="T2" fmla="+- 0 4255 4248"/>
                  <a:gd name="T3" fmla="*/ 4255 h 68"/>
                  <a:gd name="T4" fmla="+- 0 7622 7600"/>
                  <a:gd name="T5" fmla="*/ T4 w 45"/>
                  <a:gd name="T6" fmla="+- 0 4255 4248"/>
                  <a:gd name="T7" fmla="*/ 4255 h 68"/>
                  <a:gd name="T8" fmla="+- 0 7627 7600"/>
                  <a:gd name="T9" fmla="*/ T8 w 45"/>
                  <a:gd name="T10" fmla="+- 0 4256 4248"/>
                  <a:gd name="T11" fmla="*/ 4256 h 68"/>
                  <a:gd name="T12" fmla="+- 0 7630 7600"/>
                  <a:gd name="T13" fmla="*/ T12 w 45"/>
                  <a:gd name="T14" fmla="+- 0 4258 4248"/>
                  <a:gd name="T15" fmla="*/ 4258 h 68"/>
                  <a:gd name="T16" fmla="+- 0 7636 7600"/>
                  <a:gd name="T17" fmla="*/ T16 w 45"/>
                  <a:gd name="T18" fmla="+- 0 4287 4248"/>
                  <a:gd name="T19" fmla="*/ 4287 h 68"/>
                  <a:gd name="T20" fmla="+- 0 7636 7600"/>
                  <a:gd name="T21" fmla="*/ T20 w 45"/>
                  <a:gd name="T22" fmla="+- 0 4290 4248"/>
                  <a:gd name="T23" fmla="*/ 4290 h 68"/>
                  <a:gd name="T24" fmla="+- 0 7624 7600"/>
                  <a:gd name="T25" fmla="*/ T24 w 45"/>
                  <a:gd name="T26" fmla="+- 0 4308 4248"/>
                  <a:gd name="T27" fmla="*/ 4308 h 68"/>
                  <a:gd name="T28" fmla="+- 0 7638 7600"/>
                  <a:gd name="T29" fmla="*/ T28 w 45"/>
                  <a:gd name="T30" fmla="+- 0 4308 4248"/>
                  <a:gd name="T31" fmla="*/ 4308 h 68"/>
                  <a:gd name="T32" fmla="+- 0 7641 7600"/>
                  <a:gd name="T33" fmla="*/ T32 w 45"/>
                  <a:gd name="T34" fmla="+- 0 4303 4248"/>
                  <a:gd name="T35" fmla="*/ 4303 h 68"/>
                  <a:gd name="T36" fmla="+- 0 7643 7600"/>
                  <a:gd name="T37" fmla="*/ T36 w 45"/>
                  <a:gd name="T38" fmla="+- 0 4300 4248"/>
                  <a:gd name="T39" fmla="*/ 4300 h 68"/>
                  <a:gd name="T40" fmla="+- 0 7644 7600"/>
                  <a:gd name="T41" fmla="*/ T40 w 45"/>
                  <a:gd name="T42" fmla="+- 0 4291 4248"/>
                  <a:gd name="T43" fmla="*/ 4291 h 68"/>
                  <a:gd name="T44" fmla="+- 0 7645 7600"/>
                  <a:gd name="T45" fmla="*/ T44 w 45"/>
                  <a:gd name="T46" fmla="+- 0 4287 4248"/>
                  <a:gd name="T47" fmla="*/ 4287 h 68"/>
                  <a:gd name="T48" fmla="+- 0 7644 7600"/>
                  <a:gd name="T49" fmla="*/ T48 w 45"/>
                  <a:gd name="T50" fmla="+- 0 4274 4248"/>
                  <a:gd name="T51" fmla="*/ 4274 h 68"/>
                  <a:gd name="T52" fmla="+- 0 7644 7600"/>
                  <a:gd name="T53" fmla="*/ T52 w 45"/>
                  <a:gd name="T54" fmla="+- 0 4272 4248"/>
                  <a:gd name="T55" fmla="*/ 4272 h 68"/>
                  <a:gd name="T56" fmla="+- 0 7644 7600"/>
                  <a:gd name="T57" fmla="*/ T56 w 45"/>
                  <a:gd name="T58" fmla="+- 0 4271 4248"/>
                  <a:gd name="T59" fmla="*/ 4271 h 68"/>
                  <a:gd name="T60" fmla="+- 0 7643 7600"/>
                  <a:gd name="T61" fmla="*/ T60 w 45"/>
                  <a:gd name="T62" fmla="+- 0 4263 4248"/>
                  <a:gd name="T63" fmla="*/ 4263 h 68"/>
                  <a:gd name="T64" fmla="+- 0 7642 7600"/>
                  <a:gd name="T65" fmla="*/ T64 w 45"/>
                  <a:gd name="T66" fmla="+- 0 4260 4248"/>
                  <a:gd name="T67" fmla="*/ 4260 h 68"/>
                  <a:gd name="T68" fmla="+- 0 7639 7600"/>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09" name="Group 1927"/>
            <p:cNvGrpSpPr>
              <a:grpSpLocks/>
            </p:cNvGrpSpPr>
            <p:nvPr/>
          </p:nvGrpSpPr>
          <p:grpSpPr bwMode="auto">
            <a:xfrm>
              <a:off x="7605" y="4372"/>
              <a:ext cx="38" cy="66"/>
              <a:chOff x="7605" y="4372"/>
              <a:chExt cx="38" cy="66"/>
            </a:xfrm>
          </p:grpSpPr>
          <p:sp>
            <p:nvSpPr>
              <p:cNvPr id="38742" name="Freeform 1930"/>
              <p:cNvSpPr>
                <a:spLocks/>
              </p:cNvSpPr>
              <p:nvPr/>
            </p:nvSpPr>
            <p:spPr bwMode="auto">
              <a:xfrm>
                <a:off x="7605" y="4372"/>
                <a:ext cx="38" cy="66"/>
              </a:xfrm>
              <a:custGeom>
                <a:avLst/>
                <a:gdLst>
                  <a:gd name="T0" fmla="+- 0 7641 7605"/>
                  <a:gd name="T1" fmla="*/ T0 w 38"/>
                  <a:gd name="T2" fmla="+- 0 4431 4372"/>
                  <a:gd name="T3" fmla="*/ 4431 h 66"/>
                  <a:gd name="T4" fmla="+- 0 7607 7605"/>
                  <a:gd name="T5" fmla="*/ T4 w 38"/>
                  <a:gd name="T6" fmla="+- 0 4431 4372"/>
                  <a:gd name="T7" fmla="*/ 4431 h 66"/>
                  <a:gd name="T8" fmla="+- 0 7606 7605"/>
                  <a:gd name="T9" fmla="*/ T8 w 38"/>
                  <a:gd name="T10" fmla="+- 0 4431 4372"/>
                  <a:gd name="T11" fmla="*/ 4431 h 66"/>
                  <a:gd name="T12" fmla="+- 0 7606 7605"/>
                  <a:gd name="T13" fmla="*/ T12 w 38"/>
                  <a:gd name="T14" fmla="+- 0 4432 4372"/>
                  <a:gd name="T15" fmla="*/ 4432 h 66"/>
                  <a:gd name="T16" fmla="+- 0 7606 7605"/>
                  <a:gd name="T17" fmla="*/ T16 w 38"/>
                  <a:gd name="T18" fmla="+- 0 4433 4372"/>
                  <a:gd name="T19" fmla="*/ 4433 h 66"/>
                  <a:gd name="T20" fmla="+- 0 7606 7605"/>
                  <a:gd name="T21" fmla="*/ T20 w 38"/>
                  <a:gd name="T22" fmla="+- 0 4436 4372"/>
                  <a:gd name="T23" fmla="*/ 4436 h 66"/>
                  <a:gd name="T24" fmla="+- 0 7606 7605"/>
                  <a:gd name="T25" fmla="*/ T24 w 38"/>
                  <a:gd name="T26" fmla="+- 0 4437 4372"/>
                  <a:gd name="T27" fmla="*/ 4437 h 66"/>
                  <a:gd name="T28" fmla="+- 0 7607 7605"/>
                  <a:gd name="T29" fmla="*/ T28 w 38"/>
                  <a:gd name="T30" fmla="+- 0 4438 4372"/>
                  <a:gd name="T31" fmla="*/ 4438 h 66"/>
                  <a:gd name="T32" fmla="+- 0 7642 7605"/>
                  <a:gd name="T33" fmla="*/ T32 w 38"/>
                  <a:gd name="T34" fmla="+- 0 4438 4372"/>
                  <a:gd name="T35" fmla="*/ 4438 h 66"/>
                  <a:gd name="T36" fmla="+- 0 7642 7605"/>
                  <a:gd name="T37" fmla="*/ T36 w 38"/>
                  <a:gd name="T38" fmla="+- 0 4437 4372"/>
                  <a:gd name="T39" fmla="*/ 4437 h 66"/>
                  <a:gd name="T40" fmla="+- 0 7642 7605"/>
                  <a:gd name="T41" fmla="*/ T40 w 38"/>
                  <a:gd name="T42" fmla="+- 0 4436 4372"/>
                  <a:gd name="T43" fmla="*/ 4436 h 66"/>
                  <a:gd name="T44" fmla="+- 0 7643 7605"/>
                  <a:gd name="T45" fmla="*/ T44 w 38"/>
                  <a:gd name="T46" fmla="+- 0 4433 4372"/>
                  <a:gd name="T47" fmla="*/ 4433 h 66"/>
                  <a:gd name="T48" fmla="+- 0 7642 7605"/>
                  <a:gd name="T49" fmla="*/ T48 w 38"/>
                  <a:gd name="T50" fmla="+- 0 4432 4372"/>
                  <a:gd name="T51" fmla="*/ 4432 h 66"/>
                  <a:gd name="T52" fmla="+- 0 7642 7605"/>
                  <a:gd name="T53" fmla="*/ T52 w 38"/>
                  <a:gd name="T54" fmla="+- 0 4431 4372"/>
                  <a:gd name="T55" fmla="*/ 4431 h 66"/>
                  <a:gd name="T56" fmla="+- 0 7641 7605"/>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7"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3" name="Freeform 1929"/>
              <p:cNvSpPr>
                <a:spLocks/>
              </p:cNvSpPr>
              <p:nvPr/>
            </p:nvSpPr>
            <p:spPr bwMode="auto">
              <a:xfrm>
                <a:off x="7605" y="4372"/>
                <a:ext cx="38" cy="66"/>
              </a:xfrm>
              <a:custGeom>
                <a:avLst/>
                <a:gdLst>
                  <a:gd name="T0" fmla="+- 0 7629 7605"/>
                  <a:gd name="T1" fmla="*/ T0 w 38"/>
                  <a:gd name="T2" fmla="+- 0 4381 4372"/>
                  <a:gd name="T3" fmla="*/ 4381 h 66"/>
                  <a:gd name="T4" fmla="+- 0 7621 7605"/>
                  <a:gd name="T5" fmla="*/ T4 w 38"/>
                  <a:gd name="T6" fmla="+- 0 4381 4372"/>
                  <a:gd name="T7" fmla="*/ 4381 h 66"/>
                  <a:gd name="T8" fmla="+- 0 7621 7605"/>
                  <a:gd name="T9" fmla="*/ T8 w 38"/>
                  <a:gd name="T10" fmla="+- 0 4431 4372"/>
                  <a:gd name="T11" fmla="*/ 4431 h 66"/>
                  <a:gd name="T12" fmla="+- 0 7629 7605"/>
                  <a:gd name="T13" fmla="*/ T12 w 38"/>
                  <a:gd name="T14" fmla="+- 0 4431 4372"/>
                  <a:gd name="T15" fmla="*/ 4431 h 66"/>
                  <a:gd name="T16" fmla="+- 0 7629 7605"/>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4" name="Freeform 1928"/>
              <p:cNvSpPr>
                <a:spLocks/>
              </p:cNvSpPr>
              <p:nvPr/>
            </p:nvSpPr>
            <p:spPr bwMode="auto">
              <a:xfrm>
                <a:off x="7605" y="4372"/>
                <a:ext cx="38" cy="66"/>
              </a:xfrm>
              <a:custGeom>
                <a:avLst/>
                <a:gdLst>
                  <a:gd name="T0" fmla="+- 0 7627 7605"/>
                  <a:gd name="T1" fmla="*/ T0 w 38"/>
                  <a:gd name="T2" fmla="+- 0 4372 4372"/>
                  <a:gd name="T3" fmla="*/ 4372 h 66"/>
                  <a:gd name="T4" fmla="+- 0 7605 7605"/>
                  <a:gd name="T5" fmla="*/ T4 w 38"/>
                  <a:gd name="T6" fmla="+- 0 4388 4372"/>
                  <a:gd name="T7" fmla="*/ 4388 h 66"/>
                  <a:gd name="T8" fmla="+- 0 7606 7605"/>
                  <a:gd name="T9" fmla="*/ T8 w 38"/>
                  <a:gd name="T10" fmla="+- 0 4389 4372"/>
                  <a:gd name="T11" fmla="*/ 4389 h 66"/>
                  <a:gd name="T12" fmla="+- 0 7607 7605"/>
                  <a:gd name="T13" fmla="*/ T12 w 38"/>
                  <a:gd name="T14" fmla="+- 0 4389 4372"/>
                  <a:gd name="T15" fmla="*/ 4389 h 66"/>
                  <a:gd name="T16" fmla="+- 0 7608 7605"/>
                  <a:gd name="T17" fmla="*/ T16 w 38"/>
                  <a:gd name="T18" fmla="+- 0 4388 4372"/>
                  <a:gd name="T19" fmla="*/ 4388 h 66"/>
                  <a:gd name="T20" fmla="+- 0 7621 7605"/>
                  <a:gd name="T21" fmla="*/ T20 w 38"/>
                  <a:gd name="T22" fmla="+- 0 4381 4372"/>
                  <a:gd name="T23" fmla="*/ 4381 h 66"/>
                  <a:gd name="T24" fmla="+- 0 7629 7605"/>
                  <a:gd name="T25" fmla="*/ T24 w 38"/>
                  <a:gd name="T26" fmla="+- 0 4381 4372"/>
                  <a:gd name="T27" fmla="*/ 4381 h 66"/>
                  <a:gd name="T28" fmla="+- 0 7629 7605"/>
                  <a:gd name="T29" fmla="*/ T28 w 38"/>
                  <a:gd name="T30" fmla="+- 0 4372 4372"/>
                  <a:gd name="T31" fmla="*/ 4372 h 66"/>
                  <a:gd name="T32" fmla="+- 0 7628 7605"/>
                  <a:gd name="T33" fmla="*/ T32 w 38"/>
                  <a:gd name="T34" fmla="+- 0 4372 4372"/>
                  <a:gd name="T35" fmla="*/ 4372 h 66"/>
                  <a:gd name="T36" fmla="+- 0 7627 7605"/>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0" name="Group 1922"/>
            <p:cNvGrpSpPr>
              <a:grpSpLocks/>
            </p:cNvGrpSpPr>
            <p:nvPr/>
          </p:nvGrpSpPr>
          <p:grpSpPr bwMode="auto">
            <a:xfrm>
              <a:off x="7601" y="4494"/>
              <a:ext cx="43" cy="68"/>
              <a:chOff x="7601" y="4494"/>
              <a:chExt cx="43" cy="68"/>
            </a:xfrm>
          </p:grpSpPr>
          <p:sp>
            <p:nvSpPr>
              <p:cNvPr id="38738" name="Freeform 1926"/>
              <p:cNvSpPr>
                <a:spLocks/>
              </p:cNvSpPr>
              <p:nvPr/>
            </p:nvSpPr>
            <p:spPr bwMode="auto">
              <a:xfrm>
                <a:off x="7601" y="4494"/>
                <a:ext cx="43" cy="68"/>
              </a:xfrm>
              <a:custGeom>
                <a:avLst/>
                <a:gdLst>
                  <a:gd name="T0" fmla="+- 0 7604 7601"/>
                  <a:gd name="T1" fmla="*/ T0 w 43"/>
                  <a:gd name="T2" fmla="+- 0 4552 4494"/>
                  <a:gd name="T3" fmla="*/ 4552 h 68"/>
                  <a:gd name="T4" fmla="+- 0 7603 7601"/>
                  <a:gd name="T5" fmla="*/ T4 w 43"/>
                  <a:gd name="T6" fmla="+- 0 4552 4494"/>
                  <a:gd name="T7" fmla="*/ 4552 h 68"/>
                  <a:gd name="T8" fmla="+- 0 7603 7601"/>
                  <a:gd name="T9" fmla="*/ T8 w 43"/>
                  <a:gd name="T10" fmla="+- 0 4553 4494"/>
                  <a:gd name="T11" fmla="*/ 4553 h 68"/>
                  <a:gd name="T12" fmla="+- 0 7603 7601"/>
                  <a:gd name="T13" fmla="*/ T12 w 43"/>
                  <a:gd name="T14" fmla="+- 0 4554 4494"/>
                  <a:gd name="T15" fmla="*/ 4554 h 68"/>
                  <a:gd name="T16" fmla="+- 0 7602 7601"/>
                  <a:gd name="T17" fmla="*/ T16 w 43"/>
                  <a:gd name="T18" fmla="+- 0 4556 4494"/>
                  <a:gd name="T19" fmla="*/ 4556 h 68"/>
                  <a:gd name="T20" fmla="+- 0 7603 7601"/>
                  <a:gd name="T21" fmla="*/ T20 w 43"/>
                  <a:gd name="T22" fmla="+- 0 4558 4494"/>
                  <a:gd name="T23" fmla="*/ 4558 h 68"/>
                  <a:gd name="T24" fmla="+- 0 7615 7601"/>
                  <a:gd name="T25" fmla="*/ T24 w 43"/>
                  <a:gd name="T26" fmla="+- 0 4562 4494"/>
                  <a:gd name="T27" fmla="*/ 4562 h 68"/>
                  <a:gd name="T28" fmla="+- 0 7619 7601"/>
                  <a:gd name="T29" fmla="*/ T28 w 43"/>
                  <a:gd name="T30" fmla="+- 0 4562 4494"/>
                  <a:gd name="T31" fmla="*/ 4562 h 68"/>
                  <a:gd name="T32" fmla="+- 0 7622 7601"/>
                  <a:gd name="T33" fmla="*/ T32 w 43"/>
                  <a:gd name="T34" fmla="+- 0 4561 4494"/>
                  <a:gd name="T35" fmla="*/ 4561 h 68"/>
                  <a:gd name="T36" fmla="+- 0 7628 7601"/>
                  <a:gd name="T37" fmla="*/ T36 w 43"/>
                  <a:gd name="T38" fmla="+- 0 4559 4494"/>
                  <a:gd name="T39" fmla="*/ 4559 h 68"/>
                  <a:gd name="T40" fmla="+- 0 7630 7601"/>
                  <a:gd name="T41" fmla="*/ T40 w 43"/>
                  <a:gd name="T42" fmla="+- 0 4558 4494"/>
                  <a:gd name="T43" fmla="*/ 4558 h 68"/>
                  <a:gd name="T44" fmla="+- 0 7634 7601"/>
                  <a:gd name="T45" fmla="*/ T44 w 43"/>
                  <a:gd name="T46" fmla="+- 0 4555 4494"/>
                  <a:gd name="T47" fmla="*/ 4555 h 68"/>
                  <a:gd name="T48" fmla="+- 0 7616 7601"/>
                  <a:gd name="T49" fmla="*/ T48 w 43"/>
                  <a:gd name="T50" fmla="+- 0 4555 4494"/>
                  <a:gd name="T51" fmla="*/ 4555 h 68"/>
                  <a:gd name="T52" fmla="+- 0 7611 7601"/>
                  <a:gd name="T53" fmla="*/ T52 w 43"/>
                  <a:gd name="T54" fmla="+- 0 4554 4494"/>
                  <a:gd name="T55" fmla="*/ 4554 h 68"/>
                  <a:gd name="T56" fmla="+- 0 7608 7601"/>
                  <a:gd name="T57" fmla="*/ T56 w 43"/>
                  <a:gd name="T58" fmla="+- 0 4554 4494"/>
                  <a:gd name="T59" fmla="*/ 4554 h 68"/>
                  <a:gd name="T60" fmla="+- 0 7605 7601"/>
                  <a:gd name="T61" fmla="*/ T60 w 43"/>
                  <a:gd name="T62" fmla="+- 0 4553 4494"/>
                  <a:gd name="T63" fmla="*/ 4553 h 68"/>
                  <a:gd name="T64" fmla="+- 0 7604 7601"/>
                  <a:gd name="T65" fmla="*/ T64 w 43"/>
                  <a:gd name="T66" fmla="+- 0 4552 4494"/>
                  <a:gd name="T67" fmla="*/ 455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0"/>
                    </a:lnTo>
                    <a:lnTo>
                      <a:pt x="1" y="62"/>
                    </a:lnTo>
                    <a:lnTo>
                      <a:pt x="2" y="64"/>
                    </a:lnTo>
                    <a:lnTo>
                      <a:pt x="14" y="68"/>
                    </a:lnTo>
                    <a:lnTo>
                      <a:pt x="18" y="68"/>
                    </a:lnTo>
                    <a:lnTo>
                      <a:pt x="21" y="67"/>
                    </a:lnTo>
                    <a:lnTo>
                      <a:pt x="27" y="65"/>
                    </a:lnTo>
                    <a:lnTo>
                      <a:pt x="29" y="64"/>
                    </a:lnTo>
                    <a:lnTo>
                      <a:pt x="33" y="61"/>
                    </a:lnTo>
                    <a:lnTo>
                      <a:pt x="15" y="61"/>
                    </a:lnTo>
                    <a:lnTo>
                      <a:pt x="10" y="60"/>
                    </a:lnTo>
                    <a:lnTo>
                      <a:pt x="7" y="60"/>
                    </a:lnTo>
                    <a:lnTo>
                      <a:pt x="4"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39" name="Freeform 1925"/>
              <p:cNvSpPr>
                <a:spLocks/>
              </p:cNvSpPr>
              <p:nvPr/>
            </p:nvSpPr>
            <p:spPr bwMode="auto">
              <a:xfrm>
                <a:off x="7601" y="4494"/>
                <a:ext cx="43" cy="68"/>
              </a:xfrm>
              <a:custGeom>
                <a:avLst/>
                <a:gdLst>
                  <a:gd name="T0" fmla="+- 0 7643 7601"/>
                  <a:gd name="T1" fmla="*/ T0 w 43"/>
                  <a:gd name="T2" fmla="+- 0 4531 4494"/>
                  <a:gd name="T3" fmla="*/ 4531 h 68"/>
                  <a:gd name="T4" fmla="+- 0 7634 7601"/>
                  <a:gd name="T5" fmla="*/ T4 w 43"/>
                  <a:gd name="T6" fmla="+- 0 4531 4494"/>
                  <a:gd name="T7" fmla="*/ 4531 h 68"/>
                  <a:gd name="T8" fmla="+- 0 7634 7601"/>
                  <a:gd name="T9" fmla="*/ T8 w 43"/>
                  <a:gd name="T10" fmla="+- 0 4535 4494"/>
                  <a:gd name="T11" fmla="*/ 4535 h 68"/>
                  <a:gd name="T12" fmla="+- 0 7634 7601"/>
                  <a:gd name="T13" fmla="*/ T12 w 43"/>
                  <a:gd name="T14" fmla="+- 0 4538 4494"/>
                  <a:gd name="T15" fmla="*/ 4538 h 68"/>
                  <a:gd name="T16" fmla="+- 0 7619 7601"/>
                  <a:gd name="T17" fmla="*/ T16 w 43"/>
                  <a:gd name="T18" fmla="+- 0 4555 4494"/>
                  <a:gd name="T19" fmla="*/ 4555 h 68"/>
                  <a:gd name="T20" fmla="+- 0 7634 7601"/>
                  <a:gd name="T21" fmla="*/ T20 w 43"/>
                  <a:gd name="T22" fmla="+- 0 4555 4494"/>
                  <a:gd name="T23" fmla="*/ 4555 h 68"/>
                  <a:gd name="T24" fmla="+- 0 7642 7601"/>
                  <a:gd name="T25" fmla="*/ T24 w 43"/>
                  <a:gd name="T26" fmla="+- 0 4537 4494"/>
                  <a:gd name="T27" fmla="*/ 4537 h 68"/>
                  <a:gd name="T28" fmla="+- 0 7643 7601"/>
                  <a:gd name="T29" fmla="*/ T28 w 43"/>
                  <a:gd name="T30" fmla="+- 0 4531 4494"/>
                  <a:gd name="T31" fmla="*/ 4531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4"/>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0" name="Freeform 1924"/>
              <p:cNvSpPr>
                <a:spLocks/>
              </p:cNvSpPr>
              <p:nvPr/>
            </p:nvSpPr>
            <p:spPr bwMode="auto">
              <a:xfrm>
                <a:off x="7601" y="4494"/>
                <a:ext cx="43" cy="68"/>
              </a:xfrm>
              <a:custGeom>
                <a:avLst/>
                <a:gdLst>
                  <a:gd name="T0" fmla="+- 0 7625 7601"/>
                  <a:gd name="T1" fmla="*/ T0 w 43"/>
                  <a:gd name="T2" fmla="+- 0 4494 4494"/>
                  <a:gd name="T3" fmla="*/ 4494 h 68"/>
                  <a:gd name="T4" fmla="+- 0 7618 7601"/>
                  <a:gd name="T5" fmla="*/ T4 w 43"/>
                  <a:gd name="T6" fmla="+- 0 4494 4494"/>
                  <a:gd name="T7" fmla="*/ 4494 h 68"/>
                  <a:gd name="T8" fmla="+- 0 7615 7601"/>
                  <a:gd name="T9" fmla="*/ T8 w 43"/>
                  <a:gd name="T10" fmla="+- 0 4495 4494"/>
                  <a:gd name="T11" fmla="*/ 4495 h 68"/>
                  <a:gd name="T12" fmla="+- 0 7601 7601"/>
                  <a:gd name="T13" fmla="*/ T12 w 43"/>
                  <a:gd name="T14" fmla="+- 0 4520 4494"/>
                  <a:gd name="T15" fmla="*/ 4520 h 68"/>
                  <a:gd name="T16" fmla="+- 0 7601 7601"/>
                  <a:gd name="T17" fmla="*/ T16 w 43"/>
                  <a:gd name="T18" fmla="+- 0 4521 4494"/>
                  <a:gd name="T19" fmla="*/ 4521 h 68"/>
                  <a:gd name="T20" fmla="+- 0 7616 7601"/>
                  <a:gd name="T21" fmla="*/ T20 w 43"/>
                  <a:gd name="T22" fmla="+- 0 4535 4494"/>
                  <a:gd name="T23" fmla="*/ 4535 h 68"/>
                  <a:gd name="T24" fmla="+- 0 7623 7601"/>
                  <a:gd name="T25" fmla="*/ T24 w 43"/>
                  <a:gd name="T26" fmla="+- 0 4535 4494"/>
                  <a:gd name="T27" fmla="*/ 4535 h 68"/>
                  <a:gd name="T28" fmla="+- 0 7626 7601"/>
                  <a:gd name="T29" fmla="*/ T28 w 43"/>
                  <a:gd name="T30" fmla="+- 0 4535 4494"/>
                  <a:gd name="T31" fmla="*/ 4535 h 68"/>
                  <a:gd name="T32" fmla="+- 0 7631 7601"/>
                  <a:gd name="T33" fmla="*/ T32 w 43"/>
                  <a:gd name="T34" fmla="+- 0 4533 4494"/>
                  <a:gd name="T35" fmla="*/ 4533 h 68"/>
                  <a:gd name="T36" fmla="+- 0 7633 7601"/>
                  <a:gd name="T37" fmla="*/ T36 w 43"/>
                  <a:gd name="T38" fmla="+- 0 4532 4494"/>
                  <a:gd name="T39" fmla="*/ 4532 h 68"/>
                  <a:gd name="T40" fmla="+- 0 7634 7601"/>
                  <a:gd name="T41" fmla="*/ T40 w 43"/>
                  <a:gd name="T42" fmla="+- 0 4531 4494"/>
                  <a:gd name="T43" fmla="*/ 4531 h 68"/>
                  <a:gd name="T44" fmla="+- 0 7643 7601"/>
                  <a:gd name="T45" fmla="*/ T44 w 43"/>
                  <a:gd name="T46" fmla="+- 0 4531 4494"/>
                  <a:gd name="T47" fmla="*/ 4531 h 68"/>
                  <a:gd name="T48" fmla="+- 0 7643 7601"/>
                  <a:gd name="T49" fmla="*/ T48 w 43"/>
                  <a:gd name="T50" fmla="+- 0 4529 4494"/>
                  <a:gd name="T51" fmla="*/ 4529 h 68"/>
                  <a:gd name="T52" fmla="+- 0 7619 7601"/>
                  <a:gd name="T53" fmla="*/ T52 w 43"/>
                  <a:gd name="T54" fmla="+- 0 4529 4494"/>
                  <a:gd name="T55" fmla="*/ 4529 h 68"/>
                  <a:gd name="T56" fmla="+- 0 7617 7601"/>
                  <a:gd name="T57" fmla="*/ T56 w 43"/>
                  <a:gd name="T58" fmla="+- 0 4528 4494"/>
                  <a:gd name="T59" fmla="*/ 4528 h 68"/>
                  <a:gd name="T60" fmla="+- 0 7609 7601"/>
                  <a:gd name="T61" fmla="*/ T60 w 43"/>
                  <a:gd name="T62" fmla="+- 0 4519 4494"/>
                  <a:gd name="T63" fmla="*/ 4519 h 68"/>
                  <a:gd name="T64" fmla="+- 0 7610 7601"/>
                  <a:gd name="T65" fmla="*/ T64 w 43"/>
                  <a:gd name="T66" fmla="+- 0 4513 4494"/>
                  <a:gd name="T67" fmla="*/ 4513 h 68"/>
                  <a:gd name="T68" fmla="+- 0 7619 7601"/>
                  <a:gd name="T69" fmla="*/ T68 w 43"/>
                  <a:gd name="T70" fmla="+- 0 4501 4494"/>
                  <a:gd name="T71" fmla="*/ 4501 h 68"/>
                  <a:gd name="T72" fmla="+- 0 7638 7601"/>
                  <a:gd name="T73" fmla="*/ T72 w 43"/>
                  <a:gd name="T74" fmla="+- 0 4501 4494"/>
                  <a:gd name="T75" fmla="*/ 4501 h 68"/>
                  <a:gd name="T76" fmla="+- 0 7636 7601"/>
                  <a:gd name="T77" fmla="*/ T76 w 43"/>
                  <a:gd name="T78" fmla="+- 0 4500 4494"/>
                  <a:gd name="T79" fmla="*/ 4500 h 68"/>
                  <a:gd name="T80" fmla="+- 0 7633 7601"/>
                  <a:gd name="T81" fmla="*/ T80 w 43"/>
                  <a:gd name="T82" fmla="+- 0 4497 4494"/>
                  <a:gd name="T83" fmla="*/ 4497 h 68"/>
                  <a:gd name="T84" fmla="+- 0 7631 7601"/>
                  <a:gd name="T85" fmla="*/ T84 w 43"/>
                  <a:gd name="T86" fmla="+- 0 4496 4494"/>
                  <a:gd name="T87" fmla="*/ 4496 h 68"/>
                  <a:gd name="T88" fmla="+- 0 7627 7601"/>
                  <a:gd name="T89" fmla="*/ T88 w 43"/>
                  <a:gd name="T90" fmla="+- 0 4495 4494"/>
                  <a:gd name="T91" fmla="*/ 4495 h 68"/>
                  <a:gd name="T92" fmla="+- 0 7625 7601"/>
                  <a:gd name="T93" fmla="*/ T92 w 43"/>
                  <a:gd name="T94" fmla="+- 0 4494 4494"/>
                  <a:gd name="T95"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30" y="39"/>
                    </a:lnTo>
                    <a:lnTo>
                      <a:pt x="32" y="38"/>
                    </a:lnTo>
                    <a:lnTo>
                      <a:pt x="33" y="37"/>
                    </a:lnTo>
                    <a:lnTo>
                      <a:pt x="42" y="37"/>
                    </a:lnTo>
                    <a:lnTo>
                      <a:pt x="42" y="35"/>
                    </a:lnTo>
                    <a:lnTo>
                      <a:pt x="18" y="35"/>
                    </a:lnTo>
                    <a:lnTo>
                      <a:pt x="16" y="34"/>
                    </a:lnTo>
                    <a:lnTo>
                      <a:pt x="8" y="25"/>
                    </a:lnTo>
                    <a:lnTo>
                      <a:pt x="9" y="19"/>
                    </a:lnTo>
                    <a:lnTo>
                      <a:pt x="18" y="7"/>
                    </a:lnTo>
                    <a:lnTo>
                      <a:pt x="37" y="7"/>
                    </a:lnTo>
                    <a:lnTo>
                      <a:pt x="35" y="6"/>
                    </a:lnTo>
                    <a:lnTo>
                      <a:pt x="32" y="3"/>
                    </a:lnTo>
                    <a:lnTo>
                      <a:pt x="30" y="2"/>
                    </a:lnTo>
                    <a:lnTo>
                      <a:pt x="26"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1" name="Freeform 1923"/>
              <p:cNvSpPr>
                <a:spLocks/>
              </p:cNvSpPr>
              <p:nvPr/>
            </p:nvSpPr>
            <p:spPr bwMode="auto">
              <a:xfrm>
                <a:off x="7601" y="4494"/>
                <a:ext cx="43" cy="68"/>
              </a:xfrm>
              <a:custGeom>
                <a:avLst/>
                <a:gdLst>
                  <a:gd name="T0" fmla="+- 0 7638 7601"/>
                  <a:gd name="T1" fmla="*/ T0 w 43"/>
                  <a:gd name="T2" fmla="+- 0 4501 4494"/>
                  <a:gd name="T3" fmla="*/ 4501 h 68"/>
                  <a:gd name="T4" fmla="+- 0 7623 7601"/>
                  <a:gd name="T5" fmla="*/ T4 w 43"/>
                  <a:gd name="T6" fmla="+- 0 4501 4494"/>
                  <a:gd name="T7" fmla="*/ 4501 h 68"/>
                  <a:gd name="T8" fmla="+- 0 7625 7601"/>
                  <a:gd name="T9" fmla="*/ T8 w 43"/>
                  <a:gd name="T10" fmla="+- 0 4502 4494"/>
                  <a:gd name="T11" fmla="*/ 4502 h 68"/>
                  <a:gd name="T12" fmla="+- 0 7628 7601"/>
                  <a:gd name="T13" fmla="*/ T12 w 43"/>
                  <a:gd name="T14" fmla="+- 0 4503 4494"/>
                  <a:gd name="T15" fmla="*/ 4503 h 68"/>
                  <a:gd name="T16" fmla="+- 0 7634 7601"/>
                  <a:gd name="T17" fmla="*/ T16 w 43"/>
                  <a:gd name="T18" fmla="+- 0 4524 4494"/>
                  <a:gd name="T19" fmla="*/ 4524 h 68"/>
                  <a:gd name="T20" fmla="+- 0 7633 7601"/>
                  <a:gd name="T21" fmla="*/ T20 w 43"/>
                  <a:gd name="T22" fmla="+- 0 4526 4494"/>
                  <a:gd name="T23" fmla="*/ 4526 h 68"/>
                  <a:gd name="T24" fmla="+- 0 7631 7601"/>
                  <a:gd name="T25" fmla="*/ T24 w 43"/>
                  <a:gd name="T26" fmla="+- 0 4527 4494"/>
                  <a:gd name="T27" fmla="*/ 4527 h 68"/>
                  <a:gd name="T28" fmla="+- 0 7626 7601"/>
                  <a:gd name="T29" fmla="*/ T28 w 43"/>
                  <a:gd name="T30" fmla="+- 0 4528 4494"/>
                  <a:gd name="T31" fmla="*/ 4528 h 68"/>
                  <a:gd name="T32" fmla="+- 0 7624 7601"/>
                  <a:gd name="T33" fmla="*/ T32 w 43"/>
                  <a:gd name="T34" fmla="+- 0 4529 4494"/>
                  <a:gd name="T35" fmla="*/ 4529 h 68"/>
                  <a:gd name="T36" fmla="+- 0 7643 7601"/>
                  <a:gd name="T37" fmla="*/ T36 w 43"/>
                  <a:gd name="T38" fmla="+- 0 4529 4494"/>
                  <a:gd name="T39" fmla="*/ 4529 h 68"/>
                  <a:gd name="T40" fmla="+- 0 7640 7601"/>
                  <a:gd name="T41" fmla="*/ T40 w 43"/>
                  <a:gd name="T42" fmla="+- 0 4505 4494"/>
                  <a:gd name="T43" fmla="*/ 4505 h 68"/>
                  <a:gd name="T44" fmla="+- 0 7638 7601"/>
                  <a:gd name="T45" fmla="*/ T44 w 43"/>
                  <a:gd name="T46" fmla="+- 0 4501 4494"/>
                  <a:gd name="T4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8"/>
                    </a:lnTo>
                    <a:lnTo>
                      <a:pt x="27" y="9"/>
                    </a:lnTo>
                    <a:lnTo>
                      <a:pt x="33" y="30"/>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1" name="Group 1918"/>
            <p:cNvGrpSpPr>
              <a:grpSpLocks/>
            </p:cNvGrpSpPr>
            <p:nvPr/>
          </p:nvGrpSpPr>
          <p:grpSpPr bwMode="auto">
            <a:xfrm>
              <a:off x="7670" y="4031"/>
              <a:ext cx="80" cy="658"/>
              <a:chOff x="7670" y="4031"/>
              <a:chExt cx="80" cy="658"/>
            </a:xfrm>
          </p:grpSpPr>
          <p:sp>
            <p:nvSpPr>
              <p:cNvPr id="38735" name="Freeform 1921"/>
              <p:cNvSpPr>
                <a:spLocks/>
              </p:cNvSpPr>
              <p:nvPr/>
            </p:nvSpPr>
            <p:spPr bwMode="auto">
              <a:xfrm>
                <a:off x="7670" y="4031"/>
                <a:ext cx="80" cy="658"/>
              </a:xfrm>
              <a:custGeom>
                <a:avLst/>
                <a:gdLst>
                  <a:gd name="T0" fmla="+- 0 7749 7670"/>
                  <a:gd name="T1" fmla="*/ T0 w 80"/>
                  <a:gd name="T2" fmla="+- 0 4031 4031"/>
                  <a:gd name="T3" fmla="*/ 4031 h 658"/>
                  <a:gd name="T4" fmla="+- 0 7670 7670"/>
                  <a:gd name="T5" fmla="*/ T4 w 80"/>
                  <a:gd name="T6" fmla="+- 0 4031 4031"/>
                  <a:gd name="T7" fmla="*/ 4031 h 658"/>
                  <a:gd name="T8" fmla="+- 0 7671 7670"/>
                  <a:gd name="T9" fmla="*/ T8 w 80"/>
                  <a:gd name="T10" fmla="+- 0 4033 4031"/>
                  <a:gd name="T11" fmla="*/ 4033 h 658"/>
                  <a:gd name="T12" fmla="+- 0 7671 7670"/>
                  <a:gd name="T13" fmla="*/ T12 w 80"/>
                  <a:gd name="T14" fmla="+- 0 4446 4031"/>
                  <a:gd name="T15" fmla="*/ 4446 h 658"/>
                  <a:gd name="T16" fmla="+- 0 7738 7670"/>
                  <a:gd name="T17" fmla="*/ T16 w 80"/>
                  <a:gd name="T18" fmla="+- 0 4446 4031"/>
                  <a:gd name="T19" fmla="*/ 4446 h 658"/>
                  <a:gd name="T20" fmla="+- 0 7740 7670"/>
                  <a:gd name="T21" fmla="*/ T20 w 80"/>
                  <a:gd name="T22" fmla="+- 0 4449 4031"/>
                  <a:gd name="T23" fmla="*/ 4449 h 658"/>
                  <a:gd name="T24" fmla="+- 0 7738 7670"/>
                  <a:gd name="T25" fmla="*/ T24 w 80"/>
                  <a:gd name="T26" fmla="+- 0 4451 4031"/>
                  <a:gd name="T27" fmla="*/ 4451 h 658"/>
                  <a:gd name="T28" fmla="+- 0 7671 7670"/>
                  <a:gd name="T29" fmla="*/ T28 w 80"/>
                  <a:gd name="T30" fmla="+- 0 4451 4031"/>
                  <a:gd name="T31" fmla="*/ 4451 h 658"/>
                  <a:gd name="T32" fmla="+- 0 7671 7670"/>
                  <a:gd name="T33" fmla="*/ T32 w 80"/>
                  <a:gd name="T34" fmla="+- 0 4688 4031"/>
                  <a:gd name="T35" fmla="*/ 4688 h 658"/>
                  <a:gd name="T36" fmla="+- 0 7670 7670"/>
                  <a:gd name="T37" fmla="*/ T36 w 80"/>
                  <a:gd name="T38" fmla="+- 0 4689 4031"/>
                  <a:gd name="T39" fmla="*/ 4689 h 658"/>
                  <a:gd name="T40" fmla="+- 0 7749 7670"/>
                  <a:gd name="T41" fmla="*/ T40 w 80"/>
                  <a:gd name="T42" fmla="+- 0 4689 4031"/>
                  <a:gd name="T43" fmla="*/ 4689 h 658"/>
                  <a:gd name="T44" fmla="+- 0 7748 7670"/>
                  <a:gd name="T45" fmla="*/ T44 w 80"/>
                  <a:gd name="T46" fmla="+- 0 4688 4031"/>
                  <a:gd name="T47" fmla="*/ 4688 h 658"/>
                  <a:gd name="T48" fmla="+- 0 7748 7670"/>
                  <a:gd name="T49" fmla="*/ T48 w 80"/>
                  <a:gd name="T50" fmla="+- 0 4466 4031"/>
                  <a:gd name="T51" fmla="*/ 4466 h 658"/>
                  <a:gd name="T52" fmla="+- 0 7691 7670"/>
                  <a:gd name="T53" fmla="*/ T52 w 80"/>
                  <a:gd name="T54" fmla="+- 0 4466 4031"/>
                  <a:gd name="T55" fmla="*/ 4466 h 658"/>
                  <a:gd name="T56" fmla="+- 0 7688 7670"/>
                  <a:gd name="T57" fmla="*/ T56 w 80"/>
                  <a:gd name="T58" fmla="+- 0 4463 4031"/>
                  <a:gd name="T59" fmla="*/ 4463 h 658"/>
                  <a:gd name="T60" fmla="+- 0 7691 7670"/>
                  <a:gd name="T61" fmla="*/ T60 w 80"/>
                  <a:gd name="T62" fmla="+- 0 4461 4031"/>
                  <a:gd name="T63" fmla="*/ 4461 h 658"/>
                  <a:gd name="T64" fmla="+- 0 7748 7670"/>
                  <a:gd name="T65" fmla="*/ T64 w 80"/>
                  <a:gd name="T66" fmla="+- 0 4461 4031"/>
                  <a:gd name="T67" fmla="*/ 4461 h 658"/>
                  <a:gd name="T68" fmla="+- 0 7748 7670"/>
                  <a:gd name="T69" fmla="*/ T68 w 80"/>
                  <a:gd name="T70" fmla="+- 0 4033 4031"/>
                  <a:gd name="T71" fmla="*/ 4033 h 658"/>
                  <a:gd name="T72" fmla="+- 0 7749 7670"/>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415"/>
                    </a:lnTo>
                    <a:lnTo>
                      <a:pt x="68" y="415"/>
                    </a:lnTo>
                    <a:lnTo>
                      <a:pt x="70" y="418"/>
                    </a:lnTo>
                    <a:lnTo>
                      <a:pt x="68" y="420"/>
                    </a:lnTo>
                    <a:lnTo>
                      <a:pt x="1" y="420"/>
                    </a:lnTo>
                    <a:lnTo>
                      <a:pt x="1" y="657"/>
                    </a:lnTo>
                    <a:lnTo>
                      <a:pt x="0" y="658"/>
                    </a:lnTo>
                    <a:lnTo>
                      <a:pt x="79" y="658"/>
                    </a:lnTo>
                    <a:lnTo>
                      <a:pt x="78" y="657"/>
                    </a:lnTo>
                    <a:lnTo>
                      <a:pt x="78" y="435"/>
                    </a:lnTo>
                    <a:lnTo>
                      <a:pt x="21" y="435"/>
                    </a:lnTo>
                    <a:lnTo>
                      <a:pt x="18" y="432"/>
                    </a:lnTo>
                    <a:lnTo>
                      <a:pt x="21" y="430"/>
                    </a:lnTo>
                    <a:lnTo>
                      <a:pt x="78" y="43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36" name="Freeform 1920"/>
              <p:cNvSpPr>
                <a:spLocks/>
              </p:cNvSpPr>
              <p:nvPr/>
            </p:nvSpPr>
            <p:spPr bwMode="auto">
              <a:xfrm>
                <a:off x="7670" y="4031"/>
                <a:ext cx="80" cy="658"/>
              </a:xfrm>
              <a:custGeom>
                <a:avLst/>
                <a:gdLst>
                  <a:gd name="T0" fmla="+- 0 7748 7670"/>
                  <a:gd name="T1" fmla="*/ T0 w 80"/>
                  <a:gd name="T2" fmla="+- 0 4461 4031"/>
                  <a:gd name="T3" fmla="*/ 4461 h 658"/>
                  <a:gd name="T4" fmla="+- 0 7726 7670"/>
                  <a:gd name="T5" fmla="*/ T4 w 80"/>
                  <a:gd name="T6" fmla="+- 0 4461 4031"/>
                  <a:gd name="T7" fmla="*/ 4461 h 658"/>
                  <a:gd name="T8" fmla="+- 0 7729 7670"/>
                  <a:gd name="T9" fmla="*/ T8 w 80"/>
                  <a:gd name="T10" fmla="+- 0 4463 4031"/>
                  <a:gd name="T11" fmla="*/ 4463 h 658"/>
                  <a:gd name="T12" fmla="+- 0 7726 7670"/>
                  <a:gd name="T13" fmla="*/ T12 w 80"/>
                  <a:gd name="T14" fmla="+- 0 4466 4031"/>
                  <a:gd name="T15" fmla="*/ 4466 h 658"/>
                  <a:gd name="T16" fmla="+- 0 7748 7670"/>
                  <a:gd name="T17" fmla="*/ T16 w 80"/>
                  <a:gd name="T18" fmla="+- 0 4466 4031"/>
                  <a:gd name="T19" fmla="*/ 4466 h 658"/>
                  <a:gd name="T20" fmla="+- 0 7748 7670"/>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56" y="430"/>
                    </a:lnTo>
                    <a:lnTo>
                      <a:pt x="59" y="432"/>
                    </a:lnTo>
                    <a:lnTo>
                      <a:pt x="56"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37" name="Freeform 1919"/>
              <p:cNvSpPr>
                <a:spLocks/>
              </p:cNvSpPr>
              <p:nvPr/>
            </p:nvSpPr>
            <p:spPr bwMode="auto">
              <a:xfrm>
                <a:off x="7670" y="4031"/>
                <a:ext cx="80" cy="658"/>
              </a:xfrm>
              <a:custGeom>
                <a:avLst/>
                <a:gdLst>
                  <a:gd name="T0" fmla="+- 0 7702 7670"/>
                  <a:gd name="T1" fmla="*/ T0 w 80"/>
                  <a:gd name="T2" fmla="+- 0 4446 4031"/>
                  <a:gd name="T3" fmla="*/ 4446 h 658"/>
                  <a:gd name="T4" fmla="+- 0 7676 7670"/>
                  <a:gd name="T5" fmla="*/ T4 w 80"/>
                  <a:gd name="T6" fmla="+- 0 4446 4031"/>
                  <a:gd name="T7" fmla="*/ 4446 h 658"/>
                  <a:gd name="T8" fmla="+- 0 7679 7670"/>
                  <a:gd name="T9" fmla="*/ T8 w 80"/>
                  <a:gd name="T10" fmla="+- 0 4449 4031"/>
                  <a:gd name="T11" fmla="*/ 4449 h 658"/>
                  <a:gd name="T12" fmla="+- 0 7676 7670"/>
                  <a:gd name="T13" fmla="*/ T12 w 80"/>
                  <a:gd name="T14" fmla="+- 0 4451 4031"/>
                  <a:gd name="T15" fmla="*/ 4451 h 658"/>
                  <a:gd name="T16" fmla="+- 0 7702 7670"/>
                  <a:gd name="T17" fmla="*/ T16 w 80"/>
                  <a:gd name="T18" fmla="+- 0 4451 4031"/>
                  <a:gd name="T19" fmla="*/ 4451 h 658"/>
                  <a:gd name="T20" fmla="+- 0 7699 7670"/>
                  <a:gd name="T21" fmla="*/ T20 w 80"/>
                  <a:gd name="T22" fmla="+- 0 4449 4031"/>
                  <a:gd name="T23" fmla="*/ 4449 h 658"/>
                  <a:gd name="T24" fmla="+- 0 7702 767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2" y="415"/>
                    </a:moveTo>
                    <a:lnTo>
                      <a:pt x="6" y="415"/>
                    </a:lnTo>
                    <a:lnTo>
                      <a:pt x="9" y="418"/>
                    </a:lnTo>
                    <a:lnTo>
                      <a:pt x="6" y="420"/>
                    </a:lnTo>
                    <a:lnTo>
                      <a:pt x="32" y="420"/>
                    </a:lnTo>
                    <a:lnTo>
                      <a:pt x="29" y="418"/>
                    </a:lnTo>
                    <a:lnTo>
                      <a:pt x="32"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2" name="Group 1916"/>
            <p:cNvGrpSpPr>
              <a:grpSpLocks/>
            </p:cNvGrpSpPr>
            <p:nvPr/>
          </p:nvGrpSpPr>
          <p:grpSpPr bwMode="auto">
            <a:xfrm>
              <a:off x="7688" y="4461"/>
              <a:ext cx="41" cy="6"/>
              <a:chOff x="7688" y="4461"/>
              <a:chExt cx="41" cy="6"/>
            </a:xfrm>
          </p:grpSpPr>
          <p:sp>
            <p:nvSpPr>
              <p:cNvPr id="38734" name="Freeform 1917"/>
              <p:cNvSpPr>
                <a:spLocks/>
              </p:cNvSpPr>
              <p:nvPr/>
            </p:nvSpPr>
            <p:spPr bwMode="auto">
              <a:xfrm>
                <a:off x="7688" y="4461"/>
                <a:ext cx="41" cy="6"/>
              </a:xfrm>
              <a:custGeom>
                <a:avLst/>
                <a:gdLst>
                  <a:gd name="T0" fmla="+- 0 7726 7688"/>
                  <a:gd name="T1" fmla="*/ T0 w 41"/>
                  <a:gd name="T2" fmla="+- 0 4461 4461"/>
                  <a:gd name="T3" fmla="*/ 4461 h 6"/>
                  <a:gd name="T4" fmla="+- 0 7691 7688"/>
                  <a:gd name="T5" fmla="*/ T4 w 41"/>
                  <a:gd name="T6" fmla="+- 0 4461 4461"/>
                  <a:gd name="T7" fmla="*/ 4461 h 6"/>
                  <a:gd name="T8" fmla="+- 0 7688 7688"/>
                  <a:gd name="T9" fmla="*/ T8 w 41"/>
                  <a:gd name="T10" fmla="+- 0 4463 4461"/>
                  <a:gd name="T11" fmla="*/ 4463 h 6"/>
                  <a:gd name="T12" fmla="+- 0 7691 7688"/>
                  <a:gd name="T13" fmla="*/ T12 w 41"/>
                  <a:gd name="T14" fmla="+- 0 4466 4461"/>
                  <a:gd name="T15" fmla="*/ 4466 h 6"/>
                  <a:gd name="T16" fmla="+- 0 7726 7688"/>
                  <a:gd name="T17" fmla="*/ T16 w 41"/>
                  <a:gd name="T18" fmla="+- 0 4466 4461"/>
                  <a:gd name="T19" fmla="*/ 4466 h 6"/>
                  <a:gd name="T20" fmla="+- 0 7729 7688"/>
                  <a:gd name="T21" fmla="*/ T20 w 41"/>
                  <a:gd name="T22" fmla="+- 0 4463 4461"/>
                  <a:gd name="T23" fmla="*/ 4463 h 6"/>
                  <a:gd name="T24" fmla="+- 0 7726 7688"/>
                  <a:gd name="T25" fmla="*/ T24 w 41"/>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1" h="6">
                    <a:moveTo>
                      <a:pt x="38" y="0"/>
                    </a:moveTo>
                    <a:lnTo>
                      <a:pt x="3" y="0"/>
                    </a:lnTo>
                    <a:lnTo>
                      <a:pt x="0" y="2"/>
                    </a:lnTo>
                    <a:lnTo>
                      <a:pt x="3" y="5"/>
                    </a:lnTo>
                    <a:lnTo>
                      <a:pt x="38" y="5"/>
                    </a:lnTo>
                    <a:lnTo>
                      <a:pt x="41" y="2"/>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3" name="Group 1914"/>
            <p:cNvGrpSpPr>
              <a:grpSpLocks/>
            </p:cNvGrpSpPr>
            <p:nvPr/>
          </p:nvGrpSpPr>
          <p:grpSpPr bwMode="auto">
            <a:xfrm>
              <a:off x="7671" y="4449"/>
              <a:ext cx="69" cy="2"/>
              <a:chOff x="7671" y="4449"/>
              <a:chExt cx="69" cy="2"/>
            </a:xfrm>
          </p:grpSpPr>
          <p:sp>
            <p:nvSpPr>
              <p:cNvPr id="38733" name="Freeform 1915"/>
              <p:cNvSpPr>
                <a:spLocks/>
              </p:cNvSpPr>
              <p:nvPr/>
            </p:nvSpPr>
            <p:spPr bwMode="auto">
              <a:xfrm>
                <a:off x="7671" y="4449"/>
                <a:ext cx="69" cy="2"/>
              </a:xfrm>
              <a:custGeom>
                <a:avLst/>
                <a:gdLst>
                  <a:gd name="T0" fmla="+- 0 7671 7671"/>
                  <a:gd name="T1" fmla="*/ T0 w 69"/>
                  <a:gd name="T2" fmla="+- 0 7740 7671"/>
                  <a:gd name="T3" fmla="*/ T2 w 69"/>
                </a:gdLst>
                <a:ahLst/>
                <a:cxnLst>
                  <a:cxn ang="0">
                    <a:pos x="T1" y="0"/>
                  </a:cxn>
                  <a:cxn ang="0">
                    <a:pos x="T3" y="0"/>
                  </a:cxn>
                </a:cxnLst>
                <a:rect l="0" t="0" r="r" b="b"/>
                <a:pathLst>
                  <a:path w="69">
                    <a:moveTo>
                      <a:pt x="0" y="0"/>
                    </a:moveTo>
                    <a:lnTo>
                      <a:pt x="6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14" name="Group 1912"/>
            <p:cNvGrpSpPr>
              <a:grpSpLocks/>
            </p:cNvGrpSpPr>
            <p:nvPr/>
          </p:nvGrpSpPr>
          <p:grpSpPr bwMode="auto">
            <a:xfrm>
              <a:off x="7670" y="4451"/>
              <a:ext cx="2" cy="238"/>
              <a:chOff x="7670" y="4451"/>
              <a:chExt cx="2" cy="238"/>
            </a:xfrm>
          </p:grpSpPr>
          <p:sp>
            <p:nvSpPr>
              <p:cNvPr id="38732" name="Freeform 1913"/>
              <p:cNvSpPr>
                <a:spLocks/>
              </p:cNvSpPr>
              <p:nvPr/>
            </p:nvSpPr>
            <p:spPr bwMode="auto">
              <a:xfrm>
                <a:off x="7670"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15" name="Group 1910"/>
            <p:cNvGrpSpPr>
              <a:grpSpLocks/>
            </p:cNvGrpSpPr>
            <p:nvPr/>
          </p:nvGrpSpPr>
          <p:grpSpPr bwMode="auto">
            <a:xfrm>
              <a:off x="7670" y="4031"/>
              <a:ext cx="2" cy="414"/>
              <a:chOff x="7670" y="4031"/>
              <a:chExt cx="2" cy="414"/>
            </a:xfrm>
          </p:grpSpPr>
          <p:sp>
            <p:nvSpPr>
              <p:cNvPr id="38731" name="Freeform 1911"/>
              <p:cNvSpPr>
                <a:spLocks/>
              </p:cNvSpPr>
              <p:nvPr/>
            </p:nvSpPr>
            <p:spPr bwMode="auto">
              <a:xfrm>
                <a:off x="7670"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16" name="Group 1907"/>
            <p:cNvGrpSpPr>
              <a:grpSpLocks/>
            </p:cNvGrpSpPr>
            <p:nvPr/>
          </p:nvGrpSpPr>
          <p:grpSpPr bwMode="auto">
            <a:xfrm>
              <a:off x="7669" y="4449"/>
              <a:ext cx="3" cy="2"/>
              <a:chOff x="7669" y="4449"/>
              <a:chExt cx="3" cy="2"/>
            </a:xfrm>
          </p:grpSpPr>
          <p:sp>
            <p:nvSpPr>
              <p:cNvPr id="38729" name="Freeform 1909"/>
              <p:cNvSpPr>
                <a:spLocks/>
              </p:cNvSpPr>
              <p:nvPr/>
            </p:nvSpPr>
            <p:spPr bwMode="auto">
              <a:xfrm>
                <a:off x="7669" y="4449"/>
                <a:ext cx="3" cy="2"/>
              </a:xfrm>
              <a:custGeom>
                <a:avLst/>
                <a:gdLst>
                  <a:gd name="T0" fmla="+- 0 7669 7669"/>
                  <a:gd name="T1" fmla="*/ T0 w 3"/>
                  <a:gd name="T2" fmla="+- 0 7671 7669"/>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730" name="Picture 190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17" name="Group 1905"/>
            <p:cNvGrpSpPr>
              <a:grpSpLocks/>
            </p:cNvGrpSpPr>
            <p:nvPr/>
          </p:nvGrpSpPr>
          <p:grpSpPr bwMode="auto">
            <a:xfrm>
              <a:off x="7654" y="4019"/>
              <a:ext cx="3" cy="656"/>
              <a:chOff x="7654" y="4019"/>
              <a:chExt cx="3" cy="656"/>
            </a:xfrm>
          </p:grpSpPr>
          <p:sp>
            <p:nvSpPr>
              <p:cNvPr id="38728" name="Freeform 1906"/>
              <p:cNvSpPr>
                <a:spLocks/>
              </p:cNvSpPr>
              <p:nvPr/>
            </p:nvSpPr>
            <p:spPr bwMode="auto">
              <a:xfrm>
                <a:off x="7654" y="4019"/>
                <a:ext cx="3" cy="656"/>
              </a:xfrm>
              <a:custGeom>
                <a:avLst/>
                <a:gdLst>
                  <a:gd name="T0" fmla="+- 0 7654 7654"/>
                  <a:gd name="T1" fmla="*/ T0 w 3"/>
                  <a:gd name="T2" fmla="+- 0 4675 4019"/>
                  <a:gd name="T3" fmla="*/ 4675 h 656"/>
                  <a:gd name="T4" fmla="+- 0 7657 7654"/>
                  <a:gd name="T5" fmla="*/ T4 w 3"/>
                  <a:gd name="T6" fmla="+- 0 4675 4019"/>
                  <a:gd name="T7" fmla="*/ 4675 h 656"/>
                  <a:gd name="T8" fmla="+- 0 7657 7654"/>
                  <a:gd name="T9" fmla="*/ T8 w 3"/>
                  <a:gd name="T10" fmla="+- 0 4019 4019"/>
                  <a:gd name="T11" fmla="*/ 4019 h 656"/>
                  <a:gd name="T12" fmla="+- 0 7654 7654"/>
                  <a:gd name="T13" fmla="*/ T12 w 3"/>
                  <a:gd name="T14" fmla="+- 0 4019 4019"/>
                  <a:gd name="T15" fmla="*/ 4019 h 656"/>
                  <a:gd name="T16" fmla="+- 0 7654 765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8" name="Group 1903"/>
            <p:cNvGrpSpPr>
              <a:grpSpLocks/>
            </p:cNvGrpSpPr>
            <p:nvPr/>
          </p:nvGrpSpPr>
          <p:grpSpPr bwMode="auto">
            <a:xfrm>
              <a:off x="7654" y="4018"/>
              <a:ext cx="82" cy="2"/>
              <a:chOff x="7654" y="4018"/>
              <a:chExt cx="82" cy="2"/>
            </a:xfrm>
          </p:grpSpPr>
          <p:sp>
            <p:nvSpPr>
              <p:cNvPr id="38727" name="Freeform 1904"/>
              <p:cNvSpPr>
                <a:spLocks/>
              </p:cNvSpPr>
              <p:nvPr/>
            </p:nvSpPr>
            <p:spPr bwMode="auto">
              <a:xfrm>
                <a:off x="7654" y="4018"/>
                <a:ext cx="82" cy="2"/>
              </a:xfrm>
              <a:custGeom>
                <a:avLst/>
                <a:gdLst>
                  <a:gd name="T0" fmla="+- 0 7654 7654"/>
                  <a:gd name="T1" fmla="*/ T0 w 82"/>
                  <a:gd name="T2" fmla="+- 0 7736 765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19" name="Group 1901"/>
            <p:cNvGrpSpPr>
              <a:grpSpLocks/>
            </p:cNvGrpSpPr>
            <p:nvPr/>
          </p:nvGrpSpPr>
          <p:grpSpPr bwMode="auto">
            <a:xfrm>
              <a:off x="7656" y="4674"/>
              <a:ext cx="80" cy="2"/>
              <a:chOff x="7656" y="4674"/>
              <a:chExt cx="80" cy="2"/>
            </a:xfrm>
          </p:grpSpPr>
          <p:sp>
            <p:nvSpPr>
              <p:cNvPr id="38726" name="Freeform 1902"/>
              <p:cNvSpPr>
                <a:spLocks/>
              </p:cNvSpPr>
              <p:nvPr/>
            </p:nvSpPr>
            <p:spPr bwMode="auto">
              <a:xfrm>
                <a:off x="7656" y="4674"/>
                <a:ext cx="80" cy="2"/>
              </a:xfrm>
              <a:custGeom>
                <a:avLst/>
                <a:gdLst>
                  <a:gd name="T0" fmla="+- 0 7656 7656"/>
                  <a:gd name="T1" fmla="*/ T0 w 80"/>
                  <a:gd name="T2" fmla="+- 0 7736 765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20" name="Group 1899"/>
            <p:cNvGrpSpPr>
              <a:grpSpLocks/>
            </p:cNvGrpSpPr>
            <p:nvPr/>
          </p:nvGrpSpPr>
          <p:grpSpPr bwMode="auto">
            <a:xfrm>
              <a:off x="7657" y="4672"/>
              <a:ext cx="80" cy="2"/>
              <a:chOff x="7657" y="4672"/>
              <a:chExt cx="80" cy="2"/>
            </a:xfrm>
          </p:grpSpPr>
          <p:sp>
            <p:nvSpPr>
              <p:cNvPr id="38725" name="Freeform 1900"/>
              <p:cNvSpPr>
                <a:spLocks/>
              </p:cNvSpPr>
              <p:nvPr/>
            </p:nvSpPr>
            <p:spPr bwMode="auto">
              <a:xfrm>
                <a:off x="7657" y="4672"/>
                <a:ext cx="80" cy="2"/>
              </a:xfrm>
              <a:custGeom>
                <a:avLst/>
                <a:gdLst>
                  <a:gd name="T0" fmla="+- 0 7657 7657"/>
                  <a:gd name="T1" fmla="*/ T0 w 80"/>
                  <a:gd name="T2" fmla="+- 0 7736 765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21" name="Group 1895"/>
            <p:cNvGrpSpPr>
              <a:grpSpLocks/>
            </p:cNvGrpSpPr>
            <p:nvPr/>
          </p:nvGrpSpPr>
          <p:grpSpPr bwMode="auto">
            <a:xfrm>
              <a:off x="7685" y="4125"/>
              <a:ext cx="38" cy="66"/>
              <a:chOff x="7685" y="4125"/>
              <a:chExt cx="38" cy="66"/>
            </a:xfrm>
          </p:grpSpPr>
          <p:sp>
            <p:nvSpPr>
              <p:cNvPr id="38722" name="Freeform 1898"/>
              <p:cNvSpPr>
                <a:spLocks/>
              </p:cNvSpPr>
              <p:nvPr/>
            </p:nvSpPr>
            <p:spPr bwMode="auto">
              <a:xfrm>
                <a:off x="7685" y="4125"/>
                <a:ext cx="38" cy="66"/>
              </a:xfrm>
              <a:custGeom>
                <a:avLst/>
                <a:gdLst>
                  <a:gd name="T0" fmla="+- 0 7720 7685"/>
                  <a:gd name="T1" fmla="*/ T0 w 38"/>
                  <a:gd name="T2" fmla="+- 0 4184 4125"/>
                  <a:gd name="T3" fmla="*/ 4184 h 66"/>
                  <a:gd name="T4" fmla="+- 0 7686 7685"/>
                  <a:gd name="T5" fmla="*/ T4 w 38"/>
                  <a:gd name="T6" fmla="+- 0 4184 4125"/>
                  <a:gd name="T7" fmla="*/ 4184 h 66"/>
                  <a:gd name="T8" fmla="+- 0 7686 7685"/>
                  <a:gd name="T9" fmla="*/ T8 w 38"/>
                  <a:gd name="T10" fmla="+- 0 4185 4125"/>
                  <a:gd name="T11" fmla="*/ 4185 h 66"/>
                  <a:gd name="T12" fmla="+- 0 7685 7685"/>
                  <a:gd name="T13" fmla="*/ T12 w 38"/>
                  <a:gd name="T14" fmla="+- 0 4185 4125"/>
                  <a:gd name="T15" fmla="*/ 4185 h 66"/>
                  <a:gd name="T16" fmla="+- 0 7685 7685"/>
                  <a:gd name="T17" fmla="*/ T16 w 38"/>
                  <a:gd name="T18" fmla="+- 0 4186 4125"/>
                  <a:gd name="T19" fmla="*/ 4186 h 66"/>
                  <a:gd name="T20" fmla="+- 0 7685 7685"/>
                  <a:gd name="T21" fmla="*/ T20 w 38"/>
                  <a:gd name="T22" fmla="+- 0 4190 4125"/>
                  <a:gd name="T23" fmla="*/ 4190 h 66"/>
                  <a:gd name="T24" fmla="+- 0 7685 7685"/>
                  <a:gd name="T25" fmla="*/ T24 w 38"/>
                  <a:gd name="T26" fmla="+- 0 4191 4125"/>
                  <a:gd name="T27" fmla="*/ 4191 h 66"/>
                  <a:gd name="T28" fmla="+- 0 7686 7685"/>
                  <a:gd name="T29" fmla="*/ T28 w 38"/>
                  <a:gd name="T30" fmla="+- 0 4191 4125"/>
                  <a:gd name="T31" fmla="*/ 4191 h 66"/>
                  <a:gd name="T32" fmla="+- 0 7721 7685"/>
                  <a:gd name="T33" fmla="*/ T32 w 38"/>
                  <a:gd name="T34" fmla="+- 0 4191 4125"/>
                  <a:gd name="T35" fmla="*/ 4191 h 66"/>
                  <a:gd name="T36" fmla="+- 0 7721 7685"/>
                  <a:gd name="T37" fmla="*/ T36 w 38"/>
                  <a:gd name="T38" fmla="+- 0 4191 4125"/>
                  <a:gd name="T39" fmla="*/ 4191 h 66"/>
                  <a:gd name="T40" fmla="+- 0 7722 7685"/>
                  <a:gd name="T41" fmla="*/ T40 w 38"/>
                  <a:gd name="T42" fmla="+- 0 4190 4125"/>
                  <a:gd name="T43" fmla="*/ 4190 h 66"/>
                  <a:gd name="T44" fmla="+- 0 7722 7685"/>
                  <a:gd name="T45" fmla="*/ T44 w 38"/>
                  <a:gd name="T46" fmla="+- 0 4186 4125"/>
                  <a:gd name="T47" fmla="*/ 4186 h 66"/>
                  <a:gd name="T48" fmla="+- 0 7721 7685"/>
                  <a:gd name="T49" fmla="*/ T48 w 38"/>
                  <a:gd name="T50" fmla="+- 0 4185 4125"/>
                  <a:gd name="T51" fmla="*/ 4185 h 66"/>
                  <a:gd name="T52" fmla="+- 0 7721 7685"/>
                  <a:gd name="T53" fmla="*/ T52 w 38"/>
                  <a:gd name="T54" fmla="+- 0 4185 4125"/>
                  <a:gd name="T55" fmla="*/ 4185 h 66"/>
                  <a:gd name="T56" fmla="+- 0 7720 768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1" y="60"/>
                    </a:lnTo>
                    <a:lnTo>
                      <a:pt x="0" y="60"/>
                    </a:lnTo>
                    <a:lnTo>
                      <a:pt x="0" y="61"/>
                    </a:lnTo>
                    <a:lnTo>
                      <a:pt x="0" y="65"/>
                    </a:lnTo>
                    <a:lnTo>
                      <a:pt x="0" y="66"/>
                    </a:lnTo>
                    <a:lnTo>
                      <a:pt x="1" y="66"/>
                    </a:lnTo>
                    <a:lnTo>
                      <a:pt x="36" y="66"/>
                    </a:lnTo>
                    <a:lnTo>
                      <a:pt x="37" y="65"/>
                    </a:lnTo>
                    <a:lnTo>
                      <a:pt x="37" y="61"/>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23" name="Freeform 1897"/>
              <p:cNvSpPr>
                <a:spLocks/>
              </p:cNvSpPr>
              <p:nvPr/>
            </p:nvSpPr>
            <p:spPr bwMode="auto">
              <a:xfrm>
                <a:off x="7685" y="4125"/>
                <a:ext cx="38" cy="66"/>
              </a:xfrm>
              <a:custGeom>
                <a:avLst/>
                <a:gdLst>
                  <a:gd name="T0" fmla="+- 0 7708 7685"/>
                  <a:gd name="T1" fmla="*/ T0 w 38"/>
                  <a:gd name="T2" fmla="+- 0 4135 4125"/>
                  <a:gd name="T3" fmla="*/ 4135 h 66"/>
                  <a:gd name="T4" fmla="+- 0 7700 7685"/>
                  <a:gd name="T5" fmla="*/ T4 w 38"/>
                  <a:gd name="T6" fmla="+- 0 4135 4125"/>
                  <a:gd name="T7" fmla="*/ 4135 h 66"/>
                  <a:gd name="T8" fmla="+- 0 7700 7685"/>
                  <a:gd name="T9" fmla="*/ T8 w 38"/>
                  <a:gd name="T10" fmla="+- 0 4184 4125"/>
                  <a:gd name="T11" fmla="*/ 4184 h 66"/>
                  <a:gd name="T12" fmla="+- 0 7708 7685"/>
                  <a:gd name="T13" fmla="*/ T12 w 38"/>
                  <a:gd name="T14" fmla="+- 0 4184 4125"/>
                  <a:gd name="T15" fmla="*/ 4184 h 66"/>
                  <a:gd name="T16" fmla="+- 0 7708 768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3"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24" name="Freeform 1896"/>
              <p:cNvSpPr>
                <a:spLocks/>
              </p:cNvSpPr>
              <p:nvPr/>
            </p:nvSpPr>
            <p:spPr bwMode="auto">
              <a:xfrm>
                <a:off x="7685" y="4125"/>
                <a:ext cx="38" cy="66"/>
              </a:xfrm>
              <a:custGeom>
                <a:avLst/>
                <a:gdLst>
                  <a:gd name="T0" fmla="+- 0 7706 7685"/>
                  <a:gd name="T1" fmla="*/ T0 w 38"/>
                  <a:gd name="T2" fmla="+- 0 4125 4125"/>
                  <a:gd name="T3" fmla="*/ 4125 h 66"/>
                  <a:gd name="T4" fmla="+- 0 7685 7685"/>
                  <a:gd name="T5" fmla="*/ T4 w 38"/>
                  <a:gd name="T6" fmla="+- 0 4141 4125"/>
                  <a:gd name="T7" fmla="*/ 4141 h 66"/>
                  <a:gd name="T8" fmla="+- 0 7685 7685"/>
                  <a:gd name="T9" fmla="*/ T8 w 38"/>
                  <a:gd name="T10" fmla="+- 0 4142 4125"/>
                  <a:gd name="T11" fmla="*/ 4142 h 66"/>
                  <a:gd name="T12" fmla="+- 0 7686 7685"/>
                  <a:gd name="T13" fmla="*/ T12 w 38"/>
                  <a:gd name="T14" fmla="+- 0 4143 4125"/>
                  <a:gd name="T15" fmla="*/ 4143 h 66"/>
                  <a:gd name="T16" fmla="+- 0 7687 7685"/>
                  <a:gd name="T17" fmla="*/ T16 w 38"/>
                  <a:gd name="T18" fmla="+- 0 4142 4125"/>
                  <a:gd name="T19" fmla="*/ 4142 h 66"/>
                  <a:gd name="T20" fmla="+- 0 7700 7685"/>
                  <a:gd name="T21" fmla="*/ T20 w 38"/>
                  <a:gd name="T22" fmla="+- 0 4135 4125"/>
                  <a:gd name="T23" fmla="*/ 4135 h 66"/>
                  <a:gd name="T24" fmla="+- 0 7708 7685"/>
                  <a:gd name="T25" fmla="*/ T24 w 38"/>
                  <a:gd name="T26" fmla="+- 0 4135 4125"/>
                  <a:gd name="T27" fmla="*/ 4135 h 66"/>
                  <a:gd name="T28" fmla="+- 0 7708 7685"/>
                  <a:gd name="T29" fmla="*/ T28 w 38"/>
                  <a:gd name="T30" fmla="+- 0 4126 4125"/>
                  <a:gd name="T31" fmla="*/ 4126 h 66"/>
                  <a:gd name="T32" fmla="+- 0 7708 7685"/>
                  <a:gd name="T33" fmla="*/ T32 w 38"/>
                  <a:gd name="T34" fmla="+- 0 4126 4125"/>
                  <a:gd name="T35" fmla="*/ 4126 h 66"/>
                  <a:gd name="T36" fmla="+- 0 7706 768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8"/>
                    </a:lnTo>
                    <a:lnTo>
                      <a:pt x="2" y="17"/>
                    </a:lnTo>
                    <a:lnTo>
                      <a:pt x="15" y="10"/>
                    </a:lnTo>
                    <a:lnTo>
                      <a:pt x="23" y="10"/>
                    </a:lnTo>
                    <a:lnTo>
                      <a:pt x="23"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2" name="Group 1892"/>
            <p:cNvGrpSpPr>
              <a:grpSpLocks/>
            </p:cNvGrpSpPr>
            <p:nvPr/>
          </p:nvGrpSpPr>
          <p:grpSpPr bwMode="auto">
            <a:xfrm>
              <a:off x="7679" y="4248"/>
              <a:ext cx="45" cy="68"/>
              <a:chOff x="7679" y="4248"/>
              <a:chExt cx="45" cy="68"/>
            </a:xfrm>
          </p:grpSpPr>
          <p:sp>
            <p:nvSpPr>
              <p:cNvPr id="38720" name="Freeform 1894"/>
              <p:cNvSpPr>
                <a:spLocks/>
              </p:cNvSpPr>
              <p:nvPr/>
            </p:nvSpPr>
            <p:spPr bwMode="auto">
              <a:xfrm>
                <a:off x="7679" y="4248"/>
                <a:ext cx="45" cy="68"/>
              </a:xfrm>
              <a:custGeom>
                <a:avLst/>
                <a:gdLst>
                  <a:gd name="T0" fmla="+- 0 7706 7679"/>
                  <a:gd name="T1" fmla="*/ T0 w 45"/>
                  <a:gd name="T2" fmla="+- 0 4248 4248"/>
                  <a:gd name="T3" fmla="*/ 4248 h 68"/>
                  <a:gd name="T4" fmla="+- 0 7698 7679"/>
                  <a:gd name="T5" fmla="*/ T4 w 45"/>
                  <a:gd name="T6" fmla="+- 0 4248 4248"/>
                  <a:gd name="T7" fmla="*/ 4248 h 68"/>
                  <a:gd name="T8" fmla="+- 0 7694 7679"/>
                  <a:gd name="T9" fmla="*/ T8 w 45"/>
                  <a:gd name="T10" fmla="+- 0 4249 4248"/>
                  <a:gd name="T11" fmla="*/ 4249 h 68"/>
                  <a:gd name="T12" fmla="+- 0 7679 7679"/>
                  <a:gd name="T13" fmla="*/ T12 w 45"/>
                  <a:gd name="T14" fmla="+- 0 4287 4248"/>
                  <a:gd name="T15" fmla="*/ 4287 h 68"/>
                  <a:gd name="T16" fmla="+- 0 7680 7679"/>
                  <a:gd name="T17" fmla="*/ T16 w 45"/>
                  <a:gd name="T18" fmla="+- 0 4292 4248"/>
                  <a:gd name="T19" fmla="*/ 4292 h 68"/>
                  <a:gd name="T20" fmla="+- 0 7697 7679"/>
                  <a:gd name="T21" fmla="*/ T20 w 45"/>
                  <a:gd name="T22" fmla="+- 0 4316 4248"/>
                  <a:gd name="T23" fmla="*/ 4316 h 68"/>
                  <a:gd name="T24" fmla="+- 0 7705 7679"/>
                  <a:gd name="T25" fmla="*/ T24 w 45"/>
                  <a:gd name="T26" fmla="+- 0 4316 4248"/>
                  <a:gd name="T27" fmla="*/ 4316 h 68"/>
                  <a:gd name="T28" fmla="+- 0 7709 7679"/>
                  <a:gd name="T29" fmla="*/ T28 w 45"/>
                  <a:gd name="T30" fmla="+- 0 4315 4248"/>
                  <a:gd name="T31" fmla="*/ 4315 h 68"/>
                  <a:gd name="T32" fmla="+- 0 7715 7679"/>
                  <a:gd name="T33" fmla="*/ T32 w 45"/>
                  <a:gd name="T34" fmla="+- 0 4311 4248"/>
                  <a:gd name="T35" fmla="*/ 4311 h 68"/>
                  <a:gd name="T36" fmla="+- 0 7717 7679"/>
                  <a:gd name="T37" fmla="*/ T36 w 45"/>
                  <a:gd name="T38" fmla="+- 0 4309 4248"/>
                  <a:gd name="T39" fmla="*/ 4309 h 68"/>
                  <a:gd name="T40" fmla="+- 0 7717 7679"/>
                  <a:gd name="T41" fmla="*/ T40 w 45"/>
                  <a:gd name="T42" fmla="+- 0 4308 4248"/>
                  <a:gd name="T43" fmla="*/ 4308 h 68"/>
                  <a:gd name="T44" fmla="+- 0 7699 7679"/>
                  <a:gd name="T45" fmla="*/ T44 w 45"/>
                  <a:gd name="T46" fmla="+- 0 4308 4248"/>
                  <a:gd name="T47" fmla="*/ 4308 h 68"/>
                  <a:gd name="T48" fmla="+- 0 7697 7679"/>
                  <a:gd name="T49" fmla="*/ T48 w 45"/>
                  <a:gd name="T50" fmla="+- 0 4308 4248"/>
                  <a:gd name="T51" fmla="*/ 4308 h 68"/>
                  <a:gd name="T52" fmla="+- 0 7688 7679"/>
                  <a:gd name="T53" fmla="*/ T52 w 45"/>
                  <a:gd name="T54" fmla="+- 0 4287 4248"/>
                  <a:gd name="T55" fmla="*/ 4287 h 68"/>
                  <a:gd name="T56" fmla="+- 0 7688 7679"/>
                  <a:gd name="T57" fmla="*/ T56 w 45"/>
                  <a:gd name="T58" fmla="+- 0 4274 4248"/>
                  <a:gd name="T59" fmla="*/ 4274 h 68"/>
                  <a:gd name="T60" fmla="+- 0 7699 7679"/>
                  <a:gd name="T61" fmla="*/ T60 w 45"/>
                  <a:gd name="T62" fmla="+- 0 4255 4248"/>
                  <a:gd name="T63" fmla="*/ 4255 h 68"/>
                  <a:gd name="T64" fmla="+- 0 7718 7679"/>
                  <a:gd name="T65" fmla="*/ T64 w 45"/>
                  <a:gd name="T66" fmla="+- 0 4255 4248"/>
                  <a:gd name="T67" fmla="*/ 4255 h 68"/>
                  <a:gd name="T68" fmla="+- 0 7718 7679"/>
                  <a:gd name="T69" fmla="*/ T68 w 45"/>
                  <a:gd name="T70" fmla="+- 0 4254 4248"/>
                  <a:gd name="T71" fmla="*/ 4254 h 68"/>
                  <a:gd name="T72" fmla="+- 0 7715 7679"/>
                  <a:gd name="T73" fmla="*/ T72 w 45"/>
                  <a:gd name="T74" fmla="+- 0 4252 4248"/>
                  <a:gd name="T75" fmla="*/ 4252 h 68"/>
                  <a:gd name="T76" fmla="+- 0 7710 7679"/>
                  <a:gd name="T77" fmla="*/ T76 w 45"/>
                  <a:gd name="T78" fmla="+- 0 4249 4248"/>
                  <a:gd name="T79" fmla="*/ 4249 h 68"/>
                  <a:gd name="T80" fmla="+- 0 7706 767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21" name="Freeform 1893"/>
              <p:cNvSpPr>
                <a:spLocks/>
              </p:cNvSpPr>
              <p:nvPr/>
            </p:nvSpPr>
            <p:spPr bwMode="auto">
              <a:xfrm>
                <a:off x="7679" y="4248"/>
                <a:ext cx="45" cy="68"/>
              </a:xfrm>
              <a:custGeom>
                <a:avLst/>
                <a:gdLst>
                  <a:gd name="T0" fmla="+- 0 7718 7679"/>
                  <a:gd name="T1" fmla="*/ T0 w 45"/>
                  <a:gd name="T2" fmla="+- 0 4255 4248"/>
                  <a:gd name="T3" fmla="*/ 4255 h 68"/>
                  <a:gd name="T4" fmla="+- 0 7702 7679"/>
                  <a:gd name="T5" fmla="*/ T4 w 45"/>
                  <a:gd name="T6" fmla="+- 0 4255 4248"/>
                  <a:gd name="T7" fmla="*/ 4255 h 68"/>
                  <a:gd name="T8" fmla="+- 0 7706 7679"/>
                  <a:gd name="T9" fmla="*/ T8 w 45"/>
                  <a:gd name="T10" fmla="+- 0 4256 4248"/>
                  <a:gd name="T11" fmla="*/ 4256 h 68"/>
                  <a:gd name="T12" fmla="+- 0 7709 7679"/>
                  <a:gd name="T13" fmla="*/ T12 w 45"/>
                  <a:gd name="T14" fmla="+- 0 4258 4248"/>
                  <a:gd name="T15" fmla="*/ 4258 h 68"/>
                  <a:gd name="T16" fmla="+- 0 7715 7679"/>
                  <a:gd name="T17" fmla="*/ T16 w 45"/>
                  <a:gd name="T18" fmla="+- 0 4287 4248"/>
                  <a:gd name="T19" fmla="*/ 4287 h 68"/>
                  <a:gd name="T20" fmla="+- 0 7715 7679"/>
                  <a:gd name="T21" fmla="*/ T20 w 45"/>
                  <a:gd name="T22" fmla="+- 0 4290 4248"/>
                  <a:gd name="T23" fmla="*/ 4290 h 68"/>
                  <a:gd name="T24" fmla="+- 0 7703 7679"/>
                  <a:gd name="T25" fmla="*/ T24 w 45"/>
                  <a:gd name="T26" fmla="+- 0 4308 4248"/>
                  <a:gd name="T27" fmla="*/ 4308 h 68"/>
                  <a:gd name="T28" fmla="+- 0 7717 7679"/>
                  <a:gd name="T29" fmla="*/ T28 w 45"/>
                  <a:gd name="T30" fmla="+- 0 4308 4248"/>
                  <a:gd name="T31" fmla="*/ 4308 h 68"/>
                  <a:gd name="T32" fmla="+- 0 7721 7679"/>
                  <a:gd name="T33" fmla="*/ T32 w 45"/>
                  <a:gd name="T34" fmla="+- 0 4303 4248"/>
                  <a:gd name="T35" fmla="*/ 4303 h 68"/>
                  <a:gd name="T36" fmla="+- 0 7722 7679"/>
                  <a:gd name="T37" fmla="*/ T36 w 45"/>
                  <a:gd name="T38" fmla="+- 0 4300 4248"/>
                  <a:gd name="T39" fmla="*/ 4300 h 68"/>
                  <a:gd name="T40" fmla="+- 0 7723 7679"/>
                  <a:gd name="T41" fmla="*/ T40 w 45"/>
                  <a:gd name="T42" fmla="+- 0 4291 4248"/>
                  <a:gd name="T43" fmla="*/ 4291 h 68"/>
                  <a:gd name="T44" fmla="+- 0 7724 7679"/>
                  <a:gd name="T45" fmla="*/ T44 w 45"/>
                  <a:gd name="T46" fmla="+- 0 4287 4248"/>
                  <a:gd name="T47" fmla="*/ 4287 h 68"/>
                  <a:gd name="T48" fmla="+- 0 7724 7679"/>
                  <a:gd name="T49" fmla="*/ T48 w 45"/>
                  <a:gd name="T50" fmla="+- 0 4274 4248"/>
                  <a:gd name="T51" fmla="*/ 4274 h 68"/>
                  <a:gd name="T52" fmla="+- 0 7724 7679"/>
                  <a:gd name="T53" fmla="*/ T52 w 45"/>
                  <a:gd name="T54" fmla="+- 0 4272 4248"/>
                  <a:gd name="T55" fmla="*/ 4272 h 68"/>
                  <a:gd name="T56" fmla="+- 0 7723 7679"/>
                  <a:gd name="T57" fmla="*/ T56 w 45"/>
                  <a:gd name="T58" fmla="+- 0 4271 4248"/>
                  <a:gd name="T59" fmla="*/ 4271 h 68"/>
                  <a:gd name="T60" fmla="+- 0 7722 7679"/>
                  <a:gd name="T61" fmla="*/ T60 w 45"/>
                  <a:gd name="T62" fmla="+- 0 4263 4248"/>
                  <a:gd name="T63" fmla="*/ 4263 h 68"/>
                  <a:gd name="T64" fmla="+- 0 7721 7679"/>
                  <a:gd name="T65" fmla="*/ T64 w 45"/>
                  <a:gd name="T66" fmla="+- 0 4260 4248"/>
                  <a:gd name="T67" fmla="*/ 4260 h 68"/>
                  <a:gd name="T68" fmla="+- 0 7718 767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3" name="Group 1889"/>
            <p:cNvGrpSpPr>
              <a:grpSpLocks/>
            </p:cNvGrpSpPr>
            <p:nvPr/>
          </p:nvGrpSpPr>
          <p:grpSpPr bwMode="auto">
            <a:xfrm>
              <a:off x="7682" y="4371"/>
              <a:ext cx="40" cy="67"/>
              <a:chOff x="7682" y="4371"/>
              <a:chExt cx="40" cy="67"/>
            </a:xfrm>
          </p:grpSpPr>
          <p:sp>
            <p:nvSpPr>
              <p:cNvPr id="38718" name="Freeform 1891"/>
              <p:cNvSpPr>
                <a:spLocks/>
              </p:cNvSpPr>
              <p:nvPr/>
            </p:nvSpPr>
            <p:spPr bwMode="auto">
              <a:xfrm>
                <a:off x="7682" y="4371"/>
                <a:ext cx="40" cy="67"/>
              </a:xfrm>
              <a:custGeom>
                <a:avLst/>
                <a:gdLst>
                  <a:gd name="T0" fmla="+- 0 7716 7682"/>
                  <a:gd name="T1" fmla="*/ T0 w 40"/>
                  <a:gd name="T2" fmla="+- 0 4379 4371"/>
                  <a:gd name="T3" fmla="*/ 4379 h 67"/>
                  <a:gd name="T4" fmla="+- 0 7699 7682"/>
                  <a:gd name="T5" fmla="*/ T4 w 40"/>
                  <a:gd name="T6" fmla="+- 0 4379 4371"/>
                  <a:gd name="T7" fmla="*/ 4379 h 67"/>
                  <a:gd name="T8" fmla="+- 0 7703 7682"/>
                  <a:gd name="T9" fmla="*/ T8 w 40"/>
                  <a:gd name="T10" fmla="+- 0 4380 4371"/>
                  <a:gd name="T11" fmla="*/ 4380 h 67"/>
                  <a:gd name="T12" fmla="+- 0 7706 7682"/>
                  <a:gd name="T13" fmla="*/ T12 w 40"/>
                  <a:gd name="T14" fmla="+- 0 4382 4371"/>
                  <a:gd name="T15" fmla="*/ 4382 h 67"/>
                  <a:gd name="T16" fmla="+- 0 7709 7682"/>
                  <a:gd name="T17" fmla="*/ T16 w 40"/>
                  <a:gd name="T18" fmla="+- 0 4385 4371"/>
                  <a:gd name="T19" fmla="*/ 4385 h 67"/>
                  <a:gd name="T20" fmla="+- 0 7709 7682"/>
                  <a:gd name="T21" fmla="*/ T20 w 40"/>
                  <a:gd name="T22" fmla="+- 0 4390 4371"/>
                  <a:gd name="T23" fmla="*/ 4390 h 67"/>
                  <a:gd name="T24" fmla="+- 0 7709 7682"/>
                  <a:gd name="T25" fmla="*/ T24 w 40"/>
                  <a:gd name="T26" fmla="+- 0 4394 4371"/>
                  <a:gd name="T27" fmla="*/ 4394 h 67"/>
                  <a:gd name="T28" fmla="+- 0 7683 7682"/>
                  <a:gd name="T29" fmla="*/ T28 w 40"/>
                  <a:gd name="T30" fmla="+- 0 4428 4371"/>
                  <a:gd name="T31" fmla="*/ 4428 h 67"/>
                  <a:gd name="T32" fmla="+- 0 7682 7682"/>
                  <a:gd name="T33" fmla="*/ T32 w 40"/>
                  <a:gd name="T34" fmla="+- 0 4430 4371"/>
                  <a:gd name="T35" fmla="*/ 4430 h 67"/>
                  <a:gd name="T36" fmla="+- 0 7682 7682"/>
                  <a:gd name="T37" fmla="*/ T36 w 40"/>
                  <a:gd name="T38" fmla="+- 0 4431 4371"/>
                  <a:gd name="T39" fmla="*/ 4431 h 67"/>
                  <a:gd name="T40" fmla="+- 0 7682 7682"/>
                  <a:gd name="T41" fmla="*/ T40 w 40"/>
                  <a:gd name="T42" fmla="+- 0 4431 4371"/>
                  <a:gd name="T43" fmla="*/ 4431 h 67"/>
                  <a:gd name="T44" fmla="+- 0 7682 7682"/>
                  <a:gd name="T45" fmla="*/ T44 w 40"/>
                  <a:gd name="T46" fmla="+- 0 4436 4371"/>
                  <a:gd name="T47" fmla="*/ 4436 h 67"/>
                  <a:gd name="T48" fmla="+- 0 7682 7682"/>
                  <a:gd name="T49" fmla="*/ T48 w 40"/>
                  <a:gd name="T50" fmla="+- 0 4437 4371"/>
                  <a:gd name="T51" fmla="*/ 4437 h 67"/>
                  <a:gd name="T52" fmla="+- 0 7683 7682"/>
                  <a:gd name="T53" fmla="*/ T52 w 40"/>
                  <a:gd name="T54" fmla="+- 0 4437 4371"/>
                  <a:gd name="T55" fmla="*/ 4437 h 67"/>
                  <a:gd name="T56" fmla="+- 0 7720 7682"/>
                  <a:gd name="T57" fmla="*/ T56 w 40"/>
                  <a:gd name="T58" fmla="+- 0 4438 4371"/>
                  <a:gd name="T59" fmla="*/ 4438 h 67"/>
                  <a:gd name="T60" fmla="+- 0 7721 7682"/>
                  <a:gd name="T61" fmla="*/ T60 w 40"/>
                  <a:gd name="T62" fmla="+- 0 4437 4371"/>
                  <a:gd name="T63" fmla="*/ 4437 h 67"/>
                  <a:gd name="T64" fmla="+- 0 7721 7682"/>
                  <a:gd name="T65" fmla="*/ T64 w 40"/>
                  <a:gd name="T66" fmla="+- 0 4437 4371"/>
                  <a:gd name="T67" fmla="*/ 4437 h 67"/>
                  <a:gd name="T68" fmla="+- 0 7722 7682"/>
                  <a:gd name="T69" fmla="*/ T68 w 40"/>
                  <a:gd name="T70" fmla="+- 0 4436 4371"/>
                  <a:gd name="T71" fmla="*/ 4436 h 67"/>
                  <a:gd name="T72" fmla="+- 0 7722 7682"/>
                  <a:gd name="T73" fmla="*/ T72 w 40"/>
                  <a:gd name="T74" fmla="+- 0 4432 4371"/>
                  <a:gd name="T75" fmla="*/ 4432 h 67"/>
                  <a:gd name="T76" fmla="+- 0 7721 7682"/>
                  <a:gd name="T77" fmla="*/ T76 w 40"/>
                  <a:gd name="T78" fmla="+- 0 4431 4371"/>
                  <a:gd name="T79" fmla="*/ 4431 h 67"/>
                  <a:gd name="T80" fmla="+- 0 7721 7682"/>
                  <a:gd name="T81" fmla="*/ T80 w 40"/>
                  <a:gd name="T82" fmla="+- 0 4431 4371"/>
                  <a:gd name="T83" fmla="*/ 4431 h 67"/>
                  <a:gd name="T84" fmla="+- 0 7720 7682"/>
                  <a:gd name="T85" fmla="*/ T84 w 40"/>
                  <a:gd name="T86" fmla="+- 0 4430 4371"/>
                  <a:gd name="T87" fmla="*/ 4430 h 67"/>
                  <a:gd name="T88" fmla="+- 0 7692 7682"/>
                  <a:gd name="T89" fmla="*/ T88 w 40"/>
                  <a:gd name="T90" fmla="+- 0 4430 4371"/>
                  <a:gd name="T91" fmla="*/ 4430 h 67"/>
                  <a:gd name="T92" fmla="+- 0 7702 7682"/>
                  <a:gd name="T93" fmla="*/ T92 w 40"/>
                  <a:gd name="T94" fmla="+- 0 4419 4371"/>
                  <a:gd name="T95" fmla="*/ 4419 h 67"/>
                  <a:gd name="T96" fmla="+- 0 7719 7682"/>
                  <a:gd name="T97" fmla="*/ T96 w 40"/>
                  <a:gd name="T98" fmla="+- 0 4392 4371"/>
                  <a:gd name="T99" fmla="*/ 4392 h 67"/>
                  <a:gd name="T100" fmla="+- 0 7719 7682"/>
                  <a:gd name="T101" fmla="*/ T100 w 40"/>
                  <a:gd name="T102" fmla="+- 0 4384 4371"/>
                  <a:gd name="T103" fmla="*/ 4384 h 67"/>
                  <a:gd name="T104" fmla="+- 0 7718 7682"/>
                  <a:gd name="T105" fmla="*/ T104 w 40"/>
                  <a:gd name="T106" fmla="+- 0 4383 4371"/>
                  <a:gd name="T107" fmla="*/ 4383 h 67"/>
                  <a:gd name="T108" fmla="+- 0 7717 7682"/>
                  <a:gd name="T109" fmla="*/ T108 w 40"/>
                  <a:gd name="T110" fmla="+- 0 4379 4371"/>
                  <a:gd name="T111" fmla="*/ 4379 h 67"/>
                  <a:gd name="T112" fmla="+- 0 7716 7682"/>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8"/>
                    </a:moveTo>
                    <a:lnTo>
                      <a:pt x="17" y="8"/>
                    </a:lnTo>
                    <a:lnTo>
                      <a:pt x="21" y="9"/>
                    </a:lnTo>
                    <a:lnTo>
                      <a:pt x="24" y="11"/>
                    </a:lnTo>
                    <a:lnTo>
                      <a:pt x="27" y="14"/>
                    </a:lnTo>
                    <a:lnTo>
                      <a:pt x="27" y="19"/>
                    </a:lnTo>
                    <a:lnTo>
                      <a:pt x="27" y="23"/>
                    </a:lnTo>
                    <a:lnTo>
                      <a:pt x="1" y="57"/>
                    </a:lnTo>
                    <a:lnTo>
                      <a:pt x="0" y="59"/>
                    </a:lnTo>
                    <a:lnTo>
                      <a:pt x="0" y="60"/>
                    </a:lnTo>
                    <a:lnTo>
                      <a:pt x="0" y="65"/>
                    </a:lnTo>
                    <a:lnTo>
                      <a:pt x="0" y="66"/>
                    </a:lnTo>
                    <a:lnTo>
                      <a:pt x="1" y="66"/>
                    </a:lnTo>
                    <a:lnTo>
                      <a:pt x="38" y="67"/>
                    </a:lnTo>
                    <a:lnTo>
                      <a:pt x="39" y="66"/>
                    </a:lnTo>
                    <a:lnTo>
                      <a:pt x="40" y="65"/>
                    </a:lnTo>
                    <a:lnTo>
                      <a:pt x="40" y="61"/>
                    </a:lnTo>
                    <a:lnTo>
                      <a:pt x="39" y="60"/>
                    </a:lnTo>
                    <a:lnTo>
                      <a:pt x="38" y="59"/>
                    </a:lnTo>
                    <a:lnTo>
                      <a:pt x="10" y="59"/>
                    </a:lnTo>
                    <a:lnTo>
                      <a:pt x="20" y="48"/>
                    </a:lnTo>
                    <a:lnTo>
                      <a:pt x="37" y="21"/>
                    </a:lnTo>
                    <a:lnTo>
                      <a:pt x="37" y="13"/>
                    </a:lnTo>
                    <a:lnTo>
                      <a:pt x="36" y="12"/>
                    </a:lnTo>
                    <a:lnTo>
                      <a:pt x="35" y="8"/>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9" name="Freeform 1890"/>
              <p:cNvSpPr>
                <a:spLocks/>
              </p:cNvSpPr>
              <p:nvPr/>
            </p:nvSpPr>
            <p:spPr bwMode="auto">
              <a:xfrm>
                <a:off x="7682" y="4371"/>
                <a:ext cx="40" cy="67"/>
              </a:xfrm>
              <a:custGeom>
                <a:avLst/>
                <a:gdLst>
                  <a:gd name="T0" fmla="+- 0 7703 7682"/>
                  <a:gd name="T1" fmla="*/ T0 w 40"/>
                  <a:gd name="T2" fmla="+- 0 4371 4371"/>
                  <a:gd name="T3" fmla="*/ 4371 h 67"/>
                  <a:gd name="T4" fmla="+- 0 7683 7682"/>
                  <a:gd name="T5" fmla="*/ T4 w 40"/>
                  <a:gd name="T6" fmla="+- 0 4382 4371"/>
                  <a:gd name="T7" fmla="*/ 4382 h 67"/>
                  <a:gd name="T8" fmla="+- 0 7683 7682"/>
                  <a:gd name="T9" fmla="*/ T8 w 40"/>
                  <a:gd name="T10" fmla="+- 0 4383 4371"/>
                  <a:gd name="T11" fmla="*/ 4383 h 67"/>
                  <a:gd name="T12" fmla="+- 0 7683 7682"/>
                  <a:gd name="T13" fmla="*/ T12 w 40"/>
                  <a:gd name="T14" fmla="+- 0 4384 4371"/>
                  <a:gd name="T15" fmla="*/ 4384 h 67"/>
                  <a:gd name="T16" fmla="+- 0 7684 7682"/>
                  <a:gd name="T17" fmla="*/ T16 w 40"/>
                  <a:gd name="T18" fmla="+- 0 4384 4371"/>
                  <a:gd name="T19" fmla="*/ 4384 h 67"/>
                  <a:gd name="T20" fmla="+- 0 7686 7682"/>
                  <a:gd name="T21" fmla="*/ T20 w 40"/>
                  <a:gd name="T22" fmla="+- 0 4383 4371"/>
                  <a:gd name="T23" fmla="*/ 4383 h 67"/>
                  <a:gd name="T24" fmla="+- 0 7689 7682"/>
                  <a:gd name="T25" fmla="*/ T24 w 40"/>
                  <a:gd name="T26" fmla="+- 0 4382 4371"/>
                  <a:gd name="T27" fmla="*/ 4382 h 67"/>
                  <a:gd name="T28" fmla="+- 0 7693 7682"/>
                  <a:gd name="T29" fmla="*/ T28 w 40"/>
                  <a:gd name="T30" fmla="+- 0 4380 4371"/>
                  <a:gd name="T31" fmla="*/ 4380 h 67"/>
                  <a:gd name="T32" fmla="+- 0 7695 7682"/>
                  <a:gd name="T33" fmla="*/ T32 w 40"/>
                  <a:gd name="T34" fmla="+- 0 4379 4371"/>
                  <a:gd name="T35" fmla="*/ 4379 h 67"/>
                  <a:gd name="T36" fmla="+- 0 7697 7682"/>
                  <a:gd name="T37" fmla="*/ T36 w 40"/>
                  <a:gd name="T38" fmla="+- 0 4379 4371"/>
                  <a:gd name="T39" fmla="*/ 4379 h 67"/>
                  <a:gd name="T40" fmla="+- 0 7716 7682"/>
                  <a:gd name="T41" fmla="*/ T40 w 40"/>
                  <a:gd name="T42" fmla="+- 0 4379 4371"/>
                  <a:gd name="T43" fmla="*/ 4379 h 67"/>
                  <a:gd name="T44" fmla="+- 0 7716 7682"/>
                  <a:gd name="T45" fmla="*/ T44 w 40"/>
                  <a:gd name="T46" fmla="+- 0 4378 4371"/>
                  <a:gd name="T47" fmla="*/ 4378 h 67"/>
                  <a:gd name="T48" fmla="+- 0 7713 7682"/>
                  <a:gd name="T49" fmla="*/ T48 w 40"/>
                  <a:gd name="T50" fmla="+- 0 4375 4371"/>
                  <a:gd name="T51" fmla="*/ 4375 h 67"/>
                  <a:gd name="T52" fmla="+- 0 7711 7682"/>
                  <a:gd name="T53" fmla="*/ T52 w 40"/>
                  <a:gd name="T54" fmla="+- 0 4373 4371"/>
                  <a:gd name="T55" fmla="*/ 4373 h 67"/>
                  <a:gd name="T56" fmla="+- 0 7706 7682"/>
                  <a:gd name="T57" fmla="*/ T56 w 40"/>
                  <a:gd name="T58" fmla="+- 0 4372 4371"/>
                  <a:gd name="T59" fmla="*/ 4372 h 67"/>
                  <a:gd name="T60" fmla="+- 0 7703 7682"/>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1"/>
                    </a:lnTo>
                    <a:lnTo>
                      <a:pt x="11" y="9"/>
                    </a:lnTo>
                    <a:lnTo>
                      <a:pt x="13" y="8"/>
                    </a:lnTo>
                    <a:lnTo>
                      <a:pt x="15" y="8"/>
                    </a:lnTo>
                    <a:lnTo>
                      <a:pt x="34"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4" name="Group 1886"/>
            <p:cNvGrpSpPr>
              <a:grpSpLocks/>
            </p:cNvGrpSpPr>
            <p:nvPr/>
          </p:nvGrpSpPr>
          <p:grpSpPr bwMode="auto">
            <a:xfrm>
              <a:off x="7679" y="4494"/>
              <a:ext cx="45" cy="68"/>
              <a:chOff x="7679" y="4494"/>
              <a:chExt cx="45" cy="68"/>
            </a:xfrm>
          </p:grpSpPr>
          <p:sp>
            <p:nvSpPr>
              <p:cNvPr id="38716" name="Freeform 1888"/>
              <p:cNvSpPr>
                <a:spLocks/>
              </p:cNvSpPr>
              <p:nvPr/>
            </p:nvSpPr>
            <p:spPr bwMode="auto">
              <a:xfrm>
                <a:off x="7679" y="4494"/>
                <a:ext cx="45" cy="68"/>
              </a:xfrm>
              <a:custGeom>
                <a:avLst/>
                <a:gdLst>
                  <a:gd name="T0" fmla="+- 0 7706 7679"/>
                  <a:gd name="T1" fmla="*/ T0 w 45"/>
                  <a:gd name="T2" fmla="+- 0 4494 4494"/>
                  <a:gd name="T3" fmla="*/ 4494 h 68"/>
                  <a:gd name="T4" fmla="+- 0 7698 7679"/>
                  <a:gd name="T5" fmla="*/ T4 w 45"/>
                  <a:gd name="T6" fmla="+- 0 4494 4494"/>
                  <a:gd name="T7" fmla="*/ 4494 h 68"/>
                  <a:gd name="T8" fmla="+- 0 7694 7679"/>
                  <a:gd name="T9" fmla="*/ T8 w 45"/>
                  <a:gd name="T10" fmla="+- 0 4495 4494"/>
                  <a:gd name="T11" fmla="*/ 4495 h 68"/>
                  <a:gd name="T12" fmla="+- 0 7679 7679"/>
                  <a:gd name="T13" fmla="*/ T12 w 45"/>
                  <a:gd name="T14" fmla="+- 0 4534 4494"/>
                  <a:gd name="T15" fmla="*/ 4534 h 68"/>
                  <a:gd name="T16" fmla="+- 0 7680 7679"/>
                  <a:gd name="T17" fmla="*/ T16 w 45"/>
                  <a:gd name="T18" fmla="+- 0 4538 4494"/>
                  <a:gd name="T19" fmla="*/ 4538 h 68"/>
                  <a:gd name="T20" fmla="+- 0 7697 7679"/>
                  <a:gd name="T21" fmla="*/ T20 w 45"/>
                  <a:gd name="T22" fmla="+- 0 4562 4494"/>
                  <a:gd name="T23" fmla="*/ 4562 h 68"/>
                  <a:gd name="T24" fmla="+- 0 7705 7679"/>
                  <a:gd name="T25" fmla="*/ T24 w 45"/>
                  <a:gd name="T26" fmla="+- 0 4562 4494"/>
                  <a:gd name="T27" fmla="*/ 4562 h 68"/>
                  <a:gd name="T28" fmla="+- 0 7709 7679"/>
                  <a:gd name="T29" fmla="*/ T28 w 45"/>
                  <a:gd name="T30" fmla="+- 0 4561 4494"/>
                  <a:gd name="T31" fmla="*/ 4561 h 68"/>
                  <a:gd name="T32" fmla="+- 0 7715 7679"/>
                  <a:gd name="T33" fmla="*/ T32 w 45"/>
                  <a:gd name="T34" fmla="+- 0 4558 4494"/>
                  <a:gd name="T35" fmla="*/ 4558 h 68"/>
                  <a:gd name="T36" fmla="+- 0 7717 7679"/>
                  <a:gd name="T37" fmla="*/ T36 w 45"/>
                  <a:gd name="T38" fmla="+- 0 4555 4494"/>
                  <a:gd name="T39" fmla="*/ 4555 h 68"/>
                  <a:gd name="T40" fmla="+- 0 7717 7679"/>
                  <a:gd name="T41" fmla="*/ T40 w 45"/>
                  <a:gd name="T42" fmla="+- 0 4555 4494"/>
                  <a:gd name="T43" fmla="*/ 4555 h 68"/>
                  <a:gd name="T44" fmla="+- 0 7699 7679"/>
                  <a:gd name="T45" fmla="*/ T44 w 45"/>
                  <a:gd name="T46" fmla="+- 0 4555 4494"/>
                  <a:gd name="T47" fmla="*/ 4555 h 68"/>
                  <a:gd name="T48" fmla="+- 0 7697 7679"/>
                  <a:gd name="T49" fmla="*/ T48 w 45"/>
                  <a:gd name="T50" fmla="+- 0 4554 4494"/>
                  <a:gd name="T51" fmla="*/ 4554 h 68"/>
                  <a:gd name="T52" fmla="+- 0 7688 7679"/>
                  <a:gd name="T53" fmla="*/ T52 w 45"/>
                  <a:gd name="T54" fmla="+- 0 4534 4494"/>
                  <a:gd name="T55" fmla="*/ 4534 h 68"/>
                  <a:gd name="T56" fmla="+- 0 7688 7679"/>
                  <a:gd name="T57" fmla="*/ T56 w 45"/>
                  <a:gd name="T58" fmla="+- 0 4520 4494"/>
                  <a:gd name="T59" fmla="*/ 4520 h 68"/>
                  <a:gd name="T60" fmla="+- 0 7699 7679"/>
                  <a:gd name="T61" fmla="*/ T60 w 45"/>
                  <a:gd name="T62" fmla="+- 0 4501 4494"/>
                  <a:gd name="T63" fmla="*/ 4501 h 68"/>
                  <a:gd name="T64" fmla="+- 0 7718 7679"/>
                  <a:gd name="T65" fmla="*/ T64 w 45"/>
                  <a:gd name="T66" fmla="+- 0 4501 4494"/>
                  <a:gd name="T67" fmla="*/ 4501 h 68"/>
                  <a:gd name="T68" fmla="+- 0 7718 7679"/>
                  <a:gd name="T69" fmla="*/ T68 w 45"/>
                  <a:gd name="T70" fmla="+- 0 4500 4494"/>
                  <a:gd name="T71" fmla="*/ 4500 h 68"/>
                  <a:gd name="T72" fmla="+- 0 7715 7679"/>
                  <a:gd name="T73" fmla="*/ T72 w 45"/>
                  <a:gd name="T74" fmla="+- 0 4498 4494"/>
                  <a:gd name="T75" fmla="*/ 4498 h 68"/>
                  <a:gd name="T76" fmla="+- 0 7710 7679"/>
                  <a:gd name="T77" fmla="*/ T76 w 45"/>
                  <a:gd name="T78" fmla="+- 0 4495 4494"/>
                  <a:gd name="T79" fmla="*/ 4495 h 68"/>
                  <a:gd name="T80" fmla="+- 0 7706 7679"/>
                  <a:gd name="T81" fmla="*/ T80 w 45"/>
                  <a:gd name="T82" fmla="+- 0 4494 4494"/>
                  <a:gd name="T8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4"/>
                    </a:lnTo>
                    <a:lnTo>
                      <a:pt x="18" y="68"/>
                    </a:lnTo>
                    <a:lnTo>
                      <a:pt x="26" y="68"/>
                    </a:lnTo>
                    <a:lnTo>
                      <a:pt x="30" y="67"/>
                    </a:lnTo>
                    <a:lnTo>
                      <a:pt x="36" y="64"/>
                    </a:lnTo>
                    <a:lnTo>
                      <a:pt x="38" y="61"/>
                    </a:lnTo>
                    <a:lnTo>
                      <a:pt x="20" y="61"/>
                    </a:lnTo>
                    <a:lnTo>
                      <a:pt x="18" y="60"/>
                    </a:lnTo>
                    <a:lnTo>
                      <a:pt x="9" y="40"/>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7" name="Freeform 1887"/>
              <p:cNvSpPr>
                <a:spLocks/>
              </p:cNvSpPr>
              <p:nvPr/>
            </p:nvSpPr>
            <p:spPr bwMode="auto">
              <a:xfrm>
                <a:off x="7679" y="4494"/>
                <a:ext cx="45" cy="68"/>
              </a:xfrm>
              <a:custGeom>
                <a:avLst/>
                <a:gdLst>
                  <a:gd name="T0" fmla="+- 0 7718 7679"/>
                  <a:gd name="T1" fmla="*/ T0 w 45"/>
                  <a:gd name="T2" fmla="+- 0 4501 4494"/>
                  <a:gd name="T3" fmla="*/ 4501 h 68"/>
                  <a:gd name="T4" fmla="+- 0 7702 7679"/>
                  <a:gd name="T5" fmla="*/ T4 w 45"/>
                  <a:gd name="T6" fmla="+- 0 4501 4494"/>
                  <a:gd name="T7" fmla="*/ 4501 h 68"/>
                  <a:gd name="T8" fmla="+- 0 7706 7679"/>
                  <a:gd name="T9" fmla="*/ T8 w 45"/>
                  <a:gd name="T10" fmla="+- 0 4502 4494"/>
                  <a:gd name="T11" fmla="*/ 4502 h 68"/>
                  <a:gd name="T12" fmla="+- 0 7709 7679"/>
                  <a:gd name="T13" fmla="*/ T12 w 45"/>
                  <a:gd name="T14" fmla="+- 0 4504 4494"/>
                  <a:gd name="T15" fmla="*/ 4504 h 68"/>
                  <a:gd name="T16" fmla="+- 0 7715 7679"/>
                  <a:gd name="T17" fmla="*/ T16 w 45"/>
                  <a:gd name="T18" fmla="+- 0 4534 4494"/>
                  <a:gd name="T19" fmla="*/ 4534 h 68"/>
                  <a:gd name="T20" fmla="+- 0 7715 7679"/>
                  <a:gd name="T21" fmla="*/ T20 w 45"/>
                  <a:gd name="T22" fmla="+- 0 4537 4494"/>
                  <a:gd name="T23" fmla="*/ 4537 h 68"/>
                  <a:gd name="T24" fmla="+- 0 7715 7679"/>
                  <a:gd name="T25" fmla="*/ T24 w 45"/>
                  <a:gd name="T26" fmla="+- 0 4538 4494"/>
                  <a:gd name="T27" fmla="*/ 4538 h 68"/>
                  <a:gd name="T28" fmla="+- 0 7714 7679"/>
                  <a:gd name="T29" fmla="*/ T28 w 45"/>
                  <a:gd name="T30" fmla="+- 0 4540 4494"/>
                  <a:gd name="T31" fmla="*/ 4540 h 68"/>
                  <a:gd name="T32" fmla="+- 0 7714 7679"/>
                  <a:gd name="T33" fmla="*/ T32 w 45"/>
                  <a:gd name="T34" fmla="+- 0 4542 4494"/>
                  <a:gd name="T35" fmla="*/ 4542 h 68"/>
                  <a:gd name="T36" fmla="+- 0 7714 7679"/>
                  <a:gd name="T37" fmla="*/ T36 w 45"/>
                  <a:gd name="T38" fmla="+- 0 4544 4494"/>
                  <a:gd name="T39" fmla="*/ 4544 h 68"/>
                  <a:gd name="T40" fmla="+- 0 7703 7679"/>
                  <a:gd name="T41" fmla="*/ T40 w 45"/>
                  <a:gd name="T42" fmla="+- 0 4555 4494"/>
                  <a:gd name="T43" fmla="*/ 4555 h 68"/>
                  <a:gd name="T44" fmla="+- 0 7717 7679"/>
                  <a:gd name="T45" fmla="*/ T44 w 45"/>
                  <a:gd name="T46" fmla="+- 0 4555 4494"/>
                  <a:gd name="T47" fmla="*/ 4555 h 68"/>
                  <a:gd name="T48" fmla="+- 0 7721 7679"/>
                  <a:gd name="T49" fmla="*/ T48 w 45"/>
                  <a:gd name="T50" fmla="+- 0 4549 4494"/>
                  <a:gd name="T51" fmla="*/ 4549 h 68"/>
                  <a:gd name="T52" fmla="+- 0 7722 7679"/>
                  <a:gd name="T53" fmla="*/ T52 w 45"/>
                  <a:gd name="T54" fmla="+- 0 4546 4494"/>
                  <a:gd name="T55" fmla="*/ 4546 h 68"/>
                  <a:gd name="T56" fmla="+- 0 7723 7679"/>
                  <a:gd name="T57" fmla="*/ T56 w 45"/>
                  <a:gd name="T58" fmla="+- 0 4537 4494"/>
                  <a:gd name="T59" fmla="*/ 4537 h 68"/>
                  <a:gd name="T60" fmla="+- 0 7724 7679"/>
                  <a:gd name="T61" fmla="*/ T60 w 45"/>
                  <a:gd name="T62" fmla="+- 0 4534 4494"/>
                  <a:gd name="T63" fmla="*/ 4534 h 68"/>
                  <a:gd name="T64" fmla="+- 0 7724 7679"/>
                  <a:gd name="T65" fmla="*/ T64 w 45"/>
                  <a:gd name="T66" fmla="+- 0 4520 4494"/>
                  <a:gd name="T67" fmla="*/ 4520 h 68"/>
                  <a:gd name="T68" fmla="+- 0 7724 7679"/>
                  <a:gd name="T69" fmla="*/ T68 w 45"/>
                  <a:gd name="T70" fmla="+- 0 4519 4494"/>
                  <a:gd name="T71" fmla="*/ 4519 h 68"/>
                  <a:gd name="T72" fmla="+- 0 7723 7679"/>
                  <a:gd name="T73" fmla="*/ T72 w 45"/>
                  <a:gd name="T74" fmla="+- 0 4517 4494"/>
                  <a:gd name="T75" fmla="*/ 4517 h 68"/>
                  <a:gd name="T76" fmla="+- 0 7722 7679"/>
                  <a:gd name="T77" fmla="*/ T76 w 45"/>
                  <a:gd name="T78" fmla="+- 0 4509 4494"/>
                  <a:gd name="T79" fmla="*/ 4509 h 68"/>
                  <a:gd name="T80" fmla="+- 0 7721 7679"/>
                  <a:gd name="T81" fmla="*/ T80 w 45"/>
                  <a:gd name="T82" fmla="+- 0 4506 4494"/>
                  <a:gd name="T83" fmla="*/ 4506 h 68"/>
                  <a:gd name="T84" fmla="+- 0 7718 7679"/>
                  <a:gd name="T85" fmla="*/ T84 w 45"/>
                  <a:gd name="T86" fmla="+- 0 4501 4494"/>
                  <a:gd name="T8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45" h="68">
                    <a:moveTo>
                      <a:pt x="39" y="7"/>
                    </a:moveTo>
                    <a:lnTo>
                      <a:pt x="23" y="7"/>
                    </a:lnTo>
                    <a:lnTo>
                      <a:pt x="27" y="8"/>
                    </a:lnTo>
                    <a:lnTo>
                      <a:pt x="30" y="10"/>
                    </a:lnTo>
                    <a:lnTo>
                      <a:pt x="36" y="40"/>
                    </a:lnTo>
                    <a:lnTo>
                      <a:pt x="36" y="43"/>
                    </a:lnTo>
                    <a:lnTo>
                      <a:pt x="36" y="44"/>
                    </a:lnTo>
                    <a:lnTo>
                      <a:pt x="35" y="46"/>
                    </a:lnTo>
                    <a:lnTo>
                      <a:pt x="35" y="48"/>
                    </a:lnTo>
                    <a:lnTo>
                      <a:pt x="35" y="50"/>
                    </a:lnTo>
                    <a:lnTo>
                      <a:pt x="24" y="61"/>
                    </a:lnTo>
                    <a:lnTo>
                      <a:pt x="38" y="61"/>
                    </a:lnTo>
                    <a:lnTo>
                      <a:pt x="42" y="55"/>
                    </a:lnTo>
                    <a:lnTo>
                      <a:pt x="43" y="52"/>
                    </a:lnTo>
                    <a:lnTo>
                      <a:pt x="44" y="43"/>
                    </a:lnTo>
                    <a:lnTo>
                      <a:pt x="45" y="40"/>
                    </a:lnTo>
                    <a:lnTo>
                      <a:pt x="45" y="26"/>
                    </a:lnTo>
                    <a:lnTo>
                      <a:pt x="45" y="25"/>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5" name="Group 1881"/>
            <p:cNvGrpSpPr>
              <a:grpSpLocks/>
            </p:cNvGrpSpPr>
            <p:nvPr/>
          </p:nvGrpSpPr>
          <p:grpSpPr bwMode="auto">
            <a:xfrm>
              <a:off x="7749" y="4031"/>
              <a:ext cx="80" cy="658"/>
              <a:chOff x="7749" y="4031"/>
              <a:chExt cx="80" cy="658"/>
            </a:xfrm>
          </p:grpSpPr>
          <p:sp>
            <p:nvSpPr>
              <p:cNvPr id="38712" name="Freeform 1885"/>
              <p:cNvSpPr>
                <a:spLocks/>
              </p:cNvSpPr>
              <p:nvPr/>
            </p:nvSpPr>
            <p:spPr bwMode="auto">
              <a:xfrm>
                <a:off x="7749" y="4031"/>
                <a:ext cx="80" cy="658"/>
              </a:xfrm>
              <a:custGeom>
                <a:avLst/>
                <a:gdLst>
                  <a:gd name="T0" fmla="+- 0 7751 7749"/>
                  <a:gd name="T1" fmla="*/ T0 w 80"/>
                  <a:gd name="T2" fmla="+- 0 4465 4031"/>
                  <a:gd name="T3" fmla="*/ 4465 h 658"/>
                  <a:gd name="T4" fmla="+- 0 7751 7749"/>
                  <a:gd name="T5" fmla="*/ T4 w 80"/>
                  <a:gd name="T6" fmla="+- 0 4688 4031"/>
                  <a:gd name="T7" fmla="*/ 4688 h 658"/>
                  <a:gd name="T8" fmla="+- 0 7749 7749"/>
                  <a:gd name="T9" fmla="*/ T8 w 80"/>
                  <a:gd name="T10" fmla="+- 0 4689 4031"/>
                  <a:gd name="T11" fmla="*/ 4689 h 658"/>
                  <a:gd name="T12" fmla="+- 0 7828 7749"/>
                  <a:gd name="T13" fmla="*/ T12 w 80"/>
                  <a:gd name="T14" fmla="+- 0 4689 4031"/>
                  <a:gd name="T15" fmla="*/ 4689 h 658"/>
                  <a:gd name="T16" fmla="+- 0 7827 7749"/>
                  <a:gd name="T17" fmla="*/ T16 w 80"/>
                  <a:gd name="T18" fmla="+- 0 4688 4031"/>
                  <a:gd name="T19" fmla="*/ 4688 h 658"/>
                  <a:gd name="T20" fmla="+- 0 7827 7749"/>
                  <a:gd name="T21" fmla="*/ T20 w 80"/>
                  <a:gd name="T22" fmla="+- 0 4466 4031"/>
                  <a:gd name="T23" fmla="*/ 4466 h 658"/>
                  <a:gd name="T24" fmla="+- 0 7751 7749"/>
                  <a:gd name="T25" fmla="*/ T24 w 80"/>
                  <a:gd name="T26" fmla="+- 0 4466 4031"/>
                  <a:gd name="T27" fmla="*/ 4466 h 658"/>
                  <a:gd name="T28" fmla="+- 0 7751 7749"/>
                  <a:gd name="T29" fmla="*/ T28 w 80"/>
                  <a:gd name="T30" fmla="+- 0 4465 4031"/>
                  <a:gd name="T31" fmla="*/ 4465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2" y="434"/>
                    </a:moveTo>
                    <a:lnTo>
                      <a:pt x="2" y="657"/>
                    </a:lnTo>
                    <a:lnTo>
                      <a:pt x="0" y="658"/>
                    </a:lnTo>
                    <a:lnTo>
                      <a:pt x="79" y="658"/>
                    </a:lnTo>
                    <a:lnTo>
                      <a:pt x="78" y="657"/>
                    </a:lnTo>
                    <a:lnTo>
                      <a:pt x="78" y="435"/>
                    </a:lnTo>
                    <a:lnTo>
                      <a:pt x="2" y="435"/>
                    </a:lnTo>
                    <a:lnTo>
                      <a:pt x="2"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3" name="Freeform 1884"/>
              <p:cNvSpPr>
                <a:spLocks/>
              </p:cNvSpPr>
              <p:nvPr/>
            </p:nvSpPr>
            <p:spPr bwMode="auto">
              <a:xfrm>
                <a:off x="7749" y="4031"/>
                <a:ext cx="80" cy="658"/>
              </a:xfrm>
              <a:custGeom>
                <a:avLst/>
                <a:gdLst>
                  <a:gd name="T0" fmla="+- 0 7811 7749"/>
                  <a:gd name="T1" fmla="*/ T0 w 80"/>
                  <a:gd name="T2" fmla="+- 0 4461 4031"/>
                  <a:gd name="T3" fmla="*/ 4461 h 658"/>
                  <a:gd name="T4" fmla="+- 0 7787 7749"/>
                  <a:gd name="T5" fmla="*/ T4 w 80"/>
                  <a:gd name="T6" fmla="+- 0 4461 4031"/>
                  <a:gd name="T7" fmla="*/ 4461 h 658"/>
                  <a:gd name="T8" fmla="+- 0 7789 7749"/>
                  <a:gd name="T9" fmla="*/ T8 w 80"/>
                  <a:gd name="T10" fmla="+- 0 4463 4031"/>
                  <a:gd name="T11" fmla="*/ 4463 h 658"/>
                  <a:gd name="T12" fmla="+- 0 7787 7749"/>
                  <a:gd name="T13" fmla="*/ T12 w 80"/>
                  <a:gd name="T14" fmla="+- 0 4466 4031"/>
                  <a:gd name="T15" fmla="*/ 4466 h 658"/>
                  <a:gd name="T16" fmla="+- 0 7811 7749"/>
                  <a:gd name="T17" fmla="*/ T16 w 80"/>
                  <a:gd name="T18" fmla="+- 0 4466 4031"/>
                  <a:gd name="T19" fmla="*/ 4466 h 658"/>
                  <a:gd name="T20" fmla="+- 0 7809 7749"/>
                  <a:gd name="T21" fmla="*/ T20 w 80"/>
                  <a:gd name="T22" fmla="+- 0 4463 4031"/>
                  <a:gd name="T23" fmla="*/ 4463 h 658"/>
                  <a:gd name="T24" fmla="+- 0 7811 774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2" y="430"/>
                    </a:moveTo>
                    <a:lnTo>
                      <a:pt x="38" y="430"/>
                    </a:lnTo>
                    <a:lnTo>
                      <a:pt x="40" y="432"/>
                    </a:lnTo>
                    <a:lnTo>
                      <a:pt x="38" y="435"/>
                    </a:lnTo>
                    <a:lnTo>
                      <a:pt x="62" y="435"/>
                    </a:lnTo>
                    <a:lnTo>
                      <a:pt x="60" y="432"/>
                    </a:lnTo>
                    <a:lnTo>
                      <a:pt x="6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4" name="Freeform 1883"/>
              <p:cNvSpPr>
                <a:spLocks/>
              </p:cNvSpPr>
              <p:nvPr/>
            </p:nvSpPr>
            <p:spPr bwMode="auto">
              <a:xfrm>
                <a:off x="7749" y="4031"/>
                <a:ext cx="80" cy="658"/>
              </a:xfrm>
              <a:custGeom>
                <a:avLst/>
                <a:gdLst>
                  <a:gd name="T0" fmla="+- 0 7829 7749"/>
                  <a:gd name="T1" fmla="*/ T0 w 80"/>
                  <a:gd name="T2" fmla="+- 0 4031 4031"/>
                  <a:gd name="T3" fmla="*/ 4031 h 658"/>
                  <a:gd name="T4" fmla="+- 0 7749 7749"/>
                  <a:gd name="T5" fmla="*/ T4 w 80"/>
                  <a:gd name="T6" fmla="+- 0 4031 4031"/>
                  <a:gd name="T7" fmla="*/ 4031 h 658"/>
                  <a:gd name="T8" fmla="+- 0 7751 7749"/>
                  <a:gd name="T9" fmla="*/ T8 w 80"/>
                  <a:gd name="T10" fmla="+- 0 4033 4031"/>
                  <a:gd name="T11" fmla="*/ 4033 h 658"/>
                  <a:gd name="T12" fmla="+- 0 7751 7749"/>
                  <a:gd name="T13" fmla="*/ T12 w 80"/>
                  <a:gd name="T14" fmla="+- 0 4461 4031"/>
                  <a:gd name="T15" fmla="*/ 4461 h 658"/>
                  <a:gd name="T16" fmla="+- 0 7751 7749"/>
                  <a:gd name="T17" fmla="*/ T16 w 80"/>
                  <a:gd name="T18" fmla="+- 0 4461 4031"/>
                  <a:gd name="T19" fmla="*/ 4461 h 658"/>
                  <a:gd name="T20" fmla="+- 0 7827 7749"/>
                  <a:gd name="T21" fmla="*/ T20 w 80"/>
                  <a:gd name="T22" fmla="+- 0 4461 4031"/>
                  <a:gd name="T23" fmla="*/ 4461 h 658"/>
                  <a:gd name="T24" fmla="+- 0 7827 7749"/>
                  <a:gd name="T25" fmla="*/ T24 w 80"/>
                  <a:gd name="T26" fmla="+- 0 4451 4031"/>
                  <a:gd name="T27" fmla="*/ 4451 h 658"/>
                  <a:gd name="T28" fmla="+- 0 7763 7749"/>
                  <a:gd name="T29" fmla="*/ T28 w 80"/>
                  <a:gd name="T30" fmla="+- 0 4451 4031"/>
                  <a:gd name="T31" fmla="*/ 4451 h 658"/>
                  <a:gd name="T32" fmla="+- 0 7761 7749"/>
                  <a:gd name="T33" fmla="*/ T32 w 80"/>
                  <a:gd name="T34" fmla="+- 0 4449 4031"/>
                  <a:gd name="T35" fmla="*/ 4449 h 658"/>
                  <a:gd name="T36" fmla="+- 0 7763 7749"/>
                  <a:gd name="T37" fmla="*/ T36 w 80"/>
                  <a:gd name="T38" fmla="+- 0 4446 4031"/>
                  <a:gd name="T39" fmla="*/ 4446 h 658"/>
                  <a:gd name="T40" fmla="+- 0 7827 7749"/>
                  <a:gd name="T41" fmla="*/ T40 w 80"/>
                  <a:gd name="T42" fmla="+- 0 4446 4031"/>
                  <a:gd name="T43" fmla="*/ 4446 h 658"/>
                  <a:gd name="T44" fmla="+- 0 7827 7749"/>
                  <a:gd name="T45" fmla="*/ T44 w 80"/>
                  <a:gd name="T46" fmla="+- 0 4033 4031"/>
                  <a:gd name="T47" fmla="*/ 4033 h 658"/>
                  <a:gd name="T48" fmla="+- 0 7829 7749"/>
                  <a:gd name="T49" fmla="*/ T48 w 80"/>
                  <a:gd name="T50" fmla="+- 0 4031 4031"/>
                  <a:gd name="T51"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80" y="0"/>
                    </a:moveTo>
                    <a:lnTo>
                      <a:pt x="0" y="0"/>
                    </a:lnTo>
                    <a:lnTo>
                      <a:pt x="2" y="2"/>
                    </a:lnTo>
                    <a:lnTo>
                      <a:pt x="2" y="430"/>
                    </a:lnTo>
                    <a:lnTo>
                      <a:pt x="78" y="430"/>
                    </a:lnTo>
                    <a:lnTo>
                      <a:pt x="78" y="420"/>
                    </a:lnTo>
                    <a:lnTo>
                      <a:pt x="14" y="420"/>
                    </a:lnTo>
                    <a:lnTo>
                      <a:pt x="12" y="418"/>
                    </a:lnTo>
                    <a:lnTo>
                      <a:pt x="14"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5" name="Freeform 1882"/>
              <p:cNvSpPr>
                <a:spLocks/>
              </p:cNvSpPr>
              <p:nvPr/>
            </p:nvSpPr>
            <p:spPr bwMode="auto">
              <a:xfrm>
                <a:off x="7749" y="4031"/>
                <a:ext cx="80" cy="658"/>
              </a:xfrm>
              <a:custGeom>
                <a:avLst/>
                <a:gdLst>
                  <a:gd name="T0" fmla="+- 0 7825 7749"/>
                  <a:gd name="T1" fmla="*/ T0 w 80"/>
                  <a:gd name="T2" fmla="+- 0 4446 4031"/>
                  <a:gd name="T3" fmla="*/ 4446 h 658"/>
                  <a:gd name="T4" fmla="+- 0 7799 7749"/>
                  <a:gd name="T5" fmla="*/ T4 w 80"/>
                  <a:gd name="T6" fmla="+- 0 4446 4031"/>
                  <a:gd name="T7" fmla="*/ 4446 h 658"/>
                  <a:gd name="T8" fmla="+- 0 7802 7749"/>
                  <a:gd name="T9" fmla="*/ T8 w 80"/>
                  <a:gd name="T10" fmla="+- 0 4449 4031"/>
                  <a:gd name="T11" fmla="*/ 4449 h 658"/>
                  <a:gd name="T12" fmla="+- 0 7799 7749"/>
                  <a:gd name="T13" fmla="*/ T12 w 80"/>
                  <a:gd name="T14" fmla="+- 0 4451 4031"/>
                  <a:gd name="T15" fmla="*/ 4451 h 658"/>
                  <a:gd name="T16" fmla="+- 0 7825 7749"/>
                  <a:gd name="T17" fmla="*/ T16 w 80"/>
                  <a:gd name="T18" fmla="+- 0 4451 4031"/>
                  <a:gd name="T19" fmla="*/ 4451 h 658"/>
                  <a:gd name="T20" fmla="+- 0 7822 7749"/>
                  <a:gd name="T21" fmla="*/ T20 w 80"/>
                  <a:gd name="T22" fmla="+- 0 4449 4031"/>
                  <a:gd name="T23" fmla="*/ 4449 h 658"/>
                  <a:gd name="T24" fmla="+- 0 7825 774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6" y="415"/>
                    </a:moveTo>
                    <a:lnTo>
                      <a:pt x="50" y="415"/>
                    </a:lnTo>
                    <a:lnTo>
                      <a:pt x="53" y="418"/>
                    </a:lnTo>
                    <a:lnTo>
                      <a:pt x="50" y="420"/>
                    </a:lnTo>
                    <a:lnTo>
                      <a:pt x="76" y="420"/>
                    </a:lnTo>
                    <a:lnTo>
                      <a:pt x="73" y="418"/>
                    </a:lnTo>
                    <a:lnTo>
                      <a:pt x="7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6" name="Group 1879"/>
            <p:cNvGrpSpPr>
              <a:grpSpLocks/>
            </p:cNvGrpSpPr>
            <p:nvPr/>
          </p:nvGrpSpPr>
          <p:grpSpPr bwMode="auto">
            <a:xfrm>
              <a:off x="7751" y="4463"/>
              <a:ext cx="77" cy="2"/>
              <a:chOff x="7751" y="4463"/>
              <a:chExt cx="77" cy="2"/>
            </a:xfrm>
          </p:grpSpPr>
          <p:sp>
            <p:nvSpPr>
              <p:cNvPr id="38711" name="Freeform 1880"/>
              <p:cNvSpPr>
                <a:spLocks/>
              </p:cNvSpPr>
              <p:nvPr/>
            </p:nvSpPr>
            <p:spPr bwMode="auto">
              <a:xfrm>
                <a:off x="7751" y="4463"/>
                <a:ext cx="77" cy="2"/>
              </a:xfrm>
              <a:custGeom>
                <a:avLst/>
                <a:gdLst>
                  <a:gd name="T0" fmla="+- 0 7751 7751"/>
                  <a:gd name="T1" fmla="*/ T0 w 77"/>
                  <a:gd name="T2" fmla="+- 0 7827 7751"/>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27" name="Group 1877"/>
            <p:cNvGrpSpPr>
              <a:grpSpLocks/>
            </p:cNvGrpSpPr>
            <p:nvPr/>
          </p:nvGrpSpPr>
          <p:grpSpPr bwMode="auto">
            <a:xfrm>
              <a:off x="7761" y="4449"/>
              <a:ext cx="67" cy="2"/>
              <a:chOff x="7761" y="4449"/>
              <a:chExt cx="67" cy="2"/>
            </a:xfrm>
          </p:grpSpPr>
          <p:sp>
            <p:nvSpPr>
              <p:cNvPr id="38710" name="Freeform 1878"/>
              <p:cNvSpPr>
                <a:spLocks/>
              </p:cNvSpPr>
              <p:nvPr/>
            </p:nvSpPr>
            <p:spPr bwMode="auto">
              <a:xfrm>
                <a:off x="7761" y="4449"/>
                <a:ext cx="67" cy="2"/>
              </a:xfrm>
              <a:custGeom>
                <a:avLst/>
                <a:gdLst>
                  <a:gd name="T0" fmla="+- 0 7761 7761"/>
                  <a:gd name="T1" fmla="*/ T0 w 67"/>
                  <a:gd name="T2" fmla="+- 0 7827 7761"/>
                  <a:gd name="T3" fmla="*/ T2 w 67"/>
                </a:gdLst>
                <a:ahLst/>
                <a:cxnLst>
                  <a:cxn ang="0">
                    <a:pos x="T1" y="0"/>
                  </a:cxn>
                  <a:cxn ang="0">
                    <a:pos x="T3" y="0"/>
                  </a:cxn>
                </a:cxnLst>
                <a:rect l="0" t="0" r="r" b="b"/>
                <a:pathLst>
                  <a:path w="67">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28" name="Group 1875"/>
            <p:cNvGrpSpPr>
              <a:grpSpLocks/>
            </p:cNvGrpSpPr>
            <p:nvPr/>
          </p:nvGrpSpPr>
          <p:grpSpPr bwMode="auto">
            <a:xfrm>
              <a:off x="7748" y="4031"/>
              <a:ext cx="3" cy="658"/>
              <a:chOff x="7748" y="4031"/>
              <a:chExt cx="3" cy="658"/>
            </a:xfrm>
          </p:grpSpPr>
          <p:sp>
            <p:nvSpPr>
              <p:cNvPr id="38709" name="Freeform 1876"/>
              <p:cNvSpPr>
                <a:spLocks/>
              </p:cNvSpPr>
              <p:nvPr/>
            </p:nvSpPr>
            <p:spPr bwMode="auto">
              <a:xfrm>
                <a:off x="7748" y="4031"/>
                <a:ext cx="3" cy="658"/>
              </a:xfrm>
              <a:custGeom>
                <a:avLst/>
                <a:gdLst>
                  <a:gd name="T0" fmla="+- 0 7748 7748"/>
                  <a:gd name="T1" fmla="*/ T0 w 3"/>
                  <a:gd name="T2" fmla="+- 0 4689 4031"/>
                  <a:gd name="T3" fmla="*/ 4689 h 658"/>
                  <a:gd name="T4" fmla="+- 0 7751 7748"/>
                  <a:gd name="T5" fmla="*/ T4 w 3"/>
                  <a:gd name="T6" fmla="+- 0 4689 4031"/>
                  <a:gd name="T7" fmla="*/ 4689 h 658"/>
                  <a:gd name="T8" fmla="+- 0 7751 7748"/>
                  <a:gd name="T9" fmla="*/ T8 w 3"/>
                  <a:gd name="T10" fmla="+- 0 4031 4031"/>
                  <a:gd name="T11" fmla="*/ 4031 h 658"/>
                  <a:gd name="T12" fmla="+- 0 7748 7748"/>
                  <a:gd name="T13" fmla="*/ T12 w 3"/>
                  <a:gd name="T14" fmla="+- 0 4031 4031"/>
                  <a:gd name="T15" fmla="*/ 4031 h 658"/>
                  <a:gd name="T16" fmla="+- 0 7748 7748"/>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9" name="Group 1872"/>
            <p:cNvGrpSpPr>
              <a:grpSpLocks/>
            </p:cNvGrpSpPr>
            <p:nvPr/>
          </p:nvGrpSpPr>
          <p:grpSpPr bwMode="auto">
            <a:xfrm>
              <a:off x="7749" y="4461"/>
              <a:ext cx="2" cy="4"/>
              <a:chOff x="7749" y="4461"/>
              <a:chExt cx="2" cy="4"/>
            </a:xfrm>
          </p:grpSpPr>
          <p:sp>
            <p:nvSpPr>
              <p:cNvPr id="38707" name="Freeform 1874"/>
              <p:cNvSpPr>
                <a:spLocks/>
              </p:cNvSpPr>
              <p:nvPr/>
            </p:nvSpPr>
            <p:spPr bwMode="auto">
              <a:xfrm>
                <a:off x="7749" y="4461"/>
                <a:ext cx="2" cy="4"/>
              </a:xfrm>
              <a:custGeom>
                <a:avLst/>
                <a:gdLst>
                  <a:gd name="T0" fmla="+- 0 7751 7749"/>
                  <a:gd name="T1" fmla="*/ T0 w 2"/>
                  <a:gd name="T2" fmla="+- 0 4461 4461"/>
                  <a:gd name="T3" fmla="*/ 4461 h 4"/>
                  <a:gd name="T4" fmla="+- 0 7749 7749"/>
                  <a:gd name="T5" fmla="*/ T4 w 2"/>
                  <a:gd name="T6" fmla="+- 0 4463 4461"/>
                  <a:gd name="T7" fmla="*/ 4463 h 4"/>
                  <a:gd name="T8" fmla="+- 0 7751 7749"/>
                  <a:gd name="T9" fmla="*/ T8 w 2"/>
                  <a:gd name="T10" fmla="+- 0 4465 4461"/>
                  <a:gd name="T11" fmla="*/ 4465 h 4"/>
                  <a:gd name="T12" fmla="+- 0 7751 7749"/>
                  <a:gd name="T13" fmla="*/ T12 w 2"/>
                  <a:gd name="T14" fmla="+- 0 4461 4461"/>
                  <a:gd name="T15" fmla="*/ 4461 h 4"/>
                </a:gdLst>
                <a:ahLst/>
                <a:cxnLst>
                  <a:cxn ang="0">
                    <a:pos x="T1" y="T3"/>
                  </a:cxn>
                  <a:cxn ang="0">
                    <a:pos x="T5" y="T7"/>
                  </a:cxn>
                  <a:cxn ang="0">
                    <a:pos x="T9" y="T11"/>
                  </a:cxn>
                  <a:cxn ang="0">
                    <a:pos x="T13" y="T15"/>
                  </a:cxn>
                </a:cxnLst>
                <a:rect l="0" t="0" r="r" b="b"/>
                <a:pathLst>
                  <a:path w="2" h="4">
                    <a:moveTo>
                      <a:pt x="2" y="0"/>
                    </a:moveTo>
                    <a:lnTo>
                      <a:pt x="0" y="2"/>
                    </a:lnTo>
                    <a:lnTo>
                      <a:pt x="2" y="4"/>
                    </a:lnTo>
                    <a:lnTo>
                      <a:pt x="2"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708" name="Picture 187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30" name="Group 1870"/>
            <p:cNvGrpSpPr>
              <a:grpSpLocks/>
            </p:cNvGrpSpPr>
            <p:nvPr/>
          </p:nvGrpSpPr>
          <p:grpSpPr bwMode="auto">
            <a:xfrm>
              <a:off x="7734" y="4019"/>
              <a:ext cx="3" cy="656"/>
              <a:chOff x="7734" y="4019"/>
              <a:chExt cx="3" cy="656"/>
            </a:xfrm>
          </p:grpSpPr>
          <p:sp>
            <p:nvSpPr>
              <p:cNvPr id="38706" name="Freeform 1871"/>
              <p:cNvSpPr>
                <a:spLocks/>
              </p:cNvSpPr>
              <p:nvPr/>
            </p:nvSpPr>
            <p:spPr bwMode="auto">
              <a:xfrm>
                <a:off x="7734" y="4019"/>
                <a:ext cx="3" cy="656"/>
              </a:xfrm>
              <a:custGeom>
                <a:avLst/>
                <a:gdLst>
                  <a:gd name="T0" fmla="+- 0 7734 7734"/>
                  <a:gd name="T1" fmla="*/ T0 w 3"/>
                  <a:gd name="T2" fmla="+- 0 4675 4019"/>
                  <a:gd name="T3" fmla="*/ 4675 h 656"/>
                  <a:gd name="T4" fmla="+- 0 7736 7734"/>
                  <a:gd name="T5" fmla="*/ T4 w 3"/>
                  <a:gd name="T6" fmla="+- 0 4675 4019"/>
                  <a:gd name="T7" fmla="*/ 4675 h 656"/>
                  <a:gd name="T8" fmla="+- 0 7736 7734"/>
                  <a:gd name="T9" fmla="*/ T8 w 3"/>
                  <a:gd name="T10" fmla="+- 0 4019 4019"/>
                  <a:gd name="T11" fmla="*/ 4019 h 656"/>
                  <a:gd name="T12" fmla="+- 0 7734 7734"/>
                  <a:gd name="T13" fmla="*/ T12 w 3"/>
                  <a:gd name="T14" fmla="+- 0 4019 4019"/>
                  <a:gd name="T15" fmla="*/ 4019 h 656"/>
                  <a:gd name="T16" fmla="+- 0 7734 773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1" name="Group 1868"/>
            <p:cNvGrpSpPr>
              <a:grpSpLocks/>
            </p:cNvGrpSpPr>
            <p:nvPr/>
          </p:nvGrpSpPr>
          <p:grpSpPr bwMode="auto">
            <a:xfrm>
              <a:off x="7734" y="4018"/>
              <a:ext cx="82" cy="2"/>
              <a:chOff x="7734" y="4018"/>
              <a:chExt cx="82" cy="2"/>
            </a:xfrm>
          </p:grpSpPr>
          <p:sp>
            <p:nvSpPr>
              <p:cNvPr id="38705" name="Freeform 1869"/>
              <p:cNvSpPr>
                <a:spLocks/>
              </p:cNvSpPr>
              <p:nvPr/>
            </p:nvSpPr>
            <p:spPr bwMode="auto">
              <a:xfrm>
                <a:off x="7734" y="4018"/>
                <a:ext cx="82" cy="2"/>
              </a:xfrm>
              <a:custGeom>
                <a:avLst/>
                <a:gdLst>
                  <a:gd name="T0" fmla="+- 0 7734 7734"/>
                  <a:gd name="T1" fmla="*/ T0 w 82"/>
                  <a:gd name="T2" fmla="+- 0 7815 773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32" name="Group 1866"/>
            <p:cNvGrpSpPr>
              <a:grpSpLocks/>
            </p:cNvGrpSpPr>
            <p:nvPr/>
          </p:nvGrpSpPr>
          <p:grpSpPr bwMode="auto">
            <a:xfrm>
              <a:off x="7735" y="4674"/>
              <a:ext cx="80" cy="2"/>
              <a:chOff x="7735" y="4674"/>
              <a:chExt cx="80" cy="2"/>
            </a:xfrm>
          </p:grpSpPr>
          <p:sp>
            <p:nvSpPr>
              <p:cNvPr id="38704" name="Freeform 1867"/>
              <p:cNvSpPr>
                <a:spLocks/>
              </p:cNvSpPr>
              <p:nvPr/>
            </p:nvSpPr>
            <p:spPr bwMode="auto">
              <a:xfrm>
                <a:off x="7735" y="4674"/>
                <a:ext cx="80" cy="2"/>
              </a:xfrm>
              <a:custGeom>
                <a:avLst/>
                <a:gdLst>
                  <a:gd name="T0" fmla="+- 0 7735 7735"/>
                  <a:gd name="T1" fmla="*/ T0 w 80"/>
                  <a:gd name="T2" fmla="+- 0 7815 773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33" name="Group 1864"/>
            <p:cNvGrpSpPr>
              <a:grpSpLocks/>
            </p:cNvGrpSpPr>
            <p:nvPr/>
          </p:nvGrpSpPr>
          <p:grpSpPr bwMode="auto">
            <a:xfrm>
              <a:off x="7736" y="4672"/>
              <a:ext cx="80" cy="2"/>
              <a:chOff x="7736" y="4672"/>
              <a:chExt cx="80" cy="2"/>
            </a:xfrm>
          </p:grpSpPr>
          <p:sp>
            <p:nvSpPr>
              <p:cNvPr id="38703" name="Freeform 1865"/>
              <p:cNvSpPr>
                <a:spLocks/>
              </p:cNvSpPr>
              <p:nvPr/>
            </p:nvSpPr>
            <p:spPr bwMode="auto">
              <a:xfrm>
                <a:off x="7736" y="4672"/>
                <a:ext cx="80" cy="2"/>
              </a:xfrm>
              <a:custGeom>
                <a:avLst/>
                <a:gdLst>
                  <a:gd name="T0" fmla="+- 0 7736 7736"/>
                  <a:gd name="T1" fmla="*/ T0 w 80"/>
                  <a:gd name="T2" fmla="+- 0 7815 773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34" name="Group 1860"/>
            <p:cNvGrpSpPr>
              <a:grpSpLocks/>
            </p:cNvGrpSpPr>
            <p:nvPr/>
          </p:nvGrpSpPr>
          <p:grpSpPr bwMode="auto">
            <a:xfrm>
              <a:off x="7764" y="4125"/>
              <a:ext cx="38" cy="66"/>
              <a:chOff x="7764" y="4125"/>
              <a:chExt cx="38" cy="66"/>
            </a:xfrm>
          </p:grpSpPr>
          <p:sp>
            <p:nvSpPr>
              <p:cNvPr id="38700" name="Freeform 1863"/>
              <p:cNvSpPr>
                <a:spLocks/>
              </p:cNvSpPr>
              <p:nvPr/>
            </p:nvSpPr>
            <p:spPr bwMode="auto">
              <a:xfrm>
                <a:off x="7764" y="4125"/>
                <a:ext cx="38" cy="66"/>
              </a:xfrm>
              <a:custGeom>
                <a:avLst/>
                <a:gdLst>
                  <a:gd name="T0" fmla="+- 0 7799 7764"/>
                  <a:gd name="T1" fmla="*/ T0 w 38"/>
                  <a:gd name="T2" fmla="+- 0 4184 4125"/>
                  <a:gd name="T3" fmla="*/ 4184 h 66"/>
                  <a:gd name="T4" fmla="+- 0 7766 7764"/>
                  <a:gd name="T5" fmla="*/ T4 w 38"/>
                  <a:gd name="T6" fmla="+- 0 4184 4125"/>
                  <a:gd name="T7" fmla="*/ 4184 h 66"/>
                  <a:gd name="T8" fmla="+- 0 7765 7764"/>
                  <a:gd name="T9" fmla="*/ T8 w 38"/>
                  <a:gd name="T10" fmla="+- 0 4185 4125"/>
                  <a:gd name="T11" fmla="*/ 4185 h 66"/>
                  <a:gd name="T12" fmla="+- 0 7764 7764"/>
                  <a:gd name="T13" fmla="*/ T12 w 38"/>
                  <a:gd name="T14" fmla="+- 0 4185 4125"/>
                  <a:gd name="T15" fmla="*/ 4185 h 66"/>
                  <a:gd name="T16" fmla="+- 0 7764 7764"/>
                  <a:gd name="T17" fmla="*/ T16 w 38"/>
                  <a:gd name="T18" fmla="+- 0 4186 4125"/>
                  <a:gd name="T19" fmla="*/ 4186 h 66"/>
                  <a:gd name="T20" fmla="+- 0 7764 7764"/>
                  <a:gd name="T21" fmla="*/ T20 w 38"/>
                  <a:gd name="T22" fmla="+- 0 4190 4125"/>
                  <a:gd name="T23" fmla="*/ 4190 h 66"/>
                  <a:gd name="T24" fmla="+- 0 7765 7764"/>
                  <a:gd name="T25" fmla="*/ T24 w 38"/>
                  <a:gd name="T26" fmla="+- 0 4191 4125"/>
                  <a:gd name="T27" fmla="*/ 4191 h 66"/>
                  <a:gd name="T28" fmla="+- 0 7765 7764"/>
                  <a:gd name="T29" fmla="*/ T28 w 38"/>
                  <a:gd name="T30" fmla="+- 0 4191 4125"/>
                  <a:gd name="T31" fmla="*/ 4191 h 66"/>
                  <a:gd name="T32" fmla="+- 0 7800 7764"/>
                  <a:gd name="T33" fmla="*/ T32 w 38"/>
                  <a:gd name="T34" fmla="+- 0 4191 4125"/>
                  <a:gd name="T35" fmla="*/ 4191 h 66"/>
                  <a:gd name="T36" fmla="+- 0 7801 7764"/>
                  <a:gd name="T37" fmla="*/ T36 w 38"/>
                  <a:gd name="T38" fmla="+- 0 4191 4125"/>
                  <a:gd name="T39" fmla="*/ 4191 h 66"/>
                  <a:gd name="T40" fmla="+- 0 7801 7764"/>
                  <a:gd name="T41" fmla="*/ T40 w 38"/>
                  <a:gd name="T42" fmla="+- 0 4190 4125"/>
                  <a:gd name="T43" fmla="*/ 4190 h 66"/>
                  <a:gd name="T44" fmla="+- 0 7801 7764"/>
                  <a:gd name="T45" fmla="*/ T44 w 38"/>
                  <a:gd name="T46" fmla="+- 0 4186 4125"/>
                  <a:gd name="T47" fmla="*/ 4186 h 66"/>
                  <a:gd name="T48" fmla="+- 0 7801 7764"/>
                  <a:gd name="T49" fmla="*/ T48 w 38"/>
                  <a:gd name="T50" fmla="+- 0 4185 4125"/>
                  <a:gd name="T51" fmla="*/ 4185 h 66"/>
                  <a:gd name="T52" fmla="+- 0 7800 7764"/>
                  <a:gd name="T53" fmla="*/ T52 w 38"/>
                  <a:gd name="T54" fmla="+- 0 4185 4125"/>
                  <a:gd name="T55" fmla="*/ 4185 h 66"/>
                  <a:gd name="T56" fmla="+- 0 7799 7764"/>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01" name="Freeform 1862"/>
              <p:cNvSpPr>
                <a:spLocks/>
              </p:cNvSpPr>
              <p:nvPr/>
            </p:nvSpPr>
            <p:spPr bwMode="auto">
              <a:xfrm>
                <a:off x="7764" y="4125"/>
                <a:ext cx="38" cy="66"/>
              </a:xfrm>
              <a:custGeom>
                <a:avLst/>
                <a:gdLst>
                  <a:gd name="T0" fmla="+- 0 7788 7764"/>
                  <a:gd name="T1" fmla="*/ T0 w 38"/>
                  <a:gd name="T2" fmla="+- 0 4135 4125"/>
                  <a:gd name="T3" fmla="*/ 4135 h 66"/>
                  <a:gd name="T4" fmla="+- 0 7779 7764"/>
                  <a:gd name="T5" fmla="*/ T4 w 38"/>
                  <a:gd name="T6" fmla="+- 0 4135 4125"/>
                  <a:gd name="T7" fmla="*/ 4135 h 66"/>
                  <a:gd name="T8" fmla="+- 0 7779 7764"/>
                  <a:gd name="T9" fmla="*/ T8 w 38"/>
                  <a:gd name="T10" fmla="+- 0 4184 4125"/>
                  <a:gd name="T11" fmla="*/ 4184 h 66"/>
                  <a:gd name="T12" fmla="+- 0 7788 7764"/>
                  <a:gd name="T13" fmla="*/ T12 w 38"/>
                  <a:gd name="T14" fmla="+- 0 4184 4125"/>
                  <a:gd name="T15" fmla="*/ 4184 h 66"/>
                  <a:gd name="T16" fmla="+- 0 7788 7764"/>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02" name="Freeform 1861"/>
              <p:cNvSpPr>
                <a:spLocks/>
              </p:cNvSpPr>
              <p:nvPr/>
            </p:nvSpPr>
            <p:spPr bwMode="auto">
              <a:xfrm>
                <a:off x="7764" y="4125"/>
                <a:ext cx="38" cy="66"/>
              </a:xfrm>
              <a:custGeom>
                <a:avLst/>
                <a:gdLst>
                  <a:gd name="T0" fmla="+- 0 7786 7764"/>
                  <a:gd name="T1" fmla="*/ T0 w 38"/>
                  <a:gd name="T2" fmla="+- 0 4125 4125"/>
                  <a:gd name="T3" fmla="*/ 4125 h 66"/>
                  <a:gd name="T4" fmla="+- 0 7764 7764"/>
                  <a:gd name="T5" fmla="*/ T4 w 38"/>
                  <a:gd name="T6" fmla="+- 0 4141 4125"/>
                  <a:gd name="T7" fmla="*/ 4141 h 66"/>
                  <a:gd name="T8" fmla="+- 0 7764 7764"/>
                  <a:gd name="T9" fmla="*/ T8 w 38"/>
                  <a:gd name="T10" fmla="+- 0 4142 4125"/>
                  <a:gd name="T11" fmla="*/ 4142 h 66"/>
                  <a:gd name="T12" fmla="+- 0 7765 7764"/>
                  <a:gd name="T13" fmla="*/ T12 w 38"/>
                  <a:gd name="T14" fmla="+- 0 4143 4125"/>
                  <a:gd name="T15" fmla="*/ 4143 h 66"/>
                  <a:gd name="T16" fmla="+- 0 7767 7764"/>
                  <a:gd name="T17" fmla="*/ T16 w 38"/>
                  <a:gd name="T18" fmla="+- 0 4142 4125"/>
                  <a:gd name="T19" fmla="*/ 4142 h 66"/>
                  <a:gd name="T20" fmla="+- 0 7779 7764"/>
                  <a:gd name="T21" fmla="*/ T20 w 38"/>
                  <a:gd name="T22" fmla="+- 0 4135 4125"/>
                  <a:gd name="T23" fmla="*/ 4135 h 66"/>
                  <a:gd name="T24" fmla="+- 0 7788 7764"/>
                  <a:gd name="T25" fmla="*/ T24 w 38"/>
                  <a:gd name="T26" fmla="+- 0 4135 4125"/>
                  <a:gd name="T27" fmla="*/ 4135 h 66"/>
                  <a:gd name="T28" fmla="+- 0 7788 7764"/>
                  <a:gd name="T29" fmla="*/ T28 w 38"/>
                  <a:gd name="T30" fmla="+- 0 4126 4125"/>
                  <a:gd name="T31" fmla="*/ 4126 h 66"/>
                  <a:gd name="T32" fmla="+- 0 7787 7764"/>
                  <a:gd name="T33" fmla="*/ T32 w 38"/>
                  <a:gd name="T34" fmla="+- 0 4126 4125"/>
                  <a:gd name="T35" fmla="*/ 4126 h 66"/>
                  <a:gd name="T36" fmla="+- 0 7786 7764"/>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5" name="Group 1857"/>
            <p:cNvGrpSpPr>
              <a:grpSpLocks/>
            </p:cNvGrpSpPr>
            <p:nvPr/>
          </p:nvGrpSpPr>
          <p:grpSpPr bwMode="auto">
            <a:xfrm>
              <a:off x="7759" y="4248"/>
              <a:ext cx="45" cy="68"/>
              <a:chOff x="7759" y="4248"/>
              <a:chExt cx="45" cy="68"/>
            </a:xfrm>
          </p:grpSpPr>
          <p:sp>
            <p:nvSpPr>
              <p:cNvPr id="38698" name="Freeform 1859"/>
              <p:cNvSpPr>
                <a:spLocks/>
              </p:cNvSpPr>
              <p:nvPr/>
            </p:nvSpPr>
            <p:spPr bwMode="auto">
              <a:xfrm>
                <a:off x="7759" y="4248"/>
                <a:ext cx="45" cy="68"/>
              </a:xfrm>
              <a:custGeom>
                <a:avLst/>
                <a:gdLst>
                  <a:gd name="T0" fmla="+- 0 7786 7759"/>
                  <a:gd name="T1" fmla="*/ T0 w 45"/>
                  <a:gd name="T2" fmla="+- 0 4248 4248"/>
                  <a:gd name="T3" fmla="*/ 4248 h 68"/>
                  <a:gd name="T4" fmla="+- 0 7777 7759"/>
                  <a:gd name="T5" fmla="*/ T4 w 45"/>
                  <a:gd name="T6" fmla="+- 0 4248 4248"/>
                  <a:gd name="T7" fmla="*/ 4248 h 68"/>
                  <a:gd name="T8" fmla="+- 0 7774 7759"/>
                  <a:gd name="T9" fmla="*/ T8 w 45"/>
                  <a:gd name="T10" fmla="+- 0 4249 4248"/>
                  <a:gd name="T11" fmla="*/ 4249 h 68"/>
                  <a:gd name="T12" fmla="+- 0 7759 7759"/>
                  <a:gd name="T13" fmla="*/ T12 w 45"/>
                  <a:gd name="T14" fmla="+- 0 4287 4248"/>
                  <a:gd name="T15" fmla="*/ 4287 h 68"/>
                  <a:gd name="T16" fmla="+- 0 7759 7759"/>
                  <a:gd name="T17" fmla="*/ T16 w 45"/>
                  <a:gd name="T18" fmla="+- 0 4292 4248"/>
                  <a:gd name="T19" fmla="*/ 4292 h 68"/>
                  <a:gd name="T20" fmla="+- 0 7776 7759"/>
                  <a:gd name="T21" fmla="*/ T20 w 45"/>
                  <a:gd name="T22" fmla="+- 0 4316 4248"/>
                  <a:gd name="T23" fmla="*/ 4316 h 68"/>
                  <a:gd name="T24" fmla="+- 0 7784 7759"/>
                  <a:gd name="T25" fmla="*/ T24 w 45"/>
                  <a:gd name="T26" fmla="+- 0 4316 4248"/>
                  <a:gd name="T27" fmla="*/ 4316 h 68"/>
                  <a:gd name="T28" fmla="+- 0 7788 7759"/>
                  <a:gd name="T29" fmla="*/ T28 w 45"/>
                  <a:gd name="T30" fmla="+- 0 4315 4248"/>
                  <a:gd name="T31" fmla="*/ 4315 h 68"/>
                  <a:gd name="T32" fmla="+- 0 7794 7759"/>
                  <a:gd name="T33" fmla="*/ T32 w 45"/>
                  <a:gd name="T34" fmla="+- 0 4311 4248"/>
                  <a:gd name="T35" fmla="*/ 4311 h 68"/>
                  <a:gd name="T36" fmla="+- 0 7796 7759"/>
                  <a:gd name="T37" fmla="*/ T36 w 45"/>
                  <a:gd name="T38" fmla="+- 0 4309 4248"/>
                  <a:gd name="T39" fmla="*/ 4309 h 68"/>
                  <a:gd name="T40" fmla="+- 0 7797 7759"/>
                  <a:gd name="T41" fmla="*/ T40 w 45"/>
                  <a:gd name="T42" fmla="+- 0 4308 4248"/>
                  <a:gd name="T43" fmla="*/ 4308 h 68"/>
                  <a:gd name="T44" fmla="+- 0 7778 7759"/>
                  <a:gd name="T45" fmla="*/ T44 w 45"/>
                  <a:gd name="T46" fmla="+- 0 4308 4248"/>
                  <a:gd name="T47" fmla="*/ 4308 h 68"/>
                  <a:gd name="T48" fmla="+- 0 7776 7759"/>
                  <a:gd name="T49" fmla="*/ T48 w 45"/>
                  <a:gd name="T50" fmla="+- 0 4308 4248"/>
                  <a:gd name="T51" fmla="*/ 4308 h 68"/>
                  <a:gd name="T52" fmla="+- 0 7767 7759"/>
                  <a:gd name="T53" fmla="*/ T52 w 45"/>
                  <a:gd name="T54" fmla="+- 0 4287 4248"/>
                  <a:gd name="T55" fmla="*/ 4287 h 68"/>
                  <a:gd name="T56" fmla="+- 0 7768 7759"/>
                  <a:gd name="T57" fmla="*/ T56 w 45"/>
                  <a:gd name="T58" fmla="+- 0 4274 4248"/>
                  <a:gd name="T59" fmla="*/ 4274 h 68"/>
                  <a:gd name="T60" fmla="+- 0 7778 7759"/>
                  <a:gd name="T61" fmla="*/ T60 w 45"/>
                  <a:gd name="T62" fmla="+- 0 4255 4248"/>
                  <a:gd name="T63" fmla="*/ 4255 h 68"/>
                  <a:gd name="T64" fmla="+- 0 7798 7759"/>
                  <a:gd name="T65" fmla="*/ T64 w 45"/>
                  <a:gd name="T66" fmla="+- 0 4255 4248"/>
                  <a:gd name="T67" fmla="*/ 4255 h 68"/>
                  <a:gd name="T68" fmla="+- 0 7797 7759"/>
                  <a:gd name="T69" fmla="*/ T68 w 45"/>
                  <a:gd name="T70" fmla="+- 0 4254 4248"/>
                  <a:gd name="T71" fmla="*/ 4254 h 68"/>
                  <a:gd name="T72" fmla="+- 0 7795 7759"/>
                  <a:gd name="T73" fmla="*/ T72 w 45"/>
                  <a:gd name="T74" fmla="+- 0 4252 4248"/>
                  <a:gd name="T75" fmla="*/ 4252 h 68"/>
                  <a:gd name="T76" fmla="+- 0 7789 7759"/>
                  <a:gd name="T77" fmla="*/ T76 w 45"/>
                  <a:gd name="T78" fmla="+- 0 4249 4248"/>
                  <a:gd name="T79" fmla="*/ 4249 h 68"/>
                  <a:gd name="T80" fmla="+- 0 7786 775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9" name="Freeform 1858"/>
              <p:cNvSpPr>
                <a:spLocks/>
              </p:cNvSpPr>
              <p:nvPr/>
            </p:nvSpPr>
            <p:spPr bwMode="auto">
              <a:xfrm>
                <a:off x="7759" y="4248"/>
                <a:ext cx="45" cy="68"/>
              </a:xfrm>
              <a:custGeom>
                <a:avLst/>
                <a:gdLst>
                  <a:gd name="T0" fmla="+- 0 7798 7759"/>
                  <a:gd name="T1" fmla="*/ T0 w 45"/>
                  <a:gd name="T2" fmla="+- 0 4255 4248"/>
                  <a:gd name="T3" fmla="*/ 4255 h 68"/>
                  <a:gd name="T4" fmla="+- 0 7781 7759"/>
                  <a:gd name="T5" fmla="*/ T4 w 45"/>
                  <a:gd name="T6" fmla="+- 0 4255 4248"/>
                  <a:gd name="T7" fmla="*/ 4255 h 68"/>
                  <a:gd name="T8" fmla="+- 0 7785 7759"/>
                  <a:gd name="T9" fmla="*/ T8 w 45"/>
                  <a:gd name="T10" fmla="+- 0 4256 4248"/>
                  <a:gd name="T11" fmla="*/ 4256 h 68"/>
                  <a:gd name="T12" fmla="+- 0 7789 7759"/>
                  <a:gd name="T13" fmla="*/ T12 w 45"/>
                  <a:gd name="T14" fmla="+- 0 4258 4248"/>
                  <a:gd name="T15" fmla="*/ 4258 h 68"/>
                  <a:gd name="T16" fmla="+- 0 7794 7759"/>
                  <a:gd name="T17" fmla="*/ T16 w 45"/>
                  <a:gd name="T18" fmla="+- 0 4287 4248"/>
                  <a:gd name="T19" fmla="*/ 4287 h 68"/>
                  <a:gd name="T20" fmla="+- 0 7794 7759"/>
                  <a:gd name="T21" fmla="*/ T20 w 45"/>
                  <a:gd name="T22" fmla="+- 0 4290 4248"/>
                  <a:gd name="T23" fmla="*/ 4290 h 68"/>
                  <a:gd name="T24" fmla="+- 0 7783 7759"/>
                  <a:gd name="T25" fmla="*/ T24 w 45"/>
                  <a:gd name="T26" fmla="+- 0 4308 4248"/>
                  <a:gd name="T27" fmla="*/ 4308 h 68"/>
                  <a:gd name="T28" fmla="+- 0 7797 7759"/>
                  <a:gd name="T29" fmla="*/ T28 w 45"/>
                  <a:gd name="T30" fmla="+- 0 4308 4248"/>
                  <a:gd name="T31" fmla="*/ 4308 h 68"/>
                  <a:gd name="T32" fmla="+- 0 7800 7759"/>
                  <a:gd name="T33" fmla="*/ T32 w 45"/>
                  <a:gd name="T34" fmla="+- 0 4303 4248"/>
                  <a:gd name="T35" fmla="*/ 4303 h 68"/>
                  <a:gd name="T36" fmla="+- 0 7801 7759"/>
                  <a:gd name="T37" fmla="*/ T36 w 45"/>
                  <a:gd name="T38" fmla="+- 0 4300 4248"/>
                  <a:gd name="T39" fmla="*/ 4300 h 68"/>
                  <a:gd name="T40" fmla="+- 0 7803 7759"/>
                  <a:gd name="T41" fmla="*/ T40 w 45"/>
                  <a:gd name="T42" fmla="+- 0 4291 4248"/>
                  <a:gd name="T43" fmla="*/ 4291 h 68"/>
                  <a:gd name="T44" fmla="+- 0 7803 7759"/>
                  <a:gd name="T45" fmla="*/ T44 w 45"/>
                  <a:gd name="T46" fmla="+- 0 4287 4248"/>
                  <a:gd name="T47" fmla="*/ 4287 h 68"/>
                  <a:gd name="T48" fmla="+- 0 7803 7759"/>
                  <a:gd name="T49" fmla="*/ T48 w 45"/>
                  <a:gd name="T50" fmla="+- 0 4274 4248"/>
                  <a:gd name="T51" fmla="*/ 4274 h 68"/>
                  <a:gd name="T52" fmla="+- 0 7803 7759"/>
                  <a:gd name="T53" fmla="*/ T52 w 45"/>
                  <a:gd name="T54" fmla="+- 0 4272 4248"/>
                  <a:gd name="T55" fmla="*/ 4272 h 68"/>
                  <a:gd name="T56" fmla="+- 0 7803 7759"/>
                  <a:gd name="T57" fmla="*/ T56 w 45"/>
                  <a:gd name="T58" fmla="+- 0 4271 4248"/>
                  <a:gd name="T59" fmla="*/ 4271 h 68"/>
                  <a:gd name="T60" fmla="+- 0 7801 7759"/>
                  <a:gd name="T61" fmla="*/ T60 w 45"/>
                  <a:gd name="T62" fmla="+- 0 4263 4248"/>
                  <a:gd name="T63" fmla="*/ 4263 h 68"/>
                  <a:gd name="T64" fmla="+- 0 7800 7759"/>
                  <a:gd name="T65" fmla="*/ T64 w 45"/>
                  <a:gd name="T66" fmla="+- 0 4260 4248"/>
                  <a:gd name="T67" fmla="*/ 4260 h 68"/>
                  <a:gd name="T68" fmla="+- 0 7798 775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6" name="Group 1854"/>
            <p:cNvGrpSpPr>
              <a:grpSpLocks/>
            </p:cNvGrpSpPr>
            <p:nvPr/>
          </p:nvGrpSpPr>
          <p:grpSpPr bwMode="auto">
            <a:xfrm>
              <a:off x="7761" y="4371"/>
              <a:ext cx="40" cy="67"/>
              <a:chOff x="7761" y="4371"/>
              <a:chExt cx="40" cy="67"/>
            </a:xfrm>
          </p:grpSpPr>
          <p:sp>
            <p:nvSpPr>
              <p:cNvPr id="38696" name="Freeform 1856"/>
              <p:cNvSpPr>
                <a:spLocks/>
              </p:cNvSpPr>
              <p:nvPr/>
            </p:nvSpPr>
            <p:spPr bwMode="auto">
              <a:xfrm>
                <a:off x="7761" y="4371"/>
                <a:ext cx="40" cy="67"/>
              </a:xfrm>
              <a:custGeom>
                <a:avLst/>
                <a:gdLst>
                  <a:gd name="T0" fmla="+- 0 7796 7761"/>
                  <a:gd name="T1" fmla="*/ T0 w 40"/>
                  <a:gd name="T2" fmla="+- 0 4379 4371"/>
                  <a:gd name="T3" fmla="*/ 4379 h 67"/>
                  <a:gd name="T4" fmla="+- 0 7778 7761"/>
                  <a:gd name="T5" fmla="*/ T4 w 40"/>
                  <a:gd name="T6" fmla="+- 0 4379 4371"/>
                  <a:gd name="T7" fmla="*/ 4379 h 67"/>
                  <a:gd name="T8" fmla="+- 0 7782 7761"/>
                  <a:gd name="T9" fmla="*/ T8 w 40"/>
                  <a:gd name="T10" fmla="+- 0 4380 4371"/>
                  <a:gd name="T11" fmla="*/ 4380 h 67"/>
                  <a:gd name="T12" fmla="+- 0 7786 7761"/>
                  <a:gd name="T13" fmla="*/ T12 w 40"/>
                  <a:gd name="T14" fmla="+- 0 4382 4371"/>
                  <a:gd name="T15" fmla="*/ 4382 h 67"/>
                  <a:gd name="T16" fmla="+- 0 7788 7761"/>
                  <a:gd name="T17" fmla="*/ T16 w 40"/>
                  <a:gd name="T18" fmla="+- 0 4385 4371"/>
                  <a:gd name="T19" fmla="*/ 4385 h 67"/>
                  <a:gd name="T20" fmla="+- 0 7788 7761"/>
                  <a:gd name="T21" fmla="*/ T20 w 40"/>
                  <a:gd name="T22" fmla="+- 0 4390 4371"/>
                  <a:gd name="T23" fmla="*/ 4390 h 67"/>
                  <a:gd name="T24" fmla="+- 0 7788 7761"/>
                  <a:gd name="T25" fmla="*/ T24 w 40"/>
                  <a:gd name="T26" fmla="+- 0 4394 4371"/>
                  <a:gd name="T27" fmla="*/ 4394 h 67"/>
                  <a:gd name="T28" fmla="+- 0 7763 7761"/>
                  <a:gd name="T29" fmla="*/ T28 w 40"/>
                  <a:gd name="T30" fmla="+- 0 4428 4371"/>
                  <a:gd name="T31" fmla="*/ 4428 h 67"/>
                  <a:gd name="T32" fmla="+- 0 7762 7761"/>
                  <a:gd name="T33" fmla="*/ T32 w 40"/>
                  <a:gd name="T34" fmla="+- 0 4430 4371"/>
                  <a:gd name="T35" fmla="*/ 4430 h 67"/>
                  <a:gd name="T36" fmla="+- 0 7761 7761"/>
                  <a:gd name="T37" fmla="*/ T36 w 40"/>
                  <a:gd name="T38" fmla="+- 0 4431 4371"/>
                  <a:gd name="T39" fmla="*/ 4431 h 67"/>
                  <a:gd name="T40" fmla="+- 0 7761 7761"/>
                  <a:gd name="T41" fmla="*/ T40 w 40"/>
                  <a:gd name="T42" fmla="+- 0 4431 4371"/>
                  <a:gd name="T43" fmla="*/ 4431 h 67"/>
                  <a:gd name="T44" fmla="+- 0 7761 7761"/>
                  <a:gd name="T45" fmla="*/ T44 w 40"/>
                  <a:gd name="T46" fmla="+- 0 4436 4371"/>
                  <a:gd name="T47" fmla="*/ 4436 h 67"/>
                  <a:gd name="T48" fmla="+- 0 7761 7761"/>
                  <a:gd name="T49" fmla="*/ T48 w 40"/>
                  <a:gd name="T50" fmla="+- 0 4437 4371"/>
                  <a:gd name="T51" fmla="*/ 4437 h 67"/>
                  <a:gd name="T52" fmla="+- 0 7762 7761"/>
                  <a:gd name="T53" fmla="*/ T52 w 40"/>
                  <a:gd name="T54" fmla="+- 0 4437 4371"/>
                  <a:gd name="T55" fmla="*/ 4437 h 67"/>
                  <a:gd name="T56" fmla="+- 0 7799 7761"/>
                  <a:gd name="T57" fmla="*/ T56 w 40"/>
                  <a:gd name="T58" fmla="+- 0 4438 4371"/>
                  <a:gd name="T59" fmla="*/ 4438 h 67"/>
                  <a:gd name="T60" fmla="+- 0 7800 7761"/>
                  <a:gd name="T61" fmla="*/ T60 w 40"/>
                  <a:gd name="T62" fmla="+- 0 4437 4371"/>
                  <a:gd name="T63" fmla="*/ 4437 h 67"/>
                  <a:gd name="T64" fmla="+- 0 7801 7761"/>
                  <a:gd name="T65" fmla="*/ T64 w 40"/>
                  <a:gd name="T66" fmla="+- 0 4437 4371"/>
                  <a:gd name="T67" fmla="*/ 4437 h 67"/>
                  <a:gd name="T68" fmla="+- 0 7801 7761"/>
                  <a:gd name="T69" fmla="*/ T68 w 40"/>
                  <a:gd name="T70" fmla="+- 0 4436 4371"/>
                  <a:gd name="T71" fmla="*/ 4436 h 67"/>
                  <a:gd name="T72" fmla="+- 0 7801 7761"/>
                  <a:gd name="T73" fmla="*/ T72 w 40"/>
                  <a:gd name="T74" fmla="+- 0 4432 4371"/>
                  <a:gd name="T75" fmla="*/ 4432 h 67"/>
                  <a:gd name="T76" fmla="+- 0 7801 7761"/>
                  <a:gd name="T77" fmla="*/ T76 w 40"/>
                  <a:gd name="T78" fmla="+- 0 4431 4371"/>
                  <a:gd name="T79" fmla="*/ 4431 h 67"/>
                  <a:gd name="T80" fmla="+- 0 7800 7761"/>
                  <a:gd name="T81" fmla="*/ T80 w 40"/>
                  <a:gd name="T82" fmla="+- 0 4431 4371"/>
                  <a:gd name="T83" fmla="*/ 4431 h 67"/>
                  <a:gd name="T84" fmla="+- 0 7799 7761"/>
                  <a:gd name="T85" fmla="*/ T84 w 40"/>
                  <a:gd name="T86" fmla="+- 0 4430 4371"/>
                  <a:gd name="T87" fmla="*/ 4430 h 67"/>
                  <a:gd name="T88" fmla="+- 0 7771 7761"/>
                  <a:gd name="T89" fmla="*/ T88 w 40"/>
                  <a:gd name="T90" fmla="+- 0 4430 4371"/>
                  <a:gd name="T91" fmla="*/ 4430 h 67"/>
                  <a:gd name="T92" fmla="+- 0 7781 7761"/>
                  <a:gd name="T93" fmla="*/ T92 w 40"/>
                  <a:gd name="T94" fmla="+- 0 4419 4371"/>
                  <a:gd name="T95" fmla="*/ 4419 h 67"/>
                  <a:gd name="T96" fmla="+- 0 7798 7761"/>
                  <a:gd name="T97" fmla="*/ T96 w 40"/>
                  <a:gd name="T98" fmla="+- 0 4392 4371"/>
                  <a:gd name="T99" fmla="*/ 4392 h 67"/>
                  <a:gd name="T100" fmla="+- 0 7798 7761"/>
                  <a:gd name="T101" fmla="*/ T100 w 40"/>
                  <a:gd name="T102" fmla="+- 0 4384 4371"/>
                  <a:gd name="T103" fmla="*/ 4384 h 67"/>
                  <a:gd name="T104" fmla="+- 0 7798 7761"/>
                  <a:gd name="T105" fmla="*/ T104 w 40"/>
                  <a:gd name="T106" fmla="+- 0 4383 4371"/>
                  <a:gd name="T107" fmla="*/ 4383 h 67"/>
                  <a:gd name="T108" fmla="+- 0 7796 7761"/>
                  <a:gd name="T109" fmla="*/ T108 w 40"/>
                  <a:gd name="T110" fmla="+- 0 4379 4371"/>
                  <a:gd name="T111" fmla="*/ 4379 h 67"/>
                  <a:gd name="T112" fmla="+- 0 7796 7761"/>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9"/>
                    </a:lnTo>
                    <a:lnTo>
                      <a:pt x="27" y="23"/>
                    </a:lnTo>
                    <a:lnTo>
                      <a:pt x="2" y="57"/>
                    </a:lnTo>
                    <a:lnTo>
                      <a:pt x="1" y="59"/>
                    </a:lnTo>
                    <a:lnTo>
                      <a:pt x="0" y="60"/>
                    </a:lnTo>
                    <a:lnTo>
                      <a:pt x="0" y="65"/>
                    </a:lnTo>
                    <a:lnTo>
                      <a:pt x="0" y="66"/>
                    </a:lnTo>
                    <a:lnTo>
                      <a:pt x="1" y="66"/>
                    </a:lnTo>
                    <a:lnTo>
                      <a:pt x="38" y="67"/>
                    </a:lnTo>
                    <a:lnTo>
                      <a:pt x="39" y="66"/>
                    </a:lnTo>
                    <a:lnTo>
                      <a:pt x="40" y="66"/>
                    </a:lnTo>
                    <a:lnTo>
                      <a:pt x="40" y="65"/>
                    </a:lnTo>
                    <a:lnTo>
                      <a:pt x="40" y="61"/>
                    </a:lnTo>
                    <a:lnTo>
                      <a:pt x="40" y="60"/>
                    </a:lnTo>
                    <a:lnTo>
                      <a:pt x="39" y="60"/>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7" name="Freeform 1855"/>
              <p:cNvSpPr>
                <a:spLocks/>
              </p:cNvSpPr>
              <p:nvPr/>
            </p:nvSpPr>
            <p:spPr bwMode="auto">
              <a:xfrm>
                <a:off x="7761" y="4371"/>
                <a:ext cx="40" cy="67"/>
              </a:xfrm>
              <a:custGeom>
                <a:avLst/>
                <a:gdLst>
                  <a:gd name="T0" fmla="+- 0 7783 7761"/>
                  <a:gd name="T1" fmla="*/ T0 w 40"/>
                  <a:gd name="T2" fmla="+- 0 4371 4371"/>
                  <a:gd name="T3" fmla="*/ 4371 h 67"/>
                  <a:gd name="T4" fmla="+- 0 7762 7761"/>
                  <a:gd name="T5" fmla="*/ T4 w 40"/>
                  <a:gd name="T6" fmla="+- 0 4382 4371"/>
                  <a:gd name="T7" fmla="*/ 4382 h 67"/>
                  <a:gd name="T8" fmla="+- 0 7762 7761"/>
                  <a:gd name="T9" fmla="*/ T8 w 40"/>
                  <a:gd name="T10" fmla="+- 0 4383 4371"/>
                  <a:gd name="T11" fmla="*/ 4383 h 67"/>
                  <a:gd name="T12" fmla="+- 0 7763 7761"/>
                  <a:gd name="T13" fmla="*/ T12 w 40"/>
                  <a:gd name="T14" fmla="+- 0 4384 4371"/>
                  <a:gd name="T15" fmla="*/ 4384 h 67"/>
                  <a:gd name="T16" fmla="+- 0 7763 7761"/>
                  <a:gd name="T17" fmla="*/ T16 w 40"/>
                  <a:gd name="T18" fmla="+- 0 4384 4371"/>
                  <a:gd name="T19" fmla="*/ 4384 h 67"/>
                  <a:gd name="T20" fmla="+- 0 7765 7761"/>
                  <a:gd name="T21" fmla="*/ T20 w 40"/>
                  <a:gd name="T22" fmla="+- 0 4383 4371"/>
                  <a:gd name="T23" fmla="*/ 4383 h 67"/>
                  <a:gd name="T24" fmla="+- 0 7768 7761"/>
                  <a:gd name="T25" fmla="*/ T24 w 40"/>
                  <a:gd name="T26" fmla="+- 0 4382 4371"/>
                  <a:gd name="T27" fmla="*/ 4382 h 67"/>
                  <a:gd name="T28" fmla="+- 0 7772 7761"/>
                  <a:gd name="T29" fmla="*/ T28 w 40"/>
                  <a:gd name="T30" fmla="+- 0 4380 4371"/>
                  <a:gd name="T31" fmla="*/ 4380 h 67"/>
                  <a:gd name="T32" fmla="+- 0 7774 7761"/>
                  <a:gd name="T33" fmla="*/ T32 w 40"/>
                  <a:gd name="T34" fmla="+- 0 4379 4371"/>
                  <a:gd name="T35" fmla="*/ 4379 h 67"/>
                  <a:gd name="T36" fmla="+- 0 7776 7761"/>
                  <a:gd name="T37" fmla="*/ T36 w 40"/>
                  <a:gd name="T38" fmla="+- 0 4379 4371"/>
                  <a:gd name="T39" fmla="*/ 4379 h 67"/>
                  <a:gd name="T40" fmla="+- 0 7796 7761"/>
                  <a:gd name="T41" fmla="*/ T40 w 40"/>
                  <a:gd name="T42" fmla="+- 0 4379 4371"/>
                  <a:gd name="T43" fmla="*/ 4379 h 67"/>
                  <a:gd name="T44" fmla="+- 0 7795 7761"/>
                  <a:gd name="T45" fmla="*/ T44 w 40"/>
                  <a:gd name="T46" fmla="+- 0 4378 4371"/>
                  <a:gd name="T47" fmla="*/ 4378 h 67"/>
                  <a:gd name="T48" fmla="+- 0 7792 7761"/>
                  <a:gd name="T49" fmla="*/ T48 w 40"/>
                  <a:gd name="T50" fmla="+- 0 4375 4371"/>
                  <a:gd name="T51" fmla="*/ 4375 h 67"/>
                  <a:gd name="T52" fmla="+- 0 7790 7761"/>
                  <a:gd name="T53" fmla="*/ T52 w 40"/>
                  <a:gd name="T54" fmla="+- 0 4373 4371"/>
                  <a:gd name="T55" fmla="*/ 4373 h 67"/>
                  <a:gd name="T56" fmla="+- 0 7785 7761"/>
                  <a:gd name="T57" fmla="*/ T56 w 40"/>
                  <a:gd name="T58" fmla="+- 0 4372 4371"/>
                  <a:gd name="T59" fmla="*/ 4372 h 67"/>
                  <a:gd name="T60" fmla="+- 0 7783 7761"/>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1"/>
                    </a:lnTo>
                    <a:lnTo>
                      <a:pt x="11"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7" name="Group 1850"/>
            <p:cNvGrpSpPr>
              <a:grpSpLocks/>
            </p:cNvGrpSpPr>
            <p:nvPr/>
          </p:nvGrpSpPr>
          <p:grpSpPr bwMode="auto">
            <a:xfrm>
              <a:off x="7764" y="4495"/>
              <a:ext cx="38" cy="66"/>
              <a:chOff x="7764" y="4495"/>
              <a:chExt cx="38" cy="66"/>
            </a:xfrm>
          </p:grpSpPr>
          <p:sp>
            <p:nvSpPr>
              <p:cNvPr id="38693" name="Freeform 1853"/>
              <p:cNvSpPr>
                <a:spLocks/>
              </p:cNvSpPr>
              <p:nvPr/>
            </p:nvSpPr>
            <p:spPr bwMode="auto">
              <a:xfrm>
                <a:off x="7764" y="4495"/>
                <a:ext cx="38" cy="66"/>
              </a:xfrm>
              <a:custGeom>
                <a:avLst/>
                <a:gdLst>
                  <a:gd name="T0" fmla="+- 0 7799 7764"/>
                  <a:gd name="T1" fmla="*/ T0 w 38"/>
                  <a:gd name="T2" fmla="+- 0 4554 4495"/>
                  <a:gd name="T3" fmla="*/ 4554 h 66"/>
                  <a:gd name="T4" fmla="+- 0 7766 7764"/>
                  <a:gd name="T5" fmla="*/ T4 w 38"/>
                  <a:gd name="T6" fmla="+- 0 4554 4495"/>
                  <a:gd name="T7" fmla="*/ 4554 h 66"/>
                  <a:gd name="T8" fmla="+- 0 7765 7764"/>
                  <a:gd name="T9" fmla="*/ T8 w 38"/>
                  <a:gd name="T10" fmla="+- 0 4554 4495"/>
                  <a:gd name="T11" fmla="*/ 4554 h 66"/>
                  <a:gd name="T12" fmla="+- 0 7764 7764"/>
                  <a:gd name="T13" fmla="*/ T12 w 38"/>
                  <a:gd name="T14" fmla="+- 0 4555 4495"/>
                  <a:gd name="T15" fmla="*/ 4555 h 66"/>
                  <a:gd name="T16" fmla="+- 0 7764 7764"/>
                  <a:gd name="T17" fmla="*/ T16 w 38"/>
                  <a:gd name="T18" fmla="+- 0 4556 4495"/>
                  <a:gd name="T19" fmla="*/ 4556 h 66"/>
                  <a:gd name="T20" fmla="+- 0 7764 7764"/>
                  <a:gd name="T21" fmla="*/ T20 w 38"/>
                  <a:gd name="T22" fmla="+- 0 4559 4495"/>
                  <a:gd name="T23" fmla="*/ 4559 h 66"/>
                  <a:gd name="T24" fmla="+- 0 7765 7764"/>
                  <a:gd name="T25" fmla="*/ T24 w 38"/>
                  <a:gd name="T26" fmla="+- 0 4560 4495"/>
                  <a:gd name="T27" fmla="*/ 4560 h 66"/>
                  <a:gd name="T28" fmla="+- 0 7765 7764"/>
                  <a:gd name="T29" fmla="*/ T28 w 38"/>
                  <a:gd name="T30" fmla="+- 0 4561 4495"/>
                  <a:gd name="T31" fmla="*/ 4561 h 66"/>
                  <a:gd name="T32" fmla="+- 0 7800 7764"/>
                  <a:gd name="T33" fmla="*/ T32 w 38"/>
                  <a:gd name="T34" fmla="+- 0 4561 4495"/>
                  <a:gd name="T35" fmla="*/ 4561 h 66"/>
                  <a:gd name="T36" fmla="+- 0 7801 7764"/>
                  <a:gd name="T37" fmla="*/ T36 w 38"/>
                  <a:gd name="T38" fmla="+- 0 4560 4495"/>
                  <a:gd name="T39" fmla="*/ 4560 h 66"/>
                  <a:gd name="T40" fmla="+- 0 7801 7764"/>
                  <a:gd name="T41" fmla="*/ T40 w 38"/>
                  <a:gd name="T42" fmla="+- 0 4559 4495"/>
                  <a:gd name="T43" fmla="*/ 4559 h 66"/>
                  <a:gd name="T44" fmla="+- 0 7801 7764"/>
                  <a:gd name="T45" fmla="*/ T44 w 38"/>
                  <a:gd name="T46" fmla="+- 0 4556 4495"/>
                  <a:gd name="T47" fmla="*/ 4556 h 66"/>
                  <a:gd name="T48" fmla="+- 0 7801 7764"/>
                  <a:gd name="T49" fmla="*/ T48 w 38"/>
                  <a:gd name="T50" fmla="+- 0 4555 4495"/>
                  <a:gd name="T51" fmla="*/ 4555 h 66"/>
                  <a:gd name="T52" fmla="+- 0 7800 7764"/>
                  <a:gd name="T53" fmla="*/ T52 w 38"/>
                  <a:gd name="T54" fmla="+- 0 4554 4495"/>
                  <a:gd name="T55" fmla="*/ 4554 h 66"/>
                  <a:gd name="T56" fmla="+- 0 7799 7764"/>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4" name="Freeform 1852"/>
              <p:cNvSpPr>
                <a:spLocks/>
              </p:cNvSpPr>
              <p:nvPr/>
            </p:nvSpPr>
            <p:spPr bwMode="auto">
              <a:xfrm>
                <a:off x="7764" y="4495"/>
                <a:ext cx="38" cy="66"/>
              </a:xfrm>
              <a:custGeom>
                <a:avLst/>
                <a:gdLst>
                  <a:gd name="T0" fmla="+- 0 7788 7764"/>
                  <a:gd name="T1" fmla="*/ T0 w 38"/>
                  <a:gd name="T2" fmla="+- 0 4504 4495"/>
                  <a:gd name="T3" fmla="*/ 4504 h 66"/>
                  <a:gd name="T4" fmla="+- 0 7779 7764"/>
                  <a:gd name="T5" fmla="*/ T4 w 38"/>
                  <a:gd name="T6" fmla="+- 0 4504 4495"/>
                  <a:gd name="T7" fmla="*/ 4504 h 66"/>
                  <a:gd name="T8" fmla="+- 0 7779 7764"/>
                  <a:gd name="T9" fmla="*/ T8 w 38"/>
                  <a:gd name="T10" fmla="+- 0 4554 4495"/>
                  <a:gd name="T11" fmla="*/ 4554 h 66"/>
                  <a:gd name="T12" fmla="+- 0 7788 7764"/>
                  <a:gd name="T13" fmla="*/ T12 w 38"/>
                  <a:gd name="T14" fmla="+- 0 4554 4495"/>
                  <a:gd name="T15" fmla="*/ 4554 h 66"/>
                  <a:gd name="T16" fmla="+- 0 7788 7764"/>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5" name="Freeform 1851"/>
              <p:cNvSpPr>
                <a:spLocks/>
              </p:cNvSpPr>
              <p:nvPr/>
            </p:nvSpPr>
            <p:spPr bwMode="auto">
              <a:xfrm>
                <a:off x="7764" y="4495"/>
                <a:ext cx="38" cy="66"/>
              </a:xfrm>
              <a:custGeom>
                <a:avLst/>
                <a:gdLst>
                  <a:gd name="T0" fmla="+- 0 7786 7764"/>
                  <a:gd name="T1" fmla="*/ T0 w 38"/>
                  <a:gd name="T2" fmla="+- 0 4495 4495"/>
                  <a:gd name="T3" fmla="*/ 4495 h 66"/>
                  <a:gd name="T4" fmla="+- 0 7764 7764"/>
                  <a:gd name="T5" fmla="*/ T4 w 38"/>
                  <a:gd name="T6" fmla="+- 0 4511 4495"/>
                  <a:gd name="T7" fmla="*/ 4511 h 66"/>
                  <a:gd name="T8" fmla="+- 0 7764 7764"/>
                  <a:gd name="T9" fmla="*/ T8 w 38"/>
                  <a:gd name="T10" fmla="+- 0 4512 4495"/>
                  <a:gd name="T11" fmla="*/ 4512 h 66"/>
                  <a:gd name="T12" fmla="+- 0 7765 7764"/>
                  <a:gd name="T13" fmla="*/ T12 w 38"/>
                  <a:gd name="T14" fmla="+- 0 4512 4495"/>
                  <a:gd name="T15" fmla="*/ 4512 h 66"/>
                  <a:gd name="T16" fmla="+- 0 7767 7764"/>
                  <a:gd name="T17" fmla="*/ T16 w 38"/>
                  <a:gd name="T18" fmla="+- 0 4511 4495"/>
                  <a:gd name="T19" fmla="*/ 4511 h 66"/>
                  <a:gd name="T20" fmla="+- 0 7779 7764"/>
                  <a:gd name="T21" fmla="*/ T20 w 38"/>
                  <a:gd name="T22" fmla="+- 0 4504 4495"/>
                  <a:gd name="T23" fmla="*/ 4504 h 66"/>
                  <a:gd name="T24" fmla="+- 0 7788 7764"/>
                  <a:gd name="T25" fmla="*/ T24 w 38"/>
                  <a:gd name="T26" fmla="+- 0 4504 4495"/>
                  <a:gd name="T27" fmla="*/ 4504 h 66"/>
                  <a:gd name="T28" fmla="+- 0 7788 7764"/>
                  <a:gd name="T29" fmla="*/ T28 w 38"/>
                  <a:gd name="T30" fmla="+- 0 4496 4495"/>
                  <a:gd name="T31" fmla="*/ 4496 h 66"/>
                  <a:gd name="T32" fmla="+- 0 7787 7764"/>
                  <a:gd name="T33" fmla="*/ T32 w 38"/>
                  <a:gd name="T34" fmla="+- 0 4495 4495"/>
                  <a:gd name="T35" fmla="*/ 4495 h 66"/>
                  <a:gd name="T36" fmla="+- 0 7786 7764"/>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8" name="Group 1844"/>
            <p:cNvGrpSpPr>
              <a:grpSpLocks/>
            </p:cNvGrpSpPr>
            <p:nvPr/>
          </p:nvGrpSpPr>
          <p:grpSpPr bwMode="auto">
            <a:xfrm>
              <a:off x="7829" y="4031"/>
              <a:ext cx="80" cy="658"/>
              <a:chOff x="7829" y="4031"/>
              <a:chExt cx="80" cy="658"/>
            </a:xfrm>
          </p:grpSpPr>
          <p:sp>
            <p:nvSpPr>
              <p:cNvPr id="38688" name="Freeform 1849"/>
              <p:cNvSpPr>
                <a:spLocks/>
              </p:cNvSpPr>
              <p:nvPr/>
            </p:nvSpPr>
            <p:spPr bwMode="auto">
              <a:xfrm>
                <a:off x="7829" y="4031"/>
                <a:ext cx="80" cy="658"/>
              </a:xfrm>
              <a:custGeom>
                <a:avLst/>
                <a:gdLst>
                  <a:gd name="T0" fmla="+- 0 7906 7829"/>
                  <a:gd name="T1" fmla="*/ T0 w 80"/>
                  <a:gd name="T2" fmla="+- 0 4466 4031"/>
                  <a:gd name="T3" fmla="*/ 4466 h 658"/>
                  <a:gd name="T4" fmla="+- 0 7830 7829"/>
                  <a:gd name="T5" fmla="*/ T4 w 80"/>
                  <a:gd name="T6" fmla="+- 0 4466 4031"/>
                  <a:gd name="T7" fmla="*/ 4466 h 658"/>
                  <a:gd name="T8" fmla="+- 0 7830 7829"/>
                  <a:gd name="T9" fmla="*/ T8 w 80"/>
                  <a:gd name="T10" fmla="+- 0 4688 4031"/>
                  <a:gd name="T11" fmla="*/ 4688 h 658"/>
                  <a:gd name="T12" fmla="+- 0 7829 7829"/>
                  <a:gd name="T13" fmla="*/ T12 w 80"/>
                  <a:gd name="T14" fmla="+- 0 4689 4031"/>
                  <a:gd name="T15" fmla="*/ 4689 h 658"/>
                  <a:gd name="T16" fmla="+- 0 7908 7829"/>
                  <a:gd name="T17" fmla="*/ T16 w 80"/>
                  <a:gd name="T18" fmla="+- 0 4689 4031"/>
                  <a:gd name="T19" fmla="*/ 4689 h 658"/>
                  <a:gd name="T20" fmla="+- 0 7906 7829"/>
                  <a:gd name="T21" fmla="*/ T20 w 80"/>
                  <a:gd name="T22" fmla="+- 0 4688 4031"/>
                  <a:gd name="T23" fmla="*/ 4688 h 658"/>
                  <a:gd name="T24" fmla="+- 0 7906 7829"/>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7" y="435"/>
                    </a:moveTo>
                    <a:lnTo>
                      <a:pt x="1" y="435"/>
                    </a:lnTo>
                    <a:lnTo>
                      <a:pt x="1" y="657"/>
                    </a:lnTo>
                    <a:lnTo>
                      <a:pt x="0" y="658"/>
                    </a:lnTo>
                    <a:lnTo>
                      <a:pt x="79" y="658"/>
                    </a:lnTo>
                    <a:lnTo>
                      <a:pt x="77" y="657"/>
                    </a:lnTo>
                    <a:lnTo>
                      <a:pt x="77"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89" name="Freeform 1848"/>
              <p:cNvSpPr>
                <a:spLocks/>
              </p:cNvSpPr>
              <p:nvPr/>
            </p:nvSpPr>
            <p:spPr bwMode="auto">
              <a:xfrm>
                <a:off x="7829" y="4031"/>
                <a:ext cx="80" cy="658"/>
              </a:xfrm>
              <a:custGeom>
                <a:avLst/>
                <a:gdLst>
                  <a:gd name="T0" fmla="+- 0 7872 7829"/>
                  <a:gd name="T1" fmla="*/ T0 w 80"/>
                  <a:gd name="T2" fmla="+- 0 4461 4031"/>
                  <a:gd name="T3" fmla="*/ 4461 h 658"/>
                  <a:gd name="T4" fmla="+- 0 7847 7829"/>
                  <a:gd name="T5" fmla="*/ T4 w 80"/>
                  <a:gd name="T6" fmla="+- 0 4461 4031"/>
                  <a:gd name="T7" fmla="*/ 4461 h 658"/>
                  <a:gd name="T8" fmla="+- 0 7849 7829"/>
                  <a:gd name="T9" fmla="*/ T8 w 80"/>
                  <a:gd name="T10" fmla="+- 0 4463 4031"/>
                  <a:gd name="T11" fmla="*/ 4463 h 658"/>
                  <a:gd name="T12" fmla="+- 0 7847 7829"/>
                  <a:gd name="T13" fmla="*/ T12 w 80"/>
                  <a:gd name="T14" fmla="+- 0 4466 4031"/>
                  <a:gd name="T15" fmla="*/ 4466 h 658"/>
                  <a:gd name="T16" fmla="+- 0 7872 7829"/>
                  <a:gd name="T17" fmla="*/ T16 w 80"/>
                  <a:gd name="T18" fmla="+- 0 4466 4031"/>
                  <a:gd name="T19" fmla="*/ 4466 h 658"/>
                  <a:gd name="T20" fmla="+- 0 7869 7829"/>
                  <a:gd name="T21" fmla="*/ T20 w 80"/>
                  <a:gd name="T22" fmla="+- 0 4463 4031"/>
                  <a:gd name="T23" fmla="*/ 4463 h 658"/>
                  <a:gd name="T24" fmla="+- 0 7872 782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3" y="430"/>
                    </a:moveTo>
                    <a:lnTo>
                      <a:pt x="18" y="430"/>
                    </a:lnTo>
                    <a:lnTo>
                      <a:pt x="20" y="432"/>
                    </a:lnTo>
                    <a:lnTo>
                      <a:pt x="18" y="435"/>
                    </a:lnTo>
                    <a:lnTo>
                      <a:pt x="43" y="435"/>
                    </a:lnTo>
                    <a:lnTo>
                      <a:pt x="40" y="432"/>
                    </a:lnTo>
                    <a:lnTo>
                      <a:pt x="43"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0" name="Freeform 1847"/>
              <p:cNvSpPr>
                <a:spLocks/>
              </p:cNvSpPr>
              <p:nvPr/>
            </p:nvSpPr>
            <p:spPr bwMode="auto">
              <a:xfrm>
                <a:off x="7829" y="4031"/>
                <a:ext cx="80" cy="658"/>
              </a:xfrm>
              <a:custGeom>
                <a:avLst/>
                <a:gdLst>
                  <a:gd name="T0" fmla="+- 0 7906 7829"/>
                  <a:gd name="T1" fmla="*/ T0 w 80"/>
                  <a:gd name="T2" fmla="+- 0 4451 4031"/>
                  <a:gd name="T3" fmla="*/ 4451 h 658"/>
                  <a:gd name="T4" fmla="+- 0 7830 7829"/>
                  <a:gd name="T5" fmla="*/ T4 w 80"/>
                  <a:gd name="T6" fmla="+- 0 4451 4031"/>
                  <a:gd name="T7" fmla="*/ 4451 h 658"/>
                  <a:gd name="T8" fmla="+- 0 7830 7829"/>
                  <a:gd name="T9" fmla="*/ T8 w 80"/>
                  <a:gd name="T10" fmla="+- 0 4461 4031"/>
                  <a:gd name="T11" fmla="*/ 4461 h 658"/>
                  <a:gd name="T12" fmla="+- 0 7906 7829"/>
                  <a:gd name="T13" fmla="*/ T12 w 80"/>
                  <a:gd name="T14" fmla="+- 0 4461 4031"/>
                  <a:gd name="T15" fmla="*/ 4461 h 658"/>
                  <a:gd name="T16" fmla="+- 0 7906 7829"/>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7" y="420"/>
                    </a:moveTo>
                    <a:lnTo>
                      <a:pt x="1" y="420"/>
                    </a:lnTo>
                    <a:lnTo>
                      <a:pt x="1" y="430"/>
                    </a:lnTo>
                    <a:lnTo>
                      <a:pt x="77" y="430"/>
                    </a:lnTo>
                    <a:lnTo>
                      <a:pt x="77"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1" name="Freeform 1846"/>
              <p:cNvSpPr>
                <a:spLocks/>
              </p:cNvSpPr>
              <p:nvPr/>
            </p:nvSpPr>
            <p:spPr bwMode="auto">
              <a:xfrm>
                <a:off x="7829" y="4031"/>
                <a:ext cx="80" cy="658"/>
              </a:xfrm>
              <a:custGeom>
                <a:avLst/>
                <a:gdLst>
                  <a:gd name="T0" fmla="+- 0 7886 7829"/>
                  <a:gd name="T1" fmla="*/ T0 w 80"/>
                  <a:gd name="T2" fmla="+- 0 4446 4031"/>
                  <a:gd name="T3" fmla="*/ 4446 h 658"/>
                  <a:gd name="T4" fmla="+- 0 7861 7829"/>
                  <a:gd name="T5" fmla="*/ T4 w 80"/>
                  <a:gd name="T6" fmla="+- 0 4446 4031"/>
                  <a:gd name="T7" fmla="*/ 4446 h 658"/>
                  <a:gd name="T8" fmla="+- 0 7863 7829"/>
                  <a:gd name="T9" fmla="*/ T8 w 80"/>
                  <a:gd name="T10" fmla="+- 0 4449 4031"/>
                  <a:gd name="T11" fmla="*/ 4449 h 658"/>
                  <a:gd name="T12" fmla="+- 0 7861 7829"/>
                  <a:gd name="T13" fmla="*/ T12 w 80"/>
                  <a:gd name="T14" fmla="+- 0 4451 4031"/>
                  <a:gd name="T15" fmla="*/ 4451 h 658"/>
                  <a:gd name="T16" fmla="+- 0 7886 7829"/>
                  <a:gd name="T17" fmla="*/ T16 w 80"/>
                  <a:gd name="T18" fmla="+- 0 4451 4031"/>
                  <a:gd name="T19" fmla="*/ 4451 h 658"/>
                  <a:gd name="T20" fmla="+- 0 7884 7829"/>
                  <a:gd name="T21" fmla="*/ T20 w 80"/>
                  <a:gd name="T22" fmla="+- 0 4449 4031"/>
                  <a:gd name="T23" fmla="*/ 4449 h 658"/>
                  <a:gd name="T24" fmla="+- 0 7886 782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415"/>
                    </a:moveTo>
                    <a:lnTo>
                      <a:pt x="32" y="415"/>
                    </a:lnTo>
                    <a:lnTo>
                      <a:pt x="34" y="418"/>
                    </a:lnTo>
                    <a:lnTo>
                      <a:pt x="32" y="420"/>
                    </a:lnTo>
                    <a:lnTo>
                      <a:pt x="57" y="420"/>
                    </a:lnTo>
                    <a:lnTo>
                      <a:pt x="55" y="418"/>
                    </a:lnTo>
                    <a:lnTo>
                      <a:pt x="5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2" name="Freeform 1845"/>
              <p:cNvSpPr>
                <a:spLocks/>
              </p:cNvSpPr>
              <p:nvPr/>
            </p:nvSpPr>
            <p:spPr bwMode="auto">
              <a:xfrm>
                <a:off x="7829" y="4031"/>
                <a:ext cx="80" cy="658"/>
              </a:xfrm>
              <a:custGeom>
                <a:avLst/>
                <a:gdLst>
                  <a:gd name="T0" fmla="+- 0 7829 7829"/>
                  <a:gd name="T1" fmla="*/ T0 w 80"/>
                  <a:gd name="T2" fmla="+- 0 4031 4031"/>
                  <a:gd name="T3" fmla="*/ 4031 h 658"/>
                  <a:gd name="T4" fmla="+- 0 7830 7829"/>
                  <a:gd name="T5" fmla="*/ T4 w 80"/>
                  <a:gd name="T6" fmla="+- 0 4033 4031"/>
                  <a:gd name="T7" fmla="*/ 4033 h 658"/>
                  <a:gd name="T8" fmla="+- 0 7830 7829"/>
                  <a:gd name="T9" fmla="*/ T8 w 80"/>
                  <a:gd name="T10" fmla="+- 0 4446 4031"/>
                  <a:gd name="T11" fmla="*/ 4446 h 658"/>
                  <a:gd name="T12" fmla="+- 0 7906 7829"/>
                  <a:gd name="T13" fmla="*/ T12 w 80"/>
                  <a:gd name="T14" fmla="+- 0 4446 4031"/>
                  <a:gd name="T15" fmla="*/ 4446 h 658"/>
                  <a:gd name="T16" fmla="+- 0 7906 7829"/>
                  <a:gd name="T17" fmla="*/ T16 w 80"/>
                  <a:gd name="T18" fmla="+- 0 4033 4031"/>
                  <a:gd name="T19" fmla="*/ 4033 h 658"/>
                  <a:gd name="T20" fmla="+- 0 7908 7829"/>
                  <a:gd name="T21" fmla="*/ T20 w 80"/>
                  <a:gd name="T22" fmla="+- 0 4031 4031"/>
                  <a:gd name="T23" fmla="*/ 4031 h 658"/>
                  <a:gd name="T24" fmla="+- 0 7829 7829"/>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0" y="0"/>
                    </a:moveTo>
                    <a:lnTo>
                      <a:pt x="1" y="2"/>
                    </a:lnTo>
                    <a:lnTo>
                      <a:pt x="1" y="415"/>
                    </a:lnTo>
                    <a:lnTo>
                      <a:pt x="77" y="415"/>
                    </a:lnTo>
                    <a:lnTo>
                      <a:pt x="77"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9" name="Group 1842"/>
            <p:cNvGrpSpPr>
              <a:grpSpLocks/>
            </p:cNvGrpSpPr>
            <p:nvPr/>
          </p:nvGrpSpPr>
          <p:grpSpPr bwMode="auto">
            <a:xfrm>
              <a:off x="7830" y="4463"/>
              <a:ext cx="77" cy="2"/>
              <a:chOff x="7830" y="4463"/>
              <a:chExt cx="77" cy="2"/>
            </a:xfrm>
          </p:grpSpPr>
          <p:sp>
            <p:nvSpPr>
              <p:cNvPr id="38687" name="Freeform 1843"/>
              <p:cNvSpPr>
                <a:spLocks/>
              </p:cNvSpPr>
              <p:nvPr/>
            </p:nvSpPr>
            <p:spPr bwMode="auto">
              <a:xfrm>
                <a:off x="7830" y="4463"/>
                <a:ext cx="77" cy="2"/>
              </a:xfrm>
              <a:custGeom>
                <a:avLst/>
                <a:gdLst>
                  <a:gd name="T0" fmla="+- 0 7830 7830"/>
                  <a:gd name="T1" fmla="*/ T0 w 77"/>
                  <a:gd name="T2" fmla="+- 0 7906 7830"/>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0" name="Group 1840"/>
            <p:cNvGrpSpPr>
              <a:grpSpLocks/>
            </p:cNvGrpSpPr>
            <p:nvPr/>
          </p:nvGrpSpPr>
          <p:grpSpPr bwMode="auto">
            <a:xfrm>
              <a:off x="7830" y="4449"/>
              <a:ext cx="77" cy="2"/>
              <a:chOff x="7830" y="4449"/>
              <a:chExt cx="77" cy="2"/>
            </a:xfrm>
          </p:grpSpPr>
          <p:sp>
            <p:nvSpPr>
              <p:cNvPr id="38686" name="Freeform 1841"/>
              <p:cNvSpPr>
                <a:spLocks/>
              </p:cNvSpPr>
              <p:nvPr/>
            </p:nvSpPr>
            <p:spPr bwMode="auto">
              <a:xfrm>
                <a:off x="7830" y="4449"/>
                <a:ext cx="77" cy="2"/>
              </a:xfrm>
              <a:custGeom>
                <a:avLst/>
                <a:gdLst>
                  <a:gd name="T0" fmla="+- 0 7830 7830"/>
                  <a:gd name="T1" fmla="*/ T0 w 77"/>
                  <a:gd name="T2" fmla="+- 0 7906 7830"/>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1" name="Group 1838"/>
            <p:cNvGrpSpPr>
              <a:grpSpLocks/>
            </p:cNvGrpSpPr>
            <p:nvPr/>
          </p:nvGrpSpPr>
          <p:grpSpPr bwMode="auto">
            <a:xfrm>
              <a:off x="7829" y="4465"/>
              <a:ext cx="2" cy="224"/>
              <a:chOff x="7829" y="4465"/>
              <a:chExt cx="2" cy="224"/>
            </a:xfrm>
          </p:grpSpPr>
          <p:sp>
            <p:nvSpPr>
              <p:cNvPr id="38685" name="Freeform 1839"/>
              <p:cNvSpPr>
                <a:spLocks/>
              </p:cNvSpPr>
              <p:nvPr/>
            </p:nvSpPr>
            <p:spPr bwMode="auto">
              <a:xfrm>
                <a:off x="7829"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2" name="Group 1836"/>
            <p:cNvGrpSpPr>
              <a:grpSpLocks/>
            </p:cNvGrpSpPr>
            <p:nvPr/>
          </p:nvGrpSpPr>
          <p:grpSpPr bwMode="auto">
            <a:xfrm>
              <a:off x="7827" y="4456"/>
              <a:ext cx="3" cy="2"/>
              <a:chOff x="7827" y="4456"/>
              <a:chExt cx="3" cy="2"/>
            </a:xfrm>
          </p:grpSpPr>
          <p:sp>
            <p:nvSpPr>
              <p:cNvPr id="38684" name="Freeform 1837"/>
              <p:cNvSpPr>
                <a:spLocks/>
              </p:cNvSpPr>
              <p:nvPr/>
            </p:nvSpPr>
            <p:spPr bwMode="auto">
              <a:xfrm>
                <a:off x="7827" y="4456"/>
                <a:ext cx="3" cy="2"/>
              </a:xfrm>
              <a:custGeom>
                <a:avLst/>
                <a:gdLst>
                  <a:gd name="T0" fmla="+- 0 7827 7827"/>
                  <a:gd name="T1" fmla="*/ T0 w 3"/>
                  <a:gd name="T2" fmla="+- 0 7830 7827"/>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3" name="Group 1834"/>
            <p:cNvGrpSpPr>
              <a:grpSpLocks/>
            </p:cNvGrpSpPr>
            <p:nvPr/>
          </p:nvGrpSpPr>
          <p:grpSpPr bwMode="auto">
            <a:xfrm>
              <a:off x="7829" y="4031"/>
              <a:ext cx="2" cy="414"/>
              <a:chOff x="7829" y="4031"/>
              <a:chExt cx="2" cy="414"/>
            </a:xfrm>
          </p:grpSpPr>
          <p:sp>
            <p:nvSpPr>
              <p:cNvPr id="38683" name="Freeform 1835"/>
              <p:cNvSpPr>
                <a:spLocks/>
              </p:cNvSpPr>
              <p:nvPr/>
            </p:nvSpPr>
            <p:spPr bwMode="auto">
              <a:xfrm>
                <a:off x="782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4" name="Group 1832"/>
            <p:cNvGrpSpPr>
              <a:grpSpLocks/>
            </p:cNvGrpSpPr>
            <p:nvPr/>
          </p:nvGrpSpPr>
          <p:grpSpPr bwMode="auto">
            <a:xfrm>
              <a:off x="7827" y="4463"/>
              <a:ext cx="3" cy="2"/>
              <a:chOff x="7827" y="4463"/>
              <a:chExt cx="3" cy="2"/>
            </a:xfrm>
          </p:grpSpPr>
          <p:sp>
            <p:nvSpPr>
              <p:cNvPr id="38682" name="Freeform 1833"/>
              <p:cNvSpPr>
                <a:spLocks/>
              </p:cNvSpPr>
              <p:nvPr/>
            </p:nvSpPr>
            <p:spPr bwMode="auto">
              <a:xfrm>
                <a:off x="7827" y="4463"/>
                <a:ext cx="3" cy="2"/>
              </a:xfrm>
              <a:custGeom>
                <a:avLst/>
                <a:gdLst>
                  <a:gd name="T0" fmla="+- 0 7827 7827"/>
                  <a:gd name="T1" fmla="*/ T0 w 3"/>
                  <a:gd name="T2" fmla="+- 0 7830 7827"/>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5" name="Group 1829"/>
            <p:cNvGrpSpPr>
              <a:grpSpLocks/>
            </p:cNvGrpSpPr>
            <p:nvPr/>
          </p:nvGrpSpPr>
          <p:grpSpPr bwMode="auto">
            <a:xfrm>
              <a:off x="7827" y="4449"/>
              <a:ext cx="3" cy="2"/>
              <a:chOff x="7827" y="4449"/>
              <a:chExt cx="3" cy="2"/>
            </a:xfrm>
          </p:grpSpPr>
          <p:sp>
            <p:nvSpPr>
              <p:cNvPr id="38680" name="Freeform 1831"/>
              <p:cNvSpPr>
                <a:spLocks/>
              </p:cNvSpPr>
              <p:nvPr/>
            </p:nvSpPr>
            <p:spPr bwMode="auto">
              <a:xfrm>
                <a:off x="7827" y="4449"/>
                <a:ext cx="3" cy="2"/>
              </a:xfrm>
              <a:custGeom>
                <a:avLst/>
                <a:gdLst>
                  <a:gd name="T0" fmla="+- 0 7827 7827"/>
                  <a:gd name="T1" fmla="*/ T0 w 3"/>
                  <a:gd name="T2" fmla="+- 0 7830 7827"/>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681" name="Picture 18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1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46" name="Group 1827"/>
            <p:cNvGrpSpPr>
              <a:grpSpLocks/>
            </p:cNvGrpSpPr>
            <p:nvPr/>
          </p:nvGrpSpPr>
          <p:grpSpPr bwMode="auto">
            <a:xfrm>
              <a:off x="7813" y="4019"/>
              <a:ext cx="3" cy="656"/>
              <a:chOff x="7813" y="4019"/>
              <a:chExt cx="3" cy="656"/>
            </a:xfrm>
          </p:grpSpPr>
          <p:sp>
            <p:nvSpPr>
              <p:cNvPr id="38679" name="Freeform 1828"/>
              <p:cNvSpPr>
                <a:spLocks/>
              </p:cNvSpPr>
              <p:nvPr/>
            </p:nvSpPr>
            <p:spPr bwMode="auto">
              <a:xfrm>
                <a:off x="7813" y="4019"/>
                <a:ext cx="3" cy="656"/>
              </a:xfrm>
              <a:custGeom>
                <a:avLst/>
                <a:gdLst>
                  <a:gd name="T0" fmla="+- 0 7813 7813"/>
                  <a:gd name="T1" fmla="*/ T0 w 3"/>
                  <a:gd name="T2" fmla="+- 0 4675 4019"/>
                  <a:gd name="T3" fmla="*/ 4675 h 656"/>
                  <a:gd name="T4" fmla="+- 0 7815 7813"/>
                  <a:gd name="T5" fmla="*/ T4 w 3"/>
                  <a:gd name="T6" fmla="+- 0 4675 4019"/>
                  <a:gd name="T7" fmla="*/ 4675 h 656"/>
                  <a:gd name="T8" fmla="+- 0 7815 7813"/>
                  <a:gd name="T9" fmla="*/ T8 w 3"/>
                  <a:gd name="T10" fmla="+- 0 4019 4019"/>
                  <a:gd name="T11" fmla="*/ 4019 h 656"/>
                  <a:gd name="T12" fmla="+- 0 7813 7813"/>
                  <a:gd name="T13" fmla="*/ T12 w 3"/>
                  <a:gd name="T14" fmla="+- 0 4019 4019"/>
                  <a:gd name="T15" fmla="*/ 4019 h 656"/>
                  <a:gd name="T16" fmla="+- 0 7813 781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47" name="Group 1825"/>
            <p:cNvGrpSpPr>
              <a:grpSpLocks/>
            </p:cNvGrpSpPr>
            <p:nvPr/>
          </p:nvGrpSpPr>
          <p:grpSpPr bwMode="auto">
            <a:xfrm>
              <a:off x="7813" y="4018"/>
              <a:ext cx="82" cy="2"/>
              <a:chOff x="7813" y="4018"/>
              <a:chExt cx="82" cy="2"/>
            </a:xfrm>
          </p:grpSpPr>
          <p:sp>
            <p:nvSpPr>
              <p:cNvPr id="38678" name="Freeform 1826"/>
              <p:cNvSpPr>
                <a:spLocks/>
              </p:cNvSpPr>
              <p:nvPr/>
            </p:nvSpPr>
            <p:spPr bwMode="auto">
              <a:xfrm>
                <a:off x="7813" y="4018"/>
                <a:ext cx="82" cy="2"/>
              </a:xfrm>
              <a:custGeom>
                <a:avLst/>
                <a:gdLst>
                  <a:gd name="T0" fmla="+- 0 7813 7813"/>
                  <a:gd name="T1" fmla="*/ T0 w 82"/>
                  <a:gd name="T2" fmla="+- 0 7895 781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8" name="Group 1823"/>
            <p:cNvGrpSpPr>
              <a:grpSpLocks/>
            </p:cNvGrpSpPr>
            <p:nvPr/>
          </p:nvGrpSpPr>
          <p:grpSpPr bwMode="auto">
            <a:xfrm>
              <a:off x="7814" y="4674"/>
              <a:ext cx="80" cy="2"/>
              <a:chOff x="7814" y="4674"/>
              <a:chExt cx="80" cy="2"/>
            </a:xfrm>
          </p:grpSpPr>
          <p:sp>
            <p:nvSpPr>
              <p:cNvPr id="38677" name="Freeform 1824"/>
              <p:cNvSpPr>
                <a:spLocks/>
              </p:cNvSpPr>
              <p:nvPr/>
            </p:nvSpPr>
            <p:spPr bwMode="auto">
              <a:xfrm>
                <a:off x="7814" y="4674"/>
                <a:ext cx="80" cy="2"/>
              </a:xfrm>
              <a:custGeom>
                <a:avLst/>
                <a:gdLst>
                  <a:gd name="T0" fmla="+- 0 7814 7814"/>
                  <a:gd name="T1" fmla="*/ T0 w 80"/>
                  <a:gd name="T2" fmla="+- 0 7894 78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9" name="Group 1821"/>
            <p:cNvGrpSpPr>
              <a:grpSpLocks/>
            </p:cNvGrpSpPr>
            <p:nvPr/>
          </p:nvGrpSpPr>
          <p:grpSpPr bwMode="auto">
            <a:xfrm>
              <a:off x="7815" y="4672"/>
              <a:ext cx="80" cy="2"/>
              <a:chOff x="7815" y="4672"/>
              <a:chExt cx="80" cy="2"/>
            </a:xfrm>
          </p:grpSpPr>
          <p:sp>
            <p:nvSpPr>
              <p:cNvPr id="38676" name="Freeform 1822"/>
              <p:cNvSpPr>
                <a:spLocks/>
              </p:cNvSpPr>
              <p:nvPr/>
            </p:nvSpPr>
            <p:spPr bwMode="auto">
              <a:xfrm>
                <a:off x="7815" y="4672"/>
                <a:ext cx="80" cy="2"/>
              </a:xfrm>
              <a:custGeom>
                <a:avLst/>
                <a:gdLst>
                  <a:gd name="T0" fmla="+- 0 7815 7815"/>
                  <a:gd name="T1" fmla="*/ T0 w 80"/>
                  <a:gd name="T2" fmla="+- 0 7895 78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0" name="Group 1817"/>
            <p:cNvGrpSpPr>
              <a:grpSpLocks/>
            </p:cNvGrpSpPr>
            <p:nvPr/>
          </p:nvGrpSpPr>
          <p:grpSpPr bwMode="auto">
            <a:xfrm>
              <a:off x="7843" y="4125"/>
              <a:ext cx="38" cy="66"/>
              <a:chOff x="7843" y="4125"/>
              <a:chExt cx="38" cy="66"/>
            </a:xfrm>
          </p:grpSpPr>
          <p:sp>
            <p:nvSpPr>
              <p:cNvPr id="38673" name="Freeform 1820"/>
              <p:cNvSpPr>
                <a:spLocks/>
              </p:cNvSpPr>
              <p:nvPr/>
            </p:nvSpPr>
            <p:spPr bwMode="auto">
              <a:xfrm>
                <a:off x="7843" y="4125"/>
                <a:ext cx="38" cy="66"/>
              </a:xfrm>
              <a:custGeom>
                <a:avLst/>
                <a:gdLst>
                  <a:gd name="T0" fmla="+- 0 7879 7843"/>
                  <a:gd name="T1" fmla="*/ T0 w 38"/>
                  <a:gd name="T2" fmla="+- 0 4184 4125"/>
                  <a:gd name="T3" fmla="*/ 4184 h 66"/>
                  <a:gd name="T4" fmla="+- 0 7845 7843"/>
                  <a:gd name="T5" fmla="*/ T4 w 38"/>
                  <a:gd name="T6" fmla="+- 0 4184 4125"/>
                  <a:gd name="T7" fmla="*/ 4184 h 66"/>
                  <a:gd name="T8" fmla="+- 0 7844 7843"/>
                  <a:gd name="T9" fmla="*/ T8 w 38"/>
                  <a:gd name="T10" fmla="+- 0 4185 4125"/>
                  <a:gd name="T11" fmla="*/ 4185 h 66"/>
                  <a:gd name="T12" fmla="+- 0 7844 7843"/>
                  <a:gd name="T13" fmla="*/ T12 w 38"/>
                  <a:gd name="T14" fmla="+- 0 4185 4125"/>
                  <a:gd name="T15" fmla="*/ 4185 h 66"/>
                  <a:gd name="T16" fmla="+- 0 7843 7843"/>
                  <a:gd name="T17" fmla="*/ T16 w 38"/>
                  <a:gd name="T18" fmla="+- 0 4186 4125"/>
                  <a:gd name="T19" fmla="*/ 4186 h 66"/>
                  <a:gd name="T20" fmla="+- 0 7843 7843"/>
                  <a:gd name="T21" fmla="*/ T20 w 38"/>
                  <a:gd name="T22" fmla="+- 0 4190 4125"/>
                  <a:gd name="T23" fmla="*/ 4190 h 66"/>
                  <a:gd name="T24" fmla="+- 0 7844 7843"/>
                  <a:gd name="T25" fmla="*/ T24 w 38"/>
                  <a:gd name="T26" fmla="+- 0 4191 4125"/>
                  <a:gd name="T27" fmla="*/ 4191 h 66"/>
                  <a:gd name="T28" fmla="+- 0 7844 7843"/>
                  <a:gd name="T29" fmla="*/ T28 w 38"/>
                  <a:gd name="T30" fmla="+- 0 4191 4125"/>
                  <a:gd name="T31" fmla="*/ 4191 h 66"/>
                  <a:gd name="T32" fmla="+- 0 7879 7843"/>
                  <a:gd name="T33" fmla="*/ T32 w 38"/>
                  <a:gd name="T34" fmla="+- 0 4191 4125"/>
                  <a:gd name="T35" fmla="*/ 4191 h 66"/>
                  <a:gd name="T36" fmla="+- 0 7880 7843"/>
                  <a:gd name="T37" fmla="*/ T36 w 38"/>
                  <a:gd name="T38" fmla="+- 0 4191 4125"/>
                  <a:gd name="T39" fmla="*/ 4191 h 66"/>
                  <a:gd name="T40" fmla="+- 0 7880 7843"/>
                  <a:gd name="T41" fmla="*/ T40 w 38"/>
                  <a:gd name="T42" fmla="+- 0 4190 4125"/>
                  <a:gd name="T43" fmla="*/ 4190 h 66"/>
                  <a:gd name="T44" fmla="+- 0 7880 7843"/>
                  <a:gd name="T45" fmla="*/ T44 w 38"/>
                  <a:gd name="T46" fmla="+- 0 4186 4125"/>
                  <a:gd name="T47" fmla="*/ 4186 h 66"/>
                  <a:gd name="T48" fmla="+- 0 7880 7843"/>
                  <a:gd name="T49" fmla="*/ T48 w 38"/>
                  <a:gd name="T50" fmla="+- 0 4185 4125"/>
                  <a:gd name="T51" fmla="*/ 4185 h 66"/>
                  <a:gd name="T52" fmla="+- 0 7879 7843"/>
                  <a:gd name="T53" fmla="*/ T52 w 38"/>
                  <a:gd name="T54" fmla="+- 0 4185 4125"/>
                  <a:gd name="T55" fmla="*/ 4185 h 66"/>
                  <a:gd name="T56" fmla="+- 0 7879 7843"/>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74" name="Freeform 1819"/>
              <p:cNvSpPr>
                <a:spLocks/>
              </p:cNvSpPr>
              <p:nvPr/>
            </p:nvSpPr>
            <p:spPr bwMode="auto">
              <a:xfrm>
                <a:off x="7843" y="4125"/>
                <a:ext cx="38" cy="66"/>
              </a:xfrm>
              <a:custGeom>
                <a:avLst/>
                <a:gdLst>
                  <a:gd name="T0" fmla="+- 0 7867 7843"/>
                  <a:gd name="T1" fmla="*/ T0 w 38"/>
                  <a:gd name="T2" fmla="+- 0 4135 4125"/>
                  <a:gd name="T3" fmla="*/ 4135 h 66"/>
                  <a:gd name="T4" fmla="+- 0 7858 7843"/>
                  <a:gd name="T5" fmla="*/ T4 w 38"/>
                  <a:gd name="T6" fmla="+- 0 4135 4125"/>
                  <a:gd name="T7" fmla="*/ 4135 h 66"/>
                  <a:gd name="T8" fmla="+- 0 7858 7843"/>
                  <a:gd name="T9" fmla="*/ T8 w 38"/>
                  <a:gd name="T10" fmla="+- 0 4184 4125"/>
                  <a:gd name="T11" fmla="*/ 4184 h 66"/>
                  <a:gd name="T12" fmla="+- 0 7867 7843"/>
                  <a:gd name="T13" fmla="*/ T12 w 38"/>
                  <a:gd name="T14" fmla="+- 0 4184 4125"/>
                  <a:gd name="T15" fmla="*/ 4184 h 66"/>
                  <a:gd name="T16" fmla="+- 0 7867 7843"/>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75" name="Freeform 1818"/>
              <p:cNvSpPr>
                <a:spLocks/>
              </p:cNvSpPr>
              <p:nvPr/>
            </p:nvSpPr>
            <p:spPr bwMode="auto">
              <a:xfrm>
                <a:off x="7843" y="4125"/>
                <a:ext cx="38" cy="66"/>
              </a:xfrm>
              <a:custGeom>
                <a:avLst/>
                <a:gdLst>
                  <a:gd name="T0" fmla="+- 0 7862 7843"/>
                  <a:gd name="T1" fmla="*/ T0 w 38"/>
                  <a:gd name="T2" fmla="+- 0 4125 4125"/>
                  <a:gd name="T3" fmla="*/ 4125 h 66"/>
                  <a:gd name="T4" fmla="+- 0 7843 7843"/>
                  <a:gd name="T5" fmla="*/ T4 w 38"/>
                  <a:gd name="T6" fmla="+- 0 4141 4125"/>
                  <a:gd name="T7" fmla="*/ 4141 h 66"/>
                  <a:gd name="T8" fmla="+- 0 7844 7843"/>
                  <a:gd name="T9" fmla="*/ T8 w 38"/>
                  <a:gd name="T10" fmla="+- 0 4142 4125"/>
                  <a:gd name="T11" fmla="*/ 4142 h 66"/>
                  <a:gd name="T12" fmla="+- 0 7844 7843"/>
                  <a:gd name="T13" fmla="*/ T12 w 38"/>
                  <a:gd name="T14" fmla="+- 0 4143 4125"/>
                  <a:gd name="T15" fmla="*/ 4143 h 66"/>
                  <a:gd name="T16" fmla="+- 0 7846 7843"/>
                  <a:gd name="T17" fmla="*/ T16 w 38"/>
                  <a:gd name="T18" fmla="+- 0 4142 4125"/>
                  <a:gd name="T19" fmla="*/ 4142 h 66"/>
                  <a:gd name="T20" fmla="+- 0 7858 7843"/>
                  <a:gd name="T21" fmla="*/ T20 w 38"/>
                  <a:gd name="T22" fmla="+- 0 4135 4125"/>
                  <a:gd name="T23" fmla="*/ 4135 h 66"/>
                  <a:gd name="T24" fmla="+- 0 7867 7843"/>
                  <a:gd name="T25" fmla="*/ T24 w 38"/>
                  <a:gd name="T26" fmla="+- 0 4135 4125"/>
                  <a:gd name="T27" fmla="*/ 4135 h 66"/>
                  <a:gd name="T28" fmla="+- 0 7867 7843"/>
                  <a:gd name="T29" fmla="*/ T28 w 38"/>
                  <a:gd name="T30" fmla="+- 0 4126 4125"/>
                  <a:gd name="T31" fmla="*/ 4126 h 66"/>
                  <a:gd name="T32" fmla="+- 0 7866 7843"/>
                  <a:gd name="T33" fmla="*/ T32 w 38"/>
                  <a:gd name="T34" fmla="+- 0 4126 4125"/>
                  <a:gd name="T35" fmla="*/ 4126 h 66"/>
                  <a:gd name="T36" fmla="+- 0 7865 7843"/>
                  <a:gd name="T37" fmla="*/ T36 w 38"/>
                  <a:gd name="T38" fmla="+- 0 4125 4125"/>
                  <a:gd name="T39" fmla="*/ 4125 h 66"/>
                  <a:gd name="T40" fmla="+- 0 7862 7843"/>
                  <a:gd name="T41" fmla="*/ T40 w 38"/>
                  <a:gd name="T42" fmla="+- 0 4125 4125"/>
                  <a:gd name="T43"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38" h="66">
                    <a:moveTo>
                      <a:pt x="19" y="0"/>
                    </a:moveTo>
                    <a:lnTo>
                      <a:pt x="0" y="16"/>
                    </a:lnTo>
                    <a:lnTo>
                      <a:pt x="1" y="17"/>
                    </a:lnTo>
                    <a:lnTo>
                      <a:pt x="1" y="18"/>
                    </a:lnTo>
                    <a:lnTo>
                      <a:pt x="3" y="17"/>
                    </a:lnTo>
                    <a:lnTo>
                      <a:pt x="15" y="10"/>
                    </a:lnTo>
                    <a:lnTo>
                      <a:pt x="24" y="10"/>
                    </a:lnTo>
                    <a:lnTo>
                      <a:pt x="24" y="1"/>
                    </a:lnTo>
                    <a:lnTo>
                      <a:pt x="23" y="1"/>
                    </a:lnTo>
                    <a:lnTo>
                      <a:pt x="22" y="0"/>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1" name="Group 1814"/>
            <p:cNvGrpSpPr>
              <a:grpSpLocks/>
            </p:cNvGrpSpPr>
            <p:nvPr/>
          </p:nvGrpSpPr>
          <p:grpSpPr bwMode="auto">
            <a:xfrm>
              <a:off x="7838" y="4248"/>
              <a:ext cx="45" cy="68"/>
              <a:chOff x="7838" y="4248"/>
              <a:chExt cx="45" cy="68"/>
            </a:xfrm>
          </p:grpSpPr>
          <p:sp>
            <p:nvSpPr>
              <p:cNvPr id="38671" name="Freeform 1816"/>
              <p:cNvSpPr>
                <a:spLocks/>
              </p:cNvSpPr>
              <p:nvPr/>
            </p:nvSpPr>
            <p:spPr bwMode="auto">
              <a:xfrm>
                <a:off x="7838" y="4248"/>
                <a:ext cx="45" cy="68"/>
              </a:xfrm>
              <a:custGeom>
                <a:avLst/>
                <a:gdLst>
                  <a:gd name="T0" fmla="+- 0 7865 7838"/>
                  <a:gd name="T1" fmla="*/ T0 w 45"/>
                  <a:gd name="T2" fmla="+- 0 4248 4248"/>
                  <a:gd name="T3" fmla="*/ 4248 h 68"/>
                  <a:gd name="T4" fmla="+- 0 7857 7838"/>
                  <a:gd name="T5" fmla="*/ T4 w 45"/>
                  <a:gd name="T6" fmla="+- 0 4248 4248"/>
                  <a:gd name="T7" fmla="*/ 4248 h 68"/>
                  <a:gd name="T8" fmla="+- 0 7853 7838"/>
                  <a:gd name="T9" fmla="*/ T8 w 45"/>
                  <a:gd name="T10" fmla="+- 0 4249 4248"/>
                  <a:gd name="T11" fmla="*/ 4249 h 68"/>
                  <a:gd name="T12" fmla="+- 0 7838 7838"/>
                  <a:gd name="T13" fmla="*/ T12 w 45"/>
                  <a:gd name="T14" fmla="+- 0 4287 4248"/>
                  <a:gd name="T15" fmla="*/ 4287 h 68"/>
                  <a:gd name="T16" fmla="+- 0 7838 7838"/>
                  <a:gd name="T17" fmla="*/ T16 w 45"/>
                  <a:gd name="T18" fmla="+- 0 4292 4248"/>
                  <a:gd name="T19" fmla="*/ 4292 h 68"/>
                  <a:gd name="T20" fmla="+- 0 7855 7838"/>
                  <a:gd name="T21" fmla="*/ T20 w 45"/>
                  <a:gd name="T22" fmla="+- 0 4316 4248"/>
                  <a:gd name="T23" fmla="*/ 4316 h 68"/>
                  <a:gd name="T24" fmla="+- 0 7864 7838"/>
                  <a:gd name="T25" fmla="*/ T24 w 45"/>
                  <a:gd name="T26" fmla="+- 0 4316 4248"/>
                  <a:gd name="T27" fmla="*/ 4316 h 68"/>
                  <a:gd name="T28" fmla="+- 0 7867 7838"/>
                  <a:gd name="T29" fmla="*/ T28 w 45"/>
                  <a:gd name="T30" fmla="+- 0 4315 4248"/>
                  <a:gd name="T31" fmla="*/ 4315 h 68"/>
                  <a:gd name="T32" fmla="+- 0 7873 7838"/>
                  <a:gd name="T33" fmla="*/ T32 w 45"/>
                  <a:gd name="T34" fmla="+- 0 4311 4248"/>
                  <a:gd name="T35" fmla="*/ 4311 h 68"/>
                  <a:gd name="T36" fmla="+- 0 7876 7838"/>
                  <a:gd name="T37" fmla="*/ T36 w 45"/>
                  <a:gd name="T38" fmla="+- 0 4309 4248"/>
                  <a:gd name="T39" fmla="*/ 4309 h 68"/>
                  <a:gd name="T40" fmla="+- 0 7876 7838"/>
                  <a:gd name="T41" fmla="*/ T40 w 45"/>
                  <a:gd name="T42" fmla="+- 0 4308 4248"/>
                  <a:gd name="T43" fmla="*/ 4308 h 68"/>
                  <a:gd name="T44" fmla="+- 0 7858 7838"/>
                  <a:gd name="T45" fmla="*/ T44 w 45"/>
                  <a:gd name="T46" fmla="+- 0 4308 4248"/>
                  <a:gd name="T47" fmla="*/ 4308 h 68"/>
                  <a:gd name="T48" fmla="+- 0 7856 7838"/>
                  <a:gd name="T49" fmla="*/ T48 w 45"/>
                  <a:gd name="T50" fmla="+- 0 4308 4248"/>
                  <a:gd name="T51" fmla="*/ 4308 h 68"/>
                  <a:gd name="T52" fmla="+- 0 7847 7838"/>
                  <a:gd name="T53" fmla="*/ T52 w 45"/>
                  <a:gd name="T54" fmla="+- 0 4287 4248"/>
                  <a:gd name="T55" fmla="*/ 4287 h 68"/>
                  <a:gd name="T56" fmla="+- 0 7847 7838"/>
                  <a:gd name="T57" fmla="*/ T56 w 45"/>
                  <a:gd name="T58" fmla="+- 0 4274 4248"/>
                  <a:gd name="T59" fmla="*/ 4274 h 68"/>
                  <a:gd name="T60" fmla="+- 0 7857 7838"/>
                  <a:gd name="T61" fmla="*/ T60 w 45"/>
                  <a:gd name="T62" fmla="+- 0 4255 4248"/>
                  <a:gd name="T63" fmla="*/ 4255 h 68"/>
                  <a:gd name="T64" fmla="+- 0 7877 7838"/>
                  <a:gd name="T65" fmla="*/ T64 w 45"/>
                  <a:gd name="T66" fmla="+- 0 4255 4248"/>
                  <a:gd name="T67" fmla="*/ 4255 h 68"/>
                  <a:gd name="T68" fmla="+- 0 7876 7838"/>
                  <a:gd name="T69" fmla="*/ T68 w 45"/>
                  <a:gd name="T70" fmla="+- 0 4254 4248"/>
                  <a:gd name="T71" fmla="*/ 4254 h 68"/>
                  <a:gd name="T72" fmla="+- 0 7874 7838"/>
                  <a:gd name="T73" fmla="*/ T72 w 45"/>
                  <a:gd name="T74" fmla="+- 0 4252 4248"/>
                  <a:gd name="T75" fmla="*/ 4252 h 68"/>
                  <a:gd name="T76" fmla="+- 0 7868 7838"/>
                  <a:gd name="T77" fmla="*/ T76 w 45"/>
                  <a:gd name="T78" fmla="+- 0 4249 4248"/>
                  <a:gd name="T79" fmla="*/ 4249 h 68"/>
                  <a:gd name="T80" fmla="+- 0 7865 7838"/>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72" name="Freeform 1815"/>
              <p:cNvSpPr>
                <a:spLocks/>
              </p:cNvSpPr>
              <p:nvPr/>
            </p:nvSpPr>
            <p:spPr bwMode="auto">
              <a:xfrm>
                <a:off x="7838" y="4248"/>
                <a:ext cx="45" cy="68"/>
              </a:xfrm>
              <a:custGeom>
                <a:avLst/>
                <a:gdLst>
                  <a:gd name="T0" fmla="+- 0 7877 7838"/>
                  <a:gd name="T1" fmla="*/ T0 w 45"/>
                  <a:gd name="T2" fmla="+- 0 4255 4248"/>
                  <a:gd name="T3" fmla="*/ 4255 h 68"/>
                  <a:gd name="T4" fmla="+- 0 7860 7838"/>
                  <a:gd name="T5" fmla="*/ T4 w 45"/>
                  <a:gd name="T6" fmla="+- 0 4255 4248"/>
                  <a:gd name="T7" fmla="*/ 4255 h 68"/>
                  <a:gd name="T8" fmla="+- 0 7865 7838"/>
                  <a:gd name="T9" fmla="*/ T8 w 45"/>
                  <a:gd name="T10" fmla="+- 0 4256 4248"/>
                  <a:gd name="T11" fmla="*/ 4256 h 68"/>
                  <a:gd name="T12" fmla="+- 0 7868 7838"/>
                  <a:gd name="T13" fmla="*/ T12 w 45"/>
                  <a:gd name="T14" fmla="+- 0 4258 4248"/>
                  <a:gd name="T15" fmla="*/ 4258 h 68"/>
                  <a:gd name="T16" fmla="+- 0 7874 7838"/>
                  <a:gd name="T17" fmla="*/ T16 w 45"/>
                  <a:gd name="T18" fmla="+- 0 4287 4248"/>
                  <a:gd name="T19" fmla="*/ 4287 h 68"/>
                  <a:gd name="T20" fmla="+- 0 7873 7838"/>
                  <a:gd name="T21" fmla="*/ T20 w 45"/>
                  <a:gd name="T22" fmla="+- 0 4290 4248"/>
                  <a:gd name="T23" fmla="*/ 4290 h 68"/>
                  <a:gd name="T24" fmla="+- 0 7862 7838"/>
                  <a:gd name="T25" fmla="*/ T24 w 45"/>
                  <a:gd name="T26" fmla="+- 0 4308 4248"/>
                  <a:gd name="T27" fmla="*/ 4308 h 68"/>
                  <a:gd name="T28" fmla="+- 0 7876 7838"/>
                  <a:gd name="T29" fmla="*/ T28 w 45"/>
                  <a:gd name="T30" fmla="+- 0 4308 4248"/>
                  <a:gd name="T31" fmla="*/ 4308 h 68"/>
                  <a:gd name="T32" fmla="+- 0 7879 7838"/>
                  <a:gd name="T33" fmla="*/ T32 w 45"/>
                  <a:gd name="T34" fmla="+- 0 4303 4248"/>
                  <a:gd name="T35" fmla="*/ 4303 h 68"/>
                  <a:gd name="T36" fmla="+- 0 7880 7838"/>
                  <a:gd name="T37" fmla="*/ T36 w 45"/>
                  <a:gd name="T38" fmla="+- 0 4300 4248"/>
                  <a:gd name="T39" fmla="*/ 4300 h 68"/>
                  <a:gd name="T40" fmla="+- 0 7882 7838"/>
                  <a:gd name="T41" fmla="*/ T40 w 45"/>
                  <a:gd name="T42" fmla="+- 0 4291 4248"/>
                  <a:gd name="T43" fmla="*/ 4291 h 68"/>
                  <a:gd name="T44" fmla="+- 0 7882 7838"/>
                  <a:gd name="T45" fmla="*/ T44 w 45"/>
                  <a:gd name="T46" fmla="+- 0 4287 4248"/>
                  <a:gd name="T47" fmla="*/ 4287 h 68"/>
                  <a:gd name="T48" fmla="+- 0 7882 7838"/>
                  <a:gd name="T49" fmla="*/ T48 w 45"/>
                  <a:gd name="T50" fmla="+- 0 4274 4248"/>
                  <a:gd name="T51" fmla="*/ 4274 h 68"/>
                  <a:gd name="T52" fmla="+- 0 7882 7838"/>
                  <a:gd name="T53" fmla="*/ T52 w 45"/>
                  <a:gd name="T54" fmla="+- 0 4272 4248"/>
                  <a:gd name="T55" fmla="*/ 4272 h 68"/>
                  <a:gd name="T56" fmla="+- 0 7882 7838"/>
                  <a:gd name="T57" fmla="*/ T56 w 45"/>
                  <a:gd name="T58" fmla="+- 0 4271 4248"/>
                  <a:gd name="T59" fmla="*/ 4271 h 68"/>
                  <a:gd name="T60" fmla="+- 0 7881 7838"/>
                  <a:gd name="T61" fmla="*/ T60 w 45"/>
                  <a:gd name="T62" fmla="+- 0 4263 4248"/>
                  <a:gd name="T63" fmla="*/ 4263 h 68"/>
                  <a:gd name="T64" fmla="+- 0 7879 7838"/>
                  <a:gd name="T65" fmla="*/ T64 w 45"/>
                  <a:gd name="T66" fmla="+- 0 4260 4248"/>
                  <a:gd name="T67" fmla="*/ 4260 h 68"/>
                  <a:gd name="T68" fmla="+- 0 7877 7838"/>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2" name="Group 1811"/>
            <p:cNvGrpSpPr>
              <a:grpSpLocks/>
            </p:cNvGrpSpPr>
            <p:nvPr/>
          </p:nvGrpSpPr>
          <p:grpSpPr bwMode="auto">
            <a:xfrm>
              <a:off x="7840" y="4371"/>
              <a:ext cx="40" cy="67"/>
              <a:chOff x="7840" y="4371"/>
              <a:chExt cx="40" cy="67"/>
            </a:xfrm>
          </p:grpSpPr>
          <p:sp>
            <p:nvSpPr>
              <p:cNvPr id="38669" name="Freeform 1813"/>
              <p:cNvSpPr>
                <a:spLocks/>
              </p:cNvSpPr>
              <p:nvPr/>
            </p:nvSpPr>
            <p:spPr bwMode="auto">
              <a:xfrm>
                <a:off x="7840" y="4371"/>
                <a:ext cx="40" cy="67"/>
              </a:xfrm>
              <a:custGeom>
                <a:avLst/>
                <a:gdLst>
                  <a:gd name="T0" fmla="+- 0 7875 7840"/>
                  <a:gd name="T1" fmla="*/ T0 w 40"/>
                  <a:gd name="T2" fmla="+- 0 4379 4371"/>
                  <a:gd name="T3" fmla="*/ 4379 h 67"/>
                  <a:gd name="T4" fmla="+- 0 7857 7840"/>
                  <a:gd name="T5" fmla="*/ T4 w 40"/>
                  <a:gd name="T6" fmla="+- 0 4379 4371"/>
                  <a:gd name="T7" fmla="*/ 4379 h 67"/>
                  <a:gd name="T8" fmla="+- 0 7862 7840"/>
                  <a:gd name="T9" fmla="*/ T8 w 40"/>
                  <a:gd name="T10" fmla="+- 0 4380 4371"/>
                  <a:gd name="T11" fmla="*/ 4380 h 67"/>
                  <a:gd name="T12" fmla="+- 0 7865 7840"/>
                  <a:gd name="T13" fmla="*/ T12 w 40"/>
                  <a:gd name="T14" fmla="+- 0 4382 4371"/>
                  <a:gd name="T15" fmla="*/ 4382 h 67"/>
                  <a:gd name="T16" fmla="+- 0 7867 7840"/>
                  <a:gd name="T17" fmla="*/ T16 w 40"/>
                  <a:gd name="T18" fmla="+- 0 4385 4371"/>
                  <a:gd name="T19" fmla="*/ 4385 h 67"/>
                  <a:gd name="T20" fmla="+- 0 7868 7840"/>
                  <a:gd name="T21" fmla="*/ T20 w 40"/>
                  <a:gd name="T22" fmla="+- 0 4390 4371"/>
                  <a:gd name="T23" fmla="*/ 4390 h 67"/>
                  <a:gd name="T24" fmla="+- 0 7867 7840"/>
                  <a:gd name="T25" fmla="*/ T24 w 40"/>
                  <a:gd name="T26" fmla="+- 0 4394 4371"/>
                  <a:gd name="T27" fmla="*/ 4394 h 67"/>
                  <a:gd name="T28" fmla="+- 0 7842 7840"/>
                  <a:gd name="T29" fmla="*/ T28 w 40"/>
                  <a:gd name="T30" fmla="+- 0 4428 4371"/>
                  <a:gd name="T31" fmla="*/ 4428 h 67"/>
                  <a:gd name="T32" fmla="+- 0 7841 7840"/>
                  <a:gd name="T33" fmla="*/ T32 w 40"/>
                  <a:gd name="T34" fmla="+- 0 4430 4371"/>
                  <a:gd name="T35" fmla="*/ 4430 h 67"/>
                  <a:gd name="T36" fmla="+- 0 7840 7840"/>
                  <a:gd name="T37" fmla="*/ T36 w 40"/>
                  <a:gd name="T38" fmla="+- 0 4431 4371"/>
                  <a:gd name="T39" fmla="*/ 4431 h 67"/>
                  <a:gd name="T40" fmla="+- 0 7840 7840"/>
                  <a:gd name="T41" fmla="*/ T40 w 40"/>
                  <a:gd name="T42" fmla="+- 0 4431 4371"/>
                  <a:gd name="T43" fmla="*/ 4431 h 67"/>
                  <a:gd name="T44" fmla="+- 0 7840 7840"/>
                  <a:gd name="T45" fmla="*/ T44 w 40"/>
                  <a:gd name="T46" fmla="+- 0 4436 4371"/>
                  <a:gd name="T47" fmla="*/ 4436 h 67"/>
                  <a:gd name="T48" fmla="+- 0 7841 7840"/>
                  <a:gd name="T49" fmla="*/ T48 w 40"/>
                  <a:gd name="T50" fmla="+- 0 4437 4371"/>
                  <a:gd name="T51" fmla="*/ 4437 h 67"/>
                  <a:gd name="T52" fmla="+- 0 7842 7840"/>
                  <a:gd name="T53" fmla="*/ T52 w 40"/>
                  <a:gd name="T54" fmla="+- 0 4437 4371"/>
                  <a:gd name="T55" fmla="*/ 4437 h 67"/>
                  <a:gd name="T56" fmla="+- 0 7878 7840"/>
                  <a:gd name="T57" fmla="*/ T56 w 40"/>
                  <a:gd name="T58" fmla="+- 0 4438 4371"/>
                  <a:gd name="T59" fmla="*/ 4438 h 67"/>
                  <a:gd name="T60" fmla="+- 0 7879 7840"/>
                  <a:gd name="T61" fmla="*/ T60 w 40"/>
                  <a:gd name="T62" fmla="+- 0 4437 4371"/>
                  <a:gd name="T63" fmla="*/ 4437 h 67"/>
                  <a:gd name="T64" fmla="+- 0 7880 7840"/>
                  <a:gd name="T65" fmla="*/ T64 w 40"/>
                  <a:gd name="T66" fmla="+- 0 4437 4371"/>
                  <a:gd name="T67" fmla="*/ 4437 h 67"/>
                  <a:gd name="T68" fmla="+- 0 7880 7840"/>
                  <a:gd name="T69" fmla="*/ T68 w 40"/>
                  <a:gd name="T70" fmla="+- 0 4436 4371"/>
                  <a:gd name="T71" fmla="*/ 4436 h 67"/>
                  <a:gd name="T72" fmla="+- 0 7880 7840"/>
                  <a:gd name="T73" fmla="*/ T72 w 40"/>
                  <a:gd name="T74" fmla="+- 0 4432 4371"/>
                  <a:gd name="T75" fmla="*/ 4432 h 67"/>
                  <a:gd name="T76" fmla="+- 0 7880 7840"/>
                  <a:gd name="T77" fmla="*/ T76 w 40"/>
                  <a:gd name="T78" fmla="+- 0 4431 4371"/>
                  <a:gd name="T79" fmla="*/ 4431 h 67"/>
                  <a:gd name="T80" fmla="+- 0 7879 7840"/>
                  <a:gd name="T81" fmla="*/ T80 w 40"/>
                  <a:gd name="T82" fmla="+- 0 4431 4371"/>
                  <a:gd name="T83" fmla="*/ 4431 h 67"/>
                  <a:gd name="T84" fmla="+- 0 7878 7840"/>
                  <a:gd name="T85" fmla="*/ T84 w 40"/>
                  <a:gd name="T86" fmla="+- 0 4430 4371"/>
                  <a:gd name="T87" fmla="*/ 4430 h 67"/>
                  <a:gd name="T88" fmla="+- 0 7850 7840"/>
                  <a:gd name="T89" fmla="*/ T88 w 40"/>
                  <a:gd name="T90" fmla="+- 0 4430 4371"/>
                  <a:gd name="T91" fmla="*/ 4430 h 67"/>
                  <a:gd name="T92" fmla="+- 0 7861 7840"/>
                  <a:gd name="T93" fmla="*/ T92 w 40"/>
                  <a:gd name="T94" fmla="+- 0 4419 4371"/>
                  <a:gd name="T95" fmla="*/ 4419 h 67"/>
                  <a:gd name="T96" fmla="+- 0 7877 7840"/>
                  <a:gd name="T97" fmla="*/ T96 w 40"/>
                  <a:gd name="T98" fmla="+- 0 4392 4371"/>
                  <a:gd name="T99" fmla="*/ 4392 h 67"/>
                  <a:gd name="T100" fmla="+- 0 7877 7840"/>
                  <a:gd name="T101" fmla="*/ T100 w 40"/>
                  <a:gd name="T102" fmla="+- 0 4384 4371"/>
                  <a:gd name="T103" fmla="*/ 4384 h 67"/>
                  <a:gd name="T104" fmla="+- 0 7875 7840"/>
                  <a:gd name="T105" fmla="*/ T104 w 40"/>
                  <a:gd name="T106" fmla="+- 0 4379 4371"/>
                  <a:gd name="T107" fmla="*/ 4379 h 67"/>
                  <a:gd name="T108" fmla="+- 0 7875 7840"/>
                  <a:gd name="T109" fmla="*/ T108 w 40"/>
                  <a:gd name="T110" fmla="+- 0 4379 4371"/>
                  <a:gd name="T111"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8"/>
                    </a:moveTo>
                    <a:lnTo>
                      <a:pt x="17" y="8"/>
                    </a:lnTo>
                    <a:lnTo>
                      <a:pt x="22" y="9"/>
                    </a:lnTo>
                    <a:lnTo>
                      <a:pt x="25" y="11"/>
                    </a:lnTo>
                    <a:lnTo>
                      <a:pt x="27" y="14"/>
                    </a:lnTo>
                    <a:lnTo>
                      <a:pt x="28" y="19"/>
                    </a:lnTo>
                    <a:lnTo>
                      <a:pt x="27" y="23"/>
                    </a:lnTo>
                    <a:lnTo>
                      <a:pt x="2" y="57"/>
                    </a:lnTo>
                    <a:lnTo>
                      <a:pt x="1" y="59"/>
                    </a:lnTo>
                    <a:lnTo>
                      <a:pt x="0" y="60"/>
                    </a:lnTo>
                    <a:lnTo>
                      <a:pt x="0" y="65"/>
                    </a:lnTo>
                    <a:lnTo>
                      <a:pt x="1" y="66"/>
                    </a:lnTo>
                    <a:lnTo>
                      <a:pt x="2" y="66"/>
                    </a:lnTo>
                    <a:lnTo>
                      <a:pt x="38" y="67"/>
                    </a:lnTo>
                    <a:lnTo>
                      <a:pt x="39" y="66"/>
                    </a:lnTo>
                    <a:lnTo>
                      <a:pt x="40" y="66"/>
                    </a:lnTo>
                    <a:lnTo>
                      <a:pt x="40" y="65"/>
                    </a:lnTo>
                    <a:lnTo>
                      <a:pt x="40" y="61"/>
                    </a:lnTo>
                    <a:lnTo>
                      <a:pt x="40" y="60"/>
                    </a:lnTo>
                    <a:lnTo>
                      <a:pt x="39" y="60"/>
                    </a:lnTo>
                    <a:lnTo>
                      <a:pt x="38" y="59"/>
                    </a:lnTo>
                    <a:lnTo>
                      <a:pt x="10" y="59"/>
                    </a:lnTo>
                    <a:lnTo>
                      <a:pt x="21" y="48"/>
                    </a:lnTo>
                    <a:lnTo>
                      <a:pt x="37" y="21"/>
                    </a:lnTo>
                    <a:lnTo>
                      <a:pt x="37" y="13"/>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70" name="Freeform 1812"/>
              <p:cNvSpPr>
                <a:spLocks/>
              </p:cNvSpPr>
              <p:nvPr/>
            </p:nvSpPr>
            <p:spPr bwMode="auto">
              <a:xfrm>
                <a:off x="7840" y="4371"/>
                <a:ext cx="40" cy="67"/>
              </a:xfrm>
              <a:custGeom>
                <a:avLst/>
                <a:gdLst>
                  <a:gd name="T0" fmla="+- 0 7862 7840"/>
                  <a:gd name="T1" fmla="*/ T0 w 40"/>
                  <a:gd name="T2" fmla="+- 0 4371 4371"/>
                  <a:gd name="T3" fmla="*/ 4371 h 67"/>
                  <a:gd name="T4" fmla="+- 0 7841 7840"/>
                  <a:gd name="T5" fmla="*/ T4 w 40"/>
                  <a:gd name="T6" fmla="+- 0 4382 4371"/>
                  <a:gd name="T7" fmla="*/ 4382 h 67"/>
                  <a:gd name="T8" fmla="+- 0 7842 7840"/>
                  <a:gd name="T9" fmla="*/ T8 w 40"/>
                  <a:gd name="T10" fmla="+- 0 4383 4371"/>
                  <a:gd name="T11" fmla="*/ 4383 h 67"/>
                  <a:gd name="T12" fmla="+- 0 7842 7840"/>
                  <a:gd name="T13" fmla="*/ T12 w 40"/>
                  <a:gd name="T14" fmla="+- 0 4384 4371"/>
                  <a:gd name="T15" fmla="*/ 4384 h 67"/>
                  <a:gd name="T16" fmla="+- 0 7843 7840"/>
                  <a:gd name="T17" fmla="*/ T16 w 40"/>
                  <a:gd name="T18" fmla="+- 0 4384 4371"/>
                  <a:gd name="T19" fmla="*/ 4384 h 67"/>
                  <a:gd name="T20" fmla="+- 0 7844 7840"/>
                  <a:gd name="T21" fmla="*/ T20 w 40"/>
                  <a:gd name="T22" fmla="+- 0 4383 4371"/>
                  <a:gd name="T23" fmla="*/ 4383 h 67"/>
                  <a:gd name="T24" fmla="+- 0 7847 7840"/>
                  <a:gd name="T25" fmla="*/ T24 w 40"/>
                  <a:gd name="T26" fmla="+- 0 4382 4371"/>
                  <a:gd name="T27" fmla="*/ 4382 h 67"/>
                  <a:gd name="T28" fmla="+- 0 7852 7840"/>
                  <a:gd name="T29" fmla="*/ T28 w 40"/>
                  <a:gd name="T30" fmla="+- 0 4380 4371"/>
                  <a:gd name="T31" fmla="*/ 4380 h 67"/>
                  <a:gd name="T32" fmla="+- 0 7853 7840"/>
                  <a:gd name="T33" fmla="*/ T32 w 40"/>
                  <a:gd name="T34" fmla="+- 0 4379 4371"/>
                  <a:gd name="T35" fmla="*/ 4379 h 67"/>
                  <a:gd name="T36" fmla="+- 0 7855 7840"/>
                  <a:gd name="T37" fmla="*/ T36 w 40"/>
                  <a:gd name="T38" fmla="+- 0 4379 4371"/>
                  <a:gd name="T39" fmla="*/ 4379 h 67"/>
                  <a:gd name="T40" fmla="+- 0 7875 7840"/>
                  <a:gd name="T41" fmla="*/ T40 w 40"/>
                  <a:gd name="T42" fmla="+- 0 4379 4371"/>
                  <a:gd name="T43" fmla="*/ 4379 h 67"/>
                  <a:gd name="T44" fmla="+- 0 7874 7840"/>
                  <a:gd name="T45" fmla="*/ T44 w 40"/>
                  <a:gd name="T46" fmla="+- 0 4378 4371"/>
                  <a:gd name="T47" fmla="*/ 4378 h 67"/>
                  <a:gd name="T48" fmla="+- 0 7871 7840"/>
                  <a:gd name="T49" fmla="*/ T48 w 40"/>
                  <a:gd name="T50" fmla="+- 0 4375 4371"/>
                  <a:gd name="T51" fmla="*/ 4375 h 67"/>
                  <a:gd name="T52" fmla="+- 0 7869 7840"/>
                  <a:gd name="T53" fmla="*/ T52 w 40"/>
                  <a:gd name="T54" fmla="+- 0 4373 4371"/>
                  <a:gd name="T55" fmla="*/ 4373 h 67"/>
                  <a:gd name="T56" fmla="+- 0 7865 7840"/>
                  <a:gd name="T57" fmla="*/ T56 w 40"/>
                  <a:gd name="T58" fmla="+- 0 4372 4371"/>
                  <a:gd name="T59" fmla="*/ 4372 h 67"/>
                  <a:gd name="T60" fmla="+- 0 7862 7840"/>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7" y="11"/>
                    </a:lnTo>
                    <a:lnTo>
                      <a:pt x="12" y="9"/>
                    </a:lnTo>
                    <a:lnTo>
                      <a:pt x="13" y="8"/>
                    </a:lnTo>
                    <a:lnTo>
                      <a:pt x="15" y="8"/>
                    </a:lnTo>
                    <a:lnTo>
                      <a:pt x="35" y="8"/>
                    </a:lnTo>
                    <a:lnTo>
                      <a:pt x="34" y="7"/>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3" name="Group 1808"/>
            <p:cNvGrpSpPr>
              <a:grpSpLocks/>
            </p:cNvGrpSpPr>
            <p:nvPr/>
          </p:nvGrpSpPr>
          <p:grpSpPr bwMode="auto">
            <a:xfrm>
              <a:off x="7840" y="4494"/>
              <a:ext cx="40" cy="67"/>
              <a:chOff x="7840" y="4494"/>
              <a:chExt cx="40" cy="67"/>
            </a:xfrm>
          </p:grpSpPr>
          <p:sp>
            <p:nvSpPr>
              <p:cNvPr id="38667" name="Freeform 1810"/>
              <p:cNvSpPr>
                <a:spLocks/>
              </p:cNvSpPr>
              <p:nvPr/>
            </p:nvSpPr>
            <p:spPr bwMode="auto">
              <a:xfrm>
                <a:off x="7840" y="4494"/>
                <a:ext cx="40" cy="67"/>
              </a:xfrm>
              <a:custGeom>
                <a:avLst/>
                <a:gdLst>
                  <a:gd name="T0" fmla="+- 0 7875 7840"/>
                  <a:gd name="T1" fmla="*/ T0 w 40"/>
                  <a:gd name="T2" fmla="+- 0 4502 4494"/>
                  <a:gd name="T3" fmla="*/ 4502 h 67"/>
                  <a:gd name="T4" fmla="+- 0 7857 7840"/>
                  <a:gd name="T5" fmla="*/ T4 w 40"/>
                  <a:gd name="T6" fmla="+- 0 4502 4494"/>
                  <a:gd name="T7" fmla="*/ 4502 h 67"/>
                  <a:gd name="T8" fmla="+- 0 7862 7840"/>
                  <a:gd name="T9" fmla="*/ T8 w 40"/>
                  <a:gd name="T10" fmla="+- 0 4503 4494"/>
                  <a:gd name="T11" fmla="*/ 4503 h 67"/>
                  <a:gd name="T12" fmla="+- 0 7865 7840"/>
                  <a:gd name="T13" fmla="*/ T12 w 40"/>
                  <a:gd name="T14" fmla="+- 0 4505 4494"/>
                  <a:gd name="T15" fmla="*/ 4505 h 67"/>
                  <a:gd name="T16" fmla="+- 0 7867 7840"/>
                  <a:gd name="T17" fmla="*/ T16 w 40"/>
                  <a:gd name="T18" fmla="+- 0 4509 4494"/>
                  <a:gd name="T19" fmla="*/ 4509 h 67"/>
                  <a:gd name="T20" fmla="+- 0 7868 7840"/>
                  <a:gd name="T21" fmla="*/ T20 w 40"/>
                  <a:gd name="T22" fmla="+- 0 4513 4494"/>
                  <a:gd name="T23" fmla="*/ 4513 h 67"/>
                  <a:gd name="T24" fmla="+- 0 7867 7840"/>
                  <a:gd name="T25" fmla="*/ T24 w 40"/>
                  <a:gd name="T26" fmla="+- 0 4517 4494"/>
                  <a:gd name="T27" fmla="*/ 4517 h 67"/>
                  <a:gd name="T28" fmla="+- 0 7842 7840"/>
                  <a:gd name="T29" fmla="*/ T28 w 40"/>
                  <a:gd name="T30" fmla="+- 0 4551 4494"/>
                  <a:gd name="T31" fmla="*/ 4551 h 67"/>
                  <a:gd name="T32" fmla="+- 0 7841 7840"/>
                  <a:gd name="T33" fmla="*/ T32 w 40"/>
                  <a:gd name="T34" fmla="+- 0 4553 4494"/>
                  <a:gd name="T35" fmla="*/ 4553 h 67"/>
                  <a:gd name="T36" fmla="+- 0 7840 7840"/>
                  <a:gd name="T37" fmla="*/ T36 w 40"/>
                  <a:gd name="T38" fmla="+- 0 4554 4494"/>
                  <a:gd name="T39" fmla="*/ 4554 h 67"/>
                  <a:gd name="T40" fmla="+- 0 7840 7840"/>
                  <a:gd name="T41" fmla="*/ T40 w 40"/>
                  <a:gd name="T42" fmla="+- 0 4554 4494"/>
                  <a:gd name="T43" fmla="*/ 4554 h 67"/>
                  <a:gd name="T44" fmla="+- 0 7840 7840"/>
                  <a:gd name="T45" fmla="*/ T44 w 40"/>
                  <a:gd name="T46" fmla="+- 0 4559 4494"/>
                  <a:gd name="T47" fmla="*/ 4559 h 67"/>
                  <a:gd name="T48" fmla="+- 0 7841 7840"/>
                  <a:gd name="T49" fmla="*/ T48 w 40"/>
                  <a:gd name="T50" fmla="+- 0 4560 4494"/>
                  <a:gd name="T51" fmla="*/ 4560 h 67"/>
                  <a:gd name="T52" fmla="+- 0 7842 7840"/>
                  <a:gd name="T53" fmla="*/ T52 w 40"/>
                  <a:gd name="T54" fmla="+- 0 4561 4494"/>
                  <a:gd name="T55" fmla="*/ 4561 h 67"/>
                  <a:gd name="T56" fmla="+- 0 7878 7840"/>
                  <a:gd name="T57" fmla="*/ T56 w 40"/>
                  <a:gd name="T58" fmla="+- 0 4561 4494"/>
                  <a:gd name="T59" fmla="*/ 4561 h 67"/>
                  <a:gd name="T60" fmla="+- 0 7879 7840"/>
                  <a:gd name="T61" fmla="*/ T60 w 40"/>
                  <a:gd name="T62" fmla="+- 0 4561 4494"/>
                  <a:gd name="T63" fmla="*/ 4561 h 67"/>
                  <a:gd name="T64" fmla="+- 0 7880 7840"/>
                  <a:gd name="T65" fmla="*/ T64 w 40"/>
                  <a:gd name="T66" fmla="+- 0 4560 4494"/>
                  <a:gd name="T67" fmla="*/ 4560 h 67"/>
                  <a:gd name="T68" fmla="+- 0 7880 7840"/>
                  <a:gd name="T69" fmla="*/ T68 w 40"/>
                  <a:gd name="T70" fmla="+- 0 4559 4494"/>
                  <a:gd name="T71" fmla="*/ 4559 h 67"/>
                  <a:gd name="T72" fmla="+- 0 7880 7840"/>
                  <a:gd name="T73" fmla="*/ T72 w 40"/>
                  <a:gd name="T74" fmla="+- 0 4555 4494"/>
                  <a:gd name="T75" fmla="*/ 4555 h 67"/>
                  <a:gd name="T76" fmla="+- 0 7880 7840"/>
                  <a:gd name="T77" fmla="*/ T76 w 40"/>
                  <a:gd name="T78" fmla="+- 0 4554 4494"/>
                  <a:gd name="T79" fmla="*/ 4554 h 67"/>
                  <a:gd name="T80" fmla="+- 0 7879 7840"/>
                  <a:gd name="T81" fmla="*/ T80 w 40"/>
                  <a:gd name="T82" fmla="+- 0 4554 4494"/>
                  <a:gd name="T83" fmla="*/ 4554 h 67"/>
                  <a:gd name="T84" fmla="+- 0 7878 7840"/>
                  <a:gd name="T85" fmla="*/ T84 w 40"/>
                  <a:gd name="T86" fmla="+- 0 4553 4494"/>
                  <a:gd name="T87" fmla="*/ 4553 h 67"/>
                  <a:gd name="T88" fmla="+- 0 7850 7840"/>
                  <a:gd name="T89" fmla="*/ T88 w 40"/>
                  <a:gd name="T90" fmla="+- 0 4553 4494"/>
                  <a:gd name="T91" fmla="*/ 4553 h 67"/>
                  <a:gd name="T92" fmla="+- 0 7861 7840"/>
                  <a:gd name="T93" fmla="*/ T92 w 40"/>
                  <a:gd name="T94" fmla="+- 0 4543 4494"/>
                  <a:gd name="T95" fmla="*/ 4543 h 67"/>
                  <a:gd name="T96" fmla="+- 0 7877 7840"/>
                  <a:gd name="T97" fmla="*/ T96 w 40"/>
                  <a:gd name="T98" fmla="+- 0 4515 4494"/>
                  <a:gd name="T99" fmla="*/ 4515 h 67"/>
                  <a:gd name="T100" fmla="+- 0 7877 7840"/>
                  <a:gd name="T101" fmla="*/ T100 w 40"/>
                  <a:gd name="T102" fmla="+- 0 4507 4494"/>
                  <a:gd name="T103" fmla="*/ 4507 h 67"/>
                  <a:gd name="T104" fmla="+- 0 7875 7840"/>
                  <a:gd name="T105" fmla="*/ T104 w 40"/>
                  <a:gd name="T106" fmla="+- 0 4503 4494"/>
                  <a:gd name="T107" fmla="*/ 4503 h 67"/>
                  <a:gd name="T108" fmla="+- 0 7875 7840"/>
                  <a:gd name="T109" fmla="*/ T108 w 40"/>
                  <a:gd name="T110" fmla="+- 0 4502 4494"/>
                  <a:gd name="T111"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8"/>
                    </a:moveTo>
                    <a:lnTo>
                      <a:pt x="17" y="8"/>
                    </a:lnTo>
                    <a:lnTo>
                      <a:pt x="22" y="9"/>
                    </a:lnTo>
                    <a:lnTo>
                      <a:pt x="25" y="11"/>
                    </a:lnTo>
                    <a:lnTo>
                      <a:pt x="27" y="15"/>
                    </a:lnTo>
                    <a:lnTo>
                      <a:pt x="28" y="19"/>
                    </a:lnTo>
                    <a:lnTo>
                      <a:pt x="27" y="23"/>
                    </a:lnTo>
                    <a:lnTo>
                      <a:pt x="2" y="57"/>
                    </a:lnTo>
                    <a:lnTo>
                      <a:pt x="1" y="59"/>
                    </a:lnTo>
                    <a:lnTo>
                      <a:pt x="0" y="60"/>
                    </a:lnTo>
                    <a:lnTo>
                      <a:pt x="0" y="65"/>
                    </a:lnTo>
                    <a:lnTo>
                      <a:pt x="1" y="66"/>
                    </a:lnTo>
                    <a:lnTo>
                      <a:pt x="2" y="67"/>
                    </a:lnTo>
                    <a:lnTo>
                      <a:pt x="38" y="67"/>
                    </a:lnTo>
                    <a:lnTo>
                      <a:pt x="39" y="67"/>
                    </a:lnTo>
                    <a:lnTo>
                      <a:pt x="40" y="66"/>
                    </a:lnTo>
                    <a:lnTo>
                      <a:pt x="40" y="65"/>
                    </a:lnTo>
                    <a:lnTo>
                      <a:pt x="40" y="61"/>
                    </a:lnTo>
                    <a:lnTo>
                      <a:pt x="40" y="60"/>
                    </a:lnTo>
                    <a:lnTo>
                      <a:pt x="39" y="60"/>
                    </a:lnTo>
                    <a:lnTo>
                      <a:pt x="38" y="59"/>
                    </a:lnTo>
                    <a:lnTo>
                      <a:pt x="10" y="59"/>
                    </a:lnTo>
                    <a:lnTo>
                      <a:pt x="21" y="49"/>
                    </a:lnTo>
                    <a:lnTo>
                      <a:pt x="37" y="21"/>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68" name="Freeform 1809"/>
              <p:cNvSpPr>
                <a:spLocks/>
              </p:cNvSpPr>
              <p:nvPr/>
            </p:nvSpPr>
            <p:spPr bwMode="auto">
              <a:xfrm>
                <a:off x="7840" y="4494"/>
                <a:ext cx="40" cy="67"/>
              </a:xfrm>
              <a:custGeom>
                <a:avLst/>
                <a:gdLst>
                  <a:gd name="T0" fmla="+- 0 7862 7840"/>
                  <a:gd name="T1" fmla="*/ T0 w 40"/>
                  <a:gd name="T2" fmla="+- 0 4494 4494"/>
                  <a:gd name="T3" fmla="*/ 4494 h 67"/>
                  <a:gd name="T4" fmla="+- 0 7841 7840"/>
                  <a:gd name="T5" fmla="*/ T4 w 40"/>
                  <a:gd name="T6" fmla="+- 0 4505 4494"/>
                  <a:gd name="T7" fmla="*/ 4505 h 67"/>
                  <a:gd name="T8" fmla="+- 0 7842 7840"/>
                  <a:gd name="T9" fmla="*/ T8 w 40"/>
                  <a:gd name="T10" fmla="+- 0 4507 4494"/>
                  <a:gd name="T11" fmla="*/ 4507 h 67"/>
                  <a:gd name="T12" fmla="+- 0 7842 7840"/>
                  <a:gd name="T13" fmla="*/ T12 w 40"/>
                  <a:gd name="T14" fmla="+- 0 4507 4494"/>
                  <a:gd name="T15" fmla="*/ 4507 h 67"/>
                  <a:gd name="T16" fmla="+- 0 7843 7840"/>
                  <a:gd name="T17" fmla="*/ T16 w 40"/>
                  <a:gd name="T18" fmla="+- 0 4507 4494"/>
                  <a:gd name="T19" fmla="*/ 4507 h 67"/>
                  <a:gd name="T20" fmla="+- 0 7844 7840"/>
                  <a:gd name="T21" fmla="*/ T20 w 40"/>
                  <a:gd name="T22" fmla="+- 0 4507 4494"/>
                  <a:gd name="T23" fmla="*/ 4507 h 67"/>
                  <a:gd name="T24" fmla="+- 0 7847 7840"/>
                  <a:gd name="T25" fmla="*/ T24 w 40"/>
                  <a:gd name="T26" fmla="+- 0 4505 4494"/>
                  <a:gd name="T27" fmla="*/ 4505 h 67"/>
                  <a:gd name="T28" fmla="+- 0 7852 7840"/>
                  <a:gd name="T29" fmla="*/ T28 w 40"/>
                  <a:gd name="T30" fmla="+- 0 4503 4494"/>
                  <a:gd name="T31" fmla="*/ 4503 h 67"/>
                  <a:gd name="T32" fmla="+- 0 7853 7840"/>
                  <a:gd name="T33" fmla="*/ T32 w 40"/>
                  <a:gd name="T34" fmla="+- 0 4502 4494"/>
                  <a:gd name="T35" fmla="*/ 4502 h 67"/>
                  <a:gd name="T36" fmla="+- 0 7855 7840"/>
                  <a:gd name="T37" fmla="*/ T36 w 40"/>
                  <a:gd name="T38" fmla="+- 0 4502 4494"/>
                  <a:gd name="T39" fmla="*/ 4502 h 67"/>
                  <a:gd name="T40" fmla="+- 0 7875 7840"/>
                  <a:gd name="T41" fmla="*/ T40 w 40"/>
                  <a:gd name="T42" fmla="+- 0 4502 4494"/>
                  <a:gd name="T43" fmla="*/ 4502 h 67"/>
                  <a:gd name="T44" fmla="+- 0 7874 7840"/>
                  <a:gd name="T45" fmla="*/ T44 w 40"/>
                  <a:gd name="T46" fmla="+- 0 4501 4494"/>
                  <a:gd name="T47" fmla="*/ 4501 h 67"/>
                  <a:gd name="T48" fmla="+- 0 7871 7840"/>
                  <a:gd name="T49" fmla="*/ T48 w 40"/>
                  <a:gd name="T50" fmla="+- 0 4498 4494"/>
                  <a:gd name="T51" fmla="*/ 4498 h 67"/>
                  <a:gd name="T52" fmla="+- 0 7869 7840"/>
                  <a:gd name="T53" fmla="*/ T52 w 40"/>
                  <a:gd name="T54" fmla="+- 0 4496 4494"/>
                  <a:gd name="T55" fmla="*/ 4496 h 67"/>
                  <a:gd name="T56" fmla="+- 0 7865 7840"/>
                  <a:gd name="T57" fmla="*/ T56 w 40"/>
                  <a:gd name="T58" fmla="+- 0 4495 4494"/>
                  <a:gd name="T59" fmla="*/ 4495 h 67"/>
                  <a:gd name="T60" fmla="+- 0 7862 7840"/>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3"/>
                    </a:lnTo>
                    <a:lnTo>
                      <a:pt x="3" y="13"/>
                    </a:lnTo>
                    <a:lnTo>
                      <a:pt x="4" y="13"/>
                    </a:lnTo>
                    <a:lnTo>
                      <a:pt x="7" y="11"/>
                    </a:lnTo>
                    <a:lnTo>
                      <a:pt x="12" y="9"/>
                    </a:lnTo>
                    <a:lnTo>
                      <a:pt x="13" y="8"/>
                    </a:lnTo>
                    <a:lnTo>
                      <a:pt x="15" y="8"/>
                    </a:lnTo>
                    <a:lnTo>
                      <a:pt x="35" y="8"/>
                    </a:lnTo>
                    <a:lnTo>
                      <a:pt x="34" y="7"/>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4" name="Group 1803"/>
            <p:cNvGrpSpPr>
              <a:grpSpLocks/>
            </p:cNvGrpSpPr>
            <p:nvPr/>
          </p:nvGrpSpPr>
          <p:grpSpPr bwMode="auto">
            <a:xfrm>
              <a:off x="7908" y="4031"/>
              <a:ext cx="79" cy="659"/>
              <a:chOff x="7908" y="4031"/>
              <a:chExt cx="79" cy="659"/>
            </a:xfrm>
          </p:grpSpPr>
          <p:sp>
            <p:nvSpPr>
              <p:cNvPr id="38663" name="Freeform 1807"/>
              <p:cNvSpPr>
                <a:spLocks/>
              </p:cNvSpPr>
              <p:nvPr/>
            </p:nvSpPr>
            <p:spPr bwMode="auto">
              <a:xfrm>
                <a:off x="7908" y="4031"/>
                <a:ext cx="79" cy="659"/>
              </a:xfrm>
              <a:custGeom>
                <a:avLst/>
                <a:gdLst>
                  <a:gd name="T0" fmla="+- 0 7977 7908"/>
                  <a:gd name="T1" fmla="*/ T0 w 79"/>
                  <a:gd name="T2" fmla="+- 0 4451 4031"/>
                  <a:gd name="T3" fmla="*/ 4451 h 659"/>
                  <a:gd name="T4" fmla="+- 0 7909 7908"/>
                  <a:gd name="T5" fmla="*/ T4 w 79"/>
                  <a:gd name="T6" fmla="+- 0 4451 4031"/>
                  <a:gd name="T7" fmla="*/ 4451 h 659"/>
                  <a:gd name="T8" fmla="+- 0 7909 7908"/>
                  <a:gd name="T9" fmla="*/ T8 w 79"/>
                  <a:gd name="T10" fmla="+- 0 4462 4031"/>
                  <a:gd name="T11" fmla="*/ 4462 h 659"/>
                  <a:gd name="T12" fmla="+- 0 7910 7908"/>
                  <a:gd name="T13" fmla="*/ T12 w 79"/>
                  <a:gd name="T14" fmla="+- 0 4463 4031"/>
                  <a:gd name="T15" fmla="*/ 4463 h 659"/>
                  <a:gd name="T16" fmla="+- 0 7909 7908"/>
                  <a:gd name="T17" fmla="*/ T16 w 79"/>
                  <a:gd name="T18" fmla="+- 0 4464 4031"/>
                  <a:gd name="T19" fmla="*/ 4464 h 659"/>
                  <a:gd name="T20" fmla="+- 0 7909 7908"/>
                  <a:gd name="T21" fmla="*/ T20 w 79"/>
                  <a:gd name="T22" fmla="+- 0 4688 4031"/>
                  <a:gd name="T23" fmla="*/ 4688 h 659"/>
                  <a:gd name="T24" fmla="+- 0 7908 7908"/>
                  <a:gd name="T25" fmla="*/ T24 w 79"/>
                  <a:gd name="T26" fmla="+- 0 4689 4031"/>
                  <a:gd name="T27" fmla="*/ 4689 h 659"/>
                  <a:gd name="T28" fmla="+- 0 7986 7908"/>
                  <a:gd name="T29" fmla="*/ T28 w 79"/>
                  <a:gd name="T30" fmla="+- 0 4689 4031"/>
                  <a:gd name="T31" fmla="*/ 4689 h 659"/>
                  <a:gd name="T32" fmla="+- 0 7986 7908"/>
                  <a:gd name="T33" fmla="*/ T32 w 79"/>
                  <a:gd name="T34" fmla="+- 0 4674 4031"/>
                  <a:gd name="T35" fmla="*/ 4674 h 659"/>
                  <a:gd name="T36" fmla="+- 0 7978 7908"/>
                  <a:gd name="T37" fmla="*/ T36 w 79"/>
                  <a:gd name="T38" fmla="+- 0 4674 4031"/>
                  <a:gd name="T39" fmla="*/ 4674 h 659"/>
                  <a:gd name="T40" fmla="+- 0 7977 7908"/>
                  <a:gd name="T41" fmla="*/ T40 w 79"/>
                  <a:gd name="T42" fmla="+- 0 4674 4031"/>
                  <a:gd name="T43" fmla="*/ 4674 h 659"/>
                  <a:gd name="T44" fmla="+- 0 7977 7908"/>
                  <a:gd name="T45" fmla="*/ T44 w 79"/>
                  <a:gd name="T46" fmla="+- 0 4673 4031"/>
                  <a:gd name="T47" fmla="*/ 4673 h 659"/>
                  <a:gd name="T48" fmla="+- 0 7977 7908"/>
                  <a:gd name="T49" fmla="*/ T48 w 79"/>
                  <a:gd name="T50" fmla="+- 0 4466 4031"/>
                  <a:gd name="T51" fmla="*/ 4466 h 659"/>
                  <a:gd name="T52" fmla="+- 0 7933 7908"/>
                  <a:gd name="T53" fmla="*/ T52 w 79"/>
                  <a:gd name="T54" fmla="+- 0 4466 4031"/>
                  <a:gd name="T55" fmla="*/ 4466 h 659"/>
                  <a:gd name="T56" fmla="+- 0 7930 7908"/>
                  <a:gd name="T57" fmla="*/ T56 w 79"/>
                  <a:gd name="T58" fmla="+- 0 4463 4031"/>
                  <a:gd name="T59" fmla="*/ 4463 h 659"/>
                  <a:gd name="T60" fmla="+- 0 7933 7908"/>
                  <a:gd name="T61" fmla="*/ T60 w 79"/>
                  <a:gd name="T62" fmla="+- 0 4461 4031"/>
                  <a:gd name="T63" fmla="*/ 4461 h 659"/>
                  <a:gd name="T64" fmla="+- 0 7977 7908"/>
                  <a:gd name="T65" fmla="*/ T64 w 79"/>
                  <a:gd name="T66" fmla="+- 0 4461 4031"/>
                  <a:gd name="T67" fmla="*/ 4461 h 659"/>
                  <a:gd name="T68" fmla="+- 0 7977 7908"/>
                  <a:gd name="T69" fmla="*/ T68 w 79"/>
                  <a:gd name="T70" fmla="+- 0 4451 4031"/>
                  <a:gd name="T71" fmla="*/ 445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79" h="659">
                    <a:moveTo>
                      <a:pt x="69" y="420"/>
                    </a:moveTo>
                    <a:lnTo>
                      <a:pt x="1" y="420"/>
                    </a:lnTo>
                    <a:lnTo>
                      <a:pt x="1" y="431"/>
                    </a:lnTo>
                    <a:lnTo>
                      <a:pt x="2" y="432"/>
                    </a:lnTo>
                    <a:lnTo>
                      <a:pt x="1" y="433"/>
                    </a:lnTo>
                    <a:lnTo>
                      <a:pt x="1" y="657"/>
                    </a:lnTo>
                    <a:lnTo>
                      <a:pt x="0" y="658"/>
                    </a:lnTo>
                    <a:lnTo>
                      <a:pt x="78" y="658"/>
                    </a:lnTo>
                    <a:lnTo>
                      <a:pt x="78" y="643"/>
                    </a:lnTo>
                    <a:lnTo>
                      <a:pt x="70" y="643"/>
                    </a:lnTo>
                    <a:lnTo>
                      <a:pt x="69" y="643"/>
                    </a:lnTo>
                    <a:lnTo>
                      <a:pt x="69" y="642"/>
                    </a:lnTo>
                    <a:lnTo>
                      <a:pt x="69" y="435"/>
                    </a:lnTo>
                    <a:lnTo>
                      <a:pt x="25" y="435"/>
                    </a:lnTo>
                    <a:lnTo>
                      <a:pt x="22" y="432"/>
                    </a:lnTo>
                    <a:lnTo>
                      <a:pt x="25" y="430"/>
                    </a:lnTo>
                    <a:lnTo>
                      <a:pt x="69" y="430"/>
                    </a:lnTo>
                    <a:lnTo>
                      <a:pt x="69"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64" name="Freeform 1806"/>
              <p:cNvSpPr>
                <a:spLocks/>
              </p:cNvSpPr>
              <p:nvPr/>
            </p:nvSpPr>
            <p:spPr bwMode="auto">
              <a:xfrm>
                <a:off x="7908" y="4031"/>
                <a:ext cx="79" cy="659"/>
              </a:xfrm>
              <a:custGeom>
                <a:avLst/>
                <a:gdLst>
                  <a:gd name="T0" fmla="+- 0 7977 7908"/>
                  <a:gd name="T1" fmla="*/ T0 w 79"/>
                  <a:gd name="T2" fmla="+- 0 4461 4031"/>
                  <a:gd name="T3" fmla="*/ 4461 h 659"/>
                  <a:gd name="T4" fmla="+- 0 7968 7908"/>
                  <a:gd name="T5" fmla="*/ T4 w 79"/>
                  <a:gd name="T6" fmla="+- 0 4461 4031"/>
                  <a:gd name="T7" fmla="*/ 4461 h 659"/>
                  <a:gd name="T8" fmla="+- 0 7970 7908"/>
                  <a:gd name="T9" fmla="*/ T8 w 79"/>
                  <a:gd name="T10" fmla="+- 0 4463 4031"/>
                  <a:gd name="T11" fmla="*/ 4463 h 659"/>
                  <a:gd name="T12" fmla="+- 0 7968 7908"/>
                  <a:gd name="T13" fmla="*/ T12 w 79"/>
                  <a:gd name="T14" fmla="+- 0 4466 4031"/>
                  <a:gd name="T15" fmla="*/ 4466 h 659"/>
                  <a:gd name="T16" fmla="+- 0 7977 7908"/>
                  <a:gd name="T17" fmla="*/ T16 w 79"/>
                  <a:gd name="T18" fmla="+- 0 4466 4031"/>
                  <a:gd name="T19" fmla="*/ 4466 h 659"/>
                  <a:gd name="T20" fmla="+- 0 7977 7908"/>
                  <a:gd name="T21" fmla="*/ T20 w 79"/>
                  <a:gd name="T22" fmla="+- 0 4461 4031"/>
                  <a:gd name="T23" fmla="*/ 4461 h 659"/>
                </a:gdLst>
                <a:ahLst/>
                <a:cxnLst>
                  <a:cxn ang="0">
                    <a:pos x="T1" y="T3"/>
                  </a:cxn>
                  <a:cxn ang="0">
                    <a:pos x="T5" y="T7"/>
                  </a:cxn>
                  <a:cxn ang="0">
                    <a:pos x="T9" y="T11"/>
                  </a:cxn>
                  <a:cxn ang="0">
                    <a:pos x="T13" y="T15"/>
                  </a:cxn>
                  <a:cxn ang="0">
                    <a:pos x="T17" y="T19"/>
                  </a:cxn>
                  <a:cxn ang="0">
                    <a:pos x="T21" y="T23"/>
                  </a:cxn>
                </a:cxnLst>
                <a:rect l="0" t="0" r="r" b="b"/>
                <a:pathLst>
                  <a:path w="79" h="659">
                    <a:moveTo>
                      <a:pt x="69" y="430"/>
                    </a:moveTo>
                    <a:lnTo>
                      <a:pt x="60" y="430"/>
                    </a:lnTo>
                    <a:lnTo>
                      <a:pt x="62" y="432"/>
                    </a:lnTo>
                    <a:lnTo>
                      <a:pt x="60" y="435"/>
                    </a:lnTo>
                    <a:lnTo>
                      <a:pt x="69" y="435"/>
                    </a:lnTo>
                    <a:lnTo>
                      <a:pt x="6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65" name="Freeform 1805"/>
              <p:cNvSpPr>
                <a:spLocks/>
              </p:cNvSpPr>
              <p:nvPr/>
            </p:nvSpPr>
            <p:spPr bwMode="auto">
              <a:xfrm>
                <a:off x="7908" y="4031"/>
                <a:ext cx="79" cy="659"/>
              </a:xfrm>
              <a:custGeom>
                <a:avLst/>
                <a:gdLst>
                  <a:gd name="T0" fmla="+- 0 7948 7908"/>
                  <a:gd name="T1" fmla="*/ T0 w 79"/>
                  <a:gd name="T2" fmla="+- 0 4446 4031"/>
                  <a:gd name="T3" fmla="*/ 4446 h 659"/>
                  <a:gd name="T4" fmla="+- 0 7922 7908"/>
                  <a:gd name="T5" fmla="*/ T4 w 79"/>
                  <a:gd name="T6" fmla="+- 0 4446 4031"/>
                  <a:gd name="T7" fmla="*/ 4446 h 659"/>
                  <a:gd name="T8" fmla="+- 0 7925 7908"/>
                  <a:gd name="T9" fmla="*/ T8 w 79"/>
                  <a:gd name="T10" fmla="+- 0 4449 4031"/>
                  <a:gd name="T11" fmla="*/ 4449 h 659"/>
                  <a:gd name="T12" fmla="+- 0 7922 7908"/>
                  <a:gd name="T13" fmla="*/ T12 w 79"/>
                  <a:gd name="T14" fmla="+- 0 4451 4031"/>
                  <a:gd name="T15" fmla="*/ 4451 h 659"/>
                  <a:gd name="T16" fmla="+- 0 7948 7908"/>
                  <a:gd name="T17" fmla="*/ T16 w 79"/>
                  <a:gd name="T18" fmla="+- 0 4451 4031"/>
                  <a:gd name="T19" fmla="*/ 4451 h 659"/>
                  <a:gd name="T20" fmla="+- 0 7945 7908"/>
                  <a:gd name="T21" fmla="*/ T20 w 79"/>
                  <a:gd name="T22" fmla="+- 0 4449 4031"/>
                  <a:gd name="T23" fmla="*/ 4449 h 659"/>
                  <a:gd name="T24" fmla="+- 0 7948 7908"/>
                  <a:gd name="T25" fmla="*/ T24 w 79"/>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79" h="659">
                    <a:moveTo>
                      <a:pt x="40" y="415"/>
                    </a:moveTo>
                    <a:lnTo>
                      <a:pt x="14" y="415"/>
                    </a:lnTo>
                    <a:lnTo>
                      <a:pt x="17" y="418"/>
                    </a:lnTo>
                    <a:lnTo>
                      <a:pt x="14" y="420"/>
                    </a:lnTo>
                    <a:lnTo>
                      <a:pt x="40" y="420"/>
                    </a:lnTo>
                    <a:lnTo>
                      <a:pt x="37" y="418"/>
                    </a:lnTo>
                    <a:lnTo>
                      <a:pt x="40"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66" name="Freeform 1804"/>
              <p:cNvSpPr>
                <a:spLocks/>
              </p:cNvSpPr>
              <p:nvPr/>
            </p:nvSpPr>
            <p:spPr bwMode="auto">
              <a:xfrm>
                <a:off x="7908" y="4031"/>
                <a:ext cx="79" cy="659"/>
              </a:xfrm>
              <a:custGeom>
                <a:avLst/>
                <a:gdLst>
                  <a:gd name="T0" fmla="+- 0 7977 7908"/>
                  <a:gd name="T1" fmla="*/ T0 w 79"/>
                  <a:gd name="T2" fmla="+- 0 4031 4031"/>
                  <a:gd name="T3" fmla="*/ 4031 h 659"/>
                  <a:gd name="T4" fmla="+- 0 7908 7908"/>
                  <a:gd name="T5" fmla="*/ T4 w 79"/>
                  <a:gd name="T6" fmla="+- 0 4031 4031"/>
                  <a:gd name="T7" fmla="*/ 4031 h 659"/>
                  <a:gd name="T8" fmla="+- 0 7909 7908"/>
                  <a:gd name="T9" fmla="*/ T8 w 79"/>
                  <a:gd name="T10" fmla="+- 0 4033 4031"/>
                  <a:gd name="T11" fmla="*/ 4033 h 659"/>
                  <a:gd name="T12" fmla="+- 0 7909 7908"/>
                  <a:gd name="T13" fmla="*/ T12 w 79"/>
                  <a:gd name="T14" fmla="+- 0 4446 4031"/>
                  <a:gd name="T15" fmla="*/ 4446 h 659"/>
                  <a:gd name="T16" fmla="+- 0 7977 7908"/>
                  <a:gd name="T17" fmla="*/ T16 w 79"/>
                  <a:gd name="T18" fmla="+- 0 4446 4031"/>
                  <a:gd name="T19" fmla="*/ 4446 h 659"/>
                  <a:gd name="T20" fmla="+- 0 7977 7908"/>
                  <a:gd name="T21" fmla="*/ T20 w 79"/>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79" h="659">
                    <a:moveTo>
                      <a:pt x="69" y="0"/>
                    </a:moveTo>
                    <a:lnTo>
                      <a:pt x="0" y="0"/>
                    </a:lnTo>
                    <a:lnTo>
                      <a:pt x="1" y="2"/>
                    </a:lnTo>
                    <a:lnTo>
                      <a:pt x="1" y="415"/>
                    </a:lnTo>
                    <a:lnTo>
                      <a:pt x="69" y="415"/>
                    </a:lnTo>
                    <a:lnTo>
                      <a:pt x="6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5" name="Group 1801"/>
            <p:cNvGrpSpPr>
              <a:grpSpLocks/>
            </p:cNvGrpSpPr>
            <p:nvPr/>
          </p:nvGrpSpPr>
          <p:grpSpPr bwMode="auto">
            <a:xfrm>
              <a:off x="7909" y="4463"/>
              <a:ext cx="62" cy="2"/>
              <a:chOff x="7909" y="4463"/>
              <a:chExt cx="62" cy="2"/>
            </a:xfrm>
          </p:grpSpPr>
          <p:sp>
            <p:nvSpPr>
              <p:cNvPr id="38662" name="Freeform 1802"/>
              <p:cNvSpPr>
                <a:spLocks/>
              </p:cNvSpPr>
              <p:nvPr/>
            </p:nvSpPr>
            <p:spPr bwMode="auto">
              <a:xfrm>
                <a:off x="7909" y="4463"/>
                <a:ext cx="62" cy="2"/>
              </a:xfrm>
              <a:custGeom>
                <a:avLst/>
                <a:gdLst>
                  <a:gd name="T0" fmla="+- 0 7909 7909"/>
                  <a:gd name="T1" fmla="*/ T0 w 62"/>
                  <a:gd name="T2" fmla="+- 0 7970 7909"/>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6" name="Group 1799"/>
            <p:cNvGrpSpPr>
              <a:grpSpLocks/>
            </p:cNvGrpSpPr>
            <p:nvPr/>
          </p:nvGrpSpPr>
          <p:grpSpPr bwMode="auto">
            <a:xfrm>
              <a:off x="7909" y="4449"/>
              <a:ext cx="69" cy="2"/>
              <a:chOff x="7909" y="4449"/>
              <a:chExt cx="69" cy="2"/>
            </a:xfrm>
          </p:grpSpPr>
          <p:sp>
            <p:nvSpPr>
              <p:cNvPr id="38661" name="Freeform 1800"/>
              <p:cNvSpPr>
                <a:spLocks/>
              </p:cNvSpPr>
              <p:nvPr/>
            </p:nvSpPr>
            <p:spPr bwMode="auto">
              <a:xfrm>
                <a:off x="7909" y="4449"/>
                <a:ext cx="69" cy="2"/>
              </a:xfrm>
              <a:custGeom>
                <a:avLst/>
                <a:gdLst>
                  <a:gd name="T0" fmla="+- 0 7909 7909"/>
                  <a:gd name="T1" fmla="*/ T0 w 69"/>
                  <a:gd name="T2" fmla="+- 0 7977 7909"/>
                  <a:gd name="T3" fmla="*/ T2 w 69"/>
                </a:gdLst>
                <a:ahLst/>
                <a:cxnLst>
                  <a:cxn ang="0">
                    <a:pos x="T1" y="0"/>
                  </a:cxn>
                  <a:cxn ang="0">
                    <a:pos x="T3" y="0"/>
                  </a:cxn>
                </a:cxnLst>
                <a:rect l="0" t="0" r="r" b="b"/>
                <a:pathLst>
                  <a:path w="69">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7" name="Group 1797"/>
            <p:cNvGrpSpPr>
              <a:grpSpLocks/>
            </p:cNvGrpSpPr>
            <p:nvPr/>
          </p:nvGrpSpPr>
          <p:grpSpPr bwMode="auto">
            <a:xfrm>
              <a:off x="7908" y="4461"/>
              <a:ext cx="2" cy="228"/>
              <a:chOff x="7908" y="4461"/>
              <a:chExt cx="2" cy="228"/>
            </a:xfrm>
          </p:grpSpPr>
          <p:sp>
            <p:nvSpPr>
              <p:cNvPr id="38660" name="Freeform 1798"/>
              <p:cNvSpPr>
                <a:spLocks/>
              </p:cNvSpPr>
              <p:nvPr/>
            </p:nvSpPr>
            <p:spPr bwMode="auto">
              <a:xfrm>
                <a:off x="7908" y="4461"/>
                <a:ext cx="2" cy="228"/>
              </a:xfrm>
              <a:custGeom>
                <a:avLst/>
                <a:gdLst>
                  <a:gd name="T0" fmla="+- 0 4461 4461"/>
                  <a:gd name="T1" fmla="*/ 4461 h 228"/>
                  <a:gd name="T2" fmla="+- 0 4689 4461"/>
                  <a:gd name="T3" fmla="*/ 4689 h 228"/>
                </a:gdLst>
                <a:ahLst/>
                <a:cxnLst>
                  <a:cxn ang="0">
                    <a:pos x="0" y="T1"/>
                  </a:cxn>
                  <a:cxn ang="0">
                    <a:pos x="0" y="T3"/>
                  </a:cxn>
                </a:cxnLst>
                <a:rect l="0" t="0" r="r" b="b"/>
                <a:pathLst>
                  <a:path h="228">
                    <a:moveTo>
                      <a:pt x="0" y="0"/>
                    </a:moveTo>
                    <a:lnTo>
                      <a:pt x="0" y="22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8" name="Group 1795"/>
            <p:cNvGrpSpPr>
              <a:grpSpLocks/>
            </p:cNvGrpSpPr>
            <p:nvPr/>
          </p:nvGrpSpPr>
          <p:grpSpPr bwMode="auto">
            <a:xfrm>
              <a:off x="7906" y="4456"/>
              <a:ext cx="3" cy="2"/>
              <a:chOff x="7906" y="4456"/>
              <a:chExt cx="3" cy="2"/>
            </a:xfrm>
          </p:grpSpPr>
          <p:sp>
            <p:nvSpPr>
              <p:cNvPr id="38659" name="Freeform 1796"/>
              <p:cNvSpPr>
                <a:spLocks/>
              </p:cNvSpPr>
              <p:nvPr/>
            </p:nvSpPr>
            <p:spPr bwMode="auto">
              <a:xfrm>
                <a:off x="7906" y="4456"/>
                <a:ext cx="3" cy="2"/>
              </a:xfrm>
              <a:custGeom>
                <a:avLst/>
                <a:gdLst>
                  <a:gd name="T0" fmla="+- 0 7906 7906"/>
                  <a:gd name="T1" fmla="*/ T0 w 3"/>
                  <a:gd name="T2" fmla="+- 0 7909 7906"/>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9" name="Group 1793"/>
            <p:cNvGrpSpPr>
              <a:grpSpLocks/>
            </p:cNvGrpSpPr>
            <p:nvPr/>
          </p:nvGrpSpPr>
          <p:grpSpPr bwMode="auto">
            <a:xfrm>
              <a:off x="7908" y="4031"/>
              <a:ext cx="2" cy="414"/>
              <a:chOff x="7908" y="4031"/>
              <a:chExt cx="2" cy="414"/>
            </a:xfrm>
          </p:grpSpPr>
          <p:sp>
            <p:nvSpPr>
              <p:cNvPr id="38658" name="Freeform 1794"/>
              <p:cNvSpPr>
                <a:spLocks/>
              </p:cNvSpPr>
              <p:nvPr/>
            </p:nvSpPr>
            <p:spPr bwMode="auto">
              <a:xfrm>
                <a:off x="7908"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60" name="Group 1791"/>
            <p:cNvGrpSpPr>
              <a:grpSpLocks/>
            </p:cNvGrpSpPr>
            <p:nvPr/>
          </p:nvGrpSpPr>
          <p:grpSpPr bwMode="auto">
            <a:xfrm>
              <a:off x="7906" y="4461"/>
              <a:ext cx="3" cy="6"/>
              <a:chOff x="7906" y="4461"/>
              <a:chExt cx="3" cy="6"/>
            </a:xfrm>
          </p:grpSpPr>
          <p:sp>
            <p:nvSpPr>
              <p:cNvPr id="38657" name="Freeform 1792"/>
              <p:cNvSpPr>
                <a:spLocks/>
              </p:cNvSpPr>
              <p:nvPr/>
            </p:nvSpPr>
            <p:spPr bwMode="auto">
              <a:xfrm>
                <a:off x="7906" y="4461"/>
                <a:ext cx="3" cy="6"/>
              </a:xfrm>
              <a:custGeom>
                <a:avLst/>
                <a:gdLst>
                  <a:gd name="T0" fmla="+- 0 7907 7906"/>
                  <a:gd name="T1" fmla="*/ T0 w 3"/>
                  <a:gd name="T2" fmla="+- 0 4461 4461"/>
                  <a:gd name="T3" fmla="*/ 4461 h 6"/>
                  <a:gd name="T4" fmla="+- 0 7906 7906"/>
                  <a:gd name="T5" fmla="*/ T4 w 3"/>
                  <a:gd name="T6" fmla="+- 0 4461 4461"/>
                  <a:gd name="T7" fmla="*/ 4461 h 6"/>
                  <a:gd name="T8" fmla="+- 0 7906 7906"/>
                  <a:gd name="T9" fmla="*/ T8 w 3"/>
                  <a:gd name="T10" fmla="+- 0 4466 4461"/>
                  <a:gd name="T11" fmla="*/ 4466 h 6"/>
                  <a:gd name="T12" fmla="+- 0 7907 7906"/>
                  <a:gd name="T13" fmla="*/ T12 w 3"/>
                  <a:gd name="T14" fmla="+- 0 4466 4461"/>
                  <a:gd name="T15" fmla="*/ 4466 h 6"/>
                  <a:gd name="T16" fmla="+- 0 7909 7906"/>
                  <a:gd name="T17" fmla="*/ T16 w 3"/>
                  <a:gd name="T18" fmla="+- 0 4464 4461"/>
                  <a:gd name="T19" fmla="*/ 4464 h 6"/>
                  <a:gd name="T20" fmla="+- 0 7909 7906"/>
                  <a:gd name="T21" fmla="*/ T20 w 3"/>
                  <a:gd name="T22" fmla="+- 0 4462 4461"/>
                  <a:gd name="T23" fmla="*/ 4462 h 6"/>
                  <a:gd name="T24" fmla="+- 0 7907 7906"/>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5"/>
                    </a:lnTo>
                    <a:lnTo>
                      <a:pt x="1" y="5"/>
                    </a:lnTo>
                    <a:lnTo>
                      <a:pt x="3" y="3"/>
                    </a:lnTo>
                    <a:lnTo>
                      <a:pt x="3" y="1"/>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1" name="Group 1788"/>
            <p:cNvGrpSpPr>
              <a:grpSpLocks/>
            </p:cNvGrpSpPr>
            <p:nvPr/>
          </p:nvGrpSpPr>
          <p:grpSpPr bwMode="auto">
            <a:xfrm>
              <a:off x="7906" y="4449"/>
              <a:ext cx="3" cy="2"/>
              <a:chOff x="7906" y="4449"/>
              <a:chExt cx="3" cy="2"/>
            </a:xfrm>
          </p:grpSpPr>
          <p:sp>
            <p:nvSpPr>
              <p:cNvPr id="38655" name="Freeform 1790"/>
              <p:cNvSpPr>
                <a:spLocks/>
              </p:cNvSpPr>
              <p:nvPr/>
            </p:nvSpPr>
            <p:spPr bwMode="auto">
              <a:xfrm>
                <a:off x="7906" y="4449"/>
                <a:ext cx="3" cy="2"/>
              </a:xfrm>
              <a:custGeom>
                <a:avLst/>
                <a:gdLst>
                  <a:gd name="T0" fmla="+- 0 7906 7906"/>
                  <a:gd name="T1" fmla="*/ T0 w 3"/>
                  <a:gd name="T2" fmla="+- 0 7909 7906"/>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656" name="Picture 178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62" name="Group 1786"/>
            <p:cNvGrpSpPr>
              <a:grpSpLocks/>
            </p:cNvGrpSpPr>
            <p:nvPr/>
          </p:nvGrpSpPr>
          <p:grpSpPr bwMode="auto">
            <a:xfrm>
              <a:off x="7892" y="4019"/>
              <a:ext cx="3" cy="656"/>
              <a:chOff x="7892" y="4019"/>
              <a:chExt cx="3" cy="656"/>
            </a:xfrm>
          </p:grpSpPr>
          <p:sp>
            <p:nvSpPr>
              <p:cNvPr id="38654" name="Freeform 1787"/>
              <p:cNvSpPr>
                <a:spLocks/>
              </p:cNvSpPr>
              <p:nvPr/>
            </p:nvSpPr>
            <p:spPr bwMode="auto">
              <a:xfrm>
                <a:off x="7892" y="4019"/>
                <a:ext cx="3" cy="656"/>
              </a:xfrm>
              <a:custGeom>
                <a:avLst/>
                <a:gdLst>
                  <a:gd name="T0" fmla="+- 0 7892 7892"/>
                  <a:gd name="T1" fmla="*/ T0 w 3"/>
                  <a:gd name="T2" fmla="+- 0 4675 4019"/>
                  <a:gd name="T3" fmla="*/ 4675 h 656"/>
                  <a:gd name="T4" fmla="+- 0 7895 7892"/>
                  <a:gd name="T5" fmla="*/ T4 w 3"/>
                  <a:gd name="T6" fmla="+- 0 4675 4019"/>
                  <a:gd name="T7" fmla="*/ 4675 h 656"/>
                  <a:gd name="T8" fmla="+- 0 7895 7892"/>
                  <a:gd name="T9" fmla="*/ T8 w 3"/>
                  <a:gd name="T10" fmla="+- 0 4019 4019"/>
                  <a:gd name="T11" fmla="*/ 4019 h 656"/>
                  <a:gd name="T12" fmla="+- 0 7892 7892"/>
                  <a:gd name="T13" fmla="*/ T12 w 3"/>
                  <a:gd name="T14" fmla="+- 0 4019 4019"/>
                  <a:gd name="T15" fmla="*/ 4019 h 656"/>
                  <a:gd name="T16" fmla="+- 0 7892 789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3" name="Group 1784"/>
            <p:cNvGrpSpPr>
              <a:grpSpLocks/>
            </p:cNvGrpSpPr>
            <p:nvPr/>
          </p:nvGrpSpPr>
          <p:grpSpPr bwMode="auto">
            <a:xfrm>
              <a:off x="7892" y="4018"/>
              <a:ext cx="82" cy="2"/>
              <a:chOff x="7892" y="4018"/>
              <a:chExt cx="82" cy="2"/>
            </a:xfrm>
          </p:grpSpPr>
          <p:sp>
            <p:nvSpPr>
              <p:cNvPr id="38653" name="Freeform 1785"/>
              <p:cNvSpPr>
                <a:spLocks/>
              </p:cNvSpPr>
              <p:nvPr/>
            </p:nvSpPr>
            <p:spPr bwMode="auto">
              <a:xfrm>
                <a:off x="7892" y="4018"/>
                <a:ext cx="82" cy="2"/>
              </a:xfrm>
              <a:custGeom>
                <a:avLst/>
                <a:gdLst>
                  <a:gd name="T0" fmla="+- 0 7892 7892"/>
                  <a:gd name="T1" fmla="*/ T0 w 82"/>
                  <a:gd name="T2" fmla="+- 0 7974 789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64" name="Group 1782"/>
            <p:cNvGrpSpPr>
              <a:grpSpLocks/>
            </p:cNvGrpSpPr>
            <p:nvPr/>
          </p:nvGrpSpPr>
          <p:grpSpPr bwMode="auto">
            <a:xfrm>
              <a:off x="7893" y="4674"/>
              <a:ext cx="80" cy="2"/>
              <a:chOff x="7893" y="4674"/>
              <a:chExt cx="80" cy="2"/>
            </a:xfrm>
          </p:grpSpPr>
          <p:sp>
            <p:nvSpPr>
              <p:cNvPr id="38652" name="Freeform 1783"/>
              <p:cNvSpPr>
                <a:spLocks/>
              </p:cNvSpPr>
              <p:nvPr/>
            </p:nvSpPr>
            <p:spPr bwMode="auto">
              <a:xfrm>
                <a:off x="7893" y="4674"/>
                <a:ext cx="80" cy="2"/>
              </a:xfrm>
              <a:custGeom>
                <a:avLst/>
                <a:gdLst>
                  <a:gd name="T0" fmla="+- 0 7893 7893"/>
                  <a:gd name="T1" fmla="*/ T0 w 80"/>
                  <a:gd name="T2" fmla="+- 0 7973 78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65" name="Group 1780"/>
            <p:cNvGrpSpPr>
              <a:grpSpLocks/>
            </p:cNvGrpSpPr>
            <p:nvPr/>
          </p:nvGrpSpPr>
          <p:grpSpPr bwMode="auto">
            <a:xfrm>
              <a:off x="7895" y="4672"/>
              <a:ext cx="80" cy="2"/>
              <a:chOff x="7895" y="4672"/>
              <a:chExt cx="80" cy="2"/>
            </a:xfrm>
          </p:grpSpPr>
          <p:sp>
            <p:nvSpPr>
              <p:cNvPr id="38651" name="Freeform 1781"/>
              <p:cNvSpPr>
                <a:spLocks/>
              </p:cNvSpPr>
              <p:nvPr/>
            </p:nvSpPr>
            <p:spPr bwMode="auto">
              <a:xfrm>
                <a:off x="7895" y="4672"/>
                <a:ext cx="80" cy="2"/>
              </a:xfrm>
              <a:custGeom>
                <a:avLst/>
                <a:gdLst>
                  <a:gd name="T0" fmla="+- 0 7895 7895"/>
                  <a:gd name="T1" fmla="*/ T0 w 80"/>
                  <a:gd name="T2" fmla="+- 0 7974 789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66" name="Group 1778"/>
            <p:cNvGrpSpPr>
              <a:grpSpLocks/>
            </p:cNvGrpSpPr>
            <p:nvPr/>
          </p:nvGrpSpPr>
          <p:grpSpPr bwMode="auto">
            <a:xfrm>
              <a:off x="7971" y="4019"/>
              <a:ext cx="3" cy="652"/>
              <a:chOff x="7971" y="4019"/>
              <a:chExt cx="3" cy="652"/>
            </a:xfrm>
          </p:grpSpPr>
          <p:sp>
            <p:nvSpPr>
              <p:cNvPr id="38650" name="Freeform 1779"/>
              <p:cNvSpPr>
                <a:spLocks/>
              </p:cNvSpPr>
              <p:nvPr/>
            </p:nvSpPr>
            <p:spPr bwMode="auto">
              <a:xfrm>
                <a:off x="7971" y="4019"/>
                <a:ext cx="3" cy="652"/>
              </a:xfrm>
              <a:custGeom>
                <a:avLst/>
                <a:gdLst>
                  <a:gd name="T0" fmla="+- 0 7971 7971"/>
                  <a:gd name="T1" fmla="*/ T0 w 3"/>
                  <a:gd name="T2" fmla="+- 0 4671 4019"/>
                  <a:gd name="T3" fmla="*/ 4671 h 652"/>
                  <a:gd name="T4" fmla="+- 0 7974 7971"/>
                  <a:gd name="T5" fmla="*/ T4 w 3"/>
                  <a:gd name="T6" fmla="+- 0 4671 4019"/>
                  <a:gd name="T7" fmla="*/ 4671 h 652"/>
                  <a:gd name="T8" fmla="+- 0 7974 7971"/>
                  <a:gd name="T9" fmla="*/ T8 w 3"/>
                  <a:gd name="T10" fmla="+- 0 4019 4019"/>
                  <a:gd name="T11" fmla="*/ 4019 h 652"/>
                  <a:gd name="T12" fmla="+- 0 7971 7971"/>
                  <a:gd name="T13" fmla="*/ T12 w 3"/>
                  <a:gd name="T14" fmla="+- 0 4019 4019"/>
                  <a:gd name="T15" fmla="*/ 4019 h 652"/>
                  <a:gd name="T16" fmla="+- 0 7971 7971"/>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7" name="Group 1774"/>
            <p:cNvGrpSpPr>
              <a:grpSpLocks/>
            </p:cNvGrpSpPr>
            <p:nvPr/>
          </p:nvGrpSpPr>
          <p:grpSpPr bwMode="auto">
            <a:xfrm>
              <a:off x="7922" y="4125"/>
              <a:ext cx="38" cy="66"/>
              <a:chOff x="7922" y="4125"/>
              <a:chExt cx="38" cy="66"/>
            </a:xfrm>
          </p:grpSpPr>
          <p:sp>
            <p:nvSpPr>
              <p:cNvPr id="38647" name="Freeform 1777"/>
              <p:cNvSpPr>
                <a:spLocks/>
              </p:cNvSpPr>
              <p:nvPr/>
            </p:nvSpPr>
            <p:spPr bwMode="auto">
              <a:xfrm>
                <a:off x="7922" y="4125"/>
                <a:ext cx="38" cy="66"/>
              </a:xfrm>
              <a:custGeom>
                <a:avLst/>
                <a:gdLst>
                  <a:gd name="T0" fmla="+- 0 7958 7922"/>
                  <a:gd name="T1" fmla="*/ T0 w 38"/>
                  <a:gd name="T2" fmla="+- 0 4184 4125"/>
                  <a:gd name="T3" fmla="*/ 4184 h 66"/>
                  <a:gd name="T4" fmla="+- 0 7924 7922"/>
                  <a:gd name="T5" fmla="*/ T4 w 38"/>
                  <a:gd name="T6" fmla="+- 0 4184 4125"/>
                  <a:gd name="T7" fmla="*/ 4184 h 66"/>
                  <a:gd name="T8" fmla="+- 0 7924 7922"/>
                  <a:gd name="T9" fmla="*/ T8 w 38"/>
                  <a:gd name="T10" fmla="+- 0 4185 4125"/>
                  <a:gd name="T11" fmla="*/ 4185 h 66"/>
                  <a:gd name="T12" fmla="+- 0 7923 7922"/>
                  <a:gd name="T13" fmla="*/ T12 w 38"/>
                  <a:gd name="T14" fmla="+- 0 4185 4125"/>
                  <a:gd name="T15" fmla="*/ 4185 h 66"/>
                  <a:gd name="T16" fmla="+- 0 7923 7922"/>
                  <a:gd name="T17" fmla="*/ T16 w 38"/>
                  <a:gd name="T18" fmla="+- 0 4186 4125"/>
                  <a:gd name="T19" fmla="*/ 4186 h 66"/>
                  <a:gd name="T20" fmla="+- 0 7923 7922"/>
                  <a:gd name="T21" fmla="*/ T20 w 38"/>
                  <a:gd name="T22" fmla="+- 0 4190 4125"/>
                  <a:gd name="T23" fmla="*/ 4190 h 66"/>
                  <a:gd name="T24" fmla="+- 0 7923 7922"/>
                  <a:gd name="T25" fmla="*/ T24 w 38"/>
                  <a:gd name="T26" fmla="+- 0 4191 4125"/>
                  <a:gd name="T27" fmla="*/ 4191 h 66"/>
                  <a:gd name="T28" fmla="+- 0 7924 7922"/>
                  <a:gd name="T29" fmla="*/ T28 w 38"/>
                  <a:gd name="T30" fmla="+- 0 4191 4125"/>
                  <a:gd name="T31" fmla="*/ 4191 h 66"/>
                  <a:gd name="T32" fmla="+- 0 7959 7922"/>
                  <a:gd name="T33" fmla="*/ T32 w 38"/>
                  <a:gd name="T34" fmla="+- 0 4191 4125"/>
                  <a:gd name="T35" fmla="*/ 4191 h 66"/>
                  <a:gd name="T36" fmla="+- 0 7959 7922"/>
                  <a:gd name="T37" fmla="*/ T36 w 38"/>
                  <a:gd name="T38" fmla="+- 0 4191 4125"/>
                  <a:gd name="T39" fmla="*/ 4191 h 66"/>
                  <a:gd name="T40" fmla="+- 0 7960 7922"/>
                  <a:gd name="T41" fmla="*/ T40 w 38"/>
                  <a:gd name="T42" fmla="+- 0 4190 4125"/>
                  <a:gd name="T43" fmla="*/ 4190 h 66"/>
                  <a:gd name="T44" fmla="+- 0 7960 7922"/>
                  <a:gd name="T45" fmla="*/ T44 w 38"/>
                  <a:gd name="T46" fmla="+- 0 4186 4125"/>
                  <a:gd name="T47" fmla="*/ 4186 h 66"/>
                  <a:gd name="T48" fmla="+- 0 7959 7922"/>
                  <a:gd name="T49" fmla="*/ T48 w 38"/>
                  <a:gd name="T50" fmla="+- 0 4185 4125"/>
                  <a:gd name="T51" fmla="*/ 4185 h 66"/>
                  <a:gd name="T52" fmla="+- 0 7959 7922"/>
                  <a:gd name="T53" fmla="*/ T52 w 38"/>
                  <a:gd name="T54" fmla="+- 0 4185 4125"/>
                  <a:gd name="T55" fmla="*/ 4185 h 66"/>
                  <a:gd name="T56" fmla="+- 0 7958 7922"/>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8" name="Freeform 1776"/>
              <p:cNvSpPr>
                <a:spLocks/>
              </p:cNvSpPr>
              <p:nvPr/>
            </p:nvSpPr>
            <p:spPr bwMode="auto">
              <a:xfrm>
                <a:off x="7922" y="4125"/>
                <a:ext cx="38" cy="66"/>
              </a:xfrm>
              <a:custGeom>
                <a:avLst/>
                <a:gdLst>
                  <a:gd name="T0" fmla="+- 0 7946 7922"/>
                  <a:gd name="T1" fmla="*/ T0 w 38"/>
                  <a:gd name="T2" fmla="+- 0 4135 4125"/>
                  <a:gd name="T3" fmla="*/ 4135 h 66"/>
                  <a:gd name="T4" fmla="+- 0 7938 7922"/>
                  <a:gd name="T5" fmla="*/ T4 w 38"/>
                  <a:gd name="T6" fmla="+- 0 4135 4125"/>
                  <a:gd name="T7" fmla="*/ 4135 h 66"/>
                  <a:gd name="T8" fmla="+- 0 7938 7922"/>
                  <a:gd name="T9" fmla="*/ T8 w 38"/>
                  <a:gd name="T10" fmla="+- 0 4184 4125"/>
                  <a:gd name="T11" fmla="*/ 4184 h 66"/>
                  <a:gd name="T12" fmla="+- 0 7946 7922"/>
                  <a:gd name="T13" fmla="*/ T12 w 38"/>
                  <a:gd name="T14" fmla="+- 0 4184 4125"/>
                  <a:gd name="T15" fmla="*/ 4184 h 66"/>
                  <a:gd name="T16" fmla="+- 0 7946 7922"/>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9" name="Freeform 1775"/>
              <p:cNvSpPr>
                <a:spLocks/>
              </p:cNvSpPr>
              <p:nvPr/>
            </p:nvSpPr>
            <p:spPr bwMode="auto">
              <a:xfrm>
                <a:off x="7922" y="4125"/>
                <a:ext cx="38" cy="66"/>
              </a:xfrm>
              <a:custGeom>
                <a:avLst/>
                <a:gdLst>
                  <a:gd name="T0" fmla="+- 0 7941 7922"/>
                  <a:gd name="T1" fmla="*/ T0 w 38"/>
                  <a:gd name="T2" fmla="+- 0 4125 4125"/>
                  <a:gd name="T3" fmla="*/ 4125 h 66"/>
                  <a:gd name="T4" fmla="+- 0 7922 7922"/>
                  <a:gd name="T5" fmla="*/ T4 w 38"/>
                  <a:gd name="T6" fmla="+- 0 4141 4125"/>
                  <a:gd name="T7" fmla="*/ 4141 h 66"/>
                  <a:gd name="T8" fmla="+- 0 7923 7922"/>
                  <a:gd name="T9" fmla="*/ T8 w 38"/>
                  <a:gd name="T10" fmla="+- 0 4142 4125"/>
                  <a:gd name="T11" fmla="*/ 4142 h 66"/>
                  <a:gd name="T12" fmla="+- 0 7924 7922"/>
                  <a:gd name="T13" fmla="*/ T12 w 38"/>
                  <a:gd name="T14" fmla="+- 0 4143 4125"/>
                  <a:gd name="T15" fmla="*/ 4143 h 66"/>
                  <a:gd name="T16" fmla="+- 0 7925 7922"/>
                  <a:gd name="T17" fmla="*/ T16 w 38"/>
                  <a:gd name="T18" fmla="+- 0 4142 4125"/>
                  <a:gd name="T19" fmla="*/ 4142 h 66"/>
                  <a:gd name="T20" fmla="+- 0 7938 7922"/>
                  <a:gd name="T21" fmla="*/ T20 w 38"/>
                  <a:gd name="T22" fmla="+- 0 4135 4125"/>
                  <a:gd name="T23" fmla="*/ 4135 h 66"/>
                  <a:gd name="T24" fmla="+- 0 7946 7922"/>
                  <a:gd name="T25" fmla="*/ T24 w 38"/>
                  <a:gd name="T26" fmla="+- 0 4135 4125"/>
                  <a:gd name="T27" fmla="*/ 4135 h 66"/>
                  <a:gd name="T28" fmla="+- 0 7946 7922"/>
                  <a:gd name="T29" fmla="*/ T28 w 38"/>
                  <a:gd name="T30" fmla="+- 0 4126 4125"/>
                  <a:gd name="T31" fmla="*/ 4126 h 66"/>
                  <a:gd name="T32" fmla="+- 0 7946 7922"/>
                  <a:gd name="T33" fmla="*/ T32 w 38"/>
                  <a:gd name="T34" fmla="+- 0 4126 4125"/>
                  <a:gd name="T35" fmla="*/ 4126 h 66"/>
                  <a:gd name="T36" fmla="+- 0 7944 7922"/>
                  <a:gd name="T37" fmla="*/ T36 w 38"/>
                  <a:gd name="T38" fmla="+- 0 4125 4125"/>
                  <a:gd name="T39" fmla="*/ 4125 h 66"/>
                  <a:gd name="T40" fmla="+- 0 7941 7922"/>
                  <a:gd name="T41" fmla="*/ T40 w 38"/>
                  <a:gd name="T42" fmla="+- 0 4125 4125"/>
                  <a:gd name="T43"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38" h="66">
                    <a:moveTo>
                      <a:pt x="19" y="0"/>
                    </a:moveTo>
                    <a:lnTo>
                      <a:pt x="0" y="16"/>
                    </a:lnTo>
                    <a:lnTo>
                      <a:pt x="1" y="17"/>
                    </a:lnTo>
                    <a:lnTo>
                      <a:pt x="2" y="18"/>
                    </a:lnTo>
                    <a:lnTo>
                      <a:pt x="3" y="17"/>
                    </a:lnTo>
                    <a:lnTo>
                      <a:pt x="16" y="10"/>
                    </a:lnTo>
                    <a:lnTo>
                      <a:pt x="24" y="10"/>
                    </a:lnTo>
                    <a:lnTo>
                      <a:pt x="24" y="1"/>
                    </a:lnTo>
                    <a:lnTo>
                      <a:pt x="22" y="0"/>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8" name="Group 1771"/>
            <p:cNvGrpSpPr>
              <a:grpSpLocks/>
            </p:cNvGrpSpPr>
            <p:nvPr/>
          </p:nvGrpSpPr>
          <p:grpSpPr bwMode="auto">
            <a:xfrm>
              <a:off x="7917" y="4248"/>
              <a:ext cx="45" cy="68"/>
              <a:chOff x="7917" y="4248"/>
              <a:chExt cx="45" cy="68"/>
            </a:xfrm>
          </p:grpSpPr>
          <p:sp>
            <p:nvSpPr>
              <p:cNvPr id="38645" name="Freeform 1773"/>
              <p:cNvSpPr>
                <a:spLocks/>
              </p:cNvSpPr>
              <p:nvPr/>
            </p:nvSpPr>
            <p:spPr bwMode="auto">
              <a:xfrm>
                <a:off x="7917" y="4248"/>
                <a:ext cx="45" cy="68"/>
              </a:xfrm>
              <a:custGeom>
                <a:avLst/>
                <a:gdLst>
                  <a:gd name="T0" fmla="+- 0 7944 7917"/>
                  <a:gd name="T1" fmla="*/ T0 w 45"/>
                  <a:gd name="T2" fmla="+- 0 4248 4248"/>
                  <a:gd name="T3" fmla="*/ 4248 h 68"/>
                  <a:gd name="T4" fmla="+- 0 7936 7917"/>
                  <a:gd name="T5" fmla="*/ T4 w 45"/>
                  <a:gd name="T6" fmla="+- 0 4248 4248"/>
                  <a:gd name="T7" fmla="*/ 4248 h 68"/>
                  <a:gd name="T8" fmla="+- 0 7932 7917"/>
                  <a:gd name="T9" fmla="*/ T8 w 45"/>
                  <a:gd name="T10" fmla="+- 0 4249 4248"/>
                  <a:gd name="T11" fmla="*/ 4249 h 68"/>
                  <a:gd name="T12" fmla="+- 0 7917 7917"/>
                  <a:gd name="T13" fmla="*/ T12 w 45"/>
                  <a:gd name="T14" fmla="+- 0 4287 4248"/>
                  <a:gd name="T15" fmla="*/ 4287 h 68"/>
                  <a:gd name="T16" fmla="+- 0 7918 7917"/>
                  <a:gd name="T17" fmla="*/ T16 w 45"/>
                  <a:gd name="T18" fmla="+- 0 4292 4248"/>
                  <a:gd name="T19" fmla="*/ 4292 h 68"/>
                  <a:gd name="T20" fmla="+- 0 7935 7917"/>
                  <a:gd name="T21" fmla="*/ T20 w 45"/>
                  <a:gd name="T22" fmla="+- 0 4316 4248"/>
                  <a:gd name="T23" fmla="*/ 4316 h 68"/>
                  <a:gd name="T24" fmla="+- 0 7943 7917"/>
                  <a:gd name="T25" fmla="*/ T24 w 45"/>
                  <a:gd name="T26" fmla="+- 0 4316 4248"/>
                  <a:gd name="T27" fmla="*/ 4316 h 68"/>
                  <a:gd name="T28" fmla="+- 0 7947 7917"/>
                  <a:gd name="T29" fmla="*/ T28 w 45"/>
                  <a:gd name="T30" fmla="+- 0 4315 4248"/>
                  <a:gd name="T31" fmla="*/ 4315 h 68"/>
                  <a:gd name="T32" fmla="+- 0 7952 7917"/>
                  <a:gd name="T33" fmla="*/ T32 w 45"/>
                  <a:gd name="T34" fmla="+- 0 4311 4248"/>
                  <a:gd name="T35" fmla="*/ 4311 h 68"/>
                  <a:gd name="T36" fmla="+- 0 7955 7917"/>
                  <a:gd name="T37" fmla="*/ T36 w 45"/>
                  <a:gd name="T38" fmla="+- 0 4309 4248"/>
                  <a:gd name="T39" fmla="*/ 4309 h 68"/>
                  <a:gd name="T40" fmla="+- 0 7955 7917"/>
                  <a:gd name="T41" fmla="*/ T40 w 45"/>
                  <a:gd name="T42" fmla="+- 0 4308 4248"/>
                  <a:gd name="T43" fmla="*/ 4308 h 68"/>
                  <a:gd name="T44" fmla="+- 0 7937 7917"/>
                  <a:gd name="T45" fmla="*/ T44 w 45"/>
                  <a:gd name="T46" fmla="+- 0 4308 4248"/>
                  <a:gd name="T47" fmla="*/ 4308 h 68"/>
                  <a:gd name="T48" fmla="+- 0 7935 7917"/>
                  <a:gd name="T49" fmla="*/ T48 w 45"/>
                  <a:gd name="T50" fmla="+- 0 4308 4248"/>
                  <a:gd name="T51" fmla="*/ 4308 h 68"/>
                  <a:gd name="T52" fmla="+- 0 7926 7917"/>
                  <a:gd name="T53" fmla="*/ T52 w 45"/>
                  <a:gd name="T54" fmla="+- 0 4287 4248"/>
                  <a:gd name="T55" fmla="*/ 4287 h 68"/>
                  <a:gd name="T56" fmla="+- 0 7926 7917"/>
                  <a:gd name="T57" fmla="*/ T56 w 45"/>
                  <a:gd name="T58" fmla="+- 0 4274 4248"/>
                  <a:gd name="T59" fmla="*/ 4274 h 68"/>
                  <a:gd name="T60" fmla="+- 0 7937 7917"/>
                  <a:gd name="T61" fmla="*/ T60 w 45"/>
                  <a:gd name="T62" fmla="+- 0 4255 4248"/>
                  <a:gd name="T63" fmla="*/ 4255 h 68"/>
                  <a:gd name="T64" fmla="+- 0 7956 7917"/>
                  <a:gd name="T65" fmla="*/ T64 w 45"/>
                  <a:gd name="T66" fmla="+- 0 4255 4248"/>
                  <a:gd name="T67" fmla="*/ 4255 h 68"/>
                  <a:gd name="T68" fmla="+- 0 7955 7917"/>
                  <a:gd name="T69" fmla="*/ T68 w 45"/>
                  <a:gd name="T70" fmla="+- 0 4254 4248"/>
                  <a:gd name="T71" fmla="*/ 4254 h 68"/>
                  <a:gd name="T72" fmla="+- 0 7953 7917"/>
                  <a:gd name="T73" fmla="*/ T72 w 45"/>
                  <a:gd name="T74" fmla="+- 0 4252 4248"/>
                  <a:gd name="T75" fmla="*/ 4252 h 68"/>
                  <a:gd name="T76" fmla="+- 0 7948 7917"/>
                  <a:gd name="T77" fmla="*/ T76 w 45"/>
                  <a:gd name="T78" fmla="+- 0 4249 4248"/>
                  <a:gd name="T79" fmla="*/ 4249 h 68"/>
                  <a:gd name="T80" fmla="+- 0 7944 7917"/>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6" name="Freeform 1772"/>
              <p:cNvSpPr>
                <a:spLocks/>
              </p:cNvSpPr>
              <p:nvPr/>
            </p:nvSpPr>
            <p:spPr bwMode="auto">
              <a:xfrm>
                <a:off x="7917" y="4248"/>
                <a:ext cx="45" cy="68"/>
              </a:xfrm>
              <a:custGeom>
                <a:avLst/>
                <a:gdLst>
                  <a:gd name="T0" fmla="+- 0 7956 7917"/>
                  <a:gd name="T1" fmla="*/ T0 w 45"/>
                  <a:gd name="T2" fmla="+- 0 4255 4248"/>
                  <a:gd name="T3" fmla="*/ 4255 h 68"/>
                  <a:gd name="T4" fmla="+- 0 7940 7917"/>
                  <a:gd name="T5" fmla="*/ T4 w 45"/>
                  <a:gd name="T6" fmla="+- 0 4255 4248"/>
                  <a:gd name="T7" fmla="*/ 4255 h 68"/>
                  <a:gd name="T8" fmla="+- 0 7944 7917"/>
                  <a:gd name="T9" fmla="*/ T8 w 45"/>
                  <a:gd name="T10" fmla="+- 0 4256 4248"/>
                  <a:gd name="T11" fmla="*/ 4256 h 68"/>
                  <a:gd name="T12" fmla="+- 0 7947 7917"/>
                  <a:gd name="T13" fmla="*/ T12 w 45"/>
                  <a:gd name="T14" fmla="+- 0 4258 4248"/>
                  <a:gd name="T15" fmla="*/ 4258 h 68"/>
                  <a:gd name="T16" fmla="+- 0 7953 7917"/>
                  <a:gd name="T17" fmla="*/ T16 w 45"/>
                  <a:gd name="T18" fmla="+- 0 4287 4248"/>
                  <a:gd name="T19" fmla="*/ 4287 h 68"/>
                  <a:gd name="T20" fmla="+- 0 7953 7917"/>
                  <a:gd name="T21" fmla="*/ T20 w 45"/>
                  <a:gd name="T22" fmla="+- 0 4290 4248"/>
                  <a:gd name="T23" fmla="*/ 4290 h 68"/>
                  <a:gd name="T24" fmla="+- 0 7941 7917"/>
                  <a:gd name="T25" fmla="*/ T24 w 45"/>
                  <a:gd name="T26" fmla="+- 0 4308 4248"/>
                  <a:gd name="T27" fmla="*/ 4308 h 68"/>
                  <a:gd name="T28" fmla="+- 0 7955 7917"/>
                  <a:gd name="T29" fmla="*/ T28 w 45"/>
                  <a:gd name="T30" fmla="+- 0 4308 4248"/>
                  <a:gd name="T31" fmla="*/ 4308 h 68"/>
                  <a:gd name="T32" fmla="+- 0 7958 7917"/>
                  <a:gd name="T33" fmla="*/ T32 w 45"/>
                  <a:gd name="T34" fmla="+- 0 4303 4248"/>
                  <a:gd name="T35" fmla="*/ 4303 h 68"/>
                  <a:gd name="T36" fmla="+- 0 7960 7917"/>
                  <a:gd name="T37" fmla="*/ T36 w 45"/>
                  <a:gd name="T38" fmla="+- 0 4300 4248"/>
                  <a:gd name="T39" fmla="*/ 4300 h 68"/>
                  <a:gd name="T40" fmla="+- 0 7961 7917"/>
                  <a:gd name="T41" fmla="*/ T40 w 45"/>
                  <a:gd name="T42" fmla="+- 0 4291 4248"/>
                  <a:gd name="T43" fmla="*/ 4291 h 68"/>
                  <a:gd name="T44" fmla="+- 0 7962 7917"/>
                  <a:gd name="T45" fmla="*/ T44 w 45"/>
                  <a:gd name="T46" fmla="+- 0 4287 4248"/>
                  <a:gd name="T47" fmla="*/ 4287 h 68"/>
                  <a:gd name="T48" fmla="+- 0 7962 7917"/>
                  <a:gd name="T49" fmla="*/ T48 w 45"/>
                  <a:gd name="T50" fmla="+- 0 4274 4248"/>
                  <a:gd name="T51" fmla="*/ 4274 h 68"/>
                  <a:gd name="T52" fmla="+- 0 7961 7917"/>
                  <a:gd name="T53" fmla="*/ T52 w 45"/>
                  <a:gd name="T54" fmla="+- 0 4272 4248"/>
                  <a:gd name="T55" fmla="*/ 4272 h 68"/>
                  <a:gd name="T56" fmla="+- 0 7961 7917"/>
                  <a:gd name="T57" fmla="*/ T56 w 45"/>
                  <a:gd name="T58" fmla="+- 0 4271 4248"/>
                  <a:gd name="T59" fmla="*/ 4271 h 68"/>
                  <a:gd name="T60" fmla="+- 0 7960 7917"/>
                  <a:gd name="T61" fmla="*/ T60 w 45"/>
                  <a:gd name="T62" fmla="+- 0 4263 4248"/>
                  <a:gd name="T63" fmla="*/ 4263 h 68"/>
                  <a:gd name="T64" fmla="+- 0 7959 7917"/>
                  <a:gd name="T65" fmla="*/ T64 w 45"/>
                  <a:gd name="T66" fmla="+- 0 4260 4248"/>
                  <a:gd name="T67" fmla="*/ 4260 h 68"/>
                  <a:gd name="T68" fmla="+- 0 7956 7917"/>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1"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9" name="Group 1768"/>
            <p:cNvGrpSpPr>
              <a:grpSpLocks/>
            </p:cNvGrpSpPr>
            <p:nvPr/>
          </p:nvGrpSpPr>
          <p:grpSpPr bwMode="auto">
            <a:xfrm>
              <a:off x="7919" y="4371"/>
              <a:ext cx="40" cy="67"/>
              <a:chOff x="7919" y="4371"/>
              <a:chExt cx="40" cy="67"/>
            </a:xfrm>
          </p:grpSpPr>
          <p:sp>
            <p:nvSpPr>
              <p:cNvPr id="38643" name="Freeform 1770"/>
              <p:cNvSpPr>
                <a:spLocks/>
              </p:cNvSpPr>
              <p:nvPr/>
            </p:nvSpPr>
            <p:spPr bwMode="auto">
              <a:xfrm>
                <a:off x="7919" y="4371"/>
                <a:ext cx="40" cy="67"/>
              </a:xfrm>
              <a:custGeom>
                <a:avLst/>
                <a:gdLst>
                  <a:gd name="T0" fmla="+- 0 7954 7919"/>
                  <a:gd name="T1" fmla="*/ T0 w 40"/>
                  <a:gd name="T2" fmla="+- 0 4379 4371"/>
                  <a:gd name="T3" fmla="*/ 4379 h 67"/>
                  <a:gd name="T4" fmla="+- 0 7936 7919"/>
                  <a:gd name="T5" fmla="*/ T4 w 40"/>
                  <a:gd name="T6" fmla="+- 0 4379 4371"/>
                  <a:gd name="T7" fmla="*/ 4379 h 67"/>
                  <a:gd name="T8" fmla="+- 0 7941 7919"/>
                  <a:gd name="T9" fmla="*/ T8 w 40"/>
                  <a:gd name="T10" fmla="+- 0 4380 4371"/>
                  <a:gd name="T11" fmla="*/ 4380 h 67"/>
                  <a:gd name="T12" fmla="+- 0 7944 7919"/>
                  <a:gd name="T13" fmla="*/ T12 w 40"/>
                  <a:gd name="T14" fmla="+- 0 4382 4371"/>
                  <a:gd name="T15" fmla="*/ 4382 h 67"/>
                  <a:gd name="T16" fmla="+- 0 7946 7919"/>
                  <a:gd name="T17" fmla="*/ T16 w 40"/>
                  <a:gd name="T18" fmla="+- 0 4385 4371"/>
                  <a:gd name="T19" fmla="*/ 4385 h 67"/>
                  <a:gd name="T20" fmla="+- 0 7947 7919"/>
                  <a:gd name="T21" fmla="*/ T20 w 40"/>
                  <a:gd name="T22" fmla="+- 0 4390 4371"/>
                  <a:gd name="T23" fmla="*/ 4390 h 67"/>
                  <a:gd name="T24" fmla="+- 0 7947 7919"/>
                  <a:gd name="T25" fmla="*/ T24 w 40"/>
                  <a:gd name="T26" fmla="+- 0 4394 4371"/>
                  <a:gd name="T27" fmla="*/ 4394 h 67"/>
                  <a:gd name="T28" fmla="+- 0 7921 7919"/>
                  <a:gd name="T29" fmla="*/ T28 w 40"/>
                  <a:gd name="T30" fmla="+- 0 4428 4371"/>
                  <a:gd name="T31" fmla="*/ 4428 h 67"/>
                  <a:gd name="T32" fmla="+- 0 7920 7919"/>
                  <a:gd name="T33" fmla="*/ T32 w 40"/>
                  <a:gd name="T34" fmla="+- 0 4430 4371"/>
                  <a:gd name="T35" fmla="*/ 4430 h 67"/>
                  <a:gd name="T36" fmla="+- 0 7920 7919"/>
                  <a:gd name="T37" fmla="*/ T36 w 40"/>
                  <a:gd name="T38" fmla="+- 0 4431 4371"/>
                  <a:gd name="T39" fmla="*/ 4431 h 67"/>
                  <a:gd name="T40" fmla="+- 0 7920 7919"/>
                  <a:gd name="T41" fmla="*/ T40 w 40"/>
                  <a:gd name="T42" fmla="+- 0 4431 4371"/>
                  <a:gd name="T43" fmla="*/ 4431 h 67"/>
                  <a:gd name="T44" fmla="+- 0 7919 7919"/>
                  <a:gd name="T45" fmla="*/ T44 w 40"/>
                  <a:gd name="T46" fmla="+- 0 4436 4371"/>
                  <a:gd name="T47" fmla="*/ 4436 h 67"/>
                  <a:gd name="T48" fmla="+- 0 7920 7919"/>
                  <a:gd name="T49" fmla="*/ T48 w 40"/>
                  <a:gd name="T50" fmla="+- 0 4437 4371"/>
                  <a:gd name="T51" fmla="*/ 4437 h 67"/>
                  <a:gd name="T52" fmla="+- 0 7921 7919"/>
                  <a:gd name="T53" fmla="*/ T52 w 40"/>
                  <a:gd name="T54" fmla="+- 0 4437 4371"/>
                  <a:gd name="T55" fmla="*/ 4437 h 67"/>
                  <a:gd name="T56" fmla="+- 0 7958 7919"/>
                  <a:gd name="T57" fmla="*/ T56 w 40"/>
                  <a:gd name="T58" fmla="+- 0 4438 4371"/>
                  <a:gd name="T59" fmla="*/ 4438 h 67"/>
                  <a:gd name="T60" fmla="+- 0 7959 7919"/>
                  <a:gd name="T61" fmla="*/ T60 w 40"/>
                  <a:gd name="T62" fmla="+- 0 4437 4371"/>
                  <a:gd name="T63" fmla="*/ 4437 h 67"/>
                  <a:gd name="T64" fmla="+- 0 7959 7919"/>
                  <a:gd name="T65" fmla="*/ T64 w 40"/>
                  <a:gd name="T66" fmla="+- 0 4437 4371"/>
                  <a:gd name="T67" fmla="*/ 4437 h 67"/>
                  <a:gd name="T68" fmla="+- 0 7959 7919"/>
                  <a:gd name="T69" fmla="*/ T68 w 40"/>
                  <a:gd name="T70" fmla="+- 0 4436 4371"/>
                  <a:gd name="T71" fmla="*/ 4436 h 67"/>
                  <a:gd name="T72" fmla="+- 0 7959 7919"/>
                  <a:gd name="T73" fmla="*/ T72 w 40"/>
                  <a:gd name="T74" fmla="+- 0 4432 4371"/>
                  <a:gd name="T75" fmla="*/ 4432 h 67"/>
                  <a:gd name="T76" fmla="+- 0 7959 7919"/>
                  <a:gd name="T77" fmla="*/ T76 w 40"/>
                  <a:gd name="T78" fmla="+- 0 4431 4371"/>
                  <a:gd name="T79" fmla="*/ 4431 h 67"/>
                  <a:gd name="T80" fmla="+- 0 7958 7919"/>
                  <a:gd name="T81" fmla="*/ T80 w 40"/>
                  <a:gd name="T82" fmla="+- 0 4431 4371"/>
                  <a:gd name="T83" fmla="*/ 4431 h 67"/>
                  <a:gd name="T84" fmla="+- 0 7958 7919"/>
                  <a:gd name="T85" fmla="*/ T84 w 40"/>
                  <a:gd name="T86" fmla="+- 0 4430 4371"/>
                  <a:gd name="T87" fmla="*/ 4430 h 67"/>
                  <a:gd name="T88" fmla="+- 0 7930 7919"/>
                  <a:gd name="T89" fmla="*/ T88 w 40"/>
                  <a:gd name="T90" fmla="+- 0 4430 4371"/>
                  <a:gd name="T91" fmla="*/ 4430 h 67"/>
                  <a:gd name="T92" fmla="+- 0 7940 7919"/>
                  <a:gd name="T93" fmla="*/ T92 w 40"/>
                  <a:gd name="T94" fmla="+- 0 4419 4371"/>
                  <a:gd name="T95" fmla="*/ 4419 h 67"/>
                  <a:gd name="T96" fmla="+- 0 7957 7919"/>
                  <a:gd name="T97" fmla="*/ T96 w 40"/>
                  <a:gd name="T98" fmla="+- 0 4385 4371"/>
                  <a:gd name="T99" fmla="*/ 4385 h 67"/>
                  <a:gd name="T100" fmla="+- 0 7956 7919"/>
                  <a:gd name="T101" fmla="*/ T100 w 40"/>
                  <a:gd name="T102" fmla="+- 0 4383 4371"/>
                  <a:gd name="T103" fmla="*/ 4383 h 67"/>
                  <a:gd name="T104" fmla="+- 0 7955 7919"/>
                  <a:gd name="T105" fmla="*/ T104 w 40"/>
                  <a:gd name="T106" fmla="+- 0 4379 4371"/>
                  <a:gd name="T107" fmla="*/ 4379 h 67"/>
                  <a:gd name="T108" fmla="+- 0 7954 7919"/>
                  <a:gd name="T109" fmla="*/ T108 w 40"/>
                  <a:gd name="T110" fmla="+- 0 4379 4371"/>
                  <a:gd name="T111"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8"/>
                    </a:moveTo>
                    <a:lnTo>
                      <a:pt x="17" y="8"/>
                    </a:lnTo>
                    <a:lnTo>
                      <a:pt x="22" y="9"/>
                    </a:lnTo>
                    <a:lnTo>
                      <a:pt x="25" y="11"/>
                    </a:lnTo>
                    <a:lnTo>
                      <a:pt x="27" y="14"/>
                    </a:lnTo>
                    <a:lnTo>
                      <a:pt x="28" y="19"/>
                    </a:lnTo>
                    <a:lnTo>
                      <a:pt x="28" y="23"/>
                    </a:lnTo>
                    <a:lnTo>
                      <a:pt x="2" y="57"/>
                    </a:lnTo>
                    <a:lnTo>
                      <a:pt x="1" y="59"/>
                    </a:lnTo>
                    <a:lnTo>
                      <a:pt x="1" y="60"/>
                    </a:lnTo>
                    <a:lnTo>
                      <a:pt x="0" y="65"/>
                    </a:lnTo>
                    <a:lnTo>
                      <a:pt x="1" y="66"/>
                    </a:lnTo>
                    <a:lnTo>
                      <a:pt x="2" y="66"/>
                    </a:lnTo>
                    <a:lnTo>
                      <a:pt x="39" y="67"/>
                    </a:lnTo>
                    <a:lnTo>
                      <a:pt x="40" y="66"/>
                    </a:lnTo>
                    <a:lnTo>
                      <a:pt x="40" y="65"/>
                    </a:lnTo>
                    <a:lnTo>
                      <a:pt x="40" y="61"/>
                    </a:lnTo>
                    <a:lnTo>
                      <a:pt x="40" y="60"/>
                    </a:lnTo>
                    <a:lnTo>
                      <a:pt x="39" y="60"/>
                    </a:lnTo>
                    <a:lnTo>
                      <a:pt x="39" y="59"/>
                    </a:lnTo>
                    <a:lnTo>
                      <a:pt x="11" y="59"/>
                    </a:lnTo>
                    <a:lnTo>
                      <a:pt x="21" y="48"/>
                    </a:lnTo>
                    <a:lnTo>
                      <a:pt x="38" y="14"/>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4" name="Freeform 1769"/>
              <p:cNvSpPr>
                <a:spLocks/>
              </p:cNvSpPr>
              <p:nvPr/>
            </p:nvSpPr>
            <p:spPr bwMode="auto">
              <a:xfrm>
                <a:off x="7919" y="4371"/>
                <a:ext cx="40" cy="67"/>
              </a:xfrm>
              <a:custGeom>
                <a:avLst/>
                <a:gdLst>
                  <a:gd name="T0" fmla="+- 0 7941 7919"/>
                  <a:gd name="T1" fmla="*/ T0 w 40"/>
                  <a:gd name="T2" fmla="+- 0 4371 4371"/>
                  <a:gd name="T3" fmla="*/ 4371 h 67"/>
                  <a:gd name="T4" fmla="+- 0 7921 7919"/>
                  <a:gd name="T5" fmla="*/ T4 w 40"/>
                  <a:gd name="T6" fmla="+- 0 4382 4371"/>
                  <a:gd name="T7" fmla="*/ 4382 h 67"/>
                  <a:gd name="T8" fmla="+- 0 7921 7919"/>
                  <a:gd name="T9" fmla="*/ T8 w 40"/>
                  <a:gd name="T10" fmla="+- 0 4383 4371"/>
                  <a:gd name="T11" fmla="*/ 4383 h 67"/>
                  <a:gd name="T12" fmla="+- 0 7921 7919"/>
                  <a:gd name="T13" fmla="*/ T12 w 40"/>
                  <a:gd name="T14" fmla="+- 0 4384 4371"/>
                  <a:gd name="T15" fmla="*/ 4384 h 67"/>
                  <a:gd name="T16" fmla="+- 0 7922 7919"/>
                  <a:gd name="T17" fmla="*/ T16 w 40"/>
                  <a:gd name="T18" fmla="+- 0 4384 4371"/>
                  <a:gd name="T19" fmla="*/ 4384 h 67"/>
                  <a:gd name="T20" fmla="+- 0 7924 7919"/>
                  <a:gd name="T21" fmla="*/ T20 w 40"/>
                  <a:gd name="T22" fmla="+- 0 4383 4371"/>
                  <a:gd name="T23" fmla="*/ 4383 h 67"/>
                  <a:gd name="T24" fmla="+- 0 7927 7919"/>
                  <a:gd name="T25" fmla="*/ T24 w 40"/>
                  <a:gd name="T26" fmla="+- 0 4382 4371"/>
                  <a:gd name="T27" fmla="*/ 4382 h 67"/>
                  <a:gd name="T28" fmla="+- 0 7931 7919"/>
                  <a:gd name="T29" fmla="*/ T28 w 40"/>
                  <a:gd name="T30" fmla="+- 0 4380 4371"/>
                  <a:gd name="T31" fmla="*/ 4380 h 67"/>
                  <a:gd name="T32" fmla="+- 0 7933 7919"/>
                  <a:gd name="T33" fmla="*/ T32 w 40"/>
                  <a:gd name="T34" fmla="+- 0 4379 4371"/>
                  <a:gd name="T35" fmla="*/ 4379 h 67"/>
                  <a:gd name="T36" fmla="+- 0 7934 7919"/>
                  <a:gd name="T37" fmla="*/ T36 w 40"/>
                  <a:gd name="T38" fmla="+- 0 4379 4371"/>
                  <a:gd name="T39" fmla="*/ 4379 h 67"/>
                  <a:gd name="T40" fmla="+- 0 7954 7919"/>
                  <a:gd name="T41" fmla="*/ T40 w 40"/>
                  <a:gd name="T42" fmla="+- 0 4379 4371"/>
                  <a:gd name="T43" fmla="*/ 4379 h 67"/>
                  <a:gd name="T44" fmla="+- 0 7954 7919"/>
                  <a:gd name="T45" fmla="*/ T44 w 40"/>
                  <a:gd name="T46" fmla="+- 0 4378 4371"/>
                  <a:gd name="T47" fmla="*/ 4378 h 67"/>
                  <a:gd name="T48" fmla="+- 0 7950 7919"/>
                  <a:gd name="T49" fmla="*/ T48 w 40"/>
                  <a:gd name="T50" fmla="+- 0 4375 4371"/>
                  <a:gd name="T51" fmla="*/ 4375 h 67"/>
                  <a:gd name="T52" fmla="+- 0 7949 7919"/>
                  <a:gd name="T53" fmla="*/ T52 w 40"/>
                  <a:gd name="T54" fmla="+- 0 4373 4371"/>
                  <a:gd name="T55" fmla="*/ 4373 h 67"/>
                  <a:gd name="T56" fmla="+- 0 7944 7919"/>
                  <a:gd name="T57" fmla="*/ T56 w 40"/>
                  <a:gd name="T58" fmla="+- 0 4372 4371"/>
                  <a:gd name="T59" fmla="*/ 4372 h 67"/>
                  <a:gd name="T60" fmla="+- 0 7941 7919"/>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2"/>
                    </a:lnTo>
                    <a:lnTo>
                      <a:pt x="2" y="13"/>
                    </a:lnTo>
                    <a:lnTo>
                      <a:pt x="3" y="13"/>
                    </a:lnTo>
                    <a:lnTo>
                      <a:pt x="5" y="12"/>
                    </a:lnTo>
                    <a:lnTo>
                      <a:pt x="8" y="11"/>
                    </a:lnTo>
                    <a:lnTo>
                      <a:pt x="12" y="9"/>
                    </a:lnTo>
                    <a:lnTo>
                      <a:pt x="14" y="8"/>
                    </a:lnTo>
                    <a:lnTo>
                      <a:pt x="15" y="8"/>
                    </a:lnTo>
                    <a:lnTo>
                      <a:pt x="35" y="8"/>
                    </a:lnTo>
                    <a:lnTo>
                      <a:pt x="35" y="7"/>
                    </a:lnTo>
                    <a:lnTo>
                      <a:pt x="31" y="4"/>
                    </a:lnTo>
                    <a:lnTo>
                      <a:pt x="30"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0" name="Group 1764"/>
            <p:cNvGrpSpPr>
              <a:grpSpLocks/>
            </p:cNvGrpSpPr>
            <p:nvPr/>
          </p:nvGrpSpPr>
          <p:grpSpPr bwMode="auto">
            <a:xfrm>
              <a:off x="7919" y="4494"/>
              <a:ext cx="41" cy="68"/>
              <a:chOff x="7919" y="4494"/>
              <a:chExt cx="41" cy="68"/>
            </a:xfrm>
          </p:grpSpPr>
          <p:sp>
            <p:nvSpPr>
              <p:cNvPr id="38640" name="Freeform 1767"/>
              <p:cNvSpPr>
                <a:spLocks/>
              </p:cNvSpPr>
              <p:nvPr/>
            </p:nvSpPr>
            <p:spPr bwMode="auto">
              <a:xfrm>
                <a:off x="7919" y="4494"/>
                <a:ext cx="41" cy="68"/>
              </a:xfrm>
              <a:custGeom>
                <a:avLst/>
                <a:gdLst>
                  <a:gd name="T0" fmla="+- 0 7920 7919"/>
                  <a:gd name="T1" fmla="*/ T0 w 41"/>
                  <a:gd name="T2" fmla="+- 0 4549 4494"/>
                  <a:gd name="T3" fmla="*/ 4549 h 68"/>
                  <a:gd name="T4" fmla="+- 0 7919 7919"/>
                  <a:gd name="T5" fmla="*/ T4 w 41"/>
                  <a:gd name="T6" fmla="+- 0 4550 4494"/>
                  <a:gd name="T7" fmla="*/ 4550 h 68"/>
                  <a:gd name="T8" fmla="+- 0 7919 7919"/>
                  <a:gd name="T9" fmla="*/ T8 w 41"/>
                  <a:gd name="T10" fmla="+- 0 4551 4494"/>
                  <a:gd name="T11" fmla="*/ 4551 h 68"/>
                  <a:gd name="T12" fmla="+- 0 7919 7919"/>
                  <a:gd name="T13" fmla="*/ T12 w 41"/>
                  <a:gd name="T14" fmla="+- 0 4555 4494"/>
                  <a:gd name="T15" fmla="*/ 4555 h 68"/>
                  <a:gd name="T16" fmla="+- 0 7919 7919"/>
                  <a:gd name="T17" fmla="*/ T16 w 41"/>
                  <a:gd name="T18" fmla="+- 0 4556 4494"/>
                  <a:gd name="T19" fmla="*/ 4556 h 68"/>
                  <a:gd name="T20" fmla="+- 0 7940 7919"/>
                  <a:gd name="T21" fmla="*/ T20 w 41"/>
                  <a:gd name="T22" fmla="+- 0 4562 4494"/>
                  <a:gd name="T23" fmla="*/ 4562 h 68"/>
                  <a:gd name="T24" fmla="+- 0 7943 7919"/>
                  <a:gd name="T25" fmla="*/ T24 w 41"/>
                  <a:gd name="T26" fmla="+- 0 4561 4494"/>
                  <a:gd name="T27" fmla="*/ 4561 h 68"/>
                  <a:gd name="T28" fmla="+- 0 7949 7919"/>
                  <a:gd name="T29" fmla="*/ T28 w 41"/>
                  <a:gd name="T30" fmla="+- 0 4559 4494"/>
                  <a:gd name="T31" fmla="*/ 4559 h 68"/>
                  <a:gd name="T32" fmla="+- 0 7951 7919"/>
                  <a:gd name="T33" fmla="*/ T32 w 41"/>
                  <a:gd name="T34" fmla="+- 0 4558 4494"/>
                  <a:gd name="T35" fmla="*/ 4558 h 68"/>
                  <a:gd name="T36" fmla="+- 0 7955 7919"/>
                  <a:gd name="T37" fmla="*/ T36 w 41"/>
                  <a:gd name="T38" fmla="+- 0 4555 4494"/>
                  <a:gd name="T39" fmla="*/ 4555 h 68"/>
                  <a:gd name="T40" fmla="+- 0 7934 7919"/>
                  <a:gd name="T41" fmla="*/ T40 w 41"/>
                  <a:gd name="T42" fmla="+- 0 4555 4494"/>
                  <a:gd name="T43" fmla="*/ 4555 h 68"/>
                  <a:gd name="T44" fmla="+- 0 7932 7919"/>
                  <a:gd name="T45" fmla="*/ T44 w 41"/>
                  <a:gd name="T46" fmla="+- 0 4554 4494"/>
                  <a:gd name="T47" fmla="*/ 4554 h 68"/>
                  <a:gd name="T48" fmla="+- 0 7928 7919"/>
                  <a:gd name="T49" fmla="*/ T48 w 41"/>
                  <a:gd name="T50" fmla="+- 0 4553 4494"/>
                  <a:gd name="T51" fmla="*/ 4553 h 68"/>
                  <a:gd name="T52" fmla="+- 0 7926 7919"/>
                  <a:gd name="T53" fmla="*/ T52 w 41"/>
                  <a:gd name="T54" fmla="+- 0 4553 4494"/>
                  <a:gd name="T55" fmla="*/ 4553 h 68"/>
                  <a:gd name="T56" fmla="+- 0 7925 7919"/>
                  <a:gd name="T57" fmla="*/ T56 w 41"/>
                  <a:gd name="T58" fmla="+- 0 4552 4494"/>
                  <a:gd name="T59" fmla="*/ 4552 h 68"/>
                  <a:gd name="T60" fmla="+- 0 7922 7919"/>
                  <a:gd name="T61" fmla="*/ T60 w 41"/>
                  <a:gd name="T62" fmla="+- 0 4550 4494"/>
                  <a:gd name="T63" fmla="*/ 4550 h 68"/>
                  <a:gd name="T64" fmla="+- 0 7920 7919"/>
                  <a:gd name="T65" fmla="*/ T64 w 41"/>
                  <a:gd name="T66" fmla="+- 0 4549 4494"/>
                  <a:gd name="T67"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1"/>
                    </a:lnTo>
                    <a:lnTo>
                      <a:pt x="0" y="62"/>
                    </a:lnTo>
                    <a:lnTo>
                      <a:pt x="21" y="68"/>
                    </a:lnTo>
                    <a:lnTo>
                      <a:pt x="24" y="67"/>
                    </a:lnTo>
                    <a:lnTo>
                      <a:pt x="30" y="65"/>
                    </a:lnTo>
                    <a:lnTo>
                      <a:pt x="32" y="64"/>
                    </a:lnTo>
                    <a:lnTo>
                      <a:pt x="36" y="61"/>
                    </a:lnTo>
                    <a:lnTo>
                      <a:pt x="15" y="61"/>
                    </a:lnTo>
                    <a:lnTo>
                      <a:pt x="13" y="60"/>
                    </a:lnTo>
                    <a:lnTo>
                      <a:pt x="9" y="59"/>
                    </a:lnTo>
                    <a:lnTo>
                      <a:pt x="7" y="59"/>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1" name="Freeform 1766"/>
              <p:cNvSpPr>
                <a:spLocks/>
              </p:cNvSpPr>
              <p:nvPr/>
            </p:nvSpPr>
            <p:spPr bwMode="auto">
              <a:xfrm>
                <a:off x="7919" y="4494"/>
                <a:ext cx="41" cy="68"/>
              </a:xfrm>
              <a:custGeom>
                <a:avLst/>
                <a:gdLst>
                  <a:gd name="T0" fmla="+- 0 7954 7919"/>
                  <a:gd name="T1" fmla="*/ T0 w 41"/>
                  <a:gd name="T2" fmla="+- 0 4501 4494"/>
                  <a:gd name="T3" fmla="*/ 4501 h 68"/>
                  <a:gd name="T4" fmla="+- 0 7936 7919"/>
                  <a:gd name="T5" fmla="*/ T4 w 41"/>
                  <a:gd name="T6" fmla="+- 0 4501 4494"/>
                  <a:gd name="T7" fmla="*/ 4501 h 68"/>
                  <a:gd name="T8" fmla="+- 0 7941 7919"/>
                  <a:gd name="T9" fmla="*/ T8 w 41"/>
                  <a:gd name="T10" fmla="+- 0 4502 4494"/>
                  <a:gd name="T11" fmla="*/ 4502 h 68"/>
                  <a:gd name="T12" fmla="+- 0 7944 7919"/>
                  <a:gd name="T13" fmla="*/ T12 w 41"/>
                  <a:gd name="T14" fmla="+- 0 4504 4494"/>
                  <a:gd name="T15" fmla="*/ 4504 h 68"/>
                  <a:gd name="T16" fmla="+- 0 7946 7919"/>
                  <a:gd name="T17" fmla="*/ T16 w 41"/>
                  <a:gd name="T18" fmla="+- 0 4508 4494"/>
                  <a:gd name="T19" fmla="*/ 4508 h 68"/>
                  <a:gd name="T20" fmla="+- 0 7947 7919"/>
                  <a:gd name="T21" fmla="*/ T20 w 41"/>
                  <a:gd name="T22" fmla="+- 0 4511 4494"/>
                  <a:gd name="T23" fmla="*/ 4511 h 68"/>
                  <a:gd name="T24" fmla="+- 0 7947 7919"/>
                  <a:gd name="T25" fmla="*/ T24 w 41"/>
                  <a:gd name="T26" fmla="+- 0 4514 4494"/>
                  <a:gd name="T27" fmla="*/ 4514 h 68"/>
                  <a:gd name="T28" fmla="+- 0 7926 7919"/>
                  <a:gd name="T29" fmla="*/ T28 w 41"/>
                  <a:gd name="T30" fmla="+- 0 4524 4494"/>
                  <a:gd name="T31" fmla="*/ 4524 h 68"/>
                  <a:gd name="T32" fmla="+- 0 7926 7919"/>
                  <a:gd name="T33" fmla="*/ T32 w 41"/>
                  <a:gd name="T34" fmla="+- 0 4524 4494"/>
                  <a:gd name="T35" fmla="*/ 4524 h 68"/>
                  <a:gd name="T36" fmla="+- 0 7925 7919"/>
                  <a:gd name="T37" fmla="*/ T36 w 41"/>
                  <a:gd name="T38" fmla="+- 0 4525 4494"/>
                  <a:gd name="T39" fmla="*/ 4525 h 68"/>
                  <a:gd name="T40" fmla="+- 0 7925 7919"/>
                  <a:gd name="T41" fmla="*/ T40 w 41"/>
                  <a:gd name="T42" fmla="+- 0 4529 4494"/>
                  <a:gd name="T43" fmla="*/ 4529 h 68"/>
                  <a:gd name="T44" fmla="+- 0 7926 7919"/>
                  <a:gd name="T45" fmla="*/ T44 w 41"/>
                  <a:gd name="T46" fmla="+- 0 4530 4494"/>
                  <a:gd name="T47" fmla="*/ 4530 h 68"/>
                  <a:gd name="T48" fmla="+- 0 7926 7919"/>
                  <a:gd name="T49" fmla="*/ T48 w 41"/>
                  <a:gd name="T50" fmla="+- 0 4530 4494"/>
                  <a:gd name="T51" fmla="*/ 4530 h 68"/>
                  <a:gd name="T52" fmla="+- 0 7936 7919"/>
                  <a:gd name="T53" fmla="*/ T52 w 41"/>
                  <a:gd name="T54" fmla="+- 0 4531 4494"/>
                  <a:gd name="T55" fmla="*/ 4531 h 68"/>
                  <a:gd name="T56" fmla="+- 0 7938 7919"/>
                  <a:gd name="T57" fmla="*/ T56 w 41"/>
                  <a:gd name="T58" fmla="+- 0 4531 4494"/>
                  <a:gd name="T59" fmla="*/ 4531 h 68"/>
                  <a:gd name="T60" fmla="+- 0 7950 7919"/>
                  <a:gd name="T61" fmla="*/ T60 w 41"/>
                  <a:gd name="T62" fmla="+- 0 4541 4494"/>
                  <a:gd name="T63" fmla="*/ 4541 h 68"/>
                  <a:gd name="T64" fmla="+- 0 7950 7919"/>
                  <a:gd name="T65" fmla="*/ T64 w 41"/>
                  <a:gd name="T66" fmla="+- 0 4543 4494"/>
                  <a:gd name="T67" fmla="*/ 4543 h 68"/>
                  <a:gd name="T68" fmla="+- 0 7938 7919"/>
                  <a:gd name="T69" fmla="*/ T68 w 41"/>
                  <a:gd name="T70" fmla="+- 0 4555 4494"/>
                  <a:gd name="T71" fmla="*/ 4555 h 68"/>
                  <a:gd name="T72" fmla="+- 0 7955 7919"/>
                  <a:gd name="T73" fmla="*/ T72 w 41"/>
                  <a:gd name="T74" fmla="+- 0 4555 4494"/>
                  <a:gd name="T75" fmla="*/ 4555 h 68"/>
                  <a:gd name="T76" fmla="+- 0 7956 7919"/>
                  <a:gd name="T77" fmla="*/ T76 w 41"/>
                  <a:gd name="T78" fmla="+- 0 4553 4494"/>
                  <a:gd name="T79" fmla="*/ 4553 h 68"/>
                  <a:gd name="T80" fmla="+- 0 7959 7919"/>
                  <a:gd name="T81" fmla="*/ T80 w 41"/>
                  <a:gd name="T82" fmla="+- 0 4548 4494"/>
                  <a:gd name="T83" fmla="*/ 4548 h 68"/>
                  <a:gd name="T84" fmla="+- 0 7959 7919"/>
                  <a:gd name="T85" fmla="*/ T84 w 41"/>
                  <a:gd name="T86" fmla="+- 0 4545 4494"/>
                  <a:gd name="T87" fmla="*/ 4545 h 68"/>
                  <a:gd name="T88" fmla="+- 0 7959 7919"/>
                  <a:gd name="T89" fmla="*/ T88 w 41"/>
                  <a:gd name="T90" fmla="+- 0 4539 4494"/>
                  <a:gd name="T91" fmla="*/ 4539 h 68"/>
                  <a:gd name="T92" fmla="+- 0 7944 7919"/>
                  <a:gd name="T93" fmla="*/ T92 w 41"/>
                  <a:gd name="T94" fmla="+- 0 4526 4494"/>
                  <a:gd name="T95" fmla="*/ 4526 h 68"/>
                  <a:gd name="T96" fmla="+- 0 7956 7919"/>
                  <a:gd name="T97" fmla="*/ T96 w 41"/>
                  <a:gd name="T98" fmla="+- 0 4513 4494"/>
                  <a:gd name="T99" fmla="*/ 4513 h 68"/>
                  <a:gd name="T100" fmla="+- 0 7956 7919"/>
                  <a:gd name="T101" fmla="*/ T100 w 41"/>
                  <a:gd name="T102" fmla="+- 0 4506 4494"/>
                  <a:gd name="T103" fmla="*/ 4506 h 68"/>
                  <a:gd name="T104" fmla="+- 0 7956 7919"/>
                  <a:gd name="T105" fmla="*/ T104 w 41"/>
                  <a:gd name="T106" fmla="+- 0 4506 4494"/>
                  <a:gd name="T107" fmla="*/ 4506 h 68"/>
                  <a:gd name="T108" fmla="+- 0 7954 7919"/>
                  <a:gd name="T109" fmla="*/ T108 w 41"/>
                  <a:gd name="T110" fmla="+- 0 4502 4494"/>
                  <a:gd name="T111" fmla="*/ 4502 h 68"/>
                  <a:gd name="T112" fmla="+- 0 7954 7919"/>
                  <a:gd name="T113" fmla="*/ T112 w 41"/>
                  <a:gd name="T114" fmla="+- 0 4501 4494"/>
                  <a:gd name="T11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4"/>
                    </a:lnTo>
                    <a:lnTo>
                      <a:pt x="28" y="17"/>
                    </a:lnTo>
                    <a:lnTo>
                      <a:pt x="28" y="20"/>
                    </a:lnTo>
                    <a:lnTo>
                      <a:pt x="7" y="30"/>
                    </a:lnTo>
                    <a:lnTo>
                      <a:pt x="6" y="31"/>
                    </a:lnTo>
                    <a:lnTo>
                      <a:pt x="6" y="35"/>
                    </a:lnTo>
                    <a:lnTo>
                      <a:pt x="7" y="36"/>
                    </a:lnTo>
                    <a:lnTo>
                      <a:pt x="17" y="37"/>
                    </a:lnTo>
                    <a:lnTo>
                      <a:pt x="19" y="37"/>
                    </a:lnTo>
                    <a:lnTo>
                      <a:pt x="31" y="47"/>
                    </a:lnTo>
                    <a:lnTo>
                      <a:pt x="31" y="49"/>
                    </a:lnTo>
                    <a:lnTo>
                      <a:pt x="19" y="61"/>
                    </a:lnTo>
                    <a:lnTo>
                      <a:pt x="36" y="61"/>
                    </a:lnTo>
                    <a:lnTo>
                      <a:pt x="37" y="59"/>
                    </a:lnTo>
                    <a:lnTo>
                      <a:pt x="40"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2" name="Freeform 1765"/>
              <p:cNvSpPr>
                <a:spLocks/>
              </p:cNvSpPr>
              <p:nvPr/>
            </p:nvSpPr>
            <p:spPr bwMode="auto">
              <a:xfrm>
                <a:off x="7919" y="4494"/>
                <a:ext cx="41" cy="68"/>
              </a:xfrm>
              <a:custGeom>
                <a:avLst/>
                <a:gdLst>
                  <a:gd name="T0" fmla="+- 0 7941 7919"/>
                  <a:gd name="T1" fmla="*/ T0 w 41"/>
                  <a:gd name="T2" fmla="+- 0 4494 4494"/>
                  <a:gd name="T3" fmla="*/ 4494 h 68"/>
                  <a:gd name="T4" fmla="+- 0 7921 7919"/>
                  <a:gd name="T5" fmla="*/ T4 w 41"/>
                  <a:gd name="T6" fmla="+- 0 4506 4494"/>
                  <a:gd name="T7" fmla="*/ 4506 h 68"/>
                  <a:gd name="T8" fmla="+- 0 7921 7919"/>
                  <a:gd name="T9" fmla="*/ T8 w 41"/>
                  <a:gd name="T10" fmla="+- 0 4506 4494"/>
                  <a:gd name="T11" fmla="*/ 4506 h 68"/>
                  <a:gd name="T12" fmla="+- 0 7921 7919"/>
                  <a:gd name="T13" fmla="*/ T12 w 41"/>
                  <a:gd name="T14" fmla="+- 0 4507 4494"/>
                  <a:gd name="T15" fmla="*/ 4507 h 68"/>
                  <a:gd name="T16" fmla="+- 0 7922 7919"/>
                  <a:gd name="T17" fmla="*/ T16 w 41"/>
                  <a:gd name="T18" fmla="+- 0 4507 4494"/>
                  <a:gd name="T19" fmla="*/ 4507 h 68"/>
                  <a:gd name="T20" fmla="+- 0 7924 7919"/>
                  <a:gd name="T21" fmla="*/ T20 w 41"/>
                  <a:gd name="T22" fmla="+- 0 4506 4494"/>
                  <a:gd name="T23" fmla="*/ 4506 h 68"/>
                  <a:gd name="T24" fmla="+- 0 7927 7919"/>
                  <a:gd name="T25" fmla="*/ T24 w 41"/>
                  <a:gd name="T26" fmla="+- 0 4504 4494"/>
                  <a:gd name="T27" fmla="*/ 4504 h 68"/>
                  <a:gd name="T28" fmla="+- 0 7932 7919"/>
                  <a:gd name="T29" fmla="*/ T28 w 41"/>
                  <a:gd name="T30" fmla="+- 0 4502 4494"/>
                  <a:gd name="T31" fmla="*/ 4502 h 68"/>
                  <a:gd name="T32" fmla="+- 0 7933 7919"/>
                  <a:gd name="T33" fmla="*/ T32 w 41"/>
                  <a:gd name="T34" fmla="+- 0 4502 4494"/>
                  <a:gd name="T35" fmla="*/ 4502 h 68"/>
                  <a:gd name="T36" fmla="+- 0 7934 7919"/>
                  <a:gd name="T37" fmla="*/ T36 w 41"/>
                  <a:gd name="T38" fmla="+- 0 4501 4494"/>
                  <a:gd name="T39" fmla="*/ 4501 h 68"/>
                  <a:gd name="T40" fmla="+- 0 7954 7919"/>
                  <a:gd name="T41" fmla="*/ T40 w 41"/>
                  <a:gd name="T42" fmla="+- 0 4501 4494"/>
                  <a:gd name="T43" fmla="*/ 4501 h 68"/>
                  <a:gd name="T44" fmla="+- 0 7953 7919"/>
                  <a:gd name="T45" fmla="*/ T44 w 41"/>
                  <a:gd name="T46" fmla="+- 0 4500 4494"/>
                  <a:gd name="T47" fmla="*/ 4500 h 68"/>
                  <a:gd name="T48" fmla="+- 0 7950 7919"/>
                  <a:gd name="T49" fmla="*/ T48 w 41"/>
                  <a:gd name="T50" fmla="+- 0 4497 4494"/>
                  <a:gd name="T51" fmla="*/ 4497 h 68"/>
                  <a:gd name="T52" fmla="+- 0 7948 7919"/>
                  <a:gd name="T53" fmla="*/ T52 w 41"/>
                  <a:gd name="T54" fmla="+- 0 4496 4494"/>
                  <a:gd name="T55" fmla="*/ 4496 h 68"/>
                  <a:gd name="T56" fmla="+- 0 7944 7919"/>
                  <a:gd name="T57" fmla="*/ T56 w 41"/>
                  <a:gd name="T58" fmla="+- 0 4495 4494"/>
                  <a:gd name="T59" fmla="*/ 4495 h 68"/>
                  <a:gd name="T60" fmla="+- 0 7941 7919"/>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2" y="13"/>
                    </a:lnTo>
                    <a:lnTo>
                      <a:pt x="3" y="13"/>
                    </a:lnTo>
                    <a:lnTo>
                      <a:pt x="5" y="12"/>
                    </a:lnTo>
                    <a:lnTo>
                      <a:pt x="8" y="10"/>
                    </a:lnTo>
                    <a:lnTo>
                      <a:pt x="13" y="8"/>
                    </a:lnTo>
                    <a:lnTo>
                      <a:pt x="14" y="8"/>
                    </a:lnTo>
                    <a:lnTo>
                      <a:pt x="15" y="7"/>
                    </a:lnTo>
                    <a:lnTo>
                      <a:pt x="35" y="7"/>
                    </a:lnTo>
                    <a:lnTo>
                      <a:pt x="34" y="6"/>
                    </a:lnTo>
                    <a:lnTo>
                      <a:pt x="31" y="3"/>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1" name="Group 1761"/>
            <p:cNvGrpSpPr>
              <a:grpSpLocks/>
            </p:cNvGrpSpPr>
            <p:nvPr/>
          </p:nvGrpSpPr>
          <p:grpSpPr bwMode="auto">
            <a:xfrm>
              <a:off x="8002" y="4031"/>
              <a:ext cx="71" cy="659"/>
              <a:chOff x="8002" y="4031"/>
              <a:chExt cx="71" cy="659"/>
            </a:xfrm>
          </p:grpSpPr>
          <p:sp>
            <p:nvSpPr>
              <p:cNvPr id="38638" name="Freeform 1763"/>
              <p:cNvSpPr>
                <a:spLocks/>
              </p:cNvSpPr>
              <p:nvPr/>
            </p:nvSpPr>
            <p:spPr bwMode="auto">
              <a:xfrm>
                <a:off x="8002" y="4031"/>
                <a:ext cx="71" cy="659"/>
              </a:xfrm>
              <a:custGeom>
                <a:avLst/>
                <a:gdLst>
                  <a:gd name="T0" fmla="+- 0 8071 8002"/>
                  <a:gd name="T1" fmla="*/ T0 w 71"/>
                  <a:gd name="T2" fmla="+- 0 4466 4031"/>
                  <a:gd name="T3" fmla="*/ 4466 h 659"/>
                  <a:gd name="T4" fmla="+- 0 8059 8002"/>
                  <a:gd name="T5" fmla="*/ T4 w 71"/>
                  <a:gd name="T6" fmla="+- 0 4466 4031"/>
                  <a:gd name="T7" fmla="*/ 4466 h 659"/>
                  <a:gd name="T8" fmla="+- 0 8059 8002"/>
                  <a:gd name="T9" fmla="*/ T8 w 71"/>
                  <a:gd name="T10" fmla="+- 0 4673 4031"/>
                  <a:gd name="T11" fmla="*/ 4673 h 659"/>
                  <a:gd name="T12" fmla="+- 0 8059 8002"/>
                  <a:gd name="T13" fmla="*/ T12 w 71"/>
                  <a:gd name="T14" fmla="+- 0 4674 4031"/>
                  <a:gd name="T15" fmla="*/ 4674 h 659"/>
                  <a:gd name="T16" fmla="+- 0 8058 8002"/>
                  <a:gd name="T17" fmla="*/ T16 w 71"/>
                  <a:gd name="T18" fmla="+- 0 4674 4031"/>
                  <a:gd name="T19" fmla="*/ 4674 h 659"/>
                  <a:gd name="T20" fmla="+- 0 8002 8002"/>
                  <a:gd name="T21" fmla="*/ T20 w 71"/>
                  <a:gd name="T22" fmla="+- 0 4674 4031"/>
                  <a:gd name="T23" fmla="*/ 4674 h 659"/>
                  <a:gd name="T24" fmla="+- 0 8002 8002"/>
                  <a:gd name="T25" fmla="*/ T24 w 71"/>
                  <a:gd name="T26" fmla="+- 0 4689 4031"/>
                  <a:gd name="T27" fmla="*/ 4689 h 659"/>
                  <a:gd name="T28" fmla="+- 0 8072 8002"/>
                  <a:gd name="T29" fmla="*/ T28 w 71"/>
                  <a:gd name="T30" fmla="+- 0 4689 4031"/>
                  <a:gd name="T31" fmla="*/ 4689 h 659"/>
                  <a:gd name="T32" fmla="+- 0 8071 8002"/>
                  <a:gd name="T33" fmla="*/ T32 w 71"/>
                  <a:gd name="T34" fmla="+- 0 4688 4031"/>
                  <a:gd name="T35" fmla="*/ 4688 h 659"/>
                  <a:gd name="T36" fmla="+- 0 8071 8002"/>
                  <a:gd name="T37" fmla="*/ T36 w 71"/>
                  <a:gd name="T38" fmla="+- 0 4466 4031"/>
                  <a:gd name="T39"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71" h="659">
                    <a:moveTo>
                      <a:pt x="69" y="435"/>
                    </a:moveTo>
                    <a:lnTo>
                      <a:pt x="57" y="435"/>
                    </a:lnTo>
                    <a:lnTo>
                      <a:pt x="57" y="642"/>
                    </a:lnTo>
                    <a:lnTo>
                      <a:pt x="57" y="643"/>
                    </a:lnTo>
                    <a:lnTo>
                      <a:pt x="56" y="643"/>
                    </a:lnTo>
                    <a:lnTo>
                      <a:pt x="0" y="643"/>
                    </a:lnTo>
                    <a:lnTo>
                      <a:pt x="0" y="658"/>
                    </a:lnTo>
                    <a:lnTo>
                      <a:pt x="70" y="658"/>
                    </a:lnTo>
                    <a:lnTo>
                      <a:pt x="69" y="657"/>
                    </a:lnTo>
                    <a:lnTo>
                      <a:pt x="69"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39" name="Freeform 1762"/>
              <p:cNvSpPr>
                <a:spLocks/>
              </p:cNvSpPr>
              <p:nvPr/>
            </p:nvSpPr>
            <p:spPr bwMode="auto">
              <a:xfrm>
                <a:off x="8002" y="4031"/>
                <a:ext cx="71" cy="659"/>
              </a:xfrm>
              <a:custGeom>
                <a:avLst/>
                <a:gdLst>
                  <a:gd name="T0" fmla="+- 0 8059 8002"/>
                  <a:gd name="T1" fmla="*/ T0 w 71"/>
                  <a:gd name="T2" fmla="+- 0 4031 4031"/>
                  <a:gd name="T3" fmla="*/ 4031 h 659"/>
                  <a:gd name="T4" fmla="+- 0 8059 8002"/>
                  <a:gd name="T5" fmla="*/ T4 w 71"/>
                  <a:gd name="T6" fmla="+- 0 4309 4031"/>
                  <a:gd name="T7" fmla="*/ 4309 h 659"/>
                  <a:gd name="T8" fmla="+- 0 8062 8002"/>
                  <a:gd name="T9" fmla="*/ T8 w 71"/>
                  <a:gd name="T10" fmla="+- 0 4313 4031"/>
                  <a:gd name="T11" fmla="*/ 4313 h 659"/>
                  <a:gd name="T12" fmla="+- 0 8063 8002"/>
                  <a:gd name="T13" fmla="*/ T12 w 71"/>
                  <a:gd name="T14" fmla="+- 0 4318 4031"/>
                  <a:gd name="T15" fmla="*/ 4318 h 659"/>
                  <a:gd name="T16" fmla="+- 0 8065 8002"/>
                  <a:gd name="T17" fmla="*/ T16 w 71"/>
                  <a:gd name="T18" fmla="+- 0 4329 4031"/>
                  <a:gd name="T19" fmla="*/ 4329 h 659"/>
                  <a:gd name="T20" fmla="+- 0 8065 8002"/>
                  <a:gd name="T21" fmla="*/ T20 w 71"/>
                  <a:gd name="T22" fmla="+- 0 4336 4031"/>
                  <a:gd name="T23" fmla="*/ 4336 h 659"/>
                  <a:gd name="T24" fmla="+- 0 8065 8002"/>
                  <a:gd name="T25" fmla="*/ T24 w 71"/>
                  <a:gd name="T26" fmla="+- 0 4350 4031"/>
                  <a:gd name="T27" fmla="*/ 4350 h 659"/>
                  <a:gd name="T28" fmla="+- 0 8065 8002"/>
                  <a:gd name="T29" fmla="*/ T28 w 71"/>
                  <a:gd name="T30" fmla="+- 0 4357 4031"/>
                  <a:gd name="T31" fmla="*/ 4357 h 659"/>
                  <a:gd name="T32" fmla="+- 0 8063 8002"/>
                  <a:gd name="T33" fmla="*/ T32 w 71"/>
                  <a:gd name="T34" fmla="+- 0 4368 4031"/>
                  <a:gd name="T35" fmla="*/ 4368 h 659"/>
                  <a:gd name="T36" fmla="+- 0 8061 8002"/>
                  <a:gd name="T37" fmla="*/ T36 w 71"/>
                  <a:gd name="T38" fmla="+- 0 4372 4031"/>
                  <a:gd name="T39" fmla="*/ 4372 h 659"/>
                  <a:gd name="T40" fmla="+- 0 8059 8002"/>
                  <a:gd name="T41" fmla="*/ T40 w 71"/>
                  <a:gd name="T42" fmla="+- 0 4376 4031"/>
                  <a:gd name="T43" fmla="*/ 4376 h 659"/>
                  <a:gd name="T44" fmla="+- 0 8059 8002"/>
                  <a:gd name="T45" fmla="*/ T44 w 71"/>
                  <a:gd name="T46" fmla="+- 0 4461 4031"/>
                  <a:gd name="T47" fmla="*/ 4461 h 659"/>
                  <a:gd name="T48" fmla="+- 0 8071 8002"/>
                  <a:gd name="T49" fmla="*/ T48 w 71"/>
                  <a:gd name="T50" fmla="+- 0 4461 4031"/>
                  <a:gd name="T51" fmla="*/ 4461 h 659"/>
                  <a:gd name="T52" fmla="+- 0 8071 8002"/>
                  <a:gd name="T53" fmla="*/ T52 w 71"/>
                  <a:gd name="T54" fmla="+- 0 4451 4031"/>
                  <a:gd name="T55" fmla="*/ 4451 h 659"/>
                  <a:gd name="T56" fmla="+- 0 8069 8002"/>
                  <a:gd name="T57" fmla="*/ T56 w 71"/>
                  <a:gd name="T58" fmla="+- 0 4449 4031"/>
                  <a:gd name="T59" fmla="*/ 4449 h 659"/>
                  <a:gd name="T60" fmla="+- 0 8071 8002"/>
                  <a:gd name="T61" fmla="*/ T60 w 71"/>
                  <a:gd name="T62" fmla="+- 0 4446 4031"/>
                  <a:gd name="T63" fmla="*/ 4446 h 659"/>
                  <a:gd name="T64" fmla="+- 0 8071 8002"/>
                  <a:gd name="T65" fmla="*/ T64 w 71"/>
                  <a:gd name="T66" fmla="+- 0 4033 4031"/>
                  <a:gd name="T67" fmla="*/ 4033 h 659"/>
                  <a:gd name="T68" fmla="+- 0 8072 8002"/>
                  <a:gd name="T69" fmla="*/ T68 w 71"/>
                  <a:gd name="T70" fmla="+- 0 4031 4031"/>
                  <a:gd name="T71" fmla="*/ 4031 h 659"/>
                  <a:gd name="T72" fmla="+- 0 8059 8002"/>
                  <a:gd name="T73" fmla="*/ T72 w 71"/>
                  <a:gd name="T74" fmla="+- 0 4031 4031"/>
                  <a:gd name="T75"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71" h="659">
                    <a:moveTo>
                      <a:pt x="57" y="0"/>
                    </a:moveTo>
                    <a:lnTo>
                      <a:pt x="57" y="278"/>
                    </a:lnTo>
                    <a:lnTo>
                      <a:pt x="60" y="282"/>
                    </a:lnTo>
                    <a:lnTo>
                      <a:pt x="61" y="287"/>
                    </a:lnTo>
                    <a:lnTo>
                      <a:pt x="63" y="298"/>
                    </a:lnTo>
                    <a:lnTo>
                      <a:pt x="63" y="305"/>
                    </a:lnTo>
                    <a:lnTo>
                      <a:pt x="63" y="319"/>
                    </a:lnTo>
                    <a:lnTo>
                      <a:pt x="63" y="326"/>
                    </a:lnTo>
                    <a:lnTo>
                      <a:pt x="61" y="337"/>
                    </a:lnTo>
                    <a:lnTo>
                      <a:pt x="59" y="341"/>
                    </a:lnTo>
                    <a:lnTo>
                      <a:pt x="57" y="345"/>
                    </a:lnTo>
                    <a:lnTo>
                      <a:pt x="57" y="430"/>
                    </a:lnTo>
                    <a:lnTo>
                      <a:pt x="69" y="430"/>
                    </a:lnTo>
                    <a:lnTo>
                      <a:pt x="69" y="420"/>
                    </a:lnTo>
                    <a:lnTo>
                      <a:pt x="67" y="418"/>
                    </a:lnTo>
                    <a:lnTo>
                      <a:pt x="69" y="415"/>
                    </a:lnTo>
                    <a:lnTo>
                      <a:pt x="69" y="2"/>
                    </a:lnTo>
                    <a:lnTo>
                      <a:pt x="70" y="0"/>
                    </a:lnTo>
                    <a:lnTo>
                      <a:pt x="5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2" name="Group 1759"/>
            <p:cNvGrpSpPr>
              <a:grpSpLocks/>
            </p:cNvGrpSpPr>
            <p:nvPr/>
          </p:nvGrpSpPr>
          <p:grpSpPr bwMode="auto">
            <a:xfrm>
              <a:off x="8059" y="4463"/>
              <a:ext cx="12" cy="2"/>
              <a:chOff x="8059" y="4463"/>
              <a:chExt cx="12" cy="2"/>
            </a:xfrm>
          </p:grpSpPr>
          <p:sp>
            <p:nvSpPr>
              <p:cNvPr id="38637" name="Freeform 1760"/>
              <p:cNvSpPr>
                <a:spLocks/>
              </p:cNvSpPr>
              <p:nvPr/>
            </p:nvSpPr>
            <p:spPr bwMode="auto">
              <a:xfrm>
                <a:off x="8059" y="4463"/>
                <a:ext cx="12" cy="2"/>
              </a:xfrm>
              <a:custGeom>
                <a:avLst/>
                <a:gdLst>
                  <a:gd name="T0" fmla="+- 0 8059 8059"/>
                  <a:gd name="T1" fmla="*/ T0 w 12"/>
                  <a:gd name="T2" fmla="+- 0 8071 8059"/>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73" name="Group 1756"/>
            <p:cNvGrpSpPr>
              <a:grpSpLocks/>
            </p:cNvGrpSpPr>
            <p:nvPr/>
          </p:nvGrpSpPr>
          <p:grpSpPr bwMode="auto">
            <a:xfrm>
              <a:off x="8069" y="4446"/>
              <a:ext cx="3" cy="5"/>
              <a:chOff x="8069" y="4446"/>
              <a:chExt cx="3" cy="5"/>
            </a:xfrm>
          </p:grpSpPr>
          <p:sp>
            <p:nvSpPr>
              <p:cNvPr id="38635" name="Freeform 1758"/>
              <p:cNvSpPr>
                <a:spLocks/>
              </p:cNvSpPr>
              <p:nvPr/>
            </p:nvSpPr>
            <p:spPr bwMode="auto">
              <a:xfrm>
                <a:off x="8069" y="4446"/>
                <a:ext cx="3" cy="5"/>
              </a:xfrm>
              <a:custGeom>
                <a:avLst/>
                <a:gdLst>
                  <a:gd name="T0" fmla="+- 0 8071 8069"/>
                  <a:gd name="T1" fmla="*/ T0 w 3"/>
                  <a:gd name="T2" fmla="+- 0 4446 4446"/>
                  <a:gd name="T3" fmla="*/ 4446 h 5"/>
                  <a:gd name="T4" fmla="+- 0 8069 8069"/>
                  <a:gd name="T5" fmla="*/ T4 w 3"/>
                  <a:gd name="T6" fmla="+- 0 4449 4446"/>
                  <a:gd name="T7" fmla="*/ 4449 h 5"/>
                  <a:gd name="T8" fmla="+- 0 8071 8069"/>
                  <a:gd name="T9" fmla="*/ T8 w 3"/>
                  <a:gd name="T10" fmla="+- 0 4451 4446"/>
                  <a:gd name="T11" fmla="*/ 4451 h 5"/>
                  <a:gd name="T12" fmla="+- 0 8071 8069"/>
                  <a:gd name="T13" fmla="*/ T12 w 3"/>
                  <a:gd name="T14" fmla="+- 0 4446 4446"/>
                  <a:gd name="T15" fmla="*/ 4446 h 5"/>
                </a:gdLst>
                <a:ahLst/>
                <a:cxnLst>
                  <a:cxn ang="0">
                    <a:pos x="T1" y="T3"/>
                  </a:cxn>
                  <a:cxn ang="0">
                    <a:pos x="T5" y="T7"/>
                  </a:cxn>
                  <a:cxn ang="0">
                    <a:pos x="T9" y="T11"/>
                  </a:cxn>
                  <a:cxn ang="0">
                    <a:pos x="T13" y="T15"/>
                  </a:cxn>
                </a:cxnLst>
                <a:rect l="0" t="0" r="r" b="b"/>
                <a:pathLst>
                  <a:path w="3" h="5">
                    <a:moveTo>
                      <a:pt x="2" y="0"/>
                    </a:moveTo>
                    <a:lnTo>
                      <a:pt x="0" y="3"/>
                    </a:lnTo>
                    <a:lnTo>
                      <a:pt x="2" y="5"/>
                    </a:lnTo>
                    <a:lnTo>
                      <a:pt x="2"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636" name="Picture 1757"/>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7980"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74" name="Group 1754"/>
            <p:cNvGrpSpPr>
              <a:grpSpLocks/>
            </p:cNvGrpSpPr>
            <p:nvPr/>
          </p:nvGrpSpPr>
          <p:grpSpPr bwMode="auto">
            <a:xfrm>
              <a:off x="7977" y="4019"/>
              <a:ext cx="3" cy="656"/>
              <a:chOff x="7977" y="4019"/>
              <a:chExt cx="3" cy="656"/>
            </a:xfrm>
          </p:grpSpPr>
          <p:sp>
            <p:nvSpPr>
              <p:cNvPr id="38634" name="Freeform 1755"/>
              <p:cNvSpPr>
                <a:spLocks/>
              </p:cNvSpPr>
              <p:nvPr/>
            </p:nvSpPr>
            <p:spPr bwMode="auto">
              <a:xfrm>
                <a:off x="7977" y="4019"/>
                <a:ext cx="3" cy="656"/>
              </a:xfrm>
              <a:custGeom>
                <a:avLst/>
                <a:gdLst>
                  <a:gd name="T0" fmla="+- 0 7977 7977"/>
                  <a:gd name="T1" fmla="*/ T0 w 3"/>
                  <a:gd name="T2" fmla="+- 0 4675 4019"/>
                  <a:gd name="T3" fmla="*/ 4675 h 656"/>
                  <a:gd name="T4" fmla="+- 0 7980 7977"/>
                  <a:gd name="T5" fmla="*/ T4 w 3"/>
                  <a:gd name="T6" fmla="+- 0 4675 4019"/>
                  <a:gd name="T7" fmla="*/ 4675 h 656"/>
                  <a:gd name="T8" fmla="+- 0 7980 7977"/>
                  <a:gd name="T9" fmla="*/ T8 w 3"/>
                  <a:gd name="T10" fmla="+- 0 4019 4019"/>
                  <a:gd name="T11" fmla="*/ 4019 h 656"/>
                  <a:gd name="T12" fmla="+- 0 7977 7977"/>
                  <a:gd name="T13" fmla="*/ T12 w 3"/>
                  <a:gd name="T14" fmla="+- 0 4019 4019"/>
                  <a:gd name="T15" fmla="*/ 4019 h 656"/>
                  <a:gd name="T16" fmla="+- 0 7977 797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5" name="Group 1752"/>
            <p:cNvGrpSpPr>
              <a:grpSpLocks/>
            </p:cNvGrpSpPr>
            <p:nvPr/>
          </p:nvGrpSpPr>
          <p:grpSpPr bwMode="auto">
            <a:xfrm>
              <a:off x="7977" y="4018"/>
              <a:ext cx="82" cy="2"/>
              <a:chOff x="7977" y="4018"/>
              <a:chExt cx="82" cy="2"/>
            </a:xfrm>
          </p:grpSpPr>
          <p:sp>
            <p:nvSpPr>
              <p:cNvPr id="38633" name="Freeform 1753"/>
              <p:cNvSpPr>
                <a:spLocks/>
              </p:cNvSpPr>
              <p:nvPr/>
            </p:nvSpPr>
            <p:spPr bwMode="auto">
              <a:xfrm>
                <a:off x="7977" y="4018"/>
                <a:ext cx="82" cy="2"/>
              </a:xfrm>
              <a:custGeom>
                <a:avLst/>
                <a:gdLst>
                  <a:gd name="T0" fmla="+- 0 7977 7977"/>
                  <a:gd name="T1" fmla="*/ T0 w 82"/>
                  <a:gd name="T2" fmla="+- 0 8059 797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76" name="Group 1750"/>
            <p:cNvGrpSpPr>
              <a:grpSpLocks/>
            </p:cNvGrpSpPr>
            <p:nvPr/>
          </p:nvGrpSpPr>
          <p:grpSpPr bwMode="auto">
            <a:xfrm>
              <a:off x="7978" y="4674"/>
              <a:ext cx="80" cy="2"/>
              <a:chOff x="7978" y="4674"/>
              <a:chExt cx="80" cy="2"/>
            </a:xfrm>
          </p:grpSpPr>
          <p:sp>
            <p:nvSpPr>
              <p:cNvPr id="38632" name="Freeform 1751"/>
              <p:cNvSpPr>
                <a:spLocks/>
              </p:cNvSpPr>
              <p:nvPr/>
            </p:nvSpPr>
            <p:spPr bwMode="auto">
              <a:xfrm>
                <a:off x="7978" y="4674"/>
                <a:ext cx="80" cy="2"/>
              </a:xfrm>
              <a:custGeom>
                <a:avLst/>
                <a:gdLst>
                  <a:gd name="T0" fmla="+- 0 7978 7978"/>
                  <a:gd name="T1" fmla="*/ T0 w 80"/>
                  <a:gd name="T2" fmla="+- 0 8058 797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77" name="Group 1748"/>
            <p:cNvGrpSpPr>
              <a:grpSpLocks/>
            </p:cNvGrpSpPr>
            <p:nvPr/>
          </p:nvGrpSpPr>
          <p:grpSpPr bwMode="auto">
            <a:xfrm>
              <a:off x="7980" y="4672"/>
              <a:ext cx="80" cy="2"/>
              <a:chOff x="7980" y="4672"/>
              <a:chExt cx="80" cy="2"/>
            </a:xfrm>
          </p:grpSpPr>
          <p:sp>
            <p:nvSpPr>
              <p:cNvPr id="38631" name="Freeform 1749"/>
              <p:cNvSpPr>
                <a:spLocks/>
              </p:cNvSpPr>
              <p:nvPr/>
            </p:nvSpPr>
            <p:spPr bwMode="auto">
              <a:xfrm>
                <a:off x="7980" y="4672"/>
                <a:ext cx="80" cy="2"/>
              </a:xfrm>
              <a:custGeom>
                <a:avLst/>
                <a:gdLst>
                  <a:gd name="T0" fmla="+- 0 7980 7980"/>
                  <a:gd name="T1" fmla="*/ T0 w 80"/>
                  <a:gd name="T2" fmla="+- 0 8059 798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78" name="Group 1745"/>
            <p:cNvGrpSpPr>
              <a:grpSpLocks/>
            </p:cNvGrpSpPr>
            <p:nvPr/>
          </p:nvGrpSpPr>
          <p:grpSpPr bwMode="auto">
            <a:xfrm>
              <a:off x="8002" y="4297"/>
              <a:ext cx="63" cy="94"/>
              <a:chOff x="8002" y="4297"/>
              <a:chExt cx="63" cy="94"/>
            </a:xfrm>
          </p:grpSpPr>
          <p:sp>
            <p:nvSpPr>
              <p:cNvPr id="38629" name="Freeform 1747"/>
              <p:cNvSpPr>
                <a:spLocks/>
              </p:cNvSpPr>
              <p:nvPr/>
            </p:nvSpPr>
            <p:spPr bwMode="auto">
              <a:xfrm>
                <a:off x="8002" y="4297"/>
                <a:ext cx="63" cy="94"/>
              </a:xfrm>
              <a:custGeom>
                <a:avLst/>
                <a:gdLst>
                  <a:gd name="T0" fmla="+- 0 8041 8002"/>
                  <a:gd name="T1" fmla="*/ T0 w 63"/>
                  <a:gd name="T2" fmla="+- 0 4297 4297"/>
                  <a:gd name="T3" fmla="*/ 4297 h 94"/>
                  <a:gd name="T4" fmla="+- 0 8029 8002"/>
                  <a:gd name="T5" fmla="*/ T4 w 63"/>
                  <a:gd name="T6" fmla="+- 0 4297 4297"/>
                  <a:gd name="T7" fmla="*/ 4297 h 94"/>
                  <a:gd name="T8" fmla="+- 0 8024 8002"/>
                  <a:gd name="T9" fmla="*/ T8 w 63"/>
                  <a:gd name="T10" fmla="+- 0 4298 4297"/>
                  <a:gd name="T11" fmla="*/ 4298 h 94"/>
                  <a:gd name="T12" fmla="+- 0 8002 8002"/>
                  <a:gd name="T13" fmla="*/ T12 w 63"/>
                  <a:gd name="T14" fmla="+- 0 4351 4297"/>
                  <a:gd name="T15" fmla="*/ 4351 h 94"/>
                  <a:gd name="T16" fmla="+- 0 8003 8002"/>
                  <a:gd name="T17" fmla="*/ T16 w 63"/>
                  <a:gd name="T18" fmla="+- 0 4358 4297"/>
                  <a:gd name="T19" fmla="*/ 4358 h 94"/>
                  <a:gd name="T20" fmla="+- 0 8027 8002"/>
                  <a:gd name="T21" fmla="*/ T20 w 63"/>
                  <a:gd name="T22" fmla="+- 0 4390 4297"/>
                  <a:gd name="T23" fmla="*/ 4390 h 94"/>
                  <a:gd name="T24" fmla="+- 0 8039 8002"/>
                  <a:gd name="T25" fmla="*/ T24 w 63"/>
                  <a:gd name="T26" fmla="+- 0 4390 4297"/>
                  <a:gd name="T27" fmla="*/ 4390 h 94"/>
                  <a:gd name="T28" fmla="+- 0 8044 8002"/>
                  <a:gd name="T29" fmla="*/ T28 w 63"/>
                  <a:gd name="T30" fmla="+- 0 4389 4297"/>
                  <a:gd name="T31" fmla="*/ 4389 h 94"/>
                  <a:gd name="T32" fmla="+- 0 8052 8002"/>
                  <a:gd name="T33" fmla="*/ T32 w 63"/>
                  <a:gd name="T34" fmla="+- 0 4385 4297"/>
                  <a:gd name="T35" fmla="*/ 4385 h 94"/>
                  <a:gd name="T36" fmla="+- 0 8056 8002"/>
                  <a:gd name="T37" fmla="*/ T36 w 63"/>
                  <a:gd name="T38" fmla="+- 0 4381 4297"/>
                  <a:gd name="T39" fmla="*/ 4381 h 94"/>
                  <a:gd name="T40" fmla="+- 0 8059 8002"/>
                  <a:gd name="T41" fmla="*/ T40 w 63"/>
                  <a:gd name="T42" fmla="+- 0 4376 4297"/>
                  <a:gd name="T43" fmla="*/ 4376 h 94"/>
                  <a:gd name="T44" fmla="+- 0 8031 8002"/>
                  <a:gd name="T45" fmla="*/ T44 w 63"/>
                  <a:gd name="T46" fmla="+- 0 4376 4297"/>
                  <a:gd name="T47" fmla="*/ 4376 h 94"/>
                  <a:gd name="T48" fmla="+- 0 8029 8002"/>
                  <a:gd name="T49" fmla="*/ T48 w 63"/>
                  <a:gd name="T50" fmla="+- 0 4375 4297"/>
                  <a:gd name="T51" fmla="*/ 4375 h 94"/>
                  <a:gd name="T52" fmla="+- 0 8021 8002"/>
                  <a:gd name="T53" fmla="*/ T52 w 63"/>
                  <a:gd name="T54" fmla="+- 0 4350 4297"/>
                  <a:gd name="T55" fmla="*/ 4350 h 94"/>
                  <a:gd name="T56" fmla="+- 0 8021 8002"/>
                  <a:gd name="T57" fmla="*/ T56 w 63"/>
                  <a:gd name="T58" fmla="+- 0 4333 4297"/>
                  <a:gd name="T59" fmla="*/ 4333 h 94"/>
                  <a:gd name="T60" fmla="+- 0 8031 8002"/>
                  <a:gd name="T61" fmla="*/ T60 w 63"/>
                  <a:gd name="T62" fmla="+- 0 4311 4297"/>
                  <a:gd name="T63" fmla="*/ 4311 h 94"/>
                  <a:gd name="T64" fmla="+- 0 8061 8002"/>
                  <a:gd name="T65" fmla="*/ T64 w 63"/>
                  <a:gd name="T66" fmla="+- 0 4311 4297"/>
                  <a:gd name="T67" fmla="*/ 4311 h 94"/>
                  <a:gd name="T68" fmla="+- 0 8057 8002"/>
                  <a:gd name="T69" fmla="*/ T68 w 63"/>
                  <a:gd name="T70" fmla="+- 0 4305 4297"/>
                  <a:gd name="T71" fmla="*/ 4305 h 94"/>
                  <a:gd name="T72" fmla="+- 0 8054 8002"/>
                  <a:gd name="T73" fmla="*/ T72 w 63"/>
                  <a:gd name="T74" fmla="+- 0 4302 4297"/>
                  <a:gd name="T75" fmla="*/ 4302 h 94"/>
                  <a:gd name="T76" fmla="+- 0 8046 8002"/>
                  <a:gd name="T77" fmla="*/ T76 w 63"/>
                  <a:gd name="T78" fmla="+- 0 4298 4297"/>
                  <a:gd name="T79" fmla="*/ 4298 h 94"/>
                  <a:gd name="T80" fmla="+- 0 8041 8002"/>
                  <a:gd name="T81" fmla="*/ T80 w 63"/>
                  <a:gd name="T82" fmla="+- 0 4297 4297"/>
                  <a:gd name="T83"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4"/>
                    </a:lnTo>
                    <a:lnTo>
                      <a:pt x="57" y="79"/>
                    </a:lnTo>
                    <a:lnTo>
                      <a:pt x="29" y="79"/>
                    </a:lnTo>
                    <a:lnTo>
                      <a:pt x="27" y="78"/>
                    </a:lnTo>
                    <a:lnTo>
                      <a:pt x="19" y="53"/>
                    </a:lnTo>
                    <a:lnTo>
                      <a:pt x="19" y="36"/>
                    </a:lnTo>
                    <a:lnTo>
                      <a:pt x="29" y="14"/>
                    </a:lnTo>
                    <a:lnTo>
                      <a:pt x="59"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30" name="Freeform 1746"/>
              <p:cNvSpPr>
                <a:spLocks/>
              </p:cNvSpPr>
              <p:nvPr/>
            </p:nvSpPr>
            <p:spPr bwMode="auto">
              <a:xfrm>
                <a:off x="8002" y="4297"/>
                <a:ext cx="63" cy="94"/>
              </a:xfrm>
              <a:custGeom>
                <a:avLst/>
                <a:gdLst>
                  <a:gd name="T0" fmla="+- 0 8061 8002"/>
                  <a:gd name="T1" fmla="*/ T0 w 63"/>
                  <a:gd name="T2" fmla="+- 0 4311 4297"/>
                  <a:gd name="T3" fmla="*/ 4311 h 94"/>
                  <a:gd name="T4" fmla="+- 0 8034 8002"/>
                  <a:gd name="T5" fmla="*/ T4 w 63"/>
                  <a:gd name="T6" fmla="+- 0 4311 4297"/>
                  <a:gd name="T7" fmla="*/ 4311 h 94"/>
                  <a:gd name="T8" fmla="+- 0 8038 8002"/>
                  <a:gd name="T9" fmla="*/ T8 w 63"/>
                  <a:gd name="T10" fmla="+- 0 4312 4297"/>
                  <a:gd name="T11" fmla="*/ 4312 h 94"/>
                  <a:gd name="T12" fmla="+- 0 8042 8002"/>
                  <a:gd name="T13" fmla="*/ T12 w 63"/>
                  <a:gd name="T14" fmla="+- 0 4314 4297"/>
                  <a:gd name="T15" fmla="*/ 4314 h 94"/>
                  <a:gd name="T16" fmla="+- 0 8047 8002"/>
                  <a:gd name="T17" fmla="*/ T16 w 63"/>
                  <a:gd name="T18" fmla="+- 0 4351 4297"/>
                  <a:gd name="T19" fmla="*/ 4351 h 94"/>
                  <a:gd name="T20" fmla="+- 0 8047 8002"/>
                  <a:gd name="T21" fmla="*/ T20 w 63"/>
                  <a:gd name="T22" fmla="+- 0 4357 4297"/>
                  <a:gd name="T23" fmla="*/ 4357 h 94"/>
                  <a:gd name="T24" fmla="+- 0 8034 8002"/>
                  <a:gd name="T25" fmla="*/ T24 w 63"/>
                  <a:gd name="T26" fmla="+- 0 4376 4297"/>
                  <a:gd name="T27" fmla="*/ 4376 h 94"/>
                  <a:gd name="T28" fmla="+- 0 8059 8002"/>
                  <a:gd name="T29" fmla="*/ T28 w 63"/>
                  <a:gd name="T30" fmla="+- 0 4376 4297"/>
                  <a:gd name="T31" fmla="*/ 4376 h 94"/>
                  <a:gd name="T32" fmla="+- 0 8061 8002"/>
                  <a:gd name="T33" fmla="*/ T32 w 63"/>
                  <a:gd name="T34" fmla="+- 0 4373 4297"/>
                  <a:gd name="T35" fmla="*/ 4373 h 94"/>
                  <a:gd name="T36" fmla="+- 0 8063 8002"/>
                  <a:gd name="T37" fmla="*/ T36 w 63"/>
                  <a:gd name="T38" fmla="+- 0 4368 4297"/>
                  <a:gd name="T39" fmla="*/ 4368 h 94"/>
                  <a:gd name="T40" fmla="+- 0 8065 8002"/>
                  <a:gd name="T41" fmla="*/ T40 w 63"/>
                  <a:gd name="T42" fmla="+- 0 4357 4297"/>
                  <a:gd name="T43" fmla="*/ 4357 h 94"/>
                  <a:gd name="T44" fmla="+- 0 8065 8002"/>
                  <a:gd name="T45" fmla="*/ T44 w 63"/>
                  <a:gd name="T46" fmla="+- 0 4351 4297"/>
                  <a:gd name="T47" fmla="*/ 4351 h 94"/>
                  <a:gd name="T48" fmla="+- 0 8065 8002"/>
                  <a:gd name="T49" fmla="*/ T48 w 63"/>
                  <a:gd name="T50" fmla="+- 0 4333 4297"/>
                  <a:gd name="T51" fmla="*/ 4333 h 94"/>
                  <a:gd name="T52" fmla="+- 0 8065 8002"/>
                  <a:gd name="T53" fmla="*/ T52 w 63"/>
                  <a:gd name="T54" fmla="+- 0 4329 4297"/>
                  <a:gd name="T55" fmla="*/ 4329 h 94"/>
                  <a:gd name="T56" fmla="+- 0 8063 8002"/>
                  <a:gd name="T57" fmla="*/ T56 w 63"/>
                  <a:gd name="T58" fmla="+- 0 4318 4297"/>
                  <a:gd name="T59" fmla="*/ 4318 h 94"/>
                  <a:gd name="T60" fmla="+- 0 8062 8002"/>
                  <a:gd name="T61" fmla="*/ T60 w 63"/>
                  <a:gd name="T62" fmla="+- 0 4313 4297"/>
                  <a:gd name="T63" fmla="*/ 4313 h 94"/>
                  <a:gd name="T64" fmla="+- 0 8061 8002"/>
                  <a:gd name="T65" fmla="*/ T64 w 63"/>
                  <a:gd name="T66" fmla="+- 0 4311 4297"/>
                  <a:gd name="T67" fmla="*/ 43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4"/>
                    </a:moveTo>
                    <a:lnTo>
                      <a:pt x="32" y="14"/>
                    </a:lnTo>
                    <a:lnTo>
                      <a:pt x="36" y="15"/>
                    </a:lnTo>
                    <a:lnTo>
                      <a:pt x="40" y="17"/>
                    </a:lnTo>
                    <a:lnTo>
                      <a:pt x="45" y="54"/>
                    </a:lnTo>
                    <a:lnTo>
                      <a:pt x="45" y="60"/>
                    </a:lnTo>
                    <a:lnTo>
                      <a:pt x="32" y="79"/>
                    </a:lnTo>
                    <a:lnTo>
                      <a:pt x="57" y="79"/>
                    </a:lnTo>
                    <a:lnTo>
                      <a:pt x="59" y="76"/>
                    </a:lnTo>
                    <a:lnTo>
                      <a:pt x="61" y="71"/>
                    </a:lnTo>
                    <a:lnTo>
                      <a:pt x="63" y="60"/>
                    </a:lnTo>
                    <a:lnTo>
                      <a:pt x="63" y="54"/>
                    </a:lnTo>
                    <a:lnTo>
                      <a:pt x="63" y="36"/>
                    </a:lnTo>
                    <a:lnTo>
                      <a:pt x="63" y="32"/>
                    </a:lnTo>
                    <a:lnTo>
                      <a:pt x="61" y="21"/>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9" name="Group 1739"/>
            <p:cNvGrpSpPr>
              <a:grpSpLocks/>
            </p:cNvGrpSpPr>
            <p:nvPr/>
          </p:nvGrpSpPr>
          <p:grpSpPr bwMode="auto">
            <a:xfrm>
              <a:off x="8072" y="4031"/>
              <a:ext cx="80" cy="658"/>
              <a:chOff x="8072" y="4031"/>
              <a:chExt cx="80" cy="658"/>
            </a:xfrm>
          </p:grpSpPr>
          <p:sp>
            <p:nvSpPr>
              <p:cNvPr id="38624" name="Freeform 1744"/>
              <p:cNvSpPr>
                <a:spLocks/>
              </p:cNvSpPr>
              <p:nvPr/>
            </p:nvSpPr>
            <p:spPr bwMode="auto">
              <a:xfrm>
                <a:off x="8072" y="4031"/>
                <a:ext cx="80" cy="658"/>
              </a:xfrm>
              <a:custGeom>
                <a:avLst/>
                <a:gdLst>
                  <a:gd name="T0" fmla="+- 0 8150 8072"/>
                  <a:gd name="T1" fmla="*/ T0 w 80"/>
                  <a:gd name="T2" fmla="+- 0 4465 4031"/>
                  <a:gd name="T3" fmla="*/ 4465 h 658"/>
                  <a:gd name="T4" fmla="+- 0 8149 8072"/>
                  <a:gd name="T5" fmla="*/ T4 w 80"/>
                  <a:gd name="T6" fmla="+- 0 4466 4031"/>
                  <a:gd name="T7" fmla="*/ 4466 h 658"/>
                  <a:gd name="T8" fmla="+- 0 8073 8072"/>
                  <a:gd name="T9" fmla="*/ T8 w 80"/>
                  <a:gd name="T10" fmla="+- 0 4466 4031"/>
                  <a:gd name="T11" fmla="*/ 4466 h 658"/>
                  <a:gd name="T12" fmla="+- 0 8073 8072"/>
                  <a:gd name="T13" fmla="*/ T12 w 80"/>
                  <a:gd name="T14" fmla="+- 0 4688 4031"/>
                  <a:gd name="T15" fmla="*/ 4688 h 658"/>
                  <a:gd name="T16" fmla="+- 0 8072 8072"/>
                  <a:gd name="T17" fmla="*/ T16 w 80"/>
                  <a:gd name="T18" fmla="+- 0 4689 4031"/>
                  <a:gd name="T19" fmla="*/ 4689 h 658"/>
                  <a:gd name="T20" fmla="+- 0 8151 8072"/>
                  <a:gd name="T21" fmla="*/ T20 w 80"/>
                  <a:gd name="T22" fmla="+- 0 4689 4031"/>
                  <a:gd name="T23" fmla="*/ 4689 h 658"/>
                  <a:gd name="T24" fmla="+- 0 8150 8072"/>
                  <a:gd name="T25" fmla="*/ T24 w 80"/>
                  <a:gd name="T26" fmla="+- 0 4688 4031"/>
                  <a:gd name="T27" fmla="*/ 4688 h 658"/>
                  <a:gd name="T28" fmla="+- 0 8150 8072"/>
                  <a:gd name="T29" fmla="*/ T28 w 80"/>
                  <a:gd name="T30" fmla="+- 0 4465 4031"/>
                  <a:gd name="T31" fmla="*/ 4465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434"/>
                    </a:moveTo>
                    <a:lnTo>
                      <a:pt x="77" y="435"/>
                    </a:lnTo>
                    <a:lnTo>
                      <a:pt x="1" y="435"/>
                    </a:lnTo>
                    <a:lnTo>
                      <a:pt x="1" y="657"/>
                    </a:lnTo>
                    <a:lnTo>
                      <a:pt x="0" y="658"/>
                    </a:lnTo>
                    <a:lnTo>
                      <a:pt x="79" y="658"/>
                    </a:lnTo>
                    <a:lnTo>
                      <a:pt x="78" y="657"/>
                    </a:lnTo>
                    <a:lnTo>
                      <a:pt x="78"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25" name="Freeform 1743"/>
              <p:cNvSpPr>
                <a:spLocks/>
              </p:cNvSpPr>
              <p:nvPr/>
            </p:nvSpPr>
            <p:spPr bwMode="auto">
              <a:xfrm>
                <a:off x="8072" y="4031"/>
                <a:ext cx="80" cy="658"/>
              </a:xfrm>
              <a:custGeom>
                <a:avLst/>
                <a:gdLst>
                  <a:gd name="T0" fmla="+- 0 8114 8072"/>
                  <a:gd name="T1" fmla="*/ T0 w 80"/>
                  <a:gd name="T2" fmla="+- 0 4461 4031"/>
                  <a:gd name="T3" fmla="*/ 4461 h 658"/>
                  <a:gd name="T4" fmla="+- 0 8088 8072"/>
                  <a:gd name="T5" fmla="*/ T4 w 80"/>
                  <a:gd name="T6" fmla="+- 0 4461 4031"/>
                  <a:gd name="T7" fmla="*/ 4461 h 658"/>
                  <a:gd name="T8" fmla="+- 0 8091 8072"/>
                  <a:gd name="T9" fmla="*/ T8 w 80"/>
                  <a:gd name="T10" fmla="+- 0 4463 4031"/>
                  <a:gd name="T11" fmla="*/ 4463 h 658"/>
                  <a:gd name="T12" fmla="+- 0 8088 8072"/>
                  <a:gd name="T13" fmla="*/ T12 w 80"/>
                  <a:gd name="T14" fmla="+- 0 4466 4031"/>
                  <a:gd name="T15" fmla="*/ 4466 h 658"/>
                  <a:gd name="T16" fmla="+- 0 8114 8072"/>
                  <a:gd name="T17" fmla="*/ T16 w 80"/>
                  <a:gd name="T18" fmla="+- 0 4466 4031"/>
                  <a:gd name="T19" fmla="*/ 4466 h 658"/>
                  <a:gd name="T20" fmla="+- 0 8112 8072"/>
                  <a:gd name="T21" fmla="*/ T20 w 80"/>
                  <a:gd name="T22" fmla="+- 0 4463 4031"/>
                  <a:gd name="T23" fmla="*/ 4463 h 658"/>
                  <a:gd name="T24" fmla="+- 0 8114 8072"/>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430"/>
                    </a:moveTo>
                    <a:lnTo>
                      <a:pt x="16" y="430"/>
                    </a:lnTo>
                    <a:lnTo>
                      <a:pt x="19" y="432"/>
                    </a:lnTo>
                    <a:lnTo>
                      <a:pt x="16" y="435"/>
                    </a:lnTo>
                    <a:lnTo>
                      <a:pt x="42" y="435"/>
                    </a:lnTo>
                    <a:lnTo>
                      <a:pt x="40" y="432"/>
                    </a:lnTo>
                    <a:lnTo>
                      <a:pt x="4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26" name="Freeform 1742"/>
              <p:cNvSpPr>
                <a:spLocks/>
              </p:cNvSpPr>
              <p:nvPr/>
            </p:nvSpPr>
            <p:spPr bwMode="auto">
              <a:xfrm>
                <a:off x="8072" y="4031"/>
                <a:ext cx="80" cy="658"/>
              </a:xfrm>
              <a:custGeom>
                <a:avLst/>
                <a:gdLst>
                  <a:gd name="T0" fmla="+- 0 8150 8072"/>
                  <a:gd name="T1" fmla="*/ T0 w 80"/>
                  <a:gd name="T2" fmla="+- 0 4451 4031"/>
                  <a:gd name="T3" fmla="*/ 4451 h 658"/>
                  <a:gd name="T4" fmla="+- 0 8073 8072"/>
                  <a:gd name="T5" fmla="*/ T4 w 80"/>
                  <a:gd name="T6" fmla="+- 0 4451 4031"/>
                  <a:gd name="T7" fmla="*/ 4451 h 658"/>
                  <a:gd name="T8" fmla="+- 0 8073 8072"/>
                  <a:gd name="T9" fmla="*/ T8 w 80"/>
                  <a:gd name="T10" fmla="+- 0 4461 4031"/>
                  <a:gd name="T11" fmla="*/ 4461 h 658"/>
                  <a:gd name="T12" fmla="+- 0 8149 8072"/>
                  <a:gd name="T13" fmla="*/ T12 w 80"/>
                  <a:gd name="T14" fmla="+- 0 4461 4031"/>
                  <a:gd name="T15" fmla="*/ 4461 h 658"/>
                  <a:gd name="T16" fmla="+- 0 8150 8072"/>
                  <a:gd name="T17" fmla="*/ T16 w 80"/>
                  <a:gd name="T18" fmla="+- 0 4461 4031"/>
                  <a:gd name="T19" fmla="*/ 4461 h 658"/>
                  <a:gd name="T20" fmla="+- 0 8150 8072"/>
                  <a:gd name="T21" fmla="*/ T20 w 80"/>
                  <a:gd name="T22" fmla="+- 0 4451 4031"/>
                  <a:gd name="T23" fmla="*/ 4451 h 658"/>
                </a:gdLst>
                <a:ahLst/>
                <a:cxnLst>
                  <a:cxn ang="0">
                    <a:pos x="T1" y="T3"/>
                  </a:cxn>
                  <a:cxn ang="0">
                    <a:pos x="T5" y="T7"/>
                  </a:cxn>
                  <a:cxn ang="0">
                    <a:pos x="T9" y="T11"/>
                  </a:cxn>
                  <a:cxn ang="0">
                    <a:pos x="T13" y="T15"/>
                  </a:cxn>
                  <a:cxn ang="0">
                    <a:pos x="T17" y="T19"/>
                  </a:cxn>
                  <a:cxn ang="0">
                    <a:pos x="T21" y="T23"/>
                  </a:cxn>
                </a:cxnLst>
                <a:rect l="0" t="0" r="r" b="b"/>
                <a:pathLst>
                  <a:path w="80" h="658">
                    <a:moveTo>
                      <a:pt x="78" y="420"/>
                    </a:moveTo>
                    <a:lnTo>
                      <a:pt x="1" y="420"/>
                    </a:lnTo>
                    <a:lnTo>
                      <a:pt x="1" y="430"/>
                    </a:lnTo>
                    <a:lnTo>
                      <a:pt x="77"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27" name="Freeform 1741"/>
              <p:cNvSpPr>
                <a:spLocks/>
              </p:cNvSpPr>
              <p:nvPr/>
            </p:nvSpPr>
            <p:spPr bwMode="auto">
              <a:xfrm>
                <a:off x="8072" y="4031"/>
                <a:ext cx="80" cy="658"/>
              </a:xfrm>
              <a:custGeom>
                <a:avLst/>
                <a:gdLst>
                  <a:gd name="T0" fmla="+- 0 8133 8072"/>
                  <a:gd name="T1" fmla="*/ T0 w 80"/>
                  <a:gd name="T2" fmla="+- 0 4446 4031"/>
                  <a:gd name="T3" fmla="*/ 4446 h 658"/>
                  <a:gd name="T4" fmla="+- 0 8107 8072"/>
                  <a:gd name="T5" fmla="*/ T4 w 80"/>
                  <a:gd name="T6" fmla="+- 0 4446 4031"/>
                  <a:gd name="T7" fmla="*/ 4446 h 658"/>
                  <a:gd name="T8" fmla="+- 0 8110 8072"/>
                  <a:gd name="T9" fmla="*/ T8 w 80"/>
                  <a:gd name="T10" fmla="+- 0 4449 4031"/>
                  <a:gd name="T11" fmla="*/ 4449 h 658"/>
                  <a:gd name="T12" fmla="+- 0 8107 8072"/>
                  <a:gd name="T13" fmla="*/ T12 w 80"/>
                  <a:gd name="T14" fmla="+- 0 4451 4031"/>
                  <a:gd name="T15" fmla="*/ 4451 h 658"/>
                  <a:gd name="T16" fmla="+- 0 8133 8072"/>
                  <a:gd name="T17" fmla="*/ T16 w 80"/>
                  <a:gd name="T18" fmla="+- 0 4451 4031"/>
                  <a:gd name="T19" fmla="*/ 4451 h 658"/>
                  <a:gd name="T20" fmla="+- 0 8130 8072"/>
                  <a:gd name="T21" fmla="*/ T20 w 80"/>
                  <a:gd name="T22" fmla="+- 0 4449 4031"/>
                  <a:gd name="T23" fmla="*/ 4449 h 658"/>
                  <a:gd name="T24" fmla="+- 0 8133 8072"/>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1" y="415"/>
                    </a:moveTo>
                    <a:lnTo>
                      <a:pt x="35" y="415"/>
                    </a:lnTo>
                    <a:lnTo>
                      <a:pt x="38" y="418"/>
                    </a:lnTo>
                    <a:lnTo>
                      <a:pt x="35" y="420"/>
                    </a:lnTo>
                    <a:lnTo>
                      <a:pt x="61" y="420"/>
                    </a:lnTo>
                    <a:lnTo>
                      <a:pt x="58" y="418"/>
                    </a:lnTo>
                    <a:lnTo>
                      <a:pt x="6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28" name="Freeform 1740"/>
              <p:cNvSpPr>
                <a:spLocks/>
              </p:cNvSpPr>
              <p:nvPr/>
            </p:nvSpPr>
            <p:spPr bwMode="auto">
              <a:xfrm>
                <a:off x="8072" y="4031"/>
                <a:ext cx="80" cy="658"/>
              </a:xfrm>
              <a:custGeom>
                <a:avLst/>
                <a:gdLst>
                  <a:gd name="T0" fmla="+- 0 8151 8072"/>
                  <a:gd name="T1" fmla="*/ T0 w 80"/>
                  <a:gd name="T2" fmla="+- 0 4031 4031"/>
                  <a:gd name="T3" fmla="*/ 4031 h 658"/>
                  <a:gd name="T4" fmla="+- 0 8072 8072"/>
                  <a:gd name="T5" fmla="*/ T4 w 80"/>
                  <a:gd name="T6" fmla="+- 0 4031 4031"/>
                  <a:gd name="T7" fmla="*/ 4031 h 658"/>
                  <a:gd name="T8" fmla="+- 0 8073 8072"/>
                  <a:gd name="T9" fmla="*/ T8 w 80"/>
                  <a:gd name="T10" fmla="+- 0 4033 4031"/>
                  <a:gd name="T11" fmla="*/ 4033 h 658"/>
                  <a:gd name="T12" fmla="+- 0 8073 8072"/>
                  <a:gd name="T13" fmla="*/ T12 w 80"/>
                  <a:gd name="T14" fmla="+- 0 4446 4031"/>
                  <a:gd name="T15" fmla="*/ 4446 h 658"/>
                  <a:gd name="T16" fmla="+- 0 8150 8072"/>
                  <a:gd name="T17" fmla="*/ T16 w 80"/>
                  <a:gd name="T18" fmla="+- 0 4446 4031"/>
                  <a:gd name="T19" fmla="*/ 4446 h 658"/>
                  <a:gd name="T20" fmla="+- 0 8150 8072"/>
                  <a:gd name="T21" fmla="*/ T20 w 80"/>
                  <a:gd name="T22" fmla="+- 0 4033 4031"/>
                  <a:gd name="T23" fmla="*/ 4033 h 658"/>
                  <a:gd name="T24" fmla="+- 0 8151 8072"/>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80" name="Group 1737"/>
            <p:cNvGrpSpPr>
              <a:grpSpLocks/>
            </p:cNvGrpSpPr>
            <p:nvPr/>
          </p:nvGrpSpPr>
          <p:grpSpPr bwMode="auto">
            <a:xfrm>
              <a:off x="8073" y="4463"/>
              <a:ext cx="77" cy="2"/>
              <a:chOff x="8073" y="4463"/>
              <a:chExt cx="77" cy="2"/>
            </a:xfrm>
          </p:grpSpPr>
          <p:sp>
            <p:nvSpPr>
              <p:cNvPr id="38623" name="Freeform 1738"/>
              <p:cNvSpPr>
                <a:spLocks/>
              </p:cNvSpPr>
              <p:nvPr/>
            </p:nvSpPr>
            <p:spPr bwMode="auto">
              <a:xfrm>
                <a:off x="8073" y="4463"/>
                <a:ext cx="77" cy="2"/>
              </a:xfrm>
              <a:custGeom>
                <a:avLst/>
                <a:gdLst>
                  <a:gd name="T0" fmla="+- 0 8073 8073"/>
                  <a:gd name="T1" fmla="*/ T0 w 77"/>
                  <a:gd name="T2" fmla="+- 0 8150 8073"/>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1" name="Group 1735"/>
            <p:cNvGrpSpPr>
              <a:grpSpLocks/>
            </p:cNvGrpSpPr>
            <p:nvPr/>
          </p:nvGrpSpPr>
          <p:grpSpPr bwMode="auto">
            <a:xfrm>
              <a:off x="8073" y="4449"/>
              <a:ext cx="77" cy="2"/>
              <a:chOff x="8073" y="4449"/>
              <a:chExt cx="77" cy="2"/>
            </a:xfrm>
          </p:grpSpPr>
          <p:sp>
            <p:nvSpPr>
              <p:cNvPr id="38622" name="Freeform 1736"/>
              <p:cNvSpPr>
                <a:spLocks/>
              </p:cNvSpPr>
              <p:nvPr/>
            </p:nvSpPr>
            <p:spPr bwMode="auto">
              <a:xfrm>
                <a:off x="8073" y="4449"/>
                <a:ext cx="77" cy="2"/>
              </a:xfrm>
              <a:custGeom>
                <a:avLst/>
                <a:gdLst>
                  <a:gd name="T0" fmla="+- 0 8073 8073"/>
                  <a:gd name="T1" fmla="*/ T0 w 77"/>
                  <a:gd name="T2" fmla="+- 0 8150 8073"/>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2" name="Group 1733"/>
            <p:cNvGrpSpPr>
              <a:grpSpLocks/>
            </p:cNvGrpSpPr>
            <p:nvPr/>
          </p:nvGrpSpPr>
          <p:grpSpPr bwMode="auto">
            <a:xfrm>
              <a:off x="8072" y="4465"/>
              <a:ext cx="2" cy="224"/>
              <a:chOff x="8072" y="4465"/>
              <a:chExt cx="2" cy="224"/>
            </a:xfrm>
          </p:grpSpPr>
          <p:sp>
            <p:nvSpPr>
              <p:cNvPr id="38621" name="Freeform 1734"/>
              <p:cNvSpPr>
                <a:spLocks/>
              </p:cNvSpPr>
              <p:nvPr/>
            </p:nvSpPr>
            <p:spPr bwMode="auto">
              <a:xfrm>
                <a:off x="8072"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3" name="Group 1731"/>
            <p:cNvGrpSpPr>
              <a:grpSpLocks/>
            </p:cNvGrpSpPr>
            <p:nvPr/>
          </p:nvGrpSpPr>
          <p:grpSpPr bwMode="auto">
            <a:xfrm>
              <a:off x="8071" y="4456"/>
              <a:ext cx="3" cy="2"/>
              <a:chOff x="8071" y="4456"/>
              <a:chExt cx="3" cy="2"/>
            </a:xfrm>
          </p:grpSpPr>
          <p:sp>
            <p:nvSpPr>
              <p:cNvPr id="38620" name="Freeform 1732"/>
              <p:cNvSpPr>
                <a:spLocks/>
              </p:cNvSpPr>
              <p:nvPr/>
            </p:nvSpPr>
            <p:spPr bwMode="auto">
              <a:xfrm>
                <a:off x="8071" y="4456"/>
                <a:ext cx="3" cy="2"/>
              </a:xfrm>
              <a:custGeom>
                <a:avLst/>
                <a:gdLst>
                  <a:gd name="T0" fmla="+- 0 8071 8071"/>
                  <a:gd name="T1" fmla="*/ T0 w 3"/>
                  <a:gd name="T2" fmla="+- 0 8073 8071"/>
                  <a:gd name="T3" fmla="*/ T2 w 3"/>
                </a:gdLst>
                <a:ahLst/>
                <a:cxnLst>
                  <a:cxn ang="0">
                    <a:pos x="T1" y="0"/>
                  </a:cxn>
                  <a:cxn ang="0">
                    <a:pos x="T3" y="0"/>
                  </a:cxn>
                </a:cxnLst>
                <a:rect l="0" t="0" r="r" b="b"/>
                <a:pathLst>
                  <a:path w="3">
                    <a:moveTo>
                      <a:pt x="0" y="0"/>
                    </a:moveTo>
                    <a:lnTo>
                      <a:pt x="2"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4" name="Group 1729"/>
            <p:cNvGrpSpPr>
              <a:grpSpLocks/>
            </p:cNvGrpSpPr>
            <p:nvPr/>
          </p:nvGrpSpPr>
          <p:grpSpPr bwMode="auto">
            <a:xfrm>
              <a:off x="8072" y="4031"/>
              <a:ext cx="2" cy="416"/>
              <a:chOff x="8072" y="4031"/>
              <a:chExt cx="2" cy="416"/>
            </a:xfrm>
          </p:grpSpPr>
          <p:sp>
            <p:nvSpPr>
              <p:cNvPr id="38619" name="Freeform 1730"/>
              <p:cNvSpPr>
                <a:spLocks/>
              </p:cNvSpPr>
              <p:nvPr/>
            </p:nvSpPr>
            <p:spPr bwMode="auto">
              <a:xfrm>
                <a:off x="8072" y="4031"/>
                <a:ext cx="2" cy="416"/>
              </a:xfrm>
              <a:custGeom>
                <a:avLst/>
                <a:gdLst>
                  <a:gd name="T0" fmla="+- 0 4031 4031"/>
                  <a:gd name="T1" fmla="*/ 4031 h 416"/>
                  <a:gd name="T2" fmla="+- 0 4447 4031"/>
                  <a:gd name="T3" fmla="*/ 4447 h 416"/>
                </a:gdLst>
                <a:ahLst/>
                <a:cxnLst>
                  <a:cxn ang="0">
                    <a:pos x="0" y="T1"/>
                  </a:cxn>
                  <a:cxn ang="0">
                    <a:pos x="0" y="T3"/>
                  </a:cxn>
                </a:cxnLst>
                <a:rect l="0" t="0" r="r" b="b"/>
                <a:pathLst>
                  <a:path h="416">
                    <a:moveTo>
                      <a:pt x="0" y="0"/>
                    </a:moveTo>
                    <a:lnTo>
                      <a:pt x="0" y="416"/>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5" name="Group 1727"/>
            <p:cNvGrpSpPr>
              <a:grpSpLocks/>
            </p:cNvGrpSpPr>
            <p:nvPr/>
          </p:nvGrpSpPr>
          <p:grpSpPr bwMode="auto">
            <a:xfrm>
              <a:off x="8071" y="4463"/>
              <a:ext cx="3" cy="2"/>
              <a:chOff x="8071" y="4463"/>
              <a:chExt cx="3" cy="2"/>
            </a:xfrm>
          </p:grpSpPr>
          <p:sp>
            <p:nvSpPr>
              <p:cNvPr id="38618" name="Freeform 1728"/>
              <p:cNvSpPr>
                <a:spLocks/>
              </p:cNvSpPr>
              <p:nvPr/>
            </p:nvSpPr>
            <p:spPr bwMode="auto">
              <a:xfrm>
                <a:off x="8071" y="4463"/>
                <a:ext cx="3" cy="2"/>
              </a:xfrm>
              <a:custGeom>
                <a:avLst/>
                <a:gdLst>
                  <a:gd name="T0" fmla="+- 0 8071 8071"/>
                  <a:gd name="T1" fmla="*/ T0 w 3"/>
                  <a:gd name="T2" fmla="+- 0 8073 8071"/>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6" name="Group 1724"/>
            <p:cNvGrpSpPr>
              <a:grpSpLocks/>
            </p:cNvGrpSpPr>
            <p:nvPr/>
          </p:nvGrpSpPr>
          <p:grpSpPr bwMode="auto">
            <a:xfrm>
              <a:off x="8071" y="4446"/>
              <a:ext cx="3" cy="6"/>
              <a:chOff x="8071" y="4446"/>
              <a:chExt cx="3" cy="6"/>
            </a:xfrm>
          </p:grpSpPr>
          <p:sp>
            <p:nvSpPr>
              <p:cNvPr id="38616" name="Freeform 1726"/>
              <p:cNvSpPr>
                <a:spLocks/>
              </p:cNvSpPr>
              <p:nvPr/>
            </p:nvSpPr>
            <p:spPr bwMode="auto">
              <a:xfrm>
                <a:off x="8071" y="4446"/>
                <a:ext cx="3" cy="6"/>
              </a:xfrm>
              <a:custGeom>
                <a:avLst/>
                <a:gdLst>
                  <a:gd name="T0" fmla="+- 0 8073 8071"/>
                  <a:gd name="T1" fmla="*/ T0 w 3"/>
                  <a:gd name="T2" fmla="+- 0 4446 4446"/>
                  <a:gd name="T3" fmla="*/ 4446 h 6"/>
                  <a:gd name="T4" fmla="+- 0 8071 8071"/>
                  <a:gd name="T5" fmla="*/ T4 w 3"/>
                  <a:gd name="T6" fmla="+- 0 4446 4446"/>
                  <a:gd name="T7" fmla="*/ 4446 h 6"/>
                  <a:gd name="T8" fmla="+- 0 8071 8071"/>
                  <a:gd name="T9" fmla="*/ T8 w 3"/>
                  <a:gd name="T10" fmla="+- 0 4446 4446"/>
                  <a:gd name="T11" fmla="*/ 4446 h 6"/>
                  <a:gd name="T12" fmla="+- 0 8071 8071"/>
                  <a:gd name="T13" fmla="*/ T12 w 3"/>
                  <a:gd name="T14" fmla="+- 0 4451 4446"/>
                  <a:gd name="T15" fmla="*/ 4451 h 6"/>
                  <a:gd name="T16" fmla="+- 0 8071 8071"/>
                  <a:gd name="T17" fmla="*/ T16 w 3"/>
                  <a:gd name="T18" fmla="+- 0 4451 4446"/>
                  <a:gd name="T19" fmla="*/ 4451 h 6"/>
                  <a:gd name="T20" fmla="+- 0 8073 8071"/>
                  <a:gd name="T21" fmla="*/ T20 w 3"/>
                  <a:gd name="T22" fmla="+- 0 4451 4446"/>
                  <a:gd name="T23" fmla="*/ 4451 h 6"/>
                  <a:gd name="T24" fmla="+- 0 8073 8071"/>
                  <a:gd name="T25" fmla="*/ T24 w 3"/>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2" y="0"/>
                    </a:moveTo>
                    <a:lnTo>
                      <a:pt x="0" y="0"/>
                    </a:lnTo>
                    <a:lnTo>
                      <a:pt x="0" y="5"/>
                    </a:lnTo>
                    <a:lnTo>
                      <a:pt x="2" y="5"/>
                    </a:lnTo>
                    <a:lnTo>
                      <a:pt x="2"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617" name="Picture 17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5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87" name="Group 1722"/>
            <p:cNvGrpSpPr>
              <a:grpSpLocks/>
            </p:cNvGrpSpPr>
            <p:nvPr/>
          </p:nvGrpSpPr>
          <p:grpSpPr bwMode="auto">
            <a:xfrm>
              <a:off x="8058" y="4019"/>
              <a:ext cx="2" cy="656"/>
              <a:chOff x="8058" y="4019"/>
              <a:chExt cx="2" cy="656"/>
            </a:xfrm>
          </p:grpSpPr>
          <p:sp>
            <p:nvSpPr>
              <p:cNvPr id="38615" name="Freeform 1723"/>
              <p:cNvSpPr>
                <a:spLocks/>
              </p:cNvSpPr>
              <p:nvPr/>
            </p:nvSpPr>
            <p:spPr bwMode="auto">
              <a:xfrm>
                <a:off x="8058"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8" name="Group 1720"/>
            <p:cNvGrpSpPr>
              <a:grpSpLocks/>
            </p:cNvGrpSpPr>
            <p:nvPr/>
          </p:nvGrpSpPr>
          <p:grpSpPr bwMode="auto">
            <a:xfrm>
              <a:off x="8056" y="4018"/>
              <a:ext cx="82" cy="2"/>
              <a:chOff x="8056" y="4018"/>
              <a:chExt cx="82" cy="2"/>
            </a:xfrm>
          </p:grpSpPr>
          <p:sp>
            <p:nvSpPr>
              <p:cNvPr id="38614" name="Freeform 1721"/>
              <p:cNvSpPr>
                <a:spLocks/>
              </p:cNvSpPr>
              <p:nvPr/>
            </p:nvSpPr>
            <p:spPr bwMode="auto">
              <a:xfrm>
                <a:off x="8056" y="4018"/>
                <a:ext cx="82" cy="2"/>
              </a:xfrm>
              <a:custGeom>
                <a:avLst/>
                <a:gdLst>
                  <a:gd name="T0" fmla="+- 0 8056 8056"/>
                  <a:gd name="T1" fmla="*/ T0 w 82"/>
                  <a:gd name="T2" fmla="+- 0 8138 805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9" name="Group 1718"/>
            <p:cNvGrpSpPr>
              <a:grpSpLocks/>
            </p:cNvGrpSpPr>
            <p:nvPr/>
          </p:nvGrpSpPr>
          <p:grpSpPr bwMode="auto">
            <a:xfrm>
              <a:off x="8058" y="4674"/>
              <a:ext cx="80" cy="2"/>
              <a:chOff x="8058" y="4674"/>
              <a:chExt cx="80" cy="2"/>
            </a:xfrm>
          </p:grpSpPr>
          <p:sp>
            <p:nvSpPr>
              <p:cNvPr id="38613" name="Freeform 1719"/>
              <p:cNvSpPr>
                <a:spLocks/>
              </p:cNvSpPr>
              <p:nvPr/>
            </p:nvSpPr>
            <p:spPr bwMode="auto">
              <a:xfrm>
                <a:off x="8058" y="4674"/>
                <a:ext cx="80" cy="2"/>
              </a:xfrm>
              <a:custGeom>
                <a:avLst/>
                <a:gdLst>
                  <a:gd name="T0" fmla="+- 0 8058 8058"/>
                  <a:gd name="T1" fmla="*/ T0 w 80"/>
                  <a:gd name="T2" fmla="+- 0 8138 805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0" name="Group 1716"/>
            <p:cNvGrpSpPr>
              <a:grpSpLocks/>
            </p:cNvGrpSpPr>
            <p:nvPr/>
          </p:nvGrpSpPr>
          <p:grpSpPr bwMode="auto">
            <a:xfrm>
              <a:off x="8059" y="4672"/>
              <a:ext cx="80" cy="2"/>
              <a:chOff x="8059" y="4672"/>
              <a:chExt cx="80" cy="2"/>
            </a:xfrm>
          </p:grpSpPr>
          <p:sp>
            <p:nvSpPr>
              <p:cNvPr id="38612" name="Freeform 1717"/>
              <p:cNvSpPr>
                <a:spLocks/>
              </p:cNvSpPr>
              <p:nvPr/>
            </p:nvSpPr>
            <p:spPr bwMode="auto">
              <a:xfrm>
                <a:off x="8059" y="4672"/>
                <a:ext cx="80" cy="2"/>
              </a:xfrm>
              <a:custGeom>
                <a:avLst/>
                <a:gdLst>
                  <a:gd name="T0" fmla="+- 0 8059 8059"/>
                  <a:gd name="T1" fmla="*/ T0 w 80"/>
                  <a:gd name="T2" fmla="+- 0 8138 805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1" name="Group 1712"/>
            <p:cNvGrpSpPr>
              <a:grpSpLocks/>
            </p:cNvGrpSpPr>
            <p:nvPr/>
          </p:nvGrpSpPr>
          <p:grpSpPr bwMode="auto">
            <a:xfrm>
              <a:off x="8087" y="4310"/>
              <a:ext cx="38" cy="66"/>
              <a:chOff x="8087" y="4310"/>
              <a:chExt cx="38" cy="66"/>
            </a:xfrm>
          </p:grpSpPr>
          <p:sp>
            <p:nvSpPr>
              <p:cNvPr id="38609" name="Freeform 1715"/>
              <p:cNvSpPr>
                <a:spLocks/>
              </p:cNvSpPr>
              <p:nvPr/>
            </p:nvSpPr>
            <p:spPr bwMode="auto">
              <a:xfrm>
                <a:off x="8087" y="4310"/>
                <a:ext cx="38" cy="66"/>
              </a:xfrm>
              <a:custGeom>
                <a:avLst/>
                <a:gdLst>
                  <a:gd name="T0" fmla="+- 0 8122 8087"/>
                  <a:gd name="T1" fmla="*/ T0 w 38"/>
                  <a:gd name="T2" fmla="+- 0 4369 4310"/>
                  <a:gd name="T3" fmla="*/ 4369 h 66"/>
                  <a:gd name="T4" fmla="+- 0 8088 8087"/>
                  <a:gd name="T5" fmla="*/ T4 w 38"/>
                  <a:gd name="T6" fmla="+- 0 4369 4310"/>
                  <a:gd name="T7" fmla="*/ 4369 h 66"/>
                  <a:gd name="T8" fmla="+- 0 8088 8087"/>
                  <a:gd name="T9" fmla="*/ T8 w 38"/>
                  <a:gd name="T10" fmla="+- 0 4369 4310"/>
                  <a:gd name="T11" fmla="*/ 4369 h 66"/>
                  <a:gd name="T12" fmla="+- 0 8087 8087"/>
                  <a:gd name="T13" fmla="*/ T12 w 38"/>
                  <a:gd name="T14" fmla="+- 0 4370 4310"/>
                  <a:gd name="T15" fmla="*/ 4370 h 66"/>
                  <a:gd name="T16" fmla="+- 0 8087 8087"/>
                  <a:gd name="T17" fmla="*/ T16 w 38"/>
                  <a:gd name="T18" fmla="+- 0 4371 4310"/>
                  <a:gd name="T19" fmla="*/ 4371 h 66"/>
                  <a:gd name="T20" fmla="+- 0 8087 8087"/>
                  <a:gd name="T21" fmla="*/ T20 w 38"/>
                  <a:gd name="T22" fmla="+- 0 4374 4310"/>
                  <a:gd name="T23" fmla="*/ 4374 h 66"/>
                  <a:gd name="T24" fmla="+- 0 8087 8087"/>
                  <a:gd name="T25" fmla="*/ T24 w 38"/>
                  <a:gd name="T26" fmla="+- 0 4375 4310"/>
                  <a:gd name="T27" fmla="*/ 4375 h 66"/>
                  <a:gd name="T28" fmla="+- 0 8088 8087"/>
                  <a:gd name="T29" fmla="*/ T28 w 38"/>
                  <a:gd name="T30" fmla="+- 0 4376 4310"/>
                  <a:gd name="T31" fmla="*/ 4376 h 66"/>
                  <a:gd name="T32" fmla="+- 0 8123 8087"/>
                  <a:gd name="T33" fmla="*/ T32 w 38"/>
                  <a:gd name="T34" fmla="+- 0 4376 4310"/>
                  <a:gd name="T35" fmla="*/ 4376 h 66"/>
                  <a:gd name="T36" fmla="+- 0 8123 8087"/>
                  <a:gd name="T37" fmla="*/ T36 w 38"/>
                  <a:gd name="T38" fmla="+- 0 4375 4310"/>
                  <a:gd name="T39" fmla="*/ 4375 h 66"/>
                  <a:gd name="T40" fmla="+- 0 8124 8087"/>
                  <a:gd name="T41" fmla="*/ T40 w 38"/>
                  <a:gd name="T42" fmla="+- 0 4374 4310"/>
                  <a:gd name="T43" fmla="*/ 4374 h 66"/>
                  <a:gd name="T44" fmla="+- 0 8124 8087"/>
                  <a:gd name="T45" fmla="*/ T44 w 38"/>
                  <a:gd name="T46" fmla="+- 0 4371 4310"/>
                  <a:gd name="T47" fmla="*/ 4371 h 66"/>
                  <a:gd name="T48" fmla="+- 0 8123 8087"/>
                  <a:gd name="T49" fmla="*/ T48 w 38"/>
                  <a:gd name="T50" fmla="+- 0 4370 4310"/>
                  <a:gd name="T51" fmla="*/ 4370 h 66"/>
                  <a:gd name="T52" fmla="+- 0 8123 8087"/>
                  <a:gd name="T53" fmla="*/ T52 w 38"/>
                  <a:gd name="T54" fmla="+- 0 4369 4310"/>
                  <a:gd name="T55" fmla="*/ 4369 h 66"/>
                  <a:gd name="T56" fmla="+- 0 8122 8087"/>
                  <a:gd name="T57" fmla="*/ T56 w 38"/>
                  <a:gd name="T58" fmla="+- 0 4369 4310"/>
                  <a:gd name="T59" fmla="*/ 436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10" name="Freeform 1714"/>
              <p:cNvSpPr>
                <a:spLocks/>
              </p:cNvSpPr>
              <p:nvPr/>
            </p:nvSpPr>
            <p:spPr bwMode="auto">
              <a:xfrm>
                <a:off x="8087" y="4310"/>
                <a:ext cx="38" cy="66"/>
              </a:xfrm>
              <a:custGeom>
                <a:avLst/>
                <a:gdLst>
                  <a:gd name="T0" fmla="+- 0 8110 8087"/>
                  <a:gd name="T1" fmla="*/ T0 w 38"/>
                  <a:gd name="T2" fmla="+- 0 4319 4310"/>
                  <a:gd name="T3" fmla="*/ 4319 h 66"/>
                  <a:gd name="T4" fmla="+- 0 8102 8087"/>
                  <a:gd name="T5" fmla="*/ T4 w 38"/>
                  <a:gd name="T6" fmla="+- 0 4319 4310"/>
                  <a:gd name="T7" fmla="*/ 4319 h 66"/>
                  <a:gd name="T8" fmla="+- 0 8102 8087"/>
                  <a:gd name="T9" fmla="*/ T8 w 38"/>
                  <a:gd name="T10" fmla="+- 0 4369 4310"/>
                  <a:gd name="T11" fmla="*/ 4369 h 66"/>
                  <a:gd name="T12" fmla="+- 0 8110 8087"/>
                  <a:gd name="T13" fmla="*/ T12 w 38"/>
                  <a:gd name="T14" fmla="+- 0 4369 4310"/>
                  <a:gd name="T15" fmla="*/ 4369 h 66"/>
                  <a:gd name="T16" fmla="+- 0 8110 8087"/>
                  <a:gd name="T17" fmla="*/ T16 w 38"/>
                  <a:gd name="T18" fmla="+- 0 4319 4310"/>
                  <a:gd name="T19" fmla="*/ 431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11" name="Freeform 1713"/>
              <p:cNvSpPr>
                <a:spLocks/>
              </p:cNvSpPr>
              <p:nvPr/>
            </p:nvSpPr>
            <p:spPr bwMode="auto">
              <a:xfrm>
                <a:off x="8087" y="4310"/>
                <a:ext cx="38" cy="66"/>
              </a:xfrm>
              <a:custGeom>
                <a:avLst/>
                <a:gdLst>
                  <a:gd name="T0" fmla="+- 0 8108 8087"/>
                  <a:gd name="T1" fmla="*/ T0 w 38"/>
                  <a:gd name="T2" fmla="+- 0 4310 4310"/>
                  <a:gd name="T3" fmla="*/ 4310 h 66"/>
                  <a:gd name="T4" fmla="+- 0 8087 8087"/>
                  <a:gd name="T5" fmla="*/ T4 w 38"/>
                  <a:gd name="T6" fmla="+- 0 4326 4310"/>
                  <a:gd name="T7" fmla="*/ 4326 h 66"/>
                  <a:gd name="T8" fmla="+- 0 8087 8087"/>
                  <a:gd name="T9" fmla="*/ T8 w 38"/>
                  <a:gd name="T10" fmla="+- 0 4327 4310"/>
                  <a:gd name="T11" fmla="*/ 4327 h 66"/>
                  <a:gd name="T12" fmla="+- 0 8088 8087"/>
                  <a:gd name="T13" fmla="*/ T12 w 38"/>
                  <a:gd name="T14" fmla="+- 0 4327 4310"/>
                  <a:gd name="T15" fmla="*/ 4327 h 66"/>
                  <a:gd name="T16" fmla="+- 0 8089 8087"/>
                  <a:gd name="T17" fmla="*/ T16 w 38"/>
                  <a:gd name="T18" fmla="+- 0 4327 4310"/>
                  <a:gd name="T19" fmla="*/ 4327 h 66"/>
                  <a:gd name="T20" fmla="+- 0 8102 8087"/>
                  <a:gd name="T21" fmla="*/ T20 w 38"/>
                  <a:gd name="T22" fmla="+- 0 4319 4310"/>
                  <a:gd name="T23" fmla="*/ 4319 h 66"/>
                  <a:gd name="T24" fmla="+- 0 8110 8087"/>
                  <a:gd name="T25" fmla="*/ T24 w 38"/>
                  <a:gd name="T26" fmla="+- 0 4319 4310"/>
                  <a:gd name="T27" fmla="*/ 4319 h 66"/>
                  <a:gd name="T28" fmla="+- 0 8110 8087"/>
                  <a:gd name="T29" fmla="*/ T28 w 38"/>
                  <a:gd name="T30" fmla="+- 0 4311 4310"/>
                  <a:gd name="T31" fmla="*/ 4311 h 66"/>
                  <a:gd name="T32" fmla="+- 0 8110 8087"/>
                  <a:gd name="T33" fmla="*/ T32 w 38"/>
                  <a:gd name="T34" fmla="+- 0 4310 4310"/>
                  <a:gd name="T35" fmla="*/ 4310 h 66"/>
                  <a:gd name="T36" fmla="+- 0 8108 8087"/>
                  <a:gd name="T37" fmla="*/ T36 w 38"/>
                  <a:gd name="T38" fmla="+- 0 4310 4310"/>
                  <a:gd name="T39" fmla="*/ 431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92" name="Group 1707"/>
            <p:cNvGrpSpPr>
              <a:grpSpLocks/>
            </p:cNvGrpSpPr>
            <p:nvPr/>
          </p:nvGrpSpPr>
          <p:grpSpPr bwMode="auto">
            <a:xfrm>
              <a:off x="8151" y="4031"/>
              <a:ext cx="80" cy="658"/>
              <a:chOff x="8151" y="4031"/>
              <a:chExt cx="80" cy="658"/>
            </a:xfrm>
          </p:grpSpPr>
          <p:sp>
            <p:nvSpPr>
              <p:cNvPr id="38605" name="Freeform 1711"/>
              <p:cNvSpPr>
                <a:spLocks/>
              </p:cNvSpPr>
              <p:nvPr/>
            </p:nvSpPr>
            <p:spPr bwMode="auto">
              <a:xfrm>
                <a:off x="8151" y="4031"/>
                <a:ext cx="80" cy="658"/>
              </a:xfrm>
              <a:custGeom>
                <a:avLst/>
                <a:gdLst>
                  <a:gd name="T0" fmla="+- 0 8229 8151"/>
                  <a:gd name="T1" fmla="*/ T0 w 80"/>
                  <a:gd name="T2" fmla="+- 0 4451 4031"/>
                  <a:gd name="T3" fmla="*/ 4451 h 658"/>
                  <a:gd name="T4" fmla="+- 0 8153 8151"/>
                  <a:gd name="T5" fmla="*/ T4 w 80"/>
                  <a:gd name="T6" fmla="+- 0 4451 4031"/>
                  <a:gd name="T7" fmla="*/ 4451 h 658"/>
                  <a:gd name="T8" fmla="+- 0 8153 8151"/>
                  <a:gd name="T9" fmla="*/ T8 w 80"/>
                  <a:gd name="T10" fmla="+- 0 4688 4031"/>
                  <a:gd name="T11" fmla="*/ 4688 h 658"/>
                  <a:gd name="T12" fmla="+- 0 8151 8151"/>
                  <a:gd name="T13" fmla="*/ T12 w 80"/>
                  <a:gd name="T14" fmla="+- 0 4689 4031"/>
                  <a:gd name="T15" fmla="*/ 4689 h 658"/>
                  <a:gd name="T16" fmla="+- 0 8230 8151"/>
                  <a:gd name="T17" fmla="*/ T16 w 80"/>
                  <a:gd name="T18" fmla="+- 0 4689 4031"/>
                  <a:gd name="T19" fmla="*/ 4689 h 658"/>
                  <a:gd name="T20" fmla="+- 0 8229 8151"/>
                  <a:gd name="T21" fmla="*/ T20 w 80"/>
                  <a:gd name="T22" fmla="+- 0 4688 4031"/>
                  <a:gd name="T23" fmla="*/ 4688 h 658"/>
                  <a:gd name="T24" fmla="+- 0 8229 8151"/>
                  <a:gd name="T25" fmla="*/ T24 w 80"/>
                  <a:gd name="T26" fmla="+- 0 4466 4031"/>
                  <a:gd name="T27" fmla="*/ 4466 h 658"/>
                  <a:gd name="T28" fmla="+- 0 8174 8151"/>
                  <a:gd name="T29" fmla="*/ T28 w 80"/>
                  <a:gd name="T30" fmla="+- 0 4466 4031"/>
                  <a:gd name="T31" fmla="*/ 4466 h 658"/>
                  <a:gd name="T32" fmla="+- 0 8172 8151"/>
                  <a:gd name="T33" fmla="*/ T32 w 80"/>
                  <a:gd name="T34" fmla="+- 0 4463 4031"/>
                  <a:gd name="T35" fmla="*/ 4463 h 658"/>
                  <a:gd name="T36" fmla="+- 0 8174 8151"/>
                  <a:gd name="T37" fmla="*/ T36 w 80"/>
                  <a:gd name="T38" fmla="+- 0 4461 4031"/>
                  <a:gd name="T39" fmla="*/ 4461 h 658"/>
                  <a:gd name="T40" fmla="+- 0 8229 8151"/>
                  <a:gd name="T41" fmla="*/ T40 w 80"/>
                  <a:gd name="T42" fmla="+- 0 4461 4031"/>
                  <a:gd name="T43" fmla="*/ 4461 h 658"/>
                  <a:gd name="T44" fmla="+- 0 8229 8151"/>
                  <a:gd name="T45" fmla="*/ T44 w 80"/>
                  <a:gd name="T46" fmla="+- 0 4451 4031"/>
                  <a:gd name="T47"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420"/>
                    </a:moveTo>
                    <a:lnTo>
                      <a:pt x="2" y="420"/>
                    </a:lnTo>
                    <a:lnTo>
                      <a:pt x="2" y="657"/>
                    </a:lnTo>
                    <a:lnTo>
                      <a:pt x="0" y="658"/>
                    </a:lnTo>
                    <a:lnTo>
                      <a:pt x="79" y="658"/>
                    </a:lnTo>
                    <a:lnTo>
                      <a:pt x="78" y="657"/>
                    </a:lnTo>
                    <a:lnTo>
                      <a:pt x="78" y="435"/>
                    </a:lnTo>
                    <a:lnTo>
                      <a:pt x="23" y="435"/>
                    </a:lnTo>
                    <a:lnTo>
                      <a:pt x="21" y="432"/>
                    </a:lnTo>
                    <a:lnTo>
                      <a:pt x="23"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06" name="Freeform 1710"/>
              <p:cNvSpPr>
                <a:spLocks/>
              </p:cNvSpPr>
              <p:nvPr/>
            </p:nvSpPr>
            <p:spPr bwMode="auto">
              <a:xfrm>
                <a:off x="8151" y="4031"/>
                <a:ext cx="80" cy="658"/>
              </a:xfrm>
              <a:custGeom>
                <a:avLst/>
                <a:gdLst>
                  <a:gd name="T0" fmla="+- 0 8229 8151"/>
                  <a:gd name="T1" fmla="*/ T0 w 80"/>
                  <a:gd name="T2" fmla="+- 0 4461 4031"/>
                  <a:gd name="T3" fmla="*/ 4461 h 658"/>
                  <a:gd name="T4" fmla="+- 0 8209 8151"/>
                  <a:gd name="T5" fmla="*/ T4 w 80"/>
                  <a:gd name="T6" fmla="+- 0 4461 4031"/>
                  <a:gd name="T7" fmla="*/ 4461 h 658"/>
                  <a:gd name="T8" fmla="+- 0 8212 8151"/>
                  <a:gd name="T9" fmla="*/ T8 w 80"/>
                  <a:gd name="T10" fmla="+- 0 4463 4031"/>
                  <a:gd name="T11" fmla="*/ 4463 h 658"/>
                  <a:gd name="T12" fmla="+- 0 8209 8151"/>
                  <a:gd name="T13" fmla="*/ T12 w 80"/>
                  <a:gd name="T14" fmla="+- 0 4466 4031"/>
                  <a:gd name="T15" fmla="*/ 4466 h 658"/>
                  <a:gd name="T16" fmla="+- 0 8229 8151"/>
                  <a:gd name="T17" fmla="*/ T16 w 80"/>
                  <a:gd name="T18" fmla="+- 0 4466 4031"/>
                  <a:gd name="T19" fmla="*/ 4466 h 658"/>
                  <a:gd name="T20" fmla="+- 0 8229 8151"/>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58" y="430"/>
                    </a:lnTo>
                    <a:lnTo>
                      <a:pt x="61" y="432"/>
                    </a:lnTo>
                    <a:lnTo>
                      <a:pt x="58"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07" name="Freeform 1709"/>
              <p:cNvSpPr>
                <a:spLocks/>
              </p:cNvSpPr>
              <p:nvPr/>
            </p:nvSpPr>
            <p:spPr bwMode="auto">
              <a:xfrm>
                <a:off x="8151" y="4031"/>
                <a:ext cx="80" cy="658"/>
              </a:xfrm>
              <a:custGeom>
                <a:avLst/>
                <a:gdLst>
                  <a:gd name="T0" fmla="+- 0 8194 8151"/>
                  <a:gd name="T1" fmla="*/ T0 w 80"/>
                  <a:gd name="T2" fmla="+- 0 4446 4031"/>
                  <a:gd name="T3" fmla="*/ 4446 h 658"/>
                  <a:gd name="T4" fmla="+- 0 8169 8151"/>
                  <a:gd name="T5" fmla="*/ T4 w 80"/>
                  <a:gd name="T6" fmla="+- 0 4446 4031"/>
                  <a:gd name="T7" fmla="*/ 4446 h 658"/>
                  <a:gd name="T8" fmla="+- 0 8171 8151"/>
                  <a:gd name="T9" fmla="*/ T8 w 80"/>
                  <a:gd name="T10" fmla="+- 0 4449 4031"/>
                  <a:gd name="T11" fmla="*/ 4449 h 658"/>
                  <a:gd name="T12" fmla="+- 0 8169 8151"/>
                  <a:gd name="T13" fmla="*/ T12 w 80"/>
                  <a:gd name="T14" fmla="+- 0 4451 4031"/>
                  <a:gd name="T15" fmla="*/ 4451 h 658"/>
                  <a:gd name="T16" fmla="+- 0 8194 8151"/>
                  <a:gd name="T17" fmla="*/ T16 w 80"/>
                  <a:gd name="T18" fmla="+- 0 4451 4031"/>
                  <a:gd name="T19" fmla="*/ 4451 h 658"/>
                  <a:gd name="T20" fmla="+- 0 8192 8151"/>
                  <a:gd name="T21" fmla="*/ T20 w 80"/>
                  <a:gd name="T22" fmla="+- 0 4449 4031"/>
                  <a:gd name="T23" fmla="*/ 4449 h 658"/>
                  <a:gd name="T24" fmla="+- 0 8194 815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3" y="415"/>
                    </a:moveTo>
                    <a:lnTo>
                      <a:pt x="18" y="415"/>
                    </a:lnTo>
                    <a:lnTo>
                      <a:pt x="20" y="418"/>
                    </a:lnTo>
                    <a:lnTo>
                      <a:pt x="18" y="420"/>
                    </a:lnTo>
                    <a:lnTo>
                      <a:pt x="43" y="420"/>
                    </a:lnTo>
                    <a:lnTo>
                      <a:pt x="41" y="418"/>
                    </a:lnTo>
                    <a:lnTo>
                      <a:pt x="4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08" name="Freeform 1708"/>
              <p:cNvSpPr>
                <a:spLocks/>
              </p:cNvSpPr>
              <p:nvPr/>
            </p:nvSpPr>
            <p:spPr bwMode="auto">
              <a:xfrm>
                <a:off x="8151" y="4031"/>
                <a:ext cx="80" cy="658"/>
              </a:xfrm>
              <a:custGeom>
                <a:avLst/>
                <a:gdLst>
                  <a:gd name="T0" fmla="+- 0 8151 8151"/>
                  <a:gd name="T1" fmla="*/ T0 w 80"/>
                  <a:gd name="T2" fmla="+- 0 4031 4031"/>
                  <a:gd name="T3" fmla="*/ 4031 h 658"/>
                  <a:gd name="T4" fmla="+- 0 8153 8151"/>
                  <a:gd name="T5" fmla="*/ T4 w 80"/>
                  <a:gd name="T6" fmla="+- 0 4033 4031"/>
                  <a:gd name="T7" fmla="*/ 4033 h 658"/>
                  <a:gd name="T8" fmla="+- 0 8153 8151"/>
                  <a:gd name="T9" fmla="*/ T8 w 80"/>
                  <a:gd name="T10" fmla="+- 0 4446 4031"/>
                  <a:gd name="T11" fmla="*/ 4446 h 658"/>
                  <a:gd name="T12" fmla="+- 0 8229 8151"/>
                  <a:gd name="T13" fmla="*/ T12 w 80"/>
                  <a:gd name="T14" fmla="+- 0 4446 4031"/>
                  <a:gd name="T15" fmla="*/ 4446 h 658"/>
                  <a:gd name="T16" fmla="+- 0 8229 8151"/>
                  <a:gd name="T17" fmla="*/ T16 w 80"/>
                  <a:gd name="T18" fmla="+- 0 4033 4031"/>
                  <a:gd name="T19" fmla="*/ 4033 h 658"/>
                  <a:gd name="T20" fmla="+- 0 8231 8151"/>
                  <a:gd name="T21" fmla="*/ T20 w 80"/>
                  <a:gd name="T22" fmla="+- 0 4031 4031"/>
                  <a:gd name="T23" fmla="*/ 4031 h 658"/>
                  <a:gd name="T24" fmla="+- 0 8151 8151"/>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0" y="0"/>
                    </a:moveTo>
                    <a:lnTo>
                      <a:pt x="2" y="2"/>
                    </a:lnTo>
                    <a:lnTo>
                      <a:pt x="2"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93" name="Group 1705"/>
            <p:cNvGrpSpPr>
              <a:grpSpLocks/>
            </p:cNvGrpSpPr>
            <p:nvPr/>
          </p:nvGrpSpPr>
          <p:grpSpPr bwMode="auto">
            <a:xfrm>
              <a:off x="8172" y="4461"/>
              <a:ext cx="40" cy="6"/>
              <a:chOff x="8172" y="4461"/>
              <a:chExt cx="40" cy="6"/>
            </a:xfrm>
          </p:grpSpPr>
          <p:sp>
            <p:nvSpPr>
              <p:cNvPr id="38604" name="Freeform 1706"/>
              <p:cNvSpPr>
                <a:spLocks/>
              </p:cNvSpPr>
              <p:nvPr/>
            </p:nvSpPr>
            <p:spPr bwMode="auto">
              <a:xfrm>
                <a:off x="8172" y="4461"/>
                <a:ext cx="40" cy="6"/>
              </a:xfrm>
              <a:custGeom>
                <a:avLst/>
                <a:gdLst>
                  <a:gd name="T0" fmla="+- 0 8209 8172"/>
                  <a:gd name="T1" fmla="*/ T0 w 40"/>
                  <a:gd name="T2" fmla="+- 0 4461 4461"/>
                  <a:gd name="T3" fmla="*/ 4461 h 6"/>
                  <a:gd name="T4" fmla="+- 0 8174 8172"/>
                  <a:gd name="T5" fmla="*/ T4 w 40"/>
                  <a:gd name="T6" fmla="+- 0 4461 4461"/>
                  <a:gd name="T7" fmla="*/ 4461 h 6"/>
                  <a:gd name="T8" fmla="+- 0 8172 8172"/>
                  <a:gd name="T9" fmla="*/ T8 w 40"/>
                  <a:gd name="T10" fmla="+- 0 4463 4461"/>
                  <a:gd name="T11" fmla="*/ 4463 h 6"/>
                  <a:gd name="T12" fmla="+- 0 8174 8172"/>
                  <a:gd name="T13" fmla="*/ T12 w 40"/>
                  <a:gd name="T14" fmla="+- 0 4466 4461"/>
                  <a:gd name="T15" fmla="*/ 4466 h 6"/>
                  <a:gd name="T16" fmla="+- 0 8209 8172"/>
                  <a:gd name="T17" fmla="*/ T16 w 40"/>
                  <a:gd name="T18" fmla="+- 0 4466 4461"/>
                  <a:gd name="T19" fmla="*/ 4466 h 6"/>
                  <a:gd name="T20" fmla="+- 0 8212 8172"/>
                  <a:gd name="T21" fmla="*/ T20 w 40"/>
                  <a:gd name="T22" fmla="+- 0 4463 4461"/>
                  <a:gd name="T23" fmla="*/ 4463 h 6"/>
                  <a:gd name="T24" fmla="+- 0 8209 8172"/>
                  <a:gd name="T25" fmla="*/ T24 w 40"/>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7" y="0"/>
                    </a:moveTo>
                    <a:lnTo>
                      <a:pt x="2" y="0"/>
                    </a:lnTo>
                    <a:lnTo>
                      <a:pt x="0" y="2"/>
                    </a:lnTo>
                    <a:lnTo>
                      <a:pt x="2" y="5"/>
                    </a:lnTo>
                    <a:lnTo>
                      <a:pt x="37" y="5"/>
                    </a:lnTo>
                    <a:lnTo>
                      <a:pt x="40" y="2"/>
                    </a:lnTo>
                    <a:lnTo>
                      <a:pt x="3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94" name="Group 1703"/>
            <p:cNvGrpSpPr>
              <a:grpSpLocks/>
            </p:cNvGrpSpPr>
            <p:nvPr/>
          </p:nvGrpSpPr>
          <p:grpSpPr bwMode="auto">
            <a:xfrm>
              <a:off x="8153" y="4449"/>
              <a:ext cx="77" cy="2"/>
              <a:chOff x="8153" y="4449"/>
              <a:chExt cx="77" cy="2"/>
            </a:xfrm>
          </p:grpSpPr>
          <p:sp>
            <p:nvSpPr>
              <p:cNvPr id="38603" name="Freeform 1704"/>
              <p:cNvSpPr>
                <a:spLocks/>
              </p:cNvSpPr>
              <p:nvPr/>
            </p:nvSpPr>
            <p:spPr bwMode="auto">
              <a:xfrm>
                <a:off x="8153" y="4449"/>
                <a:ext cx="77" cy="2"/>
              </a:xfrm>
              <a:custGeom>
                <a:avLst/>
                <a:gdLst>
                  <a:gd name="T0" fmla="+- 0 8153 8153"/>
                  <a:gd name="T1" fmla="*/ T0 w 77"/>
                  <a:gd name="T2" fmla="+- 0 8229 8153"/>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5" name="Group 1701"/>
            <p:cNvGrpSpPr>
              <a:grpSpLocks/>
            </p:cNvGrpSpPr>
            <p:nvPr/>
          </p:nvGrpSpPr>
          <p:grpSpPr bwMode="auto">
            <a:xfrm>
              <a:off x="8151" y="4461"/>
              <a:ext cx="2" cy="228"/>
              <a:chOff x="8151" y="4461"/>
              <a:chExt cx="2" cy="228"/>
            </a:xfrm>
          </p:grpSpPr>
          <p:sp>
            <p:nvSpPr>
              <p:cNvPr id="38602" name="Freeform 1702"/>
              <p:cNvSpPr>
                <a:spLocks/>
              </p:cNvSpPr>
              <p:nvPr/>
            </p:nvSpPr>
            <p:spPr bwMode="auto">
              <a:xfrm>
                <a:off x="8151" y="4461"/>
                <a:ext cx="2" cy="228"/>
              </a:xfrm>
              <a:custGeom>
                <a:avLst/>
                <a:gdLst>
                  <a:gd name="T0" fmla="+- 0 4461 4461"/>
                  <a:gd name="T1" fmla="*/ 4461 h 228"/>
                  <a:gd name="T2" fmla="+- 0 4689 4461"/>
                  <a:gd name="T3" fmla="*/ 4689 h 228"/>
                </a:gdLst>
                <a:ahLst/>
                <a:cxnLst>
                  <a:cxn ang="0">
                    <a:pos x="0" y="T1"/>
                  </a:cxn>
                  <a:cxn ang="0">
                    <a:pos x="0" y="T3"/>
                  </a:cxn>
                </a:cxnLst>
                <a:rect l="0" t="0" r="r" b="b"/>
                <a:pathLst>
                  <a:path h="228">
                    <a:moveTo>
                      <a:pt x="0" y="0"/>
                    </a:moveTo>
                    <a:lnTo>
                      <a:pt x="0" y="22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6" name="Group 1699"/>
            <p:cNvGrpSpPr>
              <a:grpSpLocks/>
            </p:cNvGrpSpPr>
            <p:nvPr/>
          </p:nvGrpSpPr>
          <p:grpSpPr bwMode="auto">
            <a:xfrm>
              <a:off x="8150" y="4456"/>
              <a:ext cx="3" cy="2"/>
              <a:chOff x="8150" y="4456"/>
              <a:chExt cx="3" cy="2"/>
            </a:xfrm>
          </p:grpSpPr>
          <p:sp>
            <p:nvSpPr>
              <p:cNvPr id="38601" name="Freeform 1700"/>
              <p:cNvSpPr>
                <a:spLocks/>
              </p:cNvSpPr>
              <p:nvPr/>
            </p:nvSpPr>
            <p:spPr bwMode="auto">
              <a:xfrm>
                <a:off x="8150" y="4456"/>
                <a:ext cx="3" cy="2"/>
              </a:xfrm>
              <a:custGeom>
                <a:avLst/>
                <a:gdLst>
                  <a:gd name="T0" fmla="+- 0 8150 8150"/>
                  <a:gd name="T1" fmla="*/ T0 w 3"/>
                  <a:gd name="T2" fmla="+- 0 8153 8150"/>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7" name="Group 1697"/>
            <p:cNvGrpSpPr>
              <a:grpSpLocks/>
            </p:cNvGrpSpPr>
            <p:nvPr/>
          </p:nvGrpSpPr>
          <p:grpSpPr bwMode="auto">
            <a:xfrm>
              <a:off x="8151" y="4031"/>
              <a:ext cx="2" cy="414"/>
              <a:chOff x="8151" y="4031"/>
              <a:chExt cx="2" cy="414"/>
            </a:xfrm>
          </p:grpSpPr>
          <p:sp>
            <p:nvSpPr>
              <p:cNvPr id="38600" name="Freeform 1698"/>
              <p:cNvSpPr>
                <a:spLocks/>
              </p:cNvSpPr>
              <p:nvPr/>
            </p:nvSpPr>
            <p:spPr bwMode="auto">
              <a:xfrm>
                <a:off x="8151"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8" name="Group 1695"/>
            <p:cNvGrpSpPr>
              <a:grpSpLocks/>
            </p:cNvGrpSpPr>
            <p:nvPr/>
          </p:nvGrpSpPr>
          <p:grpSpPr bwMode="auto">
            <a:xfrm>
              <a:off x="8150" y="4461"/>
              <a:ext cx="2" cy="4"/>
              <a:chOff x="8150" y="4461"/>
              <a:chExt cx="2" cy="4"/>
            </a:xfrm>
          </p:grpSpPr>
          <p:sp>
            <p:nvSpPr>
              <p:cNvPr id="38599" name="Freeform 1696"/>
              <p:cNvSpPr>
                <a:spLocks/>
              </p:cNvSpPr>
              <p:nvPr/>
            </p:nvSpPr>
            <p:spPr bwMode="auto">
              <a:xfrm>
                <a:off x="8150" y="4461"/>
                <a:ext cx="2" cy="4"/>
              </a:xfrm>
              <a:custGeom>
                <a:avLst/>
                <a:gdLst>
                  <a:gd name="T0" fmla="+- 0 8150 8150"/>
                  <a:gd name="T1" fmla="*/ T0 w 2"/>
                  <a:gd name="T2" fmla="+- 0 4461 4461"/>
                  <a:gd name="T3" fmla="*/ 4461 h 4"/>
                  <a:gd name="T4" fmla="+- 0 8150 8150"/>
                  <a:gd name="T5" fmla="*/ T4 w 2"/>
                  <a:gd name="T6" fmla="+- 0 4465 4461"/>
                  <a:gd name="T7" fmla="*/ 4465 h 4"/>
                  <a:gd name="T8" fmla="+- 0 8151 8150"/>
                  <a:gd name="T9" fmla="*/ T8 w 2"/>
                  <a:gd name="T10" fmla="+- 0 4463 4461"/>
                  <a:gd name="T11" fmla="*/ 4463 h 4"/>
                  <a:gd name="T12" fmla="+- 0 8150 8150"/>
                  <a:gd name="T13" fmla="*/ T12 w 2"/>
                  <a:gd name="T14" fmla="+- 0 4461 4461"/>
                  <a:gd name="T15" fmla="*/ 4461 h 4"/>
                </a:gdLst>
                <a:ahLst/>
                <a:cxnLst>
                  <a:cxn ang="0">
                    <a:pos x="T1" y="T3"/>
                  </a:cxn>
                  <a:cxn ang="0">
                    <a:pos x="T5" y="T7"/>
                  </a:cxn>
                  <a:cxn ang="0">
                    <a:pos x="T9" y="T11"/>
                  </a:cxn>
                  <a:cxn ang="0">
                    <a:pos x="T13" y="T15"/>
                  </a:cxn>
                </a:cxnLst>
                <a:rect l="0" t="0" r="r" b="b"/>
                <a:pathLst>
                  <a:path w="2" h="4">
                    <a:moveTo>
                      <a:pt x="0" y="0"/>
                    </a:moveTo>
                    <a:lnTo>
                      <a:pt x="0" y="4"/>
                    </a:lnTo>
                    <a:lnTo>
                      <a:pt x="1"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99" name="Group 1692"/>
            <p:cNvGrpSpPr>
              <a:grpSpLocks/>
            </p:cNvGrpSpPr>
            <p:nvPr/>
          </p:nvGrpSpPr>
          <p:grpSpPr bwMode="auto">
            <a:xfrm>
              <a:off x="8150" y="4449"/>
              <a:ext cx="3" cy="2"/>
              <a:chOff x="8150" y="4449"/>
              <a:chExt cx="3" cy="2"/>
            </a:xfrm>
          </p:grpSpPr>
          <p:sp>
            <p:nvSpPr>
              <p:cNvPr id="38597" name="Freeform 1694"/>
              <p:cNvSpPr>
                <a:spLocks/>
              </p:cNvSpPr>
              <p:nvPr/>
            </p:nvSpPr>
            <p:spPr bwMode="auto">
              <a:xfrm>
                <a:off x="8150" y="4449"/>
                <a:ext cx="3" cy="2"/>
              </a:xfrm>
              <a:custGeom>
                <a:avLst/>
                <a:gdLst>
                  <a:gd name="T0" fmla="+- 0 8150 8150"/>
                  <a:gd name="T1" fmla="*/ T0 w 3"/>
                  <a:gd name="T2" fmla="+- 0 8153 8150"/>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98" name="Picture 169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3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00" name="Group 1690"/>
            <p:cNvGrpSpPr>
              <a:grpSpLocks/>
            </p:cNvGrpSpPr>
            <p:nvPr/>
          </p:nvGrpSpPr>
          <p:grpSpPr bwMode="auto">
            <a:xfrm>
              <a:off x="8136" y="4019"/>
              <a:ext cx="3" cy="656"/>
              <a:chOff x="8136" y="4019"/>
              <a:chExt cx="3" cy="656"/>
            </a:xfrm>
          </p:grpSpPr>
          <p:sp>
            <p:nvSpPr>
              <p:cNvPr id="38596" name="Freeform 1691"/>
              <p:cNvSpPr>
                <a:spLocks/>
              </p:cNvSpPr>
              <p:nvPr/>
            </p:nvSpPr>
            <p:spPr bwMode="auto">
              <a:xfrm>
                <a:off x="8136" y="4019"/>
                <a:ext cx="3" cy="656"/>
              </a:xfrm>
              <a:custGeom>
                <a:avLst/>
                <a:gdLst>
                  <a:gd name="T0" fmla="+- 0 8136 8136"/>
                  <a:gd name="T1" fmla="*/ T0 w 3"/>
                  <a:gd name="T2" fmla="+- 0 4675 4019"/>
                  <a:gd name="T3" fmla="*/ 4675 h 656"/>
                  <a:gd name="T4" fmla="+- 0 8138 8136"/>
                  <a:gd name="T5" fmla="*/ T4 w 3"/>
                  <a:gd name="T6" fmla="+- 0 4675 4019"/>
                  <a:gd name="T7" fmla="*/ 4675 h 656"/>
                  <a:gd name="T8" fmla="+- 0 8138 8136"/>
                  <a:gd name="T9" fmla="*/ T8 w 3"/>
                  <a:gd name="T10" fmla="+- 0 4019 4019"/>
                  <a:gd name="T11" fmla="*/ 4019 h 656"/>
                  <a:gd name="T12" fmla="+- 0 8136 8136"/>
                  <a:gd name="T13" fmla="*/ T12 w 3"/>
                  <a:gd name="T14" fmla="+- 0 4019 4019"/>
                  <a:gd name="T15" fmla="*/ 4019 h 656"/>
                  <a:gd name="T16" fmla="+- 0 8136 813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01" name="Group 1688"/>
            <p:cNvGrpSpPr>
              <a:grpSpLocks/>
            </p:cNvGrpSpPr>
            <p:nvPr/>
          </p:nvGrpSpPr>
          <p:grpSpPr bwMode="auto">
            <a:xfrm>
              <a:off x="8136" y="4018"/>
              <a:ext cx="82" cy="2"/>
              <a:chOff x="8136" y="4018"/>
              <a:chExt cx="82" cy="2"/>
            </a:xfrm>
          </p:grpSpPr>
          <p:sp>
            <p:nvSpPr>
              <p:cNvPr id="38595" name="Freeform 1689"/>
              <p:cNvSpPr>
                <a:spLocks/>
              </p:cNvSpPr>
              <p:nvPr/>
            </p:nvSpPr>
            <p:spPr bwMode="auto">
              <a:xfrm>
                <a:off x="8136" y="4018"/>
                <a:ext cx="82" cy="2"/>
              </a:xfrm>
              <a:custGeom>
                <a:avLst/>
                <a:gdLst>
                  <a:gd name="T0" fmla="+- 0 8136 8136"/>
                  <a:gd name="T1" fmla="*/ T0 w 82"/>
                  <a:gd name="T2" fmla="+- 0 8217 813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2" name="Group 1686"/>
            <p:cNvGrpSpPr>
              <a:grpSpLocks/>
            </p:cNvGrpSpPr>
            <p:nvPr/>
          </p:nvGrpSpPr>
          <p:grpSpPr bwMode="auto">
            <a:xfrm>
              <a:off x="8137" y="4674"/>
              <a:ext cx="80" cy="2"/>
              <a:chOff x="8137" y="4674"/>
              <a:chExt cx="80" cy="2"/>
            </a:xfrm>
          </p:grpSpPr>
          <p:sp>
            <p:nvSpPr>
              <p:cNvPr id="38594" name="Freeform 1687"/>
              <p:cNvSpPr>
                <a:spLocks/>
              </p:cNvSpPr>
              <p:nvPr/>
            </p:nvSpPr>
            <p:spPr bwMode="auto">
              <a:xfrm>
                <a:off x="8137" y="4674"/>
                <a:ext cx="80" cy="2"/>
              </a:xfrm>
              <a:custGeom>
                <a:avLst/>
                <a:gdLst>
                  <a:gd name="T0" fmla="+- 0 8137 8137"/>
                  <a:gd name="T1" fmla="*/ T0 w 80"/>
                  <a:gd name="T2" fmla="+- 0 8217 813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3" name="Group 1684"/>
            <p:cNvGrpSpPr>
              <a:grpSpLocks/>
            </p:cNvGrpSpPr>
            <p:nvPr/>
          </p:nvGrpSpPr>
          <p:grpSpPr bwMode="auto">
            <a:xfrm>
              <a:off x="8138" y="4672"/>
              <a:ext cx="80" cy="2"/>
              <a:chOff x="8138" y="4672"/>
              <a:chExt cx="80" cy="2"/>
            </a:xfrm>
          </p:grpSpPr>
          <p:sp>
            <p:nvSpPr>
              <p:cNvPr id="38593" name="Freeform 1685"/>
              <p:cNvSpPr>
                <a:spLocks/>
              </p:cNvSpPr>
              <p:nvPr/>
            </p:nvSpPr>
            <p:spPr bwMode="auto">
              <a:xfrm>
                <a:off x="8138" y="4672"/>
                <a:ext cx="80" cy="2"/>
              </a:xfrm>
              <a:custGeom>
                <a:avLst/>
                <a:gdLst>
                  <a:gd name="T0" fmla="+- 0 8138 8138"/>
                  <a:gd name="T1" fmla="*/ T0 w 80"/>
                  <a:gd name="T2" fmla="+- 0 8217 813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4" name="Group 1681"/>
            <p:cNvGrpSpPr>
              <a:grpSpLocks/>
            </p:cNvGrpSpPr>
            <p:nvPr/>
          </p:nvGrpSpPr>
          <p:grpSpPr bwMode="auto">
            <a:xfrm>
              <a:off x="8163" y="4310"/>
              <a:ext cx="40" cy="67"/>
              <a:chOff x="8163" y="4310"/>
              <a:chExt cx="40" cy="67"/>
            </a:xfrm>
          </p:grpSpPr>
          <p:sp>
            <p:nvSpPr>
              <p:cNvPr id="38591" name="Freeform 1683"/>
              <p:cNvSpPr>
                <a:spLocks/>
              </p:cNvSpPr>
              <p:nvPr/>
            </p:nvSpPr>
            <p:spPr bwMode="auto">
              <a:xfrm>
                <a:off x="8163" y="4310"/>
                <a:ext cx="40" cy="67"/>
              </a:xfrm>
              <a:custGeom>
                <a:avLst/>
                <a:gdLst>
                  <a:gd name="T0" fmla="+- 0 8198 8163"/>
                  <a:gd name="T1" fmla="*/ T0 w 40"/>
                  <a:gd name="T2" fmla="+- 0 4317 4310"/>
                  <a:gd name="T3" fmla="*/ 4317 h 67"/>
                  <a:gd name="T4" fmla="+- 0 8180 8163"/>
                  <a:gd name="T5" fmla="*/ T4 w 40"/>
                  <a:gd name="T6" fmla="+- 0 4317 4310"/>
                  <a:gd name="T7" fmla="*/ 4317 h 67"/>
                  <a:gd name="T8" fmla="+- 0 8184 8163"/>
                  <a:gd name="T9" fmla="*/ T8 w 40"/>
                  <a:gd name="T10" fmla="+- 0 4318 4310"/>
                  <a:gd name="T11" fmla="*/ 4318 h 67"/>
                  <a:gd name="T12" fmla="+- 0 8188 8163"/>
                  <a:gd name="T13" fmla="*/ T12 w 40"/>
                  <a:gd name="T14" fmla="+- 0 4320 4310"/>
                  <a:gd name="T15" fmla="*/ 4320 h 67"/>
                  <a:gd name="T16" fmla="+- 0 8190 8163"/>
                  <a:gd name="T17" fmla="*/ T16 w 40"/>
                  <a:gd name="T18" fmla="+- 0 4324 4310"/>
                  <a:gd name="T19" fmla="*/ 4324 h 67"/>
                  <a:gd name="T20" fmla="+- 0 8190 8163"/>
                  <a:gd name="T21" fmla="*/ T20 w 40"/>
                  <a:gd name="T22" fmla="+- 0 4328 4310"/>
                  <a:gd name="T23" fmla="*/ 4328 h 67"/>
                  <a:gd name="T24" fmla="+- 0 8190 8163"/>
                  <a:gd name="T25" fmla="*/ T24 w 40"/>
                  <a:gd name="T26" fmla="+- 0 4333 4310"/>
                  <a:gd name="T27" fmla="*/ 4333 h 67"/>
                  <a:gd name="T28" fmla="+- 0 8177 8163"/>
                  <a:gd name="T29" fmla="*/ T28 w 40"/>
                  <a:gd name="T30" fmla="+- 0 4353 4310"/>
                  <a:gd name="T31" fmla="*/ 4353 h 67"/>
                  <a:gd name="T32" fmla="+- 0 8165 8163"/>
                  <a:gd name="T33" fmla="*/ T32 w 40"/>
                  <a:gd name="T34" fmla="+- 0 4367 4310"/>
                  <a:gd name="T35" fmla="*/ 4367 h 67"/>
                  <a:gd name="T36" fmla="+- 0 8164 8163"/>
                  <a:gd name="T37" fmla="*/ T36 w 40"/>
                  <a:gd name="T38" fmla="+- 0 4368 4310"/>
                  <a:gd name="T39" fmla="*/ 4368 h 67"/>
                  <a:gd name="T40" fmla="+- 0 8163 8163"/>
                  <a:gd name="T41" fmla="*/ T40 w 40"/>
                  <a:gd name="T42" fmla="+- 0 4369 4310"/>
                  <a:gd name="T43" fmla="*/ 4369 h 67"/>
                  <a:gd name="T44" fmla="+- 0 8163 8163"/>
                  <a:gd name="T45" fmla="*/ T44 w 40"/>
                  <a:gd name="T46" fmla="+- 0 4370 4310"/>
                  <a:gd name="T47" fmla="*/ 4370 h 67"/>
                  <a:gd name="T48" fmla="+- 0 8163 8163"/>
                  <a:gd name="T49" fmla="*/ T48 w 40"/>
                  <a:gd name="T50" fmla="+- 0 4374 4310"/>
                  <a:gd name="T51" fmla="*/ 4374 h 67"/>
                  <a:gd name="T52" fmla="+- 0 8163 8163"/>
                  <a:gd name="T53" fmla="*/ T52 w 40"/>
                  <a:gd name="T54" fmla="+- 0 4375 4310"/>
                  <a:gd name="T55" fmla="*/ 4375 h 67"/>
                  <a:gd name="T56" fmla="+- 0 8164 8163"/>
                  <a:gd name="T57" fmla="*/ T56 w 40"/>
                  <a:gd name="T58" fmla="+- 0 4376 4310"/>
                  <a:gd name="T59" fmla="*/ 4376 h 67"/>
                  <a:gd name="T60" fmla="+- 0 8201 8163"/>
                  <a:gd name="T61" fmla="*/ T60 w 40"/>
                  <a:gd name="T62" fmla="+- 0 4376 4310"/>
                  <a:gd name="T63" fmla="*/ 4376 h 67"/>
                  <a:gd name="T64" fmla="+- 0 8202 8163"/>
                  <a:gd name="T65" fmla="*/ T64 w 40"/>
                  <a:gd name="T66" fmla="+- 0 4376 4310"/>
                  <a:gd name="T67" fmla="*/ 4376 h 67"/>
                  <a:gd name="T68" fmla="+- 0 8203 8163"/>
                  <a:gd name="T69" fmla="*/ T68 w 40"/>
                  <a:gd name="T70" fmla="+- 0 4375 4310"/>
                  <a:gd name="T71" fmla="*/ 4375 h 67"/>
                  <a:gd name="T72" fmla="+- 0 8203 8163"/>
                  <a:gd name="T73" fmla="*/ T72 w 40"/>
                  <a:gd name="T74" fmla="+- 0 4374 4310"/>
                  <a:gd name="T75" fmla="*/ 4374 h 67"/>
                  <a:gd name="T76" fmla="+- 0 8203 8163"/>
                  <a:gd name="T77" fmla="*/ T76 w 40"/>
                  <a:gd name="T78" fmla="+- 0 4371 4310"/>
                  <a:gd name="T79" fmla="*/ 4371 h 67"/>
                  <a:gd name="T80" fmla="+- 0 8203 8163"/>
                  <a:gd name="T81" fmla="*/ T80 w 40"/>
                  <a:gd name="T82" fmla="+- 0 4370 4310"/>
                  <a:gd name="T83" fmla="*/ 4370 h 67"/>
                  <a:gd name="T84" fmla="+- 0 8202 8163"/>
                  <a:gd name="T85" fmla="*/ T84 w 40"/>
                  <a:gd name="T86" fmla="+- 0 4369 4310"/>
                  <a:gd name="T87" fmla="*/ 4369 h 67"/>
                  <a:gd name="T88" fmla="+- 0 8201 8163"/>
                  <a:gd name="T89" fmla="*/ T88 w 40"/>
                  <a:gd name="T90" fmla="+- 0 4369 4310"/>
                  <a:gd name="T91" fmla="*/ 4369 h 67"/>
                  <a:gd name="T92" fmla="+- 0 8173 8163"/>
                  <a:gd name="T93" fmla="*/ T92 w 40"/>
                  <a:gd name="T94" fmla="+- 0 4369 4310"/>
                  <a:gd name="T95" fmla="*/ 4369 h 67"/>
                  <a:gd name="T96" fmla="+- 0 8183 8163"/>
                  <a:gd name="T97" fmla="*/ T96 w 40"/>
                  <a:gd name="T98" fmla="+- 0 4358 4310"/>
                  <a:gd name="T99" fmla="*/ 4358 h 67"/>
                  <a:gd name="T100" fmla="+- 0 8200 8163"/>
                  <a:gd name="T101" fmla="*/ T100 w 40"/>
                  <a:gd name="T102" fmla="+- 0 4324 4310"/>
                  <a:gd name="T103" fmla="*/ 4324 h 67"/>
                  <a:gd name="T104" fmla="+- 0 8200 8163"/>
                  <a:gd name="T105" fmla="*/ T104 w 40"/>
                  <a:gd name="T106" fmla="+- 0 4323 4310"/>
                  <a:gd name="T107" fmla="*/ 4323 h 67"/>
                  <a:gd name="T108" fmla="+- 0 8200 8163"/>
                  <a:gd name="T109" fmla="*/ T108 w 40"/>
                  <a:gd name="T110" fmla="+- 0 4322 4310"/>
                  <a:gd name="T111" fmla="*/ 4322 h 67"/>
                  <a:gd name="T112" fmla="+- 0 8198 8163"/>
                  <a:gd name="T113" fmla="*/ T112 w 40"/>
                  <a:gd name="T114" fmla="+- 0 4318 4310"/>
                  <a:gd name="T115" fmla="*/ 4318 h 67"/>
                  <a:gd name="T116" fmla="+- 0 8198 8163"/>
                  <a:gd name="T117" fmla="*/ T116 w 40"/>
                  <a:gd name="T118" fmla="+- 0 4317 4310"/>
                  <a:gd name="T119" fmla="*/ 431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7"/>
                    </a:moveTo>
                    <a:lnTo>
                      <a:pt x="17" y="7"/>
                    </a:lnTo>
                    <a:lnTo>
                      <a:pt x="21" y="8"/>
                    </a:lnTo>
                    <a:lnTo>
                      <a:pt x="25" y="10"/>
                    </a:lnTo>
                    <a:lnTo>
                      <a:pt x="27" y="14"/>
                    </a:lnTo>
                    <a:lnTo>
                      <a:pt x="27" y="18"/>
                    </a:lnTo>
                    <a:lnTo>
                      <a:pt x="27" y="23"/>
                    </a:lnTo>
                    <a:lnTo>
                      <a:pt x="14" y="43"/>
                    </a:lnTo>
                    <a:lnTo>
                      <a:pt x="2" y="57"/>
                    </a:lnTo>
                    <a:lnTo>
                      <a:pt x="1" y="58"/>
                    </a:lnTo>
                    <a:lnTo>
                      <a:pt x="0" y="59"/>
                    </a:lnTo>
                    <a:lnTo>
                      <a:pt x="0" y="60"/>
                    </a:lnTo>
                    <a:lnTo>
                      <a:pt x="0" y="64"/>
                    </a:lnTo>
                    <a:lnTo>
                      <a:pt x="0" y="65"/>
                    </a:lnTo>
                    <a:lnTo>
                      <a:pt x="1" y="66"/>
                    </a:lnTo>
                    <a:lnTo>
                      <a:pt x="38" y="66"/>
                    </a:lnTo>
                    <a:lnTo>
                      <a:pt x="39" y="66"/>
                    </a:lnTo>
                    <a:lnTo>
                      <a:pt x="40" y="65"/>
                    </a:lnTo>
                    <a:lnTo>
                      <a:pt x="40" y="64"/>
                    </a:lnTo>
                    <a:lnTo>
                      <a:pt x="40" y="61"/>
                    </a:lnTo>
                    <a:lnTo>
                      <a:pt x="40" y="60"/>
                    </a:lnTo>
                    <a:lnTo>
                      <a:pt x="39" y="59"/>
                    </a:lnTo>
                    <a:lnTo>
                      <a:pt x="38" y="59"/>
                    </a:lnTo>
                    <a:lnTo>
                      <a:pt x="10" y="59"/>
                    </a:lnTo>
                    <a:lnTo>
                      <a:pt x="20" y="48"/>
                    </a:lnTo>
                    <a:lnTo>
                      <a:pt x="37" y="14"/>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92" name="Freeform 1682"/>
              <p:cNvSpPr>
                <a:spLocks/>
              </p:cNvSpPr>
              <p:nvPr/>
            </p:nvSpPr>
            <p:spPr bwMode="auto">
              <a:xfrm>
                <a:off x="8163" y="4310"/>
                <a:ext cx="40" cy="67"/>
              </a:xfrm>
              <a:custGeom>
                <a:avLst/>
                <a:gdLst>
                  <a:gd name="T0" fmla="+- 0 8185 8163"/>
                  <a:gd name="T1" fmla="*/ T0 w 40"/>
                  <a:gd name="T2" fmla="+- 0 4310 4310"/>
                  <a:gd name="T3" fmla="*/ 4310 h 67"/>
                  <a:gd name="T4" fmla="+- 0 8180 8163"/>
                  <a:gd name="T5" fmla="*/ T4 w 40"/>
                  <a:gd name="T6" fmla="+- 0 4310 4310"/>
                  <a:gd name="T7" fmla="*/ 4310 h 67"/>
                  <a:gd name="T8" fmla="+- 0 8178 8163"/>
                  <a:gd name="T9" fmla="*/ T8 w 40"/>
                  <a:gd name="T10" fmla="+- 0 4310 4310"/>
                  <a:gd name="T11" fmla="*/ 4310 h 67"/>
                  <a:gd name="T12" fmla="+- 0 8164 8163"/>
                  <a:gd name="T13" fmla="*/ T12 w 40"/>
                  <a:gd name="T14" fmla="+- 0 4321 4310"/>
                  <a:gd name="T15" fmla="*/ 4321 h 67"/>
                  <a:gd name="T16" fmla="+- 0 8164 8163"/>
                  <a:gd name="T17" fmla="*/ T16 w 40"/>
                  <a:gd name="T18" fmla="+- 0 4322 4310"/>
                  <a:gd name="T19" fmla="*/ 4322 h 67"/>
                  <a:gd name="T20" fmla="+- 0 8165 8163"/>
                  <a:gd name="T21" fmla="*/ T20 w 40"/>
                  <a:gd name="T22" fmla="+- 0 4323 4310"/>
                  <a:gd name="T23" fmla="*/ 4323 h 67"/>
                  <a:gd name="T24" fmla="+- 0 8165 8163"/>
                  <a:gd name="T25" fmla="*/ T24 w 40"/>
                  <a:gd name="T26" fmla="+- 0 4323 4310"/>
                  <a:gd name="T27" fmla="*/ 4323 h 67"/>
                  <a:gd name="T28" fmla="+- 0 8167 8163"/>
                  <a:gd name="T29" fmla="*/ T28 w 40"/>
                  <a:gd name="T30" fmla="+- 0 4322 4310"/>
                  <a:gd name="T31" fmla="*/ 4322 h 67"/>
                  <a:gd name="T32" fmla="+- 0 8170 8163"/>
                  <a:gd name="T33" fmla="*/ T32 w 40"/>
                  <a:gd name="T34" fmla="+- 0 4320 4310"/>
                  <a:gd name="T35" fmla="*/ 4320 h 67"/>
                  <a:gd name="T36" fmla="+- 0 8174 8163"/>
                  <a:gd name="T37" fmla="*/ T36 w 40"/>
                  <a:gd name="T38" fmla="+- 0 4318 4310"/>
                  <a:gd name="T39" fmla="*/ 4318 h 67"/>
                  <a:gd name="T40" fmla="+- 0 8176 8163"/>
                  <a:gd name="T41" fmla="*/ T40 w 40"/>
                  <a:gd name="T42" fmla="+- 0 4318 4310"/>
                  <a:gd name="T43" fmla="*/ 4318 h 67"/>
                  <a:gd name="T44" fmla="+- 0 8178 8163"/>
                  <a:gd name="T45" fmla="*/ T44 w 40"/>
                  <a:gd name="T46" fmla="+- 0 4317 4310"/>
                  <a:gd name="T47" fmla="*/ 4317 h 67"/>
                  <a:gd name="T48" fmla="+- 0 8198 8163"/>
                  <a:gd name="T49" fmla="*/ T48 w 40"/>
                  <a:gd name="T50" fmla="+- 0 4317 4310"/>
                  <a:gd name="T51" fmla="*/ 4317 h 67"/>
                  <a:gd name="T52" fmla="+- 0 8197 8163"/>
                  <a:gd name="T53" fmla="*/ T52 w 40"/>
                  <a:gd name="T54" fmla="+- 0 4316 4310"/>
                  <a:gd name="T55" fmla="*/ 4316 h 67"/>
                  <a:gd name="T56" fmla="+- 0 8194 8163"/>
                  <a:gd name="T57" fmla="*/ T56 w 40"/>
                  <a:gd name="T58" fmla="+- 0 4313 4310"/>
                  <a:gd name="T59" fmla="*/ 4313 h 67"/>
                  <a:gd name="T60" fmla="+- 0 8192 8163"/>
                  <a:gd name="T61" fmla="*/ T60 w 40"/>
                  <a:gd name="T62" fmla="+- 0 4312 4310"/>
                  <a:gd name="T63" fmla="*/ 4312 h 67"/>
                  <a:gd name="T64" fmla="+- 0 8187 8163"/>
                  <a:gd name="T65" fmla="*/ T64 w 40"/>
                  <a:gd name="T66" fmla="+- 0 4310 4310"/>
                  <a:gd name="T67" fmla="*/ 4310 h 67"/>
                  <a:gd name="T68" fmla="+- 0 8185 8163"/>
                  <a:gd name="T69" fmla="*/ T68 w 40"/>
                  <a:gd name="T70" fmla="+- 0 4310 4310"/>
                  <a:gd name="T71" fmla="*/ 431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0" h="67">
                    <a:moveTo>
                      <a:pt x="22" y="0"/>
                    </a:moveTo>
                    <a:lnTo>
                      <a:pt x="17" y="0"/>
                    </a:lnTo>
                    <a:lnTo>
                      <a:pt x="15" y="0"/>
                    </a:ln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05" name="Group 1676"/>
            <p:cNvGrpSpPr>
              <a:grpSpLocks/>
            </p:cNvGrpSpPr>
            <p:nvPr/>
          </p:nvGrpSpPr>
          <p:grpSpPr bwMode="auto">
            <a:xfrm>
              <a:off x="8231" y="4031"/>
              <a:ext cx="80" cy="658"/>
              <a:chOff x="8231" y="4031"/>
              <a:chExt cx="80" cy="658"/>
            </a:xfrm>
          </p:grpSpPr>
          <p:sp>
            <p:nvSpPr>
              <p:cNvPr id="38587" name="Freeform 1680"/>
              <p:cNvSpPr>
                <a:spLocks/>
              </p:cNvSpPr>
              <p:nvPr/>
            </p:nvSpPr>
            <p:spPr bwMode="auto">
              <a:xfrm>
                <a:off x="8231" y="4031"/>
                <a:ext cx="80" cy="658"/>
              </a:xfrm>
              <a:custGeom>
                <a:avLst/>
                <a:gdLst>
                  <a:gd name="T0" fmla="+- 0 8232 8231"/>
                  <a:gd name="T1" fmla="*/ T0 w 80"/>
                  <a:gd name="T2" fmla="+- 0 4463 4031"/>
                  <a:gd name="T3" fmla="*/ 4463 h 658"/>
                  <a:gd name="T4" fmla="+- 0 8232 8231"/>
                  <a:gd name="T5" fmla="*/ T4 w 80"/>
                  <a:gd name="T6" fmla="+- 0 4688 4031"/>
                  <a:gd name="T7" fmla="*/ 4688 h 658"/>
                  <a:gd name="T8" fmla="+- 0 8231 8231"/>
                  <a:gd name="T9" fmla="*/ T8 w 80"/>
                  <a:gd name="T10" fmla="+- 0 4689 4031"/>
                  <a:gd name="T11" fmla="*/ 4689 h 658"/>
                  <a:gd name="T12" fmla="+- 0 8310 8231"/>
                  <a:gd name="T13" fmla="*/ T12 w 80"/>
                  <a:gd name="T14" fmla="+- 0 4689 4031"/>
                  <a:gd name="T15" fmla="*/ 4689 h 658"/>
                  <a:gd name="T16" fmla="+- 0 8309 8231"/>
                  <a:gd name="T17" fmla="*/ T16 w 80"/>
                  <a:gd name="T18" fmla="+- 0 4688 4031"/>
                  <a:gd name="T19" fmla="*/ 4688 h 658"/>
                  <a:gd name="T20" fmla="+- 0 8309 8231"/>
                  <a:gd name="T21" fmla="*/ T20 w 80"/>
                  <a:gd name="T22" fmla="+- 0 4466 4031"/>
                  <a:gd name="T23" fmla="*/ 4466 h 658"/>
                  <a:gd name="T24" fmla="+- 0 8235 8231"/>
                  <a:gd name="T25" fmla="*/ T24 w 80"/>
                  <a:gd name="T26" fmla="+- 0 4466 4031"/>
                  <a:gd name="T27" fmla="*/ 4466 h 658"/>
                  <a:gd name="T28" fmla="+- 0 8232 8231"/>
                  <a:gd name="T29" fmla="*/ T28 w 80"/>
                  <a:gd name="T30" fmla="+- 0 4463 4031"/>
                  <a:gd name="T31" fmla="*/ 4463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1" y="432"/>
                    </a:moveTo>
                    <a:lnTo>
                      <a:pt x="1" y="657"/>
                    </a:lnTo>
                    <a:lnTo>
                      <a:pt x="0" y="658"/>
                    </a:lnTo>
                    <a:lnTo>
                      <a:pt x="79" y="658"/>
                    </a:lnTo>
                    <a:lnTo>
                      <a:pt x="78" y="657"/>
                    </a:lnTo>
                    <a:lnTo>
                      <a:pt x="78" y="435"/>
                    </a:lnTo>
                    <a:lnTo>
                      <a:pt x="4" y="435"/>
                    </a:lnTo>
                    <a:lnTo>
                      <a:pt x="1" y="4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88" name="Freeform 1679"/>
              <p:cNvSpPr>
                <a:spLocks/>
              </p:cNvSpPr>
              <p:nvPr/>
            </p:nvSpPr>
            <p:spPr bwMode="auto">
              <a:xfrm>
                <a:off x="8231" y="4031"/>
                <a:ext cx="80" cy="658"/>
              </a:xfrm>
              <a:custGeom>
                <a:avLst/>
                <a:gdLst>
                  <a:gd name="T0" fmla="+- 0 8295 8231"/>
                  <a:gd name="T1" fmla="*/ T0 w 80"/>
                  <a:gd name="T2" fmla="+- 0 4461 4031"/>
                  <a:gd name="T3" fmla="*/ 4461 h 658"/>
                  <a:gd name="T4" fmla="+- 0 8270 8231"/>
                  <a:gd name="T5" fmla="*/ T4 w 80"/>
                  <a:gd name="T6" fmla="+- 0 4461 4031"/>
                  <a:gd name="T7" fmla="*/ 4461 h 658"/>
                  <a:gd name="T8" fmla="+- 0 8272 8231"/>
                  <a:gd name="T9" fmla="*/ T8 w 80"/>
                  <a:gd name="T10" fmla="+- 0 4463 4031"/>
                  <a:gd name="T11" fmla="*/ 4463 h 658"/>
                  <a:gd name="T12" fmla="+- 0 8270 8231"/>
                  <a:gd name="T13" fmla="*/ T12 w 80"/>
                  <a:gd name="T14" fmla="+- 0 4466 4031"/>
                  <a:gd name="T15" fmla="*/ 4466 h 658"/>
                  <a:gd name="T16" fmla="+- 0 8295 8231"/>
                  <a:gd name="T17" fmla="*/ T16 w 80"/>
                  <a:gd name="T18" fmla="+- 0 4466 4031"/>
                  <a:gd name="T19" fmla="*/ 4466 h 658"/>
                  <a:gd name="T20" fmla="+- 0 8293 8231"/>
                  <a:gd name="T21" fmla="*/ T20 w 80"/>
                  <a:gd name="T22" fmla="+- 0 4463 4031"/>
                  <a:gd name="T23" fmla="*/ 4463 h 658"/>
                  <a:gd name="T24" fmla="+- 0 8295 823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430"/>
                    </a:moveTo>
                    <a:lnTo>
                      <a:pt x="39" y="430"/>
                    </a:lnTo>
                    <a:lnTo>
                      <a:pt x="41" y="432"/>
                    </a:lnTo>
                    <a:lnTo>
                      <a:pt x="39" y="435"/>
                    </a:lnTo>
                    <a:lnTo>
                      <a:pt x="64" y="435"/>
                    </a:lnTo>
                    <a:lnTo>
                      <a:pt x="62" y="432"/>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89" name="Freeform 1678"/>
              <p:cNvSpPr>
                <a:spLocks/>
              </p:cNvSpPr>
              <p:nvPr/>
            </p:nvSpPr>
            <p:spPr bwMode="auto">
              <a:xfrm>
                <a:off x="8231" y="4031"/>
                <a:ext cx="80" cy="658"/>
              </a:xfrm>
              <a:custGeom>
                <a:avLst/>
                <a:gdLst>
                  <a:gd name="T0" fmla="+- 0 8310 8231"/>
                  <a:gd name="T1" fmla="*/ T0 w 80"/>
                  <a:gd name="T2" fmla="+- 0 4031 4031"/>
                  <a:gd name="T3" fmla="*/ 4031 h 658"/>
                  <a:gd name="T4" fmla="+- 0 8231 8231"/>
                  <a:gd name="T5" fmla="*/ T4 w 80"/>
                  <a:gd name="T6" fmla="+- 0 4031 4031"/>
                  <a:gd name="T7" fmla="*/ 4031 h 658"/>
                  <a:gd name="T8" fmla="+- 0 8232 8231"/>
                  <a:gd name="T9" fmla="*/ T8 w 80"/>
                  <a:gd name="T10" fmla="+- 0 4033 4031"/>
                  <a:gd name="T11" fmla="*/ 4033 h 658"/>
                  <a:gd name="T12" fmla="+- 0 8232 8231"/>
                  <a:gd name="T13" fmla="*/ T12 w 80"/>
                  <a:gd name="T14" fmla="+- 0 4447 4031"/>
                  <a:gd name="T15" fmla="*/ 4447 h 658"/>
                  <a:gd name="T16" fmla="+- 0 8233 8231"/>
                  <a:gd name="T17" fmla="*/ T16 w 80"/>
                  <a:gd name="T18" fmla="+- 0 4449 4031"/>
                  <a:gd name="T19" fmla="*/ 4449 h 658"/>
                  <a:gd name="T20" fmla="+- 0 8232 8231"/>
                  <a:gd name="T21" fmla="*/ T20 w 80"/>
                  <a:gd name="T22" fmla="+- 0 4450 4031"/>
                  <a:gd name="T23" fmla="*/ 4450 h 658"/>
                  <a:gd name="T24" fmla="+- 0 8232 8231"/>
                  <a:gd name="T25" fmla="*/ T24 w 80"/>
                  <a:gd name="T26" fmla="+- 0 4463 4031"/>
                  <a:gd name="T27" fmla="*/ 4463 h 658"/>
                  <a:gd name="T28" fmla="+- 0 8235 8231"/>
                  <a:gd name="T29" fmla="*/ T28 w 80"/>
                  <a:gd name="T30" fmla="+- 0 4461 4031"/>
                  <a:gd name="T31" fmla="*/ 4461 h 658"/>
                  <a:gd name="T32" fmla="+- 0 8309 8231"/>
                  <a:gd name="T33" fmla="*/ T32 w 80"/>
                  <a:gd name="T34" fmla="+- 0 4461 4031"/>
                  <a:gd name="T35" fmla="*/ 4461 h 658"/>
                  <a:gd name="T36" fmla="+- 0 8309 8231"/>
                  <a:gd name="T37" fmla="*/ T36 w 80"/>
                  <a:gd name="T38" fmla="+- 0 4451 4031"/>
                  <a:gd name="T39" fmla="*/ 4451 h 658"/>
                  <a:gd name="T40" fmla="+- 0 8256 8231"/>
                  <a:gd name="T41" fmla="*/ T40 w 80"/>
                  <a:gd name="T42" fmla="+- 0 4451 4031"/>
                  <a:gd name="T43" fmla="*/ 4451 h 658"/>
                  <a:gd name="T44" fmla="+- 0 8253 8231"/>
                  <a:gd name="T45" fmla="*/ T44 w 80"/>
                  <a:gd name="T46" fmla="+- 0 4449 4031"/>
                  <a:gd name="T47" fmla="*/ 4449 h 658"/>
                  <a:gd name="T48" fmla="+- 0 8256 8231"/>
                  <a:gd name="T49" fmla="*/ T48 w 80"/>
                  <a:gd name="T50" fmla="+- 0 4446 4031"/>
                  <a:gd name="T51" fmla="*/ 4446 h 658"/>
                  <a:gd name="T52" fmla="+- 0 8309 8231"/>
                  <a:gd name="T53" fmla="*/ T52 w 80"/>
                  <a:gd name="T54" fmla="+- 0 4446 4031"/>
                  <a:gd name="T55" fmla="*/ 4446 h 658"/>
                  <a:gd name="T56" fmla="+- 0 8309 8231"/>
                  <a:gd name="T57" fmla="*/ T56 w 80"/>
                  <a:gd name="T58" fmla="+- 0 4033 4031"/>
                  <a:gd name="T59" fmla="*/ 4033 h 658"/>
                  <a:gd name="T60" fmla="+- 0 8310 8231"/>
                  <a:gd name="T61" fmla="*/ T60 w 80"/>
                  <a:gd name="T62" fmla="+- 0 4031 4031"/>
                  <a:gd name="T63"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8">
                    <a:moveTo>
                      <a:pt x="79" y="0"/>
                    </a:moveTo>
                    <a:lnTo>
                      <a:pt x="0" y="0"/>
                    </a:lnTo>
                    <a:lnTo>
                      <a:pt x="1" y="2"/>
                    </a:lnTo>
                    <a:lnTo>
                      <a:pt x="1" y="416"/>
                    </a:lnTo>
                    <a:lnTo>
                      <a:pt x="2" y="418"/>
                    </a:lnTo>
                    <a:lnTo>
                      <a:pt x="1" y="419"/>
                    </a:lnTo>
                    <a:lnTo>
                      <a:pt x="1" y="432"/>
                    </a:lnTo>
                    <a:lnTo>
                      <a:pt x="4" y="430"/>
                    </a:lnTo>
                    <a:lnTo>
                      <a:pt x="78" y="430"/>
                    </a:lnTo>
                    <a:lnTo>
                      <a:pt x="78" y="420"/>
                    </a:lnTo>
                    <a:lnTo>
                      <a:pt x="25" y="420"/>
                    </a:lnTo>
                    <a:lnTo>
                      <a:pt x="22" y="418"/>
                    </a:lnTo>
                    <a:lnTo>
                      <a:pt x="25"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90" name="Freeform 1677"/>
              <p:cNvSpPr>
                <a:spLocks/>
              </p:cNvSpPr>
              <p:nvPr/>
            </p:nvSpPr>
            <p:spPr bwMode="auto">
              <a:xfrm>
                <a:off x="8231" y="4031"/>
                <a:ext cx="80" cy="658"/>
              </a:xfrm>
              <a:custGeom>
                <a:avLst/>
                <a:gdLst>
                  <a:gd name="T0" fmla="+- 0 8309 8231"/>
                  <a:gd name="T1" fmla="*/ T0 w 80"/>
                  <a:gd name="T2" fmla="+- 0 4446 4031"/>
                  <a:gd name="T3" fmla="*/ 4446 h 658"/>
                  <a:gd name="T4" fmla="+- 0 8292 8231"/>
                  <a:gd name="T5" fmla="*/ T4 w 80"/>
                  <a:gd name="T6" fmla="+- 0 4446 4031"/>
                  <a:gd name="T7" fmla="*/ 4446 h 658"/>
                  <a:gd name="T8" fmla="+- 0 8294 8231"/>
                  <a:gd name="T9" fmla="*/ T8 w 80"/>
                  <a:gd name="T10" fmla="+- 0 4449 4031"/>
                  <a:gd name="T11" fmla="*/ 4449 h 658"/>
                  <a:gd name="T12" fmla="+- 0 8292 8231"/>
                  <a:gd name="T13" fmla="*/ T12 w 80"/>
                  <a:gd name="T14" fmla="+- 0 4451 4031"/>
                  <a:gd name="T15" fmla="*/ 4451 h 658"/>
                  <a:gd name="T16" fmla="+- 0 8309 8231"/>
                  <a:gd name="T17" fmla="*/ T16 w 80"/>
                  <a:gd name="T18" fmla="+- 0 4451 4031"/>
                  <a:gd name="T19" fmla="*/ 4451 h 658"/>
                  <a:gd name="T20" fmla="+- 0 8309 8231"/>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61" y="415"/>
                    </a:lnTo>
                    <a:lnTo>
                      <a:pt x="63" y="418"/>
                    </a:lnTo>
                    <a:lnTo>
                      <a:pt x="61"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06" name="Group 1674"/>
            <p:cNvGrpSpPr>
              <a:grpSpLocks/>
            </p:cNvGrpSpPr>
            <p:nvPr/>
          </p:nvGrpSpPr>
          <p:grpSpPr bwMode="auto">
            <a:xfrm>
              <a:off x="8232" y="4463"/>
              <a:ext cx="77" cy="2"/>
              <a:chOff x="8232" y="4463"/>
              <a:chExt cx="77" cy="2"/>
            </a:xfrm>
          </p:grpSpPr>
          <p:sp>
            <p:nvSpPr>
              <p:cNvPr id="38586" name="Freeform 1675"/>
              <p:cNvSpPr>
                <a:spLocks/>
              </p:cNvSpPr>
              <p:nvPr/>
            </p:nvSpPr>
            <p:spPr bwMode="auto">
              <a:xfrm>
                <a:off x="8232" y="4463"/>
                <a:ext cx="77" cy="2"/>
              </a:xfrm>
              <a:custGeom>
                <a:avLst/>
                <a:gdLst>
                  <a:gd name="T0" fmla="+- 0 8232 8232"/>
                  <a:gd name="T1" fmla="*/ T0 w 77"/>
                  <a:gd name="T2" fmla="+- 0 8309 8232"/>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7" name="Group 1672"/>
            <p:cNvGrpSpPr>
              <a:grpSpLocks/>
            </p:cNvGrpSpPr>
            <p:nvPr/>
          </p:nvGrpSpPr>
          <p:grpSpPr bwMode="auto">
            <a:xfrm>
              <a:off x="8232" y="4449"/>
              <a:ext cx="63" cy="2"/>
              <a:chOff x="8232" y="4449"/>
              <a:chExt cx="63" cy="2"/>
            </a:xfrm>
          </p:grpSpPr>
          <p:sp>
            <p:nvSpPr>
              <p:cNvPr id="38585" name="Freeform 1673"/>
              <p:cNvSpPr>
                <a:spLocks/>
              </p:cNvSpPr>
              <p:nvPr/>
            </p:nvSpPr>
            <p:spPr bwMode="auto">
              <a:xfrm>
                <a:off x="8232" y="4449"/>
                <a:ext cx="63" cy="2"/>
              </a:xfrm>
              <a:custGeom>
                <a:avLst/>
                <a:gdLst>
                  <a:gd name="T0" fmla="+- 0 8232 8232"/>
                  <a:gd name="T1" fmla="*/ T0 w 63"/>
                  <a:gd name="T2" fmla="+- 0 8294 8232"/>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8" name="Group 1670"/>
            <p:cNvGrpSpPr>
              <a:grpSpLocks/>
            </p:cNvGrpSpPr>
            <p:nvPr/>
          </p:nvGrpSpPr>
          <p:grpSpPr bwMode="auto">
            <a:xfrm>
              <a:off x="8231" y="4449"/>
              <a:ext cx="2" cy="240"/>
              <a:chOff x="8231" y="4449"/>
              <a:chExt cx="2" cy="240"/>
            </a:xfrm>
          </p:grpSpPr>
          <p:sp>
            <p:nvSpPr>
              <p:cNvPr id="38584" name="Freeform 1671"/>
              <p:cNvSpPr>
                <a:spLocks/>
              </p:cNvSpPr>
              <p:nvPr/>
            </p:nvSpPr>
            <p:spPr bwMode="auto">
              <a:xfrm>
                <a:off x="8231" y="4449"/>
                <a:ext cx="2" cy="240"/>
              </a:xfrm>
              <a:custGeom>
                <a:avLst/>
                <a:gdLst>
                  <a:gd name="T0" fmla="+- 0 4449 4449"/>
                  <a:gd name="T1" fmla="*/ 4449 h 240"/>
                  <a:gd name="T2" fmla="+- 0 4689 4449"/>
                  <a:gd name="T3" fmla="*/ 4689 h 240"/>
                </a:gdLst>
                <a:ahLst/>
                <a:cxnLst>
                  <a:cxn ang="0">
                    <a:pos x="0" y="T1"/>
                  </a:cxn>
                  <a:cxn ang="0">
                    <a:pos x="0" y="T3"/>
                  </a:cxn>
                </a:cxnLst>
                <a:rect l="0" t="0" r="r" b="b"/>
                <a:pathLst>
                  <a:path h="240">
                    <a:moveTo>
                      <a:pt x="0" y="0"/>
                    </a:moveTo>
                    <a:lnTo>
                      <a:pt x="0" y="24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9" name="Group 1668"/>
            <p:cNvGrpSpPr>
              <a:grpSpLocks/>
            </p:cNvGrpSpPr>
            <p:nvPr/>
          </p:nvGrpSpPr>
          <p:grpSpPr bwMode="auto">
            <a:xfrm>
              <a:off x="8231" y="4031"/>
              <a:ext cx="2" cy="416"/>
              <a:chOff x="8231" y="4031"/>
              <a:chExt cx="2" cy="416"/>
            </a:xfrm>
          </p:grpSpPr>
          <p:sp>
            <p:nvSpPr>
              <p:cNvPr id="38583" name="Freeform 1669"/>
              <p:cNvSpPr>
                <a:spLocks/>
              </p:cNvSpPr>
              <p:nvPr/>
            </p:nvSpPr>
            <p:spPr bwMode="auto">
              <a:xfrm>
                <a:off x="8231" y="4031"/>
                <a:ext cx="2" cy="416"/>
              </a:xfrm>
              <a:custGeom>
                <a:avLst/>
                <a:gdLst>
                  <a:gd name="T0" fmla="+- 0 4031 4031"/>
                  <a:gd name="T1" fmla="*/ 4031 h 416"/>
                  <a:gd name="T2" fmla="+- 0 4447 4031"/>
                  <a:gd name="T3" fmla="*/ 4447 h 416"/>
                </a:gdLst>
                <a:ahLst/>
                <a:cxnLst>
                  <a:cxn ang="0">
                    <a:pos x="0" y="T1"/>
                  </a:cxn>
                  <a:cxn ang="0">
                    <a:pos x="0" y="T3"/>
                  </a:cxn>
                </a:cxnLst>
                <a:rect l="0" t="0" r="r" b="b"/>
                <a:pathLst>
                  <a:path h="416">
                    <a:moveTo>
                      <a:pt x="0" y="0"/>
                    </a:moveTo>
                    <a:lnTo>
                      <a:pt x="0" y="416"/>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0" name="Group 1665"/>
            <p:cNvGrpSpPr>
              <a:grpSpLocks/>
            </p:cNvGrpSpPr>
            <p:nvPr/>
          </p:nvGrpSpPr>
          <p:grpSpPr bwMode="auto">
            <a:xfrm>
              <a:off x="8229" y="4446"/>
              <a:ext cx="3" cy="6"/>
              <a:chOff x="8229" y="4446"/>
              <a:chExt cx="3" cy="6"/>
            </a:xfrm>
          </p:grpSpPr>
          <p:sp>
            <p:nvSpPr>
              <p:cNvPr id="38581" name="Freeform 1667"/>
              <p:cNvSpPr>
                <a:spLocks/>
              </p:cNvSpPr>
              <p:nvPr/>
            </p:nvSpPr>
            <p:spPr bwMode="auto">
              <a:xfrm>
                <a:off x="8229" y="4446"/>
                <a:ext cx="3" cy="6"/>
              </a:xfrm>
              <a:custGeom>
                <a:avLst/>
                <a:gdLst>
                  <a:gd name="T0" fmla="+- 0 8230 8229"/>
                  <a:gd name="T1" fmla="*/ T0 w 3"/>
                  <a:gd name="T2" fmla="+- 0 4446 4446"/>
                  <a:gd name="T3" fmla="*/ 4446 h 6"/>
                  <a:gd name="T4" fmla="+- 0 8229 8229"/>
                  <a:gd name="T5" fmla="*/ T4 w 3"/>
                  <a:gd name="T6" fmla="+- 0 4446 4446"/>
                  <a:gd name="T7" fmla="*/ 4446 h 6"/>
                  <a:gd name="T8" fmla="+- 0 8229 8229"/>
                  <a:gd name="T9" fmla="*/ T8 w 3"/>
                  <a:gd name="T10" fmla="+- 0 4451 4446"/>
                  <a:gd name="T11" fmla="*/ 4451 h 6"/>
                  <a:gd name="T12" fmla="+- 0 8230 8229"/>
                  <a:gd name="T13" fmla="*/ T12 w 3"/>
                  <a:gd name="T14" fmla="+- 0 4451 4446"/>
                  <a:gd name="T15" fmla="*/ 4451 h 6"/>
                  <a:gd name="T16" fmla="+- 0 8232 8229"/>
                  <a:gd name="T17" fmla="*/ T16 w 3"/>
                  <a:gd name="T18" fmla="+- 0 4450 4446"/>
                  <a:gd name="T19" fmla="*/ 4450 h 6"/>
                  <a:gd name="T20" fmla="+- 0 8232 8229"/>
                  <a:gd name="T21" fmla="*/ T20 w 3"/>
                  <a:gd name="T22" fmla="+- 0 4447 4446"/>
                  <a:gd name="T23" fmla="*/ 4447 h 6"/>
                  <a:gd name="T24" fmla="+- 0 8230 8229"/>
                  <a:gd name="T25" fmla="*/ T24 w 3"/>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5"/>
                    </a:lnTo>
                    <a:lnTo>
                      <a:pt x="1" y="5"/>
                    </a:lnTo>
                    <a:lnTo>
                      <a:pt x="3" y="4"/>
                    </a:lnTo>
                    <a:lnTo>
                      <a:pt x="3" y="1"/>
                    </a:lnTo>
                    <a:lnTo>
                      <a:pt x="1"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582" name="Picture 16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11" name="Group 1663"/>
            <p:cNvGrpSpPr>
              <a:grpSpLocks/>
            </p:cNvGrpSpPr>
            <p:nvPr/>
          </p:nvGrpSpPr>
          <p:grpSpPr bwMode="auto">
            <a:xfrm>
              <a:off x="8215" y="4019"/>
              <a:ext cx="3" cy="656"/>
              <a:chOff x="8215" y="4019"/>
              <a:chExt cx="3" cy="656"/>
            </a:xfrm>
          </p:grpSpPr>
          <p:sp>
            <p:nvSpPr>
              <p:cNvPr id="38580" name="Freeform 1664"/>
              <p:cNvSpPr>
                <a:spLocks/>
              </p:cNvSpPr>
              <p:nvPr/>
            </p:nvSpPr>
            <p:spPr bwMode="auto">
              <a:xfrm>
                <a:off x="8215" y="4019"/>
                <a:ext cx="3" cy="656"/>
              </a:xfrm>
              <a:custGeom>
                <a:avLst/>
                <a:gdLst>
                  <a:gd name="T0" fmla="+- 0 8215 8215"/>
                  <a:gd name="T1" fmla="*/ T0 w 3"/>
                  <a:gd name="T2" fmla="+- 0 4675 4019"/>
                  <a:gd name="T3" fmla="*/ 4675 h 656"/>
                  <a:gd name="T4" fmla="+- 0 8217 8215"/>
                  <a:gd name="T5" fmla="*/ T4 w 3"/>
                  <a:gd name="T6" fmla="+- 0 4675 4019"/>
                  <a:gd name="T7" fmla="*/ 4675 h 656"/>
                  <a:gd name="T8" fmla="+- 0 8217 8215"/>
                  <a:gd name="T9" fmla="*/ T8 w 3"/>
                  <a:gd name="T10" fmla="+- 0 4019 4019"/>
                  <a:gd name="T11" fmla="*/ 4019 h 656"/>
                  <a:gd name="T12" fmla="+- 0 8215 8215"/>
                  <a:gd name="T13" fmla="*/ T12 w 3"/>
                  <a:gd name="T14" fmla="+- 0 4019 4019"/>
                  <a:gd name="T15" fmla="*/ 4019 h 656"/>
                  <a:gd name="T16" fmla="+- 0 8215 821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12" name="Group 1661"/>
            <p:cNvGrpSpPr>
              <a:grpSpLocks/>
            </p:cNvGrpSpPr>
            <p:nvPr/>
          </p:nvGrpSpPr>
          <p:grpSpPr bwMode="auto">
            <a:xfrm>
              <a:off x="8215" y="4018"/>
              <a:ext cx="82" cy="2"/>
              <a:chOff x="8215" y="4018"/>
              <a:chExt cx="82" cy="2"/>
            </a:xfrm>
          </p:grpSpPr>
          <p:sp>
            <p:nvSpPr>
              <p:cNvPr id="38579" name="Freeform 1662"/>
              <p:cNvSpPr>
                <a:spLocks/>
              </p:cNvSpPr>
              <p:nvPr/>
            </p:nvSpPr>
            <p:spPr bwMode="auto">
              <a:xfrm>
                <a:off x="8215" y="4018"/>
                <a:ext cx="82" cy="2"/>
              </a:xfrm>
              <a:custGeom>
                <a:avLst/>
                <a:gdLst>
                  <a:gd name="T0" fmla="+- 0 8215 8215"/>
                  <a:gd name="T1" fmla="*/ T0 w 82"/>
                  <a:gd name="T2" fmla="+- 0 8297 821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3" name="Group 1659"/>
            <p:cNvGrpSpPr>
              <a:grpSpLocks/>
            </p:cNvGrpSpPr>
            <p:nvPr/>
          </p:nvGrpSpPr>
          <p:grpSpPr bwMode="auto">
            <a:xfrm>
              <a:off x="8216" y="4674"/>
              <a:ext cx="80" cy="2"/>
              <a:chOff x="8216" y="4674"/>
              <a:chExt cx="80" cy="2"/>
            </a:xfrm>
          </p:grpSpPr>
          <p:sp>
            <p:nvSpPr>
              <p:cNvPr id="38578" name="Freeform 1660"/>
              <p:cNvSpPr>
                <a:spLocks/>
              </p:cNvSpPr>
              <p:nvPr/>
            </p:nvSpPr>
            <p:spPr bwMode="auto">
              <a:xfrm>
                <a:off x="8216" y="4674"/>
                <a:ext cx="80" cy="2"/>
              </a:xfrm>
              <a:custGeom>
                <a:avLst/>
                <a:gdLst>
                  <a:gd name="T0" fmla="+- 0 8216 8216"/>
                  <a:gd name="T1" fmla="*/ T0 w 80"/>
                  <a:gd name="T2" fmla="+- 0 8296 821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4" name="Group 1657"/>
            <p:cNvGrpSpPr>
              <a:grpSpLocks/>
            </p:cNvGrpSpPr>
            <p:nvPr/>
          </p:nvGrpSpPr>
          <p:grpSpPr bwMode="auto">
            <a:xfrm>
              <a:off x="8217" y="4672"/>
              <a:ext cx="80" cy="2"/>
              <a:chOff x="8217" y="4672"/>
              <a:chExt cx="80" cy="2"/>
            </a:xfrm>
          </p:grpSpPr>
          <p:sp>
            <p:nvSpPr>
              <p:cNvPr id="38577" name="Freeform 1658"/>
              <p:cNvSpPr>
                <a:spLocks/>
              </p:cNvSpPr>
              <p:nvPr/>
            </p:nvSpPr>
            <p:spPr bwMode="auto">
              <a:xfrm>
                <a:off x="8217" y="4672"/>
                <a:ext cx="80" cy="2"/>
              </a:xfrm>
              <a:custGeom>
                <a:avLst/>
                <a:gdLst>
                  <a:gd name="T0" fmla="+- 0 8217 8217"/>
                  <a:gd name="T1" fmla="*/ T0 w 80"/>
                  <a:gd name="T2" fmla="+- 0 8297 821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5" name="Group 1653"/>
            <p:cNvGrpSpPr>
              <a:grpSpLocks/>
            </p:cNvGrpSpPr>
            <p:nvPr/>
          </p:nvGrpSpPr>
          <p:grpSpPr bwMode="auto">
            <a:xfrm>
              <a:off x="8242" y="4310"/>
              <a:ext cx="41" cy="68"/>
              <a:chOff x="8242" y="4310"/>
              <a:chExt cx="41" cy="68"/>
            </a:xfrm>
          </p:grpSpPr>
          <p:sp>
            <p:nvSpPr>
              <p:cNvPr id="38574" name="Freeform 1656"/>
              <p:cNvSpPr>
                <a:spLocks/>
              </p:cNvSpPr>
              <p:nvPr/>
            </p:nvSpPr>
            <p:spPr bwMode="auto">
              <a:xfrm>
                <a:off x="8242" y="4310"/>
                <a:ext cx="41" cy="68"/>
              </a:xfrm>
              <a:custGeom>
                <a:avLst/>
                <a:gdLst>
                  <a:gd name="T0" fmla="+- 0 8243 8242"/>
                  <a:gd name="T1" fmla="*/ T0 w 41"/>
                  <a:gd name="T2" fmla="+- 0 4365 4310"/>
                  <a:gd name="T3" fmla="*/ 4365 h 68"/>
                  <a:gd name="T4" fmla="+- 0 8242 8242"/>
                  <a:gd name="T5" fmla="*/ T4 w 41"/>
                  <a:gd name="T6" fmla="+- 0 4365 4310"/>
                  <a:gd name="T7" fmla="*/ 4365 h 68"/>
                  <a:gd name="T8" fmla="+- 0 8242 8242"/>
                  <a:gd name="T9" fmla="*/ T8 w 41"/>
                  <a:gd name="T10" fmla="+- 0 4367 4310"/>
                  <a:gd name="T11" fmla="*/ 4367 h 68"/>
                  <a:gd name="T12" fmla="+- 0 8242 8242"/>
                  <a:gd name="T13" fmla="*/ T12 w 41"/>
                  <a:gd name="T14" fmla="+- 0 4370 4310"/>
                  <a:gd name="T15" fmla="*/ 4370 h 68"/>
                  <a:gd name="T16" fmla="+- 0 8242 8242"/>
                  <a:gd name="T17" fmla="*/ T16 w 41"/>
                  <a:gd name="T18" fmla="+- 0 4371 4310"/>
                  <a:gd name="T19" fmla="*/ 4371 h 68"/>
                  <a:gd name="T20" fmla="+- 0 8263 8242"/>
                  <a:gd name="T21" fmla="*/ T20 w 41"/>
                  <a:gd name="T22" fmla="+- 0 4377 4310"/>
                  <a:gd name="T23" fmla="*/ 4377 h 68"/>
                  <a:gd name="T24" fmla="+- 0 8266 8242"/>
                  <a:gd name="T25" fmla="*/ T24 w 41"/>
                  <a:gd name="T26" fmla="+- 0 4377 4310"/>
                  <a:gd name="T27" fmla="*/ 4377 h 68"/>
                  <a:gd name="T28" fmla="+- 0 8272 8242"/>
                  <a:gd name="T29" fmla="*/ T28 w 41"/>
                  <a:gd name="T30" fmla="+- 0 4375 4310"/>
                  <a:gd name="T31" fmla="*/ 4375 h 68"/>
                  <a:gd name="T32" fmla="+- 0 8274 8242"/>
                  <a:gd name="T33" fmla="*/ T32 w 41"/>
                  <a:gd name="T34" fmla="+- 0 4373 4310"/>
                  <a:gd name="T35" fmla="*/ 4373 h 68"/>
                  <a:gd name="T36" fmla="+- 0 8278 8242"/>
                  <a:gd name="T37" fmla="*/ T36 w 41"/>
                  <a:gd name="T38" fmla="+- 0 4370 4310"/>
                  <a:gd name="T39" fmla="*/ 4370 h 68"/>
                  <a:gd name="T40" fmla="+- 0 8257 8242"/>
                  <a:gd name="T41" fmla="*/ T40 w 41"/>
                  <a:gd name="T42" fmla="+- 0 4370 4310"/>
                  <a:gd name="T43" fmla="*/ 4370 h 68"/>
                  <a:gd name="T44" fmla="+- 0 8255 8242"/>
                  <a:gd name="T45" fmla="*/ T44 w 41"/>
                  <a:gd name="T46" fmla="+- 0 4370 4310"/>
                  <a:gd name="T47" fmla="*/ 4370 h 68"/>
                  <a:gd name="T48" fmla="+- 0 8251 8242"/>
                  <a:gd name="T49" fmla="*/ T48 w 41"/>
                  <a:gd name="T50" fmla="+- 0 4369 4310"/>
                  <a:gd name="T51" fmla="*/ 4369 h 68"/>
                  <a:gd name="T52" fmla="+- 0 8249 8242"/>
                  <a:gd name="T53" fmla="*/ T52 w 41"/>
                  <a:gd name="T54" fmla="+- 0 4368 4310"/>
                  <a:gd name="T55" fmla="*/ 4368 h 68"/>
                  <a:gd name="T56" fmla="+- 0 8248 8242"/>
                  <a:gd name="T57" fmla="*/ T56 w 41"/>
                  <a:gd name="T58" fmla="+- 0 4367 4310"/>
                  <a:gd name="T59" fmla="*/ 4367 h 68"/>
                  <a:gd name="T60" fmla="+- 0 8245 8242"/>
                  <a:gd name="T61" fmla="*/ T60 w 41"/>
                  <a:gd name="T62" fmla="+- 0 4366 4310"/>
                  <a:gd name="T63" fmla="*/ 4366 h 68"/>
                  <a:gd name="T64" fmla="+- 0 8243 8242"/>
                  <a:gd name="T65" fmla="*/ T64 w 41"/>
                  <a:gd name="T66" fmla="+- 0 4365 4310"/>
                  <a:gd name="T67" fmla="*/ 436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5"/>
                    </a:lnTo>
                    <a:lnTo>
                      <a:pt x="0" y="57"/>
                    </a:lnTo>
                    <a:lnTo>
                      <a:pt x="0" y="60"/>
                    </a:lnTo>
                    <a:lnTo>
                      <a:pt x="0" y="61"/>
                    </a:lnTo>
                    <a:lnTo>
                      <a:pt x="21" y="67"/>
                    </a:lnTo>
                    <a:lnTo>
                      <a:pt x="24" y="67"/>
                    </a:lnTo>
                    <a:lnTo>
                      <a:pt x="30" y="65"/>
                    </a:lnTo>
                    <a:lnTo>
                      <a:pt x="32" y="63"/>
                    </a:lnTo>
                    <a:lnTo>
                      <a:pt x="36" y="60"/>
                    </a:lnTo>
                    <a:lnTo>
                      <a:pt x="15" y="60"/>
                    </a:lnTo>
                    <a:lnTo>
                      <a:pt x="13" y="60"/>
                    </a:lnTo>
                    <a:lnTo>
                      <a:pt x="9" y="59"/>
                    </a:lnTo>
                    <a:lnTo>
                      <a:pt x="7" y="58"/>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5" name="Freeform 1655"/>
              <p:cNvSpPr>
                <a:spLocks/>
              </p:cNvSpPr>
              <p:nvPr/>
            </p:nvSpPr>
            <p:spPr bwMode="auto">
              <a:xfrm>
                <a:off x="8242" y="4310"/>
                <a:ext cx="41" cy="68"/>
              </a:xfrm>
              <a:custGeom>
                <a:avLst/>
                <a:gdLst>
                  <a:gd name="T0" fmla="+- 0 8277 8242"/>
                  <a:gd name="T1" fmla="*/ T0 w 41"/>
                  <a:gd name="T2" fmla="+- 0 4317 4310"/>
                  <a:gd name="T3" fmla="*/ 4317 h 68"/>
                  <a:gd name="T4" fmla="+- 0 8259 8242"/>
                  <a:gd name="T5" fmla="*/ T4 w 41"/>
                  <a:gd name="T6" fmla="+- 0 4317 4310"/>
                  <a:gd name="T7" fmla="*/ 4317 h 68"/>
                  <a:gd name="T8" fmla="+- 0 8264 8242"/>
                  <a:gd name="T9" fmla="*/ T8 w 41"/>
                  <a:gd name="T10" fmla="+- 0 4318 4310"/>
                  <a:gd name="T11" fmla="*/ 4318 h 68"/>
                  <a:gd name="T12" fmla="+- 0 8267 8242"/>
                  <a:gd name="T13" fmla="*/ T12 w 41"/>
                  <a:gd name="T14" fmla="+- 0 4320 4310"/>
                  <a:gd name="T15" fmla="*/ 4320 h 68"/>
                  <a:gd name="T16" fmla="+- 0 8269 8242"/>
                  <a:gd name="T17" fmla="*/ T16 w 41"/>
                  <a:gd name="T18" fmla="+- 0 4323 4310"/>
                  <a:gd name="T19" fmla="*/ 4323 h 68"/>
                  <a:gd name="T20" fmla="+- 0 8270 8242"/>
                  <a:gd name="T21" fmla="*/ T20 w 41"/>
                  <a:gd name="T22" fmla="+- 0 4327 4310"/>
                  <a:gd name="T23" fmla="*/ 4327 h 68"/>
                  <a:gd name="T24" fmla="+- 0 8269 8242"/>
                  <a:gd name="T25" fmla="*/ T24 w 41"/>
                  <a:gd name="T26" fmla="+- 0 4330 4310"/>
                  <a:gd name="T27" fmla="*/ 4330 h 68"/>
                  <a:gd name="T28" fmla="+- 0 8249 8242"/>
                  <a:gd name="T29" fmla="*/ T28 w 41"/>
                  <a:gd name="T30" fmla="+- 0 4339 4310"/>
                  <a:gd name="T31" fmla="*/ 4339 h 68"/>
                  <a:gd name="T32" fmla="+- 0 8249 8242"/>
                  <a:gd name="T33" fmla="*/ T32 w 41"/>
                  <a:gd name="T34" fmla="+- 0 4340 4310"/>
                  <a:gd name="T35" fmla="*/ 4340 h 68"/>
                  <a:gd name="T36" fmla="+- 0 8248 8242"/>
                  <a:gd name="T37" fmla="*/ T36 w 41"/>
                  <a:gd name="T38" fmla="+- 0 4341 4310"/>
                  <a:gd name="T39" fmla="*/ 4341 h 68"/>
                  <a:gd name="T40" fmla="+- 0 8248 8242"/>
                  <a:gd name="T41" fmla="*/ T40 w 41"/>
                  <a:gd name="T42" fmla="+- 0 4344 4310"/>
                  <a:gd name="T43" fmla="*/ 4344 h 68"/>
                  <a:gd name="T44" fmla="+- 0 8249 8242"/>
                  <a:gd name="T45" fmla="*/ T44 w 41"/>
                  <a:gd name="T46" fmla="+- 0 4345 4310"/>
                  <a:gd name="T47" fmla="*/ 4345 h 68"/>
                  <a:gd name="T48" fmla="+- 0 8249 8242"/>
                  <a:gd name="T49" fmla="*/ T48 w 41"/>
                  <a:gd name="T50" fmla="+- 0 4346 4310"/>
                  <a:gd name="T51" fmla="*/ 4346 h 68"/>
                  <a:gd name="T52" fmla="+- 0 8259 8242"/>
                  <a:gd name="T53" fmla="*/ T52 w 41"/>
                  <a:gd name="T54" fmla="+- 0 4346 4310"/>
                  <a:gd name="T55" fmla="*/ 4346 h 68"/>
                  <a:gd name="T56" fmla="+- 0 8261 8242"/>
                  <a:gd name="T57" fmla="*/ T56 w 41"/>
                  <a:gd name="T58" fmla="+- 0 4346 4310"/>
                  <a:gd name="T59" fmla="*/ 4346 h 68"/>
                  <a:gd name="T60" fmla="+- 0 8272 8242"/>
                  <a:gd name="T61" fmla="*/ T60 w 41"/>
                  <a:gd name="T62" fmla="+- 0 4356 4310"/>
                  <a:gd name="T63" fmla="*/ 4356 h 68"/>
                  <a:gd name="T64" fmla="+- 0 8272 8242"/>
                  <a:gd name="T65" fmla="*/ T64 w 41"/>
                  <a:gd name="T66" fmla="+- 0 4358 4310"/>
                  <a:gd name="T67" fmla="*/ 4358 h 68"/>
                  <a:gd name="T68" fmla="+- 0 8261 8242"/>
                  <a:gd name="T69" fmla="*/ T68 w 41"/>
                  <a:gd name="T70" fmla="+- 0 4370 4310"/>
                  <a:gd name="T71" fmla="*/ 4370 h 68"/>
                  <a:gd name="T72" fmla="+- 0 8278 8242"/>
                  <a:gd name="T73" fmla="*/ T72 w 41"/>
                  <a:gd name="T74" fmla="+- 0 4370 4310"/>
                  <a:gd name="T75" fmla="*/ 4370 h 68"/>
                  <a:gd name="T76" fmla="+- 0 8279 8242"/>
                  <a:gd name="T77" fmla="*/ T76 w 41"/>
                  <a:gd name="T78" fmla="+- 0 4368 4310"/>
                  <a:gd name="T79" fmla="*/ 4368 h 68"/>
                  <a:gd name="T80" fmla="+- 0 8281 8242"/>
                  <a:gd name="T81" fmla="*/ T80 w 41"/>
                  <a:gd name="T82" fmla="+- 0 4363 4310"/>
                  <a:gd name="T83" fmla="*/ 4363 h 68"/>
                  <a:gd name="T84" fmla="+- 0 8282 8242"/>
                  <a:gd name="T85" fmla="*/ T84 w 41"/>
                  <a:gd name="T86" fmla="+- 0 4360 4310"/>
                  <a:gd name="T87" fmla="*/ 4360 h 68"/>
                  <a:gd name="T88" fmla="+- 0 8282 8242"/>
                  <a:gd name="T89" fmla="*/ T88 w 41"/>
                  <a:gd name="T90" fmla="+- 0 4355 4310"/>
                  <a:gd name="T91" fmla="*/ 4355 h 68"/>
                  <a:gd name="T92" fmla="+- 0 8267 8242"/>
                  <a:gd name="T93" fmla="*/ T92 w 41"/>
                  <a:gd name="T94" fmla="+- 0 4342 4310"/>
                  <a:gd name="T95" fmla="*/ 4342 h 68"/>
                  <a:gd name="T96" fmla="+- 0 8279 8242"/>
                  <a:gd name="T97" fmla="*/ T96 w 41"/>
                  <a:gd name="T98" fmla="+- 0 4329 4310"/>
                  <a:gd name="T99" fmla="*/ 4329 h 68"/>
                  <a:gd name="T100" fmla="+- 0 8278 8242"/>
                  <a:gd name="T101" fmla="*/ T100 w 41"/>
                  <a:gd name="T102" fmla="+- 0 4321 4310"/>
                  <a:gd name="T103" fmla="*/ 4321 h 68"/>
                  <a:gd name="T104" fmla="+- 0 8278 8242"/>
                  <a:gd name="T105" fmla="*/ T104 w 41"/>
                  <a:gd name="T106" fmla="+- 0 4321 4310"/>
                  <a:gd name="T107" fmla="*/ 4321 h 68"/>
                  <a:gd name="T108" fmla="+- 0 8277 8242"/>
                  <a:gd name="T109" fmla="*/ T108 w 41"/>
                  <a:gd name="T110" fmla="+- 0 4317 4310"/>
                  <a:gd name="T111" fmla="*/ 4317 h 68"/>
                  <a:gd name="T112" fmla="+- 0 8277 8242"/>
                  <a:gd name="T113" fmla="*/ T112 w 41"/>
                  <a:gd name="T114" fmla="+- 0 4317 4310"/>
                  <a:gd name="T115"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7" y="20"/>
                    </a:lnTo>
                    <a:lnTo>
                      <a:pt x="7" y="29"/>
                    </a:lnTo>
                    <a:lnTo>
                      <a:pt x="7" y="30"/>
                    </a:lnTo>
                    <a:lnTo>
                      <a:pt x="6" y="31"/>
                    </a:lnTo>
                    <a:lnTo>
                      <a:pt x="6" y="34"/>
                    </a:lnTo>
                    <a:lnTo>
                      <a:pt x="7" y="35"/>
                    </a:lnTo>
                    <a:lnTo>
                      <a:pt x="7" y="36"/>
                    </a:lnTo>
                    <a:lnTo>
                      <a:pt x="17" y="36"/>
                    </a:lnTo>
                    <a:lnTo>
                      <a:pt x="19" y="36"/>
                    </a:lnTo>
                    <a:lnTo>
                      <a:pt x="30" y="46"/>
                    </a:lnTo>
                    <a:lnTo>
                      <a:pt x="30" y="48"/>
                    </a:lnTo>
                    <a:lnTo>
                      <a:pt x="19" y="60"/>
                    </a:lnTo>
                    <a:lnTo>
                      <a:pt x="36" y="60"/>
                    </a:lnTo>
                    <a:lnTo>
                      <a:pt x="37" y="58"/>
                    </a:lnTo>
                    <a:lnTo>
                      <a:pt x="39" y="53"/>
                    </a:lnTo>
                    <a:lnTo>
                      <a:pt x="40" y="50"/>
                    </a:lnTo>
                    <a:lnTo>
                      <a:pt x="40" y="45"/>
                    </a:lnTo>
                    <a:lnTo>
                      <a:pt x="25" y="32"/>
                    </a:lnTo>
                    <a:lnTo>
                      <a:pt x="37" y="19"/>
                    </a:lnTo>
                    <a:lnTo>
                      <a:pt x="36"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6" name="Freeform 1654"/>
              <p:cNvSpPr>
                <a:spLocks/>
              </p:cNvSpPr>
              <p:nvPr/>
            </p:nvSpPr>
            <p:spPr bwMode="auto">
              <a:xfrm>
                <a:off x="8242" y="4310"/>
                <a:ext cx="41" cy="68"/>
              </a:xfrm>
              <a:custGeom>
                <a:avLst/>
                <a:gdLst>
                  <a:gd name="T0" fmla="+- 0 8264 8242"/>
                  <a:gd name="T1" fmla="*/ T0 w 41"/>
                  <a:gd name="T2" fmla="+- 0 4310 4310"/>
                  <a:gd name="T3" fmla="*/ 4310 h 68"/>
                  <a:gd name="T4" fmla="+- 0 8259 8242"/>
                  <a:gd name="T5" fmla="*/ T4 w 41"/>
                  <a:gd name="T6" fmla="+- 0 4310 4310"/>
                  <a:gd name="T7" fmla="*/ 4310 h 68"/>
                  <a:gd name="T8" fmla="+- 0 8257 8242"/>
                  <a:gd name="T9" fmla="*/ T8 w 41"/>
                  <a:gd name="T10" fmla="+- 0 4310 4310"/>
                  <a:gd name="T11" fmla="*/ 4310 h 68"/>
                  <a:gd name="T12" fmla="+- 0 8243 8242"/>
                  <a:gd name="T13" fmla="*/ T12 w 41"/>
                  <a:gd name="T14" fmla="+- 0 4321 4310"/>
                  <a:gd name="T15" fmla="*/ 4321 h 68"/>
                  <a:gd name="T16" fmla="+- 0 8244 8242"/>
                  <a:gd name="T17" fmla="*/ T16 w 41"/>
                  <a:gd name="T18" fmla="+- 0 4322 4310"/>
                  <a:gd name="T19" fmla="*/ 4322 h 68"/>
                  <a:gd name="T20" fmla="+- 0 8244 8242"/>
                  <a:gd name="T21" fmla="*/ T20 w 41"/>
                  <a:gd name="T22" fmla="+- 0 4322 4310"/>
                  <a:gd name="T23" fmla="*/ 4322 h 68"/>
                  <a:gd name="T24" fmla="+- 0 8245 8242"/>
                  <a:gd name="T25" fmla="*/ T24 w 41"/>
                  <a:gd name="T26" fmla="+- 0 4322 4310"/>
                  <a:gd name="T27" fmla="*/ 4322 h 68"/>
                  <a:gd name="T28" fmla="+- 0 8246 8242"/>
                  <a:gd name="T29" fmla="*/ T28 w 41"/>
                  <a:gd name="T30" fmla="+- 0 4321 4310"/>
                  <a:gd name="T31" fmla="*/ 4321 h 68"/>
                  <a:gd name="T32" fmla="+- 0 8250 8242"/>
                  <a:gd name="T33" fmla="*/ T32 w 41"/>
                  <a:gd name="T34" fmla="+- 0 4320 4310"/>
                  <a:gd name="T35" fmla="*/ 4320 h 68"/>
                  <a:gd name="T36" fmla="+- 0 8254 8242"/>
                  <a:gd name="T37" fmla="*/ T36 w 41"/>
                  <a:gd name="T38" fmla="+- 0 4317 4310"/>
                  <a:gd name="T39" fmla="*/ 4317 h 68"/>
                  <a:gd name="T40" fmla="+- 0 8255 8242"/>
                  <a:gd name="T41" fmla="*/ T40 w 41"/>
                  <a:gd name="T42" fmla="+- 0 4317 4310"/>
                  <a:gd name="T43" fmla="*/ 4317 h 68"/>
                  <a:gd name="T44" fmla="+- 0 8257 8242"/>
                  <a:gd name="T45" fmla="*/ T44 w 41"/>
                  <a:gd name="T46" fmla="+- 0 4317 4310"/>
                  <a:gd name="T47" fmla="*/ 4317 h 68"/>
                  <a:gd name="T48" fmla="+- 0 8277 8242"/>
                  <a:gd name="T49" fmla="*/ T48 w 41"/>
                  <a:gd name="T50" fmla="+- 0 4317 4310"/>
                  <a:gd name="T51" fmla="*/ 4317 h 68"/>
                  <a:gd name="T52" fmla="+- 0 8276 8242"/>
                  <a:gd name="T53" fmla="*/ T52 w 41"/>
                  <a:gd name="T54" fmla="+- 0 4315 4310"/>
                  <a:gd name="T55" fmla="*/ 4315 h 68"/>
                  <a:gd name="T56" fmla="+- 0 8273 8242"/>
                  <a:gd name="T57" fmla="*/ T56 w 41"/>
                  <a:gd name="T58" fmla="+- 0 4313 4310"/>
                  <a:gd name="T59" fmla="*/ 4313 h 68"/>
                  <a:gd name="T60" fmla="+- 0 8271 8242"/>
                  <a:gd name="T61" fmla="*/ T60 w 41"/>
                  <a:gd name="T62" fmla="+- 0 4311 4310"/>
                  <a:gd name="T63" fmla="*/ 4311 h 68"/>
                  <a:gd name="T64" fmla="+- 0 8266 8242"/>
                  <a:gd name="T65" fmla="*/ T64 w 41"/>
                  <a:gd name="T66" fmla="+- 0 4310 4310"/>
                  <a:gd name="T67" fmla="*/ 4310 h 68"/>
                  <a:gd name="T68" fmla="+- 0 8264 8242"/>
                  <a:gd name="T69" fmla="*/ T68 w 41"/>
                  <a:gd name="T70" fmla="+- 0 4310 4310"/>
                  <a:gd name="T71"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0"/>
                    </a:lnTo>
                    <a:lnTo>
                      <a:pt x="1" y="11"/>
                    </a:lnTo>
                    <a:lnTo>
                      <a:pt x="2" y="12"/>
                    </a:lnTo>
                    <a:lnTo>
                      <a:pt x="3" y="12"/>
                    </a:lnTo>
                    <a:lnTo>
                      <a:pt x="4" y="11"/>
                    </a:lnTo>
                    <a:lnTo>
                      <a:pt x="8" y="10"/>
                    </a:lnTo>
                    <a:lnTo>
                      <a:pt x="12" y="7"/>
                    </a:lnTo>
                    <a:lnTo>
                      <a:pt x="13" y="7"/>
                    </a:lnTo>
                    <a:lnTo>
                      <a:pt x="15" y="7"/>
                    </a:lnTo>
                    <a:lnTo>
                      <a:pt x="35" y="7"/>
                    </a:lnTo>
                    <a:lnTo>
                      <a:pt x="34" y="5"/>
                    </a:lnTo>
                    <a:lnTo>
                      <a:pt x="31" y="3"/>
                    </a:lnTo>
                    <a:lnTo>
                      <a:pt x="29"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16" name="Group 1648"/>
            <p:cNvGrpSpPr>
              <a:grpSpLocks/>
            </p:cNvGrpSpPr>
            <p:nvPr/>
          </p:nvGrpSpPr>
          <p:grpSpPr bwMode="auto">
            <a:xfrm>
              <a:off x="8310" y="4031"/>
              <a:ext cx="80" cy="658"/>
              <a:chOff x="8310" y="4031"/>
              <a:chExt cx="80" cy="658"/>
            </a:xfrm>
          </p:grpSpPr>
          <p:sp>
            <p:nvSpPr>
              <p:cNvPr id="38570" name="Freeform 1652"/>
              <p:cNvSpPr>
                <a:spLocks/>
              </p:cNvSpPr>
              <p:nvPr/>
            </p:nvSpPr>
            <p:spPr bwMode="auto">
              <a:xfrm>
                <a:off x="8310" y="4031"/>
                <a:ext cx="80" cy="658"/>
              </a:xfrm>
              <a:custGeom>
                <a:avLst/>
                <a:gdLst>
                  <a:gd name="T0" fmla="+- 0 8388 8310"/>
                  <a:gd name="T1" fmla="*/ T0 w 80"/>
                  <a:gd name="T2" fmla="+- 0 4466 4031"/>
                  <a:gd name="T3" fmla="*/ 4466 h 658"/>
                  <a:gd name="T4" fmla="+- 0 8311 8310"/>
                  <a:gd name="T5" fmla="*/ T4 w 80"/>
                  <a:gd name="T6" fmla="+- 0 4466 4031"/>
                  <a:gd name="T7" fmla="*/ 4466 h 658"/>
                  <a:gd name="T8" fmla="+- 0 8311 8310"/>
                  <a:gd name="T9" fmla="*/ T8 w 80"/>
                  <a:gd name="T10" fmla="+- 0 4688 4031"/>
                  <a:gd name="T11" fmla="*/ 4688 h 658"/>
                  <a:gd name="T12" fmla="+- 0 8310 8310"/>
                  <a:gd name="T13" fmla="*/ T12 w 80"/>
                  <a:gd name="T14" fmla="+- 0 4689 4031"/>
                  <a:gd name="T15" fmla="*/ 4689 h 658"/>
                  <a:gd name="T16" fmla="+- 0 8389 8310"/>
                  <a:gd name="T17" fmla="*/ T16 w 80"/>
                  <a:gd name="T18" fmla="+- 0 4689 4031"/>
                  <a:gd name="T19" fmla="*/ 4689 h 658"/>
                  <a:gd name="T20" fmla="+- 0 8388 8310"/>
                  <a:gd name="T21" fmla="*/ T20 w 80"/>
                  <a:gd name="T22" fmla="+- 0 4688 4031"/>
                  <a:gd name="T23" fmla="*/ 4688 h 658"/>
                  <a:gd name="T24" fmla="+- 0 8388 8310"/>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1" name="Freeform 1651"/>
              <p:cNvSpPr>
                <a:spLocks/>
              </p:cNvSpPr>
              <p:nvPr/>
            </p:nvSpPr>
            <p:spPr bwMode="auto">
              <a:xfrm>
                <a:off x="8310" y="4031"/>
                <a:ext cx="80" cy="658"/>
              </a:xfrm>
              <a:custGeom>
                <a:avLst/>
                <a:gdLst>
                  <a:gd name="T0" fmla="+- 0 8355 8310"/>
                  <a:gd name="T1" fmla="*/ T0 w 80"/>
                  <a:gd name="T2" fmla="+- 0 4461 4031"/>
                  <a:gd name="T3" fmla="*/ 4461 h 658"/>
                  <a:gd name="T4" fmla="+- 0 8330 8310"/>
                  <a:gd name="T5" fmla="*/ T4 w 80"/>
                  <a:gd name="T6" fmla="+- 0 4461 4031"/>
                  <a:gd name="T7" fmla="*/ 4461 h 658"/>
                  <a:gd name="T8" fmla="+- 0 8333 8310"/>
                  <a:gd name="T9" fmla="*/ T8 w 80"/>
                  <a:gd name="T10" fmla="+- 0 4463 4031"/>
                  <a:gd name="T11" fmla="*/ 4463 h 658"/>
                  <a:gd name="T12" fmla="+- 0 8330 8310"/>
                  <a:gd name="T13" fmla="*/ T12 w 80"/>
                  <a:gd name="T14" fmla="+- 0 4466 4031"/>
                  <a:gd name="T15" fmla="*/ 4466 h 658"/>
                  <a:gd name="T16" fmla="+- 0 8355 8310"/>
                  <a:gd name="T17" fmla="*/ T16 w 80"/>
                  <a:gd name="T18" fmla="+- 0 4466 4031"/>
                  <a:gd name="T19" fmla="*/ 4466 h 658"/>
                  <a:gd name="T20" fmla="+- 0 8353 8310"/>
                  <a:gd name="T21" fmla="*/ T20 w 80"/>
                  <a:gd name="T22" fmla="+- 0 4463 4031"/>
                  <a:gd name="T23" fmla="*/ 4463 h 658"/>
                  <a:gd name="T24" fmla="+- 0 8355 831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5" y="430"/>
                    </a:moveTo>
                    <a:lnTo>
                      <a:pt x="20" y="430"/>
                    </a:lnTo>
                    <a:lnTo>
                      <a:pt x="23" y="432"/>
                    </a:lnTo>
                    <a:lnTo>
                      <a:pt x="20" y="435"/>
                    </a:lnTo>
                    <a:lnTo>
                      <a:pt x="45" y="435"/>
                    </a:lnTo>
                    <a:lnTo>
                      <a:pt x="43" y="432"/>
                    </a:lnTo>
                    <a:lnTo>
                      <a:pt x="45"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2" name="Freeform 1650"/>
              <p:cNvSpPr>
                <a:spLocks/>
              </p:cNvSpPr>
              <p:nvPr/>
            </p:nvSpPr>
            <p:spPr bwMode="auto">
              <a:xfrm>
                <a:off x="8310" y="4031"/>
                <a:ext cx="80" cy="658"/>
              </a:xfrm>
              <a:custGeom>
                <a:avLst/>
                <a:gdLst>
                  <a:gd name="T0" fmla="+- 0 8389 8310"/>
                  <a:gd name="T1" fmla="*/ T0 w 80"/>
                  <a:gd name="T2" fmla="+- 0 4031 4031"/>
                  <a:gd name="T3" fmla="*/ 4031 h 658"/>
                  <a:gd name="T4" fmla="+- 0 8310 8310"/>
                  <a:gd name="T5" fmla="*/ T4 w 80"/>
                  <a:gd name="T6" fmla="+- 0 4031 4031"/>
                  <a:gd name="T7" fmla="*/ 4031 h 658"/>
                  <a:gd name="T8" fmla="+- 0 8311 8310"/>
                  <a:gd name="T9" fmla="*/ T8 w 80"/>
                  <a:gd name="T10" fmla="+- 0 4033 4031"/>
                  <a:gd name="T11" fmla="*/ 4033 h 658"/>
                  <a:gd name="T12" fmla="+- 0 8311 8310"/>
                  <a:gd name="T13" fmla="*/ T12 w 80"/>
                  <a:gd name="T14" fmla="+- 0 4461 4031"/>
                  <a:gd name="T15" fmla="*/ 4461 h 658"/>
                  <a:gd name="T16" fmla="+- 0 8388 8310"/>
                  <a:gd name="T17" fmla="*/ T16 w 80"/>
                  <a:gd name="T18" fmla="+- 0 4461 4031"/>
                  <a:gd name="T19" fmla="*/ 4461 h 658"/>
                  <a:gd name="T20" fmla="+- 0 8388 8310"/>
                  <a:gd name="T21" fmla="*/ T20 w 80"/>
                  <a:gd name="T22" fmla="+- 0 4451 4031"/>
                  <a:gd name="T23" fmla="*/ 4451 h 658"/>
                  <a:gd name="T24" fmla="+- 0 8318 8310"/>
                  <a:gd name="T25" fmla="*/ T24 w 80"/>
                  <a:gd name="T26" fmla="+- 0 4451 4031"/>
                  <a:gd name="T27" fmla="*/ 4451 h 658"/>
                  <a:gd name="T28" fmla="+- 0 8315 8310"/>
                  <a:gd name="T29" fmla="*/ T28 w 80"/>
                  <a:gd name="T30" fmla="+- 0 4449 4031"/>
                  <a:gd name="T31" fmla="*/ 4449 h 658"/>
                  <a:gd name="T32" fmla="+- 0 8318 8310"/>
                  <a:gd name="T33" fmla="*/ T32 w 80"/>
                  <a:gd name="T34" fmla="+- 0 4446 4031"/>
                  <a:gd name="T35" fmla="*/ 4446 h 658"/>
                  <a:gd name="T36" fmla="+- 0 8388 8310"/>
                  <a:gd name="T37" fmla="*/ T36 w 80"/>
                  <a:gd name="T38" fmla="+- 0 4446 4031"/>
                  <a:gd name="T39" fmla="*/ 4446 h 658"/>
                  <a:gd name="T40" fmla="+- 0 8388 8310"/>
                  <a:gd name="T41" fmla="*/ T40 w 80"/>
                  <a:gd name="T42" fmla="+- 0 4033 4031"/>
                  <a:gd name="T43" fmla="*/ 4033 h 658"/>
                  <a:gd name="T44" fmla="+- 0 8389 8310"/>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9" y="0"/>
                    </a:moveTo>
                    <a:lnTo>
                      <a:pt x="0" y="0"/>
                    </a:lnTo>
                    <a:lnTo>
                      <a:pt x="1" y="2"/>
                    </a:lnTo>
                    <a:lnTo>
                      <a:pt x="1" y="430"/>
                    </a:lnTo>
                    <a:lnTo>
                      <a:pt x="78" y="430"/>
                    </a:lnTo>
                    <a:lnTo>
                      <a:pt x="78" y="420"/>
                    </a:lnTo>
                    <a:lnTo>
                      <a:pt x="8" y="420"/>
                    </a:lnTo>
                    <a:lnTo>
                      <a:pt x="5" y="418"/>
                    </a:lnTo>
                    <a:lnTo>
                      <a:pt x="8"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3" name="Freeform 1649"/>
              <p:cNvSpPr>
                <a:spLocks/>
              </p:cNvSpPr>
              <p:nvPr/>
            </p:nvSpPr>
            <p:spPr bwMode="auto">
              <a:xfrm>
                <a:off x="8310" y="4031"/>
                <a:ext cx="80" cy="658"/>
              </a:xfrm>
              <a:custGeom>
                <a:avLst/>
                <a:gdLst>
                  <a:gd name="T0" fmla="+- 0 8379 8310"/>
                  <a:gd name="T1" fmla="*/ T0 w 80"/>
                  <a:gd name="T2" fmla="+- 0 4446 4031"/>
                  <a:gd name="T3" fmla="*/ 4446 h 658"/>
                  <a:gd name="T4" fmla="+- 0 8353 8310"/>
                  <a:gd name="T5" fmla="*/ T4 w 80"/>
                  <a:gd name="T6" fmla="+- 0 4446 4031"/>
                  <a:gd name="T7" fmla="*/ 4446 h 658"/>
                  <a:gd name="T8" fmla="+- 0 8356 8310"/>
                  <a:gd name="T9" fmla="*/ T8 w 80"/>
                  <a:gd name="T10" fmla="+- 0 4449 4031"/>
                  <a:gd name="T11" fmla="*/ 4449 h 658"/>
                  <a:gd name="T12" fmla="+- 0 8353 8310"/>
                  <a:gd name="T13" fmla="*/ T12 w 80"/>
                  <a:gd name="T14" fmla="+- 0 4451 4031"/>
                  <a:gd name="T15" fmla="*/ 4451 h 658"/>
                  <a:gd name="T16" fmla="+- 0 8379 8310"/>
                  <a:gd name="T17" fmla="*/ T16 w 80"/>
                  <a:gd name="T18" fmla="+- 0 4451 4031"/>
                  <a:gd name="T19" fmla="*/ 4451 h 658"/>
                  <a:gd name="T20" fmla="+- 0 8377 8310"/>
                  <a:gd name="T21" fmla="*/ T20 w 80"/>
                  <a:gd name="T22" fmla="+- 0 4449 4031"/>
                  <a:gd name="T23" fmla="*/ 4449 h 658"/>
                  <a:gd name="T24" fmla="+- 0 8379 831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9" y="415"/>
                    </a:moveTo>
                    <a:lnTo>
                      <a:pt x="43" y="415"/>
                    </a:lnTo>
                    <a:lnTo>
                      <a:pt x="46" y="418"/>
                    </a:lnTo>
                    <a:lnTo>
                      <a:pt x="43" y="420"/>
                    </a:lnTo>
                    <a:lnTo>
                      <a:pt x="69" y="420"/>
                    </a:lnTo>
                    <a:lnTo>
                      <a:pt x="67" y="418"/>
                    </a:lnTo>
                    <a:lnTo>
                      <a:pt x="6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17" name="Group 1646"/>
            <p:cNvGrpSpPr>
              <a:grpSpLocks/>
            </p:cNvGrpSpPr>
            <p:nvPr/>
          </p:nvGrpSpPr>
          <p:grpSpPr bwMode="auto">
            <a:xfrm>
              <a:off x="8311" y="4463"/>
              <a:ext cx="77" cy="2"/>
              <a:chOff x="8311" y="4463"/>
              <a:chExt cx="77" cy="2"/>
            </a:xfrm>
          </p:grpSpPr>
          <p:sp>
            <p:nvSpPr>
              <p:cNvPr id="38569" name="Freeform 1647"/>
              <p:cNvSpPr>
                <a:spLocks/>
              </p:cNvSpPr>
              <p:nvPr/>
            </p:nvSpPr>
            <p:spPr bwMode="auto">
              <a:xfrm>
                <a:off x="8311" y="4463"/>
                <a:ext cx="77" cy="2"/>
              </a:xfrm>
              <a:custGeom>
                <a:avLst/>
                <a:gdLst>
                  <a:gd name="T0" fmla="+- 0 8311 8311"/>
                  <a:gd name="T1" fmla="*/ T0 w 77"/>
                  <a:gd name="T2" fmla="+- 0 8388 8311"/>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8" name="Group 1644"/>
            <p:cNvGrpSpPr>
              <a:grpSpLocks/>
            </p:cNvGrpSpPr>
            <p:nvPr/>
          </p:nvGrpSpPr>
          <p:grpSpPr bwMode="auto">
            <a:xfrm>
              <a:off x="8315" y="4449"/>
              <a:ext cx="73" cy="2"/>
              <a:chOff x="8315" y="4449"/>
              <a:chExt cx="73" cy="2"/>
            </a:xfrm>
          </p:grpSpPr>
          <p:sp>
            <p:nvSpPr>
              <p:cNvPr id="38568" name="Freeform 1645"/>
              <p:cNvSpPr>
                <a:spLocks/>
              </p:cNvSpPr>
              <p:nvPr/>
            </p:nvSpPr>
            <p:spPr bwMode="auto">
              <a:xfrm>
                <a:off x="8315" y="4449"/>
                <a:ext cx="73" cy="2"/>
              </a:xfrm>
              <a:custGeom>
                <a:avLst/>
                <a:gdLst>
                  <a:gd name="T0" fmla="+- 0 8315 8315"/>
                  <a:gd name="T1" fmla="*/ T0 w 73"/>
                  <a:gd name="T2" fmla="+- 0 8388 8315"/>
                  <a:gd name="T3" fmla="*/ T2 w 73"/>
                </a:gdLst>
                <a:ahLst/>
                <a:cxnLst>
                  <a:cxn ang="0">
                    <a:pos x="T1" y="0"/>
                  </a:cxn>
                  <a:cxn ang="0">
                    <a:pos x="T3" y="0"/>
                  </a:cxn>
                </a:cxnLst>
                <a:rect l="0" t="0" r="r" b="b"/>
                <a:pathLst>
                  <a:path w="73">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9" name="Group 1642"/>
            <p:cNvGrpSpPr>
              <a:grpSpLocks/>
            </p:cNvGrpSpPr>
            <p:nvPr/>
          </p:nvGrpSpPr>
          <p:grpSpPr bwMode="auto">
            <a:xfrm>
              <a:off x="8310" y="4465"/>
              <a:ext cx="2" cy="224"/>
              <a:chOff x="8310" y="4465"/>
              <a:chExt cx="2" cy="224"/>
            </a:xfrm>
          </p:grpSpPr>
          <p:sp>
            <p:nvSpPr>
              <p:cNvPr id="38567" name="Freeform 1643"/>
              <p:cNvSpPr>
                <a:spLocks/>
              </p:cNvSpPr>
              <p:nvPr/>
            </p:nvSpPr>
            <p:spPr bwMode="auto">
              <a:xfrm>
                <a:off x="8310"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0" name="Group 1640"/>
            <p:cNvGrpSpPr>
              <a:grpSpLocks/>
            </p:cNvGrpSpPr>
            <p:nvPr/>
          </p:nvGrpSpPr>
          <p:grpSpPr bwMode="auto">
            <a:xfrm>
              <a:off x="8310" y="4031"/>
              <a:ext cx="2" cy="430"/>
              <a:chOff x="8310" y="4031"/>
              <a:chExt cx="2" cy="430"/>
            </a:xfrm>
          </p:grpSpPr>
          <p:sp>
            <p:nvSpPr>
              <p:cNvPr id="38566" name="Freeform 1641"/>
              <p:cNvSpPr>
                <a:spLocks/>
              </p:cNvSpPr>
              <p:nvPr/>
            </p:nvSpPr>
            <p:spPr bwMode="auto">
              <a:xfrm>
                <a:off x="8310"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1" name="Group 1637"/>
            <p:cNvGrpSpPr>
              <a:grpSpLocks/>
            </p:cNvGrpSpPr>
            <p:nvPr/>
          </p:nvGrpSpPr>
          <p:grpSpPr bwMode="auto">
            <a:xfrm>
              <a:off x="8308" y="4463"/>
              <a:ext cx="3" cy="2"/>
              <a:chOff x="8308" y="4463"/>
              <a:chExt cx="3" cy="2"/>
            </a:xfrm>
          </p:grpSpPr>
          <p:sp>
            <p:nvSpPr>
              <p:cNvPr id="38564" name="Freeform 1639"/>
              <p:cNvSpPr>
                <a:spLocks/>
              </p:cNvSpPr>
              <p:nvPr/>
            </p:nvSpPr>
            <p:spPr bwMode="auto">
              <a:xfrm>
                <a:off x="8308" y="4463"/>
                <a:ext cx="3" cy="2"/>
              </a:xfrm>
              <a:custGeom>
                <a:avLst/>
                <a:gdLst>
                  <a:gd name="T0" fmla="+- 0 8308 8308"/>
                  <a:gd name="T1" fmla="*/ T0 w 3"/>
                  <a:gd name="T2" fmla="+- 0 8311 8308"/>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65" name="Picture 163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22" name="Group 1635"/>
            <p:cNvGrpSpPr>
              <a:grpSpLocks/>
            </p:cNvGrpSpPr>
            <p:nvPr/>
          </p:nvGrpSpPr>
          <p:grpSpPr bwMode="auto">
            <a:xfrm>
              <a:off x="8294" y="4019"/>
              <a:ext cx="3" cy="656"/>
              <a:chOff x="8294" y="4019"/>
              <a:chExt cx="3" cy="656"/>
            </a:xfrm>
          </p:grpSpPr>
          <p:sp>
            <p:nvSpPr>
              <p:cNvPr id="38563" name="Freeform 1636"/>
              <p:cNvSpPr>
                <a:spLocks/>
              </p:cNvSpPr>
              <p:nvPr/>
            </p:nvSpPr>
            <p:spPr bwMode="auto">
              <a:xfrm>
                <a:off x="8294" y="4019"/>
                <a:ext cx="3" cy="656"/>
              </a:xfrm>
              <a:custGeom>
                <a:avLst/>
                <a:gdLst>
                  <a:gd name="T0" fmla="+- 0 8294 8294"/>
                  <a:gd name="T1" fmla="*/ T0 w 3"/>
                  <a:gd name="T2" fmla="+- 0 4675 4019"/>
                  <a:gd name="T3" fmla="*/ 4675 h 656"/>
                  <a:gd name="T4" fmla="+- 0 8297 8294"/>
                  <a:gd name="T5" fmla="*/ T4 w 3"/>
                  <a:gd name="T6" fmla="+- 0 4675 4019"/>
                  <a:gd name="T7" fmla="*/ 4675 h 656"/>
                  <a:gd name="T8" fmla="+- 0 8297 8294"/>
                  <a:gd name="T9" fmla="*/ T8 w 3"/>
                  <a:gd name="T10" fmla="+- 0 4019 4019"/>
                  <a:gd name="T11" fmla="*/ 4019 h 656"/>
                  <a:gd name="T12" fmla="+- 0 8294 8294"/>
                  <a:gd name="T13" fmla="*/ T12 w 3"/>
                  <a:gd name="T14" fmla="+- 0 4019 4019"/>
                  <a:gd name="T15" fmla="*/ 4019 h 656"/>
                  <a:gd name="T16" fmla="+- 0 8294 829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23" name="Group 1633"/>
            <p:cNvGrpSpPr>
              <a:grpSpLocks/>
            </p:cNvGrpSpPr>
            <p:nvPr/>
          </p:nvGrpSpPr>
          <p:grpSpPr bwMode="auto">
            <a:xfrm>
              <a:off x="8294" y="4018"/>
              <a:ext cx="82" cy="2"/>
              <a:chOff x="8294" y="4018"/>
              <a:chExt cx="82" cy="2"/>
            </a:xfrm>
          </p:grpSpPr>
          <p:sp>
            <p:nvSpPr>
              <p:cNvPr id="38562" name="Freeform 1634"/>
              <p:cNvSpPr>
                <a:spLocks/>
              </p:cNvSpPr>
              <p:nvPr/>
            </p:nvSpPr>
            <p:spPr bwMode="auto">
              <a:xfrm>
                <a:off x="8294" y="4018"/>
                <a:ext cx="82" cy="2"/>
              </a:xfrm>
              <a:custGeom>
                <a:avLst/>
                <a:gdLst>
                  <a:gd name="T0" fmla="+- 0 8294 8294"/>
                  <a:gd name="T1" fmla="*/ T0 w 82"/>
                  <a:gd name="T2" fmla="+- 0 8376 829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4" name="Group 1631"/>
            <p:cNvGrpSpPr>
              <a:grpSpLocks/>
            </p:cNvGrpSpPr>
            <p:nvPr/>
          </p:nvGrpSpPr>
          <p:grpSpPr bwMode="auto">
            <a:xfrm>
              <a:off x="8295" y="4674"/>
              <a:ext cx="80" cy="2"/>
              <a:chOff x="8295" y="4674"/>
              <a:chExt cx="80" cy="2"/>
            </a:xfrm>
          </p:grpSpPr>
          <p:sp>
            <p:nvSpPr>
              <p:cNvPr id="38561" name="Freeform 1632"/>
              <p:cNvSpPr>
                <a:spLocks/>
              </p:cNvSpPr>
              <p:nvPr/>
            </p:nvSpPr>
            <p:spPr bwMode="auto">
              <a:xfrm>
                <a:off x="8295" y="4674"/>
                <a:ext cx="80" cy="2"/>
              </a:xfrm>
              <a:custGeom>
                <a:avLst/>
                <a:gdLst>
                  <a:gd name="T0" fmla="+- 0 8295 8295"/>
                  <a:gd name="T1" fmla="*/ T0 w 80"/>
                  <a:gd name="T2" fmla="+- 0 8375 829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5" name="Group 1629"/>
            <p:cNvGrpSpPr>
              <a:grpSpLocks/>
            </p:cNvGrpSpPr>
            <p:nvPr/>
          </p:nvGrpSpPr>
          <p:grpSpPr bwMode="auto">
            <a:xfrm>
              <a:off x="8297" y="4672"/>
              <a:ext cx="80" cy="2"/>
              <a:chOff x="8297" y="4672"/>
              <a:chExt cx="80" cy="2"/>
            </a:xfrm>
          </p:grpSpPr>
          <p:sp>
            <p:nvSpPr>
              <p:cNvPr id="38560" name="Freeform 1630"/>
              <p:cNvSpPr>
                <a:spLocks/>
              </p:cNvSpPr>
              <p:nvPr/>
            </p:nvSpPr>
            <p:spPr bwMode="auto">
              <a:xfrm>
                <a:off x="8297" y="4672"/>
                <a:ext cx="80" cy="2"/>
              </a:xfrm>
              <a:custGeom>
                <a:avLst/>
                <a:gdLst>
                  <a:gd name="T0" fmla="+- 0 8297 8297"/>
                  <a:gd name="T1" fmla="*/ T0 w 80"/>
                  <a:gd name="T2" fmla="+- 0 8376 829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6" name="Group 1626"/>
            <p:cNvGrpSpPr>
              <a:grpSpLocks/>
            </p:cNvGrpSpPr>
            <p:nvPr/>
          </p:nvGrpSpPr>
          <p:grpSpPr bwMode="auto">
            <a:xfrm>
              <a:off x="8318" y="4310"/>
              <a:ext cx="47" cy="67"/>
              <a:chOff x="8318" y="4310"/>
              <a:chExt cx="47" cy="67"/>
            </a:xfrm>
          </p:grpSpPr>
          <p:sp>
            <p:nvSpPr>
              <p:cNvPr id="38558" name="Freeform 1628"/>
              <p:cNvSpPr>
                <a:spLocks/>
              </p:cNvSpPr>
              <p:nvPr/>
            </p:nvSpPr>
            <p:spPr bwMode="auto">
              <a:xfrm>
                <a:off x="8318" y="4310"/>
                <a:ext cx="47" cy="67"/>
              </a:xfrm>
              <a:custGeom>
                <a:avLst/>
                <a:gdLst>
                  <a:gd name="T0" fmla="+- 0 8346 8318"/>
                  <a:gd name="T1" fmla="*/ T0 w 47"/>
                  <a:gd name="T2" fmla="+- 0 4310 4310"/>
                  <a:gd name="T3" fmla="*/ 4310 h 67"/>
                  <a:gd name="T4" fmla="+- 0 8318 8318"/>
                  <a:gd name="T5" fmla="*/ T4 w 47"/>
                  <a:gd name="T6" fmla="+- 0 4359 4310"/>
                  <a:gd name="T7" fmla="*/ 4359 h 67"/>
                  <a:gd name="T8" fmla="+- 0 8319 8318"/>
                  <a:gd name="T9" fmla="*/ T8 w 47"/>
                  <a:gd name="T10" fmla="+- 0 4360 4310"/>
                  <a:gd name="T11" fmla="*/ 4360 h 67"/>
                  <a:gd name="T12" fmla="+- 0 8319 8318"/>
                  <a:gd name="T13" fmla="*/ T12 w 47"/>
                  <a:gd name="T14" fmla="+- 0 4361 4310"/>
                  <a:gd name="T15" fmla="*/ 4361 h 67"/>
                  <a:gd name="T16" fmla="+- 0 8347 8318"/>
                  <a:gd name="T17" fmla="*/ T16 w 47"/>
                  <a:gd name="T18" fmla="+- 0 4361 4310"/>
                  <a:gd name="T19" fmla="*/ 4361 h 67"/>
                  <a:gd name="T20" fmla="+- 0 8347 8318"/>
                  <a:gd name="T21" fmla="*/ T20 w 47"/>
                  <a:gd name="T22" fmla="+- 0 4376 4310"/>
                  <a:gd name="T23" fmla="*/ 4376 h 67"/>
                  <a:gd name="T24" fmla="+- 0 8348 8318"/>
                  <a:gd name="T25" fmla="*/ T24 w 47"/>
                  <a:gd name="T26" fmla="+- 0 4376 4310"/>
                  <a:gd name="T27" fmla="*/ 4376 h 67"/>
                  <a:gd name="T28" fmla="+- 0 8349 8318"/>
                  <a:gd name="T29" fmla="*/ T28 w 47"/>
                  <a:gd name="T30" fmla="+- 0 4376 4310"/>
                  <a:gd name="T31" fmla="*/ 4376 h 67"/>
                  <a:gd name="T32" fmla="+- 0 8353 8318"/>
                  <a:gd name="T33" fmla="*/ T32 w 47"/>
                  <a:gd name="T34" fmla="+- 0 4376 4310"/>
                  <a:gd name="T35" fmla="*/ 4376 h 67"/>
                  <a:gd name="T36" fmla="+- 0 8354 8318"/>
                  <a:gd name="T37" fmla="*/ T36 w 47"/>
                  <a:gd name="T38" fmla="+- 0 4376 4310"/>
                  <a:gd name="T39" fmla="*/ 4376 h 67"/>
                  <a:gd name="T40" fmla="+- 0 8355 8318"/>
                  <a:gd name="T41" fmla="*/ T40 w 47"/>
                  <a:gd name="T42" fmla="+- 0 4376 4310"/>
                  <a:gd name="T43" fmla="*/ 4376 h 67"/>
                  <a:gd name="T44" fmla="+- 0 8355 8318"/>
                  <a:gd name="T45" fmla="*/ T44 w 47"/>
                  <a:gd name="T46" fmla="+- 0 4375 4310"/>
                  <a:gd name="T47" fmla="*/ 4375 h 67"/>
                  <a:gd name="T48" fmla="+- 0 8355 8318"/>
                  <a:gd name="T49" fmla="*/ T48 w 47"/>
                  <a:gd name="T50" fmla="+- 0 4361 4310"/>
                  <a:gd name="T51" fmla="*/ 4361 h 67"/>
                  <a:gd name="T52" fmla="+- 0 8362 8318"/>
                  <a:gd name="T53" fmla="*/ T52 w 47"/>
                  <a:gd name="T54" fmla="+- 0 4361 4310"/>
                  <a:gd name="T55" fmla="*/ 4361 h 67"/>
                  <a:gd name="T56" fmla="+- 0 8364 8318"/>
                  <a:gd name="T57" fmla="*/ T56 w 47"/>
                  <a:gd name="T58" fmla="+- 0 4360 4310"/>
                  <a:gd name="T59" fmla="*/ 4360 h 67"/>
                  <a:gd name="T60" fmla="+- 0 8364 8318"/>
                  <a:gd name="T61" fmla="*/ T60 w 47"/>
                  <a:gd name="T62" fmla="+- 0 4357 4310"/>
                  <a:gd name="T63" fmla="*/ 4357 h 67"/>
                  <a:gd name="T64" fmla="+- 0 8364 8318"/>
                  <a:gd name="T65" fmla="*/ T64 w 47"/>
                  <a:gd name="T66" fmla="+- 0 4355 4310"/>
                  <a:gd name="T67" fmla="*/ 4355 h 67"/>
                  <a:gd name="T68" fmla="+- 0 8362 8318"/>
                  <a:gd name="T69" fmla="*/ T68 w 47"/>
                  <a:gd name="T70" fmla="+- 0 4354 4310"/>
                  <a:gd name="T71" fmla="*/ 4354 h 67"/>
                  <a:gd name="T72" fmla="+- 0 8326 8318"/>
                  <a:gd name="T73" fmla="*/ T72 w 47"/>
                  <a:gd name="T74" fmla="+- 0 4354 4310"/>
                  <a:gd name="T75" fmla="*/ 4354 h 67"/>
                  <a:gd name="T76" fmla="+- 0 8347 8318"/>
                  <a:gd name="T77" fmla="*/ T76 w 47"/>
                  <a:gd name="T78" fmla="+- 0 4318 4310"/>
                  <a:gd name="T79" fmla="*/ 4318 h 67"/>
                  <a:gd name="T80" fmla="+- 0 8355 8318"/>
                  <a:gd name="T81" fmla="*/ T80 w 47"/>
                  <a:gd name="T82" fmla="+- 0 4318 4310"/>
                  <a:gd name="T83" fmla="*/ 4318 h 67"/>
                  <a:gd name="T84" fmla="+- 0 8355 8318"/>
                  <a:gd name="T85" fmla="*/ T84 w 47"/>
                  <a:gd name="T86" fmla="+- 0 4312 4310"/>
                  <a:gd name="T87" fmla="*/ 4312 h 67"/>
                  <a:gd name="T88" fmla="+- 0 8355 8318"/>
                  <a:gd name="T89" fmla="*/ T88 w 47"/>
                  <a:gd name="T90" fmla="+- 0 4311 4310"/>
                  <a:gd name="T91" fmla="*/ 4311 h 67"/>
                  <a:gd name="T92" fmla="+- 0 8354 8318"/>
                  <a:gd name="T93" fmla="*/ T92 w 47"/>
                  <a:gd name="T94" fmla="+- 0 4311 4310"/>
                  <a:gd name="T95" fmla="*/ 4311 h 67"/>
                  <a:gd name="T96" fmla="+- 0 8352 8318"/>
                  <a:gd name="T97" fmla="*/ T96 w 47"/>
                  <a:gd name="T98" fmla="+- 0 4310 4310"/>
                  <a:gd name="T99" fmla="*/ 4310 h 67"/>
                  <a:gd name="T100" fmla="+- 0 8346 8318"/>
                  <a:gd name="T101" fmla="*/ T100 w 47"/>
                  <a:gd name="T102" fmla="+- 0 4310 4310"/>
                  <a:gd name="T103" fmla="*/ 431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0"/>
                    </a:lnTo>
                    <a:lnTo>
                      <a:pt x="1" y="51"/>
                    </a:lnTo>
                    <a:lnTo>
                      <a:pt x="29" y="51"/>
                    </a:lnTo>
                    <a:lnTo>
                      <a:pt x="29" y="66"/>
                    </a:lnTo>
                    <a:lnTo>
                      <a:pt x="30" y="66"/>
                    </a:lnTo>
                    <a:lnTo>
                      <a:pt x="31" y="66"/>
                    </a:lnTo>
                    <a:lnTo>
                      <a:pt x="35" y="66"/>
                    </a:lnTo>
                    <a:lnTo>
                      <a:pt x="36" y="66"/>
                    </a:lnTo>
                    <a:lnTo>
                      <a:pt x="37" y="66"/>
                    </a:lnTo>
                    <a:lnTo>
                      <a:pt x="37" y="65"/>
                    </a:lnTo>
                    <a:lnTo>
                      <a:pt x="37" y="51"/>
                    </a:lnTo>
                    <a:lnTo>
                      <a:pt x="44" y="51"/>
                    </a:lnTo>
                    <a:lnTo>
                      <a:pt x="46" y="50"/>
                    </a:lnTo>
                    <a:lnTo>
                      <a:pt x="46" y="47"/>
                    </a:lnTo>
                    <a:lnTo>
                      <a:pt x="46" y="45"/>
                    </a:lnTo>
                    <a:lnTo>
                      <a:pt x="44" y="44"/>
                    </a:lnTo>
                    <a:lnTo>
                      <a:pt x="8" y="44"/>
                    </a:lnTo>
                    <a:lnTo>
                      <a:pt x="29" y="8"/>
                    </a:lnTo>
                    <a:lnTo>
                      <a:pt x="37" y="8"/>
                    </a:lnTo>
                    <a:lnTo>
                      <a:pt x="37" y="2"/>
                    </a:lnTo>
                    <a:lnTo>
                      <a:pt x="37" y="1"/>
                    </a:lnTo>
                    <a:lnTo>
                      <a:pt x="36"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59" name="Freeform 1627"/>
              <p:cNvSpPr>
                <a:spLocks/>
              </p:cNvSpPr>
              <p:nvPr/>
            </p:nvSpPr>
            <p:spPr bwMode="auto">
              <a:xfrm>
                <a:off x="8318" y="4310"/>
                <a:ext cx="47" cy="67"/>
              </a:xfrm>
              <a:custGeom>
                <a:avLst/>
                <a:gdLst>
                  <a:gd name="T0" fmla="+- 0 8355 8318"/>
                  <a:gd name="T1" fmla="*/ T0 w 47"/>
                  <a:gd name="T2" fmla="+- 0 4318 4310"/>
                  <a:gd name="T3" fmla="*/ 4318 h 67"/>
                  <a:gd name="T4" fmla="+- 0 8347 8318"/>
                  <a:gd name="T5" fmla="*/ T4 w 47"/>
                  <a:gd name="T6" fmla="+- 0 4318 4310"/>
                  <a:gd name="T7" fmla="*/ 4318 h 67"/>
                  <a:gd name="T8" fmla="+- 0 8347 8318"/>
                  <a:gd name="T9" fmla="*/ T8 w 47"/>
                  <a:gd name="T10" fmla="+- 0 4354 4310"/>
                  <a:gd name="T11" fmla="*/ 4354 h 67"/>
                  <a:gd name="T12" fmla="+- 0 8355 8318"/>
                  <a:gd name="T13" fmla="*/ T12 w 47"/>
                  <a:gd name="T14" fmla="+- 0 4354 4310"/>
                  <a:gd name="T15" fmla="*/ 4354 h 67"/>
                  <a:gd name="T16" fmla="+- 0 8355 8318"/>
                  <a:gd name="T17" fmla="*/ T16 w 47"/>
                  <a:gd name="T18" fmla="+- 0 4318 4310"/>
                  <a:gd name="T19" fmla="*/ 4318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27" name="Group 1621"/>
            <p:cNvGrpSpPr>
              <a:grpSpLocks/>
            </p:cNvGrpSpPr>
            <p:nvPr/>
          </p:nvGrpSpPr>
          <p:grpSpPr bwMode="auto">
            <a:xfrm>
              <a:off x="8389" y="4031"/>
              <a:ext cx="80" cy="658"/>
              <a:chOff x="8389" y="4031"/>
              <a:chExt cx="80" cy="658"/>
            </a:xfrm>
          </p:grpSpPr>
          <p:sp>
            <p:nvSpPr>
              <p:cNvPr id="38554" name="Freeform 1625"/>
              <p:cNvSpPr>
                <a:spLocks/>
              </p:cNvSpPr>
              <p:nvPr/>
            </p:nvSpPr>
            <p:spPr bwMode="auto">
              <a:xfrm>
                <a:off x="8389" y="4031"/>
                <a:ext cx="80" cy="658"/>
              </a:xfrm>
              <a:custGeom>
                <a:avLst/>
                <a:gdLst>
                  <a:gd name="T0" fmla="+- 0 8467 8389"/>
                  <a:gd name="T1" fmla="*/ T0 w 80"/>
                  <a:gd name="T2" fmla="+- 0 4451 4031"/>
                  <a:gd name="T3" fmla="*/ 4451 h 658"/>
                  <a:gd name="T4" fmla="+- 0 8390 8389"/>
                  <a:gd name="T5" fmla="*/ T4 w 80"/>
                  <a:gd name="T6" fmla="+- 0 4451 4031"/>
                  <a:gd name="T7" fmla="*/ 4451 h 658"/>
                  <a:gd name="T8" fmla="+- 0 8391 8389"/>
                  <a:gd name="T9" fmla="*/ T8 w 80"/>
                  <a:gd name="T10" fmla="+- 0 4461 4031"/>
                  <a:gd name="T11" fmla="*/ 4461 h 658"/>
                  <a:gd name="T12" fmla="+- 0 8393 8389"/>
                  <a:gd name="T13" fmla="*/ T12 w 80"/>
                  <a:gd name="T14" fmla="+- 0 4463 4031"/>
                  <a:gd name="T15" fmla="*/ 4463 h 658"/>
                  <a:gd name="T16" fmla="+- 0 8391 8389"/>
                  <a:gd name="T17" fmla="*/ T16 w 80"/>
                  <a:gd name="T18" fmla="+- 0 4466 4031"/>
                  <a:gd name="T19" fmla="*/ 4466 h 658"/>
                  <a:gd name="T20" fmla="+- 0 8390 8389"/>
                  <a:gd name="T21" fmla="*/ T20 w 80"/>
                  <a:gd name="T22" fmla="+- 0 4688 4031"/>
                  <a:gd name="T23" fmla="*/ 4688 h 658"/>
                  <a:gd name="T24" fmla="+- 0 8389 8389"/>
                  <a:gd name="T25" fmla="*/ T24 w 80"/>
                  <a:gd name="T26" fmla="+- 0 4689 4031"/>
                  <a:gd name="T27" fmla="*/ 4689 h 658"/>
                  <a:gd name="T28" fmla="+- 0 8468 8389"/>
                  <a:gd name="T29" fmla="*/ T28 w 80"/>
                  <a:gd name="T30" fmla="+- 0 4689 4031"/>
                  <a:gd name="T31" fmla="*/ 4689 h 658"/>
                  <a:gd name="T32" fmla="+- 0 8467 8389"/>
                  <a:gd name="T33" fmla="*/ T32 w 80"/>
                  <a:gd name="T34" fmla="+- 0 4688 4031"/>
                  <a:gd name="T35" fmla="*/ 4688 h 658"/>
                  <a:gd name="T36" fmla="+- 0 8467 8389"/>
                  <a:gd name="T37" fmla="*/ T36 w 80"/>
                  <a:gd name="T38" fmla="+- 0 4466 4031"/>
                  <a:gd name="T39" fmla="*/ 4466 h 658"/>
                  <a:gd name="T40" fmla="+- 0 8416 8389"/>
                  <a:gd name="T41" fmla="*/ T40 w 80"/>
                  <a:gd name="T42" fmla="+- 0 4466 4031"/>
                  <a:gd name="T43" fmla="*/ 4466 h 658"/>
                  <a:gd name="T44" fmla="+- 0 8413 8389"/>
                  <a:gd name="T45" fmla="*/ T44 w 80"/>
                  <a:gd name="T46" fmla="+- 0 4463 4031"/>
                  <a:gd name="T47" fmla="*/ 4463 h 658"/>
                  <a:gd name="T48" fmla="+- 0 8416 8389"/>
                  <a:gd name="T49" fmla="*/ T48 w 80"/>
                  <a:gd name="T50" fmla="+- 0 4461 4031"/>
                  <a:gd name="T51" fmla="*/ 4461 h 658"/>
                  <a:gd name="T52" fmla="+- 0 8467 8389"/>
                  <a:gd name="T53" fmla="*/ T52 w 80"/>
                  <a:gd name="T54" fmla="+- 0 4461 4031"/>
                  <a:gd name="T55" fmla="*/ 4461 h 658"/>
                  <a:gd name="T56" fmla="+- 0 8467 8389"/>
                  <a:gd name="T57" fmla="*/ T56 w 80"/>
                  <a:gd name="T58" fmla="+- 0 4451 4031"/>
                  <a:gd name="T59"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78" y="420"/>
                    </a:moveTo>
                    <a:lnTo>
                      <a:pt x="1" y="420"/>
                    </a:lnTo>
                    <a:lnTo>
                      <a:pt x="2" y="430"/>
                    </a:lnTo>
                    <a:lnTo>
                      <a:pt x="4" y="432"/>
                    </a:lnTo>
                    <a:lnTo>
                      <a:pt x="2" y="435"/>
                    </a:lnTo>
                    <a:lnTo>
                      <a:pt x="1" y="657"/>
                    </a:lnTo>
                    <a:lnTo>
                      <a:pt x="0" y="658"/>
                    </a:lnTo>
                    <a:lnTo>
                      <a:pt x="79" y="658"/>
                    </a:lnTo>
                    <a:lnTo>
                      <a:pt x="78" y="657"/>
                    </a:lnTo>
                    <a:lnTo>
                      <a:pt x="78" y="435"/>
                    </a:lnTo>
                    <a:lnTo>
                      <a:pt x="27" y="435"/>
                    </a:lnTo>
                    <a:lnTo>
                      <a:pt x="24" y="432"/>
                    </a:lnTo>
                    <a:lnTo>
                      <a:pt x="27"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55" name="Freeform 1624"/>
              <p:cNvSpPr>
                <a:spLocks/>
              </p:cNvSpPr>
              <p:nvPr/>
            </p:nvSpPr>
            <p:spPr bwMode="auto">
              <a:xfrm>
                <a:off x="8389" y="4031"/>
                <a:ext cx="80" cy="658"/>
              </a:xfrm>
              <a:custGeom>
                <a:avLst/>
                <a:gdLst>
                  <a:gd name="T0" fmla="+- 0 8467 8389"/>
                  <a:gd name="T1" fmla="*/ T0 w 80"/>
                  <a:gd name="T2" fmla="+- 0 4461 4031"/>
                  <a:gd name="T3" fmla="*/ 4461 h 658"/>
                  <a:gd name="T4" fmla="+- 0 8451 8389"/>
                  <a:gd name="T5" fmla="*/ T4 w 80"/>
                  <a:gd name="T6" fmla="+- 0 4461 4031"/>
                  <a:gd name="T7" fmla="*/ 4461 h 658"/>
                  <a:gd name="T8" fmla="+- 0 8454 8389"/>
                  <a:gd name="T9" fmla="*/ T8 w 80"/>
                  <a:gd name="T10" fmla="+- 0 4463 4031"/>
                  <a:gd name="T11" fmla="*/ 4463 h 658"/>
                  <a:gd name="T12" fmla="+- 0 8451 8389"/>
                  <a:gd name="T13" fmla="*/ T12 w 80"/>
                  <a:gd name="T14" fmla="+- 0 4466 4031"/>
                  <a:gd name="T15" fmla="*/ 4466 h 658"/>
                  <a:gd name="T16" fmla="+- 0 8467 8389"/>
                  <a:gd name="T17" fmla="*/ T16 w 80"/>
                  <a:gd name="T18" fmla="+- 0 4466 4031"/>
                  <a:gd name="T19" fmla="*/ 4466 h 658"/>
                  <a:gd name="T20" fmla="+- 0 8467 8389"/>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62" y="430"/>
                    </a:lnTo>
                    <a:lnTo>
                      <a:pt x="65" y="432"/>
                    </a:lnTo>
                    <a:lnTo>
                      <a:pt x="62"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56" name="Freeform 1623"/>
              <p:cNvSpPr>
                <a:spLocks/>
              </p:cNvSpPr>
              <p:nvPr/>
            </p:nvSpPr>
            <p:spPr bwMode="auto">
              <a:xfrm>
                <a:off x="8389" y="4031"/>
                <a:ext cx="80" cy="658"/>
              </a:xfrm>
              <a:custGeom>
                <a:avLst/>
                <a:gdLst>
                  <a:gd name="T0" fmla="+- 0 8441 8389"/>
                  <a:gd name="T1" fmla="*/ T0 w 80"/>
                  <a:gd name="T2" fmla="+- 0 4446 4031"/>
                  <a:gd name="T3" fmla="*/ 4446 h 658"/>
                  <a:gd name="T4" fmla="+- 0 8415 8389"/>
                  <a:gd name="T5" fmla="*/ T4 w 80"/>
                  <a:gd name="T6" fmla="+- 0 4446 4031"/>
                  <a:gd name="T7" fmla="*/ 4446 h 658"/>
                  <a:gd name="T8" fmla="+- 0 8418 8389"/>
                  <a:gd name="T9" fmla="*/ T8 w 80"/>
                  <a:gd name="T10" fmla="+- 0 4449 4031"/>
                  <a:gd name="T11" fmla="*/ 4449 h 658"/>
                  <a:gd name="T12" fmla="+- 0 8415 8389"/>
                  <a:gd name="T13" fmla="*/ T12 w 80"/>
                  <a:gd name="T14" fmla="+- 0 4451 4031"/>
                  <a:gd name="T15" fmla="*/ 4451 h 658"/>
                  <a:gd name="T16" fmla="+- 0 8441 8389"/>
                  <a:gd name="T17" fmla="*/ T16 w 80"/>
                  <a:gd name="T18" fmla="+- 0 4451 4031"/>
                  <a:gd name="T19" fmla="*/ 4451 h 658"/>
                  <a:gd name="T20" fmla="+- 0 8438 8389"/>
                  <a:gd name="T21" fmla="*/ T20 w 80"/>
                  <a:gd name="T22" fmla="+- 0 4449 4031"/>
                  <a:gd name="T23" fmla="*/ 4449 h 658"/>
                  <a:gd name="T24" fmla="+- 0 8441 838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2" y="415"/>
                    </a:moveTo>
                    <a:lnTo>
                      <a:pt x="26" y="415"/>
                    </a:lnTo>
                    <a:lnTo>
                      <a:pt x="29" y="418"/>
                    </a:lnTo>
                    <a:lnTo>
                      <a:pt x="26" y="420"/>
                    </a:lnTo>
                    <a:lnTo>
                      <a:pt x="52" y="420"/>
                    </a:lnTo>
                    <a:lnTo>
                      <a:pt x="49" y="418"/>
                    </a:lnTo>
                    <a:lnTo>
                      <a:pt x="52"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57" name="Freeform 1622"/>
              <p:cNvSpPr>
                <a:spLocks/>
              </p:cNvSpPr>
              <p:nvPr/>
            </p:nvSpPr>
            <p:spPr bwMode="auto">
              <a:xfrm>
                <a:off x="8389" y="4031"/>
                <a:ext cx="80" cy="658"/>
              </a:xfrm>
              <a:custGeom>
                <a:avLst/>
                <a:gdLst>
                  <a:gd name="T0" fmla="+- 0 8468 8389"/>
                  <a:gd name="T1" fmla="*/ T0 w 80"/>
                  <a:gd name="T2" fmla="+- 0 4031 4031"/>
                  <a:gd name="T3" fmla="*/ 4031 h 658"/>
                  <a:gd name="T4" fmla="+- 0 8389 8389"/>
                  <a:gd name="T5" fmla="*/ T4 w 80"/>
                  <a:gd name="T6" fmla="+- 0 4031 4031"/>
                  <a:gd name="T7" fmla="*/ 4031 h 658"/>
                  <a:gd name="T8" fmla="+- 0 8390 8389"/>
                  <a:gd name="T9" fmla="*/ T8 w 80"/>
                  <a:gd name="T10" fmla="+- 0 4033 4031"/>
                  <a:gd name="T11" fmla="*/ 4033 h 658"/>
                  <a:gd name="T12" fmla="+- 0 8390 8389"/>
                  <a:gd name="T13" fmla="*/ T12 w 80"/>
                  <a:gd name="T14" fmla="+- 0 4446 4031"/>
                  <a:gd name="T15" fmla="*/ 4446 h 658"/>
                  <a:gd name="T16" fmla="+- 0 8467 8389"/>
                  <a:gd name="T17" fmla="*/ T16 w 80"/>
                  <a:gd name="T18" fmla="+- 0 4446 4031"/>
                  <a:gd name="T19" fmla="*/ 4446 h 658"/>
                  <a:gd name="T20" fmla="+- 0 8467 8389"/>
                  <a:gd name="T21" fmla="*/ T20 w 80"/>
                  <a:gd name="T22" fmla="+- 0 4033 4031"/>
                  <a:gd name="T23" fmla="*/ 4033 h 658"/>
                  <a:gd name="T24" fmla="+- 0 8468 8389"/>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28" name="Group 1619"/>
            <p:cNvGrpSpPr>
              <a:grpSpLocks/>
            </p:cNvGrpSpPr>
            <p:nvPr/>
          </p:nvGrpSpPr>
          <p:grpSpPr bwMode="auto">
            <a:xfrm>
              <a:off x="8391" y="4463"/>
              <a:ext cx="64" cy="2"/>
              <a:chOff x="8391" y="4463"/>
              <a:chExt cx="64" cy="2"/>
            </a:xfrm>
          </p:grpSpPr>
          <p:sp>
            <p:nvSpPr>
              <p:cNvPr id="38553" name="Freeform 1620"/>
              <p:cNvSpPr>
                <a:spLocks/>
              </p:cNvSpPr>
              <p:nvPr/>
            </p:nvSpPr>
            <p:spPr bwMode="auto">
              <a:xfrm>
                <a:off x="8391" y="4463"/>
                <a:ext cx="64" cy="2"/>
              </a:xfrm>
              <a:custGeom>
                <a:avLst/>
                <a:gdLst>
                  <a:gd name="T0" fmla="+- 0 8391 8391"/>
                  <a:gd name="T1" fmla="*/ T0 w 64"/>
                  <a:gd name="T2" fmla="+- 0 8454 8391"/>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9" name="Group 1617"/>
            <p:cNvGrpSpPr>
              <a:grpSpLocks/>
            </p:cNvGrpSpPr>
            <p:nvPr/>
          </p:nvGrpSpPr>
          <p:grpSpPr bwMode="auto">
            <a:xfrm>
              <a:off x="8390" y="4449"/>
              <a:ext cx="77" cy="2"/>
              <a:chOff x="8390" y="4449"/>
              <a:chExt cx="77" cy="2"/>
            </a:xfrm>
          </p:grpSpPr>
          <p:sp>
            <p:nvSpPr>
              <p:cNvPr id="38552" name="Freeform 1618"/>
              <p:cNvSpPr>
                <a:spLocks/>
              </p:cNvSpPr>
              <p:nvPr/>
            </p:nvSpPr>
            <p:spPr bwMode="auto">
              <a:xfrm>
                <a:off x="8390" y="4449"/>
                <a:ext cx="77" cy="2"/>
              </a:xfrm>
              <a:custGeom>
                <a:avLst/>
                <a:gdLst>
                  <a:gd name="T0" fmla="+- 0 8390 8390"/>
                  <a:gd name="T1" fmla="*/ T0 w 77"/>
                  <a:gd name="T2" fmla="+- 0 8467 839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0" name="Group 1615"/>
            <p:cNvGrpSpPr>
              <a:grpSpLocks/>
            </p:cNvGrpSpPr>
            <p:nvPr/>
          </p:nvGrpSpPr>
          <p:grpSpPr bwMode="auto">
            <a:xfrm>
              <a:off x="8389" y="4465"/>
              <a:ext cx="2" cy="224"/>
              <a:chOff x="8389" y="4465"/>
              <a:chExt cx="2" cy="224"/>
            </a:xfrm>
          </p:grpSpPr>
          <p:sp>
            <p:nvSpPr>
              <p:cNvPr id="38551" name="Freeform 1616"/>
              <p:cNvSpPr>
                <a:spLocks/>
              </p:cNvSpPr>
              <p:nvPr/>
            </p:nvSpPr>
            <p:spPr bwMode="auto">
              <a:xfrm>
                <a:off x="8389"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1" name="Group 1613"/>
            <p:cNvGrpSpPr>
              <a:grpSpLocks/>
            </p:cNvGrpSpPr>
            <p:nvPr/>
          </p:nvGrpSpPr>
          <p:grpSpPr bwMode="auto">
            <a:xfrm>
              <a:off x="8388" y="4456"/>
              <a:ext cx="3" cy="2"/>
              <a:chOff x="8388" y="4456"/>
              <a:chExt cx="3" cy="2"/>
            </a:xfrm>
          </p:grpSpPr>
          <p:sp>
            <p:nvSpPr>
              <p:cNvPr id="38550" name="Freeform 1614"/>
              <p:cNvSpPr>
                <a:spLocks/>
              </p:cNvSpPr>
              <p:nvPr/>
            </p:nvSpPr>
            <p:spPr bwMode="auto">
              <a:xfrm>
                <a:off x="8388" y="4456"/>
                <a:ext cx="3" cy="2"/>
              </a:xfrm>
              <a:custGeom>
                <a:avLst/>
                <a:gdLst>
                  <a:gd name="T0" fmla="+- 0 8388 8388"/>
                  <a:gd name="T1" fmla="*/ T0 w 3"/>
                  <a:gd name="T2" fmla="+- 0 8390 8388"/>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2" name="Group 1611"/>
            <p:cNvGrpSpPr>
              <a:grpSpLocks/>
            </p:cNvGrpSpPr>
            <p:nvPr/>
          </p:nvGrpSpPr>
          <p:grpSpPr bwMode="auto">
            <a:xfrm>
              <a:off x="8389" y="4031"/>
              <a:ext cx="2" cy="414"/>
              <a:chOff x="8389" y="4031"/>
              <a:chExt cx="2" cy="414"/>
            </a:xfrm>
          </p:grpSpPr>
          <p:sp>
            <p:nvSpPr>
              <p:cNvPr id="38549" name="Freeform 1612"/>
              <p:cNvSpPr>
                <a:spLocks/>
              </p:cNvSpPr>
              <p:nvPr/>
            </p:nvSpPr>
            <p:spPr bwMode="auto">
              <a:xfrm>
                <a:off x="838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3" name="Group 1609"/>
            <p:cNvGrpSpPr>
              <a:grpSpLocks/>
            </p:cNvGrpSpPr>
            <p:nvPr/>
          </p:nvGrpSpPr>
          <p:grpSpPr bwMode="auto">
            <a:xfrm>
              <a:off x="8388" y="4463"/>
              <a:ext cx="3" cy="2"/>
              <a:chOff x="8388" y="4463"/>
              <a:chExt cx="3" cy="2"/>
            </a:xfrm>
          </p:grpSpPr>
          <p:sp>
            <p:nvSpPr>
              <p:cNvPr id="38548" name="Freeform 1610"/>
              <p:cNvSpPr>
                <a:spLocks/>
              </p:cNvSpPr>
              <p:nvPr/>
            </p:nvSpPr>
            <p:spPr bwMode="auto">
              <a:xfrm>
                <a:off x="8388" y="4463"/>
                <a:ext cx="3" cy="2"/>
              </a:xfrm>
              <a:custGeom>
                <a:avLst/>
                <a:gdLst>
                  <a:gd name="T0" fmla="+- 0 8388 8388"/>
                  <a:gd name="T1" fmla="*/ T0 w 3"/>
                  <a:gd name="T2" fmla="+- 0 8390 8388"/>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4" name="Group 1606"/>
            <p:cNvGrpSpPr>
              <a:grpSpLocks/>
            </p:cNvGrpSpPr>
            <p:nvPr/>
          </p:nvGrpSpPr>
          <p:grpSpPr bwMode="auto">
            <a:xfrm>
              <a:off x="8388" y="4449"/>
              <a:ext cx="3" cy="2"/>
              <a:chOff x="8388" y="4449"/>
              <a:chExt cx="3" cy="2"/>
            </a:xfrm>
          </p:grpSpPr>
          <p:sp>
            <p:nvSpPr>
              <p:cNvPr id="38546" name="Freeform 1608"/>
              <p:cNvSpPr>
                <a:spLocks/>
              </p:cNvSpPr>
              <p:nvPr/>
            </p:nvSpPr>
            <p:spPr bwMode="auto">
              <a:xfrm>
                <a:off x="8388" y="4449"/>
                <a:ext cx="3" cy="2"/>
              </a:xfrm>
              <a:custGeom>
                <a:avLst/>
                <a:gdLst>
                  <a:gd name="T0" fmla="+- 0 8388 8388"/>
                  <a:gd name="T1" fmla="*/ T0 w 3"/>
                  <a:gd name="T2" fmla="+- 0 8390 8388"/>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47" name="Picture 160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7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35" name="Group 1604"/>
            <p:cNvGrpSpPr>
              <a:grpSpLocks/>
            </p:cNvGrpSpPr>
            <p:nvPr/>
          </p:nvGrpSpPr>
          <p:grpSpPr bwMode="auto">
            <a:xfrm>
              <a:off x="8373" y="4019"/>
              <a:ext cx="3" cy="656"/>
              <a:chOff x="8373" y="4019"/>
              <a:chExt cx="3" cy="656"/>
            </a:xfrm>
          </p:grpSpPr>
          <p:sp>
            <p:nvSpPr>
              <p:cNvPr id="38545" name="Freeform 1605"/>
              <p:cNvSpPr>
                <a:spLocks/>
              </p:cNvSpPr>
              <p:nvPr/>
            </p:nvSpPr>
            <p:spPr bwMode="auto">
              <a:xfrm>
                <a:off x="8373" y="4019"/>
                <a:ext cx="3" cy="656"/>
              </a:xfrm>
              <a:custGeom>
                <a:avLst/>
                <a:gdLst>
                  <a:gd name="T0" fmla="+- 0 8373 8373"/>
                  <a:gd name="T1" fmla="*/ T0 w 3"/>
                  <a:gd name="T2" fmla="+- 0 4675 4019"/>
                  <a:gd name="T3" fmla="*/ 4675 h 656"/>
                  <a:gd name="T4" fmla="+- 0 8376 8373"/>
                  <a:gd name="T5" fmla="*/ T4 w 3"/>
                  <a:gd name="T6" fmla="+- 0 4675 4019"/>
                  <a:gd name="T7" fmla="*/ 4675 h 656"/>
                  <a:gd name="T8" fmla="+- 0 8376 8373"/>
                  <a:gd name="T9" fmla="*/ T8 w 3"/>
                  <a:gd name="T10" fmla="+- 0 4019 4019"/>
                  <a:gd name="T11" fmla="*/ 4019 h 656"/>
                  <a:gd name="T12" fmla="+- 0 8373 8373"/>
                  <a:gd name="T13" fmla="*/ T12 w 3"/>
                  <a:gd name="T14" fmla="+- 0 4019 4019"/>
                  <a:gd name="T15" fmla="*/ 4019 h 656"/>
                  <a:gd name="T16" fmla="+- 0 8373 837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36" name="Group 1602"/>
            <p:cNvGrpSpPr>
              <a:grpSpLocks/>
            </p:cNvGrpSpPr>
            <p:nvPr/>
          </p:nvGrpSpPr>
          <p:grpSpPr bwMode="auto">
            <a:xfrm>
              <a:off x="8373" y="4018"/>
              <a:ext cx="82" cy="2"/>
              <a:chOff x="8373" y="4018"/>
              <a:chExt cx="82" cy="2"/>
            </a:xfrm>
          </p:grpSpPr>
          <p:sp>
            <p:nvSpPr>
              <p:cNvPr id="38544" name="Freeform 1603"/>
              <p:cNvSpPr>
                <a:spLocks/>
              </p:cNvSpPr>
              <p:nvPr/>
            </p:nvSpPr>
            <p:spPr bwMode="auto">
              <a:xfrm>
                <a:off x="8373" y="4018"/>
                <a:ext cx="82" cy="2"/>
              </a:xfrm>
              <a:custGeom>
                <a:avLst/>
                <a:gdLst>
                  <a:gd name="T0" fmla="+- 0 8373 8373"/>
                  <a:gd name="T1" fmla="*/ T0 w 82"/>
                  <a:gd name="T2" fmla="+- 0 8455 837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7" name="Group 1600"/>
            <p:cNvGrpSpPr>
              <a:grpSpLocks/>
            </p:cNvGrpSpPr>
            <p:nvPr/>
          </p:nvGrpSpPr>
          <p:grpSpPr bwMode="auto">
            <a:xfrm>
              <a:off x="8375" y="4674"/>
              <a:ext cx="80" cy="2"/>
              <a:chOff x="8375" y="4674"/>
              <a:chExt cx="80" cy="2"/>
            </a:xfrm>
          </p:grpSpPr>
          <p:sp>
            <p:nvSpPr>
              <p:cNvPr id="38543" name="Freeform 1601"/>
              <p:cNvSpPr>
                <a:spLocks/>
              </p:cNvSpPr>
              <p:nvPr/>
            </p:nvSpPr>
            <p:spPr bwMode="auto">
              <a:xfrm>
                <a:off x="8375" y="4674"/>
                <a:ext cx="80" cy="2"/>
              </a:xfrm>
              <a:custGeom>
                <a:avLst/>
                <a:gdLst>
                  <a:gd name="T0" fmla="+- 0 8375 8375"/>
                  <a:gd name="T1" fmla="*/ T0 w 80"/>
                  <a:gd name="T2" fmla="+- 0 8455 837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8" name="Group 1598"/>
            <p:cNvGrpSpPr>
              <a:grpSpLocks/>
            </p:cNvGrpSpPr>
            <p:nvPr/>
          </p:nvGrpSpPr>
          <p:grpSpPr bwMode="auto">
            <a:xfrm>
              <a:off x="8376" y="4672"/>
              <a:ext cx="80" cy="2"/>
              <a:chOff x="8376" y="4672"/>
              <a:chExt cx="80" cy="2"/>
            </a:xfrm>
          </p:grpSpPr>
          <p:sp>
            <p:nvSpPr>
              <p:cNvPr id="38542" name="Freeform 1599"/>
              <p:cNvSpPr>
                <a:spLocks/>
              </p:cNvSpPr>
              <p:nvPr/>
            </p:nvSpPr>
            <p:spPr bwMode="auto">
              <a:xfrm>
                <a:off x="8376" y="4672"/>
                <a:ext cx="80" cy="2"/>
              </a:xfrm>
              <a:custGeom>
                <a:avLst/>
                <a:gdLst>
                  <a:gd name="T0" fmla="+- 0 8376 8376"/>
                  <a:gd name="T1" fmla="*/ T0 w 80"/>
                  <a:gd name="T2" fmla="+- 0 8455 837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9" name="Group 1593"/>
            <p:cNvGrpSpPr>
              <a:grpSpLocks/>
            </p:cNvGrpSpPr>
            <p:nvPr/>
          </p:nvGrpSpPr>
          <p:grpSpPr bwMode="auto">
            <a:xfrm>
              <a:off x="8400" y="4311"/>
              <a:ext cx="41" cy="67"/>
              <a:chOff x="8400" y="4311"/>
              <a:chExt cx="41" cy="67"/>
            </a:xfrm>
          </p:grpSpPr>
          <p:sp>
            <p:nvSpPr>
              <p:cNvPr id="38538" name="Freeform 1597"/>
              <p:cNvSpPr>
                <a:spLocks/>
              </p:cNvSpPr>
              <p:nvPr/>
            </p:nvSpPr>
            <p:spPr bwMode="auto">
              <a:xfrm>
                <a:off x="8400" y="4311"/>
                <a:ext cx="41" cy="67"/>
              </a:xfrm>
              <a:custGeom>
                <a:avLst/>
                <a:gdLst>
                  <a:gd name="T0" fmla="+- 0 8401 8400"/>
                  <a:gd name="T1" fmla="*/ T0 w 41"/>
                  <a:gd name="T2" fmla="+- 0 4366 4311"/>
                  <a:gd name="T3" fmla="*/ 4366 h 67"/>
                  <a:gd name="T4" fmla="+- 0 8401 8400"/>
                  <a:gd name="T5" fmla="*/ T4 w 41"/>
                  <a:gd name="T6" fmla="+- 0 4366 4311"/>
                  <a:gd name="T7" fmla="*/ 4366 h 67"/>
                  <a:gd name="T8" fmla="+- 0 8400 8400"/>
                  <a:gd name="T9" fmla="*/ T8 w 41"/>
                  <a:gd name="T10" fmla="+- 0 4367 4311"/>
                  <a:gd name="T11" fmla="*/ 4367 h 67"/>
                  <a:gd name="T12" fmla="+- 0 8400 8400"/>
                  <a:gd name="T13" fmla="*/ T12 w 41"/>
                  <a:gd name="T14" fmla="+- 0 4367 4311"/>
                  <a:gd name="T15" fmla="*/ 4367 h 67"/>
                  <a:gd name="T16" fmla="+- 0 8400 8400"/>
                  <a:gd name="T17" fmla="*/ T16 w 41"/>
                  <a:gd name="T18" fmla="+- 0 4370 4311"/>
                  <a:gd name="T19" fmla="*/ 4370 h 67"/>
                  <a:gd name="T20" fmla="+- 0 8400 8400"/>
                  <a:gd name="T21" fmla="*/ T20 w 41"/>
                  <a:gd name="T22" fmla="+- 0 4372 4311"/>
                  <a:gd name="T23" fmla="*/ 4372 h 67"/>
                  <a:gd name="T24" fmla="+- 0 8420 8400"/>
                  <a:gd name="T25" fmla="*/ T24 w 41"/>
                  <a:gd name="T26" fmla="+- 0 4377 4311"/>
                  <a:gd name="T27" fmla="*/ 4377 h 67"/>
                  <a:gd name="T28" fmla="+- 0 8423 8400"/>
                  <a:gd name="T29" fmla="*/ T28 w 41"/>
                  <a:gd name="T30" fmla="+- 0 4377 4311"/>
                  <a:gd name="T31" fmla="*/ 4377 h 67"/>
                  <a:gd name="T32" fmla="+- 0 8429 8400"/>
                  <a:gd name="T33" fmla="*/ T32 w 41"/>
                  <a:gd name="T34" fmla="+- 0 4375 4311"/>
                  <a:gd name="T35" fmla="*/ 4375 h 67"/>
                  <a:gd name="T36" fmla="+- 0 8432 8400"/>
                  <a:gd name="T37" fmla="*/ T36 w 41"/>
                  <a:gd name="T38" fmla="+- 0 4373 4311"/>
                  <a:gd name="T39" fmla="*/ 4373 h 67"/>
                  <a:gd name="T40" fmla="+- 0 8436 8400"/>
                  <a:gd name="T41" fmla="*/ T40 w 41"/>
                  <a:gd name="T42" fmla="+- 0 4370 4311"/>
                  <a:gd name="T43" fmla="*/ 4370 h 67"/>
                  <a:gd name="T44" fmla="+- 0 8414 8400"/>
                  <a:gd name="T45" fmla="*/ T44 w 41"/>
                  <a:gd name="T46" fmla="+- 0 4370 4311"/>
                  <a:gd name="T47" fmla="*/ 4370 h 67"/>
                  <a:gd name="T48" fmla="+- 0 8412 8400"/>
                  <a:gd name="T49" fmla="*/ T48 w 41"/>
                  <a:gd name="T50" fmla="+- 0 4370 4311"/>
                  <a:gd name="T51" fmla="*/ 4370 h 67"/>
                  <a:gd name="T52" fmla="+- 0 8410 8400"/>
                  <a:gd name="T53" fmla="*/ T52 w 41"/>
                  <a:gd name="T54" fmla="+- 0 4369 4311"/>
                  <a:gd name="T55" fmla="*/ 4369 h 67"/>
                  <a:gd name="T56" fmla="+- 0 8406 8400"/>
                  <a:gd name="T57" fmla="*/ T56 w 41"/>
                  <a:gd name="T58" fmla="+- 0 4368 4311"/>
                  <a:gd name="T59" fmla="*/ 4368 h 67"/>
                  <a:gd name="T60" fmla="+- 0 8403 8400"/>
                  <a:gd name="T61" fmla="*/ T60 w 41"/>
                  <a:gd name="T62" fmla="+- 0 4366 4311"/>
                  <a:gd name="T63" fmla="*/ 4366 h 67"/>
                  <a:gd name="T64" fmla="+- 0 8401 8400"/>
                  <a:gd name="T65" fmla="*/ T64 w 41"/>
                  <a:gd name="T66" fmla="+- 0 4366 4311"/>
                  <a:gd name="T67" fmla="*/ 436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5"/>
                    </a:lnTo>
                    <a:lnTo>
                      <a:pt x="0" y="56"/>
                    </a:lnTo>
                    <a:lnTo>
                      <a:pt x="0" y="59"/>
                    </a:lnTo>
                    <a:lnTo>
                      <a:pt x="0" y="61"/>
                    </a:lnTo>
                    <a:lnTo>
                      <a:pt x="20" y="66"/>
                    </a:lnTo>
                    <a:lnTo>
                      <a:pt x="23" y="66"/>
                    </a:lnTo>
                    <a:lnTo>
                      <a:pt x="29" y="64"/>
                    </a:lnTo>
                    <a:lnTo>
                      <a:pt x="32" y="62"/>
                    </a:lnTo>
                    <a:lnTo>
                      <a:pt x="36" y="59"/>
                    </a:lnTo>
                    <a:lnTo>
                      <a:pt x="14" y="59"/>
                    </a:lnTo>
                    <a:lnTo>
                      <a:pt x="12" y="59"/>
                    </a:lnTo>
                    <a:lnTo>
                      <a:pt x="10" y="58"/>
                    </a:lnTo>
                    <a:lnTo>
                      <a:pt x="6" y="57"/>
                    </a:lnTo>
                    <a:lnTo>
                      <a:pt x="3" y="55"/>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39" name="Freeform 1596"/>
              <p:cNvSpPr>
                <a:spLocks/>
              </p:cNvSpPr>
              <p:nvPr/>
            </p:nvSpPr>
            <p:spPr bwMode="auto">
              <a:xfrm>
                <a:off x="8400" y="4311"/>
                <a:ext cx="41" cy="67"/>
              </a:xfrm>
              <a:custGeom>
                <a:avLst/>
                <a:gdLst>
                  <a:gd name="T0" fmla="+- 0 8437 8400"/>
                  <a:gd name="T1" fmla="*/ T0 w 41"/>
                  <a:gd name="T2" fmla="+- 0 4343 4311"/>
                  <a:gd name="T3" fmla="*/ 4343 h 67"/>
                  <a:gd name="T4" fmla="+- 0 8418 8400"/>
                  <a:gd name="T5" fmla="*/ T4 w 41"/>
                  <a:gd name="T6" fmla="+- 0 4343 4311"/>
                  <a:gd name="T7" fmla="*/ 4343 h 67"/>
                  <a:gd name="T8" fmla="+- 0 8420 8400"/>
                  <a:gd name="T9" fmla="*/ T8 w 41"/>
                  <a:gd name="T10" fmla="+- 0 4343 4311"/>
                  <a:gd name="T11" fmla="*/ 4343 h 67"/>
                  <a:gd name="T12" fmla="+- 0 8424 8400"/>
                  <a:gd name="T13" fmla="*/ T12 w 41"/>
                  <a:gd name="T14" fmla="+- 0 4344 4311"/>
                  <a:gd name="T15" fmla="*/ 4344 h 67"/>
                  <a:gd name="T16" fmla="+- 0 8431 8400"/>
                  <a:gd name="T17" fmla="*/ T16 w 41"/>
                  <a:gd name="T18" fmla="+- 0 4354 4311"/>
                  <a:gd name="T19" fmla="*/ 4354 h 67"/>
                  <a:gd name="T20" fmla="+- 0 8431 8400"/>
                  <a:gd name="T21" fmla="*/ T20 w 41"/>
                  <a:gd name="T22" fmla="+- 0 4359 4311"/>
                  <a:gd name="T23" fmla="*/ 4359 h 67"/>
                  <a:gd name="T24" fmla="+- 0 8418 8400"/>
                  <a:gd name="T25" fmla="*/ T24 w 41"/>
                  <a:gd name="T26" fmla="+- 0 4370 4311"/>
                  <a:gd name="T27" fmla="*/ 4370 h 67"/>
                  <a:gd name="T28" fmla="+- 0 8436 8400"/>
                  <a:gd name="T29" fmla="*/ T28 w 41"/>
                  <a:gd name="T30" fmla="+- 0 4370 4311"/>
                  <a:gd name="T31" fmla="*/ 4370 h 67"/>
                  <a:gd name="T32" fmla="+- 0 8436 8400"/>
                  <a:gd name="T33" fmla="*/ T32 w 41"/>
                  <a:gd name="T34" fmla="+- 0 4369 4311"/>
                  <a:gd name="T35" fmla="*/ 4369 h 67"/>
                  <a:gd name="T36" fmla="+- 0 8438 8400"/>
                  <a:gd name="T37" fmla="*/ T36 w 41"/>
                  <a:gd name="T38" fmla="+- 0 4367 4311"/>
                  <a:gd name="T39" fmla="*/ 4367 h 67"/>
                  <a:gd name="T40" fmla="+- 0 8440 8400"/>
                  <a:gd name="T41" fmla="*/ T40 w 41"/>
                  <a:gd name="T42" fmla="+- 0 4362 4311"/>
                  <a:gd name="T43" fmla="*/ 4362 h 67"/>
                  <a:gd name="T44" fmla="+- 0 8441 8400"/>
                  <a:gd name="T45" fmla="*/ T44 w 41"/>
                  <a:gd name="T46" fmla="+- 0 4359 4311"/>
                  <a:gd name="T47" fmla="*/ 4359 h 67"/>
                  <a:gd name="T48" fmla="+- 0 8440 8400"/>
                  <a:gd name="T49" fmla="*/ T48 w 41"/>
                  <a:gd name="T50" fmla="+- 0 4352 4311"/>
                  <a:gd name="T51" fmla="*/ 4352 h 67"/>
                  <a:gd name="T52" fmla="+- 0 8440 8400"/>
                  <a:gd name="T53" fmla="*/ T52 w 41"/>
                  <a:gd name="T54" fmla="+- 0 4350 4311"/>
                  <a:gd name="T55" fmla="*/ 4350 h 67"/>
                  <a:gd name="T56" fmla="+- 0 8438 8400"/>
                  <a:gd name="T57" fmla="*/ T56 w 41"/>
                  <a:gd name="T58" fmla="+- 0 4345 4311"/>
                  <a:gd name="T59" fmla="*/ 4345 h 67"/>
                  <a:gd name="T60" fmla="+- 0 8437 8400"/>
                  <a:gd name="T61" fmla="*/ T60 w 41"/>
                  <a:gd name="T62" fmla="+- 0 4343 4311"/>
                  <a:gd name="T63" fmla="*/ 434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0" y="32"/>
                    </a:lnTo>
                    <a:lnTo>
                      <a:pt x="24" y="33"/>
                    </a:lnTo>
                    <a:lnTo>
                      <a:pt x="31" y="43"/>
                    </a:lnTo>
                    <a:lnTo>
                      <a:pt x="31" y="48"/>
                    </a:lnTo>
                    <a:lnTo>
                      <a:pt x="18" y="59"/>
                    </a:lnTo>
                    <a:lnTo>
                      <a:pt x="36" y="59"/>
                    </a:lnTo>
                    <a:lnTo>
                      <a:pt x="36" y="58"/>
                    </a:lnTo>
                    <a:lnTo>
                      <a:pt x="38" y="56"/>
                    </a:lnTo>
                    <a:lnTo>
                      <a:pt x="40" y="51"/>
                    </a:lnTo>
                    <a:lnTo>
                      <a:pt x="41" y="48"/>
                    </a:lnTo>
                    <a:lnTo>
                      <a:pt x="40"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40" name="Freeform 1595"/>
              <p:cNvSpPr>
                <a:spLocks/>
              </p:cNvSpPr>
              <p:nvPr/>
            </p:nvSpPr>
            <p:spPr bwMode="auto">
              <a:xfrm>
                <a:off x="8400" y="4311"/>
                <a:ext cx="41" cy="67"/>
              </a:xfrm>
              <a:custGeom>
                <a:avLst/>
                <a:gdLst>
                  <a:gd name="T0" fmla="+- 0 8435 8400"/>
                  <a:gd name="T1" fmla="*/ T0 w 41"/>
                  <a:gd name="T2" fmla="+- 0 4311 4311"/>
                  <a:gd name="T3" fmla="*/ 4311 h 67"/>
                  <a:gd name="T4" fmla="+- 0 8406 8400"/>
                  <a:gd name="T5" fmla="*/ T4 w 41"/>
                  <a:gd name="T6" fmla="+- 0 4311 4311"/>
                  <a:gd name="T7" fmla="*/ 4311 h 67"/>
                  <a:gd name="T8" fmla="+- 0 8404 8400"/>
                  <a:gd name="T9" fmla="*/ T8 w 41"/>
                  <a:gd name="T10" fmla="+- 0 4311 4311"/>
                  <a:gd name="T11" fmla="*/ 4311 h 67"/>
                  <a:gd name="T12" fmla="+- 0 8403 8400"/>
                  <a:gd name="T13" fmla="*/ T12 w 41"/>
                  <a:gd name="T14" fmla="+- 0 4314 4311"/>
                  <a:gd name="T15" fmla="*/ 4314 h 67"/>
                  <a:gd name="T16" fmla="+- 0 8403 8400"/>
                  <a:gd name="T17" fmla="*/ T16 w 41"/>
                  <a:gd name="T18" fmla="+- 0 4341 4311"/>
                  <a:gd name="T19" fmla="*/ 4341 h 67"/>
                  <a:gd name="T20" fmla="+- 0 8404 8400"/>
                  <a:gd name="T21" fmla="*/ T20 w 41"/>
                  <a:gd name="T22" fmla="+- 0 4343 4311"/>
                  <a:gd name="T23" fmla="*/ 4343 h 67"/>
                  <a:gd name="T24" fmla="+- 0 8406 8400"/>
                  <a:gd name="T25" fmla="*/ T24 w 41"/>
                  <a:gd name="T26" fmla="+- 0 4344 4311"/>
                  <a:gd name="T27" fmla="*/ 4344 h 67"/>
                  <a:gd name="T28" fmla="+- 0 8410 8400"/>
                  <a:gd name="T29" fmla="*/ T28 w 41"/>
                  <a:gd name="T30" fmla="+- 0 4343 4311"/>
                  <a:gd name="T31" fmla="*/ 4343 h 67"/>
                  <a:gd name="T32" fmla="+- 0 8411 8400"/>
                  <a:gd name="T33" fmla="*/ T32 w 41"/>
                  <a:gd name="T34" fmla="+- 0 4343 4311"/>
                  <a:gd name="T35" fmla="*/ 4343 h 67"/>
                  <a:gd name="T36" fmla="+- 0 8418 8400"/>
                  <a:gd name="T37" fmla="*/ T36 w 41"/>
                  <a:gd name="T38" fmla="+- 0 4343 4311"/>
                  <a:gd name="T39" fmla="*/ 4343 h 67"/>
                  <a:gd name="T40" fmla="+- 0 8437 8400"/>
                  <a:gd name="T41" fmla="*/ T40 w 41"/>
                  <a:gd name="T42" fmla="+- 0 4343 4311"/>
                  <a:gd name="T43" fmla="*/ 4343 h 67"/>
                  <a:gd name="T44" fmla="+- 0 8433 8400"/>
                  <a:gd name="T45" fmla="*/ T44 w 41"/>
                  <a:gd name="T46" fmla="+- 0 4340 4311"/>
                  <a:gd name="T47" fmla="*/ 4340 h 67"/>
                  <a:gd name="T48" fmla="+- 0 8431 8400"/>
                  <a:gd name="T49" fmla="*/ T48 w 41"/>
                  <a:gd name="T50" fmla="+- 0 4338 4311"/>
                  <a:gd name="T51" fmla="*/ 4338 h 67"/>
                  <a:gd name="T52" fmla="+- 0 8425 8400"/>
                  <a:gd name="T53" fmla="*/ T52 w 41"/>
                  <a:gd name="T54" fmla="+- 0 4337 4311"/>
                  <a:gd name="T55" fmla="*/ 4337 h 67"/>
                  <a:gd name="T56" fmla="+- 0 8425 8400"/>
                  <a:gd name="T57" fmla="*/ T56 w 41"/>
                  <a:gd name="T58" fmla="+- 0 4337 4311"/>
                  <a:gd name="T59" fmla="*/ 4337 h 67"/>
                  <a:gd name="T60" fmla="+- 0 8411 8400"/>
                  <a:gd name="T61" fmla="*/ T60 w 41"/>
                  <a:gd name="T62" fmla="+- 0 4337 4311"/>
                  <a:gd name="T63" fmla="*/ 4337 h 67"/>
                  <a:gd name="T64" fmla="+- 0 8411 8400"/>
                  <a:gd name="T65" fmla="*/ T64 w 41"/>
                  <a:gd name="T66" fmla="+- 0 4318 4311"/>
                  <a:gd name="T67" fmla="*/ 4318 h 67"/>
                  <a:gd name="T68" fmla="+- 0 8435 8400"/>
                  <a:gd name="T69" fmla="*/ T68 w 41"/>
                  <a:gd name="T70" fmla="+- 0 4318 4311"/>
                  <a:gd name="T71" fmla="*/ 4318 h 67"/>
                  <a:gd name="T72" fmla="+- 0 8436 8400"/>
                  <a:gd name="T73" fmla="*/ T72 w 41"/>
                  <a:gd name="T74" fmla="+- 0 4317 4311"/>
                  <a:gd name="T75" fmla="*/ 4317 h 67"/>
                  <a:gd name="T76" fmla="+- 0 8437 8400"/>
                  <a:gd name="T77" fmla="*/ T76 w 41"/>
                  <a:gd name="T78" fmla="+- 0 4314 4311"/>
                  <a:gd name="T79" fmla="*/ 4314 h 67"/>
                  <a:gd name="T80" fmla="+- 0 8436 8400"/>
                  <a:gd name="T81" fmla="*/ T80 w 41"/>
                  <a:gd name="T82" fmla="+- 0 4313 4311"/>
                  <a:gd name="T83" fmla="*/ 4313 h 67"/>
                  <a:gd name="T84" fmla="+- 0 8436 8400"/>
                  <a:gd name="T85" fmla="*/ T84 w 41"/>
                  <a:gd name="T86" fmla="+- 0 4311 4311"/>
                  <a:gd name="T87" fmla="*/ 4311 h 67"/>
                  <a:gd name="T88" fmla="+- 0 8435 8400"/>
                  <a:gd name="T89" fmla="*/ T88 w 41"/>
                  <a:gd name="T90" fmla="+- 0 4311 4311"/>
                  <a:gd name="T91" fmla="*/ 4311 h 67"/>
                  <a:gd name="T92" fmla="+- 0 8435 8400"/>
                  <a:gd name="T93" fmla="*/ T92 w 41"/>
                  <a:gd name="T94" fmla="+- 0 4311 4311"/>
                  <a:gd name="T95" fmla="*/ 431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2"/>
                    </a:lnTo>
                    <a:lnTo>
                      <a:pt x="11" y="32"/>
                    </a:lnTo>
                    <a:lnTo>
                      <a:pt x="18" y="32"/>
                    </a:lnTo>
                    <a:lnTo>
                      <a:pt x="37" y="32"/>
                    </a:lnTo>
                    <a:lnTo>
                      <a:pt x="33" y="29"/>
                    </a:lnTo>
                    <a:lnTo>
                      <a:pt x="31" y="27"/>
                    </a:lnTo>
                    <a:lnTo>
                      <a:pt x="25" y="26"/>
                    </a:lnTo>
                    <a:lnTo>
                      <a:pt x="11" y="26"/>
                    </a:lnTo>
                    <a:lnTo>
                      <a:pt x="11" y="7"/>
                    </a:lnTo>
                    <a:lnTo>
                      <a:pt x="35" y="7"/>
                    </a:lnTo>
                    <a:lnTo>
                      <a:pt x="36" y="6"/>
                    </a:lnTo>
                    <a:lnTo>
                      <a:pt x="37" y="3"/>
                    </a:lnTo>
                    <a:lnTo>
                      <a:pt x="36" y="2"/>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41" name="Freeform 1594"/>
              <p:cNvSpPr>
                <a:spLocks/>
              </p:cNvSpPr>
              <p:nvPr/>
            </p:nvSpPr>
            <p:spPr bwMode="auto">
              <a:xfrm>
                <a:off x="8400" y="4311"/>
                <a:ext cx="41" cy="67"/>
              </a:xfrm>
              <a:custGeom>
                <a:avLst/>
                <a:gdLst>
                  <a:gd name="T0" fmla="+- 0 8422 8400"/>
                  <a:gd name="T1" fmla="*/ T0 w 41"/>
                  <a:gd name="T2" fmla="+- 0 4336 4311"/>
                  <a:gd name="T3" fmla="*/ 4336 h 67"/>
                  <a:gd name="T4" fmla="+- 0 8414 8400"/>
                  <a:gd name="T5" fmla="*/ T4 w 41"/>
                  <a:gd name="T6" fmla="+- 0 4336 4311"/>
                  <a:gd name="T7" fmla="*/ 4336 h 67"/>
                  <a:gd name="T8" fmla="+- 0 8411 8400"/>
                  <a:gd name="T9" fmla="*/ T8 w 41"/>
                  <a:gd name="T10" fmla="+- 0 4337 4311"/>
                  <a:gd name="T11" fmla="*/ 4337 h 67"/>
                  <a:gd name="T12" fmla="+- 0 8425 8400"/>
                  <a:gd name="T13" fmla="*/ T12 w 41"/>
                  <a:gd name="T14" fmla="+- 0 4337 4311"/>
                  <a:gd name="T15" fmla="*/ 4337 h 67"/>
                  <a:gd name="T16" fmla="+- 0 8422 8400"/>
                  <a:gd name="T17" fmla="*/ T16 w 41"/>
                  <a:gd name="T18" fmla="+- 0 4336 4311"/>
                  <a:gd name="T19" fmla="*/ 433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40" name="Group 1589"/>
            <p:cNvGrpSpPr>
              <a:grpSpLocks/>
            </p:cNvGrpSpPr>
            <p:nvPr/>
          </p:nvGrpSpPr>
          <p:grpSpPr bwMode="auto">
            <a:xfrm>
              <a:off x="8468" y="4031"/>
              <a:ext cx="80" cy="658"/>
              <a:chOff x="8468" y="4031"/>
              <a:chExt cx="80" cy="658"/>
            </a:xfrm>
          </p:grpSpPr>
          <p:sp>
            <p:nvSpPr>
              <p:cNvPr id="38535" name="Freeform 1592"/>
              <p:cNvSpPr>
                <a:spLocks/>
              </p:cNvSpPr>
              <p:nvPr/>
            </p:nvSpPr>
            <p:spPr bwMode="auto">
              <a:xfrm>
                <a:off x="8468" y="4031"/>
                <a:ext cx="80" cy="658"/>
              </a:xfrm>
              <a:custGeom>
                <a:avLst/>
                <a:gdLst>
                  <a:gd name="T0" fmla="+- 0 8468 8468"/>
                  <a:gd name="T1" fmla="*/ T0 w 80"/>
                  <a:gd name="T2" fmla="+- 0 4031 4031"/>
                  <a:gd name="T3" fmla="*/ 4031 h 658"/>
                  <a:gd name="T4" fmla="+- 0 8470 8468"/>
                  <a:gd name="T5" fmla="*/ T4 w 80"/>
                  <a:gd name="T6" fmla="+- 0 4033 4031"/>
                  <a:gd name="T7" fmla="*/ 4033 h 658"/>
                  <a:gd name="T8" fmla="+- 0 8470 8468"/>
                  <a:gd name="T9" fmla="*/ T8 w 80"/>
                  <a:gd name="T10" fmla="+- 0 4446 4031"/>
                  <a:gd name="T11" fmla="*/ 4446 h 658"/>
                  <a:gd name="T12" fmla="+- 0 8538 8468"/>
                  <a:gd name="T13" fmla="*/ T12 w 80"/>
                  <a:gd name="T14" fmla="+- 0 4446 4031"/>
                  <a:gd name="T15" fmla="*/ 4446 h 658"/>
                  <a:gd name="T16" fmla="+- 0 8541 8468"/>
                  <a:gd name="T17" fmla="*/ T16 w 80"/>
                  <a:gd name="T18" fmla="+- 0 4449 4031"/>
                  <a:gd name="T19" fmla="*/ 4449 h 658"/>
                  <a:gd name="T20" fmla="+- 0 8538 8468"/>
                  <a:gd name="T21" fmla="*/ T20 w 80"/>
                  <a:gd name="T22" fmla="+- 0 4451 4031"/>
                  <a:gd name="T23" fmla="*/ 4451 h 658"/>
                  <a:gd name="T24" fmla="+- 0 8470 8468"/>
                  <a:gd name="T25" fmla="*/ T24 w 80"/>
                  <a:gd name="T26" fmla="+- 0 4451 4031"/>
                  <a:gd name="T27" fmla="*/ 4451 h 658"/>
                  <a:gd name="T28" fmla="+- 0 8470 8468"/>
                  <a:gd name="T29" fmla="*/ T28 w 80"/>
                  <a:gd name="T30" fmla="+- 0 4688 4031"/>
                  <a:gd name="T31" fmla="*/ 4688 h 658"/>
                  <a:gd name="T32" fmla="+- 0 8468 8468"/>
                  <a:gd name="T33" fmla="*/ T32 w 80"/>
                  <a:gd name="T34" fmla="+- 0 4689 4031"/>
                  <a:gd name="T35" fmla="*/ 4689 h 658"/>
                  <a:gd name="T36" fmla="+- 0 8547 8468"/>
                  <a:gd name="T37" fmla="*/ T36 w 80"/>
                  <a:gd name="T38" fmla="+- 0 4689 4031"/>
                  <a:gd name="T39" fmla="*/ 4689 h 658"/>
                  <a:gd name="T40" fmla="+- 0 8546 8468"/>
                  <a:gd name="T41" fmla="*/ T40 w 80"/>
                  <a:gd name="T42" fmla="+- 0 4688 4031"/>
                  <a:gd name="T43" fmla="*/ 4688 h 658"/>
                  <a:gd name="T44" fmla="+- 0 8546 8468"/>
                  <a:gd name="T45" fmla="*/ T44 w 80"/>
                  <a:gd name="T46" fmla="+- 0 4466 4031"/>
                  <a:gd name="T47" fmla="*/ 4466 h 658"/>
                  <a:gd name="T48" fmla="+- 0 8476 8468"/>
                  <a:gd name="T49" fmla="*/ T48 w 80"/>
                  <a:gd name="T50" fmla="+- 0 4466 4031"/>
                  <a:gd name="T51" fmla="*/ 4466 h 658"/>
                  <a:gd name="T52" fmla="+- 0 8474 8468"/>
                  <a:gd name="T53" fmla="*/ T52 w 80"/>
                  <a:gd name="T54" fmla="+- 0 4463 4031"/>
                  <a:gd name="T55" fmla="*/ 4463 h 658"/>
                  <a:gd name="T56" fmla="+- 0 8476 8468"/>
                  <a:gd name="T57" fmla="*/ T56 w 80"/>
                  <a:gd name="T58" fmla="+- 0 4461 4031"/>
                  <a:gd name="T59" fmla="*/ 4461 h 658"/>
                  <a:gd name="T60" fmla="+- 0 8546 8468"/>
                  <a:gd name="T61" fmla="*/ T60 w 80"/>
                  <a:gd name="T62" fmla="+- 0 4461 4031"/>
                  <a:gd name="T63" fmla="*/ 4461 h 658"/>
                  <a:gd name="T64" fmla="+- 0 8546 8468"/>
                  <a:gd name="T65" fmla="*/ T64 w 80"/>
                  <a:gd name="T66" fmla="+- 0 4033 4031"/>
                  <a:gd name="T67" fmla="*/ 4033 h 658"/>
                  <a:gd name="T68" fmla="+- 0 8548 8468"/>
                  <a:gd name="T69" fmla="*/ T68 w 80"/>
                  <a:gd name="T70" fmla="+- 0 4031 4031"/>
                  <a:gd name="T71" fmla="*/ 4031 h 658"/>
                  <a:gd name="T72" fmla="+- 0 8468 8468"/>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415"/>
                    </a:lnTo>
                    <a:lnTo>
                      <a:pt x="70" y="415"/>
                    </a:lnTo>
                    <a:lnTo>
                      <a:pt x="73" y="418"/>
                    </a:lnTo>
                    <a:lnTo>
                      <a:pt x="70" y="420"/>
                    </a:lnTo>
                    <a:lnTo>
                      <a:pt x="2" y="420"/>
                    </a:lnTo>
                    <a:lnTo>
                      <a:pt x="2" y="657"/>
                    </a:lnTo>
                    <a:lnTo>
                      <a:pt x="0" y="658"/>
                    </a:lnTo>
                    <a:lnTo>
                      <a:pt x="79" y="658"/>
                    </a:lnTo>
                    <a:lnTo>
                      <a:pt x="78" y="657"/>
                    </a:lnTo>
                    <a:lnTo>
                      <a:pt x="78" y="435"/>
                    </a:lnTo>
                    <a:lnTo>
                      <a:pt x="8" y="435"/>
                    </a:lnTo>
                    <a:lnTo>
                      <a:pt x="6" y="432"/>
                    </a:lnTo>
                    <a:lnTo>
                      <a:pt x="8" y="430"/>
                    </a:lnTo>
                    <a:lnTo>
                      <a:pt x="78" y="430"/>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36" name="Freeform 1591"/>
              <p:cNvSpPr>
                <a:spLocks/>
              </p:cNvSpPr>
              <p:nvPr/>
            </p:nvSpPr>
            <p:spPr bwMode="auto">
              <a:xfrm>
                <a:off x="8468" y="4031"/>
                <a:ext cx="80" cy="658"/>
              </a:xfrm>
              <a:custGeom>
                <a:avLst/>
                <a:gdLst>
                  <a:gd name="T0" fmla="+- 0 8536 8468"/>
                  <a:gd name="T1" fmla="*/ T0 w 80"/>
                  <a:gd name="T2" fmla="+- 0 4461 4031"/>
                  <a:gd name="T3" fmla="*/ 4461 h 658"/>
                  <a:gd name="T4" fmla="+- 0 8512 8468"/>
                  <a:gd name="T5" fmla="*/ T4 w 80"/>
                  <a:gd name="T6" fmla="+- 0 4461 4031"/>
                  <a:gd name="T7" fmla="*/ 4461 h 658"/>
                  <a:gd name="T8" fmla="+- 0 8514 8468"/>
                  <a:gd name="T9" fmla="*/ T8 w 80"/>
                  <a:gd name="T10" fmla="+- 0 4463 4031"/>
                  <a:gd name="T11" fmla="*/ 4463 h 658"/>
                  <a:gd name="T12" fmla="+- 0 8512 8468"/>
                  <a:gd name="T13" fmla="*/ T12 w 80"/>
                  <a:gd name="T14" fmla="+- 0 4466 4031"/>
                  <a:gd name="T15" fmla="*/ 4466 h 658"/>
                  <a:gd name="T16" fmla="+- 0 8536 8468"/>
                  <a:gd name="T17" fmla="*/ T16 w 80"/>
                  <a:gd name="T18" fmla="+- 0 4466 4031"/>
                  <a:gd name="T19" fmla="*/ 4466 h 658"/>
                  <a:gd name="T20" fmla="+- 0 8534 8468"/>
                  <a:gd name="T21" fmla="*/ T20 w 80"/>
                  <a:gd name="T22" fmla="+- 0 4463 4031"/>
                  <a:gd name="T23" fmla="*/ 4463 h 658"/>
                  <a:gd name="T24" fmla="+- 0 8536 846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8" y="430"/>
                    </a:moveTo>
                    <a:lnTo>
                      <a:pt x="44" y="430"/>
                    </a:lnTo>
                    <a:lnTo>
                      <a:pt x="46" y="432"/>
                    </a:lnTo>
                    <a:lnTo>
                      <a:pt x="44" y="435"/>
                    </a:lnTo>
                    <a:lnTo>
                      <a:pt x="68" y="435"/>
                    </a:lnTo>
                    <a:lnTo>
                      <a:pt x="66" y="432"/>
                    </a:lnTo>
                    <a:lnTo>
                      <a:pt x="6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37" name="Freeform 1590"/>
              <p:cNvSpPr>
                <a:spLocks/>
              </p:cNvSpPr>
              <p:nvPr/>
            </p:nvSpPr>
            <p:spPr bwMode="auto">
              <a:xfrm>
                <a:off x="8468" y="4031"/>
                <a:ext cx="80" cy="658"/>
              </a:xfrm>
              <a:custGeom>
                <a:avLst/>
                <a:gdLst>
                  <a:gd name="T0" fmla="+- 0 8502 8468"/>
                  <a:gd name="T1" fmla="*/ T0 w 80"/>
                  <a:gd name="T2" fmla="+- 0 4446 4031"/>
                  <a:gd name="T3" fmla="*/ 4446 h 658"/>
                  <a:gd name="T4" fmla="+- 0 8477 8468"/>
                  <a:gd name="T5" fmla="*/ T4 w 80"/>
                  <a:gd name="T6" fmla="+- 0 4446 4031"/>
                  <a:gd name="T7" fmla="*/ 4446 h 658"/>
                  <a:gd name="T8" fmla="+- 0 8479 8468"/>
                  <a:gd name="T9" fmla="*/ T8 w 80"/>
                  <a:gd name="T10" fmla="+- 0 4449 4031"/>
                  <a:gd name="T11" fmla="*/ 4449 h 658"/>
                  <a:gd name="T12" fmla="+- 0 8477 8468"/>
                  <a:gd name="T13" fmla="*/ T12 w 80"/>
                  <a:gd name="T14" fmla="+- 0 4451 4031"/>
                  <a:gd name="T15" fmla="*/ 4451 h 658"/>
                  <a:gd name="T16" fmla="+- 0 8502 8468"/>
                  <a:gd name="T17" fmla="*/ T16 w 80"/>
                  <a:gd name="T18" fmla="+- 0 4451 4031"/>
                  <a:gd name="T19" fmla="*/ 4451 h 658"/>
                  <a:gd name="T20" fmla="+- 0 8500 8468"/>
                  <a:gd name="T21" fmla="*/ T20 w 80"/>
                  <a:gd name="T22" fmla="+- 0 4449 4031"/>
                  <a:gd name="T23" fmla="*/ 4449 h 658"/>
                  <a:gd name="T24" fmla="+- 0 8502 846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4" y="415"/>
                    </a:moveTo>
                    <a:lnTo>
                      <a:pt x="9" y="415"/>
                    </a:lnTo>
                    <a:lnTo>
                      <a:pt x="11" y="418"/>
                    </a:lnTo>
                    <a:lnTo>
                      <a:pt x="9" y="420"/>
                    </a:lnTo>
                    <a:lnTo>
                      <a:pt x="34" y="420"/>
                    </a:lnTo>
                    <a:lnTo>
                      <a:pt x="32" y="418"/>
                    </a:lnTo>
                    <a:lnTo>
                      <a:pt x="3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41" name="Group 1587"/>
            <p:cNvGrpSpPr>
              <a:grpSpLocks/>
            </p:cNvGrpSpPr>
            <p:nvPr/>
          </p:nvGrpSpPr>
          <p:grpSpPr bwMode="auto">
            <a:xfrm>
              <a:off x="8474" y="4463"/>
              <a:ext cx="73" cy="2"/>
              <a:chOff x="8474" y="4463"/>
              <a:chExt cx="73" cy="2"/>
            </a:xfrm>
          </p:grpSpPr>
          <p:sp>
            <p:nvSpPr>
              <p:cNvPr id="38534" name="Freeform 1588"/>
              <p:cNvSpPr>
                <a:spLocks/>
              </p:cNvSpPr>
              <p:nvPr/>
            </p:nvSpPr>
            <p:spPr bwMode="auto">
              <a:xfrm>
                <a:off x="8474" y="4463"/>
                <a:ext cx="73" cy="2"/>
              </a:xfrm>
              <a:custGeom>
                <a:avLst/>
                <a:gdLst>
                  <a:gd name="T0" fmla="+- 0 8474 8474"/>
                  <a:gd name="T1" fmla="*/ T0 w 73"/>
                  <a:gd name="T2" fmla="+- 0 8546 8474"/>
                  <a:gd name="T3" fmla="*/ T2 w 73"/>
                </a:gdLst>
                <a:ahLst/>
                <a:cxnLst>
                  <a:cxn ang="0">
                    <a:pos x="T1" y="0"/>
                  </a:cxn>
                  <a:cxn ang="0">
                    <a:pos x="T3" y="0"/>
                  </a:cxn>
                </a:cxnLst>
                <a:rect l="0" t="0" r="r" b="b"/>
                <a:pathLst>
                  <a:path w="73">
                    <a:moveTo>
                      <a:pt x="0" y="0"/>
                    </a:moveTo>
                    <a:lnTo>
                      <a:pt x="7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2" name="Group 1585"/>
            <p:cNvGrpSpPr>
              <a:grpSpLocks/>
            </p:cNvGrpSpPr>
            <p:nvPr/>
          </p:nvGrpSpPr>
          <p:grpSpPr bwMode="auto">
            <a:xfrm>
              <a:off x="8470" y="4449"/>
              <a:ext cx="72" cy="2"/>
              <a:chOff x="8470" y="4449"/>
              <a:chExt cx="72" cy="2"/>
            </a:xfrm>
          </p:grpSpPr>
          <p:sp>
            <p:nvSpPr>
              <p:cNvPr id="38533" name="Freeform 1586"/>
              <p:cNvSpPr>
                <a:spLocks/>
              </p:cNvSpPr>
              <p:nvPr/>
            </p:nvSpPr>
            <p:spPr bwMode="auto">
              <a:xfrm>
                <a:off x="8470" y="4449"/>
                <a:ext cx="72" cy="2"/>
              </a:xfrm>
              <a:custGeom>
                <a:avLst/>
                <a:gdLst>
                  <a:gd name="T0" fmla="+- 0 8470 8470"/>
                  <a:gd name="T1" fmla="*/ T0 w 72"/>
                  <a:gd name="T2" fmla="+- 0 8541 8470"/>
                  <a:gd name="T3" fmla="*/ T2 w 72"/>
                </a:gdLst>
                <a:ahLst/>
                <a:cxnLst>
                  <a:cxn ang="0">
                    <a:pos x="T1" y="0"/>
                  </a:cxn>
                  <a:cxn ang="0">
                    <a:pos x="T3" y="0"/>
                  </a:cxn>
                </a:cxnLst>
                <a:rect l="0" t="0" r="r" b="b"/>
                <a:pathLst>
                  <a:path w="72">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3" name="Group 1583"/>
            <p:cNvGrpSpPr>
              <a:grpSpLocks/>
            </p:cNvGrpSpPr>
            <p:nvPr/>
          </p:nvGrpSpPr>
          <p:grpSpPr bwMode="auto">
            <a:xfrm>
              <a:off x="8468" y="4451"/>
              <a:ext cx="2" cy="238"/>
              <a:chOff x="8468" y="4451"/>
              <a:chExt cx="2" cy="238"/>
            </a:xfrm>
          </p:grpSpPr>
          <p:sp>
            <p:nvSpPr>
              <p:cNvPr id="38532" name="Freeform 1584"/>
              <p:cNvSpPr>
                <a:spLocks/>
              </p:cNvSpPr>
              <p:nvPr/>
            </p:nvSpPr>
            <p:spPr bwMode="auto">
              <a:xfrm>
                <a:off x="8468"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4" name="Group 1581"/>
            <p:cNvGrpSpPr>
              <a:grpSpLocks/>
            </p:cNvGrpSpPr>
            <p:nvPr/>
          </p:nvGrpSpPr>
          <p:grpSpPr bwMode="auto">
            <a:xfrm>
              <a:off x="8468" y="4031"/>
              <a:ext cx="2" cy="414"/>
              <a:chOff x="8468" y="4031"/>
              <a:chExt cx="2" cy="414"/>
            </a:xfrm>
          </p:grpSpPr>
          <p:sp>
            <p:nvSpPr>
              <p:cNvPr id="38531" name="Freeform 1582"/>
              <p:cNvSpPr>
                <a:spLocks/>
              </p:cNvSpPr>
              <p:nvPr/>
            </p:nvSpPr>
            <p:spPr bwMode="auto">
              <a:xfrm>
                <a:off x="8468"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5" name="Group 1578"/>
            <p:cNvGrpSpPr>
              <a:grpSpLocks/>
            </p:cNvGrpSpPr>
            <p:nvPr/>
          </p:nvGrpSpPr>
          <p:grpSpPr bwMode="auto">
            <a:xfrm>
              <a:off x="8467" y="4449"/>
              <a:ext cx="3" cy="2"/>
              <a:chOff x="8467" y="4449"/>
              <a:chExt cx="3" cy="2"/>
            </a:xfrm>
          </p:grpSpPr>
          <p:sp>
            <p:nvSpPr>
              <p:cNvPr id="38529" name="Freeform 1580"/>
              <p:cNvSpPr>
                <a:spLocks/>
              </p:cNvSpPr>
              <p:nvPr/>
            </p:nvSpPr>
            <p:spPr bwMode="auto">
              <a:xfrm>
                <a:off x="8467" y="4449"/>
                <a:ext cx="3" cy="2"/>
              </a:xfrm>
              <a:custGeom>
                <a:avLst/>
                <a:gdLst>
                  <a:gd name="T0" fmla="+- 0 8467 8467"/>
                  <a:gd name="T1" fmla="*/ T0 w 3"/>
                  <a:gd name="T2" fmla="+- 0 8470 8467"/>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30" name="Picture 157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5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46" name="Group 1576"/>
            <p:cNvGrpSpPr>
              <a:grpSpLocks/>
            </p:cNvGrpSpPr>
            <p:nvPr/>
          </p:nvGrpSpPr>
          <p:grpSpPr bwMode="auto">
            <a:xfrm>
              <a:off x="8453" y="4019"/>
              <a:ext cx="3" cy="656"/>
              <a:chOff x="8453" y="4019"/>
              <a:chExt cx="3" cy="656"/>
            </a:xfrm>
          </p:grpSpPr>
          <p:sp>
            <p:nvSpPr>
              <p:cNvPr id="38528" name="Freeform 1577"/>
              <p:cNvSpPr>
                <a:spLocks/>
              </p:cNvSpPr>
              <p:nvPr/>
            </p:nvSpPr>
            <p:spPr bwMode="auto">
              <a:xfrm>
                <a:off x="8453" y="4019"/>
                <a:ext cx="3" cy="656"/>
              </a:xfrm>
              <a:custGeom>
                <a:avLst/>
                <a:gdLst>
                  <a:gd name="T0" fmla="+- 0 8453 8453"/>
                  <a:gd name="T1" fmla="*/ T0 w 3"/>
                  <a:gd name="T2" fmla="+- 0 4675 4019"/>
                  <a:gd name="T3" fmla="*/ 4675 h 656"/>
                  <a:gd name="T4" fmla="+- 0 8455 8453"/>
                  <a:gd name="T5" fmla="*/ T4 w 3"/>
                  <a:gd name="T6" fmla="+- 0 4675 4019"/>
                  <a:gd name="T7" fmla="*/ 4675 h 656"/>
                  <a:gd name="T8" fmla="+- 0 8455 8453"/>
                  <a:gd name="T9" fmla="*/ T8 w 3"/>
                  <a:gd name="T10" fmla="+- 0 4019 4019"/>
                  <a:gd name="T11" fmla="*/ 4019 h 656"/>
                  <a:gd name="T12" fmla="+- 0 8453 8453"/>
                  <a:gd name="T13" fmla="*/ T12 w 3"/>
                  <a:gd name="T14" fmla="+- 0 4019 4019"/>
                  <a:gd name="T15" fmla="*/ 4019 h 656"/>
                  <a:gd name="T16" fmla="+- 0 8453 845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47" name="Group 1574"/>
            <p:cNvGrpSpPr>
              <a:grpSpLocks/>
            </p:cNvGrpSpPr>
            <p:nvPr/>
          </p:nvGrpSpPr>
          <p:grpSpPr bwMode="auto">
            <a:xfrm>
              <a:off x="8453" y="4018"/>
              <a:ext cx="82" cy="2"/>
              <a:chOff x="8453" y="4018"/>
              <a:chExt cx="82" cy="2"/>
            </a:xfrm>
          </p:grpSpPr>
          <p:sp>
            <p:nvSpPr>
              <p:cNvPr id="38527" name="Freeform 1575"/>
              <p:cNvSpPr>
                <a:spLocks/>
              </p:cNvSpPr>
              <p:nvPr/>
            </p:nvSpPr>
            <p:spPr bwMode="auto">
              <a:xfrm>
                <a:off x="8453" y="4018"/>
                <a:ext cx="82" cy="2"/>
              </a:xfrm>
              <a:custGeom>
                <a:avLst/>
                <a:gdLst>
                  <a:gd name="T0" fmla="+- 0 8453 8453"/>
                  <a:gd name="T1" fmla="*/ T0 w 82"/>
                  <a:gd name="T2" fmla="+- 0 8535 845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8" name="Group 1572"/>
            <p:cNvGrpSpPr>
              <a:grpSpLocks/>
            </p:cNvGrpSpPr>
            <p:nvPr/>
          </p:nvGrpSpPr>
          <p:grpSpPr bwMode="auto">
            <a:xfrm>
              <a:off x="8454" y="4674"/>
              <a:ext cx="80" cy="2"/>
              <a:chOff x="8454" y="4674"/>
              <a:chExt cx="80" cy="2"/>
            </a:xfrm>
          </p:grpSpPr>
          <p:sp>
            <p:nvSpPr>
              <p:cNvPr id="38526" name="Freeform 1573"/>
              <p:cNvSpPr>
                <a:spLocks/>
              </p:cNvSpPr>
              <p:nvPr/>
            </p:nvSpPr>
            <p:spPr bwMode="auto">
              <a:xfrm>
                <a:off x="8454" y="4674"/>
                <a:ext cx="80" cy="2"/>
              </a:xfrm>
              <a:custGeom>
                <a:avLst/>
                <a:gdLst>
                  <a:gd name="T0" fmla="+- 0 8454 8454"/>
                  <a:gd name="T1" fmla="*/ T0 w 80"/>
                  <a:gd name="T2" fmla="+- 0 8534 84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9" name="Group 1570"/>
            <p:cNvGrpSpPr>
              <a:grpSpLocks/>
            </p:cNvGrpSpPr>
            <p:nvPr/>
          </p:nvGrpSpPr>
          <p:grpSpPr bwMode="auto">
            <a:xfrm>
              <a:off x="8455" y="4672"/>
              <a:ext cx="80" cy="2"/>
              <a:chOff x="8455" y="4672"/>
              <a:chExt cx="80" cy="2"/>
            </a:xfrm>
          </p:grpSpPr>
          <p:sp>
            <p:nvSpPr>
              <p:cNvPr id="38525" name="Freeform 1571"/>
              <p:cNvSpPr>
                <a:spLocks/>
              </p:cNvSpPr>
              <p:nvPr/>
            </p:nvSpPr>
            <p:spPr bwMode="auto">
              <a:xfrm>
                <a:off x="8455" y="4672"/>
                <a:ext cx="80" cy="2"/>
              </a:xfrm>
              <a:custGeom>
                <a:avLst/>
                <a:gdLst>
                  <a:gd name="T0" fmla="+- 0 8455 8455"/>
                  <a:gd name="T1" fmla="*/ T0 w 80"/>
                  <a:gd name="T2" fmla="+- 0 8535 845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0" name="Group 1565"/>
            <p:cNvGrpSpPr>
              <a:grpSpLocks/>
            </p:cNvGrpSpPr>
            <p:nvPr/>
          </p:nvGrpSpPr>
          <p:grpSpPr bwMode="auto">
            <a:xfrm>
              <a:off x="8480" y="4310"/>
              <a:ext cx="43" cy="68"/>
              <a:chOff x="8480" y="4310"/>
              <a:chExt cx="43" cy="68"/>
            </a:xfrm>
          </p:grpSpPr>
          <p:sp>
            <p:nvSpPr>
              <p:cNvPr id="38521" name="Freeform 1569"/>
              <p:cNvSpPr>
                <a:spLocks/>
              </p:cNvSpPr>
              <p:nvPr/>
            </p:nvSpPr>
            <p:spPr bwMode="auto">
              <a:xfrm>
                <a:off x="8480" y="4310"/>
                <a:ext cx="43" cy="68"/>
              </a:xfrm>
              <a:custGeom>
                <a:avLst/>
                <a:gdLst>
                  <a:gd name="T0" fmla="+- 0 8506 8480"/>
                  <a:gd name="T1" fmla="*/ T0 w 43"/>
                  <a:gd name="T2" fmla="+- 0 4310 4310"/>
                  <a:gd name="T3" fmla="*/ 4310 h 68"/>
                  <a:gd name="T4" fmla="+- 0 8503 8480"/>
                  <a:gd name="T5" fmla="*/ T4 w 43"/>
                  <a:gd name="T6" fmla="+- 0 4310 4310"/>
                  <a:gd name="T7" fmla="*/ 4310 h 68"/>
                  <a:gd name="T8" fmla="+- 0 8499 8480"/>
                  <a:gd name="T9" fmla="*/ T8 w 43"/>
                  <a:gd name="T10" fmla="+- 0 4310 4310"/>
                  <a:gd name="T11" fmla="*/ 4310 h 68"/>
                  <a:gd name="T12" fmla="+- 0 8480 8480"/>
                  <a:gd name="T13" fmla="*/ T12 w 43"/>
                  <a:gd name="T14" fmla="+- 0 4352 4310"/>
                  <a:gd name="T15" fmla="*/ 4352 h 68"/>
                  <a:gd name="T16" fmla="+- 0 8480 8480"/>
                  <a:gd name="T17" fmla="*/ T16 w 43"/>
                  <a:gd name="T18" fmla="+- 0 4357 4310"/>
                  <a:gd name="T19" fmla="*/ 4357 h 68"/>
                  <a:gd name="T20" fmla="+- 0 8497 8480"/>
                  <a:gd name="T21" fmla="*/ T20 w 43"/>
                  <a:gd name="T22" fmla="+- 0 4377 4310"/>
                  <a:gd name="T23" fmla="*/ 4377 h 68"/>
                  <a:gd name="T24" fmla="+- 0 8504 8480"/>
                  <a:gd name="T25" fmla="*/ T24 w 43"/>
                  <a:gd name="T26" fmla="+- 0 4377 4310"/>
                  <a:gd name="T27" fmla="*/ 4377 h 68"/>
                  <a:gd name="T28" fmla="+- 0 8507 8480"/>
                  <a:gd name="T29" fmla="*/ T28 w 43"/>
                  <a:gd name="T30" fmla="+- 0 4376 4310"/>
                  <a:gd name="T31" fmla="*/ 4376 h 68"/>
                  <a:gd name="T32" fmla="+- 0 8512 8480"/>
                  <a:gd name="T33" fmla="*/ T32 w 43"/>
                  <a:gd name="T34" fmla="+- 0 4374 4310"/>
                  <a:gd name="T35" fmla="*/ 4374 h 68"/>
                  <a:gd name="T36" fmla="+- 0 8515 8480"/>
                  <a:gd name="T37" fmla="*/ T36 w 43"/>
                  <a:gd name="T38" fmla="+- 0 4372 4310"/>
                  <a:gd name="T39" fmla="*/ 4372 h 68"/>
                  <a:gd name="T40" fmla="+- 0 8517 8480"/>
                  <a:gd name="T41" fmla="*/ T40 w 43"/>
                  <a:gd name="T42" fmla="+- 0 4370 4310"/>
                  <a:gd name="T43" fmla="*/ 4370 h 68"/>
                  <a:gd name="T44" fmla="+- 0 8499 8480"/>
                  <a:gd name="T45" fmla="*/ T44 w 43"/>
                  <a:gd name="T46" fmla="+- 0 4370 4310"/>
                  <a:gd name="T47" fmla="*/ 4370 h 68"/>
                  <a:gd name="T48" fmla="+- 0 8497 8480"/>
                  <a:gd name="T49" fmla="*/ T48 w 43"/>
                  <a:gd name="T50" fmla="+- 0 4370 4310"/>
                  <a:gd name="T51" fmla="*/ 4370 h 68"/>
                  <a:gd name="T52" fmla="+- 0 8488 8480"/>
                  <a:gd name="T53" fmla="*/ T52 w 43"/>
                  <a:gd name="T54" fmla="+- 0 4347 4310"/>
                  <a:gd name="T55" fmla="*/ 4347 h 68"/>
                  <a:gd name="T56" fmla="+- 0 8491 8480"/>
                  <a:gd name="T57" fmla="*/ T56 w 43"/>
                  <a:gd name="T58" fmla="+- 0 4345 4310"/>
                  <a:gd name="T59" fmla="*/ 4345 h 68"/>
                  <a:gd name="T60" fmla="+- 0 8494 8480"/>
                  <a:gd name="T61" fmla="*/ T60 w 43"/>
                  <a:gd name="T62" fmla="+- 0 4344 4310"/>
                  <a:gd name="T63" fmla="*/ 4344 h 68"/>
                  <a:gd name="T64" fmla="+- 0 8498 8480"/>
                  <a:gd name="T65" fmla="*/ T64 w 43"/>
                  <a:gd name="T66" fmla="+- 0 4343 4310"/>
                  <a:gd name="T67" fmla="*/ 4343 h 68"/>
                  <a:gd name="T68" fmla="+- 0 8501 8480"/>
                  <a:gd name="T69" fmla="*/ T68 w 43"/>
                  <a:gd name="T70" fmla="+- 0 4343 4310"/>
                  <a:gd name="T71" fmla="*/ 4343 h 68"/>
                  <a:gd name="T72" fmla="+- 0 8519 8480"/>
                  <a:gd name="T73" fmla="*/ T72 w 43"/>
                  <a:gd name="T74" fmla="+- 0 4343 4310"/>
                  <a:gd name="T75" fmla="*/ 4343 h 68"/>
                  <a:gd name="T76" fmla="+- 0 8517 8480"/>
                  <a:gd name="T77" fmla="*/ T76 w 43"/>
                  <a:gd name="T78" fmla="+- 0 4340 4310"/>
                  <a:gd name="T79" fmla="*/ 4340 h 68"/>
                  <a:gd name="T80" fmla="+- 0 8488 8480"/>
                  <a:gd name="T81" fmla="*/ T80 w 43"/>
                  <a:gd name="T82" fmla="+- 0 4340 4310"/>
                  <a:gd name="T83" fmla="*/ 4340 h 68"/>
                  <a:gd name="T84" fmla="+- 0 8488 8480"/>
                  <a:gd name="T85" fmla="*/ T84 w 43"/>
                  <a:gd name="T86" fmla="+- 0 4336 4310"/>
                  <a:gd name="T87" fmla="*/ 4336 h 68"/>
                  <a:gd name="T88" fmla="+- 0 8503 8480"/>
                  <a:gd name="T89" fmla="*/ T88 w 43"/>
                  <a:gd name="T90" fmla="+- 0 4317 4310"/>
                  <a:gd name="T91" fmla="*/ 4317 h 68"/>
                  <a:gd name="T92" fmla="+- 0 8519 8480"/>
                  <a:gd name="T93" fmla="*/ T92 w 43"/>
                  <a:gd name="T94" fmla="+- 0 4317 4310"/>
                  <a:gd name="T95" fmla="*/ 4317 h 68"/>
                  <a:gd name="T96" fmla="+- 0 8518 8480"/>
                  <a:gd name="T97" fmla="*/ T96 w 43"/>
                  <a:gd name="T98" fmla="+- 0 4313 4310"/>
                  <a:gd name="T99" fmla="*/ 4313 h 68"/>
                  <a:gd name="T100" fmla="+- 0 8510 8480"/>
                  <a:gd name="T101" fmla="*/ T100 w 43"/>
                  <a:gd name="T102" fmla="+- 0 4310 4310"/>
                  <a:gd name="T103" fmla="*/ 4310 h 68"/>
                  <a:gd name="T104" fmla="+- 0 8506 8480"/>
                  <a:gd name="T105" fmla="*/ T104 w 43"/>
                  <a:gd name="T106" fmla="+- 0 4310 4310"/>
                  <a:gd name="T107"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3" h="68">
                    <a:moveTo>
                      <a:pt x="26" y="0"/>
                    </a:moveTo>
                    <a:lnTo>
                      <a:pt x="23" y="0"/>
                    </a:lnTo>
                    <a:lnTo>
                      <a:pt x="19" y="0"/>
                    </a:lnTo>
                    <a:lnTo>
                      <a:pt x="0" y="42"/>
                    </a:lnTo>
                    <a:lnTo>
                      <a:pt x="0" y="47"/>
                    </a:lnTo>
                    <a:lnTo>
                      <a:pt x="17" y="67"/>
                    </a:lnTo>
                    <a:lnTo>
                      <a:pt x="24" y="67"/>
                    </a:lnTo>
                    <a:lnTo>
                      <a:pt x="27" y="66"/>
                    </a:lnTo>
                    <a:lnTo>
                      <a:pt x="32" y="64"/>
                    </a:lnTo>
                    <a:lnTo>
                      <a:pt x="35" y="62"/>
                    </a:lnTo>
                    <a:lnTo>
                      <a:pt x="37" y="60"/>
                    </a:lnTo>
                    <a:lnTo>
                      <a:pt x="19" y="60"/>
                    </a:lnTo>
                    <a:lnTo>
                      <a:pt x="17" y="60"/>
                    </a:lnTo>
                    <a:lnTo>
                      <a:pt x="8" y="37"/>
                    </a:lnTo>
                    <a:lnTo>
                      <a:pt x="11" y="35"/>
                    </a:lnTo>
                    <a:lnTo>
                      <a:pt x="14" y="34"/>
                    </a:lnTo>
                    <a:lnTo>
                      <a:pt x="18" y="33"/>
                    </a:lnTo>
                    <a:lnTo>
                      <a:pt x="21" y="33"/>
                    </a:lnTo>
                    <a:lnTo>
                      <a:pt x="39" y="33"/>
                    </a:lnTo>
                    <a:lnTo>
                      <a:pt x="37" y="30"/>
                    </a:lnTo>
                    <a:lnTo>
                      <a:pt x="8" y="30"/>
                    </a:lnTo>
                    <a:lnTo>
                      <a:pt x="8" y="26"/>
                    </a:lnTo>
                    <a:lnTo>
                      <a:pt x="23" y="7"/>
                    </a:lnTo>
                    <a:lnTo>
                      <a:pt x="39" y="7"/>
                    </a:lnTo>
                    <a:lnTo>
                      <a:pt x="38" y="3"/>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22" name="Freeform 1568"/>
              <p:cNvSpPr>
                <a:spLocks/>
              </p:cNvSpPr>
              <p:nvPr/>
            </p:nvSpPr>
            <p:spPr bwMode="auto">
              <a:xfrm>
                <a:off x="8480" y="4310"/>
                <a:ext cx="43" cy="68"/>
              </a:xfrm>
              <a:custGeom>
                <a:avLst/>
                <a:gdLst>
                  <a:gd name="T0" fmla="+- 0 8519 8480"/>
                  <a:gd name="T1" fmla="*/ T0 w 43"/>
                  <a:gd name="T2" fmla="+- 0 4343 4310"/>
                  <a:gd name="T3" fmla="*/ 4343 h 68"/>
                  <a:gd name="T4" fmla="+- 0 8504 8480"/>
                  <a:gd name="T5" fmla="*/ T4 w 43"/>
                  <a:gd name="T6" fmla="+- 0 4343 4310"/>
                  <a:gd name="T7" fmla="*/ 4343 h 68"/>
                  <a:gd name="T8" fmla="+- 0 8506 8480"/>
                  <a:gd name="T9" fmla="*/ T8 w 43"/>
                  <a:gd name="T10" fmla="+- 0 4343 4310"/>
                  <a:gd name="T11" fmla="*/ 4343 h 68"/>
                  <a:gd name="T12" fmla="+- 0 8507 8480"/>
                  <a:gd name="T13" fmla="*/ T12 w 43"/>
                  <a:gd name="T14" fmla="+- 0 4344 4310"/>
                  <a:gd name="T15" fmla="*/ 4344 h 68"/>
                  <a:gd name="T16" fmla="+- 0 8511 8480"/>
                  <a:gd name="T17" fmla="*/ T16 w 43"/>
                  <a:gd name="T18" fmla="+- 0 4346 4310"/>
                  <a:gd name="T19" fmla="*/ 4346 h 68"/>
                  <a:gd name="T20" fmla="+- 0 8513 8480"/>
                  <a:gd name="T21" fmla="*/ T20 w 43"/>
                  <a:gd name="T22" fmla="+- 0 4350 4310"/>
                  <a:gd name="T23" fmla="*/ 4350 h 68"/>
                  <a:gd name="T24" fmla="+- 0 8513 8480"/>
                  <a:gd name="T25" fmla="*/ T24 w 43"/>
                  <a:gd name="T26" fmla="+- 0 4352 4310"/>
                  <a:gd name="T27" fmla="*/ 4352 h 68"/>
                  <a:gd name="T28" fmla="+- 0 8513 8480"/>
                  <a:gd name="T29" fmla="*/ T28 w 43"/>
                  <a:gd name="T30" fmla="+- 0 4356 4310"/>
                  <a:gd name="T31" fmla="*/ 4356 h 68"/>
                  <a:gd name="T32" fmla="+- 0 8512 8480"/>
                  <a:gd name="T33" fmla="*/ T32 w 43"/>
                  <a:gd name="T34" fmla="+- 0 4361 4310"/>
                  <a:gd name="T35" fmla="*/ 4361 h 68"/>
                  <a:gd name="T36" fmla="+- 0 8510 8480"/>
                  <a:gd name="T37" fmla="*/ T36 w 43"/>
                  <a:gd name="T38" fmla="+- 0 4366 4310"/>
                  <a:gd name="T39" fmla="*/ 4366 h 68"/>
                  <a:gd name="T40" fmla="+- 0 8506 8480"/>
                  <a:gd name="T41" fmla="*/ T40 w 43"/>
                  <a:gd name="T42" fmla="+- 0 4369 4310"/>
                  <a:gd name="T43" fmla="*/ 4369 h 68"/>
                  <a:gd name="T44" fmla="+- 0 8505 8480"/>
                  <a:gd name="T45" fmla="*/ T44 w 43"/>
                  <a:gd name="T46" fmla="+- 0 4370 4310"/>
                  <a:gd name="T47" fmla="*/ 4370 h 68"/>
                  <a:gd name="T48" fmla="+- 0 8503 8480"/>
                  <a:gd name="T49" fmla="*/ T48 w 43"/>
                  <a:gd name="T50" fmla="+- 0 4370 4310"/>
                  <a:gd name="T51" fmla="*/ 4370 h 68"/>
                  <a:gd name="T52" fmla="+- 0 8517 8480"/>
                  <a:gd name="T53" fmla="*/ T52 w 43"/>
                  <a:gd name="T54" fmla="+- 0 4370 4310"/>
                  <a:gd name="T55" fmla="*/ 4370 h 68"/>
                  <a:gd name="T56" fmla="+- 0 8518 8480"/>
                  <a:gd name="T57" fmla="*/ T56 w 43"/>
                  <a:gd name="T58" fmla="+- 0 4368 4310"/>
                  <a:gd name="T59" fmla="*/ 4368 h 68"/>
                  <a:gd name="T60" fmla="+- 0 8520 8480"/>
                  <a:gd name="T61" fmla="*/ T60 w 43"/>
                  <a:gd name="T62" fmla="+- 0 4366 4310"/>
                  <a:gd name="T63" fmla="*/ 4366 h 68"/>
                  <a:gd name="T64" fmla="+- 0 8521 8480"/>
                  <a:gd name="T65" fmla="*/ T64 w 43"/>
                  <a:gd name="T66" fmla="+- 0 4361 4310"/>
                  <a:gd name="T67" fmla="*/ 4361 h 68"/>
                  <a:gd name="T68" fmla="+- 0 8522 8480"/>
                  <a:gd name="T69" fmla="*/ T68 w 43"/>
                  <a:gd name="T70" fmla="+- 0 4358 4310"/>
                  <a:gd name="T71" fmla="*/ 4358 h 68"/>
                  <a:gd name="T72" fmla="+- 0 8522 8480"/>
                  <a:gd name="T73" fmla="*/ T72 w 43"/>
                  <a:gd name="T74" fmla="+- 0 4350 4310"/>
                  <a:gd name="T75" fmla="*/ 4350 h 68"/>
                  <a:gd name="T76" fmla="+- 0 8521 8480"/>
                  <a:gd name="T77" fmla="*/ T76 w 43"/>
                  <a:gd name="T78" fmla="+- 0 4350 4310"/>
                  <a:gd name="T79" fmla="*/ 4350 h 68"/>
                  <a:gd name="T80" fmla="+- 0 8520 8480"/>
                  <a:gd name="T81" fmla="*/ T80 w 43"/>
                  <a:gd name="T82" fmla="+- 0 4345 4310"/>
                  <a:gd name="T83" fmla="*/ 4345 h 68"/>
                  <a:gd name="T84" fmla="+- 0 8519 8480"/>
                  <a:gd name="T85" fmla="*/ T84 w 43"/>
                  <a:gd name="T86" fmla="+- 0 4343 4310"/>
                  <a:gd name="T87" fmla="*/ 4343 h 68"/>
                  <a:gd name="T88" fmla="+- 0 8519 8480"/>
                  <a:gd name="T89" fmla="*/ T88 w 43"/>
                  <a:gd name="T90" fmla="+- 0 4343 4310"/>
                  <a:gd name="T91" fmla="*/ 4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3" h="68">
                    <a:moveTo>
                      <a:pt x="39" y="33"/>
                    </a:moveTo>
                    <a:lnTo>
                      <a:pt x="24" y="33"/>
                    </a:lnTo>
                    <a:lnTo>
                      <a:pt x="26" y="33"/>
                    </a:lnTo>
                    <a:lnTo>
                      <a:pt x="27" y="34"/>
                    </a:lnTo>
                    <a:lnTo>
                      <a:pt x="31" y="36"/>
                    </a:lnTo>
                    <a:lnTo>
                      <a:pt x="33" y="40"/>
                    </a:lnTo>
                    <a:lnTo>
                      <a:pt x="33" y="42"/>
                    </a:lnTo>
                    <a:lnTo>
                      <a:pt x="33" y="46"/>
                    </a:lnTo>
                    <a:lnTo>
                      <a:pt x="32" y="51"/>
                    </a:lnTo>
                    <a:lnTo>
                      <a:pt x="30" y="56"/>
                    </a:lnTo>
                    <a:lnTo>
                      <a:pt x="26" y="59"/>
                    </a:lnTo>
                    <a:lnTo>
                      <a:pt x="25" y="60"/>
                    </a:lnTo>
                    <a:lnTo>
                      <a:pt x="23" y="60"/>
                    </a:lnTo>
                    <a:lnTo>
                      <a:pt x="37" y="60"/>
                    </a:lnTo>
                    <a:lnTo>
                      <a:pt x="38" y="58"/>
                    </a:lnTo>
                    <a:lnTo>
                      <a:pt x="40" y="56"/>
                    </a:lnTo>
                    <a:lnTo>
                      <a:pt x="41" y="51"/>
                    </a:lnTo>
                    <a:lnTo>
                      <a:pt x="42" y="48"/>
                    </a:lnTo>
                    <a:lnTo>
                      <a:pt x="42" y="40"/>
                    </a:lnTo>
                    <a:lnTo>
                      <a:pt x="41" y="40"/>
                    </a:lnTo>
                    <a:lnTo>
                      <a:pt x="40" y="35"/>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23" name="Freeform 1567"/>
              <p:cNvSpPr>
                <a:spLocks/>
              </p:cNvSpPr>
              <p:nvPr/>
            </p:nvSpPr>
            <p:spPr bwMode="auto">
              <a:xfrm>
                <a:off x="8480" y="4310"/>
                <a:ext cx="43" cy="68"/>
              </a:xfrm>
              <a:custGeom>
                <a:avLst/>
                <a:gdLst>
                  <a:gd name="T0" fmla="+- 0 8507 8480"/>
                  <a:gd name="T1" fmla="*/ T0 w 43"/>
                  <a:gd name="T2" fmla="+- 0 4336 4310"/>
                  <a:gd name="T3" fmla="*/ 4336 h 68"/>
                  <a:gd name="T4" fmla="+- 0 8503 8480"/>
                  <a:gd name="T5" fmla="*/ T4 w 43"/>
                  <a:gd name="T6" fmla="+- 0 4336 4310"/>
                  <a:gd name="T7" fmla="*/ 4336 h 68"/>
                  <a:gd name="T8" fmla="+- 0 8498 8480"/>
                  <a:gd name="T9" fmla="*/ T8 w 43"/>
                  <a:gd name="T10" fmla="+- 0 4336 4310"/>
                  <a:gd name="T11" fmla="*/ 4336 h 68"/>
                  <a:gd name="T12" fmla="+- 0 8494 8480"/>
                  <a:gd name="T13" fmla="*/ T12 w 43"/>
                  <a:gd name="T14" fmla="+- 0 4337 4310"/>
                  <a:gd name="T15" fmla="*/ 4337 h 68"/>
                  <a:gd name="T16" fmla="+- 0 8491 8480"/>
                  <a:gd name="T17" fmla="*/ T16 w 43"/>
                  <a:gd name="T18" fmla="+- 0 4339 4310"/>
                  <a:gd name="T19" fmla="*/ 4339 h 68"/>
                  <a:gd name="T20" fmla="+- 0 8488 8480"/>
                  <a:gd name="T21" fmla="*/ T20 w 43"/>
                  <a:gd name="T22" fmla="+- 0 4340 4310"/>
                  <a:gd name="T23" fmla="*/ 4340 h 68"/>
                  <a:gd name="T24" fmla="+- 0 8517 8480"/>
                  <a:gd name="T25" fmla="*/ T24 w 43"/>
                  <a:gd name="T26" fmla="+- 0 4340 4310"/>
                  <a:gd name="T27" fmla="*/ 4340 h 68"/>
                  <a:gd name="T28" fmla="+- 0 8516 8480"/>
                  <a:gd name="T29" fmla="*/ T28 w 43"/>
                  <a:gd name="T30" fmla="+- 0 4340 4310"/>
                  <a:gd name="T31" fmla="*/ 4340 h 68"/>
                  <a:gd name="T32" fmla="+- 0 8514 8480"/>
                  <a:gd name="T33" fmla="*/ T32 w 43"/>
                  <a:gd name="T34" fmla="+- 0 4338 4310"/>
                  <a:gd name="T35" fmla="*/ 4338 h 68"/>
                  <a:gd name="T36" fmla="+- 0 8509 8480"/>
                  <a:gd name="T37" fmla="*/ T36 w 43"/>
                  <a:gd name="T38" fmla="+- 0 4336 4310"/>
                  <a:gd name="T39" fmla="*/ 4336 h 68"/>
                  <a:gd name="T40" fmla="+- 0 8507 8480"/>
                  <a:gd name="T41" fmla="*/ T40 w 43"/>
                  <a:gd name="T42" fmla="+- 0 4336 4310"/>
                  <a:gd name="T43" fmla="*/ 433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3" h="68">
                    <a:moveTo>
                      <a:pt x="27" y="26"/>
                    </a:moveTo>
                    <a:lnTo>
                      <a:pt x="23" y="26"/>
                    </a:lnTo>
                    <a:lnTo>
                      <a:pt x="18" y="26"/>
                    </a:lnTo>
                    <a:lnTo>
                      <a:pt x="14" y="27"/>
                    </a:lnTo>
                    <a:lnTo>
                      <a:pt x="11" y="29"/>
                    </a:lnTo>
                    <a:lnTo>
                      <a:pt x="8" y="30"/>
                    </a:lnTo>
                    <a:lnTo>
                      <a:pt x="37" y="30"/>
                    </a:lnTo>
                    <a:lnTo>
                      <a:pt x="36" y="30"/>
                    </a:lnTo>
                    <a:lnTo>
                      <a:pt x="34" y="28"/>
                    </a:lnTo>
                    <a:lnTo>
                      <a:pt x="29" y="26"/>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24" name="Freeform 1566"/>
              <p:cNvSpPr>
                <a:spLocks/>
              </p:cNvSpPr>
              <p:nvPr/>
            </p:nvSpPr>
            <p:spPr bwMode="auto">
              <a:xfrm>
                <a:off x="8480" y="4310"/>
                <a:ext cx="43" cy="68"/>
              </a:xfrm>
              <a:custGeom>
                <a:avLst/>
                <a:gdLst>
                  <a:gd name="T0" fmla="+- 0 8519 8480"/>
                  <a:gd name="T1" fmla="*/ T0 w 43"/>
                  <a:gd name="T2" fmla="+- 0 4317 4310"/>
                  <a:gd name="T3" fmla="*/ 4317 h 68"/>
                  <a:gd name="T4" fmla="+- 0 8506 8480"/>
                  <a:gd name="T5" fmla="*/ T4 w 43"/>
                  <a:gd name="T6" fmla="+- 0 4317 4310"/>
                  <a:gd name="T7" fmla="*/ 4317 h 68"/>
                  <a:gd name="T8" fmla="+- 0 8510 8480"/>
                  <a:gd name="T9" fmla="*/ T8 w 43"/>
                  <a:gd name="T10" fmla="+- 0 4317 4310"/>
                  <a:gd name="T11" fmla="*/ 4317 h 68"/>
                  <a:gd name="T12" fmla="+- 0 8513 8480"/>
                  <a:gd name="T13" fmla="*/ T12 w 43"/>
                  <a:gd name="T14" fmla="+- 0 4318 4310"/>
                  <a:gd name="T15" fmla="*/ 4318 h 68"/>
                  <a:gd name="T16" fmla="+- 0 8516 8480"/>
                  <a:gd name="T17" fmla="*/ T16 w 43"/>
                  <a:gd name="T18" fmla="+- 0 4318 4310"/>
                  <a:gd name="T19" fmla="*/ 4318 h 68"/>
                  <a:gd name="T20" fmla="+- 0 8517 8480"/>
                  <a:gd name="T21" fmla="*/ T20 w 43"/>
                  <a:gd name="T22" fmla="+- 0 4319 4310"/>
                  <a:gd name="T23" fmla="*/ 4319 h 68"/>
                  <a:gd name="T24" fmla="+- 0 8518 8480"/>
                  <a:gd name="T25" fmla="*/ T24 w 43"/>
                  <a:gd name="T26" fmla="+- 0 4319 4310"/>
                  <a:gd name="T27" fmla="*/ 4319 h 68"/>
                  <a:gd name="T28" fmla="+- 0 8518 8480"/>
                  <a:gd name="T29" fmla="*/ T28 w 43"/>
                  <a:gd name="T30" fmla="+- 0 4318 4310"/>
                  <a:gd name="T31" fmla="*/ 4318 h 68"/>
                  <a:gd name="T32" fmla="+- 0 8519 8480"/>
                  <a:gd name="T33" fmla="*/ T32 w 43"/>
                  <a:gd name="T34" fmla="+- 0 4317 4310"/>
                  <a:gd name="T35" fmla="*/ 4317 h 68"/>
                  <a:gd name="T36" fmla="+- 0 8519 8480"/>
                  <a:gd name="T37" fmla="*/ T36 w 43"/>
                  <a:gd name="T38" fmla="+- 0 4317 4310"/>
                  <a:gd name="T39"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3" h="68">
                    <a:moveTo>
                      <a:pt x="39" y="7"/>
                    </a:moveTo>
                    <a:lnTo>
                      <a:pt x="26" y="7"/>
                    </a:lnTo>
                    <a:lnTo>
                      <a:pt x="30" y="7"/>
                    </a:lnTo>
                    <a:lnTo>
                      <a:pt x="33" y="8"/>
                    </a:lnTo>
                    <a:lnTo>
                      <a:pt x="36" y="8"/>
                    </a:lnTo>
                    <a:lnTo>
                      <a:pt x="37" y="9"/>
                    </a:lnTo>
                    <a:lnTo>
                      <a:pt x="38" y="9"/>
                    </a:lnTo>
                    <a:lnTo>
                      <a:pt x="38"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51" name="Group 1560"/>
            <p:cNvGrpSpPr>
              <a:grpSpLocks/>
            </p:cNvGrpSpPr>
            <p:nvPr/>
          </p:nvGrpSpPr>
          <p:grpSpPr bwMode="auto">
            <a:xfrm>
              <a:off x="8548" y="4031"/>
              <a:ext cx="80" cy="658"/>
              <a:chOff x="8548" y="4031"/>
              <a:chExt cx="80" cy="658"/>
            </a:xfrm>
          </p:grpSpPr>
          <p:sp>
            <p:nvSpPr>
              <p:cNvPr id="38517" name="Freeform 1564"/>
              <p:cNvSpPr>
                <a:spLocks/>
              </p:cNvSpPr>
              <p:nvPr/>
            </p:nvSpPr>
            <p:spPr bwMode="auto">
              <a:xfrm>
                <a:off x="8548" y="4031"/>
                <a:ext cx="80" cy="658"/>
              </a:xfrm>
              <a:custGeom>
                <a:avLst/>
                <a:gdLst>
                  <a:gd name="T0" fmla="+- 0 8626 8548"/>
                  <a:gd name="T1" fmla="*/ T0 w 80"/>
                  <a:gd name="T2" fmla="+- 0 4466 4031"/>
                  <a:gd name="T3" fmla="*/ 4466 h 658"/>
                  <a:gd name="T4" fmla="+- 0 8549 8548"/>
                  <a:gd name="T5" fmla="*/ T4 w 80"/>
                  <a:gd name="T6" fmla="+- 0 4466 4031"/>
                  <a:gd name="T7" fmla="*/ 4466 h 658"/>
                  <a:gd name="T8" fmla="+- 0 8549 8548"/>
                  <a:gd name="T9" fmla="*/ T8 w 80"/>
                  <a:gd name="T10" fmla="+- 0 4688 4031"/>
                  <a:gd name="T11" fmla="*/ 4688 h 658"/>
                  <a:gd name="T12" fmla="+- 0 8548 8548"/>
                  <a:gd name="T13" fmla="*/ T12 w 80"/>
                  <a:gd name="T14" fmla="+- 0 4689 4031"/>
                  <a:gd name="T15" fmla="*/ 4689 h 658"/>
                  <a:gd name="T16" fmla="+- 0 8627 8548"/>
                  <a:gd name="T17" fmla="*/ T16 w 80"/>
                  <a:gd name="T18" fmla="+- 0 4689 4031"/>
                  <a:gd name="T19" fmla="*/ 4689 h 658"/>
                  <a:gd name="T20" fmla="+- 0 8626 8548"/>
                  <a:gd name="T21" fmla="*/ T20 w 80"/>
                  <a:gd name="T22" fmla="+- 0 4688 4031"/>
                  <a:gd name="T23" fmla="*/ 4688 h 658"/>
                  <a:gd name="T24" fmla="+- 0 8626 8548"/>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18" name="Freeform 1563"/>
              <p:cNvSpPr>
                <a:spLocks/>
              </p:cNvSpPr>
              <p:nvPr/>
            </p:nvSpPr>
            <p:spPr bwMode="auto">
              <a:xfrm>
                <a:off x="8548" y="4031"/>
                <a:ext cx="80" cy="658"/>
              </a:xfrm>
              <a:custGeom>
                <a:avLst/>
                <a:gdLst>
                  <a:gd name="T0" fmla="+- 0 8597 8548"/>
                  <a:gd name="T1" fmla="*/ T0 w 80"/>
                  <a:gd name="T2" fmla="+- 0 4461 4031"/>
                  <a:gd name="T3" fmla="*/ 4461 h 658"/>
                  <a:gd name="T4" fmla="+- 0 8572 8548"/>
                  <a:gd name="T5" fmla="*/ T4 w 80"/>
                  <a:gd name="T6" fmla="+- 0 4461 4031"/>
                  <a:gd name="T7" fmla="*/ 4461 h 658"/>
                  <a:gd name="T8" fmla="+- 0 8574 8548"/>
                  <a:gd name="T9" fmla="*/ T8 w 80"/>
                  <a:gd name="T10" fmla="+- 0 4463 4031"/>
                  <a:gd name="T11" fmla="*/ 4463 h 658"/>
                  <a:gd name="T12" fmla="+- 0 8572 8548"/>
                  <a:gd name="T13" fmla="*/ T12 w 80"/>
                  <a:gd name="T14" fmla="+- 0 4466 4031"/>
                  <a:gd name="T15" fmla="*/ 4466 h 658"/>
                  <a:gd name="T16" fmla="+- 0 8597 8548"/>
                  <a:gd name="T17" fmla="*/ T16 w 80"/>
                  <a:gd name="T18" fmla="+- 0 4466 4031"/>
                  <a:gd name="T19" fmla="*/ 4466 h 658"/>
                  <a:gd name="T20" fmla="+- 0 8594 8548"/>
                  <a:gd name="T21" fmla="*/ T20 w 80"/>
                  <a:gd name="T22" fmla="+- 0 4463 4031"/>
                  <a:gd name="T23" fmla="*/ 4463 h 658"/>
                  <a:gd name="T24" fmla="+- 0 8597 854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9" y="430"/>
                    </a:moveTo>
                    <a:lnTo>
                      <a:pt x="24" y="430"/>
                    </a:lnTo>
                    <a:lnTo>
                      <a:pt x="26" y="432"/>
                    </a:lnTo>
                    <a:lnTo>
                      <a:pt x="24" y="435"/>
                    </a:lnTo>
                    <a:lnTo>
                      <a:pt x="49" y="435"/>
                    </a:lnTo>
                    <a:lnTo>
                      <a:pt x="46" y="432"/>
                    </a:lnTo>
                    <a:lnTo>
                      <a:pt x="4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19" name="Freeform 1562"/>
              <p:cNvSpPr>
                <a:spLocks/>
              </p:cNvSpPr>
              <p:nvPr/>
            </p:nvSpPr>
            <p:spPr bwMode="auto">
              <a:xfrm>
                <a:off x="8548" y="4031"/>
                <a:ext cx="80" cy="658"/>
              </a:xfrm>
              <a:custGeom>
                <a:avLst/>
                <a:gdLst>
                  <a:gd name="T0" fmla="+- 0 8627 8548"/>
                  <a:gd name="T1" fmla="*/ T0 w 80"/>
                  <a:gd name="T2" fmla="+- 0 4031 4031"/>
                  <a:gd name="T3" fmla="*/ 4031 h 658"/>
                  <a:gd name="T4" fmla="+- 0 8548 8548"/>
                  <a:gd name="T5" fmla="*/ T4 w 80"/>
                  <a:gd name="T6" fmla="+- 0 4031 4031"/>
                  <a:gd name="T7" fmla="*/ 4031 h 658"/>
                  <a:gd name="T8" fmla="+- 0 8549 8548"/>
                  <a:gd name="T9" fmla="*/ T8 w 80"/>
                  <a:gd name="T10" fmla="+- 0 4033 4031"/>
                  <a:gd name="T11" fmla="*/ 4033 h 658"/>
                  <a:gd name="T12" fmla="+- 0 8549 8548"/>
                  <a:gd name="T13" fmla="*/ T12 w 80"/>
                  <a:gd name="T14" fmla="+- 0 4461 4031"/>
                  <a:gd name="T15" fmla="*/ 4461 h 658"/>
                  <a:gd name="T16" fmla="+- 0 8626 8548"/>
                  <a:gd name="T17" fmla="*/ T16 w 80"/>
                  <a:gd name="T18" fmla="+- 0 4461 4031"/>
                  <a:gd name="T19" fmla="*/ 4461 h 658"/>
                  <a:gd name="T20" fmla="+- 0 8626 8548"/>
                  <a:gd name="T21" fmla="*/ T20 w 80"/>
                  <a:gd name="T22" fmla="+- 0 4451 4031"/>
                  <a:gd name="T23" fmla="*/ 4451 h 658"/>
                  <a:gd name="T24" fmla="+- 0 8564 8548"/>
                  <a:gd name="T25" fmla="*/ T24 w 80"/>
                  <a:gd name="T26" fmla="+- 0 4451 4031"/>
                  <a:gd name="T27" fmla="*/ 4451 h 658"/>
                  <a:gd name="T28" fmla="+- 0 8561 8548"/>
                  <a:gd name="T29" fmla="*/ T28 w 80"/>
                  <a:gd name="T30" fmla="+- 0 4449 4031"/>
                  <a:gd name="T31" fmla="*/ 4449 h 658"/>
                  <a:gd name="T32" fmla="+- 0 8564 8548"/>
                  <a:gd name="T33" fmla="*/ T32 w 80"/>
                  <a:gd name="T34" fmla="+- 0 4446 4031"/>
                  <a:gd name="T35" fmla="*/ 4446 h 658"/>
                  <a:gd name="T36" fmla="+- 0 8626 8548"/>
                  <a:gd name="T37" fmla="*/ T36 w 80"/>
                  <a:gd name="T38" fmla="+- 0 4446 4031"/>
                  <a:gd name="T39" fmla="*/ 4446 h 658"/>
                  <a:gd name="T40" fmla="+- 0 8626 8548"/>
                  <a:gd name="T41" fmla="*/ T40 w 80"/>
                  <a:gd name="T42" fmla="+- 0 4033 4031"/>
                  <a:gd name="T43" fmla="*/ 4033 h 658"/>
                  <a:gd name="T44" fmla="+- 0 8627 8548"/>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9" y="0"/>
                    </a:moveTo>
                    <a:lnTo>
                      <a:pt x="0" y="0"/>
                    </a:lnTo>
                    <a:lnTo>
                      <a:pt x="1" y="2"/>
                    </a:lnTo>
                    <a:lnTo>
                      <a:pt x="1" y="430"/>
                    </a:lnTo>
                    <a:lnTo>
                      <a:pt x="78" y="430"/>
                    </a:lnTo>
                    <a:lnTo>
                      <a:pt x="78" y="420"/>
                    </a:lnTo>
                    <a:lnTo>
                      <a:pt x="16" y="420"/>
                    </a:lnTo>
                    <a:lnTo>
                      <a:pt x="13" y="418"/>
                    </a:lnTo>
                    <a:lnTo>
                      <a:pt x="16"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20" name="Freeform 1561"/>
              <p:cNvSpPr>
                <a:spLocks/>
              </p:cNvSpPr>
              <p:nvPr/>
            </p:nvSpPr>
            <p:spPr bwMode="auto">
              <a:xfrm>
                <a:off x="8548" y="4031"/>
                <a:ext cx="80" cy="658"/>
              </a:xfrm>
              <a:custGeom>
                <a:avLst/>
                <a:gdLst>
                  <a:gd name="T0" fmla="+- 0 8626 8548"/>
                  <a:gd name="T1" fmla="*/ T0 w 80"/>
                  <a:gd name="T2" fmla="+- 0 4446 4031"/>
                  <a:gd name="T3" fmla="*/ 4446 h 658"/>
                  <a:gd name="T4" fmla="+- 0 8600 8548"/>
                  <a:gd name="T5" fmla="*/ T4 w 80"/>
                  <a:gd name="T6" fmla="+- 0 4446 4031"/>
                  <a:gd name="T7" fmla="*/ 4446 h 658"/>
                  <a:gd name="T8" fmla="+- 0 8602 8548"/>
                  <a:gd name="T9" fmla="*/ T8 w 80"/>
                  <a:gd name="T10" fmla="+- 0 4449 4031"/>
                  <a:gd name="T11" fmla="*/ 4449 h 658"/>
                  <a:gd name="T12" fmla="+- 0 8600 8548"/>
                  <a:gd name="T13" fmla="*/ T12 w 80"/>
                  <a:gd name="T14" fmla="+- 0 4451 4031"/>
                  <a:gd name="T15" fmla="*/ 4451 h 658"/>
                  <a:gd name="T16" fmla="+- 0 8626 8548"/>
                  <a:gd name="T17" fmla="*/ T16 w 80"/>
                  <a:gd name="T18" fmla="+- 0 4451 4031"/>
                  <a:gd name="T19" fmla="*/ 4451 h 658"/>
                  <a:gd name="T20" fmla="+- 0 8623 8548"/>
                  <a:gd name="T21" fmla="*/ T20 w 80"/>
                  <a:gd name="T22" fmla="+- 0 4449 4031"/>
                  <a:gd name="T23" fmla="*/ 4449 h 658"/>
                  <a:gd name="T24" fmla="+- 0 8626 854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15"/>
                    </a:moveTo>
                    <a:lnTo>
                      <a:pt x="52" y="415"/>
                    </a:lnTo>
                    <a:lnTo>
                      <a:pt x="54" y="418"/>
                    </a:lnTo>
                    <a:lnTo>
                      <a:pt x="52" y="420"/>
                    </a:lnTo>
                    <a:lnTo>
                      <a:pt x="78" y="420"/>
                    </a:lnTo>
                    <a:lnTo>
                      <a:pt x="75" y="418"/>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52" name="Group 1558"/>
            <p:cNvGrpSpPr>
              <a:grpSpLocks/>
            </p:cNvGrpSpPr>
            <p:nvPr/>
          </p:nvGrpSpPr>
          <p:grpSpPr bwMode="auto">
            <a:xfrm>
              <a:off x="8549" y="4463"/>
              <a:ext cx="77" cy="2"/>
              <a:chOff x="8549" y="4463"/>
              <a:chExt cx="77" cy="2"/>
            </a:xfrm>
          </p:grpSpPr>
          <p:sp>
            <p:nvSpPr>
              <p:cNvPr id="38516" name="Freeform 1559"/>
              <p:cNvSpPr>
                <a:spLocks/>
              </p:cNvSpPr>
              <p:nvPr/>
            </p:nvSpPr>
            <p:spPr bwMode="auto">
              <a:xfrm>
                <a:off x="8549" y="4463"/>
                <a:ext cx="77" cy="2"/>
              </a:xfrm>
              <a:custGeom>
                <a:avLst/>
                <a:gdLst>
                  <a:gd name="T0" fmla="+- 0 8549 8549"/>
                  <a:gd name="T1" fmla="*/ T0 w 77"/>
                  <a:gd name="T2" fmla="+- 0 8626 8549"/>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3" name="Group 1556"/>
            <p:cNvGrpSpPr>
              <a:grpSpLocks/>
            </p:cNvGrpSpPr>
            <p:nvPr/>
          </p:nvGrpSpPr>
          <p:grpSpPr bwMode="auto">
            <a:xfrm>
              <a:off x="8561" y="4449"/>
              <a:ext cx="65" cy="2"/>
              <a:chOff x="8561" y="4449"/>
              <a:chExt cx="65" cy="2"/>
            </a:xfrm>
          </p:grpSpPr>
          <p:sp>
            <p:nvSpPr>
              <p:cNvPr id="38515" name="Freeform 1557"/>
              <p:cNvSpPr>
                <a:spLocks/>
              </p:cNvSpPr>
              <p:nvPr/>
            </p:nvSpPr>
            <p:spPr bwMode="auto">
              <a:xfrm>
                <a:off x="8561" y="4449"/>
                <a:ext cx="65" cy="2"/>
              </a:xfrm>
              <a:custGeom>
                <a:avLst/>
                <a:gdLst>
                  <a:gd name="T0" fmla="+- 0 8561 8561"/>
                  <a:gd name="T1" fmla="*/ T0 w 65"/>
                  <a:gd name="T2" fmla="+- 0 8626 8561"/>
                  <a:gd name="T3" fmla="*/ T2 w 65"/>
                </a:gdLst>
                <a:ahLst/>
                <a:cxnLst>
                  <a:cxn ang="0">
                    <a:pos x="T1" y="0"/>
                  </a:cxn>
                  <a:cxn ang="0">
                    <a:pos x="T3" y="0"/>
                  </a:cxn>
                </a:cxnLst>
                <a:rect l="0" t="0" r="r" b="b"/>
                <a:pathLst>
                  <a:path w="65">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4" name="Group 1554"/>
            <p:cNvGrpSpPr>
              <a:grpSpLocks/>
            </p:cNvGrpSpPr>
            <p:nvPr/>
          </p:nvGrpSpPr>
          <p:grpSpPr bwMode="auto">
            <a:xfrm>
              <a:off x="8548" y="4465"/>
              <a:ext cx="2" cy="224"/>
              <a:chOff x="8548" y="4465"/>
              <a:chExt cx="2" cy="224"/>
            </a:xfrm>
          </p:grpSpPr>
          <p:sp>
            <p:nvSpPr>
              <p:cNvPr id="38514" name="Freeform 1555"/>
              <p:cNvSpPr>
                <a:spLocks/>
              </p:cNvSpPr>
              <p:nvPr/>
            </p:nvSpPr>
            <p:spPr bwMode="auto">
              <a:xfrm>
                <a:off x="854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5" name="Group 1552"/>
            <p:cNvGrpSpPr>
              <a:grpSpLocks/>
            </p:cNvGrpSpPr>
            <p:nvPr/>
          </p:nvGrpSpPr>
          <p:grpSpPr bwMode="auto">
            <a:xfrm>
              <a:off x="8548" y="4031"/>
              <a:ext cx="2" cy="430"/>
              <a:chOff x="8548" y="4031"/>
              <a:chExt cx="2" cy="430"/>
            </a:xfrm>
          </p:grpSpPr>
          <p:sp>
            <p:nvSpPr>
              <p:cNvPr id="38513" name="Freeform 1553"/>
              <p:cNvSpPr>
                <a:spLocks/>
              </p:cNvSpPr>
              <p:nvPr/>
            </p:nvSpPr>
            <p:spPr bwMode="auto">
              <a:xfrm>
                <a:off x="8548"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6" name="Group 1549"/>
            <p:cNvGrpSpPr>
              <a:grpSpLocks/>
            </p:cNvGrpSpPr>
            <p:nvPr/>
          </p:nvGrpSpPr>
          <p:grpSpPr bwMode="auto">
            <a:xfrm>
              <a:off x="8546" y="4463"/>
              <a:ext cx="3" cy="2"/>
              <a:chOff x="8546" y="4463"/>
              <a:chExt cx="3" cy="2"/>
            </a:xfrm>
          </p:grpSpPr>
          <p:sp>
            <p:nvSpPr>
              <p:cNvPr id="38511" name="Freeform 1551"/>
              <p:cNvSpPr>
                <a:spLocks/>
              </p:cNvSpPr>
              <p:nvPr/>
            </p:nvSpPr>
            <p:spPr bwMode="auto">
              <a:xfrm>
                <a:off x="8546" y="4463"/>
                <a:ext cx="3" cy="2"/>
              </a:xfrm>
              <a:custGeom>
                <a:avLst/>
                <a:gdLst>
                  <a:gd name="T0" fmla="+- 0 8546 8546"/>
                  <a:gd name="T1" fmla="*/ T0 w 3"/>
                  <a:gd name="T2" fmla="+- 0 8549 8546"/>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12" name="Picture 15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57" name="Group 1547"/>
            <p:cNvGrpSpPr>
              <a:grpSpLocks/>
            </p:cNvGrpSpPr>
            <p:nvPr/>
          </p:nvGrpSpPr>
          <p:grpSpPr bwMode="auto">
            <a:xfrm>
              <a:off x="8532" y="4019"/>
              <a:ext cx="3" cy="656"/>
              <a:chOff x="8532" y="4019"/>
              <a:chExt cx="3" cy="656"/>
            </a:xfrm>
          </p:grpSpPr>
          <p:sp>
            <p:nvSpPr>
              <p:cNvPr id="38510" name="Freeform 1548"/>
              <p:cNvSpPr>
                <a:spLocks/>
              </p:cNvSpPr>
              <p:nvPr/>
            </p:nvSpPr>
            <p:spPr bwMode="auto">
              <a:xfrm>
                <a:off x="8532" y="4019"/>
                <a:ext cx="3" cy="656"/>
              </a:xfrm>
              <a:custGeom>
                <a:avLst/>
                <a:gdLst>
                  <a:gd name="T0" fmla="+- 0 8532 8532"/>
                  <a:gd name="T1" fmla="*/ T0 w 3"/>
                  <a:gd name="T2" fmla="+- 0 4675 4019"/>
                  <a:gd name="T3" fmla="*/ 4675 h 656"/>
                  <a:gd name="T4" fmla="+- 0 8535 8532"/>
                  <a:gd name="T5" fmla="*/ T4 w 3"/>
                  <a:gd name="T6" fmla="+- 0 4675 4019"/>
                  <a:gd name="T7" fmla="*/ 4675 h 656"/>
                  <a:gd name="T8" fmla="+- 0 8535 8532"/>
                  <a:gd name="T9" fmla="*/ T8 w 3"/>
                  <a:gd name="T10" fmla="+- 0 4019 4019"/>
                  <a:gd name="T11" fmla="*/ 4019 h 656"/>
                  <a:gd name="T12" fmla="+- 0 8532 8532"/>
                  <a:gd name="T13" fmla="*/ T12 w 3"/>
                  <a:gd name="T14" fmla="+- 0 4019 4019"/>
                  <a:gd name="T15" fmla="*/ 4019 h 656"/>
                  <a:gd name="T16" fmla="+- 0 8532 853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58" name="Group 1545"/>
            <p:cNvGrpSpPr>
              <a:grpSpLocks/>
            </p:cNvGrpSpPr>
            <p:nvPr/>
          </p:nvGrpSpPr>
          <p:grpSpPr bwMode="auto">
            <a:xfrm>
              <a:off x="8532" y="4018"/>
              <a:ext cx="82" cy="2"/>
              <a:chOff x="8532" y="4018"/>
              <a:chExt cx="82" cy="2"/>
            </a:xfrm>
          </p:grpSpPr>
          <p:sp>
            <p:nvSpPr>
              <p:cNvPr id="38509" name="Freeform 1546"/>
              <p:cNvSpPr>
                <a:spLocks/>
              </p:cNvSpPr>
              <p:nvPr/>
            </p:nvSpPr>
            <p:spPr bwMode="auto">
              <a:xfrm>
                <a:off x="8532" y="4018"/>
                <a:ext cx="82" cy="2"/>
              </a:xfrm>
              <a:custGeom>
                <a:avLst/>
                <a:gdLst>
                  <a:gd name="T0" fmla="+- 0 8532 8532"/>
                  <a:gd name="T1" fmla="*/ T0 w 82"/>
                  <a:gd name="T2" fmla="+- 0 8614 853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9" name="Group 1543"/>
            <p:cNvGrpSpPr>
              <a:grpSpLocks/>
            </p:cNvGrpSpPr>
            <p:nvPr/>
          </p:nvGrpSpPr>
          <p:grpSpPr bwMode="auto">
            <a:xfrm>
              <a:off x="8533" y="4674"/>
              <a:ext cx="80" cy="2"/>
              <a:chOff x="8533" y="4674"/>
              <a:chExt cx="80" cy="2"/>
            </a:xfrm>
          </p:grpSpPr>
          <p:sp>
            <p:nvSpPr>
              <p:cNvPr id="38508" name="Freeform 1544"/>
              <p:cNvSpPr>
                <a:spLocks/>
              </p:cNvSpPr>
              <p:nvPr/>
            </p:nvSpPr>
            <p:spPr bwMode="auto">
              <a:xfrm>
                <a:off x="8533" y="4674"/>
                <a:ext cx="80" cy="2"/>
              </a:xfrm>
              <a:custGeom>
                <a:avLst/>
                <a:gdLst>
                  <a:gd name="T0" fmla="+- 0 8533 8533"/>
                  <a:gd name="T1" fmla="*/ T0 w 80"/>
                  <a:gd name="T2" fmla="+- 0 8613 853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0" name="Group 1541"/>
            <p:cNvGrpSpPr>
              <a:grpSpLocks/>
            </p:cNvGrpSpPr>
            <p:nvPr/>
          </p:nvGrpSpPr>
          <p:grpSpPr bwMode="auto">
            <a:xfrm>
              <a:off x="8535" y="4672"/>
              <a:ext cx="80" cy="2"/>
              <a:chOff x="8535" y="4672"/>
              <a:chExt cx="80" cy="2"/>
            </a:xfrm>
          </p:grpSpPr>
          <p:sp>
            <p:nvSpPr>
              <p:cNvPr id="38507" name="Freeform 1542"/>
              <p:cNvSpPr>
                <a:spLocks/>
              </p:cNvSpPr>
              <p:nvPr/>
            </p:nvSpPr>
            <p:spPr bwMode="auto">
              <a:xfrm>
                <a:off x="8535" y="4672"/>
                <a:ext cx="80" cy="2"/>
              </a:xfrm>
              <a:custGeom>
                <a:avLst/>
                <a:gdLst>
                  <a:gd name="T0" fmla="+- 0 8535 8535"/>
                  <a:gd name="T1" fmla="*/ T0 w 80"/>
                  <a:gd name="T2" fmla="+- 0 8614 853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1" name="Group 1539"/>
            <p:cNvGrpSpPr>
              <a:grpSpLocks/>
            </p:cNvGrpSpPr>
            <p:nvPr/>
          </p:nvGrpSpPr>
          <p:grpSpPr bwMode="auto">
            <a:xfrm>
              <a:off x="8558" y="4311"/>
              <a:ext cx="42" cy="66"/>
              <a:chOff x="8558" y="4311"/>
              <a:chExt cx="42" cy="66"/>
            </a:xfrm>
          </p:grpSpPr>
          <p:sp>
            <p:nvSpPr>
              <p:cNvPr id="38506" name="Freeform 1540"/>
              <p:cNvSpPr>
                <a:spLocks/>
              </p:cNvSpPr>
              <p:nvPr/>
            </p:nvSpPr>
            <p:spPr bwMode="auto">
              <a:xfrm>
                <a:off x="8558" y="4311"/>
                <a:ext cx="42" cy="66"/>
              </a:xfrm>
              <a:custGeom>
                <a:avLst/>
                <a:gdLst>
                  <a:gd name="T0" fmla="+- 0 8560 8558"/>
                  <a:gd name="T1" fmla="*/ T0 w 42"/>
                  <a:gd name="T2" fmla="+- 0 4311 4311"/>
                  <a:gd name="T3" fmla="*/ 4311 h 66"/>
                  <a:gd name="T4" fmla="+- 0 8559 8558"/>
                  <a:gd name="T5" fmla="*/ T4 w 42"/>
                  <a:gd name="T6" fmla="+- 0 4311 4311"/>
                  <a:gd name="T7" fmla="*/ 4311 h 66"/>
                  <a:gd name="T8" fmla="+- 0 8559 8558"/>
                  <a:gd name="T9" fmla="*/ T8 w 42"/>
                  <a:gd name="T10" fmla="+- 0 4311 4311"/>
                  <a:gd name="T11" fmla="*/ 4311 h 66"/>
                  <a:gd name="T12" fmla="+- 0 8558 8558"/>
                  <a:gd name="T13" fmla="*/ T12 w 42"/>
                  <a:gd name="T14" fmla="+- 0 4313 4311"/>
                  <a:gd name="T15" fmla="*/ 4313 h 66"/>
                  <a:gd name="T16" fmla="+- 0 8558 8558"/>
                  <a:gd name="T17" fmla="*/ T16 w 42"/>
                  <a:gd name="T18" fmla="+- 0 4314 4311"/>
                  <a:gd name="T19" fmla="*/ 4314 h 66"/>
                  <a:gd name="T20" fmla="+- 0 8559 8558"/>
                  <a:gd name="T21" fmla="*/ T20 w 42"/>
                  <a:gd name="T22" fmla="+- 0 4317 4311"/>
                  <a:gd name="T23" fmla="*/ 4317 h 66"/>
                  <a:gd name="T24" fmla="+- 0 8560 8558"/>
                  <a:gd name="T25" fmla="*/ T24 w 42"/>
                  <a:gd name="T26" fmla="+- 0 4318 4311"/>
                  <a:gd name="T27" fmla="*/ 4318 h 66"/>
                  <a:gd name="T28" fmla="+- 0 8591 8558"/>
                  <a:gd name="T29" fmla="*/ T28 w 42"/>
                  <a:gd name="T30" fmla="+- 0 4318 4311"/>
                  <a:gd name="T31" fmla="*/ 4318 h 66"/>
                  <a:gd name="T32" fmla="+- 0 8567 8558"/>
                  <a:gd name="T33" fmla="*/ T32 w 42"/>
                  <a:gd name="T34" fmla="+- 0 4374 4311"/>
                  <a:gd name="T35" fmla="*/ 4374 h 66"/>
                  <a:gd name="T36" fmla="+- 0 8566 8558"/>
                  <a:gd name="T37" fmla="*/ T36 w 42"/>
                  <a:gd name="T38" fmla="+- 0 4375 4311"/>
                  <a:gd name="T39" fmla="*/ 4375 h 66"/>
                  <a:gd name="T40" fmla="+- 0 8567 8558"/>
                  <a:gd name="T41" fmla="*/ T40 w 42"/>
                  <a:gd name="T42" fmla="+- 0 4376 4311"/>
                  <a:gd name="T43" fmla="*/ 4376 h 66"/>
                  <a:gd name="T44" fmla="+- 0 8568 8558"/>
                  <a:gd name="T45" fmla="*/ T44 w 42"/>
                  <a:gd name="T46" fmla="+- 0 4376 4311"/>
                  <a:gd name="T47" fmla="*/ 4376 h 66"/>
                  <a:gd name="T48" fmla="+- 0 8573 8558"/>
                  <a:gd name="T49" fmla="*/ T48 w 42"/>
                  <a:gd name="T50" fmla="+- 0 4376 4311"/>
                  <a:gd name="T51" fmla="*/ 4376 h 66"/>
                  <a:gd name="T52" fmla="+- 0 8574 8558"/>
                  <a:gd name="T53" fmla="*/ T52 w 42"/>
                  <a:gd name="T54" fmla="+- 0 4376 4311"/>
                  <a:gd name="T55" fmla="*/ 4376 h 66"/>
                  <a:gd name="T56" fmla="+- 0 8599 8558"/>
                  <a:gd name="T57" fmla="*/ T56 w 42"/>
                  <a:gd name="T58" fmla="+- 0 4320 4311"/>
                  <a:gd name="T59" fmla="*/ 4320 h 66"/>
                  <a:gd name="T60" fmla="+- 0 8600 8558"/>
                  <a:gd name="T61" fmla="*/ T60 w 42"/>
                  <a:gd name="T62" fmla="+- 0 4316 4311"/>
                  <a:gd name="T63" fmla="*/ 4316 h 66"/>
                  <a:gd name="T64" fmla="+- 0 8600 8558"/>
                  <a:gd name="T65" fmla="*/ T64 w 42"/>
                  <a:gd name="T66" fmla="+- 0 4312 4311"/>
                  <a:gd name="T67" fmla="*/ 4312 h 66"/>
                  <a:gd name="T68" fmla="+- 0 8600 8558"/>
                  <a:gd name="T69" fmla="*/ T68 w 42"/>
                  <a:gd name="T70" fmla="+- 0 4311 4311"/>
                  <a:gd name="T71" fmla="*/ 4311 h 66"/>
                  <a:gd name="T72" fmla="+- 0 8599 8558"/>
                  <a:gd name="T73" fmla="*/ T72 w 42"/>
                  <a:gd name="T74" fmla="+- 0 4311 4311"/>
                  <a:gd name="T75" fmla="*/ 4311 h 66"/>
                  <a:gd name="T76" fmla="+- 0 8560 8558"/>
                  <a:gd name="T77" fmla="*/ T76 w 42"/>
                  <a:gd name="T78" fmla="+- 0 4311 4311"/>
                  <a:gd name="T79" fmla="*/ 431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2"/>
                    </a:lnTo>
                    <a:lnTo>
                      <a:pt x="0" y="3"/>
                    </a:lnTo>
                    <a:lnTo>
                      <a:pt x="1" y="6"/>
                    </a:lnTo>
                    <a:lnTo>
                      <a:pt x="2" y="7"/>
                    </a:lnTo>
                    <a:lnTo>
                      <a:pt x="33" y="7"/>
                    </a:lnTo>
                    <a:lnTo>
                      <a:pt x="9" y="63"/>
                    </a:lnTo>
                    <a:lnTo>
                      <a:pt x="8" y="64"/>
                    </a:lnTo>
                    <a:lnTo>
                      <a:pt x="9" y="65"/>
                    </a:lnTo>
                    <a:lnTo>
                      <a:pt x="10" y="65"/>
                    </a:lnTo>
                    <a:lnTo>
                      <a:pt x="15" y="65"/>
                    </a:lnTo>
                    <a:lnTo>
                      <a:pt x="16" y="65"/>
                    </a:lnTo>
                    <a:lnTo>
                      <a:pt x="41" y="9"/>
                    </a:lnTo>
                    <a:lnTo>
                      <a:pt x="42" y="5"/>
                    </a:lnTo>
                    <a:lnTo>
                      <a:pt x="42" y="1"/>
                    </a:lnTo>
                    <a:lnTo>
                      <a:pt x="42" y="0"/>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62" name="Group 1534"/>
            <p:cNvGrpSpPr>
              <a:grpSpLocks/>
            </p:cNvGrpSpPr>
            <p:nvPr/>
          </p:nvGrpSpPr>
          <p:grpSpPr bwMode="auto">
            <a:xfrm>
              <a:off x="5455" y="4031"/>
              <a:ext cx="81" cy="659"/>
              <a:chOff x="5455" y="4031"/>
              <a:chExt cx="81" cy="659"/>
            </a:xfrm>
          </p:grpSpPr>
          <p:sp>
            <p:nvSpPr>
              <p:cNvPr id="38502" name="Freeform 1538"/>
              <p:cNvSpPr>
                <a:spLocks/>
              </p:cNvSpPr>
              <p:nvPr/>
            </p:nvSpPr>
            <p:spPr bwMode="auto">
              <a:xfrm>
                <a:off x="5455" y="4031"/>
                <a:ext cx="81" cy="659"/>
              </a:xfrm>
              <a:custGeom>
                <a:avLst/>
                <a:gdLst>
                  <a:gd name="T0" fmla="+- 0 5455 5455"/>
                  <a:gd name="T1" fmla="*/ T0 w 81"/>
                  <a:gd name="T2" fmla="+- 0 4464 4031"/>
                  <a:gd name="T3" fmla="*/ 4464 h 659"/>
                  <a:gd name="T4" fmla="+- 0 5455 5455"/>
                  <a:gd name="T5" fmla="*/ T4 w 81"/>
                  <a:gd name="T6" fmla="+- 0 4688 4031"/>
                  <a:gd name="T7" fmla="*/ 4688 h 659"/>
                  <a:gd name="T8" fmla="+- 0 5456 5455"/>
                  <a:gd name="T9" fmla="*/ T8 w 81"/>
                  <a:gd name="T10" fmla="+- 0 4689 4031"/>
                  <a:gd name="T11" fmla="*/ 4689 h 659"/>
                  <a:gd name="T12" fmla="+- 0 5535 5455"/>
                  <a:gd name="T13" fmla="*/ T12 w 81"/>
                  <a:gd name="T14" fmla="+- 0 4689 4031"/>
                  <a:gd name="T15" fmla="*/ 4689 h 659"/>
                  <a:gd name="T16" fmla="+- 0 5534 5455"/>
                  <a:gd name="T17" fmla="*/ T16 w 81"/>
                  <a:gd name="T18" fmla="+- 0 4688 4031"/>
                  <a:gd name="T19" fmla="*/ 4688 h 659"/>
                  <a:gd name="T20" fmla="+- 0 5534 5455"/>
                  <a:gd name="T21" fmla="*/ T20 w 81"/>
                  <a:gd name="T22" fmla="+- 0 4466 4031"/>
                  <a:gd name="T23" fmla="*/ 4466 h 659"/>
                  <a:gd name="T24" fmla="+- 0 5456 5455"/>
                  <a:gd name="T25" fmla="*/ T24 w 81"/>
                  <a:gd name="T26" fmla="+- 0 4466 4031"/>
                  <a:gd name="T27" fmla="*/ 4466 h 659"/>
                  <a:gd name="T28" fmla="+- 0 5455 5455"/>
                  <a:gd name="T29" fmla="*/ T28 w 81"/>
                  <a:gd name="T30" fmla="+- 0 4464 4031"/>
                  <a:gd name="T31" fmla="*/ 4464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0" y="433"/>
                    </a:moveTo>
                    <a:lnTo>
                      <a:pt x="0" y="657"/>
                    </a:lnTo>
                    <a:lnTo>
                      <a:pt x="1" y="658"/>
                    </a:lnTo>
                    <a:lnTo>
                      <a:pt x="80" y="658"/>
                    </a:lnTo>
                    <a:lnTo>
                      <a:pt x="79" y="657"/>
                    </a:lnTo>
                    <a:lnTo>
                      <a:pt x="79" y="435"/>
                    </a:lnTo>
                    <a:lnTo>
                      <a:pt x="1" y="435"/>
                    </a:lnTo>
                    <a:lnTo>
                      <a:pt x="0" y="4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03" name="Freeform 1537"/>
              <p:cNvSpPr>
                <a:spLocks/>
              </p:cNvSpPr>
              <p:nvPr/>
            </p:nvSpPr>
            <p:spPr bwMode="auto">
              <a:xfrm>
                <a:off x="5455" y="4031"/>
                <a:ext cx="81" cy="659"/>
              </a:xfrm>
              <a:custGeom>
                <a:avLst/>
                <a:gdLst>
                  <a:gd name="T0" fmla="+- 0 5517 5455"/>
                  <a:gd name="T1" fmla="*/ T0 w 81"/>
                  <a:gd name="T2" fmla="+- 0 4461 4031"/>
                  <a:gd name="T3" fmla="*/ 4461 h 659"/>
                  <a:gd name="T4" fmla="+- 0 5492 5455"/>
                  <a:gd name="T5" fmla="*/ T4 w 81"/>
                  <a:gd name="T6" fmla="+- 0 4461 4031"/>
                  <a:gd name="T7" fmla="*/ 4461 h 659"/>
                  <a:gd name="T8" fmla="+- 0 5494 5455"/>
                  <a:gd name="T9" fmla="*/ T8 w 81"/>
                  <a:gd name="T10" fmla="+- 0 4463 4031"/>
                  <a:gd name="T11" fmla="*/ 4463 h 659"/>
                  <a:gd name="T12" fmla="+- 0 5492 5455"/>
                  <a:gd name="T13" fmla="*/ T12 w 81"/>
                  <a:gd name="T14" fmla="+- 0 4466 4031"/>
                  <a:gd name="T15" fmla="*/ 4466 h 659"/>
                  <a:gd name="T16" fmla="+- 0 5517 5455"/>
                  <a:gd name="T17" fmla="*/ T16 w 81"/>
                  <a:gd name="T18" fmla="+- 0 4466 4031"/>
                  <a:gd name="T19" fmla="*/ 4466 h 659"/>
                  <a:gd name="T20" fmla="+- 0 5514 5455"/>
                  <a:gd name="T21" fmla="*/ T20 w 81"/>
                  <a:gd name="T22" fmla="+- 0 4463 4031"/>
                  <a:gd name="T23" fmla="*/ 4463 h 659"/>
                  <a:gd name="T24" fmla="+- 0 5517 5455"/>
                  <a:gd name="T25" fmla="*/ T24 w 81"/>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62" y="430"/>
                    </a:moveTo>
                    <a:lnTo>
                      <a:pt x="37" y="430"/>
                    </a:lnTo>
                    <a:lnTo>
                      <a:pt x="39" y="432"/>
                    </a:lnTo>
                    <a:lnTo>
                      <a:pt x="37" y="435"/>
                    </a:lnTo>
                    <a:lnTo>
                      <a:pt x="62" y="435"/>
                    </a:lnTo>
                    <a:lnTo>
                      <a:pt x="59" y="432"/>
                    </a:lnTo>
                    <a:lnTo>
                      <a:pt x="6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04" name="Freeform 1536"/>
              <p:cNvSpPr>
                <a:spLocks/>
              </p:cNvSpPr>
              <p:nvPr/>
            </p:nvSpPr>
            <p:spPr bwMode="auto">
              <a:xfrm>
                <a:off x="5455" y="4031"/>
                <a:ext cx="81" cy="659"/>
              </a:xfrm>
              <a:custGeom>
                <a:avLst/>
                <a:gdLst>
                  <a:gd name="T0" fmla="+- 0 5456 5455"/>
                  <a:gd name="T1" fmla="*/ T0 w 81"/>
                  <a:gd name="T2" fmla="+- 0 4031 4031"/>
                  <a:gd name="T3" fmla="*/ 4031 h 659"/>
                  <a:gd name="T4" fmla="+- 0 5455 5455"/>
                  <a:gd name="T5" fmla="*/ T4 w 81"/>
                  <a:gd name="T6" fmla="+- 0 4033 4031"/>
                  <a:gd name="T7" fmla="*/ 4033 h 659"/>
                  <a:gd name="T8" fmla="+- 0 5455 5455"/>
                  <a:gd name="T9" fmla="*/ T8 w 81"/>
                  <a:gd name="T10" fmla="+- 0 4446 4031"/>
                  <a:gd name="T11" fmla="*/ 4446 h 659"/>
                  <a:gd name="T12" fmla="+- 0 5520 5455"/>
                  <a:gd name="T13" fmla="*/ T12 w 81"/>
                  <a:gd name="T14" fmla="+- 0 4446 4031"/>
                  <a:gd name="T15" fmla="*/ 4446 h 659"/>
                  <a:gd name="T16" fmla="+- 0 5523 5455"/>
                  <a:gd name="T17" fmla="*/ T16 w 81"/>
                  <a:gd name="T18" fmla="+- 0 4449 4031"/>
                  <a:gd name="T19" fmla="*/ 4449 h 659"/>
                  <a:gd name="T20" fmla="+- 0 5520 5455"/>
                  <a:gd name="T21" fmla="*/ T20 w 81"/>
                  <a:gd name="T22" fmla="+- 0 4451 4031"/>
                  <a:gd name="T23" fmla="*/ 4451 h 659"/>
                  <a:gd name="T24" fmla="+- 0 5455 5455"/>
                  <a:gd name="T25" fmla="*/ T24 w 81"/>
                  <a:gd name="T26" fmla="+- 0 4451 4031"/>
                  <a:gd name="T27" fmla="*/ 4451 h 659"/>
                  <a:gd name="T28" fmla="+- 0 5455 5455"/>
                  <a:gd name="T29" fmla="*/ T28 w 81"/>
                  <a:gd name="T30" fmla="+- 0 4462 4031"/>
                  <a:gd name="T31" fmla="*/ 4462 h 659"/>
                  <a:gd name="T32" fmla="+- 0 5456 5455"/>
                  <a:gd name="T33" fmla="*/ T32 w 81"/>
                  <a:gd name="T34" fmla="+- 0 4461 4031"/>
                  <a:gd name="T35" fmla="*/ 4461 h 659"/>
                  <a:gd name="T36" fmla="+- 0 5534 5455"/>
                  <a:gd name="T37" fmla="*/ T36 w 81"/>
                  <a:gd name="T38" fmla="+- 0 4461 4031"/>
                  <a:gd name="T39" fmla="*/ 4461 h 659"/>
                  <a:gd name="T40" fmla="+- 0 5534 5455"/>
                  <a:gd name="T41" fmla="*/ T40 w 81"/>
                  <a:gd name="T42" fmla="+- 0 4033 4031"/>
                  <a:gd name="T43" fmla="*/ 4033 h 659"/>
                  <a:gd name="T44" fmla="+- 0 5535 5455"/>
                  <a:gd name="T45" fmla="*/ T44 w 81"/>
                  <a:gd name="T46" fmla="+- 0 4031 4031"/>
                  <a:gd name="T47" fmla="*/ 4031 h 659"/>
                  <a:gd name="T48" fmla="+- 0 5456 5455"/>
                  <a:gd name="T49" fmla="*/ T48 w 81"/>
                  <a:gd name="T50" fmla="+- 0 4031 4031"/>
                  <a:gd name="T51"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1" h="659">
                    <a:moveTo>
                      <a:pt x="1" y="0"/>
                    </a:moveTo>
                    <a:lnTo>
                      <a:pt x="0" y="2"/>
                    </a:lnTo>
                    <a:lnTo>
                      <a:pt x="0" y="415"/>
                    </a:lnTo>
                    <a:lnTo>
                      <a:pt x="65" y="415"/>
                    </a:lnTo>
                    <a:lnTo>
                      <a:pt x="68" y="418"/>
                    </a:lnTo>
                    <a:lnTo>
                      <a:pt x="65" y="420"/>
                    </a:lnTo>
                    <a:lnTo>
                      <a:pt x="0" y="420"/>
                    </a:lnTo>
                    <a:lnTo>
                      <a:pt x="0" y="431"/>
                    </a:lnTo>
                    <a:lnTo>
                      <a:pt x="1" y="430"/>
                    </a:lnTo>
                    <a:lnTo>
                      <a:pt x="79" y="430"/>
                    </a:lnTo>
                    <a:lnTo>
                      <a:pt x="79" y="2"/>
                    </a:lnTo>
                    <a:lnTo>
                      <a:pt x="80" y="0"/>
                    </a:lnTo>
                    <a:lnTo>
                      <a:pt x="1"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05" name="Freeform 1535"/>
              <p:cNvSpPr>
                <a:spLocks/>
              </p:cNvSpPr>
              <p:nvPr/>
            </p:nvSpPr>
            <p:spPr bwMode="auto">
              <a:xfrm>
                <a:off x="5455" y="4031"/>
                <a:ext cx="81" cy="659"/>
              </a:xfrm>
              <a:custGeom>
                <a:avLst/>
                <a:gdLst>
                  <a:gd name="T0" fmla="+- 0 5484 5455"/>
                  <a:gd name="T1" fmla="*/ T0 w 81"/>
                  <a:gd name="T2" fmla="+- 0 4446 4031"/>
                  <a:gd name="T3" fmla="*/ 4446 h 659"/>
                  <a:gd name="T4" fmla="+- 0 5459 5455"/>
                  <a:gd name="T5" fmla="*/ T4 w 81"/>
                  <a:gd name="T6" fmla="+- 0 4446 4031"/>
                  <a:gd name="T7" fmla="*/ 4446 h 659"/>
                  <a:gd name="T8" fmla="+- 0 5461 5455"/>
                  <a:gd name="T9" fmla="*/ T8 w 81"/>
                  <a:gd name="T10" fmla="+- 0 4449 4031"/>
                  <a:gd name="T11" fmla="*/ 4449 h 659"/>
                  <a:gd name="T12" fmla="+- 0 5459 5455"/>
                  <a:gd name="T13" fmla="*/ T12 w 81"/>
                  <a:gd name="T14" fmla="+- 0 4451 4031"/>
                  <a:gd name="T15" fmla="*/ 4451 h 659"/>
                  <a:gd name="T16" fmla="+- 0 5484 5455"/>
                  <a:gd name="T17" fmla="*/ T16 w 81"/>
                  <a:gd name="T18" fmla="+- 0 4451 4031"/>
                  <a:gd name="T19" fmla="*/ 4451 h 659"/>
                  <a:gd name="T20" fmla="+- 0 5482 5455"/>
                  <a:gd name="T21" fmla="*/ T20 w 81"/>
                  <a:gd name="T22" fmla="+- 0 4449 4031"/>
                  <a:gd name="T23" fmla="*/ 4449 h 659"/>
                  <a:gd name="T24" fmla="+- 0 5484 5455"/>
                  <a:gd name="T25" fmla="*/ T24 w 81"/>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29" y="415"/>
                    </a:moveTo>
                    <a:lnTo>
                      <a:pt x="4" y="415"/>
                    </a:lnTo>
                    <a:lnTo>
                      <a:pt x="6" y="418"/>
                    </a:lnTo>
                    <a:lnTo>
                      <a:pt x="4" y="420"/>
                    </a:lnTo>
                    <a:lnTo>
                      <a:pt x="29" y="420"/>
                    </a:lnTo>
                    <a:lnTo>
                      <a:pt x="27" y="418"/>
                    </a:lnTo>
                    <a:lnTo>
                      <a:pt x="2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63" name="Group 1532"/>
            <p:cNvGrpSpPr>
              <a:grpSpLocks/>
            </p:cNvGrpSpPr>
            <p:nvPr/>
          </p:nvGrpSpPr>
          <p:grpSpPr bwMode="auto">
            <a:xfrm>
              <a:off x="5455" y="4463"/>
              <a:ext cx="80" cy="2"/>
              <a:chOff x="5455" y="4463"/>
              <a:chExt cx="80" cy="2"/>
            </a:xfrm>
          </p:grpSpPr>
          <p:sp>
            <p:nvSpPr>
              <p:cNvPr id="38501" name="Freeform 1533"/>
              <p:cNvSpPr>
                <a:spLocks/>
              </p:cNvSpPr>
              <p:nvPr/>
            </p:nvSpPr>
            <p:spPr bwMode="auto">
              <a:xfrm>
                <a:off x="5455" y="4463"/>
                <a:ext cx="80" cy="2"/>
              </a:xfrm>
              <a:custGeom>
                <a:avLst/>
                <a:gdLst>
                  <a:gd name="T0" fmla="+- 0 5455 5455"/>
                  <a:gd name="T1" fmla="*/ T0 w 80"/>
                  <a:gd name="T2" fmla="+- 0 5534 5455"/>
                  <a:gd name="T3" fmla="*/ T2 w 80"/>
                </a:gdLst>
                <a:ahLst/>
                <a:cxnLst>
                  <a:cxn ang="0">
                    <a:pos x="T1" y="0"/>
                  </a:cxn>
                  <a:cxn ang="0">
                    <a:pos x="T3" y="0"/>
                  </a:cxn>
                </a:cxnLst>
                <a:rect l="0" t="0" r="r" b="b"/>
                <a:pathLst>
                  <a:path w="80">
                    <a:moveTo>
                      <a:pt x="0" y="0"/>
                    </a:moveTo>
                    <a:lnTo>
                      <a:pt x="7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4" name="Group 1529"/>
            <p:cNvGrpSpPr>
              <a:grpSpLocks/>
            </p:cNvGrpSpPr>
            <p:nvPr/>
          </p:nvGrpSpPr>
          <p:grpSpPr bwMode="auto">
            <a:xfrm>
              <a:off x="5455" y="4449"/>
              <a:ext cx="68" cy="2"/>
              <a:chOff x="5455" y="4449"/>
              <a:chExt cx="68" cy="2"/>
            </a:xfrm>
          </p:grpSpPr>
          <p:sp>
            <p:nvSpPr>
              <p:cNvPr id="38499" name="Freeform 1531"/>
              <p:cNvSpPr>
                <a:spLocks/>
              </p:cNvSpPr>
              <p:nvPr/>
            </p:nvSpPr>
            <p:spPr bwMode="auto">
              <a:xfrm>
                <a:off x="5455" y="4449"/>
                <a:ext cx="68" cy="2"/>
              </a:xfrm>
              <a:custGeom>
                <a:avLst/>
                <a:gdLst>
                  <a:gd name="T0" fmla="+- 0 5455 5455"/>
                  <a:gd name="T1" fmla="*/ T0 w 68"/>
                  <a:gd name="T2" fmla="+- 0 5523 5455"/>
                  <a:gd name="T3" fmla="*/ T2 w 68"/>
                </a:gdLst>
                <a:ahLst/>
                <a:cxnLst>
                  <a:cxn ang="0">
                    <a:pos x="T1" y="0"/>
                  </a:cxn>
                  <a:cxn ang="0">
                    <a:pos x="T3" y="0"/>
                  </a:cxn>
                </a:cxnLst>
                <a:rect l="0" t="0" r="r" b="b"/>
                <a:pathLst>
                  <a:path w="68">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00" name="Picture 153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4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65" name="Group 1527"/>
            <p:cNvGrpSpPr>
              <a:grpSpLocks/>
            </p:cNvGrpSpPr>
            <p:nvPr/>
          </p:nvGrpSpPr>
          <p:grpSpPr bwMode="auto">
            <a:xfrm>
              <a:off x="5442" y="4019"/>
              <a:ext cx="2" cy="656"/>
              <a:chOff x="5442" y="4019"/>
              <a:chExt cx="2" cy="656"/>
            </a:xfrm>
          </p:grpSpPr>
          <p:sp>
            <p:nvSpPr>
              <p:cNvPr id="38498" name="Freeform 1528"/>
              <p:cNvSpPr>
                <a:spLocks/>
              </p:cNvSpPr>
              <p:nvPr/>
            </p:nvSpPr>
            <p:spPr bwMode="auto">
              <a:xfrm>
                <a:off x="5442"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6" name="Group 1525"/>
            <p:cNvGrpSpPr>
              <a:grpSpLocks/>
            </p:cNvGrpSpPr>
            <p:nvPr/>
          </p:nvGrpSpPr>
          <p:grpSpPr bwMode="auto">
            <a:xfrm>
              <a:off x="5441" y="4018"/>
              <a:ext cx="82" cy="2"/>
              <a:chOff x="5441" y="4018"/>
              <a:chExt cx="82" cy="2"/>
            </a:xfrm>
          </p:grpSpPr>
          <p:sp>
            <p:nvSpPr>
              <p:cNvPr id="38497" name="Freeform 1526"/>
              <p:cNvSpPr>
                <a:spLocks/>
              </p:cNvSpPr>
              <p:nvPr/>
            </p:nvSpPr>
            <p:spPr bwMode="auto">
              <a:xfrm>
                <a:off x="5441" y="4018"/>
                <a:ext cx="82" cy="2"/>
              </a:xfrm>
              <a:custGeom>
                <a:avLst/>
                <a:gdLst>
                  <a:gd name="T0" fmla="+- 0 5441 5441"/>
                  <a:gd name="T1" fmla="*/ T0 w 82"/>
                  <a:gd name="T2" fmla="+- 0 5522 5441"/>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7" name="Group 1523"/>
            <p:cNvGrpSpPr>
              <a:grpSpLocks/>
            </p:cNvGrpSpPr>
            <p:nvPr/>
          </p:nvGrpSpPr>
          <p:grpSpPr bwMode="auto">
            <a:xfrm>
              <a:off x="5442" y="4674"/>
              <a:ext cx="80" cy="2"/>
              <a:chOff x="5442" y="4674"/>
              <a:chExt cx="80" cy="2"/>
            </a:xfrm>
          </p:grpSpPr>
          <p:sp>
            <p:nvSpPr>
              <p:cNvPr id="38496" name="Freeform 1524"/>
              <p:cNvSpPr>
                <a:spLocks/>
              </p:cNvSpPr>
              <p:nvPr/>
            </p:nvSpPr>
            <p:spPr bwMode="auto">
              <a:xfrm>
                <a:off x="5442" y="4674"/>
                <a:ext cx="80" cy="2"/>
              </a:xfrm>
              <a:custGeom>
                <a:avLst/>
                <a:gdLst>
                  <a:gd name="T0" fmla="+- 0 5442 5442"/>
                  <a:gd name="T1" fmla="*/ T0 w 80"/>
                  <a:gd name="T2" fmla="+- 0 5522 544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8" name="Group 1521"/>
            <p:cNvGrpSpPr>
              <a:grpSpLocks/>
            </p:cNvGrpSpPr>
            <p:nvPr/>
          </p:nvGrpSpPr>
          <p:grpSpPr bwMode="auto">
            <a:xfrm>
              <a:off x="5443" y="4672"/>
              <a:ext cx="80" cy="2"/>
              <a:chOff x="5443" y="4672"/>
              <a:chExt cx="80" cy="2"/>
            </a:xfrm>
          </p:grpSpPr>
          <p:sp>
            <p:nvSpPr>
              <p:cNvPr id="38495" name="Freeform 1522"/>
              <p:cNvSpPr>
                <a:spLocks/>
              </p:cNvSpPr>
              <p:nvPr/>
            </p:nvSpPr>
            <p:spPr bwMode="auto">
              <a:xfrm>
                <a:off x="5443" y="4672"/>
                <a:ext cx="80" cy="2"/>
              </a:xfrm>
              <a:custGeom>
                <a:avLst/>
                <a:gdLst>
                  <a:gd name="T0" fmla="+- 0 5443 5443"/>
                  <a:gd name="T1" fmla="*/ T0 w 80"/>
                  <a:gd name="T2" fmla="+- 0 5522 544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9" name="Group 1516"/>
            <p:cNvGrpSpPr>
              <a:grpSpLocks/>
            </p:cNvGrpSpPr>
            <p:nvPr/>
          </p:nvGrpSpPr>
          <p:grpSpPr bwMode="auto">
            <a:xfrm>
              <a:off x="5466" y="4125"/>
              <a:ext cx="61" cy="94"/>
              <a:chOff x="5466" y="4125"/>
              <a:chExt cx="61" cy="94"/>
            </a:xfrm>
          </p:grpSpPr>
          <p:sp>
            <p:nvSpPr>
              <p:cNvPr id="38491" name="Freeform 1520"/>
              <p:cNvSpPr>
                <a:spLocks/>
              </p:cNvSpPr>
              <p:nvPr/>
            </p:nvSpPr>
            <p:spPr bwMode="auto">
              <a:xfrm>
                <a:off x="5466" y="4125"/>
                <a:ext cx="61" cy="94"/>
              </a:xfrm>
              <a:custGeom>
                <a:avLst/>
                <a:gdLst>
                  <a:gd name="T0" fmla="+- 0 5472 5466"/>
                  <a:gd name="T1" fmla="*/ T0 w 61"/>
                  <a:gd name="T2" fmla="+- 0 4200 4125"/>
                  <a:gd name="T3" fmla="*/ 4200 h 94"/>
                  <a:gd name="T4" fmla="+- 0 5471 5466"/>
                  <a:gd name="T5" fmla="*/ T4 w 61"/>
                  <a:gd name="T6" fmla="+- 0 4201 4125"/>
                  <a:gd name="T7" fmla="*/ 4201 h 94"/>
                  <a:gd name="T8" fmla="+- 0 5470 5466"/>
                  <a:gd name="T9" fmla="*/ T8 w 61"/>
                  <a:gd name="T10" fmla="+- 0 4202 4125"/>
                  <a:gd name="T11" fmla="*/ 4202 h 94"/>
                  <a:gd name="T12" fmla="+- 0 5470 5466"/>
                  <a:gd name="T13" fmla="*/ T12 w 61"/>
                  <a:gd name="T14" fmla="+- 0 4203 4125"/>
                  <a:gd name="T15" fmla="*/ 4203 h 94"/>
                  <a:gd name="T16" fmla="+- 0 5470 5466"/>
                  <a:gd name="T17" fmla="*/ T16 w 61"/>
                  <a:gd name="T18" fmla="+- 0 4207 4125"/>
                  <a:gd name="T19" fmla="*/ 4207 h 94"/>
                  <a:gd name="T20" fmla="+- 0 5470 5466"/>
                  <a:gd name="T21" fmla="*/ T20 w 61"/>
                  <a:gd name="T22" fmla="+- 0 4211 4125"/>
                  <a:gd name="T23" fmla="*/ 4211 h 94"/>
                  <a:gd name="T24" fmla="+- 0 5494 5466"/>
                  <a:gd name="T25" fmla="*/ T24 w 61"/>
                  <a:gd name="T26" fmla="+- 0 4218 4125"/>
                  <a:gd name="T27" fmla="*/ 4218 h 94"/>
                  <a:gd name="T28" fmla="+- 0 5499 5466"/>
                  <a:gd name="T29" fmla="*/ T28 w 61"/>
                  <a:gd name="T30" fmla="+- 0 4217 4125"/>
                  <a:gd name="T31" fmla="*/ 4217 h 94"/>
                  <a:gd name="T32" fmla="+- 0 5519 5466"/>
                  <a:gd name="T33" fmla="*/ T32 w 61"/>
                  <a:gd name="T34" fmla="+- 0 4204 4125"/>
                  <a:gd name="T35" fmla="*/ 4204 h 94"/>
                  <a:gd name="T36" fmla="+- 0 5493 5466"/>
                  <a:gd name="T37" fmla="*/ T36 w 61"/>
                  <a:gd name="T38" fmla="+- 0 4204 4125"/>
                  <a:gd name="T39" fmla="*/ 4204 h 94"/>
                  <a:gd name="T40" fmla="+- 0 5485 5466"/>
                  <a:gd name="T41" fmla="*/ T40 w 61"/>
                  <a:gd name="T42" fmla="+- 0 4203 4125"/>
                  <a:gd name="T43" fmla="*/ 4203 h 94"/>
                  <a:gd name="T44" fmla="+- 0 5481 5466"/>
                  <a:gd name="T45" fmla="*/ T44 w 61"/>
                  <a:gd name="T46" fmla="+- 0 4203 4125"/>
                  <a:gd name="T47" fmla="*/ 4203 h 94"/>
                  <a:gd name="T48" fmla="+- 0 5479 5466"/>
                  <a:gd name="T49" fmla="*/ T48 w 61"/>
                  <a:gd name="T50" fmla="+- 0 4202 4125"/>
                  <a:gd name="T51" fmla="*/ 4202 h 94"/>
                  <a:gd name="T52" fmla="+- 0 5478 5466"/>
                  <a:gd name="T53" fmla="*/ T52 w 61"/>
                  <a:gd name="T54" fmla="+- 0 4202 4125"/>
                  <a:gd name="T55" fmla="*/ 4202 h 94"/>
                  <a:gd name="T56" fmla="+- 0 5474 5466"/>
                  <a:gd name="T57" fmla="*/ T56 w 61"/>
                  <a:gd name="T58" fmla="+- 0 4201 4125"/>
                  <a:gd name="T59" fmla="*/ 4201 h 94"/>
                  <a:gd name="T60" fmla="+- 0 5472 5466"/>
                  <a:gd name="T61" fmla="*/ T60 w 61"/>
                  <a:gd name="T62" fmla="+- 0 4200 4125"/>
                  <a:gd name="T63" fmla="*/ 420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1" h="94">
                    <a:moveTo>
                      <a:pt x="6" y="75"/>
                    </a:moveTo>
                    <a:lnTo>
                      <a:pt x="5" y="76"/>
                    </a:lnTo>
                    <a:lnTo>
                      <a:pt x="4" y="77"/>
                    </a:lnTo>
                    <a:lnTo>
                      <a:pt x="4" y="78"/>
                    </a:lnTo>
                    <a:lnTo>
                      <a:pt x="4" y="82"/>
                    </a:lnTo>
                    <a:lnTo>
                      <a:pt x="4" y="86"/>
                    </a:lnTo>
                    <a:lnTo>
                      <a:pt x="28" y="93"/>
                    </a:lnTo>
                    <a:lnTo>
                      <a:pt x="33" y="92"/>
                    </a:lnTo>
                    <a:lnTo>
                      <a:pt x="53" y="79"/>
                    </a:lnTo>
                    <a:lnTo>
                      <a:pt x="27" y="79"/>
                    </a:lnTo>
                    <a:lnTo>
                      <a:pt x="19" y="78"/>
                    </a:lnTo>
                    <a:lnTo>
                      <a:pt x="15" y="78"/>
                    </a:lnTo>
                    <a:lnTo>
                      <a:pt x="13" y="77"/>
                    </a:lnTo>
                    <a:lnTo>
                      <a:pt x="12" y="77"/>
                    </a:lnTo>
                    <a:lnTo>
                      <a:pt x="8" y="76"/>
                    </a:lnTo>
                    <a:lnTo>
                      <a:pt x="6"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92" name="Freeform 1519"/>
              <p:cNvSpPr>
                <a:spLocks/>
              </p:cNvSpPr>
              <p:nvPr/>
            </p:nvSpPr>
            <p:spPr bwMode="auto">
              <a:xfrm>
                <a:off x="5466" y="4125"/>
                <a:ext cx="61" cy="94"/>
              </a:xfrm>
              <a:custGeom>
                <a:avLst/>
                <a:gdLst>
                  <a:gd name="T0" fmla="+- 0 5527 5466"/>
                  <a:gd name="T1" fmla="*/ T0 w 61"/>
                  <a:gd name="T2" fmla="+- 0 4178 4125"/>
                  <a:gd name="T3" fmla="*/ 4178 h 94"/>
                  <a:gd name="T4" fmla="+- 0 5510 5466"/>
                  <a:gd name="T5" fmla="*/ T4 w 61"/>
                  <a:gd name="T6" fmla="+- 0 4178 4125"/>
                  <a:gd name="T7" fmla="*/ 4178 h 94"/>
                  <a:gd name="T8" fmla="+- 0 5510 5466"/>
                  <a:gd name="T9" fmla="*/ T8 w 61"/>
                  <a:gd name="T10" fmla="+- 0 4179 4125"/>
                  <a:gd name="T11" fmla="*/ 4179 h 94"/>
                  <a:gd name="T12" fmla="+- 0 5510 5466"/>
                  <a:gd name="T13" fmla="*/ T12 w 61"/>
                  <a:gd name="T14" fmla="+- 0 4182 4125"/>
                  <a:gd name="T15" fmla="*/ 4182 h 94"/>
                  <a:gd name="T16" fmla="+- 0 5493 5466"/>
                  <a:gd name="T17" fmla="*/ T16 w 61"/>
                  <a:gd name="T18" fmla="+- 0 4204 4125"/>
                  <a:gd name="T19" fmla="*/ 4204 h 94"/>
                  <a:gd name="T20" fmla="+- 0 5519 5466"/>
                  <a:gd name="T21" fmla="*/ T20 w 61"/>
                  <a:gd name="T22" fmla="+- 0 4204 4125"/>
                  <a:gd name="T23" fmla="*/ 4204 h 94"/>
                  <a:gd name="T24" fmla="+- 0 5527 5466"/>
                  <a:gd name="T25" fmla="*/ T24 w 61"/>
                  <a:gd name="T26" fmla="+- 0 4181 4125"/>
                  <a:gd name="T27" fmla="*/ 4181 h 94"/>
                  <a:gd name="T28" fmla="+- 0 5527 5466"/>
                  <a:gd name="T29" fmla="*/ T28 w 61"/>
                  <a:gd name="T30" fmla="+- 0 4178 4125"/>
                  <a:gd name="T31" fmla="*/ 4178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1" y="53"/>
                    </a:moveTo>
                    <a:lnTo>
                      <a:pt x="44" y="53"/>
                    </a:lnTo>
                    <a:lnTo>
                      <a:pt x="44" y="54"/>
                    </a:lnTo>
                    <a:lnTo>
                      <a:pt x="44" y="57"/>
                    </a:lnTo>
                    <a:lnTo>
                      <a:pt x="27" y="79"/>
                    </a:lnTo>
                    <a:lnTo>
                      <a:pt x="53" y="79"/>
                    </a:lnTo>
                    <a:lnTo>
                      <a:pt x="61" y="56"/>
                    </a:lnTo>
                    <a:lnTo>
                      <a:pt x="61"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93" name="Freeform 1518"/>
              <p:cNvSpPr>
                <a:spLocks/>
              </p:cNvSpPr>
              <p:nvPr/>
            </p:nvSpPr>
            <p:spPr bwMode="auto">
              <a:xfrm>
                <a:off x="5466" y="4125"/>
                <a:ext cx="61" cy="94"/>
              </a:xfrm>
              <a:custGeom>
                <a:avLst/>
                <a:gdLst>
                  <a:gd name="T0" fmla="+- 0 5501 5466"/>
                  <a:gd name="T1" fmla="*/ T0 w 61"/>
                  <a:gd name="T2" fmla="+- 0 4125 4125"/>
                  <a:gd name="T3" fmla="*/ 4125 h 94"/>
                  <a:gd name="T4" fmla="+- 0 5492 5466"/>
                  <a:gd name="T5" fmla="*/ T4 w 61"/>
                  <a:gd name="T6" fmla="+- 0 4125 4125"/>
                  <a:gd name="T7" fmla="*/ 4125 h 94"/>
                  <a:gd name="T8" fmla="+- 0 5488 5466"/>
                  <a:gd name="T9" fmla="*/ T8 w 61"/>
                  <a:gd name="T10" fmla="+- 0 4125 4125"/>
                  <a:gd name="T11" fmla="*/ 4125 h 94"/>
                  <a:gd name="T12" fmla="+- 0 5466 5466"/>
                  <a:gd name="T13" fmla="*/ T12 w 61"/>
                  <a:gd name="T14" fmla="+- 0 4160 4125"/>
                  <a:gd name="T15" fmla="*/ 4160 h 94"/>
                  <a:gd name="T16" fmla="+- 0 5467 5466"/>
                  <a:gd name="T17" fmla="*/ T16 w 61"/>
                  <a:gd name="T18" fmla="+- 0 4164 4125"/>
                  <a:gd name="T19" fmla="*/ 4164 h 94"/>
                  <a:gd name="T20" fmla="+- 0 5488 5466"/>
                  <a:gd name="T21" fmla="*/ T20 w 61"/>
                  <a:gd name="T22" fmla="+- 0 4183 4125"/>
                  <a:gd name="T23" fmla="*/ 4183 h 94"/>
                  <a:gd name="T24" fmla="+- 0 5496 5466"/>
                  <a:gd name="T25" fmla="*/ T24 w 61"/>
                  <a:gd name="T26" fmla="+- 0 4183 4125"/>
                  <a:gd name="T27" fmla="*/ 4183 h 94"/>
                  <a:gd name="T28" fmla="+- 0 5499 5466"/>
                  <a:gd name="T29" fmla="*/ T28 w 61"/>
                  <a:gd name="T30" fmla="+- 0 4182 4125"/>
                  <a:gd name="T31" fmla="*/ 4182 h 94"/>
                  <a:gd name="T32" fmla="+- 0 5505 5466"/>
                  <a:gd name="T33" fmla="*/ T32 w 61"/>
                  <a:gd name="T34" fmla="+- 0 4180 4125"/>
                  <a:gd name="T35" fmla="*/ 4180 h 94"/>
                  <a:gd name="T36" fmla="+- 0 5508 5466"/>
                  <a:gd name="T37" fmla="*/ T36 w 61"/>
                  <a:gd name="T38" fmla="+- 0 4179 4125"/>
                  <a:gd name="T39" fmla="*/ 4179 h 94"/>
                  <a:gd name="T40" fmla="+- 0 5510 5466"/>
                  <a:gd name="T41" fmla="*/ T40 w 61"/>
                  <a:gd name="T42" fmla="+- 0 4178 4125"/>
                  <a:gd name="T43" fmla="*/ 4178 h 94"/>
                  <a:gd name="T44" fmla="+- 0 5527 5466"/>
                  <a:gd name="T45" fmla="*/ T44 w 61"/>
                  <a:gd name="T46" fmla="+- 0 4178 4125"/>
                  <a:gd name="T47" fmla="*/ 4178 h 94"/>
                  <a:gd name="T48" fmla="+- 0 5527 5466"/>
                  <a:gd name="T49" fmla="*/ T48 w 61"/>
                  <a:gd name="T50" fmla="+- 0 4174 4125"/>
                  <a:gd name="T51" fmla="*/ 4174 h 94"/>
                  <a:gd name="T52" fmla="+- 0 5527 5466"/>
                  <a:gd name="T53" fmla="*/ T52 w 61"/>
                  <a:gd name="T54" fmla="+- 0 4173 4125"/>
                  <a:gd name="T55" fmla="*/ 4173 h 94"/>
                  <a:gd name="T56" fmla="+- 0 5527 5466"/>
                  <a:gd name="T57" fmla="*/ T56 w 61"/>
                  <a:gd name="T58" fmla="+- 0 4169 4125"/>
                  <a:gd name="T59" fmla="*/ 4169 h 94"/>
                  <a:gd name="T60" fmla="+- 0 5494 5466"/>
                  <a:gd name="T61" fmla="*/ T60 w 61"/>
                  <a:gd name="T62" fmla="+- 0 4169 4125"/>
                  <a:gd name="T63" fmla="*/ 4169 h 94"/>
                  <a:gd name="T64" fmla="+- 0 5492 5466"/>
                  <a:gd name="T65" fmla="*/ T64 w 61"/>
                  <a:gd name="T66" fmla="+- 0 4169 4125"/>
                  <a:gd name="T67" fmla="*/ 4169 h 94"/>
                  <a:gd name="T68" fmla="+- 0 5484 5466"/>
                  <a:gd name="T69" fmla="*/ T68 w 61"/>
                  <a:gd name="T70" fmla="+- 0 4157 4125"/>
                  <a:gd name="T71" fmla="*/ 4157 h 94"/>
                  <a:gd name="T72" fmla="+- 0 5484 5466"/>
                  <a:gd name="T73" fmla="*/ T72 w 61"/>
                  <a:gd name="T74" fmla="+- 0 4151 4125"/>
                  <a:gd name="T75" fmla="*/ 4151 h 94"/>
                  <a:gd name="T76" fmla="+- 0 5494 5466"/>
                  <a:gd name="T77" fmla="*/ T76 w 61"/>
                  <a:gd name="T78" fmla="+- 0 4139 4125"/>
                  <a:gd name="T79" fmla="*/ 4139 h 94"/>
                  <a:gd name="T80" fmla="+- 0 5523 5466"/>
                  <a:gd name="T81" fmla="*/ T80 w 61"/>
                  <a:gd name="T82" fmla="+- 0 4139 4125"/>
                  <a:gd name="T83" fmla="*/ 4139 h 94"/>
                  <a:gd name="T84" fmla="+- 0 5520 5466"/>
                  <a:gd name="T85" fmla="*/ T84 w 61"/>
                  <a:gd name="T86" fmla="+- 0 4134 4125"/>
                  <a:gd name="T87" fmla="*/ 4134 h 94"/>
                  <a:gd name="T88" fmla="+- 0 5518 5466"/>
                  <a:gd name="T89" fmla="*/ T88 w 61"/>
                  <a:gd name="T90" fmla="+- 0 4132 4125"/>
                  <a:gd name="T91" fmla="*/ 4132 h 94"/>
                  <a:gd name="T92" fmla="+- 0 5514 5466"/>
                  <a:gd name="T93" fmla="*/ T92 w 61"/>
                  <a:gd name="T94" fmla="+- 0 4128 4125"/>
                  <a:gd name="T95" fmla="*/ 4128 h 94"/>
                  <a:gd name="T96" fmla="+- 0 5511 5466"/>
                  <a:gd name="T97" fmla="*/ T96 w 61"/>
                  <a:gd name="T98" fmla="+- 0 4127 4125"/>
                  <a:gd name="T99" fmla="*/ 4127 h 94"/>
                  <a:gd name="T100" fmla="+- 0 5505 5466"/>
                  <a:gd name="T101" fmla="*/ T100 w 61"/>
                  <a:gd name="T102" fmla="+- 0 4125 4125"/>
                  <a:gd name="T103" fmla="*/ 4125 h 94"/>
                  <a:gd name="T104" fmla="+- 0 5501 5466"/>
                  <a:gd name="T105" fmla="*/ T104 w 61"/>
                  <a:gd name="T106" fmla="+- 0 4125 4125"/>
                  <a:gd name="T107" fmla="*/ 41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61" h="94">
                    <a:moveTo>
                      <a:pt x="35" y="0"/>
                    </a:moveTo>
                    <a:lnTo>
                      <a:pt x="26" y="0"/>
                    </a:lnTo>
                    <a:lnTo>
                      <a:pt x="22" y="0"/>
                    </a:lnTo>
                    <a:lnTo>
                      <a:pt x="0" y="35"/>
                    </a:lnTo>
                    <a:lnTo>
                      <a:pt x="1" y="39"/>
                    </a:lnTo>
                    <a:lnTo>
                      <a:pt x="22" y="58"/>
                    </a:lnTo>
                    <a:lnTo>
                      <a:pt x="30" y="58"/>
                    </a:lnTo>
                    <a:lnTo>
                      <a:pt x="33" y="57"/>
                    </a:lnTo>
                    <a:lnTo>
                      <a:pt x="39" y="55"/>
                    </a:lnTo>
                    <a:lnTo>
                      <a:pt x="42" y="54"/>
                    </a:lnTo>
                    <a:lnTo>
                      <a:pt x="44" y="53"/>
                    </a:lnTo>
                    <a:lnTo>
                      <a:pt x="61" y="53"/>
                    </a:lnTo>
                    <a:lnTo>
                      <a:pt x="61" y="49"/>
                    </a:lnTo>
                    <a:lnTo>
                      <a:pt x="61" y="48"/>
                    </a:lnTo>
                    <a:lnTo>
                      <a:pt x="61" y="44"/>
                    </a:lnTo>
                    <a:lnTo>
                      <a:pt x="28" y="44"/>
                    </a:lnTo>
                    <a:lnTo>
                      <a:pt x="26" y="44"/>
                    </a:lnTo>
                    <a:lnTo>
                      <a:pt x="18" y="32"/>
                    </a:lnTo>
                    <a:lnTo>
                      <a:pt x="18" y="26"/>
                    </a:lnTo>
                    <a:lnTo>
                      <a:pt x="28" y="14"/>
                    </a:lnTo>
                    <a:lnTo>
                      <a:pt x="57" y="14"/>
                    </a:lnTo>
                    <a:lnTo>
                      <a:pt x="54" y="9"/>
                    </a:lnTo>
                    <a:lnTo>
                      <a:pt x="52" y="7"/>
                    </a:lnTo>
                    <a:lnTo>
                      <a:pt x="48" y="3"/>
                    </a:lnTo>
                    <a:lnTo>
                      <a:pt x="45" y="2"/>
                    </a:lnTo>
                    <a:lnTo>
                      <a:pt x="39"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94" name="Freeform 1517"/>
              <p:cNvSpPr>
                <a:spLocks/>
              </p:cNvSpPr>
              <p:nvPr/>
            </p:nvSpPr>
            <p:spPr bwMode="auto">
              <a:xfrm>
                <a:off x="5466" y="4125"/>
                <a:ext cx="61" cy="94"/>
              </a:xfrm>
              <a:custGeom>
                <a:avLst/>
                <a:gdLst>
                  <a:gd name="T0" fmla="+- 0 5523 5466"/>
                  <a:gd name="T1" fmla="*/ T0 w 61"/>
                  <a:gd name="T2" fmla="+- 0 4139 4125"/>
                  <a:gd name="T3" fmla="*/ 4139 h 94"/>
                  <a:gd name="T4" fmla="+- 0 5499 5466"/>
                  <a:gd name="T5" fmla="*/ T4 w 61"/>
                  <a:gd name="T6" fmla="+- 0 4139 4125"/>
                  <a:gd name="T7" fmla="*/ 4139 h 94"/>
                  <a:gd name="T8" fmla="+- 0 5501 5466"/>
                  <a:gd name="T9" fmla="*/ T8 w 61"/>
                  <a:gd name="T10" fmla="+- 0 4139 4125"/>
                  <a:gd name="T11" fmla="*/ 4139 h 94"/>
                  <a:gd name="T12" fmla="+- 0 5504 5466"/>
                  <a:gd name="T13" fmla="*/ T12 w 61"/>
                  <a:gd name="T14" fmla="+- 0 4141 4125"/>
                  <a:gd name="T15" fmla="*/ 4141 h 94"/>
                  <a:gd name="T16" fmla="+- 0 5510 5466"/>
                  <a:gd name="T17" fmla="*/ T16 w 61"/>
                  <a:gd name="T18" fmla="+- 0 4165 4125"/>
                  <a:gd name="T19" fmla="*/ 4165 h 94"/>
                  <a:gd name="T20" fmla="+- 0 5508 5466"/>
                  <a:gd name="T21" fmla="*/ T20 w 61"/>
                  <a:gd name="T22" fmla="+- 0 4166 4125"/>
                  <a:gd name="T23" fmla="*/ 4166 h 94"/>
                  <a:gd name="T24" fmla="+- 0 5506 5466"/>
                  <a:gd name="T25" fmla="*/ T24 w 61"/>
                  <a:gd name="T26" fmla="+- 0 4167 4125"/>
                  <a:gd name="T27" fmla="*/ 4167 h 94"/>
                  <a:gd name="T28" fmla="+- 0 5501 5466"/>
                  <a:gd name="T29" fmla="*/ T28 w 61"/>
                  <a:gd name="T30" fmla="+- 0 4169 4125"/>
                  <a:gd name="T31" fmla="*/ 4169 h 94"/>
                  <a:gd name="T32" fmla="+- 0 5498 5466"/>
                  <a:gd name="T33" fmla="*/ T32 w 61"/>
                  <a:gd name="T34" fmla="+- 0 4169 4125"/>
                  <a:gd name="T35" fmla="*/ 4169 h 94"/>
                  <a:gd name="T36" fmla="+- 0 5527 5466"/>
                  <a:gd name="T37" fmla="*/ T36 w 61"/>
                  <a:gd name="T38" fmla="+- 0 4169 4125"/>
                  <a:gd name="T39" fmla="*/ 4169 h 94"/>
                  <a:gd name="T40" fmla="+- 0 5523 5466"/>
                  <a:gd name="T41" fmla="*/ T40 w 61"/>
                  <a:gd name="T42" fmla="+- 0 4139 4125"/>
                  <a:gd name="T43" fmla="*/ 4139 h 94"/>
                  <a:gd name="T44" fmla="+- 0 5523 5466"/>
                  <a:gd name="T45" fmla="*/ T44 w 61"/>
                  <a:gd name="T46" fmla="+- 0 4139 4125"/>
                  <a:gd name="T47" fmla="*/ 413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7" y="14"/>
                    </a:moveTo>
                    <a:lnTo>
                      <a:pt x="33" y="14"/>
                    </a:lnTo>
                    <a:lnTo>
                      <a:pt x="35" y="14"/>
                    </a:lnTo>
                    <a:lnTo>
                      <a:pt x="38" y="16"/>
                    </a:lnTo>
                    <a:lnTo>
                      <a:pt x="44" y="40"/>
                    </a:lnTo>
                    <a:lnTo>
                      <a:pt x="42" y="41"/>
                    </a:lnTo>
                    <a:lnTo>
                      <a:pt x="40" y="42"/>
                    </a:lnTo>
                    <a:lnTo>
                      <a:pt x="35" y="44"/>
                    </a:lnTo>
                    <a:lnTo>
                      <a:pt x="32" y="44"/>
                    </a:lnTo>
                    <a:lnTo>
                      <a:pt x="61" y="44"/>
                    </a:lnTo>
                    <a:lnTo>
                      <a:pt x="57"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0" name="Group 1511"/>
            <p:cNvGrpSpPr>
              <a:grpSpLocks/>
            </p:cNvGrpSpPr>
            <p:nvPr/>
          </p:nvGrpSpPr>
          <p:grpSpPr bwMode="auto">
            <a:xfrm>
              <a:off x="5466" y="4297"/>
              <a:ext cx="61" cy="94"/>
              <a:chOff x="5466" y="4297"/>
              <a:chExt cx="61" cy="94"/>
            </a:xfrm>
          </p:grpSpPr>
          <p:sp>
            <p:nvSpPr>
              <p:cNvPr id="38487" name="Freeform 1515"/>
              <p:cNvSpPr>
                <a:spLocks/>
              </p:cNvSpPr>
              <p:nvPr/>
            </p:nvSpPr>
            <p:spPr bwMode="auto">
              <a:xfrm>
                <a:off x="5466" y="4297"/>
                <a:ext cx="61" cy="94"/>
              </a:xfrm>
              <a:custGeom>
                <a:avLst/>
                <a:gdLst>
                  <a:gd name="T0" fmla="+- 0 5472 5466"/>
                  <a:gd name="T1" fmla="*/ T0 w 61"/>
                  <a:gd name="T2" fmla="+- 0 4373 4297"/>
                  <a:gd name="T3" fmla="*/ 4373 h 94"/>
                  <a:gd name="T4" fmla="+- 0 5471 5466"/>
                  <a:gd name="T5" fmla="*/ T4 w 61"/>
                  <a:gd name="T6" fmla="+- 0 4373 4297"/>
                  <a:gd name="T7" fmla="*/ 4373 h 94"/>
                  <a:gd name="T8" fmla="+- 0 5470 5466"/>
                  <a:gd name="T9" fmla="*/ T8 w 61"/>
                  <a:gd name="T10" fmla="+- 0 4374 4297"/>
                  <a:gd name="T11" fmla="*/ 4374 h 94"/>
                  <a:gd name="T12" fmla="+- 0 5470 5466"/>
                  <a:gd name="T13" fmla="*/ T12 w 61"/>
                  <a:gd name="T14" fmla="+- 0 4376 4297"/>
                  <a:gd name="T15" fmla="*/ 4376 h 94"/>
                  <a:gd name="T16" fmla="+- 0 5470 5466"/>
                  <a:gd name="T17" fmla="*/ T16 w 61"/>
                  <a:gd name="T18" fmla="+- 0 4380 4297"/>
                  <a:gd name="T19" fmla="*/ 4380 h 94"/>
                  <a:gd name="T20" fmla="+- 0 5470 5466"/>
                  <a:gd name="T21" fmla="*/ T20 w 61"/>
                  <a:gd name="T22" fmla="+- 0 4384 4297"/>
                  <a:gd name="T23" fmla="*/ 4384 h 94"/>
                  <a:gd name="T24" fmla="+- 0 5494 5466"/>
                  <a:gd name="T25" fmla="*/ T24 w 61"/>
                  <a:gd name="T26" fmla="+- 0 4390 4297"/>
                  <a:gd name="T27" fmla="*/ 4390 h 94"/>
                  <a:gd name="T28" fmla="+- 0 5499 5466"/>
                  <a:gd name="T29" fmla="*/ T28 w 61"/>
                  <a:gd name="T30" fmla="+- 0 4389 4297"/>
                  <a:gd name="T31" fmla="*/ 4389 h 94"/>
                  <a:gd name="T32" fmla="+- 0 5519 5466"/>
                  <a:gd name="T33" fmla="*/ T32 w 61"/>
                  <a:gd name="T34" fmla="+- 0 4376 4297"/>
                  <a:gd name="T35" fmla="*/ 4376 h 94"/>
                  <a:gd name="T36" fmla="+- 0 5493 5466"/>
                  <a:gd name="T37" fmla="*/ T36 w 61"/>
                  <a:gd name="T38" fmla="+- 0 4376 4297"/>
                  <a:gd name="T39" fmla="*/ 4376 h 94"/>
                  <a:gd name="T40" fmla="+- 0 5485 5466"/>
                  <a:gd name="T41" fmla="*/ T40 w 61"/>
                  <a:gd name="T42" fmla="+- 0 4376 4297"/>
                  <a:gd name="T43" fmla="*/ 4376 h 94"/>
                  <a:gd name="T44" fmla="+- 0 5474 5466"/>
                  <a:gd name="T45" fmla="*/ T44 w 61"/>
                  <a:gd name="T46" fmla="+- 0 4373 4297"/>
                  <a:gd name="T47" fmla="*/ 4373 h 94"/>
                  <a:gd name="T48" fmla="+- 0 5472 5466"/>
                  <a:gd name="T49" fmla="*/ T48 w 61"/>
                  <a:gd name="T50" fmla="+- 0 4373 4297"/>
                  <a:gd name="T51" fmla="*/ 437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1" h="94">
                    <a:moveTo>
                      <a:pt x="6" y="76"/>
                    </a:moveTo>
                    <a:lnTo>
                      <a:pt x="5" y="76"/>
                    </a:lnTo>
                    <a:lnTo>
                      <a:pt x="4" y="77"/>
                    </a:lnTo>
                    <a:lnTo>
                      <a:pt x="4" y="79"/>
                    </a:lnTo>
                    <a:lnTo>
                      <a:pt x="4" y="83"/>
                    </a:lnTo>
                    <a:lnTo>
                      <a:pt x="4" y="87"/>
                    </a:lnTo>
                    <a:lnTo>
                      <a:pt x="28" y="93"/>
                    </a:lnTo>
                    <a:lnTo>
                      <a:pt x="33" y="92"/>
                    </a:lnTo>
                    <a:lnTo>
                      <a:pt x="53" y="79"/>
                    </a:lnTo>
                    <a:lnTo>
                      <a:pt x="27" y="79"/>
                    </a:lnTo>
                    <a:lnTo>
                      <a:pt x="19" y="79"/>
                    </a:lnTo>
                    <a:lnTo>
                      <a:pt x="8" y="76"/>
                    </a:lnTo>
                    <a:lnTo>
                      <a:pt x="6"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8" name="Freeform 1514"/>
              <p:cNvSpPr>
                <a:spLocks/>
              </p:cNvSpPr>
              <p:nvPr/>
            </p:nvSpPr>
            <p:spPr bwMode="auto">
              <a:xfrm>
                <a:off x="5466" y="4297"/>
                <a:ext cx="61" cy="94"/>
              </a:xfrm>
              <a:custGeom>
                <a:avLst/>
                <a:gdLst>
                  <a:gd name="T0" fmla="+- 0 5527 5466"/>
                  <a:gd name="T1" fmla="*/ T0 w 61"/>
                  <a:gd name="T2" fmla="+- 0 4350 4297"/>
                  <a:gd name="T3" fmla="*/ 4350 h 94"/>
                  <a:gd name="T4" fmla="+- 0 5510 5466"/>
                  <a:gd name="T5" fmla="*/ T4 w 61"/>
                  <a:gd name="T6" fmla="+- 0 4350 4297"/>
                  <a:gd name="T7" fmla="*/ 4350 h 94"/>
                  <a:gd name="T8" fmla="+- 0 5510 5466"/>
                  <a:gd name="T9" fmla="*/ T8 w 61"/>
                  <a:gd name="T10" fmla="+- 0 4352 4297"/>
                  <a:gd name="T11" fmla="*/ 4352 h 94"/>
                  <a:gd name="T12" fmla="+- 0 5510 5466"/>
                  <a:gd name="T13" fmla="*/ T12 w 61"/>
                  <a:gd name="T14" fmla="+- 0 4355 4297"/>
                  <a:gd name="T15" fmla="*/ 4355 h 94"/>
                  <a:gd name="T16" fmla="+- 0 5493 5466"/>
                  <a:gd name="T17" fmla="*/ T16 w 61"/>
                  <a:gd name="T18" fmla="+- 0 4376 4297"/>
                  <a:gd name="T19" fmla="*/ 4376 h 94"/>
                  <a:gd name="T20" fmla="+- 0 5519 5466"/>
                  <a:gd name="T21" fmla="*/ T20 w 61"/>
                  <a:gd name="T22" fmla="+- 0 4376 4297"/>
                  <a:gd name="T23" fmla="*/ 4376 h 94"/>
                  <a:gd name="T24" fmla="+- 0 5527 5466"/>
                  <a:gd name="T25" fmla="*/ T24 w 61"/>
                  <a:gd name="T26" fmla="+- 0 4354 4297"/>
                  <a:gd name="T27" fmla="*/ 4354 h 94"/>
                  <a:gd name="T28" fmla="+- 0 5527 5466"/>
                  <a:gd name="T29" fmla="*/ T28 w 61"/>
                  <a:gd name="T30" fmla="+- 0 4350 4297"/>
                  <a:gd name="T31" fmla="*/ 4350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1" y="53"/>
                    </a:moveTo>
                    <a:lnTo>
                      <a:pt x="44" y="53"/>
                    </a:lnTo>
                    <a:lnTo>
                      <a:pt x="44" y="55"/>
                    </a:lnTo>
                    <a:lnTo>
                      <a:pt x="44" y="58"/>
                    </a:lnTo>
                    <a:lnTo>
                      <a:pt x="27" y="79"/>
                    </a:lnTo>
                    <a:lnTo>
                      <a:pt x="53" y="79"/>
                    </a:lnTo>
                    <a:lnTo>
                      <a:pt x="61" y="57"/>
                    </a:lnTo>
                    <a:lnTo>
                      <a:pt x="61"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9" name="Freeform 1513"/>
              <p:cNvSpPr>
                <a:spLocks/>
              </p:cNvSpPr>
              <p:nvPr/>
            </p:nvSpPr>
            <p:spPr bwMode="auto">
              <a:xfrm>
                <a:off x="5466" y="4297"/>
                <a:ext cx="61" cy="94"/>
              </a:xfrm>
              <a:custGeom>
                <a:avLst/>
                <a:gdLst>
                  <a:gd name="T0" fmla="+- 0 5501 5466"/>
                  <a:gd name="T1" fmla="*/ T0 w 61"/>
                  <a:gd name="T2" fmla="+- 0 4297 4297"/>
                  <a:gd name="T3" fmla="*/ 4297 h 94"/>
                  <a:gd name="T4" fmla="+- 0 5492 5466"/>
                  <a:gd name="T5" fmla="*/ T4 w 61"/>
                  <a:gd name="T6" fmla="+- 0 4297 4297"/>
                  <a:gd name="T7" fmla="*/ 4297 h 94"/>
                  <a:gd name="T8" fmla="+- 0 5488 5466"/>
                  <a:gd name="T9" fmla="*/ T8 w 61"/>
                  <a:gd name="T10" fmla="+- 0 4298 4297"/>
                  <a:gd name="T11" fmla="*/ 4298 h 94"/>
                  <a:gd name="T12" fmla="+- 0 5466 5466"/>
                  <a:gd name="T13" fmla="*/ T12 w 61"/>
                  <a:gd name="T14" fmla="+- 0 4332 4297"/>
                  <a:gd name="T15" fmla="*/ 4332 h 94"/>
                  <a:gd name="T16" fmla="+- 0 5467 5466"/>
                  <a:gd name="T17" fmla="*/ T16 w 61"/>
                  <a:gd name="T18" fmla="+- 0 4336 4297"/>
                  <a:gd name="T19" fmla="*/ 4336 h 94"/>
                  <a:gd name="T20" fmla="+- 0 5488 5466"/>
                  <a:gd name="T21" fmla="*/ T20 w 61"/>
                  <a:gd name="T22" fmla="+- 0 4355 4297"/>
                  <a:gd name="T23" fmla="*/ 4355 h 94"/>
                  <a:gd name="T24" fmla="+- 0 5496 5466"/>
                  <a:gd name="T25" fmla="*/ T24 w 61"/>
                  <a:gd name="T26" fmla="+- 0 4355 4297"/>
                  <a:gd name="T27" fmla="*/ 4355 h 94"/>
                  <a:gd name="T28" fmla="+- 0 5499 5466"/>
                  <a:gd name="T29" fmla="*/ T28 w 61"/>
                  <a:gd name="T30" fmla="+- 0 4355 4297"/>
                  <a:gd name="T31" fmla="*/ 4355 h 94"/>
                  <a:gd name="T32" fmla="+- 0 5505 5466"/>
                  <a:gd name="T33" fmla="*/ T32 w 61"/>
                  <a:gd name="T34" fmla="+- 0 4353 4297"/>
                  <a:gd name="T35" fmla="*/ 4353 h 94"/>
                  <a:gd name="T36" fmla="+- 0 5508 5466"/>
                  <a:gd name="T37" fmla="*/ T36 w 61"/>
                  <a:gd name="T38" fmla="+- 0 4352 4297"/>
                  <a:gd name="T39" fmla="*/ 4352 h 94"/>
                  <a:gd name="T40" fmla="+- 0 5510 5466"/>
                  <a:gd name="T41" fmla="*/ T40 w 61"/>
                  <a:gd name="T42" fmla="+- 0 4350 4297"/>
                  <a:gd name="T43" fmla="*/ 4350 h 94"/>
                  <a:gd name="T44" fmla="+- 0 5527 5466"/>
                  <a:gd name="T45" fmla="*/ T44 w 61"/>
                  <a:gd name="T46" fmla="+- 0 4350 4297"/>
                  <a:gd name="T47" fmla="*/ 4350 h 94"/>
                  <a:gd name="T48" fmla="+- 0 5527 5466"/>
                  <a:gd name="T49" fmla="*/ T48 w 61"/>
                  <a:gd name="T50" fmla="+- 0 4347 4297"/>
                  <a:gd name="T51" fmla="*/ 4347 h 94"/>
                  <a:gd name="T52" fmla="+- 0 5527 5466"/>
                  <a:gd name="T53" fmla="*/ T52 w 61"/>
                  <a:gd name="T54" fmla="+- 0 4346 4297"/>
                  <a:gd name="T55" fmla="*/ 4346 h 94"/>
                  <a:gd name="T56" fmla="+- 0 5527 5466"/>
                  <a:gd name="T57" fmla="*/ T56 w 61"/>
                  <a:gd name="T58" fmla="+- 0 4341 4297"/>
                  <a:gd name="T59" fmla="*/ 4341 h 94"/>
                  <a:gd name="T60" fmla="+- 0 5494 5466"/>
                  <a:gd name="T61" fmla="*/ T60 w 61"/>
                  <a:gd name="T62" fmla="+- 0 4341 4297"/>
                  <a:gd name="T63" fmla="*/ 4341 h 94"/>
                  <a:gd name="T64" fmla="+- 0 5492 5466"/>
                  <a:gd name="T65" fmla="*/ T64 w 61"/>
                  <a:gd name="T66" fmla="+- 0 4341 4297"/>
                  <a:gd name="T67" fmla="*/ 4341 h 94"/>
                  <a:gd name="T68" fmla="+- 0 5484 5466"/>
                  <a:gd name="T69" fmla="*/ T68 w 61"/>
                  <a:gd name="T70" fmla="+- 0 4329 4297"/>
                  <a:gd name="T71" fmla="*/ 4329 h 94"/>
                  <a:gd name="T72" fmla="+- 0 5484 5466"/>
                  <a:gd name="T73" fmla="*/ T72 w 61"/>
                  <a:gd name="T74" fmla="+- 0 4323 4297"/>
                  <a:gd name="T75" fmla="*/ 4323 h 94"/>
                  <a:gd name="T76" fmla="+- 0 5494 5466"/>
                  <a:gd name="T77" fmla="*/ T76 w 61"/>
                  <a:gd name="T78" fmla="+- 0 4311 4297"/>
                  <a:gd name="T79" fmla="*/ 4311 h 94"/>
                  <a:gd name="T80" fmla="+- 0 5523 5466"/>
                  <a:gd name="T81" fmla="*/ T80 w 61"/>
                  <a:gd name="T82" fmla="+- 0 4311 4297"/>
                  <a:gd name="T83" fmla="*/ 4311 h 94"/>
                  <a:gd name="T84" fmla="+- 0 5520 5466"/>
                  <a:gd name="T85" fmla="*/ T84 w 61"/>
                  <a:gd name="T86" fmla="+- 0 4307 4297"/>
                  <a:gd name="T87" fmla="*/ 4307 h 94"/>
                  <a:gd name="T88" fmla="+- 0 5518 5466"/>
                  <a:gd name="T89" fmla="*/ T88 w 61"/>
                  <a:gd name="T90" fmla="+- 0 4304 4297"/>
                  <a:gd name="T91" fmla="*/ 4304 h 94"/>
                  <a:gd name="T92" fmla="+- 0 5514 5466"/>
                  <a:gd name="T93" fmla="*/ T92 w 61"/>
                  <a:gd name="T94" fmla="+- 0 4301 4297"/>
                  <a:gd name="T95" fmla="*/ 4301 h 94"/>
                  <a:gd name="T96" fmla="+- 0 5511 5466"/>
                  <a:gd name="T97" fmla="*/ T96 w 61"/>
                  <a:gd name="T98" fmla="+- 0 4299 4297"/>
                  <a:gd name="T99" fmla="*/ 4299 h 94"/>
                  <a:gd name="T100" fmla="+- 0 5505 5466"/>
                  <a:gd name="T101" fmla="*/ T100 w 61"/>
                  <a:gd name="T102" fmla="+- 0 4297 4297"/>
                  <a:gd name="T103" fmla="*/ 4297 h 94"/>
                  <a:gd name="T104" fmla="+- 0 5501 5466"/>
                  <a:gd name="T105" fmla="*/ T104 w 61"/>
                  <a:gd name="T106" fmla="+- 0 4297 4297"/>
                  <a:gd name="T107"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61" h="94">
                    <a:moveTo>
                      <a:pt x="35" y="0"/>
                    </a:moveTo>
                    <a:lnTo>
                      <a:pt x="26" y="0"/>
                    </a:lnTo>
                    <a:lnTo>
                      <a:pt x="22" y="1"/>
                    </a:lnTo>
                    <a:lnTo>
                      <a:pt x="0" y="35"/>
                    </a:lnTo>
                    <a:lnTo>
                      <a:pt x="1" y="39"/>
                    </a:lnTo>
                    <a:lnTo>
                      <a:pt x="22" y="58"/>
                    </a:lnTo>
                    <a:lnTo>
                      <a:pt x="30" y="58"/>
                    </a:lnTo>
                    <a:lnTo>
                      <a:pt x="33" y="58"/>
                    </a:lnTo>
                    <a:lnTo>
                      <a:pt x="39" y="56"/>
                    </a:lnTo>
                    <a:lnTo>
                      <a:pt x="42" y="55"/>
                    </a:lnTo>
                    <a:lnTo>
                      <a:pt x="44" y="53"/>
                    </a:lnTo>
                    <a:lnTo>
                      <a:pt x="61" y="53"/>
                    </a:lnTo>
                    <a:lnTo>
                      <a:pt x="61" y="50"/>
                    </a:lnTo>
                    <a:lnTo>
                      <a:pt x="61" y="49"/>
                    </a:lnTo>
                    <a:lnTo>
                      <a:pt x="61" y="44"/>
                    </a:lnTo>
                    <a:lnTo>
                      <a:pt x="28" y="44"/>
                    </a:lnTo>
                    <a:lnTo>
                      <a:pt x="26" y="44"/>
                    </a:lnTo>
                    <a:lnTo>
                      <a:pt x="18" y="32"/>
                    </a:lnTo>
                    <a:lnTo>
                      <a:pt x="18" y="26"/>
                    </a:lnTo>
                    <a:lnTo>
                      <a:pt x="28" y="14"/>
                    </a:lnTo>
                    <a:lnTo>
                      <a:pt x="57" y="14"/>
                    </a:lnTo>
                    <a:lnTo>
                      <a:pt x="54" y="10"/>
                    </a:lnTo>
                    <a:lnTo>
                      <a:pt x="52" y="7"/>
                    </a:lnTo>
                    <a:lnTo>
                      <a:pt x="48" y="4"/>
                    </a:lnTo>
                    <a:lnTo>
                      <a:pt x="45" y="2"/>
                    </a:lnTo>
                    <a:lnTo>
                      <a:pt x="39"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90" name="Freeform 1512"/>
              <p:cNvSpPr>
                <a:spLocks/>
              </p:cNvSpPr>
              <p:nvPr/>
            </p:nvSpPr>
            <p:spPr bwMode="auto">
              <a:xfrm>
                <a:off x="5466" y="4297"/>
                <a:ext cx="61" cy="94"/>
              </a:xfrm>
              <a:custGeom>
                <a:avLst/>
                <a:gdLst>
                  <a:gd name="T0" fmla="+- 0 5523 5466"/>
                  <a:gd name="T1" fmla="*/ T0 w 61"/>
                  <a:gd name="T2" fmla="+- 0 4311 4297"/>
                  <a:gd name="T3" fmla="*/ 4311 h 94"/>
                  <a:gd name="T4" fmla="+- 0 5499 5466"/>
                  <a:gd name="T5" fmla="*/ T4 w 61"/>
                  <a:gd name="T6" fmla="+- 0 4311 4297"/>
                  <a:gd name="T7" fmla="*/ 4311 h 94"/>
                  <a:gd name="T8" fmla="+- 0 5501 5466"/>
                  <a:gd name="T9" fmla="*/ T8 w 61"/>
                  <a:gd name="T10" fmla="+- 0 4311 4297"/>
                  <a:gd name="T11" fmla="*/ 4311 h 94"/>
                  <a:gd name="T12" fmla="+- 0 5504 5466"/>
                  <a:gd name="T13" fmla="*/ T12 w 61"/>
                  <a:gd name="T14" fmla="+- 0 4313 4297"/>
                  <a:gd name="T15" fmla="*/ 4313 h 94"/>
                  <a:gd name="T16" fmla="+- 0 5510 5466"/>
                  <a:gd name="T17" fmla="*/ T16 w 61"/>
                  <a:gd name="T18" fmla="+- 0 4337 4297"/>
                  <a:gd name="T19" fmla="*/ 4337 h 94"/>
                  <a:gd name="T20" fmla="+- 0 5508 5466"/>
                  <a:gd name="T21" fmla="*/ T20 w 61"/>
                  <a:gd name="T22" fmla="+- 0 4338 4297"/>
                  <a:gd name="T23" fmla="*/ 4338 h 94"/>
                  <a:gd name="T24" fmla="+- 0 5506 5466"/>
                  <a:gd name="T25" fmla="*/ T24 w 61"/>
                  <a:gd name="T26" fmla="+- 0 4339 4297"/>
                  <a:gd name="T27" fmla="*/ 4339 h 94"/>
                  <a:gd name="T28" fmla="+- 0 5501 5466"/>
                  <a:gd name="T29" fmla="*/ T28 w 61"/>
                  <a:gd name="T30" fmla="+- 0 4341 4297"/>
                  <a:gd name="T31" fmla="*/ 4341 h 94"/>
                  <a:gd name="T32" fmla="+- 0 5498 5466"/>
                  <a:gd name="T33" fmla="*/ T32 w 61"/>
                  <a:gd name="T34" fmla="+- 0 4341 4297"/>
                  <a:gd name="T35" fmla="*/ 4341 h 94"/>
                  <a:gd name="T36" fmla="+- 0 5527 5466"/>
                  <a:gd name="T37" fmla="*/ T36 w 61"/>
                  <a:gd name="T38" fmla="+- 0 4341 4297"/>
                  <a:gd name="T39" fmla="*/ 4341 h 94"/>
                  <a:gd name="T40" fmla="+- 0 5523 5466"/>
                  <a:gd name="T41" fmla="*/ T40 w 61"/>
                  <a:gd name="T42" fmla="+- 0 4312 4297"/>
                  <a:gd name="T43" fmla="*/ 4312 h 94"/>
                  <a:gd name="T44" fmla="+- 0 5523 5466"/>
                  <a:gd name="T45" fmla="*/ T44 w 61"/>
                  <a:gd name="T46" fmla="+- 0 4311 4297"/>
                  <a:gd name="T47" fmla="*/ 43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7" y="14"/>
                    </a:moveTo>
                    <a:lnTo>
                      <a:pt x="33" y="14"/>
                    </a:lnTo>
                    <a:lnTo>
                      <a:pt x="35" y="14"/>
                    </a:lnTo>
                    <a:lnTo>
                      <a:pt x="38" y="16"/>
                    </a:lnTo>
                    <a:lnTo>
                      <a:pt x="44" y="40"/>
                    </a:lnTo>
                    <a:lnTo>
                      <a:pt x="42" y="41"/>
                    </a:lnTo>
                    <a:lnTo>
                      <a:pt x="40" y="42"/>
                    </a:lnTo>
                    <a:lnTo>
                      <a:pt x="35" y="44"/>
                    </a:lnTo>
                    <a:lnTo>
                      <a:pt x="32" y="44"/>
                    </a:lnTo>
                    <a:lnTo>
                      <a:pt x="61" y="44"/>
                    </a:lnTo>
                    <a:lnTo>
                      <a:pt x="57" y="15"/>
                    </a:lnTo>
                    <a:lnTo>
                      <a:pt x="57"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1" name="Group 1508"/>
            <p:cNvGrpSpPr>
              <a:grpSpLocks/>
            </p:cNvGrpSpPr>
            <p:nvPr/>
          </p:nvGrpSpPr>
          <p:grpSpPr bwMode="auto">
            <a:xfrm>
              <a:off x="5468" y="4469"/>
              <a:ext cx="60" cy="92"/>
              <a:chOff x="5468" y="4469"/>
              <a:chExt cx="60" cy="92"/>
            </a:xfrm>
          </p:grpSpPr>
          <p:sp>
            <p:nvSpPr>
              <p:cNvPr id="38485" name="Freeform 1510"/>
              <p:cNvSpPr>
                <a:spLocks/>
              </p:cNvSpPr>
              <p:nvPr/>
            </p:nvSpPr>
            <p:spPr bwMode="auto">
              <a:xfrm>
                <a:off x="5468" y="4469"/>
                <a:ext cx="60" cy="92"/>
              </a:xfrm>
              <a:custGeom>
                <a:avLst/>
                <a:gdLst>
                  <a:gd name="T0" fmla="+- 0 5523 5468"/>
                  <a:gd name="T1" fmla="*/ T0 w 60"/>
                  <a:gd name="T2" fmla="+- 0 4486 4469"/>
                  <a:gd name="T3" fmla="*/ 4486 h 92"/>
                  <a:gd name="T4" fmla="+- 0 5493 5468"/>
                  <a:gd name="T5" fmla="*/ T4 w 60"/>
                  <a:gd name="T6" fmla="+- 0 4486 4469"/>
                  <a:gd name="T7" fmla="*/ 4486 h 92"/>
                  <a:gd name="T8" fmla="+- 0 5494 5468"/>
                  <a:gd name="T9" fmla="*/ T8 w 60"/>
                  <a:gd name="T10" fmla="+- 0 4486 4469"/>
                  <a:gd name="T11" fmla="*/ 4486 h 92"/>
                  <a:gd name="T12" fmla="+- 0 5496 5468"/>
                  <a:gd name="T13" fmla="*/ T12 w 60"/>
                  <a:gd name="T14" fmla="+- 0 4487 4469"/>
                  <a:gd name="T15" fmla="*/ 4487 h 92"/>
                  <a:gd name="T16" fmla="+- 0 5499 5468"/>
                  <a:gd name="T17" fmla="*/ T16 w 60"/>
                  <a:gd name="T18" fmla="+- 0 4489 4469"/>
                  <a:gd name="T19" fmla="*/ 4489 h 92"/>
                  <a:gd name="T20" fmla="+- 0 5502 5468"/>
                  <a:gd name="T21" fmla="*/ T20 w 60"/>
                  <a:gd name="T22" fmla="+- 0 4493 4469"/>
                  <a:gd name="T23" fmla="*/ 4493 h 92"/>
                  <a:gd name="T24" fmla="+- 0 5502 5468"/>
                  <a:gd name="T25" fmla="*/ T24 w 60"/>
                  <a:gd name="T26" fmla="+- 0 4496 4469"/>
                  <a:gd name="T27" fmla="*/ 4496 h 92"/>
                  <a:gd name="T28" fmla="+- 0 5502 5468"/>
                  <a:gd name="T29" fmla="*/ T28 w 60"/>
                  <a:gd name="T30" fmla="+- 0 4499 4469"/>
                  <a:gd name="T31" fmla="*/ 4499 h 92"/>
                  <a:gd name="T32" fmla="+- 0 5502 5468"/>
                  <a:gd name="T33" fmla="*/ T32 w 60"/>
                  <a:gd name="T34" fmla="+- 0 4500 4469"/>
                  <a:gd name="T35" fmla="*/ 4500 h 92"/>
                  <a:gd name="T36" fmla="+- 0 5488 5468"/>
                  <a:gd name="T37" fmla="*/ T36 w 60"/>
                  <a:gd name="T38" fmla="+- 0 4524 4469"/>
                  <a:gd name="T39" fmla="*/ 4524 h 92"/>
                  <a:gd name="T40" fmla="+- 0 5472 5468"/>
                  <a:gd name="T41" fmla="*/ T40 w 60"/>
                  <a:gd name="T42" fmla="+- 0 4541 4469"/>
                  <a:gd name="T43" fmla="*/ 4541 h 92"/>
                  <a:gd name="T44" fmla="+- 0 5470 5468"/>
                  <a:gd name="T45" fmla="*/ T44 w 60"/>
                  <a:gd name="T46" fmla="+- 0 4544 4469"/>
                  <a:gd name="T47" fmla="*/ 4544 h 92"/>
                  <a:gd name="T48" fmla="+- 0 5469 5468"/>
                  <a:gd name="T49" fmla="*/ T48 w 60"/>
                  <a:gd name="T50" fmla="+- 0 4546 4469"/>
                  <a:gd name="T51" fmla="*/ 4546 h 92"/>
                  <a:gd name="T52" fmla="+- 0 5468 5468"/>
                  <a:gd name="T53" fmla="*/ T52 w 60"/>
                  <a:gd name="T54" fmla="+- 0 4549 4469"/>
                  <a:gd name="T55" fmla="*/ 4549 h 92"/>
                  <a:gd name="T56" fmla="+- 0 5468 5468"/>
                  <a:gd name="T57" fmla="*/ T56 w 60"/>
                  <a:gd name="T58" fmla="+- 0 4553 4469"/>
                  <a:gd name="T59" fmla="*/ 4553 h 92"/>
                  <a:gd name="T60" fmla="+- 0 5468 5468"/>
                  <a:gd name="T61" fmla="*/ T60 w 60"/>
                  <a:gd name="T62" fmla="+- 0 4557 4469"/>
                  <a:gd name="T63" fmla="*/ 4557 h 92"/>
                  <a:gd name="T64" fmla="+- 0 5469 5468"/>
                  <a:gd name="T65" fmla="*/ T64 w 60"/>
                  <a:gd name="T66" fmla="+- 0 4559 4469"/>
                  <a:gd name="T67" fmla="*/ 4559 h 92"/>
                  <a:gd name="T68" fmla="+- 0 5471 5468"/>
                  <a:gd name="T69" fmla="*/ T68 w 60"/>
                  <a:gd name="T70" fmla="+- 0 4561 4469"/>
                  <a:gd name="T71" fmla="*/ 4561 h 92"/>
                  <a:gd name="T72" fmla="+- 0 5474 5468"/>
                  <a:gd name="T73" fmla="*/ T72 w 60"/>
                  <a:gd name="T74" fmla="+- 0 4561 4469"/>
                  <a:gd name="T75" fmla="*/ 4561 h 92"/>
                  <a:gd name="T76" fmla="+- 0 5524 5468"/>
                  <a:gd name="T77" fmla="*/ T76 w 60"/>
                  <a:gd name="T78" fmla="+- 0 4561 4469"/>
                  <a:gd name="T79" fmla="*/ 4561 h 92"/>
                  <a:gd name="T80" fmla="+- 0 5526 5468"/>
                  <a:gd name="T81" fmla="*/ T80 w 60"/>
                  <a:gd name="T82" fmla="+- 0 4560 4469"/>
                  <a:gd name="T83" fmla="*/ 4560 h 92"/>
                  <a:gd name="T84" fmla="+- 0 5526 5468"/>
                  <a:gd name="T85" fmla="*/ T84 w 60"/>
                  <a:gd name="T86" fmla="+- 0 4559 4469"/>
                  <a:gd name="T87" fmla="*/ 4559 h 92"/>
                  <a:gd name="T88" fmla="+- 0 5527 5468"/>
                  <a:gd name="T89" fmla="*/ T88 w 60"/>
                  <a:gd name="T90" fmla="+- 0 4557 4469"/>
                  <a:gd name="T91" fmla="*/ 4557 h 92"/>
                  <a:gd name="T92" fmla="+- 0 5527 5468"/>
                  <a:gd name="T93" fmla="*/ T92 w 60"/>
                  <a:gd name="T94" fmla="+- 0 4550 4469"/>
                  <a:gd name="T95" fmla="*/ 4550 h 92"/>
                  <a:gd name="T96" fmla="+- 0 5526 5468"/>
                  <a:gd name="T97" fmla="*/ T96 w 60"/>
                  <a:gd name="T98" fmla="+- 0 4548 4469"/>
                  <a:gd name="T99" fmla="*/ 4548 h 92"/>
                  <a:gd name="T100" fmla="+- 0 5525 5468"/>
                  <a:gd name="T101" fmla="*/ T100 w 60"/>
                  <a:gd name="T102" fmla="+- 0 4546 4469"/>
                  <a:gd name="T103" fmla="*/ 4546 h 92"/>
                  <a:gd name="T104" fmla="+- 0 5524 5468"/>
                  <a:gd name="T105" fmla="*/ T104 w 60"/>
                  <a:gd name="T106" fmla="+- 0 4546 4469"/>
                  <a:gd name="T107" fmla="*/ 4546 h 92"/>
                  <a:gd name="T108" fmla="+- 0 5489 5468"/>
                  <a:gd name="T109" fmla="*/ T108 w 60"/>
                  <a:gd name="T110" fmla="+- 0 4546 4469"/>
                  <a:gd name="T111" fmla="*/ 4546 h 92"/>
                  <a:gd name="T112" fmla="+- 0 5500 5468"/>
                  <a:gd name="T113" fmla="*/ T112 w 60"/>
                  <a:gd name="T114" fmla="+- 0 4535 4469"/>
                  <a:gd name="T115" fmla="*/ 4535 h 92"/>
                  <a:gd name="T116" fmla="+- 0 5523 5468"/>
                  <a:gd name="T117" fmla="*/ T116 w 60"/>
                  <a:gd name="T118" fmla="+- 0 4497 4469"/>
                  <a:gd name="T119" fmla="*/ 4497 h 92"/>
                  <a:gd name="T120" fmla="+- 0 5523 5468"/>
                  <a:gd name="T121" fmla="*/ T120 w 60"/>
                  <a:gd name="T122" fmla="+- 0 4488 4469"/>
                  <a:gd name="T123" fmla="*/ 4488 h 92"/>
                  <a:gd name="T124" fmla="+- 0 5523 5468"/>
                  <a:gd name="T125" fmla="*/ T124 w 60"/>
                  <a:gd name="T126" fmla="+- 0 4486 4469"/>
                  <a:gd name="T127" fmla="*/ 4486 h 92"/>
                  <a:gd name="T128" fmla="+- 0 5523 5468"/>
                  <a:gd name="T129" fmla="*/ T128 w 60"/>
                  <a:gd name="T130" fmla="+- 0 4486 4469"/>
                  <a:gd name="T131" fmla="*/ 4486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60" h="92">
                    <a:moveTo>
                      <a:pt x="55" y="17"/>
                    </a:moveTo>
                    <a:lnTo>
                      <a:pt x="25" y="17"/>
                    </a:lnTo>
                    <a:lnTo>
                      <a:pt x="26" y="17"/>
                    </a:lnTo>
                    <a:lnTo>
                      <a:pt x="28" y="18"/>
                    </a:lnTo>
                    <a:lnTo>
                      <a:pt x="31" y="20"/>
                    </a:lnTo>
                    <a:lnTo>
                      <a:pt x="34" y="24"/>
                    </a:lnTo>
                    <a:lnTo>
                      <a:pt x="34" y="27"/>
                    </a:lnTo>
                    <a:lnTo>
                      <a:pt x="34" y="30"/>
                    </a:lnTo>
                    <a:lnTo>
                      <a:pt x="34" y="31"/>
                    </a:lnTo>
                    <a:lnTo>
                      <a:pt x="20" y="55"/>
                    </a:lnTo>
                    <a:lnTo>
                      <a:pt x="4" y="72"/>
                    </a:lnTo>
                    <a:lnTo>
                      <a:pt x="2" y="75"/>
                    </a:lnTo>
                    <a:lnTo>
                      <a:pt x="1" y="77"/>
                    </a:lnTo>
                    <a:lnTo>
                      <a:pt x="0" y="80"/>
                    </a:lnTo>
                    <a:lnTo>
                      <a:pt x="0" y="84"/>
                    </a:lnTo>
                    <a:lnTo>
                      <a:pt x="0" y="88"/>
                    </a:lnTo>
                    <a:lnTo>
                      <a:pt x="1" y="90"/>
                    </a:lnTo>
                    <a:lnTo>
                      <a:pt x="3" y="92"/>
                    </a:lnTo>
                    <a:lnTo>
                      <a:pt x="6" y="92"/>
                    </a:lnTo>
                    <a:lnTo>
                      <a:pt x="56" y="92"/>
                    </a:lnTo>
                    <a:lnTo>
                      <a:pt x="58" y="91"/>
                    </a:lnTo>
                    <a:lnTo>
                      <a:pt x="58" y="90"/>
                    </a:lnTo>
                    <a:lnTo>
                      <a:pt x="59" y="88"/>
                    </a:lnTo>
                    <a:lnTo>
                      <a:pt x="59" y="81"/>
                    </a:lnTo>
                    <a:lnTo>
                      <a:pt x="58" y="79"/>
                    </a:lnTo>
                    <a:lnTo>
                      <a:pt x="57" y="77"/>
                    </a:lnTo>
                    <a:lnTo>
                      <a:pt x="56" y="77"/>
                    </a:lnTo>
                    <a:lnTo>
                      <a:pt x="21" y="77"/>
                    </a:lnTo>
                    <a:lnTo>
                      <a:pt x="32" y="66"/>
                    </a:lnTo>
                    <a:lnTo>
                      <a:pt x="55" y="28"/>
                    </a:lnTo>
                    <a:lnTo>
                      <a:pt x="55" y="19"/>
                    </a:lnTo>
                    <a:lnTo>
                      <a:pt x="5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6" name="Freeform 1509"/>
              <p:cNvSpPr>
                <a:spLocks/>
              </p:cNvSpPr>
              <p:nvPr/>
            </p:nvSpPr>
            <p:spPr bwMode="auto">
              <a:xfrm>
                <a:off x="5468" y="4469"/>
                <a:ext cx="60" cy="92"/>
              </a:xfrm>
              <a:custGeom>
                <a:avLst/>
                <a:gdLst>
                  <a:gd name="T0" fmla="+- 0 5501 5468"/>
                  <a:gd name="T1" fmla="*/ T0 w 60"/>
                  <a:gd name="T2" fmla="+- 0 4469 4469"/>
                  <a:gd name="T3" fmla="*/ 4469 h 92"/>
                  <a:gd name="T4" fmla="+- 0 5493 5468"/>
                  <a:gd name="T5" fmla="*/ T4 w 60"/>
                  <a:gd name="T6" fmla="+- 0 4469 4469"/>
                  <a:gd name="T7" fmla="*/ 4469 h 92"/>
                  <a:gd name="T8" fmla="+- 0 5491 5468"/>
                  <a:gd name="T9" fmla="*/ T8 w 60"/>
                  <a:gd name="T10" fmla="+- 0 4470 4469"/>
                  <a:gd name="T11" fmla="*/ 4470 h 92"/>
                  <a:gd name="T12" fmla="+- 0 5470 5468"/>
                  <a:gd name="T13" fmla="*/ T12 w 60"/>
                  <a:gd name="T14" fmla="+- 0 4486 4469"/>
                  <a:gd name="T15" fmla="*/ 4486 h 92"/>
                  <a:gd name="T16" fmla="+- 0 5470 5468"/>
                  <a:gd name="T17" fmla="*/ T16 w 60"/>
                  <a:gd name="T18" fmla="+- 0 4489 4469"/>
                  <a:gd name="T19" fmla="*/ 4489 h 92"/>
                  <a:gd name="T20" fmla="+- 0 5470 5468"/>
                  <a:gd name="T21" fmla="*/ T20 w 60"/>
                  <a:gd name="T22" fmla="+- 0 4491 4469"/>
                  <a:gd name="T23" fmla="*/ 4491 h 92"/>
                  <a:gd name="T24" fmla="+- 0 5471 5468"/>
                  <a:gd name="T25" fmla="*/ T24 w 60"/>
                  <a:gd name="T26" fmla="+- 0 4492 4469"/>
                  <a:gd name="T27" fmla="*/ 4492 h 92"/>
                  <a:gd name="T28" fmla="+- 0 5472 5468"/>
                  <a:gd name="T29" fmla="*/ T28 w 60"/>
                  <a:gd name="T30" fmla="+- 0 4493 4469"/>
                  <a:gd name="T31" fmla="*/ 4493 h 92"/>
                  <a:gd name="T32" fmla="+- 0 5474 5468"/>
                  <a:gd name="T33" fmla="*/ T32 w 60"/>
                  <a:gd name="T34" fmla="+- 0 4491 4469"/>
                  <a:gd name="T35" fmla="*/ 4491 h 92"/>
                  <a:gd name="T36" fmla="+- 0 5479 5468"/>
                  <a:gd name="T37" fmla="*/ T36 w 60"/>
                  <a:gd name="T38" fmla="+- 0 4489 4469"/>
                  <a:gd name="T39" fmla="*/ 4489 h 92"/>
                  <a:gd name="T40" fmla="+- 0 5480 5468"/>
                  <a:gd name="T41" fmla="*/ T40 w 60"/>
                  <a:gd name="T42" fmla="+- 0 4488 4469"/>
                  <a:gd name="T43" fmla="*/ 4488 h 92"/>
                  <a:gd name="T44" fmla="+- 0 5482 5468"/>
                  <a:gd name="T45" fmla="*/ T44 w 60"/>
                  <a:gd name="T46" fmla="+- 0 4487 4469"/>
                  <a:gd name="T47" fmla="*/ 4487 h 92"/>
                  <a:gd name="T48" fmla="+- 0 5486 5468"/>
                  <a:gd name="T49" fmla="*/ T48 w 60"/>
                  <a:gd name="T50" fmla="+- 0 4486 4469"/>
                  <a:gd name="T51" fmla="*/ 4486 h 92"/>
                  <a:gd name="T52" fmla="+- 0 5488 5468"/>
                  <a:gd name="T53" fmla="*/ T52 w 60"/>
                  <a:gd name="T54" fmla="+- 0 4486 4469"/>
                  <a:gd name="T55" fmla="*/ 4486 h 92"/>
                  <a:gd name="T56" fmla="+- 0 5523 5468"/>
                  <a:gd name="T57" fmla="*/ T56 w 60"/>
                  <a:gd name="T58" fmla="+- 0 4486 4469"/>
                  <a:gd name="T59" fmla="*/ 4486 h 92"/>
                  <a:gd name="T60" fmla="+- 0 5521 5468"/>
                  <a:gd name="T61" fmla="*/ T60 w 60"/>
                  <a:gd name="T62" fmla="+- 0 4481 4469"/>
                  <a:gd name="T63" fmla="*/ 4481 h 92"/>
                  <a:gd name="T64" fmla="+- 0 5505 5468"/>
                  <a:gd name="T65" fmla="*/ T64 w 60"/>
                  <a:gd name="T66" fmla="+- 0 4470 4469"/>
                  <a:gd name="T67" fmla="*/ 4470 h 92"/>
                  <a:gd name="T68" fmla="+- 0 5501 5468"/>
                  <a:gd name="T69" fmla="*/ T68 w 60"/>
                  <a:gd name="T70" fmla="+- 0 4469 4469"/>
                  <a:gd name="T71" fmla="*/ 4469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60" h="92">
                    <a:moveTo>
                      <a:pt x="33" y="0"/>
                    </a:moveTo>
                    <a:lnTo>
                      <a:pt x="25" y="0"/>
                    </a:lnTo>
                    <a:lnTo>
                      <a:pt x="23" y="1"/>
                    </a:lnTo>
                    <a:lnTo>
                      <a:pt x="2" y="17"/>
                    </a:lnTo>
                    <a:lnTo>
                      <a:pt x="2" y="20"/>
                    </a:lnTo>
                    <a:lnTo>
                      <a:pt x="2" y="22"/>
                    </a:lnTo>
                    <a:lnTo>
                      <a:pt x="3" y="23"/>
                    </a:lnTo>
                    <a:lnTo>
                      <a:pt x="4" y="24"/>
                    </a:lnTo>
                    <a:lnTo>
                      <a:pt x="6" y="22"/>
                    </a:lnTo>
                    <a:lnTo>
                      <a:pt x="11" y="20"/>
                    </a:lnTo>
                    <a:lnTo>
                      <a:pt x="12" y="19"/>
                    </a:lnTo>
                    <a:lnTo>
                      <a:pt x="14" y="18"/>
                    </a:lnTo>
                    <a:lnTo>
                      <a:pt x="18" y="17"/>
                    </a:lnTo>
                    <a:lnTo>
                      <a:pt x="20" y="17"/>
                    </a:lnTo>
                    <a:lnTo>
                      <a:pt x="55" y="17"/>
                    </a:lnTo>
                    <a:lnTo>
                      <a:pt x="53" y="12"/>
                    </a:lnTo>
                    <a:lnTo>
                      <a:pt x="37"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2" name="Group 1503"/>
            <p:cNvGrpSpPr>
              <a:grpSpLocks/>
            </p:cNvGrpSpPr>
            <p:nvPr/>
          </p:nvGrpSpPr>
          <p:grpSpPr bwMode="auto">
            <a:xfrm>
              <a:off x="5535" y="4031"/>
              <a:ext cx="80" cy="658"/>
              <a:chOff x="5535" y="4031"/>
              <a:chExt cx="80" cy="658"/>
            </a:xfrm>
          </p:grpSpPr>
          <p:sp>
            <p:nvSpPr>
              <p:cNvPr id="38481" name="Freeform 1507"/>
              <p:cNvSpPr>
                <a:spLocks/>
              </p:cNvSpPr>
              <p:nvPr/>
            </p:nvSpPr>
            <p:spPr bwMode="auto">
              <a:xfrm>
                <a:off x="5535" y="4031"/>
                <a:ext cx="80" cy="658"/>
              </a:xfrm>
              <a:custGeom>
                <a:avLst/>
                <a:gdLst>
                  <a:gd name="T0" fmla="+- 0 5613 5535"/>
                  <a:gd name="T1" fmla="*/ T0 w 80"/>
                  <a:gd name="T2" fmla="+- 0 4465 4031"/>
                  <a:gd name="T3" fmla="*/ 4465 h 658"/>
                  <a:gd name="T4" fmla="+- 0 5613 5535"/>
                  <a:gd name="T5" fmla="*/ T4 w 80"/>
                  <a:gd name="T6" fmla="+- 0 4466 4031"/>
                  <a:gd name="T7" fmla="*/ 4466 h 658"/>
                  <a:gd name="T8" fmla="+- 0 5537 5535"/>
                  <a:gd name="T9" fmla="*/ T8 w 80"/>
                  <a:gd name="T10" fmla="+- 0 4466 4031"/>
                  <a:gd name="T11" fmla="*/ 4466 h 658"/>
                  <a:gd name="T12" fmla="+- 0 5537 5535"/>
                  <a:gd name="T13" fmla="*/ T12 w 80"/>
                  <a:gd name="T14" fmla="+- 0 4688 4031"/>
                  <a:gd name="T15" fmla="*/ 4688 h 658"/>
                  <a:gd name="T16" fmla="+- 0 5535 5535"/>
                  <a:gd name="T17" fmla="*/ T16 w 80"/>
                  <a:gd name="T18" fmla="+- 0 4689 4031"/>
                  <a:gd name="T19" fmla="*/ 4689 h 658"/>
                  <a:gd name="T20" fmla="+- 0 5615 5535"/>
                  <a:gd name="T21" fmla="*/ T20 w 80"/>
                  <a:gd name="T22" fmla="+- 0 4689 4031"/>
                  <a:gd name="T23" fmla="*/ 4689 h 658"/>
                  <a:gd name="T24" fmla="+- 0 5613 5535"/>
                  <a:gd name="T25" fmla="*/ T24 w 80"/>
                  <a:gd name="T26" fmla="+- 0 4688 4031"/>
                  <a:gd name="T27" fmla="*/ 4688 h 658"/>
                  <a:gd name="T28" fmla="+- 0 5613 5535"/>
                  <a:gd name="T29" fmla="*/ T28 w 80"/>
                  <a:gd name="T30" fmla="+- 0 4465 4031"/>
                  <a:gd name="T31" fmla="*/ 4465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434"/>
                    </a:moveTo>
                    <a:lnTo>
                      <a:pt x="78" y="435"/>
                    </a:lnTo>
                    <a:lnTo>
                      <a:pt x="2" y="435"/>
                    </a:lnTo>
                    <a:lnTo>
                      <a:pt x="2" y="657"/>
                    </a:lnTo>
                    <a:lnTo>
                      <a:pt x="0" y="658"/>
                    </a:lnTo>
                    <a:lnTo>
                      <a:pt x="80" y="658"/>
                    </a:lnTo>
                    <a:lnTo>
                      <a:pt x="78" y="657"/>
                    </a:lnTo>
                    <a:lnTo>
                      <a:pt x="78"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2" name="Freeform 1506"/>
              <p:cNvSpPr>
                <a:spLocks/>
              </p:cNvSpPr>
              <p:nvPr/>
            </p:nvSpPr>
            <p:spPr bwMode="auto">
              <a:xfrm>
                <a:off x="5535" y="4031"/>
                <a:ext cx="80" cy="658"/>
              </a:xfrm>
              <a:custGeom>
                <a:avLst/>
                <a:gdLst>
                  <a:gd name="T0" fmla="+- 0 5577 5535"/>
                  <a:gd name="T1" fmla="*/ T0 w 80"/>
                  <a:gd name="T2" fmla="+- 0 4461 4031"/>
                  <a:gd name="T3" fmla="*/ 4461 h 658"/>
                  <a:gd name="T4" fmla="+- 0 5552 5535"/>
                  <a:gd name="T5" fmla="*/ T4 w 80"/>
                  <a:gd name="T6" fmla="+- 0 4461 4031"/>
                  <a:gd name="T7" fmla="*/ 4461 h 658"/>
                  <a:gd name="T8" fmla="+- 0 5555 5535"/>
                  <a:gd name="T9" fmla="*/ T8 w 80"/>
                  <a:gd name="T10" fmla="+- 0 4463 4031"/>
                  <a:gd name="T11" fmla="*/ 4463 h 658"/>
                  <a:gd name="T12" fmla="+- 0 5552 5535"/>
                  <a:gd name="T13" fmla="*/ T12 w 80"/>
                  <a:gd name="T14" fmla="+- 0 4466 4031"/>
                  <a:gd name="T15" fmla="*/ 4466 h 658"/>
                  <a:gd name="T16" fmla="+- 0 5577 5535"/>
                  <a:gd name="T17" fmla="*/ T16 w 80"/>
                  <a:gd name="T18" fmla="+- 0 4466 4031"/>
                  <a:gd name="T19" fmla="*/ 4466 h 658"/>
                  <a:gd name="T20" fmla="+- 0 5575 5535"/>
                  <a:gd name="T21" fmla="*/ T20 w 80"/>
                  <a:gd name="T22" fmla="+- 0 4463 4031"/>
                  <a:gd name="T23" fmla="*/ 4463 h 658"/>
                  <a:gd name="T24" fmla="+- 0 5577 5535"/>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430"/>
                    </a:moveTo>
                    <a:lnTo>
                      <a:pt x="17" y="430"/>
                    </a:lnTo>
                    <a:lnTo>
                      <a:pt x="20" y="432"/>
                    </a:lnTo>
                    <a:lnTo>
                      <a:pt x="17" y="435"/>
                    </a:lnTo>
                    <a:lnTo>
                      <a:pt x="42" y="435"/>
                    </a:lnTo>
                    <a:lnTo>
                      <a:pt x="40" y="432"/>
                    </a:lnTo>
                    <a:lnTo>
                      <a:pt x="4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3" name="Freeform 1505"/>
              <p:cNvSpPr>
                <a:spLocks/>
              </p:cNvSpPr>
              <p:nvPr/>
            </p:nvSpPr>
            <p:spPr bwMode="auto">
              <a:xfrm>
                <a:off x="5535" y="4031"/>
                <a:ext cx="80" cy="658"/>
              </a:xfrm>
              <a:custGeom>
                <a:avLst/>
                <a:gdLst>
                  <a:gd name="T0" fmla="+- 0 5615 5535"/>
                  <a:gd name="T1" fmla="*/ T0 w 80"/>
                  <a:gd name="T2" fmla="+- 0 4031 4031"/>
                  <a:gd name="T3" fmla="*/ 4031 h 658"/>
                  <a:gd name="T4" fmla="+- 0 5535 5535"/>
                  <a:gd name="T5" fmla="*/ T4 w 80"/>
                  <a:gd name="T6" fmla="+- 0 4031 4031"/>
                  <a:gd name="T7" fmla="*/ 4031 h 658"/>
                  <a:gd name="T8" fmla="+- 0 5537 5535"/>
                  <a:gd name="T9" fmla="*/ T8 w 80"/>
                  <a:gd name="T10" fmla="+- 0 4033 4031"/>
                  <a:gd name="T11" fmla="*/ 4033 h 658"/>
                  <a:gd name="T12" fmla="+- 0 5537 5535"/>
                  <a:gd name="T13" fmla="*/ T12 w 80"/>
                  <a:gd name="T14" fmla="+- 0 4461 4031"/>
                  <a:gd name="T15" fmla="*/ 4461 h 658"/>
                  <a:gd name="T16" fmla="+- 0 5613 5535"/>
                  <a:gd name="T17" fmla="*/ T16 w 80"/>
                  <a:gd name="T18" fmla="+- 0 4461 4031"/>
                  <a:gd name="T19" fmla="*/ 4461 h 658"/>
                  <a:gd name="T20" fmla="+- 0 5613 5535"/>
                  <a:gd name="T21" fmla="*/ T20 w 80"/>
                  <a:gd name="T22" fmla="+- 0 4461 4031"/>
                  <a:gd name="T23" fmla="*/ 4461 h 658"/>
                  <a:gd name="T24" fmla="+- 0 5613 5535"/>
                  <a:gd name="T25" fmla="*/ T24 w 80"/>
                  <a:gd name="T26" fmla="+- 0 4451 4031"/>
                  <a:gd name="T27" fmla="*/ 4451 h 658"/>
                  <a:gd name="T28" fmla="+- 0 5546 5535"/>
                  <a:gd name="T29" fmla="*/ T28 w 80"/>
                  <a:gd name="T30" fmla="+- 0 4451 4031"/>
                  <a:gd name="T31" fmla="*/ 4451 h 658"/>
                  <a:gd name="T32" fmla="+- 0 5543 5535"/>
                  <a:gd name="T33" fmla="*/ T32 w 80"/>
                  <a:gd name="T34" fmla="+- 0 4449 4031"/>
                  <a:gd name="T35" fmla="*/ 4449 h 658"/>
                  <a:gd name="T36" fmla="+- 0 5546 5535"/>
                  <a:gd name="T37" fmla="*/ T36 w 80"/>
                  <a:gd name="T38" fmla="+- 0 4446 4031"/>
                  <a:gd name="T39" fmla="*/ 4446 h 658"/>
                  <a:gd name="T40" fmla="+- 0 5613 5535"/>
                  <a:gd name="T41" fmla="*/ T40 w 80"/>
                  <a:gd name="T42" fmla="+- 0 4446 4031"/>
                  <a:gd name="T43" fmla="*/ 4446 h 658"/>
                  <a:gd name="T44" fmla="+- 0 5613 5535"/>
                  <a:gd name="T45" fmla="*/ T44 w 80"/>
                  <a:gd name="T46" fmla="+- 0 4033 4031"/>
                  <a:gd name="T47" fmla="*/ 4033 h 658"/>
                  <a:gd name="T48" fmla="+- 0 5615 5535"/>
                  <a:gd name="T49" fmla="*/ T48 w 80"/>
                  <a:gd name="T50" fmla="+- 0 4031 4031"/>
                  <a:gd name="T51"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80" y="0"/>
                    </a:moveTo>
                    <a:lnTo>
                      <a:pt x="0" y="0"/>
                    </a:lnTo>
                    <a:lnTo>
                      <a:pt x="2" y="2"/>
                    </a:lnTo>
                    <a:lnTo>
                      <a:pt x="2" y="430"/>
                    </a:lnTo>
                    <a:lnTo>
                      <a:pt x="78" y="430"/>
                    </a:lnTo>
                    <a:lnTo>
                      <a:pt x="78" y="420"/>
                    </a:lnTo>
                    <a:lnTo>
                      <a:pt x="11" y="420"/>
                    </a:lnTo>
                    <a:lnTo>
                      <a:pt x="8" y="418"/>
                    </a:lnTo>
                    <a:lnTo>
                      <a:pt x="11"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4" name="Freeform 1504"/>
              <p:cNvSpPr>
                <a:spLocks/>
              </p:cNvSpPr>
              <p:nvPr/>
            </p:nvSpPr>
            <p:spPr bwMode="auto">
              <a:xfrm>
                <a:off x="5535" y="4031"/>
                <a:ext cx="80" cy="658"/>
              </a:xfrm>
              <a:custGeom>
                <a:avLst/>
                <a:gdLst>
                  <a:gd name="T0" fmla="+- 0 5608 5535"/>
                  <a:gd name="T1" fmla="*/ T0 w 80"/>
                  <a:gd name="T2" fmla="+- 0 4446 4031"/>
                  <a:gd name="T3" fmla="*/ 4446 h 658"/>
                  <a:gd name="T4" fmla="+- 0 5582 5535"/>
                  <a:gd name="T5" fmla="*/ T4 w 80"/>
                  <a:gd name="T6" fmla="+- 0 4446 4031"/>
                  <a:gd name="T7" fmla="*/ 4446 h 658"/>
                  <a:gd name="T8" fmla="+- 0 5584 5535"/>
                  <a:gd name="T9" fmla="*/ T8 w 80"/>
                  <a:gd name="T10" fmla="+- 0 4449 4031"/>
                  <a:gd name="T11" fmla="*/ 4449 h 658"/>
                  <a:gd name="T12" fmla="+- 0 5582 5535"/>
                  <a:gd name="T13" fmla="*/ T12 w 80"/>
                  <a:gd name="T14" fmla="+- 0 4451 4031"/>
                  <a:gd name="T15" fmla="*/ 4451 h 658"/>
                  <a:gd name="T16" fmla="+- 0 5608 5535"/>
                  <a:gd name="T17" fmla="*/ T16 w 80"/>
                  <a:gd name="T18" fmla="+- 0 4451 4031"/>
                  <a:gd name="T19" fmla="*/ 4451 h 658"/>
                  <a:gd name="T20" fmla="+- 0 5605 5535"/>
                  <a:gd name="T21" fmla="*/ T20 w 80"/>
                  <a:gd name="T22" fmla="+- 0 4449 4031"/>
                  <a:gd name="T23" fmla="*/ 4449 h 658"/>
                  <a:gd name="T24" fmla="+- 0 5608 5535"/>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3" y="415"/>
                    </a:moveTo>
                    <a:lnTo>
                      <a:pt x="47" y="415"/>
                    </a:lnTo>
                    <a:lnTo>
                      <a:pt x="49" y="418"/>
                    </a:lnTo>
                    <a:lnTo>
                      <a:pt x="47" y="420"/>
                    </a:lnTo>
                    <a:lnTo>
                      <a:pt x="73" y="420"/>
                    </a:lnTo>
                    <a:lnTo>
                      <a:pt x="70" y="418"/>
                    </a:lnTo>
                    <a:lnTo>
                      <a:pt x="7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3" name="Group 1501"/>
            <p:cNvGrpSpPr>
              <a:grpSpLocks/>
            </p:cNvGrpSpPr>
            <p:nvPr/>
          </p:nvGrpSpPr>
          <p:grpSpPr bwMode="auto">
            <a:xfrm>
              <a:off x="5537" y="4463"/>
              <a:ext cx="77" cy="2"/>
              <a:chOff x="5537" y="4463"/>
              <a:chExt cx="77" cy="2"/>
            </a:xfrm>
          </p:grpSpPr>
          <p:sp>
            <p:nvSpPr>
              <p:cNvPr id="38480" name="Freeform 1502"/>
              <p:cNvSpPr>
                <a:spLocks/>
              </p:cNvSpPr>
              <p:nvPr/>
            </p:nvSpPr>
            <p:spPr bwMode="auto">
              <a:xfrm>
                <a:off x="5537" y="4463"/>
                <a:ext cx="77" cy="2"/>
              </a:xfrm>
              <a:custGeom>
                <a:avLst/>
                <a:gdLst>
                  <a:gd name="T0" fmla="+- 0 5537 5537"/>
                  <a:gd name="T1" fmla="*/ T0 w 77"/>
                  <a:gd name="T2" fmla="+- 0 5613 5537"/>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74" name="Group 1499"/>
            <p:cNvGrpSpPr>
              <a:grpSpLocks/>
            </p:cNvGrpSpPr>
            <p:nvPr/>
          </p:nvGrpSpPr>
          <p:grpSpPr bwMode="auto">
            <a:xfrm>
              <a:off x="5543" y="4449"/>
              <a:ext cx="70" cy="2"/>
              <a:chOff x="5543" y="4449"/>
              <a:chExt cx="70" cy="2"/>
            </a:xfrm>
          </p:grpSpPr>
          <p:sp>
            <p:nvSpPr>
              <p:cNvPr id="38479" name="Freeform 1500"/>
              <p:cNvSpPr>
                <a:spLocks/>
              </p:cNvSpPr>
              <p:nvPr/>
            </p:nvSpPr>
            <p:spPr bwMode="auto">
              <a:xfrm>
                <a:off x="5543" y="4449"/>
                <a:ext cx="70" cy="2"/>
              </a:xfrm>
              <a:custGeom>
                <a:avLst/>
                <a:gdLst>
                  <a:gd name="T0" fmla="+- 0 5543 5543"/>
                  <a:gd name="T1" fmla="*/ T0 w 70"/>
                  <a:gd name="T2" fmla="+- 0 5613 5543"/>
                  <a:gd name="T3" fmla="*/ T2 w 70"/>
                </a:gdLst>
                <a:ahLst/>
                <a:cxnLst>
                  <a:cxn ang="0">
                    <a:pos x="T1" y="0"/>
                  </a:cxn>
                  <a:cxn ang="0">
                    <a:pos x="T3" y="0"/>
                  </a:cxn>
                </a:cxnLst>
                <a:rect l="0" t="0" r="r" b="b"/>
                <a:pathLst>
                  <a:path w="70">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75" name="Group 1497"/>
            <p:cNvGrpSpPr>
              <a:grpSpLocks/>
            </p:cNvGrpSpPr>
            <p:nvPr/>
          </p:nvGrpSpPr>
          <p:grpSpPr bwMode="auto">
            <a:xfrm>
              <a:off x="5535" y="4465"/>
              <a:ext cx="2" cy="224"/>
              <a:chOff x="5535" y="4465"/>
              <a:chExt cx="2" cy="224"/>
            </a:xfrm>
          </p:grpSpPr>
          <p:sp>
            <p:nvSpPr>
              <p:cNvPr id="38478" name="Freeform 1498"/>
              <p:cNvSpPr>
                <a:spLocks/>
              </p:cNvSpPr>
              <p:nvPr/>
            </p:nvSpPr>
            <p:spPr bwMode="auto">
              <a:xfrm>
                <a:off x="5535"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76" name="Group 1495"/>
            <p:cNvGrpSpPr>
              <a:grpSpLocks/>
            </p:cNvGrpSpPr>
            <p:nvPr/>
          </p:nvGrpSpPr>
          <p:grpSpPr bwMode="auto">
            <a:xfrm>
              <a:off x="5535" y="4031"/>
              <a:ext cx="2" cy="430"/>
              <a:chOff x="5535" y="4031"/>
              <a:chExt cx="2" cy="430"/>
            </a:xfrm>
          </p:grpSpPr>
          <p:sp>
            <p:nvSpPr>
              <p:cNvPr id="38477" name="Freeform 1496"/>
              <p:cNvSpPr>
                <a:spLocks/>
              </p:cNvSpPr>
              <p:nvPr/>
            </p:nvSpPr>
            <p:spPr bwMode="auto">
              <a:xfrm>
                <a:off x="5535"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sp>
          <p:nvSpPr>
            <p:cNvPr id="38475" name="Freeform 1494"/>
            <p:cNvSpPr>
              <a:spLocks/>
            </p:cNvSpPr>
            <p:nvPr/>
          </p:nvSpPr>
          <p:spPr bwMode="auto">
            <a:xfrm>
              <a:off x="5534" y="4463"/>
              <a:ext cx="3" cy="2"/>
            </a:xfrm>
            <a:custGeom>
              <a:avLst/>
              <a:gdLst>
                <a:gd name="T0" fmla="+- 0 5534 5534"/>
                <a:gd name="T1" fmla="*/ T0 w 3"/>
                <a:gd name="T2" fmla="+- 0 5537 5534"/>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37078" name="Group 1490"/>
            <p:cNvGrpSpPr>
              <a:grpSpLocks/>
            </p:cNvGrpSpPr>
            <p:nvPr/>
          </p:nvGrpSpPr>
          <p:grpSpPr bwMode="auto">
            <a:xfrm>
              <a:off x="5520" y="4019"/>
              <a:ext cx="3" cy="656"/>
              <a:chOff x="5520" y="4019"/>
              <a:chExt cx="3" cy="656"/>
            </a:xfrm>
          </p:grpSpPr>
          <p:sp>
            <p:nvSpPr>
              <p:cNvPr id="38474" name="Freeform 1491"/>
              <p:cNvSpPr>
                <a:spLocks/>
              </p:cNvSpPr>
              <p:nvPr/>
            </p:nvSpPr>
            <p:spPr bwMode="auto">
              <a:xfrm>
                <a:off x="5520" y="4019"/>
                <a:ext cx="3" cy="656"/>
              </a:xfrm>
              <a:custGeom>
                <a:avLst/>
                <a:gdLst>
                  <a:gd name="T0" fmla="+- 0 5520 5520"/>
                  <a:gd name="T1" fmla="*/ T0 w 3"/>
                  <a:gd name="T2" fmla="+- 0 4675 4019"/>
                  <a:gd name="T3" fmla="*/ 4675 h 656"/>
                  <a:gd name="T4" fmla="+- 0 5522 5520"/>
                  <a:gd name="T5" fmla="*/ T4 w 3"/>
                  <a:gd name="T6" fmla="+- 0 4675 4019"/>
                  <a:gd name="T7" fmla="*/ 4675 h 656"/>
                  <a:gd name="T8" fmla="+- 0 5522 5520"/>
                  <a:gd name="T9" fmla="*/ T8 w 3"/>
                  <a:gd name="T10" fmla="+- 0 4019 4019"/>
                  <a:gd name="T11" fmla="*/ 4019 h 656"/>
                  <a:gd name="T12" fmla="+- 0 5520 5520"/>
                  <a:gd name="T13" fmla="*/ T12 w 3"/>
                  <a:gd name="T14" fmla="+- 0 4019 4019"/>
                  <a:gd name="T15" fmla="*/ 4019 h 656"/>
                  <a:gd name="T16" fmla="+- 0 5520 552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9" name="Group 1488"/>
            <p:cNvGrpSpPr>
              <a:grpSpLocks/>
            </p:cNvGrpSpPr>
            <p:nvPr/>
          </p:nvGrpSpPr>
          <p:grpSpPr bwMode="auto">
            <a:xfrm>
              <a:off x="5520" y="4018"/>
              <a:ext cx="82" cy="2"/>
              <a:chOff x="5520" y="4018"/>
              <a:chExt cx="82" cy="2"/>
            </a:xfrm>
          </p:grpSpPr>
          <p:sp>
            <p:nvSpPr>
              <p:cNvPr id="38473" name="Freeform 1489"/>
              <p:cNvSpPr>
                <a:spLocks/>
              </p:cNvSpPr>
              <p:nvPr/>
            </p:nvSpPr>
            <p:spPr bwMode="auto">
              <a:xfrm>
                <a:off x="5520" y="4018"/>
                <a:ext cx="82" cy="2"/>
              </a:xfrm>
              <a:custGeom>
                <a:avLst/>
                <a:gdLst>
                  <a:gd name="T0" fmla="+- 0 5520 5520"/>
                  <a:gd name="T1" fmla="*/ T0 w 82"/>
                  <a:gd name="T2" fmla="+- 0 5602 552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80" name="Group 1486"/>
            <p:cNvGrpSpPr>
              <a:grpSpLocks/>
            </p:cNvGrpSpPr>
            <p:nvPr/>
          </p:nvGrpSpPr>
          <p:grpSpPr bwMode="auto">
            <a:xfrm>
              <a:off x="5521" y="4674"/>
              <a:ext cx="80" cy="2"/>
              <a:chOff x="5521" y="4674"/>
              <a:chExt cx="80" cy="2"/>
            </a:xfrm>
          </p:grpSpPr>
          <p:sp>
            <p:nvSpPr>
              <p:cNvPr id="38472" name="Freeform 1487"/>
              <p:cNvSpPr>
                <a:spLocks/>
              </p:cNvSpPr>
              <p:nvPr/>
            </p:nvSpPr>
            <p:spPr bwMode="auto">
              <a:xfrm>
                <a:off x="5521" y="4674"/>
                <a:ext cx="80" cy="2"/>
              </a:xfrm>
              <a:custGeom>
                <a:avLst/>
                <a:gdLst>
                  <a:gd name="T0" fmla="+- 0 5521 5521"/>
                  <a:gd name="T1" fmla="*/ T0 w 80"/>
                  <a:gd name="T2" fmla="+- 0 5601 552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81" name="Group 1484"/>
            <p:cNvGrpSpPr>
              <a:grpSpLocks/>
            </p:cNvGrpSpPr>
            <p:nvPr/>
          </p:nvGrpSpPr>
          <p:grpSpPr bwMode="auto">
            <a:xfrm>
              <a:off x="5522" y="4672"/>
              <a:ext cx="80" cy="2"/>
              <a:chOff x="5522" y="4672"/>
              <a:chExt cx="80" cy="2"/>
            </a:xfrm>
          </p:grpSpPr>
          <p:sp>
            <p:nvSpPr>
              <p:cNvPr id="38471" name="Freeform 1485"/>
              <p:cNvSpPr>
                <a:spLocks/>
              </p:cNvSpPr>
              <p:nvPr/>
            </p:nvSpPr>
            <p:spPr bwMode="auto">
              <a:xfrm>
                <a:off x="5522" y="4672"/>
                <a:ext cx="80" cy="2"/>
              </a:xfrm>
              <a:custGeom>
                <a:avLst/>
                <a:gdLst>
                  <a:gd name="T0" fmla="+- 0 5522 5522"/>
                  <a:gd name="T1" fmla="*/ T0 w 80"/>
                  <a:gd name="T2" fmla="+- 0 5602 552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82" name="Group 1479"/>
            <p:cNvGrpSpPr>
              <a:grpSpLocks/>
            </p:cNvGrpSpPr>
            <p:nvPr/>
          </p:nvGrpSpPr>
          <p:grpSpPr bwMode="auto">
            <a:xfrm>
              <a:off x="5545" y="4186"/>
              <a:ext cx="43" cy="68"/>
              <a:chOff x="5545" y="4186"/>
              <a:chExt cx="43" cy="68"/>
            </a:xfrm>
          </p:grpSpPr>
          <p:sp>
            <p:nvSpPr>
              <p:cNvPr id="38467" name="Freeform 1483"/>
              <p:cNvSpPr>
                <a:spLocks/>
              </p:cNvSpPr>
              <p:nvPr/>
            </p:nvSpPr>
            <p:spPr bwMode="auto">
              <a:xfrm>
                <a:off x="5545" y="4186"/>
                <a:ext cx="43" cy="68"/>
              </a:xfrm>
              <a:custGeom>
                <a:avLst/>
                <a:gdLst>
                  <a:gd name="T0" fmla="+- 0 5549 5545"/>
                  <a:gd name="T1" fmla="*/ T0 w 43"/>
                  <a:gd name="T2" fmla="+- 0 4245 4186"/>
                  <a:gd name="T3" fmla="*/ 4245 h 68"/>
                  <a:gd name="T4" fmla="+- 0 5548 5545"/>
                  <a:gd name="T5" fmla="*/ T4 w 43"/>
                  <a:gd name="T6" fmla="+- 0 4245 4186"/>
                  <a:gd name="T7" fmla="*/ 4245 h 68"/>
                  <a:gd name="T8" fmla="+- 0 5547 5545"/>
                  <a:gd name="T9" fmla="*/ T8 w 43"/>
                  <a:gd name="T10" fmla="+- 0 4245 4186"/>
                  <a:gd name="T11" fmla="*/ 4245 h 68"/>
                  <a:gd name="T12" fmla="+- 0 5547 5545"/>
                  <a:gd name="T13" fmla="*/ T12 w 43"/>
                  <a:gd name="T14" fmla="+- 0 4246 4186"/>
                  <a:gd name="T15" fmla="*/ 4246 h 68"/>
                  <a:gd name="T16" fmla="+- 0 5547 5545"/>
                  <a:gd name="T17" fmla="*/ T16 w 43"/>
                  <a:gd name="T18" fmla="+- 0 4248 4186"/>
                  <a:gd name="T19" fmla="*/ 4248 h 68"/>
                  <a:gd name="T20" fmla="+- 0 5547 5545"/>
                  <a:gd name="T21" fmla="*/ T20 w 43"/>
                  <a:gd name="T22" fmla="+- 0 4250 4186"/>
                  <a:gd name="T23" fmla="*/ 4250 h 68"/>
                  <a:gd name="T24" fmla="+- 0 5560 5545"/>
                  <a:gd name="T25" fmla="*/ T24 w 43"/>
                  <a:gd name="T26" fmla="+- 0 4254 4186"/>
                  <a:gd name="T27" fmla="*/ 4254 h 68"/>
                  <a:gd name="T28" fmla="+- 0 5564 5545"/>
                  <a:gd name="T29" fmla="*/ T28 w 43"/>
                  <a:gd name="T30" fmla="+- 0 4254 4186"/>
                  <a:gd name="T31" fmla="*/ 4254 h 68"/>
                  <a:gd name="T32" fmla="+- 0 5567 5545"/>
                  <a:gd name="T33" fmla="*/ T32 w 43"/>
                  <a:gd name="T34" fmla="+- 0 4253 4186"/>
                  <a:gd name="T35" fmla="*/ 4253 h 68"/>
                  <a:gd name="T36" fmla="+- 0 5573 5545"/>
                  <a:gd name="T37" fmla="*/ T36 w 43"/>
                  <a:gd name="T38" fmla="+- 0 4251 4186"/>
                  <a:gd name="T39" fmla="*/ 4251 h 68"/>
                  <a:gd name="T40" fmla="+- 0 5575 5545"/>
                  <a:gd name="T41" fmla="*/ T40 w 43"/>
                  <a:gd name="T42" fmla="+- 0 4250 4186"/>
                  <a:gd name="T43" fmla="*/ 4250 h 68"/>
                  <a:gd name="T44" fmla="+- 0 5579 5545"/>
                  <a:gd name="T45" fmla="*/ T44 w 43"/>
                  <a:gd name="T46" fmla="+- 0 4247 4186"/>
                  <a:gd name="T47" fmla="*/ 4247 h 68"/>
                  <a:gd name="T48" fmla="+- 0 5561 5545"/>
                  <a:gd name="T49" fmla="*/ T48 w 43"/>
                  <a:gd name="T50" fmla="+- 0 4247 4186"/>
                  <a:gd name="T51" fmla="*/ 4247 h 68"/>
                  <a:gd name="T52" fmla="+- 0 5556 5545"/>
                  <a:gd name="T53" fmla="*/ T52 w 43"/>
                  <a:gd name="T54" fmla="+- 0 4247 4186"/>
                  <a:gd name="T55" fmla="*/ 4247 h 68"/>
                  <a:gd name="T56" fmla="+- 0 5553 5545"/>
                  <a:gd name="T57" fmla="*/ T56 w 43"/>
                  <a:gd name="T58" fmla="+- 0 4246 4186"/>
                  <a:gd name="T59" fmla="*/ 4246 h 68"/>
                  <a:gd name="T60" fmla="+- 0 5550 5545"/>
                  <a:gd name="T61" fmla="*/ T60 w 43"/>
                  <a:gd name="T62" fmla="+- 0 4245 4186"/>
                  <a:gd name="T63" fmla="*/ 4245 h 68"/>
                  <a:gd name="T64" fmla="+- 0 5549 5545"/>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4" y="59"/>
                    </a:moveTo>
                    <a:lnTo>
                      <a:pt x="3" y="59"/>
                    </a:lnTo>
                    <a:lnTo>
                      <a:pt x="2" y="59"/>
                    </a:lnTo>
                    <a:lnTo>
                      <a:pt x="2" y="60"/>
                    </a:lnTo>
                    <a:lnTo>
                      <a:pt x="2" y="62"/>
                    </a:lnTo>
                    <a:lnTo>
                      <a:pt x="2" y="64"/>
                    </a:lnTo>
                    <a:lnTo>
                      <a:pt x="15" y="68"/>
                    </a:lnTo>
                    <a:lnTo>
                      <a:pt x="19" y="68"/>
                    </a:lnTo>
                    <a:lnTo>
                      <a:pt x="22" y="67"/>
                    </a:lnTo>
                    <a:lnTo>
                      <a:pt x="28" y="65"/>
                    </a:lnTo>
                    <a:lnTo>
                      <a:pt x="30" y="64"/>
                    </a:lnTo>
                    <a:lnTo>
                      <a:pt x="34" y="61"/>
                    </a:lnTo>
                    <a:lnTo>
                      <a:pt x="16" y="61"/>
                    </a:lnTo>
                    <a:lnTo>
                      <a:pt x="11" y="61"/>
                    </a:lnTo>
                    <a:lnTo>
                      <a:pt x="8" y="60"/>
                    </a:lnTo>
                    <a:lnTo>
                      <a:pt x="5" y="59"/>
                    </a:lnTo>
                    <a:lnTo>
                      <a:pt x="4"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8" name="Freeform 1482"/>
              <p:cNvSpPr>
                <a:spLocks/>
              </p:cNvSpPr>
              <p:nvPr/>
            </p:nvSpPr>
            <p:spPr bwMode="auto">
              <a:xfrm>
                <a:off x="5545" y="4186"/>
                <a:ext cx="43" cy="68"/>
              </a:xfrm>
              <a:custGeom>
                <a:avLst/>
                <a:gdLst>
                  <a:gd name="T0" fmla="+- 0 5587 5545"/>
                  <a:gd name="T1" fmla="*/ T0 w 43"/>
                  <a:gd name="T2" fmla="+- 0 4224 4186"/>
                  <a:gd name="T3" fmla="*/ 4224 h 68"/>
                  <a:gd name="T4" fmla="+- 0 5579 5545"/>
                  <a:gd name="T5" fmla="*/ T4 w 43"/>
                  <a:gd name="T6" fmla="+- 0 4224 4186"/>
                  <a:gd name="T7" fmla="*/ 4224 h 68"/>
                  <a:gd name="T8" fmla="+- 0 5579 5545"/>
                  <a:gd name="T9" fmla="*/ T8 w 43"/>
                  <a:gd name="T10" fmla="+- 0 4228 4186"/>
                  <a:gd name="T11" fmla="*/ 4228 h 68"/>
                  <a:gd name="T12" fmla="+- 0 5579 5545"/>
                  <a:gd name="T13" fmla="*/ T12 w 43"/>
                  <a:gd name="T14" fmla="+- 0 4230 4186"/>
                  <a:gd name="T15" fmla="*/ 4230 h 68"/>
                  <a:gd name="T16" fmla="+- 0 5564 5545"/>
                  <a:gd name="T17" fmla="*/ T16 w 43"/>
                  <a:gd name="T18" fmla="+- 0 4247 4186"/>
                  <a:gd name="T19" fmla="*/ 4247 h 68"/>
                  <a:gd name="T20" fmla="+- 0 5579 5545"/>
                  <a:gd name="T21" fmla="*/ T20 w 43"/>
                  <a:gd name="T22" fmla="+- 0 4247 4186"/>
                  <a:gd name="T23" fmla="*/ 4247 h 68"/>
                  <a:gd name="T24" fmla="+- 0 5587 5545"/>
                  <a:gd name="T25" fmla="*/ T24 w 43"/>
                  <a:gd name="T26" fmla="+- 0 4229 4186"/>
                  <a:gd name="T27" fmla="*/ 4229 h 68"/>
                  <a:gd name="T28" fmla="+- 0 5587 5545"/>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4" y="38"/>
                    </a:lnTo>
                    <a:lnTo>
                      <a:pt x="34" y="42"/>
                    </a:lnTo>
                    <a:lnTo>
                      <a:pt x="34" y="44"/>
                    </a:lnTo>
                    <a:lnTo>
                      <a:pt x="19" y="61"/>
                    </a:lnTo>
                    <a:lnTo>
                      <a:pt x="34" y="61"/>
                    </a:lnTo>
                    <a:lnTo>
                      <a:pt x="42"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9" name="Freeform 1481"/>
              <p:cNvSpPr>
                <a:spLocks/>
              </p:cNvSpPr>
              <p:nvPr/>
            </p:nvSpPr>
            <p:spPr bwMode="auto">
              <a:xfrm>
                <a:off x="5545" y="4186"/>
                <a:ext cx="43" cy="68"/>
              </a:xfrm>
              <a:custGeom>
                <a:avLst/>
                <a:gdLst>
                  <a:gd name="T0" fmla="+- 0 5570 5545"/>
                  <a:gd name="T1" fmla="*/ T0 w 43"/>
                  <a:gd name="T2" fmla="+- 0 4186 4186"/>
                  <a:gd name="T3" fmla="*/ 4186 h 68"/>
                  <a:gd name="T4" fmla="+- 0 5563 5545"/>
                  <a:gd name="T5" fmla="*/ T4 w 43"/>
                  <a:gd name="T6" fmla="+- 0 4186 4186"/>
                  <a:gd name="T7" fmla="*/ 4186 h 68"/>
                  <a:gd name="T8" fmla="+- 0 5560 5545"/>
                  <a:gd name="T9" fmla="*/ T8 w 43"/>
                  <a:gd name="T10" fmla="+- 0 4187 4186"/>
                  <a:gd name="T11" fmla="*/ 4187 h 68"/>
                  <a:gd name="T12" fmla="+- 0 5545 5545"/>
                  <a:gd name="T13" fmla="*/ T12 w 43"/>
                  <a:gd name="T14" fmla="+- 0 4212 4186"/>
                  <a:gd name="T15" fmla="*/ 4212 h 68"/>
                  <a:gd name="T16" fmla="+- 0 5546 5545"/>
                  <a:gd name="T17" fmla="*/ T16 w 43"/>
                  <a:gd name="T18" fmla="+- 0 4214 4186"/>
                  <a:gd name="T19" fmla="*/ 4214 h 68"/>
                  <a:gd name="T20" fmla="+- 0 5561 5545"/>
                  <a:gd name="T21" fmla="*/ T20 w 43"/>
                  <a:gd name="T22" fmla="+- 0 4228 4186"/>
                  <a:gd name="T23" fmla="*/ 4228 h 68"/>
                  <a:gd name="T24" fmla="+- 0 5568 5545"/>
                  <a:gd name="T25" fmla="*/ T24 w 43"/>
                  <a:gd name="T26" fmla="+- 0 4228 4186"/>
                  <a:gd name="T27" fmla="*/ 4228 h 68"/>
                  <a:gd name="T28" fmla="+- 0 5579 5545"/>
                  <a:gd name="T29" fmla="*/ T28 w 43"/>
                  <a:gd name="T30" fmla="+- 0 4224 4186"/>
                  <a:gd name="T31" fmla="*/ 4224 h 68"/>
                  <a:gd name="T32" fmla="+- 0 5587 5545"/>
                  <a:gd name="T33" fmla="*/ T32 w 43"/>
                  <a:gd name="T34" fmla="+- 0 4224 4186"/>
                  <a:gd name="T35" fmla="*/ 4224 h 68"/>
                  <a:gd name="T36" fmla="+- 0 5588 5545"/>
                  <a:gd name="T37" fmla="*/ T36 w 43"/>
                  <a:gd name="T38" fmla="+- 0 4221 4186"/>
                  <a:gd name="T39" fmla="*/ 4221 h 68"/>
                  <a:gd name="T40" fmla="+- 0 5564 5545"/>
                  <a:gd name="T41" fmla="*/ T40 w 43"/>
                  <a:gd name="T42" fmla="+- 0 4221 4186"/>
                  <a:gd name="T43" fmla="*/ 4221 h 68"/>
                  <a:gd name="T44" fmla="+- 0 5562 5545"/>
                  <a:gd name="T45" fmla="*/ T44 w 43"/>
                  <a:gd name="T46" fmla="+- 0 4221 4186"/>
                  <a:gd name="T47" fmla="*/ 4221 h 68"/>
                  <a:gd name="T48" fmla="+- 0 5554 5545"/>
                  <a:gd name="T49" fmla="*/ T48 w 43"/>
                  <a:gd name="T50" fmla="+- 0 4211 4186"/>
                  <a:gd name="T51" fmla="*/ 4211 h 68"/>
                  <a:gd name="T52" fmla="+- 0 5554 5545"/>
                  <a:gd name="T53" fmla="*/ T52 w 43"/>
                  <a:gd name="T54" fmla="+- 0 4205 4186"/>
                  <a:gd name="T55" fmla="*/ 4205 h 68"/>
                  <a:gd name="T56" fmla="+- 0 5564 5545"/>
                  <a:gd name="T57" fmla="*/ T56 w 43"/>
                  <a:gd name="T58" fmla="+- 0 4193 4186"/>
                  <a:gd name="T59" fmla="*/ 4193 h 68"/>
                  <a:gd name="T60" fmla="+- 0 5582 5545"/>
                  <a:gd name="T61" fmla="*/ T60 w 43"/>
                  <a:gd name="T62" fmla="+- 0 4193 4186"/>
                  <a:gd name="T63" fmla="*/ 4193 h 68"/>
                  <a:gd name="T64" fmla="+- 0 5581 5545"/>
                  <a:gd name="T65" fmla="*/ T64 w 43"/>
                  <a:gd name="T66" fmla="+- 0 4192 4186"/>
                  <a:gd name="T67" fmla="*/ 4192 h 68"/>
                  <a:gd name="T68" fmla="+- 0 5578 5545"/>
                  <a:gd name="T69" fmla="*/ T68 w 43"/>
                  <a:gd name="T70" fmla="+- 0 4189 4186"/>
                  <a:gd name="T71" fmla="*/ 4189 h 68"/>
                  <a:gd name="T72" fmla="+- 0 5576 5545"/>
                  <a:gd name="T73" fmla="*/ T72 w 43"/>
                  <a:gd name="T74" fmla="+- 0 4188 4186"/>
                  <a:gd name="T75" fmla="*/ 4188 h 68"/>
                  <a:gd name="T76" fmla="+- 0 5572 5545"/>
                  <a:gd name="T77" fmla="*/ T76 w 43"/>
                  <a:gd name="T78" fmla="+- 0 4187 4186"/>
                  <a:gd name="T79" fmla="*/ 4187 h 68"/>
                  <a:gd name="T80" fmla="+- 0 5570 5545"/>
                  <a:gd name="T81" fmla="*/ T80 w 43"/>
                  <a:gd name="T82" fmla="+- 0 4186 4186"/>
                  <a:gd name="T83"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3" h="68">
                    <a:moveTo>
                      <a:pt x="25" y="0"/>
                    </a:moveTo>
                    <a:lnTo>
                      <a:pt x="18" y="0"/>
                    </a:lnTo>
                    <a:lnTo>
                      <a:pt x="15" y="1"/>
                    </a:lnTo>
                    <a:lnTo>
                      <a:pt x="0" y="26"/>
                    </a:lnTo>
                    <a:lnTo>
                      <a:pt x="1" y="28"/>
                    </a:lnTo>
                    <a:lnTo>
                      <a:pt x="16" y="42"/>
                    </a:lnTo>
                    <a:lnTo>
                      <a:pt x="23" y="42"/>
                    </a:lnTo>
                    <a:lnTo>
                      <a:pt x="34" y="38"/>
                    </a:lnTo>
                    <a:lnTo>
                      <a:pt x="42" y="38"/>
                    </a:lnTo>
                    <a:lnTo>
                      <a:pt x="43" y="35"/>
                    </a:lnTo>
                    <a:lnTo>
                      <a:pt x="19" y="35"/>
                    </a:lnTo>
                    <a:lnTo>
                      <a:pt x="17" y="35"/>
                    </a:lnTo>
                    <a:lnTo>
                      <a:pt x="9" y="25"/>
                    </a:lnTo>
                    <a:lnTo>
                      <a:pt x="9" y="19"/>
                    </a:lnTo>
                    <a:lnTo>
                      <a:pt x="19" y="7"/>
                    </a:lnTo>
                    <a:lnTo>
                      <a:pt x="37" y="7"/>
                    </a:lnTo>
                    <a:lnTo>
                      <a:pt x="36" y="6"/>
                    </a:lnTo>
                    <a:lnTo>
                      <a:pt x="33" y="3"/>
                    </a:lnTo>
                    <a:lnTo>
                      <a:pt x="31" y="2"/>
                    </a:lnTo>
                    <a:lnTo>
                      <a:pt x="27" y="1"/>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70" name="Freeform 1480"/>
              <p:cNvSpPr>
                <a:spLocks/>
              </p:cNvSpPr>
              <p:nvPr/>
            </p:nvSpPr>
            <p:spPr bwMode="auto">
              <a:xfrm>
                <a:off x="5545" y="4186"/>
                <a:ext cx="43" cy="68"/>
              </a:xfrm>
              <a:custGeom>
                <a:avLst/>
                <a:gdLst>
                  <a:gd name="T0" fmla="+- 0 5582 5545"/>
                  <a:gd name="T1" fmla="*/ T0 w 43"/>
                  <a:gd name="T2" fmla="+- 0 4193 4186"/>
                  <a:gd name="T3" fmla="*/ 4193 h 68"/>
                  <a:gd name="T4" fmla="+- 0 5568 5545"/>
                  <a:gd name="T5" fmla="*/ T4 w 43"/>
                  <a:gd name="T6" fmla="+- 0 4193 4186"/>
                  <a:gd name="T7" fmla="*/ 4193 h 68"/>
                  <a:gd name="T8" fmla="+- 0 5570 5545"/>
                  <a:gd name="T9" fmla="*/ T8 w 43"/>
                  <a:gd name="T10" fmla="+- 0 4194 4186"/>
                  <a:gd name="T11" fmla="*/ 4194 h 68"/>
                  <a:gd name="T12" fmla="+- 0 5573 5545"/>
                  <a:gd name="T13" fmla="*/ T12 w 43"/>
                  <a:gd name="T14" fmla="+- 0 4195 4186"/>
                  <a:gd name="T15" fmla="*/ 4195 h 68"/>
                  <a:gd name="T16" fmla="+- 0 5579 5545"/>
                  <a:gd name="T17" fmla="*/ T16 w 43"/>
                  <a:gd name="T18" fmla="+- 0 4217 4186"/>
                  <a:gd name="T19" fmla="*/ 4217 h 68"/>
                  <a:gd name="T20" fmla="+- 0 5577 5545"/>
                  <a:gd name="T21" fmla="*/ T20 w 43"/>
                  <a:gd name="T22" fmla="+- 0 4218 4186"/>
                  <a:gd name="T23" fmla="*/ 4218 h 68"/>
                  <a:gd name="T24" fmla="+- 0 5575 5545"/>
                  <a:gd name="T25" fmla="*/ T24 w 43"/>
                  <a:gd name="T26" fmla="+- 0 4219 4186"/>
                  <a:gd name="T27" fmla="*/ 4219 h 68"/>
                  <a:gd name="T28" fmla="+- 0 5571 5545"/>
                  <a:gd name="T29" fmla="*/ T28 w 43"/>
                  <a:gd name="T30" fmla="+- 0 4220 4186"/>
                  <a:gd name="T31" fmla="*/ 4220 h 68"/>
                  <a:gd name="T32" fmla="+- 0 5568 5545"/>
                  <a:gd name="T33" fmla="*/ T32 w 43"/>
                  <a:gd name="T34" fmla="+- 0 4221 4186"/>
                  <a:gd name="T35" fmla="*/ 4221 h 68"/>
                  <a:gd name="T36" fmla="+- 0 5588 5545"/>
                  <a:gd name="T37" fmla="*/ T36 w 43"/>
                  <a:gd name="T38" fmla="+- 0 4221 4186"/>
                  <a:gd name="T39" fmla="*/ 4221 h 68"/>
                  <a:gd name="T40" fmla="+- 0 5584 5545"/>
                  <a:gd name="T41" fmla="*/ T40 w 43"/>
                  <a:gd name="T42" fmla="+- 0 4197 4186"/>
                  <a:gd name="T43" fmla="*/ 4197 h 68"/>
                  <a:gd name="T44" fmla="+- 0 5582 5545"/>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1"/>
                    </a:lnTo>
                    <a:lnTo>
                      <a:pt x="32" y="32"/>
                    </a:lnTo>
                    <a:lnTo>
                      <a:pt x="30" y="33"/>
                    </a:lnTo>
                    <a:lnTo>
                      <a:pt x="26" y="34"/>
                    </a:lnTo>
                    <a:lnTo>
                      <a:pt x="23" y="35"/>
                    </a:lnTo>
                    <a:lnTo>
                      <a:pt x="43"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3" name="Group 1474"/>
            <p:cNvGrpSpPr>
              <a:grpSpLocks/>
            </p:cNvGrpSpPr>
            <p:nvPr/>
          </p:nvGrpSpPr>
          <p:grpSpPr bwMode="auto">
            <a:xfrm>
              <a:off x="5545" y="4310"/>
              <a:ext cx="43" cy="68"/>
              <a:chOff x="5545" y="4310"/>
              <a:chExt cx="43" cy="68"/>
            </a:xfrm>
          </p:grpSpPr>
          <p:sp>
            <p:nvSpPr>
              <p:cNvPr id="38463" name="Freeform 1478"/>
              <p:cNvSpPr>
                <a:spLocks/>
              </p:cNvSpPr>
              <p:nvPr/>
            </p:nvSpPr>
            <p:spPr bwMode="auto">
              <a:xfrm>
                <a:off x="5545" y="4310"/>
                <a:ext cx="43" cy="68"/>
              </a:xfrm>
              <a:custGeom>
                <a:avLst/>
                <a:gdLst>
                  <a:gd name="T0" fmla="+- 0 5549 5545"/>
                  <a:gd name="T1" fmla="*/ T0 w 43"/>
                  <a:gd name="T2" fmla="+- 0 4368 4310"/>
                  <a:gd name="T3" fmla="*/ 4368 h 68"/>
                  <a:gd name="T4" fmla="+- 0 5548 5545"/>
                  <a:gd name="T5" fmla="*/ T4 w 43"/>
                  <a:gd name="T6" fmla="+- 0 4368 4310"/>
                  <a:gd name="T7" fmla="*/ 4368 h 68"/>
                  <a:gd name="T8" fmla="+- 0 5547 5545"/>
                  <a:gd name="T9" fmla="*/ T8 w 43"/>
                  <a:gd name="T10" fmla="+- 0 4368 4310"/>
                  <a:gd name="T11" fmla="*/ 4368 h 68"/>
                  <a:gd name="T12" fmla="+- 0 5547 5545"/>
                  <a:gd name="T13" fmla="*/ T12 w 43"/>
                  <a:gd name="T14" fmla="+- 0 4369 4310"/>
                  <a:gd name="T15" fmla="*/ 4369 h 68"/>
                  <a:gd name="T16" fmla="+- 0 5547 5545"/>
                  <a:gd name="T17" fmla="*/ T16 w 43"/>
                  <a:gd name="T18" fmla="+- 0 4371 4310"/>
                  <a:gd name="T19" fmla="*/ 4371 h 68"/>
                  <a:gd name="T20" fmla="+- 0 5547 5545"/>
                  <a:gd name="T21" fmla="*/ T20 w 43"/>
                  <a:gd name="T22" fmla="+- 0 4373 4310"/>
                  <a:gd name="T23" fmla="*/ 4373 h 68"/>
                  <a:gd name="T24" fmla="+- 0 5560 5545"/>
                  <a:gd name="T25" fmla="*/ T24 w 43"/>
                  <a:gd name="T26" fmla="+- 0 4377 4310"/>
                  <a:gd name="T27" fmla="*/ 4377 h 68"/>
                  <a:gd name="T28" fmla="+- 0 5564 5545"/>
                  <a:gd name="T29" fmla="*/ T28 w 43"/>
                  <a:gd name="T30" fmla="+- 0 4377 4310"/>
                  <a:gd name="T31" fmla="*/ 4377 h 68"/>
                  <a:gd name="T32" fmla="+- 0 5567 5545"/>
                  <a:gd name="T33" fmla="*/ T32 w 43"/>
                  <a:gd name="T34" fmla="+- 0 4377 4310"/>
                  <a:gd name="T35" fmla="*/ 4377 h 68"/>
                  <a:gd name="T36" fmla="+- 0 5573 5545"/>
                  <a:gd name="T37" fmla="*/ T36 w 43"/>
                  <a:gd name="T38" fmla="+- 0 4375 4310"/>
                  <a:gd name="T39" fmla="*/ 4375 h 68"/>
                  <a:gd name="T40" fmla="+- 0 5575 5545"/>
                  <a:gd name="T41" fmla="*/ T40 w 43"/>
                  <a:gd name="T42" fmla="+- 0 4373 4310"/>
                  <a:gd name="T43" fmla="*/ 4373 h 68"/>
                  <a:gd name="T44" fmla="+- 0 5579 5545"/>
                  <a:gd name="T45" fmla="*/ T44 w 43"/>
                  <a:gd name="T46" fmla="+- 0 4370 4310"/>
                  <a:gd name="T47" fmla="*/ 4370 h 68"/>
                  <a:gd name="T48" fmla="+- 0 5561 5545"/>
                  <a:gd name="T49" fmla="*/ T48 w 43"/>
                  <a:gd name="T50" fmla="+- 0 4370 4310"/>
                  <a:gd name="T51" fmla="*/ 4370 h 68"/>
                  <a:gd name="T52" fmla="+- 0 5556 5545"/>
                  <a:gd name="T53" fmla="*/ T52 w 43"/>
                  <a:gd name="T54" fmla="+- 0 4370 4310"/>
                  <a:gd name="T55" fmla="*/ 4370 h 68"/>
                  <a:gd name="T56" fmla="+- 0 5553 5545"/>
                  <a:gd name="T57" fmla="*/ T56 w 43"/>
                  <a:gd name="T58" fmla="+- 0 4369 4310"/>
                  <a:gd name="T59" fmla="*/ 4369 h 68"/>
                  <a:gd name="T60" fmla="+- 0 5550 5545"/>
                  <a:gd name="T61" fmla="*/ T60 w 43"/>
                  <a:gd name="T62" fmla="+- 0 4368 4310"/>
                  <a:gd name="T63" fmla="*/ 4368 h 68"/>
                  <a:gd name="T64" fmla="+- 0 5549 5545"/>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4"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4"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4" name="Freeform 1477"/>
              <p:cNvSpPr>
                <a:spLocks/>
              </p:cNvSpPr>
              <p:nvPr/>
            </p:nvSpPr>
            <p:spPr bwMode="auto">
              <a:xfrm>
                <a:off x="5545" y="4310"/>
                <a:ext cx="43" cy="68"/>
              </a:xfrm>
              <a:custGeom>
                <a:avLst/>
                <a:gdLst>
                  <a:gd name="T0" fmla="+- 0 5587 5545"/>
                  <a:gd name="T1" fmla="*/ T0 w 43"/>
                  <a:gd name="T2" fmla="+- 0 4347 4310"/>
                  <a:gd name="T3" fmla="*/ 4347 h 68"/>
                  <a:gd name="T4" fmla="+- 0 5579 5545"/>
                  <a:gd name="T5" fmla="*/ T4 w 43"/>
                  <a:gd name="T6" fmla="+- 0 4347 4310"/>
                  <a:gd name="T7" fmla="*/ 4347 h 68"/>
                  <a:gd name="T8" fmla="+- 0 5579 5545"/>
                  <a:gd name="T9" fmla="*/ T8 w 43"/>
                  <a:gd name="T10" fmla="+- 0 4351 4310"/>
                  <a:gd name="T11" fmla="*/ 4351 h 68"/>
                  <a:gd name="T12" fmla="+- 0 5579 5545"/>
                  <a:gd name="T13" fmla="*/ T12 w 43"/>
                  <a:gd name="T14" fmla="+- 0 4353 4310"/>
                  <a:gd name="T15" fmla="*/ 4353 h 68"/>
                  <a:gd name="T16" fmla="+- 0 5564 5545"/>
                  <a:gd name="T17" fmla="*/ T16 w 43"/>
                  <a:gd name="T18" fmla="+- 0 4370 4310"/>
                  <a:gd name="T19" fmla="*/ 4370 h 68"/>
                  <a:gd name="T20" fmla="+- 0 5579 5545"/>
                  <a:gd name="T21" fmla="*/ T20 w 43"/>
                  <a:gd name="T22" fmla="+- 0 4370 4310"/>
                  <a:gd name="T23" fmla="*/ 4370 h 68"/>
                  <a:gd name="T24" fmla="+- 0 5587 5545"/>
                  <a:gd name="T25" fmla="*/ T24 w 43"/>
                  <a:gd name="T26" fmla="+- 0 4352 4310"/>
                  <a:gd name="T27" fmla="*/ 4352 h 68"/>
                  <a:gd name="T28" fmla="+- 0 5587 5545"/>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5" name="Freeform 1476"/>
              <p:cNvSpPr>
                <a:spLocks/>
              </p:cNvSpPr>
              <p:nvPr/>
            </p:nvSpPr>
            <p:spPr bwMode="auto">
              <a:xfrm>
                <a:off x="5545" y="4310"/>
                <a:ext cx="43" cy="68"/>
              </a:xfrm>
              <a:custGeom>
                <a:avLst/>
                <a:gdLst>
                  <a:gd name="T0" fmla="+- 0 5570 5545"/>
                  <a:gd name="T1" fmla="*/ T0 w 43"/>
                  <a:gd name="T2" fmla="+- 0 4310 4310"/>
                  <a:gd name="T3" fmla="*/ 4310 h 68"/>
                  <a:gd name="T4" fmla="+- 0 5563 5545"/>
                  <a:gd name="T5" fmla="*/ T4 w 43"/>
                  <a:gd name="T6" fmla="+- 0 4310 4310"/>
                  <a:gd name="T7" fmla="*/ 4310 h 68"/>
                  <a:gd name="T8" fmla="+- 0 5560 5545"/>
                  <a:gd name="T9" fmla="*/ T8 w 43"/>
                  <a:gd name="T10" fmla="+- 0 4310 4310"/>
                  <a:gd name="T11" fmla="*/ 4310 h 68"/>
                  <a:gd name="T12" fmla="+- 0 5545 5545"/>
                  <a:gd name="T13" fmla="*/ T12 w 43"/>
                  <a:gd name="T14" fmla="+- 0 4335 4310"/>
                  <a:gd name="T15" fmla="*/ 4335 h 68"/>
                  <a:gd name="T16" fmla="+- 0 5546 5545"/>
                  <a:gd name="T17" fmla="*/ T16 w 43"/>
                  <a:gd name="T18" fmla="+- 0 4337 4310"/>
                  <a:gd name="T19" fmla="*/ 4337 h 68"/>
                  <a:gd name="T20" fmla="+- 0 5561 5545"/>
                  <a:gd name="T21" fmla="*/ T20 w 43"/>
                  <a:gd name="T22" fmla="+- 0 4351 4310"/>
                  <a:gd name="T23" fmla="*/ 4351 h 68"/>
                  <a:gd name="T24" fmla="+- 0 5568 5545"/>
                  <a:gd name="T25" fmla="*/ T24 w 43"/>
                  <a:gd name="T26" fmla="+- 0 4351 4310"/>
                  <a:gd name="T27" fmla="*/ 4351 h 68"/>
                  <a:gd name="T28" fmla="+- 0 5570 5545"/>
                  <a:gd name="T29" fmla="*/ T28 w 43"/>
                  <a:gd name="T30" fmla="+- 0 4350 4310"/>
                  <a:gd name="T31" fmla="*/ 4350 h 68"/>
                  <a:gd name="T32" fmla="+- 0 5575 5545"/>
                  <a:gd name="T33" fmla="*/ T32 w 43"/>
                  <a:gd name="T34" fmla="+- 0 4349 4310"/>
                  <a:gd name="T35" fmla="*/ 4349 h 68"/>
                  <a:gd name="T36" fmla="+- 0 5577 5545"/>
                  <a:gd name="T37" fmla="*/ T36 w 43"/>
                  <a:gd name="T38" fmla="+- 0 4348 4310"/>
                  <a:gd name="T39" fmla="*/ 4348 h 68"/>
                  <a:gd name="T40" fmla="+- 0 5579 5545"/>
                  <a:gd name="T41" fmla="*/ T40 w 43"/>
                  <a:gd name="T42" fmla="+- 0 4347 4310"/>
                  <a:gd name="T43" fmla="*/ 4347 h 68"/>
                  <a:gd name="T44" fmla="+- 0 5587 5545"/>
                  <a:gd name="T45" fmla="*/ T44 w 43"/>
                  <a:gd name="T46" fmla="+- 0 4347 4310"/>
                  <a:gd name="T47" fmla="*/ 4347 h 68"/>
                  <a:gd name="T48" fmla="+- 0 5588 5545"/>
                  <a:gd name="T49" fmla="*/ T48 w 43"/>
                  <a:gd name="T50" fmla="+- 0 4344 4310"/>
                  <a:gd name="T51" fmla="*/ 4344 h 68"/>
                  <a:gd name="T52" fmla="+- 0 5564 5545"/>
                  <a:gd name="T53" fmla="*/ T52 w 43"/>
                  <a:gd name="T54" fmla="+- 0 4344 4310"/>
                  <a:gd name="T55" fmla="*/ 4344 h 68"/>
                  <a:gd name="T56" fmla="+- 0 5562 5545"/>
                  <a:gd name="T57" fmla="*/ T56 w 43"/>
                  <a:gd name="T58" fmla="+- 0 4344 4310"/>
                  <a:gd name="T59" fmla="*/ 4344 h 68"/>
                  <a:gd name="T60" fmla="+- 0 5554 5545"/>
                  <a:gd name="T61" fmla="*/ T60 w 43"/>
                  <a:gd name="T62" fmla="+- 0 4334 4310"/>
                  <a:gd name="T63" fmla="*/ 4334 h 68"/>
                  <a:gd name="T64" fmla="+- 0 5554 5545"/>
                  <a:gd name="T65" fmla="*/ T64 w 43"/>
                  <a:gd name="T66" fmla="+- 0 4328 4310"/>
                  <a:gd name="T67" fmla="*/ 4328 h 68"/>
                  <a:gd name="T68" fmla="+- 0 5564 5545"/>
                  <a:gd name="T69" fmla="*/ T68 w 43"/>
                  <a:gd name="T70" fmla="+- 0 4316 4310"/>
                  <a:gd name="T71" fmla="*/ 4316 h 68"/>
                  <a:gd name="T72" fmla="+- 0 5582 5545"/>
                  <a:gd name="T73" fmla="*/ T72 w 43"/>
                  <a:gd name="T74" fmla="+- 0 4316 4310"/>
                  <a:gd name="T75" fmla="*/ 4316 h 68"/>
                  <a:gd name="T76" fmla="+- 0 5581 5545"/>
                  <a:gd name="T77" fmla="*/ T76 w 43"/>
                  <a:gd name="T78" fmla="+- 0 4315 4310"/>
                  <a:gd name="T79" fmla="*/ 4315 h 68"/>
                  <a:gd name="T80" fmla="+- 0 5578 5545"/>
                  <a:gd name="T81" fmla="*/ T80 w 43"/>
                  <a:gd name="T82" fmla="+- 0 4312 4310"/>
                  <a:gd name="T83" fmla="*/ 4312 h 68"/>
                  <a:gd name="T84" fmla="+- 0 5576 5545"/>
                  <a:gd name="T85" fmla="*/ T84 w 43"/>
                  <a:gd name="T86" fmla="+- 0 4311 4310"/>
                  <a:gd name="T87" fmla="*/ 4311 h 68"/>
                  <a:gd name="T88" fmla="+- 0 5572 5545"/>
                  <a:gd name="T89" fmla="*/ T88 w 43"/>
                  <a:gd name="T90" fmla="+- 0 4310 4310"/>
                  <a:gd name="T91" fmla="*/ 4310 h 68"/>
                  <a:gd name="T92" fmla="+- 0 5570 5545"/>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0"/>
                    </a:lnTo>
                    <a:lnTo>
                      <a:pt x="0" y="25"/>
                    </a:lnTo>
                    <a:lnTo>
                      <a:pt x="1" y="27"/>
                    </a:lnTo>
                    <a:lnTo>
                      <a:pt x="16" y="41"/>
                    </a:lnTo>
                    <a:lnTo>
                      <a:pt x="23" y="41"/>
                    </a:lnTo>
                    <a:lnTo>
                      <a:pt x="25" y="40"/>
                    </a:lnTo>
                    <a:lnTo>
                      <a:pt x="30" y="39"/>
                    </a:lnTo>
                    <a:lnTo>
                      <a:pt x="32" y="38"/>
                    </a:lnTo>
                    <a:lnTo>
                      <a:pt x="34" y="37"/>
                    </a:lnTo>
                    <a:lnTo>
                      <a:pt x="42" y="37"/>
                    </a:lnTo>
                    <a:lnTo>
                      <a:pt x="43" y="34"/>
                    </a:lnTo>
                    <a:lnTo>
                      <a:pt x="19" y="34"/>
                    </a:lnTo>
                    <a:lnTo>
                      <a:pt x="17" y="34"/>
                    </a:lnTo>
                    <a:lnTo>
                      <a:pt x="9" y="24"/>
                    </a:lnTo>
                    <a:lnTo>
                      <a:pt x="9" y="18"/>
                    </a:lnTo>
                    <a:lnTo>
                      <a:pt x="19" y="6"/>
                    </a:lnTo>
                    <a:lnTo>
                      <a:pt x="37" y="6"/>
                    </a:lnTo>
                    <a:lnTo>
                      <a:pt x="36" y="5"/>
                    </a:lnTo>
                    <a:lnTo>
                      <a:pt x="33" y="2"/>
                    </a:lnTo>
                    <a:lnTo>
                      <a:pt x="31" y="1"/>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6" name="Freeform 1475"/>
              <p:cNvSpPr>
                <a:spLocks/>
              </p:cNvSpPr>
              <p:nvPr/>
            </p:nvSpPr>
            <p:spPr bwMode="auto">
              <a:xfrm>
                <a:off x="5545" y="4310"/>
                <a:ext cx="43" cy="68"/>
              </a:xfrm>
              <a:custGeom>
                <a:avLst/>
                <a:gdLst>
                  <a:gd name="T0" fmla="+- 0 5582 5545"/>
                  <a:gd name="T1" fmla="*/ T0 w 43"/>
                  <a:gd name="T2" fmla="+- 0 4316 4310"/>
                  <a:gd name="T3" fmla="*/ 4316 h 68"/>
                  <a:gd name="T4" fmla="+- 0 5568 5545"/>
                  <a:gd name="T5" fmla="*/ T4 w 43"/>
                  <a:gd name="T6" fmla="+- 0 4316 4310"/>
                  <a:gd name="T7" fmla="*/ 4316 h 68"/>
                  <a:gd name="T8" fmla="+- 0 5570 5545"/>
                  <a:gd name="T9" fmla="*/ T8 w 43"/>
                  <a:gd name="T10" fmla="+- 0 4317 4310"/>
                  <a:gd name="T11" fmla="*/ 4317 h 68"/>
                  <a:gd name="T12" fmla="+- 0 5573 5545"/>
                  <a:gd name="T13" fmla="*/ T12 w 43"/>
                  <a:gd name="T14" fmla="+- 0 4319 4310"/>
                  <a:gd name="T15" fmla="*/ 4319 h 68"/>
                  <a:gd name="T16" fmla="+- 0 5579 5545"/>
                  <a:gd name="T17" fmla="*/ T16 w 43"/>
                  <a:gd name="T18" fmla="+- 0 4340 4310"/>
                  <a:gd name="T19" fmla="*/ 4340 h 68"/>
                  <a:gd name="T20" fmla="+- 0 5577 5545"/>
                  <a:gd name="T21" fmla="*/ T20 w 43"/>
                  <a:gd name="T22" fmla="+- 0 4341 4310"/>
                  <a:gd name="T23" fmla="*/ 4341 h 68"/>
                  <a:gd name="T24" fmla="+- 0 5575 5545"/>
                  <a:gd name="T25" fmla="*/ T24 w 43"/>
                  <a:gd name="T26" fmla="+- 0 4342 4310"/>
                  <a:gd name="T27" fmla="*/ 4342 h 68"/>
                  <a:gd name="T28" fmla="+- 0 5571 5545"/>
                  <a:gd name="T29" fmla="*/ T28 w 43"/>
                  <a:gd name="T30" fmla="+- 0 4344 4310"/>
                  <a:gd name="T31" fmla="*/ 4344 h 68"/>
                  <a:gd name="T32" fmla="+- 0 5568 5545"/>
                  <a:gd name="T33" fmla="*/ T32 w 43"/>
                  <a:gd name="T34" fmla="+- 0 4344 4310"/>
                  <a:gd name="T35" fmla="*/ 4344 h 68"/>
                  <a:gd name="T36" fmla="+- 0 5588 5545"/>
                  <a:gd name="T37" fmla="*/ T36 w 43"/>
                  <a:gd name="T38" fmla="+- 0 4344 4310"/>
                  <a:gd name="T39" fmla="*/ 4344 h 68"/>
                  <a:gd name="T40" fmla="+- 0 5584 5545"/>
                  <a:gd name="T41" fmla="*/ T40 w 43"/>
                  <a:gd name="T42" fmla="+- 0 4320 4310"/>
                  <a:gd name="T43" fmla="*/ 4320 h 68"/>
                  <a:gd name="T44" fmla="+- 0 5582 5545"/>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5" y="7"/>
                    </a:lnTo>
                    <a:lnTo>
                      <a:pt x="28" y="9"/>
                    </a:lnTo>
                    <a:lnTo>
                      <a:pt x="34" y="30"/>
                    </a:lnTo>
                    <a:lnTo>
                      <a:pt x="32" y="31"/>
                    </a:lnTo>
                    <a:lnTo>
                      <a:pt x="30" y="32"/>
                    </a:lnTo>
                    <a:lnTo>
                      <a:pt x="26" y="34"/>
                    </a:lnTo>
                    <a:lnTo>
                      <a:pt x="23" y="34"/>
                    </a:lnTo>
                    <a:lnTo>
                      <a:pt x="43"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4" name="Group 1470"/>
            <p:cNvGrpSpPr>
              <a:grpSpLocks/>
            </p:cNvGrpSpPr>
            <p:nvPr/>
          </p:nvGrpSpPr>
          <p:grpSpPr bwMode="auto">
            <a:xfrm>
              <a:off x="5546" y="4433"/>
              <a:ext cx="41" cy="68"/>
              <a:chOff x="5546" y="4433"/>
              <a:chExt cx="41" cy="68"/>
            </a:xfrm>
          </p:grpSpPr>
          <p:sp>
            <p:nvSpPr>
              <p:cNvPr id="38460" name="Freeform 1473"/>
              <p:cNvSpPr>
                <a:spLocks/>
              </p:cNvSpPr>
              <p:nvPr/>
            </p:nvSpPr>
            <p:spPr bwMode="auto">
              <a:xfrm>
                <a:off x="5546" y="4433"/>
                <a:ext cx="41" cy="68"/>
              </a:xfrm>
              <a:custGeom>
                <a:avLst/>
                <a:gdLst>
                  <a:gd name="T0" fmla="+- 0 5548 5546"/>
                  <a:gd name="T1" fmla="*/ T0 w 41"/>
                  <a:gd name="T2" fmla="+- 0 4488 4433"/>
                  <a:gd name="T3" fmla="*/ 4488 h 68"/>
                  <a:gd name="T4" fmla="+- 0 5547 5546"/>
                  <a:gd name="T5" fmla="*/ T4 w 41"/>
                  <a:gd name="T6" fmla="+- 0 4489 4433"/>
                  <a:gd name="T7" fmla="*/ 4489 h 68"/>
                  <a:gd name="T8" fmla="+- 0 5547 5546"/>
                  <a:gd name="T9" fmla="*/ T8 w 41"/>
                  <a:gd name="T10" fmla="+- 0 4490 4433"/>
                  <a:gd name="T11" fmla="*/ 4490 h 68"/>
                  <a:gd name="T12" fmla="+- 0 5546 5546"/>
                  <a:gd name="T13" fmla="*/ T12 w 41"/>
                  <a:gd name="T14" fmla="+- 0 4493 4433"/>
                  <a:gd name="T15" fmla="*/ 4493 h 68"/>
                  <a:gd name="T16" fmla="+- 0 5547 5546"/>
                  <a:gd name="T17" fmla="*/ T16 w 41"/>
                  <a:gd name="T18" fmla="+- 0 4494 4433"/>
                  <a:gd name="T19" fmla="*/ 4494 h 68"/>
                  <a:gd name="T20" fmla="+- 0 5568 5546"/>
                  <a:gd name="T21" fmla="*/ T20 w 41"/>
                  <a:gd name="T22" fmla="+- 0 4500 4433"/>
                  <a:gd name="T23" fmla="*/ 4500 h 68"/>
                  <a:gd name="T24" fmla="+- 0 5571 5546"/>
                  <a:gd name="T25" fmla="*/ T24 w 41"/>
                  <a:gd name="T26" fmla="+- 0 4500 4433"/>
                  <a:gd name="T27" fmla="*/ 4500 h 68"/>
                  <a:gd name="T28" fmla="+- 0 5576 5546"/>
                  <a:gd name="T29" fmla="*/ T28 w 41"/>
                  <a:gd name="T30" fmla="+- 0 4498 4433"/>
                  <a:gd name="T31" fmla="*/ 4498 h 68"/>
                  <a:gd name="T32" fmla="+- 0 5579 5546"/>
                  <a:gd name="T33" fmla="*/ T32 w 41"/>
                  <a:gd name="T34" fmla="+- 0 4497 4433"/>
                  <a:gd name="T35" fmla="*/ 4497 h 68"/>
                  <a:gd name="T36" fmla="+- 0 5583 5546"/>
                  <a:gd name="T37" fmla="*/ T36 w 41"/>
                  <a:gd name="T38" fmla="+- 0 4493 4433"/>
                  <a:gd name="T39" fmla="*/ 4493 h 68"/>
                  <a:gd name="T40" fmla="+- 0 5562 5546"/>
                  <a:gd name="T41" fmla="*/ T40 w 41"/>
                  <a:gd name="T42" fmla="+- 0 4493 4433"/>
                  <a:gd name="T43" fmla="*/ 4493 h 68"/>
                  <a:gd name="T44" fmla="+- 0 5559 5546"/>
                  <a:gd name="T45" fmla="*/ T44 w 41"/>
                  <a:gd name="T46" fmla="+- 0 4493 4433"/>
                  <a:gd name="T47" fmla="*/ 4493 h 68"/>
                  <a:gd name="T48" fmla="+- 0 5556 5546"/>
                  <a:gd name="T49" fmla="*/ T48 w 41"/>
                  <a:gd name="T50" fmla="+- 0 4492 4433"/>
                  <a:gd name="T51" fmla="*/ 4492 h 68"/>
                  <a:gd name="T52" fmla="+- 0 5554 5546"/>
                  <a:gd name="T53" fmla="*/ T52 w 41"/>
                  <a:gd name="T54" fmla="+- 0 4491 4433"/>
                  <a:gd name="T55" fmla="*/ 4491 h 68"/>
                  <a:gd name="T56" fmla="+- 0 5553 5546"/>
                  <a:gd name="T57" fmla="*/ T56 w 41"/>
                  <a:gd name="T58" fmla="+- 0 4490 4433"/>
                  <a:gd name="T59" fmla="*/ 4490 h 68"/>
                  <a:gd name="T60" fmla="+- 0 5549 5546"/>
                  <a:gd name="T61" fmla="*/ T60 w 41"/>
                  <a:gd name="T62" fmla="+- 0 4489 4433"/>
                  <a:gd name="T63" fmla="*/ 4489 h 68"/>
                  <a:gd name="T64" fmla="+- 0 5548 5546"/>
                  <a:gd name="T65" fmla="*/ T64 w 41"/>
                  <a:gd name="T66" fmla="+- 0 4488 4433"/>
                  <a:gd name="T67" fmla="*/ 448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0"/>
                    </a:lnTo>
                    <a:lnTo>
                      <a:pt x="1" y="61"/>
                    </a:lnTo>
                    <a:lnTo>
                      <a:pt x="22" y="67"/>
                    </a:lnTo>
                    <a:lnTo>
                      <a:pt x="25" y="67"/>
                    </a:lnTo>
                    <a:lnTo>
                      <a:pt x="30" y="65"/>
                    </a:lnTo>
                    <a:lnTo>
                      <a:pt x="33" y="64"/>
                    </a:lnTo>
                    <a:lnTo>
                      <a:pt x="37" y="60"/>
                    </a:lnTo>
                    <a:lnTo>
                      <a:pt x="16" y="60"/>
                    </a:lnTo>
                    <a:lnTo>
                      <a:pt x="13" y="60"/>
                    </a:lnTo>
                    <a:lnTo>
                      <a:pt x="10" y="59"/>
                    </a:lnTo>
                    <a:lnTo>
                      <a:pt x="8" y="58"/>
                    </a:lnTo>
                    <a:lnTo>
                      <a:pt x="7"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1" name="Freeform 1472"/>
              <p:cNvSpPr>
                <a:spLocks/>
              </p:cNvSpPr>
              <p:nvPr/>
            </p:nvSpPr>
            <p:spPr bwMode="auto">
              <a:xfrm>
                <a:off x="5546" y="4433"/>
                <a:ext cx="41" cy="68"/>
              </a:xfrm>
              <a:custGeom>
                <a:avLst/>
                <a:gdLst>
                  <a:gd name="T0" fmla="+- 0 5582 5546"/>
                  <a:gd name="T1" fmla="*/ T0 w 41"/>
                  <a:gd name="T2" fmla="+- 0 4440 4433"/>
                  <a:gd name="T3" fmla="*/ 4440 h 68"/>
                  <a:gd name="T4" fmla="+- 0 5564 5546"/>
                  <a:gd name="T5" fmla="*/ T4 w 41"/>
                  <a:gd name="T6" fmla="+- 0 4440 4433"/>
                  <a:gd name="T7" fmla="*/ 4440 h 68"/>
                  <a:gd name="T8" fmla="+- 0 5569 5546"/>
                  <a:gd name="T9" fmla="*/ T8 w 41"/>
                  <a:gd name="T10" fmla="+- 0 4441 4433"/>
                  <a:gd name="T11" fmla="*/ 4441 h 68"/>
                  <a:gd name="T12" fmla="+- 0 5572 5546"/>
                  <a:gd name="T13" fmla="*/ T12 w 41"/>
                  <a:gd name="T14" fmla="+- 0 4443 4433"/>
                  <a:gd name="T15" fmla="*/ 4443 h 68"/>
                  <a:gd name="T16" fmla="+- 0 5574 5546"/>
                  <a:gd name="T17" fmla="*/ T16 w 41"/>
                  <a:gd name="T18" fmla="+- 0 4446 4433"/>
                  <a:gd name="T19" fmla="*/ 4446 h 68"/>
                  <a:gd name="T20" fmla="+- 0 5575 5546"/>
                  <a:gd name="T21" fmla="*/ T20 w 41"/>
                  <a:gd name="T22" fmla="+- 0 4450 4433"/>
                  <a:gd name="T23" fmla="*/ 4450 h 68"/>
                  <a:gd name="T24" fmla="+- 0 5574 5546"/>
                  <a:gd name="T25" fmla="*/ T24 w 41"/>
                  <a:gd name="T26" fmla="+- 0 4453 4433"/>
                  <a:gd name="T27" fmla="*/ 4453 h 68"/>
                  <a:gd name="T28" fmla="+- 0 5554 5546"/>
                  <a:gd name="T29" fmla="*/ T28 w 41"/>
                  <a:gd name="T30" fmla="+- 0 4462 4433"/>
                  <a:gd name="T31" fmla="*/ 4462 h 68"/>
                  <a:gd name="T32" fmla="+- 0 5553 5546"/>
                  <a:gd name="T33" fmla="*/ T32 w 41"/>
                  <a:gd name="T34" fmla="+- 0 4463 4433"/>
                  <a:gd name="T35" fmla="*/ 4463 h 68"/>
                  <a:gd name="T36" fmla="+- 0 5553 5546"/>
                  <a:gd name="T37" fmla="*/ T36 w 41"/>
                  <a:gd name="T38" fmla="+- 0 4464 4433"/>
                  <a:gd name="T39" fmla="*/ 4464 h 68"/>
                  <a:gd name="T40" fmla="+- 0 5553 5546"/>
                  <a:gd name="T41" fmla="*/ T40 w 41"/>
                  <a:gd name="T42" fmla="+- 0 4467 4433"/>
                  <a:gd name="T43" fmla="*/ 4467 h 68"/>
                  <a:gd name="T44" fmla="+- 0 5553 5546"/>
                  <a:gd name="T45" fmla="*/ T44 w 41"/>
                  <a:gd name="T46" fmla="+- 0 4468 4433"/>
                  <a:gd name="T47" fmla="*/ 4468 h 68"/>
                  <a:gd name="T48" fmla="+- 0 5554 5546"/>
                  <a:gd name="T49" fmla="*/ T48 w 41"/>
                  <a:gd name="T50" fmla="+- 0 4469 4433"/>
                  <a:gd name="T51" fmla="*/ 4469 h 68"/>
                  <a:gd name="T52" fmla="+- 0 5564 5546"/>
                  <a:gd name="T53" fmla="*/ T52 w 41"/>
                  <a:gd name="T54" fmla="+- 0 4469 4433"/>
                  <a:gd name="T55" fmla="*/ 4469 h 68"/>
                  <a:gd name="T56" fmla="+- 0 5566 5546"/>
                  <a:gd name="T57" fmla="*/ T56 w 41"/>
                  <a:gd name="T58" fmla="+- 0 4469 4433"/>
                  <a:gd name="T59" fmla="*/ 4469 h 68"/>
                  <a:gd name="T60" fmla="+- 0 5577 5546"/>
                  <a:gd name="T61" fmla="*/ T60 w 41"/>
                  <a:gd name="T62" fmla="+- 0 4479 4433"/>
                  <a:gd name="T63" fmla="*/ 4479 h 68"/>
                  <a:gd name="T64" fmla="+- 0 5577 5546"/>
                  <a:gd name="T65" fmla="*/ T64 w 41"/>
                  <a:gd name="T66" fmla="+- 0 4481 4433"/>
                  <a:gd name="T67" fmla="*/ 4481 h 68"/>
                  <a:gd name="T68" fmla="+- 0 5566 5546"/>
                  <a:gd name="T69" fmla="*/ T68 w 41"/>
                  <a:gd name="T70" fmla="+- 0 4493 4433"/>
                  <a:gd name="T71" fmla="*/ 4493 h 68"/>
                  <a:gd name="T72" fmla="+- 0 5583 5546"/>
                  <a:gd name="T73" fmla="*/ T72 w 41"/>
                  <a:gd name="T74" fmla="+- 0 4493 4433"/>
                  <a:gd name="T75" fmla="*/ 4493 h 68"/>
                  <a:gd name="T76" fmla="+- 0 5584 5546"/>
                  <a:gd name="T77" fmla="*/ T76 w 41"/>
                  <a:gd name="T78" fmla="+- 0 4491 4433"/>
                  <a:gd name="T79" fmla="*/ 4491 h 68"/>
                  <a:gd name="T80" fmla="+- 0 5586 5546"/>
                  <a:gd name="T81" fmla="*/ T80 w 41"/>
                  <a:gd name="T82" fmla="+- 0 4486 4433"/>
                  <a:gd name="T83" fmla="*/ 4486 h 68"/>
                  <a:gd name="T84" fmla="+- 0 5587 5546"/>
                  <a:gd name="T85" fmla="*/ T84 w 41"/>
                  <a:gd name="T86" fmla="+- 0 4483 4433"/>
                  <a:gd name="T87" fmla="*/ 4483 h 68"/>
                  <a:gd name="T88" fmla="+- 0 5587 5546"/>
                  <a:gd name="T89" fmla="*/ T88 w 41"/>
                  <a:gd name="T90" fmla="+- 0 4478 4433"/>
                  <a:gd name="T91" fmla="*/ 4478 h 68"/>
                  <a:gd name="T92" fmla="+- 0 5572 5546"/>
                  <a:gd name="T93" fmla="*/ T92 w 41"/>
                  <a:gd name="T94" fmla="+- 0 4465 4433"/>
                  <a:gd name="T95" fmla="*/ 4465 h 68"/>
                  <a:gd name="T96" fmla="+- 0 5584 5546"/>
                  <a:gd name="T97" fmla="*/ T96 w 41"/>
                  <a:gd name="T98" fmla="+- 0 4452 4433"/>
                  <a:gd name="T99" fmla="*/ 4452 h 68"/>
                  <a:gd name="T100" fmla="+- 0 5583 5546"/>
                  <a:gd name="T101" fmla="*/ T100 w 41"/>
                  <a:gd name="T102" fmla="+- 0 4445 4433"/>
                  <a:gd name="T103" fmla="*/ 4445 h 68"/>
                  <a:gd name="T104" fmla="+- 0 5583 5546"/>
                  <a:gd name="T105" fmla="*/ T104 w 41"/>
                  <a:gd name="T106" fmla="+- 0 4444 4433"/>
                  <a:gd name="T107" fmla="*/ 4444 h 68"/>
                  <a:gd name="T108" fmla="+- 0 5582 5546"/>
                  <a:gd name="T109" fmla="*/ T108 w 41"/>
                  <a:gd name="T110" fmla="+- 0 4440 4433"/>
                  <a:gd name="T111" fmla="*/ 4440 h 68"/>
                  <a:gd name="T112" fmla="+- 0 5582 5546"/>
                  <a:gd name="T113" fmla="*/ T112 w 41"/>
                  <a:gd name="T114" fmla="+- 0 4440 4433"/>
                  <a:gd name="T115" fmla="*/ 444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6" y="7"/>
                    </a:moveTo>
                    <a:lnTo>
                      <a:pt x="18" y="7"/>
                    </a:lnTo>
                    <a:lnTo>
                      <a:pt x="23" y="8"/>
                    </a:lnTo>
                    <a:lnTo>
                      <a:pt x="26" y="10"/>
                    </a:lnTo>
                    <a:lnTo>
                      <a:pt x="28" y="13"/>
                    </a:lnTo>
                    <a:lnTo>
                      <a:pt x="29" y="17"/>
                    </a:lnTo>
                    <a:lnTo>
                      <a:pt x="28" y="20"/>
                    </a:lnTo>
                    <a:lnTo>
                      <a:pt x="8" y="29"/>
                    </a:lnTo>
                    <a:lnTo>
                      <a:pt x="7" y="30"/>
                    </a:lnTo>
                    <a:lnTo>
                      <a:pt x="7" y="31"/>
                    </a:lnTo>
                    <a:lnTo>
                      <a:pt x="7" y="34"/>
                    </a:lnTo>
                    <a:lnTo>
                      <a:pt x="7" y="35"/>
                    </a:lnTo>
                    <a:lnTo>
                      <a:pt x="8" y="36"/>
                    </a:lnTo>
                    <a:lnTo>
                      <a:pt x="18" y="36"/>
                    </a:lnTo>
                    <a:lnTo>
                      <a:pt x="20" y="36"/>
                    </a:lnTo>
                    <a:lnTo>
                      <a:pt x="31" y="46"/>
                    </a:lnTo>
                    <a:lnTo>
                      <a:pt x="31" y="48"/>
                    </a:lnTo>
                    <a:lnTo>
                      <a:pt x="20" y="60"/>
                    </a:lnTo>
                    <a:lnTo>
                      <a:pt x="37" y="60"/>
                    </a:lnTo>
                    <a:lnTo>
                      <a:pt x="38" y="58"/>
                    </a:lnTo>
                    <a:lnTo>
                      <a:pt x="40" y="53"/>
                    </a:lnTo>
                    <a:lnTo>
                      <a:pt x="41" y="50"/>
                    </a:lnTo>
                    <a:lnTo>
                      <a:pt x="41" y="45"/>
                    </a:lnTo>
                    <a:lnTo>
                      <a:pt x="26" y="32"/>
                    </a:lnTo>
                    <a:lnTo>
                      <a:pt x="38" y="19"/>
                    </a:lnTo>
                    <a:lnTo>
                      <a:pt x="37" y="12"/>
                    </a:lnTo>
                    <a:lnTo>
                      <a:pt x="37"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2" name="Freeform 1471"/>
              <p:cNvSpPr>
                <a:spLocks/>
              </p:cNvSpPr>
              <p:nvPr/>
            </p:nvSpPr>
            <p:spPr bwMode="auto">
              <a:xfrm>
                <a:off x="5546" y="4433"/>
                <a:ext cx="41" cy="68"/>
              </a:xfrm>
              <a:custGeom>
                <a:avLst/>
                <a:gdLst>
                  <a:gd name="T0" fmla="+- 0 5569 5546"/>
                  <a:gd name="T1" fmla="*/ T0 w 41"/>
                  <a:gd name="T2" fmla="+- 0 4433 4433"/>
                  <a:gd name="T3" fmla="*/ 4433 h 68"/>
                  <a:gd name="T4" fmla="+- 0 5564 5546"/>
                  <a:gd name="T5" fmla="*/ T4 w 41"/>
                  <a:gd name="T6" fmla="+- 0 4433 4433"/>
                  <a:gd name="T7" fmla="*/ 4433 h 68"/>
                  <a:gd name="T8" fmla="+- 0 5562 5546"/>
                  <a:gd name="T9" fmla="*/ T8 w 41"/>
                  <a:gd name="T10" fmla="+- 0 4433 4433"/>
                  <a:gd name="T11" fmla="*/ 4433 h 68"/>
                  <a:gd name="T12" fmla="+- 0 5548 5546"/>
                  <a:gd name="T13" fmla="*/ T12 w 41"/>
                  <a:gd name="T14" fmla="+- 0 4444 4433"/>
                  <a:gd name="T15" fmla="*/ 4444 h 68"/>
                  <a:gd name="T16" fmla="+- 0 5548 5546"/>
                  <a:gd name="T17" fmla="*/ T16 w 41"/>
                  <a:gd name="T18" fmla="+- 0 4445 4433"/>
                  <a:gd name="T19" fmla="*/ 4445 h 68"/>
                  <a:gd name="T20" fmla="+- 0 5549 5546"/>
                  <a:gd name="T21" fmla="*/ T20 w 41"/>
                  <a:gd name="T22" fmla="+- 0 4445 4433"/>
                  <a:gd name="T23" fmla="*/ 4445 h 68"/>
                  <a:gd name="T24" fmla="+- 0 5550 5546"/>
                  <a:gd name="T25" fmla="*/ T24 w 41"/>
                  <a:gd name="T26" fmla="+- 0 4445 4433"/>
                  <a:gd name="T27" fmla="*/ 4445 h 68"/>
                  <a:gd name="T28" fmla="+- 0 5551 5546"/>
                  <a:gd name="T29" fmla="*/ T28 w 41"/>
                  <a:gd name="T30" fmla="+- 0 4445 4433"/>
                  <a:gd name="T31" fmla="*/ 4445 h 68"/>
                  <a:gd name="T32" fmla="+- 0 5554 5546"/>
                  <a:gd name="T33" fmla="*/ T32 w 41"/>
                  <a:gd name="T34" fmla="+- 0 4443 4433"/>
                  <a:gd name="T35" fmla="*/ 4443 h 68"/>
                  <a:gd name="T36" fmla="+- 0 5559 5546"/>
                  <a:gd name="T37" fmla="*/ T36 w 41"/>
                  <a:gd name="T38" fmla="+- 0 4441 4433"/>
                  <a:gd name="T39" fmla="*/ 4441 h 68"/>
                  <a:gd name="T40" fmla="+- 0 5560 5546"/>
                  <a:gd name="T41" fmla="*/ T40 w 41"/>
                  <a:gd name="T42" fmla="+- 0 4440 4433"/>
                  <a:gd name="T43" fmla="*/ 4440 h 68"/>
                  <a:gd name="T44" fmla="+- 0 5562 5546"/>
                  <a:gd name="T45" fmla="*/ T44 w 41"/>
                  <a:gd name="T46" fmla="+- 0 4440 4433"/>
                  <a:gd name="T47" fmla="*/ 4440 h 68"/>
                  <a:gd name="T48" fmla="+- 0 5582 5546"/>
                  <a:gd name="T49" fmla="*/ T48 w 41"/>
                  <a:gd name="T50" fmla="+- 0 4440 4433"/>
                  <a:gd name="T51" fmla="*/ 4440 h 68"/>
                  <a:gd name="T52" fmla="+- 0 5581 5546"/>
                  <a:gd name="T53" fmla="*/ T52 w 41"/>
                  <a:gd name="T54" fmla="+- 0 4439 4433"/>
                  <a:gd name="T55" fmla="*/ 4439 h 68"/>
                  <a:gd name="T56" fmla="+- 0 5578 5546"/>
                  <a:gd name="T57" fmla="*/ T56 w 41"/>
                  <a:gd name="T58" fmla="+- 0 4436 4433"/>
                  <a:gd name="T59" fmla="*/ 4436 h 68"/>
                  <a:gd name="T60" fmla="+- 0 5576 5546"/>
                  <a:gd name="T61" fmla="*/ T60 w 41"/>
                  <a:gd name="T62" fmla="+- 0 4435 4433"/>
                  <a:gd name="T63" fmla="*/ 4435 h 68"/>
                  <a:gd name="T64" fmla="+- 0 5571 5546"/>
                  <a:gd name="T65" fmla="*/ T64 w 41"/>
                  <a:gd name="T66" fmla="+- 0 4433 4433"/>
                  <a:gd name="T67" fmla="*/ 4433 h 68"/>
                  <a:gd name="T68" fmla="+- 0 5569 5546"/>
                  <a:gd name="T69" fmla="*/ T68 w 41"/>
                  <a:gd name="T70" fmla="+- 0 4433 4433"/>
                  <a:gd name="T71" fmla="*/ 443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3" y="0"/>
                    </a:moveTo>
                    <a:lnTo>
                      <a:pt x="18" y="0"/>
                    </a:lnTo>
                    <a:lnTo>
                      <a:pt x="16" y="0"/>
                    </a:lnTo>
                    <a:lnTo>
                      <a:pt x="2" y="11"/>
                    </a:lnTo>
                    <a:lnTo>
                      <a:pt x="2" y="12"/>
                    </a:lnTo>
                    <a:lnTo>
                      <a:pt x="3" y="12"/>
                    </a:lnTo>
                    <a:lnTo>
                      <a:pt x="4" y="12"/>
                    </a:lnTo>
                    <a:lnTo>
                      <a:pt x="5" y="12"/>
                    </a:lnTo>
                    <a:lnTo>
                      <a:pt x="8" y="10"/>
                    </a:lnTo>
                    <a:lnTo>
                      <a:pt x="13" y="8"/>
                    </a:lnTo>
                    <a:lnTo>
                      <a:pt x="14" y="7"/>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5" name="Group 1465"/>
            <p:cNvGrpSpPr>
              <a:grpSpLocks/>
            </p:cNvGrpSpPr>
            <p:nvPr/>
          </p:nvGrpSpPr>
          <p:grpSpPr bwMode="auto">
            <a:xfrm>
              <a:off x="5615" y="4031"/>
              <a:ext cx="80" cy="659"/>
              <a:chOff x="5615" y="4031"/>
              <a:chExt cx="80" cy="659"/>
            </a:xfrm>
          </p:grpSpPr>
          <p:sp>
            <p:nvSpPr>
              <p:cNvPr id="38456" name="Freeform 1469"/>
              <p:cNvSpPr>
                <a:spLocks/>
              </p:cNvSpPr>
              <p:nvPr/>
            </p:nvSpPr>
            <p:spPr bwMode="auto">
              <a:xfrm>
                <a:off x="5615" y="4031"/>
                <a:ext cx="80" cy="659"/>
              </a:xfrm>
              <a:custGeom>
                <a:avLst/>
                <a:gdLst>
                  <a:gd name="T0" fmla="+- 0 5688 5615"/>
                  <a:gd name="T1" fmla="*/ T0 w 80"/>
                  <a:gd name="T2" fmla="+- 0 4689 4031"/>
                  <a:gd name="T3" fmla="*/ 4689 h 659"/>
                  <a:gd name="T4" fmla="+- 0 5694 5615"/>
                  <a:gd name="T5" fmla="*/ T4 w 80"/>
                  <a:gd name="T6" fmla="+- 0 4689 4031"/>
                  <a:gd name="T7" fmla="*/ 4689 h 659"/>
                  <a:gd name="T8" fmla="+- 0 5688 5615"/>
                  <a:gd name="T9" fmla="*/ T8 w 80"/>
                  <a:gd name="T10" fmla="+- 0 4689 4031"/>
                  <a:gd name="T11" fmla="*/ 4689 h 659"/>
                </a:gdLst>
                <a:ahLst/>
                <a:cxnLst>
                  <a:cxn ang="0">
                    <a:pos x="T1" y="T3"/>
                  </a:cxn>
                  <a:cxn ang="0">
                    <a:pos x="T5" y="T7"/>
                  </a:cxn>
                  <a:cxn ang="0">
                    <a:pos x="T9" y="T11"/>
                  </a:cxn>
                </a:cxnLst>
                <a:rect l="0" t="0" r="r" b="b"/>
                <a:pathLst>
                  <a:path w="80" h="659">
                    <a:moveTo>
                      <a:pt x="73" y="658"/>
                    </a:moveTo>
                    <a:lnTo>
                      <a:pt x="79" y="658"/>
                    </a:lnTo>
                    <a:lnTo>
                      <a:pt x="73" y="65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57" name="Freeform 1468"/>
              <p:cNvSpPr>
                <a:spLocks/>
              </p:cNvSpPr>
              <p:nvPr/>
            </p:nvSpPr>
            <p:spPr bwMode="auto">
              <a:xfrm>
                <a:off x="5615" y="4031"/>
                <a:ext cx="80" cy="659"/>
              </a:xfrm>
              <a:custGeom>
                <a:avLst/>
                <a:gdLst>
                  <a:gd name="T0" fmla="+- 0 5673 5615"/>
                  <a:gd name="T1" fmla="*/ T0 w 80"/>
                  <a:gd name="T2" fmla="+- 0 4451 4031"/>
                  <a:gd name="T3" fmla="*/ 4451 h 659"/>
                  <a:gd name="T4" fmla="+- 0 5616 5615"/>
                  <a:gd name="T5" fmla="*/ T4 w 80"/>
                  <a:gd name="T6" fmla="+- 0 4451 4031"/>
                  <a:gd name="T7" fmla="*/ 4451 h 659"/>
                  <a:gd name="T8" fmla="+- 0 5616 5615"/>
                  <a:gd name="T9" fmla="*/ T8 w 80"/>
                  <a:gd name="T10" fmla="+- 0 4688 4031"/>
                  <a:gd name="T11" fmla="*/ 4688 h 659"/>
                  <a:gd name="T12" fmla="+- 0 5615 5615"/>
                  <a:gd name="T13" fmla="*/ T12 w 80"/>
                  <a:gd name="T14" fmla="+- 0 4689 4031"/>
                  <a:gd name="T15" fmla="*/ 4689 h 659"/>
                  <a:gd name="T16" fmla="+- 0 5688 5615"/>
                  <a:gd name="T17" fmla="*/ T16 w 80"/>
                  <a:gd name="T18" fmla="+- 0 4689 4031"/>
                  <a:gd name="T19" fmla="*/ 4689 h 659"/>
                  <a:gd name="T20" fmla="+- 0 5687 5615"/>
                  <a:gd name="T21" fmla="*/ T20 w 80"/>
                  <a:gd name="T22" fmla="+- 0 4688 4031"/>
                  <a:gd name="T23" fmla="*/ 4688 h 659"/>
                  <a:gd name="T24" fmla="+- 0 5687 5615"/>
                  <a:gd name="T25" fmla="*/ T24 w 80"/>
                  <a:gd name="T26" fmla="+- 0 4674 4031"/>
                  <a:gd name="T27" fmla="*/ 4674 h 659"/>
                  <a:gd name="T28" fmla="+- 0 5674 5615"/>
                  <a:gd name="T29" fmla="*/ T28 w 80"/>
                  <a:gd name="T30" fmla="+- 0 4674 4031"/>
                  <a:gd name="T31" fmla="*/ 4674 h 659"/>
                  <a:gd name="T32" fmla="+- 0 5673 5615"/>
                  <a:gd name="T33" fmla="*/ T32 w 80"/>
                  <a:gd name="T34" fmla="+- 0 4674 4031"/>
                  <a:gd name="T35" fmla="*/ 4674 h 659"/>
                  <a:gd name="T36" fmla="+- 0 5673 5615"/>
                  <a:gd name="T37" fmla="*/ T36 w 80"/>
                  <a:gd name="T38" fmla="+- 0 4673 4031"/>
                  <a:gd name="T39" fmla="*/ 4673 h 659"/>
                  <a:gd name="T40" fmla="+- 0 5673 5615"/>
                  <a:gd name="T41" fmla="*/ T40 w 80"/>
                  <a:gd name="T42" fmla="+- 0 4466 4031"/>
                  <a:gd name="T43" fmla="*/ 4466 h 659"/>
                  <a:gd name="T44" fmla="+- 0 5637 5615"/>
                  <a:gd name="T45" fmla="*/ T44 w 80"/>
                  <a:gd name="T46" fmla="+- 0 4466 4031"/>
                  <a:gd name="T47" fmla="*/ 4466 h 659"/>
                  <a:gd name="T48" fmla="+- 0 5635 5615"/>
                  <a:gd name="T49" fmla="*/ T48 w 80"/>
                  <a:gd name="T50" fmla="+- 0 4463 4031"/>
                  <a:gd name="T51" fmla="*/ 4463 h 659"/>
                  <a:gd name="T52" fmla="+- 0 5637 5615"/>
                  <a:gd name="T53" fmla="*/ T52 w 80"/>
                  <a:gd name="T54" fmla="+- 0 4461 4031"/>
                  <a:gd name="T55" fmla="*/ 4461 h 659"/>
                  <a:gd name="T56" fmla="+- 0 5673 5615"/>
                  <a:gd name="T57" fmla="*/ T56 w 80"/>
                  <a:gd name="T58" fmla="+- 0 4461 4031"/>
                  <a:gd name="T59" fmla="*/ 4461 h 659"/>
                  <a:gd name="T60" fmla="+- 0 5673 5615"/>
                  <a:gd name="T61" fmla="*/ T60 w 80"/>
                  <a:gd name="T62" fmla="+- 0 4451 4031"/>
                  <a:gd name="T63" fmla="*/ 445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58" y="420"/>
                    </a:moveTo>
                    <a:lnTo>
                      <a:pt x="1" y="420"/>
                    </a:lnTo>
                    <a:lnTo>
                      <a:pt x="1" y="657"/>
                    </a:lnTo>
                    <a:lnTo>
                      <a:pt x="0" y="658"/>
                    </a:lnTo>
                    <a:lnTo>
                      <a:pt x="73" y="658"/>
                    </a:lnTo>
                    <a:lnTo>
                      <a:pt x="72" y="657"/>
                    </a:lnTo>
                    <a:lnTo>
                      <a:pt x="72" y="643"/>
                    </a:lnTo>
                    <a:lnTo>
                      <a:pt x="59" y="643"/>
                    </a:lnTo>
                    <a:lnTo>
                      <a:pt x="58" y="643"/>
                    </a:lnTo>
                    <a:lnTo>
                      <a:pt x="58" y="642"/>
                    </a:lnTo>
                    <a:lnTo>
                      <a:pt x="58" y="435"/>
                    </a:lnTo>
                    <a:lnTo>
                      <a:pt x="22" y="435"/>
                    </a:lnTo>
                    <a:lnTo>
                      <a:pt x="20" y="432"/>
                    </a:lnTo>
                    <a:lnTo>
                      <a:pt x="22" y="430"/>
                    </a:lnTo>
                    <a:lnTo>
                      <a:pt x="58" y="430"/>
                    </a:lnTo>
                    <a:lnTo>
                      <a:pt x="5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58" name="Freeform 1467"/>
              <p:cNvSpPr>
                <a:spLocks/>
              </p:cNvSpPr>
              <p:nvPr/>
            </p:nvSpPr>
            <p:spPr bwMode="auto">
              <a:xfrm>
                <a:off x="5615" y="4031"/>
                <a:ext cx="80" cy="659"/>
              </a:xfrm>
              <a:custGeom>
                <a:avLst/>
                <a:gdLst>
                  <a:gd name="T0" fmla="+- 0 5669 5615"/>
                  <a:gd name="T1" fmla="*/ T0 w 80"/>
                  <a:gd name="T2" fmla="+- 0 4446 4031"/>
                  <a:gd name="T3" fmla="*/ 4446 h 659"/>
                  <a:gd name="T4" fmla="+- 0 5643 5615"/>
                  <a:gd name="T5" fmla="*/ T4 w 80"/>
                  <a:gd name="T6" fmla="+- 0 4446 4031"/>
                  <a:gd name="T7" fmla="*/ 4446 h 659"/>
                  <a:gd name="T8" fmla="+- 0 5646 5615"/>
                  <a:gd name="T9" fmla="*/ T8 w 80"/>
                  <a:gd name="T10" fmla="+- 0 4449 4031"/>
                  <a:gd name="T11" fmla="*/ 4449 h 659"/>
                  <a:gd name="T12" fmla="+- 0 5643 5615"/>
                  <a:gd name="T13" fmla="*/ T12 w 80"/>
                  <a:gd name="T14" fmla="+- 0 4451 4031"/>
                  <a:gd name="T15" fmla="*/ 4451 h 659"/>
                  <a:gd name="T16" fmla="+- 0 5669 5615"/>
                  <a:gd name="T17" fmla="*/ T16 w 80"/>
                  <a:gd name="T18" fmla="+- 0 4451 4031"/>
                  <a:gd name="T19" fmla="*/ 4451 h 659"/>
                  <a:gd name="T20" fmla="+- 0 5667 5615"/>
                  <a:gd name="T21" fmla="*/ T20 w 80"/>
                  <a:gd name="T22" fmla="+- 0 4449 4031"/>
                  <a:gd name="T23" fmla="*/ 4449 h 659"/>
                  <a:gd name="T24" fmla="+- 0 5669 5615"/>
                  <a:gd name="T25" fmla="*/ T24 w 80"/>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4" y="415"/>
                    </a:moveTo>
                    <a:lnTo>
                      <a:pt x="28" y="415"/>
                    </a:lnTo>
                    <a:lnTo>
                      <a:pt x="31" y="418"/>
                    </a:lnTo>
                    <a:lnTo>
                      <a:pt x="28" y="420"/>
                    </a:lnTo>
                    <a:lnTo>
                      <a:pt x="54" y="420"/>
                    </a:lnTo>
                    <a:lnTo>
                      <a:pt x="52" y="418"/>
                    </a:lnTo>
                    <a:lnTo>
                      <a:pt x="5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59" name="Freeform 1466"/>
              <p:cNvSpPr>
                <a:spLocks/>
              </p:cNvSpPr>
              <p:nvPr/>
            </p:nvSpPr>
            <p:spPr bwMode="auto">
              <a:xfrm>
                <a:off x="5615" y="4031"/>
                <a:ext cx="80" cy="659"/>
              </a:xfrm>
              <a:custGeom>
                <a:avLst/>
                <a:gdLst>
                  <a:gd name="T0" fmla="+- 0 5673 5615"/>
                  <a:gd name="T1" fmla="*/ T0 w 80"/>
                  <a:gd name="T2" fmla="+- 0 4031 4031"/>
                  <a:gd name="T3" fmla="*/ 4031 h 659"/>
                  <a:gd name="T4" fmla="+- 0 5615 5615"/>
                  <a:gd name="T5" fmla="*/ T4 w 80"/>
                  <a:gd name="T6" fmla="+- 0 4031 4031"/>
                  <a:gd name="T7" fmla="*/ 4031 h 659"/>
                  <a:gd name="T8" fmla="+- 0 5616 5615"/>
                  <a:gd name="T9" fmla="*/ T8 w 80"/>
                  <a:gd name="T10" fmla="+- 0 4033 4031"/>
                  <a:gd name="T11" fmla="*/ 4033 h 659"/>
                  <a:gd name="T12" fmla="+- 0 5616 5615"/>
                  <a:gd name="T13" fmla="*/ T12 w 80"/>
                  <a:gd name="T14" fmla="+- 0 4446 4031"/>
                  <a:gd name="T15" fmla="*/ 4446 h 659"/>
                  <a:gd name="T16" fmla="+- 0 5673 5615"/>
                  <a:gd name="T17" fmla="*/ T16 w 80"/>
                  <a:gd name="T18" fmla="+- 0 4446 4031"/>
                  <a:gd name="T19" fmla="*/ 4446 h 659"/>
                  <a:gd name="T20" fmla="+- 0 5673 5615"/>
                  <a:gd name="T21" fmla="*/ T20 w 80"/>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80" h="659">
                    <a:moveTo>
                      <a:pt x="58" y="0"/>
                    </a:moveTo>
                    <a:lnTo>
                      <a:pt x="0" y="0"/>
                    </a:lnTo>
                    <a:lnTo>
                      <a:pt x="1" y="2"/>
                    </a:lnTo>
                    <a:lnTo>
                      <a:pt x="1" y="415"/>
                    </a:lnTo>
                    <a:lnTo>
                      <a:pt x="58" y="415"/>
                    </a:lnTo>
                    <a:lnTo>
                      <a:pt x="5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6" name="Group 1463"/>
            <p:cNvGrpSpPr>
              <a:grpSpLocks/>
            </p:cNvGrpSpPr>
            <p:nvPr/>
          </p:nvGrpSpPr>
          <p:grpSpPr bwMode="auto">
            <a:xfrm>
              <a:off x="5635" y="4461"/>
              <a:ext cx="38" cy="6"/>
              <a:chOff x="5635" y="4461"/>
              <a:chExt cx="38" cy="6"/>
            </a:xfrm>
          </p:grpSpPr>
          <p:sp>
            <p:nvSpPr>
              <p:cNvPr id="38455" name="Freeform 1464"/>
              <p:cNvSpPr>
                <a:spLocks/>
              </p:cNvSpPr>
              <p:nvPr/>
            </p:nvSpPr>
            <p:spPr bwMode="auto">
              <a:xfrm>
                <a:off x="5635" y="4461"/>
                <a:ext cx="38" cy="6"/>
              </a:xfrm>
              <a:custGeom>
                <a:avLst/>
                <a:gdLst>
                  <a:gd name="T0" fmla="+- 0 5673 5635"/>
                  <a:gd name="T1" fmla="*/ T0 w 38"/>
                  <a:gd name="T2" fmla="+- 0 4461 4461"/>
                  <a:gd name="T3" fmla="*/ 4461 h 6"/>
                  <a:gd name="T4" fmla="+- 0 5637 5635"/>
                  <a:gd name="T5" fmla="*/ T4 w 38"/>
                  <a:gd name="T6" fmla="+- 0 4461 4461"/>
                  <a:gd name="T7" fmla="*/ 4461 h 6"/>
                  <a:gd name="T8" fmla="+- 0 5635 5635"/>
                  <a:gd name="T9" fmla="*/ T8 w 38"/>
                  <a:gd name="T10" fmla="+- 0 4463 4461"/>
                  <a:gd name="T11" fmla="*/ 4463 h 6"/>
                  <a:gd name="T12" fmla="+- 0 5637 5635"/>
                  <a:gd name="T13" fmla="*/ T12 w 38"/>
                  <a:gd name="T14" fmla="+- 0 4466 4461"/>
                  <a:gd name="T15" fmla="*/ 4466 h 6"/>
                  <a:gd name="T16" fmla="+- 0 5673 5635"/>
                  <a:gd name="T17" fmla="*/ T16 w 38"/>
                  <a:gd name="T18" fmla="+- 0 4466 4461"/>
                  <a:gd name="T19" fmla="*/ 4466 h 6"/>
                  <a:gd name="T20" fmla="+- 0 5673 5635"/>
                  <a:gd name="T21" fmla="*/ T20 w 38"/>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38" h="6">
                    <a:moveTo>
                      <a:pt x="38" y="0"/>
                    </a:moveTo>
                    <a:lnTo>
                      <a:pt x="2" y="0"/>
                    </a:lnTo>
                    <a:lnTo>
                      <a:pt x="0" y="2"/>
                    </a:lnTo>
                    <a:lnTo>
                      <a:pt x="2" y="5"/>
                    </a:lnTo>
                    <a:lnTo>
                      <a:pt x="38" y="5"/>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7" name="Group 1461"/>
            <p:cNvGrpSpPr>
              <a:grpSpLocks/>
            </p:cNvGrpSpPr>
            <p:nvPr/>
          </p:nvGrpSpPr>
          <p:grpSpPr bwMode="auto">
            <a:xfrm>
              <a:off x="5616" y="4449"/>
              <a:ext cx="57" cy="2"/>
              <a:chOff x="5616" y="4449"/>
              <a:chExt cx="57" cy="2"/>
            </a:xfrm>
          </p:grpSpPr>
          <p:sp>
            <p:nvSpPr>
              <p:cNvPr id="38454" name="Freeform 1462"/>
              <p:cNvSpPr>
                <a:spLocks/>
              </p:cNvSpPr>
              <p:nvPr/>
            </p:nvSpPr>
            <p:spPr bwMode="auto">
              <a:xfrm>
                <a:off x="5616" y="4449"/>
                <a:ext cx="57" cy="2"/>
              </a:xfrm>
              <a:custGeom>
                <a:avLst/>
                <a:gdLst>
                  <a:gd name="T0" fmla="+- 0 5616 5616"/>
                  <a:gd name="T1" fmla="*/ T0 w 57"/>
                  <a:gd name="T2" fmla="+- 0 5673 5616"/>
                  <a:gd name="T3" fmla="*/ T2 w 57"/>
                </a:gdLst>
                <a:ahLst/>
                <a:cxnLst>
                  <a:cxn ang="0">
                    <a:pos x="T1" y="0"/>
                  </a:cxn>
                  <a:cxn ang="0">
                    <a:pos x="T3" y="0"/>
                  </a:cxn>
                </a:cxnLst>
                <a:rect l="0" t="0" r="r" b="b"/>
                <a:pathLst>
                  <a:path w="57">
                    <a:moveTo>
                      <a:pt x="0" y="0"/>
                    </a:moveTo>
                    <a:lnTo>
                      <a:pt x="5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88" name="Group 1458"/>
            <p:cNvGrpSpPr>
              <a:grpSpLocks/>
            </p:cNvGrpSpPr>
            <p:nvPr/>
          </p:nvGrpSpPr>
          <p:grpSpPr bwMode="auto">
            <a:xfrm>
              <a:off x="5687" y="4674"/>
              <a:ext cx="9" cy="15"/>
              <a:chOff x="5687" y="4674"/>
              <a:chExt cx="9" cy="15"/>
            </a:xfrm>
          </p:grpSpPr>
          <p:sp>
            <p:nvSpPr>
              <p:cNvPr id="38452" name="Freeform 1460"/>
              <p:cNvSpPr>
                <a:spLocks/>
              </p:cNvSpPr>
              <p:nvPr/>
            </p:nvSpPr>
            <p:spPr bwMode="auto">
              <a:xfrm>
                <a:off x="5687" y="4674"/>
                <a:ext cx="9" cy="15"/>
              </a:xfrm>
              <a:custGeom>
                <a:avLst/>
                <a:gdLst>
                  <a:gd name="T0" fmla="+- 0 5695 5687"/>
                  <a:gd name="T1" fmla="*/ T0 w 9"/>
                  <a:gd name="T2" fmla="+- 0 4674 4674"/>
                  <a:gd name="T3" fmla="*/ 4674 h 15"/>
                  <a:gd name="T4" fmla="+- 0 5687 5687"/>
                  <a:gd name="T5" fmla="*/ T4 w 9"/>
                  <a:gd name="T6" fmla="+- 0 4674 4674"/>
                  <a:gd name="T7" fmla="*/ 4674 h 15"/>
                  <a:gd name="T8" fmla="+- 0 5687 5687"/>
                  <a:gd name="T9" fmla="*/ T8 w 9"/>
                  <a:gd name="T10" fmla="+- 0 4688 4674"/>
                  <a:gd name="T11" fmla="*/ 4688 h 15"/>
                  <a:gd name="T12" fmla="+- 0 5688 5687"/>
                  <a:gd name="T13" fmla="*/ T12 w 9"/>
                  <a:gd name="T14" fmla="+- 0 4689 4674"/>
                  <a:gd name="T15" fmla="*/ 4689 h 15"/>
                  <a:gd name="T16" fmla="+- 0 5694 5687"/>
                  <a:gd name="T17" fmla="*/ T16 w 9"/>
                  <a:gd name="T18" fmla="+- 0 4689 4674"/>
                  <a:gd name="T19" fmla="*/ 4689 h 15"/>
                  <a:gd name="T20" fmla="+- 0 5695 5687"/>
                  <a:gd name="T21" fmla="*/ T20 w 9"/>
                  <a:gd name="T22" fmla="+- 0 4688 4674"/>
                  <a:gd name="T23" fmla="*/ 4688 h 15"/>
                  <a:gd name="T24" fmla="+- 0 5695 5687"/>
                  <a:gd name="T25" fmla="*/ T24 w 9"/>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9" h="15">
                    <a:moveTo>
                      <a:pt x="8" y="0"/>
                    </a:moveTo>
                    <a:lnTo>
                      <a:pt x="0" y="0"/>
                    </a:lnTo>
                    <a:lnTo>
                      <a:pt x="0" y="14"/>
                    </a:lnTo>
                    <a:lnTo>
                      <a:pt x="1" y="15"/>
                    </a:lnTo>
                    <a:lnTo>
                      <a:pt x="7" y="15"/>
                    </a:lnTo>
                    <a:lnTo>
                      <a:pt x="8" y="14"/>
                    </a:lnTo>
                    <a:lnTo>
                      <a:pt x="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453" name="Picture 145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675" y="4031"/>
                <a:ext cx="20"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89" name="Group 1456"/>
            <p:cNvGrpSpPr>
              <a:grpSpLocks/>
            </p:cNvGrpSpPr>
            <p:nvPr/>
          </p:nvGrpSpPr>
          <p:grpSpPr bwMode="auto">
            <a:xfrm>
              <a:off x="5673" y="4673"/>
              <a:ext cx="23" cy="2"/>
              <a:chOff x="5673" y="4673"/>
              <a:chExt cx="23" cy="2"/>
            </a:xfrm>
          </p:grpSpPr>
          <p:sp>
            <p:nvSpPr>
              <p:cNvPr id="38451" name="Freeform 1457"/>
              <p:cNvSpPr>
                <a:spLocks/>
              </p:cNvSpPr>
              <p:nvPr/>
            </p:nvSpPr>
            <p:spPr bwMode="auto">
              <a:xfrm>
                <a:off x="5673" y="4673"/>
                <a:ext cx="23" cy="2"/>
              </a:xfrm>
              <a:custGeom>
                <a:avLst/>
                <a:gdLst>
                  <a:gd name="T0" fmla="+- 0 5673 5673"/>
                  <a:gd name="T1" fmla="*/ T0 w 23"/>
                  <a:gd name="T2" fmla="+- 0 5695 5673"/>
                  <a:gd name="T3" fmla="*/ T2 w 23"/>
                </a:gdLst>
                <a:ahLst/>
                <a:cxnLst>
                  <a:cxn ang="0">
                    <a:pos x="T1" y="0"/>
                  </a:cxn>
                  <a:cxn ang="0">
                    <a:pos x="T3" y="0"/>
                  </a:cxn>
                </a:cxnLst>
                <a:rect l="0" t="0" r="r" b="b"/>
                <a:pathLst>
                  <a:path w="23">
                    <a:moveTo>
                      <a:pt x="0" y="0"/>
                    </a:moveTo>
                    <a:lnTo>
                      <a:pt x="22"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0" name="Group 1454"/>
            <p:cNvGrpSpPr>
              <a:grpSpLocks/>
            </p:cNvGrpSpPr>
            <p:nvPr/>
          </p:nvGrpSpPr>
          <p:grpSpPr bwMode="auto">
            <a:xfrm>
              <a:off x="5673" y="4030"/>
              <a:ext cx="3" cy="642"/>
              <a:chOff x="5673" y="4030"/>
              <a:chExt cx="3" cy="642"/>
            </a:xfrm>
          </p:grpSpPr>
          <p:sp>
            <p:nvSpPr>
              <p:cNvPr id="38450" name="Freeform 1455"/>
              <p:cNvSpPr>
                <a:spLocks/>
              </p:cNvSpPr>
              <p:nvPr/>
            </p:nvSpPr>
            <p:spPr bwMode="auto">
              <a:xfrm>
                <a:off x="5673" y="4030"/>
                <a:ext cx="3" cy="642"/>
              </a:xfrm>
              <a:custGeom>
                <a:avLst/>
                <a:gdLst>
                  <a:gd name="T0" fmla="+- 0 5673 5673"/>
                  <a:gd name="T1" fmla="*/ T0 w 3"/>
                  <a:gd name="T2" fmla="+- 0 4672 4030"/>
                  <a:gd name="T3" fmla="*/ 4672 h 642"/>
                  <a:gd name="T4" fmla="+- 0 5675 5673"/>
                  <a:gd name="T5" fmla="*/ T4 w 3"/>
                  <a:gd name="T6" fmla="+- 0 4672 4030"/>
                  <a:gd name="T7" fmla="*/ 4672 h 642"/>
                  <a:gd name="T8" fmla="+- 0 5675 5673"/>
                  <a:gd name="T9" fmla="*/ T8 w 3"/>
                  <a:gd name="T10" fmla="+- 0 4030 4030"/>
                  <a:gd name="T11" fmla="*/ 4030 h 642"/>
                  <a:gd name="T12" fmla="+- 0 5673 5673"/>
                  <a:gd name="T13" fmla="*/ T12 w 3"/>
                  <a:gd name="T14" fmla="+- 0 4030 4030"/>
                  <a:gd name="T15" fmla="*/ 4030 h 642"/>
                  <a:gd name="T16" fmla="+- 0 5673 5673"/>
                  <a:gd name="T17" fmla="*/ T16 w 3"/>
                  <a:gd name="T18" fmla="+- 0 4672 4030"/>
                  <a:gd name="T19" fmla="*/ 4672 h 642"/>
                </a:gdLst>
                <a:ahLst/>
                <a:cxnLst>
                  <a:cxn ang="0">
                    <a:pos x="T1" y="T3"/>
                  </a:cxn>
                  <a:cxn ang="0">
                    <a:pos x="T5" y="T7"/>
                  </a:cxn>
                  <a:cxn ang="0">
                    <a:pos x="T9" y="T11"/>
                  </a:cxn>
                  <a:cxn ang="0">
                    <a:pos x="T13" y="T15"/>
                  </a:cxn>
                  <a:cxn ang="0">
                    <a:pos x="T17" y="T19"/>
                  </a:cxn>
                </a:cxnLst>
                <a:rect l="0" t="0" r="r" b="b"/>
                <a:pathLst>
                  <a:path w="3" h="642">
                    <a:moveTo>
                      <a:pt x="0" y="642"/>
                    </a:moveTo>
                    <a:lnTo>
                      <a:pt x="2" y="642"/>
                    </a:lnTo>
                    <a:lnTo>
                      <a:pt x="2" y="0"/>
                    </a:lnTo>
                    <a:lnTo>
                      <a:pt x="0" y="0"/>
                    </a:lnTo>
                    <a:lnTo>
                      <a:pt x="0" y="642"/>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91" name="Group 1452"/>
            <p:cNvGrpSpPr>
              <a:grpSpLocks/>
            </p:cNvGrpSpPr>
            <p:nvPr/>
          </p:nvGrpSpPr>
          <p:grpSpPr bwMode="auto">
            <a:xfrm>
              <a:off x="5615" y="4461"/>
              <a:ext cx="2" cy="228"/>
              <a:chOff x="5615" y="4461"/>
              <a:chExt cx="2" cy="228"/>
            </a:xfrm>
          </p:grpSpPr>
          <p:sp>
            <p:nvSpPr>
              <p:cNvPr id="38449" name="Freeform 1453"/>
              <p:cNvSpPr>
                <a:spLocks/>
              </p:cNvSpPr>
              <p:nvPr/>
            </p:nvSpPr>
            <p:spPr bwMode="auto">
              <a:xfrm>
                <a:off x="5615" y="4461"/>
                <a:ext cx="2" cy="228"/>
              </a:xfrm>
              <a:custGeom>
                <a:avLst/>
                <a:gdLst>
                  <a:gd name="T0" fmla="+- 0 4461 4461"/>
                  <a:gd name="T1" fmla="*/ 4461 h 228"/>
                  <a:gd name="T2" fmla="+- 0 4689 4461"/>
                  <a:gd name="T3" fmla="*/ 4689 h 228"/>
                </a:gdLst>
                <a:ahLst/>
                <a:cxnLst>
                  <a:cxn ang="0">
                    <a:pos x="0" y="T1"/>
                  </a:cxn>
                  <a:cxn ang="0">
                    <a:pos x="0" y="T3"/>
                  </a:cxn>
                </a:cxnLst>
                <a:rect l="0" t="0" r="r" b="b"/>
                <a:pathLst>
                  <a:path h="228">
                    <a:moveTo>
                      <a:pt x="0" y="0"/>
                    </a:moveTo>
                    <a:lnTo>
                      <a:pt x="0" y="228"/>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2" name="Group 1450"/>
            <p:cNvGrpSpPr>
              <a:grpSpLocks/>
            </p:cNvGrpSpPr>
            <p:nvPr/>
          </p:nvGrpSpPr>
          <p:grpSpPr bwMode="auto">
            <a:xfrm>
              <a:off x="5613" y="4456"/>
              <a:ext cx="3" cy="2"/>
              <a:chOff x="5613" y="4456"/>
              <a:chExt cx="3" cy="2"/>
            </a:xfrm>
          </p:grpSpPr>
          <p:sp>
            <p:nvSpPr>
              <p:cNvPr id="38448" name="Freeform 1451"/>
              <p:cNvSpPr>
                <a:spLocks/>
              </p:cNvSpPr>
              <p:nvPr/>
            </p:nvSpPr>
            <p:spPr bwMode="auto">
              <a:xfrm>
                <a:off x="5613" y="4456"/>
                <a:ext cx="3" cy="2"/>
              </a:xfrm>
              <a:custGeom>
                <a:avLst/>
                <a:gdLst>
                  <a:gd name="T0" fmla="+- 0 5613 5613"/>
                  <a:gd name="T1" fmla="*/ T0 w 3"/>
                  <a:gd name="T2" fmla="+- 0 5616 5613"/>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3" name="Group 1448"/>
            <p:cNvGrpSpPr>
              <a:grpSpLocks/>
            </p:cNvGrpSpPr>
            <p:nvPr/>
          </p:nvGrpSpPr>
          <p:grpSpPr bwMode="auto">
            <a:xfrm>
              <a:off x="5615" y="4031"/>
              <a:ext cx="2" cy="414"/>
              <a:chOff x="5615" y="4031"/>
              <a:chExt cx="2" cy="414"/>
            </a:xfrm>
          </p:grpSpPr>
          <p:sp>
            <p:nvSpPr>
              <p:cNvPr id="38447" name="Freeform 1449"/>
              <p:cNvSpPr>
                <a:spLocks/>
              </p:cNvSpPr>
              <p:nvPr/>
            </p:nvSpPr>
            <p:spPr bwMode="auto">
              <a:xfrm>
                <a:off x="5615"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4" name="Group 1446"/>
            <p:cNvGrpSpPr>
              <a:grpSpLocks/>
            </p:cNvGrpSpPr>
            <p:nvPr/>
          </p:nvGrpSpPr>
          <p:grpSpPr bwMode="auto">
            <a:xfrm>
              <a:off x="5613" y="4461"/>
              <a:ext cx="2" cy="4"/>
              <a:chOff x="5613" y="4461"/>
              <a:chExt cx="2" cy="4"/>
            </a:xfrm>
          </p:grpSpPr>
          <p:sp>
            <p:nvSpPr>
              <p:cNvPr id="38446" name="Freeform 1447"/>
              <p:cNvSpPr>
                <a:spLocks/>
              </p:cNvSpPr>
              <p:nvPr/>
            </p:nvSpPr>
            <p:spPr bwMode="auto">
              <a:xfrm>
                <a:off x="5613" y="4461"/>
                <a:ext cx="2" cy="4"/>
              </a:xfrm>
              <a:custGeom>
                <a:avLst/>
                <a:gdLst>
                  <a:gd name="T0" fmla="+- 0 5613 5613"/>
                  <a:gd name="T1" fmla="*/ T0 w 2"/>
                  <a:gd name="T2" fmla="+- 0 4461 4461"/>
                  <a:gd name="T3" fmla="*/ 4461 h 4"/>
                  <a:gd name="T4" fmla="+- 0 5613 5613"/>
                  <a:gd name="T5" fmla="*/ T4 w 2"/>
                  <a:gd name="T6" fmla="+- 0 4465 4461"/>
                  <a:gd name="T7" fmla="*/ 4465 h 4"/>
                  <a:gd name="T8" fmla="+- 0 5615 5613"/>
                  <a:gd name="T9" fmla="*/ T8 w 2"/>
                  <a:gd name="T10" fmla="+- 0 4463 4461"/>
                  <a:gd name="T11" fmla="*/ 4463 h 4"/>
                  <a:gd name="T12" fmla="+- 0 5613 5613"/>
                  <a:gd name="T13" fmla="*/ T12 w 2"/>
                  <a:gd name="T14" fmla="+- 0 4461 4461"/>
                  <a:gd name="T15" fmla="*/ 4461 h 4"/>
                </a:gdLst>
                <a:ahLst/>
                <a:cxnLst>
                  <a:cxn ang="0">
                    <a:pos x="T1" y="T3"/>
                  </a:cxn>
                  <a:cxn ang="0">
                    <a:pos x="T5" y="T7"/>
                  </a:cxn>
                  <a:cxn ang="0">
                    <a:pos x="T9" y="T11"/>
                  </a:cxn>
                  <a:cxn ang="0">
                    <a:pos x="T13" y="T15"/>
                  </a:cxn>
                </a:cxnLst>
                <a:rect l="0" t="0" r="r" b="b"/>
                <a:pathLst>
                  <a:path w="2" h="4">
                    <a:moveTo>
                      <a:pt x="0" y="0"/>
                    </a:moveTo>
                    <a:lnTo>
                      <a:pt x="0" y="4"/>
                    </a:lnTo>
                    <a:lnTo>
                      <a:pt x="2"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95" name="Group 1443"/>
            <p:cNvGrpSpPr>
              <a:grpSpLocks/>
            </p:cNvGrpSpPr>
            <p:nvPr/>
          </p:nvGrpSpPr>
          <p:grpSpPr bwMode="auto">
            <a:xfrm>
              <a:off x="5613" y="4449"/>
              <a:ext cx="3" cy="2"/>
              <a:chOff x="5613" y="4449"/>
              <a:chExt cx="3" cy="2"/>
            </a:xfrm>
          </p:grpSpPr>
          <p:sp>
            <p:nvSpPr>
              <p:cNvPr id="38444" name="Freeform 1445"/>
              <p:cNvSpPr>
                <a:spLocks/>
              </p:cNvSpPr>
              <p:nvPr/>
            </p:nvSpPr>
            <p:spPr bwMode="auto">
              <a:xfrm>
                <a:off x="5613" y="4449"/>
                <a:ext cx="3" cy="2"/>
              </a:xfrm>
              <a:custGeom>
                <a:avLst/>
                <a:gdLst>
                  <a:gd name="T0" fmla="+- 0 5613 5613"/>
                  <a:gd name="T1" fmla="*/ T0 w 3"/>
                  <a:gd name="T2" fmla="+- 0 5616 5613"/>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445" name="Picture 14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96" name="Group 1441"/>
            <p:cNvGrpSpPr>
              <a:grpSpLocks/>
            </p:cNvGrpSpPr>
            <p:nvPr/>
          </p:nvGrpSpPr>
          <p:grpSpPr bwMode="auto">
            <a:xfrm>
              <a:off x="5599" y="4019"/>
              <a:ext cx="3" cy="656"/>
              <a:chOff x="5599" y="4019"/>
              <a:chExt cx="3" cy="656"/>
            </a:xfrm>
          </p:grpSpPr>
          <p:sp>
            <p:nvSpPr>
              <p:cNvPr id="38443" name="Freeform 1442"/>
              <p:cNvSpPr>
                <a:spLocks/>
              </p:cNvSpPr>
              <p:nvPr/>
            </p:nvSpPr>
            <p:spPr bwMode="auto">
              <a:xfrm>
                <a:off x="5599" y="4019"/>
                <a:ext cx="3" cy="656"/>
              </a:xfrm>
              <a:custGeom>
                <a:avLst/>
                <a:gdLst>
                  <a:gd name="T0" fmla="+- 0 5599 5599"/>
                  <a:gd name="T1" fmla="*/ T0 w 3"/>
                  <a:gd name="T2" fmla="+- 0 4675 4019"/>
                  <a:gd name="T3" fmla="*/ 4675 h 656"/>
                  <a:gd name="T4" fmla="+- 0 5602 5599"/>
                  <a:gd name="T5" fmla="*/ T4 w 3"/>
                  <a:gd name="T6" fmla="+- 0 4675 4019"/>
                  <a:gd name="T7" fmla="*/ 4675 h 656"/>
                  <a:gd name="T8" fmla="+- 0 5602 5599"/>
                  <a:gd name="T9" fmla="*/ T8 w 3"/>
                  <a:gd name="T10" fmla="+- 0 4019 4019"/>
                  <a:gd name="T11" fmla="*/ 4019 h 656"/>
                  <a:gd name="T12" fmla="+- 0 5599 5599"/>
                  <a:gd name="T13" fmla="*/ T12 w 3"/>
                  <a:gd name="T14" fmla="+- 0 4019 4019"/>
                  <a:gd name="T15" fmla="*/ 4019 h 656"/>
                  <a:gd name="T16" fmla="+- 0 5599 559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97" name="Group 1439"/>
            <p:cNvGrpSpPr>
              <a:grpSpLocks/>
            </p:cNvGrpSpPr>
            <p:nvPr/>
          </p:nvGrpSpPr>
          <p:grpSpPr bwMode="auto">
            <a:xfrm>
              <a:off x="5599" y="4018"/>
              <a:ext cx="82" cy="2"/>
              <a:chOff x="5599" y="4018"/>
              <a:chExt cx="82" cy="2"/>
            </a:xfrm>
          </p:grpSpPr>
          <p:sp>
            <p:nvSpPr>
              <p:cNvPr id="38442" name="Freeform 1440"/>
              <p:cNvSpPr>
                <a:spLocks/>
              </p:cNvSpPr>
              <p:nvPr/>
            </p:nvSpPr>
            <p:spPr bwMode="auto">
              <a:xfrm>
                <a:off x="5599" y="4018"/>
                <a:ext cx="82" cy="2"/>
              </a:xfrm>
              <a:custGeom>
                <a:avLst/>
                <a:gdLst>
                  <a:gd name="T0" fmla="+- 0 5599 5599"/>
                  <a:gd name="T1" fmla="*/ T0 w 82"/>
                  <a:gd name="T2" fmla="+- 0 5681 559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8" name="Group 1437"/>
            <p:cNvGrpSpPr>
              <a:grpSpLocks/>
            </p:cNvGrpSpPr>
            <p:nvPr/>
          </p:nvGrpSpPr>
          <p:grpSpPr bwMode="auto">
            <a:xfrm>
              <a:off x="5600" y="4674"/>
              <a:ext cx="80" cy="2"/>
              <a:chOff x="5600" y="4674"/>
              <a:chExt cx="80" cy="2"/>
            </a:xfrm>
          </p:grpSpPr>
          <p:sp>
            <p:nvSpPr>
              <p:cNvPr id="38441" name="Freeform 1438"/>
              <p:cNvSpPr>
                <a:spLocks/>
              </p:cNvSpPr>
              <p:nvPr/>
            </p:nvSpPr>
            <p:spPr bwMode="auto">
              <a:xfrm>
                <a:off x="5600" y="4674"/>
                <a:ext cx="80" cy="2"/>
              </a:xfrm>
              <a:custGeom>
                <a:avLst/>
                <a:gdLst>
                  <a:gd name="T0" fmla="+- 0 5600 5600"/>
                  <a:gd name="T1" fmla="*/ T0 w 80"/>
                  <a:gd name="T2" fmla="+- 0 5680 560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9" name="Group 1435"/>
            <p:cNvGrpSpPr>
              <a:grpSpLocks/>
            </p:cNvGrpSpPr>
            <p:nvPr/>
          </p:nvGrpSpPr>
          <p:grpSpPr bwMode="auto">
            <a:xfrm>
              <a:off x="5602" y="4672"/>
              <a:ext cx="80" cy="2"/>
              <a:chOff x="5602" y="4672"/>
              <a:chExt cx="80" cy="2"/>
            </a:xfrm>
          </p:grpSpPr>
          <p:sp>
            <p:nvSpPr>
              <p:cNvPr id="38440" name="Freeform 1436"/>
              <p:cNvSpPr>
                <a:spLocks/>
              </p:cNvSpPr>
              <p:nvPr/>
            </p:nvSpPr>
            <p:spPr bwMode="auto">
              <a:xfrm>
                <a:off x="5602" y="4672"/>
                <a:ext cx="80" cy="2"/>
              </a:xfrm>
              <a:custGeom>
                <a:avLst/>
                <a:gdLst>
                  <a:gd name="T0" fmla="+- 0 5602 5602"/>
                  <a:gd name="T1" fmla="*/ T0 w 80"/>
                  <a:gd name="T2" fmla="+- 0 5681 560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00" name="Group 1433"/>
            <p:cNvGrpSpPr>
              <a:grpSpLocks/>
            </p:cNvGrpSpPr>
            <p:nvPr/>
          </p:nvGrpSpPr>
          <p:grpSpPr bwMode="auto">
            <a:xfrm>
              <a:off x="5678" y="4019"/>
              <a:ext cx="3" cy="652"/>
              <a:chOff x="5678" y="4019"/>
              <a:chExt cx="3" cy="652"/>
            </a:xfrm>
          </p:grpSpPr>
          <p:sp>
            <p:nvSpPr>
              <p:cNvPr id="38439" name="Freeform 1434"/>
              <p:cNvSpPr>
                <a:spLocks/>
              </p:cNvSpPr>
              <p:nvPr/>
            </p:nvSpPr>
            <p:spPr bwMode="auto">
              <a:xfrm>
                <a:off x="5678" y="4019"/>
                <a:ext cx="3" cy="652"/>
              </a:xfrm>
              <a:custGeom>
                <a:avLst/>
                <a:gdLst>
                  <a:gd name="T0" fmla="+- 0 5678 5678"/>
                  <a:gd name="T1" fmla="*/ T0 w 3"/>
                  <a:gd name="T2" fmla="+- 0 4671 4019"/>
                  <a:gd name="T3" fmla="*/ 4671 h 652"/>
                  <a:gd name="T4" fmla="+- 0 5681 5678"/>
                  <a:gd name="T5" fmla="*/ T4 w 3"/>
                  <a:gd name="T6" fmla="+- 0 4671 4019"/>
                  <a:gd name="T7" fmla="*/ 4671 h 652"/>
                  <a:gd name="T8" fmla="+- 0 5681 5678"/>
                  <a:gd name="T9" fmla="*/ T8 w 3"/>
                  <a:gd name="T10" fmla="+- 0 4019 4019"/>
                  <a:gd name="T11" fmla="*/ 4019 h 652"/>
                  <a:gd name="T12" fmla="+- 0 5678 5678"/>
                  <a:gd name="T13" fmla="*/ T12 w 3"/>
                  <a:gd name="T14" fmla="+- 0 4019 4019"/>
                  <a:gd name="T15" fmla="*/ 4019 h 652"/>
                  <a:gd name="T16" fmla="+- 0 5678 5678"/>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1" name="Group 1428"/>
            <p:cNvGrpSpPr>
              <a:grpSpLocks/>
            </p:cNvGrpSpPr>
            <p:nvPr/>
          </p:nvGrpSpPr>
          <p:grpSpPr bwMode="auto">
            <a:xfrm>
              <a:off x="5625" y="4186"/>
              <a:ext cx="43" cy="68"/>
              <a:chOff x="5625" y="4186"/>
              <a:chExt cx="43" cy="68"/>
            </a:xfrm>
          </p:grpSpPr>
          <p:sp>
            <p:nvSpPr>
              <p:cNvPr id="38435" name="Freeform 1432"/>
              <p:cNvSpPr>
                <a:spLocks/>
              </p:cNvSpPr>
              <p:nvPr/>
            </p:nvSpPr>
            <p:spPr bwMode="auto">
              <a:xfrm>
                <a:off x="5625" y="4186"/>
                <a:ext cx="43" cy="68"/>
              </a:xfrm>
              <a:custGeom>
                <a:avLst/>
                <a:gdLst>
                  <a:gd name="T0" fmla="+- 0 5628 5625"/>
                  <a:gd name="T1" fmla="*/ T0 w 43"/>
                  <a:gd name="T2" fmla="+- 0 4245 4186"/>
                  <a:gd name="T3" fmla="*/ 4245 h 68"/>
                  <a:gd name="T4" fmla="+- 0 5627 5625"/>
                  <a:gd name="T5" fmla="*/ T4 w 43"/>
                  <a:gd name="T6" fmla="+- 0 4245 4186"/>
                  <a:gd name="T7" fmla="*/ 4245 h 68"/>
                  <a:gd name="T8" fmla="+- 0 5627 5625"/>
                  <a:gd name="T9" fmla="*/ T8 w 43"/>
                  <a:gd name="T10" fmla="+- 0 4245 4186"/>
                  <a:gd name="T11" fmla="*/ 4245 h 68"/>
                  <a:gd name="T12" fmla="+- 0 5627 5625"/>
                  <a:gd name="T13" fmla="*/ T12 w 43"/>
                  <a:gd name="T14" fmla="+- 0 4246 4186"/>
                  <a:gd name="T15" fmla="*/ 4246 h 68"/>
                  <a:gd name="T16" fmla="+- 0 5626 5625"/>
                  <a:gd name="T17" fmla="*/ T16 w 43"/>
                  <a:gd name="T18" fmla="+- 0 4248 4186"/>
                  <a:gd name="T19" fmla="*/ 4248 h 68"/>
                  <a:gd name="T20" fmla="+- 0 5627 5625"/>
                  <a:gd name="T21" fmla="*/ T20 w 43"/>
                  <a:gd name="T22" fmla="+- 0 4250 4186"/>
                  <a:gd name="T23" fmla="*/ 4250 h 68"/>
                  <a:gd name="T24" fmla="+- 0 5639 5625"/>
                  <a:gd name="T25" fmla="*/ T24 w 43"/>
                  <a:gd name="T26" fmla="+- 0 4254 4186"/>
                  <a:gd name="T27" fmla="*/ 4254 h 68"/>
                  <a:gd name="T28" fmla="+- 0 5643 5625"/>
                  <a:gd name="T29" fmla="*/ T28 w 43"/>
                  <a:gd name="T30" fmla="+- 0 4254 4186"/>
                  <a:gd name="T31" fmla="*/ 4254 h 68"/>
                  <a:gd name="T32" fmla="+- 0 5646 5625"/>
                  <a:gd name="T33" fmla="*/ T32 w 43"/>
                  <a:gd name="T34" fmla="+- 0 4253 4186"/>
                  <a:gd name="T35" fmla="*/ 4253 h 68"/>
                  <a:gd name="T36" fmla="+- 0 5652 5625"/>
                  <a:gd name="T37" fmla="*/ T36 w 43"/>
                  <a:gd name="T38" fmla="+- 0 4251 4186"/>
                  <a:gd name="T39" fmla="*/ 4251 h 68"/>
                  <a:gd name="T40" fmla="+- 0 5654 5625"/>
                  <a:gd name="T41" fmla="*/ T40 w 43"/>
                  <a:gd name="T42" fmla="+- 0 4250 4186"/>
                  <a:gd name="T43" fmla="*/ 4250 h 68"/>
                  <a:gd name="T44" fmla="+- 0 5658 5625"/>
                  <a:gd name="T45" fmla="*/ T44 w 43"/>
                  <a:gd name="T46" fmla="+- 0 4247 4186"/>
                  <a:gd name="T47" fmla="*/ 4247 h 68"/>
                  <a:gd name="T48" fmla="+- 0 5640 5625"/>
                  <a:gd name="T49" fmla="*/ T48 w 43"/>
                  <a:gd name="T50" fmla="+- 0 4247 4186"/>
                  <a:gd name="T51" fmla="*/ 4247 h 68"/>
                  <a:gd name="T52" fmla="+- 0 5635 5625"/>
                  <a:gd name="T53" fmla="*/ T52 w 43"/>
                  <a:gd name="T54" fmla="+- 0 4247 4186"/>
                  <a:gd name="T55" fmla="*/ 4247 h 68"/>
                  <a:gd name="T56" fmla="+- 0 5632 5625"/>
                  <a:gd name="T57" fmla="*/ T56 w 43"/>
                  <a:gd name="T58" fmla="+- 0 4246 4186"/>
                  <a:gd name="T59" fmla="*/ 4246 h 68"/>
                  <a:gd name="T60" fmla="+- 0 5629 5625"/>
                  <a:gd name="T61" fmla="*/ T60 w 43"/>
                  <a:gd name="T62" fmla="+- 0 4245 4186"/>
                  <a:gd name="T63" fmla="*/ 4245 h 68"/>
                  <a:gd name="T64" fmla="+- 0 5628 5625"/>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2" y="59"/>
                    </a:lnTo>
                    <a:lnTo>
                      <a:pt x="2" y="60"/>
                    </a:lnTo>
                    <a:lnTo>
                      <a:pt x="1" y="62"/>
                    </a:lnTo>
                    <a:lnTo>
                      <a:pt x="2" y="64"/>
                    </a:lnTo>
                    <a:lnTo>
                      <a:pt x="14" y="68"/>
                    </a:lnTo>
                    <a:lnTo>
                      <a:pt x="18" y="68"/>
                    </a:lnTo>
                    <a:lnTo>
                      <a:pt x="21" y="67"/>
                    </a:lnTo>
                    <a:lnTo>
                      <a:pt x="27" y="65"/>
                    </a:lnTo>
                    <a:lnTo>
                      <a:pt x="29" y="64"/>
                    </a:lnTo>
                    <a:lnTo>
                      <a:pt x="33" y="61"/>
                    </a:lnTo>
                    <a:lnTo>
                      <a:pt x="15" y="61"/>
                    </a:lnTo>
                    <a:lnTo>
                      <a:pt x="10" y="61"/>
                    </a:lnTo>
                    <a:lnTo>
                      <a:pt x="7" y="60"/>
                    </a:lnTo>
                    <a:lnTo>
                      <a:pt x="4"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6" name="Freeform 1431"/>
              <p:cNvSpPr>
                <a:spLocks/>
              </p:cNvSpPr>
              <p:nvPr/>
            </p:nvSpPr>
            <p:spPr bwMode="auto">
              <a:xfrm>
                <a:off x="5625" y="4186"/>
                <a:ext cx="43" cy="68"/>
              </a:xfrm>
              <a:custGeom>
                <a:avLst/>
                <a:gdLst>
                  <a:gd name="T0" fmla="+- 0 5667 5625"/>
                  <a:gd name="T1" fmla="*/ T0 w 43"/>
                  <a:gd name="T2" fmla="+- 0 4224 4186"/>
                  <a:gd name="T3" fmla="*/ 4224 h 68"/>
                  <a:gd name="T4" fmla="+- 0 5658 5625"/>
                  <a:gd name="T5" fmla="*/ T4 w 43"/>
                  <a:gd name="T6" fmla="+- 0 4224 4186"/>
                  <a:gd name="T7" fmla="*/ 4224 h 68"/>
                  <a:gd name="T8" fmla="+- 0 5658 5625"/>
                  <a:gd name="T9" fmla="*/ T8 w 43"/>
                  <a:gd name="T10" fmla="+- 0 4228 4186"/>
                  <a:gd name="T11" fmla="*/ 4228 h 68"/>
                  <a:gd name="T12" fmla="+- 0 5658 5625"/>
                  <a:gd name="T13" fmla="*/ T12 w 43"/>
                  <a:gd name="T14" fmla="+- 0 4230 4186"/>
                  <a:gd name="T15" fmla="*/ 4230 h 68"/>
                  <a:gd name="T16" fmla="+- 0 5643 5625"/>
                  <a:gd name="T17" fmla="*/ T16 w 43"/>
                  <a:gd name="T18" fmla="+- 0 4247 4186"/>
                  <a:gd name="T19" fmla="*/ 4247 h 68"/>
                  <a:gd name="T20" fmla="+- 0 5658 5625"/>
                  <a:gd name="T21" fmla="*/ T20 w 43"/>
                  <a:gd name="T22" fmla="+- 0 4247 4186"/>
                  <a:gd name="T23" fmla="*/ 4247 h 68"/>
                  <a:gd name="T24" fmla="+- 0 5666 5625"/>
                  <a:gd name="T25" fmla="*/ T24 w 43"/>
                  <a:gd name="T26" fmla="+- 0 4229 4186"/>
                  <a:gd name="T27" fmla="*/ 4229 h 68"/>
                  <a:gd name="T28" fmla="+- 0 5667 5625"/>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3" y="38"/>
                    </a:lnTo>
                    <a:lnTo>
                      <a:pt x="33" y="42"/>
                    </a:lnTo>
                    <a:lnTo>
                      <a:pt x="33" y="44"/>
                    </a:lnTo>
                    <a:lnTo>
                      <a:pt x="18" y="61"/>
                    </a:lnTo>
                    <a:lnTo>
                      <a:pt x="33" y="61"/>
                    </a:lnTo>
                    <a:lnTo>
                      <a:pt x="41"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7" name="Freeform 1430"/>
              <p:cNvSpPr>
                <a:spLocks/>
              </p:cNvSpPr>
              <p:nvPr/>
            </p:nvSpPr>
            <p:spPr bwMode="auto">
              <a:xfrm>
                <a:off x="5625" y="4186"/>
                <a:ext cx="43" cy="68"/>
              </a:xfrm>
              <a:custGeom>
                <a:avLst/>
                <a:gdLst>
                  <a:gd name="T0" fmla="+- 0 5649 5625"/>
                  <a:gd name="T1" fmla="*/ T0 w 43"/>
                  <a:gd name="T2" fmla="+- 0 4186 4186"/>
                  <a:gd name="T3" fmla="*/ 4186 h 68"/>
                  <a:gd name="T4" fmla="+- 0 5642 5625"/>
                  <a:gd name="T5" fmla="*/ T4 w 43"/>
                  <a:gd name="T6" fmla="+- 0 4186 4186"/>
                  <a:gd name="T7" fmla="*/ 4186 h 68"/>
                  <a:gd name="T8" fmla="+- 0 5639 5625"/>
                  <a:gd name="T9" fmla="*/ T8 w 43"/>
                  <a:gd name="T10" fmla="+- 0 4187 4186"/>
                  <a:gd name="T11" fmla="*/ 4187 h 68"/>
                  <a:gd name="T12" fmla="+- 0 5625 5625"/>
                  <a:gd name="T13" fmla="*/ T12 w 43"/>
                  <a:gd name="T14" fmla="+- 0 4212 4186"/>
                  <a:gd name="T15" fmla="*/ 4212 h 68"/>
                  <a:gd name="T16" fmla="+- 0 5625 5625"/>
                  <a:gd name="T17" fmla="*/ T16 w 43"/>
                  <a:gd name="T18" fmla="+- 0 4214 4186"/>
                  <a:gd name="T19" fmla="*/ 4214 h 68"/>
                  <a:gd name="T20" fmla="+- 0 5640 5625"/>
                  <a:gd name="T21" fmla="*/ T20 w 43"/>
                  <a:gd name="T22" fmla="+- 0 4228 4186"/>
                  <a:gd name="T23" fmla="*/ 4228 h 68"/>
                  <a:gd name="T24" fmla="+- 0 5647 5625"/>
                  <a:gd name="T25" fmla="*/ T24 w 43"/>
                  <a:gd name="T26" fmla="+- 0 4228 4186"/>
                  <a:gd name="T27" fmla="*/ 4228 h 68"/>
                  <a:gd name="T28" fmla="+- 0 5650 5625"/>
                  <a:gd name="T29" fmla="*/ T28 w 43"/>
                  <a:gd name="T30" fmla="+- 0 4227 4186"/>
                  <a:gd name="T31" fmla="*/ 4227 h 68"/>
                  <a:gd name="T32" fmla="+- 0 5655 5625"/>
                  <a:gd name="T33" fmla="*/ T32 w 43"/>
                  <a:gd name="T34" fmla="+- 0 4226 4186"/>
                  <a:gd name="T35" fmla="*/ 4226 h 68"/>
                  <a:gd name="T36" fmla="+- 0 5657 5625"/>
                  <a:gd name="T37" fmla="*/ T36 w 43"/>
                  <a:gd name="T38" fmla="+- 0 4225 4186"/>
                  <a:gd name="T39" fmla="*/ 4225 h 68"/>
                  <a:gd name="T40" fmla="+- 0 5658 5625"/>
                  <a:gd name="T41" fmla="*/ T40 w 43"/>
                  <a:gd name="T42" fmla="+- 0 4224 4186"/>
                  <a:gd name="T43" fmla="*/ 4224 h 68"/>
                  <a:gd name="T44" fmla="+- 0 5667 5625"/>
                  <a:gd name="T45" fmla="*/ T44 w 43"/>
                  <a:gd name="T46" fmla="+- 0 4224 4186"/>
                  <a:gd name="T47" fmla="*/ 4224 h 68"/>
                  <a:gd name="T48" fmla="+- 0 5667 5625"/>
                  <a:gd name="T49" fmla="*/ T48 w 43"/>
                  <a:gd name="T50" fmla="+- 0 4221 4186"/>
                  <a:gd name="T51" fmla="*/ 4221 h 68"/>
                  <a:gd name="T52" fmla="+- 0 5643 5625"/>
                  <a:gd name="T53" fmla="*/ T52 w 43"/>
                  <a:gd name="T54" fmla="+- 0 4221 4186"/>
                  <a:gd name="T55" fmla="*/ 4221 h 68"/>
                  <a:gd name="T56" fmla="+- 0 5641 5625"/>
                  <a:gd name="T57" fmla="*/ T56 w 43"/>
                  <a:gd name="T58" fmla="+- 0 4221 4186"/>
                  <a:gd name="T59" fmla="*/ 4221 h 68"/>
                  <a:gd name="T60" fmla="+- 0 5633 5625"/>
                  <a:gd name="T61" fmla="*/ T60 w 43"/>
                  <a:gd name="T62" fmla="+- 0 4211 4186"/>
                  <a:gd name="T63" fmla="*/ 4211 h 68"/>
                  <a:gd name="T64" fmla="+- 0 5634 5625"/>
                  <a:gd name="T65" fmla="*/ T64 w 43"/>
                  <a:gd name="T66" fmla="+- 0 4205 4186"/>
                  <a:gd name="T67" fmla="*/ 4205 h 68"/>
                  <a:gd name="T68" fmla="+- 0 5643 5625"/>
                  <a:gd name="T69" fmla="*/ T68 w 43"/>
                  <a:gd name="T70" fmla="+- 0 4193 4186"/>
                  <a:gd name="T71" fmla="*/ 4193 h 68"/>
                  <a:gd name="T72" fmla="+- 0 5662 5625"/>
                  <a:gd name="T73" fmla="*/ T72 w 43"/>
                  <a:gd name="T74" fmla="+- 0 4193 4186"/>
                  <a:gd name="T75" fmla="*/ 4193 h 68"/>
                  <a:gd name="T76" fmla="+- 0 5660 5625"/>
                  <a:gd name="T77" fmla="*/ T76 w 43"/>
                  <a:gd name="T78" fmla="+- 0 4192 4186"/>
                  <a:gd name="T79" fmla="*/ 4192 h 68"/>
                  <a:gd name="T80" fmla="+- 0 5657 5625"/>
                  <a:gd name="T81" fmla="*/ T80 w 43"/>
                  <a:gd name="T82" fmla="+- 0 4189 4186"/>
                  <a:gd name="T83" fmla="*/ 4189 h 68"/>
                  <a:gd name="T84" fmla="+- 0 5655 5625"/>
                  <a:gd name="T85" fmla="*/ T84 w 43"/>
                  <a:gd name="T86" fmla="+- 0 4188 4186"/>
                  <a:gd name="T87" fmla="*/ 4188 h 68"/>
                  <a:gd name="T88" fmla="+- 0 5651 5625"/>
                  <a:gd name="T89" fmla="*/ T88 w 43"/>
                  <a:gd name="T90" fmla="+- 0 4187 4186"/>
                  <a:gd name="T91" fmla="*/ 4187 h 68"/>
                  <a:gd name="T92" fmla="+- 0 5649 5625"/>
                  <a:gd name="T93" fmla="*/ T92 w 43"/>
                  <a:gd name="T94" fmla="+- 0 4186 4186"/>
                  <a:gd name="T95"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8"/>
                    </a:lnTo>
                    <a:lnTo>
                      <a:pt x="15" y="42"/>
                    </a:lnTo>
                    <a:lnTo>
                      <a:pt x="22" y="42"/>
                    </a:lnTo>
                    <a:lnTo>
                      <a:pt x="25" y="41"/>
                    </a:lnTo>
                    <a:lnTo>
                      <a:pt x="30" y="40"/>
                    </a:lnTo>
                    <a:lnTo>
                      <a:pt x="32" y="39"/>
                    </a:lnTo>
                    <a:lnTo>
                      <a:pt x="33" y="38"/>
                    </a:lnTo>
                    <a:lnTo>
                      <a:pt x="42" y="38"/>
                    </a:lnTo>
                    <a:lnTo>
                      <a:pt x="42" y="35"/>
                    </a:lnTo>
                    <a:lnTo>
                      <a:pt x="18" y="35"/>
                    </a:lnTo>
                    <a:lnTo>
                      <a:pt x="16" y="35"/>
                    </a:lnTo>
                    <a:lnTo>
                      <a:pt x="8" y="25"/>
                    </a:lnTo>
                    <a:lnTo>
                      <a:pt x="9" y="19"/>
                    </a:lnTo>
                    <a:lnTo>
                      <a:pt x="18" y="7"/>
                    </a:lnTo>
                    <a:lnTo>
                      <a:pt x="37" y="7"/>
                    </a:lnTo>
                    <a:lnTo>
                      <a:pt x="35" y="6"/>
                    </a:lnTo>
                    <a:lnTo>
                      <a:pt x="32" y="3"/>
                    </a:lnTo>
                    <a:lnTo>
                      <a:pt x="30" y="2"/>
                    </a:lnTo>
                    <a:lnTo>
                      <a:pt x="26"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8" name="Freeform 1429"/>
              <p:cNvSpPr>
                <a:spLocks/>
              </p:cNvSpPr>
              <p:nvPr/>
            </p:nvSpPr>
            <p:spPr bwMode="auto">
              <a:xfrm>
                <a:off x="5625" y="4186"/>
                <a:ext cx="43" cy="68"/>
              </a:xfrm>
              <a:custGeom>
                <a:avLst/>
                <a:gdLst>
                  <a:gd name="T0" fmla="+- 0 5662 5625"/>
                  <a:gd name="T1" fmla="*/ T0 w 43"/>
                  <a:gd name="T2" fmla="+- 0 4193 4186"/>
                  <a:gd name="T3" fmla="*/ 4193 h 68"/>
                  <a:gd name="T4" fmla="+- 0 5647 5625"/>
                  <a:gd name="T5" fmla="*/ T4 w 43"/>
                  <a:gd name="T6" fmla="+- 0 4193 4186"/>
                  <a:gd name="T7" fmla="*/ 4193 h 68"/>
                  <a:gd name="T8" fmla="+- 0 5649 5625"/>
                  <a:gd name="T9" fmla="*/ T8 w 43"/>
                  <a:gd name="T10" fmla="+- 0 4194 4186"/>
                  <a:gd name="T11" fmla="*/ 4194 h 68"/>
                  <a:gd name="T12" fmla="+- 0 5652 5625"/>
                  <a:gd name="T13" fmla="*/ T12 w 43"/>
                  <a:gd name="T14" fmla="+- 0 4195 4186"/>
                  <a:gd name="T15" fmla="*/ 4195 h 68"/>
                  <a:gd name="T16" fmla="+- 0 5658 5625"/>
                  <a:gd name="T17" fmla="*/ T16 w 43"/>
                  <a:gd name="T18" fmla="+- 0 4217 4186"/>
                  <a:gd name="T19" fmla="*/ 4217 h 68"/>
                  <a:gd name="T20" fmla="+- 0 5657 5625"/>
                  <a:gd name="T21" fmla="*/ T20 w 43"/>
                  <a:gd name="T22" fmla="+- 0 4218 4186"/>
                  <a:gd name="T23" fmla="*/ 4218 h 68"/>
                  <a:gd name="T24" fmla="+- 0 5655 5625"/>
                  <a:gd name="T25" fmla="*/ T24 w 43"/>
                  <a:gd name="T26" fmla="+- 0 4219 4186"/>
                  <a:gd name="T27" fmla="*/ 4219 h 68"/>
                  <a:gd name="T28" fmla="+- 0 5650 5625"/>
                  <a:gd name="T29" fmla="*/ T28 w 43"/>
                  <a:gd name="T30" fmla="+- 0 4220 4186"/>
                  <a:gd name="T31" fmla="*/ 4220 h 68"/>
                  <a:gd name="T32" fmla="+- 0 5647 5625"/>
                  <a:gd name="T33" fmla="*/ T32 w 43"/>
                  <a:gd name="T34" fmla="+- 0 4221 4186"/>
                  <a:gd name="T35" fmla="*/ 4221 h 68"/>
                  <a:gd name="T36" fmla="+- 0 5667 5625"/>
                  <a:gd name="T37" fmla="*/ T36 w 43"/>
                  <a:gd name="T38" fmla="+- 0 4221 4186"/>
                  <a:gd name="T39" fmla="*/ 4221 h 68"/>
                  <a:gd name="T40" fmla="+- 0 5664 5625"/>
                  <a:gd name="T41" fmla="*/ T40 w 43"/>
                  <a:gd name="T42" fmla="+- 0 4197 4186"/>
                  <a:gd name="T43" fmla="*/ 4197 h 68"/>
                  <a:gd name="T44" fmla="+- 0 5662 5625"/>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8"/>
                    </a:lnTo>
                    <a:lnTo>
                      <a:pt x="27" y="9"/>
                    </a:lnTo>
                    <a:lnTo>
                      <a:pt x="33" y="31"/>
                    </a:lnTo>
                    <a:lnTo>
                      <a:pt x="32" y="32"/>
                    </a:lnTo>
                    <a:lnTo>
                      <a:pt x="30" y="33"/>
                    </a:lnTo>
                    <a:lnTo>
                      <a:pt x="25" y="34"/>
                    </a:lnTo>
                    <a:lnTo>
                      <a:pt x="22"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2" name="Group 1423"/>
            <p:cNvGrpSpPr>
              <a:grpSpLocks/>
            </p:cNvGrpSpPr>
            <p:nvPr/>
          </p:nvGrpSpPr>
          <p:grpSpPr bwMode="auto">
            <a:xfrm>
              <a:off x="5625" y="4310"/>
              <a:ext cx="43" cy="68"/>
              <a:chOff x="5625" y="4310"/>
              <a:chExt cx="43" cy="68"/>
            </a:xfrm>
          </p:grpSpPr>
          <p:sp>
            <p:nvSpPr>
              <p:cNvPr id="38431" name="Freeform 1427"/>
              <p:cNvSpPr>
                <a:spLocks/>
              </p:cNvSpPr>
              <p:nvPr/>
            </p:nvSpPr>
            <p:spPr bwMode="auto">
              <a:xfrm>
                <a:off x="5625" y="4310"/>
                <a:ext cx="43" cy="68"/>
              </a:xfrm>
              <a:custGeom>
                <a:avLst/>
                <a:gdLst>
                  <a:gd name="T0" fmla="+- 0 5628 5625"/>
                  <a:gd name="T1" fmla="*/ T0 w 43"/>
                  <a:gd name="T2" fmla="+- 0 4368 4310"/>
                  <a:gd name="T3" fmla="*/ 4368 h 68"/>
                  <a:gd name="T4" fmla="+- 0 5627 5625"/>
                  <a:gd name="T5" fmla="*/ T4 w 43"/>
                  <a:gd name="T6" fmla="+- 0 4368 4310"/>
                  <a:gd name="T7" fmla="*/ 4368 h 68"/>
                  <a:gd name="T8" fmla="+- 0 5627 5625"/>
                  <a:gd name="T9" fmla="*/ T8 w 43"/>
                  <a:gd name="T10" fmla="+- 0 4368 4310"/>
                  <a:gd name="T11" fmla="*/ 4368 h 68"/>
                  <a:gd name="T12" fmla="+- 0 5627 5625"/>
                  <a:gd name="T13" fmla="*/ T12 w 43"/>
                  <a:gd name="T14" fmla="+- 0 4369 4310"/>
                  <a:gd name="T15" fmla="*/ 4369 h 68"/>
                  <a:gd name="T16" fmla="+- 0 5626 5625"/>
                  <a:gd name="T17" fmla="*/ T16 w 43"/>
                  <a:gd name="T18" fmla="+- 0 4371 4310"/>
                  <a:gd name="T19" fmla="*/ 4371 h 68"/>
                  <a:gd name="T20" fmla="+- 0 5627 5625"/>
                  <a:gd name="T21" fmla="*/ T20 w 43"/>
                  <a:gd name="T22" fmla="+- 0 4373 4310"/>
                  <a:gd name="T23" fmla="*/ 4373 h 68"/>
                  <a:gd name="T24" fmla="+- 0 5639 5625"/>
                  <a:gd name="T25" fmla="*/ T24 w 43"/>
                  <a:gd name="T26" fmla="+- 0 4377 4310"/>
                  <a:gd name="T27" fmla="*/ 4377 h 68"/>
                  <a:gd name="T28" fmla="+- 0 5643 5625"/>
                  <a:gd name="T29" fmla="*/ T28 w 43"/>
                  <a:gd name="T30" fmla="+- 0 4377 4310"/>
                  <a:gd name="T31" fmla="*/ 4377 h 68"/>
                  <a:gd name="T32" fmla="+- 0 5658 5625"/>
                  <a:gd name="T33" fmla="*/ T32 w 43"/>
                  <a:gd name="T34" fmla="+- 0 4370 4310"/>
                  <a:gd name="T35" fmla="*/ 4370 h 68"/>
                  <a:gd name="T36" fmla="+- 0 5640 5625"/>
                  <a:gd name="T37" fmla="*/ T36 w 43"/>
                  <a:gd name="T38" fmla="+- 0 4370 4310"/>
                  <a:gd name="T39" fmla="*/ 4370 h 68"/>
                  <a:gd name="T40" fmla="+- 0 5635 5625"/>
                  <a:gd name="T41" fmla="*/ T40 w 43"/>
                  <a:gd name="T42" fmla="+- 0 4370 4310"/>
                  <a:gd name="T43" fmla="*/ 4370 h 68"/>
                  <a:gd name="T44" fmla="+- 0 5632 5625"/>
                  <a:gd name="T45" fmla="*/ T44 w 43"/>
                  <a:gd name="T46" fmla="+- 0 4369 4310"/>
                  <a:gd name="T47" fmla="*/ 4369 h 68"/>
                  <a:gd name="T48" fmla="+- 0 5629 5625"/>
                  <a:gd name="T49" fmla="*/ T48 w 43"/>
                  <a:gd name="T50" fmla="+- 0 4368 4310"/>
                  <a:gd name="T51" fmla="*/ 4368 h 68"/>
                  <a:gd name="T52" fmla="+- 0 5628 5625"/>
                  <a:gd name="T53" fmla="*/ T52 w 43"/>
                  <a:gd name="T54" fmla="+- 0 4368 4310"/>
                  <a:gd name="T55"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43" h="68">
                    <a:moveTo>
                      <a:pt x="3" y="58"/>
                    </a:moveTo>
                    <a:lnTo>
                      <a:pt x="2" y="58"/>
                    </a:lnTo>
                    <a:lnTo>
                      <a:pt x="2" y="59"/>
                    </a:lnTo>
                    <a:lnTo>
                      <a:pt x="1" y="61"/>
                    </a:lnTo>
                    <a:lnTo>
                      <a:pt x="2" y="63"/>
                    </a:lnTo>
                    <a:lnTo>
                      <a:pt x="14" y="67"/>
                    </a:lnTo>
                    <a:lnTo>
                      <a:pt x="18" y="67"/>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2" name="Freeform 1426"/>
              <p:cNvSpPr>
                <a:spLocks/>
              </p:cNvSpPr>
              <p:nvPr/>
            </p:nvSpPr>
            <p:spPr bwMode="auto">
              <a:xfrm>
                <a:off x="5625" y="4310"/>
                <a:ext cx="43" cy="68"/>
              </a:xfrm>
              <a:custGeom>
                <a:avLst/>
                <a:gdLst>
                  <a:gd name="T0" fmla="+- 0 5667 5625"/>
                  <a:gd name="T1" fmla="*/ T0 w 43"/>
                  <a:gd name="T2" fmla="+- 0 4347 4310"/>
                  <a:gd name="T3" fmla="*/ 4347 h 68"/>
                  <a:gd name="T4" fmla="+- 0 5658 5625"/>
                  <a:gd name="T5" fmla="*/ T4 w 43"/>
                  <a:gd name="T6" fmla="+- 0 4347 4310"/>
                  <a:gd name="T7" fmla="*/ 4347 h 68"/>
                  <a:gd name="T8" fmla="+- 0 5658 5625"/>
                  <a:gd name="T9" fmla="*/ T8 w 43"/>
                  <a:gd name="T10" fmla="+- 0 4351 4310"/>
                  <a:gd name="T11" fmla="*/ 4351 h 68"/>
                  <a:gd name="T12" fmla="+- 0 5658 5625"/>
                  <a:gd name="T13" fmla="*/ T12 w 43"/>
                  <a:gd name="T14" fmla="+- 0 4353 4310"/>
                  <a:gd name="T15" fmla="*/ 4353 h 68"/>
                  <a:gd name="T16" fmla="+- 0 5643 5625"/>
                  <a:gd name="T17" fmla="*/ T16 w 43"/>
                  <a:gd name="T18" fmla="+- 0 4370 4310"/>
                  <a:gd name="T19" fmla="*/ 4370 h 68"/>
                  <a:gd name="T20" fmla="+- 0 5658 5625"/>
                  <a:gd name="T21" fmla="*/ T20 w 43"/>
                  <a:gd name="T22" fmla="+- 0 4370 4310"/>
                  <a:gd name="T23" fmla="*/ 4370 h 68"/>
                  <a:gd name="T24" fmla="+- 0 5666 5625"/>
                  <a:gd name="T25" fmla="*/ T24 w 43"/>
                  <a:gd name="T26" fmla="+- 0 4352 4310"/>
                  <a:gd name="T27" fmla="*/ 4352 h 68"/>
                  <a:gd name="T28" fmla="+- 0 5667 5625"/>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3" name="Freeform 1425"/>
              <p:cNvSpPr>
                <a:spLocks/>
              </p:cNvSpPr>
              <p:nvPr/>
            </p:nvSpPr>
            <p:spPr bwMode="auto">
              <a:xfrm>
                <a:off x="5625" y="4310"/>
                <a:ext cx="43" cy="68"/>
              </a:xfrm>
              <a:custGeom>
                <a:avLst/>
                <a:gdLst>
                  <a:gd name="T0" fmla="+- 0 5649 5625"/>
                  <a:gd name="T1" fmla="*/ T0 w 43"/>
                  <a:gd name="T2" fmla="+- 0 4310 4310"/>
                  <a:gd name="T3" fmla="*/ 4310 h 68"/>
                  <a:gd name="T4" fmla="+- 0 5642 5625"/>
                  <a:gd name="T5" fmla="*/ T4 w 43"/>
                  <a:gd name="T6" fmla="+- 0 4310 4310"/>
                  <a:gd name="T7" fmla="*/ 4310 h 68"/>
                  <a:gd name="T8" fmla="+- 0 5639 5625"/>
                  <a:gd name="T9" fmla="*/ T8 w 43"/>
                  <a:gd name="T10" fmla="+- 0 4310 4310"/>
                  <a:gd name="T11" fmla="*/ 4310 h 68"/>
                  <a:gd name="T12" fmla="+- 0 5625 5625"/>
                  <a:gd name="T13" fmla="*/ T12 w 43"/>
                  <a:gd name="T14" fmla="+- 0 4335 4310"/>
                  <a:gd name="T15" fmla="*/ 4335 h 68"/>
                  <a:gd name="T16" fmla="+- 0 5625 5625"/>
                  <a:gd name="T17" fmla="*/ T16 w 43"/>
                  <a:gd name="T18" fmla="+- 0 4337 4310"/>
                  <a:gd name="T19" fmla="*/ 4337 h 68"/>
                  <a:gd name="T20" fmla="+- 0 5640 5625"/>
                  <a:gd name="T21" fmla="*/ T20 w 43"/>
                  <a:gd name="T22" fmla="+- 0 4351 4310"/>
                  <a:gd name="T23" fmla="*/ 4351 h 68"/>
                  <a:gd name="T24" fmla="+- 0 5647 5625"/>
                  <a:gd name="T25" fmla="*/ T24 w 43"/>
                  <a:gd name="T26" fmla="+- 0 4351 4310"/>
                  <a:gd name="T27" fmla="*/ 4351 h 68"/>
                  <a:gd name="T28" fmla="+- 0 5650 5625"/>
                  <a:gd name="T29" fmla="*/ T28 w 43"/>
                  <a:gd name="T30" fmla="+- 0 4350 4310"/>
                  <a:gd name="T31" fmla="*/ 4350 h 68"/>
                  <a:gd name="T32" fmla="+- 0 5655 5625"/>
                  <a:gd name="T33" fmla="*/ T32 w 43"/>
                  <a:gd name="T34" fmla="+- 0 4349 4310"/>
                  <a:gd name="T35" fmla="*/ 4349 h 68"/>
                  <a:gd name="T36" fmla="+- 0 5657 5625"/>
                  <a:gd name="T37" fmla="*/ T36 w 43"/>
                  <a:gd name="T38" fmla="+- 0 4348 4310"/>
                  <a:gd name="T39" fmla="*/ 4348 h 68"/>
                  <a:gd name="T40" fmla="+- 0 5658 5625"/>
                  <a:gd name="T41" fmla="*/ T40 w 43"/>
                  <a:gd name="T42" fmla="+- 0 4347 4310"/>
                  <a:gd name="T43" fmla="*/ 4347 h 68"/>
                  <a:gd name="T44" fmla="+- 0 5667 5625"/>
                  <a:gd name="T45" fmla="*/ T44 w 43"/>
                  <a:gd name="T46" fmla="+- 0 4347 4310"/>
                  <a:gd name="T47" fmla="*/ 4347 h 68"/>
                  <a:gd name="T48" fmla="+- 0 5667 5625"/>
                  <a:gd name="T49" fmla="*/ T48 w 43"/>
                  <a:gd name="T50" fmla="+- 0 4344 4310"/>
                  <a:gd name="T51" fmla="*/ 4344 h 68"/>
                  <a:gd name="T52" fmla="+- 0 5643 5625"/>
                  <a:gd name="T53" fmla="*/ T52 w 43"/>
                  <a:gd name="T54" fmla="+- 0 4344 4310"/>
                  <a:gd name="T55" fmla="*/ 4344 h 68"/>
                  <a:gd name="T56" fmla="+- 0 5641 5625"/>
                  <a:gd name="T57" fmla="*/ T56 w 43"/>
                  <a:gd name="T58" fmla="+- 0 4344 4310"/>
                  <a:gd name="T59" fmla="*/ 4344 h 68"/>
                  <a:gd name="T60" fmla="+- 0 5633 5625"/>
                  <a:gd name="T61" fmla="*/ T60 w 43"/>
                  <a:gd name="T62" fmla="+- 0 4334 4310"/>
                  <a:gd name="T63" fmla="*/ 4334 h 68"/>
                  <a:gd name="T64" fmla="+- 0 5634 5625"/>
                  <a:gd name="T65" fmla="*/ T64 w 43"/>
                  <a:gd name="T66" fmla="+- 0 4328 4310"/>
                  <a:gd name="T67" fmla="*/ 4328 h 68"/>
                  <a:gd name="T68" fmla="+- 0 5643 5625"/>
                  <a:gd name="T69" fmla="*/ T68 w 43"/>
                  <a:gd name="T70" fmla="+- 0 4316 4310"/>
                  <a:gd name="T71" fmla="*/ 4316 h 68"/>
                  <a:gd name="T72" fmla="+- 0 5662 5625"/>
                  <a:gd name="T73" fmla="*/ T72 w 43"/>
                  <a:gd name="T74" fmla="+- 0 4316 4310"/>
                  <a:gd name="T75" fmla="*/ 4316 h 68"/>
                  <a:gd name="T76" fmla="+- 0 5660 5625"/>
                  <a:gd name="T77" fmla="*/ T76 w 43"/>
                  <a:gd name="T78" fmla="+- 0 4315 4310"/>
                  <a:gd name="T79" fmla="*/ 4315 h 68"/>
                  <a:gd name="T80" fmla="+- 0 5657 5625"/>
                  <a:gd name="T81" fmla="*/ T80 w 43"/>
                  <a:gd name="T82" fmla="+- 0 4312 4310"/>
                  <a:gd name="T83" fmla="*/ 4312 h 68"/>
                  <a:gd name="T84" fmla="+- 0 5655 5625"/>
                  <a:gd name="T85" fmla="*/ T84 w 43"/>
                  <a:gd name="T86" fmla="+- 0 4311 4310"/>
                  <a:gd name="T87" fmla="*/ 4311 h 68"/>
                  <a:gd name="T88" fmla="+- 0 5651 5625"/>
                  <a:gd name="T89" fmla="*/ T88 w 43"/>
                  <a:gd name="T90" fmla="+- 0 4310 4310"/>
                  <a:gd name="T91" fmla="*/ 4310 h 68"/>
                  <a:gd name="T92" fmla="+- 0 5649 5625"/>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0"/>
                    </a:lnTo>
                    <a:lnTo>
                      <a:pt x="0" y="25"/>
                    </a:lnTo>
                    <a:lnTo>
                      <a:pt x="0" y="27"/>
                    </a:lnTo>
                    <a:lnTo>
                      <a:pt x="15" y="41"/>
                    </a:lnTo>
                    <a:lnTo>
                      <a:pt x="22" y="41"/>
                    </a:lnTo>
                    <a:lnTo>
                      <a:pt x="25" y="40"/>
                    </a:lnTo>
                    <a:lnTo>
                      <a:pt x="30" y="39"/>
                    </a:lnTo>
                    <a:lnTo>
                      <a:pt x="32" y="38"/>
                    </a:lnTo>
                    <a:lnTo>
                      <a:pt x="33" y="37"/>
                    </a:lnTo>
                    <a:lnTo>
                      <a:pt x="42" y="37"/>
                    </a:lnTo>
                    <a:lnTo>
                      <a:pt x="42" y="34"/>
                    </a:lnTo>
                    <a:lnTo>
                      <a:pt x="18" y="34"/>
                    </a:lnTo>
                    <a:lnTo>
                      <a:pt x="16" y="34"/>
                    </a:lnTo>
                    <a:lnTo>
                      <a:pt x="8" y="24"/>
                    </a:lnTo>
                    <a:lnTo>
                      <a:pt x="9" y="18"/>
                    </a:lnTo>
                    <a:lnTo>
                      <a:pt x="18" y="6"/>
                    </a:lnTo>
                    <a:lnTo>
                      <a:pt x="37" y="6"/>
                    </a:lnTo>
                    <a:lnTo>
                      <a:pt x="35" y="5"/>
                    </a:lnTo>
                    <a:lnTo>
                      <a:pt x="32" y="2"/>
                    </a:lnTo>
                    <a:lnTo>
                      <a:pt x="30"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4" name="Freeform 1424"/>
              <p:cNvSpPr>
                <a:spLocks/>
              </p:cNvSpPr>
              <p:nvPr/>
            </p:nvSpPr>
            <p:spPr bwMode="auto">
              <a:xfrm>
                <a:off x="5625" y="4310"/>
                <a:ext cx="43" cy="68"/>
              </a:xfrm>
              <a:custGeom>
                <a:avLst/>
                <a:gdLst>
                  <a:gd name="T0" fmla="+- 0 5662 5625"/>
                  <a:gd name="T1" fmla="*/ T0 w 43"/>
                  <a:gd name="T2" fmla="+- 0 4316 4310"/>
                  <a:gd name="T3" fmla="*/ 4316 h 68"/>
                  <a:gd name="T4" fmla="+- 0 5647 5625"/>
                  <a:gd name="T5" fmla="*/ T4 w 43"/>
                  <a:gd name="T6" fmla="+- 0 4316 4310"/>
                  <a:gd name="T7" fmla="*/ 4316 h 68"/>
                  <a:gd name="T8" fmla="+- 0 5649 5625"/>
                  <a:gd name="T9" fmla="*/ T8 w 43"/>
                  <a:gd name="T10" fmla="+- 0 4317 4310"/>
                  <a:gd name="T11" fmla="*/ 4317 h 68"/>
                  <a:gd name="T12" fmla="+- 0 5652 5625"/>
                  <a:gd name="T13" fmla="*/ T12 w 43"/>
                  <a:gd name="T14" fmla="+- 0 4319 4310"/>
                  <a:gd name="T15" fmla="*/ 4319 h 68"/>
                  <a:gd name="T16" fmla="+- 0 5658 5625"/>
                  <a:gd name="T17" fmla="*/ T16 w 43"/>
                  <a:gd name="T18" fmla="+- 0 4340 4310"/>
                  <a:gd name="T19" fmla="*/ 4340 h 68"/>
                  <a:gd name="T20" fmla="+- 0 5657 5625"/>
                  <a:gd name="T21" fmla="*/ T20 w 43"/>
                  <a:gd name="T22" fmla="+- 0 4341 4310"/>
                  <a:gd name="T23" fmla="*/ 4341 h 68"/>
                  <a:gd name="T24" fmla="+- 0 5655 5625"/>
                  <a:gd name="T25" fmla="*/ T24 w 43"/>
                  <a:gd name="T26" fmla="+- 0 4342 4310"/>
                  <a:gd name="T27" fmla="*/ 4342 h 68"/>
                  <a:gd name="T28" fmla="+- 0 5650 5625"/>
                  <a:gd name="T29" fmla="*/ T28 w 43"/>
                  <a:gd name="T30" fmla="+- 0 4344 4310"/>
                  <a:gd name="T31" fmla="*/ 4344 h 68"/>
                  <a:gd name="T32" fmla="+- 0 5648 5625"/>
                  <a:gd name="T33" fmla="*/ T32 w 43"/>
                  <a:gd name="T34" fmla="+- 0 4344 4310"/>
                  <a:gd name="T35" fmla="*/ 4344 h 68"/>
                  <a:gd name="T36" fmla="+- 0 5667 5625"/>
                  <a:gd name="T37" fmla="*/ T36 w 43"/>
                  <a:gd name="T38" fmla="+- 0 4344 4310"/>
                  <a:gd name="T39" fmla="*/ 4344 h 68"/>
                  <a:gd name="T40" fmla="+- 0 5664 5625"/>
                  <a:gd name="T41" fmla="*/ T40 w 43"/>
                  <a:gd name="T42" fmla="+- 0 4320 4310"/>
                  <a:gd name="T43" fmla="*/ 4320 h 68"/>
                  <a:gd name="T44" fmla="+- 0 5662 5625"/>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2" y="6"/>
                    </a:lnTo>
                    <a:lnTo>
                      <a:pt x="24" y="7"/>
                    </a:lnTo>
                    <a:lnTo>
                      <a:pt x="27" y="9"/>
                    </a:lnTo>
                    <a:lnTo>
                      <a:pt x="33"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3" name="Group 1420"/>
            <p:cNvGrpSpPr>
              <a:grpSpLocks/>
            </p:cNvGrpSpPr>
            <p:nvPr/>
          </p:nvGrpSpPr>
          <p:grpSpPr bwMode="auto">
            <a:xfrm>
              <a:off x="5623" y="4433"/>
              <a:ext cx="47" cy="67"/>
              <a:chOff x="5623" y="4433"/>
              <a:chExt cx="47" cy="67"/>
            </a:xfrm>
          </p:grpSpPr>
          <p:sp>
            <p:nvSpPr>
              <p:cNvPr id="38429" name="Freeform 1422"/>
              <p:cNvSpPr>
                <a:spLocks/>
              </p:cNvSpPr>
              <p:nvPr/>
            </p:nvSpPr>
            <p:spPr bwMode="auto">
              <a:xfrm>
                <a:off x="5623" y="4433"/>
                <a:ext cx="47" cy="67"/>
              </a:xfrm>
              <a:custGeom>
                <a:avLst/>
                <a:gdLst>
                  <a:gd name="T0" fmla="+- 0 5651 5623"/>
                  <a:gd name="T1" fmla="*/ T0 w 47"/>
                  <a:gd name="T2" fmla="+- 0 4433 4433"/>
                  <a:gd name="T3" fmla="*/ 4433 h 67"/>
                  <a:gd name="T4" fmla="+- 0 5623 5623"/>
                  <a:gd name="T5" fmla="*/ T4 w 47"/>
                  <a:gd name="T6" fmla="+- 0 4482 4433"/>
                  <a:gd name="T7" fmla="*/ 4482 h 67"/>
                  <a:gd name="T8" fmla="+- 0 5623 5623"/>
                  <a:gd name="T9" fmla="*/ T8 w 47"/>
                  <a:gd name="T10" fmla="+- 0 4483 4433"/>
                  <a:gd name="T11" fmla="*/ 4483 h 67"/>
                  <a:gd name="T12" fmla="+- 0 5624 5623"/>
                  <a:gd name="T13" fmla="*/ T12 w 47"/>
                  <a:gd name="T14" fmla="+- 0 4484 4433"/>
                  <a:gd name="T15" fmla="*/ 4484 h 67"/>
                  <a:gd name="T16" fmla="+- 0 5652 5623"/>
                  <a:gd name="T17" fmla="*/ T16 w 47"/>
                  <a:gd name="T18" fmla="+- 0 4484 4433"/>
                  <a:gd name="T19" fmla="*/ 4484 h 67"/>
                  <a:gd name="T20" fmla="+- 0 5652 5623"/>
                  <a:gd name="T21" fmla="*/ T20 w 47"/>
                  <a:gd name="T22" fmla="+- 0 4499 4433"/>
                  <a:gd name="T23" fmla="*/ 4499 h 67"/>
                  <a:gd name="T24" fmla="+- 0 5653 5623"/>
                  <a:gd name="T25" fmla="*/ T24 w 47"/>
                  <a:gd name="T26" fmla="+- 0 4499 4433"/>
                  <a:gd name="T27" fmla="*/ 4499 h 67"/>
                  <a:gd name="T28" fmla="+- 0 5654 5623"/>
                  <a:gd name="T29" fmla="*/ T28 w 47"/>
                  <a:gd name="T30" fmla="+- 0 4499 4433"/>
                  <a:gd name="T31" fmla="*/ 4499 h 67"/>
                  <a:gd name="T32" fmla="+- 0 5658 5623"/>
                  <a:gd name="T33" fmla="*/ T32 w 47"/>
                  <a:gd name="T34" fmla="+- 0 4499 4433"/>
                  <a:gd name="T35" fmla="*/ 4499 h 67"/>
                  <a:gd name="T36" fmla="+- 0 5659 5623"/>
                  <a:gd name="T37" fmla="*/ T36 w 47"/>
                  <a:gd name="T38" fmla="+- 0 4499 4433"/>
                  <a:gd name="T39" fmla="*/ 4499 h 67"/>
                  <a:gd name="T40" fmla="+- 0 5660 5623"/>
                  <a:gd name="T41" fmla="*/ T40 w 47"/>
                  <a:gd name="T42" fmla="+- 0 4499 4433"/>
                  <a:gd name="T43" fmla="*/ 4499 h 67"/>
                  <a:gd name="T44" fmla="+- 0 5660 5623"/>
                  <a:gd name="T45" fmla="*/ T44 w 47"/>
                  <a:gd name="T46" fmla="+- 0 4498 4433"/>
                  <a:gd name="T47" fmla="*/ 4498 h 67"/>
                  <a:gd name="T48" fmla="+- 0 5660 5623"/>
                  <a:gd name="T49" fmla="*/ T48 w 47"/>
                  <a:gd name="T50" fmla="+- 0 4484 4433"/>
                  <a:gd name="T51" fmla="*/ 4484 h 67"/>
                  <a:gd name="T52" fmla="+- 0 5667 5623"/>
                  <a:gd name="T53" fmla="*/ T52 w 47"/>
                  <a:gd name="T54" fmla="+- 0 4484 4433"/>
                  <a:gd name="T55" fmla="*/ 4484 h 67"/>
                  <a:gd name="T56" fmla="+- 0 5669 5623"/>
                  <a:gd name="T57" fmla="*/ T56 w 47"/>
                  <a:gd name="T58" fmla="+- 0 4483 4433"/>
                  <a:gd name="T59" fmla="*/ 4483 h 67"/>
                  <a:gd name="T60" fmla="+- 0 5669 5623"/>
                  <a:gd name="T61" fmla="*/ T60 w 47"/>
                  <a:gd name="T62" fmla="+- 0 4481 4433"/>
                  <a:gd name="T63" fmla="*/ 4481 h 67"/>
                  <a:gd name="T64" fmla="+- 0 5669 5623"/>
                  <a:gd name="T65" fmla="*/ T64 w 47"/>
                  <a:gd name="T66" fmla="+- 0 4478 4433"/>
                  <a:gd name="T67" fmla="*/ 4478 h 67"/>
                  <a:gd name="T68" fmla="+- 0 5667 5623"/>
                  <a:gd name="T69" fmla="*/ T68 w 47"/>
                  <a:gd name="T70" fmla="+- 0 4477 4433"/>
                  <a:gd name="T71" fmla="*/ 4477 h 67"/>
                  <a:gd name="T72" fmla="+- 0 5631 5623"/>
                  <a:gd name="T73" fmla="*/ T72 w 47"/>
                  <a:gd name="T74" fmla="+- 0 4477 4433"/>
                  <a:gd name="T75" fmla="*/ 4477 h 67"/>
                  <a:gd name="T76" fmla="+- 0 5652 5623"/>
                  <a:gd name="T77" fmla="*/ T76 w 47"/>
                  <a:gd name="T78" fmla="+- 0 4441 4433"/>
                  <a:gd name="T79" fmla="*/ 4441 h 67"/>
                  <a:gd name="T80" fmla="+- 0 5660 5623"/>
                  <a:gd name="T81" fmla="*/ T80 w 47"/>
                  <a:gd name="T82" fmla="+- 0 4441 4433"/>
                  <a:gd name="T83" fmla="*/ 4441 h 67"/>
                  <a:gd name="T84" fmla="+- 0 5660 5623"/>
                  <a:gd name="T85" fmla="*/ T84 w 47"/>
                  <a:gd name="T86" fmla="+- 0 4435 4433"/>
                  <a:gd name="T87" fmla="*/ 4435 h 67"/>
                  <a:gd name="T88" fmla="+- 0 5660 5623"/>
                  <a:gd name="T89" fmla="*/ T88 w 47"/>
                  <a:gd name="T90" fmla="+- 0 4434 4433"/>
                  <a:gd name="T91" fmla="*/ 4434 h 67"/>
                  <a:gd name="T92" fmla="+- 0 5658 5623"/>
                  <a:gd name="T93" fmla="*/ T92 w 47"/>
                  <a:gd name="T94" fmla="+- 0 4434 4433"/>
                  <a:gd name="T95" fmla="*/ 4434 h 67"/>
                  <a:gd name="T96" fmla="+- 0 5657 5623"/>
                  <a:gd name="T97" fmla="*/ T96 w 47"/>
                  <a:gd name="T98" fmla="+- 0 4433 4433"/>
                  <a:gd name="T99" fmla="*/ 4433 h 67"/>
                  <a:gd name="T100" fmla="+- 0 5651 5623"/>
                  <a:gd name="T101" fmla="*/ T100 w 47"/>
                  <a:gd name="T102" fmla="+- 0 4433 4433"/>
                  <a:gd name="T103" fmla="*/ 443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9" y="51"/>
                    </a:lnTo>
                    <a:lnTo>
                      <a:pt x="29" y="66"/>
                    </a:lnTo>
                    <a:lnTo>
                      <a:pt x="30" y="66"/>
                    </a:lnTo>
                    <a:lnTo>
                      <a:pt x="31" y="66"/>
                    </a:lnTo>
                    <a:lnTo>
                      <a:pt x="35" y="66"/>
                    </a:lnTo>
                    <a:lnTo>
                      <a:pt x="36" y="66"/>
                    </a:lnTo>
                    <a:lnTo>
                      <a:pt x="37" y="66"/>
                    </a:lnTo>
                    <a:lnTo>
                      <a:pt x="37" y="65"/>
                    </a:lnTo>
                    <a:lnTo>
                      <a:pt x="37" y="51"/>
                    </a:lnTo>
                    <a:lnTo>
                      <a:pt x="44" y="51"/>
                    </a:lnTo>
                    <a:lnTo>
                      <a:pt x="46" y="50"/>
                    </a:lnTo>
                    <a:lnTo>
                      <a:pt x="46" y="48"/>
                    </a:lnTo>
                    <a:lnTo>
                      <a:pt x="46" y="45"/>
                    </a:lnTo>
                    <a:lnTo>
                      <a:pt x="44" y="44"/>
                    </a:lnTo>
                    <a:lnTo>
                      <a:pt x="8" y="44"/>
                    </a:lnTo>
                    <a:lnTo>
                      <a:pt x="29" y="8"/>
                    </a:lnTo>
                    <a:lnTo>
                      <a:pt x="37" y="8"/>
                    </a:lnTo>
                    <a:lnTo>
                      <a:pt x="37" y="2"/>
                    </a:lnTo>
                    <a:lnTo>
                      <a:pt x="37" y="1"/>
                    </a:lnTo>
                    <a:lnTo>
                      <a:pt x="35"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0" name="Freeform 1421"/>
              <p:cNvSpPr>
                <a:spLocks/>
              </p:cNvSpPr>
              <p:nvPr/>
            </p:nvSpPr>
            <p:spPr bwMode="auto">
              <a:xfrm>
                <a:off x="5623" y="4433"/>
                <a:ext cx="47" cy="67"/>
              </a:xfrm>
              <a:custGeom>
                <a:avLst/>
                <a:gdLst>
                  <a:gd name="T0" fmla="+- 0 5660 5623"/>
                  <a:gd name="T1" fmla="*/ T0 w 47"/>
                  <a:gd name="T2" fmla="+- 0 4441 4433"/>
                  <a:gd name="T3" fmla="*/ 4441 h 67"/>
                  <a:gd name="T4" fmla="+- 0 5652 5623"/>
                  <a:gd name="T5" fmla="*/ T4 w 47"/>
                  <a:gd name="T6" fmla="+- 0 4441 4433"/>
                  <a:gd name="T7" fmla="*/ 4441 h 67"/>
                  <a:gd name="T8" fmla="+- 0 5652 5623"/>
                  <a:gd name="T9" fmla="*/ T8 w 47"/>
                  <a:gd name="T10" fmla="+- 0 4477 4433"/>
                  <a:gd name="T11" fmla="*/ 4477 h 67"/>
                  <a:gd name="T12" fmla="+- 0 5660 5623"/>
                  <a:gd name="T13" fmla="*/ T12 w 47"/>
                  <a:gd name="T14" fmla="+- 0 4477 4433"/>
                  <a:gd name="T15" fmla="*/ 4477 h 67"/>
                  <a:gd name="T16" fmla="+- 0 5660 5623"/>
                  <a:gd name="T17" fmla="*/ T16 w 47"/>
                  <a:gd name="T18" fmla="+- 0 4441 4433"/>
                  <a:gd name="T19" fmla="*/ 4441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4" name="Group 1418"/>
            <p:cNvGrpSpPr>
              <a:grpSpLocks/>
            </p:cNvGrpSpPr>
            <p:nvPr/>
          </p:nvGrpSpPr>
          <p:grpSpPr bwMode="auto">
            <a:xfrm>
              <a:off x="1266" y="4031"/>
              <a:ext cx="80" cy="659"/>
              <a:chOff x="1266" y="4031"/>
              <a:chExt cx="80" cy="659"/>
            </a:xfrm>
          </p:grpSpPr>
          <p:sp>
            <p:nvSpPr>
              <p:cNvPr id="38428" name="Freeform 1419"/>
              <p:cNvSpPr>
                <a:spLocks/>
              </p:cNvSpPr>
              <p:nvPr/>
            </p:nvSpPr>
            <p:spPr bwMode="auto">
              <a:xfrm>
                <a:off x="1266" y="4031"/>
                <a:ext cx="80" cy="659"/>
              </a:xfrm>
              <a:custGeom>
                <a:avLst/>
                <a:gdLst>
                  <a:gd name="T0" fmla="+- 0 1332 1266"/>
                  <a:gd name="T1" fmla="*/ T0 w 80"/>
                  <a:gd name="T2" fmla="+- 0 4031 4031"/>
                  <a:gd name="T3" fmla="*/ 4031 h 659"/>
                  <a:gd name="T4" fmla="+- 0 1333 1266"/>
                  <a:gd name="T5" fmla="*/ T4 w 80"/>
                  <a:gd name="T6" fmla="+- 0 4223 4031"/>
                  <a:gd name="T7" fmla="*/ 4223 h 659"/>
                  <a:gd name="T8" fmla="+- 0 1335 1266"/>
                  <a:gd name="T9" fmla="*/ T8 w 80"/>
                  <a:gd name="T10" fmla="+- 0 4227 4031"/>
                  <a:gd name="T11" fmla="*/ 4227 h 659"/>
                  <a:gd name="T12" fmla="+- 0 1337 1266"/>
                  <a:gd name="T13" fmla="*/ T12 w 80"/>
                  <a:gd name="T14" fmla="+- 0 4232 4031"/>
                  <a:gd name="T15" fmla="*/ 4232 h 659"/>
                  <a:gd name="T16" fmla="+- 0 1339 1266"/>
                  <a:gd name="T17" fmla="*/ T16 w 80"/>
                  <a:gd name="T18" fmla="+- 0 4243 4031"/>
                  <a:gd name="T19" fmla="*/ 4243 h 659"/>
                  <a:gd name="T20" fmla="+- 0 1339 1266"/>
                  <a:gd name="T21" fmla="*/ T20 w 80"/>
                  <a:gd name="T22" fmla="+- 0 4250 4031"/>
                  <a:gd name="T23" fmla="*/ 4250 h 659"/>
                  <a:gd name="T24" fmla="+- 0 1339 1266"/>
                  <a:gd name="T25" fmla="*/ T24 w 80"/>
                  <a:gd name="T26" fmla="+- 0 4264 4031"/>
                  <a:gd name="T27" fmla="*/ 4264 h 659"/>
                  <a:gd name="T28" fmla="+- 0 1338 1266"/>
                  <a:gd name="T29" fmla="*/ T28 w 80"/>
                  <a:gd name="T30" fmla="+- 0 4271 4031"/>
                  <a:gd name="T31" fmla="*/ 4271 h 659"/>
                  <a:gd name="T32" fmla="+- 0 1336 1266"/>
                  <a:gd name="T33" fmla="*/ T32 w 80"/>
                  <a:gd name="T34" fmla="+- 0 4282 4031"/>
                  <a:gd name="T35" fmla="*/ 4282 h 659"/>
                  <a:gd name="T36" fmla="+- 0 1335 1266"/>
                  <a:gd name="T37" fmla="*/ T36 w 80"/>
                  <a:gd name="T38" fmla="+- 0 4286 4031"/>
                  <a:gd name="T39" fmla="*/ 4286 h 659"/>
                  <a:gd name="T40" fmla="+- 0 1332 1266"/>
                  <a:gd name="T41" fmla="*/ T40 w 80"/>
                  <a:gd name="T42" fmla="+- 0 4290 4031"/>
                  <a:gd name="T43" fmla="*/ 4290 h 659"/>
                  <a:gd name="T44" fmla="+- 0 1332 1266"/>
                  <a:gd name="T45" fmla="*/ T44 w 80"/>
                  <a:gd name="T46" fmla="+- 0 4446 4031"/>
                  <a:gd name="T47" fmla="*/ 4446 h 659"/>
                  <a:gd name="T48" fmla="+- 0 1335 1266"/>
                  <a:gd name="T49" fmla="*/ T48 w 80"/>
                  <a:gd name="T50" fmla="+- 0 4449 4031"/>
                  <a:gd name="T51" fmla="*/ 4449 h 659"/>
                  <a:gd name="T52" fmla="+- 0 1332 1266"/>
                  <a:gd name="T53" fmla="*/ T52 w 80"/>
                  <a:gd name="T54" fmla="+- 0 4451 4031"/>
                  <a:gd name="T55" fmla="*/ 4451 h 659"/>
                  <a:gd name="T56" fmla="+- 0 1332 1266"/>
                  <a:gd name="T57" fmla="*/ T56 w 80"/>
                  <a:gd name="T58" fmla="+- 0 4560 4031"/>
                  <a:gd name="T59" fmla="*/ 4560 h 659"/>
                  <a:gd name="T60" fmla="+- 0 1333 1266"/>
                  <a:gd name="T61" fmla="*/ T60 w 80"/>
                  <a:gd name="T62" fmla="+- 0 4561 4031"/>
                  <a:gd name="T63" fmla="*/ 4561 h 659"/>
                  <a:gd name="T64" fmla="+- 0 1333 1266"/>
                  <a:gd name="T65" fmla="*/ T64 w 80"/>
                  <a:gd name="T66" fmla="+- 0 4563 4031"/>
                  <a:gd name="T67" fmla="*/ 4563 h 659"/>
                  <a:gd name="T68" fmla="+- 0 1333 1266"/>
                  <a:gd name="T69" fmla="*/ T68 w 80"/>
                  <a:gd name="T70" fmla="+- 0 4569 4031"/>
                  <a:gd name="T71" fmla="*/ 4569 h 659"/>
                  <a:gd name="T72" fmla="+- 0 1333 1266"/>
                  <a:gd name="T73" fmla="*/ T72 w 80"/>
                  <a:gd name="T74" fmla="+- 0 4571 4031"/>
                  <a:gd name="T75" fmla="*/ 4571 h 659"/>
                  <a:gd name="T76" fmla="+- 0 1332 1266"/>
                  <a:gd name="T77" fmla="*/ T76 w 80"/>
                  <a:gd name="T78" fmla="+- 0 4597 4031"/>
                  <a:gd name="T79" fmla="*/ 4597 h 659"/>
                  <a:gd name="T80" fmla="+- 0 1335 1266"/>
                  <a:gd name="T81" fmla="*/ T80 w 80"/>
                  <a:gd name="T82" fmla="+- 0 4600 4031"/>
                  <a:gd name="T83" fmla="*/ 4600 h 659"/>
                  <a:gd name="T84" fmla="+- 0 1336 1266"/>
                  <a:gd name="T85" fmla="*/ T84 w 80"/>
                  <a:gd name="T86" fmla="+- 0 4603 4031"/>
                  <a:gd name="T87" fmla="*/ 4603 h 659"/>
                  <a:gd name="T88" fmla="+- 0 1338 1266"/>
                  <a:gd name="T89" fmla="*/ T88 w 80"/>
                  <a:gd name="T90" fmla="+- 0 4609 4031"/>
                  <a:gd name="T91" fmla="*/ 4609 h 659"/>
                  <a:gd name="T92" fmla="+- 0 1339 1266"/>
                  <a:gd name="T93" fmla="*/ T92 w 80"/>
                  <a:gd name="T94" fmla="+- 0 4613 4031"/>
                  <a:gd name="T95" fmla="*/ 4613 h 659"/>
                  <a:gd name="T96" fmla="+- 0 1339 1266"/>
                  <a:gd name="T97" fmla="*/ T96 w 80"/>
                  <a:gd name="T98" fmla="+- 0 4621 4031"/>
                  <a:gd name="T99" fmla="*/ 4621 h 659"/>
                  <a:gd name="T100" fmla="+- 0 1338 1266"/>
                  <a:gd name="T101" fmla="*/ T100 w 80"/>
                  <a:gd name="T102" fmla="+- 0 4626 4031"/>
                  <a:gd name="T103" fmla="*/ 4626 h 659"/>
                  <a:gd name="T104" fmla="+- 0 1336 1266"/>
                  <a:gd name="T105" fmla="*/ T104 w 80"/>
                  <a:gd name="T106" fmla="+- 0 4632 4031"/>
                  <a:gd name="T107" fmla="*/ 4632 h 659"/>
                  <a:gd name="T108" fmla="+- 0 1334 1266"/>
                  <a:gd name="T109" fmla="*/ T108 w 80"/>
                  <a:gd name="T110" fmla="+- 0 4635 4031"/>
                  <a:gd name="T111" fmla="*/ 4635 h 659"/>
                  <a:gd name="T112" fmla="+- 0 1332 1266"/>
                  <a:gd name="T113" fmla="*/ T112 w 80"/>
                  <a:gd name="T114" fmla="+- 0 4637 4031"/>
                  <a:gd name="T115" fmla="*/ 4637 h 659"/>
                  <a:gd name="T116" fmla="+- 0 1332 1266"/>
                  <a:gd name="T117" fmla="*/ T116 w 80"/>
                  <a:gd name="T118" fmla="+- 0 4673 4031"/>
                  <a:gd name="T119" fmla="*/ 4673 h 659"/>
                  <a:gd name="T120" fmla="+- 0 1332 1266"/>
                  <a:gd name="T121" fmla="*/ T120 w 80"/>
                  <a:gd name="T122" fmla="+- 0 4674 4031"/>
                  <a:gd name="T123" fmla="*/ 4674 h 659"/>
                  <a:gd name="T124" fmla="+- 0 1331 1266"/>
                  <a:gd name="T125" fmla="*/ T124 w 80"/>
                  <a:gd name="T126" fmla="+- 0 4674 4031"/>
                  <a:gd name="T127" fmla="*/ 4674 h 659"/>
                  <a:gd name="T128" fmla="+- 0 1268 1266"/>
                  <a:gd name="T129" fmla="*/ T128 w 80"/>
                  <a:gd name="T130" fmla="+- 0 4674 4031"/>
                  <a:gd name="T131" fmla="*/ 4674 h 659"/>
                  <a:gd name="T132" fmla="+- 0 1268 1266"/>
                  <a:gd name="T133" fmla="*/ T132 w 80"/>
                  <a:gd name="T134" fmla="+- 0 4688 4031"/>
                  <a:gd name="T135" fmla="*/ 4688 h 659"/>
                  <a:gd name="T136" fmla="+- 0 1266 1266"/>
                  <a:gd name="T137" fmla="*/ T136 w 80"/>
                  <a:gd name="T138" fmla="+- 0 4689 4031"/>
                  <a:gd name="T139" fmla="*/ 4689 h 659"/>
                  <a:gd name="T140" fmla="+- 0 1345 1266"/>
                  <a:gd name="T141" fmla="*/ T140 w 80"/>
                  <a:gd name="T142" fmla="+- 0 4689 4031"/>
                  <a:gd name="T143" fmla="*/ 4689 h 659"/>
                  <a:gd name="T144" fmla="+- 0 1344 1266"/>
                  <a:gd name="T145" fmla="*/ T144 w 80"/>
                  <a:gd name="T146" fmla="+- 0 4688 4031"/>
                  <a:gd name="T147" fmla="*/ 4688 h 659"/>
                  <a:gd name="T148" fmla="+- 0 1344 1266"/>
                  <a:gd name="T149" fmla="*/ T148 w 80"/>
                  <a:gd name="T150" fmla="+- 0 4033 4031"/>
                  <a:gd name="T151" fmla="*/ 4033 h 659"/>
                  <a:gd name="T152" fmla="+- 0 1346 1266"/>
                  <a:gd name="T153" fmla="*/ T152 w 80"/>
                  <a:gd name="T154" fmla="+- 0 4031 4031"/>
                  <a:gd name="T155" fmla="*/ 4031 h 659"/>
                  <a:gd name="T156" fmla="+- 0 1332 1266"/>
                  <a:gd name="T157" fmla="*/ T156 w 80"/>
                  <a:gd name="T158" fmla="+- 0 4031 4031"/>
                  <a:gd name="T159"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Lst>
                <a:rect l="0" t="0" r="r" b="b"/>
                <a:pathLst>
                  <a:path w="80" h="659">
                    <a:moveTo>
                      <a:pt x="66" y="0"/>
                    </a:moveTo>
                    <a:lnTo>
                      <a:pt x="67" y="192"/>
                    </a:lnTo>
                    <a:lnTo>
                      <a:pt x="69" y="196"/>
                    </a:lnTo>
                    <a:lnTo>
                      <a:pt x="71" y="201"/>
                    </a:lnTo>
                    <a:lnTo>
                      <a:pt x="73" y="212"/>
                    </a:lnTo>
                    <a:lnTo>
                      <a:pt x="73" y="219"/>
                    </a:lnTo>
                    <a:lnTo>
                      <a:pt x="73" y="233"/>
                    </a:lnTo>
                    <a:lnTo>
                      <a:pt x="72" y="240"/>
                    </a:lnTo>
                    <a:lnTo>
                      <a:pt x="70" y="251"/>
                    </a:lnTo>
                    <a:lnTo>
                      <a:pt x="69" y="255"/>
                    </a:lnTo>
                    <a:lnTo>
                      <a:pt x="66" y="259"/>
                    </a:lnTo>
                    <a:lnTo>
                      <a:pt x="66" y="415"/>
                    </a:lnTo>
                    <a:lnTo>
                      <a:pt x="69" y="418"/>
                    </a:lnTo>
                    <a:lnTo>
                      <a:pt x="66" y="420"/>
                    </a:lnTo>
                    <a:lnTo>
                      <a:pt x="66" y="529"/>
                    </a:lnTo>
                    <a:lnTo>
                      <a:pt x="67" y="530"/>
                    </a:lnTo>
                    <a:lnTo>
                      <a:pt x="67" y="532"/>
                    </a:lnTo>
                    <a:lnTo>
                      <a:pt x="67" y="538"/>
                    </a:lnTo>
                    <a:lnTo>
                      <a:pt x="67" y="540"/>
                    </a:lnTo>
                    <a:lnTo>
                      <a:pt x="66" y="566"/>
                    </a:lnTo>
                    <a:lnTo>
                      <a:pt x="69" y="569"/>
                    </a:lnTo>
                    <a:lnTo>
                      <a:pt x="70" y="572"/>
                    </a:lnTo>
                    <a:lnTo>
                      <a:pt x="72" y="578"/>
                    </a:lnTo>
                    <a:lnTo>
                      <a:pt x="73" y="582"/>
                    </a:lnTo>
                    <a:lnTo>
                      <a:pt x="73" y="590"/>
                    </a:lnTo>
                    <a:lnTo>
                      <a:pt x="72" y="595"/>
                    </a:lnTo>
                    <a:lnTo>
                      <a:pt x="70" y="601"/>
                    </a:lnTo>
                    <a:lnTo>
                      <a:pt x="68" y="604"/>
                    </a:lnTo>
                    <a:lnTo>
                      <a:pt x="66" y="606"/>
                    </a:lnTo>
                    <a:lnTo>
                      <a:pt x="66" y="642"/>
                    </a:lnTo>
                    <a:lnTo>
                      <a:pt x="66" y="643"/>
                    </a:lnTo>
                    <a:lnTo>
                      <a:pt x="65" y="643"/>
                    </a:lnTo>
                    <a:lnTo>
                      <a:pt x="2" y="643"/>
                    </a:lnTo>
                    <a:lnTo>
                      <a:pt x="2" y="657"/>
                    </a:lnTo>
                    <a:lnTo>
                      <a:pt x="0" y="658"/>
                    </a:lnTo>
                    <a:lnTo>
                      <a:pt x="79" y="658"/>
                    </a:lnTo>
                    <a:lnTo>
                      <a:pt x="78" y="657"/>
                    </a:lnTo>
                    <a:lnTo>
                      <a:pt x="78" y="2"/>
                    </a:lnTo>
                    <a:lnTo>
                      <a:pt x="80"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5" name="Group 1415"/>
            <p:cNvGrpSpPr>
              <a:grpSpLocks/>
            </p:cNvGrpSpPr>
            <p:nvPr/>
          </p:nvGrpSpPr>
          <p:grpSpPr bwMode="auto">
            <a:xfrm>
              <a:off x="1332" y="4446"/>
              <a:ext cx="3" cy="5"/>
              <a:chOff x="1332" y="4446"/>
              <a:chExt cx="3" cy="5"/>
            </a:xfrm>
          </p:grpSpPr>
          <p:sp>
            <p:nvSpPr>
              <p:cNvPr id="38426" name="Freeform 1417"/>
              <p:cNvSpPr>
                <a:spLocks/>
              </p:cNvSpPr>
              <p:nvPr/>
            </p:nvSpPr>
            <p:spPr bwMode="auto">
              <a:xfrm>
                <a:off x="1332" y="4446"/>
                <a:ext cx="3" cy="5"/>
              </a:xfrm>
              <a:custGeom>
                <a:avLst/>
                <a:gdLst>
                  <a:gd name="T0" fmla="+- 0 1332 1332"/>
                  <a:gd name="T1" fmla="*/ T0 w 3"/>
                  <a:gd name="T2" fmla="+- 0 4446 4446"/>
                  <a:gd name="T3" fmla="*/ 4446 h 5"/>
                  <a:gd name="T4" fmla="+- 0 1332 1332"/>
                  <a:gd name="T5" fmla="*/ T4 w 3"/>
                  <a:gd name="T6" fmla="+- 0 4451 4446"/>
                  <a:gd name="T7" fmla="*/ 4451 h 5"/>
                  <a:gd name="T8" fmla="+- 0 1335 1332"/>
                  <a:gd name="T9" fmla="*/ T8 w 3"/>
                  <a:gd name="T10" fmla="+- 0 4449 4446"/>
                  <a:gd name="T11" fmla="*/ 4449 h 5"/>
                  <a:gd name="T12" fmla="+- 0 1332 1332"/>
                  <a:gd name="T13" fmla="*/ T12 w 3"/>
                  <a:gd name="T14" fmla="+- 0 4446 4446"/>
                  <a:gd name="T15" fmla="*/ 4446 h 5"/>
                </a:gdLst>
                <a:ahLst/>
                <a:cxnLst>
                  <a:cxn ang="0">
                    <a:pos x="T1" y="T3"/>
                  </a:cxn>
                  <a:cxn ang="0">
                    <a:pos x="T5" y="T7"/>
                  </a:cxn>
                  <a:cxn ang="0">
                    <a:pos x="T9" y="T11"/>
                  </a:cxn>
                  <a:cxn ang="0">
                    <a:pos x="T13" y="T15"/>
                  </a:cxn>
                </a:cxnLst>
                <a:rect l="0" t="0" r="r" b="b"/>
                <a:pathLst>
                  <a:path w="3" h="5">
                    <a:moveTo>
                      <a:pt x="0" y="0"/>
                    </a:moveTo>
                    <a:lnTo>
                      <a:pt x="0" y="5"/>
                    </a:lnTo>
                    <a:lnTo>
                      <a:pt x="3" y="3"/>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427" name="Picture 1416"/>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1253"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06" name="Group 1413"/>
            <p:cNvGrpSpPr>
              <a:grpSpLocks/>
            </p:cNvGrpSpPr>
            <p:nvPr/>
          </p:nvGrpSpPr>
          <p:grpSpPr bwMode="auto">
            <a:xfrm>
              <a:off x="1251" y="4018"/>
              <a:ext cx="82" cy="2"/>
              <a:chOff x="1251" y="4018"/>
              <a:chExt cx="82" cy="2"/>
            </a:xfrm>
          </p:grpSpPr>
          <p:sp>
            <p:nvSpPr>
              <p:cNvPr id="38425" name="Freeform 1414"/>
              <p:cNvSpPr>
                <a:spLocks/>
              </p:cNvSpPr>
              <p:nvPr/>
            </p:nvSpPr>
            <p:spPr bwMode="auto">
              <a:xfrm>
                <a:off x="1251" y="4018"/>
                <a:ext cx="82" cy="2"/>
              </a:xfrm>
              <a:custGeom>
                <a:avLst/>
                <a:gdLst>
                  <a:gd name="T0" fmla="+- 0 1251 1251"/>
                  <a:gd name="T1" fmla="*/ T0 w 82"/>
                  <a:gd name="T2" fmla="+- 0 1332 1251"/>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07" name="Group 1411"/>
            <p:cNvGrpSpPr>
              <a:grpSpLocks/>
            </p:cNvGrpSpPr>
            <p:nvPr/>
          </p:nvGrpSpPr>
          <p:grpSpPr bwMode="auto">
            <a:xfrm>
              <a:off x="1252" y="4674"/>
              <a:ext cx="80" cy="2"/>
              <a:chOff x="1252" y="4674"/>
              <a:chExt cx="80" cy="2"/>
            </a:xfrm>
          </p:grpSpPr>
          <p:sp>
            <p:nvSpPr>
              <p:cNvPr id="38424" name="Freeform 1412"/>
              <p:cNvSpPr>
                <a:spLocks/>
              </p:cNvSpPr>
              <p:nvPr/>
            </p:nvSpPr>
            <p:spPr bwMode="auto">
              <a:xfrm>
                <a:off x="1252" y="4674"/>
                <a:ext cx="80" cy="2"/>
              </a:xfrm>
              <a:custGeom>
                <a:avLst/>
                <a:gdLst>
                  <a:gd name="T0" fmla="+- 0 1252 1252"/>
                  <a:gd name="T1" fmla="*/ T0 w 80"/>
                  <a:gd name="T2" fmla="+- 0 1332 125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08" name="Group 1409"/>
            <p:cNvGrpSpPr>
              <a:grpSpLocks/>
            </p:cNvGrpSpPr>
            <p:nvPr/>
          </p:nvGrpSpPr>
          <p:grpSpPr bwMode="auto">
            <a:xfrm>
              <a:off x="1253" y="4672"/>
              <a:ext cx="80" cy="2"/>
              <a:chOff x="1253" y="4672"/>
              <a:chExt cx="80" cy="2"/>
            </a:xfrm>
          </p:grpSpPr>
          <p:sp>
            <p:nvSpPr>
              <p:cNvPr id="38423" name="Freeform 1410"/>
              <p:cNvSpPr>
                <a:spLocks/>
              </p:cNvSpPr>
              <p:nvPr/>
            </p:nvSpPr>
            <p:spPr bwMode="auto">
              <a:xfrm>
                <a:off x="1253" y="4672"/>
                <a:ext cx="80" cy="2"/>
              </a:xfrm>
              <a:custGeom>
                <a:avLst/>
                <a:gdLst>
                  <a:gd name="T0" fmla="+- 0 1253 1253"/>
                  <a:gd name="T1" fmla="*/ T0 w 80"/>
                  <a:gd name="T2" fmla="+- 0 1332 125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09" name="Group 1405"/>
            <p:cNvGrpSpPr>
              <a:grpSpLocks/>
            </p:cNvGrpSpPr>
            <p:nvPr/>
          </p:nvGrpSpPr>
          <p:grpSpPr bwMode="auto">
            <a:xfrm>
              <a:off x="1282" y="4039"/>
              <a:ext cx="55" cy="91"/>
              <a:chOff x="1282" y="4039"/>
              <a:chExt cx="55" cy="91"/>
            </a:xfrm>
          </p:grpSpPr>
          <p:sp>
            <p:nvSpPr>
              <p:cNvPr id="38420" name="Freeform 1408"/>
              <p:cNvSpPr>
                <a:spLocks/>
              </p:cNvSpPr>
              <p:nvPr/>
            </p:nvSpPr>
            <p:spPr bwMode="auto">
              <a:xfrm>
                <a:off x="1282" y="4039"/>
                <a:ext cx="55" cy="91"/>
              </a:xfrm>
              <a:custGeom>
                <a:avLst/>
                <a:gdLst>
                  <a:gd name="T0" fmla="+- 0 1334 1282"/>
                  <a:gd name="T1" fmla="*/ T0 w 55"/>
                  <a:gd name="T2" fmla="+- 0 4116 4039"/>
                  <a:gd name="T3" fmla="*/ 4116 h 91"/>
                  <a:gd name="T4" fmla="+- 0 1285 1282"/>
                  <a:gd name="T5" fmla="*/ T4 w 55"/>
                  <a:gd name="T6" fmla="+- 0 4116 4039"/>
                  <a:gd name="T7" fmla="*/ 4116 h 91"/>
                  <a:gd name="T8" fmla="+- 0 1284 1282"/>
                  <a:gd name="T9" fmla="*/ T8 w 55"/>
                  <a:gd name="T10" fmla="+- 0 4116 4039"/>
                  <a:gd name="T11" fmla="*/ 4116 h 91"/>
                  <a:gd name="T12" fmla="+- 0 1283 1282"/>
                  <a:gd name="T13" fmla="*/ T12 w 55"/>
                  <a:gd name="T14" fmla="+- 0 4117 4039"/>
                  <a:gd name="T15" fmla="*/ 4117 h 91"/>
                  <a:gd name="T16" fmla="+- 0 1283 1282"/>
                  <a:gd name="T17" fmla="*/ T16 w 55"/>
                  <a:gd name="T18" fmla="+- 0 4120 4039"/>
                  <a:gd name="T19" fmla="*/ 4120 h 91"/>
                  <a:gd name="T20" fmla="+- 0 1283 1282"/>
                  <a:gd name="T21" fmla="*/ T20 w 55"/>
                  <a:gd name="T22" fmla="+- 0 4126 4039"/>
                  <a:gd name="T23" fmla="*/ 4126 h 91"/>
                  <a:gd name="T24" fmla="+- 0 1283 1282"/>
                  <a:gd name="T25" fmla="*/ T24 w 55"/>
                  <a:gd name="T26" fmla="+- 0 4128 4039"/>
                  <a:gd name="T27" fmla="*/ 4128 h 91"/>
                  <a:gd name="T28" fmla="+- 0 1284 1282"/>
                  <a:gd name="T29" fmla="*/ T28 w 55"/>
                  <a:gd name="T30" fmla="+- 0 4130 4039"/>
                  <a:gd name="T31" fmla="*/ 4130 h 91"/>
                  <a:gd name="T32" fmla="+- 0 1285 1282"/>
                  <a:gd name="T33" fmla="*/ T32 w 55"/>
                  <a:gd name="T34" fmla="+- 0 4130 4039"/>
                  <a:gd name="T35" fmla="*/ 4130 h 91"/>
                  <a:gd name="T36" fmla="+- 0 1334 1282"/>
                  <a:gd name="T37" fmla="*/ T36 w 55"/>
                  <a:gd name="T38" fmla="+- 0 4130 4039"/>
                  <a:gd name="T39" fmla="*/ 4130 h 91"/>
                  <a:gd name="T40" fmla="+- 0 1335 1282"/>
                  <a:gd name="T41" fmla="*/ T40 w 55"/>
                  <a:gd name="T42" fmla="+- 0 4130 4039"/>
                  <a:gd name="T43" fmla="*/ 4130 h 91"/>
                  <a:gd name="T44" fmla="+- 0 1336 1282"/>
                  <a:gd name="T45" fmla="*/ T44 w 55"/>
                  <a:gd name="T46" fmla="+- 0 4128 4039"/>
                  <a:gd name="T47" fmla="*/ 4128 h 91"/>
                  <a:gd name="T48" fmla="+- 0 1336 1282"/>
                  <a:gd name="T49" fmla="*/ T48 w 55"/>
                  <a:gd name="T50" fmla="+- 0 4126 4039"/>
                  <a:gd name="T51" fmla="*/ 4126 h 91"/>
                  <a:gd name="T52" fmla="+- 0 1336 1282"/>
                  <a:gd name="T53" fmla="*/ T52 w 55"/>
                  <a:gd name="T54" fmla="+- 0 4120 4039"/>
                  <a:gd name="T55" fmla="*/ 4120 h 91"/>
                  <a:gd name="T56" fmla="+- 0 1336 1282"/>
                  <a:gd name="T57" fmla="*/ T56 w 55"/>
                  <a:gd name="T58" fmla="+- 0 4117 4039"/>
                  <a:gd name="T59" fmla="*/ 4117 h 91"/>
                  <a:gd name="T60" fmla="+- 0 1335 1282"/>
                  <a:gd name="T61" fmla="*/ T60 w 55"/>
                  <a:gd name="T62" fmla="+- 0 4116 4039"/>
                  <a:gd name="T63" fmla="*/ 4116 h 91"/>
                  <a:gd name="T64" fmla="+- 0 1334 1282"/>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7"/>
                    </a:moveTo>
                    <a:lnTo>
                      <a:pt x="3" y="77"/>
                    </a:lnTo>
                    <a:lnTo>
                      <a:pt x="2" y="77"/>
                    </a:lnTo>
                    <a:lnTo>
                      <a:pt x="1" y="78"/>
                    </a:lnTo>
                    <a:lnTo>
                      <a:pt x="1" y="81"/>
                    </a:lnTo>
                    <a:lnTo>
                      <a:pt x="1" y="87"/>
                    </a:lnTo>
                    <a:lnTo>
                      <a:pt x="1" y="89"/>
                    </a:lnTo>
                    <a:lnTo>
                      <a:pt x="2" y="91"/>
                    </a:lnTo>
                    <a:lnTo>
                      <a:pt x="3" y="91"/>
                    </a:lnTo>
                    <a:lnTo>
                      <a:pt x="52" y="91"/>
                    </a:lnTo>
                    <a:lnTo>
                      <a:pt x="53" y="91"/>
                    </a:lnTo>
                    <a:lnTo>
                      <a:pt x="54" y="89"/>
                    </a:lnTo>
                    <a:lnTo>
                      <a:pt x="54" y="87"/>
                    </a:lnTo>
                    <a:lnTo>
                      <a:pt x="54" y="81"/>
                    </a:lnTo>
                    <a:lnTo>
                      <a:pt x="54" y="78"/>
                    </a:lnTo>
                    <a:lnTo>
                      <a:pt x="53" y="77"/>
                    </a:lnTo>
                    <a:lnTo>
                      <a:pt x="52"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21" name="Freeform 1407"/>
              <p:cNvSpPr>
                <a:spLocks/>
              </p:cNvSpPr>
              <p:nvPr/>
            </p:nvSpPr>
            <p:spPr bwMode="auto">
              <a:xfrm>
                <a:off x="1282" y="4039"/>
                <a:ext cx="55" cy="91"/>
              </a:xfrm>
              <a:custGeom>
                <a:avLst/>
                <a:gdLst>
                  <a:gd name="T0" fmla="+- 0 1319 1282"/>
                  <a:gd name="T1" fmla="*/ T0 w 55"/>
                  <a:gd name="T2" fmla="+- 0 4057 4039"/>
                  <a:gd name="T3" fmla="*/ 4057 h 91"/>
                  <a:gd name="T4" fmla="+- 0 1301 1282"/>
                  <a:gd name="T5" fmla="*/ T4 w 55"/>
                  <a:gd name="T6" fmla="+- 0 4057 4039"/>
                  <a:gd name="T7" fmla="*/ 4057 h 91"/>
                  <a:gd name="T8" fmla="+- 0 1301 1282"/>
                  <a:gd name="T9" fmla="*/ T8 w 55"/>
                  <a:gd name="T10" fmla="+- 0 4116 4039"/>
                  <a:gd name="T11" fmla="*/ 4116 h 91"/>
                  <a:gd name="T12" fmla="+- 0 1319 1282"/>
                  <a:gd name="T13" fmla="*/ T12 w 55"/>
                  <a:gd name="T14" fmla="+- 0 4116 4039"/>
                  <a:gd name="T15" fmla="*/ 4116 h 91"/>
                  <a:gd name="T16" fmla="+- 0 1319 1282"/>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22" name="Freeform 1406"/>
              <p:cNvSpPr>
                <a:spLocks/>
              </p:cNvSpPr>
              <p:nvPr/>
            </p:nvSpPr>
            <p:spPr bwMode="auto">
              <a:xfrm>
                <a:off x="1282" y="4039"/>
                <a:ext cx="55" cy="91"/>
              </a:xfrm>
              <a:custGeom>
                <a:avLst/>
                <a:gdLst>
                  <a:gd name="T0" fmla="+- 0 1316 1282"/>
                  <a:gd name="T1" fmla="*/ T0 w 55"/>
                  <a:gd name="T2" fmla="+- 0 4039 4039"/>
                  <a:gd name="T3" fmla="*/ 4039 h 91"/>
                  <a:gd name="T4" fmla="+- 0 1282 1282"/>
                  <a:gd name="T5" fmla="*/ T4 w 55"/>
                  <a:gd name="T6" fmla="+- 0 4060 4039"/>
                  <a:gd name="T7" fmla="*/ 4060 h 91"/>
                  <a:gd name="T8" fmla="+- 0 1282 1282"/>
                  <a:gd name="T9" fmla="*/ T8 w 55"/>
                  <a:gd name="T10" fmla="+- 0 4064 4039"/>
                  <a:gd name="T11" fmla="*/ 4064 h 91"/>
                  <a:gd name="T12" fmla="+- 0 1283 1282"/>
                  <a:gd name="T13" fmla="*/ T12 w 55"/>
                  <a:gd name="T14" fmla="+- 0 4066 4039"/>
                  <a:gd name="T15" fmla="*/ 4066 h 91"/>
                  <a:gd name="T16" fmla="+- 0 1285 1282"/>
                  <a:gd name="T17" fmla="*/ T16 w 55"/>
                  <a:gd name="T18" fmla="+- 0 4066 4039"/>
                  <a:gd name="T19" fmla="*/ 4066 h 91"/>
                  <a:gd name="T20" fmla="+- 0 1287 1282"/>
                  <a:gd name="T21" fmla="*/ T20 w 55"/>
                  <a:gd name="T22" fmla="+- 0 4065 4039"/>
                  <a:gd name="T23" fmla="*/ 4065 h 91"/>
                  <a:gd name="T24" fmla="+- 0 1301 1282"/>
                  <a:gd name="T25" fmla="*/ T24 w 55"/>
                  <a:gd name="T26" fmla="+- 0 4057 4039"/>
                  <a:gd name="T27" fmla="*/ 4057 h 91"/>
                  <a:gd name="T28" fmla="+- 0 1319 1282"/>
                  <a:gd name="T29" fmla="*/ T28 w 55"/>
                  <a:gd name="T30" fmla="+- 0 4057 4039"/>
                  <a:gd name="T31" fmla="*/ 4057 h 91"/>
                  <a:gd name="T32" fmla="+- 0 1319 1282"/>
                  <a:gd name="T33" fmla="*/ T32 w 55"/>
                  <a:gd name="T34" fmla="+- 0 4042 4039"/>
                  <a:gd name="T35" fmla="*/ 4042 h 91"/>
                  <a:gd name="T36" fmla="+- 0 1319 1282"/>
                  <a:gd name="T37" fmla="*/ T36 w 55"/>
                  <a:gd name="T38" fmla="+- 0 4040 4039"/>
                  <a:gd name="T39" fmla="*/ 4040 h 91"/>
                  <a:gd name="T40" fmla="+- 0 1318 1282"/>
                  <a:gd name="T41" fmla="*/ T40 w 55"/>
                  <a:gd name="T42" fmla="+- 0 4040 4039"/>
                  <a:gd name="T43" fmla="*/ 4040 h 91"/>
                  <a:gd name="T44" fmla="+- 0 1316 1282"/>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1"/>
                    </a:lnTo>
                    <a:lnTo>
                      <a:pt x="0" y="25"/>
                    </a:lnTo>
                    <a:lnTo>
                      <a:pt x="1" y="27"/>
                    </a:lnTo>
                    <a:lnTo>
                      <a:pt x="3" y="27"/>
                    </a:lnTo>
                    <a:lnTo>
                      <a:pt x="5" y="26"/>
                    </a:lnTo>
                    <a:lnTo>
                      <a:pt x="19" y="18"/>
                    </a:lnTo>
                    <a:lnTo>
                      <a:pt x="37" y="18"/>
                    </a:lnTo>
                    <a:lnTo>
                      <a:pt x="37" y="3"/>
                    </a:lnTo>
                    <a:lnTo>
                      <a:pt x="37" y="1"/>
                    </a:lnTo>
                    <a:lnTo>
                      <a:pt x="36" y="1"/>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0" name="Group 1402"/>
            <p:cNvGrpSpPr>
              <a:grpSpLocks/>
            </p:cNvGrpSpPr>
            <p:nvPr/>
          </p:nvGrpSpPr>
          <p:grpSpPr bwMode="auto">
            <a:xfrm>
              <a:off x="1276" y="4211"/>
              <a:ext cx="63" cy="94"/>
              <a:chOff x="1276" y="4211"/>
              <a:chExt cx="63" cy="94"/>
            </a:xfrm>
          </p:grpSpPr>
          <p:sp>
            <p:nvSpPr>
              <p:cNvPr id="38418" name="Freeform 1404"/>
              <p:cNvSpPr>
                <a:spLocks/>
              </p:cNvSpPr>
              <p:nvPr/>
            </p:nvSpPr>
            <p:spPr bwMode="auto">
              <a:xfrm>
                <a:off x="1276" y="4211"/>
                <a:ext cx="63" cy="94"/>
              </a:xfrm>
              <a:custGeom>
                <a:avLst/>
                <a:gdLst>
                  <a:gd name="T0" fmla="+- 0 1314 1276"/>
                  <a:gd name="T1" fmla="*/ T0 w 63"/>
                  <a:gd name="T2" fmla="+- 0 4211 4211"/>
                  <a:gd name="T3" fmla="*/ 4211 h 94"/>
                  <a:gd name="T4" fmla="+- 0 1302 1276"/>
                  <a:gd name="T5" fmla="*/ T4 w 63"/>
                  <a:gd name="T6" fmla="+- 0 4211 4211"/>
                  <a:gd name="T7" fmla="*/ 4211 h 94"/>
                  <a:gd name="T8" fmla="+- 0 1297 1276"/>
                  <a:gd name="T9" fmla="*/ T8 w 63"/>
                  <a:gd name="T10" fmla="+- 0 4212 4211"/>
                  <a:gd name="T11" fmla="*/ 4212 h 94"/>
                  <a:gd name="T12" fmla="+- 0 1276 1276"/>
                  <a:gd name="T13" fmla="*/ T12 w 63"/>
                  <a:gd name="T14" fmla="+- 0 4265 4211"/>
                  <a:gd name="T15" fmla="*/ 4265 h 94"/>
                  <a:gd name="T16" fmla="+- 0 1276 1276"/>
                  <a:gd name="T17" fmla="*/ T16 w 63"/>
                  <a:gd name="T18" fmla="+- 0 4271 4211"/>
                  <a:gd name="T19" fmla="*/ 4271 h 94"/>
                  <a:gd name="T20" fmla="+- 0 1301 1276"/>
                  <a:gd name="T21" fmla="*/ T20 w 63"/>
                  <a:gd name="T22" fmla="+- 0 4304 4211"/>
                  <a:gd name="T23" fmla="*/ 4304 h 94"/>
                  <a:gd name="T24" fmla="+- 0 1313 1276"/>
                  <a:gd name="T25" fmla="*/ T24 w 63"/>
                  <a:gd name="T26" fmla="+- 0 4304 4211"/>
                  <a:gd name="T27" fmla="*/ 4304 h 94"/>
                  <a:gd name="T28" fmla="+- 0 1318 1276"/>
                  <a:gd name="T29" fmla="*/ T28 w 63"/>
                  <a:gd name="T30" fmla="+- 0 4303 4211"/>
                  <a:gd name="T31" fmla="*/ 4303 h 94"/>
                  <a:gd name="T32" fmla="+- 0 1326 1276"/>
                  <a:gd name="T33" fmla="*/ T32 w 63"/>
                  <a:gd name="T34" fmla="+- 0 4298 4211"/>
                  <a:gd name="T35" fmla="*/ 4298 h 94"/>
                  <a:gd name="T36" fmla="+- 0 1329 1276"/>
                  <a:gd name="T37" fmla="*/ T36 w 63"/>
                  <a:gd name="T38" fmla="+- 0 4295 4211"/>
                  <a:gd name="T39" fmla="*/ 4295 h 94"/>
                  <a:gd name="T40" fmla="+- 0 1333 1276"/>
                  <a:gd name="T41" fmla="*/ T40 w 63"/>
                  <a:gd name="T42" fmla="+- 0 4289 4211"/>
                  <a:gd name="T43" fmla="*/ 4289 h 94"/>
                  <a:gd name="T44" fmla="+- 0 1305 1276"/>
                  <a:gd name="T45" fmla="*/ T44 w 63"/>
                  <a:gd name="T46" fmla="+- 0 4289 4211"/>
                  <a:gd name="T47" fmla="*/ 4289 h 94"/>
                  <a:gd name="T48" fmla="+- 0 1303 1276"/>
                  <a:gd name="T49" fmla="*/ T48 w 63"/>
                  <a:gd name="T50" fmla="+- 0 4289 4211"/>
                  <a:gd name="T51" fmla="*/ 4289 h 94"/>
                  <a:gd name="T52" fmla="+- 0 1294 1276"/>
                  <a:gd name="T53" fmla="*/ T52 w 63"/>
                  <a:gd name="T54" fmla="+- 0 4265 4211"/>
                  <a:gd name="T55" fmla="*/ 4265 h 94"/>
                  <a:gd name="T56" fmla="+- 0 1294 1276"/>
                  <a:gd name="T57" fmla="*/ T56 w 63"/>
                  <a:gd name="T58" fmla="+- 0 4247 4211"/>
                  <a:gd name="T59" fmla="*/ 4247 h 94"/>
                  <a:gd name="T60" fmla="+- 0 1305 1276"/>
                  <a:gd name="T61" fmla="*/ T60 w 63"/>
                  <a:gd name="T62" fmla="+- 0 4225 4211"/>
                  <a:gd name="T63" fmla="*/ 4225 h 94"/>
                  <a:gd name="T64" fmla="+- 0 1334 1276"/>
                  <a:gd name="T65" fmla="*/ T64 w 63"/>
                  <a:gd name="T66" fmla="+- 0 4225 4211"/>
                  <a:gd name="T67" fmla="*/ 4225 h 94"/>
                  <a:gd name="T68" fmla="+- 0 1331 1276"/>
                  <a:gd name="T69" fmla="*/ T68 w 63"/>
                  <a:gd name="T70" fmla="+- 0 4219 4211"/>
                  <a:gd name="T71" fmla="*/ 4219 h 94"/>
                  <a:gd name="T72" fmla="+- 0 1327 1276"/>
                  <a:gd name="T73" fmla="*/ T72 w 63"/>
                  <a:gd name="T74" fmla="+- 0 4216 4211"/>
                  <a:gd name="T75" fmla="*/ 4216 h 94"/>
                  <a:gd name="T76" fmla="+- 0 1319 1276"/>
                  <a:gd name="T77" fmla="*/ T76 w 63"/>
                  <a:gd name="T78" fmla="+- 0 4212 4211"/>
                  <a:gd name="T79" fmla="*/ 4212 h 94"/>
                  <a:gd name="T80" fmla="+- 0 1314 1276"/>
                  <a:gd name="T81" fmla="*/ T80 w 63"/>
                  <a:gd name="T82" fmla="+- 0 4211 4211"/>
                  <a:gd name="T83" fmla="*/ 42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5" y="93"/>
                    </a:lnTo>
                    <a:lnTo>
                      <a:pt x="37" y="93"/>
                    </a:lnTo>
                    <a:lnTo>
                      <a:pt x="42" y="92"/>
                    </a:lnTo>
                    <a:lnTo>
                      <a:pt x="50" y="87"/>
                    </a:lnTo>
                    <a:lnTo>
                      <a:pt x="53" y="84"/>
                    </a:lnTo>
                    <a:lnTo>
                      <a:pt x="57" y="78"/>
                    </a:lnTo>
                    <a:lnTo>
                      <a:pt x="29" y="78"/>
                    </a:lnTo>
                    <a:lnTo>
                      <a:pt x="27" y="78"/>
                    </a:lnTo>
                    <a:lnTo>
                      <a:pt x="18" y="54"/>
                    </a:lnTo>
                    <a:lnTo>
                      <a:pt x="18" y="36"/>
                    </a:lnTo>
                    <a:lnTo>
                      <a:pt x="29" y="14"/>
                    </a:lnTo>
                    <a:lnTo>
                      <a:pt x="58" y="14"/>
                    </a:lnTo>
                    <a:lnTo>
                      <a:pt x="55"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9" name="Freeform 1403"/>
              <p:cNvSpPr>
                <a:spLocks/>
              </p:cNvSpPr>
              <p:nvPr/>
            </p:nvSpPr>
            <p:spPr bwMode="auto">
              <a:xfrm>
                <a:off x="1276" y="4211"/>
                <a:ext cx="63" cy="94"/>
              </a:xfrm>
              <a:custGeom>
                <a:avLst/>
                <a:gdLst>
                  <a:gd name="T0" fmla="+- 0 1334 1276"/>
                  <a:gd name="T1" fmla="*/ T0 w 63"/>
                  <a:gd name="T2" fmla="+- 0 4225 4211"/>
                  <a:gd name="T3" fmla="*/ 4225 h 94"/>
                  <a:gd name="T4" fmla="+- 0 1308 1276"/>
                  <a:gd name="T5" fmla="*/ T4 w 63"/>
                  <a:gd name="T6" fmla="+- 0 4225 4211"/>
                  <a:gd name="T7" fmla="*/ 4225 h 94"/>
                  <a:gd name="T8" fmla="+- 0 1312 1276"/>
                  <a:gd name="T9" fmla="*/ T8 w 63"/>
                  <a:gd name="T10" fmla="+- 0 4226 4211"/>
                  <a:gd name="T11" fmla="*/ 4226 h 94"/>
                  <a:gd name="T12" fmla="+- 0 1315 1276"/>
                  <a:gd name="T13" fmla="*/ T12 w 63"/>
                  <a:gd name="T14" fmla="+- 0 4228 4211"/>
                  <a:gd name="T15" fmla="*/ 4228 h 94"/>
                  <a:gd name="T16" fmla="+- 0 1321 1276"/>
                  <a:gd name="T17" fmla="*/ T16 w 63"/>
                  <a:gd name="T18" fmla="+- 0 4265 4211"/>
                  <a:gd name="T19" fmla="*/ 4265 h 94"/>
                  <a:gd name="T20" fmla="+- 0 1321 1276"/>
                  <a:gd name="T21" fmla="*/ T20 w 63"/>
                  <a:gd name="T22" fmla="+- 0 4270 4211"/>
                  <a:gd name="T23" fmla="*/ 4270 h 94"/>
                  <a:gd name="T24" fmla="+- 0 1307 1276"/>
                  <a:gd name="T25" fmla="*/ T24 w 63"/>
                  <a:gd name="T26" fmla="+- 0 4289 4211"/>
                  <a:gd name="T27" fmla="*/ 4289 h 94"/>
                  <a:gd name="T28" fmla="+- 0 1333 1276"/>
                  <a:gd name="T29" fmla="*/ T28 w 63"/>
                  <a:gd name="T30" fmla="+- 0 4289 4211"/>
                  <a:gd name="T31" fmla="*/ 4289 h 94"/>
                  <a:gd name="T32" fmla="+- 0 1334 1276"/>
                  <a:gd name="T33" fmla="*/ T32 w 63"/>
                  <a:gd name="T34" fmla="+- 0 4287 4211"/>
                  <a:gd name="T35" fmla="*/ 4287 h 94"/>
                  <a:gd name="T36" fmla="+- 0 1336 1276"/>
                  <a:gd name="T37" fmla="*/ T36 w 63"/>
                  <a:gd name="T38" fmla="+- 0 4282 4211"/>
                  <a:gd name="T39" fmla="*/ 4282 h 94"/>
                  <a:gd name="T40" fmla="+- 0 1338 1276"/>
                  <a:gd name="T41" fmla="*/ T40 w 63"/>
                  <a:gd name="T42" fmla="+- 0 4270 4211"/>
                  <a:gd name="T43" fmla="*/ 4270 h 94"/>
                  <a:gd name="T44" fmla="+- 0 1339 1276"/>
                  <a:gd name="T45" fmla="*/ T44 w 63"/>
                  <a:gd name="T46" fmla="+- 0 4265 4211"/>
                  <a:gd name="T47" fmla="*/ 4265 h 94"/>
                  <a:gd name="T48" fmla="+- 0 1339 1276"/>
                  <a:gd name="T49" fmla="*/ T48 w 63"/>
                  <a:gd name="T50" fmla="+- 0 4247 4211"/>
                  <a:gd name="T51" fmla="*/ 4247 h 94"/>
                  <a:gd name="T52" fmla="+- 0 1339 1276"/>
                  <a:gd name="T53" fmla="*/ T52 w 63"/>
                  <a:gd name="T54" fmla="+- 0 4243 4211"/>
                  <a:gd name="T55" fmla="*/ 4243 h 94"/>
                  <a:gd name="T56" fmla="+- 0 1337 1276"/>
                  <a:gd name="T57" fmla="*/ T56 w 63"/>
                  <a:gd name="T58" fmla="+- 0 4232 4211"/>
                  <a:gd name="T59" fmla="*/ 4232 h 94"/>
                  <a:gd name="T60" fmla="+- 0 1335 1276"/>
                  <a:gd name="T61" fmla="*/ T60 w 63"/>
                  <a:gd name="T62" fmla="+- 0 4227 4211"/>
                  <a:gd name="T63" fmla="*/ 4227 h 94"/>
                  <a:gd name="T64" fmla="+- 0 1334 1276"/>
                  <a:gd name="T65" fmla="*/ T64 w 63"/>
                  <a:gd name="T66" fmla="+- 0 4225 4211"/>
                  <a:gd name="T67" fmla="*/ 42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39" y="17"/>
                    </a:lnTo>
                    <a:lnTo>
                      <a:pt x="45" y="54"/>
                    </a:lnTo>
                    <a:lnTo>
                      <a:pt x="45" y="59"/>
                    </a:lnTo>
                    <a:lnTo>
                      <a:pt x="31" y="78"/>
                    </a:lnTo>
                    <a:lnTo>
                      <a:pt x="57" y="78"/>
                    </a:lnTo>
                    <a:lnTo>
                      <a:pt x="58" y="76"/>
                    </a:lnTo>
                    <a:lnTo>
                      <a:pt x="60" y="71"/>
                    </a:lnTo>
                    <a:lnTo>
                      <a:pt x="62" y="59"/>
                    </a:lnTo>
                    <a:lnTo>
                      <a:pt x="63" y="54"/>
                    </a:lnTo>
                    <a:lnTo>
                      <a:pt x="63" y="36"/>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1" name="Group 1398"/>
            <p:cNvGrpSpPr>
              <a:grpSpLocks/>
            </p:cNvGrpSpPr>
            <p:nvPr/>
          </p:nvGrpSpPr>
          <p:grpSpPr bwMode="auto">
            <a:xfrm>
              <a:off x="1282" y="4384"/>
              <a:ext cx="55" cy="91"/>
              <a:chOff x="1282" y="4384"/>
              <a:chExt cx="55" cy="91"/>
            </a:xfrm>
          </p:grpSpPr>
          <p:sp>
            <p:nvSpPr>
              <p:cNvPr id="38415" name="Freeform 1401"/>
              <p:cNvSpPr>
                <a:spLocks/>
              </p:cNvSpPr>
              <p:nvPr/>
            </p:nvSpPr>
            <p:spPr bwMode="auto">
              <a:xfrm>
                <a:off x="1282" y="4384"/>
                <a:ext cx="55" cy="91"/>
              </a:xfrm>
              <a:custGeom>
                <a:avLst/>
                <a:gdLst>
                  <a:gd name="T0" fmla="+- 0 1334 1282"/>
                  <a:gd name="T1" fmla="*/ T0 w 55"/>
                  <a:gd name="T2" fmla="+- 0 4461 4384"/>
                  <a:gd name="T3" fmla="*/ 4461 h 91"/>
                  <a:gd name="T4" fmla="+- 0 1285 1282"/>
                  <a:gd name="T5" fmla="*/ T4 w 55"/>
                  <a:gd name="T6" fmla="+- 0 4461 4384"/>
                  <a:gd name="T7" fmla="*/ 4461 h 91"/>
                  <a:gd name="T8" fmla="+- 0 1284 1282"/>
                  <a:gd name="T9" fmla="*/ T8 w 55"/>
                  <a:gd name="T10" fmla="+- 0 4461 4384"/>
                  <a:gd name="T11" fmla="*/ 4461 h 91"/>
                  <a:gd name="T12" fmla="+- 0 1283 1282"/>
                  <a:gd name="T13" fmla="*/ T12 w 55"/>
                  <a:gd name="T14" fmla="+- 0 4462 4384"/>
                  <a:gd name="T15" fmla="*/ 4462 h 91"/>
                  <a:gd name="T16" fmla="+- 0 1283 1282"/>
                  <a:gd name="T17" fmla="*/ T16 w 55"/>
                  <a:gd name="T18" fmla="+- 0 4464 4384"/>
                  <a:gd name="T19" fmla="*/ 4464 h 91"/>
                  <a:gd name="T20" fmla="+- 0 1283 1282"/>
                  <a:gd name="T21" fmla="*/ T20 w 55"/>
                  <a:gd name="T22" fmla="+- 0 4471 4384"/>
                  <a:gd name="T23" fmla="*/ 4471 h 91"/>
                  <a:gd name="T24" fmla="+- 0 1283 1282"/>
                  <a:gd name="T25" fmla="*/ T24 w 55"/>
                  <a:gd name="T26" fmla="+- 0 4473 4384"/>
                  <a:gd name="T27" fmla="*/ 4473 h 91"/>
                  <a:gd name="T28" fmla="+- 0 1284 1282"/>
                  <a:gd name="T29" fmla="*/ T28 w 55"/>
                  <a:gd name="T30" fmla="+- 0 4474 4384"/>
                  <a:gd name="T31" fmla="*/ 4474 h 91"/>
                  <a:gd name="T32" fmla="+- 0 1285 1282"/>
                  <a:gd name="T33" fmla="*/ T32 w 55"/>
                  <a:gd name="T34" fmla="+- 0 4475 4384"/>
                  <a:gd name="T35" fmla="*/ 4475 h 91"/>
                  <a:gd name="T36" fmla="+- 0 1334 1282"/>
                  <a:gd name="T37" fmla="*/ T36 w 55"/>
                  <a:gd name="T38" fmla="+- 0 4475 4384"/>
                  <a:gd name="T39" fmla="*/ 4475 h 91"/>
                  <a:gd name="T40" fmla="+- 0 1335 1282"/>
                  <a:gd name="T41" fmla="*/ T40 w 55"/>
                  <a:gd name="T42" fmla="+- 0 4474 4384"/>
                  <a:gd name="T43" fmla="*/ 4474 h 91"/>
                  <a:gd name="T44" fmla="+- 0 1336 1282"/>
                  <a:gd name="T45" fmla="*/ T44 w 55"/>
                  <a:gd name="T46" fmla="+- 0 4473 4384"/>
                  <a:gd name="T47" fmla="*/ 4473 h 91"/>
                  <a:gd name="T48" fmla="+- 0 1336 1282"/>
                  <a:gd name="T49" fmla="*/ T48 w 55"/>
                  <a:gd name="T50" fmla="+- 0 4471 4384"/>
                  <a:gd name="T51" fmla="*/ 4471 h 91"/>
                  <a:gd name="T52" fmla="+- 0 1336 1282"/>
                  <a:gd name="T53" fmla="*/ T52 w 55"/>
                  <a:gd name="T54" fmla="+- 0 4464 4384"/>
                  <a:gd name="T55" fmla="*/ 4464 h 91"/>
                  <a:gd name="T56" fmla="+- 0 1336 1282"/>
                  <a:gd name="T57" fmla="*/ T56 w 55"/>
                  <a:gd name="T58" fmla="+- 0 4462 4384"/>
                  <a:gd name="T59" fmla="*/ 4462 h 91"/>
                  <a:gd name="T60" fmla="+- 0 1335 1282"/>
                  <a:gd name="T61" fmla="*/ T60 w 55"/>
                  <a:gd name="T62" fmla="+- 0 4461 4384"/>
                  <a:gd name="T63" fmla="*/ 4461 h 91"/>
                  <a:gd name="T64" fmla="+- 0 1334 1282"/>
                  <a:gd name="T65" fmla="*/ T64 w 55"/>
                  <a:gd name="T66" fmla="+- 0 4461 4384"/>
                  <a:gd name="T67" fmla="*/ 4461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7"/>
                    </a:moveTo>
                    <a:lnTo>
                      <a:pt x="3" y="77"/>
                    </a:lnTo>
                    <a:lnTo>
                      <a:pt x="2" y="77"/>
                    </a:lnTo>
                    <a:lnTo>
                      <a:pt x="1" y="78"/>
                    </a:lnTo>
                    <a:lnTo>
                      <a:pt x="1" y="80"/>
                    </a:lnTo>
                    <a:lnTo>
                      <a:pt x="1" y="87"/>
                    </a:lnTo>
                    <a:lnTo>
                      <a:pt x="1" y="89"/>
                    </a:lnTo>
                    <a:lnTo>
                      <a:pt x="2" y="90"/>
                    </a:lnTo>
                    <a:lnTo>
                      <a:pt x="3" y="91"/>
                    </a:lnTo>
                    <a:lnTo>
                      <a:pt x="52" y="91"/>
                    </a:lnTo>
                    <a:lnTo>
                      <a:pt x="53" y="90"/>
                    </a:lnTo>
                    <a:lnTo>
                      <a:pt x="54" y="89"/>
                    </a:lnTo>
                    <a:lnTo>
                      <a:pt x="54" y="87"/>
                    </a:lnTo>
                    <a:lnTo>
                      <a:pt x="54" y="80"/>
                    </a:lnTo>
                    <a:lnTo>
                      <a:pt x="54" y="78"/>
                    </a:lnTo>
                    <a:lnTo>
                      <a:pt x="53" y="77"/>
                    </a:lnTo>
                    <a:lnTo>
                      <a:pt x="52"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6" name="Freeform 1400"/>
              <p:cNvSpPr>
                <a:spLocks/>
              </p:cNvSpPr>
              <p:nvPr/>
            </p:nvSpPr>
            <p:spPr bwMode="auto">
              <a:xfrm>
                <a:off x="1282" y="4384"/>
                <a:ext cx="55" cy="91"/>
              </a:xfrm>
              <a:custGeom>
                <a:avLst/>
                <a:gdLst>
                  <a:gd name="T0" fmla="+- 0 1319 1282"/>
                  <a:gd name="T1" fmla="*/ T0 w 55"/>
                  <a:gd name="T2" fmla="+- 0 4402 4384"/>
                  <a:gd name="T3" fmla="*/ 4402 h 91"/>
                  <a:gd name="T4" fmla="+- 0 1301 1282"/>
                  <a:gd name="T5" fmla="*/ T4 w 55"/>
                  <a:gd name="T6" fmla="+- 0 4402 4384"/>
                  <a:gd name="T7" fmla="*/ 4402 h 91"/>
                  <a:gd name="T8" fmla="+- 0 1301 1282"/>
                  <a:gd name="T9" fmla="*/ T8 w 55"/>
                  <a:gd name="T10" fmla="+- 0 4461 4384"/>
                  <a:gd name="T11" fmla="*/ 4461 h 91"/>
                  <a:gd name="T12" fmla="+- 0 1319 1282"/>
                  <a:gd name="T13" fmla="*/ T12 w 55"/>
                  <a:gd name="T14" fmla="+- 0 4461 4384"/>
                  <a:gd name="T15" fmla="*/ 4461 h 91"/>
                  <a:gd name="T16" fmla="+- 0 1319 1282"/>
                  <a:gd name="T17" fmla="*/ T16 w 55"/>
                  <a:gd name="T18" fmla="+- 0 4402 4384"/>
                  <a:gd name="T19" fmla="*/ 4402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7" name="Freeform 1399"/>
              <p:cNvSpPr>
                <a:spLocks/>
              </p:cNvSpPr>
              <p:nvPr/>
            </p:nvSpPr>
            <p:spPr bwMode="auto">
              <a:xfrm>
                <a:off x="1282" y="4384"/>
                <a:ext cx="55" cy="91"/>
              </a:xfrm>
              <a:custGeom>
                <a:avLst/>
                <a:gdLst>
                  <a:gd name="T0" fmla="+- 0 1316 1282"/>
                  <a:gd name="T1" fmla="*/ T0 w 55"/>
                  <a:gd name="T2" fmla="+- 0 4384 4384"/>
                  <a:gd name="T3" fmla="*/ 4384 h 91"/>
                  <a:gd name="T4" fmla="+- 0 1282 1282"/>
                  <a:gd name="T5" fmla="*/ T4 w 55"/>
                  <a:gd name="T6" fmla="+- 0 4404 4384"/>
                  <a:gd name="T7" fmla="*/ 4404 h 91"/>
                  <a:gd name="T8" fmla="+- 0 1282 1282"/>
                  <a:gd name="T9" fmla="*/ T8 w 55"/>
                  <a:gd name="T10" fmla="+- 0 4408 4384"/>
                  <a:gd name="T11" fmla="*/ 4408 h 91"/>
                  <a:gd name="T12" fmla="+- 0 1283 1282"/>
                  <a:gd name="T13" fmla="*/ T12 w 55"/>
                  <a:gd name="T14" fmla="+- 0 4411 4384"/>
                  <a:gd name="T15" fmla="*/ 4411 h 91"/>
                  <a:gd name="T16" fmla="+- 0 1285 1282"/>
                  <a:gd name="T17" fmla="*/ T16 w 55"/>
                  <a:gd name="T18" fmla="+- 0 4411 4384"/>
                  <a:gd name="T19" fmla="*/ 4411 h 91"/>
                  <a:gd name="T20" fmla="+- 0 1287 1282"/>
                  <a:gd name="T21" fmla="*/ T20 w 55"/>
                  <a:gd name="T22" fmla="+- 0 4410 4384"/>
                  <a:gd name="T23" fmla="*/ 4410 h 91"/>
                  <a:gd name="T24" fmla="+- 0 1301 1282"/>
                  <a:gd name="T25" fmla="*/ T24 w 55"/>
                  <a:gd name="T26" fmla="+- 0 4402 4384"/>
                  <a:gd name="T27" fmla="*/ 4402 h 91"/>
                  <a:gd name="T28" fmla="+- 0 1319 1282"/>
                  <a:gd name="T29" fmla="*/ T28 w 55"/>
                  <a:gd name="T30" fmla="+- 0 4402 4384"/>
                  <a:gd name="T31" fmla="*/ 4402 h 91"/>
                  <a:gd name="T32" fmla="+- 0 1319 1282"/>
                  <a:gd name="T33" fmla="*/ T32 w 55"/>
                  <a:gd name="T34" fmla="+- 0 4386 4384"/>
                  <a:gd name="T35" fmla="*/ 4386 h 91"/>
                  <a:gd name="T36" fmla="+- 0 1319 1282"/>
                  <a:gd name="T37" fmla="*/ T36 w 55"/>
                  <a:gd name="T38" fmla="+- 0 4385 4384"/>
                  <a:gd name="T39" fmla="*/ 4385 h 91"/>
                  <a:gd name="T40" fmla="+- 0 1318 1282"/>
                  <a:gd name="T41" fmla="*/ T40 w 55"/>
                  <a:gd name="T42" fmla="+- 0 4385 4384"/>
                  <a:gd name="T43" fmla="*/ 4385 h 91"/>
                  <a:gd name="T44" fmla="+- 0 1316 1282"/>
                  <a:gd name="T45" fmla="*/ T44 w 55"/>
                  <a:gd name="T46" fmla="+- 0 4384 4384"/>
                  <a:gd name="T47" fmla="*/ 438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0" y="24"/>
                    </a:lnTo>
                    <a:lnTo>
                      <a:pt x="1" y="27"/>
                    </a:lnTo>
                    <a:lnTo>
                      <a:pt x="3" y="27"/>
                    </a:lnTo>
                    <a:lnTo>
                      <a:pt x="5" y="26"/>
                    </a:lnTo>
                    <a:lnTo>
                      <a:pt x="19" y="18"/>
                    </a:lnTo>
                    <a:lnTo>
                      <a:pt x="37" y="18"/>
                    </a:lnTo>
                    <a:lnTo>
                      <a:pt x="37" y="2"/>
                    </a:lnTo>
                    <a:lnTo>
                      <a:pt x="37" y="1"/>
                    </a:lnTo>
                    <a:lnTo>
                      <a:pt x="36" y="1"/>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2" name="Group 1393"/>
            <p:cNvGrpSpPr>
              <a:grpSpLocks/>
            </p:cNvGrpSpPr>
            <p:nvPr/>
          </p:nvGrpSpPr>
          <p:grpSpPr bwMode="auto">
            <a:xfrm>
              <a:off x="1278" y="4556"/>
              <a:ext cx="61" cy="94"/>
              <a:chOff x="1278" y="4556"/>
              <a:chExt cx="61" cy="94"/>
            </a:xfrm>
          </p:grpSpPr>
          <p:sp>
            <p:nvSpPr>
              <p:cNvPr id="38411" name="Freeform 1397"/>
              <p:cNvSpPr>
                <a:spLocks/>
              </p:cNvSpPr>
              <p:nvPr/>
            </p:nvSpPr>
            <p:spPr bwMode="auto">
              <a:xfrm>
                <a:off x="1278" y="4556"/>
                <a:ext cx="61" cy="94"/>
              </a:xfrm>
              <a:custGeom>
                <a:avLst/>
                <a:gdLst>
                  <a:gd name="T0" fmla="+- 0 1316 1278"/>
                  <a:gd name="T1" fmla="*/ T0 w 61"/>
                  <a:gd name="T2" fmla="+- 0 4556 4556"/>
                  <a:gd name="T3" fmla="*/ 4556 h 94"/>
                  <a:gd name="T4" fmla="+- 0 1310 1278"/>
                  <a:gd name="T5" fmla="*/ T4 w 61"/>
                  <a:gd name="T6" fmla="+- 0 4556 4556"/>
                  <a:gd name="T7" fmla="*/ 4556 h 94"/>
                  <a:gd name="T8" fmla="+- 0 1305 1278"/>
                  <a:gd name="T9" fmla="*/ T8 w 61"/>
                  <a:gd name="T10" fmla="+- 0 4556 4556"/>
                  <a:gd name="T11" fmla="*/ 4556 h 94"/>
                  <a:gd name="T12" fmla="+- 0 1278 1278"/>
                  <a:gd name="T13" fmla="*/ T12 w 61"/>
                  <a:gd name="T14" fmla="+- 0 4598 4556"/>
                  <a:gd name="T15" fmla="*/ 4598 h 94"/>
                  <a:gd name="T16" fmla="+- 0 1278 1278"/>
                  <a:gd name="T17" fmla="*/ T16 w 61"/>
                  <a:gd name="T18" fmla="+- 0 4614 4556"/>
                  <a:gd name="T19" fmla="*/ 4614 h 94"/>
                  <a:gd name="T20" fmla="+- 0 1303 1278"/>
                  <a:gd name="T21" fmla="*/ T20 w 61"/>
                  <a:gd name="T22" fmla="+- 0 4649 4556"/>
                  <a:gd name="T23" fmla="*/ 4649 h 94"/>
                  <a:gd name="T24" fmla="+- 0 1312 1278"/>
                  <a:gd name="T25" fmla="*/ T24 w 61"/>
                  <a:gd name="T26" fmla="+- 0 4649 4556"/>
                  <a:gd name="T27" fmla="*/ 4649 h 94"/>
                  <a:gd name="T28" fmla="+- 0 1335 1278"/>
                  <a:gd name="T29" fmla="*/ T28 w 61"/>
                  <a:gd name="T30" fmla="+- 0 4635 4556"/>
                  <a:gd name="T31" fmla="*/ 4635 h 94"/>
                  <a:gd name="T32" fmla="+- 0 1306 1278"/>
                  <a:gd name="T33" fmla="*/ T32 w 61"/>
                  <a:gd name="T34" fmla="+- 0 4635 4556"/>
                  <a:gd name="T35" fmla="*/ 4635 h 94"/>
                  <a:gd name="T36" fmla="+- 0 1304 1278"/>
                  <a:gd name="T37" fmla="*/ T36 w 61"/>
                  <a:gd name="T38" fmla="+- 0 4634 4556"/>
                  <a:gd name="T39" fmla="*/ 4634 h 94"/>
                  <a:gd name="T40" fmla="+- 0 1296 1278"/>
                  <a:gd name="T41" fmla="*/ T40 w 61"/>
                  <a:gd name="T42" fmla="+- 0 4609 4556"/>
                  <a:gd name="T43" fmla="*/ 4609 h 94"/>
                  <a:gd name="T44" fmla="+- 0 1299 1278"/>
                  <a:gd name="T45" fmla="*/ T44 w 61"/>
                  <a:gd name="T46" fmla="+- 0 4607 4556"/>
                  <a:gd name="T47" fmla="*/ 4607 h 94"/>
                  <a:gd name="T48" fmla="+- 0 1302 1278"/>
                  <a:gd name="T49" fmla="*/ T48 w 61"/>
                  <a:gd name="T50" fmla="+- 0 4606 4556"/>
                  <a:gd name="T51" fmla="*/ 4606 h 94"/>
                  <a:gd name="T52" fmla="+- 0 1306 1278"/>
                  <a:gd name="T53" fmla="*/ T52 w 61"/>
                  <a:gd name="T54" fmla="+- 0 4605 4556"/>
                  <a:gd name="T55" fmla="*/ 4605 h 94"/>
                  <a:gd name="T56" fmla="+- 0 1309 1278"/>
                  <a:gd name="T57" fmla="*/ T56 w 61"/>
                  <a:gd name="T58" fmla="+- 0 4604 4556"/>
                  <a:gd name="T59" fmla="*/ 4604 h 94"/>
                  <a:gd name="T60" fmla="+- 0 1337 1278"/>
                  <a:gd name="T61" fmla="*/ T60 w 61"/>
                  <a:gd name="T62" fmla="+- 0 4604 4556"/>
                  <a:gd name="T63" fmla="*/ 4604 h 94"/>
                  <a:gd name="T64" fmla="+- 0 1336 1278"/>
                  <a:gd name="T65" fmla="*/ T64 w 61"/>
                  <a:gd name="T66" fmla="+- 0 4603 4556"/>
                  <a:gd name="T67" fmla="*/ 4603 h 94"/>
                  <a:gd name="T68" fmla="+- 0 1335 1278"/>
                  <a:gd name="T69" fmla="*/ T68 w 61"/>
                  <a:gd name="T70" fmla="+- 0 4600 4556"/>
                  <a:gd name="T71" fmla="*/ 4600 h 94"/>
                  <a:gd name="T72" fmla="+- 0 1331 1278"/>
                  <a:gd name="T73" fmla="*/ T72 w 61"/>
                  <a:gd name="T74" fmla="+- 0 4596 4556"/>
                  <a:gd name="T75" fmla="*/ 4596 h 94"/>
                  <a:gd name="T76" fmla="+- 0 1295 1278"/>
                  <a:gd name="T77" fmla="*/ T76 w 61"/>
                  <a:gd name="T78" fmla="+- 0 4596 4556"/>
                  <a:gd name="T79" fmla="*/ 4596 h 94"/>
                  <a:gd name="T80" fmla="+- 0 1295 1278"/>
                  <a:gd name="T81" fmla="*/ T80 w 61"/>
                  <a:gd name="T82" fmla="+- 0 4591 4556"/>
                  <a:gd name="T83" fmla="*/ 4591 h 94"/>
                  <a:gd name="T84" fmla="+- 0 1312 1278"/>
                  <a:gd name="T85" fmla="*/ T84 w 61"/>
                  <a:gd name="T86" fmla="+- 0 4569 4556"/>
                  <a:gd name="T87" fmla="*/ 4569 h 94"/>
                  <a:gd name="T88" fmla="+- 0 1333 1278"/>
                  <a:gd name="T89" fmla="*/ T88 w 61"/>
                  <a:gd name="T90" fmla="+- 0 4569 4556"/>
                  <a:gd name="T91" fmla="*/ 4569 h 94"/>
                  <a:gd name="T92" fmla="+- 0 1333 1278"/>
                  <a:gd name="T93" fmla="*/ T92 w 61"/>
                  <a:gd name="T94" fmla="+- 0 4563 4556"/>
                  <a:gd name="T95" fmla="*/ 4563 h 94"/>
                  <a:gd name="T96" fmla="+- 0 1321 1278"/>
                  <a:gd name="T97" fmla="*/ T96 w 61"/>
                  <a:gd name="T98" fmla="+- 0 4556 4556"/>
                  <a:gd name="T99" fmla="*/ 4556 h 94"/>
                  <a:gd name="T100" fmla="+- 0 1316 1278"/>
                  <a:gd name="T101" fmla="*/ T100 w 61"/>
                  <a:gd name="T102" fmla="+- 0 4556 4556"/>
                  <a:gd name="T103" fmla="*/ 455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8" y="0"/>
                    </a:moveTo>
                    <a:lnTo>
                      <a:pt x="32" y="0"/>
                    </a:lnTo>
                    <a:lnTo>
                      <a:pt x="27" y="0"/>
                    </a:lnTo>
                    <a:lnTo>
                      <a:pt x="0" y="42"/>
                    </a:lnTo>
                    <a:lnTo>
                      <a:pt x="0" y="58"/>
                    </a:lnTo>
                    <a:lnTo>
                      <a:pt x="25" y="93"/>
                    </a:lnTo>
                    <a:lnTo>
                      <a:pt x="34" y="93"/>
                    </a:lnTo>
                    <a:lnTo>
                      <a:pt x="57" y="79"/>
                    </a:lnTo>
                    <a:lnTo>
                      <a:pt x="28" y="79"/>
                    </a:lnTo>
                    <a:lnTo>
                      <a:pt x="26" y="78"/>
                    </a:lnTo>
                    <a:lnTo>
                      <a:pt x="18" y="53"/>
                    </a:lnTo>
                    <a:lnTo>
                      <a:pt x="21" y="51"/>
                    </a:lnTo>
                    <a:lnTo>
                      <a:pt x="24" y="50"/>
                    </a:lnTo>
                    <a:lnTo>
                      <a:pt x="28" y="49"/>
                    </a:lnTo>
                    <a:lnTo>
                      <a:pt x="31" y="48"/>
                    </a:lnTo>
                    <a:lnTo>
                      <a:pt x="59" y="48"/>
                    </a:lnTo>
                    <a:lnTo>
                      <a:pt x="58" y="47"/>
                    </a:lnTo>
                    <a:lnTo>
                      <a:pt x="57" y="44"/>
                    </a:lnTo>
                    <a:lnTo>
                      <a:pt x="53" y="40"/>
                    </a:lnTo>
                    <a:lnTo>
                      <a:pt x="17" y="40"/>
                    </a:lnTo>
                    <a:lnTo>
                      <a:pt x="17" y="35"/>
                    </a:lnTo>
                    <a:lnTo>
                      <a:pt x="34" y="13"/>
                    </a:lnTo>
                    <a:lnTo>
                      <a:pt x="55" y="13"/>
                    </a:lnTo>
                    <a:lnTo>
                      <a:pt x="55" y="7"/>
                    </a:lnTo>
                    <a:lnTo>
                      <a:pt x="43"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2" name="Freeform 1396"/>
              <p:cNvSpPr>
                <a:spLocks/>
              </p:cNvSpPr>
              <p:nvPr/>
            </p:nvSpPr>
            <p:spPr bwMode="auto">
              <a:xfrm>
                <a:off x="1278" y="4556"/>
                <a:ext cx="61" cy="94"/>
              </a:xfrm>
              <a:custGeom>
                <a:avLst/>
                <a:gdLst>
                  <a:gd name="T0" fmla="+- 0 1337 1278"/>
                  <a:gd name="T1" fmla="*/ T0 w 61"/>
                  <a:gd name="T2" fmla="+- 0 4604 4556"/>
                  <a:gd name="T3" fmla="*/ 4604 h 94"/>
                  <a:gd name="T4" fmla="+- 0 1311 1278"/>
                  <a:gd name="T5" fmla="*/ T4 w 61"/>
                  <a:gd name="T6" fmla="+- 0 4604 4556"/>
                  <a:gd name="T7" fmla="*/ 4604 h 94"/>
                  <a:gd name="T8" fmla="+- 0 1313 1278"/>
                  <a:gd name="T9" fmla="*/ T8 w 61"/>
                  <a:gd name="T10" fmla="+- 0 4605 4556"/>
                  <a:gd name="T11" fmla="*/ 4605 h 94"/>
                  <a:gd name="T12" fmla="+- 0 1315 1278"/>
                  <a:gd name="T13" fmla="*/ T12 w 61"/>
                  <a:gd name="T14" fmla="+- 0 4605 4556"/>
                  <a:gd name="T15" fmla="*/ 4605 h 94"/>
                  <a:gd name="T16" fmla="+- 0 1318 1278"/>
                  <a:gd name="T17" fmla="*/ T16 w 61"/>
                  <a:gd name="T18" fmla="+- 0 4608 4556"/>
                  <a:gd name="T19" fmla="*/ 4608 h 94"/>
                  <a:gd name="T20" fmla="+- 0 1320 1278"/>
                  <a:gd name="T21" fmla="*/ T20 w 61"/>
                  <a:gd name="T22" fmla="+- 0 4612 4556"/>
                  <a:gd name="T23" fmla="*/ 4612 h 94"/>
                  <a:gd name="T24" fmla="+- 0 1321 1278"/>
                  <a:gd name="T25" fmla="*/ T24 w 61"/>
                  <a:gd name="T26" fmla="+- 0 4614 4556"/>
                  <a:gd name="T27" fmla="*/ 4614 h 94"/>
                  <a:gd name="T28" fmla="+- 0 1321 1278"/>
                  <a:gd name="T29" fmla="*/ T28 w 61"/>
                  <a:gd name="T30" fmla="+- 0 4621 4556"/>
                  <a:gd name="T31" fmla="*/ 4621 h 94"/>
                  <a:gd name="T32" fmla="+- 0 1321 1278"/>
                  <a:gd name="T33" fmla="*/ T32 w 61"/>
                  <a:gd name="T34" fmla="+- 0 4623 4556"/>
                  <a:gd name="T35" fmla="*/ 4623 h 94"/>
                  <a:gd name="T36" fmla="+- 0 1310 1278"/>
                  <a:gd name="T37" fmla="*/ T36 w 61"/>
                  <a:gd name="T38" fmla="+- 0 4635 4556"/>
                  <a:gd name="T39" fmla="*/ 4635 h 94"/>
                  <a:gd name="T40" fmla="+- 0 1335 1278"/>
                  <a:gd name="T41" fmla="*/ T40 w 61"/>
                  <a:gd name="T42" fmla="+- 0 4635 4556"/>
                  <a:gd name="T43" fmla="*/ 4635 h 94"/>
                  <a:gd name="T44" fmla="+- 0 1335 1278"/>
                  <a:gd name="T45" fmla="*/ T44 w 61"/>
                  <a:gd name="T46" fmla="+- 0 4633 4556"/>
                  <a:gd name="T47" fmla="*/ 4633 h 94"/>
                  <a:gd name="T48" fmla="+- 0 1338 1278"/>
                  <a:gd name="T49" fmla="*/ T48 w 61"/>
                  <a:gd name="T50" fmla="+- 0 4626 4556"/>
                  <a:gd name="T51" fmla="*/ 4626 h 94"/>
                  <a:gd name="T52" fmla="+- 0 1339 1278"/>
                  <a:gd name="T53" fmla="*/ T52 w 61"/>
                  <a:gd name="T54" fmla="+- 0 4621 4556"/>
                  <a:gd name="T55" fmla="*/ 4621 h 94"/>
                  <a:gd name="T56" fmla="+- 0 1339 1278"/>
                  <a:gd name="T57" fmla="*/ T56 w 61"/>
                  <a:gd name="T58" fmla="+- 0 4612 4556"/>
                  <a:gd name="T59" fmla="*/ 4612 h 94"/>
                  <a:gd name="T60" fmla="+- 0 1338 1278"/>
                  <a:gd name="T61" fmla="*/ T60 w 61"/>
                  <a:gd name="T62" fmla="+- 0 4609 4556"/>
                  <a:gd name="T63" fmla="*/ 4609 h 94"/>
                  <a:gd name="T64" fmla="+- 0 1337 1278"/>
                  <a:gd name="T65" fmla="*/ T64 w 61"/>
                  <a:gd name="T66" fmla="+- 0 4604 4556"/>
                  <a:gd name="T67" fmla="*/ 460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8"/>
                    </a:moveTo>
                    <a:lnTo>
                      <a:pt x="33" y="48"/>
                    </a:lnTo>
                    <a:lnTo>
                      <a:pt x="35" y="49"/>
                    </a:lnTo>
                    <a:lnTo>
                      <a:pt x="37" y="49"/>
                    </a:lnTo>
                    <a:lnTo>
                      <a:pt x="40" y="52"/>
                    </a:lnTo>
                    <a:lnTo>
                      <a:pt x="42" y="56"/>
                    </a:lnTo>
                    <a:lnTo>
                      <a:pt x="43" y="58"/>
                    </a:lnTo>
                    <a:lnTo>
                      <a:pt x="43" y="65"/>
                    </a:lnTo>
                    <a:lnTo>
                      <a:pt x="43" y="67"/>
                    </a:lnTo>
                    <a:lnTo>
                      <a:pt x="32" y="79"/>
                    </a:lnTo>
                    <a:lnTo>
                      <a:pt x="57" y="79"/>
                    </a:lnTo>
                    <a:lnTo>
                      <a:pt x="57" y="77"/>
                    </a:lnTo>
                    <a:lnTo>
                      <a:pt x="60" y="70"/>
                    </a:lnTo>
                    <a:lnTo>
                      <a:pt x="61" y="65"/>
                    </a:lnTo>
                    <a:lnTo>
                      <a:pt x="61" y="56"/>
                    </a:lnTo>
                    <a:lnTo>
                      <a:pt x="60" y="53"/>
                    </a:lnTo>
                    <a:lnTo>
                      <a:pt x="59"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3" name="Freeform 1395"/>
              <p:cNvSpPr>
                <a:spLocks/>
              </p:cNvSpPr>
              <p:nvPr/>
            </p:nvSpPr>
            <p:spPr bwMode="auto">
              <a:xfrm>
                <a:off x="1278" y="4556"/>
                <a:ext cx="61" cy="94"/>
              </a:xfrm>
              <a:custGeom>
                <a:avLst/>
                <a:gdLst>
                  <a:gd name="T0" fmla="+- 0 1318 1278"/>
                  <a:gd name="T1" fmla="*/ T0 w 61"/>
                  <a:gd name="T2" fmla="+- 0 4590 4556"/>
                  <a:gd name="T3" fmla="*/ 4590 h 94"/>
                  <a:gd name="T4" fmla="+- 0 1295 1278"/>
                  <a:gd name="T5" fmla="*/ T4 w 61"/>
                  <a:gd name="T6" fmla="+- 0 4596 4556"/>
                  <a:gd name="T7" fmla="*/ 4596 h 94"/>
                  <a:gd name="T8" fmla="+- 0 1331 1278"/>
                  <a:gd name="T9" fmla="*/ T8 w 61"/>
                  <a:gd name="T10" fmla="+- 0 4596 4556"/>
                  <a:gd name="T11" fmla="*/ 4596 h 94"/>
                  <a:gd name="T12" fmla="+- 0 1331 1278"/>
                  <a:gd name="T13" fmla="*/ T12 w 61"/>
                  <a:gd name="T14" fmla="+- 0 4595 4556"/>
                  <a:gd name="T15" fmla="*/ 4595 h 94"/>
                  <a:gd name="T16" fmla="+- 0 1328 1278"/>
                  <a:gd name="T17" fmla="*/ T16 w 61"/>
                  <a:gd name="T18" fmla="+- 0 4593 4556"/>
                  <a:gd name="T19" fmla="*/ 4593 h 94"/>
                  <a:gd name="T20" fmla="+- 0 1322 1278"/>
                  <a:gd name="T21" fmla="*/ T20 w 61"/>
                  <a:gd name="T22" fmla="+- 0 4591 4556"/>
                  <a:gd name="T23" fmla="*/ 4591 h 94"/>
                  <a:gd name="T24" fmla="+- 0 1318 1278"/>
                  <a:gd name="T25" fmla="*/ T24 w 61"/>
                  <a:gd name="T26" fmla="+- 0 4590 4556"/>
                  <a:gd name="T27" fmla="*/ 4590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4"/>
                    </a:moveTo>
                    <a:lnTo>
                      <a:pt x="17" y="40"/>
                    </a:lnTo>
                    <a:lnTo>
                      <a:pt x="53" y="40"/>
                    </a:lnTo>
                    <a:lnTo>
                      <a:pt x="53" y="39"/>
                    </a:lnTo>
                    <a:lnTo>
                      <a:pt x="50" y="37"/>
                    </a:lnTo>
                    <a:lnTo>
                      <a:pt x="44" y="35"/>
                    </a:lnTo>
                    <a:lnTo>
                      <a:pt x="4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4" name="Freeform 1394"/>
              <p:cNvSpPr>
                <a:spLocks/>
              </p:cNvSpPr>
              <p:nvPr/>
            </p:nvSpPr>
            <p:spPr bwMode="auto">
              <a:xfrm>
                <a:off x="1278" y="4556"/>
                <a:ext cx="61" cy="94"/>
              </a:xfrm>
              <a:custGeom>
                <a:avLst/>
                <a:gdLst>
                  <a:gd name="T0" fmla="+- 0 1333 1278"/>
                  <a:gd name="T1" fmla="*/ T0 w 61"/>
                  <a:gd name="T2" fmla="+- 0 4569 4556"/>
                  <a:gd name="T3" fmla="*/ 4569 h 94"/>
                  <a:gd name="T4" fmla="+- 0 1312 1278"/>
                  <a:gd name="T5" fmla="*/ T4 w 61"/>
                  <a:gd name="T6" fmla="+- 0 4569 4556"/>
                  <a:gd name="T7" fmla="*/ 4569 h 94"/>
                  <a:gd name="T8" fmla="+- 0 1319 1278"/>
                  <a:gd name="T9" fmla="*/ T8 w 61"/>
                  <a:gd name="T10" fmla="+- 0 4570 4556"/>
                  <a:gd name="T11" fmla="*/ 4570 h 94"/>
                  <a:gd name="T12" fmla="+- 0 1321 1278"/>
                  <a:gd name="T13" fmla="*/ T12 w 61"/>
                  <a:gd name="T14" fmla="+- 0 4570 4556"/>
                  <a:gd name="T15" fmla="*/ 4570 h 94"/>
                  <a:gd name="T16" fmla="+- 0 1325 1278"/>
                  <a:gd name="T17" fmla="*/ T16 w 61"/>
                  <a:gd name="T18" fmla="+- 0 4571 4556"/>
                  <a:gd name="T19" fmla="*/ 4571 h 94"/>
                  <a:gd name="T20" fmla="+- 0 1329 1278"/>
                  <a:gd name="T21" fmla="*/ T20 w 61"/>
                  <a:gd name="T22" fmla="+- 0 4572 4556"/>
                  <a:gd name="T23" fmla="*/ 4572 h 94"/>
                  <a:gd name="T24" fmla="+- 0 1331 1278"/>
                  <a:gd name="T25" fmla="*/ T24 w 61"/>
                  <a:gd name="T26" fmla="+- 0 4572 4556"/>
                  <a:gd name="T27" fmla="*/ 4572 h 94"/>
                  <a:gd name="T28" fmla="+- 0 1332 1278"/>
                  <a:gd name="T29" fmla="*/ T28 w 61"/>
                  <a:gd name="T30" fmla="+- 0 4572 4556"/>
                  <a:gd name="T31" fmla="*/ 4572 h 94"/>
                  <a:gd name="T32" fmla="+- 0 1333 1278"/>
                  <a:gd name="T33" fmla="*/ T32 w 61"/>
                  <a:gd name="T34" fmla="+- 0 4571 4556"/>
                  <a:gd name="T35" fmla="*/ 4571 h 94"/>
                  <a:gd name="T36" fmla="+- 0 1333 1278"/>
                  <a:gd name="T37" fmla="*/ T36 w 61"/>
                  <a:gd name="T38" fmla="+- 0 4569 4556"/>
                  <a:gd name="T39" fmla="*/ 456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3"/>
                    </a:moveTo>
                    <a:lnTo>
                      <a:pt x="34" y="13"/>
                    </a:lnTo>
                    <a:lnTo>
                      <a:pt x="41" y="14"/>
                    </a:lnTo>
                    <a:lnTo>
                      <a:pt x="43" y="14"/>
                    </a:lnTo>
                    <a:lnTo>
                      <a:pt x="47" y="15"/>
                    </a:lnTo>
                    <a:lnTo>
                      <a:pt x="51" y="16"/>
                    </a:lnTo>
                    <a:lnTo>
                      <a:pt x="53" y="16"/>
                    </a:lnTo>
                    <a:lnTo>
                      <a:pt x="54" y="16"/>
                    </a:lnTo>
                    <a:lnTo>
                      <a:pt x="55" y="15"/>
                    </a:lnTo>
                    <a:lnTo>
                      <a:pt x="55"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3" name="Group 1388"/>
            <p:cNvGrpSpPr>
              <a:grpSpLocks/>
            </p:cNvGrpSpPr>
            <p:nvPr/>
          </p:nvGrpSpPr>
          <p:grpSpPr bwMode="auto">
            <a:xfrm>
              <a:off x="1346" y="4031"/>
              <a:ext cx="80" cy="658"/>
              <a:chOff x="1346" y="4031"/>
              <a:chExt cx="80" cy="658"/>
            </a:xfrm>
          </p:grpSpPr>
          <p:sp>
            <p:nvSpPr>
              <p:cNvPr id="38407" name="Freeform 1392"/>
              <p:cNvSpPr>
                <a:spLocks/>
              </p:cNvSpPr>
              <p:nvPr/>
            </p:nvSpPr>
            <p:spPr bwMode="auto">
              <a:xfrm>
                <a:off x="1346" y="4031"/>
                <a:ext cx="80" cy="658"/>
              </a:xfrm>
              <a:custGeom>
                <a:avLst/>
                <a:gdLst>
                  <a:gd name="T0" fmla="+- 0 1347 1346"/>
                  <a:gd name="T1" fmla="*/ T0 w 80"/>
                  <a:gd name="T2" fmla="+- 0 4463 4031"/>
                  <a:gd name="T3" fmla="*/ 4463 h 658"/>
                  <a:gd name="T4" fmla="+- 0 1347 1346"/>
                  <a:gd name="T5" fmla="*/ T4 w 80"/>
                  <a:gd name="T6" fmla="+- 0 4688 4031"/>
                  <a:gd name="T7" fmla="*/ 4688 h 658"/>
                  <a:gd name="T8" fmla="+- 0 1346 1346"/>
                  <a:gd name="T9" fmla="*/ T8 w 80"/>
                  <a:gd name="T10" fmla="+- 0 4689 4031"/>
                  <a:gd name="T11" fmla="*/ 4689 h 658"/>
                  <a:gd name="T12" fmla="+- 0 1425 1346"/>
                  <a:gd name="T13" fmla="*/ T12 w 80"/>
                  <a:gd name="T14" fmla="+- 0 4689 4031"/>
                  <a:gd name="T15" fmla="*/ 4689 h 658"/>
                  <a:gd name="T16" fmla="+- 0 1424 1346"/>
                  <a:gd name="T17" fmla="*/ T16 w 80"/>
                  <a:gd name="T18" fmla="+- 0 4688 4031"/>
                  <a:gd name="T19" fmla="*/ 4688 h 658"/>
                  <a:gd name="T20" fmla="+- 0 1424 1346"/>
                  <a:gd name="T21" fmla="*/ T20 w 80"/>
                  <a:gd name="T22" fmla="+- 0 4466 4031"/>
                  <a:gd name="T23" fmla="*/ 4466 h 658"/>
                  <a:gd name="T24" fmla="+- 0 1350 1346"/>
                  <a:gd name="T25" fmla="*/ T24 w 80"/>
                  <a:gd name="T26" fmla="+- 0 4466 4031"/>
                  <a:gd name="T27" fmla="*/ 4466 h 658"/>
                  <a:gd name="T28" fmla="+- 0 1347 1346"/>
                  <a:gd name="T29" fmla="*/ T28 w 80"/>
                  <a:gd name="T30" fmla="+- 0 4463 4031"/>
                  <a:gd name="T31" fmla="*/ 4463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1" y="432"/>
                    </a:moveTo>
                    <a:lnTo>
                      <a:pt x="1" y="657"/>
                    </a:lnTo>
                    <a:lnTo>
                      <a:pt x="0" y="658"/>
                    </a:lnTo>
                    <a:lnTo>
                      <a:pt x="79" y="658"/>
                    </a:lnTo>
                    <a:lnTo>
                      <a:pt x="78" y="657"/>
                    </a:lnTo>
                    <a:lnTo>
                      <a:pt x="78" y="435"/>
                    </a:lnTo>
                    <a:lnTo>
                      <a:pt x="4" y="435"/>
                    </a:lnTo>
                    <a:lnTo>
                      <a:pt x="1" y="4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08" name="Freeform 1391"/>
              <p:cNvSpPr>
                <a:spLocks/>
              </p:cNvSpPr>
              <p:nvPr/>
            </p:nvSpPr>
            <p:spPr bwMode="auto">
              <a:xfrm>
                <a:off x="1346" y="4031"/>
                <a:ext cx="80" cy="658"/>
              </a:xfrm>
              <a:custGeom>
                <a:avLst/>
                <a:gdLst>
                  <a:gd name="T0" fmla="+- 0 1410 1346"/>
                  <a:gd name="T1" fmla="*/ T0 w 80"/>
                  <a:gd name="T2" fmla="+- 0 4461 4031"/>
                  <a:gd name="T3" fmla="*/ 4461 h 658"/>
                  <a:gd name="T4" fmla="+- 0 1385 1346"/>
                  <a:gd name="T5" fmla="*/ T4 w 80"/>
                  <a:gd name="T6" fmla="+- 0 4461 4031"/>
                  <a:gd name="T7" fmla="*/ 4461 h 658"/>
                  <a:gd name="T8" fmla="+- 0 1387 1346"/>
                  <a:gd name="T9" fmla="*/ T8 w 80"/>
                  <a:gd name="T10" fmla="+- 0 4463 4031"/>
                  <a:gd name="T11" fmla="*/ 4463 h 658"/>
                  <a:gd name="T12" fmla="+- 0 1385 1346"/>
                  <a:gd name="T13" fmla="*/ T12 w 80"/>
                  <a:gd name="T14" fmla="+- 0 4466 4031"/>
                  <a:gd name="T15" fmla="*/ 4466 h 658"/>
                  <a:gd name="T16" fmla="+- 0 1410 1346"/>
                  <a:gd name="T17" fmla="*/ T16 w 80"/>
                  <a:gd name="T18" fmla="+- 0 4466 4031"/>
                  <a:gd name="T19" fmla="*/ 4466 h 658"/>
                  <a:gd name="T20" fmla="+- 0 1408 1346"/>
                  <a:gd name="T21" fmla="*/ T20 w 80"/>
                  <a:gd name="T22" fmla="+- 0 4463 4031"/>
                  <a:gd name="T23" fmla="*/ 4463 h 658"/>
                  <a:gd name="T24" fmla="+- 0 1410 1346"/>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430"/>
                    </a:moveTo>
                    <a:lnTo>
                      <a:pt x="39" y="430"/>
                    </a:lnTo>
                    <a:lnTo>
                      <a:pt x="41" y="432"/>
                    </a:lnTo>
                    <a:lnTo>
                      <a:pt x="39" y="435"/>
                    </a:lnTo>
                    <a:lnTo>
                      <a:pt x="64" y="435"/>
                    </a:lnTo>
                    <a:lnTo>
                      <a:pt x="62" y="432"/>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09" name="Freeform 1390"/>
              <p:cNvSpPr>
                <a:spLocks/>
              </p:cNvSpPr>
              <p:nvPr/>
            </p:nvSpPr>
            <p:spPr bwMode="auto">
              <a:xfrm>
                <a:off x="1346" y="4031"/>
                <a:ext cx="80" cy="658"/>
              </a:xfrm>
              <a:custGeom>
                <a:avLst/>
                <a:gdLst>
                  <a:gd name="T0" fmla="+- 0 1425 1346"/>
                  <a:gd name="T1" fmla="*/ T0 w 80"/>
                  <a:gd name="T2" fmla="+- 0 4031 4031"/>
                  <a:gd name="T3" fmla="*/ 4031 h 658"/>
                  <a:gd name="T4" fmla="+- 0 1346 1346"/>
                  <a:gd name="T5" fmla="*/ T4 w 80"/>
                  <a:gd name="T6" fmla="+- 0 4031 4031"/>
                  <a:gd name="T7" fmla="*/ 4031 h 658"/>
                  <a:gd name="T8" fmla="+- 0 1347 1346"/>
                  <a:gd name="T9" fmla="*/ T8 w 80"/>
                  <a:gd name="T10" fmla="+- 0 4033 4031"/>
                  <a:gd name="T11" fmla="*/ 4033 h 658"/>
                  <a:gd name="T12" fmla="+- 0 1347 1346"/>
                  <a:gd name="T13" fmla="*/ T12 w 80"/>
                  <a:gd name="T14" fmla="+- 0 4463 4031"/>
                  <a:gd name="T15" fmla="*/ 4463 h 658"/>
                  <a:gd name="T16" fmla="+- 0 1350 1346"/>
                  <a:gd name="T17" fmla="*/ T16 w 80"/>
                  <a:gd name="T18" fmla="+- 0 4461 4031"/>
                  <a:gd name="T19" fmla="*/ 4461 h 658"/>
                  <a:gd name="T20" fmla="+- 0 1424 1346"/>
                  <a:gd name="T21" fmla="*/ T20 w 80"/>
                  <a:gd name="T22" fmla="+- 0 4461 4031"/>
                  <a:gd name="T23" fmla="*/ 4461 h 658"/>
                  <a:gd name="T24" fmla="+- 0 1424 1346"/>
                  <a:gd name="T25" fmla="*/ T24 w 80"/>
                  <a:gd name="T26" fmla="+- 0 4451 4031"/>
                  <a:gd name="T27" fmla="*/ 4451 h 658"/>
                  <a:gd name="T28" fmla="+- 0 1358 1346"/>
                  <a:gd name="T29" fmla="*/ T28 w 80"/>
                  <a:gd name="T30" fmla="+- 0 4451 4031"/>
                  <a:gd name="T31" fmla="*/ 4451 h 658"/>
                  <a:gd name="T32" fmla="+- 0 1355 1346"/>
                  <a:gd name="T33" fmla="*/ T32 w 80"/>
                  <a:gd name="T34" fmla="+- 0 4449 4031"/>
                  <a:gd name="T35" fmla="*/ 4449 h 658"/>
                  <a:gd name="T36" fmla="+- 0 1358 1346"/>
                  <a:gd name="T37" fmla="*/ T36 w 80"/>
                  <a:gd name="T38" fmla="+- 0 4446 4031"/>
                  <a:gd name="T39" fmla="*/ 4446 h 658"/>
                  <a:gd name="T40" fmla="+- 0 1424 1346"/>
                  <a:gd name="T41" fmla="*/ T40 w 80"/>
                  <a:gd name="T42" fmla="+- 0 4446 4031"/>
                  <a:gd name="T43" fmla="*/ 4446 h 658"/>
                  <a:gd name="T44" fmla="+- 0 1424 1346"/>
                  <a:gd name="T45" fmla="*/ T44 w 80"/>
                  <a:gd name="T46" fmla="+- 0 4033 4031"/>
                  <a:gd name="T47" fmla="*/ 4033 h 658"/>
                  <a:gd name="T48" fmla="+- 0 1425 1346"/>
                  <a:gd name="T49" fmla="*/ T48 w 80"/>
                  <a:gd name="T50" fmla="+- 0 4031 4031"/>
                  <a:gd name="T51"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2"/>
                    </a:lnTo>
                    <a:lnTo>
                      <a:pt x="1" y="432"/>
                    </a:lnTo>
                    <a:lnTo>
                      <a:pt x="4" y="430"/>
                    </a:lnTo>
                    <a:lnTo>
                      <a:pt x="78" y="430"/>
                    </a:lnTo>
                    <a:lnTo>
                      <a:pt x="78" y="420"/>
                    </a:lnTo>
                    <a:lnTo>
                      <a:pt x="12" y="420"/>
                    </a:lnTo>
                    <a:lnTo>
                      <a:pt x="9" y="418"/>
                    </a:lnTo>
                    <a:lnTo>
                      <a:pt x="12"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0" name="Freeform 1389"/>
              <p:cNvSpPr>
                <a:spLocks/>
              </p:cNvSpPr>
              <p:nvPr/>
            </p:nvSpPr>
            <p:spPr bwMode="auto">
              <a:xfrm>
                <a:off x="1346" y="4031"/>
                <a:ext cx="80" cy="658"/>
              </a:xfrm>
              <a:custGeom>
                <a:avLst/>
                <a:gdLst>
                  <a:gd name="T0" fmla="+- 0 1419 1346"/>
                  <a:gd name="T1" fmla="*/ T0 w 80"/>
                  <a:gd name="T2" fmla="+- 0 4446 4031"/>
                  <a:gd name="T3" fmla="*/ 4446 h 658"/>
                  <a:gd name="T4" fmla="+- 0 1394 1346"/>
                  <a:gd name="T5" fmla="*/ T4 w 80"/>
                  <a:gd name="T6" fmla="+- 0 4446 4031"/>
                  <a:gd name="T7" fmla="*/ 4446 h 658"/>
                  <a:gd name="T8" fmla="+- 0 1396 1346"/>
                  <a:gd name="T9" fmla="*/ T8 w 80"/>
                  <a:gd name="T10" fmla="+- 0 4449 4031"/>
                  <a:gd name="T11" fmla="*/ 4449 h 658"/>
                  <a:gd name="T12" fmla="+- 0 1394 1346"/>
                  <a:gd name="T13" fmla="*/ T12 w 80"/>
                  <a:gd name="T14" fmla="+- 0 4451 4031"/>
                  <a:gd name="T15" fmla="*/ 4451 h 658"/>
                  <a:gd name="T16" fmla="+- 0 1419 1346"/>
                  <a:gd name="T17" fmla="*/ T16 w 80"/>
                  <a:gd name="T18" fmla="+- 0 4451 4031"/>
                  <a:gd name="T19" fmla="*/ 4451 h 658"/>
                  <a:gd name="T20" fmla="+- 0 1417 1346"/>
                  <a:gd name="T21" fmla="*/ T20 w 80"/>
                  <a:gd name="T22" fmla="+- 0 4449 4031"/>
                  <a:gd name="T23" fmla="*/ 4449 h 658"/>
                  <a:gd name="T24" fmla="+- 0 1419 1346"/>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3" y="415"/>
                    </a:moveTo>
                    <a:lnTo>
                      <a:pt x="48" y="415"/>
                    </a:lnTo>
                    <a:lnTo>
                      <a:pt x="50" y="418"/>
                    </a:lnTo>
                    <a:lnTo>
                      <a:pt x="48" y="420"/>
                    </a:lnTo>
                    <a:lnTo>
                      <a:pt x="73" y="420"/>
                    </a:lnTo>
                    <a:lnTo>
                      <a:pt x="71" y="418"/>
                    </a:lnTo>
                    <a:lnTo>
                      <a:pt x="7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4" name="Group 1386"/>
            <p:cNvGrpSpPr>
              <a:grpSpLocks/>
            </p:cNvGrpSpPr>
            <p:nvPr/>
          </p:nvGrpSpPr>
          <p:grpSpPr bwMode="auto">
            <a:xfrm>
              <a:off x="1347" y="4463"/>
              <a:ext cx="77" cy="2"/>
              <a:chOff x="1347" y="4463"/>
              <a:chExt cx="77" cy="2"/>
            </a:xfrm>
          </p:grpSpPr>
          <p:sp>
            <p:nvSpPr>
              <p:cNvPr id="38406" name="Freeform 1387"/>
              <p:cNvSpPr>
                <a:spLocks/>
              </p:cNvSpPr>
              <p:nvPr/>
            </p:nvSpPr>
            <p:spPr bwMode="auto">
              <a:xfrm>
                <a:off x="1347" y="4463"/>
                <a:ext cx="77" cy="2"/>
              </a:xfrm>
              <a:custGeom>
                <a:avLst/>
                <a:gdLst>
                  <a:gd name="T0" fmla="+- 0 1347 1347"/>
                  <a:gd name="T1" fmla="*/ T0 w 77"/>
                  <a:gd name="T2" fmla="+- 0 1424 1347"/>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15" name="Group 1384"/>
            <p:cNvGrpSpPr>
              <a:grpSpLocks/>
            </p:cNvGrpSpPr>
            <p:nvPr/>
          </p:nvGrpSpPr>
          <p:grpSpPr bwMode="auto">
            <a:xfrm>
              <a:off x="1355" y="4449"/>
              <a:ext cx="69" cy="2"/>
              <a:chOff x="1355" y="4449"/>
              <a:chExt cx="69" cy="2"/>
            </a:xfrm>
          </p:grpSpPr>
          <p:sp>
            <p:nvSpPr>
              <p:cNvPr id="38405" name="Freeform 1385"/>
              <p:cNvSpPr>
                <a:spLocks/>
              </p:cNvSpPr>
              <p:nvPr/>
            </p:nvSpPr>
            <p:spPr bwMode="auto">
              <a:xfrm>
                <a:off x="1355" y="4449"/>
                <a:ext cx="69" cy="2"/>
              </a:xfrm>
              <a:custGeom>
                <a:avLst/>
                <a:gdLst>
                  <a:gd name="T0" fmla="+- 0 1355 1355"/>
                  <a:gd name="T1" fmla="*/ T0 w 69"/>
                  <a:gd name="T2" fmla="+- 0 1424 1355"/>
                  <a:gd name="T3" fmla="*/ T2 w 69"/>
                </a:gdLst>
                <a:ahLst/>
                <a:cxnLst>
                  <a:cxn ang="0">
                    <a:pos x="T1" y="0"/>
                  </a:cxn>
                  <a:cxn ang="0">
                    <a:pos x="T3" y="0"/>
                  </a:cxn>
                </a:cxnLst>
                <a:rect l="0" t="0" r="r" b="b"/>
                <a:pathLst>
                  <a:path w="69">
                    <a:moveTo>
                      <a:pt x="0" y="0"/>
                    </a:moveTo>
                    <a:lnTo>
                      <a:pt x="6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16" name="Group 1381"/>
            <p:cNvGrpSpPr>
              <a:grpSpLocks/>
            </p:cNvGrpSpPr>
            <p:nvPr/>
          </p:nvGrpSpPr>
          <p:grpSpPr bwMode="auto">
            <a:xfrm>
              <a:off x="1344" y="4031"/>
              <a:ext cx="3" cy="658"/>
              <a:chOff x="1344" y="4031"/>
              <a:chExt cx="3" cy="658"/>
            </a:xfrm>
          </p:grpSpPr>
          <p:sp>
            <p:nvSpPr>
              <p:cNvPr id="38403" name="Freeform 1383"/>
              <p:cNvSpPr>
                <a:spLocks/>
              </p:cNvSpPr>
              <p:nvPr/>
            </p:nvSpPr>
            <p:spPr bwMode="auto">
              <a:xfrm>
                <a:off x="1344" y="4031"/>
                <a:ext cx="3" cy="658"/>
              </a:xfrm>
              <a:custGeom>
                <a:avLst/>
                <a:gdLst>
                  <a:gd name="T0" fmla="+- 0 1344 1344"/>
                  <a:gd name="T1" fmla="*/ T0 w 3"/>
                  <a:gd name="T2" fmla="+- 0 4689 4031"/>
                  <a:gd name="T3" fmla="*/ 4689 h 658"/>
                  <a:gd name="T4" fmla="+- 0 1347 1344"/>
                  <a:gd name="T5" fmla="*/ T4 w 3"/>
                  <a:gd name="T6" fmla="+- 0 4689 4031"/>
                  <a:gd name="T7" fmla="*/ 4689 h 658"/>
                  <a:gd name="T8" fmla="+- 0 1347 1344"/>
                  <a:gd name="T9" fmla="*/ T8 w 3"/>
                  <a:gd name="T10" fmla="+- 0 4031 4031"/>
                  <a:gd name="T11" fmla="*/ 4031 h 658"/>
                  <a:gd name="T12" fmla="+- 0 1344 1344"/>
                  <a:gd name="T13" fmla="*/ T12 w 3"/>
                  <a:gd name="T14" fmla="+- 0 4031 4031"/>
                  <a:gd name="T15" fmla="*/ 4031 h 658"/>
                  <a:gd name="T16" fmla="+- 0 1344 1344"/>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404" name="Picture 138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3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17" name="Group 1379"/>
            <p:cNvGrpSpPr>
              <a:grpSpLocks/>
            </p:cNvGrpSpPr>
            <p:nvPr/>
          </p:nvGrpSpPr>
          <p:grpSpPr bwMode="auto">
            <a:xfrm>
              <a:off x="1331" y="4019"/>
              <a:ext cx="2" cy="656"/>
              <a:chOff x="1331" y="4019"/>
              <a:chExt cx="2" cy="656"/>
            </a:xfrm>
          </p:grpSpPr>
          <p:sp>
            <p:nvSpPr>
              <p:cNvPr id="38402" name="Freeform 1380"/>
              <p:cNvSpPr>
                <a:spLocks/>
              </p:cNvSpPr>
              <p:nvPr/>
            </p:nvSpPr>
            <p:spPr bwMode="auto">
              <a:xfrm>
                <a:off x="1331"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18" name="Group 1377"/>
            <p:cNvGrpSpPr>
              <a:grpSpLocks/>
            </p:cNvGrpSpPr>
            <p:nvPr/>
          </p:nvGrpSpPr>
          <p:grpSpPr bwMode="auto">
            <a:xfrm>
              <a:off x="1330" y="4018"/>
              <a:ext cx="82" cy="2"/>
              <a:chOff x="1330" y="4018"/>
              <a:chExt cx="82" cy="2"/>
            </a:xfrm>
          </p:grpSpPr>
          <p:sp>
            <p:nvSpPr>
              <p:cNvPr id="38401" name="Freeform 1378"/>
              <p:cNvSpPr>
                <a:spLocks/>
              </p:cNvSpPr>
              <p:nvPr/>
            </p:nvSpPr>
            <p:spPr bwMode="auto">
              <a:xfrm>
                <a:off x="1330" y="4018"/>
                <a:ext cx="82" cy="2"/>
              </a:xfrm>
              <a:custGeom>
                <a:avLst/>
                <a:gdLst>
                  <a:gd name="T0" fmla="+- 0 1330 1330"/>
                  <a:gd name="T1" fmla="*/ T0 w 82"/>
                  <a:gd name="T2" fmla="+- 0 1412 133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19" name="Group 1375"/>
            <p:cNvGrpSpPr>
              <a:grpSpLocks/>
            </p:cNvGrpSpPr>
            <p:nvPr/>
          </p:nvGrpSpPr>
          <p:grpSpPr bwMode="auto">
            <a:xfrm>
              <a:off x="1331" y="4674"/>
              <a:ext cx="80" cy="2"/>
              <a:chOff x="1331" y="4674"/>
              <a:chExt cx="80" cy="2"/>
            </a:xfrm>
          </p:grpSpPr>
          <p:sp>
            <p:nvSpPr>
              <p:cNvPr id="38400" name="Freeform 1376"/>
              <p:cNvSpPr>
                <a:spLocks/>
              </p:cNvSpPr>
              <p:nvPr/>
            </p:nvSpPr>
            <p:spPr bwMode="auto">
              <a:xfrm>
                <a:off x="1331" y="4674"/>
                <a:ext cx="80" cy="2"/>
              </a:xfrm>
              <a:custGeom>
                <a:avLst/>
                <a:gdLst>
                  <a:gd name="T0" fmla="+- 0 1331 1331"/>
                  <a:gd name="T1" fmla="*/ T0 w 80"/>
                  <a:gd name="T2" fmla="+- 0 1411 133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0" name="Group 1373"/>
            <p:cNvGrpSpPr>
              <a:grpSpLocks/>
            </p:cNvGrpSpPr>
            <p:nvPr/>
          </p:nvGrpSpPr>
          <p:grpSpPr bwMode="auto">
            <a:xfrm>
              <a:off x="1332" y="4672"/>
              <a:ext cx="80" cy="2"/>
              <a:chOff x="1332" y="4672"/>
              <a:chExt cx="80" cy="2"/>
            </a:xfrm>
          </p:grpSpPr>
          <p:sp>
            <p:nvSpPr>
              <p:cNvPr id="38399" name="Freeform 1374"/>
              <p:cNvSpPr>
                <a:spLocks/>
              </p:cNvSpPr>
              <p:nvPr/>
            </p:nvSpPr>
            <p:spPr bwMode="auto">
              <a:xfrm>
                <a:off x="1332" y="4672"/>
                <a:ext cx="80" cy="2"/>
              </a:xfrm>
              <a:custGeom>
                <a:avLst/>
                <a:gdLst>
                  <a:gd name="T0" fmla="+- 0 1332 1332"/>
                  <a:gd name="T1" fmla="*/ T0 w 80"/>
                  <a:gd name="T2" fmla="+- 0 1412 133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1" name="Group 1369"/>
            <p:cNvGrpSpPr>
              <a:grpSpLocks/>
            </p:cNvGrpSpPr>
            <p:nvPr/>
          </p:nvGrpSpPr>
          <p:grpSpPr bwMode="auto">
            <a:xfrm>
              <a:off x="1360" y="4125"/>
              <a:ext cx="38" cy="66"/>
              <a:chOff x="1360" y="4125"/>
              <a:chExt cx="38" cy="66"/>
            </a:xfrm>
          </p:grpSpPr>
          <p:sp>
            <p:nvSpPr>
              <p:cNvPr id="38396" name="Freeform 1372"/>
              <p:cNvSpPr>
                <a:spLocks/>
              </p:cNvSpPr>
              <p:nvPr/>
            </p:nvSpPr>
            <p:spPr bwMode="auto">
              <a:xfrm>
                <a:off x="1360" y="4125"/>
                <a:ext cx="38" cy="66"/>
              </a:xfrm>
              <a:custGeom>
                <a:avLst/>
                <a:gdLst>
                  <a:gd name="T0" fmla="+- 0 1396 1360"/>
                  <a:gd name="T1" fmla="*/ T0 w 38"/>
                  <a:gd name="T2" fmla="+- 0 4184 4125"/>
                  <a:gd name="T3" fmla="*/ 4184 h 66"/>
                  <a:gd name="T4" fmla="+- 0 1362 1360"/>
                  <a:gd name="T5" fmla="*/ T4 w 38"/>
                  <a:gd name="T6" fmla="+- 0 4184 4125"/>
                  <a:gd name="T7" fmla="*/ 4184 h 66"/>
                  <a:gd name="T8" fmla="+- 0 1361 1360"/>
                  <a:gd name="T9" fmla="*/ T8 w 38"/>
                  <a:gd name="T10" fmla="+- 0 4185 4125"/>
                  <a:gd name="T11" fmla="*/ 4185 h 66"/>
                  <a:gd name="T12" fmla="+- 0 1361 1360"/>
                  <a:gd name="T13" fmla="*/ T12 w 38"/>
                  <a:gd name="T14" fmla="+- 0 4185 4125"/>
                  <a:gd name="T15" fmla="*/ 4185 h 66"/>
                  <a:gd name="T16" fmla="+- 0 1360 1360"/>
                  <a:gd name="T17" fmla="*/ T16 w 38"/>
                  <a:gd name="T18" fmla="+- 0 4186 4125"/>
                  <a:gd name="T19" fmla="*/ 4186 h 66"/>
                  <a:gd name="T20" fmla="+- 0 1360 1360"/>
                  <a:gd name="T21" fmla="*/ T20 w 38"/>
                  <a:gd name="T22" fmla="+- 0 4190 4125"/>
                  <a:gd name="T23" fmla="*/ 4190 h 66"/>
                  <a:gd name="T24" fmla="+- 0 1361 1360"/>
                  <a:gd name="T25" fmla="*/ T24 w 38"/>
                  <a:gd name="T26" fmla="+- 0 4191 4125"/>
                  <a:gd name="T27" fmla="*/ 4191 h 66"/>
                  <a:gd name="T28" fmla="+- 0 1361 1360"/>
                  <a:gd name="T29" fmla="*/ T28 w 38"/>
                  <a:gd name="T30" fmla="+- 0 4191 4125"/>
                  <a:gd name="T31" fmla="*/ 4191 h 66"/>
                  <a:gd name="T32" fmla="+- 0 1396 1360"/>
                  <a:gd name="T33" fmla="*/ T32 w 38"/>
                  <a:gd name="T34" fmla="+- 0 4191 4125"/>
                  <a:gd name="T35" fmla="*/ 4191 h 66"/>
                  <a:gd name="T36" fmla="+- 0 1397 1360"/>
                  <a:gd name="T37" fmla="*/ T36 w 38"/>
                  <a:gd name="T38" fmla="+- 0 4191 4125"/>
                  <a:gd name="T39" fmla="*/ 4191 h 66"/>
                  <a:gd name="T40" fmla="+- 0 1397 1360"/>
                  <a:gd name="T41" fmla="*/ T40 w 38"/>
                  <a:gd name="T42" fmla="+- 0 4190 4125"/>
                  <a:gd name="T43" fmla="*/ 4190 h 66"/>
                  <a:gd name="T44" fmla="+- 0 1397 1360"/>
                  <a:gd name="T45" fmla="*/ T44 w 38"/>
                  <a:gd name="T46" fmla="+- 0 4186 4125"/>
                  <a:gd name="T47" fmla="*/ 4186 h 66"/>
                  <a:gd name="T48" fmla="+- 0 1397 1360"/>
                  <a:gd name="T49" fmla="*/ T48 w 38"/>
                  <a:gd name="T50" fmla="+- 0 4185 4125"/>
                  <a:gd name="T51" fmla="*/ 4185 h 66"/>
                  <a:gd name="T52" fmla="+- 0 1396 1360"/>
                  <a:gd name="T53" fmla="*/ T52 w 38"/>
                  <a:gd name="T54" fmla="+- 0 4185 4125"/>
                  <a:gd name="T55" fmla="*/ 4185 h 66"/>
                  <a:gd name="T56" fmla="+- 0 1396 1360"/>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7" name="Freeform 1371"/>
              <p:cNvSpPr>
                <a:spLocks/>
              </p:cNvSpPr>
              <p:nvPr/>
            </p:nvSpPr>
            <p:spPr bwMode="auto">
              <a:xfrm>
                <a:off x="1360" y="4125"/>
                <a:ext cx="38" cy="66"/>
              </a:xfrm>
              <a:custGeom>
                <a:avLst/>
                <a:gdLst>
                  <a:gd name="T0" fmla="+- 0 1384 1360"/>
                  <a:gd name="T1" fmla="*/ T0 w 38"/>
                  <a:gd name="T2" fmla="+- 0 4135 4125"/>
                  <a:gd name="T3" fmla="*/ 4135 h 66"/>
                  <a:gd name="T4" fmla="+- 0 1375 1360"/>
                  <a:gd name="T5" fmla="*/ T4 w 38"/>
                  <a:gd name="T6" fmla="+- 0 4135 4125"/>
                  <a:gd name="T7" fmla="*/ 4135 h 66"/>
                  <a:gd name="T8" fmla="+- 0 1375 1360"/>
                  <a:gd name="T9" fmla="*/ T8 w 38"/>
                  <a:gd name="T10" fmla="+- 0 4184 4125"/>
                  <a:gd name="T11" fmla="*/ 4184 h 66"/>
                  <a:gd name="T12" fmla="+- 0 1384 1360"/>
                  <a:gd name="T13" fmla="*/ T12 w 38"/>
                  <a:gd name="T14" fmla="+- 0 4184 4125"/>
                  <a:gd name="T15" fmla="*/ 4184 h 66"/>
                  <a:gd name="T16" fmla="+- 0 1384 1360"/>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8" name="Freeform 1370"/>
              <p:cNvSpPr>
                <a:spLocks/>
              </p:cNvSpPr>
              <p:nvPr/>
            </p:nvSpPr>
            <p:spPr bwMode="auto">
              <a:xfrm>
                <a:off x="1360" y="4125"/>
                <a:ext cx="38" cy="66"/>
              </a:xfrm>
              <a:custGeom>
                <a:avLst/>
                <a:gdLst>
                  <a:gd name="T0" fmla="+- 0 1382 1360"/>
                  <a:gd name="T1" fmla="*/ T0 w 38"/>
                  <a:gd name="T2" fmla="+- 0 4125 4125"/>
                  <a:gd name="T3" fmla="*/ 4125 h 66"/>
                  <a:gd name="T4" fmla="+- 0 1360 1360"/>
                  <a:gd name="T5" fmla="*/ T4 w 38"/>
                  <a:gd name="T6" fmla="+- 0 4141 4125"/>
                  <a:gd name="T7" fmla="*/ 4141 h 66"/>
                  <a:gd name="T8" fmla="+- 0 1361 1360"/>
                  <a:gd name="T9" fmla="*/ T8 w 38"/>
                  <a:gd name="T10" fmla="+- 0 4142 4125"/>
                  <a:gd name="T11" fmla="*/ 4142 h 66"/>
                  <a:gd name="T12" fmla="+- 0 1362 1360"/>
                  <a:gd name="T13" fmla="*/ T12 w 38"/>
                  <a:gd name="T14" fmla="+- 0 4143 4125"/>
                  <a:gd name="T15" fmla="*/ 4143 h 66"/>
                  <a:gd name="T16" fmla="+- 0 1363 1360"/>
                  <a:gd name="T17" fmla="*/ T16 w 38"/>
                  <a:gd name="T18" fmla="+- 0 4142 4125"/>
                  <a:gd name="T19" fmla="*/ 4142 h 66"/>
                  <a:gd name="T20" fmla="+- 0 1375 1360"/>
                  <a:gd name="T21" fmla="*/ T20 w 38"/>
                  <a:gd name="T22" fmla="+- 0 4135 4125"/>
                  <a:gd name="T23" fmla="*/ 4135 h 66"/>
                  <a:gd name="T24" fmla="+- 0 1384 1360"/>
                  <a:gd name="T25" fmla="*/ T24 w 38"/>
                  <a:gd name="T26" fmla="+- 0 4135 4125"/>
                  <a:gd name="T27" fmla="*/ 4135 h 66"/>
                  <a:gd name="T28" fmla="+- 0 1384 1360"/>
                  <a:gd name="T29" fmla="*/ T28 w 38"/>
                  <a:gd name="T30" fmla="+- 0 4126 4125"/>
                  <a:gd name="T31" fmla="*/ 4126 h 66"/>
                  <a:gd name="T32" fmla="+- 0 1383 1360"/>
                  <a:gd name="T33" fmla="*/ T32 w 38"/>
                  <a:gd name="T34" fmla="+- 0 4126 4125"/>
                  <a:gd name="T35" fmla="*/ 4126 h 66"/>
                  <a:gd name="T36" fmla="+- 0 1382 1360"/>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2" name="Group 1366"/>
            <p:cNvGrpSpPr>
              <a:grpSpLocks/>
            </p:cNvGrpSpPr>
            <p:nvPr/>
          </p:nvGrpSpPr>
          <p:grpSpPr bwMode="auto">
            <a:xfrm>
              <a:off x="1355" y="4248"/>
              <a:ext cx="45" cy="68"/>
              <a:chOff x="1355" y="4248"/>
              <a:chExt cx="45" cy="68"/>
            </a:xfrm>
          </p:grpSpPr>
          <p:sp>
            <p:nvSpPr>
              <p:cNvPr id="38394" name="Freeform 1368"/>
              <p:cNvSpPr>
                <a:spLocks/>
              </p:cNvSpPr>
              <p:nvPr/>
            </p:nvSpPr>
            <p:spPr bwMode="auto">
              <a:xfrm>
                <a:off x="1355" y="4248"/>
                <a:ext cx="45" cy="68"/>
              </a:xfrm>
              <a:custGeom>
                <a:avLst/>
                <a:gdLst>
                  <a:gd name="T0" fmla="+- 0 1382 1355"/>
                  <a:gd name="T1" fmla="*/ T0 w 45"/>
                  <a:gd name="T2" fmla="+- 0 4248 4248"/>
                  <a:gd name="T3" fmla="*/ 4248 h 68"/>
                  <a:gd name="T4" fmla="+- 0 1374 1355"/>
                  <a:gd name="T5" fmla="*/ T4 w 45"/>
                  <a:gd name="T6" fmla="+- 0 4248 4248"/>
                  <a:gd name="T7" fmla="*/ 4248 h 68"/>
                  <a:gd name="T8" fmla="+- 0 1370 1355"/>
                  <a:gd name="T9" fmla="*/ T8 w 45"/>
                  <a:gd name="T10" fmla="+- 0 4249 4248"/>
                  <a:gd name="T11" fmla="*/ 4249 h 68"/>
                  <a:gd name="T12" fmla="+- 0 1355 1355"/>
                  <a:gd name="T13" fmla="*/ T12 w 45"/>
                  <a:gd name="T14" fmla="+- 0 4287 4248"/>
                  <a:gd name="T15" fmla="*/ 4287 h 68"/>
                  <a:gd name="T16" fmla="+- 0 1355 1355"/>
                  <a:gd name="T17" fmla="*/ T16 w 45"/>
                  <a:gd name="T18" fmla="+- 0 4292 4248"/>
                  <a:gd name="T19" fmla="*/ 4292 h 68"/>
                  <a:gd name="T20" fmla="+- 0 1372 1355"/>
                  <a:gd name="T21" fmla="*/ T20 w 45"/>
                  <a:gd name="T22" fmla="+- 0 4316 4248"/>
                  <a:gd name="T23" fmla="*/ 4316 h 68"/>
                  <a:gd name="T24" fmla="+- 0 1381 1355"/>
                  <a:gd name="T25" fmla="*/ T24 w 45"/>
                  <a:gd name="T26" fmla="+- 0 4316 4248"/>
                  <a:gd name="T27" fmla="*/ 4316 h 68"/>
                  <a:gd name="T28" fmla="+- 0 1384 1355"/>
                  <a:gd name="T29" fmla="*/ T28 w 45"/>
                  <a:gd name="T30" fmla="+- 0 4315 4248"/>
                  <a:gd name="T31" fmla="*/ 4315 h 68"/>
                  <a:gd name="T32" fmla="+- 0 1390 1355"/>
                  <a:gd name="T33" fmla="*/ T32 w 45"/>
                  <a:gd name="T34" fmla="+- 0 4311 4248"/>
                  <a:gd name="T35" fmla="*/ 4311 h 68"/>
                  <a:gd name="T36" fmla="+- 0 1393 1355"/>
                  <a:gd name="T37" fmla="*/ T36 w 45"/>
                  <a:gd name="T38" fmla="+- 0 4309 4248"/>
                  <a:gd name="T39" fmla="*/ 4309 h 68"/>
                  <a:gd name="T40" fmla="+- 0 1393 1355"/>
                  <a:gd name="T41" fmla="*/ T40 w 45"/>
                  <a:gd name="T42" fmla="+- 0 4308 4248"/>
                  <a:gd name="T43" fmla="*/ 4308 h 68"/>
                  <a:gd name="T44" fmla="+- 0 1375 1355"/>
                  <a:gd name="T45" fmla="*/ T44 w 45"/>
                  <a:gd name="T46" fmla="+- 0 4308 4248"/>
                  <a:gd name="T47" fmla="*/ 4308 h 68"/>
                  <a:gd name="T48" fmla="+- 0 1373 1355"/>
                  <a:gd name="T49" fmla="*/ T48 w 45"/>
                  <a:gd name="T50" fmla="+- 0 4308 4248"/>
                  <a:gd name="T51" fmla="*/ 4308 h 68"/>
                  <a:gd name="T52" fmla="+- 0 1364 1355"/>
                  <a:gd name="T53" fmla="*/ T52 w 45"/>
                  <a:gd name="T54" fmla="+- 0 4287 4248"/>
                  <a:gd name="T55" fmla="*/ 4287 h 68"/>
                  <a:gd name="T56" fmla="+- 0 1364 1355"/>
                  <a:gd name="T57" fmla="*/ T56 w 45"/>
                  <a:gd name="T58" fmla="+- 0 4274 4248"/>
                  <a:gd name="T59" fmla="*/ 4274 h 68"/>
                  <a:gd name="T60" fmla="+- 0 1375 1355"/>
                  <a:gd name="T61" fmla="*/ T60 w 45"/>
                  <a:gd name="T62" fmla="+- 0 4255 4248"/>
                  <a:gd name="T63" fmla="*/ 4255 h 68"/>
                  <a:gd name="T64" fmla="+- 0 1394 1355"/>
                  <a:gd name="T65" fmla="*/ T64 w 45"/>
                  <a:gd name="T66" fmla="+- 0 4255 4248"/>
                  <a:gd name="T67" fmla="*/ 4255 h 68"/>
                  <a:gd name="T68" fmla="+- 0 1393 1355"/>
                  <a:gd name="T69" fmla="*/ T68 w 45"/>
                  <a:gd name="T70" fmla="+- 0 4254 4248"/>
                  <a:gd name="T71" fmla="*/ 4254 h 68"/>
                  <a:gd name="T72" fmla="+- 0 1391 1355"/>
                  <a:gd name="T73" fmla="*/ T72 w 45"/>
                  <a:gd name="T74" fmla="+- 0 4252 4248"/>
                  <a:gd name="T75" fmla="*/ 4252 h 68"/>
                  <a:gd name="T76" fmla="+- 0 1385 1355"/>
                  <a:gd name="T77" fmla="*/ T76 w 45"/>
                  <a:gd name="T78" fmla="+- 0 4249 4248"/>
                  <a:gd name="T79" fmla="*/ 4249 h 68"/>
                  <a:gd name="T80" fmla="+- 0 1382 1355"/>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5" name="Freeform 1367"/>
              <p:cNvSpPr>
                <a:spLocks/>
              </p:cNvSpPr>
              <p:nvPr/>
            </p:nvSpPr>
            <p:spPr bwMode="auto">
              <a:xfrm>
                <a:off x="1355" y="4248"/>
                <a:ext cx="45" cy="68"/>
              </a:xfrm>
              <a:custGeom>
                <a:avLst/>
                <a:gdLst>
                  <a:gd name="T0" fmla="+- 0 1394 1355"/>
                  <a:gd name="T1" fmla="*/ T0 w 45"/>
                  <a:gd name="T2" fmla="+- 0 4255 4248"/>
                  <a:gd name="T3" fmla="*/ 4255 h 68"/>
                  <a:gd name="T4" fmla="+- 0 1377 1355"/>
                  <a:gd name="T5" fmla="*/ T4 w 45"/>
                  <a:gd name="T6" fmla="+- 0 4255 4248"/>
                  <a:gd name="T7" fmla="*/ 4255 h 68"/>
                  <a:gd name="T8" fmla="+- 0 1382 1355"/>
                  <a:gd name="T9" fmla="*/ T8 w 45"/>
                  <a:gd name="T10" fmla="+- 0 4256 4248"/>
                  <a:gd name="T11" fmla="*/ 4256 h 68"/>
                  <a:gd name="T12" fmla="+- 0 1385 1355"/>
                  <a:gd name="T13" fmla="*/ T12 w 45"/>
                  <a:gd name="T14" fmla="+- 0 4258 4248"/>
                  <a:gd name="T15" fmla="*/ 4258 h 68"/>
                  <a:gd name="T16" fmla="+- 0 1391 1355"/>
                  <a:gd name="T17" fmla="*/ T16 w 45"/>
                  <a:gd name="T18" fmla="+- 0 4287 4248"/>
                  <a:gd name="T19" fmla="*/ 4287 h 68"/>
                  <a:gd name="T20" fmla="+- 0 1390 1355"/>
                  <a:gd name="T21" fmla="*/ T20 w 45"/>
                  <a:gd name="T22" fmla="+- 0 4290 4248"/>
                  <a:gd name="T23" fmla="*/ 4290 h 68"/>
                  <a:gd name="T24" fmla="+- 0 1379 1355"/>
                  <a:gd name="T25" fmla="*/ T24 w 45"/>
                  <a:gd name="T26" fmla="+- 0 4308 4248"/>
                  <a:gd name="T27" fmla="*/ 4308 h 68"/>
                  <a:gd name="T28" fmla="+- 0 1393 1355"/>
                  <a:gd name="T29" fmla="*/ T28 w 45"/>
                  <a:gd name="T30" fmla="+- 0 4308 4248"/>
                  <a:gd name="T31" fmla="*/ 4308 h 68"/>
                  <a:gd name="T32" fmla="+- 0 1396 1355"/>
                  <a:gd name="T33" fmla="*/ T32 w 45"/>
                  <a:gd name="T34" fmla="+- 0 4303 4248"/>
                  <a:gd name="T35" fmla="*/ 4303 h 68"/>
                  <a:gd name="T36" fmla="+- 0 1398 1355"/>
                  <a:gd name="T37" fmla="*/ T36 w 45"/>
                  <a:gd name="T38" fmla="+- 0 4300 4248"/>
                  <a:gd name="T39" fmla="*/ 4300 h 68"/>
                  <a:gd name="T40" fmla="+- 0 1399 1355"/>
                  <a:gd name="T41" fmla="*/ T40 w 45"/>
                  <a:gd name="T42" fmla="+- 0 4291 4248"/>
                  <a:gd name="T43" fmla="*/ 4291 h 68"/>
                  <a:gd name="T44" fmla="+- 0 1399 1355"/>
                  <a:gd name="T45" fmla="*/ T44 w 45"/>
                  <a:gd name="T46" fmla="+- 0 4287 4248"/>
                  <a:gd name="T47" fmla="*/ 4287 h 68"/>
                  <a:gd name="T48" fmla="+- 0 1399 1355"/>
                  <a:gd name="T49" fmla="*/ T48 w 45"/>
                  <a:gd name="T50" fmla="+- 0 4274 4248"/>
                  <a:gd name="T51" fmla="*/ 4274 h 68"/>
                  <a:gd name="T52" fmla="+- 0 1399 1355"/>
                  <a:gd name="T53" fmla="*/ T52 w 45"/>
                  <a:gd name="T54" fmla="+- 0 4272 4248"/>
                  <a:gd name="T55" fmla="*/ 4272 h 68"/>
                  <a:gd name="T56" fmla="+- 0 1399 1355"/>
                  <a:gd name="T57" fmla="*/ T56 w 45"/>
                  <a:gd name="T58" fmla="+- 0 4271 4248"/>
                  <a:gd name="T59" fmla="*/ 4271 h 68"/>
                  <a:gd name="T60" fmla="+- 0 1398 1355"/>
                  <a:gd name="T61" fmla="*/ T60 w 45"/>
                  <a:gd name="T62" fmla="+- 0 4263 4248"/>
                  <a:gd name="T63" fmla="*/ 4263 h 68"/>
                  <a:gd name="T64" fmla="+- 0 1396 1355"/>
                  <a:gd name="T65" fmla="*/ T64 w 45"/>
                  <a:gd name="T66" fmla="+- 0 4260 4248"/>
                  <a:gd name="T67" fmla="*/ 4260 h 68"/>
                  <a:gd name="T68" fmla="+- 0 1394 1355"/>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3"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3" name="Group 1362"/>
            <p:cNvGrpSpPr>
              <a:grpSpLocks/>
            </p:cNvGrpSpPr>
            <p:nvPr/>
          </p:nvGrpSpPr>
          <p:grpSpPr bwMode="auto">
            <a:xfrm>
              <a:off x="1360" y="4372"/>
              <a:ext cx="38" cy="66"/>
              <a:chOff x="1360" y="4372"/>
              <a:chExt cx="38" cy="66"/>
            </a:xfrm>
          </p:grpSpPr>
          <p:sp>
            <p:nvSpPr>
              <p:cNvPr id="38391" name="Freeform 1365"/>
              <p:cNvSpPr>
                <a:spLocks/>
              </p:cNvSpPr>
              <p:nvPr/>
            </p:nvSpPr>
            <p:spPr bwMode="auto">
              <a:xfrm>
                <a:off x="1360" y="4372"/>
                <a:ext cx="38" cy="66"/>
              </a:xfrm>
              <a:custGeom>
                <a:avLst/>
                <a:gdLst>
                  <a:gd name="T0" fmla="+- 0 1396 1360"/>
                  <a:gd name="T1" fmla="*/ T0 w 38"/>
                  <a:gd name="T2" fmla="+- 0 4431 4372"/>
                  <a:gd name="T3" fmla="*/ 4431 h 66"/>
                  <a:gd name="T4" fmla="+- 0 1362 1360"/>
                  <a:gd name="T5" fmla="*/ T4 w 38"/>
                  <a:gd name="T6" fmla="+- 0 4431 4372"/>
                  <a:gd name="T7" fmla="*/ 4431 h 66"/>
                  <a:gd name="T8" fmla="+- 0 1361 1360"/>
                  <a:gd name="T9" fmla="*/ T8 w 38"/>
                  <a:gd name="T10" fmla="+- 0 4431 4372"/>
                  <a:gd name="T11" fmla="*/ 4431 h 66"/>
                  <a:gd name="T12" fmla="+- 0 1361 1360"/>
                  <a:gd name="T13" fmla="*/ T12 w 38"/>
                  <a:gd name="T14" fmla="+- 0 4432 4372"/>
                  <a:gd name="T15" fmla="*/ 4432 h 66"/>
                  <a:gd name="T16" fmla="+- 0 1360 1360"/>
                  <a:gd name="T17" fmla="*/ T16 w 38"/>
                  <a:gd name="T18" fmla="+- 0 4433 4372"/>
                  <a:gd name="T19" fmla="*/ 4433 h 66"/>
                  <a:gd name="T20" fmla="+- 0 1360 1360"/>
                  <a:gd name="T21" fmla="*/ T20 w 38"/>
                  <a:gd name="T22" fmla="+- 0 4436 4372"/>
                  <a:gd name="T23" fmla="*/ 4436 h 66"/>
                  <a:gd name="T24" fmla="+- 0 1361 1360"/>
                  <a:gd name="T25" fmla="*/ T24 w 38"/>
                  <a:gd name="T26" fmla="+- 0 4437 4372"/>
                  <a:gd name="T27" fmla="*/ 4437 h 66"/>
                  <a:gd name="T28" fmla="+- 0 1361 1360"/>
                  <a:gd name="T29" fmla="*/ T28 w 38"/>
                  <a:gd name="T30" fmla="+- 0 4438 4372"/>
                  <a:gd name="T31" fmla="*/ 4438 h 66"/>
                  <a:gd name="T32" fmla="+- 0 1396 1360"/>
                  <a:gd name="T33" fmla="*/ T32 w 38"/>
                  <a:gd name="T34" fmla="+- 0 4438 4372"/>
                  <a:gd name="T35" fmla="*/ 4438 h 66"/>
                  <a:gd name="T36" fmla="+- 0 1397 1360"/>
                  <a:gd name="T37" fmla="*/ T36 w 38"/>
                  <a:gd name="T38" fmla="+- 0 4437 4372"/>
                  <a:gd name="T39" fmla="*/ 4437 h 66"/>
                  <a:gd name="T40" fmla="+- 0 1397 1360"/>
                  <a:gd name="T41" fmla="*/ T40 w 38"/>
                  <a:gd name="T42" fmla="+- 0 4436 4372"/>
                  <a:gd name="T43" fmla="*/ 4436 h 66"/>
                  <a:gd name="T44" fmla="+- 0 1397 1360"/>
                  <a:gd name="T45" fmla="*/ T44 w 38"/>
                  <a:gd name="T46" fmla="+- 0 4433 4372"/>
                  <a:gd name="T47" fmla="*/ 4433 h 66"/>
                  <a:gd name="T48" fmla="+- 0 1397 1360"/>
                  <a:gd name="T49" fmla="*/ T48 w 38"/>
                  <a:gd name="T50" fmla="+- 0 4432 4372"/>
                  <a:gd name="T51" fmla="*/ 4432 h 66"/>
                  <a:gd name="T52" fmla="+- 0 1396 1360"/>
                  <a:gd name="T53" fmla="*/ T52 w 38"/>
                  <a:gd name="T54" fmla="+- 0 4431 4372"/>
                  <a:gd name="T55" fmla="*/ 4431 h 66"/>
                  <a:gd name="T56" fmla="+- 0 1396 1360"/>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2" name="Freeform 1364"/>
              <p:cNvSpPr>
                <a:spLocks/>
              </p:cNvSpPr>
              <p:nvPr/>
            </p:nvSpPr>
            <p:spPr bwMode="auto">
              <a:xfrm>
                <a:off x="1360" y="4372"/>
                <a:ext cx="38" cy="66"/>
              </a:xfrm>
              <a:custGeom>
                <a:avLst/>
                <a:gdLst>
                  <a:gd name="T0" fmla="+- 0 1384 1360"/>
                  <a:gd name="T1" fmla="*/ T0 w 38"/>
                  <a:gd name="T2" fmla="+- 0 4381 4372"/>
                  <a:gd name="T3" fmla="*/ 4381 h 66"/>
                  <a:gd name="T4" fmla="+- 0 1375 1360"/>
                  <a:gd name="T5" fmla="*/ T4 w 38"/>
                  <a:gd name="T6" fmla="+- 0 4381 4372"/>
                  <a:gd name="T7" fmla="*/ 4381 h 66"/>
                  <a:gd name="T8" fmla="+- 0 1375 1360"/>
                  <a:gd name="T9" fmla="*/ T8 w 38"/>
                  <a:gd name="T10" fmla="+- 0 4431 4372"/>
                  <a:gd name="T11" fmla="*/ 4431 h 66"/>
                  <a:gd name="T12" fmla="+- 0 1384 1360"/>
                  <a:gd name="T13" fmla="*/ T12 w 38"/>
                  <a:gd name="T14" fmla="+- 0 4431 4372"/>
                  <a:gd name="T15" fmla="*/ 4431 h 66"/>
                  <a:gd name="T16" fmla="+- 0 1384 1360"/>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3" name="Freeform 1363"/>
              <p:cNvSpPr>
                <a:spLocks/>
              </p:cNvSpPr>
              <p:nvPr/>
            </p:nvSpPr>
            <p:spPr bwMode="auto">
              <a:xfrm>
                <a:off x="1360" y="4372"/>
                <a:ext cx="38" cy="66"/>
              </a:xfrm>
              <a:custGeom>
                <a:avLst/>
                <a:gdLst>
                  <a:gd name="T0" fmla="+- 0 1382 1360"/>
                  <a:gd name="T1" fmla="*/ T0 w 38"/>
                  <a:gd name="T2" fmla="+- 0 4372 4372"/>
                  <a:gd name="T3" fmla="*/ 4372 h 66"/>
                  <a:gd name="T4" fmla="+- 0 1360 1360"/>
                  <a:gd name="T5" fmla="*/ T4 w 38"/>
                  <a:gd name="T6" fmla="+- 0 4388 4372"/>
                  <a:gd name="T7" fmla="*/ 4388 h 66"/>
                  <a:gd name="T8" fmla="+- 0 1361 1360"/>
                  <a:gd name="T9" fmla="*/ T8 w 38"/>
                  <a:gd name="T10" fmla="+- 0 4389 4372"/>
                  <a:gd name="T11" fmla="*/ 4389 h 66"/>
                  <a:gd name="T12" fmla="+- 0 1362 1360"/>
                  <a:gd name="T13" fmla="*/ T12 w 38"/>
                  <a:gd name="T14" fmla="+- 0 4389 4372"/>
                  <a:gd name="T15" fmla="*/ 4389 h 66"/>
                  <a:gd name="T16" fmla="+- 0 1363 1360"/>
                  <a:gd name="T17" fmla="*/ T16 w 38"/>
                  <a:gd name="T18" fmla="+- 0 4388 4372"/>
                  <a:gd name="T19" fmla="*/ 4388 h 66"/>
                  <a:gd name="T20" fmla="+- 0 1375 1360"/>
                  <a:gd name="T21" fmla="*/ T20 w 38"/>
                  <a:gd name="T22" fmla="+- 0 4381 4372"/>
                  <a:gd name="T23" fmla="*/ 4381 h 66"/>
                  <a:gd name="T24" fmla="+- 0 1384 1360"/>
                  <a:gd name="T25" fmla="*/ T24 w 38"/>
                  <a:gd name="T26" fmla="+- 0 4381 4372"/>
                  <a:gd name="T27" fmla="*/ 4381 h 66"/>
                  <a:gd name="T28" fmla="+- 0 1384 1360"/>
                  <a:gd name="T29" fmla="*/ T28 w 38"/>
                  <a:gd name="T30" fmla="+- 0 4372 4372"/>
                  <a:gd name="T31" fmla="*/ 4372 h 66"/>
                  <a:gd name="T32" fmla="+- 0 1383 1360"/>
                  <a:gd name="T33" fmla="*/ T32 w 38"/>
                  <a:gd name="T34" fmla="+- 0 4372 4372"/>
                  <a:gd name="T35" fmla="*/ 4372 h 66"/>
                  <a:gd name="T36" fmla="+- 0 1382 1360"/>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4" name="Group 1360"/>
            <p:cNvGrpSpPr>
              <a:grpSpLocks/>
            </p:cNvGrpSpPr>
            <p:nvPr/>
          </p:nvGrpSpPr>
          <p:grpSpPr bwMode="auto">
            <a:xfrm>
              <a:off x="1356" y="4495"/>
              <a:ext cx="42" cy="66"/>
              <a:chOff x="1356" y="4495"/>
              <a:chExt cx="42" cy="66"/>
            </a:xfrm>
          </p:grpSpPr>
          <p:sp>
            <p:nvSpPr>
              <p:cNvPr id="38390" name="Freeform 1361"/>
              <p:cNvSpPr>
                <a:spLocks/>
              </p:cNvSpPr>
              <p:nvPr/>
            </p:nvSpPr>
            <p:spPr bwMode="auto">
              <a:xfrm>
                <a:off x="1356" y="4495"/>
                <a:ext cx="42" cy="66"/>
              </a:xfrm>
              <a:custGeom>
                <a:avLst/>
                <a:gdLst>
                  <a:gd name="T0" fmla="+- 0 1358 1356"/>
                  <a:gd name="T1" fmla="*/ T0 w 42"/>
                  <a:gd name="T2" fmla="+- 0 4495 4495"/>
                  <a:gd name="T3" fmla="*/ 4495 h 66"/>
                  <a:gd name="T4" fmla="+- 0 1357 1356"/>
                  <a:gd name="T5" fmla="*/ T4 w 42"/>
                  <a:gd name="T6" fmla="+- 0 4495 4495"/>
                  <a:gd name="T7" fmla="*/ 4495 h 66"/>
                  <a:gd name="T8" fmla="+- 0 1357 1356"/>
                  <a:gd name="T9" fmla="*/ T8 w 42"/>
                  <a:gd name="T10" fmla="+- 0 4496 4495"/>
                  <a:gd name="T11" fmla="*/ 4496 h 66"/>
                  <a:gd name="T12" fmla="+- 0 1356 1356"/>
                  <a:gd name="T13" fmla="*/ T12 w 42"/>
                  <a:gd name="T14" fmla="+- 0 4497 4495"/>
                  <a:gd name="T15" fmla="*/ 4497 h 66"/>
                  <a:gd name="T16" fmla="+- 0 1356 1356"/>
                  <a:gd name="T17" fmla="*/ T16 w 42"/>
                  <a:gd name="T18" fmla="+- 0 4499 4495"/>
                  <a:gd name="T19" fmla="*/ 4499 h 66"/>
                  <a:gd name="T20" fmla="+- 0 1357 1356"/>
                  <a:gd name="T21" fmla="*/ T20 w 42"/>
                  <a:gd name="T22" fmla="+- 0 4502 4495"/>
                  <a:gd name="T23" fmla="*/ 4502 h 66"/>
                  <a:gd name="T24" fmla="+- 0 1358 1356"/>
                  <a:gd name="T25" fmla="*/ T24 w 42"/>
                  <a:gd name="T26" fmla="+- 0 4503 4495"/>
                  <a:gd name="T27" fmla="*/ 4503 h 66"/>
                  <a:gd name="T28" fmla="+- 0 1389 1356"/>
                  <a:gd name="T29" fmla="*/ T28 w 42"/>
                  <a:gd name="T30" fmla="+- 0 4503 4495"/>
                  <a:gd name="T31" fmla="*/ 4503 h 66"/>
                  <a:gd name="T32" fmla="+- 0 1365 1356"/>
                  <a:gd name="T33" fmla="*/ T32 w 42"/>
                  <a:gd name="T34" fmla="+- 0 4559 4495"/>
                  <a:gd name="T35" fmla="*/ 4559 h 66"/>
                  <a:gd name="T36" fmla="+- 0 1364 1356"/>
                  <a:gd name="T37" fmla="*/ T36 w 42"/>
                  <a:gd name="T38" fmla="+- 0 4560 4495"/>
                  <a:gd name="T39" fmla="*/ 4560 h 66"/>
                  <a:gd name="T40" fmla="+- 0 1365 1356"/>
                  <a:gd name="T41" fmla="*/ T40 w 42"/>
                  <a:gd name="T42" fmla="+- 0 4560 4495"/>
                  <a:gd name="T43" fmla="*/ 4560 h 66"/>
                  <a:gd name="T44" fmla="+- 0 1366 1356"/>
                  <a:gd name="T45" fmla="*/ T44 w 42"/>
                  <a:gd name="T46" fmla="+- 0 4561 4495"/>
                  <a:gd name="T47" fmla="*/ 4561 h 66"/>
                  <a:gd name="T48" fmla="+- 0 1371 1356"/>
                  <a:gd name="T49" fmla="*/ T48 w 42"/>
                  <a:gd name="T50" fmla="+- 0 4561 4495"/>
                  <a:gd name="T51" fmla="*/ 4561 h 66"/>
                  <a:gd name="T52" fmla="+- 0 1372 1356"/>
                  <a:gd name="T53" fmla="*/ T52 w 42"/>
                  <a:gd name="T54" fmla="+- 0 4561 4495"/>
                  <a:gd name="T55" fmla="*/ 4561 h 66"/>
                  <a:gd name="T56" fmla="+- 0 1397 1356"/>
                  <a:gd name="T57" fmla="*/ T56 w 42"/>
                  <a:gd name="T58" fmla="+- 0 4505 4495"/>
                  <a:gd name="T59" fmla="*/ 4505 h 66"/>
                  <a:gd name="T60" fmla="+- 0 1398 1356"/>
                  <a:gd name="T61" fmla="*/ T60 w 42"/>
                  <a:gd name="T62" fmla="+- 0 4501 4495"/>
                  <a:gd name="T63" fmla="*/ 4501 h 66"/>
                  <a:gd name="T64" fmla="+- 0 1398 1356"/>
                  <a:gd name="T65" fmla="*/ T64 w 42"/>
                  <a:gd name="T66" fmla="+- 0 4497 4495"/>
                  <a:gd name="T67" fmla="*/ 4497 h 66"/>
                  <a:gd name="T68" fmla="+- 0 1398 1356"/>
                  <a:gd name="T69" fmla="*/ T68 w 42"/>
                  <a:gd name="T70" fmla="+- 0 4496 4495"/>
                  <a:gd name="T71" fmla="*/ 4496 h 66"/>
                  <a:gd name="T72" fmla="+- 0 1397 1356"/>
                  <a:gd name="T73" fmla="*/ T72 w 42"/>
                  <a:gd name="T74" fmla="+- 0 4495 4495"/>
                  <a:gd name="T75" fmla="*/ 4495 h 66"/>
                  <a:gd name="T76" fmla="+- 0 1358 1356"/>
                  <a:gd name="T77" fmla="*/ T76 w 42"/>
                  <a:gd name="T78" fmla="+- 0 4495 4495"/>
                  <a:gd name="T7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4"/>
                    </a:lnTo>
                    <a:lnTo>
                      <a:pt x="1" y="7"/>
                    </a:lnTo>
                    <a:lnTo>
                      <a:pt x="2" y="8"/>
                    </a:lnTo>
                    <a:lnTo>
                      <a:pt x="33" y="8"/>
                    </a:lnTo>
                    <a:lnTo>
                      <a:pt x="9" y="64"/>
                    </a:lnTo>
                    <a:lnTo>
                      <a:pt x="8" y="65"/>
                    </a:lnTo>
                    <a:lnTo>
                      <a:pt x="9" y="65"/>
                    </a:lnTo>
                    <a:lnTo>
                      <a:pt x="10" y="66"/>
                    </a:lnTo>
                    <a:lnTo>
                      <a:pt x="15" y="66"/>
                    </a:lnTo>
                    <a:lnTo>
                      <a:pt x="16" y="66"/>
                    </a:lnTo>
                    <a:lnTo>
                      <a:pt x="41" y="10"/>
                    </a:lnTo>
                    <a:lnTo>
                      <a:pt x="42" y="6"/>
                    </a:lnTo>
                    <a:lnTo>
                      <a:pt x="42" y="2"/>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5" name="Group 1354"/>
            <p:cNvGrpSpPr>
              <a:grpSpLocks/>
            </p:cNvGrpSpPr>
            <p:nvPr/>
          </p:nvGrpSpPr>
          <p:grpSpPr bwMode="auto">
            <a:xfrm>
              <a:off x="1425" y="4031"/>
              <a:ext cx="80" cy="658"/>
              <a:chOff x="1425" y="4031"/>
              <a:chExt cx="80" cy="658"/>
            </a:xfrm>
          </p:grpSpPr>
          <p:sp>
            <p:nvSpPr>
              <p:cNvPr id="38385" name="Freeform 1359"/>
              <p:cNvSpPr>
                <a:spLocks/>
              </p:cNvSpPr>
              <p:nvPr/>
            </p:nvSpPr>
            <p:spPr bwMode="auto">
              <a:xfrm>
                <a:off x="1425" y="4031"/>
                <a:ext cx="80" cy="658"/>
              </a:xfrm>
              <a:custGeom>
                <a:avLst/>
                <a:gdLst>
                  <a:gd name="T0" fmla="+- 0 1503 1425"/>
                  <a:gd name="T1" fmla="*/ T0 w 80"/>
                  <a:gd name="T2" fmla="+- 0 4466 4031"/>
                  <a:gd name="T3" fmla="*/ 4466 h 658"/>
                  <a:gd name="T4" fmla="+- 0 1426 1425"/>
                  <a:gd name="T5" fmla="*/ T4 w 80"/>
                  <a:gd name="T6" fmla="+- 0 4466 4031"/>
                  <a:gd name="T7" fmla="*/ 4466 h 658"/>
                  <a:gd name="T8" fmla="+- 0 1426 1425"/>
                  <a:gd name="T9" fmla="*/ T8 w 80"/>
                  <a:gd name="T10" fmla="+- 0 4688 4031"/>
                  <a:gd name="T11" fmla="*/ 4688 h 658"/>
                  <a:gd name="T12" fmla="+- 0 1425 1425"/>
                  <a:gd name="T13" fmla="*/ T12 w 80"/>
                  <a:gd name="T14" fmla="+- 0 4689 4031"/>
                  <a:gd name="T15" fmla="*/ 4689 h 658"/>
                  <a:gd name="T16" fmla="+- 0 1504 1425"/>
                  <a:gd name="T17" fmla="*/ T16 w 80"/>
                  <a:gd name="T18" fmla="+- 0 4689 4031"/>
                  <a:gd name="T19" fmla="*/ 4689 h 658"/>
                  <a:gd name="T20" fmla="+- 0 1503 1425"/>
                  <a:gd name="T21" fmla="*/ T20 w 80"/>
                  <a:gd name="T22" fmla="+- 0 4688 4031"/>
                  <a:gd name="T23" fmla="*/ 4688 h 658"/>
                  <a:gd name="T24" fmla="+- 0 1503 1425"/>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86" name="Freeform 1358"/>
              <p:cNvSpPr>
                <a:spLocks/>
              </p:cNvSpPr>
              <p:nvPr/>
            </p:nvSpPr>
            <p:spPr bwMode="auto">
              <a:xfrm>
                <a:off x="1425" y="4031"/>
                <a:ext cx="80" cy="658"/>
              </a:xfrm>
              <a:custGeom>
                <a:avLst/>
                <a:gdLst>
                  <a:gd name="T0" fmla="+- 0 1470 1425"/>
                  <a:gd name="T1" fmla="*/ T0 w 80"/>
                  <a:gd name="T2" fmla="+- 0 4461 4031"/>
                  <a:gd name="T3" fmla="*/ 4461 h 658"/>
                  <a:gd name="T4" fmla="+- 0 1445 1425"/>
                  <a:gd name="T5" fmla="*/ T4 w 80"/>
                  <a:gd name="T6" fmla="+- 0 4461 4031"/>
                  <a:gd name="T7" fmla="*/ 4461 h 658"/>
                  <a:gd name="T8" fmla="+- 0 1448 1425"/>
                  <a:gd name="T9" fmla="*/ T8 w 80"/>
                  <a:gd name="T10" fmla="+- 0 4463 4031"/>
                  <a:gd name="T11" fmla="*/ 4463 h 658"/>
                  <a:gd name="T12" fmla="+- 0 1445 1425"/>
                  <a:gd name="T13" fmla="*/ T12 w 80"/>
                  <a:gd name="T14" fmla="+- 0 4466 4031"/>
                  <a:gd name="T15" fmla="*/ 4466 h 658"/>
                  <a:gd name="T16" fmla="+- 0 1470 1425"/>
                  <a:gd name="T17" fmla="*/ T16 w 80"/>
                  <a:gd name="T18" fmla="+- 0 4466 4031"/>
                  <a:gd name="T19" fmla="*/ 4466 h 658"/>
                  <a:gd name="T20" fmla="+- 0 1468 1425"/>
                  <a:gd name="T21" fmla="*/ T20 w 80"/>
                  <a:gd name="T22" fmla="+- 0 4463 4031"/>
                  <a:gd name="T23" fmla="*/ 4463 h 658"/>
                  <a:gd name="T24" fmla="+- 0 1470 1425"/>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5" y="430"/>
                    </a:moveTo>
                    <a:lnTo>
                      <a:pt x="20" y="430"/>
                    </a:lnTo>
                    <a:lnTo>
                      <a:pt x="23" y="432"/>
                    </a:lnTo>
                    <a:lnTo>
                      <a:pt x="20" y="435"/>
                    </a:lnTo>
                    <a:lnTo>
                      <a:pt x="45" y="435"/>
                    </a:lnTo>
                    <a:lnTo>
                      <a:pt x="43" y="432"/>
                    </a:lnTo>
                    <a:lnTo>
                      <a:pt x="45"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87" name="Freeform 1357"/>
              <p:cNvSpPr>
                <a:spLocks/>
              </p:cNvSpPr>
              <p:nvPr/>
            </p:nvSpPr>
            <p:spPr bwMode="auto">
              <a:xfrm>
                <a:off x="1425" y="4031"/>
                <a:ext cx="80" cy="658"/>
              </a:xfrm>
              <a:custGeom>
                <a:avLst/>
                <a:gdLst>
                  <a:gd name="T0" fmla="+- 0 1503 1425"/>
                  <a:gd name="T1" fmla="*/ T0 w 80"/>
                  <a:gd name="T2" fmla="+- 0 4451 4031"/>
                  <a:gd name="T3" fmla="*/ 4451 h 658"/>
                  <a:gd name="T4" fmla="+- 0 1426 1425"/>
                  <a:gd name="T5" fmla="*/ T4 w 80"/>
                  <a:gd name="T6" fmla="+- 0 4451 4031"/>
                  <a:gd name="T7" fmla="*/ 4451 h 658"/>
                  <a:gd name="T8" fmla="+- 0 1426 1425"/>
                  <a:gd name="T9" fmla="*/ T8 w 80"/>
                  <a:gd name="T10" fmla="+- 0 4461 4031"/>
                  <a:gd name="T11" fmla="*/ 4461 h 658"/>
                  <a:gd name="T12" fmla="+- 0 1503 1425"/>
                  <a:gd name="T13" fmla="*/ T12 w 80"/>
                  <a:gd name="T14" fmla="+- 0 4461 4031"/>
                  <a:gd name="T15" fmla="*/ 4461 h 658"/>
                  <a:gd name="T16" fmla="+- 0 1503 1425"/>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88" name="Freeform 1356"/>
              <p:cNvSpPr>
                <a:spLocks/>
              </p:cNvSpPr>
              <p:nvPr/>
            </p:nvSpPr>
            <p:spPr bwMode="auto">
              <a:xfrm>
                <a:off x="1425" y="4031"/>
                <a:ext cx="80" cy="658"/>
              </a:xfrm>
              <a:custGeom>
                <a:avLst/>
                <a:gdLst>
                  <a:gd name="T0" fmla="+- 0 1481 1425"/>
                  <a:gd name="T1" fmla="*/ T0 w 80"/>
                  <a:gd name="T2" fmla="+- 0 4446 4031"/>
                  <a:gd name="T3" fmla="*/ 4446 h 658"/>
                  <a:gd name="T4" fmla="+- 0 1455 1425"/>
                  <a:gd name="T5" fmla="*/ T4 w 80"/>
                  <a:gd name="T6" fmla="+- 0 4446 4031"/>
                  <a:gd name="T7" fmla="*/ 4446 h 658"/>
                  <a:gd name="T8" fmla="+- 0 1458 1425"/>
                  <a:gd name="T9" fmla="*/ T8 w 80"/>
                  <a:gd name="T10" fmla="+- 0 4449 4031"/>
                  <a:gd name="T11" fmla="*/ 4449 h 658"/>
                  <a:gd name="T12" fmla="+- 0 1455 1425"/>
                  <a:gd name="T13" fmla="*/ T12 w 80"/>
                  <a:gd name="T14" fmla="+- 0 4451 4031"/>
                  <a:gd name="T15" fmla="*/ 4451 h 658"/>
                  <a:gd name="T16" fmla="+- 0 1481 1425"/>
                  <a:gd name="T17" fmla="*/ T16 w 80"/>
                  <a:gd name="T18" fmla="+- 0 4451 4031"/>
                  <a:gd name="T19" fmla="*/ 4451 h 658"/>
                  <a:gd name="T20" fmla="+- 0 1478 1425"/>
                  <a:gd name="T21" fmla="*/ T20 w 80"/>
                  <a:gd name="T22" fmla="+- 0 4449 4031"/>
                  <a:gd name="T23" fmla="*/ 4449 h 658"/>
                  <a:gd name="T24" fmla="+- 0 1481 1425"/>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6" y="415"/>
                    </a:moveTo>
                    <a:lnTo>
                      <a:pt x="30" y="415"/>
                    </a:lnTo>
                    <a:lnTo>
                      <a:pt x="33" y="418"/>
                    </a:lnTo>
                    <a:lnTo>
                      <a:pt x="30" y="420"/>
                    </a:lnTo>
                    <a:lnTo>
                      <a:pt x="56" y="420"/>
                    </a:lnTo>
                    <a:lnTo>
                      <a:pt x="53" y="418"/>
                    </a:lnTo>
                    <a:lnTo>
                      <a:pt x="5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89" name="Freeform 1355"/>
              <p:cNvSpPr>
                <a:spLocks/>
              </p:cNvSpPr>
              <p:nvPr/>
            </p:nvSpPr>
            <p:spPr bwMode="auto">
              <a:xfrm>
                <a:off x="1425" y="4031"/>
                <a:ext cx="80" cy="658"/>
              </a:xfrm>
              <a:custGeom>
                <a:avLst/>
                <a:gdLst>
                  <a:gd name="T0" fmla="+- 0 1504 1425"/>
                  <a:gd name="T1" fmla="*/ T0 w 80"/>
                  <a:gd name="T2" fmla="+- 0 4031 4031"/>
                  <a:gd name="T3" fmla="*/ 4031 h 658"/>
                  <a:gd name="T4" fmla="+- 0 1425 1425"/>
                  <a:gd name="T5" fmla="*/ T4 w 80"/>
                  <a:gd name="T6" fmla="+- 0 4031 4031"/>
                  <a:gd name="T7" fmla="*/ 4031 h 658"/>
                  <a:gd name="T8" fmla="+- 0 1426 1425"/>
                  <a:gd name="T9" fmla="*/ T8 w 80"/>
                  <a:gd name="T10" fmla="+- 0 4033 4031"/>
                  <a:gd name="T11" fmla="*/ 4033 h 658"/>
                  <a:gd name="T12" fmla="+- 0 1426 1425"/>
                  <a:gd name="T13" fmla="*/ T12 w 80"/>
                  <a:gd name="T14" fmla="+- 0 4446 4031"/>
                  <a:gd name="T15" fmla="*/ 4446 h 658"/>
                  <a:gd name="T16" fmla="+- 0 1503 1425"/>
                  <a:gd name="T17" fmla="*/ T16 w 80"/>
                  <a:gd name="T18" fmla="+- 0 4446 4031"/>
                  <a:gd name="T19" fmla="*/ 4446 h 658"/>
                  <a:gd name="T20" fmla="+- 0 1503 1425"/>
                  <a:gd name="T21" fmla="*/ T20 w 80"/>
                  <a:gd name="T22" fmla="+- 0 4033 4031"/>
                  <a:gd name="T23" fmla="*/ 4033 h 658"/>
                  <a:gd name="T24" fmla="+- 0 1504 1425"/>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6" name="Group 1352"/>
            <p:cNvGrpSpPr>
              <a:grpSpLocks/>
            </p:cNvGrpSpPr>
            <p:nvPr/>
          </p:nvGrpSpPr>
          <p:grpSpPr bwMode="auto">
            <a:xfrm>
              <a:off x="1426" y="4463"/>
              <a:ext cx="77" cy="2"/>
              <a:chOff x="1426" y="4463"/>
              <a:chExt cx="77" cy="2"/>
            </a:xfrm>
          </p:grpSpPr>
          <p:sp>
            <p:nvSpPr>
              <p:cNvPr id="38384" name="Freeform 1353"/>
              <p:cNvSpPr>
                <a:spLocks/>
              </p:cNvSpPr>
              <p:nvPr/>
            </p:nvSpPr>
            <p:spPr bwMode="auto">
              <a:xfrm>
                <a:off x="1426" y="4463"/>
                <a:ext cx="77" cy="2"/>
              </a:xfrm>
              <a:custGeom>
                <a:avLst/>
                <a:gdLst>
                  <a:gd name="T0" fmla="+- 0 1426 1426"/>
                  <a:gd name="T1" fmla="*/ T0 w 77"/>
                  <a:gd name="T2" fmla="+- 0 1503 1426"/>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7" name="Group 1350"/>
            <p:cNvGrpSpPr>
              <a:grpSpLocks/>
            </p:cNvGrpSpPr>
            <p:nvPr/>
          </p:nvGrpSpPr>
          <p:grpSpPr bwMode="auto">
            <a:xfrm>
              <a:off x="1426" y="4449"/>
              <a:ext cx="77" cy="2"/>
              <a:chOff x="1426" y="4449"/>
              <a:chExt cx="77" cy="2"/>
            </a:xfrm>
          </p:grpSpPr>
          <p:sp>
            <p:nvSpPr>
              <p:cNvPr id="38383" name="Freeform 1351"/>
              <p:cNvSpPr>
                <a:spLocks/>
              </p:cNvSpPr>
              <p:nvPr/>
            </p:nvSpPr>
            <p:spPr bwMode="auto">
              <a:xfrm>
                <a:off x="1426" y="4449"/>
                <a:ext cx="77" cy="2"/>
              </a:xfrm>
              <a:custGeom>
                <a:avLst/>
                <a:gdLst>
                  <a:gd name="T0" fmla="+- 0 1426 1426"/>
                  <a:gd name="T1" fmla="*/ T0 w 77"/>
                  <a:gd name="T2" fmla="+- 0 1503 1426"/>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8" name="Group 1348"/>
            <p:cNvGrpSpPr>
              <a:grpSpLocks/>
            </p:cNvGrpSpPr>
            <p:nvPr/>
          </p:nvGrpSpPr>
          <p:grpSpPr bwMode="auto">
            <a:xfrm>
              <a:off x="1425" y="4465"/>
              <a:ext cx="2" cy="224"/>
              <a:chOff x="1425" y="4465"/>
              <a:chExt cx="2" cy="224"/>
            </a:xfrm>
          </p:grpSpPr>
          <p:sp>
            <p:nvSpPr>
              <p:cNvPr id="38382" name="Freeform 1349"/>
              <p:cNvSpPr>
                <a:spLocks/>
              </p:cNvSpPr>
              <p:nvPr/>
            </p:nvSpPr>
            <p:spPr bwMode="auto">
              <a:xfrm>
                <a:off x="1425"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9" name="Group 1346"/>
            <p:cNvGrpSpPr>
              <a:grpSpLocks/>
            </p:cNvGrpSpPr>
            <p:nvPr/>
          </p:nvGrpSpPr>
          <p:grpSpPr bwMode="auto">
            <a:xfrm>
              <a:off x="1424" y="4456"/>
              <a:ext cx="3" cy="2"/>
              <a:chOff x="1424" y="4456"/>
              <a:chExt cx="3" cy="2"/>
            </a:xfrm>
          </p:grpSpPr>
          <p:sp>
            <p:nvSpPr>
              <p:cNvPr id="38381" name="Freeform 1347"/>
              <p:cNvSpPr>
                <a:spLocks/>
              </p:cNvSpPr>
              <p:nvPr/>
            </p:nvSpPr>
            <p:spPr bwMode="auto">
              <a:xfrm>
                <a:off x="1424" y="4456"/>
                <a:ext cx="3" cy="2"/>
              </a:xfrm>
              <a:custGeom>
                <a:avLst/>
                <a:gdLst>
                  <a:gd name="T0" fmla="+- 0 1424 1424"/>
                  <a:gd name="T1" fmla="*/ T0 w 3"/>
                  <a:gd name="T2" fmla="+- 0 1426 1424"/>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0" name="Group 1344"/>
            <p:cNvGrpSpPr>
              <a:grpSpLocks/>
            </p:cNvGrpSpPr>
            <p:nvPr/>
          </p:nvGrpSpPr>
          <p:grpSpPr bwMode="auto">
            <a:xfrm>
              <a:off x="1425" y="4031"/>
              <a:ext cx="2" cy="414"/>
              <a:chOff x="1425" y="4031"/>
              <a:chExt cx="2" cy="414"/>
            </a:xfrm>
          </p:grpSpPr>
          <p:sp>
            <p:nvSpPr>
              <p:cNvPr id="38380" name="Freeform 1345"/>
              <p:cNvSpPr>
                <a:spLocks/>
              </p:cNvSpPr>
              <p:nvPr/>
            </p:nvSpPr>
            <p:spPr bwMode="auto">
              <a:xfrm>
                <a:off x="1425"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1" name="Group 1342"/>
            <p:cNvGrpSpPr>
              <a:grpSpLocks/>
            </p:cNvGrpSpPr>
            <p:nvPr/>
          </p:nvGrpSpPr>
          <p:grpSpPr bwMode="auto">
            <a:xfrm>
              <a:off x="1424" y="4463"/>
              <a:ext cx="3" cy="2"/>
              <a:chOff x="1424" y="4463"/>
              <a:chExt cx="3" cy="2"/>
            </a:xfrm>
          </p:grpSpPr>
          <p:sp>
            <p:nvSpPr>
              <p:cNvPr id="38379" name="Freeform 1343"/>
              <p:cNvSpPr>
                <a:spLocks/>
              </p:cNvSpPr>
              <p:nvPr/>
            </p:nvSpPr>
            <p:spPr bwMode="auto">
              <a:xfrm>
                <a:off x="1424" y="4463"/>
                <a:ext cx="3" cy="2"/>
              </a:xfrm>
              <a:custGeom>
                <a:avLst/>
                <a:gdLst>
                  <a:gd name="T0" fmla="+- 0 1424 1424"/>
                  <a:gd name="T1" fmla="*/ T0 w 3"/>
                  <a:gd name="T2" fmla="+- 0 1426 1424"/>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2" name="Group 1339"/>
            <p:cNvGrpSpPr>
              <a:grpSpLocks/>
            </p:cNvGrpSpPr>
            <p:nvPr/>
          </p:nvGrpSpPr>
          <p:grpSpPr bwMode="auto">
            <a:xfrm>
              <a:off x="1424" y="4449"/>
              <a:ext cx="3" cy="2"/>
              <a:chOff x="1424" y="4449"/>
              <a:chExt cx="3" cy="2"/>
            </a:xfrm>
          </p:grpSpPr>
          <p:sp>
            <p:nvSpPr>
              <p:cNvPr id="38377" name="Freeform 1341"/>
              <p:cNvSpPr>
                <a:spLocks/>
              </p:cNvSpPr>
              <p:nvPr/>
            </p:nvSpPr>
            <p:spPr bwMode="auto">
              <a:xfrm>
                <a:off x="1424" y="4449"/>
                <a:ext cx="3" cy="2"/>
              </a:xfrm>
              <a:custGeom>
                <a:avLst/>
                <a:gdLst>
                  <a:gd name="T0" fmla="+- 0 1424 1424"/>
                  <a:gd name="T1" fmla="*/ T0 w 3"/>
                  <a:gd name="T2" fmla="+- 0 1426 1424"/>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378" name="Picture 134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33" name="Group 1337"/>
            <p:cNvGrpSpPr>
              <a:grpSpLocks/>
            </p:cNvGrpSpPr>
            <p:nvPr/>
          </p:nvGrpSpPr>
          <p:grpSpPr bwMode="auto">
            <a:xfrm>
              <a:off x="1409" y="4019"/>
              <a:ext cx="3" cy="656"/>
              <a:chOff x="1409" y="4019"/>
              <a:chExt cx="3" cy="656"/>
            </a:xfrm>
          </p:grpSpPr>
          <p:sp>
            <p:nvSpPr>
              <p:cNvPr id="38376" name="Freeform 1338"/>
              <p:cNvSpPr>
                <a:spLocks/>
              </p:cNvSpPr>
              <p:nvPr/>
            </p:nvSpPr>
            <p:spPr bwMode="auto">
              <a:xfrm>
                <a:off x="1409" y="4019"/>
                <a:ext cx="3" cy="656"/>
              </a:xfrm>
              <a:custGeom>
                <a:avLst/>
                <a:gdLst>
                  <a:gd name="T0" fmla="+- 0 1409 1409"/>
                  <a:gd name="T1" fmla="*/ T0 w 3"/>
                  <a:gd name="T2" fmla="+- 0 4675 4019"/>
                  <a:gd name="T3" fmla="*/ 4675 h 656"/>
                  <a:gd name="T4" fmla="+- 0 1412 1409"/>
                  <a:gd name="T5" fmla="*/ T4 w 3"/>
                  <a:gd name="T6" fmla="+- 0 4675 4019"/>
                  <a:gd name="T7" fmla="*/ 4675 h 656"/>
                  <a:gd name="T8" fmla="+- 0 1412 1409"/>
                  <a:gd name="T9" fmla="*/ T8 w 3"/>
                  <a:gd name="T10" fmla="+- 0 4019 4019"/>
                  <a:gd name="T11" fmla="*/ 4019 h 656"/>
                  <a:gd name="T12" fmla="+- 0 1409 1409"/>
                  <a:gd name="T13" fmla="*/ T12 w 3"/>
                  <a:gd name="T14" fmla="+- 0 4019 4019"/>
                  <a:gd name="T15" fmla="*/ 4019 h 656"/>
                  <a:gd name="T16" fmla="+- 0 1409 140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34" name="Group 1335"/>
            <p:cNvGrpSpPr>
              <a:grpSpLocks/>
            </p:cNvGrpSpPr>
            <p:nvPr/>
          </p:nvGrpSpPr>
          <p:grpSpPr bwMode="auto">
            <a:xfrm>
              <a:off x="1409" y="4018"/>
              <a:ext cx="82" cy="2"/>
              <a:chOff x="1409" y="4018"/>
              <a:chExt cx="82" cy="2"/>
            </a:xfrm>
          </p:grpSpPr>
          <p:sp>
            <p:nvSpPr>
              <p:cNvPr id="38375" name="Freeform 1336"/>
              <p:cNvSpPr>
                <a:spLocks/>
              </p:cNvSpPr>
              <p:nvPr/>
            </p:nvSpPr>
            <p:spPr bwMode="auto">
              <a:xfrm>
                <a:off x="1409" y="4018"/>
                <a:ext cx="82" cy="2"/>
              </a:xfrm>
              <a:custGeom>
                <a:avLst/>
                <a:gdLst>
                  <a:gd name="T0" fmla="+- 0 1409 1409"/>
                  <a:gd name="T1" fmla="*/ T0 w 82"/>
                  <a:gd name="T2" fmla="+- 0 1491 140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5" name="Group 1333"/>
            <p:cNvGrpSpPr>
              <a:grpSpLocks/>
            </p:cNvGrpSpPr>
            <p:nvPr/>
          </p:nvGrpSpPr>
          <p:grpSpPr bwMode="auto">
            <a:xfrm>
              <a:off x="1410" y="4674"/>
              <a:ext cx="80" cy="2"/>
              <a:chOff x="1410" y="4674"/>
              <a:chExt cx="80" cy="2"/>
            </a:xfrm>
          </p:grpSpPr>
          <p:sp>
            <p:nvSpPr>
              <p:cNvPr id="38374" name="Freeform 1334"/>
              <p:cNvSpPr>
                <a:spLocks/>
              </p:cNvSpPr>
              <p:nvPr/>
            </p:nvSpPr>
            <p:spPr bwMode="auto">
              <a:xfrm>
                <a:off x="1410" y="4674"/>
                <a:ext cx="80" cy="2"/>
              </a:xfrm>
              <a:custGeom>
                <a:avLst/>
                <a:gdLst>
                  <a:gd name="T0" fmla="+- 0 1410 1410"/>
                  <a:gd name="T1" fmla="*/ T0 w 80"/>
                  <a:gd name="T2" fmla="+- 0 1490 141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6" name="Group 1331"/>
            <p:cNvGrpSpPr>
              <a:grpSpLocks/>
            </p:cNvGrpSpPr>
            <p:nvPr/>
          </p:nvGrpSpPr>
          <p:grpSpPr bwMode="auto">
            <a:xfrm>
              <a:off x="1412" y="4672"/>
              <a:ext cx="80" cy="2"/>
              <a:chOff x="1412" y="4672"/>
              <a:chExt cx="80" cy="2"/>
            </a:xfrm>
          </p:grpSpPr>
          <p:sp>
            <p:nvSpPr>
              <p:cNvPr id="38373" name="Freeform 1332"/>
              <p:cNvSpPr>
                <a:spLocks/>
              </p:cNvSpPr>
              <p:nvPr/>
            </p:nvSpPr>
            <p:spPr bwMode="auto">
              <a:xfrm>
                <a:off x="1412" y="4672"/>
                <a:ext cx="80" cy="2"/>
              </a:xfrm>
              <a:custGeom>
                <a:avLst/>
                <a:gdLst>
                  <a:gd name="T0" fmla="+- 0 1412 1412"/>
                  <a:gd name="T1" fmla="*/ T0 w 80"/>
                  <a:gd name="T2" fmla="+- 0 1491 141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7" name="Group 1327"/>
            <p:cNvGrpSpPr>
              <a:grpSpLocks/>
            </p:cNvGrpSpPr>
            <p:nvPr/>
          </p:nvGrpSpPr>
          <p:grpSpPr bwMode="auto">
            <a:xfrm>
              <a:off x="1439" y="4125"/>
              <a:ext cx="38" cy="66"/>
              <a:chOff x="1439" y="4125"/>
              <a:chExt cx="38" cy="66"/>
            </a:xfrm>
          </p:grpSpPr>
          <p:sp>
            <p:nvSpPr>
              <p:cNvPr id="38370" name="Freeform 1330"/>
              <p:cNvSpPr>
                <a:spLocks/>
              </p:cNvSpPr>
              <p:nvPr/>
            </p:nvSpPr>
            <p:spPr bwMode="auto">
              <a:xfrm>
                <a:off x="1439" y="4125"/>
                <a:ext cx="38" cy="66"/>
              </a:xfrm>
              <a:custGeom>
                <a:avLst/>
                <a:gdLst>
                  <a:gd name="T0" fmla="+- 0 1475 1439"/>
                  <a:gd name="T1" fmla="*/ T0 w 38"/>
                  <a:gd name="T2" fmla="+- 0 4184 4125"/>
                  <a:gd name="T3" fmla="*/ 4184 h 66"/>
                  <a:gd name="T4" fmla="+- 0 1441 1439"/>
                  <a:gd name="T5" fmla="*/ T4 w 38"/>
                  <a:gd name="T6" fmla="+- 0 4184 4125"/>
                  <a:gd name="T7" fmla="*/ 4184 h 66"/>
                  <a:gd name="T8" fmla="+- 0 1441 1439"/>
                  <a:gd name="T9" fmla="*/ T8 w 38"/>
                  <a:gd name="T10" fmla="+- 0 4185 4125"/>
                  <a:gd name="T11" fmla="*/ 4185 h 66"/>
                  <a:gd name="T12" fmla="+- 0 1440 1439"/>
                  <a:gd name="T13" fmla="*/ T12 w 38"/>
                  <a:gd name="T14" fmla="+- 0 4185 4125"/>
                  <a:gd name="T15" fmla="*/ 4185 h 66"/>
                  <a:gd name="T16" fmla="+- 0 1440 1439"/>
                  <a:gd name="T17" fmla="*/ T16 w 38"/>
                  <a:gd name="T18" fmla="+- 0 4186 4125"/>
                  <a:gd name="T19" fmla="*/ 4186 h 66"/>
                  <a:gd name="T20" fmla="+- 0 1440 1439"/>
                  <a:gd name="T21" fmla="*/ T20 w 38"/>
                  <a:gd name="T22" fmla="+- 0 4190 4125"/>
                  <a:gd name="T23" fmla="*/ 4190 h 66"/>
                  <a:gd name="T24" fmla="+- 0 1440 1439"/>
                  <a:gd name="T25" fmla="*/ T24 w 38"/>
                  <a:gd name="T26" fmla="+- 0 4191 4125"/>
                  <a:gd name="T27" fmla="*/ 4191 h 66"/>
                  <a:gd name="T28" fmla="+- 0 1441 1439"/>
                  <a:gd name="T29" fmla="*/ T28 w 38"/>
                  <a:gd name="T30" fmla="+- 0 4191 4125"/>
                  <a:gd name="T31" fmla="*/ 4191 h 66"/>
                  <a:gd name="T32" fmla="+- 0 1476 1439"/>
                  <a:gd name="T33" fmla="*/ T32 w 38"/>
                  <a:gd name="T34" fmla="+- 0 4191 4125"/>
                  <a:gd name="T35" fmla="*/ 4191 h 66"/>
                  <a:gd name="T36" fmla="+- 0 1476 1439"/>
                  <a:gd name="T37" fmla="*/ T36 w 38"/>
                  <a:gd name="T38" fmla="+- 0 4191 4125"/>
                  <a:gd name="T39" fmla="*/ 4191 h 66"/>
                  <a:gd name="T40" fmla="+- 0 1477 1439"/>
                  <a:gd name="T41" fmla="*/ T40 w 38"/>
                  <a:gd name="T42" fmla="+- 0 4190 4125"/>
                  <a:gd name="T43" fmla="*/ 4190 h 66"/>
                  <a:gd name="T44" fmla="+- 0 1477 1439"/>
                  <a:gd name="T45" fmla="*/ T44 w 38"/>
                  <a:gd name="T46" fmla="+- 0 4186 4125"/>
                  <a:gd name="T47" fmla="*/ 4186 h 66"/>
                  <a:gd name="T48" fmla="+- 0 1476 1439"/>
                  <a:gd name="T49" fmla="*/ T48 w 38"/>
                  <a:gd name="T50" fmla="+- 0 4185 4125"/>
                  <a:gd name="T51" fmla="*/ 4185 h 66"/>
                  <a:gd name="T52" fmla="+- 0 1476 1439"/>
                  <a:gd name="T53" fmla="*/ T52 w 38"/>
                  <a:gd name="T54" fmla="+- 0 4185 4125"/>
                  <a:gd name="T55" fmla="*/ 4185 h 66"/>
                  <a:gd name="T56" fmla="+- 0 1475 1439"/>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71" name="Freeform 1329"/>
              <p:cNvSpPr>
                <a:spLocks/>
              </p:cNvSpPr>
              <p:nvPr/>
            </p:nvSpPr>
            <p:spPr bwMode="auto">
              <a:xfrm>
                <a:off x="1439" y="4125"/>
                <a:ext cx="38" cy="66"/>
              </a:xfrm>
              <a:custGeom>
                <a:avLst/>
                <a:gdLst>
                  <a:gd name="T0" fmla="+- 0 1463 1439"/>
                  <a:gd name="T1" fmla="*/ T0 w 38"/>
                  <a:gd name="T2" fmla="+- 0 4135 4125"/>
                  <a:gd name="T3" fmla="*/ 4135 h 66"/>
                  <a:gd name="T4" fmla="+- 0 1455 1439"/>
                  <a:gd name="T5" fmla="*/ T4 w 38"/>
                  <a:gd name="T6" fmla="+- 0 4135 4125"/>
                  <a:gd name="T7" fmla="*/ 4135 h 66"/>
                  <a:gd name="T8" fmla="+- 0 1455 1439"/>
                  <a:gd name="T9" fmla="*/ T8 w 38"/>
                  <a:gd name="T10" fmla="+- 0 4184 4125"/>
                  <a:gd name="T11" fmla="*/ 4184 h 66"/>
                  <a:gd name="T12" fmla="+- 0 1463 1439"/>
                  <a:gd name="T13" fmla="*/ T12 w 38"/>
                  <a:gd name="T14" fmla="+- 0 4184 4125"/>
                  <a:gd name="T15" fmla="*/ 4184 h 66"/>
                  <a:gd name="T16" fmla="+- 0 1463 1439"/>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72" name="Freeform 1328"/>
              <p:cNvSpPr>
                <a:spLocks/>
              </p:cNvSpPr>
              <p:nvPr/>
            </p:nvSpPr>
            <p:spPr bwMode="auto">
              <a:xfrm>
                <a:off x="1439" y="4125"/>
                <a:ext cx="38" cy="66"/>
              </a:xfrm>
              <a:custGeom>
                <a:avLst/>
                <a:gdLst>
                  <a:gd name="T0" fmla="+- 0 1461 1439"/>
                  <a:gd name="T1" fmla="*/ T0 w 38"/>
                  <a:gd name="T2" fmla="+- 0 4125 4125"/>
                  <a:gd name="T3" fmla="*/ 4125 h 66"/>
                  <a:gd name="T4" fmla="+- 0 1439 1439"/>
                  <a:gd name="T5" fmla="*/ T4 w 38"/>
                  <a:gd name="T6" fmla="+- 0 4141 4125"/>
                  <a:gd name="T7" fmla="*/ 4141 h 66"/>
                  <a:gd name="T8" fmla="+- 0 1440 1439"/>
                  <a:gd name="T9" fmla="*/ T8 w 38"/>
                  <a:gd name="T10" fmla="+- 0 4142 4125"/>
                  <a:gd name="T11" fmla="*/ 4142 h 66"/>
                  <a:gd name="T12" fmla="+- 0 1441 1439"/>
                  <a:gd name="T13" fmla="*/ T12 w 38"/>
                  <a:gd name="T14" fmla="+- 0 4143 4125"/>
                  <a:gd name="T15" fmla="*/ 4143 h 66"/>
                  <a:gd name="T16" fmla="+- 0 1442 1439"/>
                  <a:gd name="T17" fmla="*/ T16 w 38"/>
                  <a:gd name="T18" fmla="+- 0 4142 4125"/>
                  <a:gd name="T19" fmla="*/ 4142 h 66"/>
                  <a:gd name="T20" fmla="+- 0 1455 1439"/>
                  <a:gd name="T21" fmla="*/ T20 w 38"/>
                  <a:gd name="T22" fmla="+- 0 4135 4125"/>
                  <a:gd name="T23" fmla="*/ 4135 h 66"/>
                  <a:gd name="T24" fmla="+- 0 1463 1439"/>
                  <a:gd name="T25" fmla="*/ T24 w 38"/>
                  <a:gd name="T26" fmla="+- 0 4135 4125"/>
                  <a:gd name="T27" fmla="*/ 4135 h 66"/>
                  <a:gd name="T28" fmla="+- 0 1463 1439"/>
                  <a:gd name="T29" fmla="*/ T28 w 38"/>
                  <a:gd name="T30" fmla="+- 0 4126 4125"/>
                  <a:gd name="T31" fmla="*/ 4126 h 66"/>
                  <a:gd name="T32" fmla="+- 0 1463 1439"/>
                  <a:gd name="T33" fmla="*/ T32 w 38"/>
                  <a:gd name="T34" fmla="+- 0 4126 4125"/>
                  <a:gd name="T35" fmla="*/ 4126 h 66"/>
                  <a:gd name="T36" fmla="+- 0 1461 1439"/>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38" name="Group 1324"/>
            <p:cNvGrpSpPr>
              <a:grpSpLocks/>
            </p:cNvGrpSpPr>
            <p:nvPr/>
          </p:nvGrpSpPr>
          <p:grpSpPr bwMode="auto">
            <a:xfrm>
              <a:off x="1434" y="4248"/>
              <a:ext cx="45" cy="68"/>
              <a:chOff x="1434" y="4248"/>
              <a:chExt cx="45" cy="68"/>
            </a:xfrm>
          </p:grpSpPr>
          <p:sp>
            <p:nvSpPr>
              <p:cNvPr id="38368" name="Freeform 1326"/>
              <p:cNvSpPr>
                <a:spLocks/>
              </p:cNvSpPr>
              <p:nvPr/>
            </p:nvSpPr>
            <p:spPr bwMode="auto">
              <a:xfrm>
                <a:off x="1434" y="4248"/>
                <a:ext cx="45" cy="68"/>
              </a:xfrm>
              <a:custGeom>
                <a:avLst/>
                <a:gdLst>
                  <a:gd name="T0" fmla="+- 0 1461 1434"/>
                  <a:gd name="T1" fmla="*/ T0 w 45"/>
                  <a:gd name="T2" fmla="+- 0 4248 4248"/>
                  <a:gd name="T3" fmla="*/ 4248 h 68"/>
                  <a:gd name="T4" fmla="+- 0 1453 1434"/>
                  <a:gd name="T5" fmla="*/ T4 w 45"/>
                  <a:gd name="T6" fmla="+- 0 4248 4248"/>
                  <a:gd name="T7" fmla="*/ 4248 h 68"/>
                  <a:gd name="T8" fmla="+- 0 1449 1434"/>
                  <a:gd name="T9" fmla="*/ T8 w 45"/>
                  <a:gd name="T10" fmla="+- 0 4249 4248"/>
                  <a:gd name="T11" fmla="*/ 4249 h 68"/>
                  <a:gd name="T12" fmla="+- 0 1434 1434"/>
                  <a:gd name="T13" fmla="*/ T12 w 45"/>
                  <a:gd name="T14" fmla="+- 0 4287 4248"/>
                  <a:gd name="T15" fmla="*/ 4287 h 68"/>
                  <a:gd name="T16" fmla="+- 0 1435 1434"/>
                  <a:gd name="T17" fmla="*/ T16 w 45"/>
                  <a:gd name="T18" fmla="+- 0 4292 4248"/>
                  <a:gd name="T19" fmla="*/ 4292 h 68"/>
                  <a:gd name="T20" fmla="+- 0 1452 1434"/>
                  <a:gd name="T21" fmla="*/ T20 w 45"/>
                  <a:gd name="T22" fmla="+- 0 4316 4248"/>
                  <a:gd name="T23" fmla="*/ 4316 h 68"/>
                  <a:gd name="T24" fmla="+- 0 1460 1434"/>
                  <a:gd name="T25" fmla="*/ T24 w 45"/>
                  <a:gd name="T26" fmla="+- 0 4316 4248"/>
                  <a:gd name="T27" fmla="*/ 4316 h 68"/>
                  <a:gd name="T28" fmla="+- 0 1464 1434"/>
                  <a:gd name="T29" fmla="*/ T28 w 45"/>
                  <a:gd name="T30" fmla="+- 0 4315 4248"/>
                  <a:gd name="T31" fmla="*/ 4315 h 68"/>
                  <a:gd name="T32" fmla="+- 0 1469 1434"/>
                  <a:gd name="T33" fmla="*/ T32 w 45"/>
                  <a:gd name="T34" fmla="+- 0 4311 4248"/>
                  <a:gd name="T35" fmla="*/ 4311 h 68"/>
                  <a:gd name="T36" fmla="+- 0 1472 1434"/>
                  <a:gd name="T37" fmla="*/ T36 w 45"/>
                  <a:gd name="T38" fmla="+- 0 4309 4248"/>
                  <a:gd name="T39" fmla="*/ 4309 h 68"/>
                  <a:gd name="T40" fmla="+- 0 1472 1434"/>
                  <a:gd name="T41" fmla="*/ T40 w 45"/>
                  <a:gd name="T42" fmla="+- 0 4308 4248"/>
                  <a:gd name="T43" fmla="*/ 4308 h 68"/>
                  <a:gd name="T44" fmla="+- 0 1454 1434"/>
                  <a:gd name="T45" fmla="*/ T44 w 45"/>
                  <a:gd name="T46" fmla="+- 0 4308 4248"/>
                  <a:gd name="T47" fmla="*/ 4308 h 68"/>
                  <a:gd name="T48" fmla="+- 0 1452 1434"/>
                  <a:gd name="T49" fmla="*/ T48 w 45"/>
                  <a:gd name="T50" fmla="+- 0 4308 4248"/>
                  <a:gd name="T51" fmla="*/ 4308 h 68"/>
                  <a:gd name="T52" fmla="+- 0 1443 1434"/>
                  <a:gd name="T53" fmla="*/ T52 w 45"/>
                  <a:gd name="T54" fmla="+- 0 4287 4248"/>
                  <a:gd name="T55" fmla="*/ 4287 h 68"/>
                  <a:gd name="T56" fmla="+- 0 1443 1434"/>
                  <a:gd name="T57" fmla="*/ T56 w 45"/>
                  <a:gd name="T58" fmla="+- 0 4274 4248"/>
                  <a:gd name="T59" fmla="*/ 4274 h 68"/>
                  <a:gd name="T60" fmla="+- 0 1454 1434"/>
                  <a:gd name="T61" fmla="*/ T60 w 45"/>
                  <a:gd name="T62" fmla="+- 0 4255 4248"/>
                  <a:gd name="T63" fmla="*/ 4255 h 68"/>
                  <a:gd name="T64" fmla="+- 0 1473 1434"/>
                  <a:gd name="T65" fmla="*/ T64 w 45"/>
                  <a:gd name="T66" fmla="+- 0 4255 4248"/>
                  <a:gd name="T67" fmla="*/ 4255 h 68"/>
                  <a:gd name="T68" fmla="+- 0 1472 1434"/>
                  <a:gd name="T69" fmla="*/ T68 w 45"/>
                  <a:gd name="T70" fmla="+- 0 4254 4248"/>
                  <a:gd name="T71" fmla="*/ 4254 h 68"/>
                  <a:gd name="T72" fmla="+- 0 1470 1434"/>
                  <a:gd name="T73" fmla="*/ T72 w 45"/>
                  <a:gd name="T74" fmla="+- 0 4252 4248"/>
                  <a:gd name="T75" fmla="*/ 4252 h 68"/>
                  <a:gd name="T76" fmla="+- 0 1465 1434"/>
                  <a:gd name="T77" fmla="*/ T76 w 45"/>
                  <a:gd name="T78" fmla="+- 0 4249 4248"/>
                  <a:gd name="T79" fmla="*/ 4249 h 68"/>
                  <a:gd name="T80" fmla="+- 0 1461 1434"/>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9" name="Freeform 1325"/>
              <p:cNvSpPr>
                <a:spLocks/>
              </p:cNvSpPr>
              <p:nvPr/>
            </p:nvSpPr>
            <p:spPr bwMode="auto">
              <a:xfrm>
                <a:off x="1434" y="4248"/>
                <a:ext cx="45" cy="68"/>
              </a:xfrm>
              <a:custGeom>
                <a:avLst/>
                <a:gdLst>
                  <a:gd name="T0" fmla="+- 0 1473 1434"/>
                  <a:gd name="T1" fmla="*/ T0 w 45"/>
                  <a:gd name="T2" fmla="+- 0 4255 4248"/>
                  <a:gd name="T3" fmla="*/ 4255 h 68"/>
                  <a:gd name="T4" fmla="+- 0 1457 1434"/>
                  <a:gd name="T5" fmla="*/ T4 w 45"/>
                  <a:gd name="T6" fmla="+- 0 4255 4248"/>
                  <a:gd name="T7" fmla="*/ 4255 h 68"/>
                  <a:gd name="T8" fmla="+- 0 1461 1434"/>
                  <a:gd name="T9" fmla="*/ T8 w 45"/>
                  <a:gd name="T10" fmla="+- 0 4256 4248"/>
                  <a:gd name="T11" fmla="*/ 4256 h 68"/>
                  <a:gd name="T12" fmla="+- 0 1464 1434"/>
                  <a:gd name="T13" fmla="*/ T12 w 45"/>
                  <a:gd name="T14" fmla="+- 0 4258 4248"/>
                  <a:gd name="T15" fmla="*/ 4258 h 68"/>
                  <a:gd name="T16" fmla="+- 0 1470 1434"/>
                  <a:gd name="T17" fmla="*/ T16 w 45"/>
                  <a:gd name="T18" fmla="+- 0 4287 4248"/>
                  <a:gd name="T19" fmla="*/ 4287 h 68"/>
                  <a:gd name="T20" fmla="+- 0 1470 1434"/>
                  <a:gd name="T21" fmla="*/ T20 w 45"/>
                  <a:gd name="T22" fmla="+- 0 4290 4248"/>
                  <a:gd name="T23" fmla="*/ 4290 h 68"/>
                  <a:gd name="T24" fmla="+- 0 1458 1434"/>
                  <a:gd name="T25" fmla="*/ T24 w 45"/>
                  <a:gd name="T26" fmla="+- 0 4308 4248"/>
                  <a:gd name="T27" fmla="*/ 4308 h 68"/>
                  <a:gd name="T28" fmla="+- 0 1472 1434"/>
                  <a:gd name="T29" fmla="*/ T28 w 45"/>
                  <a:gd name="T30" fmla="+- 0 4308 4248"/>
                  <a:gd name="T31" fmla="*/ 4308 h 68"/>
                  <a:gd name="T32" fmla="+- 0 1475 1434"/>
                  <a:gd name="T33" fmla="*/ T32 w 45"/>
                  <a:gd name="T34" fmla="+- 0 4303 4248"/>
                  <a:gd name="T35" fmla="*/ 4303 h 68"/>
                  <a:gd name="T36" fmla="+- 0 1477 1434"/>
                  <a:gd name="T37" fmla="*/ T36 w 45"/>
                  <a:gd name="T38" fmla="+- 0 4300 4248"/>
                  <a:gd name="T39" fmla="*/ 4300 h 68"/>
                  <a:gd name="T40" fmla="+- 0 1478 1434"/>
                  <a:gd name="T41" fmla="*/ T40 w 45"/>
                  <a:gd name="T42" fmla="+- 0 4291 4248"/>
                  <a:gd name="T43" fmla="*/ 4291 h 68"/>
                  <a:gd name="T44" fmla="+- 0 1479 1434"/>
                  <a:gd name="T45" fmla="*/ T44 w 45"/>
                  <a:gd name="T46" fmla="+- 0 4287 4248"/>
                  <a:gd name="T47" fmla="*/ 4287 h 68"/>
                  <a:gd name="T48" fmla="+- 0 1479 1434"/>
                  <a:gd name="T49" fmla="*/ T48 w 45"/>
                  <a:gd name="T50" fmla="+- 0 4274 4248"/>
                  <a:gd name="T51" fmla="*/ 4274 h 68"/>
                  <a:gd name="T52" fmla="+- 0 1478 1434"/>
                  <a:gd name="T53" fmla="*/ T52 w 45"/>
                  <a:gd name="T54" fmla="+- 0 4272 4248"/>
                  <a:gd name="T55" fmla="*/ 4272 h 68"/>
                  <a:gd name="T56" fmla="+- 0 1478 1434"/>
                  <a:gd name="T57" fmla="*/ T56 w 45"/>
                  <a:gd name="T58" fmla="+- 0 4271 4248"/>
                  <a:gd name="T59" fmla="*/ 4271 h 68"/>
                  <a:gd name="T60" fmla="+- 0 1477 1434"/>
                  <a:gd name="T61" fmla="*/ T60 w 45"/>
                  <a:gd name="T62" fmla="+- 0 4263 4248"/>
                  <a:gd name="T63" fmla="*/ 4263 h 68"/>
                  <a:gd name="T64" fmla="+- 0 1476 1434"/>
                  <a:gd name="T65" fmla="*/ T64 w 45"/>
                  <a:gd name="T66" fmla="+- 0 4260 4248"/>
                  <a:gd name="T67" fmla="*/ 4260 h 68"/>
                  <a:gd name="T68" fmla="+- 0 1473 1434"/>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1"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39" name="Group 1320"/>
            <p:cNvGrpSpPr>
              <a:grpSpLocks/>
            </p:cNvGrpSpPr>
            <p:nvPr/>
          </p:nvGrpSpPr>
          <p:grpSpPr bwMode="auto">
            <a:xfrm>
              <a:off x="1439" y="4372"/>
              <a:ext cx="38" cy="66"/>
              <a:chOff x="1439" y="4372"/>
              <a:chExt cx="38" cy="66"/>
            </a:xfrm>
          </p:grpSpPr>
          <p:sp>
            <p:nvSpPr>
              <p:cNvPr id="38365" name="Freeform 1323"/>
              <p:cNvSpPr>
                <a:spLocks/>
              </p:cNvSpPr>
              <p:nvPr/>
            </p:nvSpPr>
            <p:spPr bwMode="auto">
              <a:xfrm>
                <a:off x="1439" y="4372"/>
                <a:ext cx="38" cy="66"/>
              </a:xfrm>
              <a:custGeom>
                <a:avLst/>
                <a:gdLst>
                  <a:gd name="T0" fmla="+- 0 1475 1439"/>
                  <a:gd name="T1" fmla="*/ T0 w 38"/>
                  <a:gd name="T2" fmla="+- 0 4431 4372"/>
                  <a:gd name="T3" fmla="*/ 4431 h 66"/>
                  <a:gd name="T4" fmla="+- 0 1441 1439"/>
                  <a:gd name="T5" fmla="*/ T4 w 38"/>
                  <a:gd name="T6" fmla="+- 0 4431 4372"/>
                  <a:gd name="T7" fmla="*/ 4431 h 66"/>
                  <a:gd name="T8" fmla="+- 0 1441 1439"/>
                  <a:gd name="T9" fmla="*/ T8 w 38"/>
                  <a:gd name="T10" fmla="+- 0 4431 4372"/>
                  <a:gd name="T11" fmla="*/ 4431 h 66"/>
                  <a:gd name="T12" fmla="+- 0 1440 1439"/>
                  <a:gd name="T13" fmla="*/ T12 w 38"/>
                  <a:gd name="T14" fmla="+- 0 4432 4372"/>
                  <a:gd name="T15" fmla="*/ 4432 h 66"/>
                  <a:gd name="T16" fmla="+- 0 1440 1439"/>
                  <a:gd name="T17" fmla="*/ T16 w 38"/>
                  <a:gd name="T18" fmla="+- 0 4433 4372"/>
                  <a:gd name="T19" fmla="*/ 4433 h 66"/>
                  <a:gd name="T20" fmla="+- 0 1440 1439"/>
                  <a:gd name="T21" fmla="*/ T20 w 38"/>
                  <a:gd name="T22" fmla="+- 0 4436 4372"/>
                  <a:gd name="T23" fmla="*/ 4436 h 66"/>
                  <a:gd name="T24" fmla="+- 0 1440 1439"/>
                  <a:gd name="T25" fmla="*/ T24 w 38"/>
                  <a:gd name="T26" fmla="+- 0 4437 4372"/>
                  <a:gd name="T27" fmla="*/ 4437 h 66"/>
                  <a:gd name="T28" fmla="+- 0 1441 1439"/>
                  <a:gd name="T29" fmla="*/ T28 w 38"/>
                  <a:gd name="T30" fmla="+- 0 4438 4372"/>
                  <a:gd name="T31" fmla="*/ 4438 h 66"/>
                  <a:gd name="T32" fmla="+- 0 1476 1439"/>
                  <a:gd name="T33" fmla="*/ T32 w 38"/>
                  <a:gd name="T34" fmla="+- 0 4438 4372"/>
                  <a:gd name="T35" fmla="*/ 4438 h 66"/>
                  <a:gd name="T36" fmla="+- 0 1476 1439"/>
                  <a:gd name="T37" fmla="*/ T36 w 38"/>
                  <a:gd name="T38" fmla="+- 0 4437 4372"/>
                  <a:gd name="T39" fmla="*/ 4437 h 66"/>
                  <a:gd name="T40" fmla="+- 0 1477 1439"/>
                  <a:gd name="T41" fmla="*/ T40 w 38"/>
                  <a:gd name="T42" fmla="+- 0 4436 4372"/>
                  <a:gd name="T43" fmla="*/ 4436 h 66"/>
                  <a:gd name="T44" fmla="+- 0 1477 1439"/>
                  <a:gd name="T45" fmla="*/ T44 w 38"/>
                  <a:gd name="T46" fmla="+- 0 4433 4372"/>
                  <a:gd name="T47" fmla="*/ 4433 h 66"/>
                  <a:gd name="T48" fmla="+- 0 1476 1439"/>
                  <a:gd name="T49" fmla="*/ T48 w 38"/>
                  <a:gd name="T50" fmla="+- 0 4432 4372"/>
                  <a:gd name="T51" fmla="*/ 4432 h 66"/>
                  <a:gd name="T52" fmla="+- 0 1476 1439"/>
                  <a:gd name="T53" fmla="*/ T52 w 38"/>
                  <a:gd name="T54" fmla="+- 0 4431 4372"/>
                  <a:gd name="T55" fmla="*/ 4431 h 66"/>
                  <a:gd name="T56" fmla="+- 0 1475 1439"/>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6" name="Freeform 1322"/>
              <p:cNvSpPr>
                <a:spLocks/>
              </p:cNvSpPr>
              <p:nvPr/>
            </p:nvSpPr>
            <p:spPr bwMode="auto">
              <a:xfrm>
                <a:off x="1439" y="4372"/>
                <a:ext cx="38" cy="66"/>
              </a:xfrm>
              <a:custGeom>
                <a:avLst/>
                <a:gdLst>
                  <a:gd name="T0" fmla="+- 0 1463 1439"/>
                  <a:gd name="T1" fmla="*/ T0 w 38"/>
                  <a:gd name="T2" fmla="+- 0 4381 4372"/>
                  <a:gd name="T3" fmla="*/ 4381 h 66"/>
                  <a:gd name="T4" fmla="+- 0 1455 1439"/>
                  <a:gd name="T5" fmla="*/ T4 w 38"/>
                  <a:gd name="T6" fmla="+- 0 4381 4372"/>
                  <a:gd name="T7" fmla="*/ 4381 h 66"/>
                  <a:gd name="T8" fmla="+- 0 1455 1439"/>
                  <a:gd name="T9" fmla="*/ T8 w 38"/>
                  <a:gd name="T10" fmla="+- 0 4431 4372"/>
                  <a:gd name="T11" fmla="*/ 4431 h 66"/>
                  <a:gd name="T12" fmla="+- 0 1463 1439"/>
                  <a:gd name="T13" fmla="*/ T12 w 38"/>
                  <a:gd name="T14" fmla="+- 0 4431 4372"/>
                  <a:gd name="T15" fmla="*/ 4431 h 66"/>
                  <a:gd name="T16" fmla="+- 0 1463 1439"/>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7" name="Freeform 1321"/>
              <p:cNvSpPr>
                <a:spLocks/>
              </p:cNvSpPr>
              <p:nvPr/>
            </p:nvSpPr>
            <p:spPr bwMode="auto">
              <a:xfrm>
                <a:off x="1439" y="4372"/>
                <a:ext cx="38" cy="66"/>
              </a:xfrm>
              <a:custGeom>
                <a:avLst/>
                <a:gdLst>
                  <a:gd name="T0" fmla="+- 0 1461 1439"/>
                  <a:gd name="T1" fmla="*/ T0 w 38"/>
                  <a:gd name="T2" fmla="+- 0 4372 4372"/>
                  <a:gd name="T3" fmla="*/ 4372 h 66"/>
                  <a:gd name="T4" fmla="+- 0 1439 1439"/>
                  <a:gd name="T5" fmla="*/ T4 w 38"/>
                  <a:gd name="T6" fmla="+- 0 4388 4372"/>
                  <a:gd name="T7" fmla="*/ 4388 h 66"/>
                  <a:gd name="T8" fmla="+- 0 1440 1439"/>
                  <a:gd name="T9" fmla="*/ T8 w 38"/>
                  <a:gd name="T10" fmla="+- 0 4389 4372"/>
                  <a:gd name="T11" fmla="*/ 4389 h 66"/>
                  <a:gd name="T12" fmla="+- 0 1441 1439"/>
                  <a:gd name="T13" fmla="*/ T12 w 38"/>
                  <a:gd name="T14" fmla="+- 0 4389 4372"/>
                  <a:gd name="T15" fmla="*/ 4389 h 66"/>
                  <a:gd name="T16" fmla="+- 0 1442 1439"/>
                  <a:gd name="T17" fmla="*/ T16 w 38"/>
                  <a:gd name="T18" fmla="+- 0 4388 4372"/>
                  <a:gd name="T19" fmla="*/ 4388 h 66"/>
                  <a:gd name="T20" fmla="+- 0 1455 1439"/>
                  <a:gd name="T21" fmla="*/ T20 w 38"/>
                  <a:gd name="T22" fmla="+- 0 4381 4372"/>
                  <a:gd name="T23" fmla="*/ 4381 h 66"/>
                  <a:gd name="T24" fmla="+- 0 1463 1439"/>
                  <a:gd name="T25" fmla="*/ T24 w 38"/>
                  <a:gd name="T26" fmla="+- 0 4381 4372"/>
                  <a:gd name="T27" fmla="*/ 4381 h 66"/>
                  <a:gd name="T28" fmla="+- 0 1463 1439"/>
                  <a:gd name="T29" fmla="*/ T28 w 38"/>
                  <a:gd name="T30" fmla="+- 0 4372 4372"/>
                  <a:gd name="T31" fmla="*/ 4372 h 66"/>
                  <a:gd name="T32" fmla="+- 0 1463 1439"/>
                  <a:gd name="T33" fmla="*/ T32 w 38"/>
                  <a:gd name="T34" fmla="+- 0 4372 4372"/>
                  <a:gd name="T35" fmla="*/ 4372 h 66"/>
                  <a:gd name="T36" fmla="+- 0 1461 1439"/>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40" name="Group 1316"/>
            <p:cNvGrpSpPr>
              <a:grpSpLocks/>
            </p:cNvGrpSpPr>
            <p:nvPr/>
          </p:nvGrpSpPr>
          <p:grpSpPr bwMode="auto">
            <a:xfrm>
              <a:off x="1435" y="4494"/>
              <a:ext cx="44" cy="68"/>
              <a:chOff x="1435" y="4494"/>
              <a:chExt cx="44" cy="68"/>
            </a:xfrm>
          </p:grpSpPr>
          <p:sp>
            <p:nvSpPr>
              <p:cNvPr id="38362" name="Freeform 1319"/>
              <p:cNvSpPr>
                <a:spLocks/>
              </p:cNvSpPr>
              <p:nvPr/>
            </p:nvSpPr>
            <p:spPr bwMode="auto">
              <a:xfrm>
                <a:off x="1435" y="4494"/>
                <a:ext cx="44" cy="68"/>
              </a:xfrm>
              <a:custGeom>
                <a:avLst/>
                <a:gdLst>
                  <a:gd name="T0" fmla="+- 0 1460 1435"/>
                  <a:gd name="T1" fmla="*/ T0 w 44"/>
                  <a:gd name="T2" fmla="+- 0 4494 4494"/>
                  <a:gd name="T3" fmla="*/ 4494 h 68"/>
                  <a:gd name="T4" fmla="+- 0 1454 1435"/>
                  <a:gd name="T5" fmla="*/ T4 w 44"/>
                  <a:gd name="T6" fmla="+- 0 4494 4494"/>
                  <a:gd name="T7" fmla="*/ 4494 h 68"/>
                  <a:gd name="T8" fmla="+- 0 1451 1435"/>
                  <a:gd name="T9" fmla="*/ T8 w 44"/>
                  <a:gd name="T10" fmla="+- 0 4495 4494"/>
                  <a:gd name="T11" fmla="*/ 4495 h 68"/>
                  <a:gd name="T12" fmla="+- 0 1437 1435"/>
                  <a:gd name="T13" fmla="*/ T12 w 44"/>
                  <a:gd name="T14" fmla="+- 0 4513 4494"/>
                  <a:gd name="T15" fmla="*/ 4513 h 68"/>
                  <a:gd name="T16" fmla="+- 0 1437 1435"/>
                  <a:gd name="T17" fmla="*/ T16 w 44"/>
                  <a:gd name="T18" fmla="+- 0 4514 4494"/>
                  <a:gd name="T19" fmla="*/ 4514 h 68"/>
                  <a:gd name="T20" fmla="+- 0 1449 1435"/>
                  <a:gd name="T21" fmla="*/ T20 w 44"/>
                  <a:gd name="T22" fmla="+- 0 4527 4494"/>
                  <a:gd name="T23" fmla="*/ 4527 h 68"/>
                  <a:gd name="T24" fmla="+- 0 1447 1435"/>
                  <a:gd name="T25" fmla="*/ T24 w 44"/>
                  <a:gd name="T26" fmla="+- 0 4528 4494"/>
                  <a:gd name="T27" fmla="*/ 4528 h 68"/>
                  <a:gd name="T28" fmla="+- 0 1435 1435"/>
                  <a:gd name="T29" fmla="*/ T28 w 44"/>
                  <a:gd name="T30" fmla="+- 0 4543 4494"/>
                  <a:gd name="T31" fmla="*/ 4543 h 68"/>
                  <a:gd name="T32" fmla="+- 0 1435 1435"/>
                  <a:gd name="T33" fmla="*/ T32 w 44"/>
                  <a:gd name="T34" fmla="+- 0 4548 4494"/>
                  <a:gd name="T35" fmla="*/ 4548 h 68"/>
                  <a:gd name="T36" fmla="+- 0 1453 1435"/>
                  <a:gd name="T37" fmla="*/ T36 w 44"/>
                  <a:gd name="T38" fmla="+- 0 4562 4494"/>
                  <a:gd name="T39" fmla="*/ 4562 h 68"/>
                  <a:gd name="T40" fmla="+- 0 1459 1435"/>
                  <a:gd name="T41" fmla="*/ T40 w 44"/>
                  <a:gd name="T42" fmla="+- 0 4562 4494"/>
                  <a:gd name="T43" fmla="*/ 4562 h 68"/>
                  <a:gd name="T44" fmla="+- 0 1475 1435"/>
                  <a:gd name="T45" fmla="*/ T44 w 44"/>
                  <a:gd name="T46" fmla="+- 0 4555 4494"/>
                  <a:gd name="T47" fmla="*/ 4555 h 68"/>
                  <a:gd name="T48" fmla="+- 0 1452 1435"/>
                  <a:gd name="T49" fmla="*/ T48 w 44"/>
                  <a:gd name="T50" fmla="+- 0 4555 4494"/>
                  <a:gd name="T51" fmla="*/ 4555 h 68"/>
                  <a:gd name="T52" fmla="+- 0 1449 1435"/>
                  <a:gd name="T53" fmla="*/ T52 w 44"/>
                  <a:gd name="T54" fmla="+- 0 4554 4494"/>
                  <a:gd name="T55" fmla="*/ 4554 h 68"/>
                  <a:gd name="T56" fmla="+- 0 1444 1435"/>
                  <a:gd name="T57" fmla="*/ T56 w 44"/>
                  <a:gd name="T58" fmla="+- 0 4551 4494"/>
                  <a:gd name="T59" fmla="*/ 4551 h 68"/>
                  <a:gd name="T60" fmla="+- 0 1443 1435"/>
                  <a:gd name="T61" fmla="*/ T60 w 44"/>
                  <a:gd name="T62" fmla="+- 0 4548 4494"/>
                  <a:gd name="T63" fmla="*/ 4548 h 68"/>
                  <a:gd name="T64" fmla="+- 0 1444 1435"/>
                  <a:gd name="T65" fmla="*/ T64 w 44"/>
                  <a:gd name="T66" fmla="+- 0 4543 4494"/>
                  <a:gd name="T67" fmla="*/ 4543 h 68"/>
                  <a:gd name="T68" fmla="+- 0 1456 1435"/>
                  <a:gd name="T69" fmla="*/ T68 w 44"/>
                  <a:gd name="T70" fmla="+- 0 4531 4494"/>
                  <a:gd name="T71" fmla="*/ 4531 h 68"/>
                  <a:gd name="T72" fmla="+- 0 1471 1435"/>
                  <a:gd name="T73" fmla="*/ T72 w 44"/>
                  <a:gd name="T74" fmla="+- 0 4531 4494"/>
                  <a:gd name="T75" fmla="*/ 4531 h 68"/>
                  <a:gd name="T76" fmla="+- 0 1468 1435"/>
                  <a:gd name="T77" fmla="*/ T76 w 44"/>
                  <a:gd name="T78" fmla="+- 0 4529 4494"/>
                  <a:gd name="T79" fmla="*/ 4529 h 68"/>
                  <a:gd name="T80" fmla="+- 0 1466 1435"/>
                  <a:gd name="T81" fmla="*/ T80 w 44"/>
                  <a:gd name="T82" fmla="+- 0 4528 4494"/>
                  <a:gd name="T83" fmla="*/ 4528 h 68"/>
                  <a:gd name="T84" fmla="+- 0 1463 1435"/>
                  <a:gd name="T85" fmla="*/ T84 w 44"/>
                  <a:gd name="T86" fmla="+- 0 4526 4494"/>
                  <a:gd name="T87" fmla="*/ 4526 h 68"/>
                  <a:gd name="T88" fmla="+- 0 1465 1435"/>
                  <a:gd name="T89" fmla="*/ T88 w 44"/>
                  <a:gd name="T90" fmla="+- 0 4525 4494"/>
                  <a:gd name="T91" fmla="*/ 4525 h 68"/>
                  <a:gd name="T92" fmla="+- 0 1467 1435"/>
                  <a:gd name="T93" fmla="*/ T92 w 44"/>
                  <a:gd name="T94" fmla="+- 0 4524 4494"/>
                  <a:gd name="T95" fmla="*/ 4524 h 68"/>
                  <a:gd name="T96" fmla="+- 0 1468 1435"/>
                  <a:gd name="T97" fmla="*/ T96 w 44"/>
                  <a:gd name="T98" fmla="+- 0 4523 4494"/>
                  <a:gd name="T99" fmla="*/ 4523 h 68"/>
                  <a:gd name="T100" fmla="+- 0 1457 1435"/>
                  <a:gd name="T101" fmla="*/ T100 w 44"/>
                  <a:gd name="T102" fmla="+- 0 4523 4494"/>
                  <a:gd name="T103" fmla="*/ 4523 h 68"/>
                  <a:gd name="T104" fmla="+- 0 1455 1435"/>
                  <a:gd name="T105" fmla="*/ T104 w 44"/>
                  <a:gd name="T106" fmla="+- 0 4522 4494"/>
                  <a:gd name="T107" fmla="*/ 4522 h 68"/>
                  <a:gd name="T108" fmla="+- 0 1445 1435"/>
                  <a:gd name="T109" fmla="*/ T108 w 44"/>
                  <a:gd name="T110" fmla="+- 0 4510 4494"/>
                  <a:gd name="T111" fmla="*/ 4510 h 68"/>
                  <a:gd name="T112" fmla="+- 0 1445 1435"/>
                  <a:gd name="T113" fmla="*/ T112 w 44"/>
                  <a:gd name="T114" fmla="+- 0 4507 4494"/>
                  <a:gd name="T115" fmla="*/ 4507 h 68"/>
                  <a:gd name="T116" fmla="+- 0 1446 1435"/>
                  <a:gd name="T117" fmla="*/ T116 w 44"/>
                  <a:gd name="T118" fmla="+- 0 4505 4494"/>
                  <a:gd name="T119" fmla="*/ 4505 h 68"/>
                  <a:gd name="T120" fmla="+- 0 1450 1435"/>
                  <a:gd name="T121" fmla="*/ T120 w 44"/>
                  <a:gd name="T122" fmla="+- 0 4502 4494"/>
                  <a:gd name="T123" fmla="*/ 4502 h 68"/>
                  <a:gd name="T124" fmla="+- 0 1453 1435"/>
                  <a:gd name="T125" fmla="*/ T124 w 44"/>
                  <a:gd name="T126" fmla="+- 0 4501 4494"/>
                  <a:gd name="T127" fmla="*/ 4501 h 68"/>
                  <a:gd name="T128" fmla="+- 0 1474 1435"/>
                  <a:gd name="T129" fmla="*/ T128 w 44"/>
                  <a:gd name="T130" fmla="+- 0 4501 4494"/>
                  <a:gd name="T131" fmla="*/ 4501 h 68"/>
                  <a:gd name="T132" fmla="+- 0 1473 1435"/>
                  <a:gd name="T133" fmla="*/ T132 w 44"/>
                  <a:gd name="T134" fmla="+- 0 4500 4494"/>
                  <a:gd name="T135" fmla="*/ 4500 h 68"/>
                  <a:gd name="T136" fmla="+- 0 1470 1435"/>
                  <a:gd name="T137" fmla="*/ T136 w 44"/>
                  <a:gd name="T138" fmla="+- 0 4497 4494"/>
                  <a:gd name="T139" fmla="*/ 4497 h 68"/>
                  <a:gd name="T140" fmla="+- 0 1468 1435"/>
                  <a:gd name="T141" fmla="*/ T140 w 44"/>
                  <a:gd name="T142" fmla="+- 0 4496 4494"/>
                  <a:gd name="T143" fmla="*/ 4496 h 68"/>
                  <a:gd name="T144" fmla="+- 0 1463 1435"/>
                  <a:gd name="T145" fmla="*/ T144 w 44"/>
                  <a:gd name="T146" fmla="+- 0 4495 4494"/>
                  <a:gd name="T147" fmla="*/ 4495 h 68"/>
                  <a:gd name="T148" fmla="+- 0 1460 1435"/>
                  <a:gd name="T149" fmla="*/ T148 w 44"/>
                  <a:gd name="T150" fmla="+- 0 4494 4494"/>
                  <a:gd name="T151"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5" y="0"/>
                    </a:moveTo>
                    <a:lnTo>
                      <a:pt x="19" y="0"/>
                    </a:lnTo>
                    <a:lnTo>
                      <a:pt x="16" y="1"/>
                    </a:lnTo>
                    <a:lnTo>
                      <a:pt x="2" y="19"/>
                    </a:lnTo>
                    <a:lnTo>
                      <a:pt x="2" y="20"/>
                    </a:lnTo>
                    <a:lnTo>
                      <a:pt x="14" y="33"/>
                    </a:lnTo>
                    <a:lnTo>
                      <a:pt x="12" y="34"/>
                    </a:lnTo>
                    <a:lnTo>
                      <a:pt x="0" y="49"/>
                    </a:lnTo>
                    <a:lnTo>
                      <a:pt x="0" y="54"/>
                    </a:lnTo>
                    <a:lnTo>
                      <a:pt x="18" y="68"/>
                    </a:lnTo>
                    <a:lnTo>
                      <a:pt x="24" y="68"/>
                    </a:lnTo>
                    <a:lnTo>
                      <a:pt x="40" y="61"/>
                    </a:lnTo>
                    <a:lnTo>
                      <a:pt x="17" y="61"/>
                    </a:lnTo>
                    <a:lnTo>
                      <a:pt x="14" y="60"/>
                    </a:lnTo>
                    <a:lnTo>
                      <a:pt x="9" y="57"/>
                    </a:lnTo>
                    <a:lnTo>
                      <a:pt x="8" y="54"/>
                    </a:lnTo>
                    <a:lnTo>
                      <a:pt x="9" y="49"/>
                    </a:lnTo>
                    <a:lnTo>
                      <a:pt x="21" y="37"/>
                    </a:lnTo>
                    <a:lnTo>
                      <a:pt x="36" y="37"/>
                    </a:lnTo>
                    <a:lnTo>
                      <a:pt x="33" y="35"/>
                    </a:lnTo>
                    <a:lnTo>
                      <a:pt x="31" y="34"/>
                    </a:lnTo>
                    <a:lnTo>
                      <a:pt x="28" y="32"/>
                    </a:lnTo>
                    <a:lnTo>
                      <a:pt x="30" y="31"/>
                    </a:lnTo>
                    <a:lnTo>
                      <a:pt x="32" y="30"/>
                    </a:lnTo>
                    <a:lnTo>
                      <a:pt x="33" y="29"/>
                    </a:lnTo>
                    <a:lnTo>
                      <a:pt x="22" y="29"/>
                    </a:lnTo>
                    <a:lnTo>
                      <a:pt x="20" y="28"/>
                    </a:lnTo>
                    <a:lnTo>
                      <a:pt x="10" y="16"/>
                    </a:lnTo>
                    <a:lnTo>
                      <a:pt x="10" y="13"/>
                    </a:lnTo>
                    <a:lnTo>
                      <a:pt x="11" y="11"/>
                    </a:lnTo>
                    <a:lnTo>
                      <a:pt x="15" y="8"/>
                    </a:lnTo>
                    <a:lnTo>
                      <a:pt x="18" y="7"/>
                    </a:lnTo>
                    <a:lnTo>
                      <a:pt x="39" y="7"/>
                    </a:lnTo>
                    <a:lnTo>
                      <a:pt x="38" y="6"/>
                    </a:lnTo>
                    <a:lnTo>
                      <a:pt x="35" y="3"/>
                    </a:lnTo>
                    <a:lnTo>
                      <a:pt x="33" y="2"/>
                    </a:lnTo>
                    <a:lnTo>
                      <a:pt x="28" y="1"/>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3" name="Freeform 1318"/>
              <p:cNvSpPr>
                <a:spLocks/>
              </p:cNvSpPr>
              <p:nvPr/>
            </p:nvSpPr>
            <p:spPr bwMode="auto">
              <a:xfrm>
                <a:off x="1435" y="4494"/>
                <a:ext cx="44" cy="68"/>
              </a:xfrm>
              <a:custGeom>
                <a:avLst/>
                <a:gdLst>
                  <a:gd name="T0" fmla="+- 0 1471 1435"/>
                  <a:gd name="T1" fmla="*/ T0 w 44"/>
                  <a:gd name="T2" fmla="+- 0 4531 4494"/>
                  <a:gd name="T3" fmla="*/ 4531 h 68"/>
                  <a:gd name="T4" fmla="+- 0 1456 1435"/>
                  <a:gd name="T5" fmla="*/ T4 w 44"/>
                  <a:gd name="T6" fmla="+- 0 4531 4494"/>
                  <a:gd name="T7" fmla="*/ 4531 h 68"/>
                  <a:gd name="T8" fmla="+- 0 1458 1435"/>
                  <a:gd name="T9" fmla="*/ T8 w 44"/>
                  <a:gd name="T10" fmla="+- 0 4532 4494"/>
                  <a:gd name="T11" fmla="*/ 4532 h 68"/>
                  <a:gd name="T12" fmla="+- 0 1460 1435"/>
                  <a:gd name="T13" fmla="*/ T12 w 44"/>
                  <a:gd name="T14" fmla="+- 0 4533 4494"/>
                  <a:gd name="T15" fmla="*/ 4533 h 68"/>
                  <a:gd name="T16" fmla="+- 0 1469 1435"/>
                  <a:gd name="T17" fmla="*/ T16 w 44"/>
                  <a:gd name="T18" fmla="+- 0 4548 4494"/>
                  <a:gd name="T19" fmla="*/ 4548 h 68"/>
                  <a:gd name="T20" fmla="+- 0 1468 1435"/>
                  <a:gd name="T21" fmla="*/ T20 w 44"/>
                  <a:gd name="T22" fmla="+- 0 4550 4494"/>
                  <a:gd name="T23" fmla="*/ 4550 h 68"/>
                  <a:gd name="T24" fmla="+- 0 1464 1435"/>
                  <a:gd name="T25" fmla="*/ T24 w 44"/>
                  <a:gd name="T26" fmla="+- 0 4554 4494"/>
                  <a:gd name="T27" fmla="*/ 4554 h 68"/>
                  <a:gd name="T28" fmla="+- 0 1461 1435"/>
                  <a:gd name="T29" fmla="*/ T28 w 44"/>
                  <a:gd name="T30" fmla="+- 0 4555 4494"/>
                  <a:gd name="T31" fmla="*/ 4555 h 68"/>
                  <a:gd name="T32" fmla="+- 0 1475 1435"/>
                  <a:gd name="T33" fmla="*/ T32 w 44"/>
                  <a:gd name="T34" fmla="+- 0 4555 4494"/>
                  <a:gd name="T35" fmla="*/ 4555 h 68"/>
                  <a:gd name="T36" fmla="+- 0 1476 1435"/>
                  <a:gd name="T37" fmla="*/ T36 w 44"/>
                  <a:gd name="T38" fmla="+- 0 4554 4494"/>
                  <a:gd name="T39" fmla="*/ 4554 h 68"/>
                  <a:gd name="T40" fmla="+- 0 1478 1435"/>
                  <a:gd name="T41" fmla="*/ T40 w 44"/>
                  <a:gd name="T42" fmla="+- 0 4549 4494"/>
                  <a:gd name="T43" fmla="*/ 4549 h 68"/>
                  <a:gd name="T44" fmla="+- 0 1478 1435"/>
                  <a:gd name="T45" fmla="*/ T44 w 44"/>
                  <a:gd name="T46" fmla="+- 0 4547 4494"/>
                  <a:gd name="T47" fmla="*/ 4547 h 68"/>
                  <a:gd name="T48" fmla="+- 0 1478 1435"/>
                  <a:gd name="T49" fmla="*/ T48 w 44"/>
                  <a:gd name="T50" fmla="+- 0 4542 4494"/>
                  <a:gd name="T51" fmla="*/ 4542 h 68"/>
                  <a:gd name="T52" fmla="+- 0 1471 1435"/>
                  <a:gd name="T53" fmla="*/ T52 w 44"/>
                  <a:gd name="T54" fmla="+- 0 4531 4494"/>
                  <a:gd name="T55" fmla="*/ 4531 h 68"/>
                  <a:gd name="T56" fmla="+- 0 1471 1435"/>
                  <a:gd name="T57" fmla="*/ T56 w 44"/>
                  <a:gd name="T58" fmla="+- 0 4531 4494"/>
                  <a:gd name="T59" fmla="*/ 4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7"/>
                    </a:moveTo>
                    <a:lnTo>
                      <a:pt x="21" y="37"/>
                    </a:lnTo>
                    <a:lnTo>
                      <a:pt x="23" y="38"/>
                    </a:lnTo>
                    <a:lnTo>
                      <a:pt x="25" y="39"/>
                    </a:lnTo>
                    <a:lnTo>
                      <a:pt x="34" y="54"/>
                    </a:lnTo>
                    <a:lnTo>
                      <a:pt x="33" y="56"/>
                    </a:lnTo>
                    <a:lnTo>
                      <a:pt x="29" y="60"/>
                    </a:lnTo>
                    <a:lnTo>
                      <a:pt x="26" y="61"/>
                    </a:lnTo>
                    <a:lnTo>
                      <a:pt x="40" y="61"/>
                    </a:lnTo>
                    <a:lnTo>
                      <a:pt x="41" y="60"/>
                    </a:lnTo>
                    <a:lnTo>
                      <a:pt x="43" y="55"/>
                    </a:lnTo>
                    <a:lnTo>
                      <a:pt x="43" y="53"/>
                    </a:lnTo>
                    <a:lnTo>
                      <a:pt x="43" y="48"/>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4" name="Freeform 1317"/>
              <p:cNvSpPr>
                <a:spLocks/>
              </p:cNvSpPr>
              <p:nvPr/>
            </p:nvSpPr>
            <p:spPr bwMode="auto">
              <a:xfrm>
                <a:off x="1435" y="4494"/>
                <a:ext cx="44" cy="68"/>
              </a:xfrm>
              <a:custGeom>
                <a:avLst/>
                <a:gdLst>
                  <a:gd name="T0" fmla="+- 0 1474 1435"/>
                  <a:gd name="T1" fmla="*/ T0 w 44"/>
                  <a:gd name="T2" fmla="+- 0 4501 4494"/>
                  <a:gd name="T3" fmla="*/ 4501 h 68"/>
                  <a:gd name="T4" fmla="+- 0 1456 1435"/>
                  <a:gd name="T5" fmla="*/ T4 w 44"/>
                  <a:gd name="T6" fmla="+- 0 4501 4494"/>
                  <a:gd name="T7" fmla="*/ 4501 h 68"/>
                  <a:gd name="T8" fmla="+- 0 1461 1435"/>
                  <a:gd name="T9" fmla="*/ T8 w 44"/>
                  <a:gd name="T10" fmla="+- 0 4502 4494"/>
                  <a:gd name="T11" fmla="*/ 4502 h 68"/>
                  <a:gd name="T12" fmla="+- 0 1465 1435"/>
                  <a:gd name="T13" fmla="*/ T12 w 44"/>
                  <a:gd name="T14" fmla="+- 0 4503 4494"/>
                  <a:gd name="T15" fmla="*/ 4503 h 68"/>
                  <a:gd name="T16" fmla="+- 0 1467 1435"/>
                  <a:gd name="T17" fmla="*/ T16 w 44"/>
                  <a:gd name="T18" fmla="+- 0 4506 4494"/>
                  <a:gd name="T19" fmla="*/ 4506 h 68"/>
                  <a:gd name="T20" fmla="+- 0 1467 1435"/>
                  <a:gd name="T21" fmla="*/ T20 w 44"/>
                  <a:gd name="T22" fmla="+- 0 4509 4494"/>
                  <a:gd name="T23" fmla="*/ 4509 h 68"/>
                  <a:gd name="T24" fmla="+- 0 1467 1435"/>
                  <a:gd name="T25" fmla="*/ T24 w 44"/>
                  <a:gd name="T26" fmla="+- 0 4513 4494"/>
                  <a:gd name="T27" fmla="*/ 4513 h 68"/>
                  <a:gd name="T28" fmla="+- 0 1466 1435"/>
                  <a:gd name="T29" fmla="*/ T28 w 44"/>
                  <a:gd name="T30" fmla="+- 0 4515 4494"/>
                  <a:gd name="T31" fmla="*/ 4515 h 68"/>
                  <a:gd name="T32" fmla="+- 0 1463 1435"/>
                  <a:gd name="T33" fmla="*/ T32 w 44"/>
                  <a:gd name="T34" fmla="+- 0 4519 4494"/>
                  <a:gd name="T35" fmla="*/ 4519 h 68"/>
                  <a:gd name="T36" fmla="+- 0 1460 1435"/>
                  <a:gd name="T37" fmla="*/ T36 w 44"/>
                  <a:gd name="T38" fmla="+- 0 4521 4494"/>
                  <a:gd name="T39" fmla="*/ 4521 h 68"/>
                  <a:gd name="T40" fmla="+- 0 1457 1435"/>
                  <a:gd name="T41" fmla="*/ T40 w 44"/>
                  <a:gd name="T42" fmla="+- 0 4523 4494"/>
                  <a:gd name="T43" fmla="*/ 4523 h 68"/>
                  <a:gd name="T44" fmla="+- 0 1468 1435"/>
                  <a:gd name="T45" fmla="*/ T44 w 44"/>
                  <a:gd name="T46" fmla="+- 0 4523 4494"/>
                  <a:gd name="T47" fmla="*/ 4523 h 68"/>
                  <a:gd name="T48" fmla="+- 0 1469 1435"/>
                  <a:gd name="T49" fmla="*/ T48 w 44"/>
                  <a:gd name="T50" fmla="+- 0 4523 4494"/>
                  <a:gd name="T51" fmla="*/ 4523 h 68"/>
                  <a:gd name="T52" fmla="+- 0 1473 1435"/>
                  <a:gd name="T53" fmla="*/ T52 w 44"/>
                  <a:gd name="T54" fmla="+- 0 4519 4494"/>
                  <a:gd name="T55" fmla="*/ 4519 h 68"/>
                  <a:gd name="T56" fmla="+- 0 1475 1435"/>
                  <a:gd name="T57" fmla="*/ T56 w 44"/>
                  <a:gd name="T58" fmla="+- 0 4514 4494"/>
                  <a:gd name="T59" fmla="*/ 4514 h 68"/>
                  <a:gd name="T60" fmla="+- 0 1476 1435"/>
                  <a:gd name="T61" fmla="*/ T60 w 44"/>
                  <a:gd name="T62" fmla="+- 0 4510 4494"/>
                  <a:gd name="T63" fmla="*/ 4510 h 68"/>
                  <a:gd name="T64" fmla="+- 0 1476 1435"/>
                  <a:gd name="T65" fmla="*/ T64 w 44"/>
                  <a:gd name="T66" fmla="+- 0 4506 4494"/>
                  <a:gd name="T67" fmla="*/ 4506 h 68"/>
                  <a:gd name="T68" fmla="+- 0 1475 1435"/>
                  <a:gd name="T69" fmla="*/ T68 w 44"/>
                  <a:gd name="T70" fmla="+- 0 4505 4494"/>
                  <a:gd name="T71" fmla="*/ 4505 h 68"/>
                  <a:gd name="T72" fmla="+- 0 1474 1435"/>
                  <a:gd name="T73" fmla="*/ T72 w 44"/>
                  <a:gd name="T74" fmla="+- 0 4502 4494"/>
                  <a:gd name="T75" fmla="*/ 4502 h 68"/>
                  <a:gd name="T76" fmla="+- 0 1474 1435"/>
                  <a:gd name="T77" fmla="*/ T76 w 44"/>
                  <a:gd name="T78" fmla="+- 0 4501 4494"/>
                  <a:gd name="T79"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7"/>
                    </a:moveTo>
                    <a:lnTo>
                      <a:pt x="21" y="7"/>
                    </a:lnTo>
                    <a:lnTo>
                      <a:pt x="26" y="8"/>
                    </a:lnTo>
                    <a:lnTo>
                      <a:pt x="30" y="9"/>
                    </a:lnTo>
                    <a:lnTo>
                      <a:pt x="32" y="12"/>
                    </a:lnTo>
                    <a:lnTo>
                      <a:pt x="32" y="15"/>
                    </a:lnTo>
                    <a:lnTo>
                      <a:pt x="32" y="19"/>
                    </a:lnTo>
                    <a:lnTo>
                      <a:pt x="31" y="21"/>
                    </a:lnTo>
                    <a:lnTo>
                      <a:pt x="28" y="25"/>
                    </a:lnTo>
                    <a:lnTo>
                      <a:pt x="25" y="27"/>
                    </a:lnTo>
                    <a:lnTo>
                      <a:pt x="22" y="29"/>
                    </a:lnTo>
                    <a:lnTo>
                      <a:pt x="33" y="29"/>
                    </a:lnTo>
                    <a:lnTo>
                      <a:pt x="34" y="29"/>
                    </a:lnTo>
                    <a:lnTo>
                      <a:pt x="38" y="25"/>
                    </a:lnTo>
                    <a:lnTo>
                      <a:pt x="40" y="20"/>
                    </a:lnTo>
                    <a:lnTo>
                      <a:pt x="41" y="16"/>
                    </a:lnTo>
                    <a:lnTo>
                      <a:pt x="41" y="12"/>
                    </a:lnTo>
                    <a:lnTo>
                      <a:pt x="40" y="11"/>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41" name="Group 1312"/>
            <p:cNvGrpSpPr>
              <a:grpSpLocks/>
            </p:cNvGrpSpPr>
            <p:nvPr/>
          </p:nvGrpSpPr>
          <p:grpSpPr bwMode="auto">
            <a:xfrm>
              <a:off x="1504" y="4031"/>
              <a:ext cx="80" cy="658"/>
              <a:chOff x="1504" y="4031"/>
              <a:chExt cx="80" cy="658"/>
            </a:xfrm>
          </p:grpSpPr>
          <p:sp>
            <p:nvSpPr>
              <p:cNvPr id="38359" name="Freeform 1315"/>
              <p:cNvSpPr>
                <a:spLocks/>
              </p:cNvSpPr>
              <p:nvPr/>
            </p:nvSpPr>
            <p:spPr bwMode="auto">
              <a:xfrm>
                <a:off x="1504" y="4031"/>
                <a:ext cx="80" cy="658"/>
              </a:xfrm>
              <a:custGeom>
                <a:avLst/>
                <a:gdLst>
                  <a:gd name="T0" fmla="+- 0 1583 1504"/>
                  <a:gd name="T1" fmla="*/ T0 w 80"/>
                  <a:gd name="T2" fmla="+- 0 4031 4031"/>
                  <a:gd name="T3" fmla="*/ 4031 h 658"/>
                  <a:gd name="T4" fmla="+- 0 1504 1504"/>
                  <a:gd name="T5" fmla="*/ T4 w 80"/>
                  <a:gd name="T6" fmla="+- 0 4031 4031"/>
                  <a:gd name="T7" fmla="*/ 4031 h 658"/>
                  <a:gd name="T8" fmla="+- 0 1505 1504"/>
                  <a:gd name="T9" fmla="*/ T8 w 80"/>
                  <a:gd name="T10" fmla="+- 0 4033 4031"/>
                  <a:gd name="T11" fmla="*/ 4033 h 658"/>
                  <a:gd name="T12" fmla="+- 0 1505 1504"/>
                  <a:gd name="T13" fmla="*/ T12 w 80"/>
                  <a:gd name="T14" fmla="+- 0 4446 4031"/>
                  <a:gd name="T15" fmla="*/ 4446 h 658"/>
                  <a:gd name="T16" fmla="+- 0 1578 1504"/>
                  <a:gd name="T17" fmla="*/ T16 w 80"/>
                  <a:gd name="T18" fmla="+- 0 4446 4031"/>
                  <a:gd name="T19" fmla="*/ 4446 h 658"/>
                  <a:gd name="T20" fmla="+- 0 1581 1504"/>
                  <a:gd name="T21" fmla="*/ T20 w 80"/>
                  <a:gd name="T22" fmla="+- 0 4449 4031"/>
                  <a:gd name="T23" fmla="*/ 4449 h 658"/>
                  <a:gd name="T24" fmla="+- 0 1578 1504"/>
                  <a:gd name="T25" fmla="*/ T24 w 80"/>
                  <a:gd name="T26" fmla="+- 0 4451 4031"/>
                  <a:gd name="T27" fmla="*/ 4451 h 658"/>
                  <a:gd name="T28" fmla="+- 0 1505 1504"/>
                  <a:gd name="T29" fmla="*/ T28 w 80"/>
                  <a:gd name="T30" fmla="+- 0 4451 4031"/>
                  <a:gd name="T31" fmla="*/ 4451 h 658"/>
                  <a:gd name="T32" fmla="+- 0 1506 1504"/>
                  <a:gd name="T33" fmla="*/ T32 w 80"/>
                  <a:gd name="T34" fmla="+- 0 4461 4031"/>
                  <a:gd name="T35" fmla="*/ 4461 h 658"/>
                  <a:gd name="T36" fmla="+- 0 1508 1504"/>
                  <a:gd name="T37" fmla="*/ T36 w 80"/>
                  <a:gd name="T38" fmla="+- 0 4463 4031"/>
                  <a:gd name="T39" fmla="*/ 4463 h 658"/>
                  <a:gd name="T40" fmla="+- 0 1506 1504"/>
                  <a:gd name="T41" fmla="*/ T40 w 80"/>
                  <a:gd name="T42" fmla="+- 0 4466 4031"/>
                  <a:gd name="T43" fmla="*/ 4466 h 658"/>
                  <a:gd name="T44" fmla="+- 0 1505 1504"/>
                  <a:gd name="T45" fmla="*/ T44 w 80"/>
                  <a:gd name="T46" fmla="+- 0 4688 4031"/>
                  <a:gd name="T47" fmla="*/ 4688 h 658"/>
                  <a:gd name="T48" fmla="+- 0 1504 1504"/>
                  <a:gd name="T49" fmla="*/ T48 w 80"/>
                  <a:gd name="T50" fmla="+- 0 4689 4031"/>
                  <a:gd name="T51" fmla="*/ 4689 h 658"/>
                  <a:gd name="T52" fmla="+- 0 1583 1504"/>
                  <a:gd name="T53" fmla="*/ T52 w 80"/>
                  <a:gd name="T54" fmla="+- 0 4689 4031"/>
                  <a:gd name="T55" fmla="*/ 4689 h 658"/>
                  <a:gd name="T56" fmla="+- 0 1582 1504"/>
                  <a:gd name="T57" fmla="*/ T56 w 80"/>
                  <a:gd name="T58" fmla="+- 0 4688 4031"/>
                  <a:gd name="T59" fmla="*/ 4688 h 658"/>
                  <a:gd name="T60" fmla="+- 0 1582 1504"/>
                  <a:gd name="T61" fmla="*/ T60 w 80"/>
                  <a:gd name="T62" fmla="+- 0 4466 4031"/>
                  <a:gd name="T63" fmla="*/ 4466 h 658"/>
                  <a:gd name="T64" fmla="+- 0 1531 1504"/>
                  <a:gd name="T65" fmla="*/ T64 w 80"/>
                  <a:gd name="T66" fmla="+- 0 4466 4031"/>
                  <a:gd name="T67" fmla="*/ 4466 h 658"/>
                  <a:gd name="T68" fmla="+- 0 1528 1504"/>
                  <a:gd name="T69" fmla="*/ T68 w 80"/>
                  <a:gd name="T70" fmla="+- 0 4463 4031"/>
                  <a:gd name="T71" fmla="*/ 4463 h 658"/>
                  <a:gd name="T72" fmla="+- 0 1531 1504"/>
                  <a:gd name="T73" fmla="*/ T72 w 80"/>
                  <a:gd name="T74" fmla="+- 0 4461 4031"/>
                  <a:gd name="T75" fmla="*/ 4461 h 658"/>
                  <a:gd name="T76" fmla="+- 0 1582 1504"/>
                  <a:gd name="T77" fmla="*/ T76 w 80"/>
                  <a:gd name="T78" fmla="+- 0 4461 4031"/>
                  <a:gd name="T79" fmla="*/ 4461 h 658"/>
                  <a:gd name="T80" fmla="+- 0 1582 1504"/>
                  <a:gd name="T81" fmla="*/ T80 w 80"/>
                  <a:gd name="T82" fmla="+- 0 4033 4031"/>
                  <a:gd name="T83" fmla="*/ 4033 h 658"/>
                  <a:gd name="T84" fmla="+- 0 1583 1504"/>
                  <a:gd name="T85" fmla="*/ T84 w 80"/>
                  <a:gd name="T86" fmla="+- 0 4031 4031"/>
                  <a:gd name="T8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80" h="658">
                    <a:moveTo>
                      <a:pt x="79" y="0"/>
                    </a:moveTo>
                    <a:lnTo>
                      <a:pt x="0" y="0"/>
                    </a:lnTo>
                    <a:lnTo>
                      <a:pt x="1" y="2"/>
                    </a:lnTo>
                    <a:lnTo>
                      <a:pt x="1" y="415"/>
                    </a:lnTo>
                    <a:lnTo>
                      <a:pt x="74" y="415"/>
                    </a:lnTo>
                    <a:lnTo>
                      <a:pt x="77" y="418"/>
                    </a:lnTo>
                    <a:lnTo>
                      <a:pt x="74" y="420"/>
                    </a:lnTo>
                    <a:lnTo>
                      <a:pt x="1" y="420"/>
                    </a:lnTo>
                    <a:lnTo>
                      <a:pt x="2" y="430"/>
                    </a:lnTo>
                    <a:lnTo>
                      <a:pt x="4" y="432"/>
                    </a:lnTo>
                    <a:lnTo>
                      <a:pt x="2" y="435"/>
                    </a:lnTo>
                    <a:lnTo>
                      <a:pt x="1" y="657"/>
                    </a:lnTo>
                    <a:lnTo>
                      <a:pt x="0" y="658"/>
                    </a:lnTo>
                    <a:lnTo>
                      <a:pt x="79" y="658"/>
                    </a:lnTo>
                    <a:lnTo>
                      <a:pt x="78" y="657"/>
                    </a:lnTo>
                    <a:lnTo>
                      <a:pt x="78" y="435"/>
                    </a:lnTo>
                    <a:lnTo>
                      <a:pt x="27" y="435"/>
                    </a:lnTo>
                    <a:lnTo>
                      <a:pt x="24" y="432"/>
                    </a:lnTo>
                    <a:lnTo>
                      <a:pt x="27" y="430"/>
                    </a:lnTo>
                    <a:lnTo>
                      <a:pt x="78" y="43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0" name="Freeform 1314"/>
              <p:cNvSpPr>
                <a:spLocks/>
              </p:cNvSpPr>
              <p:nvPr/>
            </p:nvSpPr>
            <p:spPr bwMode="auto">
              <a:xfrm>
                <a:off x="1504" y="4031"/>
                <a:ext cx="80" cy="658"/>
              </a:xfrm>
              <a:custGeom>
                <a:avLst/>
                <a:gdLst>
                  <a:gd name="T0" fmla="+- 0 1582 1504"/>
                  <a:gd name="T1" fmla="*/ T0 w 80"/>
                  <a:gd name="T2" fmla="+- 0 4461 4031"/>
                  <a:gd name="T3" fmla="*/ 4461 h 658"/>
                  <a:gd name="T4" fmla="+- 0 1566 1504"/>
                  <a:gd name="T5" fmla="*/ T4 w 80"/>
                  <a:gd name="T6" fmla="+- 0 4461 4031"/>
                  <a:gd name="T7" fmla="*/ 4461 h 658"/>
                  <a:gd name="T8" fmla="+- 0 1569 1504"/>
                  <a:gd name="T9" fmla="*/ T8 w 80"/>
                  <a:gd name="T10" fmla="+- 0 4463 4031"/>
                  <a:gd name="T11" fmla="*/ 4463 h 658"/>
                  <a:gd name="T12" fmla="+- 0 1566 1504"/>
                  <a:gd name="T13" fmla="*/ T12 w 80"/>
                  <a:gd name="T14" fmla="+- 0 4466 4031"/>
                  <a:gd name="T15" fmla="*/ 4466 h 658"/>
                  <a:gd name="T16" fmla="+- 0 1582 1504"/>
                  <a:gd name="T17" fmla="*/ T16 w 80"/>
                  <a:gd name="T18" fmla="+- 0 4466 4031"/>
                  <a:gd name="T19" fmla="*/ 4466 h 658"/>
                  <a:gd name="T20" fmla="+- 0 1582 1504"/>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62" y="430"/>
                    </a:lnTo>
                    <a:lnTo>
                      <a:pt x="65" y="432"/>
                    </a:lnTo>
                    <a:lnTo>
                      <a:pt x="62"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1" name="Freeform 1313"/>
              <p:cNvSpPr>
                <a:spLocks/>
              </p:cNvSpPr>
              <p:nvPr/>
            </p:nvSpPr>
            <p:spPr bwMode="auto">
              <a:xfrm>
                <a:off x="1504" y="4031"/>
                <a:ext cx="80" cy="658"/>
              </a:xfrm>
              <a:custGeom>
                <a:avLst/>
                <a:gdLst>
                  <a:gd name="T0" fmla="+- 0 1543 1504"/>
                  <a:gd name="T1" fmla="*/ T0 w 80"/>
                  <a:gd name="T2" fmla="+- 0 4446 4031"/>
                  <a:gd name="T3" fmla="*/ 4446 h 658"/>
                  <a:gd name="T4" fmla="+- 0 1517 1504"/>
                  <a:gd name="T5" fmla="*/ T4 w 80"/>
                  <a:gd name="T6" fmla="+- 0 4446 4031"/>
                  <a:gd name="T7" fmla="*/ 4446 h 658"/>
                  <a:gd name="T8" fmla="+- 0 1519 1504"/>
                  <a:gd name="T9" fmla="*/ T8 w 80"/>
                  <a:gd name="T10" fmla="+- 0 4449 4031"/>
                  <a:gd name="T11" fmla="*/ 4449 h 658"/>
                  <a:gd name="T12" fmla="+- 0 1517 1504"/>
                  <a:gd name="T13" fmla="*/ T12 w 80"/>
                  <a:gd name="T14" fmla="+- 0 4451 4031"/>
                  <a:gd name="T15" fmla="*/ 4451 h 658"/>
                  <a:gd name="T16" fmla="+- 0 1543 1504"/>
                  <a:gd name="T17" fmla="*/ T16 w 80"/>
                  <a:gd name="T18" fmla="+- 0 4451 4031"/>
                  <a:gd name="T19" fmla="*/ 4451 h 658"/>
                  <a:gd name="T20" fmla="+- 0 1540 1504"/>
                  <a:gd name="T21" fmla="*/ T20 w 80"/>
                  <a:gd name="T22" fmla="+- 0 4449 4031"/>
                  <a:gd name="T23" fmla="*/ 4449 h 658"/>
                  <a:gd name="T24" fmla="+- 0 1543 150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415"/>
                    </a:moveTo>
                    <a:lnTo>
                      <a:pt x="13" y="415"/>
                    </a:lnTo>
                    <a:lnTo>
                      <a:pt x="15" y="418"/>
                    </a:lnTo>
                    <a:lnTo>
                      <a:pt x="13" y="420"/>
                    </a:lnTo>
                    <a:lnTo>
                      <a:pt x="39" y="420"/>
                    </a:lnTo>
                    <a:lnTo>
                      <a:pt x="36" y="418"/>
                    </a:lnTo>
                    <a:lnTo>
                      <a:pt x="3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42" name="Group 1310"/>
            <p:cNvGrpSpPr>
              <a:grpSpLocks/>
            </p:cNvGrpSpPr>
            <p:nvPr/>
          </p:nvGrpSpPr>
          <p:grpSpPr bwMode="auto">
            <a:xfrm>
              <a:off x="1506" y="4463"/>
              <a:ext cx="64" cy="2"/>
              <a:chOff x="1506" y="4463"/>
              <a:chExt cx="64" cy="2"/>
            </a:xfrm>
          </p:grpSpPr>
          <p:sp>
            <p:nvSpPr>
              <p:cNvPr id="38358" name="Freeform 1311"/>
              <p:cNvSpPr>
                <a:spLocks/>
              </p:cNvSpPr>
              <p:nvPr/>
            </p:nvSpPr>
            <p:spPr bwMode="auto">
              <a:xfrm>
                <a:off x="1506" y="4463"/>
                <a:ext cx="64" cy="2"/>
              </a:xfrm>
              <a:custGeom>
                <a:avLst/>
                <a:gdLst>
                  <a:gd name="T0" fmla="+- 0 1506 1506"/>
                  <a:gd name="T1" fmla="*/ T0 w 64"/>
                  <a:gd name="T2" fmla="+- 0 1569 1506"/>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3" name="Group 1308"/>
            <p:cNvGrpSpPr>
              <a:grpSpLocks/>
            </p:cNvGrpSpPr>
            <p:nvPr/>
          </p:nvGrpSpPr>
          <p:grpSpPr bwMode="auto">
            <a:xfrm>
              <a:off x="1505" y="4449"/>
              <a:ext cx="76" cy="2"/>
              <a:chOff x="1505" y="4449"/>
              <a:chExt cx="76" cy="2"/>
            </a:xfrm>
          </p:grpSpPr>
          <p:sp>
            <p:nvSpPr>
              <p:cNvPr id="38357" name="Freeform 1309"/>
              <p:cNvSpPr>
                <a:spLocks/>
              </p:cNvSpPr>
              <p:nvPr/>
            </p:nvSpPr>
            <p:spPr bwMode="auto">
              <a:xfrm>
                <a:off x="1505" y="4449"/>
                <a:ext cx="76" cy="2"/>
              </a:xfrm>
              <a:custGeom>
                <a:avLst/>
                <a:gdLst>
                  <a:gd name="T0" fmla="+- 0 1505 1505"/>
                  <a:gd name="T1" fmla="*/ T0 w 76"/>
                  <a:gd name="T2" fmla="+- 0 1581 1505"/>
                  <a:gd name="T3" fmla="*/ T2 w 76"/>
                </a:gdLst>
                <a:ahLst/>
                <a:cxnLst>
                  <a:cxn ang="0">
                    <a:pos x="T1" y="0"/>
                  </a:cxn>
                  <a:cxn ang="0">
                    <a:pos x="T3" y="0"/>
                  </a:cxn>
                </a:cxnLst>
                <a:rect l="0" t="0" r="r" b="b"/>
                <a:pathLst>
                  <a:path w="76">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4" name="Group 1306"/>
            <p:cNvGrpSpPr>
              <a:grpSpLocks/>
            </p:cNvGrpSpPr>
            <p:nvPr/>
          </p:nvGrpSpPr>
          <p:grpSpPr bwMode="auto">
            <a:xfrm>
              <a:off x="1504" y="4465"/>
              <a:ext cx="2" cy="224"/>
              <a:chOff x="1504" y="4465"/>
              <a:chExt cx="2" cy="224"/>
            </a:xfrm>
          </p:grpSpPr>
          <p:sp>
            <p:nvSpPr>
              <p:cNvPr id="38356" name="Freeform 1307"/>
              <p:cNvSpPr>
                <a:spLocks/>
              </p:cNvSpPr>
              <p:nvPr/>
            </p:nvSpPr>
            <p:spPr bwMode="auto">
              <a:xfrm>
                <a:off x="1504"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5" name="Group 1304"/>
            <p:cNvGrpSpPr>
              <a:grpSpLocks/>
            </p:cNvGrpSpPr>
            <p:nvPr/>
          </p:nvGrpSpPr>
          <p:grpSpPr bwMode="auto">
            <a:xfrm>
              <a:off x="1503" y="4456"/>
              <a:ext cx="3" cy="2"/>
              <a:chOff x="1503" y="4456"/>
              <a:chExt cx="3" cy="2"/>
            </a:xfrm>
          </p:grpSpPr>
          <p:sp>
            <p:nvSpPr>
              <p:cNvPr id="38355" name="Freeform 1305"/>
              <p:cNvSpPr>
                <a:spLocks/>
              </p:cNvSpPr>
              <p:nvPr/>
            </p:nvSpPr>
            <p:spPr bwMode="auto">
              <a:xfrm>
                <a:off x="1503" y="4456"/>
                <a:ext cx="3" cy="2"/>
              </a:xfrm>
              <a:custGeom>
                <a:avLst/>
                <a:gdLst>
                  <a:gd name="T0" fmla="+- 0 1503 1503"/>
                  <a:gd name="T1" fmla="*/ T0 w 3"/>
                  <a:gd name="T2" fmla="+- 0 1505 1503"/>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6" name="Group 1302"/>
            <p:cNvGrpSpPr>
              <a:grpSpLocks/>
            </p:cNvGrpSpPr>
            <p:nvPr/>
          </p:nvGrpSpPr>
          <p:grpSpPr bwMode="auto">
            <a:xfrm>
              <a:off x="1504" y="4031"/>
              <a:ext cx="2" cy="414"/>
              <a:chOff x="1504" y="4031"/>
              <a:chExt cx="2" cy="414"/>
            </a:xfrm>
          </p:grpSpPr>
          <p:sp>
            <p:nvSpPr>
              <p:cNvPr id="38354" name="Freeform 1303"/>
              <p:cNvSpPr>
                <a:spLocks/>
              </p:cNvSpPr>
              <p:nvPr/>
            </p:nvSpPr>
            <p:spPr bwMode="auto">
              <a:xfrm>
                <a:off x="1504"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7" name="Group 1300"/>
            <p:cNvGrpSpPr>
              <a:grpSpLocks/>
            </p:cNvGrpSpPr>
            <p:nvPr/>
          </p:nvGrpSpPr>
          <p:grpSpPr bwMode="auto">
            <a:xfrm>
              <a:off x="1503" y="4463"/>
              <a:ext cx="3" cy="2"/>
              <a:chOff x="1503" y="4463"/>
              <a:chExt cx="3" cy="2"/>
            </a:xfrm>
          </p:grpSpPr>
          <p:sp>
            <p:nvSpPr>
              <p:cNvPr id="38353" name="Freeform 1301"/>
              <p:cNvSpPr>
                <a:spLocks/>
              </p:cNvSpPr>
              <p:nvPr/>
            </p:nvSpPr>
            <p:spPr bwMode="auto">
              <a:xfrm>
                <a:off x="1503" y="4463"/>
                <a:ext cx="3" cy="2"/>
              </a:xfrm>
              <a:custGeom>
                <a:avLst/>
                <a:gdLst>
                  <a:gd name="T0" fmla="+- 0 1503 1503"/>
                  <a:gd name="T1" fmla="*/ T0 w 3"/>
                  <a:gd name="T2" fmla="+- 0 1505 1503"/>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8" name="Group 1297"/>
            <p:cNvGrpSpPr>
              <a:grpSpLocks/>
            </p:cNvGrpSpPr>
            <p:nvPr/>
          </p:nvGrpSpPr>
          <p:grpSpPr bwMode="auto">
            <a:xfrm>
              <a:off x="1503" y="4449"/>
              <a:ext cx="3" cy="2"/>
              <a:chOff x="1503" y="4449"/>
              <a:chExt cx="3" cy="2"/>
            </a:xfrm>
          </p:grpSpPr>
          <p:sp>
            <p:nvSpPr>
              <p:cNvPr id="38351" name="Freeform 1299"/>
              <p:cNvSpPr>
                <a:spLocks/>
              </p:cNvSpPr>
              <p:nvPr/>
            </p:nvSpPr>
            <p:spPr bwMode="auto">
              <a:xfrm>
                <a:off x="1503" y="4449"/>
                <a:ext cx="3" cy="2"/>
              </a:xfrm>
              <a:custGeom>
                <a:avLst/>
                <a:gdLst>
                  <a:gd name="T0" fmla="+- 0 1503 1503"/>
                  <a:gd name="T1" fmla="*/ T0 w 3"/>
                  <a:gd name="T2" fmla="+- 0 1505 1503"/>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352" name="Picture 129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49" name="Group 1295"/>
            <p:cNvGrpSpPr>
              <a:grpSpLocks/>
            </p:cNvGrpSpPr>
            <p:nvPr/>
          </p:nvGrpSpPr>
          <p:grpSpPr bwMode="auto">
            <a:xfrm>
              <a:off x="1488" y="4019"/>
              <a:ext cx="3" cy="656"/>
              <a:chOff x="1488" y="4019"/>
              <a:chExt cx="3" cy="656"/>
            </a:xfrm>
          </p:grpSpPr>
          <p:sp>
            <p:nvSpPr>
              <p:cNvPr id="38350" name="Freeform 1296"/>
              <p:cNvSpPr>
                <a:spLocks/>
              </p:cNvSpPr>
              <p:nvPr/>
            </p:nvSpPr>
            <p:spPr bwMode="auto">
              <a:xfrm>
                <a:off x="1488" y="4019"/>
                <a:ext cx="3" cy="656"/>
              </a:xfrm>
              <a:custGeom>
                <a:avLst/>
                <a:gdLst>
                  <a:gd name="T0" fmla="+- 0 1488 1488"/>
                  <a:gd name="T1" fmla="*/ T0 w 3"/>
                  <a:gd name="T2" fmla="+- 0 4675 4019"/>
                  <a:gd name="T3" fmla="*/ 4675 h 656"/>
                  <a:gd name="T4" fmla="+- 0 1491 1488"/>
                  <a:gd name="T5" fmla="*/ T4 w 3"/>
                  <a:gd name="T6" fmla="+- 0 4675 4019"/>
                  <a:gd name="T7" fmla="*/ 4675 h 656"/>
                  <a:gd name="T8" fmla="+- 0 1491 1488"/>
                  <a:gd name="T9" fmla="*/ T8 w 3"/>
                  <a:gd name="T10" fmla="+- 0 4019 4019"/>
                  <a:gd name="T11" fmla="*/ 4019 h 656"/>
                  <a:gd name="T12" fmla="+- 0 1488 1488"/>
                  <a:gd name="T13" fmla="*/ T12 w 3"/>
                  <a:gd name="T14" fmla="+- 0 4019 4019"/>
                  <a:gd name="T15" fmla="*/ 4019 h 656"/>
                  <a:gd name="T16" fmla="+- 0 1488 148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0" name="Group 1293"/>
            <p:cNvGrpSpPr>
              <a:grpSpLocks/>
            </p:cNvGrpSpPr>
            <p:nvPr/>
          </p:nvGrpSpPr>
          <p:grpSpPr bwMode="auto">
            <a:xfrm>
              <a:off x="1488" y="4018"/>
              <a:ext cx="82" cy="2"/>
              <a:chOff x="1488" y="4018"/>
              <a:chExt cx="82" cy="2"/>
            </a:xfrm>
          </p:grpSpPr>
          <p:sp>
            <p:nvSpPr>
              <p:cNvPr id="38349" name="Freeform 1294"/>
              <p:cNvSpPr>
                <a:spLocks/>
              </p:cNvSpPr>
              <p:nvPr/>
            </p:nvSpPr>
            <p:spPr bwMode="auto">
              <a:xfrm>
                <a:off x="1488" y="4018"/>
                <a:ext cx="82" cy="2"/>
              </a:xfrm>
              <a:custGeom>
                <a:avLst/>
                <a:gdLst>
                  <a:gd name="T0" fmla="+- 0 1488 1488"/>
                  <a:gd name="T1" fmla="*/ T0 w 82"/>
                  <a:gd name="T2" fmla="+- 0 1570 148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51" name="Group 1291"/>
            <p:cNvGrpSpPr>
              <a:grpSpLocks/>
            </p:cNvGrpSpPr>
            <p:nvPr/>
          </p:nvGrpSpPr>
          <p:grpSpPr bwMode="auto">
            <a:xfrm>
              <a:off x="1490" y="4674"/>
              <a:ext cx="80" cy="2"/>
              <a:chOff x="1490" y="4674"/>
              <a:chExt cx="80" cy="2"/>
            </a:xfrm>
          </p:grpSpPr>
          <p:sp>
            <p:nvSpPr>
              <p:cNvPr id="38348" name="Freeform 1292"/>
              <p:cNvSpPr>
                <a:spLocks/>
              </p:cNvSpPr>
              <p:nvPr/>
            </p:nvSpPr>
            <p:spPr bwMode="auto">
              <a:xfrm>
                <a:off x="1490" y="4674"/>
                <a:ext cx="80" cy="2"/>
              </a:xfrm>
              <a:custGeom>
                <a:avLst/>
                <a:gdLst>
                  <a:gd name="T0" fmla="+- 0 1490 1490"/>
                  <a:gd name="T1" fmla="*/ T0 w 80"/>
                  <a:gd name="T2" fmla="+- 0 1570 149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52" name="Group 1289"/>
            <p:cNvGrpSpPr>
              <a:grpSpLocks/>
            </p:cNvGrpSpPr>
            <p:nvPr/>
          </p:nvGrpSpPr>
          <p:grpSpPr bwMode="auto">
            <a:xfrm>
              <a:off x="1491" y="4672"/>
              <a:ext cx="80" cy="2"/>
              <a:chOff x="1491" y="4672"/>
              <a:chExt cx="80" cy="2"/>
            </a:xfrm>
          </p:grpSpPr>
          <p:sp>
            <p:nvSpPr>
              <p:cNvPr id="38347" name="Freeform 1290"/>
              <p:cNvSpPr>
                <a:spLocks/>
              </p:cNvSpPr>
              <p:nvPr/>
            </p:nvSpPr>
            <p:spPr bwMode="auto">
              <a:xfrm>
                <a:off x="1491" y="4672"/>
                <a:ext cx="80" cy="2"/>
              </a:xfrm>
              <a:custGeom>
                <a:avLst/>
                <a:gdLst>
                  <a:gd name="T0" fmla="+- 0 1491 1491"/>
                  <a:gd name="T1" fmla="*/ T0 w 80"/>
                  <a:gd name="T2" fmla="+- 0 1570 149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53" name="Group 1285"/>
            <p:cNvGrpSpPr>
              <a:grpSpLocks/>
            </p:cNvGrpSpPr>
            <p:nvPr/>
          </p:nvGrpSpPr>
          <p:grpSpPr bwMode="auto">
            <a:xfrm>
              <a:off x="1519" y="4125"/>
              <a:ext cx="38" cy="66"/>
              <a:chOff x="1519" y="4125"/>
              <a:chExt cx="38" cy="66"/>
            </a:xfrm>
          </p:grpSpPr>
          <p:sp>
            <p:nvSpPr>
              <p:cNvPr id="38344" name="Freeform 1288"/>
              <p:cNvSpPr>
                <a:spLocks/>
              </p:cNvSpPr>
              <p:nvPr/>
            </p:nvSpPr>
            <p:spPr bwMode="auto">
              <a:xfrm>
                <a:off x="1519" y="4125"/>
                <a:ext cx="38" cy="66"/>
              </a:xfrm>
              <a:custGeom>
                <a:avLst/>
                <a:gdLst>
                  <a:gd name="T0" fmla="+- 0 1554 1519"/>
                  <a:gd name="T1" fmla="*/ T0 w 38"/>
                  <a:gd name="T2" fmla="+- 0 4184 4125"/>
                  <a:gd name="T3" fmla="*/ 4184 h 66"/>
                  <a:gd name="T4" fmla="+- 0 1521 1519"/>
                  <a:gd name="T5" fmla="*/ T4 w 38"/>
                  <a:gd name="T6" fmla="+- 0 4184 4125"/>
                  <a:gd name="T7" fmla="*/ 4184 h 66"/>
                  <a:gd name="T8" fmla="+- 0 1520 1519"/>
                  <a:gd name="T9" fmla="*/ T8 w 38"/>
                  <a:gd name="T10" fmla="+- 0 4185 4125"/>
                  <a:gd name="T11" fmla="*/ 4185 h 66"/>
                  <a:gd name="T12" fmla="+- 0 1519 1519"/>
                  <a:gd name="T13" fmla="*/ T12 w 38"/>
                  <a:gd name="T14" fmla="+- 0 4185 4125"/>
                  <a:gd name="T15" fmla="*/ 4185 h 66"/>
                  <a:gd name="T16" fmla="+- 0 1519 1519"/>
                  <a:gd name="T17" fmla="*/ T16 w 38"/>
                  <a:gd name="T18" fmla="+- 0 4186 4125"/>
                  <a:gd name="T19" fmla="*/ 4186 h 66"/>
                  <a:gd name="T20" fmla="+- 0 1519 1519"/>
                  <a:gd name="T21" fmla="*/ T20 w 38"/>
                  <a:gd name="T22" fmla="+- 0 4190 4125"/>
                  <a:gd name="T23" fmla="*/ 4190 h 66"/>
                  <a:gd name="T24" fmla="+- 0 1519 1519"/>
                  <a:gd name="T25" fmla="*/ T24 w 38"/>
                  <a:gd name="T26" fmla="+- 0 4191 4125"/>
                  <a:gd name="T27" fmla="*/ 4191 h 66"/>
                  <a:gd name="T28" fmla="+- 0 1520 1519"/>
                  <a:gd name="T29" fmla="*/ T28 w 38"/>
                  <a:gd name="T30" fmla="+- 0 4191 4125"/>
                  <a:gd name="T31" fmla="*/ 4191 h 66"/>
                  <a:gd name="T32" fmla="+- 0 1555 1519"/>
                  <a:gd name="T33" fmla="*/ T32 w 38"/>
                  <a:gd name="T34" fmla="+- 0 4191 4125"/>
                  <a:gd name="T35" fmla="*/ 4191 h 66"/>
                  <a:gd name="T36" fmla="+- 0 1555 1519"/>
                  <a:gd name="T37" fmla="*/ T36 w 38"/>
                  <a:gd name="T38" fmla="+- 0 4191 4125"/>
                  <a:gd name="T39" fmla="*/ 4191 h 66"/>
                  <a:gd name="T40" fmla="+- 0 1556 1519"/>
                  <a:gd name="T41" fmla="*/ T40 w 38"/>
                  <a:gd name="T42" fmla="+- 0 4190 4125"/>
                  <a:gd name="T43" fmla="*/ 4190 h 66"/>
                  <a:gd name="T44" fmla="+- 0 1556 1519"/>
                  <a:gd name="T45" fmla="*/ T44 w 38"/>
                  <a:gd name="T46" fmla="+- 0 4186 4125"/>
                  <a:gd name="T47" fmla="*/ 4186 h 66"/>
                  <a:gd name="T48" fmla="+- 0 1556 1519"/>
                  <a:gd name="T49" fmla="*/ T48 w 38"/>
                  <a:gd name="T50" fmla="+- 0 4185 4125"/>
                  <a:gd name="T51" fmla="*/ 4185 h 66"/>
                  <a:gd name="T52" fmla="+- 0 1555 1519"/>
                  <a:gd name="T53" fmla="*/ T52 w 38"/>
                  <a:gd name="T54" fmla="+- 0 4185 4125"/>
                  <a:gd name="T55" fmla="*/ 4185 h 66"/>
                  <a:gd name="T56" fmla="+- 0 1554 1519"/>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5" name="Freeform 1287"/>
              <p:cNvSpPr>
                <a:spLocks/>
              </p:cNvSpPr>
              <p:nvPr/>
            </p:nvSpPr>
            <p:spPr bwMode="auto">
              <a:xfrm>
                <a:off x="1519" y="4125"/>
                <a:ext cx="38" cy="66"/>
              </a:xfrm>
              <a:custGeom>
                <a:avLst/>
                <a:gdLst>
                  <a:gd name="T0" fmla="+- 0 1542 1519"/>
                  <a:gd name="T1" fmla="*/ T0 w 38"/>
                  <a:gd name="T2" fmla="+- 0 4135 4125"/>
                  <a:gd name="T3" fmla="*/ 4135 h 66"/>
                  <a:gd name="T4" fmla="+- 0 1534 1519"/>
                  <a:gd name="T5" fmla="*/ T4 w 38"/>
                  <a:gd name="T6" fmla="+- 0 4135 4125"/>
                  <a:gd name="T7" fmla="*/ 4135 h 66"/>
                  <a:gd name="T8" fmla="+- 0 1534 1519"/>
                  <a:gd name="T9" fmla="*/ T8 w 38"/>
                  <a:gd name="T10" fmla="+- 0 4184 4125"/>
                  <a:gd name="T11" fmla="*/ 4184 h 66"/>
                  <a:gd name="T12" fmla="+- 0 1543 1519"/>
                  <a:gd name="T13" fmla="*/ T12 w 38"/>
                  <a:gd name="T14" fmla="+- 0 4184 4125"/>
                  <a:gd name="T15" fmla="*/ 4184 h 66"/>
                  <a:gd name="T16" fmla="+- 0 1542 1519"/>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4"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6" name="Freeform 1286"/>
              <p:cNvSpPr>
                <a:spLocks/>
              </p:cNvSpPr>
              <p:nvPr/>
            </p:nvSpPr>
            <p:spPr bwMode="auto">
              <a:xfrm>
                <a:off x="1519" y="4125"/>
                <a:ext cx="38" cy="66"/>
              </a:xfrm>
              <a:custGeom>
                <a:avLst/>
                <a:gdLst>
                  <a:gd name="T0" fmla="+- 0 1541 1519"/>
                  <a:gd name="T1" fmla="*/ T0 w 38"/>
                  <a:gd name="T2" fmla="+- 0 4125 4125"/>
                  <a:gd name="T3" fmla="*/ 4125 h 66"/>
                  <a:gd name="T4" fmla="+- 0 1519 1519"/>
                  <a:gd name="T5" fmla="*/ T4 w 38"/>
                  <a:gd name="T6" fmla="+- 0 4141 4125"/>
                  <a:gd name="T7" fmla="*/ 4141 h 66"/>
                  <a:gd name="T8" fmla="+- 0 1519 1519"/>
                  <a:gd name="T9" fmla="*/ T8 w 38"/>
                  <a:gd name="T10" fmla="+- 0 4142 4125"/>
                  <a:gd name="T11" fmla="*/ 4142 h 66"/>
                  <a:gd name="T12" fmla="+- 0 1520 1519"/>
                  <a:gd name="T13" fmla="*/ T12 w 38"/>
                  <a:gd name="T14" fmla="+- 0 4143 4125"/>
                  <a:gd name="T15" fmla="*/ 4143 h 66"/>
                  <a:gd name="T16" fmla="+- 0 1522 1519"/>
                  <a:gd name="T17" fmla="*/ T16 w 38"/>
                  <a:gd name="T18" fmla="+- 0 4142 4125"/>
                  <a:gd name="T19" fmla="*/ 4142 h 66"/>
                  <a:gd name="T20" fmla="+- 0 1534 1519"/>
                  <a:gd name="T21" fmla="*/ T20 w 38"/>
                  <a:gd name="T22" fmla="+- 0 4135 4125"/>
                  <a:gd name="T23" fmla="*/ 4135 h 66"/>
                  <a:gd name="T24" fmla="+- 0 1542 1519"/>
                  <a:gd name="T25" fmla="*/ T24 w 38"/>
                  <a:gd name="T26" fmla="+- 0 4135 4125"/>
                  <a:gd name="T27" fmla="*/ 4135 h 66"/>
                  <a:gd name="T28" fmla="+- 0 1542 1519"/>
                  <a:gd name="T29" fmla="*/ T28 w 38"/>
                  <a:gd name="T30" fmla="+- 0 4126 4125"/>
                  <a:gd name="T31" fmla="*/ 4126 h 66"/>
                  <a:gd name="T32" fmla="+- 0 1542 1519"/>
                  <a:gd name="T33" fmla="*/ T32 w 38"/>
                  <a:gd name="T34" fmla="+- 0 4126 4125"/>
                  <a:gd name="T35" fmla="*/ 4126 h 66"/>
                  <a:gd name="T36" fmla="+- 0 1541 1519"/>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3"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4" name="Group 1282"/>
            <p:cNvGrpSpPr>
              <a:grpSpLocks/>
            </p:cNvGrpSpPr>
            <p:nvPr/>
          </p:nvGrpSpPr>
          <p:grpSpPr bwMode="auto">
            <a:xfrm>
              <a:off x="1513" y="4248"/>
              <a:ext cx="45" cy="68"/>
              <a:chOff x="1513" y="4248"/>
              <a:chExt cx="45" cy="68"/>
            </a:xfrm>
          </p:grpSpPr>
          <p:sp>
            <p:nvSpPr>
              <p:cNvPr id="38342" name="Freeform 1284"/>
              <p:cNvSpPr>
                <a:spLocks/>
              </p:cNvSpPr>
              <p:nvPr/>
            </p:nvSpPr>
            <p:spPr bwMode="auto">
              <a:xfrm>
                <a:off x="1513" y="4248"/>
                <a:ext cx="45" cy="68"/>
              </a:xfrm>
              <a:custGeom>
                <a:avLst/>
                <a:gdLst>
                  <a:gd name="T0" fmla="+- 0 1540 1513"/>
                  <a:gd name="T1" fmla="*/ T0 w 45"/>
                  <a:gd name="T2" fmla="+- 0 4248 4248"/>
                  <a:gd name="T3" fmla="*/ 4248 h 68"/>
                  <a:gd name="T4" fmla="+- 0 1532 1513"/>
                  <a:gd name="T5" fmla="*/ T4 w 45"/>
                  <a:gd name="T6" fmla="+- 0 4248 4248"/>
                  <a:gd name="T7" fmla="*/ 4248 h 68"/>
                  <a:gd name="T8" fmla="+- 0 1528 1513"/>
                  <a:gd name="T9" fmla="*/ T8 w 45"/>
                  <a:gd name="T10" fmla="+- 0 4249 4248"/>
                  <a:gd name="T11" fmla="*/ 4249 h 68"/>
                  <a:gd name="T12" fmla="+- 0 1513 1513"/>
                  <a:gd name="T13" fmla="*/ T12 w 45"/>
                  <a:gd name="T14" fmla="+- 0 4287 4248"/>
                  <a:gd name="T15" fmla="*/ 4287 h 68"/>
                  <a:gd name="T16" fmla="+- 0 1514 1513"/>
                  <a:gd name="T17" fmla="*/ T16 w 45"/>
                  <a:gd name="T18" fmla="+- 0 4292 4248"/>
                  <a:gd name="T19" fmla="*/ 4292 h 68"/>
                  <a:gd name="T20" fmla="+- 0 1531 1513"/>
                  <a:gd name="T21" fmla="*/ T20 w 45"/>
                  <a:gd name="T22" fmla="+- 0 4316 4248"/>
                  <a:gd name="T23" fmla="*/ 4316 h 68"/>
                  <a:gd name="T24" fmla="+- 0 1539 1513"/>
                  <a:gd name="T25" fmla="*/ T24 w 45"/>
                  <a:gd name="T26" fmla="+- 0 4316 4248"/>
                  <a:gd name="T27" fmla="*/ 4316 h 68"/>
                  <a:gd name="T28" fmla="+- 0 1543 1513"/>
                  <a:gd name="T29" fmla="*/ T28 w 45"/>
                  <a:gd name="T30" fmla="+- 0 4315 4248"/>
                  <a:gd name="T31" fmla="*/ 4315 h 68"/>
                  <a:gd name="T32" fmla="+- 0 1549 1513"/>
                  <a:gd name="T33" fmla="*/ T32 w 45"/>
                  <a:gd name="T34" fmla="+- 0 4311 4248"/>
                  <a:gd name="T35" fmla="*/ 4311 h 68"/>
                  <a:gd name="T36" fmla="+- 0 1551 1513"/>
                  <a:gd name="T37" fmla="*/ T36 w 45"/>
                  <a:gd name="T38" fmla="+- 0 4309 4248"/>
                  <a:gd name="T39" fmla="*/ 4309 h 68"/>
                  <a:gd name="T40" fmla="+- 0 1552 1513"/>
                  <a:gd name="T41" fmla="*/ T40 w 45"/>
                  <a:gd name="T42" fmla="+- 0 4308 4248"/>
                  <a:gd name="T43" fmla="*/ 4308 h 68"/>
                  <a:gd name="T44" fmla="+- 0 1533 1513"/>
                  <a:gd name="T45" fmla="*/ T44 w 45"/>
                  <a:gd name="T46" fmla="+- 0 4308 4248"/>
                  <a:gd name="T47" fmla="*/ 4308 h 68"/>
                  <a:gd name="T48" fmla="+- 0 1531 1513"/>
                  <a:gd name="T49" fmla="*/ T48 w 45"/>
                  <a:gd name="T50" fmla="+- 0 4308 4248"/>
                  <a:gd name="T51" fmla="*/ 4308 h 68"/>
                  <a:gd name="T52" fmla="+- 0 1522 1513"/>
                  <a:gd name="T53" fmla="*/ T52 w 45"/>
                  <a:gd name="T54" fmla="+- 0 4287 4248"/>
                  <a:gd name="T55" fmla="*/ 4287 h 68"/>
                  <a:gd name="T56" fmla="+- 0 1522 1513"/>
                  <a:gd name="T57" fmla="*/ T56 w 45"/>
                  <a:gd name="T58" fmla="+- 0 4274 4248"/>
                  <a:gd name="T59" fmla="*/ 4274 h 68"/>
                  <a:gd name="T60" fmla="+- 0 1533 1513"/>
                  <a:gd name="T61" fmla="*/ T60 w 45"/>
                  <a:gd name="T62" fmla="+- 0 4255 4248"/>
                  <a:gd name="T63" fmla="*/ 4255 h 68"/>
                  <a:gd name="T64" fmla="+- 0 1552 1513"/>
                  <a:gd name="T65" fmla="*/ T64 w 45"/>
                  <a:gd name="T66" fmla="+- 0 4255 4248"/>
                  <a:gd name="T67" fmla="*/ 4255 h 68"/>
                  <a:gd name="T68" fmla="+- 0 1552 1513"/>
                  <a:gd name="T69" fmla="*/ T68 w 45"/>
                  <a:gd name="T70" fmla="+- 0 4254 4248"/>
                  <a:gd name="T71" fmla="*/ 4254 h 68"/>
                  <a:gd name="T72" fmla="+- 0 1549 1513"/>
                  <a:gd name="T73" fmla="*/ T72 w 45"/>
                  <a:gd name="T74" fmla="+- 0 4252 4248"/>
                  <a:gd name="T75" fmla="*/ 4252 h 68"/>
                  <a:gd name="T76" fmla="+- 0 1544 1513"/>
                  <a:gd name="T77" fmla="*/ T76 w 45"/>
                  <a:gd name="T78" fmla="+- 0 4249 4248"/>
                  <a:gd name="T79" fmla="*/ 4249 h 68"/>
                  <a:gd name="T80" fmla="+- 0 1540 151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3" name="Freeform 1283"/>
              <p:cNvSpPr>
                <a:spLocks/>
              </p:cNvSpPr>
              <p:nvPr/>
            </p:nvSpPr>
            <p:spPr bwMode="auto">
              <a:xfrm>
                <a:off x="1513" y="4248"/>
                <a:ext cx="45" cy="68"/>
              </a:xfrm>
              <a:custGeom>
                <a:avLst/>
                <a:gdLst>
                  <a:gd name="T0" fmla="+- 0 1552 1513"/>
                  <a:gd name="T1" fmla="*/ T0 w 45"/>
                  <a:gd name="T2" fmla="+- 0 4255 4248"/>
                  <a:gd name="T3" fmla="*/ 4255 h 68"/>
                  <a:gd name="T4" fmla="+- 0 1536 1513"/>
                  <a:gd name="T5" fmla="*/ T4 w 45"/>
                  <a:gd name="T6" fmla="+- 0 4255 4248"/>
                  <a:gd name="T7" fmla="*/ 4255 h 68"/>
                  <a:gd name="T8" fmla="+- 0 1540 1513"/>
                  <a:gd name="T9" fmla="*/ T8 w 45"/>
                  <a:gd name="T10" fmla="+- 0 4256 4248"/>
                  <a:gd name="T11" fmla="*/ 4256 h 68"/>
                  <a:gd name="T12" fmla="+- 0 1544 1513"/>
                  <a:gd name="T13" fmla="*/ T12 w 45"/>
                  <a:gd name="T14" fmla="+- 0 4258 4248"/>
                  <a:gd name="T15" fmla="*/ 4258 h 68"/>
                  <a:gd name="T16" fmla="+- 0 1549 1513"/>
                  <a:gd name="T17" fmla="*/ T16 w 45"/>
                  <a:gd name="T18" fmla="+- 0 4287 4248"/>
                  <a:gd name="T19" fmla="*/ 4287 h 68"/>
                  <a:gd name="T20" fmla="+- 0 1549 1513"/>
                  <a:gd name="T21" fmla="*/ T20 w 45"/>
                  <a:gd name="T22" fmla="+- 0 4290 4248"/>
                  <a:gd name="T23" fmla="*/ 4290 h 68"/>
                  <a:gd name="T24" fmla="+- 0 1537 1513"/>
                  <a:gd name="T25" fmla="*/ T24 w 45"/>
                  <a:gd name="T26" fmla="+- 0 4308 4248"/>
                  <a:gd name="T27" fmla="*/ 4308 h 68"/>
                  <a:gd name="T28" fmla="+- 0 1552 1513"/>
                  <a:gd name="T29" fmla="*/ T28 w 45"/>
                  <a:gd name="T30" fmla="+- 0 4308 4248"/>
                  <a:gd name="T31" fmla="*/ 4308 h 68"/>
                  <a:gd name="T32" fmla="+- 0 1555 1513"/>
                  <a:gd name="T33" fmla="*/ T32 w 45"/>
                  <a:gd name="T34" fmla="+- 0 4303 4248"/>
                  <a:gd name="T35" fmla="*/ 4303 h 68"/>
                  <a:gd name="T36" fmla="+- 0 1556 1513"/>
                  <a:gd name="T37" fmla="*/ T36 w 45"/>
                  <a:gd name="T38" fmla="+- 0 4300 4248"/>
                  <a:gd name="T39" fmla="*/ 4300 h 68"/>
                  <a:gd name="T40" fmla="+- 0 1558 1513"/>
                  <a:gd name="T41" fmla="*/ T40 w 45"/>
                  <a:gd name="T42" fmla="+- 0 4291 4248"/>
                  <a:gd name="T43" fmla="*/ 4291 h 68"/>
                  <a:gd name="T44" fmla="+- 0 1558 1513"/>
                  <a:gd name="T45" fmla="*/ T44 w 45"/>
                  <a:gd name="T46" fmla="+- 0 4287 4248"/>
                  <a:gd name="T47" fmla="*/ 4287 h 68"/>
                  <a:gd name="T48" fmla="+- 0 1558 1513"/>
                  <a:gd name="T49" fmla="*/ T48 w 45"/>
                  <a:gd name="T50" fmla="+- 0 4274 4248"/>
                  <a:gd name="T51" fmla="*/ 4274 h 68"/>
                  <a:gd name="T52" fmla="+- 0 1558 1513"/>
                  <a:gd name="T53" fmla="*/ T52 w 45"/>
                  <a:gd name="T54" fmla="+- 0 4272 4248"/>
                  <a:gd name="T55" fmla="*/ 4272 h 68"/>
                  <a:gd name="T56" fmla="+- 0 1558 1513"/>
                  <a:gd name="T57" fmla="*/ T56 w 45"/>
                  <a:gd name="T58" fmla="+- 0 4271 4248"/>
                  <a:gd name="T59" fmla="*/ 4271 h 68"/>
                  <a:gd name="T60" fmla="+- 0 1556 1513"/>
                  <a:gd name="T61" fmla="*/ T60 w 45"/>
                  <a:gd name="T62" fmla="+- 0 4263 4248"/>
                  <a:gd name="T63" fmla="*/ 4263 h 68"/>
                  <a:gd name="T64" fmla="+- 0 1555 1513"/>
                  <a:gd name="T65" fmla="*/ T64 w 45"/>
                  <a:gd name="T66" fmla="+- 0 4260 4248"/>
                  <a:gd name="T67" fmla="*/ 4260 h 68"/>
                  <a:gd name="T68" fmla="+- 0 1552 151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5"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5" name="Group 1278"/>
            <p:cNvGrpSpPr>
              <a:grpSpLocks/>
            </p:cNvGrpSpPr>
            <p:nvPr/>
          </p:nvGrpSpPr>
          <p:grpSpPr bwMode="auto">
            <a:xfrm>
              <a:off x="1519" y="4372"/>
              <a:ext cx="38" cy="66"/>
              <a:chOff x="1519" y="4372"/>
              <a:chExt cx="38" cy="66"/>
            </a:xfrm>
          </p:grpSpPr>
          <p:sp>
            <p:nvSpPr>
              <p:cNvPr id="38339" name="Freeform 1281"/>
              <p:cNvSpPr>
                <a:spLocks/>
              </p:cNvSpPr>
              <p:nvPr/>
            </p:nvSpPr>
            <p:spPr bwMode="auto">
              <a:xfrm>
                <a:off x="1519" y="4372"/>
                <a:ext cx="38" cy="66"/>
              </a:xfrm>
              <a:custGeom>
                <a:avLst/>
                <a:gdLst>
                  <a:gd name="T0" fmla="+- 0 1554 1519"/>
                  <a:gd name="T1" fmla="*/ T0 w 38"/>
                  <a:gd name="T2" fmla="+- 0 4431 4372"/>
                  <a:gd name="T3" fmla="*/ 4431 h 66"/>
                  <a:gd name="T4" fmla="+- 0 1521 1519"/>
                  <a:gd name="T5" fmla="*/ T4 w 38"/>
                  <a:gd name="T6" fmla="+- 0 4431 4372"/>
                  <a:gd name="T7" fmla="*/ 4431 h 66"/>
                  <a:gd name="T8" fmla="+- 0 1520 1519"/>
                  <a:gd name="T9" fmla="*/ T8 w 38"/>
                  <a:gd name="T10" fmla="+- 0 4431 4372"/>
                  <a:gd name="T11" fmla="*/ 4431 h 66"/>
                  <a:gd name="T12" fmla="+- 0 1519 1519"/>
                  <a:gd name="T13" fmla="*/ T12 w 38"/>
                  <a:gd name="T14" fmla="+- 0 4432 4372"/>
                  <a:gd name="T15" fmla="*/ 4432 h 66"/>
                  <a:gd name="T16" fmla="+- 0 1519 1519"/>
                  <a:gd name="T17" fmla="*/ T16 w 38"/>
                  <a:gd name="T18" fmla="+- 0 4433 4372"/>
                  <a:gd name="T19" fmla="*/ 4433 h 66"/>
                  <a:gd name="T20" fmla="+- 0 1519 1519"/>
                  <a:gd name="T21" fmla="*/ T20 w 38"/>
                  <a:gd name="T22" fmla="+- 0 4436 4372"/>
                  <a:gd name="T23" fmla="*/ 4436 h 66"/>
                  <a:gd name="T24" fmla="+- 0 1519 1519"/>
                  <a:gd name="T25" fmla="*/ T24 w 38"/>
                  <a:gd name="T26" fmla="+- 0 4437 4372"/>
                  <a:gd name="T27" fmla="*/ 4437 h 66"/>
                  <a:gd name="T28" fmla="+- 0 1520 1519"/>
                  <a:gd name="T29" fmla="*/ T28 w 38"/>
                  <a:gd name="T30" fmla="+- 0 4438 4372"/>
                  <a:gd name="T31" fmla="*/ 4438 h 66"/>
                  <a:gd name="T32" fmla="+- 0 1555 1519"/>
                  <a:gd name="T33" fmla="*/ T32 w 38"/>
                  <a:gd name="T34" fmla="+- 0 4438 4372"/>
                  <a:gd name="T35" fmla="*/ 4438 h 66"/>
                  <a:gd name="T36" fmla="+- 0 1555 1519"/>
                  <a:gd name="T37" fmla="*/ T36 w 38"/>
                  <a:gd name="T38" fmla="+- 0 4437 4372"/>
                  <a:gd name="T39" fmla="*/ 4437 h 66"/>
                  <a:gd name="T40" fmla="+- 0 1556 1519"/>
                  <a:gd name="T41" fmla="*/ T40 w 38"/>
                  <a:gd name="T42" fmla="+- 0 4436 4372"/>
                  <a:gd name="T43" fmla="*/ 4436 h 66"/>
                  <a:gd name="T44" fmla="+- 0 1556 1519"/>
                  <a:gd name="T45" fmla="*/ T44 w 38"/>
                  <a:gd name="T46" fmla="+- 0 4433 4372"/>
                  <a:gd name="T47" fmla="*/ 4433 h 66"/>
                  <a:gd name="T48" fmla="+- 0 1556 1519"/>
                  <a:gd name="T49" fmla="*/ T48 w 38"/>
                  <a:gd name="T50" fmla="+- 0 4432 4372"/>
                  <a:gd name="T51" fmla="*/ 4432 h 66"/>
                  <a:gd name="T52" fmla="+- 0 1555 1519"/>
                  <a:gd name="T53" fmla="*/ T52 w 38"/>
                  <a:gd name="T54" fmla="+- 0 4431 4372"/>
                  <a:gd name="T55" fmla="*/ 4431 h 66"/>
                  <a:gd name="T56" fmla="+- 0 1554 1519"/>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0" name="Freeform 1280"/>
              <p:cNvSpPr>
                <a:spLocks/>
              </p:cNvSpPr>
              <p:nvPr/>
            </p:nvSpPr>
            <p:spPr bwMode="auto">
              <a:xfrm>
                <a:off x="1519" y="4372"/>
                <a:ext cx="38" cy="66"/>
              </a:xfrm>
              <a:custGeom>
                <a:avLst/>
                <a:gdLst>
                  <a:gd name="T0" fmla="+- 0 1542 1519"/>
                  <a:gd name="T1" fmla="*/ T0 w 38"/>
                  <a:gd name="T2" fmla="+- 0 4381 4372"/>
                  <a:gd name="T3" fmla="*/ 4381 h 66"/>
                  <a:gd name="T4" fmla="+- 0 1534 1519"/>
                  <a:gd name="T5" fmla="*/ T4 w 38"/>
                  <a:gd name="T6" fmla="+- 0 4381 4372"/>
                  <a:gd name="T7" fmla="*/ 4381 h 66"/>
                  <a:gd name="T8" fmla="+- 0 1534 1519"/>
                  <a:gd name="T9" fmla="*/ T8 w 38"/>
                  <a:gd name="T10" fmla="+- 0 4431 4372"/>
                  <a:gd name="T11" fmla="*/ 4431 h 66"/>
                  <a:gd name="T12" fmla="+- 0 1543 1519"/>
                  <a:gd name="T13" fmla="*/ T12 w 38"/>
                  <a:gd name="T14" fmla="+- 0 4431 4372"/>
                  <a:gd name="T15" fmla="*/ 4431 h 66"/>
                  <a:gd name="T16" fmla="+- 0 1542 1519"/>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1" name="Freeform 1279"/>
              <p:cNvSpPr>
                <a:spLocks/>
              </p:cNvSpPr>
              <p:nvPr/>
            </p:nvSpPr>
            <p:spPr bwMode="auto">
              <a:xfrm>
                <a:off x="1519" y="4372"/>
                <a:ext cx="38" cy="66"/>
              </a:xfrm>
              <a:custGeom>
                <a:avLst/>
                <a:gdLst>
                  <a:gd name="T0" fmla="+- 0 1541 1519"/>
                  <a:gd name="T1" fmla="*/ T0 w 38"/>
                  <a:gd name="T2" fmla="+- 0 4372 4372"/>
                  <a:gd name="T3" fmla="*/ 4372 h 66"/>
                  <a:gd name="T4" fmla="+- 0 1519 1519"/>
                  <a:gd name="T5" fmla="*/ T4 w 38"/>
                  <a:gd name="T6" fmla="+- 0 4388 4372"/>
                  <a:gd name="T7" fmla="*/ 4388 h 66"/>
                  <a:gd name="T8" fmla="+- 0 1519 1519"/>
                  <a:gd name="T9" fmla="*/ T8 w 38"/>
                  <a:gd name="T10" fmla="+- 0 4389 4372"/>
                  <a:gd name="T11" fmla="*/ 4389 h 66"/>
                  <a:gd name="T12" fmla="+- 0 1520 1519"/>
                  <a:gd name="T13" fmla="*/ T12 w 38"/>
                  <a:gd name="T14" fmla="+- 0 4389 4372"/>
                  <a:gd name="T15" fmla="*/ 4389 h 66"/>
                  <a:gd name="T16" fmla="+- 0 1522 1519"/>
                  <a:gd name="T17" fmla="*/ T16 w 38"/>
                  <a:gd name="T18" fmla="+- 0 4388 4372"/>
                  <a:gd name="T19" fmla="*/ 4388 h 66"/>
                  <a:gd name="T20" fmla="+- 0 1534 1519"/>
                  <a:gd name="T21" fmla="*/ T20 w 38"/>
                  <a:gd name="T22" fmla="+- 0 4381 4372"/>
                  <a:gd name="T23" fmla="*/ 4381 h 66"/>
                  <a:gd name="T24" fmla="+- 0 1542 1519"/>
                  <a:gd name="T25" fmla="*/ T24 w 38"/>
                  <a:gd name="T26" fmla="+- 0 4381 4372"/>
                  <a:gd name="T27" fmla="*/ 4381 h 66"/>
                  <a:gd name="T28" fmla="+- 0 1542 1519"/>
                  <a:gd name="T29" fmla="*/ T28 w 38"/>
                  <a:gd name="T30" fmla="+- 0 4372 4372"/>
                  <a:gd name="T31" fmla="*/ 4372 h 66"/>
                  <a:gd name="T32" fmla="+- 0 1542 1519"/>
                  <a:gd name="T33" fmla="*/ T32 w 38"/>
                  <a:gd name="T34" fmla="+- 0 4372 4372"/>
                  <a:gd name="T35" fmla="*/ 4372 h 66"/>
                  <a:gd name="T36" fmla="+- 0 1541 1519"/>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6" name="Group 1273"/>
            <p:cNvGrpSpPr>
              <a:grpSpLocks/>
            </p:cNvGrpSpPr>
            <p:nvPr/>
          </p:nvGrpSpPr>
          <p:grpSpPr bwMode="auto">
            <a:xfrm>
              <a:off x="1514" y="4494"/>
              <a:ext cx="43" cy="68"/>
              <a:chOff x="1514" y="4494"/>
              <a:chExt cx="43" cy="68"/>
            </a:xfrm>
          </p:grpSpPr>
          <p:sp>
            <p:nvSpPr>
              <p:cNvPr id="38335" name="Freeform 1277"/>
              <p:cNvSpPr>
                <a:spLocks/>
              </p:cNvSpPr>
              <p:nvPr/>
            </p:nvSpPr>
            <p:spPr bwMode="auto">
              <a:xfrm>
                <a:off x="1514" y="4494"/>
                <a:ext cx="43" cy="68"/>
              </a:xfrm>
              <a:custGeom>
                <a:avLst/>
                <a:gdLst>
                  <a:gd name="T0" fmla="+- 0 1517 1514"/>
                  <a:gd name="T1" fmla="*/ T0 w 43"/>
                  <a:gd name="T2" fmla="+- 0 4552 4494"/>
                  <a:gd name="T3" fmla="*/ 4552 h 68"/>
                  <a:gd name="T4" fmla="+- 0 1516 1514"/>
                  <a:gd name="T5" fmla="*/ T4 w 43"/>
                  <a:gd name="T6" fmla="+- 0 4552 4494"/>
                  <a:gd name="T7" fmla="*/ 4552 h 68"/>
                  <a:gd name="T8" fmla="+- 0 1516 1514"/>
                  <a:gd name="T9" fmla="*/ T8 w 43"/>
                  <a:gd name="T10" fmla="+- 0 4553 4494"/>
                  <a:gd name="T11" fmla="*/ 4553 h 68"/>
                  <a:gd name="T12" fmla="+- 0 1516 1514"/>
                  <a:gd name="T13" fmla="*/ T12 w 43"/>
                  <a:gd name="T14" fmla="+- 0 4554 4494"/>
                  <a:gd name="T15" fmla="*/ 4554 h 68"/>
                  <a:gd name="T16" fmla="+- 0 1516 1514"/>
                  <a:gd name="T17" fmla="*/ T16 w 43"/>
                  <a:gd name="T18" fmla="+- 0 4556 4494"/>
                  <a:gd name="T19" fmla="*/ 4556 h 68"/>
                  <a:gd name="T20" fmla="+- 0 1516 1514"/>
                  <a:gd name="T21" fmla="*/ T20 w 43"/>
                  <a:gd name="T22" fmla="+- 0 4558 4494"/>
                  <a:gd name="T23" fmla="*/ 4558 h 68"/>
                  <a:gd name="T24" fmla="+- 0 1529 1514"/>
                  <a:gd name="T25" fmla="*/ T24 w 43"/>
                  <a:gd name="T26" fmla="+- 0 4562 4494"/>
                  <a:gd name="T27" fmla="*/ 4562 h 68"/>
                  <a:gd name="T28" fmla="+- 0 1533 1514"/>
                  <a:gd name="T29" fmla="*/ T28 w 43"/>
                  <a:gd name="T30" fmla="+- 0 4562 4494"/>
                  <a:gd name="T31" fmla="*/ 4562 h 68"/>
                  <a:gd name="T32" fmla="+- 0 1536 1514"/>
                  <a:gd name="T33" fmla="*/ T32 w 43"/>
                  <a:gd name="T34" fmla="+- 0 4561 4494"/>
                  <a:gd name="T35" fmla="*/ 4561 h 68"/>
                  <a:gd name="T36" fmla="+- 0 1541 1514"/>
                  <a:gd name="T37" fmla="*/ T36 w 43"/>
                  <a:gd name="T38" fmla="+- 0 4559 4494"/>
                  <a:gd name="T39" fmla="*/ 4559 h 68"/>
                  <a:gd name="T40" fmla="+- 0 1544 1514"/>
                  <a:gd name="T41" fmla="*/ T40 w 43"/>
                  <a:gd name="T42" fmla="+- 0 4558 4494"/>
                  <a:gd name="T43" fmla="*/ 4558 h 68"/>
                  <a:gd name="T44" fmla="+- 0 1548 1514"/>
                  <a:gd name="T45" fmla="*/ T44 w 43"/>
                  <a:gd name="T46" fmla="+- 0 4555 4494"/>
                  <a:gd name="T47" fmla="*/ 4555 h 68"/>
                  <a:gd name="T48" fmla="+- 0 1529 1514"/>
                  <a:gd name="T49" fmla="*/ T48 w 43"/>
                  <a:gd name="T50" fmla="+- 0 4555 4494"/>
                  <a:gd name="T51" fmla="*/ 4555 h 68"/>
                  <a:gd name="T52" fmla="+- 0 1525 1514"/>
                  <a:gd name="T53" fmla="*/ T52 w 43"/>
                  <a:gd name="T54" fmla="+- 0 4554 4494"/>
                  <a:gd name="T55" fmla="*/ 4554 h 68"/>
                  <a:gd name="T56" fmla="+- 0 1521 1514"/>
                  <a:gd name="T57" fmla="*/ T56 w 43"/>
                  <a:gd name="T58" fmla="+- 0 4554 4494"/>
                  <a:gd name="T59" fmla="*/ 4554 h 68"/>
                  <a:gd name="T60" fmla="+- 0 1519 1514"/>
                  <a:gd name="T61" fmla="*/ T60 w 43"/>
                  <a:gd name="T62" fmla="+- 0 4553 4494"/>
                  <a:gd name="T63" fmla="*/ 4553 h 68"/>
                  <a:gd name="T64" fmla="+- 0 1517 1514"/>
                  <a:gd name="T65" fmla="*/ T64 w 43"/>
                  <a:gd name="T66" fmla="+- 0 4552 4494"/>
                  <a:gd name="T67" fmla="*/ 455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0"/>
                    </a:lnTo>
                    <a:lnTo>
                      <a:pt x="2" y="62"/>
                    </a:lnTo>
                    <a:lnTo>
                      <a:pt x="2" y="64"/>
                    </a:lnTo>
                    <a:lnTo>
                      <a:pt x="15" y="68"/>
                    </a:lnTo>
                    <a:lnTo>
                      <a:pt x="19" y="68"/>
                    </a:lnTo>
                    <a:lnTo>
                      <a:pt x="22" y="67"/>
                    </a:lnTo>
                    <a:lnTo>
                      <a:pt x="27" y="65"/>
                    </a:lnTo>
                    <a:lnTo>
                      <a:pt x="30" y="64"/>
                    </a:lnTo>
                    <a:lnTo>
                      <a:pt x="34" y="61"/>
                    </a:lnTo>
                    <a:lnTo>
                      <a:pt x="15" y="61"/>
                    </a:lnTo>
                    <a:lnTo>
                      <a:pt x="11" y="60"/>
                    </a:lnTo>
                    <a:lnTo>
                      <a:pt x="7" y="60"/>
                    </a:lnTo>
                    <a:lnTo>
                      <a:pt x="5"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6" name="Freeform 1276"/>
              <p:cNvSpPr>
                <a:spLocks/>
              </p:cNvSpPr>
              <p:nvPr/>
            </p:nvSpPr>
            <p:spPr bwMode="auto">
              <a:xfrm>
                <a:off x="1514" y="4494"/>
                <a:ext cx="43" cy="68"/>
              </a:xfrm>
              <a:custGeom>
                <a:avLst/>
                <a:gdLst>
                  <a:gd name="T0" fmla="+- 0 1556 1514"/>
                  <a:gd name="T1" fmla="*/ T0 w 43"/>
                  <a:gd name="T2" fmla="+- 0 4531 4494"/>
                  <a:gd name="T3" fmla="*/ 4531 h 68"/>
                  <a:gd name="T4" fmla="+- 0 1548 1514"/>
                  <a:gd name="T5" fmla="*/ T4 w 43"/>
                  <a:gd name="T6" fmla="+- 0 4531 4494"/>
                  <a:gd name="T7" fmla="*/ 4531 h 68"/>
                  <a:gd name="T8" fmla="+- 0 1548 1514"/>
                  <a:gd name="T9" fmla="*/ T8 w 43"/>
                  <a:gd name="T10" fmla="+- 0 4535 4494"/>
                  <a:gd name="T11" fmla="*/ 4535 h 68"/>
                  <a:gd name="T12" fmla="+- 0 1547 1514"/>
                  <a:gd name="T13" fmla="*/ T12 w 43"/>
                  <a:gd name="T14" fmla="+- 0 4538 4494"/>
                  <a:gd name="T15" fmla="*/ 4538 h 68"/>
                  <a:gd name="T16" fmla="+- 0 1533 1514"/>
                  <a:gd name="T17" fmla="*/ T16 w 43"/>
                  <a:gd name="T18" fmla="+- 0 4555 4494"/>
                  <a:gd name="T19" fmla="*/ 4555 h 68"/>
                  <a:gd name="T20" fmla="+- 0 1548 1514"/>
                  <a:gd name="T21" fmla="*/ T20 w 43"/>
                  <a:gd name="T22" fmla="+- 0 4555 4494"/>
                  <a:gd name="T23" fmla="*/ 4555 h 68"/>
                  <a:gd name="T24" fmla="+- 0 1556 1514"/>
                  <a:gd name="T25" fmla="*/ T24 w 43"/>
                  <a:gd name="T26" fmla="+- 0 4537 4494"/>
                  <a:gd name="T27" fmla="*/ 4537 h 68"/>
                  <a:gd name="T28" fmla="+- 0 1556 1514"/>
                  <a:gd name="T29" fmla="*/ T28 w 43"/>
                  <a:gd name="T30" fmla="+- 0 4531 4494"/>
                  <a:gd name="T31" fmla="*/ 4531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4"/>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7" name="Freeform 1275"/>
              <p:cNvSpPr>
                <a:spLocks/>
              </p:cNvSpPr>
              <p:nvPr/>
            </p:nvSpPr>
            <p:spPr bwMode="auto">
              <a:xfrm>
                <a:off x="1514" y="4494"/>
                <a:ext cx="43" cy="68"/>
              </a:xfrm>
              <a:custGeom>
                <a:avLst/>
                <a:gdLst>
                  <a:gd name="T0" fmla="+- 0 1538 1514"/>
                  <a:gd name="T1" fmla="*/ T0 w 43"/>
                  <a:gd name="T2" fmla="+- 0 4494 4494"/>
                  <a:gd name="T3" fmla="*/ 4494 h 68"/>
                  <a:gd name="T4" fmla="+- 0 1532 1514"/>
                  <a:gd name="T5" fmla="*/ T4 w 43"/>
                  <a:gd name="T6" fmla="+- 0 4494 4494"/>
                  <a:gd name="T7" fmla="*/ 4494 h 68"/>
                  <a:gd name="T8" fmla="+- 0 1528 1514"/>
                  <a:gd name="T9" fmla="*/ T8 w 43"/>
                  <a:gd name="T10" fmla="+- 0 4495 4494"/>
                  <a:gd name="T11" fmla="*/ 4495 h 68"/>
                  <a:gd name="T12" fmla="+- 0 1514 1514"/>
                  <a:gd name="T13" fmla="*/ T12 w 43"/>
                  <a:gd name="T14" fmla="+- 0 4520 4494"/>
                  <a:gd name="T15" fmla="*/ 4520 h 68"/>
                  <a:gd name="T16" fmla="+- 0 1514 1514"/>
                  <a:gd name="T17" fmla="*/ T16 w 43"/>
                  <a:gd name="T18" fmla="+- 0 4521 4494"/>
                  <a:gd name="T19" fmla="*/ 4521 h 68"/>
                  <a:gd name="T20" fmla="+- 0 1529 1514"/>
                  <a:gd name="T21" fmla="*/ T20 w 43"/>
                  <a:gd name="T22" fmla="+- 0 4535 4494"/>
                  <a:gd name="T23" fmla="*/ 4535 h 68"/>
                  <a:gd name="T24" fmla="+- 0 1536 1514"/>
                  <a:gd name="T25" fmla="*/ T24 w 43"/>
                  <a:gd name="T26" fmla="+- 0 4535 4494"/>
                  <a:gd name="T27" fmla="*/ 4535 h 68"/>
                  <a:gd name="T28" fmla="+- 0 1539 1514"/>
                  <a:gd name="T29" fmla="*/ T28 w 43"/>
                  <a:gd name="T30" fmla="+- 0 4535 4494"/>
                  <a:gd name="T31" fmla="*/ 4535 h 68"/>
                  <a:gd name="T32" fmla="+- 0 1544 1514"/>
                  <a:gd name="T33" fmla="*/ T32 w 43"/>
                  <a:gd name="T34" fmla="+- 0 4533 4494"/>
                  <a:gd name="T35" fmla="*/ 4533 h 68"/>
                  <a:gd name="T36" fmla="+- 0 1546 1514"/>
                  <a:gd name="T37" fmla="*/ T36 w 43"/>
                  <a:gd name="T38" fmla="+- 0 4532 4494"/>
                  <a:gd name="T39" fmla="*/ 4532 h 68"/>
                  <a:gd name="T40" fmla="+- 0 1548 1514"/>
                  <a:gd name="T41" fmla="*/ T40 w 43"/>
                  <a:gd name="T42" fmla="+- 0 4531 4494"/>
                  <a:gd name="T43" fmla="*/ 4531 h 68"/>
                  <a:gd name="T44" fmla="+- 0 1556 1514"/>
                  <a:gd name="T45" fmla="*/ T44 w 43"/>
                  <a:gd name="T46" fmla="+- 0 4531 4494"/>
                  <a:gd name="T47" fmla="*/ 4531 h 68"/>
                  <a:gd name="T48" fmla="+- 0 1556 1514"/>
                  <a:gd name="T49" fmla="*/ T48 w 43"/>
                  <a:gd name="T50" fmla="+- 0 4529 4494"/>
                  <a:gd name="T51" fmla="*/ 4529 h 68"/>
                  <a:gd name="T52" fmla="+- 0 1532 1514"/>
                  <a:gd name="T53" fmla="*/ T52 w 43"/>
                  <a:gd name="T54" fmla="+- 0 4529 4494"/>
                  <a:gd name="T55" fmla="*/ 4529 h 68"/>
                  <a:gd name="T56" fmla="+- 0 1530 1514"/>
                  <a:gd name="T57" fmla="*/ T56 w 43"/>
                  <a:gd name="T58" fmla="+- 0 4528 4494"/>
                  <a:gd name="T59" fmla="*/ 4528 h 68"/>
                  <a:gd name="T60" fmla="+- 0 1523 1514"/>
                  <a:gd name="T61" fmla="*/ T60 w 43"/>
                  <a:gd name="T62" fmla="+- 0 4519 4494"/>
                  <a:gd name="T63" fmla="*/ 4519 h 68"/>
                  <a:gd name="T64" fmla="+- 0 1523 1514"/>
                  <a:gd name="T65" fmla="*/ T64 w 43"/>
                  <a:gd name="T66" fmla="+- 0 4513 4494"/>
                  <a:gd name="T67" fmla="*/ 4513 h 68"/>
                  <a:gd name="T68" fmla="+- 0 1533 1514"/>
                  <a:gd name="T69" fmla="*/ T68 w 43"/>
                  <a:gd name="T70" fmla="+- 0 4501 4494"/>
                  <a:gd name="T71" fmla="*/ 4501 h 68"/>
                  <a:gd name="T72" fmla="+- 0 1551 1514"/>
                  <a:gd name="T73" fmla="*/ T72 w 43"/>
                  <a:gd name="T74" fmla="+- 0 4501 4494"/>
                  <a:gd name="T75" fmla="*/ 4501 h 68"/>
                  <a:gd name="T76" fmla="+- 0 1550 1514"/>
                  <a:gd name="T77" fmla="*/ T76 w 43"/>
                  <a:gd name="T78" fmla="+- 0 4500 4494"/>
                  <a:gd name="T79" fmla="*/ 4500 h 68"/>
                  <a:gd name="T80" fmla="+- 0 1547 1514"/>
                  <a:gd name="T81" fmla="*/ T80 w 43"/>
                  <a:gd name="T82" fmla="+- 0 4497 4494"/>
                  <a:gd name="T83" fmla="*/ 4497 h 68"/>
                  <a:gd name="T84" fmla="+- 0 1545 1514"/>
                  <a:gd name="T85" fmla="*/ T84 w 43"/>
                  <a:gd name="T86" fmla="+- 0 4496 4494"/>
                  <a:gd name="T87" fmla="*/ 4496 h 68"/>
                  <a:gd name="T88" fmla="+- 0 1541 1514"/>
                  <a:gd name="T89" fmla="*/ T88 w 43"/>
                  <a:gd name="T90" fmla="+- 0 4495 4494"/>
                  <a:gd name="T91" fmla="*/ 4495 h 68"/>
                  <a:gd name="T92" fmla="+- 0 1538 1514"/>
                  <a:gd name="T93" fmla="*/ T92 w 43"/>
                  <a:gd name="T94" fmla="+- 0 4494 4494"/>
                  <a:gd name="T95"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5"/>
                    </a:lnTo>
                    <a:lnTo>
                      <a:pt x="18" y="35"/>
                    </a:lnTo>
                    <a:lnTo>
                      <a:pt x="16" y="34"/>
                    </a:lnTo>
                    <a:lnTo>
                      <a:pt x="9" y="25"/>
                    </a:lnTo>
                    <a:lnTo>
                      <a:pt x="9" y="19"/>
                    </a:lnTo>
                    <a:lnTo>
                      <a:pt x="19" y="7"/>
                    </a:lnTo>
                    <a:lnTo>
                      <a:pt x="37" y="7"/>
                    </a:lnTo>
                    <a:lnTo>
                      <a:pt x="36" y="6"/>
                    </a:lnTo>
                    <a:lnTo>
                      <a:pt x="33" y="3"/>
                    </a:lnTo>
                    <a:lnTo>
                      <a:pt x="31" y="2"/>
                    </a:lnTo>
                    <a:lnTo>
                      <a:pt x="27"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8" name="Freeform 1274"/>
              <p:cNvSpPr>
                <a:spLocks/>
              </p:cNvSpPr>
              <p:nvPr/>
            </p:nvSpPr>
            <p:spPr bwMode="auto">
              <a:xfrm>
                <a:off x="1514" y="4494"/>
                <a:ext cx="43" cy="68"/>
              </a:xfrm>
              <a:custGeom>
                <a:avLst/>
                <a:gdLst>
                  <a:gd name="T0" fmla="+- 0 1551 1514"/>
                  <a:gd name="T1" fmla="*/ T0 w 43"/>
                  <a:gd name="T2" fmla="+- 0 4501 4494"/>
                  <a:gd name="T3" fmla="*/ 4501 h 68"/>
                  <a:gd name="T4" fmla="+- 0 1537 1514"/>
                  <a:gd name="T5" fmla="*/ T4 w 43"/>
                  <a:gd name="T6" fmla="+- 0 4501 4494"/>
                  <a:gd name="T7" fmla="*/ 4501 h 68"/>
                  <a:gd name="T8" fmla="+- 0 1539 1514"/>
                  <a:gd name="T9" fmla="*/ T8 w 43"/>
                  <a:gd name="T10" fmla="+- 0 4502 4494"/>
                  <a:gd name="T11" fmla="*/ 4502 h 68"/>
                  <a:gd name="T12" fmla="+- 0 1542 1514"/>
                  <a:gd name="T13" fmla="*/ T12 w 43"/>
                  <a:gd name="T14" fmla="+- 0 4503 4494"/>
                  <a:gd name="T15" fmla="*/ 4503 h 68"/>
                  <a:gd name="T16" fmla="+- 0 1548 1514"/>
                  <a:gd name="T17" fmla="*/ T16 w 43"/>
                  <a:gd name="T18" fmla="+- 0 4524 4494"/>
                  <a:gd name="T19" fmla="*/ 4524 h 68"/>
                  <a:gd name="T20" fmla="+- 0 1546 1514"/>
                  <a:gd name="T21" fmla="*/ T20 w 43"/>
                  <a:gd name="T22" fmla="+- 0 4526 4494"/>
                  <a:gd name="T23" fmla="*/ 4526 h 68"/>
                  <a:gd name="T24" fmla="+- 0 1544 1514"/>
                  <a:gd name="T25" fmla="*/ T24 w 43"/>
                  <a:gd name="T26" fmla="+- 0 4527 4494"/>
                  <a:gd name="T27" fmla="*/ 4527 h 68"/>
                  <a:gd name="T28" fmla="+- 0 1539 1514"/>
                  <a:gd name="T29" fmla="*/ T28 w 43"/>
                  <a:gd name="T30" fmla="+- 0 4528 4494"/>
                  <a:gd name="T31" fmla="*/ 4528 h 68"/>
                  <a:gd name="T32" fmla="+- 0 1537 1514"/>
                  <a:gd name="T33" fmla="*/ T32 w 43"/>
                  <a:gd name="T34" fmla="+- 0 4529 4494"/>
                  <a:gd name="T35" fmla="*/ 4529 h 68"/>
                  <a:gd name="T36" fmla="+- 0 1556 1514"/>
                  <a:gd name="T37" fmla="*/ T36 w 43"/>
                  <a:gd name="T38" fmla="+- 0 4529 4494"/>
                  <a:gd name="T39" fmla="*/ 4529 h 68"/>
                  <a:gd name="T40" fmla="+- 0 1553 1514"/>
                  <a:gd name="T41" fmla="*/ T40 w 43"/>
                  <a:gd name="T42" fmla="+- 0 4505 4494"/>
                  <a:gd name="T43" fmla="*/ 4505 h 68"/>
                  <a:gd name="T44" fmla="+- 0 1551 1514"/>
                  <a:gd name="T45" fmla="*/ T44 w 43"/>
                  <a:gd name="T46" fmla="+- 0 4501 4494"/>
                  <a:gd name="T4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0"/>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7" name="Group 1269"/>
            <p:cNvGrpSpPr>
              <a:grpSpLocks/>
            </p:cNvGrpSpPr>
            <p:nvPr/>
          </p:nvGrpSpPr>
          <p:grpSpPr bwMode="auto">
            <a:xfrm>
              <a:off x="1583" y="4031"/>
              <a:ext cx="80" cy="658"/>
              <a:chOff x="1583" y="4031"/>
              <a:chExt cx="80" cy="658"/>
            </a:xfrm>
          </p:grpSpPr>
          <p:sp>
            <p:nvSpPr>
              <p:cNvPr id="38332" name="Freeform 1272"/>
              <p:cNvSpPr>
                <a:spLocks/>
              </p:cNvSpPr>
              <p:nvPr/>
            </p:nvSpPr>
            <p:spPr bwMode="auto">
              <a:xfrm>
                <a:off x="1583" y="4031"/>
                <a:ext cx="80" cy="658"/>
              </a:xfrm>
              <a:custGeom>
                <a:avLst/>
                <a:gdLst>
                  <a:gd name="T0" fmla="+- 0 1583 1583"/>
                  <a:gd name="T1" fmla="*/ T0 w 80"/>
                  <a:gd name="T2" fmla="+- 0 4031 4031"/>
                  <a:gd name="T3" fmla="*/ 4031 h 658"/>
                  <a:gd name="T4" fmla="+- 0 1585 1583"/>
                  <a:gd name="T5" fmla="*/ T4 w 80"/>
                  <a:gd name="T6" fmla="+- 0 4033 4031"/>
                  <a:gd name="T7" fmla="*/ 4033 h 658"/>
                  <a:gd name="T8" fmla="+- 0 1585 1583"/>
                  <a:gd name="T9" fmla="*/ T8 w 80"/>
                  <a:gd name="T10" fmla="+- 0 4688 4031"/>
                  <a:gd name="T11" fmla="*/ 4688 h 658"/>
                  <a:gd name="T12" fmla="+- 0 1583 1583"/>
                  <a:gd name="T13" fmla="*/ T12 w 80"/>
                  <a:gd name="T14" fmla="+- 0 4689 4031"/>
                  <a:gd name="T15" fmla="*/ 4689 h 658"/>
                  <a:gd name="T16" fmla="+- 0 1662 1583"/>
                  <a:gd name="T17" fmla="*/ T16 w 80"/>
                  <a:gd name="T18" fmla="+- 0 4689 4031"/>
                  <a:gd name="T19" fmla="*/ 4689 h 658"/>
                  <a:gd name="T20" fmla="+- 0 1661 1583"/>
                  <a:gd name="T21" fmla="*/ T20 w 80"/>
                  <a:gd name="T22" fmla="+- 0 4688 4031"/>
                  <a:gd name="T23" fmla="*/ 4688 h 658"/>
                  <a:gd name="T24" fmla="+- 0 1661 1583"/>
                  <a:gd name="T25" fmla="*/ T24 w 80"/>
                  <a:gd name="T26" fmla="+- 0 4466 4031"/>
                  <a:gd name="T27" fmla="*/ 4466 h 658"/>
                  <a:gd name="T28" fmla="+- 0 1591 1583"/>
                  <a:gd name="T29" fmla="*/ T28 w 80"/>
                  <a:gd name="T30" fmla="+- 0 4466 4031"/>
                  <a:gd name="T31" fmla="*/ 4466 h 658"/>
                  <a:gd name="T32" fmla="+- 0 1589 1583"/>
                  <a:gd name="T33" fmla="*/ T32 w 80"/>
                  <a:gd name="T34" fmla="+- 0 4463 4031"/>
                  <a:gd name="T35" fmla="*/ 4463 h 658"/>
                  <a:gd name="T36" fmla="+- 0 1591 1583"/>
                  <a:gd name="T37" fmla="*/ T36 w 80"/>
                  <a:gd name="T38" fmla="+- 0 4461 4031"/>
                  <a:gd name="T39" fmla="*/ 4461 h 658"/>
                  <a:gd name="T40" fmla="+- 0 1661 1583"/>
                  <a:gd name="T41" fmla="*/ T40 w 80"/>
                  <a:gd name="T42" fmla="+- 0 4461 4031"/>
                  <a:gd name="T43" fmla="*/ 4461 h 658"/>
                  <a:gd name="T44" fmla="+- 0 1661 1583"/>
                  <a:gd name="T45" fmla="*/ T44 w 80"/>
                  <a:gd name="T46" fmla="+- 0 4451 4031"/>
                  <a:gd name="T47" fmla="*/ 4451 h 658"/>
                  <a:gd name="T48" fmla="+- 0 1604 1583"/>
                  <a:gd name="T49" fmla="*/ T48 w 80"/>
                  <a:gd name="T50" fmla="+- 0 4451 4031"/>
                  <a:gd name="T51" fmla="*/ 4451 h 658"/>
                  <a:gd name="T52" fmla="+- 0 1602 1583"/>
                  <a:gd name="T53" fmla="*/ T52 w 80"/>
                  <a:gd name="T54" fmla="+- 0 4449 4031"/>
                  <a:gd name="T55" fmla="*/ 4449 h 658"/>
                  <a:gd name="T56" fmla="+- 0 1604 1583"/>
                  <a:gd name="T57" fmla="*/ T56 w 80"/>
                  <a:gd name="T58" fmla="+- 0 4446 4031"/>
                  <a:gd name="T59" fmla="*/ 4446 h 658"/>
                  <a:gd name="T60" fmla="+- 0 1661 1583"/>
                  <a:gd name="T61" fmla="*/ T60 w 80"/>
                  <a:gd name="T62" fmla="+- 0 4446 4031"/>
                  <a:gd name="T63" fmla="*/ 4446 h 658"/>
                  <a:gd name="T64" fmla="+- 0 1661 1583"/>
                  <a:gd name="T65" fmla="*/ T64 w 80"/>
                  <a:gd name="T66" fmla="+- 0 4033 4031"/>
                  <a:gd name="T67" fmla="*/ 4033 h 658"/>
                  <a:gd name="T68" fmla="+- 0 1663 1583"/>
                  <a:gd name="T69" fmla="*/ T68 w 80"/>
                  <a:gd name="T70" fmla="+- 0 4031 4031"/>
                  <a:gd name="T71" fmla="*/ 4031 h 658"/>
                  <a:gd name="T72" fmla="+- 0 1583 1583"/>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657"/>
                    </a:lnTo>
                    <a:lnTo>
                      <a:pt x="0" y="658"/>
                    </a:lnTo>
                    <a:lnTo>
                      <a:pt x="79" y="658"/>
                    </a:lnTo>
                    <a:lnTo>
                      <a:pt x="78" y="657"/>
                    </a:lnTo>
                    <a:lnTo>
                      <a:pt x="78" y="435"/>
                    </a:lnTo>
                    <a:lnTo>
                      <a:pt x="8" y="435"/>
                    </a:lnTo>
                    <a:lnTo>
                      <a:pt x="6" y="432"/>
                    </a:lnTo>
                    <a:lnTo>
                      <a:pt x="8" y="430"/>
                    </a:lnTo>
                    <a:lnTo>
                      <a:pt x="78" y="430"/>
                    </a:lnTo>
                    <a:lnTo>
                      <a:pt x="78" y="420"/>
                    </a:lnTo>
                    <a:lnTo>
                      <a:pt x="21" y="420"/>
                    </a:lnTo>
                    <a:lnTo>
                      <a:pt x="19" y="418"/>
                    </a:lnTo>
                    <a:lnTo>
                      <a:pt x="21"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3" name="Freeform 1271"/>
              <p:cNvSpPr>
                <a:spLocks/>
              </p:cNvSpPr>
              <p:nvPr/>
            </p:nvSpPr>
            <p:spPr bwMode="auto">
              <a:xfrm>
                <a:off x="1583" y="4031"/>
                <a:ext cx="80" cy="658"/>
              </a:xfrm>
              <a:custGeom>
                <a:avLst/>
                <a:gdLst>
                  <a:gd name="T0" fmla="+- 0 1651 1583"/>
                  <a:gd name="T1" fmla="*/ T0 w 80"/>
                  <a:gd name="T2" fmla="+- 0 4461 4031"/>
                  <a:gd name="T3" fmla="*/ 4461 h 658"/>
                  <a:gd name="T4" fmla="+- 0 1627 1583"/>
                  <a:gd name="T5" fmla="*/ T4 w 80"/>
                  <a:gd name="T6" fmla="+- 0 4461 4031"/>
                  <a:gd name="T7" fmla="*/ 4461 h 658"/>
                  <a:gd name="T8" fmla="+- 0 1629 1583"/>
                  <a:gd name="T9" fmla="*/ T8 w 80"/>
                  <a:gd name="T10" fmla="+- 0 4463 4031"/>
                  <a:gd name="T11" fmla="*/ 4463 h 658"/>
                  <a:gd name="T12" fmla="+- 0 1627 1583"/>
                  <a:gd name="T13" fmla="*/ T12 w 80"/>
                  <a:gd name="T14" fmla="+- 0 4466 4031"/>
                  <a:gd name="T15" fmla="*/ 4466 h 658"/>
                  <a:gd name="T16" fmla="+- 0 1651 1583"/>
                  <a:gd name="T17" fmla="*/ T16 w 80"/>
                  <a:gd name="T18" fmla="+- 0 4466 4031"/>
                  <a:gd name="T19" fmla="*/ 4466 h 658"/>
                  <a:gd name="T20" fmla="+- 0 1649 1583"/>
                  <a:gd name="T21" fmla="*/ T20 w 80"/>
                  <a:gd name="T22" fmla="+- 0 4463 4031"/>
                  <a:gd name="T23" fmla="*/ 4463 h 658"/>
                  <a:gd name="T24" fmla="+- 0 1651 1583"/>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8" y="430"/>
                    </a:moveTo>
                    <a:lnTo>
                      <a:pt x="44" y="430"/>
                    </a:lnTo>
                    <a:lnTo>
                      <a:pt x="46" y="432"/>
                    </a:lnTo>
                    <a:lnTo>
                      <a:pt x="44" y="435"/>
                    </a:lnTo>
                    <a:lnTo>
                      <a:pt x="68" y="435"/>
                    </a:lnTo>
                    <a:lnTo>
                      <a:pt x="66" y="432"/>
                    </a:lnTo>
                    <a:lnTo>
                      <a:pt x="6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4" name="Freeform 1270"/>
              <p:cNvSpPr>
                <a:spLocks/>
              </p:cNvSpPr>
              <p:nvPr/>
            </p:nvSpPr>
            <p:spPr bwMode="auto">
              <a:xfrm>
                <a:off x="1583" y="4031"/>
                <a:ext cx="80" cy="658"/>
              </a:xfrm>
              <a:custGeom>
                <a:avLst/>
                <a:gdLst>
                  <a:gd name="T0" fmla="+- 0 1661 1583"/>
                  <a:gd name="T1" fmla="*/ T0 w 80"/>
                  <a:gd name="T2" fmla="+- 0 4446 4031"/>
                  <a:gd name="T3" fmla="*/ 4446 h 658"/>
                  <a:gd name="T4" fmla="+- 0 1640 1583"/>
                  <a:gd name="T5" fmla="*/ T4 w 80"/>
                  <a:gd name="T6" fmla="+- 0 4446 4031"/>
                  <a:gd name="T7" fmla="*/ 4446 h 658"/>
                  <a:gd name="T8" fmla="+- 0 1643 1583"/>
                  <a:gd name="T9" fmla="*/ T8 w 80"/>
                  <a:gd name="T10" fmla="+- 0 4449 4031"/>
                  <a:gd name="T11" fmla="*/ 4449 h 658"/>
                  <a:gd name="T12" fmla="+- 0 1640 1583"/>
                  <a:gd name="T13" fmla="*/ T12 w 80"/>
                  <a:gd name="T14" fmla="+- 0 4451 4031"/>
                  <a:gd name="T15" fmla="*/ 4451 h 658"/>
                  <a:gd name="T16" fmla="+- 0 1661 1583"/>
                  <a:gd name="T17" fmla="*/ T16 w 80"/>
                  <a:gd name="T18" fmla="+- 0 4451 4031"/>
                  <a:gd name="T19" fmla="*/ 4451 h 658"/>
                  <a:gd name="T20" fmla="+- 0 1661 1583"/>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57" y="415"/>
                    </a:lnTo>
                    <a:lnTo>
                      <a:pt x="60" y="418"/>
                    </a:lnTo>
                    <a:lnTo>
                      <a:pt x="57"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8" name="Group 1267"/>
            <p:cNvGrpSpPr>
              <a:grpSpLocks/>
            </p:cNvGrpSpPr>
            <p:nvPr/>
          </p:nvGrpSpPr>
          <p:grpSpPr bwMode="auto">
            <a:xfrm>
              <a:off x="1589" y="4463"/>
              <a:ext cx="73" cy="2"/>
              <a:chOff x="1589" y="4463"/>
              <a:chExt cx="73" cy="2"/>
            </a:xfrm>
          </p:grpSpPr>
          <p:sp>
            <p:nvSpPr>
              <p:cNvPr id="38331" name="Freeform 1268"/>
              <p:cNvSpPr>
                <a:spLocks/>
              </p:cNvSpPr>
              <p:nvPr/>
            </p:nvSpPr>
            <p:spPr bwMode="auto">
              <a:xfrm>
                <a:off x="1589" y="4463"/>
                <a:ext cx="73" cy="2"/>
              </a:xfrm>
              <a:custGeom>
                <a:avLst/>
                <a:gdLst>
                  <a:gd name="T0" fmla="+- 0 1589 1589"/>
                  <a:gd name="T1" fmla="*/ T0 w 73"/>
                  <a:gd name="T2" fmla="+- 0 1661 1589"/>
                  <a:gd name="T3" fmla="*/ T2 w 73"/>
                </a:gdLst>
                <a:ahLst/>
                <a:cxnLst>
                  <a:cxn ang="0">
                    <a:pos x="T1" y="0"/>
                  </a:cxn>
                  <a:cxn ang="0">
                    <a:pos x="T3" y="0"/>
                  </a:cxn>
                </a:cxnLst>
                <a:rect l="0" t="0" r="r" b="b"/>
                <a:pathLst>
                  <a:path w="73">
                    <a:moveTo>
                      <a:pt x="0" y="0"/>
                    </a:moveTo>
                    <a:lnTo>
                      <a:pt x="7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59" name="Group 1265"/>
            <p:cNvGrpSpPr>
              <a:grpSpLocks/>
            </p:cNvGrpSpPr>
            <p:nvPr/>
          </p:nvGrpSpPr>
          <p:grpSpPr bwMode="auto">
            <a:xfrm>
              <a:off x="1602" y="4446"/>
              <a:ext cx="42" cy="6"/>
              <a:chOff x="1602" y="4446"/>
              <a:chExt cx="42" cy="6"/>
            </a:xfrm>
          </p:grpSpPr>
          <p:sp>
            <p:nvSpPr>
              <p:cNvPr id="38330" name="Freeform 1266"/>
              <p:cNvSpPr>
                <a:spLocks/>
              </p:cNvSpPr>
              <p:nvPr/>
            </p:nvSpPr>
            <p:spPr bwMode="auto">
              <a:xfrm>
                <a:off x="1602" y="4446"/>
                <a:ext cx="42" cy="6"/>
              </a:xfrm>
              <a:custGeom>
                <a:avLst/>
                <a:gdLst>
                  <a:gd name="T0" fmla="+- 0 1640 1602"/>
                  <a:gd name="T1" fmla="*/ T0 w 42"/>
                  <a:gd name="T2" fmla="+- 0 4446 4446"/>
                  <a:gd name="T3" fmla="*/ 4446 h 6"/>
                  <a:gd name="T4" fmla="+- 0 1604 1602"/>
                  <a:gd name="T5" fmla="*/ T4 w 42"/>
                  <a:gd name="T6" fmla="+- 0 4446 4446"/>
                  <a:gd name="T7" fmla="*/ 4446 h 6"/>
                  <a:gd name="T8" fmla="+- 0 1602 1602"/>
                  <a:gd name="T9" fmla="*/ T8 w 42"/>
                  <a:gd name="T10" fmla="+- 0 4449 4446"/>
                  <a:gd name="T11" fmla="*/ 4449 h 6"/>
                  <a:gd name="T12" fmla="+- 0 1604 1602"/>
                  <a:gd name="T13" fmla="*/ T12 w 42"/>
                  <a:gd name="T14" fmla="+- 0 4451 4446"/>
                  <a:gd name="T15" fmla="*/ 4451 h 6"/>
                  <a:gd name="T16" fmla="+- 0 1640 1602"/>
                  <a:gd name="T17" fmla="*/ T16 w 42"/>
                  <a:gd name="T18" fmla="+- 0 4451 4446"/>
                  <a:gd name="T19" fmla="*/ 4451 h 6"/>
                  <a:gd name="T20" fmla="+- 0 1643 1602"/>
                  <a:gd name="T21" fmla="*/ T20 w 42"/>
                  <a:gd name="T22" fmla="+- 0 4449 4446"/>
                  <a:gd name="T23" fmla="*/ 4449 h 6"/>
                  <a:gd name="T24" fmla="+- 0 1640 1602"/>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0" name="Group 1262"/>
            <p:cNvGrpSpPr>
              <a:grpSpLocks/>
            </p:cNvGrpSpPr>
            <p:nvPr/>
          </p:nvGrpSpPr>
          <p:grpSpPr bwMode="auto">
            <a:xfrm>
              <a:off x="1582" y="4031"/>
              <a:ext cx="3" cy="658"/>
              <a:chOff x="1582" y="4031"/>
              <a:chExt cx="3" cy="658"/>
            </a:xfrm>
          </p:grpSpPr>
          <p:sp>
            <p:nvSpPr>
              <p:cNvPr id="38328" name="Freeform 1264"/>
              <p:cNvSpPr>
                <a:spLocks/>
              </p:cNvSpPr>
              <p:nvPr/>
            </p:nvSpPr>
            <p:spPr bwMode="auto">
              <a:xfrm>
                <a:off x="1582" y="4031"/>
                <a:ext cx="3" cy="658"/>
              </a:xfrm>
              <a:custGeom>
                <a:avLst/>
                <a:gdLst>
                  <a:gd name="T0" fmla="+- 0 1582 1582"/>
                  <a:gd name="T1" fmla="*/ T0 w 3"/>
                  <a:gd name="T2" fmla="+- 0 4689 4031"/>
                  <a:gd name="T3" fmla="*/ 4689 h 658"/>
                  <a:gd name="T4" fmla="+- 0 1585 1582"/>
                  <a:gd name="T5" fmla="*/ T4 w 3"/>
                  <a:gd name="T6" fmla="+- 0 4689 4031"/>
                  <a:gd name="T7" fmla="*/ 4689 h 658"/>
                  <a:gd name="T8" fmla="+- 0 1585 1582"/>
                  <a:gd name="T9" fmla="*/ T8 w 3"/>
                  <a:gd name="T10" fmla="+- 0 4031 4031"/>
                  <a:gd name="T11" fmla="*/ 4031 h 658"/>
                  <a:gd name="T12" fmla="+- 0 1582 1582"/>
                  <a:gd name="T13" fmla="*/ T12 w 3"/>
                  <a:gd name="T14" fmla="+- 0 4031 4031"/>
                  <a:gd name="T15" fmla="*/ 4031 h 658"/>
                  <a:gd name="T16" fmla="+- 0 1582 1582"/>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329" name="Picture 126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6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61" name="Group 1260"/>
            <p:cNvGrpSpPr>
              <a:grpSpLocks/>
            </p:cNvGrpSpPr>
            <p:nvPr/>
          </p:nvGrpSpPr>
          <p:grpSpPr bwMode="auto">
            <a:xfrm>
              <a:off x="1568" y="4019"/>
              <a:ext cx="3" cy="656"/>
              <a:chOff x="1568" y="4019"/>
              <a:chExt cx="3" cy="656"/>
            </a:xfrm>
          </p:grpSpPr>
          <p:sp>
            <p:nvSpPr>
              <p:cNvPr id="38327" name="Freeform 1261"/>
              <p:cNvSpPr>
                <a:spLocks/>
              </p:cNvSpPr>
              <p:nvPr/>
            </p:nvSpPr>
            <p:spPr bwMode="auto">
              <a:xfrm>
                <a:off x="1568" y="4019"/>
                <a:ext cx="3" cy="656"/>
              </a:xfrm>
              <a:custGeom>
                <a:avLst/>
                <a:gdLst>
                  <a:gd name="T0" fmla="+- 0 1568 1568"/>
                  <a:gd name="T1" fmla="*/ T0 w 3"/>
                  <a:gd name="T2" fmla="+- 0 4675 4019"/>
                  <a:gd name="T3" fmla="*/ 4675 h 656"/>
                  <a:gd name="T4" fmla="+- 0 1570 1568"/>
                  <a:gd name="T5" fmla="*/ T4 w 3"/>
                  <a:gd name="T6" fmla="+- 0 4675 4019"/>
                  <a:gd name="T7" fmla="*/ 4675 h 656"/>
                  <a:gd name="T8" fmla="+- 0 1570 1568"/>
                  <a:gd name="T9" fmla="*/ T8 w 3"/>
                  <a:gd name="T10" fmla="+- 0 4019 4019"/>
                  <a:gd name="T11" fmla="*/ 4019 h 656"/>
                  <a:gd name="T12" fmla="+- 0 1568 1568"/>
                  <a:gd name="T13" fmla="*/ T12 w 3"/>
                  <a:gd name="T14" fmla="+- 0 4019 4019"/>
                  <a:gd name="T15" fmla="*/ 4019 h 656"/>
                  <a:gd name="T16" fmla="+- 0 1568 156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2" name="Group 1258"/>
            <p:cNvGrpSpPr>
              <a:grpSpLocks/>
            </p:cNvGrpSpPr>
            <p:nvPr/>
          </p:nvGrpSpPr>
          <p:grpSpPr bwMode="auto">
            <a:xfrm>
              <a:off x="1568" y="4018"/>
              <a:ext cx="82" cy="2"/>
              <a:chOff x="1568" y="4018"/>
              <a:chExt cx="82" cy="2"/>
            </a:xfrm>
          </p:grpSpPr>
          <p:sp>
            <p:nvSpPr>
              <p:cNvPr id="38326" name="Freeform 1259"/>
              <p:cNvSpPr>
                <a:spLocks/>
              </p:cNvSpPr>
              <p:nvPr/>
            </p:nvSpPr>
            <p:spPr bwMode="auto">
              <a:xfrm>
                <a:off x="1568" y="4018"/>
                <a:ext cx="82" cy="2"/>
              </a:xfrm>
              <a:custGeom>
                <a:avLst/>
                <a:gdLst>
                  <a:gd name="T0" fmla="+- 0 1568 1568"/>
                  <a:gd name="T1" fmla="*/ T0 w 82"/>
                  <a:gd name="T2" fmla="+- 0 1650 156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63" name="Group 1256"/>
            <p:cNvGrpSpPr>
              <a:grpSpLocks/>
            </p:cNvGrpSpPr>
            <p:nvPr/>
          </p:nvGrpSpPr>
          <p:grpSpPr bwMode="auto">
            <a:xfrm>
              <a:off x="1569" y="4674"/>
              <a:ext cx="80" cy="2"/>
              <a:chOff x="1569" y="4674"/>
              <a:chExt cx="80" cy="2"/>
            </a:xfrm>
          </p:grpSpPr>
          <p:sp>
            <p:nvSpPr>
              <p:cNvPr id="38325" name="Freeform 1257"/>
              <p:cNvSpPr>
                <a:spLocks/>
              </p:cNvSpPr>
              <p:nvPr/>
            </p:nvSpPr>
            <p:spPr bwMode="auto">
              <a:xfrm>
                <a:off x="1569" y="4674"/>
                <a:ext cx="80" cy="2"/>
              </a:xfrm>
              <a:custGeom>
                <a:avLst/>
                <a:gdLst>
                  <a:gd name="T0" fmla="+- 0 1569 1569"/>
                  <a:gd name="T1" fmla="*/ T0 w 80"/>
                  <a:gd name="T2" fmla="+- 0 1649 156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64" name="Group 1254"/>
            <p:cNvGrpSpPr>
              <a:grpSpLocks/>
            </p:cNvGrpSpPr>
            <p:nvPr/>
          </p:nvGrpSpPr>
          <p:grpSpPr bwMode="auto">
            <a:xfrm>
              <a:off x="1570" y="4672"/>
              <a:ext cx="80" cy="2"/>
              <a:chOff x="1570" y="4672"/>
              <a:chExt cx="80" cy="2"/>
            </a:xfrm>
          </p:grpSpPr>
          <p:sp>
            <p:nvSpPr>
              <p:cNvPr id="38324" name="Freeform 1255"/>
              <p:cNvSpPr>
                <a:spLocks/>
              </p:cNvSpPr>
              <p:nvPr/>
            </p:nvSpPr>
            <p:spPr bwMode="auto">
              <a:xfrm>
                <a:off x="1570" y="4672"/>
                <a:ext cx="80" cy="2"/>
              </a:xfrm>
              <a:custGeom>
                <a:avLst/>
                <a:gdLst>
                  <a:gd name="T0" fmla="+- 0 1570 1570"/>
                  <a:gd name="T1" fmla="*/ T0 w 80"/>
                  <a:gd name="T2" fmla="+- 0 1650 157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65" name="Group 1250"/>
            <p:cNvGrpSpPr>
              <a:grpSpLocks/>
            </p:cNvGrpSpPr>
            <p:nvPr/>
          </p:nvGrpSpPr>
          <p:grpSpPr bwMode="auto">
            <a:xfrm>
              <a:off x="1598" y="4125"/>
              <a:ext cx="38" cy="66"/>
              <a:chOff x="1598" y="4125"/>
              <a:chExt cx="38" cy="66"/>
            </a:xfrm>
          </p:grpSpPr>
          <p:sp>
            <p:nvSpPr>
              <p:cNvPr id="38321" name="Freeform 1253"/>
              <p:cNvSpPr>
                <a:spLocks/>
              </p:cNvSpPr>
              <p:nvPr/>
            </p:nvSpPr>
            <p:spPr bwMode="auto">
              <a:xfrm>
                <a:off x="1598" y="4125"/>
                <a:ext cx="38" cy="66"/>
              </a:xfrm>
              <a:custGeom>
                <a:avLst/>
                <a:gdLst>
                  <a:gd name="T0" fmla="+- 0 1633 1598"/>
                  <a:gd name="T1" fmla="*/ T0 w 38"/>
                  <a:gd name="T2" fmla="+- 0 4184 4125"/>
                  <a:gd name="T3" fmla="*/ 4184 h 66"/>
                  <a:gd name="T4" fmla="+- 0 1600 1598"/>
                  <a:gd name="T5" fmla="*/ T4 w 38"/>
                  <a:gd name="T6" fmla="+- 0 4184 4125"/>
                  <a:gd name="T7" fmla="*/ 4184 h 66"/>
                  <a:gd name="T8" fmla="+- 0 1599 1598"/>
                  <a:gd name="T9" fmla="*/ T8 w 38"/>
                  <a:gd name="T10" fmla="+- 0 4185 4125"/>
                  <a:gd name="T11" fmla="*/ 4185 h 66"/>
                  <a:gd name="T12" fmla="+- 0 1599 1598"/>
                  <a:gd name="T13" fmla="*/ T12 w 38"/>
                  <a:gd name="T14" fmla="+- 0 4185 4125"/>
                  <a:gd name="T15" fmla="*/ 4185 h 66"/>
                  <a:gd name="T16" fmla="+- 0 1598 1598"/>
                  <a:gd name="T17" fmla="*/ T16 w 38"/>
                  <a:gd name="T18" fmla="+- 0 4186 4125"/>
                  <a:gd name="T19" fmla="*/ 4186 h 66"/>
                  <a:gd name="T20" fmla="+- 0 1598 1598"/>
                  <a:gd name="T21" fmla="*/ T20 w 38"/>
                  <a:gd name="T22" fmla="+- 0 4190 4125"/>
                  <a:gd name="T23" fmla="*/ 4190 h 66"/>
                  <a:gd name="T24" fmla="+- 0 1599 1598"/>
                  <a:gd name="T25" fmla="*/ T24 w 38"/>
                  <a:gd name="T26" fmla="+- 0 4191 4125"/>
                  <a:gd name="T27" fmla="*/ 4191 h 66"/>
                  <a:gd name="T28" fmla="+- 0 1599 1598"/>
                  <a:gd name="T29" fmla="*/ T28 w 38"/>
                  <a:gd name="T30" fmla="+- 0 4191 4125"/>
                  <a:gd name="T31" fmla="*/ 4191 h 66"/>
                  <a:gd name="T32" fmla="+- 0 1634 1598"/>
                  <a:gd name="T33" fmla="*/ T32 w 38"/>
                  <a:gd name="T34" fmla="+- 0 4191 4125"/>
                  <a:gd name="T35" fmla="*/ 4191 h 66"/>
                  <a:gd name="T36" fmla="+- 0 1635 1598"/>
                  <a:gd name="T37" fmla="*/ T36 w 38"/>
                  <a:gd name="T38" fmla="+- 0 4191 4125"/>
                  <a:gd name="T39" fmla="*/ 4191 h 66"/>
                  <a:gd name="T40" fmla="+- 0 1635 1598"/>
                  <a:gd name="T41" fmla="*/ T40 w 38"/>
                  <a:gd name="T42" fmla="+- 0 4190 4125"/>
                  <a:gd name="T43" fmla="*/ 4190 h 66"/>
                  <a:gd name="T44" fmla="+- 0 1635 1598"/>
                  <a:gd name="T45" fmla="*/ T44 w 38"/>
                  <a:gd name="T46" fmla="+- 0 4186 4125"/>
                  <a:gd name="T47" fmla="*/ 4186 h 66"/>
                  <a:gd name="T48" fmla="+- 0 1635 1598"/>
                  <a:gd name="T49" fmla="*/ T48 w 38"/>
                  <a:gd name="T50" fmla="+- 0 4185 4125"/>
                  <a:gd name="T51" fmla="*/ 4185 h 66"/>
                  <a:gd name="T52" fmla="+- 0 1634 1598"/>
                  <a:gd name="T53" fmla="*/ T52 w 38"/>
                  <a:gd name="T54" fmla="+- 0 4185 4125"/>
                  <a:gd name="T55" fmla="*/ 4185 h 66"/>
                  <a:gd name="T56" fmla="+- 0 1633 1598"/>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22" name="Freeform 1252"/>
              <p:cNvSpPr>
                <a:spLocks/>
              </p:cNvSpPr>
              <p:nvPr/>
            </p:nvSpPr>
            <p:spPr bwMode="auto">
              <a:xfrm>
                <a:off x="1598" y="4125"/>
                <a:ext cx="38" cy="66"/>
              </a:xfrm>
              <a:custGeom>
                <a:avLst/>
                <a:gdLst>
                  <a:gd name="T0" fmla="+- 0 1622 1598"/>
                  <a:gd name="T1" fmla="*/ T0 w 38"/>
                  <a:gd name="T2" fmla="+- 0 4135 4125"/>
                  <a:gd name="T3" fmla="*/ 4135 h 66"/>
                  <a:gd name="T4" fmla="+- 0 1613 1598"/>
                  <a:gd name="T5" fmla="*/ T4 w 38"/>
                  <a:gd name="T6" fmla="+- 0 4135 4125"/>
                  <a:gd name="T7" fmla="*/ 4135 h 66"/>
                  <a:gd name="T8" fmla="+- 0 1613 1598"/>
                  <a:gd name="T9" fmla="*/ T8 w 38"/>
                  <a:gd name="T10" fmla="+- 0 4184 4125"/>
                  <a:gd name="T11" fmla="*/ 4184 h 66"/>
                  <a:gd name="T12" fmla="+- 0 1622 1598"/>
                  <a:gd name="T13" fmla="*/ T12 w 38"/>
                  <a:gd name="T14" fmla="+- 0 4184 4125"/>
                  <a:gd name="T15" fmla="*/ 4184 h 66"/>
                  <a:gd name="T16" fmla="+- 0 1622 1598"/>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23" name="Freeform 1251"/>
              <p:cNvSpPr>
                <a:spLocks/>
              </p:cNvSpPr>
              <p:nvPr/>
            </p:nvSpPr>
            <p:spPr bwMode="auto">
              <a:xfrm>
                <a:off x="1598" y="4125"/>
                <a:ext cx="38" cy="66"/>
              </a:xfrm>
              <a:custGeom>
                <a:avLst/>
                <a:gdLst>
                  <a:gd name="T0" fmla="+- 0 1620 1598"/>
                  <a:gd name="T1" fmla="*/ T0 w 38"/>
                  <a:gd name="T2" fmla="+- 0 4125 4125"/>
                  <a:gd name="T3" fmla="*/ 4125 h 66"/>
                  <a:gd name="T4" fmla="+- 0 1598 1598"/>
                  <a:gd name="T5" fmla="*/ T4 w 38"/>
                  <a:gd name="T6" fmla="+- 0 4141 4125"/>
                  <a:gd name="T7" fmla="*/ 4141 h 66"/>
                  <a:gd name="T8" fmla="+- 0 1598 1598"/>
                  <a:gd name="T9" fmla="*/ T8 w 38"/>
                  <a:gd name="T10" fmla="+- 0 4142 4125"/>
                  <a:gd name="T11" fmla="*/ 4142 h 66"/>
                  <a:gd name="T12" fmla="+- 0 1599 1598"/>
                  <a:gd name="T13" fmla="*/ T12 w 38"/>
                  <a:gd name="T14" fmla="+- 0 4143 4125"/>
                  <a:gd name="T15" fmla="*/ 4143 h 66"/>
                  <a:gd name="T16" fmla="+- 0 1601 1598"/>
                  <a:gd name="T17" fmla="*/ T16 w 38"/>
                  <a:gd name="T18" fmla="+- 0 4142 4125"/>
                  <a:gd name="T19" fmla="*/ 4142 h 66"/>
                  <a:gd name="T20" fmla="+- 0 1613 1598"/>
                  <a:gd name="T21" fmla="*/ T20 w 38"/>
                  <a:gd name="T22" fmla="+- 0 4135 4125"/>
                  <a:gd name="T23" fmla="*/ 4135 h 66"/>
                  <a:gd name="T24" fmla="+- 0 1622 1598"/>
                  <a:gd name="T25" fmla="*/ T24 w 38"/>
                  <a:gd name="T26" fmla="+- 0 4135 4125"/>
                  <a:gd name="T27" fmla="*/ 4135 h 66"/>
                  <a:gd name="T28" fmla="+- 0 1622 1598"/>
                  <a:gd name="T29" fmla="*/ T28 w 38"/>
                  <a:gd name="T30" fmla="+- 0 4126 4125"/>
                  <a:gd name="T31" fmla="*/ 4126 h 66"/>
                  <a:gd name="T32" fmla="+- 0 1621 1598"/>
                  <a:gd name="T33" fmla="*/ T32 w 38"/>
                  <a:gd name="T34" fmla="+- 0 4126 4125"/>
                  <a:gd name="T35" fmla="*/ 4126 h 66"/>
                  <a:gd name="T36" fmla="+- 0 1620 1598"/>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6" name="Group 1247"/>
            <p:cNvGrpSpPr>
              <a:grpSpLocks/>
            </p:cNvGrpSpPr>
            <p:nvPr/>
          </p:nvGrpSpPr>
          <p:grpSpPr bwMode="auto">
            <a:xfrm>
              <a:off x="1593" y="4248"/>
              <a:ext cx="45" cy="68"/>
              <a:chOff x="1593" y="4248"/>
              <a:chExt cx="45" cy="68"/>
            </a:xfrm>
          </p:grpSpPr>
          <p:sp>
            <p:nvSpPr>
              <p:cNvPr id="38319" name="Freeform 1249"/>
              <p:cNvSpPr>
                <a:spLocks/>
              </p:cNvSpPr>
              <p:nvPr/>
            </p:nvSpPr>
            <p:spPr bwMode="auto">
              <a:xfrm>
                <a:off x="1593" y="4248"/>
                <a:ext cx="45" cy="68"/>
              </a:xfrm>
              <a:custGeom>
                <a:avLst/>
                <a:gdLst>
                  <a:gd name="T0" fmla="+- 0 1620 1593"/>
                  <a:gd name="T1" fmla="*/ T0 w 45"/>
                  <a:gd name="T2" fmla="+- 0 4248 4248"/>
                  <a:gd name="T3" fmla="*/ 4248 h 68"/>
                  <a:gd name="T4" fmla="+- 0 1611 1593"/>
                  <a:gd name="T5" fmla="*/ T4 w 45"/>
                  <a:gd name="T6" fmla="+- 0 4248 4248"/>
                  <a:gd name="T7" fmla="*/ 4248 h 68"/>
                  <a:gd name="T8" fmla="+- 0 1608 1593"/>
                  <a:gd name="T9" fmla="*/ T8 w 45"/>
                  <a:gd name="T10" fmla="+- 0 4249 4248"/>
                  <a:gd name="T11" fmla="*/ 4249 h 68"/>
                  <a:gd name="T12" fmla="+- 0 1593 1593"/>
                  <a:gd name="T13" fmla="*/ T12 w 45"/>
                  <a:gd name="T14" fmla="+- 0 4287 4248"/>
                  <a:gd name="T15" fmla="*/ 4287 h 68"/>
                  <a:gd name="T16" fmla="+- 0 1593 1593"/>
                  <a:gd name="T17" fmla="*/ T16 w 45"/>
                  <a:gd name="T18" fmla="+- 0 4292 4248"/>
                  <a:gd name="T19" fmla="*/ 4292 h 68"/>
                  <a:gd name="T20" fmla="+- 0 1610 1593"/>
                  <a:gd name="T21" fmla="*/ T20 w 45"/>
                  <a:gd name="T22" fmla="+- 0 4316 4248"/>
                  <a:gd name="T23" fmla="*/ 4316 h 68"/>
                  <a:gd name="T24" fmla="+- 0 1619 1593"/>
                  <a:gd name="T25" fmla="*/ T24 w 45"/>
                  <a:gd name="T26" fmla="+- 0 4316 4248"/>
                  <a:gd name="T27" fmla="*/ 4316 h 68"/>
                  <a:gd name="T28" fmla="+- 0 1622 1593"/>
                  <a:gd name="T29" fmla="*/ T28 w 45"/>
                  <a:gd name="T30" fmla="+- 0 4315 4248"/>
                  <a:gd name="T31" fmla="*/ 4315 h 68"/>
                  <a:gd name="T32" fmla="+- 0 1628 1593"/>
                  <a:gd name="T33" fmla="*/ T32 w 45"/>
                  <a:gd name="T34" fmla="+- 0 4311 4248"/>
                  <a:gd name="T35" fmla="*/ 4311 h 68"/>
                  <a:gd name="T36" fmla="+- 0 1630 1593"/>
                  <a:gd name="T37" fmla="*/ T36 w 45"/>
                  <a:gd name="T38" fmla="+- 0 4309 4248"/>
                  <a:gd name="T39" fmla="*/ 4309 h 68"/>
                  <a:gd name="T40" fmla="+- 0 1631 1593"/>
                  <a:gd name="T41" fmla="*/ T40 w 45"/>
                  <a:gd name="T42" fmla="+- 0 4308 4248"/>
                  <a:gd name="T43" fmla="*/ 4308 h 68"/>
                  <a:gd name="T44" fmla="+- 0 1612 1593"/>
                  <a:gd name="T45" fmla="*/ T44 w 45"/>
                  <a:gd name="T46" fmla="+- 0 4308 4248"/>
                  <a:gd name="T47" fmla="*/ 4308 h 68"/>
                  <a:gd name="T48" fmla="+- 0 1610 1593"/>
                  <a:gd name="T49" fmla="*/ T48 w 45"/>
                  <a:gd name="T50" fmla="+- 0 4308 4248"/>
                  <a:gd name="T51" fmla="*/ 4308 h 68"/>
                  <a:gd name="T52" fmla="+- 0 1602 1593"/>
                  <a:gd name="T53" fmla="*/ T52 w 45"/>
                  <a:gd name="T54" fmla="+- 0 4287 4248"/>
                  <a:gd name="T55" fmla="*/ 4287 h 68"/>
                  <a:gd name="T56" fmla="+- 0 1602 1593"/>
                  <a:gd name="T57" fmla="*/ T56 w 45"/>
                  <a:gd name="T58" fmla="+- 0 4274 4248"/>
                  <a:gd name="T59" fmla="*/ 4274 h 68"/>
                  <a:gd name="T60" fmla="+- 0 1612 1593"/>
                  <a:gd name="T61" fmla="*/ T60 w 45"/>
                  <a:gd name="T62" fmla="+- 0 4255 4248"/>
                  <a:gd name="T63" fmla="*/ 4255 h 68"/>
                  <a:gd name="T64" fmla="+- 0 1632 1593"/>
                  <a:gd name="T65" fmla="*/ T64 w 45"/>
                  <a:gd name="T66" fmla="+- 0 4255 4248"/>
                  <a:gd name="T67" fmla="*/ 4255 h 68"/>
                  <a:gd name="T68" fmla="+- 0 1631 1593"/>
                  <a:gd name="T69" fmla="*/ T68 w 45"/>
                  <a:gd name="T70" fmla="+- 0 4254 4248"/>
                  <a:gd name="T71" fmla="*/ 4254 h 68"/>
                  <a:gd name="T72" fmla="+- 0 1629 1593"/>
                  <a:gd name="T73" fmla="*/ T72 w 45"/>
                  <a:gd name="T74" fmla="+- 0 4252 4248"/>
                  <a:gd name="T75" fmla="*/ 4252 h 68"/>
                  <a:gd name="T76" fmla="+- 0 1623 1593"/>
                  <a:gd name="T77" fmla="*/ T76 w 45"/>
                  <a:gd name="T78" fmla="+- 0 4249 4248"/>
                  <a:gd name="T79" fmla="*/ 4249 h 68"/>
                  <a:gd name="T80" fmla="+- 0 1620 159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20" name="Freeform 1248"/>
              <p:cNvSpPr>
                <a:spLocks/>
              </p:cNvSpPr>
              <p:nvPr/>
            </p:nvSpPr>
            <p:spPr bwMode="auto">
              <a:xfrm>
                <a:off x="1593" y="4248"/>
                <a:ext cx="45" cy="68"/>
              </a:xfrm>
              <a:custGeom>
                <a:avLst/>
                <a:gdLst>
                  <a:gd name="T0" fmla="+- 0 1632 1593"/>
                  <a:gd name="T1" fmla="*/ T0 w 45"/>
                  <a:gd name="T2" fmla="+- 0 4255 4248"/>
                  <a:gd name="T3" fmla="*/ 4255 h 68"/>
                  <a:gd name="T4" fmla="+- 0 1615 1593"/>
                  <a:gd name="T5" fmla="*/ T4 w 45"/>
                  <a:gd name="T6" fmla="+- 0 4255 4248"/>
                  <a:gd name="T7" fmla="*/ 4255 h 68"/>
                  <a:gd name="T8" fmla="+- 0 1619 1593"/>
                  <a:gd name="T9" fmla="*/ T8 w 45"/>
                  <a:gd name="T10" fmla="+- 0 4256 4248"/>
                  <a:gd name="T11" fmla="*/ 4256 h 68"/>
                  <a:gd name="T12" fmla="+- 0 1623 1593"/>
                  <a:gd name="T13" fmla="*/ T12 w 45"/>
                  <a:gd name="T14" fmla="+- 0 4258 4248"/>
                  <a:gd name="T15" fmla="*/ 4258 h 68"/>
                  <a:gd name="T16" fmla="+- 0 1628 1593"/>
                  <a:gd name="T17" fmla="*/ T16 w 45"/>
                  <a:gd name="T18" fmla="+- 0 4287 4248"/>
                  <a:gd name="T19" fmla="*/ 4287 h 68"/>
                  <a:gd name="T20" fmla="+- 0 1628 1593"/>
                  <a:gd name="T21" fmla="*/ T20 w 45"/>
                  <a:gd name="T22" fmla="+- 0 4290 4248"/>
                  <a:gd name="T23" fmla="*/ 4290 h 68"/>
                  <a:gd name="T24" fmla="+- 0 1617 1593"/>
                  <a:gd name="T25" fmla="*/ T24 w 45"/>
                  <a:gd name="T26" fmla="+- 0 4308 4248"/>
                  <a:gd name="T27" fmla="*/ 4308 h 68"/>
                  <a:gd name="T28" fmla="+- 0 1631 1593"/>
                  <a:gd name="T29" fmla="*/ T28 w 45"/>
                  <a:gd name="T30" fmla="+- 0 4308 4248"/>
                  <a:gd name="T31" fmla="*/ 4308 h 68"/>
                  <a:gd name="T32" fmla="+- 0 1634 1593"/>
                  <a:gd name="T33" fmla="*/ T32 w 45"/>
                  <a:gd name="T34" fmla="+- 0 4303 4248"/>
                  <a:gd name="T35" fmla="*/ 4303 h 68"/>
                  <a:gd name="T36" fmla="+- 0 1635 1593"/>
                  <a:gd name="T37" fmla="*/ T36 w 45"/>
                  <a:gd name="T38" fmla="+- 0 4300 4248"/>
                  <a:gd name="T39" fmla="*/ 4300 h 68"/>
                  <a:gd name="T40" fmla="+- 0 1637 1593"/>
                  <a:gd name="T41" fmla="*/ T40 w 45"/>
                  <a:gd name="T42" fmla="+- 0 4291 4248"/>
                  <a:gd name="T43" fmla="*/ 4291 h 68"/>
                  <a:gd name="T44" fmla="+- 0 1637 1593"/>
                  <a:gd name="T45" fmla="*/ T44 w 45"/>
                  <a:gd name="T46" fmla="+- 0 4287 4248"/>
                  <a:gd name="T47" fmla="*/ 4287 h 68"/>
                  <a:gd name="T48" fmla="+- 0 1637 1593"/>
                  <a:gd name="T49" fmla="*/ T48 w 45"/>
                  <a:gd name="T50" fmla="+- 0 4274 4248"/>
                  <a:gd name="T51" fmla="*/ 4274 h 68"/>
                  <a:gd name="T52" fmla="+- 0 1637 1593"/>
                  <a:gd name="T53" fmla="*/ T52 w 45"/>
                  <a:gd name="T54" fmla="+- 0 4272 4248"/>
                  <a:gd name="T55" fmla="*/ 4272 h 68"/>
                  <a:gd name="T56" fmla="+- 0 1637 1593"/>
                  <a:gd name="T57" fmla="*/ T56 w 45"/>
                  <a:gd name="T58" fmla="+- 0 4271 4248"/>
                  <a:gd name="T59" fmla="*/ 4271 h 68"/>
                  <a:gd name="T60" fmla="+- 0 1635 1593"/>
                  <a:gd name="T61" fmla="*/ T60 w 45"/>
                  <a:gd name="T62" fmla="+- 0 4263 4248"/>
                  <a:gd name="T63" fmla="*/ 4263 h 68"/>
                  <a:gd name="T64" fmla="+- 0 1634 1593"/>
                  <a:gd name="T65" fmla="*/ T64 w 45"/>
                  <a:gd name="T66" fmla="+- 0 4260 4248"/>
                  <a:gd name="T67" fmla="*/ 4260 h 68"/>
                  <a:gd name="T68" fmla="+- 0 1632 159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7" name="Group 1244"/>
            <p:cNvGrpSpPr>
              <a:grpSpLocks/>
            </p:cNvGrpSpPr>
            <p:nvPr/>
          </p:nvGrpSpPr>
          <p:grpSpPr bwMode="auto">
            <a:xfrm>
              <a:off x="1595" y="4371"/>
              <a:ext cx="40" cy="67"/>
              <a:chOff x="1595" y="4371"/>
              <a:chExt cx="40" cy="67"/>
            </a:xfrm>
          </p:grpSpPr>
          <p:sp>
            <p:nvSpPr>
              <p:cNvPr id="38317" name="Freeform 1246"/>
              <p:cNvSpPr>
                <a:spLocks/>
              </p:cNvSpPr>
              <p:nvPr/>
            </p:nvSpPr>
            <p:spPr bwMode="auto">
              <a:xfrm>
                <a:off x="1595" y="4371"/>
                <a:ext cx="40" cy="67"/>
              </a:xfrm>
              <a:custGeom>
                <a:avLst/>
                <a:gdLst>
                  <a:gd name="T0" fmla="+- 0 1630 1595"/>
                  <a:gd name="T1" fmla="*/ T0 w 40"/>
                  <a:gd name="T2" fmla="+- 0 4379 4371"/>
                  <a:gd name="T3" fmla="*/ 4379 h 67"/>
                  <a:gd name="T4" fmla="+- 0 1612 1595"/>
                  <a:gd name="T5" fmla="*/ T4 w 40"/>
                  <a:gd name="T6" fmla="+- 0 4379 4371"/>
                  <a:gd name="T7" fmla="*/ 4379 h 67"/>
                  <a:gd name="T8" fmla="+- 0 1617 1595"/>
                  <a:gd name="T9" fmla="*/ T8 w 40"/>
                  <a:gd name="T10" fmla="+- 0 4380 4371"/>
                  <a:gd name="T11" fmla="*/ 4380 h 67"/>
                  <a:gd name="T12" fmla="+- 0 1620 1595"/>
                  <a:gd name="T13" fmla="*/ T12 w 40"/>
                  <a:gd name="T14" fmla="+- 0 4382 4371"/>
                  <a:gd name="T15" fmla="*/ 4382 h 67"/>
                  <a:gd name="T16" fmla="+- 0 1622 1595"/>
                  <a:gd name="T17" fmla="*/ T16 w 40"/>
                  <a:gd name="T18" fmla="+- 0 4385 4371"/>
                  <a:gd name="T19" fmla="*/ 4385 h 67"/>
                  <a:gd name="T20" fmla="+- 0 1623 1595"/>
                  <a:gd name="T21" fmla="*/ T20 w 40"/>
                  <a:gd name="T22" fmla="+- 0 4390 4371"/>
                  <a:gd name="T23" fmla="*/ 4390 h 67"/>
                  <a:gd name="T24" fmla="+- 0 1622 1595"/>
                  <a:gd name="T25" fmla="*/ T24 w 40"/>
                  <a:gd name="T26" fmla="+- 0 4394 4371"/>
                  <a:gd name="T27" fmla="*/ 4394 h 67"/>
                  <a:gd name="T28" fmla="+- 0 1609 1595"/>
                  <a:gd name="T29" fmla="*/ T28 w 40"/>
                  <a:gd name="T30" fmla="+- 0 4415 4371"/>
                  <a:gd name="T31" fmla="*/ 4415 h 67"/>
                  <a:gd name="T32" fmla="+- 0 1597 1595"/>
                  <a:gd name="T33" fmla="*/ T32 w 40"/>
                  <a:gd name="T34" fmla="+- 0 4428 4371"/>
                  <a:gd name="T35" fmla="*/ 4428 h 67"/>
                  <a:gd name="T36" fmla="+- 0 1596 1595"/>
                  <a:gd name="T37" fmla="*/ T36 w 40"/>
                  <a:gd name="T38" fmla="+- 0 4430 4371"/>
                  <a:gd name="T39" fmla="*/ 4430 h 67"/>
                  <a:gd name="T40" fmla="+- 0 1595 1595"/>
                  <a:gd name="T41" fmla="*/ T40 w 40"/>
                  <a:gd name="T42" fmla="+- 0 4431 4371"/>
                  <a:gd name="T43" fmla="*/ 4431 h 67"/>
                  <a:gd name="T44" fmla="+- 0 1595 1595"/>
                  <a:gd name="T45" fmla="*/ T44 w 40"/>
                  <a:gd name="T46" fmla="+- 0 4431 4371"/>
                  <a:gd name="T47" fmla="*/ 4431 h 67"/>
                  <a:gd name="T48" fmla="+- 0 1595 1595"/>
                  <a:gd name="T49" fmla="*/ T48 w 40"/>
                  <a:gd name="T50" fmla="+- 0 4436 4371"/>
                  <a:gd name="T51" fmla="*/ 4436 h 67"/>
                  <a:gd name="T52" fmla="+- 0 1596 1595"/>
                  <a:gd name="T53" fmla="*/ T52 w 40"/>
                  <a:gd name="T54" fmla="+- 0 4437 4371"/>
                  <a:gd name="T55" fmla="*/ 4437 h 67"/>
                  <a:gd name="T56" fmla="+- 0 1596 1595"/>
                  <a:gd name="T57" fmla="*/ T56 w 40"/>
                  <a:gd name="T58" fmla="+- 0 4437 4371"/>
                  <a:gd name="T59" fmla="*/ 4437 h 67"/>
                  <a:gd name="T60" fmla="+- 0 1633 1595"/>
                  <a:gd name="T61" fmla="*/ T60 w 40"/>
                  <a:gd name="T62" fmla="+- 0 4438 4371"/>
                  <a:gd name="T63" fmla="*/ 4438 h 67"/>
                  <a:gd name="T64" fmla="+- 0 1634 1595"/>
                  <a:gd name="T65" fmla="*/ T64 w 40"/>
                  <a:gd name="T66" fmla="+- 0 4437 4371"/>
                  <a:gd name="T67" fmla="*/ 4437 h 67"/>
                  <a:gd name="T68" fmla="+- 0 1635 1595"/>
                  <a:gd name="T69" fmla="*/ T68 w 40"/>
                  <a:gd name="T70" fmla="+- 0 4437 4371"/>
                  <a:gd name="T71" fmla="*/ 4437 h 67"/>
                  <a:gd name="T72" fmla="+- 0 1635 1595"/>
                  <a:gd name="T73" fmla="*/ T72 w 40"/>
                  <a:gd name="T74" fmla="+- 0 4436 4371"/>
                  <a:gd name="T75" fmla="*/ 4436 h 67"/>
                  <a:gd name="T76" fmla="+- 0 1635 1595"/>
                  <a:gd name="T77" fmla="*/ T76 w 40"/>
                  <a:gd name="T78" fmla="+- 0 4432 4371"/>
                  <a:gd name="T79" fmla="*/ 4432 h 67"/>
                  <a:gd name="T80" fmla="+- 0 1635 1595"/>
                  <a:gd name="T81" fmla="*/ T80 w 40"/>
                  <a:gd name="T82" fmla="+- 0 4431 4371"/>
                  <a:gd name="T83" fmla="*/ 4431 h 67"/>
                  <a:gd name="T84" fmla="+- 0 1634 1595"/>
                  <a:gd name="T85" fmla="*/ T84 w 40"/>
                  <a:gd name="T86" fmla="+- 0 4431 4371"/>
                  <a:gd name="T87" fmla="*/ 4431 h 67"/>
                  <a:gd name="T88" fmla="+- 0 1633 1595"/>
                  <a:gd name="T89" fmla="*/ T88 w 40"/>
                  <a:gd name="T90" fmla="+- 0 4430 4371"/>
                  <a:gd name="T91" fmla="*/ 4430 h 67"/>
                  <a:gd name="T92" fmla="+- 0 1605 1595"/>
                  <a:gd name="T93" fmla="*/ T92 w 40"/>
                  <a:gd name="T94" fmla="+- 0 4430 4371"/>
                  <a:gd name="T95" fmla="*/ 4430 h 67"/>
                  <a:gd name="T96" fmla="+- 0 1615 1595"/>
                  <a:gd name="T97" fmla="*/ T96 w 40"/>
                  <a:gd name="T98" fmla="+- 0 4419 4371"/>
                  <a:gd name="T99" fmla="*/ 4419 h 67"/>
                  <a:gd name="T100" fmla="+- 0 1632 1595"/>
                  <a:gd name="T101" fmla="*/ T100 w 40"/>
                  <a:gd name="T102" fmla="+- 0 4390 4371"/>
                  <a:gd name="T103" fmla="*/ 4390 h 67"/>
                  <a:gd name="T104" fmla="+- 0 1632 1595"/>
                  <a:gd name="T105" fmla="*/ T104 w 40"/>
                  <a:gd name="T106" fmla="+- 0 4385 4371"/>
                  <a:gd name="T107" fmla="*/ 4385 h 67"/>
                  <a:gd name="T108" fmla="+- 0 1632 1595"/>
                  <a:gd name="T109" fmla="*/ T108 w 40"/>
                  <a:gd name="T110" fmla="+- 0 4383 4371"/>
                  <a:gd name="T111" fmla="*/ 4383 h 67"/>
                  <a:gd name="T112" fmla="+- 0 1630 1595"/>
                  <a:gd name="T113" fmla="*/ T112 w 40"/>
                  <a:gd name="T114" fmla="+- 0 4379 4371"/>
                  <a:gd name="T115" fmla="*/ 4379 h 67"/>
                  <a:gd name="T116" fmla="+- 0 1630 1595"/>
                  <a:gd name="T117" fmla="*/ T116 w 40"/>
                  <a:gd name="T118" fmla="+- 0 4379 4371"/>
                  <a:gd name="T119"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8"/>
                    </a:moveTo>
                    <a:lnTo>
                      <a:pt x="17" y="8"/>
                    </a:lnTo>
                    <a:lnTo>
                      <a:pt x="22" y="9"/>
                    </a:lnTo>
                    <a:lnTo>
                      <a:pt x="25" y="11"/>
                    </a:lnTo>
                    <a:lnTo>
                      <a:pt x="27" y="14"/>
                    </a:lnTo>
                    <a:lnTo>
                      <a:pt x="28" y="19"/>
                    </a:lnTo>
                    <a:lnTo>
                      <a:pt x="27" y="23"/>
                    </a:lnTo>
                    <a:lnTo>
                      <a:pt x="14" y="44"/>
                    </a:lnTo>
                    <a:lnTo>
                      <a:pt x="2" y="57"/>
                    </a:lnTo>
                    <a:lnTo>
                      <a:pt x="1" y="59"/>
                    </a:lnTo>
                    <a:lnTo>
                      <a:pt x="0" y="60"/>
                    </a:lnTo>
                    <a:lnTo>
                      <a:pt x="0" y="65"/>
                    </a:lnTo>
                    <a:lnTo>
                      <a:pt x="1" y="66"/>
                    </a:lnTo>
                    <a:lnTo>
                      <a:pt x="38" y="67"/>
                    </a:lnTo>
                    <a:lnTo>
                      <a:pt x="39" y="66"/>
                    </a:lnTo>
                    <a:lnTo>
                      <a:pt x="40" y="66"/>
                    </a:lnTo>
                    <a:lnTo>
                      <a:pt x="40" y="65"/>
                    </a:lnTo>
                    <a:lnTo>
                      <a:pt x="40" y="61"/>
                    </a:lnTo>
                    <a:lnTo>
                      <a:pt x="40" y="60"/>
                    </a:lnTo>
                    <a:lnTo>
                      <a:pt x="39" y="60"/>
                    </a:lnTo>
                    <a:lnTo>
                      <a:pt x="38" y="59"/>
                    </a:lnTo>
                    <a:lnTo>
                      <a:pt x="10" y="59"/>
                    </a:lnTo>
                    <a:lnTo>
                      <a:pt x="20" y="48"/>
                    </a:lnTo>
                    <a:lnTo>
                      <a:pt x="37" y="19"/>
                    </a:lnTo>
                    <a:lnTo>
                      <a:pt x="37" y="14"/>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8" name="Freeform 1245"/>
              <p:cNvSpPr>
                <a:spLocks/>
              </p:cNvSpPr>
              <p:nvPr/>
            </p:nvSpPr>
            <p:spPr bwMode="auto">
              <a:xfrm>
                <a:off x="1595" y="4371"/>
                <a:ext cx="40" cy="67"/>
              </a:xfrm>
              <a:custGeom>
                <a:avLst/>
                <a:gdLst>
                  <a:gd name="T0" fmla="+- 0 1617 1595"/>
                  <a:gd name="T1" fmla="*/ T0 w 40"/>
                  <a:gd name="T2" fmla="+- 0 4371 4371"/>
                  <a:gd name="T3" fmla="*/ 4371 h 67"/>
                  <a:gd name="T4" fmla="+- 0 1596 1595"/>
                  <a:gd name="T5" fmla="*/ T4 w 40"/>
                  <a:gd name="T6" fmla="+- 0 4382 4371"/>
                  <a:gd name="T7" fmla="*/ 4382 h 67"/>
                  <a:gd name="T8" fmla="+- 0 1596 1595"/>
                  <a:gd name="T9" fmla="*/ T8 w 40"/>
                  <a:gd name="T10" fmla="+- 0 4383 4371"/>
                  <a:gd name="T11" fmla="*/ 4383 h 67"/>
                  <a:gd name="T12" fmla="+- 0 1597 1595"/>
                  <a:gd name="T13" fmla="*/ T12 w 40"/>
                  <a:gd name="T14" fmla="+- 0 4384 4371"/>
                  <a:gd name="T15" fmla="*/ 4384 h 67"/>
                  <a:gd name="T16" fmla="+- 0 1597 1595"/>
                  <a:gd name="T17" fmla="*/ T16 w 40"/>
                  <a:gd name="T18" fmla="+- 0 4384 4371"/>
                  <a:gd name="T19" fmla="*/ 4384 h 67"/>
                  <a:gd name="T20" fmla="+- 0 1599 1595"/>
                  <a:gd name="T21" fmla="*/ T20 w 40"/>
                  <a:gd name="T22" fmla="+- 0 4383 4371"/>
                  <a:gd name="T23" fmla="*/ 4383 h 67"/>
                  <a:gd name="T24" fmla="+- 0 1602 1595"/>
                  <a:gd name="T25" fmla="*/ T24 w 40"/>
                  <a:gd name="T26" fmla="+- 0 4382 4371"/>
                  <a:gd name="T27" fmla="*/ 4382 h 67"/>
                  <a:gd name="T28" fmla="+- 0 1607 1595"/>
                  <a:gd name="T29" fmla="*/ T28 w 40"/>
                  <a:gd name="T30" fmla="+- 0 4380 4371"/>
                  <a:gd name="T31" fmla="*/ 4380 h 67"/>
                  <a:gd name="T32" fmla="+- 0 1608 1595"/>
                  <a:gd name="T33" fmla="*/ T32 w 40"/>
                  <a:gd name="T34" fmla="+- 0 4379 4371"/>
                  <a:gd name="T35" fmla="*/ 4379 h 67"/>
                  <a:gd name="T36" fmla="+- 0 1610 1595"/>
                  <a:gd name="T37" fmla="*/ T36 w 40"/>
                  <a:gd name="T38" fmla="+- 0 4379 4371"/>
                  <a:gd name="T39" fmla="*/ 4379 h 67"/>
                  <a:gd name="T40" fmla="+- 0 1630 1595"/>
                  <a:gd name="T41" fmla="*/ T40 w 40"/>
                  <a:gd name="T42" fmla="+- 0 4379 4371"/>
                  <a:gd name="T43" fmla="*/ 4379 h 67"/>
                  <a:gd name="T44" fmla="+- 0 1629 1595"/>
                  <a:gd name="T45" fmla="*/ T44 w 40"/>
                  <a:gd name="T46" fmla="+- 0 4378 4371"/>
                  <a:gd name="T47" fmla="*/ 4378 h 67"/>
                  <a:gd name="T48" fmla="+- 0 1626 1595"/>
                  <a:gd name="T49" fmla="*/ T48 w 40"/>
                  <a:gd name="T50" fmla="+- 0 4375 4371"/>
                  <a:gd name="T51" fmla="*/ 4375 h 67"/>
                  <a:gd name="T52" fmla="+- 0 1624 1595"/>
                  <a:gd name="T53" fmla="*/ T52 w 40"/>
                  <a:gd name="T54" fmla="+- 0 4373 4371"/>
                  <a:gd name="T55" fmla="*/ 4373 h 67"/>
                  <a:gd name="T56" fmla="+- 0 1619 1595"/>
                  <a:gd name="T57" fmla="*/ T56 w 40"/>
                  <a:gd name="T58" fmla="+- 0 4372 4371"/>
                  <a:gd name="T59" fmla="*/ 4372 h 67"/>
                  <a:gd name="T60" fmla="+- 0 1617 1595"/>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1"/>
                    </a:lnTo>
                    <a:lnTo>
                      <a:pt x="12"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8" name="Group 1241"/>
            <p:cNvGrpSpPr>
              <a:grpSpLocks/>
            </p:cNvGrpSpPr>
            <p:nvPr/>
          </p:nvGrpSpPr>
          <p:grpSpPr bwMode="auto">
            <a:xfrm>
              <a:off x="1593" y="4494"/>
              <a:ext cx="45" cy="68"/>
              <a:chOff x="1593" y="4494"/>
              <a:chExt cx="45" cy="68"/>
            </a:xfrm>
          </p:grpSpPr>
          <p:sp>
            <p:nvSpPr>
              <p:cNvPr id="38315" name="Freeform 1243"/>
              <p:cNvSpPr>
                <a:spLocks/>
              </p:cNvSpPr>
              <p:nvPr/>
            </p:nvSpPr>
            <p:spPr bwMode="auto">
              <a:xfrm>
                <a:off x="1593" y="4494"/>
                <a:ext cx="45" cy="68"/>
              </a:xfrm>
              <a:custGeom>
                <a:avLst/>
                <a:gdLst>
                  <a:gd name="T0" fmla="+- 0 1620 1593"/>
                  <a:gd name="T1" fmla="*/ T0 w 45"/>
                  <a:gd name="T2" fmla="+- 0 4494 4494"/>
                  <a:gd name="T3" fmla="*/ 4494 h 68"/>
                  <a:gd name="T4" fmla="+- 0 1611 1593"/>
                  <a:gd name="T5" fmla="*/ T4 w 45"/>
                  <a:gd name="T6" fmla="+- 0 4494 4494"/>
                  <a:gd name="T7" fmla="*/ 4494 h 68"/>
                  <a:gd name="T8" fmla="+- 0 1608 1593"/>
                  <a:gd name="T9" fmla="*/ T8 w 45"/>
                  <a:gd name="T10" fmla="+- 0 4495 4494"/>
                  <a:gd name="T11" fmla="*/ 4495 h 68"/>
                  <a:gd name="T12" fmla="+- 0 1593 1593"/>
                  <a:gd name="T13" fmla="*/ T12 w 45"/>
                  <a:gd name="T14" fmla="+- 0 4534 4494"/>
                  <a:gd name="T15" fmla="*/ 4534 h 68"/>
                  <a:gd name="T16" fmla="+- 0 1593 1593"/>
                  <a:gd name="T17" fmla="*/ T16 w 45"/>
                  <a:gd name="T18" fmla="+- 0 4538 4494"/>
                  <a:gd name="T19" fmla="*/ 4538 h 68"/>
                  <a:gd name="T20" fmla="+- 0 1610 1593"/>
                  <a:gd name="T21" fmla="*/ T20 w 45"/>
                  <a:gd name="T22" fmla="+- 0 4562 4494"/>
                  <a:gd name="T23" fmla="*/ 4562 h 68"/>
                  <a:gd name="T24" fmla="+- 0 1619 1593"/>
                  <a:gd name="T25" fmla="*/ T24 w 45"/>
                  <a:gd name="T26" fmla="+- 0 4562 4494"/>
                  <a:gd name="T27" fmla="*/ 4562 h 68"/>
                  <a:gd name="T28" fmla="+- 0 1622 1593"/>
                  <a:gd name="T29" fmla="*/ T28 w 45"/>
                  <a:gd name="T30" fmla="+- 0 4561 4494"/>
                  <a:gd name="T31" fmla="*/ 4561 h 68"/>
                  <a:gd name="T32" fmla="+- 0 1628 1593"/>
                  <a:gd name="T33" fmla="*/ T32 w 45"/>
                  <a:gd name="T34" fmla="+- 0 4558 4494"/>
                  <a:gd name="T35" fmla="*/ 4558 h 68"/>
                  <a:gd name="T36" fmla="+- 0 1630 1593"/>
                  <a:gd name="T37" fmla="*/ T36 w 45"/>
                  <a:gd name="T38" fmla="+- 0 4555 4494"/>
                  <a:gd name="T39" fmla="*/ 4555 h 68"/>
                  <a:gd name="T40" fmla="+- 0 1631 1593"/>
                  <a:gd name="T41" fmla="*/ T40 w 45"/>
                  <a:gd name="T42" fmla="+- 0 4555 4494"/>
                  <a:gd name="T43" fmla="*/ 4555 h 68"/>
                  <a:gd name="T44" fmla="+- 0 1612 1593"/>
                  <a:gd name="T45" fmla="*/ T44 w 45"/>
                  <a:gd name="T46" fmla="+- 0 4555 4494"/>
                  <a:gd name="T47" fmla="*/ 4555 h 68"/>
                  <a:gd name="T48" fmla="+- 0 1610 1593"/>
                  <a:gd name="T49" fmla="*/ T48 w 45"/>
                  <a:gd name="T50" fmla="+- 0 4554 4494"/>
                  <a:gd name="T51" fmla="*/ 4554 h 68"/>
                  <a:gd name="T52" fmla="+- 0 1602 1593"/>
                  <a:gd name="T53" fmla="*/ T52 w 45"/>
                  <a:gd name="T54" fmla="+- 0 4534 4494"/>
                  <a:gd name="T55" fmla="*/ 4534 h 68"/>
                  <a:gd name="T56" fmla="+- 0 1602 1593"/>
                  <a:gd name="T57" fmla="*/ T56 w 45"/>
                  <a:gd name="T58" fmla="+- 0 4520 4494"/>
                  <a:gd name="T59" fmla="*/ 4520 h 68"/>
                  <a:gd name="T60" fmla="+- 0 1612 1593"/>
                  <a:gd name="T61" fmla="*/ T60 w 45"/>
                  <a:gd name="T62" fmla="+- 0 4501 4494"/>
                  <a:gd name="T63" fmla="*/ 4501 h 68"/>
                  <a:gd name="T64" fmla="+- 0 1632 1593"/>
                  <a:gd name="T65" fmla="*/ T64 w 45"/>
                  <a:gd name="T66" fmla="+- 0 4501 4494"/>
                  <a:gd name="T67" fmla="*/ 4501 h 68"/>
                  <a:gd name="T68" fmla="+- 0 1631 1593"/>
                  <a:gd name="T69" fmla="*/ T68 w 45"/>
                  <a:gd name="T70" fmla="+- 0 4500 4494"/>
                  <a:gd name="T71" fmla="*/ 4500 h 68"/>
                  <a:gd name="T72" fmla="+- 0 1629 1593"/>
                  <a:gd name="T73" fmla="*/ T72 w 45"/>
                  <a:gd name="T74" fmla="+- 0 4498 4494"/>
                  <a:gd name="T75" fmla="*/ 4498 h 68"/>
                  <a:gd name="T76" fmla="+- 0 1623 1593"/>
                  <a:gd name="T77" fmla="*/ T76 w 45"/>
                  <a:gd name="T78" fmla="+- 0 4495 4494"/>
                  <a:gd name="T79" fmla="*/ 4495 h 68"/>
                  <a:gd name="T80" fmla="+- 0 1620 1593"/>
                  <a:gd name="T81" fmla="*/ T80 w 45"/>
                  <a:gd name="T82" fmla="+- 0 4494 4494"/>
                  <a:gd name="T8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4"/>
                    </a:lnTo>
                    <a:lnTo>
                      <a:pt x="17" y="68"/>
                    </a:lnTo>
                    <a:lnTo>
                      <a:pt x="26" y="68"/>
                    </a:lnTo>
                    <a:lnTo>
                      <a:pt x="29" y="67"/>
                    </a:lnTo>
                    <a:lnTo>
                      <a:pt x="35" y="64"/>
                    </a:lnTo>
                    <a:lnTo>
                      <a:pt x="37" y="61"/>
                    </a:lnTo>
                    <a:lnTo>
                      <a:pt x="38" y="61"/>
                    </a:lnTo>
                    <a:lnTo>
                      <a:pt x="19" y="61"/>
                    </a:lnTo>
                    <a:lnTo>
                      <a:pt x="17" y="60"/>
                    </a:lnTo>
                    <a:lnTo>
                      <a:pt x="9" y="40"/>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6" name="Freeform 1242"/>
              <p:cNvSpPr>
                <a:spLocks/>
              </p:cNvSpPr>
              <p:nvPr/>
            </p:nvSpPr>
            <p:spPr bwMode="auto">
              <a:xfrm>
                <a:off x="1593" y="4494"/>
                <a:ext cx="45" cy="68"/>
              </a:xfrm>
              <a:custGeom>
                <a:avLst/>
                <a:gdLst>
                  <a:gd name="T0" fmla="+- 0 1632 1593"/>
                  <a:gd name="T1" fmla="*/ T0 w 45"/>
                  <a:gd name="T2" fmla="+- 0 4501 4494"/>
                  <a:gd name="T3" fmla="*/ 4501 h 68"/>
                  <a:gd name="T4" fmla="+- 0 1615 1593"/>
                  <a:gd name="T5" fmla="*/ T4 w 45"/>
                  <a:gd name="T6" fmla="+- 0 4501 4494"/>
                  <a:gd name="T7" fmla="*/ 4501 h 68"/>
                  <a:gd name="T8" fmla="+- 0 1619 1593"/>
                  <a:gd name="T9" fmla="*/ T8 w 45"/>
                  <a:gd name="T10" fmla="+- 0 4502 4494"/>
                  <a:gd name="T11" fmla="*/ 4502 h 68"/>
                  <a:gd name="T12" fmla="+- 0 1623 1593"/>
                  <a:gd name="T13" fmla="*/ T12 w 45"/>
                  <a:gd name="T14" fmla="+- 0 4504 4494"/>
                  <a:gd name="T15" fmla="*/ 4504 h 68"/>
                  <a:gd name="T16" fmla="+- 0 1628 1593"/>
                  <a:gd name="T17" fmla="*/ T16 w 45"/>
                  <a:gd name="T18" fmla="+- 0 4534 4494"/>
                  <a:gd name="T19" fmla="*/ 4534 h 68"/>
                  <a:gd name="T20" fmla="+- 0 1628 1593"/>
                  <a:gd name="T21" fmla="*/ T20 w 45"/>
                  <a:gd name="T22" fmla="+- 0 4537 4494"/>
                  <a:gd name="T23" fmla="*/ 4537 h 68"/>
                  <a:gd name="T24" fmla="+- 0 1617 1593"/>
                  <a:gd name="T25" fmla="*/ T24 w 45"/>
                  <a:gd name="T26" fmla="+- 0 4555 4494"/>
                  <a:gd name="T27" fmla="*/ 4555 h 68"/>
                  <a:gd name="T28" fmla="+- 0 1631 1593"/>
                  <a:gd name="T29" fmla="*/ T28 w 45"/>
                  <a:gd name="T30" fmla="+- 0 4555 4494"/>
                  <a:gd name="T31" fmla="*/ 4555 h 68"/>
                  <a:gd name="T32" fmla="+- 0 1634 1593"/>
                  <a:gd name="T33" fmla="*/ T32 w 45"/>
                  <a:gd name="T34" fmla="+- 0 4549 4494"/>
                  <a:gd name="T35" fmla="*/ 4549 h 68"/>
                  <a:gd name="T36" fmla="+- 0 1635 1593"/>
                  <a:gd name="T37" fmla="*/ T36 w 45"/>
                  <a:gd name="T38" fmla="+- 0 4546 4494"/>
                  <a:gd name="T39" fmla="*/ 4546 h 68"/>
                  <a:gd name="T40" fmla="+- 0 1637 1593"/>
                  <a:gd name="T41" fmla="*/ T40 w 45"/>
                  <a:gd name="T42" fmla="+- 0 4537 4494"/>
                  <a:gd name="T43" fmla="*/ 4537 h 68"/>
                  <a:gd name="T44" fmla="+- 0 1637 1593"/>
                  <a:gd name="T45" fmla="*/ T44 w 45"/>
                  <a:gd name="T46" fmla="+- 0 4534 4494"/>
                  <a:gd name="T47" fmla="*/ 4534 h 68"/>
                  <a:gd name="T48" fmla="+- 0 1637 1593"/>
                  <a:gd name="T49" fmla="*/ T48 w 45"/>
                  <a:gd name="T50" fmla="+- 0 4520 4494"/>
                  <a:gd name="T51" fmla="*/ 4520 h 68"/>
                  <a:gd name="T52" fmla="+- 0 1637 1593"/>
                  <a:gd name="T53" fmla="*/ T52 w 45"/>
                  <a:gd name="T54" fmla="+- 0 4519 4494"/>
                  <a:gd name="T55" fmla="*/ 4519 h 68"/>
                  <a:gd name="T56" fmla="+- 0 1637 1593"/>
                  <a:gd name="T57" fmla="*/ T56 w 45"/>
                  <a:gd name="T58" fmla="+- 0 4517 4494"/>
                  <a:gd name="T59" fmla="*/ 4517 h 68"/>
                  <a:gd name="T60" fmla="+- 0 1635 1593"/>
                  <a:gd name="T61" fmla="*/ T60 w 45"/>
                  <a:gd name="T62" fmla="+- 0 4509 4494"/>
                  <a:gd name="T63" fmla="*/ 4509 h 68"/>
                  <a:gd name="T64" fmla="+- 0 1634 1593"/>
                  <a:gd name="T65" fmla="*/ T64 w 45"/>
                  <a:gd name="T66" fmla="+- 0 4506 4494"/>
                  <a:gd name="T67" fmla="*/ 4506 h 68"/>
                  <a:gd name="T68" fmla="+- 0 1632 1593"/>
                  <a:gd name="T69" fmla="*/ T68 w 45"/>
                  <a:gd name="T70" fmla="+- 0 4501 4494"/>
                  <a:gd name="T71"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40"/>
                    </a:lnTo>
                    <a:lnTo>
                      <a:pt x="35" y="43"/>
                    </a:lnTo>
                    <a:lnTo>
                      <a:pt x="24" y="61"/>
                    </a:lnTo>
                    <a:lnTo>
                      <a:pt x="38" y="61"/>
                    </a:lnTo>
                    <a:lnTo>
                      <a:pt x="41" y="55"/>
                    </a:lnTo>
                    <a:lnTo>
                      <a:pt x="42" y="52"/>
                    </a:lnTo>
                    <a:lnTo>
                      <a:pt x="44" y="43"/>
                    </a:lnTo>
                    <a:lnTo>
                      <a:pt x="44" y="40"/>
                    </a:lnTo>
                    <a:lnTo>
                      <a:pt x="44" y="26"/>
                    </a:lnTo>
                    <a:lnTo>
                      <a:pt x="44" y="25"/>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9" name="Group 1235"/>
            <p:cNvGrpSpPr>
              <a:grpSpLocks/>
            </p:cNvGrpSpPr>
            <p:nvPr/>
          </p:nvGrpSpPr>
          <p:grpSpPr bwMode="auto">
            <a:xfrm>
              <a:off x="1663" y="4031"/>
              <a:ext cx="80" cy="658"/>
              <a:chOff x="1663" y="4031"/>
              <a:chExt cx="80" cy="658"/>
            </a:xfrm>
          </p:grpSpPr>
          <p:sp>
            <p:nvSpPr>
              <p:cNvPr id="38310" name="Freeform 1240"/>
              <p:cNvSpPr>
                <a:spLocks/>
              </p:cNvSpPr>
              <p:nvPr/>
            </p:nvSpPr>
            <p:spPr bwMode="auto">
              <a:xfrm>
                <a:off x="1663" y="4031"/>
                <a:ext cx="80" cy="658"/>
              </a:xfrm>
              <a:custGeom>
                <a:avLst/>
                <a:gdLst>
                  <a:gd name="T0" fmla="+- 0 1741 1663"/>
                  <a:gd name="T1" fmla="*/ T0 w 80"/>
                  <a:gd name="T2" fmla="+- 0 4466 4031"/>
                  <a:gd name="T3" fmla="*/ 4466 h 658"/>
                  <a:gd name="T4" fmla="+- 0 1664 1663"/>
                  <a:gd name="T5" fmla="*/ T4 w 80"/>
                  <a:gd name="T6" fmla="+- 0 4466 4031"/>
                  <a:gd name="T7" fmla="*/ 4466 h 658"/>
                  <a:gd name="T8" fmla="+- 0 1664 1663"/>
                  <a:gd name="T9" fmla="*/ T8 w 80"/>
                  <a:gd name="T10" fmla="+- 0 4688 4031"/>
                  <a:gd name="T11" fmla="*/ 4688 h 658"/>
                  <a:gd name="T12" fmla="+- 0 1663 1663"/>
                  <a:gd name="T13" fmla="*/ T12 w 80"/>
                  <a:gd name="T14" fmla="+- 0 4689 4031"/>
                  <a:gd name="T15" fmla="*/ 4689 h 658"/>
                  <a:gd name="T16" fmla="+- 0 1742 1663"/>
                  <a:gd name="T17" fmla="*/ T16 w 80"/>
                  <a:gd name="T18" fmla="+- 0 4689 4031"/>
                  <a:gd name="T19" fmla="*/ 4689 h 658"/>
                  <a:gd name="T20" fmla="+- 0 1741 1663"/>
                  <a:gd name="T21" fmla="*/ T20 w 80"/>
                  <a:gd name="T22" fmla="+- 0 4688 4031"/>
                  <a:gd name="T23" fmla="*/ 4688 h 658"/>
                  <a:gd name="T24" fmla="+- 0 1741 1663"/>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1" name="Freeform 1239"/>
              <p:cNvSpPr>
                <a:spLocks/>
              </p:cNvSpPr>
              <p:nvPr/>
            </p:nvSpPr>
            <p:spPr bwMode="auto">
              <a:xfrm>
                <a:off x="1663" y="4031"/>
                <a:ext cx="80" cy="658"/>
              </a:xfrm>
              <a:custGeom>
                <a:avLst/>
                <a:gdLst>
                  <a:gd name="T0" fmla="+- 0 1712 1663"/>
                  <a:gd name="T1" fmla="*/ T0 w 80"/>
                  <a:gd name="T2" fmla="+- 0 4461 4031"/>
                  <a:gd name="T3" fmla="*/ 4461 h 658"/>
                  <a:gd name="T4" fmla="+- 0 1687 1663"/>
                  <a:gd name="T5" fmla="*/ T4 w 80"/>
                  <a:gd name="T6" fmla="+- 0 4461 4031"/>
                  <a:gd name="T7" fmla="*/ 4461 h 658"/>
                  <a:gd name="T8" fmla="+- 0 1689 1663"/>
                  <a:gd name="T9" fmla="*/ T8 w 80"/>
                  <a:gd name="T10" fmla="+- 0 4463 4031"/>
                  <a:gd name="T11" fmla="*/ 4463 h 658"/>
                  <a:gd name="T12" fmla="+- 0 1687 1663"/>
                  <a:gd name="T13" fmla="*/ T12 w 80"/>
                  <a:gd name="T14" fmla="+- 0 4466 4031"/>
                  <a:gd name="T15" fmla="*/ 4466 h 658"/>
                  <a:gd name="T16" fmla="+- 0 1712 1663"/>
                  <a:gd name="T17" fmla="*/ T16 w 80"/>
                  <a:gd name="T18" fmla="+- 0 4466 4031"/>
                  <a:gd name="T19" fmla="*/ 4466 h 658"/>
                  <a:gd name="T20" fmla="+- 0 1709 1663"/>
                  <a:gd name="T21" fmla="*/ T20 w 80"/>
                  <a:gd name="T22" fmla="+- 0 4463 4031"/>
                  <a:gd name="T23" fmla="*/ 4463 h 658"/>
                  <a:gd name="T24" fmla="+- 0 1712 1663"/>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9" y="430"/>
                    </a:moveTo>
                    <a:lnTo>
                      <a:pt x="24" y="430"/>
                    </a:lnTo>
                    <a:lnTo>
                      <a:pt x="26" y="432"/>
                    </a:lnTo>
                    <a:lnTo>
                      <a:pt x="24" y="435"/>
                    </a:lnTo>
                    <a:lnTo>
                      <a:pt x="49" y="435"/>
                    </a:lnTo>
                    <a:lnTo>
                      <a:pt x="46" y="432"/>
                    </a:lnTo>
                    <a:lnTo>
                      <a:pt x="4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2" name="Freeform 1238"/>
              <p:cNvSpPr>
                <a:spLocks/>
              </p:cNvSpPr>
              <p:nvPr/>
            </p:nvSpPr>
            <p:spPr bwMode="auto">
              <a:xfrm>
                <a:off x="1663" y="4031"/>
                <a:ext cx="80" cy="658"/>
              </a:xfrm>
              <a:custGeom>
                <a:avLst/>
                <a:gdLst>
                  <a:gd name="T0" fmla="+- 0 1664 1663"/>
                  <a:gd name="T1" fmla="*/ T0 w 80"/>
                  <a:gd name="T2" fmla="+- 0 4449 4031"/>
                  <a:gd name="T3" fmla="*/ 4449 h 658"/>
                  <a:gd name="T4" fmla="+- 0 1664 1663"/>
                  <a:gd name="T5" fmla="*/ T4 w 80"/>
                  <a:gd name="T6" fmla="+- 0 4461 4031"/>
                  <a:gd name="T7" fmla="*/ 4461 h 658"/>
                  <a:gd name="T8" fmla="+- 0 1741 1663"/>
                  <a:gd name="T9" fmla="*/ T8 w 80"/>
                  <a:gd name="T10" fmla="+- 0 4461 4031"/>
                  <a:gd name="T11" fmla="*/ 4461 h 658"/>
                  <a:gd name="T12" fmla="+- 0 1741 1663"/>
                  <a:gd name="T13" fmla="*/ T12 w 80"/>
                  <a:gd name="T14" fmla="+- 0 4451 4031"/>
                  <a:gd name="T15" fmla="*/ 4451 h 658"/>
                  <a:gd name="T16" fmla="+- 0 1666 1663"/>
                  <a:gd name="T17" fmla="*/ T16 w 80"/>
                  <a:gd name="T18" fmla="+- 0 4451 4031"/>
                  <a:gd name="T19" fmla="*/ 4451 h 658"/>
                  <a:gd name="T20" fmla="+- 0 1664 1663"/>
                  <a:gd name="T21" fmla="*/ T20 w 80"/>
                  <a:gd name="T22" fmla="+- 0 4449 4031"/>
                  <a:gd name="T23" fmla="*/ 4449 h 658"/>
                </a:gdLst>
                <a:ahLst/>
                <a:cxnLst>
                  <a:cxn ang="0">
                    <a:pos x="T1" y="T3"/>
                  </a:cxn>
                  <a:cxn ang="0">
                    <a:pos x="T5" y="T7"/>
                  </a:cxn>
                  <a:cxn ang="0">
                    <a:pos x="T9" y="T11"/>
                  </a:cxn>
                  <a:cxn ang="0">
                    <a:pos x="T13" y="T15"/>
                  </a:cxn>
                  <a:cxn ang="0">
                    <a:pos x="T17" y="T19"/>
                  </a:cxn>
                  <a:cxn ang="0">
                    <a:pos x="T21" y="T23"/>
                  </a:cxn>
                </a:cxnLst>
                <a:rect l="0" t="0" r="r" b="b"/>
                <a:pathLst>
                  <a:path w="80" h="658">
                    <a:moveTo>
                      <a:pt x="1" y="418"/>
                    </a:moveTo>
                    <a:lnTo>
                      <a:pt x="1" y="430"/>
                    </a:lnTo>
                    <a:lnTo>
                      <a:pt x="78" y="430"/>
                    </a:lnTo>
                    <a:lnTo>
                      <a:pt x="78" y="420"/>
                    </a:lnTo>
                    <a:lnTo>
                      <a:pt x="3" y="420"/>
                    </a:lnTo>
                    <a:lnTo>
                      <a:pt x="1" y="4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3" name="Freeform 1237"/>
              <p:cNvSpPr>
                <a:spLocks/>
              </p:cNvSpPr>
              <p:nvPr/>
            </p:nvSpPr>
            <p:spPr bwMode="auto">
              <a:xfrm>
                <a:off x="1663" y="4031"/>
                <a:ext cx="80" cy="658"/>
              </a:xfrm>
              <a:custGeom>
                <a:avLst/>
                <a:gdLst>
                  <a:gd name="T0" fmla="+- 0 1727 1663"/>
                  <a:gd name="T1" fmla="*/ T0 w 80"/>
                  <a:gd name="T2" fmla="+- 0 4446 4031"/>
                  <a:gd name="T3" fmla="*/ 4446 h 658"/>
                  <a:gd name="T4" fmla="+- 0 1702 1663"/>
                  <a:gd name="T5" fmla="*/ T4 w 80"/>
                  <a:gd name="T6" fmla="+- 0 4446 4031"/>
                  <a:gd name="T7" fmla="*/ 4446 h 658"/>
                  <a:gd name="T8" fmla="+- 0 1704 1663"/>
                  <a:gd name="T9" fmla="*/ T8 w 80"/>
                  <a:gd name="T10" fmla="+- 0 4449 4031"/>
                  <a:gd name="T11" fmla="*/ 4449 h 658"/>
                  <a:gd name="T12" fmla="+- 0 1702 1663"/>
                  <a:gd name="T13" fmla="*/ T12 w 80"/>
                  <a:gd name="T14" fmla="+- 0 4451 4031"/>
                  <a:gd name="T15" fmla="*/ 4451 h 658"/>
                  <a:gd name="T16" fmla="+- 0 1727 1663"/>
                  <a:gd name="T17" fmla="*/ T16 w 80"/>
                  <a:gd name="T18" fmla="+- 0 4451 4031"/>
                  <a:gd name="T19" fmla="*/ 4451 h 658"/>
                  <a:gd name="T20" fmla="+- 0 1725 1663"/>
                  <a:gd name="T21" fmla="*/ T20 w 80"/>
                  <a:gd name="T22" fmla="+- 0 4449 4031"/>
                  <a:gd name="T23" fmla="*/ 4449 h 658"/>
                  <a:gd name="T24" fmla="+- 0 1727 1663"/>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415"/>
                    </a:moveTo>
                    <a:lnTo>
                      <a:pt x="39" y="415"/>
                    </a:lnTo>
                    <a:lnTo>
                      <a:pt x="41" y="418"/>
                    </a:lnTo>
                    <a:lnTo>
                      <a:pt x="39" y="420"/>
                    </a:lnTo>
                    <a:lnTo>
                      <a:pt x="64" y="420"/>
                    </a:lnTo>
                    <a:lnTo>
                      <a:pt x="62" y="418"/>
                    </a:lnTo>
                    <a:lnTo>
                      <a:pt x="6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4" name="Freeform 1236"/>
              <p:cNvSpPr>
                <a:spLocks/>
              </p:cNvSpPr>
              <p:nvPr/>
            </p:nvSpPr>
            <p:spPr bwMode="auto">
              <a:xfrm>
                <a:off x="1663" y="4031"/>
                <a:ext cx="80" cy="658"/>
              </a:xfrm>
              <a:custGeom>
                <a:avLst/>
                <a:gdLst>
                  <a:gd name="T0" fmla="+- 0 1742 1663"/>
                  <a:gd name="T1" fmla="*/ T0 w 80"/>
                  <a:gd name="T2" fmla="+- 0 4031 4031"/>
                  <a:gd name="T3" fmla="*/ 4031 h 658"/>
                  <a:gd name="T4" fmla="+- 0 1663 1663"/>
                  <a:gd name="T5" fmla="*/ T4 w 80"/>
                  <a:gd name="T6" fmla="+- 0 4031 4031"/>
                  <a:gd name="T7" fmla="*/ 4031 h 658"/>
                  <a:gd name="T8" fmla="+- 0 1664 1663"/>
                  <a:gd name="T9" fmla="*/ T8 w 80"/>
                  <a:gd name="T10" fmla="+- 0 4033 4031"/>
                  <a:gd name="T11" fmla="*/ 4033 h 658"/>
                  <a:gd name="T12" fmla="+- 0 1664 1663"/>
                  <a:gd name="T13" fmla="*/ T12 w 80"/>
                  <a:gd name="T14" fmla="+- 0 4448 4031"/>
                  <a:gd name="T15" fmla="*/ 4448 h 658"/>
                  <a:gd name="T16" fmla="+- 0 1666 1663"/>
                  <a:gd name="T17" fmla="*/ T16 w 80"/>
                  <a:gd name="T18" fmla="+- 0 4446 4031"/>
                  <a:gd name="T19" fmla="*/ 4446 h 658"/>
                  <a:gd name="T20" fmla="+- 0 1741 1663"/>
                  <a:gd name="T21" fmla="*/ T20 w 80"/>
                  <a:gd name="T22" fmla="+- 0 4446 4031"/>
                  <a:gd name="T23" fmla="*/ 4446 h 658"/>
                  <a:gd name="T24" fmla="+- 0 1741 1663"/>
                  <a:gd name="T25" fmla="*/ T24 w 80"/>
                  <a:gd name="T26" fmla="+- 0 4033 4031"/>
                  <a:gd name="T27" fmla="*/ 4033 h 658"/>
                  <a:gd name="T28" fmla="+- 0 1742 1663"/>
                  <a:gd name="T29" fmla="*/ T28 w 80"/>
                  <a:gd name="T30" fmla="+- 0 4031 4031"/>
                  <a:gd name="T31" fmla="*/ 4031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9" y="0"/>
                    </a:moveTo>
                    <a:lnTo>
                      <a:pt x="0" y="0"/>
                    </a:lnTo>
                    <a:lnTo>
                      <a:pt x="1" y="2"/>
                    </a:lnTo>
                    <a:lnTo>
                      <a:pt x="1" y="417"/>
                    </a:lnTo>
                    <a:lnTo>
                      <a:pt x="3"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70" name="Group 1233"/>
            <p:cNvGrpSpPr>
              <a:grpSpLocks/>
            </p:cNvGrpSpPr>
            <p:nvPr/>
          </p:nvGrpSpPr>
          <p:grpSpPr bwMode="auto">
            <a:xfrm>
              <a:off x="1664" y="4463"/>
              <a:ext cx="77" cy="2"/>
              <a:chOff x="1664" y="4463"/>
              <a:chExt cx="77" cy="2"/>
            </a:xfrm>
          </p:grpSpPr>
          <p:sp>
            <p:nvSpPr>
              <p:cNvPr id="38309" name="Freeform 1234"/>
              <p:cNvSpPr>
                <a:spLocks/>
              </p:cNvSpPr>
              <p:nvPr/>
            </p:nvSpPr>
            <p:spPr bwMode="auto">
              <a:xfrm>
                <a:off x="1664" y="4463"/>
                <a:ext cx="77" cy="2"/>
              </a:xfrm>
              <a:custGeom>
                <a:avLst/>
                <a:gdLst>
                  <a:gd name="T0" fmla="+- 0 1664 1664"/>
                  <a:gd name="T1" fmla="*/ T0 w 77"/>
                  <a:gd name="T2" fmla="+- 0 1741 1664"/>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1" name="Group 1231"/>
            <p:cNvGrpSpPr>
              <a:grpSpLocks/>
            </p:cNvGrpSpPr>
            <p:nvPr/>
          </p:nvGrpSpPr>
          <p:grpSpPr bwMode="auto">
            <a:xfrm>
              <a:off x="1664" y="4449"/>
              <a:ext cx="77" cy="2"/>
              <a:chOff x="1664" y="4449"/>
              <a:chExt cx="77" cy="2"/>
            </a:xfrm>
          </p:grpSpPr>
          <p:sp>
            <p:nvSpPr>
              <p:cNvPr id="38308" name="Freeform 1232"/>
              <p:cNvSpPr>
                <a:spLocks/>
              </p:cNvSpPr>
              <p:nvPr/>
            </p:nvSpPr>
            <p:spPr bwMode="auto">
              <a:xfrm>
                <a:off x="1664" y="4449"/>
                <a:ext cx="77" cy="2"/>
              </a:xfrm>
              <a:custGeom>
                <a:avLst/>
                <a:gdLst>
                  <a:gd name="T0" fmla="+- 0 1664 1664"/>
                  <a:gd name="T1" fmla="*/ T0 w 77"/>
                  <a:gd name="T2" fmla="+- 0 1741 1664"/>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2" name="Group 1229"/>
            <p:cNvGrpSpPr>
              <a:grpSpLocks/>
            </p:cNvGrpSpPr>
            <p:nvPr/>
          </p:nvGrpSpPr>
          <p:grpSpPr bwMode="auto">
            <a:xfrm>
              <a:off x="1663" y="4465"/>
              <a:ext cx="2" cy="224"/>
              <a:chOff x="1663" y="4465"/>
              <a:chExt cx="2" cy="224"/>
            </a:xfrm>
          </p:grpSpPr>
          <p:sp>
            <p:nvSpPr>
              <p:cNvPr id="38307" name="Freeform 1230"/>
              <p:cNvSpPr>
                <a:spLocks/>
              </p:cNvSpPr>
              <p:nvPr/>
            </p:nvSpPr>
            <p:spPr bwMode="auto">
              <a:xfrm>
                <a:off x="1663"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3" name="Group 1227"/>
            <p:cNvGrpSpPr>
              <a:grpSpLocks/>
            </p:cNvGrpSpPr>
            <p:nvPr/>
          </p:nvGrpSpPr>
          <p:grpSpPr bwMode="auto">
            <a:xfrm>
              <a:off x="1661" y="4455"/>
              <a:ext cx="3" cy="2"/>
              <a:chOff x="1661" y="4455"/>
              <a:chExt cx="3" cy="2"/>
            </a:xfrm>
          </p:grpSpPr>
          <p:sp>
            <p:nvSpPr>
              <p:cNvPr id="38306" name="Freeform 1228"/>
              <p:cNvSpPr>
                <a:spLocks/>
              </p:cNvSpPr>
              <p:nvPr/>
            </p:nvSpPr>
            <p:spPr bwMode="auto">
              <a:xfrm>
                <a:off x="1661" y="4455"/>
                <a:ext cx="3" cy="2"/>
              </a:xfrm>
              <a:custGeom>
                <a:avLst/>
                <a:gdLst>
                  <a:gd name="T0" fmla="+- 0 1661 1661"/>
                  <a:gd name="T1" fmla="*/ T0 w 3"/>
                  <a:gd name="T2" fmla="+- 0 1664 1661"/>
                  <a:gd name="T3" fmla="*/ T2 w 3"/>
                </a:gdLst>
                <a:ahLst/>
                <a:cxnLst>
                  <a:cxn ang="0">
                    <a:pos x="T1" y="0"/>
                  </a:cxn>
                  <a:cxn ang="0">
                    <a:pos x="T3" y="0"/>
                  </a:cxn>
                </a:cxnLst>
                <a:rect l="0" t="0" r="r" b="b"/>
                <a:pathLst>
                  <a:path w="3">
                    <a:moveTo>
                      <a:pt x="0" y="0"/>
                    </a:moveTo>
                    <a:lnTo>
                      <a:pt x="3" y="0"/>
                    </a:lnTo>
                  </a:path>
                </a:pathLst>
              </a:custGeom>
              <a:noFill/>
              <a:ln w="762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4" name="Group 1225"/>
            <p:cNvGrpSpPr>
              <a:grpSpLocks/>
            </p:cNvGrpSpPr>
            <p:nvPr/>
          </p:nvGrpSpPr>
          <p:grpSpPr bwMode="auto">
            <a:xfrm>
              <a:off x="1663" y="4031"/>
              <a:ext cx="2" cy="418"/>
              <a:chOff x="1663" y="4031"/>
              <a:chExt cx="2" cy="418"/>
            </a:xfrm>
          </p:grpSpPr>
          <p:sp>
            <p:nvSpPr>
              <p:cNvPr id="38305" name="Freeform 1226"/>
              <p:cNvSpPr>
                <a:spLocks/>
              </p:cNvSpPr>
              <p:nvPr/>
            </p:nvSpPr>
            <p:spPr bwMode="auto">
              <a:xfrm>
                <a:off x="1663" y="4031"/>
                <a:ext cx="2" cy="418"/>
              </a:xfrm>
              <a:custGeom>
                <a:avLst/>
                <a:gdLst>
                  <a:gd name="T0" fmla="+- 0 4031 4031"/>
                  <a:gd name="T1" fmla="*/ 4031 h 418"/>
                  <a:gd name="T2" fmla="+- 0 4449 4031"/>
                  <a:gd name="T3" fmla="*/ 4449 h 418"/>
                </a:gdLst>
                <a:ahLst/>
                <a:cxnLst>
                  <a:cxn ang="0">
                    <a:pos x="0" y="T1"/>
                  </a:cxn>
                  <a:cxn ang="0">
                    <a:pos x="0" y="T3"/>
                  </a:cxn>
                </a:cxnLst>
                <a:rect l="0" t="0" r="r" b="b"/>
                <a:pathLst>
                  <a:path h="418">
                    <a:moveTo>
                      <a:pt x="0" y="0"/>
                    </a:moveTo>
                    <a:lnTo>
                      <a:pt x="0" y="4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5" name="Group 1223"/>
            <p:cNvGrpSpPr>
              <a:grpSpLocks/>
            </p:cNvGrpSpPr>
            <p:nvPr/>
          </p:nvGrpSpPr>
          <p:grpSpPr bwMode="auto">
            <a:xfrm>
              <a:off x="1661" y="4463"/>
              <a:ext cx="3" cy="2"/>
              <a:chOff x="1661" y="4463"/>
              <a:chExt cx="3" cy="2"/>
            </a:xfrm>
          </p:grpSpPr>
          <p:sp>
            <p:nvSpPr>
              <p:cNvPr id="38304" name="Freeform 1224"/>
              <p:cNvSpPr>
                <a:spLocks/>
              </p:cNvSpPr>
              <p:nvPr/>
            </p:nvSpPr>
            <p:spPr bwMode="auto">
              <a:xfrm>
                <a:off x="1661" y="4463"/>
                <a:ext cx="3" cy="2"/>
              </a:xfrm>
              <a:custGeom>
                <a:avLst/>
                <a:gdLst>
                  <a:gd name="T0" fmla="+- 0 1661 1661"/>
                  <a:gd name="T1" fmla="*/ T0 w 3"/>
                  <a:gd name="T2" fmla="+- 0 1664 1661"/>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6" name="Group 1220"/>
            <p:cNvGrpSpPr>
              <a:grpSpLocks/>
            </p:cNvGrpSpPr>
            <p:nvPr/>
          </p:nvGrpSpPr>
          <p:grpSpPr bwMode="auto">
            <a:xfrm>
              <a:off x="1663" y="4448"/>
              <a:ext cx="2" cy="2"/>
              <a:chOff x="1663" y="4448"/>
              <a:chExt cx="2" cy="2"/>
            </a:xfrm>
          </p:grpSpPr>
          <p:sp>
            <p:nvSpPr>
              <p:cNvPr id="38302" name="Freeform 1222"/>
              <p:cNvSpPr>
                <a:spLocks/>
              </p:cNvSpPr>
              <p:nvPr/>
            </p:nvSpPr>
            <p:spPr bwMode="auto">
              <a:xfrm>
                <a:off x="1663" y="4448"/>
                <a:ext cx="2" cy="2"/>
              </a:xfrm>
              <a:custGeom>
                <a:avLst/>
                <a:gdLst>
                  <a:gd name="T0" fmla="+- 0 1664 1663"/>
                  <a:gd name="T1" fmla="*/ T0 w 1"/>
                  <a:gd name="T2" fmla="+- 0 4448 4448"/>
                  <a:gd name="T3" fmla="*/ 4448 h 2"/>
                  <a:gd name="T4" fmla="+- 0 1663 1663"/>
                  <a:gd name="T5" fmla="*/ T4 w 1"/>
                  <a:gd name="T6" fmla="+- 0 4449 4448"/>
                  <a:gd name="T7" fmla="*/ 4449 h 2"/>
                  <a:gd name="T8" fmla="+- 0 1664 1663"/>
                  <a:gd name="T9" fmla="*/ T8 w 1"/>
                  <a:gd name="T10" fmla="+- 0 4449 4448"/>
                  <a:gd name="T11" fmla="*/ 4449 h 2"/>
                  <a:gd name="T12" fmla="+- 0 1664 1663"/>
                  <a:gd name="T13" fmla="*/ T12 w 1"/>
                  <a:gd name="T14" fmla="+- 0 4448 4448"/>
                  <a:gd name="T15" fmla="*/ 4448 h 2"/>
                </a:gdLst>
                <a:ahLst/>
                <a:cxnLst>
                  <a:cxn ang="0">
                    <a:pos x="T1" y="T3"/>
                  </a:cxn>
                  <a:cxn ang="0">
                    <a:pos x="T5" y="T7"/>
                  </a:cxn>
                  <a:cxn ang="0">
                    <a:pos x="T9" y="T11"/>
                  </a:cxn>
                  <a:cxn ang="0">
                    <a:pos x="T13" y="T15"/>
                  </a:cxn>
                </a:cxnLst>
                <a:rect l="0" t="0" r="r" b="b"/>
                <a:pathLst>
                  <a:path w="1" h="2">
                    <a:moveTo>
                      <a:pt x="1" y="0"/>
                    </a:moveTo>
                    <a:lnTo>
                      <a:pt x="0" y="1"/>
                    </a:lnTo>
                    <a:lnTo>
                      <a:pt x="1" y="1"/>
                    </a:lnTo>
                    <a:lnTo>
                      <a:pt x="1"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303" name="Picture 12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4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77" name="Group 1218"/>
            <p:cNvGrpSpPr>
              <a:grpSpLocks/>
            </p:cNvGrpSpPr>
            <p:nvPr/>
          </p:nvGrpSpPr>
          <p:grpSpPr bwMode="auto">
            <a:xfrm>
              <a:off x="1647" y="4019"/>
              <a:ext cx="3" cy="656"/>
              <a:chOff x="1647" y="4019"/>
              <a:chExt cx="3" cy="656"/>
            </a:xfrm>
          </p:grpSpPr>
          <p:sp>
            <p:nvSpPr>
              <p:cNvPr id="38301" name="Freeform 1219"/>
              <p:cNvSpPr>
                <a:spLocks/>
              </p:cNvSpPr>
              <p:nvPr/>
            </p:nvSpPr>
            <p:spPr bwMode="auto">
              <a:xfrm>
                <a:off x="1647" y="4019"/>
                <a:ext cx="3" cy="656"/>
              </a:xfrm>
              <a:custGeom>
                <a:avLst/>
                <a:gdLst>
                  <a:gd name="T0" fmla="+- 0 1647 1647"/>
                  <a:gd name="T1" fmla="*/ T0 w 3"/>
                  <a:gd name="T2" fmla="+- 0 4675 4019"/>
                  <a:gd name="T3" fmla="*/ 4675 h 656"/>
                  <a:gd name="T4" fmla="+- 0 1650 1647"/>
                  <a:gd name="T5" fmla="*/ T4 w 3"/>
                  <a:gd name="T6" fmla="+- 0 4675 4019"/>
                  <a:gd name="T7" fmla="*/ 4675 h 656"/>
                  <a:gd name="T8" fmla="+- 0 1650 1647"/>
                  <a:gd name="T9" fmla="*/ T8 w 3"/>
                  <a:gd name="T10" fmla="+- 0 4019 4019"/>
                  <a:gd name="T11" fmla="*/ 4019 h 656"/>
                  <a:gd name="T12" fmla="+- 0 1647 1647"/>
                  <a:gd name="T13" fmla="*/ T12 w 3"/>
                  <a:gd name="T14" fmla="+- 0 4019 4019"/>
                  <a:gd name="T15" fmla="*/ 4019 h 656"/>
                  <a:gd name="T16" fmla="+- 0 1647 164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78" name="Group 1216"/>
            <p:cNvGrpSpPr>
              <a:grpSpLocks/>
            </p:cNvGrpSpPr>
            <p:nvPr/>
          </p:nvGrpSpPr>
          <p:grpSpPr bwMode="auto">
            <a:xfrm>
              <a:off x="1647" y="4018"/>
              <a:ext cx="82" cy="2"/>
              <a:chOff x="1647" y="4018"/>
              <a:chExt cx="82" cy="2"/>
            </a:xfrm>
          </p:grpSpPr>
          <p:sp>
            <p:nvSpPr>
              <p:cNvPr id="38300" name="Freeform 1217"/>
              <p:cNvSpPr>
                <a:spLocks/>
              </p:cNvSpPr>
              <p:nvPr/>
            </p:nvSpPr>
            <p:spPr bwMode="auto">
              <a:xfrm>
                <a:off x="1647" y="4018"/>
                <a:ext cx="82" cy="2"/>
              </a:xfrm>
              <a:custGeom>
                <a:avLst/>
                <a:gdLst>
                  <a:gd name="T0" fmla="+- 0 1647 1647"/>
                  <a:gd name="T1" fmla="*/ T0 w 82"/>
                  <a:gd name="T2" fmla="+- 0 1729 164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9" name="Group 1214"/>
            <p:cNvGrpSpPr>
              <a:grpSpLocks/>
            </p:cNvGrpSpPr>
            <p:nvPr/>
          </p:nvGrpSpPr>
          <p:grpSpPr bwMode="auto">
            <a:xfrm>
              <a:off x="1648" y="4674"/>
              <a:ext cx="80" cy="2"/>
              <a:chOff x="1648" y="4674"/>
              <a:chExt cx="80" cy="2"/>
            </a:xfrm>
          </p:grpSpPr>
          <p:sp>
            <p:nvSpPr>
              <p:cNvPr id="38299" name="Freeform 1215"/>
              <p:cNvSpPr>
                <a:spLocks/>
              </p:cNvSpPr>
              <p:nvPr/>
            </p:nvSpPr>
            <p:spPr bwMode="auto">
              <a:xfrm>
                <a:off x="1648" y="4674"/>
                <a:ext cx="80" cy="2"/>
              </a:xfrm>
              <a:custGeom>
                <a:avLst/>
                <a:gdLst>
                  <a:gd name="T0" fmla="+- 0 1648 1648"/>
                  <a:gd name="T1" fmla="*/ T0 w 80"/>
                  <a:gd name="T2" fmla="+- 0 1728 164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0" name="Group 1212"/>
            <p:cNvGrpSpPr>
              <a:grpSpLocks/>
            </p:cNvGrpSpPr>
            <p:nvPr/>
          </p:nvGrpSpPr>
          <p:grpSpPr bwMode="auto">
            <a:xfrm>
              <a:off x="1650" y="4672"/>
              <a:ext cx="80" cy="2"/>
              <a:chOff x="1650" y="4672"/>
              <a:chExt cx="80" cy="2"/>
            </a:xfrm>
          </p:grpSpPr>
          <p:sp>
            <p:nvSpPr>
              <p:cNvPr id="38298" name="Freeform 1213"/>
              <p:cNvSpPr>
                <a:spLocks/>
              </p:cNvSpPr>
              <p:nvPr/>
            </p:nvSpPr>
            <p:spPr bwMode="auto">
              <a:xfrm>
                <a:off x="1650" y="4672"/>
                <a:ext cx="80" cy="2"/>
              </a:xfrm>
              <a:custGeom>
                <a:avLst/>
                <a:gdLst>
                  <a:gd name="T0" fmla="+- 0 1650 1650"/>
                  <a:gd name="T1" fmla="*/ T0 w 80"/>
                  <a:gd name="T2" fmla="+- 0 1729 165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1" name="Group 1208"/>
            <p:cNvGrpSpPr>
              <a:grpSpLocks/>
            </p:cNvGrpSpPr>
            <p:nvPr/>
          </p:nvGrpSpPr>
          <p:grpSpPr bwMode="auto">
            <a:xfrm>
              <a:off x="1677" y="4125"/>
              <a:ext cx="38" cy="66"/>
              <a:chOff x="1677" y="4125"/>
              <a:chExt cx="38" cy="66"/>
            </a:xfrm>
          </p:grpSpPr>
          <p:sp>
            <p:nvSpPr>
              <p:cNvPr id="38295" name="Freeform 1211"/>
              <p:cNvSpPr>
                <a:spLocks/>
              </p:cNvSpPr>
              <p:nvPr/>
            </p:nvSpPr>
            <p:spPr bwMode="auto">
              <a:xfrm>
                <a:off x="1677" y="4125"/>
                <a:ext cx="38" cy="66"/>
              </a:xfrm>
              <a:custGeom>
                <a:avLst/>
                <a:gdLst>
                  <a:gd name="T0" fmla="+- 0 1713 1677"/>
                  <a:gd name="T1" fmla="*/ T0 w 38"/>
                  <a:gd name="T2" fmla="+- 0 4184 4125"/>
                  <a:gd name="T3" fmla="*/ 4184 h 66"/>
                  <a:gd name="T4" fmla="+- 0 1679 1677"/>
                  <a:gd name="T5" fmla="*/ T4 w 38"/>
                  <a:gd name="T6" fmla="+- 0 4184 4125"/>
                  <a:gd name="T7" fmla="*/ 4184 h 66"/>
                  <a:gd name="T8" fmla="+- 0 1678 1677"/>
                  <a:gd name="T9" fmla="*/ T8 w 38"/>
                  <a:gd name="T10" fmla="+- 0 4185 4125"/>
                  <a:gd name="T11" fmla="*/ 4185 h 66"/>
                  <a:gd name="T12" fmla="+- 0 1678 1677"/>
                  <a:gd name="T13" fmla="*/ T12 w 38"/>
                  <a:gd name="T14" fmla="+- 0 4185 4125"/>
                  <a:gd name="T15" fmla="*/ 4185 h 66"/>
                  <a:gd name="T16" fmla="+- 0 1677 1677"/>
                  <a:gd name="T17" fmla="*/ T16 w 38"/>
                  <a:gd name="T18" fmla="+- 0 4186 4125"/>
                  <a:gd name="T19" fmla="*/ 4186 h 66"/>
                  <a:gd name="T20" fmla="+- 0 1677 1677"/>
                  <a:gd name="T21" fmla="*/ T20 w 38"/>
                  <a:gd name="T22" fmla="+- 0 4190 4125"/>
                  <a:gd name="T23" fmla="*/ 4190 h 66"/>
                  <a:gd name="T24" fmla="+- 0 1678 1677"/>
                  <a:gd name="T25" fmla="*/ T24 w 38"/>
                  <a:gd name="T26" fmla="+- 0 4191 4125"/>
                  <a:gd name="T27" fmla="*/ 4191 h 66"/>
                  <a:gd name="T28" fmla="+- 0 1678 1677"/>
                  <a:gd name="T29" fmla="*/ T28 w 38"/>
                  <a:gd name="T30" fmla="+- 0 4191 4125"/>
                  <a:gd name="T31" fmla="*/ 4191 h 66"/>
                  <a:gd name="T32" fmla="+- 0 1713 1677"/>
                  <a:gd name="T33" fmla="*/ T32 w 38"/>
                  <a:gd name="T34" fmla="+- 0 4191 4125"/>
                  <a:gd name="T35" fmla="*/ 4191 h 66"/>
                  <a:gd name="T36" fmla="+- 0 1714 1677"/>
                  <a:gd name="T37" fmla="*/ T36 w 38"/>
                  <a:gd name="T38" fmla="+- 0 4191 4125"/>
                  <a:gd name="T39" fmla="*/ 4191 h 66"/>
                  <a:gd name="T40" fmla="+- 0 1714 1677"/>
                  <a:gd name="T41" fmla="*/ T40 w 38"/>
                  <a:gd name="T42" fmla="+- 0 4190 4125"/>
                  <a:gd name="T43" fmla="*/ 4190 h 66"/>
                  <a:gd name="T44" fmla="+- 0 1714 1677"/>
                  <a:gd name="T45" fmla="*/ T44 w 38"/>
                  <a:gd name="T46" fmla="+- 0 4186 4125"/>
                  <a:gd name="T47" fmla="*/ 4186 h 66"/>
                  <a:gd name="T48" fmla="+- 0 1714 1677"/>
                  <a:gd name="T49" fmla="*/ T48 w 38"/>
                  <a:gd name="T50" fmla="+- 0 4185 4125"/>
                  <a:gd name="T51" fmla="*/ 4185 h 66"/>
                  <a:gd name="T52" fmla="+- 0 1713 1677"/>
                  <a:gd name="T53" fmla="*/ T52 w 38"/>
                  <a:gd name="T54" fmla="+- 0 4185 4125"/>
                  <a:gd name="T55" fmla="*/ 4185 h 66"/>
                  <a:gd name="T56" fmla="+- 0 1713 1677"/>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6" name="Freeform 1210"/>
              <p:cNvSpPr>
                <a:spLocks/>
              </p:cNvSpPr>
              <p:nvPr/>
            </p:nvSpPr>
            <p:spPr bwMode="auto">
              <a:xfrm>
                <a:off x="1677" y="4125"/>
                <a:ext cx="38" cy="66"/>
              </a:xfrm>
              <a:custGeom>
                <a:avLst/>
                <a:gdLst>
                  <a:gd name="T0" fmla="+- 0 1701 1677"/>
                  <a:gd name="T1" fmla="*/ T0 w 38"/>
                  <a:gd name="T2" fmla="+- 0 4135 4125"/>
                  <a:gd name="T3" fmla="*/ 4135 h 66"/>
                  <a:gd name="T4" fmla="+- 0 1693 1677"/>
                  <a:gd name="T5" fmla="*/ T4 w 38"/>
                  <a:gd name="T6" fmla="+- 0 4135 4125"/>
                  <a:gd name="T7" fmla="*/ 4135 h 66"/>
                  <a:gd name="T8" fmla="+- 0 1693 1677"/>
                  <a:gd name="T9" fmla="*/ T8 w 38"/>
                  <a:gd name="T10" fmla="+- 0 4184 4125"/>
                  <a:gd name="T11" fmla="*/ 4184 h 66"/>
                  <a:gd name="T12" fmla="+- 0 1701 1677"/>
                  <a:gd name="T13" fmla="*/ T12 w 38"/>
                  <a:gd name="T14" fmla="+- 0 4184 4125"/>
                  <a:gd name="T15" fmla="*/ 4184 h 66"/>
                  <a:gd name="T16" fmla="+- 0 1701 1677"/>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7" name="Freeform 1209"/>
              <p:cNvSpPr>
                <a:spLocks/>
              </p:cNvSpPr>
              <p:nvPr/>
            </p:nvSpPr>
            <p:spPr bwMode="auto">
              <a:xfrm>
                <a:off x="1677" y="4125"/>
                <a:ext cx="38" cy="66"/>
              </a:xfrm>
              <a:custGeom>
                <a:avLst/>
                <a:gdLst>
                  <a:gd name="T0" fmla="+- 0 1699 1677"/>
                  <a:gd name="T1" fmla="*/ T0 w 38"/>
                  <a:gd name="T2" fmla="+- 0 4125 4125"/>
                  <a:gd name="T3" fmla="*/ 4125 h 66"/>
                  <a:gd name="T4" fmla="+- 0 1677 1677"/>
                  <a:gd name="T5" fmla="*/ T4 w 38"/>
                  <a:gd name="T6" fmla="+- 0 4141 4125"/>
                  <a:gd name="T7" fmla="*/ 4141 h 66"/>
                  <a:gd name="T8" fmla="+- 0 1678 1677"/>
                  <a:gd name="T9" fmla="*/ T8 w 38"/>
                  <a:gd name="T10" fmla="+- 0 4142 4125"/>
                  <a:gd name="T11" fmla="*/ 4142 h 66"/>
                  <a:gd name="T12" fmla="+- 0 1679 1677"/>
                  <a:gd name="T13" fmla="*/ T12 w 38"/>
                  <a:gd name="T14" fmla="+- 0 4143 4125"/>
                  <a:gd name="T15" fmla="*/ 4143 h 66"/>
                  <a:gd name="T16" fmla="+- 0 1680 1677"/>
                  <a:gd name="T17" fmla="*/ T16 w 38"/>
                  <a:gd name="T18" fmla="+- 0 4142 4125"/>
                  <a:gd name="T19" fmla="*/ 4142 h 66"/>
                  <a:gd name="T20" fmla="+- 0 1693 1677"/>
                  <a:gd name="T21" fmla="*/ T20 w 38"/>
                  <a:gd name="T22" fmla="+- 0 4135 4125"/>
                  <a:gd name="T23" fmla="*/ 4135 h 66"/>
                  <a:gd name="T24" fmla="+- 0 1701 1677"/>
                  <a:gd name="T25" fmla="*/ T24 w 38"/>
                  <a:gd name="T26" fmla="+- 0 4135 4125"/>
                  <a:gd name="T27" fmla="*/ 4135 h 66"/>
                  <a:gd name="T28" fmla="+- 0 1701 1677"/>
                  <a:gd name="T29" fmla="*/ T28 w 38"/>
                  <a:gd name="T30" fmla="+- 0 4126 4125"/>
                  <a:gd name="T31" fmla="*/ 4126 h 66"/>
                  <a:gd name="T32" fmla="+- 0 1700 1677"/>
                  <a:gd name="T33" fmla="*/ T32 w 38"/>
                  <a:gd name="T34" fmla="+- 0 4126 4125"/>
                  <a:gd name="T35" fmla="*/ 4126 h 66"/>
                  <a:gd name="T36" fmla="+- 0 1699 1677"/>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2" name="Group 1205"/>
            <p:cNvGrpSpPr>
              <a:grpSpLocks/>
            </p:cNvGrpSpPr>
            <p:nvPr/>
          </p:nvGrpSpPr>
          <p:grpSpPr bwMode="auto">
            <a:xfrm>
              <a:off x="1672" y="4248"/>
              <a:ext cx="45" cy="68"/>
              <a:chOff x="1672" y="4248"/>
              <a:chExt cx="45" cy="68"/>
            </a:xfrm>
          </p:grpSpPr>
          <p:sp>
            <p:nvSpPr>
              <p:cNvPr id="38293" name="Freeform 1207"/>
              <p:cNvSpPr>
                <a:spLocks/>
              </p:cNvSpPr>
              <p:nvPr/>
            </p:nvSpPr>
            <p:spPr bwMode="auto">
              <a:xfrm>
                <a:off x="1672" y="4248"/>
                <a:ext cx="45" cy="68"/>
              </a:xfrm>
              <a:custGeom>
                <a:avLst/>
                <a:gdLst>
                  <a:gd name="T0" fmla="+- 0 1699 1672"/>
                  <a:gd name="T1" fmla="*/ T0 w 45"/>
                  <a:gd name="T2" fmla="+- 0 4248 4248"/>
                  <a:gd name="T3" fmla="*/ 4248 h 68"/>
                  <a:gd name="T4" fmla="+- 0 1691 1672"/>
                  <a:gd name="T5" fmla="*/ T4 w 45"/>
                  <a:gd name="T6" fmla="+- 0 4248 4248"/>
                  <a:gd name="T7" fmla="*/ 4248 h 68"/>
                  <a:gd name="T8" fmla="+- 0 1687 1672"/>
                  <a:gd name="T9" fmla="*/ T8 w 45"/>
                  <a:gd name="T10" fmla="+- 0 4249 4248"/>
                  <a:gd name="T11" fmla="*/ 4249 h 68"/>
                  <a:gd name="T12" fmla="+- 0 1672 1672"/>
                  <a:gd name="T13" fmla="*/ T12 w 45"/>
                  <a:gd name="T14" fmla="+- 0 4287 4248"/>
                  <a:gd name="T15" fmla="*/ 4287 h 68"/>
                  <a:gd name="T16" fmla="+- 0 1672 1672"/>
                  <a:gd name="T17" fmla="*/ T16 w 45"/>
                  <a:gd name="T18" fmla="+- 0 4292 4248"/>
                  <a:gd name="T19" fmla="*/ 4292 h 68"/>
                  <a:gd name="T20" fmla="+- 0 1690 1672"/>
                  <a:gd name="T21" fmla="*/ T20 w 45"/>
                  <a:gd name="T22" fmla="+- 0 4316 4248"/>
                  <a:gd name="T23" fmla="*/ 4316 h 68"/>
                  <a:gd name="T24" fmla="+- 0 1698 1672"/>
                  <a:gd name="T25" fmla="*/ T24 w 45"/>
                  <a:gd name="T26" fmla="+- 0 4316 4248"/>
                  <a:gd name="T27" fmla="*/ 4316 h 68"/>
                  <a:gd name="T28" fmla="+- 0 1701 1672"/>
                  <a:gd name="T29" fmla="*/ T28 w 45"/>
                  <a:gd name="T30" fmla="+- 0 4315 4248"/>
                  <a:gd name="T31" fmla="*/ 4315 h 68"/>
                  <a:gd name="T32" fmla="+- 0 1707 1672"/>
                  <a:gd name="T33" fmla="*/ T32 w 45"/>
                  <a:gd name="T34" fmla="+- 0 4311 4248"/>
                  <a:gd name="T35" fmla="*/ 4311 h 68"/>
                  <a:gd name="T36" fmla="+- 0 1710 1672"/>
                  <a:gd name="T37" fmla="*/ T36 w 45"/>
                  <a:gd name="T38" fmla="+- 0 4309 4248"/>
                  <a:gd name="T39" fmla="*/ 4309 h 68"/>
                  <a:gd name="T40" fmla="+- 0 1710 1672"/>
                  <a:gd name="T41" fmla="*/ T40 w 45"/>
                  <a:gd name="T42" fmla="+- 0 4308 4248"/>
                  <a:gd name="T43" fmla="*/ 4308 h 68"/>
                  <a:gd name="T44" fmla="+- 0 1692 1672"/>
                  <a:gd name="T45" fmla="*/ T44 w 45"/>
                  <a:gd name="T46" fmla="+- 0 4308 4248"/>
                  <a:gd name="T47" fmla="*/ 4308 h 68"/>
                  <a:gd name="T48" fmla="+- 0 1690 1672"/>
                  <a:gd name="T49" fmla="*/ T48 w 45"/>
                  <a:gd name="T50" fmla="+- 0 4308 4248"/>
                  <a:gd name="T51" fmla="*/ 4308 h 68"/>
                  <a:gd name="T52" fmla="+- 0 1681 1672"/>
                  <a:gd name="T53" fmla="*/ T52 w 45"/>
                  <a:gd name="T54" fmla="+- 0 4287 4248"/>
                  <a:gd name="T55" fmla="*/ 4287 h 68"/>
                  <a:gd name="T56" fmla="+- 0 1681 1672"/>
                  <a:gd name="T57" fmla="*/ T56 w 45"/>
                  <a:gd name="T58" fmla="+- 0 4274 4248"/>
                  <a:gd name="T59" fmla="*/ 4274 h 68"/>
                  <a:gd name="T60" fmla="+- 0 1692 1672"/>
                  <a:gd name="T61" fmla="*/ T60 w 45"/>
                  <a:gd name="T62" fmla="+- 0 4255 4248"/>
                  <a:gd name="T63" fmla="*/ 4255 h 68"/>
                  <a:gd name="T64" fmla="+- 0 1711 1672"/>
                  <a:gd name="T65" fmla="*/ T64 w 45"/>
                  <a:gd name="T66" fmla="+- 0 4255 4248"/>
                  <a:gd name="T67" fmla="*/ 4255 h 68"/>
                  <a:gd name="T68" fmla="+- 0 1710 1672"/>
                  <a:gd name="T69" fmla="*/ T68 w 45"/>
                  <a:gd name="T70" fmla="+- 0 4254 4248"/>
                  <a:gd name="T71" fmla="*/ 4254 h 68"/>
                  <a:gd name="T72" fmla="+- 0 1708 1672"/>
                  <a:gd name="T73" fmla="*/ T72 w 45"/>
                  <a:gd name="T74" fmla="+- 0 4252 4248"/>
                  <a:gd name="T75" fmla="*/ 4252 h 68"/>
                  <a:gd name="T76" fmla="+- 0 1702 1672"/>
                  <a:gd name="T77" fmla="*/ T76 w 45"/>
                  <a:gd name="T78" fmla="+- 0 4249 4248"/>
                  <a:gd name="T79" fmla="*/ 4249 h 68"/>
                  <a:gd name="T80" fmla="+- 0 1699 1672"/>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29"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4" name="Freeform 1206"/>
              <p:cNvSpPr>
                <a:spLocks/>
              </p:cNvSpPr>
              <p:nvPr/>
            </p:nvSpPr>
            <p:spPr bwMode="auto">
              <a:xfrm>
                <a:off x="1672" y="4248"/>
                <a:ext cx="45" cy="68"/>
              </a:xfrm>
              <a:custGeom>
                <a:avLst/>
                <a:gdLst>
                  <a:gd name="T0" fmla="+- 0 1711 1672"/>
                  <a:gd name="T1" fmla="*/ T0 w 45"/>
                  <a:gd name="T2" fmla="+- 0 4255 4248"/>
                  <a:gd name="T3" fmla="*/ 4255 h 68"/>
                  <a:gd name="T4" fmla="+- 0 1694 1672"/>
                  <a:gd name="T5" fmla="*/ T4 w 45"/>
                  <a:gd name="T6" fmla="+- 0 4255 4248"/>
                  <a:gd name="T7" fmla="*/ 4255 h 68"/>
                  <a:gd name="T8" fmla="+- 0 1699 1672"/>
                  <a:gd name="T9" fmla="*/ T8 w 45"/>
                  <a:gd name="T10" fmla="+- 0 4256 4248"/>
                  <a:gd name="T11" fmla="*/ 4256 h 68"/>
                  <a:gd name="T12" fmla="+- 0 1702 1672"/>
                  <a:gd name="T13" fmla="*/ T12 w 45"/>
                  <a:gd name="T14" fmla="+- 0 4258 4248"/>
                  <a:gd name="T15" fmla="*/ 4258 h 68"/>
                  <a:gd name="T16" fmla="+- 0 1708 1672"/>
                  <a:gd name="T17" fmla="*/ T16 w 45"/>
                  <a:gd name="T18" fmla="+- 0 4287 4248"/>
                  <a:gd name="T19" fmla="*/ 4287 h 68"/>
                  <a:gd name="T20" fmla="+- 0 1707 1672"/>
                  <a:gd name="T21" fmla="*/ T20 w 45"/>
                  <a:gd name="T22" fmla="+- 0 4290 4248"/>
                  <a:gd name="T23" fmla="*/ 4290 h 68"/>
                  <a:gd name="T24" fmla="+- 0 1696 1672"/>
                  <a:gd name="T25" fmla="*/ T24 w 45"/>
                  <a:gd name="T26" fmla="+- 0 4308 4248"/>
                  <a:gd name="T27" fmla="*/ 4308 h 68"/>
                  <a:gd name="T28" fmla="+- 0 1710 1672"/>
                  <a:gd name="T29" fmla="*/ T28 w 45"/>
                  <a:gd name="T30" fmla="+- 0 4308 4248"/>
                  <a:gd name="T31" fmla="*/ 4308 h 68"/>
                  <a:gd name="T32" fmla="+- 0 1713 1672"/>
                  <a:gd name="T33" fmla="*/ T32 w 45"/>
                  <a:gd name="T34" fmla="+- 0 4303 4248"/>
                  <a:gd name="T35" fmla="*/ 4303 h 68"/>
                  <a:gd name="T36" fmla="+- 0 1715 1672"/>
                  <a:gd name="T37" fmla="*/ T36 w 45"/>
                  <a:gd name="T38" fmla="+- 0 4300 4248"/>
                  <a:gd name="T39" fmla="*/ 4300 h 68"/>
                  <a:gd name="T40" fmla="+- 0 1716 1672"/>
                  <a:gd name="T41" fmla="*/ T40 w 45"/>
                  <a:gd name="T42" fmla="+- 0 4291 4248"/>
                  <a:gd name="T43" fmla="*/ 4291 h 68"/>
                  <a:gd name="T44" fmla="+- 0 1716 1672"/>
                  <a:gd name="T45" fmla="*/ T44 w 45"/>
                  <a:gd name="T46" fmla="+- 0 4287 4248"/>
                  <a:gd name="T47" fmla="*/ 4287 h 68"/>
                  <a:gd name="T48" fmla="+- 0 1716 1672"/>
                  <a:gd name="T49" fmla="*/ T48 w 45"/>
                  <a:gd name="T50" fmla="+- 0 4274 4248"/>
                  <a:gd name="T51" fmla="*/ 4274 h 68"/>
                  <a:gd name="T52" fmla="+- 0 1716 1672"/>
                  <a:gd name="T53" fmla="*/ T52 w 45"/>
                  <a:gd name="T54" fmla="+- 0 4272 4248"/>
                  <a:gd name="T55" fmla="*/ 4272 h 68"/>
                  <a:gd name="T56" fmla="+- 0 1716 1672"/>
                  <a:gd name="T57" fmla="*/ T56 w 45"/>
                  <a:gd name="T58" fmla="+- 0 4271 4248"/>
                  <a:gd name="T59" fmla="*/ 4271 h 68"/>
                  <a:gd name="T60" fmla="+- 0 1715 1672"/>
                  <a:gd name="T61" fmla="*/ T60 w 45"/>
                  <a:gd name="T62" fmla="+- 0 4263 4248"/>
                  <a:gd name="T63" fmla="*/ 4263 h 68"/>
                  <a:gd name="T64" fmla="+- 0 1714 1672"/>
                  <a:gd name="T65" fmla="*/ T64 w 45"/>
                  <a:gd name="T66" fmla="+- 0 4260 4248"/>
                  <a:gd name="T67" fmla="*/ 4260 h 68"/>
                  <a:gd name="T68" fmla="+- 0 1711 1672"/>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3" y="52"/>
                    </a:lnTo>
                    <a:lnTo>
                      <a:pt x="44" y="43"/>
                    </a:lnTo>
                    <a:lnTo>
                      <a:pt x="44"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3" name="Group 1202"/>
            <p:cNvGrpSpPr>
              <a:grpSpLocks/>
            </p:cNvGrpSpPr>
            <p:nvPr/>
          </p:nvGrpSpPr>
          <p:grpSpPr bwMode="auto">
            <a:xfrm>
              <a:off x="1674" y="4371"/>
              <a:ext cx="40" cy="67"/>
              <a:chOff x="1674" y="4371"/>
              <a:chExt cx="40" cy="67"/>
            </a:xfrm>
          </p:grpSpPr>
          <p:sp>
            <p:nvSpPr>
              <p:cNvPr id="38291" name="Freeform 1204"/>
              <p:cNvSpPr>
                <a:spLocks/>
              </p:cNvSpPr>
              <p:nvPr/>
            </p:nvSpPr>
            <p:spPr bwMode="auto">
              <a:xfrm>
                <a:off x="1674" y="4371"/>
                <a:ext cx="40" cy="67"/>
              </a:xfrm>
              <a:custGeom>
                <a:avLst/>
                <a:gdLst>
                  <a:gd name="T0" fmla="+- 0 1709 1674"/>
                  <a:gd name="T1" fmla="*/ T0 w 40"/>
                  <a:gd name="T2" fmla="+- 0 4379 4371"/>
                  <a:gd name="T3" fmla="*/ 4379 h 67"/>
                  <a:gd name="T4" fmla="+- 0 1691 1674"/>
                  <a:gd name="T5" fmla="*/ T4 w 40"/>
                  <a:gd name="T6" fmla="+- 0 4379 4371"/>
                  <a:gd name="T7" fmla="*/ 4379 h 67"/>
                  <a:gd name="T8" fmla="+- 0 1696 1674"/>
                  <a:gd name="T9" fmla="*/ T8 w 40"/>
                  <a:gd name="T10" fmla="+- 0 4380 4371"/>
                  <a:gd name="T11" fmla="*/ 4380 h 67"/>
                  <a:gd name="T12" fmla="+- 0 1699 1674"/>
                  <a:gd name="T13" fmla="*/ T12 w 40"/>
                  <a:gd name="T14" fmla="+- 0 4382 4371"/>
                  <a:gd name="T15" fmla="*/ 4382 h 67"/>
                  <a:gd name="T16" fmla="+- 0 1701 1674"/>
                  <a:gd name="T17" fmla="*/ T16 w 40"/>
                  <a:gd name="T18" fmla="+- 0 4385 4371"/>
                  <a:gd name="T19" fmla="*/ 4385 h 67"/>
                  <a:gd name="T20" fmla="+- 0 1702 1674"/>
                  <a:gd name="T21" fmla="*/ T20 w 40"/>
                  <a:gd name="T22" fmla="+- 0 4390 4371"/>
                  <a:gd name="T23" fmla="*/ 4390 h 67"/>
                  <a:gd name="T24" fmla="+- 0 1701 1674"/>
                  <a:gd name="T25" fmla="*/ T24 w 40"/>
                  <a:gd name="T26" fmla="+- 0 4394 4371"/>
                  <a:gd name="T27" fmla="*/ 4394 h 67"/>
                  <a:gd name="T28" fmla="+- 0 1689 1674"/>
                  <a:gd name="T29" fmla="*/ T28 w 40"/>
                  <a:gd name="T30" fmla="+- 0 4415 4371"/>
                  <a:gd name="T31" fmla="*/ 4415 h 67"/>
                  <a:gd name="T32" fmla="+- 0 1676 1674"/>
                  <a:gd name="T33" fmla="*/ T32 w 40"/>
                  <a:gd name="T34" fmla="+- 0 4428 4371"/>
                  <a:gd name="T35" fmla="*/ 4428 h 67"/>
                  <a:gd name="T36" fmla="+- 0 1675 1674"/>
                  <a:gd name="T37" fmla="*/ T36 w 40"/>
                  <a:gd name="T38" fmla="+- 0 4430 4371"/>
                  <a:gd name="T39" fmla="*/ 4430 h 67"/>
                  <a:gd name="T40" fmla="+- 0 1674 1674"/>
                  <a:gd name="T41" fmla="*/ T40 w 40"/>
                  <a:gd name="T42" fmla="+- 0 4431 4371"/>
                  <a:gd name="T43" fmla="*/ 4431 h 67"/>
                  <a:gd name="T44" fmla="+- 0 1674 1674"/>
                  <a:gd name="T45" fmla="*/ T44 w 40"/>
                  <a:gd name="T46" fmla="+- 0 4431 4371"/>
                  <a:gd name="T47" fmla="*/ 4431 h 67"/>
                  <a:gd name="T48" fmla="+- 0 1674 1674"/>
                  <a:gd name="T49" fmla="*/ T48 w 40"/>
                  <a:gd name="T50" fmla="+- 0 4436 4371"/>
                  <a:gd name="T51" fmla="*/ 4436 h 67"/>
                  <a:gd name="T52" fmla="+- 0 1675 1674"/>
                  <a:gd name="T53" fmla="*/ T52 w 40"/>
                  <a:gd name="T54" fmla="+- 0 4437 4371"/>
                  <a:gd name="T55" fmla="*/ 4437 h 67"/>
                  <a:gd name="T56" fmla="+- 0 1676 1674"/>
                  <a:gd name="T57" fmla="*/ T56 w 40"/>
                  <a:gd name="T58" fmla="+- 0 4437 4371"/>
                  <a:gd name="T59" fmla="*/ 4437 h 67"/>
                  <a:gd name="T60" fmla="+- 0 1712 1674"/>
                  <a:gd name="T61" fmla="*/ T60 w 40"/>
                  <a:gd name="T62" fmla="+- 0 4438 4371"/>
                  <a:gd name="T63" fmla="*/ 4438 h 67"/>
                  <a:gd name="T64" fmla="+- 0 1713 1674"/>
                  <a:gd name="T65" fmla="*/ T64 w 40"/>
                  <a:gd name="T66" fmla="+- 0 4437 4371"/>
                  <a:gd name="T67" fmla="*/ 4437 h 67"/>
                  <a:gd name="T68" fmla="+- 0 1714 1674"/>
                  <a:gd name="T69" fmla="*/ T68 w 40"/>
                  <a:gd name="T70" fmla="+- 0 4437 4371"/>
                  <a:gd name="T71" fmla="*/ 4437 h 67"/>
                  <a:gd name="T72" fmla="+- 0 1714 1674"/>
                  <a:gd name="T73" fmla="*/ T72 w 40"/>
                  <a:gd name="T74" fmla="+- 0 4436 4371"/>
                  <a:gd name="T75" fmla="*/ 4436 h 67"/>
                  <a:gd name="T76" fmla="+- 0 1714 1674"/>
                  <a:gd name="T77" fmla="*/ T76 w 40"/>
                  <a:gd name="T78" fmla="+- 0 4432 4371"/>
                  <a:gd name="T79" fmla="*/ 4432 h 67"/>
                  <a:gd name="T80" fmla="+- 0 1714 1674"/>
                  <a:gd name="T81" fmla="*/ T80 w 40"/>
                  <a:gd name="T82" fmla="+- 0 4431 4371"/>
                  <a:gd name="T83" fmla="*/ 4431 h 67"/>
                  <a:gd name="T84" fmla="+- 0 1713 1674"/>
                  <a:gd name="T85" fmla="*/ T84 w 40"/>
                  <a:gd name="T86" fmla="+- 0 4431 4371"/>
                  <a:gd name="T87" fmla="*/ 4431 h 67"/>
                  <a:gd name="T88" fmla="+- 0 1712 1674"/>
                  <a:gd name="T89" fmla="*/ T88 w 40"/>
                  <a:gd name="T90" fmla="+- 0 4430 4371"/>
                  <a:gd name="T91" fmla="*/ 4430 h 67"/>
                  <a:gd name="T92" fmla="+- 0 1684 1674"/>
                  <a:gd name="T93" fmla="*/ T92 w 40"/>
                  <a:gd name="T94" fmla="+- 0 4430 4371"/>
                  <a:gd name="T95" fmla="*/ 4430 h 67"/>
                  <a:gd name="T96" fmla="+- 0 1695 1674"/>
                  <a:gd name="T97" fmla="*/ T96 w 40"/>
                  <a:gd name="T98" fmla="+- 0 4419 4371"/>
                  <a:gd name="T99" fmla="*/ 4419 h 67"/>
                  <a:gd name="T100" fmla="+- 0 1711 1674"/>
                  <a:gd name="T101" fmla="*/ T100 w 40"/>
                  <a:gd name="T102" fmla="+- 0 4392 4371"/>
                  <a:gd name="T103" fmla="*/ 4392 h 67"/>
                  <a:gd name="T104" fmla="+- 0 1711 1674"/>
                  <a:gd name="T105" fmla="*/ T104 w 40"/>
                  <a:gd name="T106" fmla="+- 0 4384 4371"/>
                  <a:gd name="T107" fmla="*/ 4384 h 67"/>
                  <a:gd name="T108" fmla="+- 0 1711 1674"/>
                  <a:gd name="T109" fmla="*/ T108 w 40"/>
                  <a:gd name="T110" fmla="+- 0 4383 4371"/>
                  <a:gd name="T111" fmla="*/ 4383 h 67"/>
                  <a:gd name="T112" fmla="+- 0 1710 1674"/>
                  <a:gd name="T113" fmla="*/ T112 w 40"/>
                  <a:gd name="T114" fmla="+- 0 4379 4371"/>
                  <a:gd name="T115" fmla="*/ 4379 h 67"/>
                  <a:gd name="T116" fmla="+- 0 1709 1674"/>
                  <a:gd name="T117" fmla="*/ T116 w 40"/>
                  <a:gd name="T118" fmla="+- 0 4379 4371"/>
                  <a:gd name="T119"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8"/>
                    </a:moveTo>
                    <a:lnTo>
                      <a:pt x="17" y="8"/>
                    </a:lnTo>
                    <a:lnTo>
                      <a:pt x="22" y="9"/>
                    </a:lnTo>
                    <a:lnTo>
                      <a:pt x="25" y="11"/>
                    </a:lnTo>
                    <a:lnTo>
                      <a:pt x="27" y="14"/>
                    </a:lnTo>
                    <a:lnTo>
                      <a:pt x="28" y="19"/>
                    </a:lnTo>
                    <a:lnTo>
                      <a:pt x="27" y="23"/>
                    </a:lnTo>
                    <a:lnTo>
                      <a:pt x="15" y="44"/>
                    </a:lnTo>
                    <a:lnTo>
                      <a:pt x="2" y="57"/>
                    </a:lnTo>
                    <a:lnTo>
                      <a:pt x="1" y="59"/>
                    </a:lnTo>
                    <a:lnTo>
                      <a:pt x="0" y="60"/>
                    </a:lnTo>
                    <a:lnTo>
                      <a:pt x="0" y="65"/>
                    </a:lnTo>
                    <a:lnTo>
                      <a:pt x="1" y="66"/>
                    </a:lnTo>
                    <a:lnTo>
                      <a:pt x="2" y="66"/>
                    </a:lnTo>
                    <a:lnTo>
                      <a:pt x="38" y="67"/>
                    </a:lnTo>
                    <a:lnTo>
                      <a:pt x="39" y="66"/>
                    </a:lnTo>
                    <a:lnTo>
                      <a:pt x="40" y="66"/>
                    </a:lnTo>
                    <a:lnTo>
                      <a:pt x="40" y="65"/>
                    </a:lnTo>
                    <a:lnTo>
                      <a:pt x="40" y="61"/>
                    </a:lnTo>
                    <a:lnTo>
                      <a:pt x="40" y="60"/>
                    </a:lnTo>
                    <a:lnTo>
                      <a:pt x="39" y="60"/>
                    </a:lnTo>
                    <a:lnTo>
                      <a:pt x="38" y="59"/>
                    </a:lnTo>
                    <a:lnTo>
                      <a:pt x="10" y="59"/>
                    </a:lnTo>
                    <a:lnTo>
                      <a:pt x="21" y="48"/>
                    </a:lnTo>
                    <a:lnTo>
                      <a:pt x="37" y="21"/>
                    </a:lnTo>
                    <a:lnTo>
                      <a:pt x="37" y="13"/>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2" name="Freeform 1203"/>
              <p:cNvSpPr>
                <a:spLocks/>
              </p:cNvSpPr>
              <p:nvPr/>
            </p:nvSpPr>
            <p:spPr bwMode="auto">
              <a:xfrm>
                <a:off x="1674" y="4371"/>
                <a:ext cx="40" cy="67"/>
              </a:xfrm>
              <a:custGeom>
                <a:avLst/>
                <a:gdLst>
                  <a:gd name="T0" fmla="+- 0 1696 1674"/>
                  <a:gd name="T1" fmla="*/ T0 w 40"/>
                  <a:gd name="T2" fmla="+- 0 4371 4371"/>
                  <a:gd name="T3" fmla="*/ 4371 h 67"/>
                  <a:gd name="T4" fmla="+- 0 1675 1674"/>
                  <a:gd name="T5" fmla="*/ T4 w 40"/>
                  <a:gd name="T6" fmla="+- 0 4382 4371"/>
                  <a:gd name="T7" fmla="*/ 4382 h 67"/>
                  <a:gd name="T8" fmla="+- 0 1676 1674"/>
                  <a:gd name="T9" fmla="*/ T8 w 40"/>
                  <a:gd name="T10" fmla="+- 0 4383 4371"/>
                  <a:gd name="T11" fmla="*/ 4383 h 67"/>
                  <a:gd name="T12" fmla="+- 0 1676 1674"/>
                  <a:gd name="T13" fmla="*/ T12 w 40"/>
                  <a:gd name="T14" fmla="+- 0 4384 4371"/>
                  <a:gd name="T15" fmla="*/ 4384 h 67"/>
                  <a:gd name="T16" fmla="+- 0 1677 1674"/>
                  <a:gd name="T17" fmla="*/ T16 w 40"/>
                  <a:gd name="T18" fmla="+- 0 4384 4371"/>
                  <a:gd name="T19" fmla="*/ 4384 h 67"/>
                  <a:gd name="T20" fmla="+- 0 1679 1674"/>
                  <a:gd name="T21" fmla="*/ T20 w 40"/>
                  <a:gd name="T22" fmla="+- 0 4383 4371"/>
                  <a:gd name="T23" fmla="*/ 4383 h 67"/>
                  <a:gd name="T24" fmla="+- 0 1682 1674"/>
                  <a:gd name="T25" fmla="*/ T24 w 40"/>
                  <a:gd name="T26" fmla="+- 0 4382 4371"/>
                  <a:gd name="T27" fmla="*/ 4382 h 67"/>
                  <a:gd name="T28" fmla="+- 0 1686 1674"/>
                  <a:gd name="T29" fmla="*/ T28 w 40"/>
                  <a:gd name="T30" fmla="+- 0 4380 4371"/>
                  <a:gd name="T31" fmla="*/ 4380 h 67"/>
                  <a:gd name="T32" fmla="+- 0 1687 1674"/>
                  <a:gd name="T33" fmla="*/ T32 w 40"/>
                  <a:gd name="T34" fmla="+- 0 4379 4371"/>
                  <a:gd name="T35" fmla="*/ 4379 h 67"/>
                  <a:gd name="T36" fmla="+- 0 1689 1674"/>
                  <a:gd name="T37" fmla="*/ T36 w 40"/>
                  <a:gd name="T38" fmla="+- 0 4379 4371"/>
                  <a:gd name="T39" fmla="*/ 4379 h 67"/>
                  <a:gd name="T40" fmla="+- 0 1709 1674"/>
                  <a:gd name="T41" fmla="*/ T40 w 40"/>
                  <a:gd name="T42" fmla="+- 0 4379 4371"/>
                  <a:gd name="T43" fmla="*/ 4379 h 67"/>
                  <a:gd name="T44" fmla="+- 0 1708 1674"/>
                  <a:gd name="T45" fmla="*/ T44 w 40"/>
                  <a:gd name="T46" fmla="+- 0 4378 4371"/>
                  <a:gd name="T47" fmla="*/ 4378 h 67"/>
                  <a:gd name="T48" fmla="+- 0 1705 1674"/>
                  <a:gd name="T49" fmla="*/ T48 w 40"/>
                  <a:gd name="T50" fmla="+- 0 4375 4371"/>
                  <a:gd name="T51" fmla="*/ 4375 h 67"/>
                  <a:gd name="T52" fmla="+- 0 1703 1674"/>
                  <a:gd name="T53" fmla="*/ T52 w 40"/>
                  <a:gd name="T54" fmla="+- 0 4373 4371"/>
                  <a:gd name="T55" fmla="*/ 4373 h 67"/>
                  <a:gd name="T56" fmla="+- 0 1699 1674"/>
                  <a:gd name="T57" fmla="*/ T56 w 40"/>
                  <a:gd name="T58" fmla="+- 0 4372 4371"/>
                  <a:gd name="T59" fmla="*/ 4372 h 67"/>
                  <a:gd name="T60" fmla="+- 0 1696 1674"/>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1"/>
                    </a:lnTo>
                    <a:lnTo>
                      <a:pt x="12" y="9"/>
                    </a:lnTo>
                    <a:lnTo>
                      <a:pt x="13" y="8"/>
                    </a:lnTo>
                    <a:lnTo>
                      <a:pt x="15" y="8"/>
                    </a:lnTo>
                    <a:lnTo>
                      <a:pt x="35" y="8"/>
                    </a:lnTo>
                    <a:lnTo>
                      <a:pt x="34" y="7"/>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4" name="Group 1198"/>
            <p:cNvGrpSpPr>
              <a:grpSpLocks/>
            </p:cNvGrpSpPr>
            <p:nvPr/>
          </p:nvGrpSpPr>
          <p:grpSpPr bwMode="auto">
            <a:xfrm>
              <a:off x="1677" y="4495"/>
              <a:ext cx="38" cy="66"/>
              <a:chOff x="1677" y="4495"/>
              <a:chExt cx="38" cy="66"/>
            </a:xfrm>
          </p:grpSpPr>
          <p:sp>
            <p:nvSpPr>
              <p:cNvPr id="38288" name="Freeform 1201"/>
              <p:cNvSpPr>
                <a:spLocks/>
              </p:cNvSpPr>
              <p:nvPr/>
            </p:nvSpPr>
            <p:spPr bwMode="auto">
              <a:xfrm>
                <a:off x="1677" y="4495"/>
                <a:ext cx="38" cy="66"/>
              </a:xfrm>
              <a:custGeom>
                <a:avLst/>
                <a:gdLst>
                  <a:gd name="T0" fmla="+- 0 1713 1677"/>
                  <a:gd name="T1" fmla="*/ T0 w 38"/>
                  <a:gd name="T2" fmla="+- 0 4554 4495"/>
                  <a:gd name="T3" fmla="*/ 4554 h 66"/>
                  <a:gd name="T4" fmla="+- 0 1679 1677"/>
                  <a:gd name="T5" fmla="*/ T4 w 38"/>
                  <a:gd name="T6" fmla="+- 0 4554 4495"/>
                  <a:gd name="T7" fmla="*/ 4554 h 66"/>
                  <a:gd name="T8" fmla="+- 0 1678 1677"/>
                  <a:gd name="T9" fmla="*/ T8 w 38"/>
                  <a:gd name="T10" fmla="+- 0 4554 4495"/>
                  <a:gd name="T11" fmla="*/ 4554 h 66"/>
                  <a:gd name="T12" fmla="+- 0 1678 1677"/>
                  <a:gd name="T13" fmla="*/ T12 w 38"/>
                  <a:gd name="T14" fmla="+- 0 4555 4495"/>
                  <a:gd name="T15" fmla="*/ 4555 h 66"/>
                  <a:gd name="T16" fmla="+- 0 1677 1677"/>
                  <a:gd name="T17" fmla="*/ T16 w 38"/>
                  <a:gd name="T18" fmla="+- 0 4556 4495"/>
                  <a:gd name="T19" fmla="*/ 4556 h 66"/>
                  <a:gd name="T20" fmla="+- 0 1677 1677"/>
                  <a:gd name="T21" fmla="*/ T20 w 38"/>
                  <a:gd name="T22" fmla="+- 0 4559 4495"/>
                  <a:gd name="T23" fmla="*/ 4559 h 66"/>
                  <a:gd name="T24" fmla="+- 0 1678 1677"/>
                  <a:gd name="T25" fmla="*/ T24 w 38"/>
                  <a:gd name="T26" fmla="+- 0 4560 4495"/>
                  <a:gd name="T27" fmla="*/ 4560 h 66"/>
                  <a:gd name="T28" fmla="+- 0 1678 1677"/>
                  <a:gd name="T29" fmla="*/ T28 w 38"/>
                  <a:gd name="T30" fmla="+- 0 4561 4495"/>
                  <a:gd name="T31" fmla="*/ 4561 h 66"/>
                  <a:gd name="T32" fmla="+- 0 1713 1677"/>
                  <a:gd name="T33" fmla="*/ T32 w 38"/>
                  <a:gd name="T34" fmla="+- 0 4561 4495"/>
                  <a:gd name="T35" fmla="*/ 4561 h 66"/>
                  <a:gd name="T36" fmla="+- 0 1714 1677"/>
                  <a:gd name="T37" fmla="*/ T36 w 38"/>
                  <a:gd name="T38" fmla="+- 0 4560 4495"/>
                  <a:gd name="T39" fmla="*/ 4560 h 66"/>
                  <a:gd name="T40" fmla="+- 0 1714 1677"/>
                  <a:gd name="T41" fmla="*/ T40 w 38"/>
                  <a:gd name="T42" fmla="+- 0 4559 4495"/>
                  <a:gd name="T43" fmla="*/ 4559 h 66"/>
                  <a:gd name="T44" fmla="+- 0 1714 1677"/>
                  <a:gd name="T45" fmla="*/ T44 w 38"/>
                  <a:gd name="T46" fmla="+- 0 4556 4495"/>
                  <a:gd name="T47" fmla="*/ 4556 h 66"/>
                  <a:gd name="T48" fmla="+- 0 1714 1677"/>
                  <a:gd name="T49" fmla="*/ T48 w 38"/>
                  <a:gd name="T50" fmla="+- 0 4555 4495"/>
                  <a:gd name="T51" fmla="*/ 4555 h 66"/>
                  <a:gd name="T52" fmla="+- 0 1713 1677"/>
                  <a:gd name="T53" fmla="*/ T52 w 38"/>
                  <a:gd name="T54" fmla="+- 0 4554 4495"/>
                  <a:gd name="T55" fmla="*/ 4554 h 66"/>
                  <a:gd name="T56" fmla="+- 0 1713 1677"/>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9" name="Freeform 1200"/>
              <p:cNvSpPr>
                <a:spLocks/>
              </p:cNvSpPr>
              <p:nvPr/>
            </p:nvSpPr>
            <p:spPr bwMode="auto">
              <a:xfrm>
                <a:off x="1677" y="4495"/>
                <a:ext cx="38" cy="66"/>
              </a:xfrm>
              <a:custGeom>
                <a:avLst/>
                <a:gdLst>
                  <a:gd name="T0" fmla="+- 0 1701 1677"/>
                  <a:gd name="T1" fmla="*/ T0 w 38"/>
                  <a:gd name="T2" fmla="+- 0 4504 4495"/>
                  <a:gd name="T3" fmla="*/ 4504 h 66"/>
                  <a:gd name="T4" fmla="+- 0 1693 1677"/>
                  <a:gd name="T5" fmla="*/ T4 w 38"/>
                  <a:gd name="T6" fmla="+- 0 4504 4495"/>
                  <a:gd name="T7" fmla="*/ 4504 h 66"/>
                  <a:gd name="T8" fmla="+- 0 1693 1677"/>
                  <a:gd name="T9" fmla="*/ T8 w 38"/>
                  <a:gd name="T10" fmla="+- 0 4554 4495"/>
                  <a:gd name="T11" fmla="*/ 4554 h 66"/>
                  <a:gd name="T12" fmla="+- 0 1701 1677"/>
                  <a:gd name="T13" fmla="*/ T12 w 38"/>
                  <a:gd name="T14" fmla="+- 0 4554 4495"/>
                  <a:gd name="T15" fmla="*/ 4554 h 66"/>
                  <a:gd name="T16" fmla="+- 0 1701 1677"/>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0" name="Freeform 1199"/>
              <p:cNvSpPr>
                <a:spLocks/>
              </p:cNvSpPr>
              <p:nvPr/>
            </p:nvSpPr>
            <p:spPr bwMode="auto">
              <a:xfrm>
                <a:off x="1677" y="4495"/>
                <a:ext cx="38" cy="66"/>
              </a:xfrm>
              <a:custGeom>
                <a:avLst/>
                <a:gdLst>
                  <a:gd name="T0" fmla="+- 0 1699 1677"/>
                  <a:gd name="T1" fmla="*/ T0 w 38"/>
                  <a:gd name="T2" fmla="+- 0 4495 4495"/>
                  <a:gd name="T3" fmla="*/ 4495 h 66"/>
                  <a:gd name="T4" fmla="+- 0 1677 1677"/>
                  <a:gd name="T5" fmla="*/ T4 w 38"/>
                  <a:gd name="T6" fmla="+- 0 4511 4495"/>
                  <a:gd name="T7" fmla="*/ 4511 h 66"/>
                  <a:gd name="T8" fmla="+- 0 1678 1677"/>
                  <a:gd name="T9" fmla="*/ T8 w 38"/>
                  <a:gd name="T10" fmla="+- 0 4512 4495"/>
                  <a:gd name="T11" fmla="*/ 4512 h 66"/>
                  <a:gd name="T12" fmla="+- 0 1679 1677"/>
                  <a:gd name="T13" fmla="*/ T12 w 38"/>
                  <a:gd name="T14" fmla="+- 0 4512 4495"/>
                  <a:gd name="T15" fmla="*/ 4512 h 66"/>
                  <a:gd name="T16" fmla="+- 0 1680 1677"/>
                  <a:gd name="T17" fmla="*/ T16 w 38"/>
                  <a:gd name="T18" fmla="+- 0 4511 4495"/>
                  <a:gd name="T19" fmla="*/ 4511 h 66"/>
                  <a:gd name="T20" fmla="+- 0 1693 1677"/>
                  <a:gd name="T21" fmla="*/ T20 w 38"/>
                  <a:gd name="T22" fmla="+- 0 4504 4495"/>
                  <a:gd name="T23" fmla="*/ 4504 h 66"/>
                  <a:gd name="T24" fmla="+- 0 1701 1677"/>
                  <a:gd name="T25" fmla="*/ T24 w 38"/>
                  <a:gd name="T26" fmla="+- 0 4504 4495"/>
                  <a:gd name="T27" fmla="*/ 4504 h 66"/>
                  <a:gd name="T28" fmla="+- 0 1701 1677"/>
                  <a:gd name="T29" fmla="*/ T28 w 38"/>
                  <a:gd name="T30" fmla="+- 0 4496 4495"/>
                  <a:gd name="T31" fmla="*/ 4496 h 66"/>
                  <a:gd name="T32" fmla="+- 0 1700 1677"/>
                  <a:gd name="T33" fmla="*/ T32 w 38"/>
                  <a:gd name="T34" fmla="+- 0 4495 4495"/>
                  <a:gd name="T35" fmla="*/ 4495 h 66"/>
                  <a:gd name="T36" fmla="+- 0 1699 1677"/>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5" name="Group 1192"/>
            <p:cNvGrpSpPr>
              <a:grpSpLocks/>
            </p:cNvGrpSpPr>
            <p:nvPr/>
          </p:nvGrpSpPr>
          <p:grpSpPr bwMode="auto">
            <a:xfrm>
              <a:off x="1742" y="4031"/>
              <a:ext cx="80" cy="659"/>
              <a:chOff x="1742" y="4031"/>
              <a:chExt cx="80" cy="659"/>
            </a:xfrm>
          </p:grpSpPr>
          <p:sp>
            <p:nvSpPr>
              <p:cNvPr id="38283" name="Freeform 1197"/>
              <p:cNvSpPr>
                <a:spLocks/>
              </p:cNvSpPr>
              <p:nvPr/>
            </p:nvSpPr>
            <p:spPr bwMode="auto">
              <a:xfrm>
                <a:off x="1742" y="4031"/>
                <a:ext cx="80" cy="659"/>
              </a:xfrm>
              <a:custGeom>
                <a:avLst/>
                <a:gdLst>
                  <a:gd name="T0" fmla="+- 0 1806 1742"/>
                  <a:gd name="T1" fmla="*/ T0 w 80"/>
                  <a:gd name="T2" fmla="+- 0 4466 4031"/>
                  <a:gd name="T3" fmla="*/ 4466 h 659"/>
                  <a:gd name="T4" fmla="+- 0 1743 1742"/>
                  <a:gd name="T5" fmla="*/ T4 w 80"/>
                  <a:gd name="T6" fmla="+- 0 4466 4031"/>
                  <a:gd name="T7" fmla="*/ 4466 h 659"/>
                  <a:gd name="T8" fmla="+- 0 1743 1742"/>
                  <a:gd name="T9" fmla="*/ T8 w 80"/>
                  <a:gd name="T10" fmla="+- 0 4688 4031"/>
                  <a:gd name="T11" fmla="*/ 4688 h 659"/>
                  <a:gd name="T12" fmla="+- 0 1742 1742"/>
                  <a:gd name="T13" fmla="*/ T12 w 80"/>
                  <a:gd name="T14" fmla="+- 0 4689 4031"/>
                  <a:gd name="T15" fmla="*/ 4689 h 659"/>
                  <a:gd name="T16" fmla="+- 0 1821 1742"/>
                  <a:gd name="T17" fmla="*/ T16 w 80"/>
                  <a:gd name="T18" fmla="+- 0 4689 4031"/>
                  <a:gd name="T19" fmla="*/ 4689 h 659"/>
                  <a:gd name="T20" fmla="+- 0 1820 1742"/>
                  <a:gd name="T21" fmla="*/ T20 w 80"/>
                  <a:gd name="T22" fmla="+- 0 4688 4031"/>
                  <a:gd name="T23" fmla="*/ 4688 h 659"/>
                  <a:gd name="T24" fmla="+- 0 1820 1742"/>
                  <a:gd name="T25" fmla="*/ T24 w 80"/>
                  <a:gd name="T26" fmla="+- 0 4674 4031"/>
                  <a:gd name="T27" fmla="*/ 4674 h 659"/>
                  <a:gd name="T28" fmla="+- 0 1807 1742"/>
                  <a:gd name="T29" fmla="*/ T28 w 80"/>
                  <a:gd name="T30" fmla="+- 0 4674 4031"/>
                  <a:gd name="T31" fmla="*/ 4674 h 659"/>
                  <a:gd name="T32" fmla="+- 0 1806 1742"/>
                  <a:gd name="T33" fmla="*/ T32 w 80"/>
                  <a:gd name="T34" fmla="+- 0 4674 4031"/>
                  <a:gd name="T35" fmla="*/ 4674 h 659"/>
                  <a:gd name="T36" fmla="+- 0 1806 1742"/>
                  <a:gd name="T37" fmla="*/ T36 w 80"/>
                  <a:gd name="T38" fmla="+- 0 4673 4031"/>
                  <a:gd name="T39" fmla="*/ 4673 h 659"/>
                  <a:gd name="T40" fmla="+- 0 1806 1742"/>
                  <a:gd name="T41" fmla="*/ T40 w 80"/>
                  <a:gd name="T42" fmla="+- 0 4466 4031"/>
                  <a:gd name="T43"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435"/>
                    </a:moveTo>
                    <a:lnTo>
                      <a:pt x="1" y="435"/>
                    </a:lnTo>
                    <a:lnTo>
                      <a:pt x="1" y="657"/>
                    </a:lnTo>
                    <a:lnTo>
                      <a:pt x="0" y="658"/>
                    </a:lnTo>
                    <a:lnTo>
                      <a:pt x="79" y="658"/>
                    </a:lnTo>
                    <a:lnTo>
                      <a:pt x="78" y="657"/>
                    </a:lnTo>
                    <a:lnTo>
                      <a:pt x="78" y="643"/>
                    </a:lnTo>
                    <a:lnTo>
                      <a:pt x="65" y="643"/>
                    </a:lnTo>
                    <a:lnTo>
                      <a:pt x="64" y="643"/>
                    </a:lnTo>
                    <a:lnTo>
                      <a:pt x="64" y="642"/>
                    </a:lnTo>
                    <a:lnTo>
                      <a:pt x="64"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4" name="Freeform 1196"/>
              <p:cNvSpPr>
                <a:spLocks/>
              </p:cNvSpPr>
              <p:nvPr/>
            </p:nvSpPr>
            <p:spPr bwMode="auto">
              <a:xfrm>
                <a:off x="1742" y="4031"/>
                <a:ext cx="80" cy="659"/>
              </a:xfrm>
              <a:custGeom>
                <a:avLst/>
                <a:gdLst>
                  <a:gd name="T0" fmla="+- 0 1772 1742"/>
                  <a:gd name="T1" fmla="*/ T0 w 80"/>
                  <a:gd name="T2" fmla="+- 0 4461 4031"/>
                  <a:gd name="T3" fmla="*/ 4461 h 659"/>
                  <a:gd name="T4" fmla="+- 0 1747 1742"/>
                  <a:gd name="T5" fmla="*/ T4 w 80"/>
                  <a:gd name="T6" fmla="+- 0 4461 4031"/>
                  <a:gd name="T7" fmla="*/ 4461 h 659"/>
                  <a:gd name="T8" fmla="+- 0 1750 1742"/>
                  <a:gd name="T9" fmla="*/ T8 w 80"/>
                  <a:gd name="T10" fmla="+- 0 4463 4031"/>
                  <a:gd name="T11" fmla="*/ 4463 h 659"/>
                  <a:gd name="T12" fmla="+- 0 1747 1742"/>
                  <a:gd name="T13" fmla="*/ T12 w 80"/>
                  <a:gd name="T14" fmla="+- 0 4466 4031"/>
                  <a:gd name="T15" fmla="*/ 4466 h 659"/>
                  <a:gd name="T16" fmla="+- 0 1772 1742"/>
                  <a:gd name="T17" fmla="*/ T16 w 80"/>
                  <a:gd name="T18" fmla="+- 0 4466 4031"/>
                  <a:gd name="T19" fmla="*/ 4466 h 659"/>
                  <a:gd name="T20" fmla="+- 0 1770 1742"/>
                  <a:gd name="T21" fmla="*/ T20 w 80"/>
                  <a:gd name="T22" fmla="+- 0 4463 4031"/>
                  <a:gd name="T23" fmla="*/ 4463 h 659"/>
                  <a:gd name="T24" fmla="+- 0 1772 1742"/>
                  <a:gd name="T25" fmla="*/ T24 w 80"/>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0" y="430"/>
                    </a:moveTo>
                    <a:lnTo>
                      <a:pt x="5" y="430"/>
                    </a:lnTo>
                    <a:lnTo>
                      <a:pt x="8" y="432"/>
                    </a:lnTo>
                    <a:lnTo>
                      <a:pt x="5" y="435"/>
                    </a:lnTo>
                    <a:lnTo>
                      <a:pt x="30" y="435"/>
                    </a:lnTo>
                    <a:lnTo>
                      <a:pt x="28" y="432"/>
                    </a:lnTo>
                    <a:lnTo>
                      <a:pt x="30"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5" name="Freeform 1195"/>
              <p:cNvSpPr>
                <a:spLocks/>
              </p:cNvSpPr>
              <p:nvPr/>
            </p:nvSpPr>
            <p:spPr bwMode="auto">
              <a:xfrm>
                <a:off x="1742" y="4031"/>
                <a:ext cx="80" cy="659"/>
              </a:xfrm>
              <a:custGeom>
                <a:avLst/>
                <a:gdLst>
                  <a:gd name="T0" fmla="+- 0 1806 1742"/>
                  <a:gd name="T1" fmla="*/ T0 w 80"/>
                  <a:gd name="T2" fmla="+- 0 4451 4031"/>
                  <a:gd name="T3" fmla="*/ 4451 h 659"/>
                  <a:gd name="T4" fmla="+- 0 1743 1742"/>
                  <a:gd name="T5" fmla="*/ T4 w 80"/>
                  <a:gd name="T6" fmla="+- 0 4451 4031"/>
                  <a:gd name="T7" fmla="*/ 4451 h 659"/>
                  <a:gd name="T8" fmla="+- 0 1743 1742"/>
                  <a:gd name="T9" fmla="*/ T8 w 80"/>
                  <a:gd name="T10" fmla="+- 0 4461 4031"/>
                  <a:gd name="T11" fmla="*/ 4461 h 659"/>
                  <a:gd name="T12" fmla="+- 0 1806 1742"/>
                  <a:gd name="T13" fmla="*/ T12 w 80"/>
                  <a:gd name="T14" fmla="+- 0 4461 4031"/>
                  <a:gd name="T15" fmla="*/ 4461 h 659"/>
                  <a:gd name="T16" fmla="+- 0 1806 1742"/>
                  <a:gd name="T17" fmla="*/ T16 w 80"/>
                  <a:gd name="T18" fmla="+- 0 4451 4031"/>
                  <a:gd name="T19" fmla="*/ 4451 h 659"/>
                </a:gdLst>
                <a:ahLst/>
                <a:cxnLst>
                  <a:cxn ang="0">
                    <a:pos x="T1" y="T3"/>
                  </a:cxn>
                  <a:cxn ang="0">
                    <a:pos x="T5" y="T7"/>
                  </a:cxn>
                  <a:cxn ang="0">
                    <a:pos x="T9" y="T11"/>
                  </a:cxn>
                  <a:cxn ang="0">
                    <a:pos x="T13" y="T15"/>
                  </a:cxn>
                  <a:cxn ang="0">
                    <a:pos x="T17" y="T19"/>
                  </a:cxn>
                </a:cxnLst>
                <a:rect l="0" t="0" r="r" b="b"/>
                <a:pathLst>
                  <a:path w="80" h="659">
                    <a:moveTo>
                      <a:pt x="64" y="420"/>
                    </a:moveTo>
                    <a:lnTo>
                      <a:pt x="1" y="420"/>
                    </a:lnTo>
                    <a:lnTo>
                      <a:pt x="1"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6" name="Freeform 1194"/>
              <p:cNvSpPr>
                <a:spLocks/>
              </p:cNvSpPr>
              <p:nvPr/>
            </p:nvSpPr>
            <p:spPr bwMode="auto">
              <a:xfrm>
                <a:off x="1742" y="4031"/>
                <a:ext cx="80" cy="659"/>
              </a:xfrm>
              <a:custGeom>
                <a:avLst/>
                <a:gdLst>
                  <a:gd name="T0" fmla="+- 0 1789 1742"/>
                  <a:gd name="T1" fmla="*/ T0 w 80"/>
                  <a:gd name="T2" fmla="+- 0 4446 4031"/>
                  <a:gd name="T3" fmla="*/ 4446 h 659"/>
                  <a:gd name="T4" fmla="+- 0 1763 1742"/>
                  <a:gd name="T5" fmla="*/ T4 w 80"/>
                  <a:gd name="T6" fmla="+- 0 4446 4031"/>
                  <a:gd name="T7" fmla="*/ 4446 h 659"/>
                  <a:gd name="T8" fmla="+- 0 1766 1742"/>
                  <a:gd name="T9" fmla="*/ T8 w 80"/>
                  <a:gd name="T10" fmla="+- 0 4449 4031"/>
                  <a:gd name="T11" fmla="*/ 4449 h 659"/>
                  <a:gd name="T12" fmla="+- 0 1763 1742"/>
                  <a:gd name="T13" fmla="*/ T12 w 80"/>
                  <a:gd name="T14" fmla="+- 0 4451 4031"/>
                  <a:gd name="T15" fmla="*/ 4451 h 659"/>
                  <a:gd name="T16" fmla="+- 0 1789 1742"/>
                  <a:gd name="T17" fmla="*/ T16 w 80"/>
                  <a:gd name="T18" fmla="+- 0 4451 4031"/>
                  <a:gd name="T19" fmla="*/ 4451 h 659"/>
                  <a:gd name="T20" fmla="+- 0 1786 1742"/>
                  <a:gd name="T21" fmla="*/ T20 w 80"/>
                  <a:gd name="T22" fmla="+- 0 4449 4031"/>
                  <a:gd name="T23" fmla="*/ 4449 h 659"/>
                  <a:gd name="T24" fmla="+- 0 1789 1742"/>
                  <a:gd name="T25" fmla="*/ T24 w 80"/>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7" y="415"/>
                    </a:moveTo>
                    <a:lnTo>
                      <a:pt x="21" y="415"/>
                    </a:lnTo>
                    <a:lnTo>
                      <a:pt x="24" y="418"/>
                    </a:lnTo>
                    <a:lnTo>
                      <a:pt x="21" y="420"/>
                    </a:lnTo>
                    <a:lnTo>
                      <a:pt x="47" y="420"/>
                    </a:lnTo>
                    <a:lnTo>
                      <a:pt x="44" y="418"/>
                    </a:lnTo>
                    <a:lnTo>
                      <a:pt x="4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7" name="Freeform 1193"/>
              <p:cNvSpPr>
                <a:spLocks/>
              </p:cNvSpPr>
              <p:nvPr/>
            </p:nvSpPr>
            <p:spPr bwMode="auto">
              <a:xfrm>
                <a:off x="1742" y="4031"/>
                <a:ext cx="80" cy="659"/>
              </a:xfrm>
              <a:custGeom>
                <a:avLst/>
                <a:gdLst>
                  <a:gd name="T0" fmla="+- 0 1806 1742"/>
                  <a:gd name="T1" fmla="*/ T0 w 80"/>
                  <a:gd name="T2" fmla="+- 0 4031 4031"/>
                  <a:gd name="T3" fmla="*/ 4031 h 659"/>
                  <a:gd name="T4" fmla="+- 0 1742 1742"/>
                  <a:gd name="T5" fmla="*/ T4 w 80"/>
                  <a:gd name="T6" fmla="+- 0 4031 4031"/>
                  <a:gd name="T7" fmla="*/ 4031 h 659"/>
                  <a:gd name="T8" fmla="+- 0 1743 1742"/>
                  <a:gd name="T9" fmla="*/ T8 w 80"/>
                  <a:gd name="T10" fmla="+- 0 4033 4031"/>
                  <a:gd name="T11" fmla="*/ 4033 h 659"/>
                  <a:gd name="T12" fmla="+- 0 1743 1742"/>
                  <a:gd name="T13" fmla="*/ T12 w 80"/>
                  <a:gd name="T14" fmla="+- 0 4446 4031"/>
                  <a:gd name="T15" fmla="*/ 4446 h 659"/>
                  <a:gd name="T16" fmla="+- 0 1806 1742"/>
                  <a:gd name="T17" fmla="*/ T16 w 80"/>
                  <a:gd name="T18" fmla="+- 0 4446 4031"/>
                  <a:gd name="T19" fmla="*/ 4446 h 659"/>
                  <a:gd name="T20" fmla="+- 0 1806 1742"/>
                  <a:gd name="T21" fmla="*/ T20 w 80"/>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1" y="2"/>
                    </a:lnTo>
                    <a:lnTo>
                      <a:pt x="1"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6" name="Group 1190"/>
            <p:cNvGrpSpPr>
              <a:grpSpLocks/>
            </p:cNvGrpSpPr>
            <p:nvPr/>
          </p:nvGrpSpPr>
          <p:grpSpPr bwMode="auto">
            <a:xfrm>
              <a:off x="1743" y="4463"/>
              <a:ext cx="63" cy="2"/>
              <a:chOff x="1743" y="4463"/>
              <a:chExt cx="63" cy="2"/>
            </a:xfrm>
          </p:grpSpPr>
          <p:sp>
            <p:nvSpPr>
              <p:cNvPr id="38282" name="Freeform 1191"/>
              <p:cNvSpPr>
                <a:spLocks/>
              </p:cNvSpPr>
              <p:nvPr/>
            </p:nvSpPr>
            <p:spPr bwMode="auto">
              <a:xfrm>
                <a:off x="1743" y="4463"/>
                <a:ext cx="63" cy="2"/>
              </a:xfrm>
              <a:custGeom>
                <a:avLst/>
                <a:gdLst>
                  <a:gd name="T0" fmla="+- 0 1743 1743"/>
                  <a:gd name="T1" fmla="*/ T0 w 63"/>
                  <a:gd name="T2" fmla="+- 0 1806 1743"/>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7" name="Group 1188"/>
            <p:cNvGrpSpPr>
              <a:grpSpLocks/>
            </p:cNvGrpSpPr>
            <p:nvPr/>
          </p:nvGrpSpPr>
          <p:grpSpPr bwMode="auto">
            <a:xfrm>
              <a:off x="1743" y="4449"/>
              <a:ext cx="63" cy="2"/>
              <a:chOff x="1743" y="4449"/>
              <a:chExt cx="63" cy="2"/>
            </a:xfrm>
          </p:grpSpPr>
          <p:sp>
            <p:nvSpPr>
              <p:cNvPr id="38281" name="Freeform 1189"/>
              <p:cNvSpPr>
                <a:spLocks/>
              </p:cNvSpPr>
              <p:nvPr/>
            </p:nvSpPr>
            <p:spPr bwMode="auto">
              <a:xfrm>
                <a:off x="1743" y="4449"/>
                <a:ext cx="63" cy="2"/>
              </a:xfrm>
              <a:custGeom>
                <a:avLst/>
                <a:gdLst>
                  <a:gd name="T0" fmla="+- 0 1743 1743"/>
                  <a:gd name="T1" fmla="*/ T0 w 63"/>
                  <a:gd name="T2" fmla="+- 0 1806 1743"/>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8" name="Group 1186"/>
            <p:cNvGrpSpPr>
              <a:grpSpLocks/>
            </p:cNvGrpSpPr>
            <p:nvPr/>
          </p:nvGrpSpPr>
          <p:grpSpPr bwMode="auto">
            <a:xfrm>
              <a:off x="1742" y="4465"/>
              <a:ext cx="2" cy="224"/>
              <a:chOff x="1742" y="4465"/>
              <a:chExt cx="2" cy="224"/>
            </a:xfrm>
          </p:grpSpPr>
          <p:sp>
            <p:nvSpPr>
              <p:cNvPr id="38280" name="Freeform 1187"/>
              <p:cNvSpPr>
                <a:spLocks/>
              </p:cNvSpPr>
              <p:nvPr/>
            </p:nvSpPr>
            <p:spPr bwMode="auto">
              <a:xfrm>
                <a:off x="1742"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9" name="Group 1184"/>
            <p:cNvGrpSpPr>
              <a:grpSpLocks/>
            </p:cNvGrpSpPr>
            <p:nvPr/>
          </p:nvGrpSpPr>
          <p:grpSpPr bwMode="auto">
            <a:xfrm>
              <a:off x="1741" y="4456"/>
              <a:ext cx="3" cy="2"/>
              <a:chOff x="1741" y="4456"/>
              <a:chExt cx="3" cy="2"/>
            </a:xfrm>
          </p:grpSpPr>
          <p:sp>
            <p:nvSpPr>
              <p:cNvPr id="38279" name="Freeform 1185"/>
              <p:cNvSpPr>
                <a:spLocks/>
              </p:cNvSpPr>
              <p:nvPr/>
            </p:nvSpPr>
            <p:spPr bwMode="auto">
              <a:xfrm>
                <a:off x="1741" y="4456"/>
                <a:ext cx="3" cy="2"/>
              </a:xfrm>
              <a:custGeom>
                <a:avLst/>
                <a:gdLst>
                  <a:gd name="T0" fmla="+- 0 1741 1741"/>
                  <a:gd name="T1" fmla="*/ T0 w 3"/>
                  <a:gd name="T2" fmla="+- 0 1743 1741"/>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0" name="Group 1182"/>
            <p:cNvGrpSpPr>
              <a:grpSpLocks/>
            </p:cNvGrpSpPr>
            <p:nvPr/>
          </p:nvGrpSpPr>
          <p:grpSpPr bwMode="auto">
            <a:xfrm>
              <a:off x="1742" y="4031"/>
              <a:ext cx="2" cy="414"/>
              <a:chOff x="1742" y="4031"/>
              <a:chExt cx="2" cy="414"/>
            </a:xfrm>
          </p:grpSpPr>
          <p:sp>
            <p:nvSpPr>
              <p:cNvPr id="38278" name="Freeform 1183"/>
              <p:cNvSpPr>
                <a:spLocks/>
              </p:cNvSpPr>
              <p:nvPr/>
            </p:nvSpPr>
            <p:spPr bwMode="auto">
              <a:xfrm>
                <a:off x="1742"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1" name="Group 1180"/>
            <p:cNvGrpSpPr>
              <a:grpSpLocks/>
            </p:cNvGrpSpPr>
            <p:nvPr/>
          </p:nvGrpSpPr>
          <p:grpSpPr bwMode="auto">
            <a:xfrm>
              <a:off x="1741" y="4463"/>
              <a:ext cx="3" cy="2"/>
              <a:chOff x="1741" y="4463"/>
              <a:chExt cx="3" cy="2"/>
            </a:xfrm>
          </p:grpSpPr>
          <p:sp>
            <p:nvSpPr>
              <p:cNvPr id="38277" name="Freeform 1181"/>
              <p:cNvSpPr>
                <a:spLocks/>
              </p:cNvSpPr>
              <p:nvPr/>
            </p:nvSpPr>
            <p:spPr bwMode="auto">
              <a:xfrm>
                <a:off x="1741" y="4463"/>
                <a:ext cx="3" cy="2"/>
              </a:xfrm>
              <a:custGeom>
                <a:avLst/>
                <a:gdLst>
                  <a:gd name="T0" fmla="+- 0 1741 1741"/>
                  <a:gd name="T1" fmla="*/ T0 w 3"/>
                  <a:gd name="T2" fmla="+- 0 1743 1741"/>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2" name="Group 1177"/>
            <p:cNvGrpSpPr>
              <a:grpSpLocks/>
            </p:cNvGrpSpPr>
            <p:nvPr/>
          </p:nvGrpSpPr>
          <p:grpSpPr bwMode="auto">
            <a:xfrm>
              <a:off x="1741" y="4449"/>
              <a:ext cx="3" cy="2"/>
              <a:chOff x="1741" y="4449"/>
              <a:chExt cx="3" cy="2"/>
            </a:xfrm>
          </p:grpSpPr>
          <p:sp>
            <p:nvSpPr>
              <p:cNvPr id="38275" name="Freeform 1179"/>
              <p:cNvSpPr>
                <a:spLocks/>
              </p:cNvSpPr>
              <p:nvPr/>
            </p:nvSpPr>
            <p:spPr bwMode="auto">
              <a:xfrm>
                <a:off x="1741" y="4449"/>
                <a:ext cx="3" cy="2"/>
              </a:xfrm>
              <a:custGeom>
                <a:avLst/>
                <a:gdLst>
                  <a:gd name="T0" fmla="+- 0 1741 1741"/>
                  <a:gd name="T1" fmla="*/ T0 w 3"/>
                  <a:gd name="T2" fmla="+- 0 1743 1741"/>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276" name="Picture 117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93" name="Group 1175"/>
            <p:cNvGrpSpPr>
              <a:grpSpLocks/>
            </p:cNvGrpSpPr>
            <p:nvPr/>
          </p:nvGrpSpPr>
          <p:grpSpPr bwMode="auto">
            <a:xfrm>
              <a:off x="1726" y="4019"/>
              <a:ext cx="3" cy="656"/>
              <a:chOff x="1726" y="4019"/>
              <a:chExt cx="3" cy="656"/>
            </a:xfrm>
          </p:grpSpPr>
          <p:sp>
            <p:nvSpPr>
              <p:cNvPr id="38274" name="Freeform 1176"/>
              <p:cNvSpPr>
                <a:spLocks/>
              </p:cNvSpPr>
              <p:nvPr/>
            </p:nvSpPr>
            <p:spPr bwMode="auto">
              <a:xfrm>
                <a:off x="1726" y="4019"/>
                <a:ext cx="3" cy="656"/>
              </a:xfrm>
              <a:custGeom>
                <a:avLst/>
                <a:gdLst>
                  <a:gd name="T0" fmla="+- 0 1726 1726"/>
                  <a:gd name="T1" fmla="*/ T0 w 3"/>
                  <a:gd name="T2" fmla="+- 0 4675 4019"/>
                  <a:gd name="T3" fmla="*/ 4675 h 656"/>
                  <a:gd name="T4" fmla="+- 0 1729 1726"/>
                  <a:gd name="T5" fmla="*/ T4 w 3"/>
                  <a:gd name="T6" fmla="+- 0 4675 4019"/>
                  <a:gd name="T7" fmla="*/ 4675 h 656"/>
                  <a:gd name="T8" fmla="+- 0 1729 1726"/>
                  <a:gd name="T9" fmla="*/ T8 w 3"/>
                  <a:gd name="T10" fmla="+- 0 4019 4019"/>
                  <a:gd name="T11" fmla="*/ 4019 h 656"/>
                  <a:gd name="T12" fmla="+- 0 1726 1726"/>
                  <a:gd name="T13" fmla="*/ T12 w 3"/>
                  <a:gd name="T14" fmla="+- 0 4019 4019"/>
                  <a:gd name="T15" fmla="*/ 4019 h 656"/>
                  <a:gd name="T16" fmla="+- 0 1726 172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94" name="Group 1173"/>
            <p:cNvGrpSpPr>
              <a:grpSpLocks/>
            </p:cNvGrpSpPr>
            <p:nvPr/>
          </p:nvGrpSpPr>
          <p:grpSpPr bwMode="auto">
            <a:xfrm>
              <a:off x="1726" y="4018"/>
              <a:ext cx="82" cy="2"/>
              <a:chOff x="1726" y="4018"/>
              <a:chExt cx="82" cy="2"/>
            </a:xfrm>
          </p:grpSpPr>
          <p:sp>
            <p:nvSpPr>
              <p:cNvPr id="38273" name="Freeform 1174"/>
              <p:cNvSpPr>
                <a:spLocks/>
              </p:cNvSpPr>
              <p:nvPr/>
            </p:nvSpPr>
            <p:spPr bwMode="auto">
              <a:xfrm>
                <a:off x="1726" y="4018"/>
                <a:ext cx="82" cy="2"/>
              </a:xfrm>
              <a:custGeom>
                <a:avLst/>
                <a:gdLst>
                  <a:gd name="T0" fmla="+- 0 1726 1726"/>
                  <a:gd name="T1" fmla="*/ T0 w 82"/>
                  <a:gd name="T2" fmla="+- 0 1808 172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5" name="Group 1171"/>
            <p:cNvGrpSpPr>
              <a:grpSpLocks/>
            </p:cNvGrpSpPr>
            <p:nvPr/>
          </p:nvGrpSpPr>
          <p:grpSpPr bwMode="auto">
            <a:xfrm>
              <a:off x="1728" y="4674"/>
              <a:ext cx="80" cy="2"/>
              <a:chOff x="1728" y="4674"/>
              <a:chExt cx="80" cy="2"/>
            </a:xfrm>
          </p:grpSpPr>
          <p:sp>
            <p:nvSpPr>
              <p:cNvPr id="38272" name="Freeform 1172"/>
              <p:cNvSpPr>
                <a:spLocks/>
              </p:cNvSpPr>
              <p:nvPr/>
            </p:nvSpPr>
            <p:spPr bwMode="auto">
              <a:xfrm>
                <a:off x="1728" y="4674"/>
                <a:ext cx="80" cy="2"/>
              </a:xfrm>
              <a:custGeom>
                <a:avLst/>
                <a:gdLst>
                  <a:gd name="T0" fmla="+- 0 1728 1728"/>
                  <a:gd name="T1" fmla="*/ T0 w 80"/>
                  <a:gd name="T2" fmla="+- 0 1807 172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6" name="Group 1169"/>
            <p:cNvGrpSpPr>
              <a:grpSpLocks/>
            </p:cNvGrpSpPr>
            <p:nvPr/>
          </p:nvGrpSpPr>
          <p:grpSpPr bwMode="auto">
            <a:xfrm>
              <a:off x="1729" y="4672"/>
              <a:ext cx="80" cy="2"/>
              <a:chOff x="1729" y="4672"/>
              <a:chExt cx="80" cy="2"/>
            </a:xfrm>
          </p:grpSpPr>
          <p:sp>
            <p:nvSpPr>
              <p:cNvPr id="38271" name="Freeform 1170"/>
              <p:cNvSpPr>
                <a:spLocks/>
              </p:cNvSpPr>
              <p:nvPr/>
            </p:nvSpPr>
            <p:spPr bwMode="auto">
              <a:xfrm>
                <a:off x="1729" y="4672"/>
                <a:ext cx="80" cy="2"/>
              </a:xfrm>
              <a:custGeom>
                <a:avLst/>
                <a:gdLst>
                  <a:gd name="T0" fmla="+- 0 1729 1729"/>
                  <a:gd name="T1" fmla="*/ T0 w 80"/>
                  <a:gd name="T2" fmla="+- 0 1808 172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7" name="Group 1165"/>
            <p:cNvGrpSpPr>
              <a:grpSpLocks/>
            </p:cNvGrpSpPr>
            <p:nvPr/>
          </p:nvGrpSpPr>
          <p:grpSpPr bwMode="auto">
            <a:xfrm>
              <a:off x="1756" y="4125"/>
              <a:ext cx="38" cy="66"/>
              <a:chOff x="1756" y="4125"/>
              <a:chExt cx="38" cy="66"/>
            </a:xfrm>
          </p:grpSpPr>
          <p:sp>
            <p:nvSpPr>
              <p:cNvPr id="38268" name="Freeform 1168"/>
              <p:cNvSpPr>
                <a:spLocks/>
              </p:cNvSpPr>
              <p:nvPr/>
            </p:nvSpPr>
            <p:spPr bwMode="auto">
              <a:xfrm>
                <a:off x="1756" y="4125"/>
                <a:ext cx="38" cy="66"/>
              </a:xfrm>
              <a:custGeom>
                <a:avLst/>
                <a:gdLst>
                  <a:gd name="T0" fmla="+- 0 1792 1756"/>
                  <a:gd name="T1" fmla="*/ T0 w 38"/>
                  <a:gd name="T2" fmla="+- 0 4184 4125"/>
                  <a:gd name="T3" fmla="*/ 4184 h 66"/>
                  <a:gd name="T4" fmla="+- 0 1758 1756"/>
                  <a:gd name="T5" fmla="*/ T4 w 38"/>
                  <a:gd name="T6" fmla="+- 0 4184 4125"/>
                  <a:gd name="T7" fmla="*/ 4184 h 66"/>
                  <a:gd name="T8" fmla="+- 0 1758 1756"/>
                  <a:gd name="T9" fmla="*/ T8 w 38"/>
                  <a:gd name="T10" fmla="+- 0 4185 4125"/>
                  <a:gd name="T11" fmla="*/ 4185 h 66"/>
                  <a:gd name="T12" fmla="+- 0 1757 1756"/>
                  <a:gd name="T13" fmla="*/ T12 w 38"/>
                  <a:gd name="T14" fmla="+- 0 4185 4125"/>
                  <a:gd name="T15" fmla="*/ 4185 h 66"/>
                  <a:gd name="T16" fmla="+- 0 1757 1756"/>
                  <a:gd name="T17" fmla="*/ T16 w 38"/>
                  <a:gd name="T18" fmla="+- 0 4186 4125"/>
                  <a:gd name="T19" fmla="*/ 4186 h 66"/>
                  <a:gd name="T20" fmla="+- 0 1757 1756"/>
                  <a:gd name="T21" fmla="*/ T20 w 38"/>
                  <a:gd name="T22" fmla="+- 0 4190 4125"/>
                  <a:gd name="T23" fmla="*/ 4190 h 66"/>
                  <a:gd name="T24" fmla="+- 0 1757 1756"/>
                  <a:gd name="T25" fmla="*/ T24 w 38"/>
                  <a:gd name="T26" fmla="+- 0 4191 4125"/>
                  <a:gd name="T27" fmla="*/ 4191 h 66"/>
                  <a:gd name="T28" fmla="+- 0 1758 1756"/>
                  <a:gd name="T29" fmla="*/ T28 w 38"/>
                  <a:gd name="T30" fmla="+- 0 4191 4125"/>
                  <a:gd name="T31" fmla="*/ 4191 h 66"/>
                  <a:gd name="T32" fmla="+- 0 1793 1756"/>
                  <a:gd name="T33" fmla="*/ T32 w 38"/>
                  <a:gd name="T34" fmla="+- 0 4191 4125"/>
                  <a:gd name="T35" fmla="*/ 4191 h 66"/>
                  <a:gd name="T36" fmla="+- 0 1793 1756"/>
                  <a:gd name="T37" fmla="*/ T36 w 38"/>
                  <a:gd name="T38" fmla="+- 0 4191 4125"/>
                  <a:gd name="T39" fmla="*/ 4191 h 66"/>
                  <a:gd name="T40" fmla="+- 0 1794 1756"/>
                  <a:gd name="T41" fmla="*/ T40 w 38"/>
                  <a:gd name="T42" fmla="+- 0 4190 4125"/>
                  <a:gd name="T43" fmla="*/ 4190 h 66"/>
                  <a:gd name="T44" fmla="+- 0 1794 1756"/>
                  <a:gd name="T45" fmla="*/ T44 w 38"/>
                  <a:gd name="T46" fmla="+- 0 4186 4125"/>
                  <a:gd name="T47" fmla="*/ 4186 h 66"/>
                  <a:gd name="T48" fmla="+- 0 1793 1756"/>
                  <a:gd name="T49" fmla="*/ T48 w 38"/>
                  <a:gd name="T50" fmla="+- 0 4185 4125"/>
                  <a:gd name="T51" fmla="*/ 4185 h 66"/>
                  <a:gd name="T52" fmla="+- 0 1793 1756"/>
                  <a:gd name="T53" fmla="*/ T52 w 38"/>
                  <a:gd name="T54" fmla="+- 0 4185 4125"/>
                  <a:gd name="T55" fmla="*/ 4185 h 66"/>
                  <a:gd name="T56" fmla="+- 0 1792 175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69" name="Freeform 1167"/>
              <p:cNvSpPr>
                <a:spLocks/>
              </p:cNvSpPr>
              <p:nvPr/>
            </p:nvSpPr>
            <p:spPr bwMode="auto">
              <a:xfrm>
                <a:off x="1756" y="4125"/>
                <a:ext cx="38" cy="66"/>
              </a:xfrm>
              <a:custGeom>
                <a:avLst/>
                <a:gdLst>
                  <a:gd name="T0" fmla="+- 0 1780 1756"/>
                  <a:gd name="T1" fmla="*/ T0 w 38"/>
                  <a:gd name="T2" fmla="+- 0 4135 4125"/>
                  <a:gd name="T3" fmla="*/ 4135 h 66"/>
                  <a:gd name="T4" fmla="+- 0 1772 1756"/>
                  <a:gd name="T5" fmla="*/ T4 w 38"/>
                  <a:gd name="T6" fmla="+- 0 4135 4125"/>
                  <a:gd name="T7" fmla="*/ 4135 h 66"/>
                  <a:gd name="T8" fmla="+- 0 1772 1756"/>
                  <a:gd name="T9" fmla="*/ T8 w 38"/>
                  <a:gd name="T10" fmla="+- 0 4184 4125"/>
                  <a:gd name="T11" fmla="*/ 4184 h 66"/>
                  <a:gd name="T12" fmla="+- 0 1780 1756"/>
                  <a:gd name="T13" fmla="*/ T12 w 38"/>
                  <a:gd name="T14" fmla="+- 0 4184 4125"/>
                  <a:gd name="T15" fmla="*/ 4184 h 66"/>
                  <a:gd name="T16" fmla="+- 0 1780 175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70" name="Freeform 1166"/>
              <p:cNvSpPr>
                <a:spLocks/>
              </p:cNvSpPr>
              <p:nvPr/>
            </p:nvSpPr>
            <p:spPr bwMode="auto">
              <a:xfrm>
                <a:off x="1756" y="4125"/>
                <a:ext cx="38" cy="66"/>
              </a:xfrm>
              <a:custGeom>
                <a:avLst/>
                <a:gdLst>
                  <a:gd name="T0" fmla="+- 0 1778 1756"/>
                  <a:gd name="T1" fmla="*/ T0 w 38"/>
                  <a:gd name="T2" fmla="+- 0 4125 4125"/>
                  <a:gd name="T3" fmla="*/ 4125 h 66"/>
                  <a:gd name="T4" fmla="+- 0 1756 1756"/>
                  <a:gd name="T5" fmla="*/ T4 w 38"/>
                  <a:gd name="T6" fmla="+- 0 4141 4125"/>
                  <a:gd name="T7" fmla="*/ 4141 h 66"/>
                  <a:gd name="T8" fmla="+- 0 1757 1756"/>
                  <a:gd name="T9" fmla="*/ T8 w 38"/>
                  <a:gd name="T10" fmla="+- 0 4142 4125"/>
                  <a:gd name="T11" fmla="*/ 4142 h 66"/>
                  <a:gd name="T12" fmla="+- 0 1758 1756"/>
                  <a:gd name="T13" fmla="*/ T12 w 38"/>
                  <a:gd name="T14" fmla="+- 0 4143 4125"/>
                  <a:gd name="T15" fmla="*/ 4143 h 66"/>
                  <a:gd name="T16" fmla="+- 0 1759 1756"/>
                  <a:gd name="T17" fmla="*/ T16 w 38"/>
                  <a:gd name="T18" fmla="+- 0 4142 4125"/>
                  <a:gd name="T19" fmla="*/ 4142 h 66"/>
                  <a:gd name="T20" fmla="+- 0 1772 1756"/>
                  <a:gd name="T21" fmla="*/ T20 w 38"/>
                  <a:gd name="T22" fmla="+- 0 4135 4125"/>
                  <a:gd name="T23" fmla="*/ 4135 h 66"/>
                  <a:gd name="T24" fmla="+- 0 1780 1756"/>
                  <a:gd name="T25" fmla="*/ T24 w 38"/>
                  <a:gd name="T26" fmla="+- 0 4135 4125"/>
                  <a:gd name="T27" fmla="*/ 4135 h 66"/>
                  <a:gd name="T28" fmla="+- 0 1780 1756"/>
                  <a:gd name="T29" fmla="*/ T28 w 38"/>
                  <a:gd name="T30" fmla="+- 0 4126 4125"/>
                  <a:gd name="T31" fmla="*/ 4126 h 66"/>
                  <a:gd name="T32" fmla="+- 0 1780 1756"/>
                  <a:gd name="T33" fmla="*/ T32 w 38"/>
                  <a:gd name="T34" fmla="+- 0 4126 4125"/>
                  <a:gd name="T35" fmla="*/ 4126 h 66"/>
                  <a:gd name="T36" fmla="+- 0 1778 175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98" name="Group 1162"/>
            <p:cNvGrpSpPr>
              <a:grpSpLocks/>
            </p:cNvGrpSpPr>
            <p:nvPr/>
          </p:nvGrpSpPr>
          <p:grpSpPr bwMode="auto">
            <a:xfrm>
              <a:off x="1751" y="4248"/>
              <a:ext cx="45" cy="68"/>
              <a:chOff x="1751" y="4248"/>
              <a:chExt cx="45" cy="68"/>
            </a:xfrm>
          </p:grpSpPr>
          <p:sp>
            <p:nvSpPr>
              <p:cNvPr id="38266" name="Freeform 1164"/>
              <p:cNvSpPr>
                <a:spLocks/>
              </p:cNvSpPr>
              <p:nvPr/>
            </p:nvSpPr>
            <p:spPr bwMode="auto">
              <a:xfrm>
                <a:off x="1751" y="4248"/>
                <a:ext cx="45" cy="68"/>
              </a:xfrm>
              <a:custGeom>
                <a:avLst/>
                <a:gdLst>
                  <a:gd name="T0" fmla="+- 0 1778 1751"/>
                  <a:gd name="T1" fmla="*/ T0 w 45"/>
                  <a:gd name="T2" fmla="+- 0 4248 4248"/>
                  <a:gd name="T3" fmla="*/ 4248 h 68"/>
                  <a:gd name="T4" fmla="+- 0 1770 1751"/>
                  <a:gd name="T5" fmla="*/ T4 w 45"/>
                  <a:gd name="T6" fmla="+- 0 4248 4248"/>
                  <a:gd name="T7" fmla="*/ 4248 h 68"/>
                  <a:gd name="T8" fmla="+- 0 1766 1751"/>
                  <a:gd name="T9" fmla="*/ T8 w 45"/>
                  <a:gd name="T10" fmla="+- 0 4249 4248"/>
                  <a:gd name="T11" fmla="*/ 4249 h 68"/>
                  <a:gd name="T12" fmla="+- 0 1751 1751"/>
                  <a:gd name="T13" fmla="*/ T12 w 45"/>
                  <a:gd name="T14" fmla="+- 0 4287 4248"/>
                  <a:gd name="T15" fmla="*/ 4287 h 68"/>
                  <a:gd name="T16" fmla="+- 0 1752 1751"/>
                  <a:gd name="T17" fmla="*/ T16 w 45"/>
                  <a:gd name="T18" fmla="+- 0 4292 4248"/>
                  <a:gd name="T19" fmla="*/ 4292 h 68"/>
                  <a:gd name="T20" fmla="+- 0 1769 1751"/>
                  <a:gd name="T21" fmla="*/ T20 w 45"/>
                  <a:gd name="T22" fmla="+- 0 4316 4248"/>
                  <a:gd name="T23" fmla="*/ 4316 h 68"/>
                  <a:gd name="T24" fmla="+- 0 1777 1751"/>
                  <a:gd name="T25" fmla="*/ T24 w 45"/>
                  <a:gd name="T26" fmla="+- 0 4316 4248"/>
                  <a:gd name="T27" fmla="*/ 4316 h 68"/>
                  <a:gd name="T28" fmla="+- 0 1781 1751"/>
                  <a:gd name="T29" fmla="*/ T28 w 45"/>
                  <a:gd name="T30" fmla="+- 0 4315 4248"/>
                  <a:gd name="T31" fmla="*/ 4315 h 68"/>
                  <a:gd name="T32" fmla="+- 0 1787 1751"/>
                  <a:gd name="T33" fmla="*/ T32 w 45"/>
                  <a:gd name="T34" fmla="+- 0 4311 4248"/>
                  <a:gd name="T35" fmla="*/ 4311 h 68"/>
                  <a:gd name="T36" fmla="+- 0 1789 1751"/>
                  <a:gd name="T37" fmla="*/ T36 w 45"/>
                  <a:gd name="T38" fmla="+- 0 4309 4248"/>
                  <a:gd name="T39" fmla="*/ 4309 h 68"/>
                  <a:gd name="T40" fmla="+- 0 1789 1751"/>
                  <a:gd name="T41" fmla="*/ T40 w 45"/>
                  <a:gd name="T42" fmla="+- 0 4308 4248"/>
                  <a:gd name="T43" fmla="*/ 4308 h 68"/>
                  <a:gd name="T44" fmla="+- 0 1771 1751"/>
                  <a:gd name="T45" fmla="*/ T44 w 45"/>
                  <a:gd name="T46" fmla="+- 0 4308 4248"/>
                  <a:gd name="T47" fmla="*/ 4308 h 68"/>
                  <a:gd name="T48" fmla="+- 0 1769 1751"/>
                  <a:gd name="T49" fmla="*/ T48 w 45"/>
                  <a:gd name="T50" fmla="+- 0 4308 4248"/>
                  <a:gd name="T51" fmla="*/ 4308 h 68"/>
                  <a:gd name="T52" fmla="+- 0 1760 1751"/>
                  <a:gd name="T53" fmla="*/ T52 w 45"/>
                  <a:gd name="T54" fmla="+- 0 4287 4248"/>
                  <a:gd name="T55" fmla="*/ 4287 h 68"/>
                  <a:gd name="T56" fmla="+- 0 1760 1751"/>
                  <a:gd name="T57" fmla="*/ T56 w 45"/>
                  <a:gd name="T58" fmla="+- 0 4274 4248"/>
                  <a:gd name="T59" fmla="*/ 4274 h 68"/>
                  <a:gd name="T60" fmla="+- 0 1771 1751"/>
                  <a:gd name="T61" fmla="*/ T60 w 45"/>
                  <a:gd name="T62" fmla="+- 0 4255 4248"/>
                  <a:gd name="T63" fmla="*/ 4255 h 68"/>
                  <a:gd name="T64" fmla="+- 0 1790 1751"/>
                  <a:gd name="T65" fmla="*/ T64 w 45"/>
                  <a:gd name="T66" fmla="+- 0 4255 4248"/>
                  <a:gd name="T67" fmla="*/ 4255 h 68"/>
                  <a:gd name="T68" fmla="+- 0 1789 1751"/>
                  <a:gd name="T69" fmla="*/ T68 w 45"/>
                  <a:gd name="T70" fmla="+- 0 4254 4248"/>
                  <a:gd name="T71" fmla="*/ 4254 h 68"/>
                  <a:gd name="T72" fmla="+- 0 1787 1751"/>
                  <a:gd name="T73" fmla="*/ T72 w 45"/>
                  <a:gd name="T74" fmla="+- 0 4252 4248"/>
                  <a:gd name="T75" fmla="*/ 4252 h 68"/>
                  <a:gd name="T76" fmla="+- 0 1782 1751"/>
                  <a:gd name="T77" fmla="*/ T76 w 45"/>
                  <a:gd name="T78" fmla="+- 0 4249 4248"/>
                  <a:gd name="T79" fmla="*/ 4249 h 68"/>
                  <a:gd name="T80" fmla="+- 0 1778 175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67" name="Freeform 1163"/>
              <p:cNvSpPr>
                <a:spLocks/>
              </p:cNvSpPr>
              <p:nvPr/>
            </p:nvSpPr>
            <p:spPr bwMode="auto">
              <a:xfrm>
                <a:off x="1751" y="4248"/>
                <a:ext cx="45" cy="68"/>
              </a:xfrm>
              <a:custGeom>
                <a:avLst/>
                <a:gdLst>
                  <a:gd name="T0" fmla="+- 0 1790 1751"/>
                  <a:gd name="T1" fmla="*/ T0 w 45"/>
                  <a:gd name="T2" fmla="+- 0 4255 4248"/>
                  <a:gd name="T3" fmla="*/ 4255 h 68"/>
                  <a:gd name="T4" fmla="+- 0 1774 1751"/>
                  <a:gd name="T5" fmla="*/ T4 w 45"/>
                  <a:gd name="T6" fmla="+- 0 4255 4248"/>
                  <a:gd name="T7" fmla="*/ 4255 h 68"/>
                  <a:gd name="T8" fmla="+- 0 1778 1751"/>
                  <a:gd name="T9" fmla="*/ T8 w 45"/>
                  <a:gd name="T10" fmla="+- 0 4256 4248"/>
                  <a:gd name="T11" fmla="*/ 4256 h 68"/>
                  <a:gd name="T12" fmla="+- 0 1781 1751"/>
                  <a:gd name="T13" fmla="*/ T12 w 45"/>
                  <a:gd name="T14" fmla="+- 0 4258 4248"/>
                  <a:gd name="T15" fmla="*/ 4258 h 68"/>
                  <a:gd name="T16" fmla="+- 0 1787 1751"/>
                  <a:gd name="T17" fmla="*/ T16 w 45"/>
                  <a:gd name="T18" fmla="+- 0 4287 4248"/>
                  <a:gd name="T19" fmla="*/ 4287 h 68"/>
                  <a:gd name="T20" fmla="+- 0 1787 1751"/>
                  <a:gd name="T21" fmla="*/ T20 w 45"/>
                  <a:gd name="T22" fmla="+- 0 4290 4248"/>
                  <a:gd name="T23" fmla="*/ 4290 h 68"/>
                  <a:gd name="T24" fmla="+- 0 1775 1751"/>
                  <a:gd name="T25" fmla="*/ T24 w 45"/>
                  <a:gd name="T26" fmla="+- 0 4308 4248"/>
                  <a:gd name="T27" fmla="*/ 4308 h 68"/>
                  <a:gd name="T28" fmla="+- 0 1789 1751"/>
                  <a:gd name="T29" fmla="*/ T28 w 45"/>
                  <a:gd name="T30" fmla="+- 0 4308 4248"/>
                  <a:gd name="T31" fmla="*/ 4308 h 68"/>
                  <a:gd name="T32" fmla="+- 0 1793 1751"/>
                  <a:gd name="T33" fmla="*/ T32 w 45"/>
                  <a:gd name="T34" fmla="+- 0 4303 4248"/>
                  <a:gd name="T35" fmla="*/ 4303 h 68"/>
                  <a:gd name="T36" fmla="+- 0 1794 1751"/>
                  <a:gd name="T37" fmla="*/ T36 w 45"/>
                  <a:gd name="T38" fmla="+- 0 4300 4248"/>
                  <a:gd name="T39" fmla="*/ 4300 h 68"/>
                  <a:gd name="T40" fmla="+- 0 1795 1751"/>
                  <a:gd name="T41" fmla="*/ T40 w 45"/>
                  <a:gd name="T42" fmla="+- 0 4291 4248"/>
                  <a:gd name="T43" fmla="*/ 4291 h 68"/>
                  <a:gd name="T44" fmla="+- 0 1796 1751"/>
                  <a:gd name="T45" fmla="*/ T44 w 45"/>
                  <a:gd name="T46" fmla="+- 0 4287 4248"/>
                  <a:gd name="T47" fmla="*/ 4287 h 68"/>
                  <a:gd name="T48" fmla="+- 0 1796 1751"/>
                  <a:gd name="T49" fmla="*/ T48 w 45"/>
                  <a:gd name="T50" fmla="+- 0 4274 4248"/>
                  <a:gd name="T51" fmla="*/ 4274 h 68"/>
                  <a:gd name="T52" fmla="+- 0 1795 1751"/>
                  <a:gd name="T53" fmla="*/ T52 w 45"/>
                  <a:gd name="T54" fmla="+- 0 4272 4248"/>
                  <a:gd name="T55" fmla="*/ 4272 h 68"/>
                  <a:gd name="T56" fmla="+- 0 1795 1751"/>
                  <a:gd name="T57" fmla="*/ T56 w 45"/>
                  <a:gd name="T58" fmla="+- 0 4271 4248"/>
                  <a:gd name="T59" fmla="*/ 4271 h 68"/>
                  <a:gd name="T60" fmla="+- 0 1794 1751"/>
                  <a:gd name="T61" fmla="*/ T60 w 45"/>
                  <a:gd name="T62" fmla="+- 0 4263 4248"/>
                  <a:gd name="T63" fmla="*/ 4263 h 68"/>
                  <a:gd name="T64" fmla="+- 0 1793 1751"/>
                  <a:gd name="T65" fmla="*/ T64 w 45"/>
                  <a:gd name="T66" fmla="+- 0 4260 4248"/>
                  <a:gd name="T67" fmla="*/ 4260 h 68"/>
                  <a:gd name="T68" fmla="+- 0 1790 175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99" name="Group 1159"/>
            <p:cNvGrpSpPr>
              <a:grpSpLocks/>
            </p:cNvGrpSpPr>
            <p:nvPr/>
          </p:nvGrpSpPr>
          <p:grpSpPr bwMode="auto">
            <a:xfrm>
              <a:off x="1754" y="4371"/>
              <a:ext cx="40" cy="67"/>
              <a:chOff x="1754" y="4371"/>
              <a:chExt cx="40" cy="67"/>
            </a:xfrm>
          </p:grpSpPr>
          <p:sp>
            <p:nvSpPr>
              <p:cNvPr id="38264" name="Freeform 1161"/>
              <p:cNvSpPr>
                <a:spLocks/>
              </p:cNvSpPr>
              <p:nvPr/>
            </p:nvSpPr>
            <p:spPr bwMode="auto">
              <a:xfrm>
                <a:off x="1754" y="4371"/>
                <a:ext cx="40" cy="67"/>
              </a:xfrm>
              <a:custGeom>
                <a:avLst/>
                <a:gdLst>
                  <a:gd name="T0" fmla="+- 0 1788 1754"/>
                  <a:gd name="T1" fmla="*/ T0 w 40"/>
                  <a:gd name="T2" fmla="+- 0 4379 4371"/>
                  <a:gd name="T3" fmla="*/ 4379 h 67"/>
                  <a:gd name="T4" fmla="+- 0 1771 1754"/>
                  <a:gd name="T5" fmla="*/ T4 w 40"/>
                  <a:gd name="T6" fmla="+- 0 4379 4371"/>
                  <a:gd name="T7" fmla="*/ 4379 h 67"/>
                  <a:gd name="T8" fmla="+- 0 1775 1754"/>
                  <a:gd name="T9" fmla="*/ T8 w 40"/>
                  <a:gd name="T10" fmla="+- 0 4380 4371"/>
                  <a:gd name="T11" fmla="*/ 4380 h 67"/>
                  <a:gd name="T12" fmla="+- 0 1778 1754"/>
                  <a:gd name="T13" fmla="*/ T12 w 40"/>
                  <a:gd name="T14" fmla="+- 0 4382 4371"/>
                  <a:gd name="T15" fmla="*/ 4382 h 67"/>
                  <a:gd name="T16" fmla="+- 0 1780 1754"/>
                  <a:gd name="T17" fmla="*/ T16 w 40"/>
                  <a:gd name="T18" fmla="+- 0 4385 4371"/>
                  <a:gd name="T19" fmla="*/ 4385 h 67"/>
                  <a:gd name="T20" fmla="+- 0 1781 1754"/>
                  <a:gd name="T21" fmla="*/ T20 w 40"/>
                  <a:gd name="T22" fmla="+- 0 4390 4371"/>
                  <a:gd name="T23" fmla="*/ 4390 h 67"/>
                  <a:gd name="T24" fmla="+- 0 1781 1754"/>
                  <a:gd name="T25" fmla="*/ T24 w 40"/>
                  <a:gd name="T26" fmla="+- 0 4394 4371"/>
                  <a:gd name="T27" fmla="*/ 4394 h 67"/>
                  <a:gd name="T28" fmla="+- 0 1755 1754"/>
                  <a:gd name="T29" fmla="*/ T28 w 40"/>
                  <a:gd name="T30" fmla="+- 0 4428 4371"/>
                  <a:gd name="T31" fmla="*/ 4428 h 67"/>
                  <a:gd name="T32" fmla="+- 0 1754 1754"/>
                  <a:gd name="T33" fmla="*/ T32 w 40"/>
                  <a:gd name="T34" fmla="+- 0 4430 4371"/>
                  <a:gd name="T35" fmla="*/ 4430 h 67"/>
                  <a:gd name="T36" fmla="+- 0 1754 1754"/>
                  <a:gd name="T37" fmla="*/ T36 w 40"/>
                  <a:gd name="T38" fmla="+- 0 4431 4371"/>
                  <a:gd name="T39" fmla="*/ 4431 h 67"/>
                  <a:gd name="T40" fmla="+- 0 1754 1754"/>
                  <a:gd name="T41" fmla="*/ T40 w 40"/>
                  <a:gd name="T42" fmla="+- 0 4431 4371"/>
                  <a:gd name="T43" fmla="*/ 4431 h 67"/>
                  <a:gd name="T44" fmla="+- 0 1754 1754"/>
                  <a:gd name="T45" fmla="*/ T44 w 40"/>
                  <a:gd name="T46" fmla="+- 0 4436 4371"/>
                  <a:gd name="T47" fmla="*/ 4436 h 67"/>
                  <a:gd name="T48" fmla="+- 0 1754 1754"/>
                  <a:gd name="T49" fmla="*/ T48 w 40"/>
                  <a:gd name="T50" fmla="+- 0 4437 4371"/>
                  <a:gd name="T51" fmla="*/ 4437 h 67"/>
                  <a:gd name="T52" fmla="+- 0 1755 1754"/>
                  <a:gd name="T53" fmla="*/ T52 w 40"/>
                  <a:gd name="T54" fmla="+- 0 4437 4371"/>
                  <a:gd name="T55" fmla="*/ 4437 h 67"/>
                  <a:gd name="T56" fmla="+- 0 1792 1754"/>
                  <a:gd name="T57" fmla="*/ T56 w 40"/>
                  <a:gd name="T58" fmla="+- 0 4438 4371"/>
                  <a:gd name="T59" fmla="*/ 4438 h 67"/>
                  <a:gd name="T60" fmla="+- 0 1793 1754"/>
                  <a:gd name="T61" fmla="*/ T60 w 40"/>
                  <a:gd name="T62" fmla="+- 0 4437 4371"/>
                  <a:gd name="T63" fmla="*/ 4437 h 67"/>
                  <a:gd name="T64" fmla="+- 0 1793 1754"/>
                  <a:gd name="T65" fmla="*/ T64 w 40"/>
                  <a:gd name="T66" fmla="+- 0 4437 4371"/>
                  <a:gd name="T67" fmla="*/ 4437 h 67"/>
                  <a:gd name="T68" fmla="+- 0 1793 1754"/>
                  <a:gd name="T69" fmla="*/ T68 w 40"/>
                  <a:gd name="T70" fmla="+- 0 4436 4371"/>
                  <a:gd name="T71" fmla="*/ 4436 h 67"/>
                  <a:gd name="T72" fmla="+- 0 1793 1754"/>
                  <a:gd name="T73" fmla="*/ T72 w 40"/>
                  <a:gd name="T74" fmla="+- 0 4432 4371"/>
                  <a:gd name="T75" fmla="*/ 4432 h 67"/>
                  <a:gd name="T76" fmla="+- 0 1793 1754"/>
                  <a:gd name="T77" fmla="*/ T76 w 40"/>
                  <a:gd name="T78" fmla="+- 0 4431 4371"/>
                  <a:gd name="T79" fmla="*/ 4431 h 67"/>
                  <a:gd name="T80" fmla="+- 0 1792 1754"/>
                  <a:gd name="T81" fmla="*/ T80 w 40"/>
                  <a:gd name="T82" fmla="+- 0 4431 4371"/>
                  <a:gd name="T83" fmla="*/ 4431 h 67"/>
                  <a:gd name="T84" fmla="+- 0 1792 1754"/>
                  <a:gd name="T85" fmla="*/ T84 w 40"/>
                  <a:gd name="T86" fmla="+- 0 4430 4371"/>
                  <a:gd name="T87" fmla="*/ 4430 h 67"/>
                  <a:gd name="T88" fmla="+- 0 1764 1754"/>
                  <a:gd name="T89" fmla="*/ T88 w 40"/>
                  <a:gd name="T90" fmla="+- 0 4430 4371"/>
                  <a:gd name="T91" fmla="*/ 4430 h 67"/>
                  <a:gd name="T92" fmla="+- 0 1774 1754"/>
                  <a:gd name="T93" fmla="*/ T92 w 40"/>
                  <a:gd name="T94" fmla="+- 0 4419 4371"/>
                  <a:gd name="T95" fmla="*/ 4419 h 67"/>
                  <a:gd name="T96" fmla="+- 0 1791 1754"/>
                  <a:gd name="T97" fmla="*/ T96 w 40"/>
                  <a:gd name="T98" fmla="+- 0 4392 4371"/>
                  <a:gd name="T99" fmla="*/ 4392 h 67"/>
                  <a:gd name="T100" fmla="+- 0 1790 1754"/>
                  <a:gd name="T101" fmla="*/ T100 w 40"/>
                  <a:gd name="T102" fmla="+- 0 4384 4371"/>
                  <a:gd name="T103" fmla="*/ 4384 h 67"/>
                  <a:gd name="T104" fmla="+- 0 1790 1754"/>
                  <a:gd name="T105" fmla="*/ T104 w 40"/>
                  <a:gd name="T106" fmla="+- 0 4383 4371"/>
                  <a:gd name="T107" fmla="*/ 4383 h 67"/>
                  <a:gd name="T108" fmla="+- 0 1789 1754"/>
                  <a:gd name="T109" fmla="*/ T108 w 40"/>
                  <a:gd name="T110" fmla="+- 0 4379 4371"/>
                  <a:gd name="T111" fmla="*/ 4379 h 67"/>
                  <a:gd name="T112" fmla="+- 0 1788 1754"/>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8"/>
                    </a:moveTo>
                    <a:lnTo>
                      <a:pt x="17" y="8"/>
                    </a:lnTo>
                    <a:lnTo>
                      <a:pt x="21" y="9"/>
                    </a:lnTo>
                    <a:lnTo>
                      <a:pt x="24" y="11"/>
                    </a:lnTo>
                    <a:lnTo>
                      <a:pt x="26" y="14"/>
                    </a:lnTo>
                    <a:lnTo>
                      <a:pt x="27" y="19"/>
                    </a:lnTo>
                    <a:lnTo>
                      <a:pt x="27" y="23"/>
                    </a:lnTo>
                    <a:lnTo>
                      <a:pt x="1" y="57"/>
                    </a:lnTo>
                    <a:lnTo>
                      <a:pt x="0" y="59"/>
                    </a:lnTo>
                    <a:lnTo>
                      <a:pt x="0" y="60"/>
                    </a:lnTo>
                    <a:lnTo>
                      <a:pt x="0" y="65"/>
                    </a:lnTo>
                    <a:lnTo>
                      <a:pt x="0" y="66"/>
                    </a:lnTo>
                    <a:lnTo>
                      <a:pt x="1" y="66"/>
                    </a:lnTo>
                    <a:lnTo>
                      <a:pt x="38" y="67"/>
                    </a:lnTo>
                    <a:lnTo>
                      <a:pt x="39" y="66"/>
                    </a:lnTo>
                    <a:lnTo>
                      <a:pt x="39" y="65"/>
                    </a:lnTo>
                    <a:lnTo>
                      <a:pt x="39" y="61"/>
                    </a:lnTo>
                    <a:lnTo>
                      <a:pt x="39" y="60"/>
                    </a:lnTo>
                    <a:lnTo>
                      <a:pt x="38" y="60"/>
                    </a:lnTo>
                    <a:lnTo>
                      <a:pt x="38" y="59"/>
                    </a:lnTo>
                    <a:lnTo>
                      <a:pt x="10" y="59"/>
                    </a:lnTo>
                    <a:lnTo>
                      <a:pt x="20" y="48"/>
                    </a:lnTo>
                    <a:lnTo>
                      <a:pt x="37" y="21"/>
                    </a:lnTo>
                    <a:lnTo>
                      <a:pt x="36" y="13"/>
                    </a:lnTo>
                    <a:lnTo>
                      <a:pt x="36" y="12"/>
                    </a:lnTo>
                    <a:lnTo>
                      <a:pt x="35" y="8"/>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65" name="Freeform 1160"/>
              <p:cNvSpPr>
                <a:spLocks/>
              </p:cNvSpPr>
              <p:nvPr/>
            </p:nvSpPr>
            <p:spPr bwMode="auto">
              <a:xfrm>
                <a:off x="1754" y="4371"/>
                <a:ext cx="40" cy="67"/>
              </a:xfrm>
              <a:custGeom>
                <a:avLst/>
                <a:gdLst>
                  <a:gd name="T0" fmla="+- 0 1775 1754"/>
                  <a:gd name="T1" fmla="*/ T0 w 40"/>
                  <a:gd name="T2" fmla="+- 0 4371 4371"/>
                  <a:gd name="T3" fmla="*/ 4371 h 67"/>
                  <a:gd name="T4" fmla="+- 0 1755 1754"/>
                  <a:gd name="T5" fmla="*/ T4 w 40"/>
                  <a:gd name="T6" fmla="+- 0 4382 4371"/>
                  <a:gd name="T7" fmla="*/ 4382 h 67"/>
                  <a:gd name="T8" fmla="+- 0 1755 1754"/>
                  <a:gd name="T9" fmla="*/ T8 w 40"/>
                  <a:gd name="T10" fmla="+- 0 4383 4371"/>
                  <a:gd name="T11" fmla="*/ 4383 h 67"/>
                  <a:gd name="T12" fmla="+- 0 1755 1754"/>
                  <a:gd name="T13" fmla="*/ T12 w 40"/>
                  <a:gd name="T14" fmla="+- 0 4384 4371"/>
                  <a:gd name="T15" fmla="*/ 4384 h 67"/>
                  <a:gd name="T16" fmla="+- 0 1756 1754"/>
                  <a:gd name="T17" fmla="*/ T16 w 40"/>
                  <a:gd name="T18" fmla="+- 0 4384 4371"/>
                  <a:gd name="T19" fmla="*/ 4384 h 67"/>
                  <a:gd name="T20" fmla="+- 0 1758 1754"/>
                  <a:gd name="T21" fmla="*/ T20 w 40"/>
                  <a:gd name="T22" fmla="+- 0 4383 4371"/>
                  <a:gd name="T23" fmla="*/ 4383 h 67"/>
                  <a:gd name="T24" fmla="+- 0 1761 1754"/>
                  <a:gd name="T25" fmla="*/ T24 w 40"/>
                  <a:gd name="T26" fmla="+- 0 4382 4371"/>
                  <a:gd name="T27" fmla="*/ 4382 h 67"/>
                  <a:gd name="T28" fmla="+- 0 1765 1754"/>
                  <a:gd name="T29" fmla="*/ T28 w 40"/>
                  <a:gd name="T30" fmla="+- 0 4380 4371"/>
                  <a:gd name="T31" fmla="*/ 4380 h 67"/>
                  <a:gd name="T32" fmla="+- 0 1767 1754"/>
                  <a:gd name="T33" fmla="*/ T32 w 40"/>
                  <a:gd name="T34" fmla="+- 0 4379 4371"/>
                  <a:gd name="T35" fmla="*/ 4379 h 67"/>
                  <a:gd name="T36" fmla="+- 0 1768 1754"/>
                  <a:gd name="T37" fmla="*/ T36 w 40"/>
                  <a:gd name="T38" fmla="+- 0 4379 4371"/>
                  <a:gd name="T39" fmla="*/ 4379 h 67"/>
                  <a:gd name="T40" fmla="+- 0 1788 1754"/>
                  <a:gd name="T41" fmla="*/ T40 w 40"/>
                  <a:gd name="T42" fmla="+- 0 4379 4371"/>
                  <a:gd name="T43" fmla="*/ 4379 h 67"/>
                  <a:gd name="T44" fmla="+- 0 1788 1754"/>
                  <a:gd name="T45" fmla="*/ T44 w 40"/>
                  <a:gd name="T46" fmla="+- 0 4378 4371"/>
                  <a:gd name="T47" fmla="*/ 4378 h 67"/>
                  <a:gd name="T48" fmla="+- 0 1785 1754"/>
                  <a:gd name="T49" fmla="*/ T48 w 40"/>
                  <a:gd name="T50" fmla="+- 0 4375 4371"/>
                  <a:gd name="T51" fmla="*/ 4375 h 67"/>
                  <a:gd name="T52" fmla="+- 0 1783 1754"/>
                  <a:gd name="T53" fmla="*/ T52 w 40"/>
                  <a:gd name="T54" fmla="+- 0 4373 4371"/>
                  <a:gd name="T55" fmla="*/ 4373 h 67"/>
                  <a:gd name="T56" fmla="+- 0 1778 1754"/>
                  <a:gd name="T57" fmla="*/ T56 w 40"/>
                  <a:gd name="T58" fmla="+- 0 4372 4371"/>
                  <a:gd name="T59" fmla="*/ 4372 h 67"/>
                  <a:gd name="T60" fmla="+- 0 1775 1754"/>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1"/>
                    </a:lnTo>
                    <a:lnTo>
                      <a:pt x="11" y="9"/>
                    </a:lnTo>
                    <a:lnTo>
                      <a:pt x="13" y="8"/>
                    </a:lnTo>
                    <a:lnTo>
                      <a:pt x="14" y="8"/>
                    </a:lnTo>
                    <a:lnTo>
                      <a:pt x="34"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0" name="Group 1156"/>
            <p:cNvGrpSpPr>
              <a:grpSpLocks/>
            </p:cNvGrpSpPr>
            <p:nvPr/>
          </p:nvGrpSpPr>
          <p:grpSpPr bwMode="auto">
            <a:xfrm>
              <a:off x="1754" y="4494"/>
              <a:ext cx="40" cy="67"/>
              <a:chOff x="1754" y="4494"/>
              <a:chExt cx="40" cy="67"/>
            </a:xfrm>
          </p:grpSpPr>
          <p:sp>
            <p:nvSpPr>
              <p:cNvPr id="38262" name="Freeform 1158"/>
              <p:cNvSpPr>
                <a:spLocks/>
              </p:cNvSpPr>
              <p:nvPr/>
            </p:nvSpPr>
            <p:spPr bwMode="auto">
              <a:xfrm>
                <a:off x="1754" y="4494"/>
                <a:ext cx="40" cy="67"/>
              </a:xfrm>
              <a:custGeom>
                <a:avLst/>
                <a:gdLst>
                  <a:gd name="T0" fmla="+- 0 1788 1754"/>
                  <a:gd name="T1" fmla="*/ T0 w 40"/>
                  <a:gd name="T2" fmla="+- 0 4502 4494"/>
                  <a:gd name="T3" fmla="*/ 4502 h 67"/>
                  <a:gd name="T4" fmla="+- 0 1771 1754"/>
                  <a:gd name="T5" fmla="*/ T4 w 40"/>
                  <a:gd name="T6" fmla="+- 0 4502 4494"/>
                  <a:gd name="T7" fmla="*/ 4502 h 67"/>
                  <a:gd name="T8" fmla="+- 0 1775 1754"/>
                  <a:gd name="T9" fmla="*/ T8 w 40"/>
                  <a:gd name="T10" fmla="+- 0 4503 4494"/>
                  <a:gd name="T11" fmla="*/ 4503 h 67"/>
                  <a:gd name="T12" fmla="+- 0 1778 1754"/>
                  <a:gd name="T13" fmla="*/ T12 w 40"/>
                  <a:gd name="T14" fmla="+- 0 4505 4494"/>
                  <a:gd name="T15" fmla="*/ 4505 h 67"/>
                  <a:gd name="T16" fmla="+- 0 1780 1754"/>
                  <a:gd name="T17" fmla="*/ T16 w 40"/>
                  <a:gd name="T18" fmla="+- 0 4509 4494"/>
                  <a:gd name="T19" fmla="*/ 4509 h 67"/>
                  <a:gd name="T20" fmla="+- 0 1781 1754"/>
                  <a:gd name="T21" fmla="*/ T20 w 40"/>
                  <a:gd name="T22" fmla="+- 0 4513 4494"/>
                  <a:gd name="T23" fmla="*/ 4513 h 67"/>
                  <a:gd name="T24" fmla="+- 0 1781 1754"/>
                  <a:gd name="T25" fmla="*/ T24 w 40"/>
                  <a:gd name="T26" fmla="+- 0 4517 4494"/>
                  <a:gd name="T27" fmla="*/ 4517 h 67"/>
                  <a:gd name="T28" fmla="+- 0 1755 1754"/>
                  <a:gd name="T29" fmla="*/ T28 w 40"/>
                  <a:gd name="T30" fmla="+- 0 4551 4494"/>
                  <a:gd name="T31" fmla="*/ 4551 h 67"/>
                  <a:gd name="T32" fmla="+- 0 1754 1754"/>
                  <a:gd name="T33" fmla="*/ T32 w 40"/>
                  <a:gd name="T34" fmla="+- 0 4553 4494"/>
                  <a:gd name="T35" fmla="*/ 4553 h 67"/>
                  <a:gd name="T36" fmla="+- 0 1754 1754"/>
                  <a:gd name="T37" fmla="*/ T36 w 40"/>
                  <a:gd name="T38" fmla="+- 0 4554 4494"/>
                  <a:gd name="T39" fmla="*/ 4554 h 67"/>
                  <a:gd name="T40" fmla="+- 0 1754 1754"/>
                  <a:gd name="T41" fmla="*/ T40 w 40"/>
                  <a:gd name="T42" fmla="+- 0 4559 4494"/>
                  <a:gd name="T43" fmla="*/ 4559 h 67"/>
                  <a:gd name="T44" fmla="+- 0 1754 1754"/>
                  <a:gd name="T45" fmla="*/ T44 w 40"/>
                  <a:gd name="T46" fmla="+- 0 4560 4494"/>
                  <a:gd name="T47" fmla="*/ 4560 h 67"/>
                  <a:gd name="T48" fmla="+- 0 1755 1754"/>
                  <a:gd name="T49" fmla="*/ T48 w 40"/>
                  <a:gd name="T50" fmla="+- 0 4561 4494"/>
                  <a:gd name="T51" fmla="*/ 4561 h 67"/>
                  <a:gd name="T52" fmla="+- 0 1792 1754"/>
                  <a:gd name="T53" fmla="*/ T52 w 40"/>
                  <a:gd name="T54" fmla="+- 0 4561 4494"/>
                  <a:gd name="T55" fmla="*/ 4561 h 67"/>
                  <a:gd name="T56" fmla="+- 0 1793 1754"/>
                  <a:gd name="T57" fmla="*/ T56 w 40"/>
                  <a:gd name="T58" fmla="+- 0 4561 4494"/>
                  <a:gd name="T59" fmla="*/ 4561 h 67"/>
                  <a:gd name="T60" fmla="+- 0 1793 1754"/>
                  <a:gd name="T61" fmla="*/ T60 w 40"/>
                  <a:gd name="T62" fmla="+- 0 4560 4494"/>
                  <a:gd name="T63" fmla="*/ 4560 h 67"/>
                  <a:gd name="T64" fmla="+- 0 1793 1754"/>
                  <a:gd name="T65" fmla="*/ T64 w 40"/>
                  <a:gd name="T66" fmla="+- 0 4559 4494"/>
                  <a:gd name="T67" fmla="*/ 4559 h 67"/>
                  <a:gd name="T68" fmla="+- 0 1793 1754"/>
                  <a:gd name="T69" fmla="*/ T68 w 40"/>
                  <a:gd name="T70" fmla="+- 0 4555 4494"/>
                  <a:gd name="T71" fmla="*/ 4555 h 67"/>
                  <a:gd name="T72" fmla="+- 0 1793 1754"/>
                  <a:gd name="T73" fmla="*/ T72 w 40"/>
                  <a:gd name="T74" fmla="+- 0 4554 4494"/>
                  <a:gd name="T75" fmla="*/ 4554 h 67"/>
                  <a:gd name="T76" fmla="+- 0 1792 1754"/>
                  <a:gd name="T77" fmla="*/ T76 w 40"/>
                  <a:gd name="T78" fmla="+- 0 4554 4494"/>
                  <a:gd name="T79" fmla="*/ 4554 h 67"/>
                  <a:gd name="T80" fmla="+- 0 1792 1754"/>
                  <a:gd name="T81" fmla="*/ T80 w 40"/>
                  <a:gd name="T82" fmla="+- 0 4553 4494"/>
                  <a:gd name="T83" fmla="*/ 4553 h 67"/>
                  <a:gd name="T84" fmla="+- 0 1764 1754"/>
                  <a:gd name="T85" fmla="*/ T84 w 40"/>
                  <a:gd name="T86" fmla="+- 0 4553 4494"/>
                  <a:gd name="T87" fmla="*/ 4553 h 67"/>
                  <a:gd name="T88" fmla="+- 0 1774 1754"/>
                  <a:gd name="T89" fmla="*/ T88 w 40"/>
                  <a:gd name="T90" fmla="+- 0 4543 4494"/>
                  <a:gd name="T91" fmla="*/ 4543 h 67"/>
                  <a:gd name="T92" fmla="+- 0 1791 1754"/>
                  <a:gd name="T93" fmla="*/ T92 w 40"/>
                  <a:gd name="T94" fmla="+- 0 4515 4494"/>
                  <a:gd name="T95" fmla="*/ 4515 h 67"/>
                  <a:gd name="T96" fmla="+- 0 1790 1754"/>
                  <a:gd name="T97" fmla="*/ T96 w 40"/>
                  <a:gd name="T98" fmla="+- 0 4507 4494"/>
                  <a:gd name="T99" fmla="*/ 4507 h 67"/>
                  <a:gd name="T100" fmla="+- 0 1789 1754"/>
                  <a:gd name="T101" fmla="*/ T100 w 40"/>
                  <a:gd name="T102" fmla="+- 0 4503 4494"/>
                  <a:gd name="T103" fmla="*/ 4503 h 67"/>
                  <a:gd name="T104" fmla="+- 0 1788 1754"/>
                  <a:gd name="T105" fmla="*/ T104 w 40"/>
                  <a:gd name="T106" fmla="+- 0 4502 4494"/>
                  <a:gd name="T107"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0" h="67">
                    <a:moveTo>
                      <a:pt x="34" y="8"/>
                    </a:moveTo>
                    <a:lnTo>
                      <a:pt x="17" y="8"/>
                    </a:lnTo>
                    <a:lnTo>
                      <a:pt x="21" y="9"/>
                    </a:lnTo>
                    <a:lnTo>
                      <a:pt x="24" y="11"/>
                    </a:lnTo>
                    <a:lnTo>
                      <a:pt x="26" y="15"/>
                    </a:lnTo>
                    <a:lnTo>
                      <a:pt x="27" y="19"/>
                    </a:lnTo>
                    <a:lnTo>
                      <a:pt x="27" y="23"/>
                    </a:lnTo>
                    <a:lnTo>
                      <a:pt x="1" y="57"/>
                    </a:lnTo>
                    <a:lnTo>
                      <a:pt x="0" y="59"/>
                    </a:lnTo>
                    <a:lnTo>
                      <a:pt x="0" y="60"/>
                    </a:lnTo>
                    <a:lnTo>
                      <a:pt x="0" y="65"/>
                    </a:lnTo>
                    <a:lnTo>
                      <a:pt x="0" y="66"/>
                    </a:lnTo>
                    <a:lnTo>
                      <a:pt x="1" y="67"/>
                    </a:lnTo>
                    <a:lnTo>
                      <a:pt x="38" y="67"/>
                    </a:lnTo>
                    <a:lnTo>
                      <a:pt x="39" y="67"/>
                    </a:lnTo>
                    <a:lnTo>
                      <a:pt x="39" y="66"/>
                    </a:lnTo>
                    <a:lnTo>
                      <a:pt x="39" y="65"/>
                    </a:lnTo>
                    <a:lnTo>
                      <a:pt x="39" y="61"/>
                    </a:lnTo>
                    <a:lnTo>
                      <a:pt x="39" y="60"/>
                    </a:lnTo>
                    <a:lnTo>
                      <a:pt x="38" y="60"/>
                    </a:lnTo>
                    <a:lnTo>
                      <a:pt x="38" y="59"/>
                    </a:lnTo>
                    <a:lnTo>
                      <a:pt x="10" y="59"/>
                    </a:lnTo>
                    <a:lnTo>
                      <a:pt x="20" y="49"/>
                    </a:lnTo>
                    <a:lnTo>
                      <a:pt x="37" y="21"/>
                    </a:lnTo>
                    <a:lnTo>
                      <a:pt x="36" y="13"/>
                    </a:lnTo>
                    <a:lnTo>
                      <a:pt x="35" y="9"/>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63" name="Freeform 1157"/>
              <p:cNvSpPr>
                <a:spLocks/>
              </p:cNvSpPr>
              <p:nvPr/>
            </p:nvSpPr>
            <p:spPr bwMode="auto">
              <a:xfrm>
                <a:off x="1754" y="4494"/>
                <a:ext cx="40" cy="67"/>
              </a:xfrm>
              <a:custGeom>
                <a:avLst/>
                <a:gdLst>
                  <a:gd name="T0" fmla="+- 0 1775 1754"/>
                  <a:gd name="T1" fmla="*/ T0 w 40"/>
                  <a:gd name="T2" fmla="+- 0 4494 4494"/>
                  <a:gd name="T3" fmla="*/ 4494 h 67"/>
                  <a:gd name="T4" fmla="+- 0 1755 1754"/>
                  <a:gd name="T5" fmla="*/ T4 w 40"/>
                  <a:gd name="T6" fmla="+- 0 4505 4494"/>
                  <a:gd name="T7" fmla="*/ 4505 h 67"/>
                  <a:gd name="T8" fmla="+- 0 1755 1754"/>
                  <a:gd name="T9" fmla="*/ T8 w 40"/>
                  <a:gd name="T10" fmla="+- 0 4507 4494"/>
                  <a:gd name="T11" fmla="*/ 4507 h 67"/>
                  <a:gd name="T12" fmla="+- 0 1755 1754"/>
                  <a:gd name="T13" fmla="*/ T12 w 40"/>
                  <a:gd name="T14" fmla="+- 0 4507 4494"/>
                  <a:gd name="T15" fmla="*/ 4507 h 67"/>
                  <a:gd name="T16" fmla="+- 0 1756 1754"/>
                  <a:gd name="T17" fmla="*/ T16 w 40"/>
                  <a:gd name="T18" fmla="+- 0 4507 4494"/>
                  <a:gd name="T19" fmla="*/ 4507 h 67"/>
                  <a:gd name="T20" fmla="+- 0 1758 1754"/>
                  <a:gd name="T21" fmla="*/ T20 w 40"/>
                  <a:gd name="T22" fmla="+- 0 4507 4494"/>
                  <a:gd name="T23" fmla="*/ 4507 h 67"/>
                  <a:gd name="T24" fmla="+- 0 1761 1754"/>
                  <a:gd name="T25" fmla="*/ T24 w 40"/>
                  <a:gd name="T26" fmla="+- 0 4505 4494"/>
                  <a:gd name="T27" fmla="*/ 4505 h 67"/>
                  <a:gd name="T28" fmla="+- 0 1765 1754"/>
                  <a:gd name="T29" fmla="*/ T28 w 40"/>
                  <a:gd name="T30" fmla="+- 0 4503 4494"/>
                  <a:gd name="T31" fmla="*/ 4503 h 67"/>
                  <a:gd name="T32" fmla="+- 0 1767 1754"/>
                  <a:gd name="T33" fmla="*/ T32 w 40"/>
                  <a:gd name="T34" fmla="+- 0 4502 4494"/>
                  <a:gd name="T35" fmla="*/ 4502 h 67"/>
                  <a:gd name="T36" fmla="+- 0 1768 1754"/>
                  <a:gd name="T37" fmla="*/ T36 w 40"/>
                  <a:gd name="T38" fmla="+- 0 4502 4494"/>
                  <a:gd name="T39" fmla="*/ 4502 h 67"/>
                  <a:gd name="T40" fmla="+- 0 1788 1754"/>
                  <a:gd name="T41" fmla="*/ T40 w 40"/>
                  <a:gd name="T42" fmla="+- 0 4502 4494"/>
                  <a:gd name="T43" fmla="*/ 4502 h 67"/>
                  <a:gd name="T44" fmla="+- 0 1788 1754"/>
                  <a:gd name="T45" fmla="*/ T44 w 40"/>
                  <a:gd name="T46" fmla="+- 0 4501 4494"/>
                  <a:gd name="T47" fmla="*/ 4501 h 67"/>
                  <a:gd name="T48" fmla="+- 0 1785 1754"/>
                  <a:gd name="T49" fmla="*/ T48 w 40"/>
                  <a:gd name="T50" fmla="+- 0 4498 4494"/>
                  <a:gd name="T51" fmla="*/ 4498 h 67"/>
                  <a:gd name="T52" fmla="+- 0 1783 1754"/>
                  <a:gd name="T53" fmla="*/ T52 w 40"/>
                  <a:gd name="T54" fmla="+- 0 4496 4494"/>
                  <a:gd name="T55" fmla="*/ 4496 h 67"/>
                  <a:gd name="T56" fmla="+- 0 1778 1754"/>
                  <a:gd name="T57" fmla="*/ T56 w 40"/>
                  <a:gd name="T58" fmla="+- 0 4495 4494"/>
                  <a:gd name="T59" fmla="*/ 4495 h 67"/>
                  <a:gd name="T60" fmla="+- 0 1775 1754"/>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3"/>
                    </a:lnTo>
                    <a:lnTo>
                      <a:pt x="2" y="13"/>
                    </a:lnTo>
                    <a:lnTo>
                      <a:pt x="4" y="13"/>
                    </a:lnTo>
                    <a:lnTo>
                      <a:pt x="7" y="11"/>
                    </a:lnTo>
                    <a:lnTo>
                      <a:pt x="11" y="9"/>
                    </a:lnTo>
                    <a:lnTo>
                      <a:pt x="13" y="8"/>
                    </a:lnTo>
                    <a:lnTo>
                      <a:pt x="14" y="8"/>
                    </a:lnTo>
                    <a:lnTo>
                      <a:pt x="34"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1" name="Group 1153"/>
            <p:cNvGrpSpPr>
              <a:grpSpLocks/>
            </p:cNvGrpSpPr>
            <p:nvPr/>
          </p:nvGrpSpPr>
          <p:grpSpPr bwMode="auto">
            <a:xfrm>
              <a:off x="1821" y="4674"/>
              <a:ext cx="73" cy="15"/>
              <a:chOff x="1821" y="4674"/>
              <a:chExt cx="73" cy="15"/>
            </a:xfrm>
          </p:grpSpPr>
          <p:sp>
            <p:nvSpPr>
              <p:cNvPr id="38260" name="Freeform 1155"/>
              <p:cNvSpPr>
                <a:spLocks/>
              </p:cNvSpPr>
              <p:nvPr/>
            </p:nvSpPr>
            <p:spPr bwMode="auto">
              <a:xfrm>
                <a:off x="1821" y="4674"/>
                <a:ext cx="73" cy="15"/>
              </a:xfrm>
              <a:custGeom>
                <a:avLst/>
                <a:gdLst>
                  <a:gd name="T0" fmla="+- 0 1894 1821"/>
                  <a:gd name="T1" fmla="*/ T0 w 73"/>
                  <a:gd name="T2" fmla="+- 0 4674 4674"/>
                  <a:gd name="T3" fmla="*/ 4674 h 15"/>
                  <a:gd name="T4" fmla="+- 0 1822 1821"/>
                  <a:gd name="T5" fmla="*/ T4 w 73"/>
                  <a:gd name="T6" fmla="+- 0 4674 4674"/>
                  <a:gd name="T7" fmla="*/ 4674 h 15"/>
                  <a:gd name="T8" fmla="+- 0 1822 1821"/>
                  <a:gd name="T9" fmla="*/ T8 w 73"/>
                  <a:gd name="T10" fmla="+- 0 4688 4674"/>
                  <a:gd name="T11" fmla="*/ 4688 h 15"/>
                  <a:gd name="T12" fmla="+- 0 1821 1821"/>
                  <a:gd name="T13" fmla="*/ T12 w 73"/>
                  <a:gd name="T14" fmla="+- 0 4689 4674"/>
                  <a:gd name="T15" fmla="*/ 4689 h 15"/>
                  <a:gd name="T16" fmla="+- 0 1894 1821"/>
                  <a:gd name="T17" fmla="*/ T16 w 73"/>
                  <a:gd name="T18" fmla="+- 0 4689 4674"/>
                  <a:gd name="T19" fmla="*/ 4689 h 15"/>
                  <a:gd name="T20" fmla="+- 0 1894 1821"/>
                  <a:gd name="T21" fmla="*/ T20 w 7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73" h="15">
                    <a:moveTo>
                      <a:pt x="73" y="0"/>
                    </a:moveTo>
                    <a:lnTo>
                      <a:pt x="1" y="0"/>
                    </a:lnTo>
                    <a:lnTo>
                      <a:pt x="1" y="14"/>
                    </a:lnTo>
                    <a:lnTo>
                      <a:pt x="0" y="15"/>
                    </a:lnTo>
                    <a:lnTo>
                      <a:pt x="73" y="15"/>
                    </a:lnTo>
                    <a:lnTo>
                      <a:pt x="7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261" name="Picture 1154"/>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887" y="4031"/>
                <a:ext cx="14"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02" name="Group 1151"/>
            <p:cNvGrpSpPr>
              <a:grpSpLocks/>
            </p:cNvGrpSpPr>
            <p:nvPr/>
          </p:nvGrpSpPr>
          <p:grpSpPr bwMode="auto">
            <a:xfrm>
              <a:off x="1886" y="4672"/>
              <a:ext cx="9" cy="3"/>
              <a:chOff x="1886" y="4672"/>
              <a:chExt cx="9" cy="3"/>
            </a:xfrm>
          </p:grpSpPr>
          <p:sp>
            <p:nvSpPr>
              <p:cNvPr id="38259" name="Freeform 1152"/>
              <p:cNvSpPr>
                <a:spLocks/>
              </p:cNvSpPr>
              <p:nvPr/>
            </p:nvSpPr>
            <p:spPr bwMode="auto">
              <a:xfrm>
                <a:off x="1886" y="4672"/>
                <a:ext cx="9" cy="3"/>
              </a:xfrm>
              <a:custGeom>
                <a:avLst/>
                <a:gdLst>
                  <a:gd name="T0" fmla="+- 0 1894 1886"/>
                  <a:gd name="T1" fmla="*/ T0 w 9"/>
                  <a:gd name="T2" fmla="+- 0 4672 4672"/>
                  <a:gd name="T3" fmla="*/ 4672 h 3"/>
                  <a:gd name="T4" fmla="+- 0 1887 1886"/>
                  <a:gd name="T5" fmla="*/ T4 w 9"/>
                  <a:gd name="T6" fmla="+- 0 4672 4672"/>
                  <a:gd name="T7" fmla="*/ 4672 h 3"/>
                  <a:gd name="T8" fmla="+- 0 1887 1886"/>
                  <a:gd name="T9" fmla="*/ T8 w 9"/>
                  <a:gd name="T10" fmla="+- 0 4673 4672"/>
                  <a:gd name="T11" fmla="*/ 4673 h 3"/>
                  <a:gd name="T12" fmla="+- 0 1887 1886"/>
                  <a:gd name="T13" fmla="*/ T12 w 9"/>
                  <a:gd name="T14" fmla="+- 0 4674 4672"/>
                  <a:gd name="T15" fmla="*/ 4674 h 3"/>
                  <a:gd name="T16" fmla="+- 0 1886 1886"/>
                  <a:gd name="T17" fmla="*/ T16 w 9"/>
                  <a:gd name="T18" fmla="+- 0 4674 4672"/>
                  <a:gd name="T19" fmla="*/ 4674 h 3"/>
                  <a:gd name="T20" fmla="+- 0 1894 1886"/>
                  <a:gd name="T21" fmla="*/ T20 w 9"/>
                  <a:gd name="T22" fmla="+- 0 4674 4672"/>
                  <a:gd name="T23" fmla="*/ 4674 h 3"/>
                  <a:gd name="T24" fmla="+- 0 1894 1886"/>
                  <a:gd name="T25" fmla="*/ T24 w 9"/>
                  <a:gd name="T26" fmla="+- 0 4672 4672"/>
                  <a:gd name="T27" fmla="*/ 4672 h 3"/>
                </a:gdLst>
                <a:ahLst/>
                <a:cxnLst>
                  <a:cxn ang="0">
                    <a:pos x="T1" y="T3"/>
                  </a:cxn>
                  <a:cxn ang="0">
                    <a:pos x="T5" y="T7"/>
                  </a:cxn>
                  <a:cxn ang="0">
                    <a:pos x="T9" y="T11"/>
                  </a:cxn>
                  <a:cxn ang="0">
                    <a:pos x="T13" y="T15"/>
                  </a:cxn>
                  <a:cxn ang="0">
                    <a:pos x="T17" y="T19"/>
                  </a:cxn>
                  <a:cxn ang="0">
                    <a:pos x="T21" y="T23"/>
                  </a:cxn>
                  <a:cxn ang="0">
                    <a:pos x="T25" y="T27"/>
                  </a:cxn>
                </a:cxnLst>
                <a:rect l="0" t="0" r="r" b="b"/>
                <a:pathLst>
                  <a:path w="9" h="3">
                    <a:moveTo>
                      <a:pt x="8" y="0"/>
                    </a:moveTo>
                    <a:lnTo>
                      <a:pt x="1" y="0"/>
                    </a:lnTo>
                    <a:lnTo>
                      <a:pt x="1" y="1"/>
                    </a:lnTo>
                    <a:lnTo>
                      <a:pt x="1" y="2"/>
                    </a:lnTo>
                    <a:lnTo>
                      <a:pt x="0" y="2"/>
                    </a:lnTo>
                    <a:lnTo>
                      <a:pt x="8" y="2"/>
                    </a:lnTo>
                    <a:lnTo>
                      <a:pt x="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3" name="Group 1148"/>
            <p:cNvGrpSpPr>
              <a:grpSpLocks/>
            </p:cNvGrpSpPr>
            <p:nvPr/>
          </p:nvGrpSpPr>
          <p:grpSpPr bwMode="auto">
            <a:xfrm>
              <a:off x="1820" y="4674"/>
              <a:ext cx="3" cy="15"/>
              <a:chOff x="1820" y="4674"/>
              <a:chExt cx="3" cy="15"/>
            </a:xfrm>
          </p:grpSpPr>
          <p:sp>
            <p:nvSpPr>
              <p:cNvPr id="38257" name="Freeform 1150"/>
              <p:cNvSpPr>
                <a:spLocks/>
              </p:cNvSpPr>
              <p:nvPr/>
            </p:nvSpPr>
            <p:spPr bwMode="auto">
              <a:xfrm>
                <a:off x="1820" y="4674"/>
                <a:ext cx="3" cy="15"/>
              </a:xfrm>
              <a:custGeom>
                <a:avLst/>
                <a:gdLst>
                  <a:gd name="T0" fmla="+- 0 1822 1820"/>
                  <a:gd name="T1" fmla="*/ T0 w 3"/>
                  <a:gd name="T2" fmla="+- 0 4674 4674"/>
                  <a:gd name="T3" fmla="*/ 4674 h 15"/>
                  <a:gd name="T4" fmla="+- 0 1820 1820"/>
                  <a:gd name="T5" fmla="*/ T4 w 3"/>
                  <a:gd name="T6" fmla="+- 0 4674 4674"/>
                  <a:gd name="T7" fmla="*/ 4674 h 15"/>
                  <a:gd name="T8" fmla="+- 0 1820 1820"/>
                  <a:gd name="T9" fmla="*/ T8 w 3"/>
                  <a:gd name="T10" fmla="+- 0 4688 4674"/>
                  <a:gd name="T11" fmla="*/ 4688 h 15"/>
                  <a:gd name="T12" fmla="+- 0 1821 1820"/>
                  <a:gd name="T13" fmla="*/ T12 w 3"/>
                  <a:gd name="T14" fmla="+- 0 4689 4674"/>
                  <a:gd name="T15" fmla="*/ 4689 h 15"/>
                  <a:gd name="T16" fmla="+- 0 1822 1820"/>
                  <a:gd name="T17" fmla="*/ T16 w 3"/>
                  <a:gd name="T18" fmla="+- 0 4688 4674"/>
                  <a:gd name="T19" fmla="*/ 4688 h 15"/>
                  <a:gd name="T20" fmla="+- 0 1822 182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258" name="Picture 11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08"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04" name="Group 1146"/>
            <p:cNvGrpSpPr>
              <a:grpSpLocks/>
            </p:cNvGrpSpPr>
            <p:nvPr/>
          </p:nvGrpSpPr>
          <p:grpSpPr bwMode="auto">
            <a:xfrm>
              <a:off x="1806" y="4019"/>
              <a:ext cx="3" cy="656"/>
              <a:chOff x="1806" y="4019"/>
              <a:chExt cx="3" cy="656"/>
            </a:xfrm>
          </p:grpSpPr>
          <p:sp>
            <p:nvSpPr>
              <p:cNvPr id="38256" name="Freeform 1147"/>
              <p:cNvSpPr>
                <a:spLocks/>
              </p:cNvSpPr>
              <p:nvPr/>
            </p:nvSpPr>
            <p:spPr bwMode="auto">
              <a:xfrm>
                <a:off x="1806" y="4019"/>
                <a:ext cx="3" cy="656"/>
              </a:xfrm>
              <a:custGeom>
                <a:avLst/>
                <a:gdLst>
                  <a:gd name="T0" fmla="+- 0 1806 1806"/>
                  <a:gd name="T1" fmla="*/ T0 w 3"/>
                  <a:gd name="T2" fmla="+- 0 4675 4019"/>
                  <a:gd name="T3" fmla="*/ 4675 h 656"/>
                  <a:gd name="T4" fmla="+- 0 1808 1806"/>
                  <a:gd name="T5" fmla="*/ T4 w 3"/>
                  <a:gd name="T6" fmla="+- 0 4675 4019"/>
                  <a:gd name="T7" fmla="*/ 4675 h 656"/>
                  <a:gd name="T8" fmla="+- 0 1808 1806"/>
                  <a:gd name="T9" fmla="*/ T8 w 3"/>
                  <a:gd name="T10" fmla="+- 0 4019 4019"/>
                  <a:gd name="T11" fmla="*/ 4019 h 656"/>
                  <a:gd name="T12" fmla="+- 0 1806 1806"/>
                  <a:gd name="T13" fmla="*/ T12 w 3"/>
                  <a:gd name="T14" fmla="+- 0 4019 4019"/>
                  <a:gd name="T15" fmla="*/ 4019 h 656"/>
                  <a:gd name="T16" fmla="+- 0 1806 180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5" name="Group 1144"/>
            <p:cNvGrpSpPr>
              <a:grpSpLocks/>
            </p:cNvGrpSpPr>
            <p:nvPr/>
          </p:nvGrpSpPr>
          <p:grpSpPr bwMode="auto">
            <a:xfrm>
              <a:off x="1806" y="4018"/>
              <a:ext cx="82" cy="2"/>
              <a:chOff x="1806" y="4018"/>
              <a:chExt cx="82" cy="2"/>
            </a:xfrm>
          </p:grpSpPr>
          <p:sp>
            <p:nvSpPr>
              <p:cNvPr id="38255" name="Freeform 1145"/>
              <p:cNvSpPr>
                <a:spLocks/>
              </p:cNvSpPr>
              <p:nvPr/>
            </p:nvSpPr>
            <p:spPr bwMode="auto">
              <a:xfrm>
                <a:off x="1806" y="4018"/>
                <a:ext cx="82" cy="2"/>
              </a:xfrm>
              <a:custGeom>
                <a:avLst/>
                <a:gdLst>
                  <a:gd name="T0" fmla="+- 0 1806 1806"/>
                  <a:gd name="T1" fmla="*/ T0 w 82"/>
                  <a:gd name="T2" fmla="+- 0 1887 180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06" name="Group 1142"/>
            <p:cNvGrpSpPr>
              <a:grpSpLocks/>
            </p:cNvGrpSpPr>
            <p:nvPr/>
          </p:nvGrpSpPr>
          <p:grpSpPr bwMode="auto">
            <a:xfrm>
              <a:off x="1807" y="4674"/>
              <a:ext cx="80" cy="2"/>
              <a:chOff x="1807" y="4674"/>
              <a:chExt cx="80" cy="2"/>
            </a:xfrm>
          </p:grpSpPr>
          <p:sp>
            <p:nvSpPr>
              <p:cNvPr id="38254" name="Freeform 1143"/>
              <p:cNvSpPr>
                <a:spLocks/>
              </p:cNvSpPr>
              <p:nvPr/>
            </p:nvSpPr>
            <p:spPr bwMode="auto">
              <a:xfrm>
                <a:off x="1807" y="4674"/>
                <a:ext cx="80" cy="2"/>
              </a:xfrm>
              <a:custGeom>
                <a:avLst/>
                <a:gdLst>
                  <a:gd name="T0" fmla="+- 0 1807 1807"/>
                  <a:gd name="T1" fmla="*/ T0 w 80"/>
                  <a:gd name="T2" fmla="+- 0 1887 180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07" name="Group 1140"/>
            <p:cNvGrpSpPr>
              <a:grpSpLocks/>
            </p:cNvGrpSpPr>
            <p:nvPr/>
          </p:nvGrpSpPr>
          <p:grpSpPr bwMode="auto">
            <a:xfrm>
              <a:off x="1808" y="4672"/>
              <a:ext cx="80" cy="2"/>
              <a:chOff x="1808" y="4672"/>
              <a:chExt cx="80" cy="2"/>
            </a:xfrm>
          </p:grpSpPr>
          <p:sp>
            <p:nvSpPr>
              <p:cNvPr id="38253" name="Freeform 1141"/>
              <p:cNvSpPr>
                <a:spLocks/>
              </p:cNvSpPr>
              <p:nvPr/>
            </p:nvSpPr>
            <p:spPr bwMode="auto">
              <a:xfrm>
                <a:off x="1808" y="4672"/>
                <a:ext cx="80" cy="2"/>
              </a:xfrm>
              <a:custGeom>
                <a:avLst/>
                <a:gdLst>
                  <a:gd name="T0" fmla="+- 0 1808 1808"/>
                  <a:gd name="T1" fmla="*/ T0 w 80"/>
                  <a:gd name="T2" fmla="+- 0 1887 180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08" name="Group 1138"/>
            <p:cNvGrpSpPr>
              <a:grpSpLocks/>
            </p:cNvGrpSpPr>
            <p:nvPr/>
          </p:nvGrpSpPr>
          <p:grpSpPr bwMode="auto">
            <a:xfrm>
              <a:off x="1885" y="4019"/>
              <a:ext cx="3" cy="656"/>
              <a:chOff x="1885" y="4019"/>
              <a:chExt cx="3" cy="656"/>
            </a:xfrm>
          </p:grpSpPr>
          <p:sp>
            <p:nvSpPr>
              <p:cNvPr id="38252" name="Freeform 1139"/>
              <p:cNvSpPr>
                <a:spLocks/>
              </p:cNvSpPr>
              <p:nvPr/>
            </p:nvSpPr>
            <p:spPr bwMode="auto">
              <a:xfrm>
                <a:off x="1885" y="4019"/>
                <a:ext cx="3" cy="656"/>
              </a:xfrm>
              <a:custGeom>
                <a:avLst/>
                <a:gdLst>
                  <a:gd name="T0" fmla="+- 0 1885 1885"/>
                  <a:gd name="T1" fmla="*/ T0 w 3"/>
                  <a:gd name="T2" fmla="+- 0 4675 4019"/>
                  <a:gd name="T3" fmla="*/ 4675 h 656"/>
                  <a:gd name="T4" fmla="+- 0 1887 1885"/>
                  <a:gd name="T5" fmla="*/ T4 w 3"/>
                  <a:gd name="T6" fmla="+- 0 4675 4019"/>
                  <a:gd name="T7" fmla="*/ 4675 h 656"/>
                  <a:gd name="T8" fmla="+- 0 1887 1885"/>
                  <a:gd name="T9" fmla="*/ T8 w 3"/>
                  <a:gd name="T10" fmla="+- 0 4019 4019"/>
                  <a:gd name="T11" fmla="*/ 4019 h 656"/>
                  <a:gd name="T12" fmla="+- 0 1885 1885"/>
                  <a:gd name="T13" fmla="*/ T12 w 3"/>
                  <a:gd name="T14" fmla="+- 0 4019 4019"/>
                  <a:gd name="T15" fmla="*/ 4019 h 656"/>
                  <a:gd name="T16" fmla="+- 0 1885 188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9" name="Group 1134"/>
            <p:cNvGrpSpPr>
              <a:grpSpLocks/>
            </p:cNvGrpSpPr>
            <p:nvPr/>
          </p:nvGrpSpPr>
          <p:grpSpPr bwMode="auto">
            <a:xfrm>
              <a:off x="1836" y="4125"/>
              <a:ext cx="38" cy="66"/>
              <a:chOff x="1836" y="4125"/>
              <a:chExt cx="38" cy="66"/>
            </a:xfrm>
          </p:grpSpPr>
          <p:sp>
            <p:nvSpPr>
              <p:cNvPr id="38249" name="Freeform 1137"/>
              <p:cNvSpPr>
                <a:spLocks/>
              </p:cNvSpPr>
              <p:nvPr/>
            </p:nvSpPr>
            <p:spPr bwMode="auto">
              <a:xfrm>
                <a:off x="1836" y="4125"/>
                <a:ext cx="38" cy="66"/>
              </a:xfrm>
              <a:custGeom>
                <a:avLst/>
                <a:gdLst>
                  <a:gd name="T0" fmla="+- 0 1871 1836"/>
                  <a:gd name="T1" fmla="*/ T0 w 38"/>
                  <a:gd name="T2" fmla="+- 0 4184 4125"/>
                  <a:gd name="T3" fmla="*/ 4184 h 66"/>
                  <a:gd name="T4" fmla="+- 0 1838 1836"/>
                  <a:gd name="T5" fmla="*/ T4 w 38"/>
                  <a:gd name="T6" fmla="+- 0 4184 4125"/>
                  <a:gd name="T7" fmla="*/ 4184 h 66"/>
                  <a:gd name="T8" fmla="+- 0 1837 1836"/>
                  <a:gd name="T9" fmla="*/ T8 w 38"/>
                  <a:gd name="T10" fmla="+- 0 4185 4125"/>
                  <a:gd name="T11" fmla="*/ 4185 h 66"/>
                  <a:gd name="T12" fmla="+- 0 1836 1836"/>
                  <a:gd name="T13" fmla="*/ T12 w 38"/>
                  <a:gd name="T14" fmla="+- 0 4185 4125"/>
                  <a:gd name="T15" fmla="*/ 4185 h 66"/>
                  <a:gd name="T16" fmla="+- 0 1836 1836"/>
                  <a:gd name="T17" fmla="*/ T16 w 38"/>
                  <a:gd name="T18" fmla="+- 0 4186 4125"/>
                  <a:gd name="T19" fmla="*/ 4186 h 66"/>
                  <a:gd name="T20" fmla="+- 0 1836 1836"/>
                  <a:gd name="T21" fmla="*/ T20 w 38"/>
                  <a:gd name="T22" fmla="+- 0 4190 4125"/>
                  <a:gd name="T23" fmla="*/ 4190 h 66"/>
                  <a:gd name="T24" fmla="+- 0 1836 1836"/>
                  <a:gd name="T25" fmla="*/ T24 w 38"/>
                  <a:gd name="T26" fmla="+- 0 4191 4125"/>
                  <a:gd name="T27" fmla="*/ 4191 h 66"/>
                  <a:gd name="T28" fmla="+- 0 1837 1836"/>
                  <a:gd name="T29" fmla="*/ T28 w 38"/>
                  <a:gd name="T30" fmla="+- 0 4191 4125"/>
                  <a:gd name="T31" fmla="*/ 4191 h 66"/>
                  <a:gd name="T32" fmla="+- 0 1872 1836"/>
                  <a:gd name="T33" fmla="*/ T32 w 38"/>
                  <a:gd name="T34" fmla="+- 0 4191 4125"/>
                  <a:gd name="T35" fmla="*/ 4191 h 66"/>
                  <a:gd name="T36" fmla="+- 0 1873 1836"/>
                  <a:gd name="T37" fmla="*/ T36 w 38"/>
                  <a:gd name="T38" fmla="+- 0 4191 4125"/>
                  <a:gd name="T39" fmla="*/ 4191 h 66"/>
                  <a:gd name="T40" fmla="+- 0 1873 1836"/>
                  <a:gd name="T41" fmla="*/ T40 w 38"/>
                  <a:gd name="T42" fmla="+- 0 4190 4125"/>
                  <a:gd name="T43" fmla="*/ 4190 h 66"/>
                  <a:gd name="T44" fmla="+- 0 1873 1836"/>
                  <a:gd name="T45" fmla="*/ T44 w 38"/>
                  <a:gd name="T46" fmla="+- 0 4186 4125"/>
                  <a:gd name="T47" fmla="*/ 4186 h 66"/>
                  <a:gd name="T48" fmla="+- 0 1873 1836"/>
                  <a:gd name="T49" fmla="*/ T48 w 38"/>
                  <a:gd name="T50" fmla="+- 0 4185 4125"/>
                  <a:gd name="T51" fmla="*/ 4185 h 66"/>
                  <a:gd name="T52" fmla="+- 0 1872 1836"/>
                  <a:gd name="T53" fmla="*/ T52 w 38"/>
                  <a:gd name="T54" fmla="+- 0 4185 4125"/>
                  <a:gd name="T55" fmla="*/ 4185 h 66"/>
                  <a:gd name="T56" fmla="+- 0 1871 183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50" name="Freeform 1136"/>
              <p:cNvSpPr>
                <a:spLocks/>
              </p:cNvSpPr>
              <p:nvPr/>
            </p:nvSpPr>
            <p:spPr bwMode="auto">
              <a:xfrm>
                <a:off x="1836" y="4125"/>
                <a:ext cx="38" cy="66"/>
              </a:xfrm>
              <a:custGeom>
                <a:avLst/>
                <a:gdLst>
                  <a:gd name="T0" fmla="+- 0 1860 1836"/>
                  <a:gd name="T1" fmla="*/ T0 w 38"/>
                  <a:gd name="T2" fmla="+- 0 4135 4125"/>
                  <a:gd name="T3" fmla="*/ 4135 h 66"/>
                  <a:gd name="T4" fmla="+- 0 1851 1836"/>
                  <a:gd name="T5" fmla="*/ T4 w 38"/>
                  <a:gd name="T6" fmla="+- 0 4135 4125"/>
                  <a:gd name="T7" fmla="*/ 4135 h 66"/>
                  <a:gd name="T8" fmla="+- 0 1851 1836"/>
                  <a:gd name="T9" fmla="*/ T8 w 38"/>
                  <a:gd name="T10" fmla="+- 0 4184 4125"/>
                  <a:gd name="T11" fmla="*/ 4184 h 66"/>
                  <a:gd name="T12" fmla="+- 0 1860 1836"/>
                  <a:gd name="T13" fmla="*/ T12 w 38"/>
                  <a:gd name="T14" fmla="+- 0 4184 4125"/>
                  <a:gd name="T15" fmla="*/ 4184 h 66"/>
                  <a:gd name="T16" fmla="+- 0 1860 183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51" name="Freeform 1135"/>
              <p:cNvSpPr>
                <a:spLocks/>
              </p:cNvSpPr>
              <p:nvPr/>
            </p:nvSpPr>
            <p:spPr bwMode="auto">
              <a:xfrm>
                <a:off x="1836" y="4125"/>
                <a:ext cx="38" cy="66"/>
              </a:xfrm>
              <a:custGeom>
                <a:avLst/>
                <a:gdLst>
                  <a:gd name="T0" fmla="+- 0 1858 1836"/>
                  <a:gd name="T1" fmla="*/ T0 w 38"/>
                  <a:gd name="T2" fmla="+- 0 4125 4125"/>
                  <a:gd name="T3" fmla="*/ 4125 h 66"/>
                  <a:gd name="T4" fmla="+- 0 1836 1836"/>
                  <a:gd name="T5" fmla="*/ T4 w 38"/>
                  <a:gd name="T6" fmla="+- 0 4141 4125"/>
                  <a:gd name="T7" fmla="*/ 4141 h 66"/>
                  <a:gd name="T8" fmla="+- 0 1836 1836"/>
                  <a:gd name="T9" fmla="*/ T8 w 38"/>
                  <a:gd name="T10" fmla="+- 0 4142 4125"/>
                  <a:gd name="T11" fmla="*/ 4142 h 66"/>
                  <a:gd name="T12" fmla="+- 0 1837 1836"/>
                  <a:gd name="T13" fmla="*/ T12 w 38"/>
                  <a:gd name="T14" fmla="+- 0 4143 4125"/>
                  <a:gd name="T15" fmla="*/ 4143 h 66"/>
                  <a:gd name="T16" fmla="+- 0 1839 1836"/>
                  <a:gd name="T17" fmla="*/ T16 w 38"/>
                  <a:gd name="T18" fmla="+- 0 4142 4125"/>
                  <a:gd name="T19" fmla="*/ 4142 h 66"/>
                  <a:gd name="T20" fmla="+- 0 1851 1836"/>
                  <a:gd name="T21" fmla="*/ T20 w 38"/>
                  <a:gd name="T22" fmla="+- 0 4135 4125"/>
                  <a:gd name="T23" fmla="*/ 4135 h 66"/>
                  <a:gd name="T24" fmla="+- 0 1860 1836"/>
                  <a:gd name="T25" fmla="*/ T24 w 38"/>
                  <a:gd name="T26" fmla="+- 0 4135 4125"/>
                  <a:gd name="T27" fmla="*/ 4135 h 66"/>
                  <a:gd name="T28" fmla="+- 0 1859 1836"/>
                  <a:gd name="T29" fmla="*/ T28 w 38"/>
                  <a:gd name="T30" fmla="+- 0 4126 4125"/>
                  <a:gd name="T31" fmla="*/ 4126 h 66"/>
                  <a:gd name="T32" fmla="+- 0 1859 1836"/>
                  <a:gd name="T33" fmla="*/ T32 w 38"/>
                  <a:gd name="T34" fmla="+- 0 4126 4125"/>
                  <a:gd name="T35" fmla="*/ 4126 h 66"/>
                  <a:gd name="T36" fmla="+- 0 1858 183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0" name="Group 1131"/>
            <p:cNvGrpSpPr>
              <a:grpSpLocks/>
            </p:cNvGrpSpPr>
            <p:nvPr/>
          </p:nvGrpSpPr>
          <p:grpSpPr bwMode="auto">
            <a:xfrm>
              <a:off x="1831" y="4248"/>
              <a:ext cx="45" cy="68"/>
              <a:chOff x="1831" y="4248"/>
              <a:chExt cx="45" cy="68"/>
            </a:xfrm>
          </p:grpSpPr>
          <p:sp>
            <p:nvSpPr>
              <p:cNvPr id="38247" name="Freeform 1133"/>
              <p:cNvSpPr>
                <a:spLocks/>
              </p:cNvSpPr>
              <p:nvPr/>
            </p:nvSpPr>
            <p:spPr bwMode="auto">
              <a:xfrm>
                <a:off x="1831" y="4248"/>
                <a:ext cx="45" cy="68"/>
              </a:xfrm>
              <a:custGeom>
                <a:avLst/>
                <a:gdLst>
                  <a:gd name="T0" fmla="+- 0 1858 1831"/>
                  <a:gd name="T1" fmla="*/ T0 w 45"/>
                  <a:gd name="T2" fmla="+- 0 4248 4248"/>
                  <a:gd name="T3" fmla="*/ 4248 h 68"/>
                  <a:gd name="T4" fmla="+- 0 1849 1831"/>
                  <a:gd name="T5" fmla="*/ T4 w 45"/>
                  <a:gd name="T6" fmla="+- 0 4248 4248"/>
                  <a:gd name="T7" fmla="*/ 4248 h 68"/>
                  <a:gd name="T8" fmla="+- 0 1846 1831"/>
                  <a:gd name="T9" fmla="*/ T8 w 45"/>
                  <a:gd name="T10" fmla="+- 0 4249 4248"/>
                  <a:gd name="T11" fmla="*/ 4249 h 68"/>
                  <a:gd name="T12" fmla="+- 0 1831 1831"/>
                  <a:gd name="T13" fmla="*/ T12 w 45"/>
                  <a:gd name="T14" fmla="+- 0 4287 4248"/>
                  <a:gd name="T15" fmla="*/ 4287 h 68"/>
                  <a:gd name="T16" fmla="+- 0 1831 1831"/>
                  <a:gd name="T17" fmla="*/ T16 w 45"/>
                  <a:gd name="T18" fmla="+- 0 4292 4248"/>
                  <a:gd name="T19" fmla="*/ 4292 h 68"/>
                  <a:gd name="T20" fmla="+- 0 1848 1831"/>
                  <a:gd name="T21" fmla="*/ T20 w 45"/>
                  <a:gd name="T22" fmla="+- 0 4316 4248"/>
                  <a:gd name="T23" fmla="*/ 4316 h 68"/>
                  <a:gd name="T24" fmla="+- 0 1856 1831"/>
                  <a:gd name="T25" fmla="*/ T24 w 45"/>
                  <a:gd name="T26" fmla="+- 0 4316 4248"/>
                  <a:gd name="T27" fmla="*/ 4316 h 68"/>
                  <a:gd name="T28" fmla="+- 0 1860 1831"/>
                  <a:gd name="T29" fmla="*/ T28 w 45"/>
                  <a:gd name="T30" fmla="+- 0 4315 4248"/>
                  <a:gd name="T31" fmla="*/ 4315 h 68"/>
                  <a:gd name="T32" fmla="+- 0 1866 1831"/>
                  <a:gd name="T33" fmla="*/ T32 w 45"/>
                  <a:gd name="T34" fmla="+- 0 4311 4248"/>
                  <a:gd name="T35" fmla="*/ 4311 h 68"/>
                  <a:gd name="T36" fmla="+- 0 1868 1831"/>
                  <a:gd name="T37" fmla="*/ T36 w 45"/>
                  <a:gd name="T38" fmla="+- 0 4309 4248"/>
                  <a:gd name="T39" fmla="*/ 4309 h 68"/>
                  <a:gd name="T40" fmla="+- 0 1869 1831"/>
                  <a:gd name="T41" fmla="*/ T40 w 45"/>
                  <a:gd name="T42" fmla="+- 0 4308 4248"/>
                  <a:gd name="T43" fmla="*/ 4308 h 68"/>
                  <a:gd name="T44" fmla="+- 0 1850 1831"/>
                  <a:gd name="T45" fmla="*/ T44 w 45"/>
                  <a:gd name="T46" fmla="+- 0 4308 4248"/>
                  <a:gd name="T47" fmla="*/ 4308 h 68"/>
                  <a:gd name="T48" fmla="+- 0 1848 1831"/>
                  <a:gd name="T49" fmla="*/ T48 w 45"/>
                  <a:gd name="T50" fmla="+- 0 4308 4248"/>
                  <a:gd name="T51" fmla="*/ 4308 h 68"/>
                  <a:gd name="T52" fmla="+- 0 1839 1831"/>
                  <a:gd name="T53" fmla="*/ T52 w 45"/>
                  <a:gd name="T54" fmla="+- 0 4287 4248"/>
                  <a:gd name="T55" fmla="*/ 4287 h 68"/>
                  <a:gd name="T56" fmla="+- 0 1839 1831"/>
                  <a:gd name="T57" fmla="*/ T56 w 45"/>
                  <a:gd name="T58" fmla="+- 0 4274 4248"/>
                  <a:gd name="T59" fmla="*/ 4274 h 68"/>
                  <a:gd name="T60" fmla="+- 0 1850 1831"/>
                  <a:gd name="T61" fmla="*/ T60 w 45"/>
                  <a:gd name="T62" fmla="+- 0 4255 4248"/>
                  <a:gd name="T63" fmla="*/ 4255 h 68"/>
                  <a:gd name="T64" fmla="+- 0 1869 1831"/>
                  <a:gd name="T65" fmla="*/ T64 w 45"/>
                  <a:gd name="T66" fmla="+- 0 4255 4248"/>
                  <a:gd name="T67" fmla="*/ 4255 h 68"/>
                  <a:gd name="T68" fmla="+- 0 1869 1831"/>
                  <a:gd name="T69" fmla="*/ T68 w 45"/>
                  <a:gd name="T70" fmla="+- 0 4254 4248"/>
                  <a:gd name="T71" fmla="*/ 4254 h 68"/>
                  <a:gd name="T72" fmla="+- 0 1866 1831"/>
                  <a:gd name="T73" fmla="*/ T72 w 45"/>
                  <a:gd name="T74" fmla="+- 0 4252 4248"/>
                  <a:gd name="T75" fmla="*/ 4252 h 68"/>
                  <a:gd name="T76" fmla="+- 0 1861 1831"/>
                  <a:gd name="T77" fmla="*/ T76 w 45"/>
                  <a:gd name="T78" fmla="+- 0 4249 4248"/>
                  <a:gd name="T79" fmla="*/ 4249 h 68"/>
                  <a:gd name="T80" fmla="+- 0 1858 183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8" y="26"/>
                    </a:lnTo>
                    <a:lnTo>
                      <a:pt x="19" y="7"/>
                    </a:lnTo>
                    <a:lnTo>
                      <a:pt x="38" y="7"/>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8" name="Freeform 1132"/>
              <p:cNvSpPr>
                <a:spLocks/>
              </p:cNvSpPr>
              <p:nvPr/>
            </p:nvSpPr>
            <p:spPr bwMode="auto">
              <a:xfrm>
                <a:off x="1831" y="4248"/>
                <a:ext cx="45" cy="68"/>
              </a:xfrm>
              <a:custGeom>
                <a:avLst/>
                <a:gdLst>
                  <a:gd name="T0" fmla="+- 0 1869 1831"/>
                  <a:gd name="T1" fmla="*/ T0 w 45"/>
                  <a:gd name="T2" fmla="+- 0 4255 4248"/>
                  <a:gd name="T3" fmla="*/ 4255 h 68"/>
                  <a:gd name="T4" fmla="+- 0 1853 1831"/>
                  <a:gd name="T5" fmla="*/ T4 w 45"/>
                  <a:gd name="T6" fmla="+- 0 4255 4248"/>
                  <a:gd name="T7" fmla="*/ 4255 h 68"/>
                  <a:gd name="T8" fmla="+- 0 1857 1831"/>
                  <a:gd name="T9" fmla="*/ T8 w 45"/>
                  <a:gd name="T10" fmla="+- 0 4256 4248"/>
                  <a:gd name="T11" fmla="*/ 4256 h 68"/>
                  <a:gd name="T12" fmla="+- 0 1861 1831"/>
                  <a:gd name="T13" fmla="*/ T12 w 45"/>
                  <a:gd name="T14" fmla="+- 0 4258 4248"/>
                  <a:gd name="T15" fmla="*/ 4258 h 68"/>
                  <a:gd name="T16" fmla="+- 0 1866 1831"/>
                  <a:gd name="T17" fmla="*/ T16 w 45"/>
                  <a:gd name="T18" fmla="+- 0 4287 4248"/>
                  <a:gd name="T19" fmla="*/ 4287 h 68"/>
                  <a:gd name="T20" fmla="+- 0 1866 1831"/>
                  <a:gd name="T21" fmla="*/ T20 w 45"/>
                  <a:gd name="T22" fmla="+- 0 4290 4248"/>
                  <a:gd name="T23" fmla="*/ 4290 h 68"/>
                  <a:gd name="T24" fmla="+- 0 1854 1831"/>
                  <a:gd name="T25" fmla="*/ T24 w 45"/>
                  <a:gd name="T26" fmla="+- 0 4308 4248"/>
                  <a:gd name="T27" fmla="*/ 4308 h 68"/>
                  <a:gd name="T28" fmla="+- 0 1869 1831"/>
                  <a:gd name="T29" fmla="*/ T28 w 45"/>
                  <a:gd name="T30" fmla="+- 0 4308 4248"/>
                  <a:gd name="T31" fmla="*/ 4308 h 68"/>
                  <a:gd name="T32" fmla="+- 0 1872 1831"/>
                  <a:gd name="T33" fmla="*/ T32 w 45"/>
                  <a:gd name="T34" fmla="+- 0 4303 4248"/>
                  <a:gd name="T35" fmla="*/ 4303 h 68"/>
                  <a:gd name="T36" fmla="+- 0 1873 1831"/>
                  <a:gd name="T37" fmla="*/ T36 w 45"/>
                  <a:gd name="T38" fmla="+- 0 4300 4248"/>
                  <a:gd name="T39" fmla="*/ 4300 h 68"/>
                  <a:gd name="T40" fmla="+- 0 1875 1831"/>
                  <a:gd name="T41" fmla="*/ T40 w 45"/>
                  <a:gd name="T42" fmla="+- 0 4291 4248"/>
                  <a:gd name="T43" fmla="*/ 4291 h 68"/>
                  <a:gd name="T44" fmla="+- 0 1875 1831"/>
                  <a:gd name="T45" fmla="*/ T44 w 45"/>
                  <a:gd name="T46" fmla="+- 0 4287 4248"/>
                  <a:gd name="T47" fmla="*/ 4287 h 68"/>
                  <a:gd name="T48" fmla="+- 0 1875 1831"/>
                  <a:gd name="T49" fmla="*/ T48 w 45"/>
                  <a:gd name="T50" fmla="+- 0 4274 4248"/>
                  <a:gd name="T51" fmla="*/ 4274 h 68"/>
                  <a:gd name="T52" fmla="+- 0 1875 1831"/>
                  <a:gd name="T53" fmla="*/ T52 w 45"/>
                  <a:gd name="T54" fmla="+- 0 4272 4248"/>
                  <a:gd name="T55" fmla="*/ 4272 h 68"/>
                  <a:gd name="T56" fmla="+- 0 1875 1831"/>
                  <a:gd name="T57" fmla="*/ T56 w 45"/>
                  <a:gd name="T58" fmla="+- 0 4271 4248"/>
                  <a:gd name="T59" fmla="*/ 4271 h 68"/>
                  <a:gd name="T60" fmla="+- 0 1873 1831"/>
                  <a:gd name="T61" fmla="*/ T60 w 45"/>
                  <a:gd name="T62" fmla="+- 0 4263 4248"/>
                  <a:gd name="T63" fmla="*/ 4263 h 68"/>
                  <a:gd name="T64" fmla="+- 0 1872 1831"/>
                  <a:gd name="T65" fmla="*/ T64 w 45"/>
                  <a:gd name="T66" fmla="+- 0 4260 4248"/>
                  <a:gd name="T67" fmla="*/ 4260 h 68"/>
                  <a:gd name="T68" fmla="+- 0 1869 183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7"/>
                    </a:moveTo>
                    <a:lnTo>
                      <a:pt x="22" y="7"/>
                    </a:lnTo>
                    <a:lnTo>
                      <a:pt x="26" y="8"/>
                    </a:lnTo>
                    <a:lnTo>
                      <a:pt x="30" y="10"/>
                    </a:lnTo>
                    <a:lnTo>
                      <a:pt x="35" y="39"/>
                    </a:lnTo>
                    <a:lnTo>
                      <a:pt x="35" y="42"/>
                    </a:lnTo>
                    <a:lnTo>
                      <a:pt x="23" y="60"/>
                    </a:lnTo>
                    <a:lnTo>
                      <a:pt x="38" y="60"/>
                    </a:lnTo>
                    <a:lnTo>
                      <a:pt x="41" y="55"/>
                    </a:lnTo>
                    <a:lnTo>
                      <a:pt x="42" y="52"/>
                    </a:lnTo>
                    <a:lnTo>
                      <a:pt x="44" y="43"/>
                    </a:lnTo>
                    <a:lnTo>
                      <a:pt x="44" y="39"/>
                    </a:lnTo>
                    <a:lnTo>
                      <a:pt x="44" y="26"/>
                    </a:lnTo>
                    <a:lnTo>
                      <a:pt x="44" y="24"/>
                    </a:lnTo>
                    <a:lnTo>
                      <a:pt x="44" y="23"/>
                    </a:lnTo>
                    <a:lnTo>
                      <a:pt x="42" y="15"/>
                    </a:lnTo>
                    <a:lnTo>
                      <a:pt x="41" y="12"/>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1" name="Group 1128"/>
            <p:cNvGrpSpPr>
              <a:grpSpLocks/>
            </p:cNvGrpSpPr>
            <p:nvPr/>
          </p:nvGrpSpPr>
          <p:grpSpPr bwMode="auto">
            <a:xfrm>
              <a:off x="1833" y="4371"/>
              <a:ext cx="40" cy="67"/>
              <a:chOff x="1833" y="4371"/>
              <a:chExt cx="40" cy="67"/>
            </a:xfrm>
          </p:grpSpPr>
          <p:sp>
            <p:nvSpPr>
              <p:cNvPr id="38245" name="Freeform 1130"/>
              <p:cNvSpPr>
                <a:spLocks/>
              </p:cNvSpPr>
              <p:nvPr/>
            </p:nvSpPr>
            <p:spPr bwMode="auto">
              <a:xfrm>
                <a:off x="1833" y="4371"/>
                <a:ext cx="40" cy="67"/>
              </a:xfrm>
              <a:custGeom>
                <a:avLst/>
                <a:gdLst>
                  <a:gd name="T0" fmla="+- 0 1868 1833"/>
                  <a:gd name="T1" fmla="*/ T0 w 40"/>
                  <a:gd name="T2" fmla="+- 0 4379 4371"/>
                  <a:gd name="T3" fmla="*/ 4379 h 67"/>
                  <a:gd name="T4" fmla="+- 0 1850 1833"/>
                  <a:gd name="T5" fmla="*/ T4 w 40"/>
                  <a:gd name="T6" fmla="+- 0 4379 4371"/>
                  <a:gd name="T7" fmla="*/ 4379 h 67"/>
                  <a:gd name="T8" fmla="+- 0 1854 1833"/>
                  <a:gd name="T9" fmla="*/ T8 w 40"/>
                  <a:gd name="T10" fmla="+- 0 4380 4371"/>
                  <a:gd name="T11" fmla="*/ 4380 h 67"/>
                  <a:gd name="T12" fmla="+- 0 1858 1833"/>
                  <a:gd name="T13" fmla="*/ T12 w 40"/>
                  <a:gd name="T14" fmla="+- 0 4382 4371"/>
                  <a:gd name="T15" fmla="*/ 4382 h 67"/>
                  <a:gd name="T16" fmla="+- 0 1860 1833"/>
                  <a:gd name="T17" fmla="*/ T16 w 40"/>
                  <a:gd name="T18" fmla="+- 0 4385 4371"/>
                  <a:gd name="T19" fmla="*/ 4385 h 67"/>
                  <a:gd name="T20" fmla="+- 0 1860 1833"/>
                  <a:gd name="T21" fmla="*/ T20 w 40"/>
                  <a:gd name="T22" fmla="+- 0 4390 4371"/>
                  <a:gd name="T23" fmla="*/ 4390 h 67"/>
                  <a:gd name="T24" fmla="+- 0 1860 1833"/>
                  <a:gd name="T25" fmla="*/ T24 w 40"/>
                  <a:gd name="T26" fmla="+- 0 4394 4371"/>
                  <a:gd name="T27" fmla="*/ 4394 h 67"/>
                  <a:gd name="T28" fmla="+- 0 1835 1833"/>
                  <a:gd name="T29" fmla="*/ T28 w 40"/>
                  <a:gd name="T30" fmla="+- 0 4428 4371"/>
                  <a:gd name="T31" fmla="*/ 4428 h 67"/>
                  <a:gd name="T32" fmla="+- 0 1834 1833"/>
                  <a:gd name="T33" fmla="*/ T32 w 40"/>
                  <a:gd name="T34" fmla="+- 0 4430 4371"/>
                  <a:gd name="T35" fmla="*/ 4430 h 67"/>
                  <a:gd name="T36" fmla="+- 0 1833 1833"/>
                  <a:gd name="T37" fmla="*/ T36 w 40"/>
                  <a:gd name="T38" fmla="+- 0 4431 4371"/>
                  <a:gd name="T39" fmla="*/ 4431 h 67"/>
                  <a:gd name="T40" fmla="+- 0 1833 1833"/>
                  <a:gd name="T41" fmla="*/ T40 w 40"/>
                  <a:gd name="T42" fmla="+- 0 4436 4371"/>
                  <a:gd name="T43" fmla="*/ 4436 h 67"/>
                  <a:gd name="T44" fmla="+- 0 1833 1833"/>
                  <a:gd name="T45" fmla="*/ T44 w 40"/>
                  <a:gd name="T46" fmla="+- 0 4437 4371"/>
                  <a:gd name="T47" fmla="*/ 4437 h 67"/>
                  <a:gd name="T48" fmla="+- 0 1834 1833"/>
                  <a:gd name="T49" fmla="*/ T48 w 40"/>
                  <a:gd name="T50" fmla="+- 0 4437 4371"/>
                  <a:gd name="T51" fmla="*/ 4437 h 67"/>
                  <a:gd name="T52" fmla="+- 0 1871 1833"/>
                  <a:gd name="T53" fmla="*/ T52 w 40"/>
                  <a:gd name="T54" fmla="+- 0 4438 4371"/>
                  <a:gd name="T55" fmla="*/ 4438 h 67"/>
                  <a:gd name="T56" fmla="+- 0 1872 1833"/>
                  <a:gd name="T57" fmla="*/ T56 w 40"/>
                  <a:gd name="T58" fmla="+- 0 4437 4371"/>
                  <a:gd name="T59" fmla="*/ 4437 h 67"/>
                  <a:gd name="T60" fmla="+- 0 1872 1833"/>
                  <a:gd name="T61" fmla="*/ T60 w 40"/>
                  <a:gd name="T62" fmla="+- 0 4437 4371"/>
                  <a:gd name="T63" fmla="*/ 4437 h 67"/>
                  <a:gd name="T64" fmla="+- 0 1873 1833"/>
                  <a:gd name="T65" fmla="*/ T64 w 40"/>
                  <a:gd name="T66" fmla="+- 0 4436 4371"/>
                  <a:gd name="T67" fmla="*/ 4436 h 67"/>
                  <a:gd name="T68" fmla="+- 0 1873 1833"/>
                  <a:gd name="T69" fmla="*/ T68 w 40"/>
                  <a:gd name="T70" fmla="+- 0 4432 4371"/>
                  <a:gd name="T71" fmla="*/ 4432 h 67"/>
                  <a:gd name="T72" fmla="+- 0 1872 1833"/>
                  <a:gd name="T73" fmla="*/ T72 w 40"/>
                  <a:gd name="T74" fmla="+- 0 4431 4371"/>
                  <a:gd name="T75" fmla="*/ 4431 h 67"/>
                  <a:gd name="T76" fmla="+- 0 1872 1833"/>
                  <a:gd name="T77" fmla="*/ T76 w 40"/>
                  <a:gd name="T78" fmla="+- 0 4431 4371"/>
                  <a:gd name="T79" fmla="*/ 4431 h 67"/>
                  <a:gd name="T80" fmla="+- 0 1871 1833"/>
                  <a:gd name="T81" fmla="*/ T80 w 40"/>
                  <a:gd name="T82" fmla="+- 0 4430 4371"/>
                  <a:gd name="T83" fmla="*/ 4430 h 67"/>
                  <a:gd name="T84" fmla="+- 0 1843 1833"/>
                  <a:gd name="T85" fmla="*/ T84 w 40"/>
                  <a:gd name="T86" fmla="+- 0 4430 4371"/>
                  <a:gd name="T87" fmla="*/ 4430 h 67"/>
                  <a:gd name="T88" fmla="+- 0 1853 1833"/>
                  <a:gd name="T89" fmla="*/ T88 w 40"/>
                  <a:gd name="T90" fmla="+- 0 4419 4371"/>
                  <a:gd name="T91" fmla="*/ 4419 h 67"/>
                  <a:gd name="T92" fmla="+- 0 1870 1833"/>
                  <a:gd name="T93" fmla="*/ T92 w 40"/>
                  <a:gd name="T94" fmla="+- 0 4390 4371"/>
                  <a:gd name="T95" fmla="*/ 4390 h 67"/>
                  <a:gd name="T96" fmla="+- 0 1870 1833"/>
                  <a:gd name="T97" fmla="*/ T96 w 40"/>
                  <a:gd name="T98" fmla="+- 0 4385 4371"/>
                  <a:gd name="T99" fmla="*/ 4385 h 67"/>
                  <a:gd name="T100" fmla="+- 0 1870 1833"/>
                  <a:gd name="T101" fmla="*/ T100 w 40"/>
                  <a:gd name="T102" fmla="+- 0 4384 4371"/>
                  <a:gd name="T103" fmla="*/ 4384 h 67"/>
                  <a:gd name="T104" fmla="+- 0 1870 1833"/>
                  <a:gd name="T105" fmla="*/ T104 w 40"/>
                  <a:gd name="T106" fmla="+- 0 4383 4371"/>
                  <a:gd name="T107" fmla="*/ 4383 h 67"/>
                  <a:gd name="T108" fmla="+- 0 1868 1833"/>
                  <a:gd name="T109" fmla="*/ T108 w 40"/>
                  <a:gd name="T110" fmla="+- 0 4379 4371"/>
                  <a:gd name="T111" fmla="*/ 4379 h 67"/>
                  <a:gd name="T112" fmla="+- 0 1868 1833"/>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9"/>
                    </a:lnTo>
                    <a:lnTo>
                      <a:pt x="27" y="23"/>
                    </a:lnTo>
                    <a:lnTo>
                      <a:pt x="2" y="57"/>
                    </a:lnTo>
                    <a:lnTo>
                      <a:pt x="1" y="59"/>
                    </a:lnTo>
                    <a:lnTo>
                      <a:pt x="0" y="60"/>
                    </a:lnTo>
                    <a:lnTo>
                      <a:pt x="0" y="65"/>
                    </a:lnTo>
                    <a:lnTo>
                      <a:pt x="0" y="66"/>
                    </a:lnTo>
                    <a:lnTo>
                      <a:pt x="1" y="66"/>
                    </a:lnTo>
                    <a:lnTo>
                      <a:pt x="38" y="67"/>
                    </a:lnTo>
                    <a:lnTo>
                      <a:pt x="39" y="66"/>
                    </a:lnTo>
                    <a:lnTo>
                      <a:pt x="40" y="65"/>
                    </a:lnTo>
                    <a:lnTo>
                      <a:pt x="40" y="61"/>
                    </a:lnTo>
                    <a:lnTo>
                      <a:pt x="39" y="60"/>
                    </a:lnTo>
                    <a:lnTo>
                      <a:pt x="38" y="59"/>
                    </a:lnTo>
                    <a:lnTo>
                      <a:pt x="10" y="59"/>
                    </a:lnTo>
                    <a:lnTo>
                      <a:pt x="20" y="48"/>
                    </a:lnTo>
                    <a:lnTo>
                      <a:pt x="37" y="19"/>
                    </a:lnTo>
                    <a:lnTo>
                      <a:pt x="37" y="14"/>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6" name="Freeform 1129"/>
              <p:cNvSpPr>
                <a:spLocks/>
              </p:cNvSpPr>
              <p:nvPr/>
            </p:nvSpPr>
            <p:spPr bwMode="auto">
              <a:xfrm>
                <a:off x="1833" y="4371"/>
                <a:ext cx="40" cy="67"/>
              </a:xfrm>
              <a:custGeom>
                <a:avLst/>
                <a:gdLst>
                  <a:gd name="T0" fmla="+- 0 1854 1833"/>
                  <a:gd name="T1" fmla="*/ T0 w 40"/>
                  <a:gd name="T2" fmla="+- 0 4371 4371"/>
                  <a:gd name="T3" fmla="*/ 4371 h 67"/>
                  <a:gd name="T4" fmla="+- 0 1834 1833"/>
                  <a:gd name="T5" fmla="*/ T4 w 40"/>
                  <a:gd name="T6" fmla="+- 0 4382 4371"/>
                  <a:gd name="T7" fmla="*/ 4382 h 67"/>
                  <a:gd name="T8" fmla="+- 0 1834 1833"/>
                  <a:gd name="T9" fmla="*/ T8 w 40"/>
                  <a:gd name="T10" fmla="+- 0 4383 4371"/>
                  <a:gd name="T11" fmla="*/ 4383 h 67"/>
                  <a:gd name="T12" fmla="+- 0 1835 1833"/>
                  <a:gd name="T13" fmla="*/ T12 w 40"/>
                  <a:gd name="T14" fmla="+- 0 4384 4371"/>
                  <a:gd name="T15" fmla="*/ 4384 h 67"/>
                  <a:gd name="T16" fmla="+- 0 1835 1833"/>
                  <a:gd name="T17" fmla="*/ T16 w 40"/>
                  <a:gd name="T18" fmla="+- 0 4384 4371"/>
                  <a:gd name="T19" fmla="*/ 4384 h 67"/>
                  <a:gd name="T20" fmla="+- 0 1837 1833"/>
                  <a:gd name="T21" fmla="*/ T20 w 40"/>
                  <a:gd name="T22" fmla="+- 0 4383 4371"/>
                  <a:gd name="T23" fmla="*/ 4383 h 67"/>
                  <a:gd name="T24" fmla="+- 0 1840 1833"/>
                  <a:gd name="T25" fmla="*/ T24 w 40"/>
                  <a:gd name="T26" fmla="+- 0 4382 4371"/>
                  <a:gd name="T27" fmla="*/ 4382 h 67"/>
                  <a:gd name="T28" fmla="+- 0 1844 1833"/>
                  <a:gd name="T29" fmla="*/ T28 w 40"/>
                  <a:gd name="T30" fmla="+- 0 4380 4371"/>
                  <a:gd name="T31" fmla="*/ 4380 h 67"/>
                  <a:gd name="T32" fmla="+- 0 1846 1833"/>
                  <a:gd name="T33" fmla="*/ T32 w 40"/>
                  <a:gd name="T34" fmla="+- 0 4379 4371"/>
                  <a:gd name="T35" fmla="*/ 4379 h 67"/>
                  <a:gd name="T36" fmla="+- 0 1848 1833"/>
                  <a:gd name="T37" fmla="*/ T36 w 40"/>
                  <a:gd name="T38" fmla="+- 0 4379 4371"/>
                  <a:gd name="T39" fmla="*/ 4379 h 67"/>
                  <a:gd name="T40" fmla="+- 0 1868 1833"/>
                  <a:gd name="T41" fmla="*/ T40 w 40"/>
                  <a:gd name="T42" fmla="+- 0 4379 4371"/>
                  <a:gd name="T43" fmla="*/ 4379 h 67"/>
                  <a:gd name="T44" fmla="+- 0 1867 1833"/>
                  <a:gd name="T45" fmla="*/ T44 w 40"/>
                  <a:gd name="T46" fmla="+- 0 4378 4371"/>
                  <a:gd name="T47" fmla="*/ 4378 h 67"/>
                  <a:gd name="T48" fmla="+- 0 1864 1833"/>
                  <a:gd name="T49" fmla="*/ T48 w 40"/>
                  <a:gd name="T50" fmla="+- 0 4375 4371"/>
                  <a:gd name="T51" fmla="*/ 4375 h 67"/>
                  <a:gd name="T52" fmla="+- 0 1862 1833"/>
                  <a:gd name="T53" fmla="*/ T52 w 40"/>
                  <a:gd name="T54" fmla="+- 0 4373 4371"/>
                  <a:gd name="T55" fmla="*/ 4373 h 67"/>
                  <a:gd name="T56" fmla="+- 0 1857 1833"/>
                  <a:gd name="T57" fmla="*/ T56 w 40"/>
                  <a:gd name="T58" fmla="+- 0 4372 4371"/>
                  <a:gd name="T59" fmla="*/ 4372 h 67"/>
                  <a:gd name="T60" fmla="+- 0 1854 1833"/>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1"/>
                    </a:lnTo>
                    <a:lnTo>
                      <a:pt x="11" y="9"/>
                    </a:lnTo>
                    <a:lnTo>
                      <a:pt x="13" y="8"/>
                    </a:lnTo>
                    <a:lnTo>
                      <a:pt x="15" y="8"/>
                    </a:lnTo>
                    <a:lnTo>
                      <a:pt x="35"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2" name="Group 1124"/>
            <p:cNvGrpSpPr>
              <a:grpSpLocks/>
            </p:cNvGrpSpPr>
            <p:nvPr/>
          </p:nvGrpSpPr>
          <p:grpSpPr bwMode="auto">
            <a:xfrm>
              <a:off x="1832" y="4494"/>
              <a:ext cx="41" cy="68"/>
              <a:chOff x="1832" y="4494"/>
              <a:chExt cx="41" cy="68"/>
            </a:xfrm>
          </p:grpSpPr>
          <p:sp>
            <p:nvSpPr>
              <p:cNvPr id="38242" name="Freeform 1127"/>
              <p:cNvSpPr>
                <a:spLocks/>
              </p:cNvSpPr>
              <p:nvPr/>
            </p:nvSpPr>
            <p:spPr bwMode="auto">
              <a:xfrm>
                <a:off x="1832" y="4494"/>
                <a:ext cx="41" cy="68"/>
              </a:xfrm>
              <a:custGeom>
                <a:avLst/>
                <a:gdLst>
                  <a:gd name="T0" fmla="+- 0 1833 1832"/>
                  <a:gd name="T1" fmla="*/ T0 w 41"/>
                  <a:gd name="T2" fmla="+- 0 4549 4494"/>
                  <a:gd name="T3" fmla="*/ 4549 h 68"/>
                  <a:gd name="T4" fmla="+- 0 1832 1832"/>
                  <a:gd name="T5" fmla="*/ T4 w 41"/>
                  <a:gd name="T6" fmla="+- 0 4550 4494"/>
                  <a:gd name="T7" fmla="*/ 4550 h 68"/>
                  <a:gd name="T8" fmla="+- 0 1832 1832"/>
                  <a:gd name="T9" fmla="*/ T8 w 41"/>
                  <a:gd name="T10" fmla="+- 0 4551 4494"/>
                  <a:gd name="T11" fmla="*/ 4551 h 68"/>
                  <a:gd name="T12" fmla="+- 0 1832 1832"/>
                  <a:gd name="T13" fmla="*/ T12 w 41"/>
                  <a:gd name="T14" fmla="+- 0 4555 4494"/>
                  <a:gd name="T15" fmla="*/ 4555 h 68"/>
                  <a:gd name="T16" fmla="+- 0 1832 1832"/>
                  <a:gd name="T17" fmla="*/ T16 w 41"/>
                  <a:gd name="T18" fmla="+- 0 4556 4494"/>
                  <a:gd name="T19" fmla="*/ 4556 h 68"/>
                  <a:gd name="T20" fmla="+- 0 1853 1832"/>
                  <a:gd name="T21" fmla="*/ T20 w 41"/>
                  <a:gd name="T22" fmla="+- 0 4562 4494"/>
                  <a:gd name="T23" fmla="*/ 4562 h 68"/>
                  <a:gd name="T24" fmla="+- 0 1857 1832"/>
                  <a:gd name="T25" fmla="*/ T24 w 41"/>
                  <a:gd name="T26" fmla="+- 0 4561 4494"/>
                  <a:gd name="T27" fmla="*/ 4561 h 68"/>
                  <a:gd name="T28" fmla="+- 0 1862 1832"/>
                  <a:gd name="T29" fmla="*/ T28 w 41"/>
                  <a:gd name="T30" fmla="+- 0 4559 4494"/>
                  <a:gd name="T31" fmla="*/ 4559 h 68"/>
                  <a:gd name="T32" fmla="+- 0 1865 1832"/>
                  <a:gd name="T33" fmla="*/ T32 w 41"/>
                  <a:gd name="T34" fmla="+- 0 4558 4494"/>
                  <a:gd name="T35" fmla="*/ 4558 h 68"/>
                  <a:gd name="T36" fmla="+- 0 1868 1832"/>
                  <a:gd name="T37" fmla="*/ T36 w 41"/>
                  <a:gd name="T38" fmla="+- 0 4555 4494"/>
                  <a:gd name="T39" fmla="*/ 4555 h 68"/>
                  <a:gd name="T40" fmla="+- 0 1847 1832"/>
                  <a:gd name="T41" fmla="*/ T40 w 41"/>
                  <a:gd name="T42" fmla="+- 0 4555 4494"/>
                  <a:gd name="T43" fmla="*/ 4555 h 68"/>
                  <a:gd name="T44" fmla="+- 0 1845 1832"/>
                  <a:gd name="T45" fmla="*/ T44 w 41"/>
                  <a:gd name="T46" fmla="+- 0 4554 4494"/>
                  <a:gd name="T47" fmla="*/ 4554 h 68"/>
                  <a:gd name="T48" fmla="+- 0 1842 1832"/>
                  <a:gd name="T49" fmla="*/ T48 w 41"/>
                  <a:gd name="T50" fmla="+- 0 4553 4494"/>
                  <a:gd name="T51" fmla="*/ 4553 h 68"/>
                  <a:gd name="T52" fmla="+- 0 1840 1832"/>
                  <a:gd name="T53" fmla="*/ T52 w 41"/>
                  <a:gd name="T54" fmla="+- 0 4553 4494"/>
                  <a:gd name="T55" fmla="*/ 4553 h 68"/>
                  <a:gd name="T56" fmla="+- 0 1839 1832"/>
                  <a:gd name="T57" fmla="*/ T56 w 41"/>
                  <a:gd name="T58" fmla="+- 0 4552 4494"/>
                  <a:gd name="T59" fmla="*/ 4552 h 68"/>
                  <a:gd name="T60" fmla="+- 0 1835 1832"/>
                  <a:gd name="T61" fmla="*/ T60 w 41"/>
                  <a:gd name="T62" fmla="+- 0 4550 4494"/>
                  <a:gd name="T63" fmla="*/ 4550 h 68"/>
                  <a:gd name="T64" fmla="+- 0 1833 1832"/>
                  <a:gd name="T65" fmla="*/ T64 w 41"/>
                  <a:gd name="T66" fmla="+- 0 4549 4494"/>
                  <a:gd name="T67"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1"/>
                    </a:lnTo>
                    <a:lnTo>
                      <a:pt x="0" y="62"/>
                    </a:lnTo>
                    <a:lnTo>
                      <a:pt x="21" y="68"/>
                    </a:lnTo>
                    <a:lnTo>
                      <a:pt x="25" y="67"/>
                    </a:lnTo>
                    <a:lnTo>
                      <a:pt x="30" y="65"/>
                    </a:lnTo>
                    <a:lnTo>
                      <a:pt x="33" y="64"/>
                    </a:lnTo>
                    <a:lnTo>
                      <a:pt x="36" y="61"/>
                    </a:lnTo>
                    <a:lnTo>
                      <a:pt x="15" y="61"/>
                    </a:lnTo>
                    <a:lnTo>
                      <a:pt x="13" y="60"/>
                    </a:lnTo>
                    <a:lnTo>
                      <a:pt x="10" y="59"/>
                    </a:lnTo>
                    <a:lnTo>
                      <a:pt x="8" y="59"/>
                    </a:lnTo>
                    <a:lnTo>
                      <a:pt x="7"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3" name="Freeform 1126"/>
              <p:cNvSpPr>
                <a:spLocks/>
              </p:cNvSpPr>
              <p:nvPr/>
            </p:nvSpPr>
            <p:spPr bwMode="auto">
              <a:xfrm>
                <a:off x="1832" y="4494"/>
                <a:ext cx="41" cy="68"/>
              </a:xfrm>
              <a:custGeom>
                <a:avLst/>
                <a:gdLst>
                  <a:gd name="T0" fmla="+- 0 1867 1832"/>
                  <a:gd name="T1" fmla="*/ T0 w 41"/>
                  <a:gd name="T2" fmla="+- 0 4501 4494"/>
                  <a:gd name="T3" fmla="*/ 4501 h 68"/>
                  <a:gd name="T4" fmla="+- 0 1850 1832"/>
                  <a:gd name="T5" fmla="*/ T4 w 41"/>
                  <a:gd name="T6" fmla="+- 0 4501 4494"/>
                  <a:gd name="T7" fmla="*/ 4501 h 68"/>
                  <a:gd name="T8" fmla="+- 0 1854 1832"/>
                  <a:gd name="T9" fmla="*/ T8 w 41"/>
                  <a:gd name="T10" fmla="+- 0 4502 4494"/>
                  <a:gd name="T11" fmla="*/ 4502 h 68"/>
                  <a:gd name="T12" fmla="+- 0 1858 1832"/>
                  <a:gd name="T13" fmla="*/ T12 w 41"/>
                  <a:gd name="T14" fmla="+- 0 4504 4494"/>
                  <a:gd name="T15" fmla="*/ 4504 h 68"/>
                  <a:gd name="T16" fmla="+- 0 1860 1832"/>
                  <a:gd name="T17" fmla="*/ T16 w 41"/>
                  <a:gd name="T18" fmla="+- 0 4508 4494"/>
                  <a:gd name="T19" fmla="*/ 4508 h 68"/>
                  <a:gd name="T20" fmla="+- 0 1860 1832"/>
                  <a:gd name="T21" fmla="*/ T20 w 41"/>
                  <a:gd name="T22" fmla="+- 0 4511 4494"/>
                  <a:gd name="T23" fmla="*/ 4511 h 68"/>
                  <a:gd name="T24" fmla="+- 0 1860 1832"/>
                  <a:gd name="T25" fmla="*/ T24 w 41"/>
                  <a:gd name="T26" fmla="+- 0 4514 4494"/>
                  <a:gd name="T27" fmla="*/ 4514 h 68"/>
                  <a:gd name="T28" fmla="+- 0 1840 1832"/>
                  <a:gd name="T29" fmla="*/ T28 w 41"/>
                  <a:gd name="T30" fmla="+- 0 4524 4494"/>
                  <a:gd name="T31" fmla="*/ 4524 h 68"/>
                  <a:gd name="T32" fmla="+- 0 1839 1832"/>
                  <a:gd name="T33" fmla="*/ T32 w 41"/>
                  <a:gd name="T34" fmla="+- 0 4524 4494"/>
                  <a:gd name="T35" fmla="*/ 4524 h 68"/>
                  <a:gd name="T36" fmla="+- 0 1839 1832"/>
                  <a:gd name="T37" fmla="*/ T36 w 41"/>
                  <a:gd name="T38" fmla="+- 0 4525 4494"/>
                  <a:gd name="T39" fmla="*/ 4525 h 68"/>
                  <a:gd name="T40" fmla="+- 0 1839 1832"/>
                  <a:gd name="T41" fmla="*/ T40 w 41"/>
                  <a:gd name="T42" fmla="+- 0 4529 4494"/>
                  <a:gd name="T43" fmla="*/ 4529 h 68"/>
                  <a:gd name="T44" fmla="+- 0 1839 1832"/>
                  <a:gd name="T45" fmla="*/ T44 w 41"/>
                  <a:gd name="T46" fmla="+- 0 4530 4494"/>
                  <a:gd name="T47" fmla="*/ 4530 h 68"/>
                  <a:gd name="T48" fmla="+- 0 1840 1832"/>
                  <a:gd name="T49" fmla="*/ T48 w 41"/>
                  <a:gd name="T50" fmla="+- 0 4530 4494"/>
                  <a:gd name="T51" fmla="*/ 4530 h 68"/>
                  <a:gd name="T52" fmla="+- 0 1849 1832"/>
                  <a:gd name="T53" fmla="*/ T52 w 41"/>
                  <a:gd name="T54" fmla="+- 0 4531 4494"/>
                  <a:gd name="T55" fmla="*/ 4531 h 68"/>
                  <a:gd name="T56" fmla="+- 0 1852 1832"/>
                  <a:gd name="T57" fmla="*/ T56 w 41"/>
                  <a:gd name="T58" fmla="+- 0 4531 4494"/>
                  <a:gd name="T59" fmla="*/ 4531 h 68"/>
                  <a:gd name="T60" fmla="+- 0 1863 1832"/>
                  <a:gd name="T61" fmla="*/ T60 w 41"/>
                  <a:gd name="T62" fmla="+- 0 4541 4494"/>
                  <a:gd name="T63" fmla="*/ 4541 h 68"/>
                  <a:gd name="T64" fmla="+- 0 1863 1832"/>
                  <a:gd name="T65" fmla="*/ T64 w 41"/>
                  <a:gd name="T66" fmla="+- 0 4543 4494"/>
                  <a:gd name="T67" fmla="*/ 4543 h 68"/>
                  <a:gd name="T68" fmla="+- 0 1852 1832"/>
                  <a:gd name="T69" fmla="*/ T68 w 41"/>
                  <a:gd name="T70" fmla="+- 0 4555 4494"/>
                  <a:gd name="T71" fmla="*/ 4555 h 68"/>
                  <a:gd name="T72" fmla="+- 0 1868 1832"/>
                  <a:gd name="T73" fmla="*/ T72 w 41"/>
                  <a:gd name="T74" fmla="+- 0 4555 4494"/>
                  <a:gd name="T75" fmla="*/ 4555 h 68"/>
                  <a:gd name="T76" fmla="+- 0 1870 1832"/>
                  <a:gd name="T77" fmla="*/ T76 w 41"/>
                  <a:gd name="T78" fmla="+- 0 4553 4494"/>
                  <a:gd name="T79" fmla="*/ 4553 h 68"/>
                  <a:gd name="T80" fmla="+- 0 1872 1832"/>
                  <a:gd name="T81" fmla="*/ T80 w 41"/>
                  <a:gd name="T82" fmla="+- 0 4548 4494"/>
                  <a:gd name="T83" fmla="*/ 4548 h 68"/>
                  <a:gd name="T84" fmla="+- 0 1872 1832"/>
                  <a:gd name="T85" fmla="*/ T84 w 41"/>
                  <a:gd name="T86" fmla="+- 0 4545 4494"/>
                  <a:gd name="T87" fmla="*/ 4545 h 68"/>
                  <a:gd name="T88" fmla="+- 0 1872 1832"/>
                  <a:gd name="T89" fmla="*/ T88 w 41"/>
                  <a:gd name="T90" fmla="+- 0 4539 4494"/>
                  <a:gd name="T91" fmla="*/ 4539 h 68"/>
                  <a:gd name="T92" fmla="+- 0 1857 1832"/>
                  <a:gd name="T93" fmla="*/ T92 w 41"/>
                  <a:gd name="T94" fmla="+- 0 4526 4494"/>
                  <a:gd name="T95" fmla="*/ 4526 h 68"/>
                  <a:gd name="T96" fmla="+- 0 1869 1832"/>
                  <a:gd name="T97" fmla="*/ T96 w 41"/>
                  <a:gd name="T98" fmla="+- 0 4513 4494"/>
                  <a:gd name="T99" fmla="*/ 4513 h 68"/>
                  <a:gd name="T100" fmla="+- 0 1869 1832"/>
                  <a:gd name="T101" fmla="*/ T100 w 41"/>
                  <a:gd name="T102" fmla="+- 0 4506 4494"/>
                  <a:gd name="T103" fmla="*/ 4506 h 68"/>
                  <a:gd name="T104" fmla="+- 0 1869 1832"/>
                  <a:gd name="T105" fmla="*/ T104 w 41"/>
                  <a:gd name="T106" fmla="+- 0 4506 4494"/>
                  <a:gd name="T107" fmla="*/ 4506 h 68"/>
                  <a:gd name="T108" fmla="+- 0 1868 1832"/>
                  <a:gd name="T109" fmla="*/ T108 w 41"/>
                  <a:gd name="T110" fmla="+- 0 4502 4494"/>
                  <a:gd name="T111" fmla="*/ 4502 h 68"/>
                  <a:gd name="T112" fmla="+- 0 1867 1832"/>
                  <a:gd name="T113" fmla="*/ T112 w 41"/>
                  <a:gd name="T114" fmla="+- 0 4501 4494"/>
                  <a:gd name="T11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8" y="7"/>
                    </a:lnTo>
                    <a:lnTo>
                      <a:pt x="22" y="8"/>
                    </a:lnTo>
                    <a:lnTo>
                      <a:pt x="26" y="10"/>
                    </a:lnTo>
                    <a:lnTo>
                      <a:pt x="28" y="14"/>
                    </a:lnTo>
                    <a:lnTo>
                      <a:pt x="28" y="17"/>
                    </a:lnTo>
                    <a:lnTo>
                      <a:pt x="28" y="20"/>
                    </a:lnTo>
                    <a:lnTo>
                      <a:pt x="8" y="30"/>
                    </a:lnTo>
                    <a:lnTo>
                      <a:pt x="7" y="30"/>
                    </a:lnTo>
                    <a:lnTo>
                      <a:pt x="7" y="31"/>
                    </a:lnTo>
                    <a:lnTo>
                      <a:pt x="7" y="35"/>
                    </a:lnTo>
                    <a:lnTo>
                      <a:pt x="7" y="36"/>
                    </a:lnTo>
                    <a:lnTo>
                      <a:pt x="8" y="36"/>
                    </a:lnTo>
                    <a:lnTo>
                      <a:pt x="17" y="37"/>
                    </a:lnTo>
                    <a:lnTo>
                      <a:pt x="20" y="37"/>
                    </a:lnTo>
                    <a:lnTo>
                      <a:pt x="31" y="47"/>
                    </a:lnTo>
                    <a:lnTo>
                      <a:pt x="31" y="49"/>
                    </a:lnTo>
                    <a:lnTo>
                      <a:pt x="20" y="61"/>
                    </a:lnTo>
                    <a:lnTo>
                      <a:pt x="36" y="61"/>
                    </a:lnTo>
                    <a:lnTo>
                      <a:pt x="38" y="59"/>
                    </a:lnTo>
                    <a:lnTo>
                      <a:pt x="40" y="54"/>
                    </a:lnTo>
                    <a:lnTo>
                      <a:pt x="40" y="51"/>
                    </a:lnTo>
                    <a:lnTo>
                      <a:pt x="40" y="45"/>
                    </a:lnTo>
                    <a:lnTo>
                      <a:pt x="25" y="32"/>
                    </a:lnTo>
                    <a:lnTo>
                      <a:pt x="37" y="19"/>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4" name="Freeform 1125"/>
              <p:cNvSpPr>
                <a:spLocks/>
              </p:cNvSpPr>
              <p:nvPr/>
            </p:nvSpPr>
            <p:spPr bwMode="auto">
              <a:xfrm>
                <a:off x="1832" y="4494"/>
                <a:ext cx="41" cy="68"/>
              </a:xfrm>
              <a:custGeom>
                <a:avLst/>
                <a:gdLst>
                  <a:gd name="T0" fmla="+- 0 1854 1832"/>
                  <a:gd name="T1" fmla="*/ T0 w 41"/>
                  <a:gd name="T2" fmla="+- 0 4494 4494"/>
                  <a:gd name="T3" fmla="*/ 4494 h 68"/>
                  <a:gd name="T4" fmla="+- 0 1834 1832"/>
                  <a:gd name="T5" fmla="*/ T4 w 41"/>
                  <a:gd name="T6" fmla="+- 0 4506 4494"/>
                  <a:gd name="T7" fmla="*/ 4506 h 68"/>
                  <a:gd name="T8" fmla="+- 0 1834 1832"/>
                  <a:gd name="T9" fmla="*/ T8 w 41"/>
                  <a:gd name="T10" fmla="+- 0 4506 4494"/>
                  <a:gd name="T11" fmla="*/ 4506 h 68"/>
                  <a:gd name="T12" fmla="+- 0 1835 1832"/>
                  <a:gd name="T13" fmla="*/ T12 w 41"/>
                  <a:gd name="T14" fmla="+- 0 4507 4494"/>
                  <a:gd name="T15" fmla="*/ 4507 h 68"/>
                  <a:gd name="T16" fmla="+- 0 1835 1832"/>
                  <a:gd name="T17" fmla="*/ T16 w 41"/>
                  <a:gd name="T18" fmla="+- 0 4507 4494"/>
                  <a:gd name="T19" fmla="*/ 4507 h 68"/>
                  <a:gd name="T20" fmla="+- 0 1837 1832"/>
                  <a:gd name="T21" fmla="*/ T20 w 41"/>
                  <a:gd name="T22" fmla="+- 0 4506 4494"/>
                  <a:gd name="T23" fmla="*/ 4506 h 68"/>
                  <a:gd name="T24" fmla="+- 0 1840 1832"/>
                  <a:gd name="T25" fmla="*/ T24 w 41"/>
                  <a:gd name="T26" fmla="+- 0 4504 4494"/>
                  <a:gd name="T27" fmla="*/ 4504 h 68"/>
                  <a:gd name="T28" fmla="+- 0 1845 1832"/>
                  <a:gd name="T29" fmla="*/ T28 w 41"/>
                  <a:gd name="T30" fmla="+- 0 4502 4494"/>
                  <a:gd name="T31" fmla="*/ 4502 h 68"/>
                  <a:gd name="T32" fmla="+- 0 1846 1832"/>
                  <a:gd name="T33" fmla="*/ T32 w 41"/>
                  <a:gd name="T34" fmla="+- 0 4502 4494"/>
                  <a:gd name="T35" fmla="*/ 4502 h 68"/>
                  <a:gd name="T36" fmla="+- 0 1848 1832"/>
                  <a:gd name="T37" fmla="*/ T36 w 41"/>
                  <a:gd name="T38" fmla="+- 0 4501 4494"/>
                  <a:gd name="T39" fmla="*/ 4501 h 68"/>
                  <a:gd name="T40" fmla="+- 0 1867 1832"/>
                  <a:gd name="T41" fmla="*/ T40 w 41"/>
                  <a:gd name="T42" fmla="+- 0 4501 4494"/>
                  <a:gd name="T43" fmla="*/ 4501 h 68"/>
                  <a:gd name="T44" fmla="+- 0 1866 1832"/>
                  <a:gd name="T45" fmla="*/ T44 w 41"/>
                  <a:gd name="T46" fmla="+- 0 4500 4494"/>
                  <a:gd name="T47" fmla="*/ 4500 h 68"/>
                  <a:gd name="T48" fmla="+- 0 1863 1832"/>
                  <a:gd name="T49" fmla="*/ T48 w 41"/>
                  <a:gd name="T50" fmla="+- 0 4497 4494"/>
                  <a:gd name="T51" fmla="*/ 4497 h 68"/>
                  <a:gd name="T52" fmla="+- 0 1862 1832"/>
                  <a:gd name="T53" fmla="*/ T52 w 41"/>
                  <a:gd name="T54" fmla="+- 0 4496 4494"/>
                  <a:gd name="T55" fmla="*/ 4496 h 68"/>
                  <a:gd name="T56" fmla="+- 0 1857 1832"/>
                  <a:gd name="T57" fmla="*/ T56 w 41"/>
                  <a:gd name="T58" fmla="+- 0 4495 4494"/>
                  <a:gd name="T59" fmla="*/ 4495 h 68"/>
                  <a:gd name="T60" fmla="+- 0 1854 1832"/>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3" y="13"/>
                    </a:lnTo>
                    <a:lnTo>
                      <a:pt x="5" y="12"/>
                    </a:lnTo>
                    <a:lnTo>
                      <a:pt x="8" y="10"/>
                    </a:lnTo>
                    <a:lnTo>
                      <a:pt x="13" y="8"/>
                    </a:lnTo>
                    <a:lnTo>
                      <a:pt x="14" y="8"/>
                    </a:lnTo>
                    <a:lnTo>
                      <a:pt x="16" y="7"/>
                    </a:lnTo>
                    <a:lnTo>
                      <a:pt x="35" y="7"/>
                    </a:lnTo>
                    <a:lnTo>
                      <a:pt x="34" y="6"/>
                    </a:lnTo>
                    <a:lnTo>
                      <a:pt x="31" y="3"/>
                    </a:lnTo>
                    <a:lnTo>
                      <a:pt x="30"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3" name="Group 1113"/>
            <p:cNvGrpSpPr>
              <a:grpSpLocks/>
            </p:cNvGrpSpPr>
            <p:nvPr/>
          </p:nvGrpSpPr>
          <p:grpSpPr bwMode="auto">
            <a:xfrm>
              <a:off x="631" y="4031"/>
              <a:ext cx="81" cy="659"/>
              <a:chOff x="631" y="4031"/>
              <a:chExt cx="81" cy="659"/>
            </a:xfrm>
          </p:grpSpPr>
          <p:sp>
            <p:nvSpPr>
              <p:cNvPr id="38232" name="Freeform 1123"/>
              <p:cNvSpPr>
                <a:spLocks/>
              </p:cNvSpPr>
              <p:nvPr/>
            </p:nvSpPr>
            <p:spPr bwMode="auto">
              <a:xfrm>
                <a:off x="631" y="4031"/>
                <a:ext cx="81" cy="659"/>
              </a:xfrm>
              <a:custGeom>
                <a:avLst/>
                <a:gdLst>
                  <a:gd name="T0" fmla="+- 0 649 631"/>
                  <a:gd name="T1" fmla="*/ T0 w 81"/>
                  <a:gd name="T2" fmla="+- 0 4466 4031"/>
                  <a:gd name="T3" fmla="*/ 4466 h 659"/>
                  <a:gd name="T4" fmla="+- 0 631 631"/>
                  <a:gd name="T5" fmla="*/ T4 w 81"/>
                  <a:gd name="T6" fmla="+- 0 4466 4031"/>
                  <a:gd name="T7" fmla="*/ 4466 h 659"/>
                  <a:gd name="T8" fmla="+- 0 631 631"/>
                  <a:gd name="T9" fmla="*/ T8 w 81"/>
                  <a:gd name="T10" fmla="+- 0 4688 4031"/>
                  <a:gd name="T11" fmla="*/ 4688 h 659"/>
                  <a:gd name="T12" fmla="+- 0 632 631"/>
                  <a:gd name="T13" fmla="*/ T12 w 81"/>
                  <a:gd name="T14" fmla="+- 0 4689 4031"/>
                  <a:gd name="T15" fmla="*/ 4689 h 659"/>
                  <a:gd name="T16" fmla="+- 0 711 631"/>
                  <a:gd name="T17" fmla="*/ T16 w 81"/>
                  <a:gd name="T18" fmla="+- 0 4689 4031"/>
                  <a:gd name="T19" fmla="*/ 4689 h 659"/>
                  <a:gd name="T20" fmla="+- 0 710 631"/>
                  <a:gd name="T21" fmla="*/ T20 w 81"/>
                  <a:gd name="T22" fmla="+- 0 4688 4031"/>
                  <a:gd name="T23" fmla="*/ 4688 h 659"/>
                  <a:gd name="T24" fmla="+- 0 710 631"/>
                  <a:gd name="T25" fmla="*/ T24 w 81"/>
                  <a:gd name="T26" fmla="+- 0 4649 4031"/>
                  <a:gd name="T27" fmla="*/ 4649 h 659"/>
                  <a:gd name="T28" fmla="+- 0 667 631"/>
                  <a:gd name="T29" fmla="*/ T28 w 81"/>
                  <a:gd name="T30" fmla="+- 0 4649 4031"/>
                  <a:gd name="T31" fmla="*/ 4649 h 659"/>
                  <a:gd name="T32" fmla="+- 0 663 631"/>
                  <a:gd name="T33" fmla="*/ T32 w 81"/>
                  <a:gd name="T34" fmla="+- 0 4648 4031"/>
                  <a:gd name="T35" fmla="*/ 4648 h 659"/>
                  <a:gd name="T36" fmla="+- 0 642 631"/>
                  <a:gd name="T37" fmla="*/ T36 w 81"/>
                  <a:gd name="T38" fmla="+- 0 4629 4031"/>
                  <a:gd name="T39" fmla="*/ 4629 h 659"/>
                  <a:gd name="T40" fmla="+- 0 642 631"/>
                  <a:gd name="T41" fmla="*/ T40 w 81"/>
                  <a:gd name="T42" fmla="+- 0 4623 4031"/>
                  <a:gd name="T43" fmla="*/ 4623 h 659"/>
                  <a:gd name="T44" fmla="+- 0 660 631"/>
                  <a:gd name="T45" fmla="*/ T44 w 81"/>
                  <a:gd name="T46" fmla="+- 0 4602 4031"/>
                  <a:gd name="T47" fmla="*/ 4602 h 659"/>
                  <a:gd name="T48" fmla="+- 0 657 631"/>
                  <a:gd name="T49" fmla="*/ T48 w 81"/>
                  <a:gd name="T50" fmla="+- 0 4600 4031"/>
                  <a:gd name="T51" fmla="*/ 4600 h 659"/>
                  <a:gd name="T52" fmla="+- 0 645 631"/>
                  <a:gd name="T53" fmla="*/ T52 w 81"/>
                  <a:gd name="T54" fmla="+- 0 4582 4031"/>
                  <a:gd name="T55" fmla="*/ 4582 h 659"/>
                  <a:gd name="T56" fmla="+- 0 645 631"/>
                  <a:gd name="T57" fmla="*/ T56 w 81"/>
                  <a:gd name="T58" fmla="+- 0 4576 4031"/>
                  <a:gd name="T59" fmla="*/ 4576 h 659"/>
                  <a:gd name="T60" fmla="+- 0 669 631"/>
                  <a:gd name="T61" fmla="*/ T60 w 81"/>
                  <a:gd name="T62" fmla="+- 0 4555 4031"/>
                  <a:gd name="T63" fmla="*/ 4555 h 659"/>
                  <a:gd name="T64" fmla="+- 0 710 631"/>
                  <a:gd name="T65" fmla="*/ T64 w 81"/>
                  <a:gd name="T66" fmla="+- 0 4555 4031"/>
                  <a:gd name="T67" fmla="*/ 4555 h 659"/>
                  <a:gd name="T68" fmla="+- 0 710 631"/>
                  <a:gd name="T69" fmla="*/ T68 w 81"/>
                  <a:gd name="T70" fmla="+- 0 4476 4031"/>
                  <a:gd name="T71" fmla="*/ 4476 h 659"/>
                  <a:gd name="T72" fmla="+- 0 666 631"/>
                  <a:gd name="T73" fmla="*/ T72 w 81"/>
                  <a:gd name="T74" fmla="+- 0 4476 4031"/>
                  <a:gd name="T75" fmla="*/ 4476 h 659"/>
                  <a:gd name="T76" fmla="+- 0 661 631"/>
                  <a:gd name="T77" fmla="*/ T76 w 81"/>
                  <a:gd name="T78" fmla="+- 0 4475 4031"/>
                  <a:gd name="T79" fmla="*/ 4475 h 659"/>
                  <a:gd name="T80" fmla="+- 0 654 631"/>
                  <a:gd name="T81" fmla="*/ T80 w 81"/>
                  <a:gd name="T82" fmla="+- 0 4471 4031"/>
                  <a:gd name="T83" fmla="*/ 4471 h 659"/>
                  <a:gd name="T84" fmla="+- 0 651 631"/>
                  <a:gd name="T85" fmla="*/ T84 w 81"/>
                  <a:gd name="T86" fmla="+- 0 4469 4031"/>
                  <a:gd name="T87" fmla="*/ 4469 h 659"/>
                  <a:gd name="T88" fmla="+- 0 649 631"/>
                  <a:gd name="T89" fmla="*/ T88 w 81"/>
                  <a:gd name="T90" fmla="+- 0 4466 4031"/>
                  <a:gd name="T91"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81" h="659">
                    <a:moveTo>
                      <a:pt x="18" y="435"/>
                    </a:moveTo>
                    <a:lnTo>
                      <a:pt x="0" y="435"/>
                    </a:lnTo>
                    <a:lnTo>
                      <a:pt x="0" y="657"/>
                    </a:lnTo>
                    <a:lnTo>
                      <a:pt x="1" y="658"/>
                    </a:lnTo>
                    <a:lnTo>
                      <a:pt x="80" y="658"/>
                    </a:lnTo>
                    <a:lnTo>
                      <a:pt x="79" y="657"/>
                    </a:lnTo>
                    <a:lnTo>
                      <a:pt x="79" y="618"/>
                    </a:lnTo>
                    <a:lnTo>
                      <a:pt x="36" y="618"/>
                    </a:lnTo>
                    <a:lnTo>
                      <a:pt x="32" y="617"/>
                    </a:lnTo>
                    <a:lnTo>
                      <a:pt x="11" y="598"/>
                    </a:lnTo>
                    <a:lnTo>
                      <a:pt x="11" y="592"/>
                    </a:lnTo>
                    <a:lnTo>
                      <a:pt x="29" y="571"/>
                    </a:lnTo>
                    <a:lnTo>
                      <a:pt x="26" y="569"/>
                    </a:lnTo>
                    <a:lnTo>
                      <a:pt x="14" y="551"/>
                    </a:lnTo>
                    <a:lnTo>
                      <a:pt x="14" y="545"/>
                    </a:lnTo>
                    <a:lnTo>
                      <a:pt x="38" y="524"/>
                    </a:lnTo>
                    <a:lnTo>
                      <a:pt x="79" y="524"/>
                    </a:lnTo>
                    <a:lnTo>
                      <a:pt x="79" y="445"/>
                    </a:lnTo>
                    <a:lnTo>
                      <a:pt x="35" y="445"/>
                    </a:lnTo>
                    <a:lnTo>
                      <a:pt x="30" y="444"/>
                    </a:lnTo>
                    <a:lnTo>
                      <a:pt x="23" y="440"/>
                    </a:lnTo>
                    <a:lnTo>
                      <a:pt x="20" y="438"/>
                    </a:lnTo>
                    <a:lnTo>
                      <a:pt x="1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3" name="Freeform 1122"/>
              <p:cNvSpPr>
                <a:spLocks/>
              </p:cNvSpPr>
              <p:nvPr/>
            </p:nvSpPr>
            <p:spPr bwMode="auto">
              <a:xfrm>
                <a:off x="631" y="4031"/>
                <a:ext cx="81" cy="659"/>
              </a:xfrm>
              <a:custGeom>
                <a:avLst/>
                <a:gdLst>
                  <a:gd name="T0" fmla="+- 0 710 631"/>
                  <a:gd name="T1" fmla="*/ T0 w 81"/>
                  <a:gd name="T2" fmla="+- 0 4555 4031"/>
                  <a:gd name="T3" fmla="*/ 4555 h 659"/>
                  <a:gd name="T4" fmla="+- 0 679 631"/>
                  <a:gd name="T5" fmla="*/ T4 w 81"/>
                  <a:gd name="T6" fmla="+- 0 4555 4031"/>
                  <a:gd name="T7" fmla="*/ 4555 h 659"/>
                  <a:gd name="T8" fmla="+- 0 683 631"/>
                  <a:gd name="T9" fmla="*/ T8 w 81"/>
                  <a:gd name="T10" fmla="+- 0 4556 4031"/>
                  <a:gd name="T11" fmla="*/ 4556 h 659"/>
                  <a:gd name="T12" fmla="+- 0 690 631"/>
                  <a:gd name="T13" fmla="*/ T12 w 81"/>
                  <a:gd name="T14" fmla="+- 0 4558 4031"/>
                  <a:gd name="T15" fmla="*/ 4558 h 659"/>
                  <a:gd name="T16" fmla="+- 0 702 631"/>
                  <a:gd name="T17" fmla="*/ T16 w 81"/>
                  <a:gd name="T18" fmla="+- 0 4574 4031"/>
                  <a:gd name="T19" fmla="*/ 4574 h 659"/>
                  <a:gd name="T20" fmla="+- 0 702 631"/>
                  <a:gd name="T21" fmla="*/ T20 w 81"/>
                  <a:gd name="T22" fmla="+- 0 4580 4031"/>
                  <a:gd name="T23" fmla="*/ 4580 h 659"/>
                  <a:gd name="T24" fmla="+- 0 687 631"/>
                  <a:gd name="T25" fmla="*/ T24 w 81"/>
                  <a:gd name="T26" fmla="+- 0 4600 4031"/>
                  <a:gd name="T27" fmla="*/ 4600 h 659"/>
                  <a:gd name="T28" fmla="+- 0 690 631"/>
                  <a:gd name="T29" fmla="*/ T28 w 81"/>
                  <a:gd name="T30" fmla="+- 0 4601 4031"/>
                  <a:gd name="T31" fmla="*/ 4601 h 659"/>
                  <a:gd name="T32" fmla="+- 0 705 631"/>
                  <a:gd name="T33" fmla="*/ T32 w 81"/>
                  <a:gd name="T34" fmla="+- 0 4620 4031"/>
                  <a:gd name="T35" fmla="*/ 4620 h 659"/>
                  <a:gd name="T36" fmla="+- 0 705 631"/>
                  <a:gd name="T37" fmla="*/ T36 w 81"/>
                  <a:gd name="T38" fmla="+- 0 4627 4031"/>
                  <a:gd name="T39" fmla="*/ 4627 h 659"/>
                  <a:gd name="T40" fmla="+- 0 678 631"/>
                  <a:gd name="T41" fmla="*/ T40 w 81"/>
                  <a:gd name="T42" fmla="+- 0 4649 4031"/>
                  <a:gd name="T43" fmla="*/ 4649 h 659"/>
                  <a:gd name="T44" fmla="+- 0 710 631"/>
                  <a:gd name="T45" fmla="*/ T44 w 81"/>
                  <a:gd name="T46" fmla="+- 0 4649 4031"/>
                  <a:gd name="T47" fmla="*/ 4649 h 659"/>
                  <a:gd name="T48" fmla="+- 0 710 631"/>
                  <a:gd name="T49" fmla="*/ T48 w 81"/>
                  <a:gd name="T50" fmla="+- 0 4555 4031"/>
                  <a:gd name="T51" fmla="*/ 4555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1" h="659">
                    <a:moveTo>
                      <a:pt x="79" y="524"/>
                    </a:moveTo>
                    <a:lnTo>
                      <a:pt x="48" y="524"/>
                    </a:lnTo>
                    <a:lnTo>
                      <a:pt x="52" y="525"/>
                    </a:lnTo>
                    <a:lnTo>
                      <a:pt x="59" y="527"/>
                    </a:lnTo>
                    <a:lnTo>
                      <a:pt x="71" y="543"/>
                    </a:lnTo>
                    <a:lnTo>
                      <a:pt x="71" y="549"/>
                    </a:lnTo>
                    <a:lnTo>
                      <a:pt x="56" y="569"/>
                    </a:lnTo>
                    <a:lnTo>
                      <a:pt x="59" y="570"/>
                    </a:lnTo>
                    <a:lnTo>
                      <a:pt x="74" y="589"/>
                    </a:lnTo>
                    <a:lnTo>
                      <a:pt x="74" y="596"/>
                    </a:lnTo>
                    <a:lnTo>
                      <a:pt x="47" y="618"/>
                    </a:lnTo>
                    <a:lnTo>
                      <a:pt x="79" y="618"/>
                    </a:lnTo>
                    <a:lnTo>
                      <a:pt x="79" y="52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4" name="Freeform 1121"/>
              <p:cNvSpPr>
                <a:spLocks/>
              </p:cNvSpPr>
              <p:nvPr/>
            </p:nvSpPr>
            <p:spPr bwMode="auto">
              <a:xfrm>
                <a:off x="631" y="4031"/>
                <a:ext cx="81" cy="659"/>
              </a:xfrm>
              <a:custGeom>
                <a:avLst/>
                <a:gdLst>
                  <a:gd name="T0" fmla="+- 0 710 631"/>
                  <a:gd name="T1" fmla="*/ T0 w 81"/>
                  <a:gd name="T2" fmla="+- 0 4466 4031"/>
                  <a:gd name="T3" fmla="*/ 4466 h 659"/>
                  <a:gd name="T4" fmla="+- 0 696 631"/>
                  <a:gd name="T5" fmla="*/ T4 w 81"/>
                  <a:gd name="T6" fmla="+- 0 4466 4031"/>
                  <a:gd name="T7" fmla="*/ 4466 h 659"/>
                  <a:gd name="T8" fmla="+- 0 694 631"/>
                  <a:gd name="T9" fmla="*/ T8 w 81"/>
                  <a:gd name="T10" fmla="+- 0 4469 4031"/>
                  <a:gd name="T11" fmla="*/ 4469 h 659"/>
                  <a:gd name="T12" fmla="+- 0 691 631"/>
                  <a:gd name="T13" fmla="*/ T12 w 81"/>
                  <a:gd name="T14" fmla="+- 0 4471 4031"/>
                  <a:gd name="T15" fmla="*/ 4471 h 659"/>
                  <a:gd name="T16" fmla="+- 0 684 631"/>
                  <a:gd name="T17" fmla="*/ T16 w 81"/>
                  <a:gd name="T18" fmla="+- 0 4475 4031"/>
                  <a:gd name="T19" fmla="*/ 4475 h 659"/>
                  <a:gd name="T20" fmla="+- 0 678 631"/>
                  <a:gd name="T21" fmla="*/ T20 w 81"/>
                  <a:gd name="T22" fmla="+- 0 4476 4031"/>
                  <a:gd name="T23" fmla="*/ 4476 h 659"/>
                  <a:gd name="T24" fmla="+- 0 710 631"/>
                  <a:gd name="T25" fmla="*/ T24 w 81"/>
                  <a:gd name="T26" fmla="+- 0 4476 4031"/>
                  <a:gd name="T27" fmla="*/ 4476 h 659"/>
                  <a:gd name="T28" fmla="+- 0 710 631"/>
                  <a:gd name="T29" fmla="*/ T28 w 81"/>
                  <a:gd name="T30" fmla="+- 0 4466 4031"/>
                  <a:gd name="T31" fmla="*/ 4466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79" y="435"/>
                    </a:moveTo>
                    <a:lnTo>
                      <a:pt x="65" y="435"/>
                    </a:lnTo>
                    <a:lnTo>
                      <a:pt x="63" y="438"/>
                    </a:lnTo>
                    <a:lnTo>
                      <a:pt x="60" y="440"/>
                    </a:lnTo>
                    <a:lnTo>
                      <a:pt x="53" y="444"/>
                    </a:lnTo>
                    <a:lnTo>
                      <a:pt x="47" y="445"/>
                    </a:lnTo>
                    <a:lnTo>
                      <a:pt x="79" y="445"/>
                    </a:lnTo>
                    <a:lnTo>
                      <a:pt x="79"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5" name="Freeform 1120"/>
              <p:cNvSpPr>
                <a:spLocks/>
              </p:cNvSpPr>
              <p:nvPr/>
            </p:nvSpPr>
            <p:spPr bwMode="auto">
              <a:xfrm>
                <a:off x="631" y="4031"/>
                <a:ext cx="81" cy="659"/>
              </a:xfrm>
              <a:custGeom>
                <a:avLst/>
                <a:gdLst>
                  <a:gd name="T0" fmla="+- 0 710 631"/>
                  <a:gd name="T1" fmla="*/ T0 w 81"/>
                  <a:gd name="T2" fmla="+- 0 4451 4031"/>
                  <a:gd name="T3" fmla="*/ 4451 h 659"/>
                  <a:gd name="T4" fmla="+- 0 703 631"/>
                  <a:gd name="T5" fmla="*/ T4 w 81"/>
                  <a:gd name="T6" fmla="+- 0 4451 4031"/>
                  <a:gd name="T7" fmla="*/ 4451 h 659"/>
                  <a:gd name="T8" fmla="+- 0 702 631"/>
                  <a:gd name="T9" fmla="*/ T8 w 81"/>
                  <a:gd name="T10" fmla="+- 0 4455 4031"/>
                  <a:gd name="T11" fmla="*/ 4455 h 659"/>
                  <a:gd name="T12" fmla="+- 0 701 631"/>
                  <a:gd name="T13" fmla="*/ T12 w 81"/>
                  <a:gd name="T14" fmla="+- 0 4458 4031"/>
                  <a:gd name="T15" fmla="*/ 4458 h 659"/>
                  <a:gd name="T16" fmla="+- 0 699 631"/>
                  <a:gd name="T17" fmla="*/ T16 w 81"/>
                  <a:gd name="T18" fmla="+- 0 4461 4031"/>
                  <a:gd name="T19" fmla="*/ 4461 h 659"/>
                  <a:gd name="T20" fmla="+- 0 710 631"/>
                  <a:gd name="T21" fmla="*/ T20 w 81"/>
                  <a:gd name="T22" fmla="+- 0 4461 4031"/>
                  <a:gd name="T23" fmla="*/ 4461 h 659"/>
                  <a:gd name="T24" fmla="+- 0 710 631"/>
                  <a:gd name="T25" fmla="*/ T24 w 81"/>
                  <a:gd name="T26" fmla="+- 0 4451 4031"/>
                  <a:gd name="T27" fmla="*/ 4451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9" y="420"/>
                    </a:moveTo>
                    <a:lnTo>
                      <a:pt x="72" y="420"/>
                    </a:lnTo>
                    <a:lnTo>
                      <a:pt x="71" y="424"/>
                    </a:lnTo>
                    <a:lnTo>
                      <a:pt x="70" y="427"/>
                    </a:lnTo>
                    <a:lnTo>
                      <a:pt x="68" y="430"/>
                    </a:lnTo>
                    <a:lnTo>
                      <a:pt x="79" y="430"/>
                    </a:lnTo>
                    <a:lnTo>
                      <a:pt x="79"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6" name="Freeform 1119"/>
              <p:cNvSpPr>
                <a:spLocks/>
              </p:cNvSpPr>
              <p:nvPr/>
            </p:nvSpPr>
            <p:spPr bwMode="auto">
              <a:xfrm>
                <a:off x="631" y="4031"/>
                <a:ext cx="81" cy="659"/>
              </a:xfrm>
              <a:custGeom>
                <a:avLst/>
                <a:gdLst>
                  <a:gd name="T0" fmla="+- 0 644 631"/>
                  <a:gd name="T1" fmla="*/ T0 w 81"/>
                  <a:gd name="T2" fmla="+- 0 4451 4031"/>
                  <a:gd name="T3" fmla="*/ 4451 h 659"/>
                  <a:gd name="T4" fmla="+- 0 631 631"/>
                  <a:gd name="T5" fmla="*/ T4 w 81"/>
                  <a:gd name="T6" fmla="+- 0 4451 4031"/>
                  <a:gd name="T7" fmla="*/ 4451 h 659"/>
                  <a:gd name="T8" fmla="+- 0 631 631"/>
                  <a:gd name="T9" fmla="*/ T8 w 81"/>
                  <a:gd name="T10" fmla="+- 0 4461 4031"/>
                  <a:gd name="T11" fmla="*/ 4461 h 659"/>
                  <a:gd name="T12" fmla="+- 0 646 631"/>
                  <a:gd name="T13" fmla="*/ T12 w 81"/>
                  <a:gd name="T14" fmla="+- 0 4461 4031"/>
                  <a:gd name="T15" fmla="*/ 4461 h 659"/>
                  <a:gd name="T16" fmla="+- 0 645 631"/>
                  <a:gd name="T17" fmla="*/ T16 w 81"/>
                  <a:gd name="T18" fmla="+- 0 4458 4031"/>
                  <a:gd name="T19" fmla="*/ 4458 h 659"/>
                  <a:gd name="T20" fmla="+- 0 644 631"/>
                  <a:gd name="T21" fmla="*/ T20 w 81"/>
                  <a:gd name="T22" fmla="+- 0 4455 4031"/>
                  <a:gd name="T23" fmla="*/ 4455 h 659"/>
                  <a:gd name="T24" fmla="+- 0 644 631"/>
                  <a:gd name="T25" fmla="*/ T24 w 81"/>
                  <a:gd name="T26" fmla="+- 0 4451 4031"/>
                  <a:gd name="T27" fmla="*/ 4451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13" y="420"/>
                    </a:moveTo>
                    <a:lnTo>
                      <a:pt x="0" y="420"/>
                    </a:lnTo>
                    <a:lnTo>
                      <a:pt x="0" y="430"/>
                    </a:lnTo>
                    <a:lnTo>
                      <a:pt x="15" y="430"/>
                    </a:lnTo>
                    <a:lnTo>
                      <a:pt x="14" y="427"/>
                    </a:lnTo>
                    <a:lnTo>
                      <a:pt x="13" y="424"/>
                    </a:lnTo>
                    <a:lnTo>
                      <a:pt x="13"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7" name="Freeform 1118"/>
              <p:cNvSpPr>
                <a:spLocks/>
              </p:cNvSpPr>
              <p:nvPr/>
            </p:nvSpPr>
            <p:spPr bwMode="auto">
              <a:xfrm>
                <a:off x="631" y="4031"/>
                <a:ext cx="81" cy="659"/>
              </a:xfrm>
              <a:custGeom>
                <a:avLst/>
                <a:gdLst>
                  <a:gd name="T0" fmla="+- 0 632 631"/>
                  <a:gd name="T1" fmla="*/ T0 w 81"/>
                  <a:gd name="T2" fmla="+- 0 4031 4031"/>
                  <a:gd name="T3" fmla="*/ 4031 h 659"/>
                  <a:gd name="T4" fmla="+- 0 631 631"/>
                  <a:gd name="T5" fmla="*/ T4 w 81"/>
                  <a:gd name="T6" fmla="+- 0 4033 4031"/>
                  <a:gd name="T7" fmla="*/ 4033 h 659"/>
                  <a:gd name="T8" fmla="+- 0 631 631"/>
                  <a:gd name="T9" fmla="*/ T8 w 81"/>
                  <a:gd name="T10" fmla="+- 0 4446 4031"/>
                  <a:gd name="T11" fmla="*/ 4446 h 659"/>
                  <a:gd name="T12" fmla="+- 0 643 631"/>
                  <a:gd name="T13" fmla="*/ T12 w 81"/>
                  <a:gd name="T14" fmla="+- 0 4446 4031"/>
                  <a:gd name="T15" fmla="*/ 4446 h 659"/>
                  <a:gd name="T16" fmla="+- 0 642 631"/>
                  <a:gd name="T17" fmla="*/ T16 w 81"/>
                  <a:gd name="T18" fmla="+- 0 4441 4031"/>
                  <a:gd name="T19" fmla="*/ 4441 h 659"/>
                  <a:gd name="T20" fmla="+- 0 642 631"/>
                  <a:gd name="T21" fmla="*/ T20 w 81"/>
                  <a:gd name="T22" fmla="+- 0 4436 4031"/>
                  <a:gd name="T23" fmla="*/ 4436 h 659"/>
                  <a:gd name="T24" fmla="+- 0 659 631"/>
                  <a:gd name="T25" fmla="*/ T24 w 81"/>
                  <a:gd name="T26" fmla="+- 0 4386 4031"/>
                  <a:gd name="T27" fmla="*/ 4386 h 659"/>
                  <a:gd name="T28" fmla="+- 0 663 631"/>
                  <a:gd name="T29" fmla="*/ T28 w 81"/>
                  <a:gd name="T30" fmla="+- 0 4384 4031"/>
                  <a:gd name="T31" fmla="*/ 4384 h 659"/>
                  <a:gd name="T32" fmla="+- 0 668 631"/>
                  <a:gd name="T33" fmla="*/ T32 w 81"/>
                  <a:gd name="T34" fmla="+- 0 4383 4031"/>
                  <a:gd name="T35" fmla="*/ 4383 h 659"/>
                  <a:gd name="T36" fmla="+- 0 710 631"/>
                  <a:gd name="T37" fmla="*/ T36 w 81"/>
                  <a:gd name="T38" fmla="+- 0 4383 4031"/>
                  <a:gd name="T39" fmla="*/ 4383 h 659"/>
                  <a:gd name="T40" fmla="+- 0 710 631"/>
                  <a:gd name="T41" fmla="*/ T40 w 81"/>
                  <a:gd name="T42" fmla="+- 0 4304 4031"/>
                  <a:gd name="T43" fmla="*/ 4304 h 659"/>
                  <a:gd name="T44" fmla="+- 0 666 631"/>
                  <a:gd name="T45" fmla="*/ T44 w 81"/>
                  <a:gd name="T46" fmla="+- 0 4304 4031"/>
                  <a:gd name="T47" fmla="*/ 4304 h 659"/>
                  <a:gd name="T48" fmla="+- 0 661 631"/>
                  <a:gd name="T49" fmla="*/ T48 w 81"/>
                  <a:gd name="T50" fmla="+- 0 4303 4031"/>
                  <a:gd name="T51" fmla="*/ 4303 h 659"/>
                  <a:gd name="T52" fmla="+- 0 642 631"/>
                  <a:gd name="T53" fmla="*/ T52 w 81"/>
                  <a:gd name="T54" fmla="+- 0 4265 4031"/>
                  <a:gd name="T55" fmla="*/ 4265 h 659"/>
                  <a:gd name="T56" fmla="+- 0 642 631"/>
                  <a:gd name="T57" fmla="*/ T56 w 81"/>
                  <a:gd name="T58" fmla="+- 0 4250 4031"/>
                  <a:gd name="T59" fmla="*/ 4250 h 659"/>
                  <a:gd name="T60" fmla="+- 0 668 631"/>
                  <a:gd name="T61" fmla="*/ T60 w 81"/>
                  <a:gd name="T62" fmla="+- 0 4211 4031"/>
                  <a:gd name="T63" fmla="*/ 4211 h 659"/>
                  <a:gd name="T64" fmla="+- 0 710 631"/>
                  <a:gd name="T65" fmla="*/ T64 w 81"/>
                  <a:gd name="T66" fmla="+- 0 4211 4031"/>
                  <a:gd name="T67" fmla="*/ 4211 h 659"/>
                  <a:gd name="T68" fmla="+- 0 710 631"/>
                  <a:gd name="T69" fmla="*/ T68 w 81"/>
                  <a:gd name="T70" fmla="+- 0 4130 4031"/>
                  <a:gd name="T71" fmla="*/ 4130 h 659"/>
                  <a:gd name="T72" fmla="+- 0 651 631"/>
                  <a:gd name="T73" fmla="*/ T72 w 81"/>
                  <a:gd name="T74" fmla="+- 0 4130 4031"/>
                  <a:gd name="T75" fmla="*/ 4130 h 659"/>
                  <a:gd name="T76" fmla="+- 0 650 631"/>
                  <a:gd name="T77" fmla="*/ T76 w 81"/>
                  <a:gd name="T78" fmla="+- 0 4130 4031"/>
                  <a:gd name="T79" fmla="*/ 4130 h 659"/>
                  <a:gd name="T80" fmla="+- 0 649 631"/>
                  <a:gd name="T81" fmla="*/ T80 w 81"/>
                  <a:gd name="T82" fmla="+- 0 4128 4031"/>
                  <a:gd name="T83" fmla="*/ 4128 h 659"/>
                  <a:gd name="T84" fmla="+- 0 648 631"/>
                  <a:gd name="T85" fmla="*/ T84 w 81"/>
                  <a:gd name="T86" fmla="+- 0 4126 4031"/>
                  <a:gd name="T87" fmla="*/ 4126 h 659"/>
                  <a:gd name="T88" fmla="+- 0 648 631"/>
                  <a:gd name="T89" fmla="*/ T88 w 81"/>
                  <a:gd name="T90" fmla="+- 0 4120 4031"/>
                  <a:gd name="T91" fmla="*/ 4120 h 659"/>
                  <a:gd name="T92" fmla="+- 0 649 631"/>
                  <a:gd name="T93" fmla="*/ T92 w 81"/>
                  <a:gd name="T94" fmla="+- 0 4117 4031"/>
                  <a:gd name="T95" fmla="*/ 4117 h 659"/>
                  <a:gd name="T96" fmla="+- 0 650 631"/>
                  <a:gd name="T97" fmla="*/ T96 w 81"/>
                  <a:gd name="T98" fmla="+- 0 4116 4031"/>
                  <a:gd name="T99" fmla="*/ 4116 h 659"/>
                  <a:gd name="T100" fmla="+- 0 651 631"/>
                  <a:gd name="T101" fmla="*/ T100 w 81"/>
                  <a:gd name="T102" fmla="+- 0 4116 4031"/>
                  <a:gd name="T103" fmla="*/ 4116 h 659"/>
                  <a:gd name="T104" fmla="+- 0 667 631"/>
                  <a:gd name="T105" fmla="*/ T104 w 81"/>
                  <a:gd name="T106" fmla="+- 0 4116 4031"/>
                  <a:gd name="T107" fmla="*/ 4116 h 659"/>
                  <a:gd name="T108" fmla="+- 0 667 631"/>
                  <a:gd name="T109" fmla="*/ T108 w 81"/>
                  <a:gd name="T110" fmla="+- 0 4066 4031"/>
                  <a:gd name="T111" fmla="*/ 4066 h 659"/>
                  <a:gd name="T112" fmla="+- 0 651 631"/>
                  <a:gd name="T113" fmla="*/ T112 w 81"/>
                  <a:gd name="T114" fmla="+- 0 4066 4031"/>
                  <a:gd name="T115" fmla="*/ 4066 h 659"/>
                  <a:gd name="T116" fmla="+- 0 649 631"/>
                  <a:gd name="T117" fmla="*/ T116 w 81"/>
                  <a:gd name="T118" fmla="+- 0 4066 4031"/>
                  <a:gd name="T119" fmla="*/ 4066 h 659"/>
                  <a:gd name="T120" fmla="+- 0 648 631"/>
                  <a:gd name="T121" fmla="*/ T120 w 81"/>
                  <a:gd name="T122" fmla="+- 0 4064 4031"/>
                  <a:gd name="T123" fmla="*/ 4064 h 659"/>
                  <a:gd name="T124" fmla="+- 0 648 631"/>
                  <a:gd name="T125" fmla="*/ T124 w 81"/>
                  <a:gd name="T126" fmla="+- 0 4057 4031"/>
                  <a:gd name="T127" fmla="*/ 4057 h 659"/>
                  <a:gd name="T128" fmla="+- 0 648 631"/>
                  <a:gd name="T129" fmla="*/ T128 w 81"/>
                  <a:gd name="T130" fmla="+- 0 4055 4031"/>
                  <a:gd name="T131" fmla="*/ 4055 h 659"/>
                  <a:gd name="T132" fmla="+- 0 710 631"/>
                  <a:gd name="T133" fmla="*/ T132 w 81"/>
                  <a:gd name="T134" fmla="+- 0 4039 4031"/>
                  <a:gd name="T135" fmla="*/ 4039 h 659"/>
                  <a:gd name="T136" fmla="+- 0 710 631"/>
                  <a:gd name="T137" fmla="*/ T136 w 81"/>
                  <a:gd name="T138" fmla="+- 0 4033 4031"/>
                  <a:gd name="T139" fmla="*/ 4033 h 659"/>
                  <a:gd name="T140" fmla="+- 0 711 631"/>
                  <a:gd name="T141" fmla="*/ T140 w 81"/>
                  <a:gd name="T142" fmla="+- 0 4031 4031"/>
                  <a:gd name="T143" fmla="*/ 4031 h 659"/>
                  <a:gd name="T144" fmla="+- 0 632 631"/>
                  <a:gd name="T145" fmla="*/ T144 w 81"/>
                  <a:gd name="T146" fmla="+- 0 4031 4031"/>
                  <a:gd name="T147"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81" h="659">
                    <a:moveTo>
                      <a:pt x="1" y="0"/>
                    </a:moveTo>
                    <a:lnTo>
                      <a:pt x="0" y="2"/>
                    </a:lnTo>
                    <a:lnTo>
                      <a:pt x="0" y="415"/>
                    </a:lnTo>
                    <a:lnTo>
                      <a:pt x="12" y="415"/>
                    </a:lnTo>
                    <a:lnTo>
                      <a:pt x="11" y="410"/>
                    </a:lnTo>
                    <a:lnTo>
                      <a:pt x="11" y="405"/>
                    </a:lnTo>
                    <a:lnTo>
                      <a:pt x="28" y="355"/>
                    </a:lnTo>
                    <a:lnTo>
                      <a:pt x="32" y="353"/>
                    </a:lnTo>
                    <a:lnTo>
                      <a:pt x="37" y="352"/>
                    </a:lnTo>
                    <a:lnTo>
                      <a:pt x="79" y="352"/>
                    </a:lnTo>
                    <a:lnTo>
                      <a:pt x="79" y="273"/>
                    </a:lnTo>
                    <a:lnTo>
                      <a:pt x="35" y="273"/>
                    </a:lnTo>
                    <a:lnTo>
                      <a:pt x="30" y="272"/>
                    </a:lnTo>
                    <a:lnTo>
                      <a:pt x="11" y="234"/>
                    </a:lnTo>
                    <a:lnTo>
                      <a:pt x="11" y="219"/>
                    </a:lnTo>
                    <a:lnTo>
                      <a:pt x="37" y="180"/>
                    </a:lnTo>
                    <a:lnTo>
                      <a:pt x="79" y="180"/>
                    </a:lnTo>
                    <a:lnTo>
                      <a:pt x="79" y="99"/>
                    </a:lnTo>
                    <a:lnTo>
                      <a:pt x="20" y="99"/>
                    </a:lnTo>
                    <a:lnTo>
                      <a:pt x="19" y="99"/>
                    </a:lnTo>
                    <a:lnTo>
                      <a:pt x="18" y="97"/>
                    </a:lnTo>
                    <a:lnTo>
                      <a:pt x="17" y="95"/>
                    </a:lnTo>
                    <a:lnTo>
                      <a:pt x="17" y="89"/>
                    </a:lnTo>
                    <a:lnTo>
                      <a:pt x="18" y="86"/>
                    </a:lnTo>
                    <a:lnTo>
                      <a:pt x="19" y="85"/>
                    </a:lnTo>
                    <a:lnTo>
                      <a:pt x="20" y="85"/>
                    </a:lnTo>
                    <a:lnTo>
                      <a:pt x="36" y="85"/>
                    </a:lnTo>
                    <a:lnTo>
                      <a:pt x="36" y="35"/>
                    </a:lnTo>
                    <a:lnTo>
                      <a:pt x="20" y="35"/>
                    </a:lnTo>
                    <a:lnTo>
                      <a:pt x="18" y="35"/>
                    </a:lnTo>
                    <a:lnTo>
                      <a:pt x="17" y="33"/>
                    </a:lnTo>
                    <a:lnTo>
                      <a:pt x="17" y="26"/>
                    </a:lnTo>
                    <a:lnTo>
                      <a:pt x="17" y="24"/>
                    </a:lnTo>
                    <a:lnTo>
                      <a:pt x="79" y="8"/>
                    </a:lnTo>
                    <a:lnTo>
                      <a:pt x="79" y="2"/>
                    </a:lnTo>
                    <a:lnTo>
                      <a:pt x="80" y="0"/>
                    </a:lnTo>
                    <a:lnTo>
                      <a:pt x="1"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8" name="Freeform 1117"/>
              <p:cNvSpPr>
                <a:spLocks/>
              </p:cNvSpPr>
              <p:nvPr/>
            </p:nvSpPr>
            <p:spPr bwMode="auto">
              <a:xfrm>
                <a:off x="631" y="4031"/>
                <a:ext cx="81" cy="659"/>
              </a:xfrm>
              <a:custGeom>
                <a:avLst/>
                <a:gdLst>
                  <a:gd name="T0" fmla="+- 0 710 631"/>
                  <a:gd name="T1" fmla="*/ T0 w 81"/>
                  <a:gd name="T2" fmla="+- 0 4383 4031"/>
                  <a:gd name="T3" fmla="*/ 4383 h 659"/>
                  <a:gd name="T4" fmla="+- 0 680 631"/>
                  <a:gd name="T5" fmla="*/ T4 w 81"/>
                  <a:gd name="T6" fmla="+- 0 4383 4031"/>
                  <a:gd name="T7" fmla="*/ 4383 h 659"/>
                  <a:gd name="T8" fmla="+- 0 685 631"/>
                  <a:gd name="T9" fmla="*/ T8 w 81"/>
                  <a:gd name="T10" fmla="+- 0 4384 4031"/>
                  <a:gd name="T11" fmla="*/ 4384 h 659"/>
                  <a:gd name="T12" fmla="+- 0 693 631"/>
                  <a:gd name="T13" fmla="*/ T12 w 81"/>
                  <a:gd name="T14" fmla="+- 0 4388 4031"/>
                  <a:gd name="T15" fmla="*/ 4388 h 659"/>
                  <a:gd name="T16" fmla="+- 0 705 631"/>
                  <a:gd name="T17" fmla="*/ T16 w 81"/>
                  <a:gd name="T18" fmla="+- 0 4422 4031"/>
                  <a:gd name="T19" fmla="*/ 4422 h 659"/>
                  <a:gd name="T20" fmla="+- 0 705 631"/>
                  <a:gd name="T21" fmla="*/ T20 w 81"/>
                  <a:gd name="T22" fmla="+- 0 4436 4031"/>
                  <a:gd name="T23" fmla="*/ 4436 h 659"/>
                  <a:gd name="T24" fmla="+- 0 704 631"/>
                  <a:gd name="T25" fmla="*/ T24 w 81"/>
                  <a:gd name="T26" fmla="+- 0 4441 4031"/>
                  <a:gd name="T27" fmla="*/ 4441 h 659"/>
                  <a:gd name="T28" fmla="+- 0 704 631"/>
                  <a:gd name="T29" fmla="*/ T28 w 81"/>
                  <a:gd name="T30" fmla="+- 0 4446 4031"/>
                  <a:gd name="T31" fmla="*/ 4446 h 659"/>
                  <a:gd name="T32" fmla="+- 0 710 631"/>
                  <a:gd name="T33" fmla="*/ T32 w 81"/>
                  <a:gd name="T34" fmla="+- 0 4446 4031"/>
                  <a:gd name="T35" fmla="*/ 4446 h 659"/>
                  <a:gd name="T36" fmla="+- 0 710 631"/>
                  <a:gd name="T37" fmla="*/ T36 w 81"/>
                  <a:gd name="T38" fmla="+- 0 4383 4031"/>
                  <a:gd name="T39" fmla="*/ 438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81" h="659">
                    <a:moveTo>
                      <a:pt x="79" y="352"/>
                    </a:moveTo>
                    <a:lnTo>
                      <a:pt x="49" y="352"/>
                    </a:lnTo>
                    <a:lnTo>
                      <a:pt x="54" y="353"/>
                    </a:lnTo>
                    <a:lnTo>
                      <a:pt x="62" y="357"/>
                    </a:lnTo>
                    <a:lnTo>
                      <a:pt x="74" y="391"/>
                    </a:lnTo>
                    <a:lnTo>
                      <a:pt x="74" y="405"/>
                    </a:lnTo>
                    <a:lnTo>
                      <a:pt x="73" y="410"/>
                    </a:lnTo>
                    <a:lnTo>
                      <a:pt x="73" y="415"/>
                    </a:lnTo>
                    <a:lnTo>
                      <a:pt x="79" y="415"/>
                    </a:lnTo>
                    <a:lnTo>
                      <a:pt x="79" y="35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9" name="Freeform 1116"/>
              <p:cNvSpPr>
                <a:spLocks/>
              </p:cNvSpPr>
              <p:nvPr/>
            </p:nvSpPr>
            <p:spPr bwMode="auto">
              <a:xfrm>
                <a:off x="631" y="4031"/>
                <a:ext cx="81" cy="659"/>
              </a:xfrm>
              <a:custGeom>
                <a:avLst/>
                <a:gdLst>
                  <a:gd name="T0" fmla="+- 0 710 631"/>
                  <a:gd name="T1" fmla="*/ T0 w 81"/>
                  <a:gd name="T2" fmla="+- 0 4211 4031"/>
                  <a:gd name="T3" fmla="*/ 4211 h 659"/>
                  <a:gd name="T4" fmla="+- 0 680 631"/>
                  <a:gd name="T5" fmla="*/ T4 w 81"/>
                  <a:gd name="T6" fmla="+- 0 4211 4031"/>
                  <a:gd name="T7" fmla="*/ 4211 h 659"/>
                  <a:gd name="T8" fmla="+- 0 685 631"/>
                  <a:gd name="T9" fmla="*/ T8 w 81"/>
                  <a:gd name="T10" fmla="+- 0 4212 4031"/>
                  <a:gd name="T11" fmla="*/ 4212 h 659"/>
                  <a:gd name="T12" fmla="+- 0 693 631"/>
                  <a:gd name="T13" fmla="*/ T12 w 81"/>
                  <a:gd name="T14" fmla="+- 0 4216 4031"/>
                  <a:gd name="T15" fmla="*/ 4216 h 659"/>
                  <a:gd name="T16" fmla="+- 0 705 631"/>
                  <a:gd name="T17" fmla="*/ T16 w 81"/>
                  <a:gd name="T18" fmla="+- 0 4250 4031"/>
                  <a:gd name="T19" fmla="*/ 4250 h 659"/>
                  <a:gd name="T20" fmla="+- 0 705 631"/>
                  <a:gd name="T21" fmla="*/ T20 w 81"/>
                  <a:gd name="T22" fmla="+- 0 4265 4031"/>
                  <a:gd name="T23" fmla="*/ 4265 h 659"/>
                  <a:gd name="T24" fmla="+- 0 704 631"/>
                  <a:gd name="T25" fmla="*/ T24 w 81"/>
                  <a:gd name="T26" fmla="+- 0 4271 4031"/>
                  <a:gd name="T27" fmla="*/ 4271 h 659"/>
                  <a:gd name="T28" fmla="+- 0 703 631"/>
                  <a:gd name="T29" fmla="*/ T28 w 81"/>
                  <a:gd name="T30" fmla="+- 0 4276 4031"/>
                  <a:gd name="T31" fmla="*/ 4276 h 659"/>
                  <a:gd name="T32" fmla="+- 0 702 631"/>
                  <a:gd name="T33" fmla="*/ T32 w 81"/>
                  <a:gd name="T34" fmla="+- 0 4282 4031"/>
                  <a:gd name="T35" fmla="*/ 4282 h 659"/>
                  <a:gd name="T36" fmla="+- 0 678 631"/>
                  <a:gd name="T37" fmla="*/ T36 w 81"/>
                  <a:gd name="T38" fmla="+- 0 4304 4031"/>
                  <a:gd name="T39" fmla="*/ 4304 h 659"/>
                  <a:gd name="T40" fmla="+- 0 710 631"/>
                  <a:gd name="T41" fmla="*/ T40 w 81"/>
                  <a:gd name="T42" fmla="+- 0 4304 4031"/>
                  <a:gd name="T43" fmla="*/ 4304 h 659"/>
                  <a:gd name="T44" fmla="+- 0 710 631"/>
                  <a:gd name="T45" fmla="*/ T44 w 81"/>
                  <a:gd name="T46" fmla="+- 0 4211 4031"/>
                  <a:gd name="T47" fmla="*/ 421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1" h="659">
                    <a:moveTo>
                      <a:pt x="79" y="180"/>
                    </a:moveTo>
                    <a:lnTo>
                      <a:pt x="49" y="180"/>
                    </a:lnTo>
                    <a:lnTo>
                      <a:pt x="54" y="181"/>
                    </a:lnTo>
                    <a:lnTo>
                      <a:pt x="62" y="185"/>
                    </a:lnTo>
                    <a:lnTo>
                      <a:pt x="74" y="219"/>
                    </a:lnTo>
                    <a:lnTo>
                      <a:pt x="74" y="234"/>
                    </a:lnTo>
                    <a:lnTo>
                      <a:pt x="73" y="240"/>
                    </a:lnTo>
                    <a:lnTo>
                      <a:pt x="72" y="245"/>
                    </a:lnTo>
                    <a:lnTo>
                      <a:pt x="71" y="251"/>
                    </a:lnTo>
                    <a:lnTo>
                      <a:pt x="47" y="273"/>
                    </a:lnTo>
                    <a:lnTo>
                      <a:pt x="79" y="273"/>
                    </a:lnTo>
                    <a:lnTo>
                      <a:pt x="79"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0" name="Freeform 1115"/>
              <p:cNvSpPr>
                <a:spLocks/>
              </p:cNvSpPr>
              <p:nvPr/>
            </p:nvSpPr>
            <p:spPr bwMode="auto">
              <a:xfrm>
                <a:off x="631" y="4031"/>
                <a:ext cx="81" cy="659"/>
              </a:xfrm>
              <a:custGeom>
                <a:avLst/>
                <a:gdLst>
                  <a:gd name="T0" fmla="+- 0 710 631"/>
                  <a:gd name="T1" fmla="*/ T0 w 81"/>
                  <a:gd name="T2" fmla="+- 0 4039 4031"/>
                  <a:gd name="T3" fmla="*/ 4039 h 659"/>
                  <a:gd name="T4" fmla="+- 0 681 631"/>
                  <a:gd name="T5" fmla="*/ T4 w 81"/>
                  <a:gd name="T6" fmla="+- 0 4039 4031"/>
                  <a:gd name="T7" fmla="*/ 4039 h 659"/>
                  <a:gd name="T8" fmla="+- 0 684 631"/>
                  <a:gd name="T9" fmla="*/ T8 w 81"/>
                  <a:gd name="T10" fmla="+- 0 4040 4031"/>
                  <a:gd name="T11" fmla="*/ 4040 h 659"/>
                  <a:gd name="T12" fmla="+- 0 685 631"/>
                  <a:gd name="T13" fmla="*/ T12 w 81"/>
                  <a:gd name="T14" fmla="+- 0 4040 4031"/>
                  <a:gd name="T15" fmla="*/ 4040 h 659"/>
                  <a:gd name="T16" fmla="+- 0 685 631"/>
                  <a:gd name="T17" fmla="*/ T16 w 81"/>
                  <a:gd name="T18" fmla="+- 0 4042 4031"/>
                  <a:gd name="T19" fmla="*/ 4042 h 659"/>
                  <a:gd name="T20" fmla="+- 0 685 631"/>
                  <a:gd name="T21" fmla="*/ T20 w 81"/>
                  <a:gd name="T22" fmla="+- 0 4116 4031"/>
                  <a:gd name="T23" fmla="*/ 4116 h 659"/>
                  <a:gd name="T24" fmla="+- 0 700 631"/>
                  <a:gd name="T25" fmla="*/ T24 w 81"/>
                  <a:gd name="T26" fmla="+- 0 4116 4031"/>
                  <a:gd name="T27" fmla="*/ 4116 h 659"/>
                  <a:gd name="T28" fmla="+- 0 701 631"/>
                  <a:gd name="T29" fmla="*/ T28 w 81"/>
                  <a:gd name="T30" fmla="+- 0 4116 4031"/>
                  <a:gd name="T31" fmla="*/ 4116 h 659"/>
                  <a:gd name="T32" fmla="+- 0 702 631"/>
                  <a:gd name="T33" fmla="*/ T32 w 81"/>
                  <a:gd name="T34" fmla="+- 0 4117 4031"/>
                  <a:gd name="T35" fmla="*/ 4117 h 659"/>
                  <a:gd name="T36" fmla="+- 0 702 631"/>
                  <a:gd name="T37" fmla="*/ T36 w 81"/>
                  <a:gd name="T38" fmla="+- 0 4120 4031"/>
                  <a:gd name="T39" fmla="*/ 4120 h 659"/>
                  <a:gd name="T40" fmla="+- 0 702 631"/>
                  <a:gd name="T41" fmla="*/ T40 w 81"/>
                  <a:gd name="T42" fmla="+- 0 4123 4031"/>
                  <a:gd name="T43" fmla="*/ 4123 h 659"/>
                  <a:gd name="T44" fmla="+- 0 702 631"/>
                  <a:gd name="T45" fmla="*/ T44 w 81"/>
                  <a:gd name="T46" fmla="+- 0 4126 4031"/>
                  <a:gd name="T47" fmla="*/ 4126 h 659"/>
                  <a:gd name="T48" fmla="+- 0 702 631"/>
                  <a:gd name="T49" fmla="*/ T48 w 81"/>
                  <a:gd name="T50" fmla="+- 0 4128 4031"/>
                  <a:gd name="T51" fmla="*/ 4128 h 659"/>
                  <a:gd name="T52" fmla="+- 0 701 631"/>
                  <a:gd name="T53" fmla="*/ T52 w 81"/>
                  <a:gd name="T54" fmla="+- 0 4130 4031"/>
                  <a:gd name="T55" fmla="*/ 4130 h 659"/>
                  <a:gd name="T56" fmla="+- 0 700 631"/>
                  <a:gd name="T57" fmla="*/ T56 w 81"/>
                  <a:gd name="T58" fmla="+- 0 4130 4031"/>
                  <a:gd name="T59" fmla="*/ 4130 h 659"/>
                  <a:gd name="T60" fmla="+- 0 710 631"/>
                  <a:gd name="T61" fmla="*/ T60 w 81"/>
                  <a:gd name="T62" fmla="+- 0 4130 4031"/>
                  <a:gd name="T63" fmla="*/ 4130 h 659"/>
                  <a:gd name="T64" fmla="+- 0 710 631"/>
                  <a:gd name="T65" fmla="*/ T64 w 81"/>
                  <a:gd name="T66" fmla="+- 0 4039 4031"/>
                  <a:gd name="T67" fmla="*/ 4039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81" h="659">
                    <a:moveTo>
                      <a:pt x="79" y="8"/>
                    </a:moveTo>
                    <a:lnTo>
                      <a:pt x="50" y="8"/>
                    </a:lnTo>
                    <a:lnTo>
                      <a:pt x="53" y="9"/>
                    </a:lnTo>
                    <a:lnTo>
                      <a:pt x="54" y="9"/>
                    </a:lnTo>
                    <a:lnTo>
                      <a:pt x="54" y="11"/>
                    </a:lnTo>
                    <a:lnTo>
                      <a:pt x="54" y="85"/>
                    </a:lnTo>
                    <a:lnTo>
                      <a:pt x="69" y="85"/>
                    </a:lnTo>
                    <a:lnTo>
                      <a:pt x="70" y="85"/>
                    </a:lnTo>
                    <a:lnTo>
                      <a:pt x="71" y="86"/>
                    </a:lnTo>
                    <a:lnTo>
                      <a:pt x="71" y="89"/>
                    </a:lnTo>
                    <a:lnTo>
                      <a:pt x="71" y="92"/>
                    </a:lnTo>
                    <a:lnTo>
                      <a:pt x="71" y="95"/>
                    </a:lnTo>
                    <a:lnTo>
                      <a:pt x="71" y="97"/>
                    </a:lnTo>
                    <a:lnTo>
                      <a:pt x="70" y="99"/>
                    </a:lnTo>
                    <a:lnTo>
                      <a:pt x="69" y="99"/>
                    </a:lnTo>
                    <a:lnTo>
                      <a:pt x="79" y="99"/>
                    </a:lnTo>
                    <a:lnTo>
                      <a:pt x="79" y="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1" name="Freeform 1114"/>
              <p:cNvSpPr>
                <a:spLocks/>
              </p:cNvSpPr>
              <p:nvPr/>
            </p:nvSpPr>
            <p:spPr bwMode="auto">
              <a:xfrm>
                <a:off x="631" y="4031"/>
                <a:ext cx="81" cy="659"/>
              </a:xfrm>
              <a:custGeom>
                <a:avLst/>
                <a:gdLst>
                  <a:gd name="T0" fmla="+- 0 667 631"/>
                  <a:gd name="T1" fmla="*/ T0 w 81"/>
                  <a:gd name="T2" fmla="+- 0 4057 4031"/>
                  <a:gd name="T3" fmla="*/ 4057 h 659"/>
                  <a:gd name="T4" fmla="+- 0 653 631"/>
                  <a:gd name="T5" fmla="*/ T4 w 81"/>
                  <a:gd name="T6" fmla="+- 0 4065 4031"/>
                  <a:gd name="T7" fmla="*/ 4065 h 659"/>
                  <a:gd name="T8" fmla="+- 0 651 631"/>
                  <a:gd name="T9" fmla="*/ T8 w 81"/>
                  <a:gd name="T10" fmla="+- 0 4066 4031"/>
                  <a:gd name="T11" fmla="*/ 4066 h 659"/>
                  <a:gd name="T12" fmla="+- 0 667 631"/>
                  <a:gd name="T13" fmla="*/ T12 w 81"/>
                  <a:gd name="T14" fmla="+- 0 4066 4031"/>
                  <a:gd name="T15" fmla="*/ 4066 h 659"/>
                  <a:gd name="T16" fmla="+- 0 667 631"/>
                  <a:gd name="T17" fmla="*/ T16 w 81"/>
                  <a:gd name="T18" fmla="+- 0 4057 4031"/>
                  <a:gd name="T19" fmla="*/ 4057 h 659"/>
                </a:gdLst>
                <a:ahLst/>
                <a:cxnLst>
                  <a:cxn ang="0">
                    <a:pos x="T1" y="T3"/>
                  </a:cxn>
                  <a:cxn ang="0">
                    <a:pos x="T5" y="T7"/>
                  </a:cxn>
                  <a:cxn ang="0">
                    <a:pos x="T9" y="T11"/>
                  </a:cxn>
                  <a:cxn ang="0">
                    <a:pos x="T13" y="T15"/>
                  </a:cxn>
                  <a:cxn ang="0">
                    <a:pos x="T17" y="T19"/>
                  </a:cxn>
                </a:cxnLst>
                <a:rect l="0" t="0" r="r" b="b"/>
                <a:pathLst>
                  <a:path w="81" h="659">
                    <a:moveTo>
                      <a:pt x="36" y="26"/>
                    </a:moveTo>
                    <a:lnTo>
                      <a:pt x="22" y="34"/>
                    </a:lnTo>
                    <a:lnTo>
                      <a:pt x="20" y="35"/>
                    </a:lnTo>
                    <a:lnTo>
                      <a:pt x="36" y="35"/>
                    </a:lnTo>
                    <a:lnTo>
                      <a:pt x="36" y="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4" name="Group 1111"/>
            <p:cNvGrpSpPr>
              <a:grpSpLocks/>
            </p:cNvGrpSpPr>
            <p:nvPr/>
          </p:nvGrpSpPr>
          <p:grpSpPr bwMode="auto">
            <a:xfrm>
              <a:off x="631" y="4463"/>
              <a:ext cx="80" cy="2"/>
              <a:chOff x="631" y="4463"/>
              <a:chExt cx="80" cy="2"/>
            </a:xfrm>
          </p:grpSpPr>
          <p:sp>
            <p:nvSpPr>
              <p:cNvPr id="38231" name="Freeform 1112"/>
              <p:cNvSpPr>
                <a:spLocks/>
              </p:cNvSpPr>
              <p:nvPr/>
            </p:nvSpPr>
            <p:spPr bwMode="auto">
              <a:xfrm>
                <a:off x="631" y="4463"/>
                <a:ext cx="80" cy="2"/>
              </a:xfrm>
              <a:custGeom>
                <a:avLst/>
                <a:gdLst>
                  <a:gd name="T0" fmla="+- 0 631 631"/>
                  <a:gd name="T1" fmla="*/ T0 w 80"/>
                  <a:gd name="T2" fmla="+- 0 710 631"/>
                  <a:gd name="T3" fmla="*/ T2 w 80"/>
                </a:gdLst>
                <a:ahLst/>
                <a:cxnLst>
                  <a:cxn ang="0">
                    <a:pos x="T1" y="0"/>
                  </a:cxn>
                  <a:cxn ang="0">
                    <a:pos x="T3" y="0"/>
                  </a:cxn>
                </a:cxnLst>
                <a:rect l="0" t="0" r="r" b="b"/>
                <a:pathLst>
                  <a:path w="80">
                    <a:moveTo>
                      <a:pt x="0" y="0"/>
                    </a:moveTo>
                    <a:lnTo>
                      <a:pt x="7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15" name="Group 1109"/>
            <p:cNvGrpSpPr>
              <a:grpSpLocks/>
            </p:cNvGrpSpPr>
            <p:nvPr/>
          </p:nvGrpSpPr>
          <p:grpSpPr bwMode="auto">
            <a:xfrm>
              <a:off x="631" y="4449"/>
              <a:ext cx="80" cy="2"/>
              <a:chOff x="631" y="4449"/>
              <a:chExt cx="80" cy="2"/>
            </a:xfrm>
          </p:grpSpPr>
          <p:sp>
            <p:nvSpPr>
              <p:cNvPr id="38230" name="Freeform 1110"/>
              <p:cNvSpPr>
                <a:spLocks/>
              </p:cNvSpPr>
              <p:nvPr/>
            </p:nvSpPr>
            <p:spPr bwMode="auto">
              <a:xfrm>
                <a:off x="631" y="4449"/>
                <a:ext cx="80" cy="2"/>
              </a:xfrm>
              <a:custGeom>
                <a:avLst/>
                <a:gdLst>
                  <a:gd name="T0" fmla="+- 0 631 631"/>
                  <a:gd name="T1" fmla="*/ T0 w 80"/>
                  <a:gd name="T2" fmla="+- 0 710 631"/>
                  <a:gd name="T3" fmla="*/ T2 w 80"/>
                </a:gdLst>
                <a:ahLst/>
                <a:cxnLst>
                  <a:cxn ang="0">
                    <a:pos x="T1" y="0"/>
                  </a:cxn>
                  <a:cxn ang="0">
                    <a:pos x="T3" y="0"/>
                  </a:cxn>
                </a:cxnLst>
                <a:rect l="0" t="0" r="r" b="b"/>
                <a:pathLst>
                  <a:path w="80">
                    <a:moveTo>
                      <a:pt x="0" y="0"/>
                    </a:moveTo>
                    <a:lnTo>
                      <a:pt x="7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16" name="Group 1105"/>
            <p:cNvGrpSpPr>
              <a:grpSpLocks/>
            </p:cNvGrpSpPr>
            <p:nvPr/>
          </p:nvGrpSpPr>
          <p:grpSpPr bwMode="auto">
            <a:xfrm>
              <a:off x="660" y="4398"/>
              <a:ext cx="27" cy="238"/>
              <a:chOff x="660" y="4398"/>
              <a:chExt cx="27" cy="238"/>
            </a:xfrm>
          </p:grpSpPr>
          <p:sp>
            <p:nvSpPr>
              <p:cNvPr id="38227" name="Freeform 1108"/>
              <p:cNvSpPr>
                <a:spLocks/>
              </p:cNvSpPr>
              <p:nvPr/>
            </p:nvSpPr>
            <p:spPr bwMode="auto">
              <a:xfrm>
                <a:off x="660" y="4398"/>
                <a:ext cx="27" cy="238"/>
              </a:xfrm>
              <a:custGeom>
                <a:avLst/>
                <a:gdLst>
                  <a:gd name="T0" fmla="+- 0 672 660"/>
                  <a:gd name="T1" fmla="*/ T0 w 27"/>
                  <a:gd name="T2" fmla="+- 0 4608 4398"/>
                  <a:gd name="T3" fmla="*/ 4608 h 238"/>
                  <a:gd name="T4" fmla="+- 0 660 660"/>
                  <a:gd name="T5" fmla="*/ T4 w 27"/>
                  <a:gd name="T6" fmla="+- 0 4624 4398"/>
                  <a:gd name="T7" fmla="*/ 4624 h 238"/>
                  <a:gd name="T8" fmla="+- 0 660 660"/>
                  <a:gd name="T9" fmla="*/ T8 w 27"/>
                  <a:gd name="T10" fmla="+- 0 4628 4398"/>
                  <a:gd name="T11" fmla="*/ 4628 h 238"/>
                  <a:gd name="T12" fmla="+- 0 661 660"/>
                  <a:gd name="T13" fmla="*/ T12 w 27"/>
                  <a:gd name="T14" fmla="+- 0 4630 4398"/>
                  <a:gd name="T15" fmla="*/ 4630 h 238"/>
                  <a:gd name="T16" fmla="+- 0 665 660"/>
                  <a:gd name="T17" fmla="*/ T16 w 27"/>
                  <a:gd name="T18" fmla="+- 0 4634 4398"/>
                  <a:gd name="T19" fmla="*/ 4634 h 238"/>
                  <a:gd name="T20" fmla="+- 0 669 660"/>
                  <a:gd name="T21" fmla="*/ T20 w 27"/>
                  <a:gd name="T22" fmla="+- 0 4635 4398"/>
                  <a:gd name="T23" fmla="*/ 4635 h 238"/>
                  <a:gd name="T24" fmla="+- 0 678 660"/>
                  <a:gd name="T25" fmla="*/ T24 w 27"/>
                  <a:gd name="T26" fmla="+- 0 4635 4398"/>
                  <a:gd name="T27" fmla="*/ 4635 h 238"/>
                  <a:gd name="T28" fmla="+- 0 681 660"/>
                  <a:gd name="T29" fmla="*/ T28 w 27"/>
                  <a:gd name="T30" fmla="+- 0 4634 4398"/>
                  <a:gd name="T31" fmla="*/ 4634 h 238"/>
                  <a:gd name="T32" fmla="+- 0 686 660"/>
                  <a:gd name="T33" fmla="*/ T32 w 27"/>
                  <a:gd name="T34" fmla="+- 0 4630 4398"/>
                  <a:gd name="T35" fmla="*/ 4630 h 238"/>
                  <a:gd name="T36" fmla="+- 0 687 660"/>
                  <a:gd name="T37" fmla="*/ T36 w 27"/>
                  <a:gd name="T38" fmla="+- 0 4628 4398"/>
                  <a:gd name="T39" fmla="*/ 4628 h 238"/>
                  <a:gd name="T40" fmla="+- 0 687 660"/>
                  <a:gd name="T41" fmla="*/ T40 w 27"/>
                  <a:gd name="T42" fmla="+- 0 4624 4398"/>
                  <a:gd name="T43" fmla="*/ 4624 h 238"/>
                  <a:gd name="T44" fmla="+- 0 672 660"/>
                  <a:gd name="T45" fmla="*/ T44 w 27"/>
                  <a:gd name="T46" fmla="+- 0 4608 4398"/>
                  <a:gd name="T47" fmla="*/ 4608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27" h="238">
                    <a:moveTo>
                      <a:pt x="12" y="210"/>
                    </a:moveTo>
                    <a:lnTo>
                      <a:pt x="0" y="226"/>
                    </a:lnTo>
                    <a:lnTo>
                      <a:pt x="0" y="230"/>
                    </a:lnTo>
                    <a:lnTo>
                      <a:pt x="1" y="232"/>
                    </a:lnTo>
                    <a:lnTo>
                      <a:pt x="5" y="236"/>
                    </a:lnTo>
                    <a:lnTo>
                      <a:pt x="9" y="237"/>
                    </a:lnTo>
                    <a:lnTo>
                      <a:pt x="18" y="237"/>
                    </a:lnTo>
                    <a:lnTo>
                      <a:pt x="21" y="236"/>
                    </a:lnTo>
                    <a:lnTo>
                      <a:pt x="26" y="232"/>
                    </a:lnTo>
                    <a:lnTo>
                      <a:pt x="27" y="230"/>
                    </a:lnTo>
                    <a:lnTo>
                      <a:pt x="27" y="226"/>
                    </a:lnTo>
                    <a:lnTo>
                      <a:pt x="12" y="21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28" name="Freeform 1107"/>
              <p:cNvSpPr>
                <a:spLocks/>
              </p:cNvSpPr>
              <p:nvPr/>
            </p:nvSpPr>
            <p:spPr bwMode="auto">
              <a:xfrm>
                <a:off x="660" y="4398"/>
                <a:ext cx="27" cy="238"/>
              </a:xfrm>
              <a:custGeom>
                <a:avLst/>
                <a:gdLst>
                  <a:gd name="T0" fmla="+- 0 675 660"/>
                  <a:gd name="T1" fmla="*/ T0 w 27"/>
                  <a:gd name="T2" fmla="+- 0 4569 4398"/>
                  <a:gd name="T3" fmla="*/ 4569 h 238"/>
                  <a:gd name="T4" fmla="+- 0 669 660"/>
                  <a:gd name="T5" fmla="*/ T4 w 27"/>
                  <a:gd name="T6" fmla="+- 0 4569 4398"/>
                  <a:gd name="T7" fmla="*/ 4569 h 238"/>
                  <a:gd name="T8" fmla="+- 0 667 660"/>
                  <a:gd name="T9" fmla="*/ T8 w 27"/>
                  <a:gd name="T10" fmla="+- 0 4570 4398"/>
                  <a:gd name="T11" fmla="*/ 4570 h 238"/>
                  <a:gd name="T12" fmla="+- 0 663 660"/>
                  <a:gd name="T13" fmla="*/ T12 w 27"/>
                  <a:gd name="T14" fmla="+- 0 4573 4398"/>
                  <a:gd name="T15" fmla="*/ 4573 h 238"/>
                  <a:gd name="T16" fmla="+- 0 662 660"/>
                  <a:gd name="T17" fmla="*/ T16 w 27"/>
                  <a:gd name="T18" fmla="+- 0 4576 4398"/>
                  <a:gd name="T19" fmla="*/ 4576 h 238"/>
                  <a:gd name="T20" fmla="+- 0 662 660"/>
                  <a:gd name="T21" fmla="*/ T20 w 27"/>
                  <a:gd name="T22" fmla="+- 0 4579 4398"/>
                  <a:gd name="T23" fmla="*/ 4579 h 238"/>
                  <a:gd name="T24" fmla="+- 0 674 660"/>
                  <a:gd name="T25" fmla="*/ T24 w 27"/>
                  <a:gd name="T26" fmla="+- 0 4593 4398"/>
                  <a:gd name="T27" fmla="*/ 4593 h 238"/>
                  <a:gd name="T28" fmla="+- 0 678 660"/>
                  <a:gd name="T29" fmla="*/ T28 w 27"/>
                  <a:gd name="T30" fmla="+- 0 4591 4398"/>
                  <a:gd name="T31" fmla="*/ 4591 h 238"/>
                  <a:gd name="T32" fmla="+- 0 680 660"/>
                  <a:gd name="T33" fmla="*/ T32 w 27"/>
                  <a:gd name="T34" fmla="+- 0 4589 4398"/>
                  <a:gd name="T35" fmla="*/ 4589 h 238"/>
                  <a:gd name="T36" fmla="+- 0 684 660"/>
                  <a:gd name="T37" fmla="*/ T36 w 27"/>
                  <a:gd name="T38" fmla="+- 0 4585 4398"/>
                  <a:gd name="T39" fmla="*/ 4585 h 238"/>
                  <a:gd name="T40" fmla="+- 0 685 660"/>
                  <a:gd name="T41" fmla="*/ T40 w 27"/>
                  <a:gd name="T42" fmla="+- 0 4582 4398"/>
                  <a:gd name="T43" fmla="*/ 4582 h 238"/>
                  <a:gd name="T44" fmla="+- 0 685 660"/>
                  <a:gd name="T45" fmla="*/ T44 w 27"/>
                  <a:gd name="T46" fmla="+- 0 4579 4398"/>
                  <a:gd name="T47" fmla="*/ 4579 h 238"/>
                  <a:gd name="T48" fmla="+- 0 675 660"/>
                  <a:gd name="T49" fmla="*/ T48 w 27"/>
                  <a:gd name="T50" fmla="+- 0 4569 4398"/>
                  <a:gd name="T51" fmla="*/ 4569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27" h="238">
                    <a:moveTo>
                      <a:pt x="15" y="171"/>
                    </a:moveTo>
                    <a:lnTo>
                      <a:pt x="9" y="171"/>
                    </a:lnTo>
                    <a:lnTo>
                      <a:pt x="7" y="172"/>
                    </a:lnTo>
                    <a:lnTo>
                      <a:pt x="3" y="175"/>
                    </a:lnTo>
                    <a:lnTo>
                      <a:pt x="2" y="178"/>
                    </a:lnTo>
                    <a:lnTo>
                      <a:pt x="2" y="181"/>
                    </a:lnTo>
                    <a:lnTo>
                      <a:pt x="14" y="195"/>
                    </a:lnTo>
                    <a:lnTo>
                      <a:pt x="18" y="193"/>
                    </a:lnTo>
                    <a:lnTo>
                      <a:pt x="20" y="191"/>
                    </a:lnTo>
                    <a:lnTo>
                      <a:pt x="24" y="187"/>
                    </a:lnTo>
                    <a:lnTo>
                      <a:pt x="25" y="184"/>
                    </a:lnTo>
                    <a:lnTo>
                      <a:pt x="25" y="181"/>
                    </a:lnTo>
                    <a:lnTo>
                      <a:pt x="15" y="17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29" name="Freeform 1106"/>
              <p:cNvSpPr>
                <a:spLocks/>
              </p:cNvSpPr>
              <p:nvPr/>
            </p:nvSpPr>
            <p:spPr bwMode="auto">
              <a:xfrm>
                <a:off x="660" y="4398"/>
                <a:ext cx="27" cy="238"/>
              </a:xfrm>
              <a:custGeom>
                <a:avLst/>
                <a:gdLst>
                  <a:gd name="T0" fmla="+- 0 673 660"/>
                  <a:gd name="T1" fmla="*/ T0 w 27"/>
                  <a:gd name="T2" fmla="+- 0 4398 4398"/>
                  <a:gd name="T3" fmla="*/ 4398 h 238"/>
                  <a:gd name="T4" fmla="+- 0 671 660"/>
                  <a:gd name="T5" fmla="*/ T4 w 27"/>
                  <a:gd name="T6" fmla="+- 0 4398 4398"/>
                  <a:gd name="T7" fmla="*/ 4398 h 238"/>
                  <a:gd name="T8" fmla="+- 0 669 660"/>
                  <a:gd name="T9" fmla="*/ T8 w 27"/>
                  <a:gd name="T10" fmla="+- 0 4398 4398"/>
                  <a:gd name="T11" fmla="*/ 4398 h 238"/>
                  <a:gd name="T12" fmla="+- 0 660 660"/>
                  <a:gd name="T13" fmla="*/ T12 w 27"/>
                  <a:gd name="T14" fmla="+- 0 4435 4398"/>
                  <a:gd name="T15" fmla="*/ 4435 h 238"/>
                  <a:gd name="T16" fmla="+- 0 660 660"/>
                  <a:gd name="T17" fmla="*/ T16 w 27"/>
                  <a:gd name="T18" fmla="+- 0 4441 4398"/>
                  <a:gd name="T19" fmla="*/ 4441 h 238"/>
                  <a:gd name="T20" fmla="+- 0 671 660"/>
                  <a:gd name="T21" fmla="*/ T20 w 27"/>
                  <a:gd name="T22" fmla="+- 0 4462 4398"/>
                  <a:gd name="T23" fmla="*/ 4462 h 238"/>
                  <a:gd name="T24" fmla="+- 0 673 660"/>
                  <a:gd name="T25" fmla="*/ T24 w 27"/>
                  <a:gd name="T26" fmla="+- 0 4462 4398"/>
                  <a:gd name="T27" fmla="*/ 4462 h 238"/>
                  <a:gd name="T28" fmla="+- 0 685 660"/>
                  <a:gd name="T29" fmla="*/ T28 w 27"/>
                  <a:gd name="T30" fmla="+- 0 4451 4398"/>
                  <a:gd name="T31" fmla="*/ 4451 h 238"/>
                  <a:gd name="T32" fmla="+- 0 680 660"/>
                  <a:gd name="T33" fmla="*/ T32 w 27"/>
                  <a:gd name="T34" fmla="+- 0 4451 4398"/>
                  <a:gd name="T35" fmla="*/ 4451 h 238"/>
                  <a:gd name="T36" fmla="+- 0 678 660"/>
                  <a:gd name="T37" fmla="*/ T36 w 27"/>
                  <a:gd name="T38" fmla="+- 0 4449 4398"/>
                  <a:gd name="T39" fmla="*/ 4449 h 238"/>
                  <a:gd name="T40" fmla="+- 0 680 660"/>
                  <a:gd name="T41" fmla="*/ T40 w 27"/>
                  <a:gd name="T42" fmla="+- 0 4446 4398"/>
                  <a:gd name="T43" fmla="*/ 4446 h 238"/>
                  <a:gd name="T44" fmla="+- 0 686 660"/>
                  <a:gd name="T45" fmla="*/ T44 w 27"/>
                  <a:gd name="T46" fmla="+- 0 4446 4398"/>
                  <a:gd name="T47" fmla="*/ 4446 h 238"/>
                  <a:gd name="T48" fmla="+- 0 686 660"/>
                  <a:gd name="T49" fmla="*/ T48 w 27"/>
                  <a:gd name="T50" fmla="+- 0 4444 4398"/>
                  <a:gd name="T51" fmla="*/ 4444 h 238"/>
                  <a:gd name="T52" fmla="+- 0 686 660"/>
                  <a:gd name="T53" fmla="*/ T52 w 27"/>
                  <a:gd name="T54" fmla="+- 0 4442 4398"/>
                  <a:gd name="T55" fmla="*/ 4442 h 238"/>
                  <a:gd name="T56" fmla="+- 0 687 660"/>
                  <a:gd name="T57" fmla="*/ T56 w 27"/>
                  <a:gd name="T58" fmla="+- 0 4422 4398"/>
                  <a:gd name="T59" fmla="*/ 4422 h 238"/>
                  <a:gd name="T60" fmla="+- 0 686 660"/>
                  <a:gd name="T61" fmla="*/ T60 w 27"/>
                  <a:gd name="T62" fmla="+- 0 4416 4398"/>
                  <a:gd name="T63" fmla="*/ 4416 h 238"/>
                  <a:gd name="T64" fmla="+- 0 678 660"/>
                  <a:gd name="T65" fmla="*/ T64 w 27"/>
                  <a:gd name="T66" fmla="+- 0 4398 4398"/>
                  <a:gd name="T67" fmla="*/ 4398 h 238"/>
                  <a:gd name="T68" fmla="+- 0 673 660"/>
                  <a:gd name="T69" fmla="*/ T68 w 27"/>
                  <a:gd name="T70" fmla="+- 0 4398 4398"/>
                  <a:gd name="T71" fmla="*/ 4398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27" h="238">
                    <a:moveTo>
                      <a:pt x="13" y="0"/>
                    </a:moveTo>
                    <a:lnTo>
                      <a:pt x="11" y="0"/>
                    </a:lnTo>
                    <a:lnTo>
                      <a:pt x="9" y="0"/>
                    </a:lnTo>
                    <a:lnTo>
                      <a:pt x="0" y="37"/>
                    </a:lnTo>
                    <a:lnTo>
                      <a:pt x="0" y="43"/>
                    </a:lnTo>
                    <a:lnTo>
                      <a:pt x="11" y="64"/>
                    </a:lnTo>
                    <a:lnTo>
                      <a:pt x="13" y="64"/>
                    </a:lnTo>
                    <a:lnTo>
                      <a:pt x="25" y="53"/>
                    </a:lnTo>
                    <a:lnTo>
                      <a:pt x="20" y="53"/>
                    </a:lnTo>
                    <a:lnTo>
                      <a:pt x="18" y="51"/>
                    </a:lnTo>
                    <a:lnTo>
                      <a:pt x="20" y="48"/>
                    </a:lnTo>
                    <a:lnTo>
                      <a:pt x="26" y="48"/>
                    </a:lnTo>
                    <a:lnTo>
                      <a:pt x="26" y="46"/>
                    </a:lnTo>
                    <a:lnTo>
                      <a:pt x="26" y="44"/>
                    </a:lnTo>
                    <a:lnTo>
                      <a:pt x="27" y="24"/>
                    </a:lnTo>
                    <a:lnTo>
                      <a:pt x="26" y="18"/>
                    </a:lnTo>
                    <a:lnTo>
                      <a:pt x="18" y="0"/>
                    </a:lnTo>
                    <a:lnTo>
                      <a:pt x="1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7" name="Group 1103"/>
            <p:cNvGrpSpPr>
              <a:grpSpLocks/>
            </p:cNvGrpSpPr>
            <p:nvPr/>
          </p:nvGrpSpPr>
          <p:grpSpPr bwMode="auto">
            <a:xfrm>
              <a:off x="678" y="4446"/>
              <a:ext cx="9" cy="6"/>
              <a:chOff x="678" y="4446"/>
              <a:chExt cx="9" cy="6"/>
            </a:xfrm>
          </p:grpSpPr>
          <p:sp>
            <p:nvSpPr>
              <p:cNvPr id="38226" name="Freeform 1104"/>
              <p:cNvSpPr>
                <a:spLocks/>
              </p:cNvSpPr>
              <p:nvPr/>
            </p:nvSpPr>
            <p:spPr bwMode="auto">
              <a:xfrm>
                <a:off x="678" y="4446"/>
                <a:ext cx="9" cy="6"/>
              </a:xfrm>
              <a:custGeom>
                <a:avLst/>
                <a:gdLst>
                  <a:gd name="T0" fmla="+- 0 686 678"/>
                  <a:gd name="T1" fmla="*/ T0 w 9"/>
                  <a:gd name="T2" fmla="+- 0 4446 4446"/>
                  <a:gd name="T3" fmla="*/ 4446 h 6"/>
                  <a:gd name="T4" fmla="+- 0 680 678"/>
                  <a:gd name="T5" fmla="*/ T4 w 9"/>
                  <a:gd name="T6" fmla="+- 0 4446 4446"/>
                  <a:gd name="T7" fmla="*/ 4446 h 6"/>
                  <a:gd name="T8" fmla="+- 0 678 678"/>
                  <a:gd name="T9" fmla="*/ T8 w 9"/>
                  <a:gd name="T10" fmla="+- 0 4449 4446"/>
                  <a:gd name="T11" fmla="*/ 4449 h 6"/>
                  <a:gd name="T12" fmla="+- 0 680 678"/>
                  <a:gd name="T13" fmla="*/ T12 w 9"/>
                  <a:gd name="T14" fmla="+- 0 4451 4446"/>
                  <a:gd name="T15" fmla="*/ 4451 h 6"/>
                  <a:gd name="T16" fmla="+- 0 685 678"/>
                  <a:gd name="T17" fmla="*/ T16 w 9"/>
                  <a:gd name="T18" fmla="+- 0 4451 4446"/>
                  <a:gd name="T19" fmla="*/ 4451 h 6"/>
                  <a:gd name="T20" fmla="+- 0 685 678"/>
                  <a:gd name="T21" fmla="*/ T20 w 9"/>
                  <a:gd name="T22" fmla="+- 0 4449 4446"/>
                  <a:gd name="T23" fmla="*/ 4449 h 6"/>
                  <a:gd name="T24" fmla="+- 0 686 678"/>
                  <a:gd name="T25" fmla="*/ T24 w 9"/>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9" h="6">
                    <a:moveTo>
                      <a:pt x="8" y="0"/>
                    </a:moveTo>
                    <a:lnTo>
                      <a:pt x="2" y="0"/>
                    </a:lnTo>
                    <a:lnTo>
                      <a:pt x="0" y="3"/>
                    </a:lnTo>
                    <a:lnTo>
                      <a:pt x="2" y="5"/>
                    </a:lnTo>
                    <a:lnTo>
                      <a:pt x="7" y="5"/>
                    </a:lnTo>
                    <a:lnTo>
                      <a:pt x="7" y="3"/>
                    </a:lnTo>
                    <a:lnTo>
                      <a:pt x="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8" name="Group 1100"/>
            <p:cNvGrpSpPr>
              <a:grpSpLocks/>
            </p:cNvGrpSpPr>
            <p:nvPr/>
          </p:nvGrpSpPr>
          <p:grpSpPr bwMode="auto">
            <a:xfrm>
              <a:off x="660" y="4225"/>
              <a:ext cx="27" cy="65"/>
              <a:chOff x="660" y="4225"/>
              <a:chExt cx="27" cy="65"/>
            </a:xfrm>
          </p:grpSpPr>
          <p:sp>
            <p:nvSpPr>
              <p:cNvPr id="38224" name="Freeform 1102"/>
              <p:cNvSpPr>
                <a:spLocks/>
              </p:cNvSpPr>
              <p:nvPr/>
            </p:nvSpPr>
            <p:spPr bwMode="auto">
              <a:xfrm>
                <a:off x="660" y="4225"/>
                <a:ext cx="27" cy="65"/>
              </a:xfrm>
              <a:custGeom>
                <a:avLst/>
                <a:gdLst>
                  <a:gd name="T0" fmla="+- 0 673 660"/>
                  <a:gd name="T1" fmla="*/ T0 w 27"/>
                  <a:gd name="T2" fmla="+- 0 4225 4225"/>
                  <a:gd name="T3" fmla="*/ 4225 h 65"/>
                  <a:gd name="T4" fmla="+- 0 671 660"/>
                  <a:gd name="T5" fmla="*/ T4 w 27"/>
                  <a:gd name="T6" fmla="+- 0 4225 4225"/>
                  <a:gd name="T7" fmla="*/ 4225 h 65"/>
                  <a:gd name="T8" fmla="+- 0 669 660"/>
                  <a:gd name="T9" fmla="*/ T8 w 27"/>
                  <a:gd name="T10" fmla="+- 0 4226 4225"/>
                  <a:gd name="T11" fmla="*/ 4226 h 65"/>
                  <a:gd name="T12" fmla="+- 0 660 660"/>
                  <a:gd name="T13" fmla="*/ T12 w 27"/>
                  <a:gd name="T14" fmla="+- 0 4263 4225"/>
                  <a:gd name="T15" fmla="*/ 4263 h 65"/>
                  <a:gd name="T16" fmla="+- 0 660 660"/>
                  <a:gd name="T17" fmla="*/ T16 w 27"/>
                  <a:gd name="T18" fmla="+- 0 4268 4225"/>
                  <a:gd name="T19" fmla="*/ 4268 h 65"/>
                  <a:gd name="T20" fmla="+- 0 671 660"/>
                  <a:gd name="T21" fmla="*/ T20 w 27"/>
                  <a:gd name="T22" fmla="+- 0 4289 4225"/>
                  <a:gd name="T23" fmla="*/ 4289 h 65"/>
                  <a:gd name="T24" fmla="+- 0 673 660"/>
                  <a:gd name="T25" fmla="*/ T24 w 27"/>
                  <a:gd name="T26" fmla="+- 0 4289 4225"/>
                  <a:gd name="T27" fmla="*/ 4289 h 65"/>
                  <a:gd name="T28" fmla="+- 0 687 660"/>
                  <a:gd name="T29" fmla="*/ T28 w 27"/>
                  <a:gd name="T30" fmla="+- 0 4250 4225"/>
                  <a:gd name="T31" fmla="*/ 4250 h 65"/>
                  <a:gd name="T32" fmla="+- 0 686 660"/>
                  <a:gd name="T33" fmla="*/ T32 w 27"/>
                  <a:gd name="T34" fmla="+- 0 4243 4225"/>
                  <a:gd name="T35" fmla="*/ 4243 h 65"/>
                  <a:gd name="T36" fmla="+- 0 673 660"/>
                  <a:gd name="T37" fmla="*/ T36 w 27"/>
                  <a:gd name="T38" fmla="+- 0 4225 4225"/>
                  <a:gd name="T39" fmla="*/ 4225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7" h="65">
                    <a:moveTo>
                      <a:pt x="13" y="0"/>
                    </a:moveTo>
                    <a:lnTo>
                      <a:pt x="11" y="0"/>
                    </a:lnTo>
                    <a:lnTo>
                      <a:pt x="9" y="1"/>
                    </a:lnTo>
                    <a:lnTo>
                      <a:pt x="0" y="38"/>
                    </a:lnTo>
                    <a:lnTo>
                      <a:pt x="0" y="43"/>
                    </a:lnTo>
                    <a:lnTo>
                      <a:pt x="11" y="64"/>
                    </a:lnTo>
                    <a:lnTo>
                      <a:pt x="13" y="64"/>
                    </a:lnTo>
                    <a:lnTo>
                      <a:pt x="27" y="25"/>
                    </a:lnTo>
                    <a:lnTo>
                      <a:pt x="26" y="18"/>
                    </a:lnTo>
                    <a:lnTo>
                      <a:pt x="1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225" name="Picture 11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19" name="Group 1098"/>
            <p:cNvGrpSpPr>
              <a:grpSpLocks/>
            </p:cNvGrpSpPr>
            <p:nvPr/>
          </p:nvGrpSpPr>
          <p:grpSpPr bwMode="auto">
            <a:xfrm>
              <a:off x="618" y="4019"/>
              <a:ext cx="2" cy="656"/>
              <a:chOff x="618" y="4019"/>
              <a:chExt cx="2" cy="656"/>
            </a:xfrm>
          </p:grpSpPr>
          <p:sp>
            <p:nvSpPr>
              <p:cNvPr id="38223" name="Freeform 1099"/>
              <p:cNvSpPr>
                <a:spLocks/>
              </p:cNvSpPr>
              <p:nvPr/>
            </p:nvSpPr>
            <p:spPr bwMode="auto">
              <a:xfrm>
                <a:off x="618"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0" name="Group 1096"/>
            <p:cNvGrpSpPr>
              <a:grpSpLocks/>
            </p:cNvGrpSpPr>
            <p:nvPr/>
          </p:nvGrpSpPr>
          <p:grpSpPr bwMode="auto">
            <a:xfrm>
              <a:off x="617" y="4018"/>
              <a:ext cx="82" cy="2"/>
              <a:chOff x="617" y="4018"/>
              <a:chExt cx="82" cy="2"/>
            </a:xfrm>
          </p:grpSpPr>
          <p:sp>
            <p:nvSpPr>
              <p:cNvPr id="38222" name="Freeform 1097"/>
              <p:cNvSpPr>
                <a:spLocks/>
              </p:cNvSpPr>
              <p:nvPr/>
            </p:nvSpPr>
            <p:spPr bwMode="auto">
              <a:xfrm>
                <a:off x="617" y="4018"/>
                <a:ext cx="82" cy="2"/>
              </a:xfrm>
              <a:custGeom>
                <a:avLst/>
                <a:gdLst>
                  <a:gd name="T0" fmla="+- 0 617 617"/>
                  <a:gd name="T1" fmla="*/ T0 w 82"/>
                  <a:gd name="T2" fmla="+- 0 698 617"/>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1" name="Group 1094"/>
            <p:cNvGrpSpPr>
              <a:grpSpLocks/>
            </p:cNvGrpSpPr>
            <p:nvPr/>
          </p:nvGrpSpPr>
          <p:grpSpPr bwMode="auto">
            <a:xfrm>
              <a:off x="618" y="4674"/>
              <a:ext cx="80" cy="2"/>
              <a:chOff x="618" y="4674"/>
              <a:chExt cx="80" cy="2"/>
            </a:xfrm>
          </p:grpSpPr>
          <p:sp>
            <p:nvSpPr>
              <p:cNvPr id="38221" name="Freeform 1095"/>
              <p:cNvSpPr>
                <a:spLocks/>
              </p:cNvSpPr>
              <p:nvPr/>
            </p:nvSpPr>
            <p:spPr bwMode="auto">
              <a:xfrm>
                <a:off x="618" y="4674"/>
                <a:ext cx="80" cy="2"/>
              </a:xfrm>
              <a:custGeom>
                <a:avLst/>
                <a:gdLst>
                  <a:gd name="T0" fmla="+- 0 618 618"/>
                  <a:gd name="T1" fmla="*/ T0 w 80"/>
                  <a:gd name="T2" fmla="+- 0 698 61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2" name="Group 1092"/>
            <p:cNvGrpSpPr>
              <a:grpSpLocks/>
            </p:cNvGrpSpPr>
            <p:nvPr/>
          </p:nvGrpSpPr>
          <p:grpSpPr bwMode="auto">
            <a:xfrm>
              <a:off x="619" y="4672"/>
              <a:ext cx="80" cy="2"/>
              <a:chOff x="619" y="4672"/>
              <a:chExt cx="80" cy="2"/>
            </a:xfrm>
          </p:grpSpPr>
          <p:sp>
            <p:nvSpPr>
              <p:cNvPr id="38220" name="Freeform 1093"/>
              <p:cNvSpPr>
                <a:spLocks/>
              </p:cNvSpPr>
              <p:nvPr/>
            </p:nvSpPr>
            <p:spPr bwMode="auto">
              <a:xfrm>
                <a:off x="619" y="4672"/>
                <a:ext cx="80" cy="2"/>
              </a:xfrm>
              <a:custGeom>
                <a:avLst/>
                <a:gdLst>
                  <a:gd name="T0" fmla="+- 0 619 619"/>
                  <a:gd name="T1" fmla="*/ T0 w 80"/>
                  <a:gd name="T2" fmla="+- 0 698 61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3" name="Group 1088"/>
            <p:cNvGrpSpPr>
              <a:grpSpLocks/>
            </p:cNvGrpSpPr>
            <p:nvPr/>
          </p:nvGrpSpPr>
          <p:grpSpPr bwMode="auto">
            <a:xfrm>
              <a:off x="648" y="4039"/>
              <a:ext cx="55" cy="91"/>
              <a:chOff x="648" y="4039"/>
              <a:chExt cx="55" cy="91"/>
            </a:xfrm>
          </p:grpSpPr>
          <p:sp>
            <p:nvSpPr>
              <p:cNvPr id="38217" name="Freeform 1091"/>
              <p:cNvSpPr>
                <a:spLocks/>
              </p:cNvSpPr>
              <p:nvPr/>
            </p:nvSpPr>
            <p:spPr bwMode="auto">
              <a:xfrm>
                <a:off x="648" y="4039"/>
                <a:ext cx="55" cy="91"/>
              </a:xfrm>
              <a:custGeom>
                <a:avLst/>
                <a:gdLst>
                  <a:gd name="T0" fmla="+- 0 700 648"/>
                  <a:gd name="T1" fmla="*/ T0 w 55"/>
                  <a:gd name="T2" fmla="+- 0 4116 4039"/>
                  <a:gd name="T3" fmla="*/ 4116 h 91"/>
                  <a:gd name="T4" fmla="+- 0 651 648"/>
                  <a:gd name="T5" fmla="*/ T4 w 55"/>
                  <a:gd name="T6" fmla="+- 0 4116 4039"/>
                  <a:gd name="T7" fmla="*/ 4116 h 91"/>
                  <a:gd name="T8" fmla="+- 0 650 648"/>
                  <a:gd name="T9" fmla="*/ T8 w 55"/>
                  <a:gd name="T10" fmla="+- 0 4116 4039"/>
                  <a:gd name="T11" fmla="*/ 4116 h 91"/>
                  <a:gd name="T12" fmla="+- 0 649 648"/>
                  <a:gd name="T13" fmla="*/ T12 w 55"/>
                  <a:gd name="T14" fmla="+- 0 4117 4039"/>
                  <a:gd name="T15" fmla="*/ 4117 h 91"/>
                  <a:gd name="T16" fmla="+- 0 648 648"/>
                  <a:gd name="T17" fmla="*/ T16 w 55"/>
                  <a:gd name="T18" fmla="+- 0 4120 4039"/>
                  <a:gd name="T19" fmla="*/ 4120 h 91"/>
                  <a:gd name="T20" fmla="+- 0 648 648"/>
                  <a:gd name="T21" fmla="*/ T20 w 55"/>
                  <a:gd name="T22" fmla="+- 0 4126 4039"/>
                  <a:gd name="T23" fmla="*/ 4126 h 91"/>
                  <a:gd name="T24" fmla="+- 0 649 648"/>
                  <a:gd name="T25" fmla="*/ T24 w 55"/>
                  <a:gd name="T26" fmla="+- 0 4128 4039"/>
                  <a:gd name="T27" fmla="*/ 4128 h 91"/>
                  <a:gd name="T28" fmla="+- 0 650 648"/>
                  <a:gd name="T29" fmla="*/ T28 w 55"/>
                  <a:gd name="T30" fmla="+- 0 4130 4039"/>
                  <a:gd name="T31" fmla="*/ 4130 h 91"/>
                  <a:gd name="T32" fmla="+- 0 651 648"/>
                  <a:gd name="T33" fmla="*/ T32 w 55"/>
                  <a:gd name="T34" fmla="+- 0 4130 4039"/>
                  <a:gd name="T35" fmla="*/ 4130 h 91"/>
                  <a:gd name="T36" fmla="+- 0 700 648"/>
                  <a:gd name="T37" fmla="*/ T36 w 55"/>
                  <a:gd name="T38" fmla="+- 0 4130 4039"/>
                  <a:gd name="T39" fmla="*/ 4130 h 91"/>
                  <a:gd name="T40" fmla="+- 0 701 648"/>
                  <a:gd name="T41" fmla="*/ T40 w 55"/>
                  <a:gd name="T42" fmla="+- 0 4130 4039"/>
                  <a:gd name="T43" fmla="*/ 4130 h 91"/>
                  <a:gd name="T44" fmla="+- 0 702 648"/>
                  <a:gd name="T45" fmla="*/ T44 w 55"/>
                  <a:gd name="T46" fmla="+- 0 4128 4039"/>
                  <a:gd name="T47" fmla="*/ 4128 h 91"/>
                  <a:gd name="T48" fmla="+- 0 702 648"/>
                  <a:gd name="T49" fmla="*/ T48 w 55"/>
                  <a:gd name="T50" fmla="+- 0 4126 4039"/>
                  <a:gd name="T51" fmla="*/ 4126 h 91"/>
                  <a:gd name="T52" fmla="+- 0 702 648"/>
                  <a:gd name="T53" fmla="*/ T52 w 55"/>
                  <a:gd name="T54" fmla="+- 0 4120 4039"/>
                  <a:gd name="T55" fmla="*/ 4120 h 91"/>
                  <a:gd name="T56" fmla="+- 0 702 648"/>
                  <a:gd name="T57" fmla="*/ T56 w 55"/>
                  <a:gd name="T58" fmla="+- 0 4117 4039"/>
                  <a:gd name="T59" fmla="*/ 4117 h 91"/>
                  <a:gd name="T60" fmla="+- 0 701 648"/>
                  <a:gd name="T61" fmla="*/ T60 w 55"/>
                  <a:gd name="T62" fmla="+- 0 4116 4039"/>
                  <a:gd name="T63" fmla="*/ 4116 h 91"/>
                  <a:gd name="T64" fmla="+- 0 700 648"/>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7"/>
                    </a:moveTo>
                    <a:lnTo>
                      <a:pt x="3" y="77"/>
                    </a:lnTo>
                    <a:lnTo>
                      <a:pt x="2" y="77"/>
                    </a:lnTo>
                    <a:lnTo>
                      <a:pt x="1" y="78"/>
                    </a:lnTo>
                    <a:lnTo>
                      <a:pt x="0" y="81"/>
                    </a:lnTo>
                    <a:lnTo>
                      <a:pt x="0" y="87"/>
                    </a:lnTo>
                    <a:lnTo>
                      <a:pt x="1" y="89"/>
                    </a:lnTo>
                    <a:lnTo>
                      <a:pt x="2" y="91"/>
                    </a:lnTo>
                    <a:lnTo>
                      <a:pt x="3" y="91"/>
                    </a:lnTo>
                    <a:lnTo>
                      <a:pt x="52" y="91"/>
                    </a:lnTo>
                    <a:lnTo>
                      <a:pt x="53" y="91"/>
                    </a:lnTo>
                    <a:lnTo>
                      <a:pt x="54" y="89"/>
                    </a:lnTo>
                    <a:lnTo>
                      <a:pt x="54" y="87"/>
                    </a:lnTo>
                    <a:lnTo>
                      <a:pt x="54" y="81"/>
                    </a:lnTo>
                    <a:lnTo>
                      <a:pt x="54" y="78"/>
                    </a:lnTo>
                    <a:lnTo>
                      <a:pt x="53" y="77"/>
                    </a:lnTo>
                    <a:lnTo>
                      <a:pt x="52"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8" name="Freeform 1090"/>
              <p:cNvSpPr>
                <a:spLocks/>
              </p:cNvSpPr>
              <p:nvPr/>
            </p:nvSpPr>
            <p:spPr bwMode="auto">
              <a:xfrm>
                <a:off x="648" y="4039"/>
                <a:ext cx="55" cy="91"/>
              </a:xfrm>
              <a:custGeom>
                <a:avLst/>
                <a:gdLst>
                  <a:gd name="T0" fmla="+- 0 685 648"/>
                  <a:gd name="T1" fmla="*/ T0 w 55"/>
                  <a:gd name="T2" fmla="+- 0 4057 4039"/>
                  <a:gd name="T3" fmla="*/ 4057 h 91"/>
                  <a:gd name="T4" fmla="+- 0 667 648"/>
                  <a:gd name="T5" fmla="*/ T4 w 55"/>
                  <a:gd name="T6" fmla="+- 0 4057 4039"/>
                  <a:gd name="T7" fmla="*/ 4057 h 91"/>
                  <a:gd name="T8" fmla="+- 0 667 648"/>
                  <a:gd name="T9" fmla="*/ T8 w 55"/>
                  <a:gd name="T10" fmla="+- 0 4116 4039"/>
                  <a:gd name="T11" fmla="*/ 4116 h 91"/>
                  <a:gd name="T12" fmla="+- 0 685 648"/>
                  <a:gd name="T13" fmla="*/ T12 w 55"/>
                  <a:gd name="T14" fmla="+- 0 4116 4039"/>
                  <a:gd name="T15" fmla="*/ 4116 h 91"/>
                  <a:gd name="T16" fmla="+- 0 685 648"/>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9" name="Freeform 1089"/>
              <p:cNvSpPr>
                <a:spLocks/>
              </p:cNvSpPr>
              <p:nvPr/>
            </p:nvSpPr>
            <p:spPr bwMode="auto">
              <a:xfrm>
                <a:off x="648" y="4039"/>
                <a:ext cx="55" cy="91"/>
              </a:xfrm>
              <a:custGeom>
                <a:avLst/>
                <a:gdLst>
                  <a:gd name="T0" fmla="+- 0 681 648"/>
                  <a:gd name="T1" fmla="*/ T0 w 55"/>
                  <a:gd name="T2" fmla="+- 0 4039 4039"/>
                  <a:gd name="T3" fmla="*/ 4039 h 91"/>
                  <a:gd name="T4" fmla="+- 0 648 648"/>
                  <a:gd name="T5" fmla="*/ T4 w 55"/>
                  <a:gd name="T6" fmla="+- 0 4060 4039"/>
                  <a:gd name="T7" fmla="*/ 4060 h 91"/>
                  <a:gd name="T8" fmla="+- 0 648 648"/>
                  <a:gd name="T9" fmla="*/ T8 w 55"/>
                  <a:gd name="T10" fmla="+- 0 4064 4039"/>
                  <a:gd name="T11" fmla="*/ 4064 h 91"/>
                  <a:gd name="T12" fmla="+- 0 649 648"/>
                  <a:gd name="T13" fmla="*/ T12 w 55"/>
                  <a:gd name="T14" fmla="+- 0 4066 4039"/>
                  <a:gd name="T15" fmla="*/ 4066 h 91"/>
                  <a:gd name="T16" fmla="+- 0 651 648"/>
                  <a:gd name="T17" fmla="*/ T16 w 55"/>
                  <a:gd name="T18" fmla="+- 0 4066 4039"/>
                  <a:gd name="T19" fmla="*/ 4066 h 91"/>
                  <a:gd name="T20" fmla="+- 0 653 648"/>
                  <a:gd name="T21" fmla="*/ T20 w 55"/>
                  <a:gd name="T22" fmla="+- 0 4065 4039"/>
                  <a:gd name="T23" fmla="*/ 4065 h 91"/>
                  <a:gd name="T24" fmla="+- 0 667 648"/>
                  <a:gd name="T25" fmla="*/ T24 w 55"/>
                  <a:gd name="T26" fmla="+- 0 4057 4039"/>
                  <a:gd name="T27" fmla="*/ 4057 h 91"/>
                  <a:gd name="T28" fmla="+- 0 685 648"/>
                  <a:gd name="T29" fmla="*/ T28 w 55"/>
                  <a:gd name="T30" fmla="+- 0 4057 4039"/>
                  <a:gd name="T31" fmla="*/ 4057 h 91"/>
                  <a:gd name="T32" fmla="+- 0 685 648"/>
                  <a:gd name="T33" fmla="*/ T32 w 55"/>
                  <a:gd name="T34" fmla="+- 0 4042 4039"/>
                  <a:gd name="T35" fmla="*/ 4042 h 91"/>
                  <a:gd name="T36" fmla="+- 0 685 648"/>
                  <a:gd name="T37" fmla="*/ T36 w 55"/>
                  <a:gd name="T38" fmla="+- 0 4040 4039"/>
                  <a:gd name="T39" fmla="*/ 4040 h 91"/>
                  <a:gd name="T40" fmla="+- 0 684 648"/>
                  <a:gd name="T41" fmla="*/ T40 w 55"/>
                  <a:gd name="T42" fmla="+- 0 4040 4039"/>
                  <a:gd name="T43" fmla="*/ 4040 h 91"/>
                  <a:gd name="T44" fmla="+- 0 681 648"/>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1"/>
                    </a:lnTo>
                    <a:lnTo>
                      <a:pt x="0" y="25"/>
                    </a:lnTo>
                    <a:lnTo>
                      <a:pt x="1" y="27"/>
                    </a:lnTo>
                    <a:lnTo>
                      <a:pt x="3" y="27"/>
                    </a:lnTo>
                    <a:lnTo>
                      <a:pt x="5" y="26"/>
                    </a:lnTo>
                    <a:lnTo>
                      <a:pt x="19" y="18"/>
                    </a:lnTo>
                    <a:lnTo>
                      <a:pt x="37" y="18"/>
                    </a:lnTo>
                    <a:lnTo>
                      <a:pt x="37" y="3"/>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4" name="Group 1085"/>
            <p:cNvGrpSpPr>
              <a:grpSpLocks/>
            </p:cNvGrpSpPr>
            <p:nvPr/>
          </p:nvGrpSpPr>
          <p:grpSpPr bwMode="auto">
            <a:xfrm>
              <a:off x="642" y="4211"/>
              <a:ext cx="63" cy="94"/>
              <a:chOff x="642" y="4211"/>
              <a:chExt cx="63" cy="94"/>
            </a:xfrm>
          </p:grpSpPr>
          <p:sp>
            <p:nvSpPr>
              <p:cNvPr id="38215" name="Freeform 1087"/>
              <p:cNvSpPr>
                <a:spLocks/>
              </p:cNvSpPr>
              <p:nvPr/>
            </p:nvSpPr>
            <p:spPr bwMode="auto">
              <a:xfrm>
                <a:off x="642" y="4211"/>
                <a:ext cx="63" cy="94"/>
              </a:xfrm>
              <a:custGeom>
                <a:avLst/>
                <a:gdLst>
                  <a:gd name="T0" fmla="+- 0 680 642"/>
                  <a:gd name="T1" fmla="*/ T0 w 63"/>
                  <a:gd name="T2" fmla="+- 0 4211 4211"/>
                  <a:gd name="T3" fmla="*/ 4211 h 94"/>
                  <a:gd name="T4" fmla="+- 0 668 642"/>
                  <a:gd name="T5" fmla="*/ T4 w 63"/>
                  <a:gd name="T6" fmla="+- 0 4211 4211"/>
                  <a:gd name="T7" fmla="*/ 4211 h 94"/>
                  <a:gd name="T8" fmla="+- 0 663 642"/>
                  <a:gd name="T9" fmla="*/ T8 w 63"/>
                  <a:gd name="T10" fmla="+- 0 4212 4211"/>
                  <a:gd name="T11" fmla="*/ 4212 h 94"/>
                  <a:gd name="T12" fmla="+- 0 642 642"/>
                  <a:gd name="T13" fmla="*/ T12 w 63"/>
                  <a:gd name="T14" fmla="+- 0 4265 4211"/>
                  <a:gd name="T15" fmla="*/ 4265 h 94"/>
                  <a:gd name="T16" fmla="+- 0 642 642"/>
                  <a:gd name="T17" fmla="*/ T16 w 63"/>
                  <a:gd name="T18" fmla="+- 0 4271 4211"/>
                  <a:gd name="T19" fmla="*/ 4271 h 94"/>
                  <a:gd name="T20" fmla="+- 0 666 642"/>
                  <a:gd name="T21" fmla="*/ T20 w 63"/>
                  <a:gd name="T22" fmla="+- 0 4304 4211"/>
                  <a:gd name="T23" fmla="*/ 4304 h 94"/>
                  <a:gd name="T24" fmla="+- 0 678 642"/>
                  <a:gd name="T25" fmla="*/ T24 w 63"/>
                  <a:gd name="T26" fmla="+- 0 4304 4211"/>
                  <a:gd name="T27" fmla="*/ 4304 h 94"/>
                  <a:gd name="T28" fmla="+- 0 683 642"/>
                  <a:gd name="T29" fmla="*/ T28 w 63"/>
                  <a:gd name="T30" fmla="+- 0 4303 4211"/>
                  <a:gd name="T31" fmla="*/ 4303 h 94"/>
                  <a:gd name="T32" fmla="+- 0 692 642"/>
                  <a:gd name="T33" fmla="*/ T32 w 63"/>
                  <a:gd name="T34" fmla="+- 0 4298 4211"/>
                  <a:gd name="T35" fmla="*/ 4298 h 94"/>
                  <a:gd name="T36" fmla="+- 0 695 642"/>
                  <a:gd name="T37" fmla="*/ T36 w 63"/>
                  <a:gd name="T38" fmla="+- 0 4295 4211"/>
                  <a:gd name="T39" fmla="*/ 4295 h 94"/>
                  <a:gd name="T40" fmla="+- 0 699 642"/>
                  <a:gd name="T41" fmla="*/ T40 w 63"/>
                  <a:gd name="T42" fmla="+- 0 4289 4211"/>
                  <a:gd name="T43" fmla="*/ 4289 h 94"/>
                  <a:gd name="T44" fmla="+- 0 671 642"/>
                  <a:gd name="T45" fmla="*/ T44 w 63"/>
                  <a:gd name="T46" fmla="+- 0 4289 4211"/>
                  <a:gd name="T47" fmla="*/ 4289 h 94"/>
                  <a:gd name="T48" fmla="+- 0 669 642"/>
                  <a:gd name="T49" fmla="*/ T48 w 63"/>
                  <a:gd name="T50" fmla="+- 0 4289 4211"/>
                  <a:gd name="T51" fmla="*/ 4289 h 94"/>
                  <a:gd name="T52" fmla="+- 0 660 642"/>
                  <a:gd name="T53" fmla="*/ T52 w 63"/>
                  <a:gd name="T54" fmla="+- 0 4265 4211"/>
                  <a:gd name="T55" fmla="*/ 4265 h 94"/>
                  <a:gd name="T56" fmla="+- 0 660 642"/>
                  <a:gd name="T57" fmla="*/ T56 w 63"/>
                  <a:gd name="T58" fmla="+- 0 4247 4211"/>
                  <a:gd name="T59" fmla="*/ 4247 h 94"/>
                  <a:gd name="T60" fmla="+- 0 671 642"/>
                  <a:gd name="T61" fmla="*/ T60 w 63"/>
                  <a:gd name="T62" fmla="+- 0 4225 4211"/>
                  <a:gd name="T63" fmla="*/ 4225 h 94"/>
                  <a:gd name="T64" fmla="+- 0 700 642"/>
                  <a:gd name="T65" fmla="*/ T64 w 63"/>
                  <a:gd name="T66" fmla="+- 0 4225 4211"/>
                  <a:gd name="T67" fmla="*/ 4225 h 94"/>
                  <a:gd name="T68" fmla="+- 0 696 642"/>
                  <a:gd name="T69" fmla="*/ T68 w 63"/>
                  <a:gd name="T70" fmla="+- 0 4219 4211"/>
                  <a:gd name="T71" fmla="*/ 4219 h 94"/>
                  <a:gd name="T72" fmla="+- 0 693 642"/>
                  <a:gd name="T73" fmla="*/ T72 w 63"/>
                  <a:gd name="T74" fmla="+- 0 4216 4211"/>
                  <a:gd name="T75" fmla="*/ 4216 h 94"/>
                  <a:gd name="T76" fmla="+- 0 685 642"/>
                  <a:gd name="T77" fmla="*/ T76 w 63"/>
                  <a:gd name="T78" fmla="+- 0 4212 4211"/>
                  <a:gd name="T79" fmla="*/ 4212 h 94"/>
                  <a:gd name="T80" fmla="+- 0 680 642"/>
                  <a:gd name="T81" fmla="*/ T80 w 63"/>
                  <a:gd name="T82" fmla="+- 0 4211 4211"/>
                  <a:gd name="T83" fmla="*/ 42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4" y="93"/>
                    </a:lnTo>
                    <a:lnTo>
                      <a:pt x="36" y="93"/>
                    </a:lnTo>
                    <a:lnTo>
                      <a:pt x="41" y="92"/>
                    </a:lnTo>
                    <a:lnTo>
                      <a:pt x="50" y="87"/>
                    </a:lnTo>
                    <a:lnTo>
                      <a:pt x="53" y="84"/>
                    </a:lnTo>
                    <a:lnTo>
                      <a:pt x="57" y="78"/>
                    </a:lnTo>
                    <a:lnTo>
                      <a:pt x="29" y="78"/>
                    </a:lnTo>
                    <a:lnTo>
                      <a:pt x="27" y="78"/>
                    </a:lnTo>
                    <a:lnTo>
                      <a:pt x="18" y="54"/>
                    </a:lnTo>
                    <a:lnTo>
                      <a:pt x="18" y="36"/>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6" name="Freeform 1086"/>
              <p:cNvSpPr>
                <a:spLocks/>
              </p:cNvSpPr>
              <p:nvPr/>
            </p:nvSpPr>
            <p:spPr bwMode="auto">
              <a:xfrm>
                <a:off x="642" y="4211"/>
                <a:ext cx="63" cy="94"/>
              </a:xfrm>
              <a:custGeom>
                <a:avLst/>
                <a:gdLst>
                  <a:gd name="T0" fmla="+- 0 700 642"/>
                  <a:gd name="T1" fmla="*/ T0 w 63"/>
                  <a:gd name="T2" fmla="+- 0 4225 4211"/>
                  <a:gd name="T3" fmla="*/ 4225 h 94"/>
                  <a:gd name="T4" fmla="+- 0 673 642"/>
                  <a:gd name="T5" fmla="*/ T4 w 63"/>
                  <a:gd name="T6" fmla="+- 0 4225 4211"/>
                  <a:gd name="T7" fmla="*/ 4225 h 94"/>
                  <a:gd name="T8" fmla="+- 0 678 642"/>
                  <a:gd name="T9" fmla="*/ T8 w 63"/>
                  <a:gd name="T10" fmla="+- 0 4226 4211"/>
                  <a:gd name="T11" fmla="*/ 4226 h 94"/>
                  <a:gd name="T12" fmla="+- 0 681 642"/>
                  <a:gd name="T13" fmla="*/ T12 w 63"/>
                  <a:gd name="T14" fmla="+- 0 4228 4211"/>
                  <a:gd name="T15" fmla="*/ 4228 h 94"/>
                  <a:gd name="T16" fmla="+- 0 687 642"/>
                  <a:gd name="T17" fmla="*/ T16 w 63"/>
                  <a:gd name="T18" fmla="+- 0 4265 4211"/>
                  <a:gd name="T19" fmla="*/ 4265 h 94"/>
                  <a:gd name="T20" fmla="+- 0 686 642"/>
                  <a:gd name="T21" fmla="*/ T20 w 63"/>
                  <a:gd name="T22" fmla="+- 0 4270 4211"/>
                  <a:gd name="T23" fmla="*/ 4270 h 94"/>
                  <a:gd name="T24" fmla="+- 0 673 642"/>
                  <a:gd name="T25" fmla="*/ T24 w 63"/>
                  <a:gd name="T26" fmla="+- 0 4289 4211"/>
                  <a:gd name="T27" fmla="*/ 4289 h 94"/>
                  <a:gd name="T28" fmla="+- 0 699 642"/>
                  <a:gd name="T29" fmla="*/ T28 w 63"/>
                  <a:gd name="T30" fmla="+- 0 4289 4211"/>
                  <a:gd name="T31" fmla="*/ 4289 h 94"/>
                  <a:gd name="T32" fmla="+- 0 700 642"/>
                  <a:gd name="T33" fmla="*/ T32 w 63"/>
                  <a:gd name="T34" fmla="+- 0 4287 4211"/>
                  <a:gd name="T35" fmla="*/ 4287 h 94"/>
                  <a:gd name="T36" fmla="+- 0 702 642"/>
                  <a:gd name="T37" fmla="*/ T36 w 63"/>
                  <a:gd name="T38" fmla="+- 0 4282 4211"/>
                  <a:gd name="T39" fmla="*/ 4282 h 94"/>
                  <a:gd name="T40" fmla="+- 0 704 642"/>
                  <a:gd name="T41" fmla="*/ T40 w 63"/>
                  <a:gd name="T42" fmla="+- 0 4270 4211"/>
                  <a:gd name="T43" fmla="*/ 4270 h 94"/>
                  <a:gd name="T44" fmla="+- 0 705 642"/>
                  <a:gd name="T45" fmla="*/ T44 w 63"/>
                  <a:gd name="T46" fmla="+- 0 4265 4211"/>
                  <a:gd name="T47" fmla="*/ 4265 h 94"/>
                  <a:gd name="T48" fmla="+- 0 705 642"/>
                  <a:gd name="T49" fmla="*/ T48 w 63"/>
                  <a:gd name="T50" fmla="+- 0 4247 4211"/>
                  <a:gd name="T51" fmla="*/ 4247 h 94"/>
                  <a:gd name="T52" fmla="+- 0 704 642"/>
                  <a:gd name="T53" fmla="*/ T52 w 63"/>
                  <a:gd name="T54" fmla="+- 0 4243 4211"/>
                  <a:gd name="T55" fmla="*/ 4243 h 94"/>
                  <a:gd name="T56" fmla="+- 0 703 642"/>
                  <a:gd name="T57" fmla="*/ T56 w 63"/>
                  <a:gd name="T58" fmla="+- 0 4232 4211"/>
                  <a:gd name="T59" fmla="*/ 4232 h 94"/>
                  <a:gd name="T60" fmla="+- 0 701 642"/>
                  <a:gd name="T61" fmla="*/ T60 w 63"/>
                  <a:gd name="T62" fmla="+- 0 4227 4211"/>
                  <a:gd name="T63" fmla="*/ 4227 h 94"/>
                  <a:gd name="T64" fmla="+- 0 700 642"/>
                  <a:gd name="T65" fmla="*/ T64 w 63"/>
                  <a:gd name="T66" fmla="+- 0 4225 4211"/>
                  <a:gd name="T67" fmla="*/ 42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6" y="15"/>
                    </a:lnTo>
                    <a:lnTo>
                      <a:pt x="39" y="17"/>
                    </a:lnTo>
                    <a:lnTo>
                      <a:pt x="45" y="54"/>
                    </a:lnTo>
                    <a:lnTo>
                      <a:pt x="44" y="59"/>
                    </a:lnTo>
                    <a:lnTo>
                      <a:pt x="31" y="78"/>
                    </a:lnTo>
                    <a:lnTo>
                      <a:pt x="57" y="78"/>
                    </a:lnTo>
                    <a:lnTo>
                      <a:pt x="58" y="76"/>
                    </a:lnTo>
                    <a:lnTo>
                      <a:pt x="60" y="71"/>
                    </a:lnTo>
                    <a:lnTo>
                      <a:pt x="62" y="59"/>
                    </a:lnTo>
                    <a:lnTo>
                      <a:pt x="63" y="54"/>
                    </a:lnTo>
                    <a:lnTo>
                      <a:pt x="63" y="36"/>
                    </a:lnTo>
                    <a:lnTo>
                      <a:pt x="62"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5" name="Group 1082"/>
            <p:cNvGrpSpPr>
              <a:grpSpLocks/>
            </p:cNvGrpSpPr>
            <p:nvPr/>
          </p:nvGrpSpPr>
          <p:grpSpPr bwMode="auto">
            <a:xfrm>
              <a:off x="642" y="4383"/>
              <a:ext cx="63" cy="94"/>
              <a:chOff x="642" y="4383"/>
              <a:chExt cx="63" cy="94"/>
            </a:xfrm>
          </p:grpSpPr>
          <p:sp>
            <p:nvSpPr>
              <p:cNvPr id="38213" name="Freeform 1084"/>
              <p:cNvSpPr>
                <a:spLocks/>
              </p:cNvSpPr>
              <p:nvPr/>
            </p:nvSpPr>
            <p:spPr bwMode="auto">
              <a:xfrm>
                <a:off x="642" y="4383"/>
                <a:ext cx="63" cy="94"/>
              </a:xfrm>
              <a:custGeom>
                <a:avLst/>
                <a:gdLst>
                  <a:gd name="T0" fmla="+- 0 680 642"/>
                  <a:gd name="T1" fmla="*/ T0 w 63"/>
                  <a:gd name="T2" fmla="+- 0 4383 4383"/>
                  <a:gd name="T3" fmla="*/ 4383 h 94"/>
                  <a:gd name="T4" fmla="+- 0 668 642"/>
                  <a:gd name="T5" fmla="*/ T4 w 63"/>
                  <a:gd name="T6" fmla="+- 0 4383 4383"/>
                  <a:gd name="T7" fmla="*/ 4383 h 94"/>
                  <a:gd name="T8" fmla="+- 0 663 642"/>
                  <a:gd name="T9" fmla="*/ T8 w 63"/>
                  <a:gd name="T10" fmla="+- 0 4384 4383"/>
                  <a:gd name="T11" fmla="*/ 4384 h 94"/>
                  <a:gd name="T12" fmla="+- 0 659 642"/>
                  <a:gd name="T13" fmla="*/ T12 w 63"/>
                  <a:gd name="T14" fmla="+- 0 4386 4383"/>
                  <a:gd name="T15" fmla="*/ 4386 h 94"/>
                  <a:gd name="T16" fmla="+- 0 655 642"/>
                  <a:gd name="T17" fmla="*/ T16 w 63"/>
                  <a:gd name="T18" fmla="+- 0 4389 4383"/>
                  <a:gd name="T19" fmla="*/ 4389 h 94"/>
                  <a:gd name="T20" fmla="+- 0 642 642"/>
                  <a:gd name="T21" fmla="*/ T20 w 63"/>
                  <a:gd name="T22" fmla="+- 0 4437 4383"/>
                  <a:gd name="T23" fmla="*/ 4437 h 94"/>
                  <a:gd name="T24" fmla="+- 0 642 642"/>
                  <a:gd name="T25" fmla="*/ T24 w 63"/>
                  <a:gd name="T26" fmla="+- 0 4444 4383"/>
                  <a:gd name="T27" fmla="*/ 4444 h 94"/>
                  <a:gd name="T28" fmla="+- 0 666 642"/>
                  <a:gd name="T29" fmla="*/ T28 w 63"/>
                  <a:gd name="T30" fmla="+- 0 4476 4383"/>
                  <a:gd name="T31" fmla="*/ 4476 h 94"/>
                  <a:gd name="T32" fmla="+- 0 678 642"/>
                  <a:gd name="T33" fmla="*/ T32 w 63"/>
                  <a:gd name="T34" fmla="+- 0 4476 4383"/>
                  <a:gd name="T35" fmla="*/ 4476 h 94"/>
                  <a:gd name="T36" fmla="+- 0 683 642"/>
                  <a:gd name="T37" fmla="*/ T36 w 63"/>
                  <a:gd name="T38" fmla="+- 0 4475 4383"/>
                  <a:gd name="T39" fmla="*/ 4475 h 94"/>
                  <a:gd name="T40" fmla="+- 0 692 642"/>
                  <a:gd name="T41" fmla="*/ T40 w 63"/>
                  <a:gd name="T42" fmla="+- 0 4471 4383"/>
                  <a:gd name="T43" fmla="*/ 4471 h 94"/>
                  <a:gd name="T44" fmla="+- 0 695 642"/>
                  <a:gd name="T45" fmla="*/ T44 w 63"/>
                  <a:gd name="T46" fmla="+- 0 4468 4383"/>
                  <a:gd name="T47" fmla="*/ 4468 h 94"/>
                  <a:gd name="T48" fmla="+- 0 699 642"/>
                  <a:gd name="T49" fmla="*/ T48 w 63"/>
                  <a:gd name="T50" fmla="+- 0 4462 4383"/>
                  <a:gd name="T51" fmla="*/ 4462 h 94"/>
                  <a:gd name="T52" fmla="+- 0 671 642"/>
                  <a:gd name="T53" fmla="*/ T52 w 63"/>
                  <a:gd name="T54" fmla="+- 0 4462 4383"/>
                  <a:gd name="T55" fmla="*/ 4462 h 94"/>
                  <a:gd name="T56" fmla="+- 0 669 642"/>
                  <a:gd name="T57" fmla="*/ T56 w 63"/>
                  <a:gd name="T58" fmla="+- 0 4461 4383"/>
                  <a:gd name="T59" fmla="*/ 4461 h 94"/>
                  <a:gd name="T60" fmla="+- 0 660 642"/>
                  <a:gd name="T61" fmla="*/ T60 w 63"/>
                  <a:gd name="T62" fmla="+- 0 4437 4383"/>
                  <a:gd name="T63" fmla="*/ 4437 h 94"/>
                  <a:gd name="T64" fmla="+- 0 660 642"/>
                  <a:gd name="T65" fmla="*/ T64 w 63"/>
                  <a:gd name="T66" fmla="+- 0 4419 4383"/>
                  <a:gd name="T67" fmla="*/ 4419 h 94"/>
                  <a:gd name="T68" fmla="+- 0 671 642"/>
                  <a:gd name="T69" fmla="*/ T68 w 63"/>
                  <a:gd name="T70" fmla="+- 0 4398 4383"/>
                  <a:gd name="T71" fmla="*/ 4398 h 94"/>
                  <a:gd name="T72" fmla="+- 0 700 642"/>
                  <a:gd name="T73" fmla="*/ T72 w 63"/>
                  <a:gd name="T74" fmla="+- 0 4398 4383"/>
                  <a:gd name="T75" fmla="*/ 4398 h 94"/>
                  <a:gd name="T76" fmla="+- 0 696 642"/>
                  <a:gd name="T77" fmla="*/ T76 w 63"/>
                  <a:gd name="T78" fmla="+- 0 4391 4383"/>
                  <a:gd name="T79" fmla="*/ 4391 h 94"/>
                  <a:gd name="T80" fmla="+- 0 693 642"/>
                  <a:gd name="T81" fmla="*/ T80 w 63"/>
                  <a:gd name="T82" fmla="+- 0 4388 4383"/>
                  <a:gd name="T83" fmla="*/ 4388 h 94"/>
                  <a:gd name="T84" fmla="+- 0 685 642"/>
                  <a:gd name="T85" fmla="*/ T84 w 63"/>
                  <a:gd name="T86" fmla="+- 0 4384 4383"/>
                  <a:gd name="T87" fmla="*/ 4384 h 94"/>
                  <a:gd name="T88" fmla="+- 0 680 642"/>
                  <a:gd name="T89" fmla="*/ T88 w 63"/>
                  <a:gd name="T90" fmla="+- 0 4383 4383"/>
                  <a:gd name="T91" fmla="*/ 438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3" h="94">
                    <a:moveTo>
                      <a:pt x="38" y="0"/>
                    </a:moveTo>
                    <a:lnTo>
                      <a:pt x="26" y="0"/>
                    </a:lnTo>
                    <a:lnTo>
                      <a:pt x="21" y="1"/>
                    </a:lnTo>
                    <a:lnTo>
                      <a:pt x="17" y="3"/>
                    </a:lnTo>
                    <a:lnTo>
                      <a:pt x="13" y="6"/>
                    </a:lnTo>
                    <a:lnTo>
                      <a:pt x="0" y="54"/>
                    </a:lnTo>
                    <a:lnTo>
                      <a:pt x="0" y="61"/>
                    </a:lnTo>
                    <a:lnTo>
                      <a:pt x="24" y="93"/>
                    </a:lnTo>
                    <a:lnTo>
                      <a:pt x="36" y="93"/>
                    </a:lnTo>
                    <a:lnTo>
                      <a:pt x="41" y="92"/>
                    </a:lnTo>
                    <a:lnTo>
                      <a:pt x="50" y="88"/>
                    </a:lnTo>
                    <a:lnTo>
                      <a:pt x="53" y="85"/>
                    </a:lnTo>
                    <a:lnTo>
                      <a:pt x="57" y="79"/>
                    </a:lnTo>
                    <a:lnTo>
                      <a:pt x="29" y="79"/>
                    </a:lnTo>
                    <a:lnTo>
                      <a:pt x="27" y="78"/>
                    </a:lnTo>
                    <a:lnTo>
                      <a:pt x="18" y="54"/>
                    </a:lnTo>
                    <a:lnTo>
                      <a:pt x="18" y="36"/>
                    </a:lnTo>
                    <a:lnTo>
                      <a:pt x="29" y="15"/>
                    </a:lnTo>
                    <a:lnTo>
                      <a:pt x="58" y="15"/>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4" name="Freeform 1083"/>
              <p:cNvSpPr>
                <a:spLocks/>
              </p:cNvSpPr>
              <p:nvPr/>
            </p:nvSpPr>
            <p:spPr bwMode="auto">
              <a:xfrm>
                <a:off x="642" y="4383"/>
                <a:ext cx="63" cy="94"/>
              </a:xfrm>
              <a:custGeom>
                <a:avLst/>
                <a:gdLst>
                  <a:gd name="T0" fmla="+- 0 700 642"/>
                  <a:gd name="T1" fmla="*/ T0 w 63"/>
                  <a:gd name="T2" fmla="+- 0 4398 4383"/>
                  <a:gd name="T3" fmla="*/ 4398 h 94"/>
                  <a:gd name="T4" fmla="+- 0 673 642"/>
                  <a:gd name="T5" fmla="*/ T4 w 63"/>
                  <a:gd name="T6" fmla="+- 0 4398 4383"/>
                  <a:gd name="T7" fmla="*/ 4398 h 94"/>
                  <a:gd name="T8" fmla="+- 0 678 642"/>
                  <a:gd name="T9" fmla="*/ T8 w 63"/>
                  <a:gd name="T10" fmla="+- 0 4398 4383"/>
                  <a:gd name="T11" fmla="*/ 4398 h 94"/>
                  <a:gd name="T12" fmla="+- 0 681 642"/>
                  <a:gd name="T13" fmla="*/ T12 w 63"/>
                  <a:gd name="T14" fmla="+- 0 4400 4383"/>
                  <a:gd name="T15" fmla="*/ 4400 h 94"/>
                  <a:gd name="T16" fmla="+- 0 687 642"/>
                  <a:gd name="T17" fmla="*/ T16 w 63"/>
                  <a:gd name="T18" fmla="+- 0 4437 4383"/>
                  <a:gd name="T19" fmla="*/ 4437 h 94"/>
                  <a:gd name="T20" fmla="+- 0 686 642"/>
                  <a:gd name="T21" fmla="*/ T20 w 63"/>
                  <a:gd name="T22" fmla="+- 0 4443 4383"/>
                  <a:gd name="T23" fmla="*/ 4443 h 94"/>
                  <a:gd name="T24" fmla="+- 0 673 642"/>
                  <a:gd name="T25" fmla="*/ T24 w 63"/>
                  <a:gd name="T26" fmla="+- 0 4462 4383"/>
                  <a:gd name="T27" fmla="*/ 4462 h 94"/>
                  <a:gd name="T28" fmla="+- 0 699 642"/>
                  <a:gd name="T29" fmla="*/ T28 w 63"/>
                  <a:gd name="T30" fmla="+- 0 4462 4383"/>
                  <a:gd name="T31" fmla="*/ 4462 h 94"/>
                  <a:gd name="T32" fmla="+- 0 700 642"/>
                  <a:gd name="T33" fmla="*/ T32 w 63"/>
                  <a:gd name="T34" fmla="+- 0 4459 4383"/>
                  <a:gd name="T35" fmla="*/ 4459 h 94"/>
                  <a:gd name="T36" fmla="+- 0 702 642"/>
                  <a:gd name="T37" fmla="*/ T36 w 63"/>
                  <a:gd name="T38" fmla="+- 0 4455 4383"/>
                  <a:gd name="T39" fmla="*/ 4455 h 94"/>
                  <a:gd name="T40" fmla="+- 0 704 642"/>
                  <a:gd name="T41" fmla="*/ T40 w 63"/>
                  <a:gd name="T42" fmla="+- 0 4443 4383"/>
                  <a:gd name="T43" fmla="*/ 4443 h 94"/>
                  <a:gd name="T44" fmla="+- 0 705 642"/>
                  <a:gd name="T45" fmla="*/ T44 w 63"/>
                  <a:gd name="T46" fmla="+- 0 4437 4383"/>
                  <a:gd name="T47" fmla="*/ 4437 h 94"/>
                  <a:gd name="T48" fmla="+- 0 705 642"/>
                  <a:gd name="T49" fmla="*/ T48 w 63"/>
                  <a:gd name="T50" fmla="+- 0 4419 4383"/>
                  <a:gd name="T51" fmla="*/ 4419 h 94"/>
                  <a:gd name="T52" fmla="+- 0 704 642"/>
                  <a:gd name="T53" fmla="*/ T52 w 63"/>
                  <a:gd name="T54" fmla="+- 0 4416 4383"/>
                  <a:gd name="T55" fmla="*/ 4416 h 94"/>
                  <a:gd name="T56" fmla="+- 0 703 642"/>
                  <a:gd name="T57" fmla="*/ T56 w 63"/>
                  <a:gd name="T58" fmla="+- 0 4404 4383"/>
                  <a:gd name="T59" fmla="*/ 4404 h 94"/>
                  <a:gd name="T60" fmla="+- 0 701 642"/>
                  <a:gd name="T61" fmla="*/ T60 w 63"/>
                  <a:gd name="T62" fmla="+- 0 4399 4383"/>
                  <a:gd name="T63" fmla="*/ 4399 h 94"/>
                  <a:gd name="T64" fmla="+- 0 700 642"/>
                  <a:gd name="T65" fmla="*/ T64 w 63"/>
                  <a:gd name="T66" fmla="+- 0 4398 4383"/>
                  <a:gd name="T67" fmla="*/ 439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1" y="15"/>
                    </a:lnTo>
                    <a:lnTo>
                      <a:pt x="36" y="15"/>
                    </a:lnTo>
                    <a:lnTo>
                      <a:pt x="39" y="17"/>
                    </a:lnTo>
                    <a:lnTo>
                      <a:pt x="45" y="54"/>
                    </a:lnTo>
                    <a:lnTo>
                      <a:pt x="44" y="60"/>
                    </a:lnTo>
                    <a:lnTo>
                      <a:pt x="31" y="79"/>
                    </a:lnTo>
                    <a:lnTo>
                      <a:pt x="57" y="79"/>
                    </a:lnTo>
                    <a:lnTo>
                      <a:pt x="58" y="76"/>
                    </a:lnTo>
                    <a:lnTo>
                      <a:pt x="60" y="72"/>
                    </a:lnTo>
                    <a:lnTo>
                      <a:pt x="62" y="60"/>
                    </a:lnTo>
                    <a:lnTo>
                      <a:pt x="63" y="54"/>
                    </a:lnTo>
                    <a:lnTo>
                      <a:pt x="63" y="36"/>
                    </a:lnTo>
                    <a:lnTo>
                      <a:pt x="62"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6" name="Group 1078"/>
            <p:cNvGrpSpPr>
              <a:grpSpLocks/>
            </p:cNvGrpSpPr>
            <p:nvPr/>
          </p:nvGrpSpPr>
          <p:grpSpPr bwMode="auto">
            <a:xfrm>
              <a:off x="642" y="4555"/>
              <a:ext cx="63" cy="94"/>
              <a:chOff x="642" y="4555"/>
              <a:chExt cx="63" cy="94"/>
            </a:xfrm>
          </p:grpSpPr>
          <p:sp>
            <p:nvSpPr>
              <p:cNvPr id="38210" name="Freeform 1081"/>
              <p:cNvSpPr>
                <a:spLocks/>
              </p:cNvSpPr>
              <p:nvPr/>
            </p:nvSpPr>
            <p:spPr bwMode="auto">
              <a:xfrm>
                <a:off x="642" y="4555"/>
                <a:ext cx="63" cy="94"/>
              </a:xfrm>
              <a:custGeom>
                <a:avLst/>
                <a:gdLst>
                  <a:gd name="T0" fmla="+- 0 679 642"/>
                  <a:gd name="T1" fmla="*/ T0 w 63"/>
                  <a:gd name="T2" fmla="+- 0 4555 4555"/>
                  <a:gd name="T3" fmla="*/ 4555 h 94"/>
                  <a:gd name="T4" fmla="+- 0 669 642"/>
                  <a:gd name="T5" fmla="*/ T4 w 63"/>
                  <a:gd name="T6" fmla="+- 0 4555 4555"/>
                  <a:gd name="T7" fmla="*/ 4555 h 94"/>
                  <a:gd name="T8" fmla="+- 0 665 642"/>
                  <a:gd name="T9" fmla="*/ T8 w 63"/>
                  <a:gd name="T10" fmla="+- 0 4556 4555"/>
                  <a:gd name="T11" fmla="*/ 4556 h 94"/>
                  <a:gd name="T12" fmla="+- 0 645 642"/>
                  <a:gd name="T13" fmla="*/ T12 w 63"/>
                  <a:gd name="T14" fmla="+- 0 4583 4555"/>
                  <a:gd name="T15" fmla="*/ 4583 h 94"/>
                  <a:gd name="T16" fmla="+- 0 645 642"/>
                  <a:gd name="T17" fmla="*/ T16 w 63"/>
                  <a:gd name="T18" fmla="+- 0 4585 4555"/>
                  <a:gd name="T19" fmla="*/ 4585 h 94"/>
                  <a:gd name="T20" fmla="+- 0 660 642"/>
                  <a:gd name="T21" fmla="*/ T20 w 63"/>
                  <a:gd name="T22" fmla="+- 0 4602 4555"/>
                  <a:gd name="T23" fmla="*/ 4602 h 94"/>
                  <a:gd name="T24" fmla="+- 0 657 642"/>
                  <a:gd name="T25" fmla="*/ T24 w 63"/>
                  <a:gd name="T26" fmla="+- 0 4603 4555"/>
                  <a:gd name="T27" fmla="*/ 4603 h 94"/>
                  <a:gd name="T28" fmla="+- 0 654 642"/>
                  <a:gd name="T29" fmla="*/ T28 w 63"/>
                  <a:gd name="T30" fmla="+- 0 4605 4555"/>
                  <a:gd name="T31" fmla="*/ 4605 h 94"/>
                  <a:gd name="T32" fmla="+- 0 650 642"/>
                  <a:gd name="T33" fmla="*/ T32 w 63"/>
                  <a:gd name="T34" fmla="+- 0 4608 4555"/>
                  <a:gd name="T35" fmla="*/ 4608 h 94"/>
                  <a:gd name="T36" fmla="+- 0 648 642"/>
                  <a:gd name="T37" fmla="*/ T36 w 63"/>
                  <a:gd name="T38" fmla="+- 0 4610 4555"/>
                  <a:gd name="T39" fmla="*/ 4610 h 94"/>
                  <a:gd name="T40" fmla="+- 0 647 642"/>
                  <a:gd name="T41" fmla="*/ T40 w 63"/>
                  <a:gd name="T42" fmla="+- 0 4612 4555"/>
                  <a:gd name="T43" fmla="*/ 4612 h 94"/>
                  <a:gd name="T44" fmla="+- 0 645 642"/>
                  <a:gd name="T45" fmla="*/ T44 w 63"/>
                  <a:gd name="T46" fmla="+- 0 4614 4555"/>
                  <a:gd name="T47" fmla="*/ 4614 h 94"/>
                  <a:gd name="T48" fmla="+- 0 644 642"/>
                  <a:gd name="T49" fmla="*/ T48 w 63"/>
                  <a:gd name="T50" fmla="+- 0 4616 4555"/>
                  <a:gd name="T51" fmla="*/ 4616 h 94"/>
                  <a:gd name="T52" fmla="+- 0 642 642"/>
                  <a:gd name="T53" fmla="*/ T52 w 63"/>
                  <a:gd name="T54" fmla="+- 0 4620 4555"/>
                  <a:gd name="T55" fmla="*/ 4620 h 94"/>
                  <a:gd name="T56" fmla="+- 0 642 642"/>
                  <a:gd name="T57" fmla="*/ T56 w 63"/>
                  <a:gd name="T58" fmla="+- 0 4623 4555"/>
                  <a:gd name="T59" fmla="*/ 4623 h 94"/>
                  <a:gd name="T60" fmla="+- 0 642 642"/>
                  <a:gd name="T61" fmla="*/ T60 w 63"/>
                  <a:gd name="T62" fmla="+- 0 4629 4555"/>
                  <a:gd name="T63" fmla="*/ 4629 h 94"/>
                  <a:gd name="T64" fmla="+- 0 667 642"/>
                  <a:gd name="T65" fmla="*/ T64 w 63"/>
                  <a:gd name="T66" fmla="+- 0 4649 4555"/>
                  <a:gd name="T67" fmla="*/ 4649 h 94"/>
                  <a:gd name="T68" fmla="+- 0 678 642"/>
                  <a:gd name="T69" fmla="*/ T68 w 63"/>
                  <a:gd name="T70" fmla="+- 0 4649 4555"/>
                  <a:gd name="T71" fmla="*/ 4649 h 94"/>
                  <a:gd name="T72" fmla="+- 0 702 642"/>
                  <a:gd name="T73" fmla="*/ T72 w 63"/>
                  <a:gd name="T74" fmla="+- 0 4635 4555"/>
                  <a:gd name="T75" fmla="*/ 4635 h 94"/>
                  <a:gd name="T76" fmla="+- 0 669 642"/>
                  <a:gd name="T77" fmla="*/ T76 w 63"/>
                  <a:gd name="T78" fmla="+- 0 4635 4555"/>
                  <a:gd name="T79" fmla="*/ 4635 h 94"/>
                  <a:gd name="T80" fmla="+- 0 665 642"/>
                  <a:gd name="T81" fmla="*/ T80 w 63"/>
                  <a:gd name="T82" fmla="+- 0 4634 4555"/>
                  <a:gd name="T83" fmla="*/ 4634 h 94"/>
                  <a:gd name="T84" fmla="+- 0 661 642"/>
                  <a:gd name="T85" fmla="*/ T84 w 63"/>
                  <a:gd name="T86" fmla="+- 0 4630 4555"/>
                  <a:gd name="T87" fmla="*/ 4630 h 94"/>
                  <a:gd name="T88" fmla="+- 0 660 642"/>
                  <a:gd name="T89" fmla="*/ T88 w 63"/>
                  <a:gd name="T90" fmla="+- 0 4628 4555"/>
                  <a:gd name="T91" fmla="*/ 4628 h 94"/>
                  <a:gd name="T92" fmla="+- 0 660 642"/>
                  <a:gd name="T93" fmla="*/ T92 w 63"/>
                  <a:gd name="T94" fmla="+- 0 4623 4555"/>
                  <a:gd name="T95" fmla="*/ 4623 h 94"/>
                  <a:gd name="T96" fmla="+- 0 672 642"/>
                  <a:gd name="T97" fmla="*/ T96 w 63"/>
                  <a:gd name="T98" fmla="+- 0 4608 4555"/>
                  <a:gd name="T99" fmla="*/ 4608 h 94"/>
                  <a:gd name="T100" fmla="+- 0 699 642"/>
                  <a:gd name="T101" fmla="*/ T100 w 63"/>
                  <a:gd name="T102" fmla="+- 0 4608 4555"/>
                  <a:gd name="T103" fmla="*/ 4608 h 94"/>
                  <a:gd name="T104" fmla="+- 0 698 642"/>
                  <a:gd name="T105" fmla="*/ T104 w 63"/>
                  <a:gd name="T106" fmla="+- 0 4608 4555"/>
                  <a:gd name="T107" fmla="*/ 4608 h 94"/>
                  <a:gd name="T108" fmla="+- 0 697 642"/>
                  <a:gd name="T109" fmla="*/ T108 w 63"/>
                  <a:gd name="T110" fmla="+- 0 4606 4555"/>
                  <a:gd name="T111" fmla="*/ 4606 h 94"/>
                  <a:gd name="T112" fmla="+- 0 692 642"/>
                  <a:gd name="T113" fmla="*/ T112 w 63"/>
                  <a:gd name="T114" fmla="+- 0 4603 4555"/>
                  <a:gd name="T115" fmla="*/ 4603 h 94"/>
                  <a:gd name="T116" fmla="+- 0 690 642"/>
                  <a:gd name="T117" fmla="*/ T116 w 63"/>
                  <a:gd name="T118" fmla="+- 0 4601 4555"/>
                  <a:gd name="T119" fmla="*/ 4601 h 94"/>
                  <a:gd name="T120" fmla="+- 0 687 642"/>
                  <a:gd name="T121" fmla="*/ T120 w 63"/>
                  <a:gd name="T122" fmla="+- 0 4600 4555"/>
                  <a:gd name="T123" fmla="*/ 4600 h 94"/>
                  <a:gd name="T124" fmla="+- 0 689 642"/>
                  <a:gd name="T125" fmla="*/ T124 w 63"/>
                  <a:gd name="T126" fmla="+- 0 4598 4555"/>
                  <a:gd name="T127" fmla="*/ 4598 h 94"/>
                  <a:gd name="T128" fmla="+- 0 691 642"/>
                  <a:gd name="T129" fmla="*/ T128 w 63"/>
                  <a:gd name="T130" fmla="+- 0 4597 4555"/>
                  <a:gd name="T131" fmla="*/ 4597 h 94"/>
                  <a:gd name="T132" fmla="+- 0 695 642"/>
                  <a:gd name="T133" fmla="*/ T132 w 63"/>
                  <a:gd name="T134" fmla="+- 0 4593 4555"/>
                  <a:gd name="T135" fmla="*/ 4593 h 94"/>
                  <a:gd name="T136" fmla="+- 0 695 642"/>
                  <a:gd name="T137" fmla="*/ T136 w 63"/>
                  <a:gd name="T138" fmla="+- 0 4593 4555"/>
                  <a:gd name="T139" fmla="*/ 4593 h 94"/>
                  <a:gd name="T140" fmla="+- 0 674 642"/>
                  <a:gd name="T141" fmla="*/ T140 w 63"/>
                  <a:gd name="T142" fmla="+- 0 4593 4555"/>
                  <a:gd name="T143" fmla="*/ 4593 h 94"/>
                  <a:gd name="T144" fmla="+- 0 672 642"/>
                  <a:gd name="T145" fmla="*/ T144 w 63"/>
                  <a:gd name="T146" fmla="+- 0 4592 4555"/>
                  <a:gd name="T147" fmla="*/ 4592 h 94"/>
                  <a:gd name="T148" fmla="+- 0 662 642"/>
                  <a:gd name="T149" fmla="*/ T148 w 63"/>
                  <a:gd name="T150" fmla="+- 0 4576 4555"/>
                  <a:gd name="T151" fmla="*/ 4576 h 94"/>
                  <a:gd name="T152" fmla="+- 0 663 642"/>
                  <a:gd name="T153" fmla="*/ T152 w 63"/>
                  <a:gd name="T154" fmla="+- 0 4573 4555"/>
                  <a:gd name="T155" fmla="*/ 4573 h 94"/>
                  <a:gd name="T156" fmla="+- 0 667 642"/>
                  <a:gd name="T157" fmla="*/ T156 w 63"/>
                  <a:gd name="T158" fmla="+- 0 4570 4555"/>
                  <a:gd name="T159" fmla="*/ 4570 h 94"/>
                  <a:gd name="T160" fmla="+- 0 669 642"/>
                  <a:gd name="T161" fmla="*/ T160 w 63"/>
                  <a:gd name="T162" fmla="+- 0 4569 4555"/>
                  <a:gd name="T163" fmla="*/ 4569 h 94"/>
                  <a:gd name="T164" fmla="+- 0 700 642"/>
                  <a:gd name="T165" fmla="*/ T164 w 63"/>
                  <a:gd name="T166" fmla="+- 0 4569 4555"/>
                  <a:gd name="T167" fmla="*/ 4569 h 94"/>
                  <a:gd name="T168" fmla="+- 0 699 642"/>
                  <a:gd name="T169" fmla="*/ T168 w 63"/>
                  <a:gd name="T170" fmla="+- 0 4566 4555"/>
                  <a:gd name="T171" fmla="*/ 4566 h 94"/>
                  <a:gd name="T172" fmla="+- 0 698 642"/>
                  <a:gd name="T173" fmla="*/ T172 w 63"/>
                  <a:gd name="T174" fmla="+- 0 4564 4555"/>
                  <a:gd name="T175" fmla="*/ 4564 h 94"/>
                  <a:gd name="T176" fmla="+- 0 693 642"/>
                  <a:gd name="T177" fmla="*/ T176 w 63"/>
                  <a:gd name="T178" fmla="+- 0 4560 4555"/>
                  <a:gd name="T179" fmla="*/ 4560 h 94"/>
                  <a:gd name="T180" fmla="+- 0 690 642"/>
                  <a:gd name="T181" fmla="*/ T180 w 63"/>
                  <a:gd name="T182" fmla="+- 0 4558 4555"/>
                  <a:gd name="T183" fmla="*/ 4558 h 94"/>
                  <a:gd name="T184" fmla="+- 0 683 642"/>
                  <a:gd name="T185" fmla="*/ T184 w 63"/>
                  <a:gd name="T186" fmla="+- 0 4556 4555"/>
                  <a:gd name="T187" fmla="*/ 4556 h 94"/>
                  <a:gd name="T188" fmla="+- 0 679 642"/>
                  <a:gd name="T189" fmla="*/ T188 w 63"/>
                  <a:gd name="T190" fmla="+- 0 4555 4555"/>
                  <a:gd name="T191" fmla="*/ 455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Lst>
                <a:rect l="0" t="0" r="r" b="b"/>
                <a:pathLst>
                  <a:path w="63" h="94">
                    <a:moveTo>
                      <a:pt x="37" y="0"/>
                    </a:moveTo>
                    <a:lnTo>
                      <a:pt x="27" y="0"/>
                    </a:lnTo>
                    <a:lnTo>
                      <a:pt x="23" y="1"/>
                    </a:lnTo>
                    <a:lnTo>
                      <a:pt x="3" y="28"/>
                    </a:lnTo>
                    <a:lnTo>
                      <a:pt x="3" y="30"/>
                    </a:lnTo>
                    <a:lnTo>
                      <a:pt x="18" y="47"/>
                    </a:lnTo>
                    <a:lnTo>
                      <a:pt x="15" y="48"/>
                    </a:lnTo>
                    <a:lnTo>
                      <a:pt x="12" y="50"/>
                    </a:lnTo>
                    <a:lnTo>
                      <a:pt x="8" y="53"/>
                    </a:lnTo>
                    <a:lnTo>
                      <a:pt x="6" y="55"/>
                    </a:lnTo>
                    <a:lnTo>
                      <a:pt x="5" y="57"/>
                    </a:lnTo>
                    <a:lnTo>
                      <a:pt x="3" y="59"/>
                    </a:lnTo>
                    <a:lnTo>
                      <a:pt x="2" y="61"/>
                    </a:lnTo>
                    <a:lnTo>
                      <a:pt x="0" y="65"/>
                    </a:lnTo>
                    <a:lnTo>
                      <a:pt x="0" y="68"/>
                    </a:lnTo>
                    <a:lnTo>
                      <a:pt x="0" y="74"/>
                    </a:lnTo>
                    <a:lnTo>
                      <a:pt x="25" y="94"/>
                    </a:lnTo>
                    <a:lnTo>
                      <a:pt x="36" y="94"/>
                    </a:lnTo>
                    <a:lnTo>
                      <a:pt x="60" y="80"/>
                    </a:lnTo>
                    <a:lnTo>
                      <a:pt x="27" y="80"/>
                    </a:lnTo>
                    <a:lnTo>
                      <a:pt x="23" y="79"/>
                    </a:lnTo>
                    <a:lnTo>
                      <a:pt x="19" y="75"/>
                    </a:lnTo>
                    <a:lnTo>
                      <a:pt x="18" y="73"/>
                    </a:lnTo>
                    <a:lnTo>
                      <a:pt x="18" y="68"/>
                    </a:lnTo>
                    <a:lnTo>
                      <a:pt x="30" y="53"/>
                    </a:lnTo>
                    <a:lnTo>
                      <a:pt x="57" y="53"/>
                    </a:lnTo>
                    <a:lnTo>
                      <a:pt x="56" y="53"/>
                    </a:lnTo>
                    <a:lnTo>
                      <a:pt x="55" y="51"/>
                    </a:lnTo>
                    <a:lnTo>
                      <a:pt x="50" y="48"/>
                    </a:lnTo>
                    <a:lnTo>
                      <a:pt x="48" y="46"/>
                    </a:lnTo>
                    <a:lnTo>
                      <a:pt x="45" y="45"/>
                    </a:lnTo>
                    <a:lnTo>
                      <a:pt x="47" y="43"/>
                    </a:lnTo>
                    <a:lnTo>
                      <a:pt x="49" y="42"/>
                    </a:lnTo>
                    <a:lnTo>
                      <a:pt x="53" y="38"/>
                    </a:lnTo>
                    <a:lnTo>
                      <a:pt x="32" y="38"/>
                    </a:lnTo>
                    <a:lnTo>
                      <a:pt x="30" y="37"/>
                    </a:lnTo>
                    <a:lnTo>
                      <a:pt x="20" y="21"/>
                    </a:lnTo>
                    <a:lnTo>
                      <a:pt x="21" y="18"/>
                    </a:lnTo>
                    <a:lnTo>
                      <a:pt x="25" y="15"/>
                    </a:lnTo>
                    <a:lnTo>
                      <a:pt x="27" y="14"/>
                    </a:lnTo>
                    <a:lnTo>
                      <a:pt x="58" y="14"/>
                    </a:lnTo>
                    <a:lnTo>
                      <a:pt x="57" y="11"/>
                    </a:lnTo>
                    <a:lnTo>
                      <a:pt x="56" y="9"/>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1" name="Freeform 1080"/>
              <p:cNvSpPr>
                <a:spLocks/>
              </p:cNvSpPr>
              <p:nvPr/>
            </p:nvSpPr>
            <p:spPr bwMode="auto">
              <a:xfrm>
                <a:off x="642" y="4555"/>
                <a:ext cx="63" cy="94"/>
              </a:xfrm>
              <a:custGeom>
                <a:avLst/>
                <a:gdLst>
                  <a:gd name="T0" fmla="+- 0 699 642"/>
                  <a:gd name="T1" fmla="*/ T0 w 63"/>
                  <a:gd name="T2" fmla="+- 0 4608 4555"/>
                  <a:gd name="T3" fmla="*/ 4608 h 94"/>
                  <a:gd name="T4" fmla="+- 0 672 642"/>
                  <a:gd name="T5" fmla="*/ T4 w 63"/>
                  <a:gd name="T6" fmla="+- 0 4608 4555"/>
                  <a:gd name="T7" fmla="*/ 4608 h 94"/>
                  <a:gd name="T8" fmla="+- 0 675 642"/>
                  <a:gd name="T9" fmla="*/ T8 w 63"/>
                  <a:gd name="T10" fmla="+- 0 4609 4555"/>
                  <a:gd name="T11" fmla="*/ 4609 h 94"/>
                  <a:gd name="T12" fmla="+- 0 677 642"/>
                  <a:gd name="T13" fmla="*/ T12 w 63"/>
                  <a:gd name="T14" fmla="+- 0 4611 4555"/>
                  <a:gd name="T15" fmla="*/ 4611 h 94"/>
                  <a:gd name="T16" fmla="+- 0 687 642"/>
                  <a:gd name="T17" fmla="*/ T16 w 63"/>
                  <a:gd name="T18" fmla="+- 0 4628 4555"/>
                  <a:gd name="T19" fmla="*/ 4628 h 94"/>
                  <a:gd name="T20" fmla="+- 0 686 642"/>
                  <a:gd name="T21" fmla="*/ T20 w 63"/>
                  <a:gd name="T22" fmla="+- 0 4630 4555"/>
                  <a:gd name="T23" fmla="*/ 4630 h 94"/>
                  <a:gd name="T24" fmla="+- 0 681 642"/>
                  <a:gd name="T25" fmla="*/ T24 w 63"/>
                  <a:gd name="T26" fmla="+- 0 4634 4555"/>
                  <a:gd name="T27" fmla="*/ 4634 h 94"/>
                  <a:gd name="T28" fmla="+- 0 678 642"/>
                  <a:gd name="T29" fmla="*/ T28 w 63"/>
                  <a:gd name="T30" fmla="+- 0 4635 4555"/>
                  <a:gd name="T31" fmla="*/ 4635 h 94"/>
                  <a:gd name="T32" fmla="+- 0 702 642"/>
                  <a:gd name="T33" fmla="*/ T32 w 63"/>
                  <a:gd name="T34" fmla="+- 0 4635 4555"/>
                  <a:gd name="T35" fmla="*/ 4635 h 94"/>
                  <a:gd name="T36" fmla="+- 0 704 642"/>
                  <a:gd name="T37" fmla="*/ T36 w 63"/>
                  <a:gd name="T38" fmla="+- 0 4631 4555"/>
                  <a:gd name="T39" fmla="*/ 4631 h 94"/>
                  <a:gd name="T40" fmla="+- 0 704 642"/>
                  <a:gd name="T41" fmla="*/ T40 w 63"/>
                  <a:gd name="T42" fmla="+- 0 4628 4555"/>
                  <a:gd name="T43" fmla="*/ 4628 h 94"/>
                  <a:gd name="T44" fmla="+- 0 704 642"/>
                  <a:gd name="T45" fmla="*/ T44 w 63"/>
                  <a:gd name="T46" fmla="+- 0 4619 4555"/>
                  <a:gd name="T47" fmla="*/ 4619 h 94"/>
                  <a:gd name="T48" fmla="+- 0 704 642"/>
                  <a:gd name="T49" fmla="*/ T48 w 63"/>
                  <a:gd name="T50" fmla="+- 0 4618 4555"/>
                  <a:gd name="T51" fmla="*/ 4618 h 94"/>
                  <a:gd name="T52" fmla="+- 0 702 642"/>
                  <a:gd name="T53" fmla="*/ T52 w 63"/>
                  <a:gd name="T54" fmla="+- 0 4614 4555"/>
                  <a:gd name="T55" fmla="*/ 4614 h 94"/>
                  <a:gd name="T56" fmla="+- 0 701 642"/>
                  <a:gd name="T57" fmla="*/ T56 w 63"/>
                  <a:gd name="T58" fmla="+- 0 4612 4555"/>
                  <a:gd name="T59" fmla="*/ 4612 h 94"/>
                  <a:gd name="T60" fmla="+- 0 699 642"/>
                  <a:gd name="T61" fmla="*/ T60 w 63"/>
                  <a:gd name="T62" fmla="+- 0 4608 4555"/>
                  <a:gd name="T63" fmla="*/ 460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0" y="53"/>
                    </a:lnTo>
                    <a:lnTo>
                      <a:pt x="33" y="54"/>
                    </a:lnTo>
                    <a:lnTo>
                      <a:pt x="35" y="56"/>
                    </a:lnTo>
                    <a:lnTo>
                      <a:pt x="45" y="73"/>
                    </a:lnTo>
                    <a:lnTo>
                      <a:pt x="44" y="75"/>
                    </a:lnTo>
                    <a:lnTo>
                      <a:pt x="39" y="79"/>
                    </a:lnTo>
                    <a:lnTo>
                      <a:pt x="36" y="80"/>
                    </a:lnTo>
                    <a:lnTo>
                      <a:pt x="60" y="80"/>
                    </a:lnTo>
                    <a:lnTo>
                      <a:pt x="62" y="76"/>
                    </a:lnTo>
                    <a:lnTo>
                      <a:pt x="62" y="73"/>
                    </a:lnTo>
                    <a:lnTo>
                      <a:pt x="62" y="64"/>
                    </a:lnTo>
                    <a:lnTo>
                      <a:pt x="62" y="63"/>
                    </a:lnTo>
                    <a:lnTo>
                      <a:pt x="60" y="59"/>
                    </a:lnTo>
                    <a:lnTo>
                      <a:pt x="59" y="57"/>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2" name="Freeform 1079"/>
              <p:cNvSpPr>
                <a:spLocks/>
              </p:cNvSpPr>
              <p:nvPr/>
            </p:nvSpPr>
            <p:spPr bwMode="auto">
              <a:xfrm>
                <a:off x="642" y="4555"/>
                <a:ext cx="63" cy="94"/>
              </a:xfrm>
              <a:custGeom>
                <a:avLst/>
                <a:gdLst>
                  <a:gd name="T0" fmla="+- 0 700 642"/>
                  <a:gd name="T1" fmla="*/ T0 w 63"/>
                  <a:gd name="T2" fmla="+- 0 4569 4555"/>
                  <a:gd name="T3" fmla="*/ 4569 h 94"/>
                  <a:gd name="T4" fmla="+- 0 675 642"/>
                  <a:gd name="T5" fmla="*/ T4 w 63"/>
                  <a:gd name="T6" fmla="+- 0 4569 4555"/>
                  <a:gd name="T7" fmla="*/ 4569 h 94"/>
                  <a:gd name="T8" fmla="+- 0 677 642"/>
                  <a:gd name="T9" fmla="*/ T8 w 63"/>
                  <a:gd name="T10" fmla="+- 0 4569 4555"/>
                  <a:gd name="T11" fmla="*/ 4569 h 94"/>
                  <a:gd name="T12" fmla="+- 0 678 642"/>
                  <a:gd name="T13" fmla="*/ T12 w 63"/>
                  <a:gd name="T14" fmla="+- 0 4569 4555"/>
                  <a:gd name="T15" fmla="*/ 4569 h 94"/>
                  <a:gd name="T16" fmla="+- 0 682 642"/>
                  <a:gd name="T17" fmla="*/ T16 w 63"/>
                  <a:gd name="T18" fmla="+- 0 4572 4555"/>
                  <a:gd name="T19" fmla="*/ 4572 h 94"/>
                  <a:gd name="T20" fmla="+- 0 684 642"/>
                  <a:gd name="T21" fmla="*/ T20 w 63"/>
                  <a:gd name="T22" fmla="+- 0 4575 4555"/>
                  <a:gd name="T23" fmla="*/ 4575 h 94"/>
                  <a:gd name="T24" fmla="+- 0 685 642"/>
                  <a:gd name="T25" fmla="*/ T24 w 63"/>
                  <a:gd name="T26" fmla="+- 0 4579 4555"/>
                  <a:gd name="T27" fmla="*/ 4579 h 94"/>
                  <a:gd name="T28" fmla="+- 0 685 642"/>
                  <a:gd name="T29" fmla="*/ T28 w 63"/>
                  <a:gd name="T30" fmla="+- 0 4582 4555"/>
                  <a:gd name="T31" fmla="*/ 4582 h 94"/>
                  <a:gd name="T32" fmla="+- 0 684 642"/>
                  <a:gd name="T33" fmla="*/ T32 w 63"/>
                  <a:gd name="T34" fmla="+- 0 4585 4555"/>
                  <a:gd name="T35" fmla="*/ 4585 h 94"/>
                  <a:gd name="T36" fmla="+- 0 680 642"/>
                  <a:gd name="T37" fmla="*/ T36 w 63"/>
                  <a:gd name="T38" fmla="+- 0 4589 4555"/>
                  <a:gd name="T39" fmla="*/ 4589 h 94"/>
                  <a:gd name="T40" fmla="+- 0 678 642"/>
                  <a:gd name="T41" fmla="*/ T40 w 63"/>
                  <a:gd name="T42" fmla="+- 0 4591 4555"/>
                  <a:gd name="T43" fmla="*/ 4591 h 94"/>
                  <a:gd name="T44" fmla="+- 0 674 642"/>
                  <a:gd name="T45" fmla="*/ T44 w 63"/>
                  <a:gd name="T46" fmla="+- 0 4593 4555"/>
                  <a:gd name="T47" fmla="*/ 4593 h 94"/>
                  <a:gd name="T48" fmla="+- 0 695 642"/>
                  <a:gd name="T49" fmla="*/ T48 w 63"/>
                  <a:gd name="T50" fmla="+- 0 4593 4555"/>
                  <a:gd name="T51" fmla="*/ 4593 h 94"/>
                  <a:gd name="T52" fmla="+- 0 702 642"/>
                  <a:gd name="T53" fmla="*/ T52 w 63"/>
                  <a:gd name="T54" fmla="+- 0 4580 4555"/>
                  <a:gd name="T55" fmla="*/ 4580 h 94"/>
                  <a:gd name="T56" fmla="+- 0 702 642"/>
                  <a:gd name="T57" fmla="*/ T56 w 63"/>
                  <a:gd name="T58" fmla="+- 0 4573 4555"/>
                  <a:gd name="T59" fmla="*/ 4573 h 94"/>
                  <a:gd name="T60" fmla="+- 0 701 642"/>
                  <a:gd name="T61" fmla="*/ T60 w 63"/>
                  <a:gd name="T62" fmla="+- 0 4571 4555"/>
                  <a:gd name="T63" fmla="*/ 4571 h 94"/>
                  <a:gd name="T64" fmla="+- 0 700 642"/>
                  <a:gd name="T65" fmla="*/ T64 w 63"/>
                  <a:gd name="T66" fmla="+- 0 4569 4555"/>
                  <a:gd name="T67" fmla="*/ 456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5" y="14"/>
                    </a:lnTo>
                    <a:lnTo>
                      <a:pt x="36" y="14"/>
                    </a:lnTo>
                    <a:lnTo>
                      <a:pt x="40" y="17"/>
                    </a:lnTo>
                    <a:lnTo>
                      <a:pt x="42" y="20"/>
                    </a:lnTo>
                    <a:lnTo>
                      <a:pt x="43" y="24"/>
                    </a:lnTo>
                    <a:lnTo>
                      <a:pt x="43" y="27"/>
                    </a:lnTo>
                    <a:lnTo>
                      <a:pt x="42" y="30"/>
                    </a:lnTo>
                    <a:lnTo>
                      <a:pt x="38" y="34"/>
                    </a:lnTo>
                    <a:lnTo>
                      <a:pt x="36" y="36"/>
                    </a:lnTo>
                    <a:lnTo>
                      <a:pt x="32" y="38"/>
                    </a:lnTo>
                    <a:lnTo>
                      <a:pt x="53" y="38"/>
                    </a:lnTo>
                    <a:lnTo>
                      <a:pt x="60" y="25"/>
                    </a:lnTo>
                    <a:lnTo>
                      <a:pt x="60"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7" name="Group 1074"/>
            <p:cNvGrpSpPr>
              <a:grpSpLocks/>
            </p:cNvGrpSpPr>
            <p:nvPr/>
          </p:nvGrpSpPr>
          <p:grpSpPr bwMode="auto">
            <a:xfrm>
              <a:off x="711" y="4031"/>
              <a:ext cx="80" cy="658"/>
              <a:chOff x="711" y="4031"/>
              <a:chExt cx="80" cy="658"/>
            </a:xfrm>
          </p:grpSpPr>
          <p:sp>
            <p:nvSpPr>
              <p:cNvPr id="38207" name="Freeform 1077"/>
              <p:cNvSpPr>
                <a:spLocks/>
              </p:cNvSpPr>
              <p:nvPr/>
            </p:nvSpPr>
            <p:spPr bwMode="auto">
              <a:xfrm>
                <a:off x="711" y="4031"/>
                <a:ext cx="80" cy="658"/>
              </a:xfrm>
              <a:custGeom>
                <a:avLst/>
                <a:gdLst>
                  <a:gd name="T0" fmla="+- 0 791 711"/>
                  <a:gd name="T1" fmla="*/ T0 w 80"/>
                  <a:gd name="T2" fmla="+- 0 4031 4031"/>
                  <a:gd name="T3" fmla="*/ 4031 h 658"/>
                  <a:gd name="T4" fmla="+- 0 711 711"/>
                  <a:gd name="T5" fmla="*/ T4 w 80"/>
                  <a:gd name="T6" fmla="+- 0 4031 4031"/>
                  <a:gd name="T7" fmla="*/ 4031 h 658"/>
                  <a:gd name="T8" fmla="+- 0 713 711"/>
                  <a:gd name="T9" fmla="*/ T8 w 80"/>
                  <a:gd name="T10" fmla="+- 0 4033 4031"/>
                  <a:gd name="T11" fmla="*/ 4033 h 658"/>
                  <a:gd name="T12" fmla="+- 0 713 711"/>
                  <a:gd name="T13" fmla="*/ T12 w 80"/>
                  <a:gd name="T14" fmla="+- 0 4446 4031"/>
                  <a:gd name="T15" fmla="*/ 4446 h 658"/>
                  <a:gd name="T16" fmla="+- 0 778 711"/>
                  <a:gd name="T17" fmla="*/ T16 w 80"/>
                  <a:gd name="T18" fmla="+- 0 4446 4031"/>
                  <a:gd name="T19" fmla="*/ 4446 h 658"/>
                  <a:gd name="T20" fmla="+- 0 780 711"/>
                  <a:gd name="T21" fmla="*/ T20 w 80"/>
                  <a:gd name="T22" fmla="+- 0 4449 4031"/>
                  <a:gd name="T23" fmla="*/ 4449 h 658"/>
                  <a:gd name="T24" fmla="+- 0 778 711"/>
                  <a:gd name="T25" fmla="*/ T24 w 80"/>
                  <a:gd name="T26" fmla="+- 0 4451 4031"/>
                  <a:gd name="T27" fmla="*/ 4451 h 658"/>
                  <a:gd name="T28" fmla="+- 0 713 711"/>
                  <a:gd name="T29" fmla="*/ T28 w 80"/>
                  <a:gd name="T30" fmla="+- 0 4451 4031"/>
                  <a:gd name="T31" fmla="*/ 4451 h 658"/>
                  <a:gd name="T32" fmla="+- 0 713 711"/>
                  <a:gd name="T33" fmla="*/ T32 w 80"/>
                  <a:gd name="T34" fmla="+- 0 4461 4031"/>
                  <a:gd name="T35" fmla="*/ 4461 h 658"/>
                  <a:gd name="T36" fmla="+- 0 781 711"/>
                  <a:gd name="T37" fmla="*/ T36 w 80"/>
                  <a:gd name="T38" fmla="+- 0 4461 4031"/>
                  <a:gd name="T39" fmla="*/ 4461 h 658"/>
                  <a:gd name="T40" fmla="+- 0 783 711"/>
                  <a:gd name="T41" fmla="*/ T40 w 80"/>
                  <a:gd name="T42" fmla="+- 0 4463 4031"/>
                  <a:gd name="T43" fmla="*/ 4463 h 658"/>
                  <a:gd name="T44" fmla="+- 0 781 711"/>
                  <a:gd name="T45" fmla="*/ T44 w 80"/>
                  <a:gd name="T46" fmla="+- 0 4466 4031"/>
                  <a:gd name="T47" fmla="*/ 4466 h 658"/>
                  <a:gd name="T48" fmla="+- 0 713 711"/>
                  <a:gd name="T49" fmla="*/ T48 w 80"/>
                  <a:gd name="T50" fmla="+- 0 4466 4031"/>
                  <a:gd name="T51" fmla="*/ 4466 h 658"/>
                  <a:gd name="T52" fmla="+- 0 713 711"/>
                  <a:gd name="T53" fmla="*/ T52 w 80"/>
                  <a:gd name="T54" fmla="+- 0 4688 4031"/>
                  <a:gd name="T55" fmla="*/ 4688 h 658"/>
                  <a:gd name="T56" fmla="+- 0 711 711"/>
                  <a:gd name="T57" fmla="*/ T56 w 80"/>
                  <a:gd name="T58" fmla="+- 0 4689 4031"/>
                  <a:gd name="T59" fmla="*/ 4689 h 658"/>
                  <a:gd name="T60" fmla="+- 0 791 711"/>
                  <a:gd name="T61" fmla="*/ T60 w 80"/>
                  <a:gd name="T62" fmla="+- 0 4689 4031"/>
                  <a:gd name="T63" fmla="*/ 4689 h 658"/>
                  <a:gd name="T64" fmla="+- 0 789 711"/>
                  <a:gd name="T65" fmla="*/ T64 w 80"/>
                  <a:gd name="T66" fmla="+- 0 4688 4031"/>
                  <a:gd name="T67" fmla="*/ 4688 h 658"/>
                  <a:gd name="T68" fmla="+- 0 789 711"/>
                  <a:gd name="T69" fmla="*/ T68 w 80"/>
                  <a:gd name="T70" fmla="+- 0 4033 4031"/>
                  <a:gd name="T71" fmla="*/ 4033 h 658"/>
                  <a:gd name="T72" fmla="+- 0 791 711"/>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2"/>
                    </a:lnTo>
                    <a:lnTo>
                      <a:pt x="2" y="415"/>
                    </a:lnTo>
                    <a:lnTo>
                      <a:pt x="67" y="415"/>
                    </a:lnTo>
                    <a:lnTo>
                      <a:pt x="69" y="418"/>
                    </a:lnTo>
                    <a:lnTo>
                      <a:pt x="67" y="420"/>
                    </a:lnTo>
                    <a:lnTo>
                      <a:pt x="2" y="420"/>
                    </a:lnTo>
                    <a:lnTo>
                      <a:pt x="2" y="430"/>
                    </a:lnTo>
                    <a:lnTo>
                      <a:pt x="70" y="430"/>
                    </a:lnTo>
                    <a:lnTo>
                      <a:pt x="72" y="432"/>
                    </a:lnTo>
                    <a:lnTo>
                      <a:pt x="70" y="435"/>
                    </a:lnTo>
                    <a:lnTo>
                      <a:pt x="2" y="435"/>
                    </a:lnTo>
                    <a:lnTo>
                      <a:pt x="2" y="657"/>
                    </a:lnTo>
                    <a:lnTo>
                      <a:pt x="0" y="658"/>
                    </a:lnTo>
                    <a:lnTo>
                      <a:pt x="80" y="658"/>
                    </a:lnTo>
                    <a:lnTo>
                      <a:pt x="78" y="657"/>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08" name="Freeform 1076"/>
              <p:cNvSpPr>
                <a:spLocks/>
              </p:cNvSpPr>
              <p:nvPr/>
            </p:nvSpPr>
            <p:spPr bwMode="auto">
              <a:xfrm>
                <a:off x="711" y="4031"/>
                <a:ext cx="80" cy="658"/>
              </a:xfrm>
              <a:custGeom>
                <a:avLst/>
                <a:gdLst>
                  <a:gd name="T0" fmla="+- 0 745 711"/>
                  <a:gd name="T1" fmla="*/ T0 w 80"/>
                  <a:gd name="T2" fmla="+- 0 4461 4031"/>
                  <a:gd name="T3" fmla="*/ 4461 h 658"/>
                  <a:gd name="T4" fmla="+- 0 721 711"/>
                  <a:gd name="T5" fmla="*/ T4 w 80"/>
                  <a:gd name="T6" fmla="+- 0 4461 4031"/>
                  <a:gd name="T7" fmla="*/ 4461 h 658"/>
                  <a:gd name="T8" fmla="+- 0 723 711"/>
                  <a:gd name="T9" fmla="*/ T8 w 80"/>
                  <a:gd name="T10" fmla="+- 0 4463 4031"/>
                  <a:gd name="T11" fmla="*/ 4463 h 658"/>
                  <a:gd name="T12" fmla="+- 0 721 711"/>
                  <a:gd name="T13" fmla="*/ T12 w 80"/>
                  <a:gd name="T14" fmla="+- 0 4466 4031"/>
                  <a:gd name="T15" fmla="*/ 4466 h 658"/>
                  <a:gd name="T16" fmla="+- 0 745 711"/>
                  <a:gd name="T17" fmla="*/ T16 w 80"/>
                  <a:gd name="T18" fmla="+- 0 4466 4031"/>
                  <a:gd name="T19" fmla="*/ 4466 h 658"/>
                  <a:gd name="T20" fmla="+- 0 743 711"/>
                  <a:gd name="T21" fmla="*/ T20 w 80"/>
                  <a:gd name="T22" fmla="+- 0 4463 4031"/>
                  <a:gd name="T23" fmla="*/ 4463 h 658"/>
                  <a:gd name="T24" fmla="+- 0 745 71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4" y="430"/>
                    </a:moveTo>
                    <a:lnTo>
                      <a:pt x="10" y="430"/>
                    </a:lnTo>
                    <a:lnTo>
                      <a:pt x="12" y="432"/>
                    </a:lnTo>
                    <a:lnTo>
                      <a:pt x="10" y="435"/>
                    </a:lnTo>
                    <a:lnTo>
                      <a:pt x="34" y="435"/>
                    </a:lnTo>
                    <a:lnTo>
                      <a:pt x="32" y="432"/>
                    </a:lnTo>
                    <a:lnTo>
                      <a:pt x="3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09" name="Freeform 1075"/>
              <p:cNvSpPr>
                <a:spLocks/>
              </p:cNvSpPr>
              <p:nvPr/>
            </p:nvSpPr>
            <p:spPr bwMode="auto">
              <a:xfrm>
                <a:off x="711" y="4031"/>
                <a:ext cx="80" cy="658"/>
              </a:xfrm>
              <a:custGeom>
                <a:avLst/>
                <a:gdLst>
                  <a:gd name="T0" fmla="+- 0 742 711"/>
                  <a:gd name="T1" fmla="*/ T0 w 80"/>
                  <a:gd name="T2" fmla="+- 0 4446 4031"/>
                  <a:gd name="T3" fmla="*/ 4446 h 658"/>
                  <a:gd name="T4" fmla="+- 0 716 711"/>
                  <a:gd name="T5" fmla="*/ T4 w 80"/>
                  <a:gd name="T6" fmla="+- 0 4446 4031"/>
                  <a:gd name="T7" fmla="*/ 4446 h 658"/>
                  <a:gd name="T8" fmla="+- 0 719 711"/>
                  <a:gd name="T9" fmla="*/ T8 w 80"/>
                  <a:gd name="T10" fmla="+- 0 4449 4031"/>
                  <a:gd name="T11" fmla="*/ 4449 h 658"/>
                  <a:gd name="T12" fmla="+- 0 716 711"/>
                  <a:gd name="T13" fmla="*/ T12 w 80"/>
                  <a:gd name="T14" fmla="+- 0 4451 4031"/>
                  <a:gd name="T15" fmla="*/ 4451 h 658"/>
                  <a:gd name="T16" fmla="+- 0 742 711"/>
                  <a:gd name="T17" fmla="*/ T16 w 80"/>
                  <a:gd name="T18" fmla="+- 0 4451 4031"/>
                  <a:gd name="T19" fmla="*/ 4451 h 658"/>
                  <a:gd name="T20" fmla="+- 0 739 711"/>
                  <a:gd name="T21" fmla="*/ T20 w 80"/>
                  <a:gd name="T22" fmla="+- 0 4449 4031"/>
                  <a:gd name="T23" fmla="*/ 4449 h 658"/>
                  <a:gd name="T24" fmla="+- 0 742 71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1" y="415"/>
                    </a:moveTo>
                    <a:lnTo>
                      <a:pt x="5" y="415"/>
                    </a:lnTo>
                    <a:lnTo>
                      <a:pt x="8" y="418"/>
                    </a:lnTo>
                    <a:lnTo>
                      <a:pt x="5" y="420"/>
                    </a:lnTo>
                    <a:lnTo>
                      <a:pt x="31" y="420"/>
                    </a:lnTo>
                    <a:lnTo>
                      <a:pt x="28" y="418"/>
                    </a:lnTo>
                    <a:lnTo>
                      <a:pt x="3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8" name="Group 1072"/>
            <p:cNvGrpSpPr>
              <a:grpSpLocks/>
            </p:cNvGrpSpPr>
            <p:nvPr/>
          </p:nvGrpSpPr>
          <p:grpSpPr bwMode="auto">
            <a:xfrm>
              <a:off x="713" y="4463"/>
              <a:ext cx="71" cy="2"/>
              <a:chOff x="713" y="4463"/>
              <a:chExt cx="71" cy="2"/>
            </a:xfrm>
          </p:grpSpPr>
          <p:sp>
            <p:nvSpPr>
              <p:cNvPr id="38206" name="Freeform 1073"/>
              <p:cNvSpPr>
                <a:spLocks/>
              </p:cNvSpPr>
              <p:nvPr/>
            </p:nvSpPr>
            <p:spPr bwMode="auto">
              <a:xfrm>
                <a:off x="713" y="4463"/>
                <a:ext cx="71" cy="2"/>
              </a:xfrm>
              <a:custGeom>
                <a:avLst/>
                <a:gdLst>
                  <a:gd name="T0" fmla="+- 0 713 713"/>
                  <a:gd name="T1" fmla="*/ T0 w 71"/>
                  <a:gd name="T2" fmla="+- 0 783 713"/>
                  <a:gd name="T3" fmla="*/ T2 w 71"/>
                </a:gdLst>
                <a:ahLst/>
                <a:cxnLst>
                  <a:cxn ang="0">
                    <a:pos x="T1" y="0"/>
                  </a:cxn>
                  <a:cxn ang="0">
                    <a:pos x="T3" y="0"/>
                  </a:cxn>
                </a:cxnLst>
                <a:rect l="0" t="0" r="r" b="b"/>
                <a:pathLst>
                  <a:path w="71">
                    <a:moveTo>
                      <a:pt x="0" y="0"/>
                    </a:moveTo>
                    <a:lnTo>
                      <a:pt x="7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9" name="Group 1070"/>
            <p:cNvGrpSpPr>
              <a:grpSpLocks/>
            </p:cNvGrpSpPr>
            <p:nvPr/>
          </p:nvGrpSpPr>
          <p:grpSpPr bwMode="auto">
            <a:xfrm>
              <a:off x="713" y="4449"/>
              <a:ext cx="68" cy="2"/>
              <a:chOff x="713" y="4449"/>
              <a:chExt cx="68" cy="2"/>
            </a:xfrm>
          </p:grpSpPr>
          <p:sp>
            <p:nvSpPr>
              <p:cNvPr id="38205" name="Freeform 1071"/>
              <p:cNvSpPr>
                <a:spLocks/>
              </p:cNvSpPr>
              <p:nvPr/>
            </p:nvSpPr>
            <p:spPr bwMode="auto">
              <a:xfrm>
                <a:off x="713" y="4449"/>
                <a:ext cx="68" cy="2"/>
              </a:xfrm>
              <a:custGeom>
                <a:avLst/>
                <a:gdLst>
                  <a:gd name="T0" fmla="+- 0 713 713"/>
                  <a:gd name="T1" fmla="*/ T0 w 68"/>
                  <a:gd name="T2" fmla="+- 0 780 713"/>
                  <a:gd name="T3" fmla="*/ T2 w 68"/>
                </a:gdLst>
                <a:ahLst/>
                <a:cxnLst>
                  <a:cxn ang="0">
                    <a:pos x="T1" y="0"/>
                  </a:cxn>
                  <a:cxn ang="0">
                    <a:pos x="T3" y="0"/>
                  </a:cxn>
                </a:cxnLst>
                <a:rect l="0" t="0" r="r" b="b"/>
                <a:pathLst>
                  <a:path w="68">
                    <a:moveTo>
                      <a:pt x="0" y="0"/>
                    </a:moveTo>
                    <a:lnTo>
                      <a:pt x="6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0" name="Group 1068"/>
            <p:cNvGrpSpPr>
              <a:grpSpLocks/>
            </p:cNvGrpSpPr>
            <p:nvPr/>
          </p:nvGrpSpPr>
          <p:grpSpPr bwMode="auto">
            <a:xfrm>
              <a:off x="711" y="4465"/>
              <a:ext cx="2" cy="224"/>
              <a:chOff x="711" y="4465"/>
              <a:chExt cx="2" cy="224"/>
            </a:xfrm>
          </p:grpSpPr>
          <p:sp>
            <p:nvSpPr>
              <p:cNvPr id="38204" name="Freeform 1069"/>
              <p:cNvSpPr>
                <a:spLocks/>
              </p:cNvSpPr>
              <p:nvPr/>
            </p:nvSpPr>
            <p:spPr bwMode="auto">
              <a:xfrm>
                <a:off x="71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1" name="Group 1066"/>
            <p:cNvGrpSpPr>
              <a:grpSpLocks/>
            </p:cNvGrpSpPr>
            <p:nvPr/>
          </p:nvGrpSpPr>
          <p:grpSpPr bwMode="auto">
            <a:xfrm>
              <a:off x="710" y="4456"/>
              <a:ext cx="3" cy="2"/>
              <a:chOff x="710" y="4456"/>
              <a:chExt cx="3" cy="2"/>
            </a:xfrm>
          </p:grpSpPr>
          <p:sp>
            <p:nvSpPr>
              <p:cNvPr id="38203" name="Freeform 1067"/>
              <p:cNvSpPr>
                <a:spLocks/>
              </p:cNvSpPr>
              <p:nvPr/>
            </p:nvSpPr>
            <p:spPr bwMode="auto">
              <a:xfrm>
                <a:off x="710" y="4456"/>
                <a:ext cx="3" cy="2"/>
              </a:xfrm>
              <a:custGeom>
                <a:avLst/>
                <a:gdLst>
                  <a:gd name="T0" fmla="+- 0 710 710"/>
                  <a:gd name="T1" fmla="*/ T0 w 3"/>
                  <a:gd name="T2" fmla="+- 0 713 710"/>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2" name="Group 1064"/>
            <p:cNvGrpSpPr>
              <a:grpSpLocks/>
            </p:cNvGrpSpPr>
            <p:nvPr/>
          </p:nvGrpSpPr>
          <p:grpSpPr bwMode="auto">
            <a:xfrm>
              <a:off x="711" y="4031"/>
              <a:ext cx="2" cy="414"/>
              <a:chOff x="711" y="4031"/>
              <a:chExt cx="2" cy="414"/>
            </a:xfrm>
          </p:grpSpPr>
          <p:sp>
            <p:nvSpPr>
              <p:cNvPr id="38202" name="Freeform 1065"/>
              <p:cNvSpPr>
                <a:spLocks/>
              </p:cNvSpPr>
              <p:nvPr/>
            </p:nvSpPr>
            <p:spPr bwMode="auto">
              <a:xfrm>
                <a:off x="711"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3" name="Group 1062"/>
            <p:cNvGrpSpPr>
              <a:grpSpLocks/>
            </p:cNvGrpSpPr>
            <p:nvPr/>
          </p:nvGrpSpPr>
          <p:grpSpPr bwMode="auto">
            <a:xfrm>
              <a:off x="710" y="4463"/>
              <a:ext cx="3" cy="2"/>
              <a:chOff x="710" y="4463"/>
              <a:chExt cx="3" cy="2"/>
            </a:xfrm>
          </p:grpSpPr>
          <p:sp>
            <p:nvSpPr>
              <p:cNvPr id="38201" name="Freeform 1063"/>
              <p:cNvSpPr>
                <a:spLocks/>
              </p:cNvSpPr>
              <p:nvPr/>
            </p:nvSpPr>
            <p:spPr bwMode="auto">
              <a:xfrm>
                <a:off x="710" y="4463"/>
                <a:ext cx="3" cy="2"/>
              </a:xfrm>
              <a:custGeom>
                <a:avLst/>
                <a:gdLst>
                  <a:gd name="T0" fmla="+- 0 710 710"/>
                  <a:gd name="T1" fmla="*/ T0 w 3"/>
                  <a:gd name="T2" fmla="+- 0 713 710"/>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4" name="Group 1059"/>
            <p:cNvGrpSpPr>
              <a:grpSpLocks/>
            </p:cNvGrpSpPr>
            <p:nvPr/>
          </p:nvGrpSpPr>
          <p:grpSpPr bwMode="auto">
            <a:xfrm>
              <a:off x="710" y="4449"/>
              <a:ext cx="3" cy="2"/>
              <a:chOff x="710" y="4449"/>
              <a:chExt cx="3" cy="2"/>
            </a:xfrm>
          </p:grpSpPr>
          <p:sp>
            <p:nvSpPr>
              <p:cNvPr id="38199" name="Freeform 1061"/>
              <p:cNvSpPr>
                <a:spLocks/>
              </p:cNvSpPr>
              <p:nvPr/>
            </p:nvSpPr>
            <p:spPr bwMode="auto">
              <a:xfrm>
                <a:off x="710" y="4449"/>
                <a:ext cx="3" cy="2"/>
              </a:xfrm>
              <a:custGeom>
                <a:avLst/>
                <a:gdLst>
                  <a:gd name="T0" fmla="+- 0 710 710"/>
                  <a:gd name="T1" fmla="*/ T0 w 3"/>
                  <a:gd name="T2" fmla="+- 0 713 710"/>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200" name="Picture 106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35" name="Group 1057"/>
            <p:cNvGrpSpPr>
              <a:grpSpLocks/>
            </p:cNvGrpSpPr>
            <p:nvPr/>
          </p:nvGrpSpPr>
          <p:grpSpPr bwMode="auto">
            <a:xfrm>
              <a:off x="696" y="4019"/>
              <a:ext cx="3" cy="656"/>
              <a:chOff x="696" y="4019"/>
              <a:chExt cx="3" cy="656"/>
            </a:xfrm>
          </p:grpSpPr>
          <p:sp>
            <p:nvSpPr>
              <p:cNvPr id="38198" name="Freeform 1058"/>
              <p:cNvSpPr>
                <a:spLocks/>
              </p:cNvSpPr>
              <p:nvPr/>
            </p:nvSpPr>
            <p:spPr bwMode="auto">
              <a:xfrm>
                <a:off x="696" y="4019"/>
                <a:ext cx="3" cy="656"/>
              </a:xfrm>
              <a:custGeom>
                <a:avLst/>
                <a:gdLst>
                  <a:gd name="T0" fmla="+- 0 696 696"/>
                  <a:gd name="T1" fmla="*/ T0 w 3"/>
                  <a:gd name="T2" fmla="+- 0 4675 4019"/>
                  <a:gd name="T3" fmla="*/ 4675 h 656"/>
                  <a:gd name="T4" fmla="+- 0 698 696"/>
                  <a:gd name="T5" fmla="*/ T4 w 3"/>
                  <a:gd name="T6" fmla="+- 0 4675 4019"/>
                  <a:gd name="T7" fmla="*/ 4675 h 656"/>
                  <a:gd name="T8" fmla="+- 0 698 696"/>
                  <a:gd name="T9" fmla="*/ T8 w 3"/>
                  <a:gd name="T10" fmla="+- 0 4019 4019"/>
                  <a:gd name="T11" fmla="*/ 4019 h 656"/>
                  <a:gd name="T12" fmla="+- 0 696 696"/>
                  <a:gd name="T13" fmla="*/ T12 w 3"/>
                  <a:gd name="T14" fmla="+- 0 4019 4019"/>
                  <a:gd name="T15" fmla="*/ 4019 h 656"/>
                  <a:gd name="T16" fmla="+- 0 696 69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36" name="Group 1055"/>
            <p:cNvGrpSpPr>
              <a:grpSpLocks/>
            </p:cNvGrpSpPr>
            <p:nvPr/>
          </p:nvGrpSpPr>
          <p:grpSpPr bwMode="auto">
            <a:xfrm>
              <a:off x="696" y="4018"/>
              <a:ext cx="82" cy="2"/>
              <a:chOff x="696" y="4018"/>
              <a:chExt cx="82" cy="2"/>
            </a:xfrm>
          </p:grpSpPr>
          <p:sp>
            <p:nvSpPr>
              <p:cNvPr id="38197" name="Freeform 1056"/>
              <p:cNvSpPr>
                <a:spLocks/>
              </p:cNvSpPr>
              <p:nvPr/>
            </p:nvSpPr>
            <p:spPr bwMode="auto">
              <a:xfrm>
                <a:off x="696" y="4018"/>
                <a:ext cx="82" cy="2"/>
              </a:xfrm>
              <a:custGeom>
                <a:avLst/>
                <a:gdLst>
                  <a:gd name="T0" fmla="+- 0 696 696"/>
                  <a:gd name="T1" fmla="*/ T0 w 82"/>
                  <a:gd name="T2" fmla="+- 0 778 69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7" name="Group 1053"/>
            <p:cNvGrpSpPr>
              <a:grpSpLocks/>
            </p:cNvGrpSpPr>
            <p:nvPr/>
          </p:nvGrpSpPr>
          <p:grpSpPr bwMode="auto">
            <a:xfrm>
              <a:off x="697" y="4674"/>
              <a:ext cx="80" cy="2"/>
              <a:chOff x="697" y="4674"/>
              <a:chExt cx="80" cy="2"/>
            </a:xfrm>
          </p:grpSpPr>
          <p:sp>
            <p:nvSpPr>
              <p:cNvPr id="38196" name="Freeform 1054"/>
              <p:cNvSpPr>
                <a:spLocks/>
              </p:cNvSpPr>
              <p:nvPr/>
            </p:nvSpPr>
            <p:spPr bwMode="auto">
              <a:xfrm>
                <a:off x="697" y="4674"/>
                <a:ext cx="80" cy="2"/>
              </a:xfrm>
              <a:custGeom>
                <a:avLst/>
                <a:gdLst>
                  <a:gd name="T0" fmla="+- 0 697 697"/>
                  <a:gd name="T1" fmla="*/ T0 w 80"/>
                  <a:gd name="T2" fmla="+- 0 777 69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8" name="Group 1051"/>
            <p:cNvGrpSpPr>
              <a:grpSpLocks/>
            </p:cNvGrpSpPr>
            <p:nvPr/>
          </p:nvGrpSpPr>
          <p:grpSpPr bwMode="auto">
            <a:xfrm>
              <a:off x="698" y="4672"/>
              <a:ext cx="80" cy="2"/>
              <a:chOff x="698" y="4672"/>
              <a:chExt cx="80" cy="2"/>
            </a:xfrm>
          </p:grpSpPr>
          <p:sp>
            <p:nvSpPr>
              <p:cNvPr id="38195" name="Freeform 1052"/>
              <p:cNvSpPr>
                <a:spLocks/>
              </p:cNvSpPr>
              <p:nvPr/>
            </p:nvSpPr>
            <p:spPr bwMode="auto">
              <a:xfrm>
                <a:off x="698" y="4672"/>
                <a:ext cx="80" cy="2"/>
              </a:xfrm>
              <a:custGeom>
                <a:avLst/>
                <a:gdLst>
                  <a:gd name="T0" fmla="+- 0 698 698"/>
                  <a:gd name="T1" fmla="*/ T0 w 80"/>
                  <a:gd name="T2" fmla="+- 0 778 6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9" name="Group 1047"/>
            <p:cNvGrpSpPr>
              <a:grpSpLocks/>
            </p:cNvGrpSpPr>
            <p:nvPr/>
          </p:nvGrpSpPr>
          <p:grpSpPr bwMode="auto">
            <a:xfrm>
              <a:off x="726" y="4125"/>
              <a:ext cx="38" cy="66"/>
              <a:chOff x="726" y="4125"/>
              <a:chExt cx="38" cy="66"/>
            </a:xfrm>
          </p:grpSpPr>
          <p:sp>
            <p:nvSpPr>
              <p:cNvPr id="38192" name="Freeform 1050"/>
              <p:cNvSpPr>
                <a:spLocks/>
              </p:cNvSpPr>
              <p:nvPr/>
            </p:nvSpPr>
            <p:spPr bwMode="auto">
              <a:xfrm>
                <a:off x="726" y="4125"/>
                <a:ext cx="38" cy="66"/>
              </a:xfrm>
              <a:custGeom>
                <a:avLst/>
                <a:gdLst>
                  <a:gd name="T0" fmla="+- 0 762 726"/>
                  <a:gd name="T1" fmla="*/ T0 w 38"/>
                  <a:gd name="T2" fmla="+- 0 4184 4125"/>
                  <a:gd name="T3" fmla="*/ 4184 h 66"/>
                  <a:gd name="T4" fmla="+- 0 728 726"/>
                  <a:gd name="T5" fmla="*/ T4 w 38"/>
                  <a:gd name="T6" fmla="+- 0 4184 4125"/>
                  <a:gd name="T7" fmla="*/ 4184 h 66"/>
                  <a:gd name="T8" fmla="+- 0 727 726"/>
                  <a:gd name="T9" fmla="*/ T8 w 38"/>
                  <a:gd name="T10" fmla="+- 0 4185 4125"/>
                  <a:gd name="T11" fmla="*/ 4185 h 66"/>
                  <a:gd name="T12" fmla="+- 0 727 726"/>
                  <a:gd name="T13" fmla="*/ T12 w 38"/>
                  <a:gd name="T14" fmla="+- 0 4185 4125"/>
                  <a:gd name="T15" fmla="*/ 4185 h 66"/>
                  <a:gd name="T16" fmla="+- 0 726 726"/>
                  <a:gd name="T17" fmla="*/ T16 w 38"/>
                  <a:gd name="T18" fmla="+- 0 4186 4125"/>
                  <a:gd name="T19" fmla="*/ 4186 h 66"/>
                  <a:gd name="T20" fmla="+- 0 726 726"/>
                  <a:gd name="T21" fmla="*/ T20 w 38"/>
                  <a:gd name="T22" fmla="+- 0 4190 4125"/>
                  <a:gd name="T23" fmla="*/ 4190 h 66"/>
                  <a:gd name="T24" fmla="+- 0 727 726"/>
                  <a:gd name="T25" fmla="*/ T24 w 38"/>
                  <a:gd name="T26" fmla="+- 0 4191 4125"/>
                  <a:gd name="T27" fmla="*/ 4191 h 66"/>
                  <a:gd name="T28" fmla="+- 0 727 726"/>
                  <a:gd name="T29" fmla="*/ T28 w 38"/>
                  <a:gd name="T30" fmla="+- 0 4191 4125"/>
                  <a:gd name="T31" fmla="*/ 4191 h 66"/>
                  <a:gd name="T32" fmla="+- 0 762 726"/>
                  <a:gd name="T33" fmla="*/ T32 w 38"/>
                  <a:gd name="T34" fmla="+- 0 4191 4125"/>
                  <a:gd name="T35" fmla="*/ 4191 h 66"/>
                  <a:gd name="T36" fmla="+- 0 763 726"/>
                  <a:gd name="T37" fmla="*/ T36 w 38"/>
                  <a:gd name="T38" fmla="+- 0 4191 4125"/>
                  <a:gd name="T39" fmla="*/ 4191 h 66"/>
                  <a:gd name="T40" fmla="+- 0 763 726"/>
                  <a:gd name="T41" fmla="*/ T40 w 38"/>
                  <a:gd name="T42" fmla="+- 0 4190 4125"/>
                  <a:gd name="T43" fmla="*/ 4190 h 66"/>
                  <a:gd name="T44" fmla="+- 0 763 726"/>
                  <a:gd name="T45" fmla="*/ T44 w 38"/>
                  <a:gd name="T46" fmla="+- 0 4186 4125"/>
                  <a:gd name="T47" fmla="*/ 4186 h 66"/>
                  <a:gd name="T48" fmla="+- 0 763 726"/>
                  <a:gd name="T49" fmla="*/ T48 w 38"/>
                  <a:gd name="T50" fmla="+- 0 4185 4125"/>
                  <a:gd name="T51" fmla="*/ 4185 h 66"/>
                  <a:gd name="T52" fmla="+- 0 762 726"/>
                  <a:gd name="T53" fmla="*/ T52 w 38"/>
                  <a:gd name="T54" fmla="+- 0 4185 4125"/>
                  <a:gd name="T55" fmla="*/ 4185 h 66"/>
                  <a:gd name="T56" fmla="+- 0 762 72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93" name="Freeform 1049"/>
              <p:cNvSpPr>
                <a:spLocks/>
              </p:cNvSpPr>
              <p:nvPr/>
            </p:nvSpPr>
            <p:spPr bwMode="auto">
              <a:xfrm>
                <a:off x="726" y="4125"/>
                <a:ext cx="38" cy="66"/>
              </a:xfrm>
              <a:custGeom>
                <a:avLst/>
                <a:gdLst>
                  <a:gd name="T0" fmla="+- 0 750 726"/>
                  <a:gd name="T1" fmla="*/ T0 w 38"/>
                  <a:gd name="T2" fmla="+- 0 4135 4125"/>
                  <a:gd name="T3" fmla="*/ 4135 h 66"/>
                  <a:gd name="T4" fmla="+- 0 741 726"/>
                  <a:gd name="T5" fmla="*/ T4 w 38"/>
                  <a:gd name="T6" fmla="+- 0 4135 4125"/>
                  <a:gd name="T7" fmla="*/ 4135 h 66"/>
                  <a:gd name="T8" fmla="+- 0 741 726"/>
                  <a:gd name="T9" fmla="*/ T8 w 38"/>
                  <a:gd name="T10" fmla="+- 0 4184 4125"/>
                  <a:gd name="T11" fmla="*/ 4184 h 66"/>
                  <a:gd name="T12" fmla="+- 0 750 726"/>
                  <a:gd name="T13" fmla="*/ T12 w 38"/>
                  <a:gd name="T14" fmla="+- 0 4184 4125"/>
                  <a:gd name="T15" fmla="*/ 4184 h 66"/>
                  <a:gd name="T16" fmla="+- 0 750 72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94" name="Freeform 1048"/>
              <p:cNvSpPr>
                <a:spLocks/>
              </p:cNvSpPr>
              <p:nvPr/>
            </p:nvSpPr>
            <p:spPr bwMode="auto">
              <a:xfrm>
                <a:off x="726" y="4125"/>
                <a:ext cx="38" cy="66"/>
              </a:xfrm>
              <a:custGeom>
                <a:avLst/>
                <a:gdLst>
                  <a:gd name="T0" fmla="+- 0 748 726"/>
                  <a:gd name="T1" fmla="*/ T0 w 38"/>
                  <a:gd name="T2" fmla="+- 0 4125 4125"/>
                  <a:gd name="T3" fmla="*/ 4125 h 66"/>
                  <a:gd name="T4" fmla="+- 0 726 726"/>
                  <a:gd name="T5" fmla="*/ T4 w 38"/>
                  <a:gd name="T6" fmla="+- 0 4141 4125"/>
                  <a:gd name="T7" fmla="*/ 4141 h 66"/>
                  <a:gd name="T8" fmla="+- 0 726 726"/>
                  <a:gd name="T9" fmla="*/ T8 w 38"/>
                  <a:gd name="T10" fmla="+- 0 4142 4125"/>
                  <a:gd name="T11" fmla="*/ 4142 h 66"/>
                  <a:gd name="T12" fmla="+- 0 727 726"/>
                  <a:gd name="T13" fmla="*/ T12 w 38"/>
                  <a:gd name="T14" fmla="+- 0 4143 4125"/>
                  <a:gd name="T15" fmla="*/ 4143 h 66"/>
                  <a:gd name="T16" fmla="+- 0 729 726"/>
                  <a:gd name="T17" fmla="*/ T16 w 38"/>
                  <a:gd name="T18" fmla="+- 0 4142 4125"/>
                  <a:gd name="T19" fmla="*/ 4142 h 66"/>
                  <a:gd name="T20" fmla="+- 0 741 726"/>
                  <a:gd name="T21" fmla="*/ T20 w 38"/>
                  <a:gd name="T22" fmla="+- 0 4135 4125"/>
                  <a:gd name="T23" fmla="*/ 4135 h 66"/>
                  <a:gd name="T24" fmla="+- 0 750 726"/>
                  <a:gd name="T25" fmla="*/ T24 w 38"/>
                  <a:gd name="T26" fmla="+- 0 4135 4125"/>
                  <a:gd name="T27" fmla="*/ 4135 h 66"/>
                  <a:gd name="T28" fmla="+- 0 750 726"/>
                  <a:gd name="T29" fmla="*/ T28 w 38"/>
                  <a:gd name="T30" fmla="+- 0 4126 4125"/>
                  <a:gd name="T31" fmla="*/ 4126 h 66"/>
                  <a:gd name="T32" fmla="+- 0 749 726"/>
                  <a:gd name="T33" fmla="*/ T32 w 38"/>
                  <a:gd name="T34" fmla="+- 0 4126 4125"/>
                  <a:gd name="T35" fmla="*/ 4126 h 66"/>
                  <a:gd name="T36" fmla="+- 0 748 72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0" name="Group 1044"/>
            <p:cNvGrpSpPr>
              <a:grpSpLocks/>
            </p:cNvGrpSpPr>
            <p:nvPr/>
          </p:nvGrpSpPr>
          <p:grpSpPr bwMode="auto">
            <a:xfrm>
              <a:off x="721" y="4248"/>
              <a:ext cx="45" cy="68"/>
              <a:chOff x="721" y="4248"/>
              <a:chExt cx="45" cy="68"/>
            </a:xfrm>
          </p:grpSpPr>
          <p:sp>
            <p:nvSpPr>
              <p:cNvPr id="38190" name="Freeform 1046"/>
              <p:cNvSpPr>
                <a:spLocks/>
              </p:cNvSpPr>
              <p:nvPr/>
            </p:nvSpPr>
            <p:spPr bwMode="auto">
              <a:xfrm>
                <a:off x="721" y="4248"/>
                <a:ext cx="45" cy="68"/>
              </a:xfrm>
              <a:custGeom>
                <a:avLst/>
                <a:gdLst>
                  <a:gd name="T0" fmla="+- 0 748 721"/>
                  <a:gd name="T1" fmla="*/ T0 w 45"/>
                  <a:gd name="T2" fmla="+- 0 4248 4248"/>
                  <a:gd name="T3" fmla="*/ 4248 h 68"/>
                  <a:gd name="T4" fmla="+- 0 739 721"/>
                  <a:gd name="T5" fmla="*/ T4 w 45"/>
                  <a:gd name="T6" fmla="+- 0 4248 4248"/>
                  <a:gd name="T7" fmla="*/ 4248 h 68"/>
                  <a:gd name="T8" fmla="+- 0 736 721"/>
                  <a:gd name="T9" fmla="*/ T8 w 45"/>
                  <a:gd name="T10" fmla="+- 0 4249 4248"/>
                  <a:gd name="T11" fmla="*/ 4249 h 68"/>
                  <a:gd name="T12" fmla="+- 0 721 721"/>
                  <a:gd name="T13" fmla="*/ T12 w 45"/>
                  <a:gd name="T14" fmla="+- 0 4287 4248"/>
                  <a:gd name="T15" fmla="*/ 4287 h 68"/>
                  <a:gd name="T16" fmla="+- 0 721 721"/>
                  <a:gd name="T17" fmla="*/ T16 w 45"/>
                  <a:gd name="T18" fmla="+- 0 4292 4248"/>
                  <a:gd name="T19" fmla="*/ 4292 h 68"/>
                  <a:gd name="T20" fmla="+- 0 738 721"/>
                  <a:gd name="T21" fmla="*/ T20 w 45"/>
                  <a:gd name="T22" fmla="+- 0 4316 4248"/>
                  <a:gd name="T23" fmla="*/ 4316 h 68"/>
                  <a:gd name="T24" fmla="+- 0 747 721"/>
                  <a:gd name="T25" fmla="*/ T24 w 45"/>
                  <a:gd name="T26" fmla="+- 0 4316 4248"/>
                  <a:gd name="T27" fmla="*/ 4316 h 68"/>
                  <a:gd name="T28" fmla="+- 0 750 721"/>
                  <a:gd name="T29" fmla="*/ T28 w 45"/>
                  <a:gd name="T30" fmla="+- 0 4315 4248"/>
                  <a:gd name="T31" fmla="*/ 4315 h 68"/>
                  <a:gd name="T32" fmla="+- 0 756 721"/>
                  <a:gd name="T33" fmla="*/ T32 w 45"/>
                  <a:gd name="T34" fmla="+- 0 4311 4248"/>
                  <a:gd name="T35" fmla="*/ 4311 h 68"/>
                  <a:gd name="T36" fmla="+- 0 758 721"/>
                  <a:gd name="T37" fmla="*/ T36 w 45"/>
                  <a:gd name="T38" fmla="+- 0 4309 4248"/>
                  <a:gd name="T39" fmla="*/ 4309 h 68"/>
                  <a:gd name="T40" fmla="+- 0 759 721"/>
                  <a:gd name="T41" fmla="*/ T40 w 45"/>
                  <a:gd name="T42" fmla="+- 0 4308 4248"/>
                  <a:gd name="T43" fmla="*/ 4308 h 68"/>
                  <a:gd name="T44" fmla="+- 0 740 721"/>
                  <a:gd name="T45" fmla="*/ T44 w 45"/>
                  <a:gd name="T46" fmla="+- 0 4308 4248"/>
                  <a:gd name="T47" fmla="*/ 4308 h 68"/>
                  <a:gd name="T48" fmla="+- 0 738 721"/>
                  <a:gd name="T49" fmla="*/ T48 w 45"/>
                  <a:gd name="T50" fmla="+- 0 4308 4248"/>
                  <a:gd name="T51" fmla="*/ 4308 h 68"/>
                  <a:gd name="T52" fmla="+- 0 730 721"/>
                  <a:gd name="T53" fmla="*/ T52 w 45"/>
                  <a:gd name="T54" fmla="+- 0 4287 4248"/>
                  <a:gd name="T55" fmla="*/ 4287 h 68"/>
                  <a:gd name="T56" fmla="+- 0 730 721"/>
                  <a:gd name="T57" fmla="*/ T56 w 45"/>
                  <a:gd name="T58" fmla="+- 0 4274 4248"/>
                  <a:gd name="T59" fmla="*/ 4274 h 68"/>
                  <a:gd name="T60" fmla="+- 0 740 721"/>
                  <a:gd name="T61" fmla="*/ T60 w 45"/>
                  <a:gd name="T62" fmla="+- 0 4255 4248"/>
                  <a:gd name="T63" fmla="*/ 4255 h 68"/>
                  <a:gd name="T64" fmla="+- 0 760 721"/>
                  <a:gd name="T65" fmla="*/ T64 w 45"/>
                  <a:gd name="T66" fmla="+- 0 4255 4248"/>
                  <a:gd name="T67" fmla="*/ 4255 h 68"/>
                  <a:gd name="T68" fmla="+- 0 759 721"/>
                  <a:gd name="T69" fmla="*/ T68 w 45"/>
                  <a:gd name="T70" fmla="+- 0 4254 4248"/>
                  <a:gd name="T71" fmla="*/ 4254 h 68"/>
                  <a:gd name="T72" fmla="+- 0 757 721"/>
                  <a:gd name="T73" fmla="*/ T72 w 45"/>
                  <a:gd name="T74" fmla="+- 0 4252 4248"/>
                  <a:gd name="T75" fmla="*/ 4252 h 68"/>
                  <a:gd name="T76" fmla="+- 0 751 721"/>
                  <a:gd name="T77" fmla="*/ T76 w 45"/>
                  <a:gd name="T78" fmla="+- 0 4249 4248"/>
                  <a:gd name="T79" fmla="*/ 4249 h 68"/>
                  <a:gd name="T80" fmla="+- 0 748 72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91" name="Freeform 1045"/>
              <p:cNvSpPr>
                <a:spLocks/>
              </p:cNvSpPr>
              <p:nvPr/>
            </p:nvSpPr>
            <p:spPr bwMode="auto">
              <a:xfrm>
                <a:off x="721" y="4248"/>
                <a:ext cx="45" cy="68"/>
              </a:xfrm>
              <a:custGeom>
                <a:avLst/>
                <a:gdLst>
                  <a:gd name="T0" fmla="+- 0 760 721"/>
                  <a:gd name="T1" fmla="*/ T0 w 45"/>
                  <a:gd name="T2" fmla="+- 0 4255 4248"/>
                  <a:gd name="T3" fmla="*/ 4255 h 68"/>
                  <a:gd name="T4" fmla="+- 0 743 721"/>
                  <a:gd name="T5" fmla="*/ T4 w 45"/>
                  <a:gd name="T6" fmla="+- 0 4255 4248"/>
                  <a:gd name="T7" fmla="*/ 4255 h 68"/>
                  <a:gd name="T8" fmla="+- 0 747 721"/>
                  <a:gd name="T9" fmla="*/ T8 w 45"/>
                  <a:gd name="T10" fmla="+- 0 4256 4248"/>
                  <a:gd name="T11" fmla="*/ 4256 h 68"/>
                  <a:gd name="T12" fmla="+- 0 751 721"/>
                  <a:gd name="T13" fmla="*/ T12 w 45"/>
                  <a:gd name="T14" fmla="+- 0 4258 4248"/>
                  <a:gd name="T15" fmla="*/ 4258 h 68"/>
                  <a:gd name="T16" fmla="+- 0 756 721"/>
                  <a:gd name="T17" fmla="*/ T16 w 45"/>
                  <a:gd name="T18" fmla="+- 0 4287 4248"/>
                  <a:gd name="T19" fmla="*/ 4287 h 68"/>
                  <a:gd name="T20" fmla="+- 0 756 721"/>
                  <a:gd name="T21" fmla="*/ T20 w 45"/>
                  <a:gd name="T22" fmla="+- 0 4290 4248"/>
                  <a:gd name="T23" fmla="*/ 4290 h 68"/>
                  <a:gd name="T24" fmla="+- 0 745 721"/>
                  <a:gd name="T25" fmla="*/ T24 w 45"/>
                  <a:gd name="T26" fmla="+- 0 4308 4248"/>
                  <a:gd name="T27" fmla="*/ 4308 h 68"/>
                  <a:gd name="T28" fmla="+- 0 759 721"/>
                  <a:gd name="T29" fmla="*/ T28 w 45"/>
                  <a:gd name="T30" fmla="+- 0 4308 4248"/>
                  <a:gd name="T31" fmla="*/ 4308 h 68"/>
                  <a:gd name="T32" fmla="+- 0 762 721"/>
                  <a:gd name="T33" fmla="*/ T32 w 45"/>
                  <a:gd name="T34" fmla="+- 0 4303 4248"/>
                  <a:gd name="T35" fmla="*/ 4303 h 68"/>
                  <a:gd name="T36" fmla="+- 0 763 721"/>
                  <a:gd name="T37" fmla="*/ T36 w 45"/>
                  <a:gd name="T38" fmla="+- 0 4300 4248"/>
                  <a:gd name="T39" fmla="*/ 4300 h 68"/>
                  <a:gd name="T40" fmla="+- 0 765 721"/>
                  <a:gd name="T41" fmla="*/ T40 w 45"/>
                  <a:gd name="T42" fmla="+- 0 4291 4248"/>
                  <a:gd name="T43" fmla="*/ 4291 h 68"/>
                  <a:gd name="T44" fmla="+- 0 765 721"/>
                  <a:gd name="T45" fmla="*/ T44 w 45"/>
                  <a:gd name="T46" fmla="+- 0 4287 4248"/>
                  <a:gd name="T47" fmla="*/ 4287 h 68"/>
                  <a:gd name="T48" fmla="+- 0 765 721"/>
                  <a:gd name="T49" fmla="*/ T48 w 45"/>
                  <a:gd name="T50" fmla="+- 0 4274 4248"/>
                  <a:gd name="T51" fmla="*/ 4274 h 68"/>
                  <a:gd name="T52" fmla="+- 0 765 721"/>
                  <a:gd name="T53" fmla="*/ T52 w 45"/>
                  <a:gd name="T54" fmla="+- 0 4272 4248"/>
                  <a:gd name="T55" fmla="*/ 4272 h 68"/>
                  <a:gd name="T56" fmla="+- 0 765 721"/>
                  <a:gd name="T57" fmla="*/ T56 w 45"/>
                  <a:gd name="T58" fmla="+- 0 4271 4248"/>
                  <a:gd name="T59" fmla="*/ 4271 h 68"/>
                  <a:gd name="T60" fmla="+- 0 764 721"/>
                  <a:gd name="T61" fmla="*/ T60 w 45"/>
                  <a:gd name="T62" fmla="+- 0 4263 4248"/>
                  <a:gd name="T63" fmla="*/ 4263 h 68"/>
                  <a:gd name="T64" fmla="+- 0 762 721"/>
                  <a:gd name="T65" fmla="*/ T64 w 45"/>
                  <a:gd name="T66" fmla="+- 0 4260 4248"/>
                  <a:gd name="T67" fmla="*/ 4260 h 68"/>
                  <a:gd name="T68" fmla="+- 0 760 72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1" name="Group 1041"/>
            <p:cNvGrpSpPr>
              <a:grpSpLocks/>
            </p:cNvGrpSpPr>
            <p:nvPr/>
          </p:nvGrpSpPr>
          <p:grpSpPr bwMode="auto">
            <a:xfrm>
              <a:off x="721" y="4371"/>
              <a:ext cx="45" cy="68"/>
              <a:chOff x="721" y="4371"/>
              <a:chExt cx="45" cy="68"/>
            </a:xfrm>
          </p:grpSpPr>
          <p:sp>
            <p:nvSpPr>
              <p:cNvPr id="38188" name="Freeform 1043"/>
              <p:cNvSpPr>
                <a:spLocks/>
              </p:cNvSpPr>
              <p:nvPr/>
            </p:nvSpPr>
            <p:spPr bwMode="auto">
              <a:xfrm>
                <a:off x="721" y="4371"/>
                <a:ext cx="45" cy="68"/>
              </a:xfrm>
              <a:custGeom>
                <a:avLst/>
                <a:gdLst>
                  <a:gd name="T0" fmla="+- 0 748 721"/>
                  <a:gd name="T1" fmla="*/ T0 w 45"/>
                  <a:gd name="T2" fmla="+- 0 4371 4371"/>
                  <a:gd name="T3" fmla="*/ 4371 h 68"/>
                  <a:gd name="T4" fmla="+- 0 739 721"/>
                  <a:gd name="T5" fmla="*/ T4 w 45"/>
                  <a:gd name="T6" fmla="+- 0 4371 4371"/>
                  <a:gd name="T7" fmla="*/ 4371 h 68"/>
                  <a:gd name="T8" fmla="+- 0 736 721"/>
                  <a:gd name="T9" fmla="*/ T8 w 45"/>
                  <a:gd name="T10" fmla="+- 0 4372 4371"/>
                  <a:gd name="T11" fmla="*/ 4372 h 68"/>
                  <a:gd name="T12" fmla="+- 0 721 721"/>
                  <a:gd name="T13" fmla="*/ T12 w 45"/>
                  <a:gd name="T14" fmla="+- 0 4410 4371"/>
                  <a:gd name="T15" fmla="*/ 4410 h 68"/>
                  <a:gd name="T16" fmla="+- 0 721 721"/>
                  <a:gd name="T17" fmla="*/ T16 w 45"/>
                  <a:gd name="T18" fmla="+- 0 4415 4371"/>
                  <a:gd name="T19" fmla="*/ 4415 h 68"/>
                  <a:gd name="T20" fmla="+- 0 738 721"/>
                  <a:gd name="T21" fmla="*/ T20 w 45"/>
                  <a:gd name="T22" fmla="+- 0 4439 4371"/>
                  <a:gd name="T23" fmla="*/ 4439 h 68"/>
                  <a:gd name="T24" fmla="+- 0 747 721"/>
                  <a:gd name="T25" fmla="*/ T24 w 45"/>
                  <a:gd name="T26" fmla="+- 0 4439 4371"/>
                  <a:gd name="T27" fmla="*/ 4439 h 68"/>
                  <a:gd name="T28" fmla="+- 0 750 721"/>
                  <a:gd name="T29" fmla="*/ T28 w 45"/>
                  <a:gd name="T30" fmla="+- 0 4438 4371"/>
                  <a:gd name="T31" fmla="*/ 4438 h 68"/>
                  <a:gd name="T32" fmla="+- 0 756 721"/>
                  <a:gd name="T33" fmla="*/ T32 w 45"/>
                  <a:gd name="T34" fmla="+- 0 4435 4371"/>
                  <a:gd name="T35" fmla="*/ 4435 h 68"/>
                  <a:gd name="T36" fmla="+- 0 758 721"/>
                  <a:gd name="T37" fmla="*/ T36 w 45"/>
                  <a:gd name="T38" fmla="+- 0 4432 4371"/>
                  <a:gd name="T39" fmla="*/ 4432 h 68"/>
                  <a:gd name="T40" fmla="+- 0 759 721"/>
                  <a:gd name="T41" fmla="*/ T40 w 45"/>
                  <a:gd name="T42" fmla="+- 0 4431 4371"/>
                  <a:gd name="T43" fmla="*/ 4431 h 68"/>
                  <a:gd name="T44" fmla="+- 0 740 721"/>
                  <a:gd name="T45" fmla="*/ T44 w 45"/>
                  <a:gd name="T46" fmla="+- 0 4431 4371"/>
                  <a:gd name="T47" fmla="*/ 4431 h 68"/>
                  <a:gd name="T48" fmla="+- 0 738 721"/>
                  <a:gd name="T49" fmla="*/ T48 w 45"/>
                  <a:gd name="T50" fmla="+- 0 4431 4371"/>
                  <a:gd name="T51" fmla="*/ 4431 h 68"/>
                  <a:gd name="T52" fmla="+- 0 730 721"/>
                  <a:gd name="T53" fmla="*/ T52 w 45"/>
                  <a:gd name="T54" fmla="+- 0 4410 4371"/>
                  <a:gd name="T55" fmla="*/ 4410 h 68"/>
                  <a:gd name="T56" fmla="+- 0 730 721"/>
                  <a:gd name="T57" fmla="*/ T56 w 45"/>
                  <a:gd name="T58" fmla="+- 0 4397 4371"/>
                  <a:gd name="T59" fmla="*/ 4397 h 68"/>
                  <a:gd name="T60" fmla="+- 0 740 721"/>
                  <a:gd name="T61" fmla="*/ T60 w 45"/>
                  <a:gd name="T62" fmla="+- 0 4378 4371"/>
                  <a:gd name="T63" fmla="*/ 4378 h 68"/>
                  <a:gd name="T64" fmla="+- 0 760 721"/>
                  <a:gd name="T65" fmla="*/ T64 w 45"/>
                  <a:gd name="T66" fmla="+- 0 4378 4371"/>
                  <a:gd name="T67" fmla="*/ 4378 h 68"/>
                  <a:gd name="T68" fmla="+- 0 759 721"/>
                  <a:gd name="T69" fmla="*/ T68 w 45"/>
                  <a:gd name="T70" fmla="+- 0 4377 4371"/>
                  <a:gd name="T71" fmla="*/ 4377 h 68"/>
                  <a:gd name="T72" fmla="+- 0 757 721"/>
                  <a:gd name="T73" fmla="*/ T72 w 45"/>
                  <a:gd name="T74" fmla="+- 0 4375 4371"/>
                  <a:gd name="T75" fmla="*/ 4375 h 68"/>
                  <a:gd name="T76" fmla="+- 0 751 721"/>
                  <a:gd name="T77" fmla="*/ T76 w 45"/>
                  <a:gd name="T78" fmla="+- 0 4372 4371"/>
                  <a:gd name="T79" fmla="*/ 4372 h 68"/>
                  <a:gd name="T80" fmla="+- 0 748 721"/>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4"/>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9" name="Freeform 1042"/>
              <p:cNvSpPr>
                <a:spLocks/>
              </p:cNvSpPr>
              <p:nvPr/>
            </p:nvSpPr>
            <p:spPr bwMode="auto">
              <a:xfrm>
                <a:off x="721" y="4371"/>
                <a:ext cx="45" cy="68"/>
              </a:xfrm>
              <a:custGeom>
                <a:avLst/>
                <a:gdLst>
                  <a:gd name="T0" fmla="+- 0 760 721"/>
                  <a:gd name="T1" fmla="*/ T0 w 45"/>
                  <a:gd name="T2" fmla="+- 0 4378 4371"/>
                  <a:gd name="T3" fmla="*/ 4378 h 68"/>
                  <a:gd name="T4" fmla="+- 0 743 721"/>
                  <a:gd name="T5" fmla="*/ T4 w 45"/>
                  <a:gd name="T6" fmla="+- 0 4378 4371"/>
                  <a:gd name="T7" fmla="*/ 4378 h 68"/>
                  <a:gd name="T8" fmla="+- 0 747 721"/>
                  <a:gd name="T9" fmla="*/ T8 w 45"/>
                  <a:gd name="T10" fmla="+- 0 4379 4371"/>
                  <a:gd name="T11" fmla="*/ 4379 h 68"/>
                  <a:gd name="T12" fmla="+- 0 751 721"/>
                  <a:gd name="T13" fmla="*/ T12 w 45"/>
                  <a:gd name="T14" fmla="+- 0 4381 4371"/>
                  <a:gd name="T15" fmla="*/ 4381 h 68"/>
                  <a:gd name="T16" fmla="+- 0 756 721"/>
                  <a:gd name="T17" fmla="*/ T16 w 45"/>
                  <a:gd name="T18" fmla="+- 0 4410 4371"/>
                  <a:gd name="T19" fmla="*/ 4410 h 68"/>
                  <a:gd name="T20" fmla="+- 0 756 721"/>
                  <a:gd name="T21" fmla="*/ T20 w 45"/>
                  <a:gd name="T22" fmla="+- 0 4413 4371"/>
                  <a:gd name="T23" fmla="*/ 4413 h 68"/>
                  <a:gd name="T24" fmla="+- 0 745 721"/>
                  <a:gd name="T25" fmla="*/ T24 w 45"/>
                  <a:gd name="T26" fmla="+- 0 4431 4371"/>
                  <a:gd name="T27" fmla="*/ 4431 h 68"/>
                  <a:gd name="T28" fmla="+- 0 759 721"/>
                  <a:gd name="T29" fmla="*/ T28 w 45"/>
                  <a:gd name="T30" fmla="+- 0 4431 4371"/>
                  <a:gd name="T31" fmla="*/ 4431 h 68"/>
                  <a:gd name="T32" fmla="+- 0 762 721"/>
                  <a:gd name="T33" fmla="*/ T32 w 45"/>
                  <a:gd name="T34" fmla="+- 0 4426 4371"/>
                  <a:gd name="T35" fmla="*/ 4426 h 68"/>
                  <a:gd name="T36" fmla="+- 0 763 721"/>
                  <a:gd name="T37" fmla="*/ T36 w 45"/>
                  <a:gd name="T38" fmla="+- 0 4423 4371"/>
                  <a:gd name="T39" fmla="*/ 4423 h 68"/>
                  <a:gd name="T40" fmla="+- 0 765 721"/>
                  <a:gd name="T41" fmla="*/ T40 w 45"/>
                  <a:gd name="T42" fmla="+- 0 4414 4371"/>
                  <a:gd name="T43" fmla="*/ 4414 h 68"/>
                  <a:gd name="T44" fmla="+- 0 765 721"/>
                  <a:gd name="T45" fmla="*/ T44 w 45"/>
                  <a:gd name="T46" fmla="+- 0 4410 4371"/>
                  <a:gd name="T47" fmla="*/ 4410 h 68"/>
                  <a:gd name="T48" fmla="+- 0 765 721"/>
                  <a:gd name="T49" fmla="*/ T48 w 45"/>
                  <a:gd name="T50" fmla="+- 0 4397 4371"/>
                  <a:gd name="T51" fmla="*/ 4397 h 68"/>
                  <a:gd name="T52" fmla="+- 0 765 721"/>
                  <a:gd name="T53" fmla="*/ T52 w 45"/>
                  <a:gd name="T54" fmla="+- 0 4395 4371"/>
                  <a:gd name="T55" fmla="*/ 4395 h 68"/>
                  <a:gd name="T56" fmla="+- 0 765 721"/>
                  <a:gd name="T57" fmla="*/ T56 w 45"/>
                  <a:gd name="T58" fmla="+- 0 4394 4371"/>
                  <a:gd name="T59" fmla="*/ 4394 h 68"/>
                  <a:gd name="T60" fmla="+- 0 764 721"/>
                  <a:gd name="T61" fmla="*/ T60 w 45"/>
                  <a:gd name="T62" fmla="+- 0 4386 4371"/>
                  <a:gd name="T63" fmla="*/ 4386 h 68"/>
                  <a:gd name="T64" fmla="+- 0 762 721"/>
                  <a:gd name="T65" fmla="*/ T64 w 45"/>
                  <a:gd name="T66" fmla="+- 0 4383 4371"/>
                  <a:gd name="T67" fmla="*/ 4383 h 68"/>
                  <a:gd name="T68" fmla="+- 0 760 721"/>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2" name="Group 1036"/>
            <p:cNvGrpSpPr>
              <a:grpSpLocks/>
            </p:cNvGrpSpPr>
            <p:nvPr/>
          </p:nvGrpSpPr>
          <p:grpSpPr bwMode="auto">
            <a:xfrm>
              <a:off x="721" y="4494"/>
              <a:ext cx="43" cy="68"/>
              <a:chOff x="721" y="4494"/>
              <a:chExt cx="43" cy="68"/>
            </a:xfrm>
          </p:grpSpPr>
          <p:sp>
            <p:nvSpPr>
              <p:cNvPr id="38184" name="Freeform 1040"/>
              <p:cNvSpPr>
                <a:spLocks/>
              </p:cNvSpPr>
              <p:nvPr/>
            </p:nvSpPr>
            <p:spPr bwMode="auto">
              <a:xfrm>
                <a:off x="721" y="4494"/>
                <a:ext cx="43" cy="68"/>
              </a:xfrm>
              <a:custGeom>
                <a:avLst/>
                <a:gdLst>
                  <a:gd name="T0" fmla="+- 0 725 721"/>
                  <a:gd name="T1" fmla="*/ T0 w 43"/>
                  <a:gd name="T2" fmla="+- 0 4552 4494"/>
                  <a:gd name="T3" fmla="*/ 4552 h 68"/>
                  <a:gd name="T4" fmla="+- 0 724 721"/>
                  <a:gd name="T5" fmla="*/ T4 w 43"/>
                  <a:gd name="T6" fmla="+- 0 4552 4494"/>
                  <a:gd name="T7" fmla="*/ 4552 h 68"/>
                  <a:gd name="T8" fmla="+- 0 723 721"/>
                  <a:gd name="T9" fmla="*/ T8 w 43"/>
                  <a:gd name="T10" fmla="+- 0 4553 4494"/>
                  <a:gd name="T11" fmla="*/ 4553 h 68"/>
                  <a:gd name="T12" fmla="+- 0 723 721"/>
                  <a:gd name="T13" fmla="*/ T12 w 43"/>
                  <a:gd name="T14" fmla="+- 0 4554 4494"/>
                  <a:gd name="T15" fmla="*/ 4554 h 68"/>
                  <a:gd name="T16" fmla="+- 0 723 721"/>
                  <a:gd name="T17" fmla="*/ T16 w 43"/>
                  <a:gd name="T18" fmla="+- 0 4556 4494"/>
                  <a:gd name="T19" fmla="*/ 4556 h 68"/>
                  <a:gd name="T20" fmla="+- 0 723 721"/>
                  <a:gd name="T21" fmla="*/ T20 w 43"/>
                  <a:gd name="T22" fmla="+- 0 4558 4494"/>
                  <a:gd name="T23" fmla="*/ 4558 h 68"/>
                  <a:gd name="T24" fmla="+- 0 736 721"/>
                  <a:gd name="T25" fmla="*/ T24 w 43"/>
                  <a:gd name="T26" fmla="+- 0 4562 4494"/>
                  <a:gd name="T27" fmla="*/ 4562 h 68"/>
                  <a:gd name="T28" fmla="+- 0 740 721"/>
                  <a:gd name="T29" fmla="*/ T28 w 43"/>
                  <a:gd name="T30" fmla="+- 0 4562 4494"/>
                  <a:gd name="T31" fmla="*/ 4562 h 68"/>
                  <a:gd name="T32" fmla="+- 0 743 721"/>
                  <a:gd name="T33" fmla="*/ T32 w 43"/>
                  <a:gd name="T34" fmla="+- 0 4561 4494"/>
                  <a:gd name="T35" fmla="*/ 4561 h 68"/>
                  <a:gd name="T36" fmla="+- 0 749 721"/>
                  <a:gd name="T37" fmla="*/ T36 w 43"/>
                  <a:gd name="T38" fmla="+- 0 4559 4494"/>
                  <a:gd name="T39" fmla="*/ 4559 h 68"/>
                  <a:gd name="T40" fmla="+- 0 751 721"/>
                  <a:gd name="T41" fmla="*/ T40 w 43"/>
                  <a:gd name="T42" fmla="+- 0 4558 4494"/>
                  <a:gd name="T43" fmla="*/ 4558 h 68"/>
                  <a:gd name="T44" fmla="+- 0 755 721"/>
                  <a:gd name="T45" fmla="*/ T44 w 43"/>
                  <a:gd name="T46" fmla="+- 0 4555 4494"/>
                  <a:gd name="T47" fmla="*/ 4555 h 68"/>
                  <a:gd name="T48" fmla="+- 0 737 721"/>
                  <a:gd name="T49" fmla="*/ T48 w 43"/>
                  <a:gd name="T50" fmla="+- 0 4555 4494"/>
                  <a:gd name="T51" fmla="*/ 4555 h 68"/>
                  <a:gd name="T52" fmla="+- 0 732 721"/>
                  <a:gd name="T53" fmla="*/ T52 w 43"/>
                  <a:gd name="T54" fmla="+- 0 4554 4494"/>
                  <a:gd name="T55" fmla="*/ 4554 h 68"/>
                  <a:gd name="T56" fmla="+- 0 729 721"/>
                  <a:gd name="T57" fmla="*/ T56 w 43"/>
                  <a:gd name="T58" fmla="+- 0 4554 4494"/>
                  <a:gd name="T59" fmla="*/ 4554 h 68"/>
                  <a:gd name="T60" fmla="+- 0 726 721"/>
                  <a:gd name="T61" fmla="*/ T60 w 43"/>
                  <a:gd name="T62" fmla="+- 0 4553 4494"/>
                  <a:gd name="T63" fmla="*/ 4553 h 68"/>
                  <a:gd name="T64" fmla="+- 0 725 721"/>
                  <a:gd name="T65" fmla="*/ T64 w 43"/>
                  <a:gd name="T66" fmla="+- 0 4552 4494"/>
                  <a:gd name="T67" fmla="*/ 455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4" y="58"/>
                    </a:moveTo>
                    <a:lnTo>
                      <a:pt x="3" y="58"/>
                    </a:lnTo>
                    <a:lnTo>
                      <a:pt x="2" y="59"/>
                    </a:lnTo>
                    <a:lnTo>
                      <a:pt x="2" y="60"/>
                    </a:lnTo>
                    <a:lnTo>
                      <a:pt x="2" y="62"/>
                    </a:lnTo>
                    <a:lnTo>
                      <a:pt x="2" y="64"/>
                    </a:lnTo>
                    <a:lnTo>
                      <a:pt x="15" y="68"/>
                    </a:lnTo>
                    <a:lnTo>
                      <a:pt x="19" y="68"/>
                    </a:lnTo>
                    <a:lnTo>
                      <a:pt x="22" y="67"/>
                    </a:lnTo>
                    <a:lnTo>
                      <a:pt x="28" y="65"/>
                    </a:lnTo>
                    <a:lnTo>
                      <a:pt x="30" y="64"/>
                    </a:lnTo>
                    <a:lnTo>
                      <a:pt x="34" y="61"/>
                    </a:lnTo>
                    <a:lnTo>
                      <a:pt x="16" y="61"/>
                    </a:lnTo>
                    <a:lnTo>
                      <a:pt x="11" y="60"/>
                    </a:lnTo>
                    <a:lnTo>
                      <a:pt x="8" y="60"/>
                    </a:lnTo>
                    <a:lnTo>
                      <a:pt x="5" y="59"/>
                    </a:lnTo>
                    <a:lnTo>
                      <a:pt x="4"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5" name="Freeform 1039"/>
              <p:cNvSpPr>
                <a:spLocks/>
              </p:cNvSpPr>
              <p:nvPr/>
            </p:nvSpPr>
            <p:spPr bwMode="auto">
              <a:xfrm>
                <a:off x="721" y="4494"/>
                <a:ext cx="43" cy="68"/>
              </a:xfrm>
              <a:custGeom>
                <a:avLst/>
                <a:gdLst>
                  <a:gd name="T0" fmla="+- 0 763 721"/>
                  <a:gd name="T1" fmla="*/ T0 w 43"/>
                  <a:gd name="T2" fmla="+- 0 4531 4494"/>
                  <a:gd name="T3" fmla="*/ 4531 h 68"/>
                  <a:gd name="T4" fmla="+- 0 755 721"/>
                  <a:gd name="T5" fmla="*/ T4 w 43"/>
                  <a:gd name="T6" fmla="+- 0 4531 4494"/>
                  <a:gd name="T7" fmla="*/ 4531 h 68"/>
                  <a:gd name="T8" fmla="+- 0 755 721"/>
                  <a:gd name="T9" fmla="*/ T8 w 43"/>
                  <a:gd name="T10" fmla="+- 0 4535 4494"/>
                  <a:gd name="T11" fmla="*/ 4535 h 68"/>
                  <a:gd name="T12" fmla="+- 0 755 721"/>
                  <a:gd name="T13" fmla="*/ T12 w 43"/>
                  <a:gd name="T14" fmla="+- 0 4538 4494"/>
                  <a:gd name="T15" fmla="*/ 4538 h 68"/>
                  <a:gd name="T16" fmla="+- 0 740 721"/>
                  <a:gd name="T17" fmla="*/ T16 w 43"/>
                  <a:gd name="T18" fmla="+- 0 4555 4494"/>
                  <a:gd name="T19" fmla="*/ 4555 h 68"/>
                  <a:gd name="T20" fmla="+- 0 755 721"/>
                  <a:gd name="T21" fmla="*/ T20 w 43"/>
                  <a:gd name="T22" fmla="+- 0 4555 4494"/>
                  <a:gd name="T23" fmla="*/ 4555 h 68"/>
                  <a:gd name="T24" fmla="+- 0 763 721"/>
                  <a:gd name="T25" fmla="*/ T24 w 43"/>
                  <a:gd name="T26" fmla="+- 0 4537 4494"/>
                  <a:gd name="T27" fmla="*/ 4537 h 68"/>
                  <a:gd name="T28" fmla="+- 0 763 721"/>
                  <a:gd name="T29" fmla="*/ T28 w 43"/>
                  <a:gd name="T30" fmla="+- 0 4531 4494"/>
                  <a:gd name="T31" fmla="*/ 4531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4"/>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6" name="Freeform 1038"/>
              <p:cNvSpPr>
                <a:spLocks/>
              </p:cNvSpPr>
              <p:nvPr/>
            </p:nvSpPr>
            <p:spPr bwMode="auto">
              <a:xfrm>
                <a:off x="721" y="4494"/>
                <a:ext cx="43" cy="68"/>
              </a:xfrm>
              <a:custGeom>
                <a:avLst/>
                <a:gdLst>
                  <a:gd name="T0" fmla="+- 0 746 721"/>
                  <a:gd name="T1" fmla="*/ T0 w 43"/>
                  <a:gd name="T2" fmla="+- 0 4494 4494"/>
                  <a:gd name="T3" fmla="*/ 4494 h 68"/>
                  <a:gd name="T4" fmla="+- 0 739 721"/>
                  <a:gd name="T5" fmla="*/ T4 w 43"/>
                  <a:gd name="T6" fmla="+- 0 4494 4494"/>
                  <a:gd name="T7" fmla="*/ 4494 h 68"/>
                  <a:gd name="T8" fmla="+- 0 736 721"/>
                  <a:gd name="T9" fmla="*/ T8 w 43"/>
                  <a:gd name="T10" fmla="+- 0 4495 4494"/>
                  <a:gd name="T11" fmla="*/ 4495 h 68"/>
                  <a:gd name="T12" fmla="+- 0 721 721"/>
                  <a:gd name="T13" fmla="*/ T12 w 43"/>
                  <a:gd name="T14" fmla="+- 0 4520 4494"/>
                  <a:gd name="T15" fmla="*/ 4520 h 68"/>
                  <a:gd name="T16" fmla="+- 0 722 721"/>
                  <a:gd name="T17" fmla="*/ T16 w 43"/>
                  <a:gd name="T18" fmla="+- 0 4521 4494"/>
                  <a:gd name="T19" fmla="*/ 4521 h 68"/>
                  <a:gd name="T20" fmla="+- 0 737 721"/>
                  <a:gd name="T21" fmla="*/ T20 w 43"/>
                  <a:gd name="T22" fmla="+- 0 4535 4494"/>
                  <a:gd name="T23" fmla="*/ 4535 h 68"/>
                  <a:gd name="T24" fmla="+- 0 744 721"/>
                  <a:gd name="T25" fmla="*/ T24 w 43"/>
                  <a:gd name="T26" fmla="+- 0 4535 4494"/>
                  <a:gd name="T27" fmla="*/ 4535 h 68"/>
                  <a:gd name="T28" fmla="+- 0 746 721"/>
                  <a:gd name="T29" fmla="*/ T28 w 43"/>
                  <a:gd name="T30" fmla="+- 0 4535 4494"/>
                  <a:gd name="T31" fmla="*/ 4535 h 68"/>
                  <a:gd name="T32" fmla="+- 0 751 721"/>
                  <a:gd name="T33" fmla="*/ T32 w 43"/>
                  <a:gd name="T34" fmla="+- 0 4533 4494"/>
                  <a:gd name="T35" fmla="*/ 4533 h 68"/>
                  <a:gd name="T36" fmla="+- 0 753 721"/>
                  <a:gd name="T37" fmla="*/ T36 w 43"/>
                  <a:gd name="T38" fmla="+- 0 4532 4494"/>
                  <a:gd name="T39" fmla="*/ 4532 h 68"/>
                  <a:gd name="T40" fmla="+- 0 755 721"/>
                  <a:gd name="T41" fmla="*/ T40 w 43"/>
                  <a:gd name="T42" fmla="+- 0 4531 4494"/>
                  <a:gd name="T43" fmla="*/ 4531 h 68"/>
                  <a:gd name="T44" fmla="+- 0 763 721"/>
                  <a:gd name="T45" fmla="*/ T44 w 43"/>
                  <a:gd name="T46" fmla="+- 0 4531 4494"/>
                  <a:gd name="T47" fmla="*/ 4531 h 68"/>
                  <a:gd name="T48" fmla="+- 0 764 721"/>
                  <a:gd name="T49" fmla="*/ T48 w 43"/>
                  <a:gd name="T50" fmla="+- 0 4529 4494"/>
                  <a:gd name="T51" fmla="*/ 4529 h 68"/>
                  <a:gd name="T52" fmla="+- 0 740 721"/>
                  <a:gd name="T53" fmla="*/ T52 w 43"/>
                  <a:gd name="T54" fmla="+- 0 4529 4494"/>
                  <a:gd name="T55" fmla="*/ 4529 h 68"/>
                  <a:gd name="T56" fmla="+- 0 738 721"/>
                  <a:gd name="T57" fmla="*/ T56 w 43"/>
                  <a:gd name="T58" fmla="+- 0 4528 4494"/>
                  <a:gd name="T59" fmla="*/ 4528 h 68"/>
                  <a:gd name="T60" fmla="+- 0 730 721"/>
                  <a:gd name="T61" fmla="*/ T60 w 43"/>
                  <a:gd name="T62" fmla="+- 0 4519 4494"/>
                  <a:gd name="T63" fmla="*/ 4519 h 68"/>
                  <a:gd name="T64" fmla="+- 0 730 721"/>
                  <a:gd name="T65" fmla="*/ T64 w 43"/>
                  <a:gd name="T66" fmla="+- 0 4513 4494"/>
                  <a:gd name="T67" fmla="*/ 4513 h 68"/>
                  <a:gd name="T68" fmla="+- 0 740 721"/>
                  <a:gd name="T69" fmla="*/ T68 w 43"/>
                  <a:gd name="T70" fmla="+- 0 4501 4494"/>
                  <a:gd name="T71" fmla="*/ 4501 h 68"/>
                  <a:gd name="T72" fmla="+- 0 758 721"/>
                  <a:gd name="T73" fmla="*/ T72 w 43"/>
                  <a:gd name="T74" fmla="+- 0 4501 4494"/>
                  <a:gd name="T75" fmla="*/ 4501 h 68"/>
                  <a:gd name="T76" fmla="+- 0 757 721"/>
                  <a:gd name="T77" fmla="*/ T76 w 43"/>
                  <a:gd name="T78" fmla="+- 0 4500 4494"/>
                  <a:gd name="T79" fmla="*/ 4500 h 68"/>
                  <a:gd name="T80" fmla="+- 0 754 721"/>
                  <a:gd name="T81" fmla="*/ T80 w 43"/>
                  <a:gd name="T82" fmla="+- 0 4497 4494"/>
                  <a:gd name="T83" fmla="*/ 4497 h 68"/>
                  <a:gd name="T84" fmla="+- 0 752 721"/>
                  <a:gd name="T85" fmla="*/ T84 w 43"/>
                  <a:gd name="T86" fmla="+- 0 4496 4494"/>
                  <a:gd name="T87" fmla="*/ 4496 h 68"/>
                  <a:gd name="T88" fmla="+- 0 748 721"/>
                  <a:gd name="T89" fmla="*/ T88 w 43"/>
                  <a:gd name="T90" fmla="+- 0 4495 4494"/>
                  <a:gd name="T91" fmla="*/ 4495 h 68"/>
                  <a:gd name="T92" fmla="+- 0 746 721"/>
                  <a:gd name="T93" fmla="*/ T92 w 43"/>
                  <a:gd name="T94" fmla="+- 0 4494 4494"/>
                  <a:gd name="T95"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1"/>
                    </a:lnTo>
                    <a:lnTo>
                      <a:pt x="0" y="26"/>
                    </a:lnTo>
                    <a:lnTo>
                      <a:pt x="1" y="27"/>
                    </a:lnTo>
                    <a:lnTo>
                      <a:pt x="16" y="41"/>
                    </a:lnTo>
                    <a:lnTo>
                      <a:pt x="23" y="41"/>
                    </a:lnTo>
                    <a:lnTo>
                      <a:pt x="25" y="41"/>
                    </a:lnTo>
                    <a:lnTo>
                      <a:pt x="30" y="39"/>
                    </a:lnTo>
                    <a:lnTo>
                      <a:pt x="32" y="38"/>
                    </a:lnTo>
                    <a:lnTo>
                      <a:pt x="34" y="37"/>
                    </a:lnTo>
                    <a:lnTo>
                      <a:pt x="42" y="37"/>
                    </a:lnTo>
                    <a:lnTo>
                      <a:pt x="43" y="35"/>
                    </a:lnTo>
                    <a:lnTo>
                      <a:pt x="19" y="35"/>
                    </a:lnTo>
                    <a:lnTo>
                      <a:pt x="17" y="34"/>
                    </a:lnTo>
                    <a:lnTo>
                      <a:pt x="9" y="25"/>
                    </a:lnTo>
                    <a:lnTo>
                      <a:pt x="9" y="19"/>
                    </a:lnTo>
                    <a:lnTo>
                      <a:pt x="19" y="7"/>
                    </a:lnTo>
                    <a:lnTo>
                      <a:pt x="37" y="7"/>
                    </a:lnTo>
                    <a:lnTo>
                      <a:pt x="36" y="6"/>
                    </a:lnTo>
                    <a:lnTo>
                      <a:pt x="33" y="3"/>
                    </a:lnTo>
                    <a:lnTo>
                      <a:pt x="31" y="2"/>
                    </a:lnTo>
                    <a:lnTo>
                      <a:pt x="27" y="1"/>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7" name="Freeform 1037"/>
              <p:cNvSpPr>
                <a:spLocks/>
              </p:cNvSpPr>
              <p:nvPr/>
            </p:nvSpPr>
            <p:spPr bwMode="auto">
              <a:xfrm>
                <a:off x="721" y="4494"/>
                <a:ext cx="43" cy="68"/>
              </a:xfrm>
              <a:custGeom>
                <a:avLst/>
                <a:gdLst>
                  <a:gd name="T0" fmla="+- 0 758 721"/>
                  <a:gd name="T1" fmla="*/ T0 w 43"/>
                  <a:gd name="T2" fmla="+- 0 4501 4494"/>
                  <a:gd name="T3" fmla="*/ 4501 h 68"/>
                  <a:gd name="T4" fmla="+- 0 744 721"/>
                  <a:gd name="T5" fmla="*/ T4 w 43"/>
                  <a:gd name="T6" fmla="+- 0 4501 4494"/>
                  <a:gd name="T7" fmla="*/ 4501 h 68"/>
                  <a:gd name="T8" fmla="+- 0 746 721"/>
                  <a:gd name="T9" fmla="*/ T8 w 43"/>
                  <a:gd name="T10" fmla="+- 0 4502 4494"/>
                  <a:gd name="T11" fmla="*/ 4502 h 68"/>
                  <a:gd name="T12" fmla="+- 0 749 721"/>
                  <a:gd name="T13" fmla="*/ T12 w 43"/>
                  <a:gd name="T14" fmla="+- 0 4503 4494"/>
                  <a:gd name="T15" fmla="*/ 4503 h 68"/>
                  <a:gd name="T16" fmla="+- 0 755 721"/>
                  <a:gd name="T17" fmla="*/ T16 w 43"/>
                  <a:gd name="T18" fmla="+- 0 4524 4494"/>
                  <a:gd name="T19" fmla="*/ 4524 h 68"/>
                  <a:gd name="T20" fmla="+- 0 753 721"/>
                  <a:gd name="T21" fmla="*/ T20 w 43"/>
                  <a:gd name="T22" fmla="+- 0 4526 4494"/>
                  <a:gd name="T23" fmla="*/ 4526 h 68"/>
                  <a:gd name="T24" fmla="+- 0 751 721"/>
                  <a:gd name="T25" fmla="*/ T24 w 43"/>
                  <a:gd name="T26" fmla="+- 0 4527 4494"/>
                  <a:gd name="T27" fmla="*/ 4527 h 68"/>
                  <a:gd name="T28" fmla="+- 0 747 721"/>
                  <a:gd name="T29" fmla="*/ T28 w 43"/>
                  <a:gd name="T30" fmla="+- 0 4528 4494"/>
                  <a:gd name="T31" fmla="*/ 4528 h 68"/>
                  <a:gd name="T32" fmla="+- 0 744 721"/>
                  <a:gd name="T33" fmla="*/ T32 w 43"/>
                  <a:gd name="T34" fmla="+- 0 4529 4494"/>
                  <a:gd name="T35" fmla="*/ 4529 h 68"/>
                  <a:gd name="T36" fmla="+- 0 764 721"/>
                  <a:gd name="T37" fmla="*/ T36 w 43"/>
                  <a:gd name="T38" fmla="+- 0 4529 4494"/>
                  <a:gd name="T39" fmla="*/ 4529 h 68"/>
                  <a:gd name="T40" fmla="+- 0 760 721"/>
                  <a:gd name="T41" fmla="*/ T40 w 43"/>
                  <a:gd name="T42" fmla="+- 0 4505 4494"/>
                  <a:gd name="T43" fmla="*/ 4505 h 68"/>
                  <a:gd name="T44" fmla="+- 0 758 721"/>
                  <a:gd name="T45" fmla="*/ T44 w 43"/>
                  <a:gd name="T46" fmla="+- 0 4501 4494"/>
                  <a:gd name="T4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0"/>
                    </a:lnTo>
                    <a:lnTo>
                      <a:pt x="32" y="32"/>
                    </a:lnTo>
                    <a:lnTo>
                      <a:pt x="30" y="33"/>
                    </a:lnTo>
                    <a:lnTo>
                      <a:pt x="26" y="34"/>
                    </a:lnTo>
                    <a:lnTo>
                      <a:pt x="23" y="35"/>
                    </a:lnTo>
                    <a:lnTo>
                      <a:pt x="43"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3" name="Group 1032"/>
            <p:cNvGrpSpPr>
              <a:grpSpLocks/>
            </p:cNvGrpSpPr>
            <p:nvPr/>
          </p:nvGrpSpPr>
          <p:grpSpPr bwMode="auto">
            <a:xfrm>
              <a:off x="791" y="4031"/>
              <a:ext cx="80" cy="658"/>
              <a:chOff x="791" y="4031"/>
              <a:chExt cx="80" cy="658"/>
            </a:xfrm>
          </p:grpSpPr>
          <p:sp>
            <p:nvSpPr>
              <p:cNvPr id="38181" name="Freeform 1035"/>
              <p:cNvSpPr>
                <a:spLocks/>
              </p:cNvSpPr>
              <p:nvPr/>
            </p:nvSpPr>
            <p:spPr bwMode="auto">
              <a:xfrm>
                <a:off x="791" y="4031"/>
                <a:ext cx="80" cy="658"/>
              </a:xfrm>
              <a:custGeom>
                <a:avLst/>
                <a:gdLst>
                  <a:gd name="T0" fmla="+- 0 870 791"/>
                  <a:gd name="T1" fmla="*/ T0 w 80"/>
                  <a:gd name="T2" fmla="+- 0 4031 4031"/>
                  <a:gd name="T3" fmla="*/ 4031 h 658"/>
                  <a:gd name="T4" fmla="+- 0 791 791"/>
                  <a:gd name="T5" fmla="*/ T4 w 80"/>
                  <a:gd name="T6" fmla="+- 0 4031 4031"/>
                  <a:gd name="T7" fmla="*/ 4031 h 658"/>
                  <a:gd name="T8" fmla="+- 0 792 791"/>
                  <a:gd name="T9" fmla="*/ T8 w 80"/>
                  <a:gd name="T10" fmla="+- 0 4033 4031"/>
                  <a:gd name="T11" fmla="*/ 4033 h 658"/>
                  <a:gd name="T12" fmla="+- 0 792 791"/>
                  <a:gd name="T13" fmla="*/ T12 w 80"/>
                  <a:gd name="T14" fmla="+- 0 4688 4031"/>
                  <a:gd name="T15" fmla="*/ 4688 h 658"/>
                  <a:gd name="T16" fmla="+- 0 791 791"/>
                  <a:gd name="T17" fmla="*/ T16 w 80"/>
                  <a:gd name="T18" fmla="+- 0 4689 4031"/>
                  <a:gd name="T19" fmla="*/ 4689 h 658"/>
                  <a:gd name="T20" fmla="+- 0 870 791"/>
                  <a:gd name="T21" fmla="*/ T20 w 80"/>
                  <a:gd name="T22" fmla="+- 0 4689 4031"/>
                  <a:gd name="T23" fmla="*/ 4689 h 658"/>
                  <a:gd name="T24" fmla="+- 0 869 791"/>
                  <a:gd name="T25" fmla="*/ T24 w 80"/>
                  <a:gd name="T26" fmla="+- 0 4688 4031"/>
                  <a:gd name="T27" fmla="*/ 4688 h 658"/>
                  <a:gd name="T28" fmla="+- 0 869 791"/>
                  <a:gd name="T29" fmla="*/ T28 w 80"/>
                  <a:gd name="T30" fmla="+- 0 4466 4031"/>
                  <a:gd name="T31" fmla="*/ 4466 h 658"/>
                  <a:gd name="T32" fmla="+- 0 806 791"/>
                  <a:gd name="T33" fmla="*/ T32 w 80"/>
                  <a:gd name="T34" fmla="+- 0 4466 4031"/>
                  <a:gd name="T35" fmla="*/ 4466 h 658"/>
                  <a:gd name="T36" fmla="+- 0 803 791"/>
                  <a:gd name="T37" fmla="*/ T36 w 80"/>
                  <a:gd name="T38" fmla="+- 0 4463 4031"/>
                  <a:gd name="T39" fmla="*/ 4463 h 658"/>
                  <a:gd name="T40" fmla="+- 0 806 791"/>
                  <a:gd name="T41" fmla="*/ T40 w 80"/>
                  <a:gd name="T42" fmla="+- 0 4461 4031"/>
                  <a:gd name="T43" fmla="*/ 4461 h 658"/>
                  <a:gd name="T44" fmla="+- 0 869 791"/>
                  <a:gd name="T45" fmla="*/ T44 w 80"/>
                  <a:gd name="T46" fmla="+- 0 4461 4031"/>
                  <a:gd name="T47" fmla="*/ 4461 h 658"/>
                  <a:gd name="T48" fmla="+- 0 869 791"/>
                  <a:gd name="T49" fmla="*/ T48 w 80"/>
                  <a:gd name="T50" fmla="+- 0 4451 4031"/>
                  <a:gd name="T51" fmla="*/ 4451 h 658"/>
                  <a:gd name="T52" fmla="+- 0 803 791"/>
                  <a:gd name="T53" fmla="*/ T52 w 80"/>
                  <a:gd name="T54" fmla="+- 0 4451 4031"/>
                  <a:gd name="T55" fmla="*/ 4451 h 658"/>
                  <a:gd name="T56" fmla="+- 0 801 791"/>
                  <a:gd name="T57" fmla="*/ T56 w 80"/>
                  <a:gd name="T58" fmla="+- 0 4449 4031"/>
                  <a:gd name="T59" fmla="*/ 4449 h 658"/>
                  <a:gd name="T60" fmla="+- 0 803 791"/>
                  <a:gd name="T61" fmla="*/ T60 w 80"/>
                  <a:gd name="T62" fmla="+- 0 4446 4031"/>
                  <a:gd name="T63" fmla="*/ 4446 h 658"/>
                  <a:gd name="T64" fmla="+- 0 869 791"/>
                  <a:gd name="T65" fmla="*/ T64 w 80"/>
                  <a:gd name="T66" fmla="+- 0 4446 4031"/>
                  <a:gd name="T67" fmla="*/ 4446 h 658"/>
                  <a:gd name="T68" fmla="+- 0 869 791"/>
                  <a:gd name="T69" fmla="*/ T68 w 80"/>
                  <a:gd name="T70" fmla="+- 0 4033 4031"/>
                  <a:gd name="T71" fmla="*/ 4033 h 658"/>
                  <a:gd name="T72" fmla="+- 0 870 791"/>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657"/>
                    </a:lnTo>
                    <a:lnTo>
                      <a:pt x="0" y="658"/>
                    </a:lnTo>
                    <a:lnTo>
                      <a:pt x="79" y="658"/>
                    </a:lnTo>
                    <a:lnTo>
                      <a:pt x="78" y="657"/>
                    </a:lnTo>
                    <a:lnTo>
                      <a:pt x="78" y="435"/>
                    </a:lnTo>
                    <a:lnTo>
                      <a:pt x="15" y="435"/>
                    </a:lnTo>
                    <a:lnTo>
                      <a:pt x="12" y="432"/>
                    </a:lnTo>
                    <a:lnTo>
                      <a:pt x="15" y="430"/>
                    </a:lnTo>
                    <a:lnTo>
                      <a:pt x="78" y="430"/>
                    </a:lnTo>
                    <a:lnTo>
                      <a:pt x="78" y="420"/>
                    </a:lnTo>
                    <a:lnTo>
                      <a:pt x="12" y="420"/>
                    </a:lnTo>
                    <a:lnTo>
                      <a:pt x="10" y="418"/>
                    </a:lnTo>
                    <a:lnTo>
                      <a:pt x="12"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2" name="Freeform 1034"/>
              <p:cNvSpPr>
                <a:spLocks/>
              </p:cNvSpPr>
              <p:nvPr/>
            </p:nvSpPr>
            <p:spPr bwMode="auto">
              <a:xfrm>
                <a:off x="791" y="4031"/>
                <a:ext cx="80" cy="658"/>
              </a:xfrm>
              <a:custGeom>
                <a:avLst/>
                <a:gdLst>
                  <a:gd name="T0" fmla="+- 0 866 791"/>
                  <a:gd name="T1" fmla="*/ T0 w 80"/>
                  <a:gd name="T2" fmla="+- 0 4461 4031"/>
                  <a:gd name="T3" fmla="*/ 4461 h 658"/>
                  <a:gd name="T4" fmla="+- 0 841 791"/>
                  <a:gd name="T5" fmla="*/ T4 w 80"/>
                  <a:gd name="T6" fmla="+- 0 4461 4031"/>
                  <a:gd name="T7" fmla="*/ 4461 h 658"/>
                  <a:gd name="T8" fmla="+- 0 844 791"/>
                  <a:gd name="T9" fmla="*/ T8 w 80"/>
                  <a:gd name="T10" fmla="+- 0 4463 4031"/>
                  <a:gd name="T11" fmla="*/ 4463 h 658"/>
                  <a:gd name="T12" fmla="+- 0 841 791"/>
                  <a:gd name="T13" fmla="*/ T12 w 80"/>
                  <a:gd name="T14" fmla="+- 0 4466 4031"/>
                  <a:gd name="T15" fmla="*/ 4466 h 658"/>
                  <a:gd name="T16" fmla="+- 0 866 791"/>
                  <a:gd name="T17" fmla="*/ T16 w 80"/>
                  <a:gd name="T18" fmla="+- 0 4466 4031"/>
                  <a:gd name="T19" fmla="*/ 4466 h 658"/>
                  <a:gd name="T20" fmla="+- 0 864 791"/>
                  <a:gd name="T21" fmla="*/ T20 w 80"/>
                  <a:gd name="T22" fmla="+- 0 4463 4031"/>
                  <a:gd name="T23" fmla="*/ 4463 h 658"/>
                  <a:gd name="T24" fmla="+- 0 866 79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5" y="430"/>
                    </a:moveTo>
                    <a:lnTo>
                      <a:pt x="50" y="430"/>
                    </a:lnTo>
                    <a:lnTo>
                      <a:pt x="53" y="432"/>
                    </a:lnTo>
                    <a:lnTo>
                      <a:pt x="50" y="435"/>
                    </a:lnTo>
                    <a:lnTo>
                      <a:pt x="75" y="435"/>
                    </a:lnTo>
                    <a:lnTo>
                      <a:pt x="73" y="432"/>
                    </a:lnTo>
                    <a:lnTo>
                      <a:pt x="75"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3" name="Freeform 1033"/>
              <p:cNvSpPr>
                <a:spLocks/>
              </p:cNvSpPr>
              <p:nvPr/>
            </p:nvSpPr>
            <p:spPr bwMode="auto">
              <a:xfrm>
                <a:off x="791" y="4031"/>
                <a:ext cx="80" cy="658"/>
              </a:xfrm>
              <a:custGeom>
                <a:avLst/>
                <a:gdLst>
                  <a:gd name="T0" fmla="+- 0 865 791"/>
                  <a:gd name="T1" fmla="*/ T0 w 80"/>
                  <a:gd name="T2" fmla="+- 0 4446 4031"/>
                  <a:gd name="T3" fmla="*/ 4446 h 658"/>
                  <a:gd name="T4" fmla="+- 0 839 791"/>
                  <a:gd name="T5" fmla="*/ T4 w 80"/>
                  <a:gd name="T6" fmla="+- 0 4446 4031"/>
                  <a:gd name="T7" fmla="*/ 4446 h 658"/>
                  <a:gd name="T8" fmla="+- 0 842 791"/>
                  <a:gd name="T9" fmla="*/ T8 w 80"/>
                  <a:gd name="T10" fmla="+- 0 4449 4031"/>
                  <a:gd name="T11" fmla="*/ 4449 h 658"/>
                  <a:gd name="T12" fmla="+- 0 839 791"/>
                  <a:gd name="T13" fmla="*/ T12 w 80"/>
                  <a:gd name="T14" fmla="+- 0 4451 4031"/>
                  <a:gd name="T15" fmla="*/ 4451 h 658"/>
                  <a:gd name="T16" fmla="+- 0 865 791"/>
                  <a:gd name="T17" fmla="*/ T16 w 80"/>
                  <a:gd name="T18" fmla="+- 0 4451 4031"/>
                  <a:gd name="T19" fmla="*/ 4451 h 658"/>
                  <a:gd name="T20" fmla="+- 0 862 791"/>
                  <a:gd name="T21" fmla="*/ T20 w 80"/>
                  <a:gd name="T22" fmla="+- 0 4449 4031"/>
                  <a:gd name="T23" fmla="*/ 4449 h 658"/>
                  <a:gd name="T24" fmla="+- 0 865 79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4" y="415"/>
                    </a:moveTo>
                    <a:lnTo>
                      <a:pt x="48" y="415"/>
                    </a:lnTo>
                    <a:lnTo>
                      <a:pt x="51" y="418"/>
                    </a:lnTo>
                    <a:lnTo>
                      <a:pt x="48" y="420"/>
                    </a:lnTo>
                    <a:lnTo>
                      <a:pt x="74" y="420"/>
                    </a:lnTo>
                    <a:lnTo>
                      <a:pt x="71" y="418"/>
                    </a:lnTo>
                    <a:lnTo>
                      <a:pt x="7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4" name="Group 1030"/>
            <p:cNvGrpSpPr>
              <a:grpSpLocks/>
            </p:cNvGrpSpPr>
            <p:nvPr/>
          </p:nvGrpSpPr>
          <p:grpSpPr bwMode="auto">
            <a:xfrm>
              <a:off x="803" y="4463"/>
              <a:ext cx="66" cy="2"/>
              <a:chOff x="803" y="4463"/>
              <a:chExt cx="66" cy="2"/>
            </a:xfrm>
          </p:grpSpPr>
          <p:sp>
            <p:nvSpPr>
              <p:cNvPr id="38180" name="Freeform 1031"/>
              <p:cNvSpPr>
                <a:spLocks/>
              </p:cNvSpPr>
              <p:nvPr/>
            </p:nvSpPr>
            <p:spPr bwMode="auto">
              <a:xfrm>
                <a:off x="803" y="4463"/>
                <a:ext cx="66" cy="2"/>
              </a:xfrm>
              <a:custGeom>
                <a:avLst/>
                <a:gdLst>
                  <a:gd name="T0" fmla="+- 0 803 803"/>
                  <a:gd name="T1" fmla="*/ T0 w 66"/>
                  <a:gd name="T2" fmla="+- 0 869 803"/>
                  <a:gd name="T3" fmla="*/ T2 w 66"/>
                </a:gdLst>
                <a:ahLst/>
                <a:cxnLst>
                  <a:cxn ang="0">
                    <a:pos x="T1" y="0"/>
                  </a:cxn>
                  <a:cxn ang="0">
                    <a:pos x="T3" y="0"/>
                  </a:cxn>
                </a:cxnLst>
                <a:rect l="0" t="0" r="r" b="b"/>
                <a:pathLst>
                  <a:path w="66">
                    <a:moveTo>
                      <a:pt x="0" y="0"/>
                    </a:moveTo>
                    <a:lnTo>
                      <a:pt x="6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45" name="Group 1028"/>
            <p:cNvGrpSpPr>
              <a:grpSpLocks/>
            </p:cNvGrpSpPr>
            <p:nvPr/>
          </p:nvGrpSpPr>
          <p:grpSpPr bwMode="auto">
            <a:xfrm>
              <a:off x="801" y="4449"/>
              <a:ext cx="68" cy="2"/>
              <a:chOff x="801" y="4449"/>
              <a:chExt cx="68" cy="2"/>
            </a:xfrm>
          </p:grpSpPr>
          <p:sp>
            <p:nvSpPr>
              <p:cNvPr id="38179" name="Freeform 1029"/>
              <p:cNvSpPr>
                <a:spLocks/>
              </p:cNvSpPr>
              <p:nvPr/>
            </p:nvSpPr>
            <p:spPr bwMode="auto">
              <a:xfrm>
                <a:off x="801" y="4449"/>
                <a:ext cx="68" cy="2"/>
              </a:xfrm>
              <a:custGeom>
                <a:avLst/>
                <a:gdLst>
                  <a:gd name="T0" fmla="+- 0 801 801"/>
                  <a:gd name="T1" fmla="*/ T0 w 68"/>
                  <a:gd name="T2" fmla="+- 0 869 801"/>
                  <a:gd name="T3" fmla="*/ T2 w 68"/>
                </a:gdLst>
                <a:ahLst/>
                <a:cxnLst>
                  <a:cxn ang="0">
                    <a:pos x="T1" y="0"/>
                  </a:cxn>
                  <a:cxn ang="0">
                    <a:pos x="T3" y="0"/>
                  </a:cxn>
                </a:cxnLst>
                <a:rect l="0" t="0" r="r" b="b"/>
                <a:pathLst>
                  <a:path w="68">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46" name="Group 1025"/>
            <p:cNvGrpSpPr>
              <a:grpSpLocks/>
            </p:cNvGrpSpPr>
            <p:nvPr/>
          </p:nvGrpSpPr>
          <p:grpSpPr bwMode="auto">
            <a:xfrm>
              <a:off x="789" y="4031"/>
              <a:ext cx="3" cy="658"/>
              <a:chOff x="789" y="4031"/>
              <a:chExt cx="3" cy="658"/>
            </a:xfrm>
          </p:grpSpPr>
          <p:sp>
            <p:nvSpPr>
              <p:cNvPr id="38177" name="Freeform 1027"/>
              <p:cNvSpPr>
                <a:spLocks/>
              </p:cNvSpPr>
              <p:nvPr/>
            </p:nvSpPr>
            <p:spPr bwMode="auto">
              <a:xfrm>
                <a:off x="789" y="4031"/>
                <a:ext cx="3" cy="658"/>
              </a:xfrm>
              <a:custGeom>
                <a:avLst/>
                <a:gdLst>
                  <a:gd name="T0" fmla="+- 0 789 789"/>
                  <a:gd name="T1" fmla="*/ T0 w 3"/>
                  <a:gd name="T2" fmla="+- 0 4689 4031"/>
                  <a:gd name="T3" fmla="*/ 4689 h 658"/>
                  <a:gd name="T4" fmla="+- 0 792 789"/>
                  <a:gd name="T5" fmla="*/ T4 w 3"/>
                  <a:gd name="T6" fmla="+- 0 4689 4031"/>
                  <a:gd name="T7" fmla="*/ 4689 h 658"/>
                  <a:gd name="T8" fmla="+- 0 792 789"/>
                  <a:gd name="T9" fmla="*/ T8 w 3"/>
                  <a:gd name="T10" fmla="+- 0 4031 4031"/>
                  <a:gd name="T11" fmla="*/ 4031 h 658"/>
                  <a:gd name="T12" fmla="+- 0 789 789"/>
                  <a:gd name="T13" fmla="*/ T12 w 3"/>
                  <a:gd name="T14" fmla="+- 0 4031 4031"/>
                  <a:gd name="T15" fmla="*/ 4031 h 658"/>
                  <a:gd name="T16" fmla="+- 0 789 789"/>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178" name="Picture 10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47" name="Group 1023"/>
            <p:cNvGrpSpPr>
              <a:grpSpLocks/>
            </p:cNvGrpSpPr>
            <p:nvPr/>
          </p:nvGrpSpPr>
          <p:grpSpPr bwMode="auto">
            <a:xfrm>
              <a:off x="775" y="4019"/>
              <a:ext cx="3" cy="656"/>
              <a:chOff x="775" y="4019"/>
              <a:chExt cx="3" cy="656"/>
            </a:xfrm>
          </p:grpSpPr>
          <p:sp>
            <p:nvSpPr>
              <p:cNvPr id="38176" name="Freeform 1024"/>
              <p:cNvSpPr>
                <a:spLocks/>
              </p:cNvSpPr>
              <p:nvPr/>
            </p:nvSpPr>
            <p:spPr bwMode="auto">
              <a:xfrm>
                <a:off x="775" y="4019"/>
                <a:ext cx="3" cy="656"/>
              </a:xfrm>
              <a:custGeom>
                <a:avLst/>
                <a:gdLst>
                  <a:gd name="T0" fmla="+- 0 775 775"/>
                  <a:gd name="T1" fmla="*/ T0 w 3"/>
                  <a:gd name="T2" fmla="+- 0 4675 4019"/>
                  <a:gd name="T3" fmla="*/ 4675 h 656"/>
                  <a:gd name="T4" fmla="+- 0 778 775"/>
                  <a:gd name="T5" fmla="*/ T4 w 3"/>
                  <a:gd name="T6" fmla="+- 0 4675 4019"/>
                  <a:gd name="T7" fmla="*/ 4675 h 656"/>
                  <a:gd name="T8" fmla="+- 0 778 775"/>
                  <a:gd name="T9" fmla="*/ T8 w 3"/>
                  <a:gd name="T10" fmla="+- 0 4019 4019"/>
                  <a:gd name="T11" fmla="*/ 4019 h 656"/>
                  <a:gd name="T12" fmla="+- 0 775 775"/>
                  <a:gd name="T13" fmla="*/ T12 w 3"/>
                  <a:gd name="T14" fmla="+- 0 4019 4019"/>
                  <a:gd name="T15" fmla="*/ 4019 h 656"/>
                  <a:gd name="T16" fmla="+- 0 775 77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8" name="Group 1021"/>
            <p:cNvGrpSpPr>
              <a:grpSpLocks/>
            </p:cNvGrpSpPr>
            <p:nvPr/>
          </p:nvGrpSpPr>
          <p:grpSpPr bwMode="auto">
            <a:xfrm>
              <a:off x="775" y="4018"/>
              <a:ext cx="82" cy="2"/>
              <a:chOff x="775" y="4018"/>
              <a:chExt cx="82" cy="2"/>
            </a:xfrm>
          </p:grpSpPr>
          <p:sp>
            <p:nvSpPr>
              <p:cNvPr id="38175" name="Freeform 1022"/>
              <p:cNvSpPr>
                <a:spLocks/>
              </p:cNvSpPr>
              <p:nvPr/>
            </p:nvSpPr>
            <p:spPr bwMode="auto">
              <a:xfrm>
                <a:off x="775" y="4018"/>
                <a:ext cx="82" cy="2"/>
              </a:xfrm>
              <a:custGeom>
                <a:avLst/>
                <a:gdLst>
                  <a:gd name="T0" fmla="+- 0 775 775"/>
                  <a:gd name="T1" fmla="*/ T0 w 82"/>
                  <a:gd name="T2" fmla="+- 0 857 77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49" name="Group 1019"/>
            <p:cNvGrpSpPr>
              <a:grpSpLocks/>
            </p:cNvGrpSpPr>
            <p:nvPr/>
          </p:nvGrpSpPr>
          <p:grpSpPr bwMode="auto">
            <a:xfrm>
              <a:off x="776" y="4674"/>
              <a:ext cx="80" cy="2"/>
              <a:chOff x="776" y="4674"/>
              <a:chExt cx="80" cy="2"/>
            </a:xfrm>
          </p:grpSpPr>
          <p:sp>
            <p:nvSpPr>
              <p:cNvPr id="38174" name="Freeform 1020"/>
              <p:cNvSpPr>
                <a:spLocks/>
              </p:cNvSpPr>
              <p:nvPr/>
            </p:nvSpPr>
            <p:spPr bwMode="auto">
              <a:xfrm>
                <a:off x="776" y="4674"/>
                <a:ext cx="80" cy="2"/>
              </a:xfrm>
              <a:custGeom>
                <a:avLst/>
                <a:gdLst>
                  <a:gd name="T0" fmla="+- 0 776 776"/>
                  <a:gd name="T1" fmla="*/ T0 w 80"/>
                  <a:gd name="T2" fmla="+- 0 856 7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0" name="Group 1017"/>
            <p:cNvGrpSpPr>
              <a:grpSpLocks/>
            </p:cNvGrpSpPr>
            <p:nvPr/>
          </p:nvGrpSpPr>
          <p:grpSpPr bwMode="auto">
            <a:xfrm>
              <a:off x="778" y="4672"/>
              <a:ext cx="80" cy="2"/>
              <a:chOff x="778" y="4672"/>
              <a:chExt cx="80" cy="2"/>
            </a:xfrm>
          </p:grpSpPr>
          <p:sp>
            <p:nvSpPr>
              <p:cNvPr id="38173" name="Freeform 1018"/>
              <p:cNvSpPr>
                <a:spLocks/>
              </p:cNvSpPr>
              <p:nvPr/>
            </p:nvSpPr>
            <p:spPr bwMode="auto">
              <a:xfrm>
                <a:off x="778" y="4672"/>
                <a:ext cx="80" cy="2"/>
              </a:xfrm>
              <a:custGeom>
                <a:avLst/>
                <a:gdLst>
                  <a:gd name="T0" fmla="+- 0 778 778"/>
                  <a:gd name="T1" fmla="*/ T0 w 80"/>
                  <a:gd name="T2" fmla="+- 0 857 77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1" name="Group 1013"/>
            <p:cNvGrpSpPr>
              <a:grpSpLocks/>
            </p:cNvGrpSpPr>
            <p:nvPr/>
          </p:nvGrpSpPr>
          <p:grpSpPr bwMode="auto">
            <a:xfrm>
              <a:off x="805" y="4125"/>
              <a:ext cx="38" cy="66"/>
              <a:chOff x="805" y="4125"/>
              <a:chExt cx="38" cy="66"/>
            </a:xfrm>
          </p:grpSpPr>
          <p:sp>
            <p:nvSpPr>
              <p:cNvPr id="38170" name="Freeform 1016"/>
              <p:cNvSpPr>
                <a:spLocks/>
              </p:cNvSpPr>
              <p:nvPr/>
            </p:nvSpPr>
            <p:spPr bwMode="auto">
              <a:xfrm>
                <a:off x="805" y="4125"/>
                <a:ext cx="38" cy="66"/>
              </a:xfrm>
              <a:custGeom>
                <a:avLst/>
                <a:gdLst>
                  <a:gd name="T0" fmla="+- 0 841 805"/>
                  <a:gd name="T1" fmla="*/ T0 w 38"/>
                  <a:gd name="T2" fmla="+- 0 4184 4125"/>
                  <a:gd name="T3" fmla="*/ 4184 h 66"/>
                  <a:gd name="T4" fmla="+- 0 807 805"/>
                  <a:gd name="T5" fmla="*/ T4 w 38"/>
                  <a:gd name="T6" fmla="+- 0 4184 4125"/>
                  <a:gd name="T7" fmla="*/ 4184 h 66"/>
                  <a:gd name="T8" fmla="+- 0 806 805"/>
                  <a:gd name="T9" fmla="*/ T8 w 38"/>
                  <a:gd name="T10" fmla="+- 0 4185 4125"/>
                  <a:gd name="T11" fmla="*/ 4185 h 66"/>
                  <a:gd name="T12" fmla="+- 0 806 805"/>
                  <a:gd name="T13" fmla="*/ T12 w 38"/>
                  <a:gd name="T14" fmla="+- 0 4185 4125"/>
                  <a:gd name="T15" fmla="*/ 4185 h 66"/>
                  <a:gd name="T16" fmla="+- 0 806 805"/>
                  <a:gd name="T17" fmla="*/ T16 w 38"/>
                  <a:gd name="T18" fmla="+- 0 4186 4125"/>
                  <a:gd name="T19" fmla="*/ 4186 h 66"/>
                  <a:gd name="T20" fmla="+- 0 806 805"/>
                  <a:gd name="T21" fmla="*/ T20 w 38"/>
                  <a:gd name="T22" fmla="+- 0 4190 4125"/>
                  <a:gd name="T23" fmla="*/ 4190 h 66"/>
                  <a:gd name="T24" fmla="+- 0 806 805"/>
                  <a:gd name="T25" fmla="*/ T24 w 38"/>
                  <a:gd name="T26" fmla="+- 0 4191 4125"/>
                  <a:gd name="T27" fmla="*/ 4191 h 66"/>
                  <a:gd name="T28" fmla="+- 0 807 805"/>
                  <a:gd name="T29" fmla="*/ T28 w 38"/>
                  <a:gd name="T30" fmla="+- 0 4191 4125"/>
                  <a:gd name="T31" fmla="*/ 4191 h 66"/>
                  <a:gd name="T32" fmla="+- 0 841 805"/>
                  <a:gd name="T33" fmla="*/ T32 w 38"/>
                  <a:gd name="T34" fmla="+- 0 4191 4125"/>
                  <a:gd name="T35" fmla="*/ 4191 h 66"/>
                  <a:gd name="T36" fmla="+- 0 842 805"/>
                  <a:gd name="T37" fmla="*/ T36 w 38"/>
                  <a:gd name="T38" fmla="+- 0 4191 4125"/>
                  <a:gd name="T39" fmla="*/ 4191 h 66"/>
                  <a:gd name="T40" fmla="+- 0 842 805"/>
                  <a:gd name="T41" fmla="*/ T40 w 38"/>
                  <a:gd name="T42" fmla="+- 0 4190 4125"/>
                  <a:gd name="T43" fmla="*/ 4190 h 66"/>
                  <a:gd name="T44" fmla="+- 0 842 805"/>
                  <a:gd name="T45" fmla="*/ T44 w 38"/>
                  <a:gd name="T46" fmla="+- 0 4186 4125"/>
                  <a:gd name="T47" fmla="*/ 4186 h 66"/>
                  <a:gd name="T48" fmla="+- 0 842 805"/>
                  <a:gd name="T49" fmla="*/ T48 w 38"/>
                  <a:gd name="T50" fmla="+- 0 4185 4125"/>
                  <a:gd name="T51" fmla="*/ 4185 h 66"/>
                  <a:gd name="T52" fmla="+- 0 842 805"/>
                  <a:gd name="T53" fmla="*/ T52 w 38"/>
                  <a:gd name="T54" fmla="+- 0 4185 4125"/>
                  <a:gd name="T55" fmla="*/ 4185 h 66"/>
                  <a:gd name="T56" fmla="+- 0 841 80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5"/>
                    </a:lnTo>
                    <a:lnTo>
                      <a:pt x="1" y="66"/>
                    </a:lnTo>
                    <a:lnTo>
                      <a:pt x="2" y="66"/>
                    </a:lnTo>
                    <a:lnTo>
                      <a:pt x="36" y="66"/>
                    </a:lnTo>
                    <a:lnTo>
                      <a:pt x="37" y="66"/>
                    </a:lnTo>
                    <a:lnTo>
                      <a:pt x="37" y="65"/>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71" name="Freeform 1015"/>
              <p:cNvSpPr>
                <a:spLocks/>
              </p:cNvSpPr>
              <p:nvPr/>
            </p:nvSpPr>
            <p:spPr bwMode="auto">
              <a:xfrm>
                <a:off x="805" y="4125"/>
                <a:ext cx="38" cy="66"/>
              </a:xfrm>
              <a:custGeom>
                <a:avLst/>
                <a:gdLst>
                  <a:gd name="T0" fmla="+- 0 829 805"/>
                  <a:gd name="T1" fmla="*/ T0 w 38"/>
                  <a:gd name="T2" fmla="+- 0 4135 4125"/>
                  <a:gd name="T3" fmla="*/ 4135 h 66"/>
                  <a:gd name="T4" fmla="+- 0 821 805"/>
                  <a:gd name="T5" fmla="*/ T4 w 38"/>
                  <a:gd name="T6" fmla="+- 0 4135 4125"/>
                  <a:gd name="T7" fmla="*/ 4135 h 66"/>
                  <a:gd name="T8" fmla="+- 0 821 805"/>
                  <a:gd name="T9" fmla="*/ T8 w 38"/>
                  <a:gd name="T10" fmla="+- 0 4184 4125"/>
                  <a:gd name="T11" fmla="*/ 4184 h 66"/>
                  <a:gd name="T12" fmla="+- 0 829 805"/>
                  <a:gd name="T13" fmla="*/ T12 w 38"/>
                  <a:gd name="T14" fmla="+- 0 4184 4125"/>
                  <a:gd name="T15" fmla="*/ 4184 h 66"/>
                  <a:gd name="T16" fmla="+- 0 829 80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72" name="Freeform 1014"/>
              <p:cNvSpPr>
                <a:spLocks/>
              </p:cNvSpPr>
              <p:nvPr/>
            </p:nvSpPr>
            <p:spPr bwMode="auto">
              <a:xfrm>
                <a:off x="805" y="4125"/>
                <a:ext cx="38" cy="66"/>
              </a:xfrm>
              <a:custGeom>
                <a:avLst/>
                <a:gdLst>
                  <a:gd name="T0" fmla="+- 0 827 805"/>
                  <a:gd name="T1" fmla="*/ T0 w 38"/>
                  <a:gd name="T2" fmla="+- 0 4125 4125"/>
                  <a:gd name="T3" fmla="*/ 4125 h 66"/>
                  <a:gd name="T4" fmla="+- 0 805 805"/>
                  <a:gd name="T5" fmla="*/ T4 w 38"/>
                  <a:gd name="T6" fmla="+- 0 4141 4125"/>
                  <a:gd name="T7" fmla="*/ 4141 h 66"/>
                  <a:gd name="T8" fmla="+- 0 806 805"/>
                  <a:gd name="T9" fmla="*/ T8 w 38"/>
                  <a:gd name="T10" fmla="+- 0 4142 4125"/>
                  <a:gd name="T11" fmla="*/ 4142 h 66"/>
                  <a:gd name="T12" fmla="+- 0 807 805"/>
                  <a:gd name="T13" fmla="*/ T12 w 38"/>
                  <a:gd name="T14" fmla="+- 0 4143 4125"/>
                  <a:gd name="T15" fmla="*/ 4143 h 66"/>
                  <a:gd name="T16" fmla="+- 0 808 805"/>
                  <a:gd name="T17" fmla="*/ T16 w 38"/>
                  <a:gd name="T18" fmla="+- 0 4142 4125"/>
                  <a:gd name="T19" fmla="*/ 4142 h 66"/>
                  <a:gd name="T20" fmla="+- 0 821 805"/>
                  <a:gd name="T21" fmla="*/ T20 w 38"/>
                  <a:gd name="T22" fmla="+- 0 4135 4125"/>
                  <a:gd name="T23" fmla="*/ 4135 h 66"/>
                  <a:gd name="T24" fmla="+- 0 829 805"/>
                  <a:gd name="T25" fmla="*/ T24 w 38"/>
                  <a:gd name="T26" fmla="+- 0 4135 4125"/>
                  <a:gd name="T27" fmla="*/ 4135 h 66"/>
                  <a:gd name="T28" fmla="+- 0 829 805"/>
                  <a:gd name="T29" fmla="*/ T28 w 38"/>
                  <a:gd name="T30" fmla="+- 0 4126 4125"/>
                  <a:gd name="T31" fmla="*/ 4126 h 66"/>
                  <a:gd name="T32" fmla="+- 0 828 805"/>
                  <a:gd name="T33" fmla="*/ T32 w 38"/>
                  <a:gd name="T34" fmla="+- 0 4126 4125"/>
                  <a:gd name="T35" fmla="*/ 4126 h 66"/>
                  <a:gd name="T36" fmla="+- 0 827 80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2" name="Group 1010"/>
            <p:cNvGrpSpPr>
              <a:grpSpLocks/>
            </p:cNvGrpSpPr>
            <p:nvPr/>
          </p:nvGrpSpPr>
          <p:grpSpPr bwMode="auto">
            <a:xfrm>
              <a:off x="800" y="4248"/>
              <a:ext cx="45" cy="68"/>
              <a:chOff x="800" y="4248"/>
              <a:chExt cx="45" cy="68"/>
            </a:xfrm>
          </p:grpSpPr>
          <p:sp>
            <p:nvSpPr>
              <p:cNvPr id="38168" name="Freeform 1012"/>
              <p:cNvSpPr>
                <a:spLocks/>
              </p:cNvSpPr>
              <p:nvPr/>
            </p:nvSpPr>
            <p:spPr bwMode="auto">
              <a:xfrm>
                <a:off x="800" y="4248"/>
                <a:ext cx="45" cy="68"/>
              </a:xfrm>
              <a:custGeom>
                <a:avLst/>
                <a:gdLst>
                  <a:gd name="T0" fmla="+- 0 827 800"/>
                  <a:gd name="T1" fmla="*/ T0 w 45"/>
                  <a:gd name="T2" fmla="+- 0 4248 4248"/>
                  <a:gd name="T3" fmla="*/ 4248 h 68"/>
                  <a:gd name="T4" fmla="+- 0 819 800"/>
                  <a:gd name="T5" fmla="*/ T4 w 45"/>
                  <a:gd name="T6" fmla="+- 0 4248 4248"/>
                  <a:gd name="T7" fmla="*/ 4248 h 68"/>
                  <a:gd name="T8" fmla="+- 0 815 800"/>
                  <a:gd name="T9" fmla="*/ T8 w 45"/>
                  <a:gd name="T10" fmla="+- 0 4249 4248"/>
                  <a:gd name="T11" fmla="*/ 4249 h 68"/>
                  <a:gd name="T12" fmla="+- 0 800 800"/>
                  <a:gd name="T13" fmla="*/ T12 w 45"/>
                  <a:gd name="T14" fmla="+- 0 4287 4248"/>
                  <a:gd name="T15" fmla="*/ 4287 h 68"/>
                  <a:gd name="T16" fmla="+- 0 800 800"/>
                  <a:gd name="T17" fmla="*/ T16 w 45"/>
                  <a:gd name="T18" fmla="+- 0 4292 4248"/>
                  <a:gd name="T19" fmla="*/ 4292 h 68"/>
                  <a:gd name="T20" fmla="+- 0 818 800"/>
                  <a:gd name="T21" fmla="*/ T20 w 45"/>
                  <a:gd name="T22" fmla="+- 0 4316 4248"/>
                  <a:gd name="T23" fmla="*/ 4316 h 68"/>
                  <a:gd name="T24" fmla="+- 0 826 800"/>
                  <a:gd name="T25" fmla="*/ T24 w 45"/>
                  <a:gd name="T26" fmla="+- 0 4316 4248"/>
                  <a:gd name="T27" fmla="*/ 4316 h 68"/>
                  <a:gd name="T28" fmla="+- 0 830 800"/>
                  <a:gd name="T29" fmla="*/ T28 w 45"/>
                  <a:gd name="T30" fmla="+- 0 4315 4248"/>
                  <a:gd name="T31" fmla="*/ 4315 h 68"/>
                  <a:gd name="T32" fmla="+- 0 835 800"/>
                  <a:gd name="T33" fmla="*/ T32 w 45"/>
                  <a:gd name="T34" fmla="+- 0 4311 4248"/>
                  <a:gd name="T35" fmla="*/ 4311 h 68"/>
                  <a:gd name="T36" fmla="+- 0 838 800"/>
                  <a:gd name="T37" fmla="*/ T36 w 45"/>
                  <a:gd name="T38" fmla="+- 0 4309 4248"/>
                  <a:gd name="T39" fmla="*/ 4309 h 68"/>
                  <a:gd name="T40" fmla="+- 0 838 800"/>
                  <a:gd name="T41" fmla="*/ T40 w 45"/>
                  <a:gd name="T42" fmla="+- 0 4308 4248"/>
                  <a:gd name="T43" fmla="*/ 4308 h 68"/>
                  <a:gd name="T44" fmla="+- 0 820 800"/>
                  <a:gd name="T45" fmla="*/ T44 w 45"/>
                  <a:gd name="T46" fmla="+- 0 4308 4248"/>
                  <a:gd name="T47" fmla="*/ 4308 h 68"/>
                  <a:gd name="T48" fmla="+- 0 818 800"/>
                  <a:gd name="T49" fmla="*/ T48 w 45"/>
                  <a:gd name="T50" fmla="+- 0 4308 4248"/>
                  <a:gd name="T51" fmla="*/ 4308 h 68"/>
                  <a:gd name="T52" fmla="+- 0 809 800"/>
                  <a:gd name="T53" fmla="*/ T52 w 45"/>
                  <a:gd name="T54" fmla="+- 0 4287 4248"/>
                  <a:gd name="T55" fmla="*/ 4287 h 68"/>
                  <a:gd name="T56" fmla="+- 0 809 800"/>
                  <a:gd name="T57" fmla="*/ T56 w 45"/>
                  <a:gd name="T58" fmla="+- 0 4274 4248"/>
                  <a:gd name="T59" fmla="*/ 4274 h 68"/>
                  <a:gd name="T60" fmla="+- 0 820 800"/>
                  <a:gd name="T61" fmla="*/ T60 w 45"/>
                  <a:gd name="T62" fmla="+- 0 4255 4248"/>
                  <a:gd name="T63" fmla="*/ 4255 h 68"/>
                  <a:gd name="T64" fmla="+- 0 839 800"/>
                  <a:gd name="T65" fmla="*/ T64 w 45"/>
                  <a:gd name="T66" fmla="+- 0 4255 4248"/>
                  <a:gd name="T67" fmla="*/ 4255 h 68"/>
                  <a:gd name="T68" fmla="+- 0 838 800"/>
                  <a:gd name="T69" fmla="*/ T68 w 45"/>
                  <a:gd name="T70" fmla="+- 0 4254 4248"/>
                  <a:gd name="T71" fmla="*/ 4254 h 68"/>
                  <a:gd name="T72" fmla="+- 0 836 800"/>
                  <a:gd name="T73" fmla="*/ T72 w 45"/>
                  <a:gd name="T74" fmla="+- 0 4252 4248"/>
                  <a:gd name="T75" fmla="*/ 4252 h 68"/>
                  <a:gd name="T76" fmla="+- 0 830 800"/>
                  <a:gd name="T77" fmla="*/ T76 w 45"/>
                  <a:gd name="T78" fmla="+- 0 4249 4248"/>
                  <a:gd name="T79" fmla="*/ 4249 h 68"/>
                  <a:gd name="T80" fmla="+- 0 827 800"/>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9" name="Freeform 1011"/>
              <p:cNvSpPr>
                <a:spLocks/>
              </p:cNvSpPr>
              <p:nvPr/>
            </p:nvSpPr>
            <p:spPr bwMode="auto">
              <a:xfrm>
                <a:off x="800" y="4248"/>
                <a:ext cx="45" cy="68"/>
              </a:xfrm>
              <a:custGeom>
                <a:avLst/>
                <a:gdLst>
                  <a:gd name="T0" fmla="+- 0 839 800"/>
                  <a:gd name="T1" fmla="*/ T0 w 45"/>
                  <a:gd name="T2" fmla="+- 0 4255 4248"/>
                  <a:gd name="T3" fmla="*/ 4255 h 68"/>
                  <a:gd name="T4" fmla="+- 0 822 800"/>
                  <a:gd name="T5" fmla="*/ T4 w 45"/>
                  <a:gd name="T6" fmla="+- 0 4255 4248"/>
                  <a:gd name="T7" fmla="*/ 4255 h 68"/>
                  <a:gd name="T8" fmla="+- 0 827 800"/>
                  <a:gd name="T9" fmla="*/ T8 w 45"/>
                  <a:gd name="T10" fmla="+- 0 4256 4248"/>
                  <a:gd name="T11" fmla="*/ 4256 h 68"/>
                  <a:gd name="T12" fmla="+- 0 830 800"/>
                  <a:gd name="T13" fmla="*/ T12 w 45"/>
                  <a:gd name="T14" fmla="+- 0 4258 4248"/>
                  <a:gd name="T15" fmla="*/ 4258 h 68"/>
                  <a:gd name="T16" fmla="+- 0 836 800"/>
                  <a:gd name="T17" fmla="*/ T16 w 45"/>
                  <a:gd name="T18" fmla="+- 0 4287 4248"/>
                  <a:gd name="T19" fmla="*/ 4287 h 68"/>
                  <a:gd name="T20" fmla="+- 0 836 800"/>
                  <a:gd name="T21" fmla="*/ T20 w 45"/>
                  <a:gd name="T22" fmla="+- 0 4290 4248"/>
                  <a:gd name="T23" fmla="*/ 4290 h 68"/>
                  <a:gd name="T24" fmla="+- 0 824 800"/>
                  <a:gd name="T25" fmla="*/ T24 w 45"/>
                  <a:gd name="T26" fmla="+- 0 4308 4248"/>
                  <a:gd name="T27" fmla="*/ 4308 h 68"/>
                  <a:gd name="T28" fmla="+- 0 838 800"/>
                  <a:gd name="T29" fmla="*/ T28 w 45"/>
                  <a:gd name="T30" fmla="+- 0 4308 4248"/>
                  <a:gd name="T31" fmla="*/ 4308 h 68"/>
                  <a:gd name="T32" fmla="+- 0 841 800"/>
                  <a:gd name="T33" fmla="*/ T32 w 45"/>
                  <a:gd name="T34" fmla="+- 0 4303 4248"/>
                  <a:gd name="T35" fmla="*/ 4303 h 68"/>
                  <a:gd name="T36" fmla="+- 0 843 800"/>
                  <a:gd name="T37" fmla="*/ T36 w 45"/>
                  <a:gd name="T38" fmla="+- 0 4300 4248"/>
                  <a:gd name="T39" fmla="*/ 4300 h 68"/>
                  <a:gd name="T40" fmla="+- 0 844 800"/>
                  <a:gd name="T41" fmla="*/ T40 w 45"/>
                  <a:gd name="T42" fmla="+- 0 4291 4248"/>
                  <a:gd name="T43" fmla="*/ 4291 h 68"/>
                  <a:gd name="T44" fmla="+- 0 845 800"/>
                  <a:gd name="T45" fmla="*/ T44 w 45"/>
                  <a:gd name="T46" fmla="+- 0 4287 4248"/>
                  <a:gd name="T47" fmla="*/ 4287 h 68"/>
                  <a:gd name="T48" fmla="+- 0 844 800"/>
                  <a:gd name="T49" fmla="*/ T48 w 45"/>
                  <a:gd name="T50" fmla="+- 0 4274 4248"/>
                  <a:gd name="T51" fmla="*/ 4274 h 68"/>
                  <a:gd name="T52" fmla="+- 0 844 800"/>
                  <a:gd name="T53" fmla="*/ T52 w 45"/>
                  <a:gd name="T54" fmla="+- 0 4272 4248"/>
                  <a:gd name="T55" fmla="*/ 4272 h 68"/>
                  <a:gd name="T56" fmla="+- 0 844 800"/>
                  <a:gd name="T57" fmla="*/ T56 w 45"/>
                  <a:gd name="T58" fmla="+- 0 4271 4248"/>
                  <a:gd name="T59" fmla="*/ 4271 h 68"/>
                  <a:gd name="T60" fmla="+- 0 843 800"/>
                  <a:gd name="T61" fmla="*/ T60 w 45"/>
                  <a:gd name="T62" fmla="+- 0 4263 4248"/>
                  <a:gd name="T63" fmla="*/ 4263 h 68"/>
                  <a:gd name="T64" fmla="+- 0 842 800"/>
                  <a:gd name="T65" fmla="*/ T64 w 45"/>
                  <a:gd name="T66" fmla="+- 0 4260 4248"/>
                  <a:gd name="T67" fmla="*/ 4260 h 68"/>
                  <a:gd name="T68" fmla="+- 0 839 800"/>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3" name="Group 1006"/>
            <p:cNvGrpSpPr>
              <a:grpSpLocks/>
            </p:cNvGrpSpPr>
            <p:nvPr/>
          </p:nvGrpSpPr>
          <p:grpSpPr bwMode="auto">
            <a:xfrm>
              <a:off x="805" y="4372"/>
              <a:ext cx="38" cy="66"/>
              <a:chOff x="805" y="4372"/>
              <a:chExt cx="38" cy="66"/>
            </a:xfrm>
          </p:grpSpPr>
          <p:sp>
            <p:nvSpPr>
              <p:cNvPr id="38165" name="Freeform 1009"/>
              <p:cNvSpPr>
                <a:spLocks/>
              </p:cNvSpPr>
              <p:nvPr/>
            </p:nvSpPr>
            <p:spPr bwMode="auto">
              <a:xfrm>
                <a:off x="805" y="4372"/>
                <a:ext cx="38" cy="66"/>
              </a:xfrm>
              <a:custGeom>
                <a:avLst/>
                <a:gdLst>
                  <a:gd name="T0" fmla="+- 0 841 805"/>
                  <a:gd name="T1" fmla="*/ T0 w 38"/>
                  <a:gd name="T2" fmla="+- 0 4431 4372"/>
                  <a:gd name="T3" fmla="*/ 4431 h 66"/>
                  <a:gd name="T4" fmla="+- 0 807 805"/>
                  <a:gd name="T5" fmla="*/ T4 w 38"/>
                  <a:gd name="T6" fmla="+- 0 4431 4372"/>
                  <a:gd name="T7" fmla="*/ 4431 h 66"/>
                  <a:gd name="T8" fmla="+- 0 806 805"/>
                  <a:gd name="T9" fmla="*/ T8 w 38"/>
                  <a:gd name="T10" fmla="+- 0 4431 4372"/>
                  <a:gd name="T11" fmla="*/ 4431 h 66"/>
                  <a:gd name="T12" fmla="+- 0 806 805"/>
                  <a:gd name="T13" fmla="*/ T12 w 38"/>
                  <a:gd name="T14" fmla="+- 0 4432 4372"/>
                  <a:gd name="T15" fmla="*/ 4432 h 66"/>
                  <a:gd name="T16" fmla="+- 0 806 805"/>
                  <a:gd name="T17" fmla="*/ T16 w 38"/>
                  <a:gd name="T18" fmla="+- 0 4433 4372"/>
                  <a:gd name="T19" fmla="*/ 4433 h 66"/>
                  <a:gd name="T20" fmla="+- 0 806 805"/>
                  <a:gd name="T21" fmla="*/ T20 w 38"/>
                  <a:gd name="T22" fmla="+- 0 4436 4372"/>
                  <a:gd name="T23" fmla="*/ 4436 h 66"/>
                  <a:gd name="T24" fmla="+- 0 806 805"/>
                  <a:gd name="T25" fmla="*/ T24 w 38"/>
                  <a:gd name="T26" fmla="+- 0 4437 4372"/>
                  <a:gd name="T27" fmla="*/ 4437 h 66"/>
                  <a:gd name="T28" fmla="+- 0 807 805"/>
                  <a:gd name="T29" fmla="*/ T28 w 38"/>
                  <a:gd name="T30" fmla="+- 0 4438 4372"/>
                  <a:gd name="T31" fmla="*/ 4438 h 66"/>
                  <a:gd name="T32" fmla="+- 0 841 805"/>
                  <a:gd name="T33" fmla="*/ T32 w 38"/>
                  <a:gd name="T34" fmla="+- 0 4438 4372"/>
                  <a:gd name="T35" fmla="*/ 4438 h 66"/>
                  <a:gd name="T36" fmla="+- 0 842 805"/>
                  <a:gd name="T37" fmla="*/ T36 w 38"/>
                  <a:gd name="T38" fmla="+- 0 4437 4372"/>
                  <a:gd name="T39" fmla="*/ 4437 h 66"/>
                  <a:gd name="T40" fmla="+- 0 842 805"/>
                  <a:gd name="T41" fmla="*/ T40 w 38"/>
                  <a:gd name="T42" fmla="+- 0 4436 4372"/>
                  <a:gd name="T43" fmla="*/ 4436 h 66"/>
                  <a:gd name="T44" fmla="+- 0 842 805"/>
                  <a:gd name="T45" fmla="*/ T44 w 38"/>
                  <a:gd name="T46" fmla="+- 0 4433 4372"/>
                  <a:gd name="T47" fmla="*/ 4433 h 66"/>
                  <a:gd name="T48" fmla="+- 0 842 805"/>
                  <a:gd name="T49" fmla="*/ T48 w 38"/>
                  <a:gd name="T50" fmla="+- 0 4432 4372"/>
                  <a:gd name="T51" fmla="*/ 4432 h 66"/>
                  <a:gd name="T52" fmla="+- 0 842 805"/>
                  <a:gd name="T53" fmla="*/ T52 w 38"/>
                  <a:gd name="T54" fmla="+- 0 4431 4372"/>
                  <a:gd name="T55" fmla="*/ 4431 h 66"/>
                  <a:gd name="T56" fmla="+- 0 841 805"/>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6" name="Freeform 1008"/>
              <p:cNvSpPr>
                <a:spLocks/>
              </p:cNvSpPr>
              <p:nvPr/>
            </p:nvSpPr>
            <p:spPr bwMode="auto">
              <a:xfrm>
                <a:off x="805" y="4372"/>
                <a:ext cx="38" cy="66"/>
              </a:xfrm>
              <a:custGeom>
                <a:avLst/>
                <a:gdLst>
                  <a:gd name="T0" fmla="+- 0 829 805"/>
                  <a:gd name="T1" fmla="*/ T0 w 38"/>
                  <a:gd name="T2" fmla="+- 0 4381 4372"/>
                  <a:gd name="T3" fmla="*/ 4381 h 66"/>
                  <a:gd name="T4" fmla="+- 0 821 805"/>
                  <a:gd name="T5" fmla="*/ T4 w 38"/>
                  <a:gd name="T6" fmla="+- 0 4381 4372"/>
                  <a:gd name="T7" fmla="*/ 4381 h 66"/>
                  <a:gd name="T8" fmla="+- 0 821 805"/>
                  <a:gd name="T9" fmla="*/ T8 w 38"/>
                  <a:gd name="T10" fmla="+- 0 4431 4372"/>
                  <a:gd name="T11" fmla="*/ 4431 h 66"/>
                  <a:gd name="T12" fmla="+- 0 829 805"/>
                  <a:gd name="T13" fmla="*/ T12 w 38"/>
                  <a:gd name="T14" fmla="+- 0 4431 4372"/>
                  <a:gd name="T15" fmla="*/ 4431 h 66"/>
                  <a:gd name="T16" fmla="+- 0 829 805"/>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7" name="Freeform 1007"/>
              <p:cNvSpPr>
                <a:spLocks/>
              </p:cNvSpPr>
              <p:nvPr/>
            </p:nvSpPr>
            <p:spPr bwMode="auto">
              <a:xfrm>
                <a:off x="805" y="4372"/>
                <a:ext cx="38" cy="66"/>
              </a:xfrm>
              <a:custGeom>
                <a:avLst/>
                <a:gdLst>
                  <a:gd name="T0" fmla="+- 0 827 805"/>
                  <a:gd name="T1" fmla="*/ T0 w 38"/>
                  <a:gd name="T2" fmla="+- 0 4372 4372"/>
                  <a:gd name="T3" fmla="*/ 4372 h 66"/>
                  <a:gd name="T4" fmla="+- 0 805 805"/>
                  <a:gd name="T5" fmla="*/ T4 w 38"/>
                  <a:gd name="T6" fmla="+- 0 4388 4372"/>
                  <a:gd name="T7" fmla="*/ 4388 h 66"/>
                  <a:gd name="T8" fmla="+- 0 806 805"/>
                  <a:gd name="T9" fmla="*/ T8 w 38"/>
                  <a:gd name="T10" fmla="+- 0 4389 4372"/>
                  <a:gd name="T11" fmla="*/ 4389 h 66"/>
                  <a:gd name="T12" fmla="+- 0 807 805"/>
                  <a:gd name="T13" fmla="*/ T12 w 38"/>
                  <a:gd name="T14" fmla="+- 0 4389 4372"/>
                  <a:gd name="T15" fmla="*/ 4389 h 66"/>
                  <a:gd name="T16" fmla="+- 0 808 805"/>
                  <a:gd name="T17" fmla="*/ T16 w 38"/>
                  <a:gd name="T18" fmla="+- 0 4388 4372"/>
                  <a:gd name="T19" fmla="*/ 4388 h 66"/>
                  <a:gd name="T20" fmla="+- 0 821 805"/>
                  <a:gd name="T21" fmla="*/ T20 w 38"/>
                  <a:gd name="T22" fmla="+- 0 4381 4372"/>
                  <a:gd name="T23" fmla="*/ 4381 h 66"/>
                  <a:gd name="T24" fmla="+- 0 829 805"/>
                  <a:gd name="T25" fmla="*/ T24 w 38"/>
                  <a:gd name="T26" fmla="+- 0 4381 4372"/>
                  <a:gd name="T27" fmla="*/ 4381 h 66"/>
                  <a:gd name="T28" fmla="+- 0 829 805"/>
                  <a:gd name="T29" fmla="*/ T28 w 38"/>
                  <a:gd name="T30" fmla="+- 0 4372 4372"/>
                  <a:gd name="T31" fmla="*/ 4372 h 66"/>
                  <a:gd name="T32" fmla="+- 0 828 805"/>
                  <a:gd name="T33" fmla="*/ T32 w 38"/>
                  <a:gd name="T34" fmla="+- 0 4372 4372"/>
                  <a:gd name="T35" fmla="*/ 4372 h 66"/>
                  <a:gd name="T36" fmla="+- 0 827 805"/>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4" name="Group 1003"/>
            <p:cNvGrpSpPr>
              <a:grpSpLocks/>
            </p:cNvGrpSpPr>
            <p:nvPr/>
          </p:nvGrpSpPr>
          <p:grpSpPr bwMode="auto">
            <a:xfrm>
              <a:off x="800" y="4494"/>
              <a:ext cx="45" cy="68"/>
              <a:chOff x="800" y="4494"/>
              <a:chExt cx="45" cy="68"/>
            </a:xfrm>
          </p:grpSpPr>
          <p:sp>
            <p:nvSpPr>
              <p:cNvPr id="38163" name="Freeform 1005"/>
              <p:cNvSpPr>
                <a:spLocks/>
              </p:cNvSpPr>
              <p:nvPr/>
            </p:nvSpPr>
            <p:spPr bwMode="auto">
              <a:xfrm>
                <a:off x="800" y="4494"/>
                <a:ext cx="45" cy="68"/>
              </a:xfrm>
              <a:custGeom>
                <a:avLst/>
                <a:gdLst>
                  <a:gd name="T0" fmla="+- 0 827 800"/>
                  <a:gd name="T1" fmla="*/ T0 w 45"/>
                  <a:gd name="T2" fmla="+- 0 4494 4494"/>
                  <a:gd name="T3" fmla="*/ 4494 h 68"/>
                  <a:gd name="T4" fmla="+- 0 819 800"/>
                  <a:gd name="T5" fmla="*/ T4 w 45"/>
                  <a:gd name="T6" fmla="+- 0 4494 4494"/>
                  <a:gd name="T7" fmla="*/ 4494 h 68"/>
                  <a:gd name="T8" fmla="+- 0 815 800"/>
                  <a:gd name="T9" fmla="*/ T8 w 45"/>
                  <a:gd name="T10" fmla="+- 0 4495 4494"/>
                  <a:gd name="T11" fmla="*/ 4495 h 68"/>
                  <a:gd name="T12" fmla="+- 0 800 800"/>
                  <a:gd name="T13" fmla="*/ T12 w 45"/>
                  <a:gd name="T14" fmla="+- 0 4534 4494"/>
                  <a:gd name="T15" fmla="*/ 4534 h 68"/>
                  <a:gd name="T16" fmla="+- 0 800 800"/>
                  <a:gd name="T17" fmla="*/ T16 w 45"/>
                  <a:gd name="T18" fmla="+- 0 4538 4494"/>
                  <a:gd name="T19" fmla="*/ 4538 h 68"/>
                  <a:gd name="T20" fmla="+- 0 818 800"/>
                  <a:gd name="T21" fmla="*/ T20 w 45"/>
                  <a:gd name="T22" fmla="+- 0 4562 4494"/>
                  <a:gd name="T23" fmla="*/ 4562 h 68"/>
                  <a:gd name="T24" fmla="+- 0 826 800"/>
                  <a:gd name="T25" fmla="*/ T24 w 45"/>
                  <a:gd name="T26" fmla="+- 0 4562 4494"/>
                  <a:gd name="T27" fmla="*/ 4562 h 68"/>
                  <a:gd name="T28" fmla="+- 0 830 800"/>
                  <a:gd name="T29" fmla="*/ T28 w 45"/>
                  <a:gd name="T30" fmla="+- 0 4561 4494"/>
                  <a:gd name="T31" fmla="*/ 4561 h 68"/>
                  <a:gd name="T32" fmla="+- 0 835 800"/>
                  <a:gd name="T33" fmla="*/ T32 w 45"/>
                  <a:gd name="T34" fmla="+- 0 4558 4494"/>
                  <a:gd name="T35" fmla="*/ 4558 h 68"/>
                  <a:gd name="T36" fmla="+- 0 838 800"/>
                  <a:gd name="T37" fmla="*/ T36 w 45"/>
                  <a:gd name="T38" fmla="+- 0 4555 4494"/>
                  <a:gd name="T39" fmla="*/ 4555 h 68"/>
                  <a:gd name="T40" fmla="+- 0 838 800"/>
                  <a:gd name="T41" fmla="*/ T40 w 45"/>
                  <a:gd name="T42" fmla="+- 0 4555 4494"/>
                  <a:gd name="T43" fmla="*/ 4555 h 68"/>
                  <a:gd name="T44" fmla="+- 0 820 800"/>
                  <a:gd name="T45" fmla="*/ T44 w 45"/>
                  <a:gd name="T46" fmla="+- 0 4555 4494"/>
                  <a:gd name="T47" fmla="*/ 4555 h 68"/>
                  <a:gd name="T48" fmla="+- 0 818 800"/>
                  <a:gd name="T49" fmla="*/ T48 w 45"/>
                  <a:gd name="T50" fmla="+- 0 4554 4494"/>
                  <a:gd name="T51" fmla="*/ 4554 h 68"/>
                  <a:gd name="T52" fmla="+- 0 809 800"/>
                  <a:gd name="T53" fmla="*/ T52 w 45"/>
                  <a:gd name="T54" fmla="+- 0 4534 4494"/>
                  <a:gd name="T55" fmla="*/ 4534 h 68"/>
                  <a:gd name="T56" fmla="+- 0 809 800"/>
                  <a:gd name="T57" fmla="*/ T56 w 45"/>
                  <a:gd name="T58" fmla="+- 0 4520 4494"/>
                  <a:gd name="T59" fmla="*/ 4520 h 68"/>
                  <a:gd name="T60" fmla="+- 0 820 800"/>
                  <a:gd name="T61" fmla="*/ T60 w 45"/>
                  <a:gd name="T62" fmla="+- 0 4501 4494"/>
                  <a:gd name="T63" fmla="*/ 4501 h 68"/>
                  <a:gd name="T64" fmla="+- 0 839 800"/>
                  <a:gd name="T65" fmla="*/ T64 w 45"/>
                  <a:gd name="T66" fmla="+- 0 4501 4494"/>
                  <a:gd name="T67" fmla="*/ 4501 h 68"/>
                  <a:gd name="T68" fmla="+- 0 838 800"/>
                  <a:gd name="T69" fmla="*/ T68 w 45"/>
                  <a:gd name="T70" fmla="+- 0 4500 4494"/>
                  <a:gd name="T71" fmla="*/ 4500 h 68"/>
                  <a:gd name="T72" fmla="+- 0 836 800"/>
                  <a:gd name="T73" fmla="*/ T72 w 45"/>
                  <a:gd name="T74" fmla="+- 0 4498 4494"/>
                  <a:gd name="T75" fmla="*/ 4498 h 68"/>
                  <a:gd name="T76" fmla="+- 0 830 800"/>
                  <a:gd name="T77" fmla="*/ T76 w 45"/>
                  <a:gd name="T78" fmla="+- 0 4495 4494"/>
                  <a:gd name="T79" fmla="*/ 4495 h 68"/>
                  <a:gd name="T80" fmla="+- 0 827 800"/>
                  <a:gd name="T81" fmla="*/ T80 w 45"/>
                  <a:gd name="T82" fmla="+- 0 4494 4494"/>
                  <a:gd name="T8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4"/>
                    </a:lnTo>
                    <a:lnTo>
                      <a:pt x="18" y="68"/>
                    </a:lnTo>
                    <a:lnTo>
                      <a:pt x="26" y="68"/>
                    </a:lnTo>
                    <a:lnTo>
                      <a:pt x="30" y="67"/>
                    </a:lnTo>
                    <a:lnTo>
                      <a:pt x="35" y="64"/>
                    </a:lnTo>
                    <a:lnTo>
                      <a:pt x="38" y="61"/>
                    </a:lnTo>
                    <a:lnTo>
                      <a:pt x="20" y="61"/>
                    </a:lnTo>
                    <a:lnTo>
                      <a:pt x="18" y="60"/>
                    </a:lnTo>
                    <a:lnTo>
                      <a:pt x="9" y="40"/>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4" name="Freeform 1004"/>
              <p:cNvSpPr>
                <a:spLocks/>
              </p:cNvSpPr>
              <p:nvPr/>
            </p:nvSpPr>
            <p:spPr bwMode="auto">
              <a:xfrm>
                <a:off x="800" y="4494"/>
                <a:ext cx="45" cy="68"/>
              </a:xfrm>
              <a:custGeom>
                <a:avLst/>
                <a:gdLst>
                  <a:gd name="T0" fmla="+- 0 839 800"/>
                  <a:gd name="T1" fmla="*/ T0 w 45"/>
                  <a:gd name="T2" fmla="+- 0 4501 4494"/>
                  <a:gd name="T3" fmla="*/ 4501 h 68"/>
                  <a:gd name="T4" fmla="+- 0 822 800"/>
                  <a:gd name="T5" fmla="*/ T4 w 45"/>
                  <a:gd name="T6" fmla="+- 0 4501 4494"/>
                  <a:gd name="T7" fmla="*/ 4501 h 68"/>
                  <a:gd name="T8" fmla="+- 0 827 800"/>
                  <a:gd name="T9" fmla="*/ T8 w 45"/>
                  <a:gd name="T10" fmla="+- 0 4502 4494"/>
                  <a:gd name="T11" fmla="*/ 4502 h 68"/>
                  <a:gd name="T12" fmla="+- 0 830 800"/>
                  <a:gd name="T13" fmla="*/ T12 w 45"/>
                  <a:gd name="T14" fmla="+- 0 4504 4494"/>
                  <a:gd name="T15" fmla="*/ 4504 h 68"/>
                  <a:gd name="T16" fmla="+- 0 836 800"/>
                  <a:gd name="T17" fmla="*/ T16 w 45"/>
                  <a:gd name="T18" fmla="+- 0 4534 4494"/>
                  <a:gd name="T19" fmla="*/ 4534 h 68"/>
                  <a:gd name="T20" fmla="+- 0 836 800"/>
                  <a:gd name="T21" fmla="*/ T20 w 45"/>
                  <a:gd name="T22" fmla="+- 0 4537 4494"/>
                  <a:gd name="T23" fmla="*/ 4537 h 68"/>
                  <a:gd name="T24" fmla="+- 0 824 800"/>
                  <a:gd name="T25" fmla="*/ T24 w 45"/>
                  <a:gd name="T26" fmla="+- 0 4555 4494"/>
                  <a:gd name="T27" fmla="*/ 4555 h 68"/>
                  <a:gd name="T28" fmla="+- 0 838 800"/>
                  <a:gd name="T29" fmla="*/ T28 w 45"/>
                  <a:gd name="T30" fmla="+- 0 4555 4494"/>
                  <a:gd name="T31" fmla="*/ 4555 h 68"/>
                  <a:gd name="T32" fmla="+- 0 841 800"/>
                  <a:gd name="T33" fmla="*/ T32 w 45"/>
                  <a:gd name="T34" fmla="+- 0 4549 4494"/>
                  <a:gd name="T35" fmla="*/ 4549 h 68"/>
                  <a:gd name="T36" fmla="+- 0 843 800"/>
                  <a:gd name="T37" fmla="*/ T36 w 45"/>
                  <a:gd name="T38" fmla="+- 0 4546 4494"/>
                  <a:gd name="T39" fmla="*/ 4546 h 68"/>
                  <a:gd name="T40" fmla="+- 0 844 800"/>
                  <a:gd name="T41" fmla="*/ T40 w 45"/>
                  <a:gd name="T42" fmla="+- 0 4537 4494"/>
                  <a:gd name="T43" fmla="*/ 4537 h 68"/>
                  <a:gd name="T44" fmla="+- 0 845 800"/>
                  <a:gd name="T45" fmla="*/ T44 w 45"/>
                  <a:gd name="T46" fmla="+- 0 4534 4494"/>
                  <a:gd name="T47" fmla="*/ 4534 h 68"/>
                  <a:gd name="T48" fmla="+- 0 844 800"/>
                  <a:gd name="T49" fmla="*/ T48 w 45"/>
                  <a:gd name="T50" fmla="+- 0 4520 4494"/>
                  <a:gd name="T51" fmla="*/ 4520 h 68"/>
                  <a:gd name="T52" fmla="+- 0 844 800"/>
                  <a:gd name="T53" fmla="*/ T52 w 45"/>
                  <a:gd name="T54" fmla="+- 0 4519 4494"/>
                  <a:gd name="T55" fmla="*/ 4519 h 68"/>
                  <a:gd name="T56" fmla="+- 0 844 800"/>
                  <a:gd name="T57" fmla="*/ T56 w 45"/>
                  <a:gd name="T58" fmla="+- 0 4517 4494"/>
                  <a:gd name="T59" fmla="*/ 4517 h 68"/>
                  <a:gd name="T60" fmla="+- 0 843 800"/>
                  <a:gd name="T61" fmla="*/ T60 w 45"/>
                  <a:gd name="T62" fmla="+- 0 4509 4494"/>
                  <a:gd name="T63" fmla="*/ 4509 h 68"/>
                  <a:gd name="T64" fmla="+- 0 842 800"/>
                  <a:gd name="T65" fmla="*/ T64 w 45"/>
                  <a:gd name="T66" fmla="+- 0 4506 4494"/>
                  <a:gd name="T67" fmla="*/ 4506 h 68"/>
                  <a:gd name="T68" fmla="+- 0 839 800"/>
                  <a:gd name="T69" fmla="*/ T68 w 45"/>
                  <a:gd name="T70" fmla="+- 0 4501 4494"/>
                  <a:gd name="T71"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40"/>
                    </a:lnTo>
                    <a:lnTo>
                      <a:pt x="36" y="43"/>
                    </a:lnTo>
                    <a:lnTo>
                      <a:pt x="24" y="61"/>
                    </a:lnTo>
                    <a:lnTo>
                      <a:pt x="38" y="61"/>
                    </a:lnTo>
                    <a:lnTo>
                      <a:pt x="41" y="55"/>
                    </a:lnTo>
                    <a:lnTo>
                      <a:pt x="43" y="52"/>
                    </a:lnTo>
                    <a:lnTo>
                      <a:pt x="44" y="43"/>
                    </a:lnTo>
                    <a:lnTo>
                      <a:pt x="45" y="40"/>
                    </a:lnTo>
                    <a:lnTo>
                      <a:pt x="44" y="26"/>
                    </a:lnTo>
                    <a:lnTo>
                      <a:pt x="44" y="25"/>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5" name="Group 997"/>
            <p:cNvGrpSpPr>
              <a:grpSpLocks/>
            </p:cNvGrpSpPr>
            <p:nvPr/>
          </p:nvGrpSpPr>
          <p:grpSpPr bwMode="auto">
            <a:xfrm>
              <a:off x="870" y="4031"/>
              <a:ext cx="80" cy="658"/>
              <a:chOff x="870" y="4031"/>
              <a:chExt cx="80" cy="658"/>
            </a:xfrm>
          </p:grpSpPr>
          <p:sp>
            <p:nvSpPr>
              <p:cNvPr id="38158" name="Freeform 1002"/>
              <p:cNvSpPr>
                <a:spLocks/>
              </p:cNvSpPr>
              <p:nvPr/>
            </p:nvSpPr>
            <p:spPr bwMode="auto">
              <a:xfrm>
                <a:off x="870" y="4031"/>
                <a:ext cx="80" cy="658"/>
              </a:xfrm>
              <a:custGeom>
                <a:avLst/>
                <a:gdLst>
                  <a:gd name="T0" fmla="+- 0 948 870"/>
                  <a:gd name="T1" fmla="*/ T0 w 80"/>
                  <a:gd name="T2" fmla="+- 0 4466 4031"/>
                  <a:gd name="T3" fmla="*/ 4466 h 658"/>
                  <a:gd name="T4" fmla="+- 0 871 870"/>
                  <a:gd name="T5" fmla="*/ T4 w 80"/>
                  <a:gd name="T6" fmla="+- 0 4466 4031"/>
                  <a:gd name="T7" fmla="*/ 4466 h 658"/>
                  <a:gd name="T8" fmla="+- 0 871 870"/>
                  <a:gd name="T9" fmla="*/ T8 w 80"/>
                  <a:gd name="T10" fmla="+- 0 4688 4031"/>
                  <a:gd name="T11" fmla="*/ 4688 h 658"/>
                  <a:gd name="T12" fmla="+- 0 870 870"/>
                  <a:gd name="T13" fmla="*/ T12 w 80"/>
                  <a:gd name="T14" fmla="+- 0 4689 4031"/>
                  <a:gd name="T15" fmla="*/ 4689 h 658"/>
                  <a:gd name="T16" fmla="+- 0 949 870"/>
                  <a:gd name="T17" fmla="*/ T16 w 80"/>
                  <a:gd name="T18" fmla="+- 0 4689 4031"/>
                  <a:gd name="T19" fmla="*/ 4689 h 658"/>
                  <a:gd name="T20" fmla="+- 0 948 870"/>
                  <a:gd name="T21" fmla="*/ T20 w 80"/>
                  <a:gd name="T22" fmla="+- 0 4688 4031"/>
                  <a:gd name="T23" fmla="*/ 4688 h 658"/>
                  <a:gd name="T24" fmla="+- 0 948 870"/>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59" name="Freeform 1001"/>
              <p:cNvSpPr>
                <a:spLocks/>
              </p:cNvSpPr>
              <p:nvPr/>
            </p:nvSpPr>
            <p:spPr bwMode="auto">
              <a:xfrm>
                <a:off x="870" y="4031"/>
                <a:ext cx="80" cy="658"/>
              </a:xfrm>
              <a:custGeom>
                <a:avLst/>
                <a:gdLst>
                  <a:gd name="T0" fmla="+- 0 927 870"/>
                  <a:gd name="T1" fmla="*/ T0 w 80"/>
                  <a:gd name="T2" fmla="+- 0 4461 4031"/>
                  <a:gd name="T3" fmla="*/ 4461 h 658"/>
                  <a:gd name="T4" fmla="+- 0 902 870"/>
                  <a:gd name="T5" fmla="*/ T4 w 80"/>
                  <a:gd name="T6" fmla="+- 0 4461 4031"/>
                  <a:gd name="T7" fmla="*/ 4461 h 658"/>
                  <a:gd name="T8" fmla="+- 0 904 870"/>
                  <a:gd name="T9" fmla="*/ T8 w 80"/>
                  <a:gd name="T10" fmla="+- 0 4463 4031"/>
                  <a:gd name="T11" fmla="*/ 4463 h 658"/>
                  <a:gd name="T12" fmla="+- 0 902 870"/>
                  <a:gd name="T13" fmla="*/ T12 w 80"/>
                  <a:gd name="T14" fmla="+- 0 4466 4031"/>
                  <a:gd name="T15" fmla="*/ 4466 h 658"/>
                  <a:gd name="T16" fmla="+- 0 927 870"/>
                  <a:gd name="T17" fmla="*/ T16 w 80"/>
                  <a:gd name="T18" fmla="+- 0 4466 4031"/>
                  <a:gd name="T19" fmla="*/ 4466 h 658"/>
                  <a:gd name="T20" fmla="+- 0 924 870"/>
                  <a:gd name="T21" fmla="*/ T20 w 80"/>
                  <a:gd name="T22" fmla="+- 0 4463 4031"/>
                  <a:gd name="T23" fmla="*/ 4463 h 658"/>
                  <a:gd name="T24" fmla="+- 0 927 87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430"/>
                    </a:moveTo>
                    <a:lnTo>
                      <a:pt x="32" y="430"/>
                    </a:lnTo>
                    <a:lnTo>
                      <a:pt x="34" y="432"/>
                    </a:lnTo>
                    <a:lnTo>
                      <a:pt x="32" y="435"/>
                    </a:lnTo>
                    <a:lnTo>
                      <a:pt x="57" y="435"/>
                    </a:lnTo>
                    <a:lnTo>
                      <a:pt x="54" y="432"/>
                    </a:lnTo>
                    <a:lnTo>
                      <a:pt x="57"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0" name="Freeform 1000"/>
              <p:cNvSpPr>
                <a:spLocks/>
              </p:cNvSpPr>
              <p:nvPr/>
            </p:nvSpPr>
            <p:spPr bwMode="auto">
              <a:xfrm>
                <a:off x="870" y="4031"/>
                <a:ext cx="80" cy="658"/>
              </a:xfrm>
              <a:custGeom>
                <a:avLst/>
                <a:gdLst>
                  <a:gd name="T0" fmla="+- 0 948 870"/>
                  <a:gd name="T1" fmla="*/ T0 w 80"/>
                  <a:gd name="T2" fmla="+- 0 4451 4031"/>
                  <a:gd name="T3" fmla="*/ 4451 h 658"/>
                  <a:gd name="T4" fmla="+- 0 871 870"/>
                  <a:gd name="T5" fmla="*/ T4 w 80"/>
                  <a:gd name="T6" fmla="+- 0 4451 4031"/>
                  <a:gd name="T7" fmla="*/ 4451 h 658"/>
                  <a:gd name="T8" fmla="+- 0 871 870"/>
                  <a:gd name="T9" fmla="*/ T8 w 80"/>
                  <a:gd name="T10" fmla="+- 0 4461 4031"/>
                  <a:gd name="T11" fmla="*/ 4461 h 658"/>
                  <a:gd name="T12" fmla="+- 0 948 870"/>
                  <a:gd name="T13" fmla="*/ T12 w 80"/>
                  <a:gd name="T14" fmla="+- 0 4461 4031"/>
                  <a:gd name="T15" fmla="*/ 4461 h 658"/>
                  <a:gd name="T16" fmla="+- 0 948 870"/>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1" name="Freeform 999"/>
              <p:cNvSpPr>
                <a:spLocks/>
              </p:cNvSpPr>
              <p:nvPr/>
            </p:nvSpPr>
            <p:spPr bwMode="auto">
              <a:xfrm>
                <a:off x="870" y="4031"/>
                <a:ext cx="80" cy="658"/>
              </a:xfrm>
              <a:custGeom>
                <a:avLst/>
                <a:gdLst>
                  <a:gd name="T0" fmla="+- 0 927 870"/>
                  <a:gd name="T1" fmla="*/ T0 w 80"/>
                  <a:gd name="T2" fmla="+- 0 4446 4031"/>
                  <a:gd name="T3" fmla="*/ 4446 h 658"/>
                  <a:gd name="T4" fmla="+- 0 901 870"/>
                  <a:gd name="T5" fmla="*/ T4 w 80"/>
                  <a:gd name="T6" fmla="+- 0 4446 4031"/>
                  <a:gd name="T7" fmla="*/ 4446 h 658"/>
                  <a:gd name="T8" fmla="+- 0 903 870"/>
                  <a:gd name="T9" fmla="*/ T8 w 80"/>
                  <a:gd name="T10" fmla="+- 0 4449 4031"/>
                  <a:gd name="T11" fmla="*/ 4449 h 658"/>
                  <a:gd name="T12" fmla="+- 0 901 870"/>
                  <a:gd name="T13" fmla="*/ T12 w 80"/>
                  <a:gd name="T14" fmla="+- 0 4451 4031"/>
                  <a:gd name="T15" fmla="*/ 4451 h 658"/>
                  <a:gd name="T16" fmla="+- 0 927 870"/>
                  <a:gd name="T17" fmla="*/ T16 w 80"/>
                  <a:gd name="T18" fmla="+- 0 4451 4031"/>
                  <a:gd name="T19" fmla="*/ 4451 h 658"/>
                  <a:gd name="T20" fmla="+- 0 924 870"/>
                  <a:gd name="T21" fmla="*/ T20 w 80"/>
                  <a:gd name="T22" fmla="+- 0 4449 4031"/>
                  <a:gd name="T23" fmla="*/ 4449 h 658"/>
                  <a:gd name="T24" fmla="+- 0 927 87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415"/>
                    </a:moveTo>
                    <a:lnTo>
                      <a:pt x="31" y="415"/>
                    </a:lnTo>
                    <a:lnTo>
                      <a:pt x="33" y="418"/>
                    </a:lnTo>
                    <a:lnTo>
                      <a:pt x="31" y="420"/>
                    </a:lnTo>
                    <a:lnTo>
                      <a:pt x="57" y="420"/>
                    </a:lnTo>
                    <a:lnTo>
                      <a:pt x="54" y="418"/>
                    </a:lnTo>
                    <a:lnTo>
                      <a:pt x="5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2" name="Freeform 998"/>
              <p:cNvSpPr>
                <a:spLocks/>
              </p:cNvSpPr>
              <p:nvPr/>
            </p:nvSpPr>
            <p:spPr bwMode="auto">
              <a:xfrm>
                <a:off x="870" y="4031"/>
                <a:ext cx="80" cy="658"/>
              </a:xfrm>
              <a:custGeom>
                <a:avLst/>
                <a:gdLst>
                  <a:gd name="T0" fmla="+- 0 949 870"/>
                  <a:gd name="T1" fmla="*/ T0 w 80"/>
                  <a:gd name="T2" fmla="+- 0 4031 4031"/>
                  <a:gd name="T3" fmla="*/ 4031 h 658"/>
                  <a:gd name="T4" fmla="+- 0 870 870"/>
                  <a:gd name="T5" fmla="*/ T4 w 80"/>
                  <a:gd name="T6" fmla="+- 0 4031 4031"/>
                  <a:gd name="T7" fmla="*/ 4031 h 658"/>
                  <a:gd name="T8" fmla="+- 0 871 870"/>
                  <a:gd name="T9" fmla="*/ T8 w 80"/>
                  <a:gd name="T10" fmla="+- 0 4033 4031"/>
                  <a:gd name="T11" fmla="*/ 4033 h 658"/>
                  <a:gd name="T12" fmla="+- 0 871 870"/>
                  <a:gd name="T13" fmla="*/ T12 w 80"/>
                  <a:gd name="T14" fmla="+- 0 4446 4031"/>
                  <a:gd name="T15" fmla="*/ 4446 h 658"/>
                  <a:gd name="T16" fmla="+- 0 948 870"/>
                  <a:gd name="T17" fmla="*/ T16 w 80"/>
                  <a:gd name="T18" fmla="+- 0 4446 4031"/>
                  <a:gd name="T19" fmla="*/ 4446 h 658"/>
                  <a:gd name="T20" fmla="+- 0 948 870"/>
                  <a:gd name="T21" fmla="*/ T20 w 80"/>
                  <a:gd name="T22" fmla="+- 0 4033 4031"/>
                  <a:gd name="T23" fmla="*/ 4033 h 658"/>
                  <a:gd name="T24" fmla="+- 0 949 870"/>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6" name="Group 995"/>
            <p:cNvGrpSpPr>
              <a:grpSpLocks/>
            </p:cNvGrpSpPr>
            <p:nvPr/>
          </p:nvGrpSpPr>
          <p:grpSpPr bwMode="auto">
            <a:xfrm>
              <a:off x="871" y="4463"/>
              <a:ext cx="77" cy="2"/>
              <a:chOff x="871" y="4463"/>
              <a:chExt cx="77" cy="2"/>
            </a:xfrm>
          </p:grpSpPr>
          <p:sp>
            <p:nvSpPr>
              <p:cNvPr id="38157" name="Freeform 996"/>
              <p:cNvSpPr>
                <a:spLocks/>
              </p:cNvSpPr>
              <p:nvPr/>
            </p:nvSpPr>
            <p:spPr bwMode="auto">
              <a:xfrm>
                <a:off x="871" y="4463"/>
                <a:ext cx="77" cy="2"/>
              </a:xfrm>
              <a:custGeom>
                <a:avLst/>
                <a:gdLst>
                  <a:gd name="T0" fmla="+- 0 871 871"/>
                  <a:gd name="T1" fmla="*/ T0 w 77"/>
                  <a:gd name="T2" fmla="+- 0 948 871"/>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7" name="Group 993"/>
            <p:cNvGrpSpPr>
              <a:grpSpLocks/>
            </p:cNvGrpSpPr>
            <p:nvPr/>
          </p:nvGrpSpPr>
          <p:grpSpPr bwMode="auto">
            <a:xfrm>
              <a:off x="871" y="4449"/>
              <a:ext cx="77" cy="2"/>
              <a:chOff x="871" y="4449"/>
              <a:chExt cx="77" cy="2"/>
            </a:xfrm>
          </p:grpSpPr>
          <p:sp>
            <p:nvSpPr>
              <p:cNvPr id="38156" name="Freeform 994"/>
              <p:cNvSpPr>
                <a:spLocks/>
              </p:cNvSpPr>
              <p:nvPr/>
            </p:nvSpPr>
            <p:spPr bwMode="auto">
              <a:xfrm>
                <a:off x="871" y="4449"/>
                <a:ext cx="77" cy="2"/>
              </a:xfrm>
              <a:custGeom>
                <a:avLst/>
                <a:gdLst>
                  <a:gd name="T0" fmla="+- 0 871 871"/>
                  <a:gd name="T1" fmla="*/ T0 w 77"/>
                  <a:gd name="T2" fmla="+- 0 948 871"/>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8" name="Group 991"/>
            <p:cNvGrpSpPr>
              <a:grpSpLocks/>
            </p:cNvGrpSpPr>
            <p:nvPr/>
          </p:nvGrpSpPr>
          <p:grpSpPr bwMode="auto">
            <a:xfrm>
              <a:off x="870" y="4465"/>
              <a:ext cx="2" cy="224"/>
              <a:chOff x="870" y="4465"/>
              <a:chExt cx="2" cy="224"/>
            </a:xfrm>
          </p:grpSpPr>
          <p:sp>
            <p:nvSpPr>
              <p:cNvPr id="38155" name="Freeform 992"/>
              <p:cNvSpPr>
                <a:spLocks/>
              </p:cNvSpPr>
              <p:nvPr/>
            </p:nvSpPr>
            <p:spPr bwMode="auto">
              <a:xfrm>
                <a:off x="870"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9" name="Group 989"/>
            <p:cNvGrpSpPr>
              <a:grpSpLocks/>
            </p:cNvGrpSpPr>
            <p:nvPr/>
          </p:nvGrpSpPr>
          <p:grpSpPr bwMode="auto">
            <a:xfrm>
              <a:off x="869" y="4456"/>
              <a:ext cx="3" cy="2"/>
              <a:chOff x="869" y="4456"/>
              <a:chExt cx="3" cy="2"/>
            </a:xfrm>
          </p:grpSpPr>
          <p:sp>
            <p:nvSpPr>
              <p:cNvPr id="38154" name="Freeform 990"/>
              <p:cNvSpPr>
                <a:spLocks/>
              </p:cNvSpPr>
              <p:nvPr/>
            </p:nvSpPr>
            <p:spPr bwMode="auto">
              <a:xfrm>
                <a:off x="869" y="4456"/>
                <a:ext cx="3" cy="2"/>
              </a:xfrm>
              <a:custGeom>
                <a:avLst/>
                <a:gdLst>
                  <a:gd name="T0" fmla="+- 0 869 869"/>
                  <a:gd name="T1" fmla="*/ T0 w 3"/>
                  <a:gd name="T2" fmla="+- 0 871 869"/>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0" name="Group 987"/>
            <p:cNvGrpSpPr>
              <a:grpSpLocks/>
            </p:cNvGrpSpPr>
            <p:nvPr/>
          </p:nvGrpSpPr>
          <p:grpSpPr bwMode="auto">
            <a:xfrm>
              <a:off x="870" y="4031"/>
              <a:ext cx="2" cy="414"/>
              <a:chOff x="870" y="4031"/>
              <a:chExt cx="2" cy="414"/>
            </a:xfrm>
          </p:grpSpPr>
          <p:sp>
            <p:nvSpPr>
              <p:cNvPr id="38153" name="Freeform 988"/>
              <p:cNvSpPr>
                <a:spLocks/>
              </p:cNvSpPr>
              <p:nvPr/>
            </p:nvSpPr>
            <p:spPr bwMode="auto">
              <a:xfrm>
                <a:off x="870"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1" name="Group 985"/>
            <p:cNvGrpSpPr>
              <a:grpSpLocks/>
            </p:cNvGrpSpPr>
            <p:nvPr/>
          </p:nvGrpSpPr>
          <p:grpSpPr bwMode="auto">
            <a:xfrm>
              <a:off x="869" y="4463"/>
              <a:ext cx="3" cy="2"/>
              <a:chOff x="869" y="4463"/>
              <a:chExt cx="3" cy="2"/>
            </a:xfrm>
          </p:grpSpPr>
          <p:sp>
            <p:nvSpPr>
              <p:cNvPr id="38152" name="Freeform 986"/>
              <p:cNvSpPr>
                <a:spLocks/>
              </p:cNvSpPr>
              <p:nvPr/>
            </p:nvSpPr>
            <p:spPr bwMode="auto">
              <a:xfrm>
                <a:off x="869" y="4463"/>
                <a:ext cx="3" cy="2"/>
              </a:xfrm>
              <a:custGeom>
                <a:avLst/>
                <a:gdLst>
                  <a:gd name="T0" fmla="+- 0 869 869"/>
                  <a:gd name="T1" fmla="*/ T0 w 3"/>
                  <a:gd name="T2" fmla="+- 0 871 869"/>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2" name="Group 982"/>
            <p:cNvGrpSpPr>
              <a:grpSpLocks/>
            </p:cNvGrpSpPr>
            <p:nvPr/>
          </p:nvGrpSpPr>
          <p:grpSpPr bwMode="auto">
            <a:xfrm>
              <a:off x="869" y="4449"/>
              <a:ext cx="3" cy="2"/>
              <a:chOff x="869" y="4449"/>
              <a:chExt cx="3" cy="2"/>
            </a:xfrm>
          </p:grpSpPr>
          <p:sp>
            <p:nvSpPr>
              <p:cNvPr id="38150" name="Freeform 984"/>
              <p:cNvSpPr>
                <a:spLocks/>
              </p:cNvSpPr>
              <p:nvPr/>
            </p:nvSpPr>
            <p:spPr bwMode="auto">
              <a:xfrm>
                <a:off x="869" y="4449"/>
                <a:ext cx="3" cy="2"/>
              </a:xfrm>
              <a:custGeom>
                <a:avLst/>
                <a:gdLst>
                  <a:gd name="T0" fmla="+- 0 869 869"/>
                  <a:gd name="T1" fmla="*/ T0 w 3"/>
                  <a:gd name="T2" fmla="+- 0 871 869"/>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151" name="Picture 9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63" name="Group 980"/>
            <p:cNvGrpSpPr>
              <a:grpSpLocks/>
            </p:cNvGrpSpPr>
            <p:nvPr/>
          </p:nvGrpSpPr>
          <p:grpSpPr bwMode="auto">
            <a:xfrm>
              <a:off x="854" y="4019"/>
              <a:ext cx="3" cy="656"/>
              <a:chOff x="854" y="4019"/>
              <a:chExt cx="3" cy="656"/>
            </a:xfrm>
          </p:grpSpPr>
          <p:sp>
            <p:nvSpPr>
              <p:cNvPr id="38149" name="Freeform 981"/>
              <p:cNvSpPr>
                <a:spLocks/>
              </p:cNvSpPr>
              <p:nvPr/>
            </p:nvSpPr>
            <p:spPr bwMode="auto">
              <a:xfrm>
                <a:off x="854" y="4019"/>
                <a:ext cx="3" cy="656"/>
              </a:xfrm>
              <a:custGeom>
                <a:avLst/>
                <a:gdLst>
                  <a:gd name="T0" fmla="+- 0 854 854"/>
                  <a:gd name="T1" fmla="*/ T0 w 3"/>
                  <a:gd name="T2" fmla="+- 0 4675 4019"/>
                  <a:gd name="T3" fmla="*/ 4675 h 656"/>
                  <a:gd name="T4" fmla="+- 0 857 854"/>
                  <a:gd name="T5" fmla="*/ T4 w 3"/>
                  <a:gd name="T6" fmla="+- 0 4675 4019"/>
                  <a:gd name="T7" fmla="*/ 4675 h 656"/>
                  <a:gd name="T8" fmla="+- 0 857 854"/>
                  <a:gd name="T9" fmla="*/ T8 w 3"/>
                  <a:gd name="T10" fmla="+- 0 4019 4019"/>
                  <a:gd name="T11" fmla="*/ 4019 h 656"/>
                  <a:gd name="T12" fmla="+- 0 854 854"/>
                  <a:gd name="T13" fmla="*/ T12 w 3"/>
                  <a:gd name="T14" fmla="+- 0 4019 4019"/>
                  <a:gd name="T15" fmla="*/ 4019 h 656"/>
                  <a:gd name="T16" fmla="+- 0 854 85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64" name="Group 978"/>
            <p:cNvGrpSpPr>
              <a:grpSpLocks/>
            </p:cNvGrpSpPr>
            <p:nvPr/>
          </p:nvGrpSpPr>
          <p:grpSpPr bwMode="auto">
            <a:xfrm>
              <a:off x="854" y="4018"/>
              <a:ext cx="82" cy="2"/>
              <a:chOff x="854" y="4018"/>
              <a:chExt cx="82" cy="2"/>
            </a:xfrm>
          </p:grpSpPr>
          <p:sp>
            <p:nvSpPr>
              <p:cNvPr id="38148" name="Freeform 979"/>
              <p:cNvSpPr>
                <a:spLocks/>
              </p:cNvSpPr>
              <p:nvPr/>
            </p:nvSpPr>
            <p:spPr bwMode="auto">
              <a:xfrm>
                <a:off x="854" y="4018"/>
                <a:ext cx="82" cy="2"/>
              </a:xfrm>
              <a:custGeom>
                <a:avLst/>
                <a:gdLst>
                  <a:gd name="T0" fmla="+- 0 854 854"/>
                  <a:gd name="T1" fmla="*/ T0 w 82"/>
                  <a:gd name="T2" fmla="+- 0 936 85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5" name="Group 976"/>
            <p:cNvGrpSpPr>
              <a:grpSpLocks/>
            </p:cNvGrpSpPr>
            <p:nvPr/>
          </p:nvGrpSpPr>
          <p:grpSpPr bwMode="auto">
            <a:xfrm>
              <a:off x="856" y="4674"/>
              <a:ext cx="80" cy="2"/>
              <a:chOff x="856" y="4674"/>
              <a:chExt cx="80" cy="2"/>
            </a:xfrm>
          </p:grpSpPr>
          <p:sp>
            <p:nvSpPr>
              <p:cNvPr id="38147" name="Freeform 977"/>
              <p:cNvSpPr>
                <a:spLocks/>
              </p:cNvSpPr>
              <p:nvPr/>
            </p:nvSpPr>
            <p:spPr bwMode="auto">
              <a:xfrm>
                <a:off x="856" y="4674"/>
                <a:ext cx="80" cy="2"/>
              </a:xfrm>
              <a:custGeom>
                <a:avLst/>
                <a:gdLst>
                  <a:gd name="T0" fmla="+- 0 856 856"/>
                  <a:gd name="T1" fmla="*/ T0 w 80"/>
                  <a:gd name="T2" fmla="+- 0 936 85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6" name="Group 974"/>
            <p:cNvGrpSpPr>
              <a:grpSpLocks/>
            </p:cNvGrpSpPr>
            <p:nvPr/>
          </p:nvGrpSpPr>
          <p:grpSpPr bwMode="auto">
            <a:xfrm>
              <a:off x="857" y="4672"/>
              <a:ext cx="80" cy="2"/>
              <a:chOff x="857" y="4672"/>
              <a:chExt cx="80" cy="2"/>
            </a:xfrm>
          </p:grpSpPr>
          <p:sp>
            <p:nvSpPr>
              <p:cNvPr id="38146" name="Freeform 975"/>
              <p:cNvSpPr>
                <a:spLocks/>
              </p:cNvSpPr>
              <p:nvPr/>
            </p:nvSpPr>
            <p:spPr bwMode="auto">
              <a:xfrm>
                <a:off x="857" y="4672"/>
                <a:ext cx="80" cy="2"/>
              </a:xfrm>
              <a:custGeom>
                <a:avLst/>
                <a:gdLst>
                  <a:gd name="T0" fmla="+- 0 857 857"/>
                  <a:gd name="T1" fmla="*/ T0 w 80"/>
                  <a:gd name="T2" fmla="+- 0 936 85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7" name="Group 970"/>
            <p:cNvGrpSpPr>
              <a:grpSpLocks/>
            </p:cNvGrpSpPr>
            <p:nvPr/>
          </p:nvGrpSpPr>
          <p:grpSpPr bwMode="auto">
            <a:xfrm>
              <a:off x="885" y="4125"/>
              <a:ext cx="38" cy="66"/>
              <a:chOff x="885" y="4125"/>
              <a:chExt cx="38" cy="66"/>
            </a:xfrm>
          </p:grpSpPr>
          <p:sp>
            <p:nvSpPr>
              <p:cNvPr id="38143" name="Freeform 973"/>
              <p:cNvSpPr>
                <a:spLocks/>
              </p:cNvSpPr>
              <p:nvPr/>
            </p:nvSpPr>
            <p:spPr bwMode="auto">
              <a:xfrm>
                <a:off x="885" y="4125"/>
                <a:ext cx="38" cy="66"/>
              </a:xfrm>
              <a:custGeom>
                <a:avLst/>
                <a:gdLst>
                  <a:gd name="T0" fmla="+- 0 920 885"/>
                  <a:gd name="T1" fmla="*/ T0 w 38"/>
                  <a:gd name="T2" fmla="+- 0 4184 4125"/>
                  <a:gd name="T3" fmla="*/ 4184 h 66"/>
                  <a:gd name="T4" fmla="+- 0 886 885"/>
                  <a:gd name="T5" fmla="*/ T4 w 38"/>
                  <a:gd name="T6" fmla="+- 0 4184 4125"/>
                  <a:gd name="T7" fmla="*/ 4184 h 66"/>
                  <a:gd name="T8" fmla="+- 0 886 885"/>
                  <a:gd name="T9" fmla="*/ T8 w 38"/>
                  <a:gd name="T10" fmla="+- 0 4185 4125"/>
                  <a:gd name="T11" fmla="*/ 4185 h 66"/>
                  <a:gd name="T12" fmla="+- 0 885 885"/>
                  <a:gd name="T13" fmla="*/ T12 w 38"/>
                  <a:gd name="T14" fmla="+- 0 4185 4125"/>
                  <a:gd name="T15" fmla="*/ 4185 h 66"/>
                  <a:gd name="T16" fmla="+- 0 885 885"/>
                  <a:gd name="T17" fmla="*/ T16 w 38"/>
                  <a:gd name="T18" fmla="+- 0 4186 4125"/>
                  <a:gd name="T19" fmla="*/ 4186 h 66"/>
                  <a:gd name="T20" fmla="+- 0 885 885"/>
                  <a:gd name="T21" fmla="*/ T20 w 38"/>
                  <a:gd name="T22" fmla="+- 0 4190 4125"/>
                  <a:gd name="T23" fmla="*/ 4190 h 66"/>
                  <a:gd name="T24" fmla="+- 0 885 885"/>
                  <a:gd name="T25" fmla="*/ T24 w 38"/>
                  <a:gd name="T26" fmla="+- 0 4191 4125"/>
                  <a:gd name="T27" fmla="*/ 4191 h 66"/>
                  <a:gd name="T28" fmla="+- 0 886 885"/>
                  <a:gd name="T29" fmla="*/ T28 w 38"/>
                  <a:gd name="T30" fmla="+- 0 4191 4125"/>
                  <a:gd name="T31" fmla="*/ 4191 h 66"/>
                  <a:gd name="T32" fmla="+- 0 921 885"/>
                  <a:gd name="T33" fmla="*/ T32 w 38"/>
                  <a:gd name="T34" fmla="+- 0 4191 4125"/>
                  <a:gd name="T35" fmla="*/ 4191 h 66"/>
                  <a:gd name="T36" fmla="+- 0 921 885"/>
                  <a:gd name="T37" fmla="*/ T36 w 38"/>
                  <a:gd name="T38" fmla="+- 0 4191 4125"/>
                  <a:gd name="T39" fmla="*/ 4191 h 66"/>
                  <a:gd name="T40" fmla="+- 0 922 885"/>
                  <a:gd name="T41" fmla="*/ T40 w 38"/>
                  <a:gd name="T42" fmla="+- 0 4190 4125"/>
                  <a:gd name="T43" fmla="*/ 4190 h 66"/>
                  <a:gd name="T44" fmla="+- 0 922 885"/>
                  <a:gd name="T45" fmla="*/ T44 w 38"/>
                  <a:gd name="T46" fmla="+- 0 4186 4125"/>
                  <a:gd name="T47" fmla="*/ 4186 h 66"/>
                  <a:gd name="T48" fmla="+- 0 921 885"/>
                  <a:gd name="T49" fmla="*/ T48 w 38"/>
                  <a:gd name="T50" fmla="+- 0 4185 4125"/>
                  <a:gd name="T51" fmla="*/ 4185 h 66"/>
                  <a:gd name="T52" fmla="+- 0 921 885"/>
                  <a:gd name="T53" fmla="*/ T52 w 38"/>
                  <a:gd name="T54" fmla="+- 0 4185 4125"/>
                  <a:gd name="T55" fmla="*/ 4185 h 66"/>
                  <a:gd name="T56" fmla="+- 0 920 88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1" y="60"/>
                    </a:lnTo>
                    <a:lnTo>
                      <a:pt x="0" y="60"/>
                    </a:lnTo>
                    <a:lnTo>
                      <a:pt x="0" y="61"/>
                    </a:lnTo>
                    <a:lnTo>
                      <a:pt x="0" y="65"/>
                    </a:lnTo>
                    <a:lnTo>
                      <a:pt x="0" y="66"/>
                    </a:lnTo>
                    <a:lnTo>
                      <a:pt x="1" y="66"/>
                    </a:lnTo>
                    <a:lnTo>
                      <a:pt x="36" y="66"/>
                    </a:lnTo>
                    <a:lnTo>
                      <a:pt x="37" y="65"/>
                    </a:lnTo>
                    <a:lnTo>
                      <a:pt x="37" y="61"/>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44" name="Freeform 972"/>
              <p:cNvSpPr>
                <a:spLocks/>
              </p:cNvSpPr>
              <p:nvPr/>
            </p:nvSpPr>
            <p:spPr bwMode="auto">
              <a:xfrm>
                <a:off x="885" y="4125"/>
                <a:ext cx="38" cy="66"/>
              </a:xfrm>
              <a:custGeom>
                <a:avLst/>
                <a:gdLst>
                  <a:gd name="T0" fmla="+- 0 908 885"/>
                  <a:gd name="T1" fmla="*/ T0 w 38"/>
                  <a:gd name="T2" fmla="+- 0 4135 4125"/>
                  <a:gd name="T3" fmla="*/ 4135 h 66"/>
                  <a:gd name="T4" fmla="+- 0 900 885"/>
                  <a:gd name="T5" fmla="*/ T4 w 38"/>
                  <a:gd name="T6" fmla="+- 0 4135 4125"/>
                  <a:gd name="T7" fmla="*/ 4135 h 66"/>
                  <a:gd name="T8" fmla="+- 0 900 885"/>
                  <a:gd name="T9" fmla="*/ T8 w 38"/>
                  <a:gd name="T10" fmla="+- 0 4184 4125"/>
                  <a:gd name="T11" fmla="*/ 4184 h 66"/>
                  <a:gd name="T12" fmla="+- 0 908 885"/>
                  <a:gd name="T13" fmla="*/ T12 w 38"/>
                  <a:gd name="T14" fmla="+- 0 4184 4125"/>
                  <a:gd name="T15" fmla="*/ 4184 h 66"/>
                  <a:gd name="T16" fmla="+- 0 908 88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3"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45" name="Freeform 971"/>
              <p:cNvSpPr>
                <a:spLocks/>
              </p:cNvSpPr>
              <p:nvPr/>
            </p:nvSpPr>
            <p:spPr bwMode="auto">
              <a:xfrm>
                <a:off x="885" y="4125"/>
                <a:ext cx="38" cy="66"/>
              </a:xfrm>
              <a:custGeom>
                <a:avLst/>
                <a:gdLst>
                  <a:gd name="T0" fmla="+- 0 906 885"/>
                  <a:gd name="T1" fmla="*/ T0 w 38"/>
                  <a:gd name="T2" fmla="+- 0 4125 4125"/>
                  <a:gd name="T3" fmla="*/ 4125 h 66"/>
                  <a:gd name="T4" fmla="+- 0 885 885"/>
                  <a:gd name="T5" fmla="*/ T4 w 38"/>
                  <a:gd name="T6" fmla="+- 0 4141 4125"/>
                  <a:gd name="T7" fmla="*/ 4141 h 66"/>
                  <a:gd name="T8" fmla="+- 0 885 885"/>
                  <a:gd name="T9" fmla="*/ T8 w 38"/>
                  <a:gd name="T10" fmla="+- 0 4142 4125"/>
                  <a:gd name="T11" fmla="*/ 4142 h 66"/>
                  <a:gd name="T12" fmla="+- 0 886 885"/>
                  <a:gd name="T13" fmla="*/ T12 w 38"/>
                  <a:gd name="T14" fmla="+- 0 4143 4125"/>
                  <a:gd name="T15" fmla="*/ 4143 h 66"/>
                  <a:gd name="T16" fmla="+- 0 887 885"/>
                  <a:gd name="T17" fmla="*/ T16 w 38"/>
                  <a:gd name="T18" fmla="+- 0 4142 4125"/>
                  <a:gd name="T19" fmla="*/ 4142 h 66"/>
                  <a:gd name="T20" fmla="+- 0 900 885"/>
                  <a:gd name="T21" fmla="*/ T20 w 38"/>
                  <a:gd name="T22" fmla="+- 0 4135 4125"/>
                  <a:gd name="T23" fmla="*/ 4135 h 66"/>
                  <a:gd name="T24" fmla="+- 0 908 885"/>
                  <a:gd name="T25" fmla="*/ T24 w 38"/>
                  <a:gd name="T26" fmla="+- 0 4135 4125"/>
                  <a:gd name="T27" fmla="*/ 4135 h 66"/>
                  <a:gd name="T28" fmla="+- 0 908 885"/>
                  <a:gd name="T29" fmla="*/ T28 w 38"/>
                  <a:gd name="T30" fmla="+- 0 4126 4125"/>
                  <a:gd name="T31" fmla="*/ 4126 h 66"/>
                  <a:gd name="T32" fmla="+- 0 908 885"/>
                  <a:gd name="T33" fmla="*/ T32 w 38"/>
                  <a:gd name="T34" fmla="+- 0 4126 4125"/>
                  <a:gd name="T35" fmla="*/ 4126 h 66"/>
                  <a:gd name="T36" fmla="+- 0 906 88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8"/>
                    </a:lnTo>
                    <a:lnTo>
                      <a:pt x="2" y="17"/>
                    </a:lnTo>
                    <a:lnTo>
                      <a:pt x="15" y="10"/>
                    </a:lnTo>
                    <a:lnTo>
                      <a:pt x="23" y="10"/>
                    </a:lnTo>
                    <a:lnTo>
                      <a:pt x="23"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68" name="Group 967"/>
            <p:cNvGrpSpPr>
              <a:grpSpLocks/>
            </p:cNvGrpSpPr>
            <p:nvPr/>
          </p:nvGrpSpPr>
          <p:grpSpPr bwMode="auto">
            <a:xfrm>
              <a:off x="879" y="4248"/>
              <a:ext cx="45" cy="68"/>
              <a:chOff x="879" y="4248"/>
              <a:chExt cx="45" cy="68"/>
            </a:xfrm>
          </p:grpSpPr>
          <p:sp>
            <p:nvSpPr>
              <p:cNvPr id="38141" name="Freeform 969"/>
              <p:cNvSpPr>
                <a:spLocks/>
              </p:cNvSpPr>
              <p:nvPr/>
            </p:nvSpPr>
            <p:spPr bwMode="auto">
              <a:xfrm>
                <a:off x="879" y="4248"/>
                <a:ext cx="45" cy="68"/>
              </a:xfrm>
              <a:custGeom>
                <a:avLst/>
                <a:gdLst>
                  <a:gd name="T0" fmla="+- 0 906 879"/>
                  <a:gd name="T1" fmla="*/ T0 w 45"/>
                  <a:gd name="T2" fmla="+- 0 4248 4248"/>
                  <a:gd name="T3" fmla="*/ 4248 h 68"/>
                  <a:gd name="T4" fmla="+- 0 898 879"/>
                  <a:gd name="T5" fmla="*/ T4 w 45"/>
                  <a:gd name="T6" fmla="+- 0 4248 4248"/>
                  <a:gd name="T7" fmla="*/ 4248 h 68"/>
                  <a:gd name="T8" fmla="+- 0 894 879"/>
                  <a:gd name="T9" fmla="*/ T8 w 45"/>
                  <a:gd name="T10" fmla="+- 0 4249 4248"/>
                  <a:gd name="T11" fmla="*/ 4249 h 68"/>
                  <a:gd name="T12" fmla="+- 0 879 879"/>
                  <a:gd name="T13" fmla="*/ T12 w 45"/>
                  <a:gd name="T14" fmla="+- 0 4287 4248"/>
                  <a:gd name="T15" fmla="*/ 4287 h 68"/>
                  <a:gd name="T16" fmla="+- 0 880 879"/>
                  <a:gd name="T17" fmla="*/ T16 w 45"/>
                  <a:gd name="T18" fmla="+- 0 4292 4248"/>
                  <a:gd name="T19" fmla="*/ 4292 h 68"/>
                  <a:gd name="T20" fmla="+- 0 897 879"/>
                  <a:gd name="T21" fmla="*/ T20 w 45"/>
                  <a:gd name="T22" fmla="+- 0 4316 4248"/>
                  <a:gd name="T23" fmla="*/ 4316 h 68"/>
                  <a:gd name="T24" fmla="+- 0 905 879"/>
                  <a:gd name="T25" fmla="*/ T24 w 45"/>
                  <a:gd name="T26" fmla="+- 0 4316 4248"/>
                  <a:gd name="T27" fmla="*/ 4316 h 68"/>
                  <a:gd name="T28" fmla="+- 0 909 879"/>
                  <a:gd name="T29" fmla="*/ T28 w 45"/>
                  <a:gd name="T30" fmla="+- 0 4315 4248"/>
                  <a:gd name="T31" fmla="*/ 4315 h 68"/>
                  <a:gd name="T32" fmla="+- 0 915 879"/>
                  <a:gd name="T33" fmla="*/ T32 w 45"/>
                  <a:gd name="T34" fmla="+- 0 4311 4248"/>
                  <a:gd name="T35" fmla="*/ 4311 h 68"/>
                  <a:gd name="T36" fmla="+- 0 917 879"/>
                  <a:gd name="T37" fmla="*/ T36 w 45"/>
                  <a:gd name="T38" fmla="+- 0 4309 4248"/>
                  <a:gd name="T39" fmla="*/ 4309 h 68"/>
                  <a:gd name="T40" fmla="+- 0 917 879"/>
                  <a:gd name="T41" fmla="*/ T40 w 45"/>
                  <a:gd name="T42" fmla="+- 0 4308 4248"/>
                  <a:gd name="T43" fmla="*/ 4308 h 68"/>
                  <a:gd name="T44" fmla="+- 0 899 879"/>
                  <a:gd name="T45" fmla="*/ T44 w 45"/>
                  <a:gd name="T46" fmla="+- 0 4308 4248"/>
                  <a:gd name="T47" fmla="*/ 4308 h 68"/>
                  <a:gd name="T48" fmla="+- 0 897 879"/>
                  <a:gd name="T49" fmla="*/ T48 w 45"/>
                  <a:gd name="T50" fmla="+- 0 4308 4248"/>
                  <a:gd name="T51" fmla="*/ 4308 h 68"/>
                  <a:gd name="T52" fmla="+- 0 888 879"/>
                  <a:gd name="T53" fmla="*/ T52 w 45"/>
                  <a:gd name="T54" fmla="+- 0 4287 4248"/>
                  <a:gd name="T55" fmla="*/ 4287 h 68"/>
                  <a:gd name="T56" fmla="+- 0 888 879"/>
                  <a:gd name="T57" fmla="*/ T56 w 45"/>
                  <a:gd name="T58" fmla="+- 0 4274 4248"/>
                  <a:gd name="T59" fmla="*/ 4274 h 68"/>
                  <a:gd name="T60" fmla="+- 0 899 879"/>
                  <a:gd name="T61" fmla="*/ T60 w 45"/>
                  <a:gd name="T62" fmla="+- 0 4255 4248"/>
                  <a:gd name="T63" fmla="*/ 4255 h 68"/>
                  <a:gd name="T64" fmla="+- 0 918 879"/>
                  <a:gd name="T65" fmla="*/ T64 w 45"/>
                  <a:gd name="T66" fmla="+- 0 4255 4248"/>
                  <a:gd name="T67" fmla="*/ 4255 h 68"/>
                  <a:gd name="T68" fmla="+- 0 917 879"/>
                  <a:gd name="T69" fmla="*/ T68 w 45"/>
                  <a:gd name="T70" fmla="+- 0 4254 4248"/>
                  <a:gd name="T71" fmla="*/ 4254 h 68"/>
                  <a:gd name="T72" fmla="+- 0 915 879"/>
                  <a:gd name="T73" fmla="*/ T72 w 45"/>
                  <a:gd name="T74" fmla="+- 0 4252 4248"/>
                  <a:gd name="T75" fmla="*/ 4252 h 68"/>
                  <a:gd name="T76" fmla="+- 0 910 879"/>
                  <a:gd name="T77" fmla="*/ T76 w 45"/>
                  <a:gd name="T78" fmla="+- 0 4249 4248"/>
                  <a:gd name="T79" fmla="*/ 4249 h 68"/>
                  <a:gd name="T80" fmla="+- 0 906 87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42" name="Freeform 968"/>
              <p:cNvSpPr>
                <a:spLocks/>
              </p:cNvSpPr>
              <p:nvPr/>
            </p:nvSpPr>
            <p:spPr bwMode="auto">
              <a:xfrm>
                <a:off x="879" y="4248"/>
                <a:ext cx="45" cy="68"/>
              </a:xfrm>
              <a:custGeom>
                <a:avLst/>
                <a:gdLst>
                  <a:gd name="T0" fmla="+- 0 918 879"/>
                  <a:gd name="T1" fmla="*/ T0 w 45"/>
                  <a:gd name="T2" fmla="+- 0 4255 4248"/>
                  <a:gd name="T3" fmla="*/ 4255 h 68"/>
                  <a:gd name="T4" fmla="+- 0 902 879"/>
                  <a:gd name="T5" fmla="*/ T4 w 45"/>
                  <a:gd name="T6" fmla="+- 0 4255 4248"/>
                  <a:gd name="T7" fmla="*/ 4255 h 68"/>
                  <a:gd name="T8" fmla="+- 0 906 879"/>
                  <a:gd name="T9" fmla="*/ T8 w 45"/>
                  <a:gd name="T10" fmla="+- 0 4256 4248"/>
                  <a:gd name="T11" fmla="*/ 4256 h 68"/>
                  <a:gd name="T12" fmla="+- 0 909 879"/>
                  <a:gd name="T13" fmla="*/ T12 w 45"/>
                  <a:gd name="T14" fmla="+- 0 4258 4248"/>
                  <a:gd name="T15" fmla="*/ 4258 h 68"/>
                  <a:gd name="T16" fmla="+- 0 915 879"/>
                  <a:gd name="T17" fmla="*/ T16 w 45"/>
                  <a:gd name="T18" fmla="+- 0 4287 4248"/>
                  <a:gd name="T19" fmla="*/ 4287 h 68"/>
                  <a:gd name="T20" fmla="+- 0 915 879"/>
                  <a:gd name="T21" fmla="*/ T20 w 45"/>
                  <a:gd name="T22" fmla="+- 0 4290 4248"/>
                  <a:gd name="T23" fmla="*/ 4290 h 68"/>
                  <a:gd name="T24" fmla="+- 0 903 879"/>
                  <a:gd name="T25" fmla="*/ T24 w 45"/>
                  <a:gd name="T26" fmla="+- 0 4308 4248"/>
                  <a:gd name="T27" fmla="*/ 4308 h 68"/>
                  <a:gd name="T28" fmla="+- 0 917 879"/>
                  <a:gd name="T29" fmla="*/ T28 w 45"/>
                  <a:gd name="T30" fmla="+- 0 4308 4248"/>
                  <a:gd name="T31" fmla="*/ 4308 h 68"/>
                  <a:gd name="T32" fmla="+- 0 921 879"/>
                  <a:gd name="T33" fmla="*/ T32 w 45"/>
                  <a:gd name="T34" fmla="+- 0 4303 4248"/>
                  <a:gd name="T35" fmla="*/ 4303 h 68"/>
                  <a:gd name="T36" fmla="+- 0 922 879"/>
                  <a:gd name="T37" fmla="*/ T36 w 45"/>
                  <a:gd name="T38" fmla="+- 0 4300 4248"/>
                  <a:gd name="T39" fmla="*/ 4300 h 68"/>
                  <a:gd name="T40" fmla="+- 0 923 879"/>
                  <a:gd name="T41" fmla="*/ T40 w 45"/>
                  <a:gd name="T42" fmla="+- 0 4291 4248"/>
                  <a:gd name="T43" fmla="*/ 4291 h 68"/>
                  <a:gd name="T44" fmla="+- 0 924 879"/>
                  <a:gd name="T45" fmla="*/ T44 w 45"/>
                  <a:gd name="T46" fmla="+- 0 4287 4248"/>
                  <a:gd name="T47" fmla="*/ 4287 h 68"/>
                  <a:gd name="T48" fmla="+- 0 924 879"/>
                  <a:gd name="T49" fmla="*/ T48 w 45"/>
                  <a:gd name="T50" fmla="+- 0 4274 4248"/>
                  <a:gd name="T51" fmla="*/ 4274 h 68"/>
                  <a:gd name="T52" fmla="+- 0 924 879"/>
                  <a:gd name="T53" fmla="*/ T52 w 45"/>
                  <a:gd name="T54" fmla="+- 0 4272 4248"/>
                  <a:gd name="T55" fmla="*/ 4272 h 68"/>
                  <a:gd name="T56" fmla="+- 0 923 879"/>
                  <a:gd name="T57" fmla="*/ T56 w 45"/>
                  <a:gd name="T58" fmla="+- 0 4271 4248"/>
                  <a:gd name="T59" fmla="*/ 4271 h 68"/>
                  <a:gd name="T60" fmla="+- 0 922 879"/>
                  <a:gd name="T61" fmla="*/ T60 w 45"/>
                  <a:gd name="T62" fmla="+- 0 4263 4248"/>
                  <a:gd name="T63" fmla="*/ 4263 h 68"/>
                  <a:gd name="T64" fmla="+- 0 921 879"/>
                  <a:gd name="T65" fmla="*/ T64 w 45"/>
                  <a:gd name="T66" fmla="+- 0 4260 4248"/>
                  <a:gd name="T67" fmla="*/ 4260 h 68"/>
                  <a:gd name="T68" fmla="+- 0 918 87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69" name="Group 963"/>
            <p:cNvGrpSpPr>
              <a:grpSpLocks/>
            </p:cNvGrpSpPr>
            <p:nvPr/>
          </p:nvGrpSpPr>
          <p:grpSpPr bwMode="auto">
            <a:xfrm>
              <a:off x="885" y="4372"/>
              <a:ext cx="38" cy="66"/>
              <a:chOff x="885" y="4372"/>
              <a:chExt cx="38" cy="66"/>
            </a:xfrm>
          </p:grpSpPr>
          <p:sp>
            <p:nvSpPr>
              <p:cNvPr id="38138" name="Freeform 966"/>
              <p:cNvSpPr>
                <a:spLocks/>
              </p:cNvSpPr>
              <p:nvPr/>
            </p:nvSpPr>
            <p:spPr bwMode="auto">
              <a:xfrm>
                <a:off x="885" y="4372"/>
                <a:ext cx="38" cy="66"/>
              </a:xfrm>
              <a:custGeom>
                <a:avLst/>
                <a:gdLst>
                  <a:gd name="T0" fmla="+- 0 920 885"/>
                  <a:gd name="T1" fmla="*/ T0 w 38"/>
                  <a:gd name="T2" fmla="+- 0 4431 4372"/>
                  <a:gd name="T3" fmla="*/ 4431 h 66"/>
                  <a:gd name="T4" fmla="+- 0 886 885"/>
                  <a:gd name="T5" fmla="*/ T4 w 38"/>
                  <a:gd name="T6" fmla="+- 0 4431 4372"/>
                  <a:gd name="T7" fmla="*/ 4431 h 66"/>
                  <a:gd name="T8" fmla="+- 0 886 885"/>
                  <a:gd name="T9" fmla="*/ T8 w 38"/>
                  <a:gd name="T10" fmla="+- 0 4431 4372"/>
                  <a:gd name="T11" fmla="*/ 4431 h 66"/>
                  <a:gd name="T12" fmla="+- 0 885 885"/>
                  <a:gd name="T13" fmla="*/ T12 w 38"/>
                  <a:gd name="T14" fmla="+- 0 4432 4372"/>
                  <a:gd name="T15" fmla="*/ 4432 h 66"/>
                  <a:gd name="T16" fmla="+- 0 885 885"/>
                  <a:gd name="T17" fmla="*/ T16 w 38"/>
                  <a:gd name="T18" fmla="+- 0 4433 4372"/>
                  <a:gd name="T19" fmla="*/ 4433 h 66"/>
                  <a:gd name="T20" fmla="+- 0 885 885"/>
                  <a:gd name="T21" fmla="*/ T20 w 38"/>
                  <a:gd name="T22" fmla="+- 0 4436 4372"/>
                  <a:gd name="T23" fmla="*/ 4436 h 66"/>
                  <a:gd name="T24" fmla="+- 0 885 885"/>
                  <a:gd name="T25" fmla="*/ T24 w 38"/>
                  <a:gd name="T26" fmla="+- 0 4437 4372"/>
                  <a:gd name="T27" fmla="*/ 4437 h 66"/>
                  <a:gd name="T28" fmla="+- 0 886 885"/>
                  <a:gd name="T29" fmla="*/ T28 w 38"/>
                  <a:gd name="T30" fmla="+- 0 4438 4372"/>
                  <a:gd name="T31" fmla="*/ 4438 h 66"/>
                  <a:gd name="T32" fmla="+- 0 921 885"/>
                  <a:gd name="T33" fmla="*/ T32 w 38"/>
                  <a:gd name="T34" fmla="+- 0 4438 4372"/>
                  <a:gd name="T35" fmla="*/ 4438 h 66"/>
                  <a:gd name="T36" fmla="+- 0 921 885"/>
                  <a:gd name="T37" fmla="*/ T36 w 38"/>
                  <a:gd name="T38" fmla="+- 0 4437 4372"/>
                  <a:gd name="T39" fmla="*/ 4437 h 66"/>
                  <a:gd name="T40" fmla="+- 0 922 885"/>
                  <a:gd name="T41" fmla="*/ T40 w 38"/>
                  <a:gd name="T42" fmla="+- 0 4436 4372"/>
                  <a:gd name="T43" fmla="*/ 4436 h 66"/>
                  <a:gd name="T44" fmla="+- 0 922 885"/>
                  <a:gd name="T45" fmla="*/ T44 w 38"/>
                  <a:gd name="T46" fmla="+- 0 4433 4372"/>
                  <a:gd name="T47" fmla="*/ 4433 h 66"/>
                  <a:gd name="T48" fmla="+- 0 921 885"/>
                  <a:gd name="T49" fmla="*/ T48 w 38"/>
                  <a:gd name="T50" fmla="+- 0 4432 4372"/>
                  <a:gd name="T51" fmla="*/ 4432 h 66"/>
                  <a:gd name="T52" fmla="+- 0 921 885"/>
                  <a:gd name="T53" fmla="*/ T52 w 38"/>
                  <a:gd name="T54" fmla="+- 0 4431 4372"/>
                  <a:gd name="T55" fmla="*/ 4431 h 66"/>
                  <a:gd name="T56" fmla="+- 0 920 885"/>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9" name="Freeform 965"/>
              <p:cNvSpPr>
                <a:spLocks/>
              </p:cNvSpPr>
              <p:nvPr/>
            </p:nvSpPr>
            <p:spPr bwMode="auto">
              <a:xfrm>
                <a:off x="885" y="4372"/>
                <a:ext cx="38" cy="66"/>
              </a:xfrm>
              <a:custGeom>
                <a:avLst/>
                <a:gdLst>
                  <a:gd name="T0" fmla="+- 0 908 885"/>
                  <a:gd name="T1" fmla="*/ T0 w 38"/>
                  <a:gd name="T2" fmla="+- 0 4381 4372"/>
                  <a:gd name="T3" fmla="*/ 4381 h 66"/>
                  <a:gd name="T4" fmla="+- 0 900 885"/>
                  <a:gd name="T5" fmla="*/ T4 w 38"/>
                  <a:gd name="T6" fmla="+- 0 4381 4372"/>
                  <a:gd name="T7" fmla="*/ 4381 h 66"/>
                  <a:gd name="T8" fmla="+- 0 900 885"/>
                  <a:gd name="T9" fmla="*/ T8 w 38"/>
                  <a:gd name="T10" fmla="+- 0 4431 4372"/>
                  <a:gd name="T11" fmla="*/ 4431 h 66"/>
                  <a:gd name="T12" fmla="+- 0 908 885"/>
                  <a:gd name="T13" fmla="*/ T12 w 38"/>
                  <a:gd name="T14" fmla="+- 0 4431 4372"/>
                  <a:gd name="T15" fmla="*/ 4431 h 66"/>
                  <a:gd name="T16" fmla="+- 0 908 885"/>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40" name="Freeform 964"/>
              <p:cNvSpPr>
                <a:spLocks/>
              </p:cNvSpPr>
              <p:nvPr/>
            </p:nvSpPr>
            <p:spPr bwMode="auto">
              <a:xfrm>
                <a:off x="885" y="4372"/>
                <a:ext cx="38" cy="66"/>
              </a:xfrm>
              <a:custGeom>
                <a:avLst/>
                <a:gdLst>
                  <a:gd name="T0" fmla="+- 0 906 885"/>
                  <a:gd name="T1" fmla="*/ T0 w 38"/>
                  <a:gd name="T2" fmla="+- 0 4372 4372"/>
                  <a:gd name="T3" fmla="*/ 4372 h 66"/>
                  <a:gd name="T4" fmla="+- 0 885 885"/>
                  <a:gd name="T5" fmla="*/ T4 w 38"/>
                  <a:gd name="T6" fmla="+- 0 4388 4372"/>
                  <a:gd name="T7" fmla="*/ 4388 h 66"/>
                  <a:gd name="T8" fmla="+- 0 885 885"/>
                  <a:gd name="T9" fmla="*/ T8 w 38"/>
                  <a:gd name="T10" fmla="+- 0 4389 4372"/>
                  <a:gd name="T11" fmla="*/ 4389 h 66"/>
                  <a:gd name="T12" fmla="+- 0 886 885"/>
                  <a:gd name="T13" fmla="*/ T12 w 38"/>
                  <a:gd name="T14" fmla="+- 0 4389 4372"/>
                  <a:gd name="T15" fmla="*/ 4389 h 66"/>
                  <a:gd name="T16" fmla="+- 0 887 885"/>
                  <a:gd name="T17" fmla="*/ T16 w 38"/>
                  <a:gd name="T18" fmla="+- 0 4388 4372"/>
                  <a:gd name="T19" fmla="*/ 4388 h 66"/>
                  <a:gd name="T20" fmla="+- 0 900 885"/>
                  <a:gd name="T21" fmla="*/ T20 w 38"/>
                  <a:gd name="T22" fmla="+- 0 4381 4372"/>
                  <a:gd name="T23" fmla="*/ 4381 h 66"/>
                  <a:gd name="T24" fmla="+- 0 908 885"/>
                  <a:gd name="T25" fmla="*/ T24 w 38"/>
                  <a:gd name="T26" fmla="+- 0 4381 4372"/>
                  <a:gd name="T27" fmla="*/ 4381 h 66"/>
                  <a:gd name="T28" fmla="+- 0 908 885"/>
                  <a:gd name="T29" fmla="*/ T28 w 38"/>
                  <a:gd name="T30" fmla="+- 0 4372 4372"/>
                  <a:gd name="T31" fmla="*/ 4372 h 66"/>
                  <a:gd name="T32" fmla="+- 0 908 885"/>
                  <a:gd name="T33" fmla="*/ T32 w 38"/>
                  <a:gd name="T34" fmla="+- 0 4372 4372"/>
                  <a:gd name="T35" fmla="*/ 4372 h 66"/>
                  <a:gd name="T36" fmla="+- 0 906 885"/>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70" name="Group 959"/>
            <p:cNvGrpSpPr>
              <a:grpSpLocks/>
            </p:cNvGrpSpPr>
            <p:nvPr/>
          </p:nvGrpSpPr>
          <p:grpSpPr bwMode="auto">
            <a:xfrm>
              <a:off x="885" y="4495"/>
              <a:ext cx="38" cy="66"/>
              <a:chOff x="885" y="4495"/>
              <a:chExt cx="38" cy="66"/>
            </a:xfrm>
          </p:grpSpPr>
          <p:sp>
            <p:nvSpPr>
              <p:cNvPr id="38135" name="Freeform 962"/>
              <p:cNvSpPr>
                <a:spLocks/>
              </p:cNvSpPr>
              <p:nvPr/>
            </p:nvSpPr>
            <p:spPr bwMode="auto">
              <a:xfrm>
                <a:off x="885" y="4495"/>
                <a:ext cx="38" cy="66"/>
              </a:xfrm>
              <a:custGeom>
                <a:avLst/>
                <a:gdLst>
                  <a:gd name="T0" fmla="+- 0 920 885"/>
                  <a:gd name="T1" fmla="*/ T0 w 38"/>
                  <a:gd name="T2" fmla="+- 0 4554 4495"/>
                  <a:gd name="T3" fmla="*/ 4554 h 66"/>
                  <a:gd name="T4" fmla="+- 0 886 885"/>
                  <a:gd name="T5" fmla="*/ T4 w 38"/>
                  <a:gd name="T6" fmla="+- 0 4554 4495"/>
                  <a:gd name="T7" fmla="*/ 4554 h 66"/>
                  <a:gd name="T8" fmla="+- 0 886 885"/>
                  <a:gd name="T9" fmla="*/ T8 w 38"/>
                  <a:gd name="T10" fmla="+- 0 4554 4495"/>
                  <a:gd name="T11" fmla="*/ 4554 h 66"/>
                  <a:gd name="T12" fmla="+- 0 885 885"/>
                  <a:gd name="T13" fmla="*/ T12 w 38"/>
                  <a:gd name="T14" fmla="+- 0 4555 4495"/>
                  <a:gd name="T15" fmla="*/ 4555 h 66"/>
                  <a:gd name="T16" fmla="+- 0 885 885"/>
                  <a:gd name="T17" fmla="*/ T16 w 38"/>
                  <a:gd name="T18" fmla="+- 0 4556 4495"/>
                  <a:gd name="T19" fmla="*/ 4556 h 66"/>
                  <a:gd name="T20" fmla="+- 0 885 885"/>
                  <a:gd name="T21" fmla="*/ T20 w 38"/>
                  <a:gd name="T22" fmla="+- 0 4559 4495"/>
                  <a:gd name="T23" fmla="*/ 4559 h 66"/>
                  <a:gd name="T24" fmla="+- 0 885 885"/>
                  <a:gd name="T25" fmla="*/ T24 w 38"/>
                  <a:gd name="T26" fmla="+- 0 4560 4495"/>
                  <a:gd name="T27" fmla="*/ 4560 h 66"/>
                  <a:gd name="T28" fmla="+- 0 886 885"/>
                  <a:gd name="T29" fmla="*/ T28 w 38"/>
                  <a:gd name="T30" fmla="+- 0 4561 4495"/>
                  <a:gd name="T31" fmla="*/ 4561 h 66"/>
                  <a:gd name="T32" fmla="+- 0 921 885"/>
                  <a:gd name="T33" fmla="*/ T32 w 38"/>
                  <a:gd name="T34" fmla="+- 0 4561 4495"/>
                  <a:gd name="T35" fmla="*/ 4561 h 66"/>
                  <a:gd name="T36" fmla="+- 0 921 885"/>
                  <a:gd name="T37" fmla="*/ T36 w 38"/>
                  <a:gd name="T38" fmla="+- 0 4560 4495"/>
                  <a:gd name="T39" fmla="*/ 4560 h 66"/>
                  <a:gd name="T40" fmla="+- 0 922 885"/>
                  <a:gd name="T41" fmla="*/ T40 w 38"/>
                  <a:gd name="T42" fmla="+- 0 4559 4495"/>
                  <a:gd name="T43" fmla="*/ 4559 h 66"/>
                  <a:gd name="T44" fmla="+- 0 922 885"/>
                  <a:gd name="T45" fmla="*/ T44 w 38"/>
                  <a:gd name="T46" fmla="+- 0 4556 4495"/>
                  <a:gd name="T47" fmla="*/ 4556 h 66"/>
                  <a:gd name="T48" fmla="+- 0 921 885"/>
                  <a:gd name="T49" fmla="*/ T48 w 38"/>
                  <a:gd name="T50" fmla="+- 0 4555 4495"/>
                  <a:gd name="T51" fmla="*/ 4555 h 66"/>
                  <a:gd name="T52" fmla="+- 0 921 885"/>
                  <a:gd name="T53" fmla="*/ T52 w 38"/>
                  <a:gd name="T54" fmla="+- 0 4554 4495"/>
                  <a:gd name="T55" fmla="*/ 4554 h 66"/>
                  <a:gd name="T56" fmla="+- 0 920 885"/>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6" name="Freeform 961"/>
              <p:cNvSpPr>
                <a:spLocks/>
              </p:cNvSpPr>
              <p:nvPr/>
            </p:nvSpPr>
            <p:spPr bwMode="auto">
              <a:xfrm>
                <a:off x="885" y="4495"/>
                <a:ext cx="38" cy="66"/>
              </a:xfrm>
              <a:custGeom>
                <a:avLst/>
                <a:gdLst>
                  <a:gd name="T0" fmla="+- 0 908 885"/>
                  <a:gd name="T1" fmla="*/ T0 w 38"/>
                  <a:gd name="T2" fmla="+- 0 4504 4495"/>
                  <a:gd name="T3" fmla="*/ 4504 h 66"/>
                  <a:gd name="T4" fmla="+- 0 900 885"/>
                  <a:gd name="T5" fmla="*/ T4 w 38"/>
                  <a:gd name="T6" fmla="+- 0 4504 4495"/>
                  <a:gd name="T7" fmla="*/ 4504 h 66"/>
                  <a:gd name="T8" fmla="+- 0 900 885"/>
                  <a:gd name="T9" fmla="*/ T8 w 38"/>
                  <a:gd name="T10" fmla="+- 0 4554 4495"/>
                  <a:gd name="T11" fmla="*/ 4554 h 66"/>
                  <a:gd name="T12" fmla="+- 0 908 885"/>
                  <a:gd name="T13" fmla="*/ T12 w 38"/>
                  <a:gd name="T14" fmla="+- 0 4554 4495"/>
                  <a:gd name="T15" fmla="*/ 4554 h 66"/>
                  <a:gd name="T16" fmla="+- 0 908 885"/>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7" name="Freeform 960"/>
              <p:cNvSpPr>
                <a:spLocks/>
              </p:cNvSpPr>
              <p:nvPr/>
            </p:nvSpPr>
            <p:spPr bwMode="auto">
              <a:xfrm>
                <a:off x="885" y="4495"/>
                <a:ext cx="38" cy="66"/>
              </a:xfrm>
              <a:custGeom>
                <a:avLst/>
                <a:gdLst>
                  <a:gd name="T0" fmla="+- 0 906 885"/>
                  <a:gd name="T1" fmla="*/ T0 w 38"/>
                  <a:gd name="T2" fmla="+- 0 4495 4495"/>
                  <a:gd name="T3" fmla="*/ 4495 h 66"/>
                  <a:gd name="T4" fmla="+- 0 885 885"/>
                  <a:gd name="T5" fmla="*/ T4 w 38"/>
                  <a:gd name="T6" fmla="+- 0 4511 4495"/>
                  <a:gd name="T7" fmla="*/ 4511 h 66"/>
                  <a:gd name="T8" fmla="+- 0 885 885"/>
                  <a:gd name="T9" fmla="*/ T8 w 38"/>
                  <a:gd name="T10" fmla="+- 0 4512 4495"/>
                  <a:gd name="T11" fmla="*/ 4512 h 66"/>
                  <a:gd name="T12" fmla="+- 0 886 885"/>
                  <a:gd name="T13" fmla="*/ T12 w 38"/>
                  <a:gd name="T14" fmla="+- 0 4512 4495"/>
                  <a:gd name="T15" fmla="*/ 4512 h 66"/>
                  <a:gd name="T16" fmla="+- 0 887 885"/>
                  <a:gd name="T17" fmla="*/ T16 w 38"/>
                  <a:gd name="T18" fmla="+- 0 4511 4495"/>
                  <a:gd name="T19" fmla="*/ 4511 h 66"/>
                  <a:gd name="T20" fmla="+- 0 900 885"/>
                  <a:gd name="T21" fmla="*/ T20 w 38"/>
                  <a:gd name="T22" fmla="+- 0 4504 4495"/>
                  <a:gd name="T23" fmla="*/ 4504 h 66"/>
                  <a:gd name="T24" fmla="+- 0 908 885"/>
                  <a:gd name="T25" fmla="*/ T24 w 38"/>
                  <a:gd name="T26" fmla="+- 0 4504 4495"/>
                  <a:gd name="T27" fmla="*/ 4504 h 66"/>
                  <a:gd name="T28" fmla="+- 0 908 885"/>
                  <a:gd name="T29" fmla="*/ T28 w 38"/>
                  <a:gd name="T30" fmla="+- 0 4496 4495"/>
                  <a:gd name="T31" fmla="*/ 4496 h 66"/>
                  <a:gd name="T32" fmla="+- 0 908 885"/>
                  <a:gd name="T33" fmla="*/ T32 w 38"/>
                  <a:gd name="T34" fmla="+- 0 4495 4495"/>
                  <a:gd name="T35" fmla="*/ 4495 h 66"/>
                  <a:gd name="T36" fmla="+- 0 906 885"/>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71" name="Group 955"/>
            <p:cNvGrpSpPr>
              <a:grpSpLocks/>
            </p:cNvGrpSpPr>
            <p:nvPr/>
          </p:nvGrpSpPr>
          <p:grpSpPr bwMode="auto">
            <a:xfrm>
              <a:off x="949" y="4031"/>
              <a:ext cx="80" cy="658"/>
              <a:chOff x="949" y="4031"/>
              <a:chExt cx="80" cy="658"/>
            </a:xfrm>
          </p:grpSpPr>
          <p:sp>
            <p:nvSpPr>
              <p:cNvPr id="38132" name="Freeform 958"/>
              <p:cNvSpPr>
                <a:spLocks/>
              </p:cNvSpPr>
              <p:nvPr/>
            </p:nvSpPr>
            <p:spPr bwMode="auto">
              <a:xfrm>
                <a:off x="949" y="4031"/>
                <a:ext cx="80" cy="658"/>
              </a:xfrm>
              <a:custGeom>
                <a:avLst/>
                <a:gdLst>
                  <a:gd name="T0" fmla="+- 0 949 949"/>
                  <a:gd name="T1" fmla="*/ T0 w 80"/>
                  <a:gd name="T2" fmla="+- 0 4031 4031"/>
                  <a:gd name="T3" fmla="*/ 4031 h 658"/>
                  <a:gd name="T4" fmla="+- 0 951 949"/>
                  <a:gd name="T5" fmla="*/ T4 w 80"/>
                  <a:gd name="T6" fmla="+- 0 4033 4031"/>
                  <a:gd name="T7" fmla="*/ 4033 h 658"/>
                  <a:gd name="T8" fmla="+- 0 951 949"/>
                  <a:gd name="T9" fmla="*/ T8 w 80"/>
                  <a:gd name="T10" fmla="+- 0 4446 4031"/>
                  <a:gd name="T11" fmla="*/ 4446 h 658"/>
                  <a:gd name="T12" fmla="+- 0 1024 949"/>
                  <a:gd name="T13" fmla="*/ T12 w 80"/>
                  <a:gd name="T14" fmla="+- 0 4446 4031"/>
                  <a:gd name="T15" fmla="*/ 4446 h 658"/>
                  <a:gd name="T16" fmla="+- 0 1027 949"/>
                  <a:gd name="T17" fmla="*/ T16 w 80"/>
                  <a:gd name="T18" fmla="+- 0 4449 4031"/>
                  <a:gd name="T19" fmla="*/ 4449 h 658"/>
                  <a:gd name="T20" fmla="+- 0 1024 949"/>
                  <a:gd name="T21" fmla="*/ T20 w 80"/>
                  <a:gd name="T22" fmla="+- 0 4451 4031"/>
                  <a:gd name="T23" fmla="*/ 4451 h 658"/>
                  <a:gd name="T24" fmla="+- 0 951 949"/>
                  <a:gd name="T25" fmla="*/ T24 w 80"/>
                  <a:gd name="T26" fmla="+- 0 4451 4031"/>
                  <a:gd name="T27" fmla="*/ 4451 h 658"/>
                  <a:gd name="T28" fmla="+- 0 951 949"/>
                  <a:gd name="T29" fmla="*/ T28 w 80"/>
                  <a:gd name="T30" fmla="+- 0 4461 4031"/>
                  <a:gd name="T31" fmla="*/ 4461 h 658"/>
                  <a:gd name="T32" fmla="+- 0 1022 949"/>
                  <a:gd name="T33" fmla="*/ T32 w 80"/>
                  <a:gd name="T34" fmla="+- 0 4461 4031"/>
                  <a:gd name="T35" fmla="*/ 4461 h 658"/>
                  <a:gd name="T36" fmla="+- 0 1025 949"/>
                  <a:gd name="T37" fmla="*/ T36 w 80"/>
                  <a:gd name="T38" fmla="+- 0 4463 4031"/>
                  <a:gd name="T39" fmla="*/ 4463 h 658"/>
                  <a:gd name="T40" fmla="+- 0 1022 949"/>
                  <a:gd name="T41" fmla="*/ T40 w 80"/>
                  <a:gd name="T42" fmla="+- 0 4466 4031"/>
                  <a:gd name="T43" fmla="*/ 4466 h 658"/>
                  <a:gd name="T44" fmla="+- 0 951 949"/>
                  <a:gd name="T45" fmla="*/ T44 w 80"/>
                  <a:gd name="T46" fmla="+- 0 4466 4031"/>
                  <a:gd name="T47" fmla="*/ 4466 h 658"/>
                  <a:gd name="T48" fmla="+- 0 951 949"/>
                  <a:gd name="T49" fmla="*/ T48 w 80"/>
                  <a:gd name="T50" fmla="+- 0 4688 4031"/>
                  <a:gd name="T51" fmla="*/ 4688 h 658"/>
                  <a:gd name="T52" fmla="+- 0 949 949"/>
                  <a:gd name="T53" fmla="*/ T52 w 80"/>
                  <a:gd name="T54" fmla="+- 0 4689 4031"/>
                  <a:gd name="T55" fmla="*/ 4689 h 658"/>
                  <a:gd name="T56" fmla="+- 0 1028 949"/>
                  <a:gd name="T57" fmla="*/ T56 w 80"/>
                  <a:gd name="T58" fmla="+- 0 4689 4031"/>
                  <a:gd name="T59" fmla="*/ 4689 h 658"/>
                  <a:gd name="T60" fmla="+- 0 1027 949"/>
                  <a:gd name="T61" fmla="*/ T60 w 80"/>
                  <a:gd name="T62" fmla="+- 0 4688 4031"/>
                  <a:gd name="T63" fmla="*/ 4688 h 658"/>
                  <a:gd name="T64" fmla="+- 0 1027 949"/>
                  <a:gd name="T65" fmla="*/ T64 w 80"/>
                  <a:gd name="T66" fmla="+- 0 4033 4031"/>
                  <a:gd name="T67" fmla="*/ 4033 h 658"/>
                  <a:gd name="T68" fmla="+- 0 1028 949"/>
                  <a:gd name="T69" fmla="*/ T68 w 80"/>
                  <a:gd name="T70" fmla="+- 0 4031 4031"/>
                  <a:gd name="T71" fmla="*/ 4031 h 658"/>
                  <a:gd name="T72" fmla="+- 0 949 949"/>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415"/>
                    </a:lnTo>
                    <a:lnTo>
                      <a:pt x="75" y="415"/>
                    </a:lnTo>
                    <a:lnTo>
                      <a:pt x="78" y="418"/>
                    </a:lnTo>
                    <a:lnTo>
                      <a:pt x="75" y="420"/>
                    </a:lnTo>
                    <a:lnTo>
                      <a:pt x="2" y="420"/>
                    </a:lnTo>
                    <a:lnTo>
                      <a:pt x="2" y="430"/>
                    </a:lnTo>
                    <a:lnTo>
                      <a:pt x="73" y="430"/>
                    </a:lnTo>
                    <a:lnTo>
                      <a:pt x="76" y="432"/>
                    </a:lnTo>
                    <a:lnTo>
                      <a:pt x="73" y="435"/>
                    </a:lnTo>
                    <a:lnTo>
                      <a:pt x="2" y="435"/>
                    </a:lnTo>
                    <a:lnTo>
                      <a:pt x="2" y="657"/>
                    </a:lnTo>
                    <a:lnTo>
                      <a:pt x="0" y="658"/>
                    </a:lnTo>
                    <a:lnTo>
                      <a:pt x="79" y="658"/>
                    </a:lnTo>
                    <a:lnTo>
                      <a:pt x="78" y="657"/>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3" name="Freeform 957"/>
              <p:cNvSpPr>
                <a:spLocks/>
              </p:cNvSpPr>
              <p:nvPr/>
            </p:nvSpPr>
            <p:spPr bwMode="auto">
              <a:xfrm>
                <a:off x="949" y="4031"/>
                <a:ext cx="80" cy="658"/>
              </a:xfrm>
              <a:custGeom>
                <a:avLst/>
                <a:gdLst>
                  <a:gd name="T0" fmla="+- 0 987 949"/>
                  <a:gd name="T1" fmla="*/ T0 w 80"/>
                  <a:gd name="T2" fmla="+- 0 4461 4031"/>
                  <a:gd name="T3" fmla="*/ 4461 h 658"/>
                  <a:gd name="T4" fmla="+- 0 962 949"/>
                  <a:gd name="T5" fmla="*/ T4 w 80"/>
                  <a:gd name="T6" fmla="+- 0 4461 4031"/>
                  <a:gd name="T7" fmla="*/ 4461 h 658"/>
                  <a:gd name="T8" fmla="+- 0 964 949"/>
                  <a:gd name="T9" fmla="*/ T8 w 80"/>
                  <a:gd name="T10" fmla="+- 0 4463 4031"/>
                  <a:gd name="T11" fmla="*/ 4463 h 658"/>
                  <a:gd name="T12" fmla="+- 0 962 949"/>
                  <a:gd name="T13" fmla="*/ T12 w 80"/>
                  <a:gd name="T14" fmla="+- 0 4466 4031"/>
                  <a:gd name="T15" fmla="*/ 4466 h 658"/>
                  <a:gd name="T16" fmla="+- 0 987 949"/>
                  <a:gd name="T17" fmla="*/ T16 w 80"/>
                  <a:gd name="T18" fmla="+- 0 4466 4031"/>
                  <a:gd name="T19" fmla="*/ 4466 h 658"/>
                  <a:gd name="T20" fmla="+- 0 984 949"/>
                  <a:gd name="T21" fmla="*/ T20 w 80"/>
                  <a:gd name="T22" fmla="+- 0 4463 4031"/>
                  <a:gd name="T23" fmla="*/ 4463 h 658"/>
                  <a:gd name="T24" fmla="+- 0 987 94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8" y="430"/>
                    </a:moveTo>
                    <a:lnTo>
                      <a:pt x="13" y="430"/>
                    </a:lnTo>
                    <a:lnTo>
                      <a:pt x="15" y="432"/>
                    </a:lnTo>
                    <a:lnTo>
                      <a:pt x="13" y="435"/>
                    </a:lnTo>
                    <a:lnTo>
                      <a:pt x="38" y="435"/>
                    </a:lnTo>
                    <a:lnTo>
                      <a:pt x="35" y="432"/>
                    </a:lnTo>
                    <a:lnTo>
                      <a:pt x="3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4" name="Freeform 956"/>
              <p:cNvSpPr>
                <a:spLocks/>
              </p:cNvSpPr>
              <p:nvPr/>
            </p:nvSpPr>
            <p:spPr bwMode="auto">
              <a:xfrm>
                <a:off x="949" y="4031"/>
                <a:ext cx="80" cy="658"/>
              </a:xfrm>
              <a:custGeom>
                <a:avLst/>
                <a:gdLst>
                  <a:gd name="T0" fmla="+- 0 988 949"/>
                  <a:gd name="T1" fmla="*/ T0 w 80"/>
                  <a:gd name="T2" fmla="+- 0 4446 4031"/>
                  <a:gd name="T3" fmla="*/ 4446 h 658"/>
                  <a:gd name="T4" fmla="+- 0 963 949"/>
                  <a:gd name="T5" fmla="*/ T4 w 80"/>
                  <a:gd name="T6" fmla="+- 0 4446 4031"/>
                  <a:gd name="T7" fmla="*/ 4446 h 658"/>
                  <a:gd name="T8" fmla="+- 0 965 949"/>
                  <a:gd name="T9" fmla="*/ T8 w 80"/>
                  <a:gd name="T10" fmla="+- 0 4449 4031"/>
                  <a:gd name="T11" fmla="*/ 4449 h 658"/>
                  <a:gd name="T12" fmla="+- 0 963 949"/>
                  <a:gd name="T13" fmla="*/ T12 w 80"/>
                  <a:gd name="T14" fmla="+- 0 4451 4031"/>
                  <a:gd name="T15" fmla="*/ 4451 h 658"/>
                  <a:gd name="T16" fmla="+- 0 988 949"/>
                  <a:gd name="T17" fmla="*/ T16 w 80"/>
                  <a:gd name="T18" fmla="+- 0 4451 4031"/>
                  <a:gd name="T19" fmla="*/ 4451 h 658"/>
                  <a:gd name="T20" fmla="+- 0 986 949"/>
                  <a:gd name="T21" fmla="*/ T20 w 80"/>
                  <a:gd name="T22" fmla="+- 0 4449 4031"/>
                  <a:gd name="T23" fmla="*/ 4449 h 658"/>
                  <a:gd name="T24" fmla="+- 0 988 94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415"/>
                    </a:moveTo>
                    <a:lnTo>
                      <a:pt x="14" y="415"/>
                    </a:lnTo>
                    <a:lnTo>
                      <a:pt x="16" y="418"/>
                    </a:lnTo>
                    <a:lnTo>
                      <a:pt x="14" y="420"/>
                    </a:lnTo>
                    <a:lnTo>
                      <a:pt x="39" y="420"/>
                    </a:lnTo>
                    <a:lnTo>
                      <a:pt x="37" y="418"/>
                    </a:lnTo>
                    <a:lnTo>
                      <a:pt x="3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72" name="Group 953"/>
            <p:cNvGrpSpPr>
              <a:grpSpLocks/>
            </p:cNvGrpSpPr>
            <p:nvPr/>
          </p:nvGrpSpPr>
          <p:grpSpPr bwMode="auto">
            <a:xfrm>
              <a:off x="951" y="4463"/>
              <a:ext cx="75" cy="2"/>
              <a:chOff x="951" y="4463"/>
              <a:chExt cx="75" cy="2"/>
            </a:xfrm>
          </p:grpSpPr>
          <p:sp>
            <p:nvSpPr>
              <p:cNvPr id="38131" name="Freeform 954"/>
              <p:cNvSpPr>
                <a:spLocks/>
              </p:cNvSpPr>
              <p:nvPr/>
            </p:nvSpPr>
            <p:spPr bwMode="auto">
              <a:xfrm>
                <a:off x="951" y="4463"/>
                <a:ext cx="75" cy="2"/>
              </a:xfrm>
              <a:custGeom>
                <a:avLst/>
                <a:gdLst>
                  <a:gd name="T0" fmla="+- 0 951 951"/>
                  <a:gd name="T1" fmla="*/ T0 w 75"/>
                  <a:gd name="T2" fmla="+- 0 1025 951"/>
                  <a:gd name="T3" fmla="*/ T2 w 75"/>
                </a:gdLst>
                <a:ahLst/>
                <a:cxnLst>
                  <a:cxn ang="0">
                    <a:pos x="T1" y="0"/>
                  </a:cxn>
                  <a:cxn ang="0">
                    <a:pos x="T3" y="0"/>
                  </a:cxn>
                </a:cxnLst>
                <a:rect l="0" t="0" r="r" b="b"/>
                <a:pathLst>
                  <a:path w="75">
                    <a:moveTo>
                      <a:pt x="0" y="0"/>
                    </a:moveTo>
                    <a:lnTo>
                      <a:pt x="7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3" name="Group 951"/>
            <p:cNvGrpSpPr>
              <a:grpSpLocks/>
            </p:cNvGrpSpPr>
            <p:nvPr/>
          </p:nvGrpSpPr>
          <p:grpSpPr bwMode="auto">
            <a:xfrm>
              <a:off x="951" y="4449"/>
              <a:ext cx="77" cy="2"/>
              <a:chOff x="951" y="4449"/>
              <a:chExt cx="77" cy="2"/>
            </a:xfrm>
          </p:grpSpPr>
          <p:sp>
            <p:nvSpPr>
              <p:cNvPr id="38130" name="Freeform 952"/>
              <p:cNvSpPr>
                <a:spLocks/>
              </p:cNvSpPr>
              <p:nvPr/>
            </p:nvSpPr>
            <p:spPr bwMode="auto">
              <a:xfrm>
                <a:off x="951" y="4449"/>
                <a:ext cx="77" cy="2"/>
              </a:xfrm>
              <a:custGeom>
                <a:avLst/>
                <a:gdLst>
                  <a:gd name="T0" fmla="+- 0 951 951"/>
                  <a:gd name="T1" fmla="*/ T0 w 77"/>
                  <a:gd name="T2" fmla="+- 0 1027 951"/>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4" name="Group 949"/>
            <p:cNvGrpSpPr>
              <a:grpSpLocks/>
            </p:cNvGrpSpPr>
            <p:nvPr/>
          </p:nvGrpSpPr>
          <p:grpSpPr bwMode="auto">
            <a:xfrm>
              <a:off x="949" y="4465"/>
              <a:ext cx="2" cy="224"/>
              <a:chOff x="949" y="4465"/>
              <a:chExt cx="2" cy="224"/>
            </a:xfrm>
          </p:grpSpPr>
          <p:sp>
            <p:nvSpPr>
              <p:cNvPr id="38129" name="Freeform 950"/>
              <p:cNvSpPr>
                <a:spLocks/>
              </p:cNvSpPr>
              <p:nvPr/>
            </p:nvSpPr>
            <p:spPr bwMode="auto">
              <a:xfrm>
                <a:off x="949"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5" name="Group 947"/>
            <p:cNvGrpSpPr>
              <a:grpSpLocks/>
            </p:cNvGrpSpPr>
            <p:nvPr/>
          </p:nvGrpSpPr>
          <p:grpSpPr bwMode="auto">
            <a:xfrm>
              <a:off x="948" y="4456"/>
              <a:ext cx="3" cy="2"/>
              <a:chOff x="948" y="4456"/>
              <a:chExt cx="3" cy="2"/>
            </a:xfrm>
          </p:grpSpPr>
          <p:sp>
            <p:nvSpPr>
              <p:cNvPr id="38128" name="Freeform 948"/>
              <p:cNvSpPr>
                <a:spLocks/>
              </p:cNvSpPr>
              <p:nvPr/>
            </p:nvSpPr>
            <p:spPr bwMode="auto">
              <a:xfrm>
                <a:off x="948" y="4456"/>
                <a:ext cx="3" cy="2"/>
              </a:xfrm>
              <a:custGeom>
                <a:avLst/>
                <a:gdLst>
                  <a:gd name="T0" fmla="+- 0 948 948"/>
                  <a:gd name="T1" fmla="*/ T0 w 3"/>
                  <a:gd name="T2" fmla="+- 0 951 948"/>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6" name="Group 945"/>
            <p:cNvGrpSpPr>
              <a:grpSpLocks/>
            </p:cNvGrpSpPr>
            <p:nvPr/>
          </p:nvGrpSpPr>
          <p:grpSpPr bwMode="auto">
            <a:xfrm>
              <a:off x="949" y="4031"/>
              <a:ext cx="2" cy="414"/>
              <a:chOff x="949" y="4031"/>
              <a:chExt cx="2" cy="414"/>
            </a:xfrm>
          </p:grpSpPr>
          <p:sp>
            <p:nvSpPr>
              <p:cNvPr id="38127" name="Freeform 946"/>
              <p:cNvSpPr>
                <a:spLocks/>
              </p:cNvSpPr>
              <p:nvPr/>
            </p:nvSpPr>
            <p:spPr bwMode="auto">
              <a:xfrm>
                <a:off x="94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7" name="Group 943"/>
            <p:cNvGrpSpPr>
              <a:grpSpLocks/>
            </p:cNvGrpSpPr>
            <p:nvPr/>
          </p:nvGrpSpPr>
          <p:grpSpPr bwMode="auto">
            <a:xfrm>
              <a:off x="948" y="4463"/>
              <a:ext cx="3" cy="2"/>
              <a:chOff x="948" y="4463"/>
              <a:chExt cx="3" cy="2"/>
            </a:xfrm>
          </p:grpSpPr>
          <p:sp>
            <p:nvSpPr>
              <p:cNvPr id="38126" name="Freeform 944"/>
              <p:cNvSpPr>
                <a:spLocks/>
              </p:cNvSpPr>
              <p:nvPr/>
            </p:nvSpPr>
            <p:spPr bwMode="auto">
              <a:xfrm>
                <a:off x="948" y="4463"/>
                <a:ext cx="3" cy="2"/>
              </a:xfrm>
              <a:custGeom>
                <a:avLst/>
                <a:gdLst>
                  <a:gd name="T0" fmla="+- 0 948 948"/>
                  <a:gd name="T1" fmla="*/ T0 w 3"/>
                  <a:gd name="T2" fmla="+- 0 951 948"/>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8" name="Group 940"/>
            <p:cNvGrpSpPr>
              <a:grpSpLocks/>
            </p:cNvGrpSpPr>
            <p:nvPr/>
          </p:nvGrpSpPr>
          <p:grpSpPr bwMode="auto">
            <a:xfrm>
              <a:off x="948" y="4449"/>
              <a:ext cx="3" cy="2"/>
              <a:chOff x="948" y="4449"/>
              <a:chExt cx="3" cy="2"/>
            </a:xfrm>
          </p:grpSpPr>
          <p:sp>
            <p:nvSpPr>
              <p:cNvPr id="38124" name="Freeform 942"/>
              <p:cNvSpPr>
                <a:spLocks/>
              </p:cNvSpPr>
              <p:nvPr/>
            </p:nvSpPr>
            <p:spPr bwMode="auto">
              <a:xfrm>
                <a:off x="948" y="4449"/>
                <a:ext cx="3" cy="2"/>
              </a:xfrm>
              <a:custGeom>
                <a:avLst/>
                <a:gdLst>
                  <a:gd name="T0" fmla="+- 0 948 948"/>
                  <a:gd name="T1" fmla="*/ T0 w 3"/>
                  <a:gd name="T2" fmla="+- 0 951 948"/>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125" name="Picture 9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79" name="Group 938"/>
            <p:cNvGrpSpPr>
              <a:grpSpLocks/>
            </p:cNvGrpSpPr>
            <p:nvPr/>
          </p:nvGrpSpPr>
          <p:grpSpPr bwMode="auto">
            <a:xfrm>
              <a:off x="934" y="4019"/>
              <a:ext cx="3" cy="656"/>
              <a:chOff x="934" y="4019"/>
              <a:chExt cx="3" cy="656"/>
            </a:xfrm>
          </p:grpSpPr>
          <p:sp>
            <p:nvSpPr>
              <p:cNvPr id="38123" name="Freeform 939"/>
              <p:cNvSpPr>
                <a:spLocks/>
              </p:cNvSpPr>
              <p:nvPr/>
            </p:nvSpPr>
            <p:spPr bwMode="auto">
              <a:xfrm>
                <a:off x="934" y="4019"/>
                <a:ext cx="3" cy="656"/>
              </a:xfrm>
              <a:custGeom>
                <a:avLst/>
                <a:gdLst>
                  <a:gd name="T0" fmla="+- 0 934 934"/>
                  <a:gd name="T1" fmla="*/ T0 w 3"/>
                  <a:gd name="T2" fmla="+- 0 4675 4019"/>
                  <a:gd name="T3" fmla="*/ 4675 h 656"/>
                  <a:gd name="T4" fmla="+- 0 936 934"/>
                  <a:gd name="T5" fmla="*/ T4 w 3"/>
                  <a:gd name="T6" fmla="+- 0 4675 4019"/>
                  <a:gd name="T7" fmla="*/ 4675 h 656"/>
                  <a:gd name="T8" fmla="+- 0 936 934"/>
                  <a:gd name="T9" fmla="*/ T8 w 3"/>
                  <a:gd name="T10" fmla="+- 0 4019 4019"/>
                  <a:gd name="T11" fmla="*/ 4019 h 656"/>
                  <a:gd name="T12" fmla="+- 0 934 934"/>
                  <a:gd name="T13" fmla="*/ T12 w 3"/>
                  <a:gd name="T14" fmla="+- 0 4019 4019"/>
                  <a:gd name="T15" fmla="*/ 4019 h 656"/>
                  <a:gd name="T16" fmla="+- 0 934 93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0" name="Group 936"/>
            <p:cNvGrpSpPr>
              <a:grpSpLocks/>
            </p:cNvGrpSpPr>
            <p:nvPr/>
          </p:nvGrpSpPr>
          <p:grpSpPr bwMode="auto">
            <a:xfrm>
              <a:off x="934" y="4018"/>
              <a:ext cx="82" cy="2"/>
              <a:chOff x="934" y="4018"/>
              <a:chExt cx="82" cy="2"/>
            </a:xfrm>
          </p:grpSpPr>
          <p:sp>
            <p:nvSpPr>
              <p:cNvPr id="38122" name="Freeform 937"/>
              <p:cNvSpPr>
                <a:spLocks/>
              </p:cNvSpPr>
              <p:nvPr/>
            </p:nvSpPr>
            <p:spPr bwMode="auto">
              <a:xfrm>
                <a:off x="934" y="4018"/>
                <a:ext cx="82" cy="2"/>
              </a:xfrm>
              <a:custGeom>
                <a:avLst/>
                <a:gdLst>
                  <a:gd name="T0" fmla="+- 0 934 934"/>
                  <a:gd name="T1" fmla="*/ T0 w 82"/>
                  <a:gd name="T2" fmla="+- 0 1015 93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81" name="Group 934"/>
            <p:cNvGrpSpPr>
              <a:grpSpLocks/>
            </p:cNvGrpSpPr>
            <p:nvPr/>
          </p:nvGrpSpPr>
          <p:grpSpPr bwMode="auto">
            <a:xfrm>
              <a:off x="935" y="4674"/>
              <a:ext cx="80" cy="2"/>
              <a:chOff x="935" y="4674"/>
              <a:chExt cx="80" cy="2"/>
            </a:xfrm>
          </p:grpSpPr>
          <p:sp>
            <p:nvSpPr>
              <p:cNvPr id="38121" name="Freeform 935"/>
              <p:cNvSpPr>
                <a:spLocks/>
              </p:cNvSpPr>
              <p:nvPr/>
            </p:nvSpPr>
            <p:spPr bwMode="auto">
              <a:xfrm>
                <a:off x="935" y="4674"/>
                <a:ext cx="80" cy="2"/>
              </a:xfrm>
              <a:custGeom>
                <a:avLst/>
                <a:gdLst>
                  <a:gd name="T0" fmla="+- 0 935 935"/>
                  <a:gd name="T1" fmla="*/ T0 w 80"/>
                  <a:gd name="T2" fmla="+- 0 1015 93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82" name="Group 932"/>
            <p:cNvGrpSpPr>
              <a:grpSpLocks/>
            </p:cNvGrpSpPr>
            <p:nvPr/>
          </p:nvGrpSpPr>
          <p:grpSpPr bwMode="auto">
            <a:xfrm>
              <a:off x="936" y="4672"/>
              <a:ext cx="80" cy="2"/>
              <a:chOff x="936" y="4672"/>
              <a:chExt cx="80" cy="2"/>
            </a:xfrm>
          </p:grpSpPr>
          <p:sp>
            <p:nvSpPr>
              <p:cNvPr id="38120" name="Freeform 933"/>
              <p:cNvSpPr>
                <a:spLocks/>
              </p:cNvSpPr>
              <p:nvPr/>
            </p:nvSpPr>
            <p:spPr bwMode="auto">
              <a:xfrm>
                <a:off x="936" y="4672"/>
                <a:ext cx="80" cy="2"/>
              </a:xfrm>
              <a:custGeom>
                <a:avLst/>
                <a:gdLst>
                  <a:gd name="T0" fmla="+- 0 936 936"/>
                  <a:gd name="T1" fmla="*/ T0 w 80"/>
                  <a:gd name="T2" fmla="+- 0 1015 93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83" name="Group 928"/>
            <p:cNvGrpSpPr>
              <a:grpSpLocks/>
            </p:cNvGrpSpPr>
            <p:nvPr/>
          </p:nvGrpSpPr>
          <p:grpSpPr bwMode="auto">
            <a:xfrm>
              <a:off x="964" y="4125"/>
              <a:ext cx="38" cy="66"/>
              <a:chOff x="964" y="4125"/>
              <a:chExt cx="38" cy="66"/>
            </a:xfrm>
          </p:grpSpPr>
          <p:sp>
            <p:nvSpPr>
              <p:cNvPr id="38117" name="Freeform 931"/>
              <p:cNvSpPr>
                <a:spLocks/>
              </p:cNvSpPr>
              <p:nvPr/>
            </p:nvSpPr>
            <p:spPr bwMode="auto">
              <a:xfrm>
                <a:off x="964" y="4125"/>
                <a:ext cx="38" cy="66"/>
              </a:xfrm>
              <a:custGeom>
                <a:avLst/>
                <a:gdLst>
                  <a:gd name="T0" fmla="+- 0 999 964"/>
                  <a:gd name="T1" fmla="*/ T0 w 38"/>
                  <a:gd name="T2" fmla="+- 0 4184 4125"/>
                  <a:gd name="T3" fmla="*/ 4184 h 66"/>
                  <a:gd name="T4" fmla="+- 0 966 964"/>
                  <a:gd name="T5" fmla="*/ T4 w 38"/>
                  <a:gd name="T6" fmla="+- 0 4184 4125"/>
                  <a:gd name="T7" fmla="*/ 4184 h 66"/>
                  <a:gd name="T8" fmla="+- 0 965 964"/>
                  <a:gd name="T9" fmla="*/ T8 w 38"/>
                  <a:gd name="T10" fmla="+- 0 4185 4125"/>
                  <a:gd name="T11" fmla="*/ 4185 h 66"/>
                  <a:gd name="T12" fmla="+- 0 964 964"/>
                  <a:gd name="T13" fmla="*/ T12 w 38"/>
                  <a:gd name="T14" fmla="+- 0 4185 4125"/>
                  <a:gd name="T15" fmla="*/ 4185 h 66"/>
                  <a:gd name="T16" fmla="+- 0 964 964"/>
                  <a:gd name="T17" fmla="*/ T16 w 38"/>
                  <a:gd name="T18" fmla="+- 0 4186 4125"/>
                  <a:gd name="T19" fmla="*/ 4186 h 66"/>
                  <a:gd name="T20" fmla="+- 0 964 964"/>
                  <a:gd name="T21" fmla="*/ T20 w 38"/>
                  <a:gd name="T22" fmla="+- 0 4190 4125"/>
                  <a:gd name="T23" fmla="*/ 4190 h 66"/>
                  <a:gd name="T24" fmla="+- 0 964 964"/>
                  <a:gd name="T25" fmla="*/ T24 w 38"/>
                  <a:gd name="T26" fmla="+- 0 4191 4125"/>
                  <a:gd name="T27" fmla="*/ 4191 h 66"/>
                  <a:gd name="T28" fmla="+- 0 965 964"/>
                  <a:gd name="T29" fmla="*/ T28 w 38"/>
                  <a:gd name="T30" fmla="+- 0 4191 4125"/>
                  <a:gd name="T31" fmla="*/ 4191 h 66"/>
                  <a:gd name="T32" fmla="+- 0 1000 964"/>
                  <a:gd name="T33" fmla="*/ T32 w 38"/>
                  <a:gd name="T34" fmla="+- 0 4191 4125"/>
                  <a:gd name="T35" fmla="*/ 4191 h 66"/>
                  <a:gd name="T36" fmla="+- 0 1001 964"/>
                  <a:gd name="T37" fmla="*/ T36 w 38"/>
                  <a:gd name="T38" fmla="+- 0 4191 4125"/>
                  <a:gd name="T39" fmla="*/ 4191 h 66"/>
                  <a:gd name="T40" fmla="+- 0 1001 964"/>
                  <a:gd name="T41" fmla="*/ T40 w 38"/>
                  <a:gd name="T42" fmla="+- 0 4190 4125"/>
                  <a:gd name="T43" fmla="*/ 4190 h 66"/>
                  <a:gd name="T44" fmla="+- 0 1001 964"/>
                  <a:gd name="T45" fmla="*/ T44 w 38"/>
                  <a:gd name="T46" fmla="+- 0 4186 4125"/>
                  <a:gd name="T47" fmla="*/ 4186 h 66"/>
                  <a:gd name="T48" fmla="+- 0 1001 964"/>
                  <a:gd name="T49" fmla="*/ T48 w 38"/>
                  <a:gd name="T50" fmla="+- 0 4185 4125"/>
                  <a:gd name="T51" fmla="*/ 4185 h 66"/>
                  <a:gd name="T52" fmla="+- 0 1000 964"/>
                  <a:gd name="T53" fmla="*/ T52 w 38"/>
                  <a:gd name="T54" fmla="+- 0 4185 4125"/>
                  <a:gd name="T55" fmla="*/ 4185 h 66"/>
                  <a:gd name="T56" fmla="+- 0 999 964"/>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8" name="Freeform 930"/>
              <p:cNvSpPr>
                <a:spLocks/>
              </p:cNvSpPr>
              <p:nvPr/>
            </p:nvSpPr>
            <p:spPr bwMode="auto">
              <a:xfrm>
                <a:off x="964" y="4125"/>
                <a:ext cx="38" cy="66"/>
              </a:xfrm>
              <a:custGeom>
                <a:avLst/>
                <a:gdLst>
                  <a:gd name="T0" fmla="+- 0 988 964"/>
                  <a:gd name="T1" fmla="*/ T0 w 38"/>
                  <a:gd name="T2" fmla="+- 0 4135 4125"/>
                  <a:gd name="T3" fmla="*/ 4135 h 66"/>
                  <a:gd name="T4" fmla="+- 0 979 964"/>
                  <a:gd name="T5" fmla="*/ T4 w 38"/>
                  <a:gd name="T6" fmla="+- 0 4135 4125"/>
                  <a:gd name="T7" fmla="*/ 4135 h 66"/>
                  <a:gd name="T8" fmla="+- 0 979 964"/>
                  <a:gd name="T9" fmla="*/ T8 w 38"/>
                  <a:gd name="T10" fmla="+- 0 4184 4125"/>
                  <a:gd name="T11" fmla="*/ 4184 h 66"/>
                  <a:gd name="T12" fmla="+- 0 988 964"/>
                  <a:gd name="T13" fmla="*/ T12 w 38"/>
                  <a:gd name="T14" fmla="+- 0 4184 4125"/>
                  <a:gd name="T15" fmla="*/ 4184 h 66"/>
                  <a:gd name="T16" fmla="+- 0 988 964"/>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9" name="Freeform 929"/>
              <p:cNvSpPr>
                <a:spLocks/>
              </p:cNvSpPr>
              <p:nvPr/>
            </p:nvSpPr>
            <p:spPr bwMode="auto">
              <a:xfrm>
                <a:off x="964" y="4125"/>
                <a:ext cx="38" cy="66"/>
              </a:xfrm>
              <a:custGeom>
                <a:avLst/>
                <a:gdLst>
                  <a:gd name="T0" fmla="+- 0 986 964"/>
                  <a:gd name="T1" fmla="*/ T0 w 38"/>
                  <a:gd name="T2" fmla="+- 0 4125 4125"/>
                  <a:gd name="T3" fmla="*/ 4125 h 66"/>
                  <a:gd name="T4" fmla="+- 0 964 964"/>
                  <a:gd name="T5" fmla="*/ T4 w 38"/>
                  <a:gd name="T6" fmla="+- 0 4141 4125"/>
                  <a:gd name="T7" fmla="*/ 4141 h 66"/>
                  <a:gd name="T8" fmla="+- 0 964 964"/>
                  <a:gd name="T9" fmla="*/ T8 w 38"/>
                  <a:gd name="T10" fmla="+- 0 4142 4125"/>
                  <a:gd name="T11" fmla="*/ 4142 h 66"/>
                  <a:gd name="T12" fmla="+- 0 965 964"/>
                  <a:gd name="T13" fmla="*/ T12 w 38"/>
                  <a:gd name="T14" fmla="+- 0 4143 4125"/>
                  <a:gd name="T15" fmla="*/ 4143 h 66"/>
                  <a:gd name="T16" fmla="+- 0 967 964"/>
                  <a:gd name="T17" fmla="*/ T16 w 38"/>
                  <a:gd name="T18" fmla="+- 0 4142 4125"/>
                  <a:gd name="T19" fmla="*/ 4142 h 66"/>
                  <a:gd name="T20" fmla="+- 0 979 964"/>
                  <a:gd name="T21" fmla="*/ T20 w 38"/>
                  <a:gd name="T22" fmla="+- 0 4135 4125"/>
                  <a:gd name="T23" fmla="*/ 4135 h 66"/>
                  <a:gd name="T24" fmla="+- 0 988 964"/>
                  <a:gd name="T25" fmla="*/ T24 w 38"/>
                  <a:gd name="T26" fmla="+- 0 4135 4125"/>
                  <a:gd name="T27" fmla="*/ 4135 h 66"/>
                  <a:gd name="T28" fmla="+- 0 988 964"/>
                  <a:gd name="T29" fmla="*/ T28 w 38"/>
                  <a:gd name="T30" fmla="+- 0 4126 4125"/>
                  <a:gd name="T31" fmla="*/ 4126 h 66"/>
                  <a:gd name="T32" fmla="+- 0 987 964"/>
                  <a:gd name="T33" fmla="*/ T32 w 38"/>
                  <a:gd name="T34" fmla="+- 0 4126 4125"/>
                  <a:gd name="T35" fmla="*/ 4126 h 66"/>
                  <a:gd name="T36" fmla="+- 0 986 964"/>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4" name="Group 925"/>
            <p:cNvGrpSpPr>
              <a:grpSpLocks/>
            </p:cNvGrpSpPr>
            <p:nvPr/>
          </p:nvGrpSpPr>
          <p:grpSpPr bwMode="auto">
            <a:xfrm>
              <a:off x="959" y="4248"/>
              <a:ext cx="45" cy="68"/>
              <a:chOff x="959" y="4248"/>
              <a:chExt cx="45" cy="68"/>
            </a:xfrm>
          </p:grpSpPr>
          <p:sp>
            <p:nvSpPr>
              <p:cNvPr id="38115" name="Freeform 927"/>
              <p:cNvSpPr>
                <a:spLocks/>
              </p:cNvSpPr>
              <p:nvPr/>
            </p:nvSpPr>
            <p:spPr bwMode="auto">
              <a:xfrm>
                <a:off x="959" y="4248"/>
                <a:ext cx="45" cy="68"/>
              </a:xfrm>
              <a:custGeom>
                <a:avLst/>
                <a:gdLst>
                  <a:gd name="T0" fmla="+- 0 986 959"/>
                  <a:gd name="T1" fmla="*/ T0 w 45"/>
                  <a:gd name="T2" fmla="+- 0 4248 4248"/>
                  <a:gd name="T3" fmla="*/ 4248 h 68"/>
                  <a:gd name="T4" fmla="+- 0 977 959"/>
                  <a:gd name="T5" fmla="*/ T4 w 45"/>
                  <a:gd name="T6" fmla="+- 0 4248 4248"/>
                  <a:gd name="T7" fmla="*/ 4248 h 68"/>
                  <a:gd name="T8" fmla="+- 0 974 959"/>
                  <a:gd name="T9" fmla="*/ T8 w 45"/>
                  <a:gd name="T10" fmla="+- 0 4249 4248"/>
                  <a:gd name="T11" fmla="*/ 4249 h 68"/>
                  <a:gd name="T12" fmla="+- 0 959 959"/>
                  <a:gd name="T13" fmla="*/ T12 w 45"/>
                  <a:gd name="T14" fmla="+- 0 4287 4248"/>
                  <a:gd name="T15" fmla="*/ 4287 h 68"/>
                  <a:gd name="T16" fmla="+- 0 959 959"/>
                  <a:gd name="T17" fmla="*/ T16 w 45"/>
                  <a:gd name="T18" fmla="+- 0 4292 4248"/>
                  <a:gd name="T19" fmla="*/ 4292 h 68"/>
                  <a:gd name="T20" fmla="+- 0 976 959"/>
                  <a:gd name="T21" fmla="*/ T20 w 45"/>
                  <a:gd name="T22" fmla="+- 0 4316 4248"/>
                  <a:gd name="T23" fmla="*/ 4316 h 68"/>
                  <a:gd name="T24" fmla="+- 0 984 959"/>
                  <a:gd name="T25" fmla="*/ T24 w 45"/>
                  <a:gd name="T26" fmla="+- 0 4316 4248"/>
                  <a:gd name="T27" fmla="*/ 4316 h 68"/>
                  <a:gd name="T28" fmla="+- 0 988 959"/>
                  <a:gd name="T29" fmla="*/ T28 w 45"/>
                  <a:gd name="T30" fmla="+- 0 4315 4248"/>
                  <a:gd name="T31" fmla="*/ 4315 h 68"/>
                  <a:gd name="T32" fmla="+- 0 994 959"/>
                  <a:gd name="T33" fmla="*/ T32 w 45"/>
                  <a:gd name="T34" fmla="+- 0 4311 4248"/>
                  <a:gd name="T35" fmla="*/ 4311 h 68"/>
                  <a:gd name="T36" fmla="+- 0 996 959"/>
                  <a:gd name="T37" fmla="*/ T36 w 45"/>
                  <a:gd name="T38" fmla="+- 0 4309 4248"/>
                  <a:gd name="T39" fmla="*/ 4309 h 68"/>
                  <a:gd name="T40" fmla="+- 0 997 959"/>
                  <a:gd name="T41" fmla="*/ T40 w 45"/>
                  <a:gd name="T42" fmla="+- 0 4308 4248"/>
                  <a:gd name="T43" fmla="*/ 4308 h 68"/>
                  <a:gd name="T44" fmla="+- 0 978 959"/>
                  <a:gd name="T45" fmla="*/ T44 w 45"/>
                  <a:gd name="T46" fmla="+- 0 4308 4248"/>
                  <a:gd name="T47" fmla="*/ 4308 h 68"/>
                  <a:gd name="T48" fmla="+- 0 976 959"/>
                  <a:gd name="T49" fmla="*/ T48 w 45"/>
                  <a:gd name="T50" fmla="+- 0 4308 4248"/>
                  <a:gd name="T51" fmla="*/ 4308 h 68"/>
                  <a:gd name="T52" fmla="+- 0 967 959"/>
                  <a:gd name="T53" fmla="*/ T52 w 45"/>
                  <a:gd name="T54" fmla="+- 0 4287 4248"/>
                  <a:gd name="T55" fmla="*/ 4287 h 68"/>
                  <a:gd name="T56" fmla="+- 0 968 959"/>
                  <a:gd name="T57" fmla="*/ T56 w 45"/>
                  <a:gd name="T58" fmla="+- 0 4274 4248"/>
                  <a:gd name="T59" fmla="*/ 4274 h 68"/>
                  <a:gd name="T60" fmla="+- 0 978 959"/>
                  <a:gd name="T61" fmla="*/ T60 w 45"/>
                  <a:gd name="T62" fmla="+- 0 4255 4248"/>
                  <a:gd name="T63" fmla="*/ 4255 h 68"/>
                  <a:gd name="T64" fmla="+- 0 998 959"/>
                  <a:gd name="T65" fmla="*/ T64 w 45"/>
                  <a:gd name="T66" fmla="+- 0 4255 4248"/>
                  <a:gd name="T67" fmla="*/ 4255 h 68"/>
                  <a:gd name="T68" fmla="+- 0 997 959"/>
                  <a:gd name="T69" fmla="*/ T68 w 45"/>
                  <a:gd name="T70" fmla="+- 0 4254 4248"/>
                  <a:gd name="T71" fmla="*/ 4254 h 68"/>
                  <a:gd name="T72" fmla="+- 0 995 959"/>
                  <a:gd name="T73" fmla="*/ T72 w 45"/>
                  <a:gd name="T74" fmla="+- 0 4252 4248"/>
                  <a:gd name="T75" fmla="*/ 4252 h 68"/>
                  <a:gd name="T76" fmla="+- 0 989 959"/>
                  <a:gd name="T77" fmla="*/ T76 w 45"/>
                  <a:gd name="T78" fmla="+- 0 4249 4248"/>
                  <a:gd name="T79" fmla="*/ 4249 h 68"/>
                  <a:gd name="T80" fmla="+- 0 986 95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6" name="Freeform 926"/>
              <p:cNvSpPr>
                <a:spLocks/>
              </p:cNvSpPr>
              <p:nvPr/>
            </p:nvSpPr>
            <p:spPr bwMode="auto">
              <a:xfrm>
                <a:off x="959" y="4248"/>
                <a:ext cx="45" cy="68"/>
              </a:xfrm>
              <a:custGeom>
                <a:avLst/>
                <a:gdLst>
                  <a:gd name="T0" fmla="+- 0 998 959"/>
                  <a:gd name="T1" fmla="*/ T0 w 45"/>
                  <a:gd name="T2" fmla="+- 0 4255 4248"/>
                  <a:gd name="T3" fmla="*/ 4255 h 68"/>
                  <a:gd name="T4" fmla="+- 0 981 959"/>
                  <a:gd name="T5" fmla="*/ T4 w 45"/>
                  <a:gd name="T6" fmla="+- 0 4255 4248"/>
                  <a:gd name="T7" fmla="*/ 4255 h 68"/>
                  <a:gd name="T8" fmla="+- 0 985 959"/>
                  <a:gd name="T9" fmla="*/ T8 w 45"/>
                  <a:gd name="T10" fmla="+- 0 4256 4248"/>
                  <a:gd name="T11" fmla="*/ 4256 h 68"/>
                  <a:gd name="T12" fmla="+- 0 989 959"/>
                  <a:gd name="T13" fmla="*/ T12 w 45"/>
                  <a:gd name="T14" fmla="+- 0 4258 4248"/>
                  <a:gd name="T15" fmla="*/ 4258 h 68"/>
                  <a:gd name="T16" fmla="+- 0 994 959"/>
                  <a:gd name="T17" fmla="*/ T16 w 45"/>
                  <a:gd name="T18" fmla="+- 0 4287 4248"/>
                  <a:gd name="T19" fmla="*/ 4287 h 68"/>
                  <a:gd name="T20" fmla="+- 0 994 959"/>
                  <a:gd name="T21" fmla="*/ T20 w 45"/>
                  <a:gd name="T22" fmla="+- 0 4290 4248"/>
                  <a:gd name="T23" fmla="*/ 4290 h 68"/>
                  <a:gd name="T24" fmla="+- 0 983 959"/>
                  <a:gd name="T25" fmla="*/ T24 w 45"/>
                  <a:gd name="T26" fmla="+- 0 4308 4248"/>
                  <a:gd name="T27" fmla="*/ 4308 h 68"/>
                  <a:gd name="T28" fmla="+- 0 997 959"/>
                  <a:gd name="T29" fmla="*/ T28 w 45"/>
                  <a:gd name="T30" fmla="+- 0 4308 4248"/>
                  <a:gd name="T31" fmla="*/ 4308 h 68"/>
                  <a:gd name="T32" fmla="+- 0 1000 959"/>
                  <a:gd name="T33" fmla="*/ T32 w 45"/>
                  <a:gd name="T34" fmla="+- 0 4303 4248"/>
                  <a:gd name="T35" fmla="*/ 4303 h 68"/>
                  <a:gd name="T36" fmla="+- 0 1001 959"/>
                  <a:gd name="T37" fmla="*/ T36 w 45"/>
                  <a:gd name="T38" fmla="+- 0 4300 4248"/>
                  <a:gd name="T39" fmla="*/ 4300 h 68"/>
                  <a:gd name="T40" fmla="+- 0 1003 959"/>
                  <a:gd name="T41" fmla="*/ T40 w 45"/>
                  <a:gd name="T42" fmla="+- 0 4291 4248"/>
                  <a:gd name="T43" fmla="*/ 4291 h 68"/>
                  <a:gd name="T44" fmla="+- 0 1003 959"/>
                  <a:gd name="T45" fmla="*/ T44 w 45"/>
                  <a:gd name="T46" fmla="+- 0 4287 4248"/>
                  <a:gd name="T47" fmla="*/ 4287 h 68"/>
                  <a:gd name="T48" fmla="+- 0 1003 959"/>
                  <a:gd name="T49" fmla="*/ T48 w 45"/>
                  <a:gd name="T50" fmla="+- 0 4274 4248"/>
                  <a:gd name="T51" fmla="*/ 4274 h 68"/>
                  <a:gd name="T52" fmla="+- 0 1003 959"/>
                  <a:gd name="T53" fmla="*/ T52 w 45"/>
                  <a:gd name="T54" fmla="+- 0 4272 4248"/>
                  <a:gd name="T55" fmla="*/ 4272 h 68"/>
                  <a:gd name="T56" fmla="+- 0 1003 959"/>
                  <a:gd name="T57" fmla="*/ T56 w 45"/>
                  <a:gd name="T58" fmla="+- 0 4271 4248"/>
                  <a:gd name="T59" fmla="*/ 4271 h 68"/>
                  <a:gd name="T60" fmla="+- 0 1001 959"/>
                  <a:gd name="T61" fmla="*/ T60 w 45"/>
                  <a:gd name="T62" fmla="+- 0 4263 4248"/>
                  <a:gd name="T63" fmla="*/ 4263 h 68"/>
                  <a:gd name="T64" fmla="+- 0 1000 959"/>
                  <a:gd name="T65" fmla="*/ T64 w 45"/>
                  <a:gd name="T66" fmla="+- 0 4260 4248"/>
                  <a:gd name="T67" fmla="*/ 4260 h 68"/>
                  <a:gd name="T68" fmla="+- 0 998 95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5" name="Group 921"/>
            <p:cNvGrpSpPr>
              <a:grpSpLocks/>
            </p:cNvGrpSpPr>
            <p:nvPr/>
          </p:nvGrpSpPr>
          <p:grpSpPr bwMode="auto">
            <a:xfrm>
              <a:off x="964" y="4372"/>
              <a:ext cx="38" cy="66"/>
              <a:chOff x="964" y="4372"/>
              <a:chExt cx="38" cy="66"/>
            </a:xfrm>
          </p:grpSpPr>
          <p:sp>
            <p:nvSpPr>
              <p:cNvPr id="38112" name="Freeform 924"/>
              <p:cNvSpPr>
                <a:spLocks/>
              </p:cNvSpPr>
              <p:nvPr/>
            </p:nvSpPr>
            <p:spPr bwMode="auto">
              <a:xfrm>
                <a:off x="964" y="4372"/>
                <a:ext cx="38" cy="66"/>
              </a:xfrm>
              <a:custGeom>
                <a:avLst/>
                <a:gdLst>
                  <a:gd name="T0" fmla="+- 0 999 964"/>
                  <a:gd name="T1" fmla="*/ T0 w 38"/>
                  <a:gd name="T2" fmla="+- 0 4431 4372"/>
                  <a:gd name="T3" fmla="*/ 4431 h 66"/>
                  <a:gd name="T4" fmla="+- 0 966 964"/>
                  <a:gd name="T5" fmla="*/ T4 w 38"/>
                  <a:gd name="T6" fmla="+- 0 4431 4372"/>
                  <a:gd name="T7" fmla="*/ 4431 h 66"/>
                  <a:gd name="T8" fmla="+- 0 965 964"/>
                  <a:gd name="T9" fmla="*/ T8 w 38"/>
                  <a:gd name="T10" fmla="+- 0 4431 4372"/>
                  <a:gd name="T11" fmla="*/ 4431 h 66"/>
                  <a:gd name="T12" fmla="+- 0 964 964"/>
                  <a:gd name="T13" fmla="*/ T12 w 38"/>
                  <a:gd name="T14" fmla="+- 0 4432 4372"/>
                  <a:gd name="T15" fmla="*/ 4432 h 66"/>
                  <a:gd name="T16" fmla="+- 0 964 964"/>
                  <a:gd name="T17" fmla="*/ T16 w 38"/>
                  <a:gd name="T18" fmla="+- 0 4433 4372"/>
                  <a:gd name="T19" fmla="*/ 4433 h 66"/>
                  <a:gd name="T20" fmla="+- 0 964 964"/>
                  <a:gd name="T21" fmla="*/ T20 w 38"/>
                  <a:gd name="T22" fmla="+- 0 4436 4372"/>
                  <a:gd name="T23" fmla="*/ 4436 h 66"/>
                  <a:gd name="T24" fmla="+- 0 964 964"/>
                  <a:gd name="T25" fmla="*/ T24 w 38"/>
                  <a:gd name="T26" fmla="+- 0 4437 4372"/>
                  <a:gd name="T27" fmla="*/ 4437 h 66"/>
                  <a:gd name="T28" fmla="+- 0 965 964"/>
                  <a:gd name="T29" fmla="*/ T28 w 38"/>
                  <a:gd name="T30" fmla="+- 0 4438 4372"/>
                  <a:gd name="T31" fmla="*/ 4438 h 66"/>
                  <a:gd name="T32" fmla="+- 0 1000 964"/>
                  <a:gd name="T33" fmla="*/ T32 w 38"/>
                  <a:gd name="T34" fmla="+- 0 4438 4372"/>
                  <a:gd name="T35" fmla="*/ 4438 h 66"/>
                  <a:gd name="T36" fmla="+- 0 1001 964"/>
                  <a:gd name="T37" fmla="*/ T36 w 38"/>
                  <a:gd name="T38" fmla="+- 0 4437 4372"/>
                  <a:gd name="T39" fmla="*/ 4437 h 66"/>
                  <a:gd name="T40" fmla="+- 0 1001 964"/>
                  <a:gd name="T41" fmla="*/ T40 w 38"/>
                  <a:gd name="T42" fmla="+- 0 4436 4372"/>
                  <a:gd name="T43" fmla="*/ 4436 h 66"/>
                  <a:gd name="T44" fmla="+- 0 1001 964"/>
                  <a:gd name="T45" fmla="*/ T44 w 38"/>
                  <a:gd name="T46" fmla="+- 0 4433 4372"/>
                  <a:gd name="T47" fmla="*/ 4433 h 66"/>
                  <a:gd name="T48" fmla="+- 0 1001 964"/>
                  <a:gd name="T49" fmla="*/ T48 w 38"/>
                  <a:gd name="T50" fmla="+- 0 4432 4372"/>
                  <a:gd name="T51" fmla="*/ 4432 h 66"/>
                  <a:gd name="T52" fmla="+- 0 1000 964"/>
                  <a:gd name="T53" fmla="*/ T52 w 38"/>
                  <a:gd name="T54" fmla="+- 0 4431 4372"/>
                  <a:gd name="T55" fmla="*/ 4431 h 66"/>
                  <a:gd name="T56" fmla="+- 0 999 964"/>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3" name="Freeform 923"/>
              <p:cNvSpPr>
                <a:spLocks/>
              </p:cNvSpPr>
              <p:nvPr/>
            </p:nvSpPr>
            <p:spPr bwMode="auto">
              <a:xfrm>
                <a:off x="964" y="4372"/>
                <a:ext cx="38" cy="66"/>
              </a:xfrm>
              <a:custGeom>
                <a:avLst/>
                <a:gdLst>
                  <a:gd name="T0" fmla="+- 0 988 964"/>
                  <a:gd name="T1" fmla="*/ T0 w 38"/>
                  <a:gd name="T2" fmla="+- 0 4381 4372"/>
                  <a:gd name="T3" fmla="*/ 4381 h 66"/>
                  <a:gd name="T4" fmla="+- 0 979 964"/>
                  <a:gd name="T5" fmla="*/ T4 w 38"/>
                  <a:gd name="T6" fmla="+- 0 4381 4372"/>
                  <a:gd name="T7" fmla="*/ 4381 h 66"/>
                  <a:gd name="T8" fmla="+- 0 979 964"/>
                  <a:gd name="T9" fmla="*/ T8 w 38"/>
                  <a:gd name="T10" fmla="+- 0 4431 4372"/>
                  <a:gd name="T11" fmla="*/ 4431 h 66"/>
                  <a:gd name="T12" fmla="+- 0 988 964"/>
                  <a:gd name="T13" fmla="*/ T12 w 38"/>
                  <a:gd name="T14" fmla="+- 0 4431 4372"/>
                  <a:gd name="T15" fmla="*/ 4431 h 66"/>
                  <a:gd name="T16" fmla="+- 0 988 964"/>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4" name="Freeform 922"/>
              <p:cNvSpPr>
                <a:spLocks/>
              </p:cNvSpPr>
              <p:nvPr/>
            </p:nvSpPr>
            <p:spPr bwMode="auto">
              <a:xfrm>
                <a:off x="964" y="4372"/>
                <a:ext cx="38" cy="66"/>
              </a:xfrm>
              <a:custGeom>
                <a:avLst/>
                <a:gdLst>
                  <a:gd name="T0" fmla="+- 0 986 964"/>
                  <a:gd name="T1" fmla="*/ T0 w 38"/>
                  <a:gd name="T2" fmla="+- 0 4372 4372"/>
                  <a:gd name="T3" fmla="*/ 4372 h 66"/>
                  <a:gd name="T4" fmla="+- 0 964 964"/>
                  <a:gd name="T5" fmla="*/ T4 w 38"/>
                  <a:gd name="T6" fmla="+- 0 4388 4372"/>
                  <a:gd name="T7" fmla="*/ 4388 h 66"/>
                  <a:gd name="T8" fmla="+- 0 964 964"/>
                  <a:gd name="T9" fmla="*/ T8 w 38"/>
                  <a:gd name="T10" fmla="+- 0 4389 4372"/>
                  <a:gd name="T11" fmla="*/ 4389 h 66"/>
                  <a:gd name="T12" fmla="+- 0 965 964"/>
                  <a:gd name="T13" fmla="*/ T12 w 38"/>
                  <a:gd name="T14" fmla="+- 0 4389 4372"/>
                  <a:gd name="T15" fmla="*/ 4389 h 66"/>
                  <a:gd name="T16" fmla="+- 0 967 964"/>
                  <a:gd name="T17" fmla="*/ T16 w 38"/>
                  <a:gd name="T18" fmla="+- 0 4388 4372"/>
                  <a:gd name="T19" fmla="*/ 4388 h 66"/>
                  <a:gd name="T20" fmla="+- 0 979 964"/>
                  <a:gd name="T21" fmla="*/ T20 w 38"/>
                  <a:gd name="T22" fmla="+- 0 4381 4372"/>
                  <a:gd name="T23" fmla="*/ 4381 h 66"/>
                  <a:gd name="T24" fmla="+- 0 988 964"/>
                  <a:gd name="T25" fmla="*/ T24 w 38"/>
                  <a:gd name="T26" fmla="+- 0 4381 4372"/>
                  <a:gd name="T27" fmla="*/ 4381 h 66"/>
                  <a:gd name="T28" fmla="+- 0 988 964"/>
                  <a:gd name="T29" fmla="*/ T28 w 38"/>
                  <a:gd name="T30" fmla="+- 0 4372 4372"/>
                  <a:gd name="T31" fmla="*/ 4372 h 66"/>
                  <a:gd name="T32" fmla="+- 0 987 964"/>
                  <a:gd name="T33" fmla="*/ T32 w 38"/>
                  <a:gd name="T34" fmla="+- 0 4372 4372"/>
                  <a:gd name="T35" fmla="*/ 4372 h 66"/>
                  <a:gd name="T36" fmla="+- 0 986 964"/>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6" name="Group 918"/>
            <p:cNvGrpSpPr>
              <a:grpSpLocks/>
            </p:cNvGrpSpPr>
            <p:nvPr/>
          </p:nvGrpSpPr>
          <p:grpSpPr bwMode="auto">
            <a:xfrm>
              <a:off x="961" y="4494"/>
              <a:ext cx="40" cy="67"/>
              <a:chOff x="961" y="4494"/>
              <a:chExt cx="40" cy="67"/>
            </a:xfrm>
          </p:grpSpPr>
          <p:sp>
            <p:nvSpPr>
              <p:cNvPr id="38110" name="Freeform 920"/>
              <p:cNvSpPr>
                <a:spLocks/>
              </p:cNvSpPr>
              <p:nvPr/>
            </p:nvSpPr>
            <p:spPr bwMode="auto">
              <a:xfrm>
                <a:off x="961" y="4494"/>
                <a:ext cx="40" cy="67"/>
              </a:xfrm>
              <a:custGeom>
                <a:avLst/>
                <a:gdLst>
                  <a:gd name="T0" fmla="+- 0 996 961"/>
                  <a:gd name="T1" fmla="*/ T0 w 40"/>
                  <a:gd name="T2" fmla="+- 0 4502 4494"/>
                  <a:gd name="T3" fmla="*/ 4502 h 67"/>
                  <a:gd name="T4" fmla="+- 0 978 961"/>
                  <a:gd name="T5" fmla="*/ T4 w 40"/>
                  <a:gd name="T6" fmla="+- 0 4502 4494"/>
                  <a:gd name="T7" fmla="*/ 4502 h 67"/>
                  <a:gd name="T8" fmla="+- 0 982 961"/>
                  <a:gd name="T9" fmla="*/ T8 w 40"/>
                  <a:gd name="T10" fmla="+- 0 4503 4494"/>
                  <a:gd name="T11" fmla="*/ 4503 h 67"/>
                  <a:gd name="T12" fmla="+- 0 986 961"/>
                  <a:gd name="T13" fmla="*/ T12 w 40"/>
                  <a:gd name="T14" fmla="+- 0 4505 4494"/>
                  <a:gd name="T15" fmla="*/ 4505 h 67"/>
                  <a:gd name="T16" fmla="+- 0 988 961"/>
                  <a:gd name="T17" fmla="*/ T16 w 40"/>
                  <a:gd name="T18" fmla="+- 0 4509 4494"/>
                  <a:gd name="T19" fmla="*/ 4509 h 67"/>
                  <a:gd name="T20" fmla="+- 0 988 961"/>
                  <a:gd name="T21" fmla="*/ T20 w 40"/>
                  <a:gd name="T22" fmla="+- 0 4513 4494"/>
                  <a:gd name="T23" fmla="*/ 4513 h 67"/>
                  <a:gd name="T24" fmla="+- 0 988 961"/>
                  <a:gd name="T25" fmla="*/ T24 w 40"/>
                  <a:gd name="T26" fmla="+- 0 4517 4494"/>
                  <a:gd name="T27" fmla="*/ 4517 h 67"/>
                  <a:gd name="T28" fmla="+- 0 963 961"/>
                  <a:gd name="T29" fmla="*/ T28 w 40"/>
                  <a:gd name="T30" fmla="+- 0 4551 4494"/>
                  <a:gd name="T31" fmla="*/ 4551 h 67"/>
                  <a:gd name="T32" fmla="+- 0 962 961"/>
                  <a:gd name="T33" fmla="*/ T32 w 40"/>
                  <a:gd name="T34" fmla="+- 0 4553 4494"/>
                  <a:gd name="T35" fmla="*/ 4553 h 67"/>
                  <a:gd name="T36" fmla="+- 0 961 961"/>
                  <a:gd name="T37" fmla="*/ T36 w 40"/>
                  <a:gd name="T38" fmla="+- 0 4554 4494"/>
                  <a:gd name="T39" fmla="*/ 4554 h 67"/>
                  <a:gd name="T40" fmla="+- 0 961 961"/>
                  <a:gd name="T41" fmla="*/ T40 w 40"/>
                  <a:gd name="T42" fmla="+- 0 4554 4494"/>
                  <a:gd name="T43" fmla="*/ 4554 h 67"/>
                  <a:gd name="T44" fmla="+- 0 961 961"/>
                  <a:gd name="T45" fmla="*/ T44 w 40"/>
                  <a:gd name="T46" fmla="+- 0 4559 4494"/>
                  <a:gd name="T47" fmla="*/ 4559 h 67"/>
                  <a:gd name="T48" fmla="+- 0 961 961"/>
                  <a:gd name="T49" fmla="*/ T48 w 40"/>
                  <a:gd name="T50" fmla="+- 0 4560 4494"/>
                  <a:gd name="T51" fmla="*/ 4560 h 67"/>
                  <a:gd name="T52" fmla="+- 0 962 961"/>
                  <a:gd name="T53" fmla="*/ T52 w 40"/>
                  <a:gd name="T54" fmla="+- 0 4561 4494"/>
                  <a:gd name="T55" fmla="*/ 4561 h 67"/>
                  <a:gd name="T56" fmla="+- 0 999 961"/>
                  <a:gd name="T57" fmla="*/ T56 w 40"/>
                  <a:gd name="T58" fmla="+- 0 4561 4494"/>
                  <a:gd name="T59" fmla="*/ 4561 h 67"/>
                  <a:gd name="T60" fmla="+- 0 1000 961"/>
                  <a:gd name="T61" fmla="*/ T60 w 40"/>
                  <a:gd name="T62" fmla="+- 0 4561 4494"/>
                  <a:gd name="T63" fmla="*/ 4561 h 67"/>
                  <a:gd name="T64" fmla="+- 0 1001 961"/>
                  <a:gd name="T65" fmla="*/ T64 w 40"/>
                  <a:gd name="T66" fmla="+- 0 4560 4494"/>
                  <a:gd name="T67" fmla="*/ 4560 h 67"/>
                  <a:gd name="T68" fmla="+- 0 1001 961"/>
                  <a:gd name="T69" fmla="*/ T68 w 40"/>
                  <a:gd name="T70" fmla="+- 0 4559 4494"/>
                  <a:gd name="T71" fmla="*/ 4559 h 67"/>
                  <a:gd name="T72" fmla="+- 0 1001 961"/>
                  <a:gd name="T73" fmla="*/ T72 w 40"/>
                  <a:gd name="T74" fmla="+- 0 4555 4494"/>
                  <a:gd name="T75" fmla="*/ 4555 h 67"/>
                  <a:gd name="T76" fmla="+- 0 1000 961"/>
                  <a:gd name="T77" fmla="*/ T76 w 40"/>
                  <a:gd name="T78" fmla="+- 0 4554 4494"/>
                  <a:gd name="T79" fmla="*/ 4554 h 67"/>
                  <a:gd name="T80" fmla="+- 0 1000 961"/>
                  <a:gd name="T81" fmla="*/ T80 w 40"/>
                  <a:gd name="T82" fmla="+- 0 4554 4494"/>
                  <a:gd name="T83" fmla="*/ 4554 h 67"/>
                  <a:gd name="T84" fmla="+- 0 999 961"/>
                  <a:gd name="T85" fmla="*/ T84 w 40"/>
                  <a:gd name="T86" fmla="+- 0 4553 4494"/>
                  <a:gd name="T87" fmla="*/ 4553 h 67"/>
                  <a:gd name="T88" fmla="+- 0 971 961"/>
                  <a:gd name="T89" fmla="*/ T88 w 40"/>
                  <a:gd name="T90" fmla="+- 0 4553 4494"/>
                  <a:gd name="T91" fmla="*/ 4553 h 67"/>
                  <a:gd name="T92" fmla="+- 0 981 961"/>
                  <a:gd name="T93" fmla="*/ T92 w 40"/>
                  <a:gd name="T94" fmla="+- 0 4543 4494"/>
                  <a:gd name="T95" fmla="*/ 4543 h 67"/>
                  <a:gd name="T96" fmla="+- 0 998 961"/>
                  <a:gd name="T97" fmla="*/ T96 w 40"/>
                  <a:gd name="T98" fmla="+- 0 4509 4494"/>
                  <a:gd name="T99" fmla="*/ 4509 h 67"/>
                  <a:gd name="T100" fmla="+- 0 998 961"/>
                  <a:gd name="T101" fmla="*/ T100 w 40"/>
                  <a:gd name="T102" fmla="+- 0 4507 4494"/>
                  <a:gd name="T103" fmla="*/ 4507 h 67"/>
                  <a:gd name="T104" fmla="+- 0 998 961"/>
                  <a:gd name="T105" fmla="*/ T104 w 40"/>
                  <a:gd name="T106" fmla="+- 0 4507 4494"/>
                  <a:gd name="T107" fmla="*/ 4507 h 67"/>
                  <a:gd name="T108" fmla="+- 0 996 961"/>
                  <a:gd name="T109" fmla="*/ T108 w 40"/>
                  <a:gd name="T110" fmla="+- 0 4503 4494"/>
                  <a:gd name="T111" fmla="*/ 4503 h 67"/>
                  <a:gd name="T112" fmla="+- 0 996 961"/>
                  <a:gd name="T113" fmla="*/ T112 w 40"/>
                  <a:gd name="T114" fmla="+- 0 4502 4494"/>
                  <a:gd name="T115"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5"/>
                    </a:lnTo>
                    <a:lnTo>
                      <a:pt x="27" y="19"/>
                    </a:lnTo>
                    <a:lnTo>
                      <a:pt x="27" y="23"/>
                    </a:lnTo>
                    <a:lnTo>
                      <a:pt x="2" y="57"/>
                    </a:lnTo>
                    <a:lnTo>
                      <a:pt x="1" y="59"/>
                    </a:lnTo>
                    <a:lnTo>
                      <a:pt x="0" y="60"/>
                    </a:lnTo>
                    <a:lnTo>
                      <a:pt x="0" y="65"/>
                    </a:lnTo>
                    <a:lnTo>
                      <a:pt x="0" y="66"/>
                    </a:lnTo>
                    <a:lnTo>
                      <a:pt x="1" y="67"/>
                    </a:lnTo>
                    <a:lnTo>
                      <a:pt x="38" y="67"/>
                    </a:lnTo>
                    <a:lnTo>
                      <a:pt x="39" y="67"/>
                    </a:lnTo>
                    <a:lnTo>
                      <a:pt x="40" y="66"/>
                    </a:lnTo>
                    <a:lnTo>
                      <a:pt x="40" y="65"/>
                    </a:lnTo>
                    <a:lnTo>
                      <a:pt x="40" y="61"/>
                    </a:lnTo>
                    <a:lnTo>
                      <a:pt x="39" y="60"/>
                    </a:lnTo>
                    <a:lnTo>
                      <a:pt x="38" y="59"/>
                    </a:lnTo>
                    <a:lnTo>
                      <a:pt x="10" y="59"/>
                    </a:lnTo>
                    <a:lnTo>
                      <a:pt x="20" y="49"/>
                    </a:lnTo>
                    <a:lnTo>
                      <a:pt x="37" y="15"/>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1" name="Freeform 919"/>
              <p:cNvSpPr>
                <a:spLocks/>
              </p:cNvSpPr>
              <p:nvPr/>
            </p:nvSpPr>
            <p:spPr bwMode="auto">
              <a:xfrm>
                <a:off x="961" y="4494"/>
                <a:ext cx="40" cy="67"/>
              </a:xfrm>
              <a:custGeom>
                <a:avLst/>
                <a:gdLst>
                  <a:gd name="T0" fmla="+- 0 983 961"/>
                  <a:gd name="T1" fmla="*/ T0 w 40"/>
                  <a:gd name="T2" fmla="+- 0 4494 4494"/>
                  <a:gd name="T3" fmla="*/ 4494 h 67"/>
                  <a:gd name="T4" fmla="+- 0 962 961"/>
                  <a:gd name="T5" fmla="*/ T4 w 40"/>
                  <a:gd name="T6" fmla="+- 0 4505 4494"/>
                  <a:gd name="T7" fmla="*/ 4505 h 67"/>
                  <a:gd name="T8" fmla="+- 0 962 961"/>
                  <a:gd name="T9" fmla="*/ T8 w 40"/>
                  <a:gd name="T10" fmla="+- 0 4507 4494"/>
                  <a:gd name="T11" fmla="*/ 4507 h 67"/>
                  <a:gd name="T12" fmla="+- 0 963 961"/>
                  <a:gd name="T13" fmla="*/ T12 w 40"/>
                  <a:gd name="T14" fmla="+- 0 4507 4494"/>
                  <a:gd name="T15" fmla="*/ 4507 h 67"/>
                  <a:gd name="T16" fmla="+- 0 963 961"/>
                  <a:gd name="T17" fmla="*/ T16 w 40"/>
                  <a:gd name="T18" fmla="+- 0 4507 4494"/>
                  <a:gd name="T19" fmla="*/ 4507 h 67"/>
                  <a:gd name="T20" fmla="+- 0 965 961"/>
                  <a:gd name="T21" fmla="*/ T20 w 40"/>
                  <a:gd name="T22" fmla="+- 0 4507 4494"/>
                  <a:gd name="T23" fmla="*/ 4507 h 67"/>
                  <a:gd name="T24" fmla="+- 0 968 961"/>
                  <a:gd name="T25" fmla="*/ T24 w 40"/>
                  <a:gd name="T26" fmla="+- 0 4505 4494"/>
                  <a:gd name="T27" fmla="*/ 4505 h 67"/>
                  <a:gd name="T28" fmla="+- 0 972 961"/>
                  <a:gd name="T29" fmla="*/ T28 w 40"/>
                  <a:gd name="T30" fmla="+- 0 4503 4494"/>
                  <a:gd name="T31" fmla="*/ 4503 h 67"/>
                  <a:gd name="T32" fmla="+- 0 974 961"/>
                  <a:gd name="T33" fmla="*/ T32 w 40"/>
                  <a:gd name="T34" fmla="+- 0 4502 4494"/>
                  <a:gd name="T35" fmla="*/ 4502 h 67"/>
                  <a:gd name="T36" fmla="+- 0 976 961"/>
                  <a:gd name="T37" fmla="*/ T36 w 40"/>
                  <a:gd name="T38" fmla="+- 0 4502 4494"/>
                  <a:gd name="T39" fmla="*/ 4502 h 67"/>
                  <a:gd name="T40" fmla="+- 0 996 961"/>
                  <a:gd name="T41" fmla="*/ T40 w 40"/>
                  <a:gd name="T42" fmla="+- 0 4502 4494"/>
                  <a:gd name="T43" fmla="*/ 4502 h 67"/>
                  <a:gd name="T44" fmla="+- 0 995 961"/>
                  <a:gd name="T45" fmla="*/ T44 w 40"/>
                  <a:gd name="T46" fmla="+- 0 4501 4494"/>
                  <a:gd name="T47" fmla="*/ 4501 h 67"/>
                  <a:gd name="T48" fmla="+- 0 992 961"/>
                  <a:gd name="T49" fmla="*/ T48 w 40"/>
                  <a:gd name="T50" fmla="+- 0 4498 4494"/>
                  <a:gd name="T51" fmla="*/ 4498 h 67"/>
                  <a:gd name="T52" fmla="+- 0 990 961"/>
                  <a:gd name="T53" fmla="*/ T52 w 40"/>
                  <a:gd name="T54" fmla="+- 0 4496 4494"/>
                  <a:gd name="T55" fmla="*/ 4496 h 67"/>
                  <a:gd name="T56" fmla="+- 0 985 961"/>
                  <a:gd name="T57" fmla="*/ T56 w 40"/>
                  <a:gd name="T58" fmla="+- 0 4495 4494"/>
                  <a:gd name="T59" fmla="*/ 4495 h 67"/>
                  <a:gd name="T60" fmla="+- 0 983 961"/>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3"/>
                    </a:lnTo>
                    <a:lnTo>
                      <a:pt x="2" y="13"/>
                    </a:lnTo>
                    <a:lnTo>
                      <a:pt x="4" y="13"/>
                    </a:lnTo>
                    <a:lnTo>
                      <a:pt x="7" y="11"/>
                    </a:lnTo>
                    <a:lnTo>
                      <a:pt x="11"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7" name="Group 914"/>
            <p:cNvGrpSpPr>
              <a:grpSpLocks/>
            </p:cNvGrpSpPr>
            <p:nvPr/>
          </p:nvGrpSpPr>
          <p:grpSpPr bwMode="auto">
            <a:xfrm>
              <a:off x="1028" y="4031"/>
              <a:ext cx="80" cy="658"/>
              <a:chOff x="1028" y="4031"/>
              <a:chExt cx="80" cy="658"/>
            </a:xfrm>
          </p:grpSpPr>
          <p:sp>
            <p:nvSpPr>
              <p:cNvPr id="38107" name="Freeform 917"/>
              <p:cNvSpPr>
                <a:spLocks/>
              </p:cNvSpPr>
              <p:nvPr/>
            </p:nvSpPr>
            <p:spPr bwMode="auto">
              <a:xfrm>
                <a:off x="1028" y="4031"/>
                <a:ext cx="80" cy="658"/>
              </a:xfrm>
              <a:custGeom>
                <a:avLst/>
                <a:gdLst>
                  <a:gd name="T0" fmla="+- 0 1108 1028"/>
                  <a:gd name="T1" fmla="*/ T0 w 80"/>
                  <a:gd name="T2" fmla="+- 0 4031 4031"/>
                  <a:gd name="T3" fmla="*/ 4031 h 658"/>
                  <a:gd name="T4" fmla="+- 0 1028 1028"/>
                  <a:gd name="T5" fmla="*/ T4 w 80"/>
                  <a:gd name="T6" fmla="+- 0 4031 4031"/>
                  <a:gd name="T7" fmla="*/ 4031 h 658"/>
                  <a:gd name="T8" fmla="+- 0 1030 1028"/>
                  <a:gd name="T9" fmla="*/ T8 w 80"/>
                  <a:gd name="T10" fmla="+- 0 4033 4031"/>
                  <a:gd name="T11" fmla="*/ 4033 h 658"/>
                  <a:gd name="T12" fmla="+- 0 1030 1028"/>
                  <a:gd name="T13" fmla="*/ T12 w 80"/>
                  <a:gd name="T14" fmla="+- 0 4688 4031"/>
                  <a:gd name="T15" fmla="*/ 4688 h 658"/>
                  <a:gd name="T16" fmla="+- 0 1028 1028"/>
                  <a:gd name="T17" fmla="*/ T16 w 80"/>
                  <a:gd name="T18" fmla="+- 0 4689 4031"/>
                  <a:gd name="T19" fmla="*/ 4689 h 658"/>
                  <a:gd name="T20" fmla="+- 0 1108 1028"/>
                  <a:gd name="T21" fmla="*/ T20 w 80"/>
                  <a:gd name="T22" fmla="+- 0 4689 4031"/>
                  <a:gd name="T23" fmla="*/ 4689 h 658"/>
                  <a:gd name="T24" fmla="+- 0 1106 1028"/>
                  <a:gd name="T25" fmla="*/ T24 w 80"/>
                  <a:gd name="T26" fmla="+- 0 4688 4031"/>
                  <a:gd name="T27" fmla="*/ 4688 h 658"/>
                  <a:gd name="T28" fmla="+- 0 1106 1028"/>
                  <a:gd name="T29" fmla="*/ T28 w 80"/>
                  <a:gd name="T30" fmla="+- 0 4466 4031"/>
                  <a:gd name="T31" fmla="*/ 4466 h 658"/>
                  <a:gd name="T32" fmla="+- 0 1048 1028"/>
                  <a:gd name="T33" fmla="*/ T32 w 80"/>
                  <a:gd name="T34" fmla="+- 0 4466 4031"/>
                  <a:gd name="T35" fmla="*/ 4466 h 658"/>
                  <a:gd name="T36" fmla="+- 0 1045 1028"/>
                  <a:gd name="T37" fmla="*/ T36 w 80"/>
                  <a:gd name="T38" fmla="+- 0 4463 4031"/>
                  <a:gd name="T39" fmla="*/ 4463 h 658"/>
                  <a:gd name="T40" fmla="+- 0 1048 1028"/>
                  <a:gd name="T41" fmla="*/ T40 w 80"/>
                  <a:gd name="T42" fmla="+- 0 4461 4031"/>
                  <a:gd name="T43" fmla="*/ 4461 h 658"/>
                  <a:gd name="T44" fmla="+- 0 1106 1028"/>
                  <a:gd name="T45" fmla="*/ T44 w 80"/>
                  <a:gd name="T46" fmla="+- 0 4461 4031"/>
                  <a:gd name="T47" fmla="*/ 4461 h 658"/>
                  <a:gd name="T48" fmla="+- 0 1106 1028"/>
                  <a:gd name="T49" fmla="*/ T48 w 80"/>
                  <a:gd name="T50" fmla="+- 0 4451 4031"/>
                  <a:gd name="T51" fmla="*/ 4451 h 658"/>
                  <a:gd name="T52" fmla="+- 0 1050 1028"/>
                  <a:gd name="T53" fmla="*/ T52 w 80"/>
                  <a:gd name="T54" fmla="+- 0 4451 4031"/>
                  <a:gd name="T55" fmla="*/ 4451 h 658"/>
                  <a:gd name="T56" fmla="+- 0 1047 1028"/>
                  <a:gd name="T57" fmla="*/ T56 w 80"/>
                  <a:gd name="T58" fmla="+- 0 4449 4031"/>
                  <a:gd name="T59" fmla="*/ 4449 h 658"/>
                  <a:gd name="T60" fmla="+- 0 1050 1028"/>
                  <a:gd name="T61" fmla="*/ T60 w 80"/>
                  <a:gd name="T62" fmla="+- 0 4446 4031"/>
                  <a:gd name="T63" fmla="*/ 4446 h 658"/>
                  <a:gd name="T64" fmla="+- 0 1106 1028"/>
                  <a:gd name="T65" fmla="*/ T64 w 80"/>
                  <a:gd name="T66" fmla="+- 0 4446 4031"/>
                  <a:gd name="T67" fmla="*/ 4446 h 658"/>
                  <a:gd name="T68" fmla="+- 0 1106 1028"/>
                  <a:gd name="T69" fmla="*/ T68 w 80"/>
                  <a:gd name="T70" fmla="+- 0 4033 4031"/>
                  <a:gd name="T71" fmla="*/ 4033 h 658"/>
                  <a:gd name="T72" fmla="+- 0 1108 1028"/>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2"/>
                    </a:lnTo>
                    <a:lnTo>
                      <a:pt x="2" y="657"/>
                    </a:lnTo>
                    <a:lnTo>
                      <a:pt x="0" y="658"/>
                    </a:lnTo>
                    <a:lnTo>
                      <a:pt x="80" y="658"/>
                    </a:lnTo>
                    <a:lnTo>
                      <a:pt x="78" y="657"/>
                    </a:lnTo>
                    <a:lnTo>
                      <a:pt x="78" y="435"/>
                    </a:lnTo>
                    <a:lnTo>
                      <a:pt x="20" y="435"/>
                    </a:lnTo>
                    <a:lnTo>
                      <a:pt x="17" y="432"/>
                    </a:lnTo>
                    <a:lnTo>
                      <a:pt x="20" y="430"/>
                    </a:lnTo>
                    <a:lnTo>
                      <a:pt x="78" y="430"/>
                    </a:lnTo>
                    <a:lnTo>
                      <a:pt x="78" y="420"/>
                    </a:lnTo>
                    <a:lnTo>
                      <a:pt x="22" y="420"/>
                    </a:lnTo>
                    <a:lnTo>
                      <a:pt x="19" y="418"/>
                    </a:lnTo>
                    <a:lnTo>
                      <a:pt x="22"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08" name="Freeform 916"/>
              <p:cNvSpPr>
                <a:spLocks/>
              </p:cNvSpPr>
              <p:nvPr/>
            </p:nvSpPr>
            <p:spPr bwMode="auto">
              <a:xfrm>
                <a:off x="1028" y="4031"/>
                <a:ext cx="80" cy="658"/>
              </a:xfrm>
              <a:custGeom>
                <a:avLst/>
                <a:gdLst>
                  <a:gd name="T0" fmla="+- 0 1106 1028"/>
                  <a:gd name="T1" fmla="*/ T0 w 80"/>
                  <a:gd name="T2" fmla="+- 0 4461 4031"/>
                  <a:gd name="T3" fmla="*/ 4461 h 658"/>
                  <a:gd name="T4" fmla="+- 0 1083 1028"/>
                  <a:gd name="T5" fmla="*/ T4 w 80"/>
                  <a:gd name="T6" fmla="+- 0 4461 4031"/>
                  <a:gd name="T7" fmla="*/ 4461 h 658"/>
                  <a:gd name="T8" fmla="+- 0 1085 1028"/>
                  <a:gd name="T9" fmla="*/ T8 w 80"/>
                  <a:gd name="T10" fmla="+- 0 4463 4031"/>
                  <a:gd name="T11" fmla="*/ 4463 h 658"/>
                  <a:gd name="T12" fmla="+- 0 1083 1028"/>
                  <a:gd name="T13" fmla="*/ T12 w 80"/>
                  <a:gd name="T14" fmla="+- 0 4466 4031"/>
                  <a:gd name="T15" fmla="*/ 4466 h 658"/>
                  <a:gd name="T16" fmla="+- 0 1106 1028"/>
                  <a:gd name="T17" fmla="*/ T16 w 80"/>
                  <a:gd name="T18" fmla="+- 0 4466 4031"/>
                  <a:gd name="T19" fmla="*/ 4466 h 658"/>
                  <a:gd name="T20" fmla="+- 0 1106 1028"/>
                  <a:gd name="T21" fmla="*/ T20 w 80"/>
                  <a:gd name="T22" fmla="+- 0 4464 4031"/>
                  <a:gd name="T23" fmla="*/ 4464 h 658"/>
                  <a:gd name="T24" fmla="+- 0 1105 1028"/>
                  <a:gd name="T25" fmla="*/ T24 w 80"/>
                  <a:gd name="T26" fmla="+- 0 4463 4031"/>
                  <a:gd name="T27" fmla="*/ 4463 h 658"/>
                  <a:gd name="T28" fmla="+- 0 1106 1028"/>
                  <a:gd name="T29" fmla="*/ T28 w 80"/>
                  <a:gd name="T30" fmla="+- 0 4462 4031"/>
                  <a:gd name="T31" fmla="*/ 4462 h 658"/>
                  <a:gd name="T32" fmla="+- 0 1106 1028"/>
                  <a:gd name="T33" fmla="*/ T32 w 80"/>
                  <a:gd name="T34" fmla="+- 0 4461 4031"/>
                  <a:gd name="T35" fmla="*/ 446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430"/>
                    </a:moveTo>
                    <a:lnTo>
                      <a:pt x="55" y="430"/>
                    </a:lnTo>
                    <a:lnTo>
                      <a:pt x="57" y="432"/>
                    </a:lnTo>
                    <a:lnTo>
                      <a:pt x="55" y="435"/>
                    </a:lnTo>
                    <a:lnTo>
                      <a:pt x="78" y="435"/>
                    </a:lnTo>
                    <a:lnTo>
                      <a:pt x="78" y="433"/>
                    </a:lnTo>
                    <a:lnTo>
                      <a:pt x="77" y="432"/>
                    </a:lnTo>
                    <a:lnTo>
                      <a:pt x="78" y="431"/>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09" name="Freeform 915"/>
              <p:cNvSpPr>
                <a:spLocks/>
              </p:cNvSpPr>
              <p:nvPr/>
            </p:nvSpPr>
            <p:spPr bwMode="auto">
              <a:xfrm>
                <a:off x="1028" y="4031"/>
                <a:ext cx="80" cy="658"/>
              </a:xfrm>
              <a:custGeom>
                <a:avLst/>
                <a:gdLst>
                  <a:gd name="T0" fmla="+- 0 1106 1028"/>
                  <a:gd name="T1" fmla="*/ T0 w 80"/>
                  <a:gd name="T2" fmla="+- 0 4446 4031"/>
                  <a:gd name="T3" fmla="*/ 4446 h 658"/>
                  <a:gd name="T4" fmla="+- 0 1086 1028"/>
                  <a:gd name="T5" fmla="*/ T4 w 80"/>
                  <a:gd name="T6" fmla="+- 0 4446 4031"/>
                  <a:gd name="T7" fmla="*/ 4446 h 658"/>
                  <a:gd name="T8" fmla="+- 0 1088 1028"/>
                  <a:gd name="T9" fmla="*/ T8 w 80"/>
                  <a:gd name="T10" fmla="+- 0 4449 4031"/>
                  <a:gd name="T11" fmla="*/ 4449 h 658"/>
                  <a:gd name="T12" fmla="+- 0 1086 1028"/>
                  <a:gd name="T13" fmla="*/ T12 w 80"/>
                  <a:gd name="T14" fmla="+- 0 4451 4031"/>
                  <a:gd name="T15" fmla="*/ 4451 h 658"/>
                  <a:gd name="T16" fmla="+- 0 1106 1028"/>
                  <a:gd name="T17" fmla="*/ T16 w 80"/>
                  <a:gd name="T18" fmla="+- 0 4451 4031"/>
                  <a:gd name="T19" fmla="*/ 4451 h 658"/>
                  <a:gd name="T20" fmla="+- 0 1106 1028"/>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58" y="415"/>
                    </a:lnTo>
                    <a:lnTo>
                      <a:pt x="60" y="418"/>
                    </a:lnTo>
                    <a:lnTo>
                      <a:pt x="58"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8" name="Group 912"/>
            <p:cNvGrpSpPr>
              <a:grpSpLocks/>
            </p:cNvGrpSpPr>
            <p:nvPr/>
          </p:nvGrpSpPr>
          <p:grpSpPr bwMode="auto">
            <a:xfrm>
              <a:off x="1045" y="4463"/>
              <a:ext cx="62" cy="2"/>
              <a:chOff x="1045" y="4463"/>
              <a:chExt cx="62" cy="2"/>
            </a:xfrm>
          </p:grpSpPr>
          <p:sp>
            <p:nvSpPr>
              <p:cNvPr id="38106" name="Freeform 913"/>
              <p:cNvSpPr>
                <a:spLocks/>
              </p:cNvSpPr>
              <p:nvPr/>
            </p:nvSpPr>
            <p:spPr bwMode="auto">
              <a:xfrm>
                <a:off x="1045" y="4463"/>
                <a:ext cx="62" cy="2"/>
              </a:xfrm>
              <a:custGeom>
                <a:avLst/>
                <a:gdLst>
                  <a:gd name="T0" fmla="+- 0 1045 1045"/>
                  <a:gd name="T1" fmla="*/ T0 w 62"/>
                  <a:gd name="T2" fmla="+- 0 1106 1045"/>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89" name="Group 910"/>
            <p:cNvGrpSpPr>
              <a:grpSpLocks/>
            </p:cNvGrpSpPr>
            <p:nvPr/>
          </p:nvGrpSpPr>
          <p:grpSpPr bwMode="auto">
            <a:xfrm>
              <a:off x="1047" y="4446"/>
              <a:ext cx="42" cy="6"/>
              <a:chOff x="1047" y="4446"/>
              <a:chExt cx="42" cy="6"/>
            </a:xfrm>
          </p:grpSpPr>
          <p:sp>
            <p:nvSpPr>
              <p:cNvPr id="38105" name="Freeform 911"/>
              <p:cNvSpPr>
                <a:spLocks/>
              </p:cNvSpPr>
              <p:nvPr/>
            </p:nvSpPr>
            <p:spPr bwMode="auto">
              <a:xfrm>
                <a:off x="1047" y="4446"/>
                <a:ext cx="42" cy="6"/>
              </a:xfrm>
              <a:custGeom>
                <a:avLst/>
                <a:gdLst>
                  <a:gd name="T0" fmla="+- 0 1086 1047"/>
                  <a:gd name="T1" fmla="*/ T0 w 42"/>
                  <a:gd name="T2" fmla="+- 0 4446 4446"/>
                  <a:gd name="T3" fmla="*/ 4446 h 6"/>
                  <a:gd name="T4" fmla="+- 0 1050 1047"/>
                  <a:gd name="T5" fmla="*/ T4 w 42"/>
                  <a:gd name="T6" fmla="+- 0 4446 4446"/>
                  <a:gd name="T7" fmla="*/ 4446 h 6"/>
                  <a:gd name="T8" fmla="+- 0 1047 1047"/>
                  <a:gd name="T9" fmla="*/ T8 w 42"/>
                  <a:gd name="T10" fmla="+- 0 4449 4446"/>
                  <a:gd name="T11" fmla="*/ 4449 h 6"/>
                  <a:gd name="T12" fmla="+- 0 1050 1047"/>
                  <a:gd name="T13" fmla="*/ T12 w 42"/>
                  <a:gd name="T14" fmla="+- 0 4451 4446"/>
                  <a:gd name="T15" fmla="*/ 4451 h 6"/>
                  <a:gd name="T16" fmla="+- 0 1086 1047"/>
                  <a:gd name="T17" fmla="*/ T16 w 42"/>
                  <a:gd name="T18" fmla="+- 0 4451 4446"/>
                  <a:gd name="T19" fmla="*/ 4451 h 6"/>
                  <a:gd name="T20" fmla="+- 0 1088 1047"/>
                  <a:gd name="T21" fmla="*/ T20 w 42"/>
                  <a:gd name="T22" fmla="+- 0 4449 4446"/>
                  <a:gd name="T23" fmla="*/ 4449 h 6"/>
                  <a:gd name="T24" fmla="+- 0 1086 1047"/>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3"/>
                    </a:lnTo>
                    <a:lnTo>
                      <a:pt x="3" y="5"/>
                    </a:lnTo>
                    <a:lnTo>
                      <a:pt x="39" y="5"/>
                    </a:lnTo>
                    <a:lnTo>
                      <a:pt x="41" y="3"/>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0" name="Group 907"/>
            <p:cNvGrpSpPr>
              <a:grpSpLocks/>
            </p:cNvGrpSpPr>
            <p:nvPr/>
          </p:nvGrpSpPr>
          <p:grpSpPr bwMode="auto">
            <a:xfrm>
              <a:off x="1027" y="4031"/>
              <a:ext cx="3" cy="658"/>
              <a:chOff x="1027" y="4031"/>
              <a:chExt cx="3" cy="658"/>
            </a:xfrm>
          </p:grpSpPr>
          <p:sp>
            <p:nvSpPr>
              <p:cNvPr id="38103" name="Freeform 909"/>
              <p:cNvSpPr>
                <a:spLocks/>
              </p:cNvSpPr>
              <p:nvPr/>
            </p:nvSpPr>
            <p:spPr bwMode="auto">
              <a:xfrm>
                <a:off x="1027" y="4031"/>
                <a:ext cx="3" cy="658"/>
              </a:xfrm>
              <a:custGeom>
                <a:avLst/>
                <a:gdLst>
                  <a:gd name="T0" fmla="+- 0 1027 1027"/>
                  <a:gd name="T1" fmla="*/ T0 w 3"/>
                  <a:gd name="T2" fmla="+- 0 4689 4031"/>
                  <a:gd name="T3" fmla="*/ 4689 h 658"/>
                  <a:gd name="T4" fmla="+- 0 1030 1027"/>
                  <a:gd name="T5" fmla="*/ T4 w 3"/>
                  <a:gd name="T6" fmla="+- 0 4689 4031"/>
                  <a:gd name="T7" fmla="*/ 4689 h 658"/>
                  <a:gd name="T8" fmla="+- 0 1030 1027"/>
                  <a:gd name="T9" fmla="*/ T8 w 3"/>
                  <a:gd name="T10" fmla="+- 0 4031 4031"/>
                  <a:gd name="T11" fmla="*/ 4031 h 658"/>
                  <a:gd name="T12" fmla="+- 0 1027 1027"/>
                  <a:gd name="T13" fmla="*/ T12 w 3"/>
                  <a:gd name="T14" fmla="+- 0 4031 4031"/>
                  <a:gd name="T15" fmla="*/ 4031 h 658"/>
                  <a:gd name="T16" fmla="+- 0 1027 1027"/>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104" name="Picture 90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91" name="Group 905"/>
            <p:cNvGrpSpPr>
              <a:grpSpLocks/>
            </p:cNvGrpSpPr>
            <p:nvPr/>
          </p:nvGrpSpPr>
          <p:grpSpPr bwMode="auto">
            <a:xfrm>
              <a:off x="1013" y="4019"/>
              <a:ext cx="3" cy="656"/>
              <a:chOff x="1013" y="4019"/>
              <a:chExt cx="3" cy="656"/>
            </a:xfrm>
          </p:grpSpPr>
          <p:sp>
            <p:nvSpPr>
              <p:cNvPr id="38102" name="Freeform 906"/>
              <p:cNvSpPr>
                <a:spLocks/>
              </p:cNvSpPr>
              <p:nvPr/>
            </p:nvSpPr>
            <p:spPr bwMode="auto">
              <a:xfrm>
                <a:off x="1013" y="4019"/>
                <a:ext cx="3" cy="656"/>
              </a:xfrm>
              <a:custGeom>
                <a:avLst/>
                <a:gdLst>
                  <a:gd name="T0" fmla="+- 0 1013 1013"/>
                  <a:gd name="T1" fmla="*/ T0 w 3"/>
                  <a:gd name="T2" fmla="+- 0 4675 4019"/>
                  <a:gd name="T3" fmla="*/ 4675 h 656"/>
                  <a:gd name="T4" fmla="+- 0 1015 1013"/>
                  <a:gd name="T5" fmla="*/ T4 w 3"/>
                  <a:gd name="T6" fmla="+- 0 4675 4019"/>
                  <a:gd name="T7" fmla="*/ 4675 h 656"/>
                  <a:gd name="T8" fmla="+- 0 1015 1013"/>
                  <a:gd name="T9" fmla="*/ T8 w 3"/>
                  <a:gd name="T10" fmla="+- 0 4019 4019"/>
                  <a:gd name="T11" fmla="*/ 4019 h 656"/>
                  <a:gd name="T12" fmla="+- 0 1013 1013"/>
                  <a:gd name="T13" fmla="*/ T12 w 3"/>
                  <a:gd name="T14" fmla="+- 0 4019 4019"/>
                  <a:gd name="T15" fmla="*/ 4019 h 656"/>
                  <a:gd name="T16" fmla="+- 0 1013 101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2" name="Group 903"/>
            <p:cNvGrpSpPr>
              <a:grpSpLocks/>
            </p:cNvGrpSpPr>
            <p:nvPr/>
          </p:nvGrpSpPr>
          <p:grpSpPr bwMode="auto">
            <a:xfrm>
              <a:off x="1013" y="4018"/>
              <a:ext cx="82" cy="2"/>
              <a:chOff x="1013" y="4018"/>
              <a:chExt cx="82" cy="2"/>
            </a:xfrm>
          </p:grpSpPr>
          <p:sp>
            <p:nvSpPr>
              <p:cNvPr id="38101" name="Freeform 904"/>
              <p:cNvSpPr>
                <a:spLocks/>
              </p:cNvSpPr>
              <p:nvPr/>
            </p:nvSpPr>
            <p:spPr bwMode="auto">
              <a:xfrm>
                <a:off x="1013" y="4018"/>
                <a:ext cx="82" cy="2"/>
              </a:xfrm>
              <a:custGeom>
                <a:avLst/>
                <a:gdLst>
                  <a:gd name="T0" fmla="+- 0 1013 1013"/>
                  <a:gd name="T1" fmla="*/ T0 w 82"/>
                  <a:gd name="T2" fmla="+- 0 1095 101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93" name="Group 901"/>
            <p:cNvGrpSpPr>
              <a:grpSpLocks/>
            </p:cNvGrpSpPr>
            <p:nvPr/>
          </p:nvGrpSpPr>
          <p:grpSpPr bwMode="auto">
            <a:xfrm>
              <a:off x="1014" y="4674"/>
              <a:ext cx="80" cy="2"/>
              <a:chOff x="1014" y="4674"/>
              <a:chExt cx="80" cy="2"/>
            </a:xfrm>
          </p:grpSpPr>
          <p:sp>
            <p:nvSpPr>
              <p:cNvPr id="38100" name="Freeform 902"/>
              <p:cNvSpPr>
                <a:spLocks/>
              </p:cNvSpPr>
              <p:nvPr/>
            </p:nvSpPr>
            <p:spPr bwMode="auto">
              <a:xfrm>
                <a:off x="1014" y="4674"/>
                <a:ext cx="80" cy="2"/>
              </a:xfrm>
              <a:custGeom>
                <a:avLst/>
                <a:gdLst>
                  <a:gd name="T0" fmla="+- 0 1014 1014"/>
                  <a:gd name="T1" fmla="*/ T0 w 80"/>
                  <a:gd name="T2" fmla="+- 0 1094 10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94" name="Group 899"/>
            <p:cNvGrpSpPr>
              <a:grpSpLocks/>
            </p:cNvGrpSpPr>
            <p:nvPr/>
          </p:nvGrpSpPr>
          <p:grpSpPr bwMode="auto">
            <a:xfrm>
              <a:off x="1015" y="4672"/>
              <a:ext cx="80" cy="2"/>
              <a:chOff x="1015" y="4672"/>
              <a:chExt cx="80" cy="2"/>
            </a:xfrm>
          </p:grpSpPr>
          <p:sp>
            <p:nvSpPr>
              <p:cNvPr id="38099" name="Freeform 900"/>
              <p:cNvSpPr>
                <a:spLocks/>
              </p:cNvSpPr>
              <p:nvPr/>
            </p:nvSpPr>
            <p:spPr bwMode="auto">
              <a:xfrm>
                <a:off x="1015" y="4672"/>
                <a:ext cx="80" cy="2"/>
              </a:xfrm>
              <a:custGeom>
                <a:avLst/>
                <a:gdLst>
                  <a:gd name="T0" fmla="+- 0 1015 1015"/>
                  <a:gd name="T1" fmla="*/ T0 w 80"/>
                  <a:gd name="T2" fmla="+- 0 1095 10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95" name="Group 895"/>
            <p:cNvGrpSpPr>
              <a:grpSpLocks/>
            </p:cNvGrpSpPr>
            <p:nvPr/>
          </p:nvGrpSpPr>
          <p:grpSpPr bwMode="auto">
            <a:xfrm>
              <a:off x="1043" y="4125"/>
              <a:ext cx="38" cy="66"/>
              <a:chOff x="1043" y="4125"/>
              <a:chExt cx="38" cy="66"/>
            </a:xfrm>
          </p:grpSpPr>
          <p:sp>
            <p:nvSpPr>
              <p:cNvPr id="38096" name="Freeform 898"/>
              <p:cNvSpPr>
                <a:spLocks/>
              </p:cNvSpPr>
              <p:nvPr/>
            </p:nvSpPr>
            <p:spPr bwMode="auto">
              <a:xfrm>
                <a:off x="1043" y="4125"/>
                <a:ext cx="38" cy="66"/>
              </a:xfrm>
              <a:custGeom>
                <a:avLst/>
                <a:gdLst>
                  <a:gd name="T0" fmla="+- 0 1079 1043"/>
                  <a:gd name="T1" fmla="*/ T0 w 38"/>
                  <a:gd name="T2" fmla="+- 0 4184 4125"/>
                  <a:gd name="T3" fmla="*/ 4184 h 66"/>
                  <a:gd name="T4" fmla="+- 0 1045 1043"/>
                  <a:gd name="T5" fmla="*/ T4 w 38"/>
                  <a:gd name="T6" fmla="+- 0 4184 4125"/>
                  <a:gd name="T7" fmla="*/ 4184 h 66"/>
                  <a:gd name="T8" fmla="+- 0 1044 1043"/>
                  <a:gd name="T9" fmla="*/ T8 w 38"/>
                  <a:gd name="T10" fmla="+- 0 4185 4125"/>
                  <a:gd name="T11" fmla="*/ 4185 h 66"/>
                  <a:gd name="T12" fmla="+- 0 1044 1043"/>
                  <a:gd name="T13" fmla="*/ T12 w 38"/>
                  <a:gd name="T14" fmla="+- 0 4185 4125"/>
                  <a:gd name="T15" fmla="*/ 4185 h 66"/>
                  <a:gd name="T16" fmla="+- 0 1043 1043"/>
                  <a:gd name="T17" fmla="*/ T16 w 38"/>
                  <a:gd name="T18" fmla="+- 0 4186 4125"/>
                  <a:gd name="T19" fmla="*/ 4186 h 66"/>
                  <a:gd name="T20" fmla="+- 0 1043 1043"/>
                  <a:gd name="T21" fmla="*/ T20 w 38"/>
                  <a:gd name="T22" fmla="+- 0 4190 4125"/>
                  <a:gd name="T23" fmla="*/ 4190 h 66"/>
                  <a:gd name="T24" fmla="+- 0 1044 1043"/>
                  <a:gd name="T25" fmla="*/ T24 w 38"/>
                  <a:gd name="T26" fmla="+- 0 4191 4125"/>
                  <a:gd name="T27" fmla="*/ 4191 h 66"/>
                  <a:gd name="T28" fmla="+- 0 1044 1043"/>
                  <a:gd name="T29" fmla="*/ T28 w 38"/>
                  <a:gd name="T30" fmla="+- 0 4191 4125"/>
                  <a:gd name="T31" fmla="*/ 4191 h 66"/>
                  <a:gd name="T32" fmla="+- 0 1079 1043"/>
                  <a:gd name="T33" fmla="*/ T32 w 38"/>
                  <a:gd name="T34" fmla="+- 0 4191 4125"/>
                  <a:gd name="T35" fmla="*/ 4191 h 66"/>
                  <a:gd name="T36" fmla="+- 0 1080 1043"/>
                  <a:gd name="T37" fmla="*/ T36 w 38"/>
                  <a:gd name="T38" fmla="+- 0 4191 4125"/>
                  <a:gd name="T39" fmla="*/ 4191 h 66"/>
                  <a:gd name="T40" fmla="+- 0 1080 1043"/>
                  <a:gd name="T41" fmla="*/ T40 w 38"/>
                  <a:gd name="T42" fmla="+- 0 4190 4125"/>
                  <a:gd name="T43" fmla="*/ 4190 h 66"/>
                  <a:gd name="T44" fmla="+- 0 1080 1043"/>
                  <a:gd name="T45" fmla="*/ T44 w 38"/>
                  <a:gd name="T46" fmla="+- 0 4186 4125"/>
                  <a:gd name="T47" fmla="*/ 4186 h 66"/>
                  <a:gd name="T48" fmla="+- 0 1080 1043"/>
                  <a:gd name="T49" fmla="*/ T48 w 38"/>
                  <a:gd name="T50" fmla="+- 0 4185 4125"/>
                  <a:gd name="T51" fmla="*/ 4185 h 66"/>
                  <a:gd name="T52" fmla="+- 0 1079 1043"/>
                  <a:gd name="T53" fmla="*/ T52 w 38"/>
                  <a:gd name="T54" fmla="+- 0 4185 4125"/>
                  <a:gd name="T55" fmla="*/ 4185 h 66"/>
                  <a:gd name="T56" fmla="+- 0 1079 1043"/>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7" name="Freeform 897"/>
              <p:cNvSpPr>
                <a:spLocks/>
              </p:cNvSpPr>
              <p:nvPr/>
            </p:nvSpPr>
            <p:spPr bwMode="auto">
              <a:xfrm>
                <a:off x="1043" y="4125"/>
                <a:ext cx="38" cy="66"/>
              </a:xfrm>
              <a:custGeom>
                <a:avLst/>
                <a:gdLst>
                  <a:gd name="T0" fmla="+- 0 1067 1043"/>
                  <a:gd name="T1" fmla="*/ T0 w 38"/>
                  <a:gd name="T2" fmla="+- 0 4135 4125"/>
                  <a:gd name="T3" fmla="*/ 4135 h 66"/>
                  <a:gd name="T4" fmla="+- 0 1058 1043"/>
                  <a:gd name="T5" fmla="*/ T4 w 38"/>
                  <a:gd name="T6" fmla="+- 0 4135 4125"/>
                  <a:gd name="T7" fmla="*/ 4135 h 66"/>
                  <a:gd name="T8" fmla="+- 0 1058 1043"/>
                  <a:gd name="T9" fmla="*/ T8 w 38"/>
                  <a:gd name="T10" fmla="+- 0 4184 4125"/>
                  <a:gd name="T11" fmla="*/ 4184 h 66"/>
                  <a:gd name="T12" fmla="+- 0 1067 1043"/>
                  <a:gd name="T13" fmla="*/ T12 w 38"/>
                  <a:gd name="T14" fmla="+- 0 4184 4125"/>
                  <a:gd name="T15" fmla="*/ 4184 h 66"/>
                  <a:gd name="T16" fmla="+- 0 1067 1043"/>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8" name="Freeform 896"/>
              <p:cNvSpPr>
                <a:spLocks/>
              </p:cNvSpPr>
              <p:nvPr/>
            </p:nvSpPr>
            <p:spPr bwMode="auto">
              <a:xfrm>
                <a:off x="1043" y="4125"/>
                <a:ext cx="38" cy="66"/>
              </a:xfrm>
              <a:custGeom>
                <a:avLst/>
                <a:gdLst>
                  <a:gd name="T0" fmla="+- 0 1065 1043"/>
                  <a:gd name="T1" fmla="*/ T0 w 38"/>
                  <a:gd name="T2" fmla="+- 0 4125 4125"/>
                  <a:gd name="T3" fmla="*/ 4125 h 66"/>
                  <a:gd name="T4" fmla="+- 0 1043 1043"/>
                  <a:gd name="T5" fmla="*/ T4 w 38"/>
                  <a:gd name="T6" fmla="+- 0 4141 4125"/>
                  <a:gd name="T7" fmla="*/ 4141 h 66"/>
                  <a:gd name="T8" fmla="+- 0 1044 1043"/>
                  <a:gd name="T9" fmla="*/ T8 w 38"/>
                  <a:gd name="T10" fmla="+- 0 4142 4125"/>
                  <a:gd name="T11" fmla="*/ 4142 h 66"/>
                  <a:gd name="T12" fmla="+- 0 1044 1043"/>
                  <a:gd name="T13" fmla="*/ T12 w 38"/>
                  <a:gd name="T14" fmla="+- 0 4143 4125"/>
                  <a:gd name="T15" fmla="*/ 4143 h 66"/>
                  <a:gd name="T16" fmla="+- 0 1046 1043"/>
                  <a:gd name="T17" fmla="*/ T16 w 38"/>
                  <a:gd name="T18" fmla="+- 0 4142 4125"/>
                  <a:gd name="T19" fmla="*/ 4142 h 66"/>
                  <a:gd name="T20" fmla="+- 0 1058 1043"/>
                  <a:gd name="T21" fmla="*/ T20 w 38"/>
                  <a:gd name="T22" fmla="+- 0 4135 4125"/>
                  <a:gd name="T23" fmla="*/ 4135 h 66"/>
                  <a:gd name="T24" fmla="+- 0 1067 1043"/>
                  <a:gd name="T25" fmla="*/ T24 w 38"/>
                  <a:gd name="T26" fmla="+- 0 4135 4125"/>
                  <a:gd name="T27" fmla="*/ 4135 h 66"/>
                  <a:gd name="T28" fmla="+- 0 1067 1043"/>
                  <a:gd name="T29" fmla="*/ T28 w 38"/>
                  <a:gd name="T30" fmla="+- 0 4126 4125"/>
                  <a:gd name="T31" fmla="*/ 4126 h 66"/>
                  <a:gd name="T32" fmla="+- 0 1066 1043"/>
                  <a:gd name="T33" fmla="*/ T32 w 38"/>
                  <a:gd name="T34" fmla="+- 0 4126 4125"/>
                  <a:gd name="T35" fmla="*/ 4126 h 66"/>
                  <a:gd name="T36" fmla="+- 0 1065 1043"/>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6" name="Group 892"/>
            <p:cNvGrpSpPr>
              <a:grpSpLocks/>
            </p:cNvGrpSpPr>
            <p:nvPr/>
          </p:nvGrpSpPr>
          <p:grpSpPr bwMode="auto">
            <a:xfrm>
              <a:off x="1038" y="4248"/>
              <a:ext cx="45" cy="68"/>
              <a:chOff x="1038" y="4248"/>
              <a:chExt cx="45" cy="68"/>
            </a:xfrm>
          </p:grpSpPr>
          <p:sp>
            <p:nvSpPr>
              <p:cNvPr id="38094" name="Freeform 894"/>
              <p:cNvSpPr>
                <a:spLocks/>
              </p:cNvSpPr>
              <p:nvPr/>
            </p:nvSpPr>
            <p:spPr bwMode="auto">
              <a:xfrm>
                <a:off x="1038" y="4248"/>
                <a:ext cx="45" cy="68"/>
              </a:xfrm>
              <a:custGeom>
                <a:avLst/>
                <a:gdLst>
                  <a:gd name="T0" fmla="+- 0 1065 1038"/>
                  <a:gd name="T1" fmla="*/ T0 w 45"/>
                  <a:gd name="T2" fmla="+- 0 4248 4248"/>
                  <a:gd name="T3" fmla="*/ 4248 h 68"/>
                  <a:gd name="T4" fmla="+- 0 1056 1038"/>
                  <a:gd name="T5" fmla="*/ T4 w 45"/>
                  <a:gd name="T6" fmla="+- 0 4248 4248"/>
                  <a:gd name="T7" fmla="*/ 4248 h 68"/>
                  <a:gd name="T8" fmla="+- 0 1053 1038"/>
                  <a:gd name="T9" fmla="*/ T8 w 45"/>
                  <a:gd name="T10" fmla="+- 0 4249 4248"/>
                  <a:gd name="T11" fmla="*/ 4249 h 68"/>
                  <a:gd name="T12" fmla="+- 0 1038 1038"/>
                  <a:gd name="T13" fmla="*/ T12 w 45"/>
                  <a:gd name="T14" fmla="+- 0 4287 4248"/>
                  <a:gd name="T15" fmla="*/ 4287 h 68"/>
                  <a:gd name="T16" fmla="+- 0 1038 1038"/>
                  <a:gd name="T17" fmla="*/ T16 w 45"/>
                  <a:gd name="T18" fmla="+- 0 4292 4248"/>
                  <a:gd name="T19" fmla="*/ 4292 h 68"/>
                  <a:gd name="T20" fmla="+- 0 1055 1038"/>
                  <a:gd name="T21" fmla="*/ T20 w 45"/>
                  <a:gd name="T22" fmla="+- 0 4316 4248"/>
                  <a:gd name="T23" fmla="*/ 4316 h 68"/>
                  <a:gd name="T24" fmla="+- 0 1064 1038"/>
                  <a:gd name="T25" fmla="*/ T24 w 45"/>
                  <a:gd name="T26" fmla="+- 0 4316 4248"/>
                  <a:gd name="T27" fmla="*/ 4316 h 68"/>
                  <a:gd name="T28" fmla="+- 0 1067 1038"/>
                  <a:gd name="T29" fmla="*/ T28 w 45"/>
                  <a:gd name="T30" fmla="+- 0 4315 4248"/>
                  <a:gd name="T31" fmla="*/ 4315 h 68"/>
                  <a:gd name="T32" fmla="+- 0 1073 1038"/>
                  <a:gd name="T33" fmla="*/ T32 w 45"/>
                  <a:gd name="T34" fmla="+- 0 4311 4248"/>
                  <a:gd name="T35" fmla="*/ 4311 h 68"/>
                  <a:gd name="T36" fmla="+- 0 1076 1038"/>
                  <a:gd name="T37" fmla="*/ T36 w 45"/>
                  <a:gd name="T38" fmla="+- 0 4309 4248"/>
                  <a:gd name="T39" fmla="*/ 4309 h 68"/>
                  <a:gd name="T40" fmla="+- 0 1076 1038"/>
                  <a:gd name="T41" fmla="*/ T40 w 45"/>
                  <a:gd name="T42" fmla="+- 0 4308 4248"/>
                  <a:gd name="T43" fmla="*/ 4308 h 68"/>
                  <a:gd name="T44" fmla="+- 0 1058 1038"/>
                  <a:gd name="T45" fmla="*/ T44 w 45"/>
                  <a:gd name="T46" fmla="+- 0 4308 4248"/>
                  <a:gd name="T47" fmla="*/ 4308 h 68"/>
                  <a:gd name="T48" fmla="+- 0 1056 1038"/>
                  <a:gd name="T49" fmla="*/ T48 w 45"/>
                  <a:gd name="T50" fmla="+- 0 4308 4248"/>
                  <a:gd name="T51" fmla="*/ 4308 h 68"/>
                  <a:gd name="T52" fmla="+- 0 1047 1038"/>
                  <a:gd name="T53" fmla="*/ T52 w 45"/>
                  <a:gd name="T54" fmla="+- 0 4287 4248"/>
                  <a:gd name="T55" fmla="*/ 4287 h 68"/>
                  <a:gd name="T56" fmla="+- 0 1047 1038"/>
                  <a:gd name="T57" fmla="*/ T56 w 45"/>
                  <a:gd name="T58" fmla="+- 0 4274 4248"/>
                  <a:gd name="T59" fmla="*/ 4274 h 68"/>
                  <a:gd name="T60" fmla="+- 0 1057 1038"/>
                  <a:gd name="T61" fmla="*/ T60 w 45"/>
                  <a:gd name="T62" fmla="+- 0 4255 4248"/>
                  <a:gd name="T63" fmla="*/ 4255 h 68"/>
                  <a:gd name="T64" fmla="+- 0 1077 1038"/>
                  <a:gd name="T65" fmla="*/ T64 w 45"/>
                  <a:gd name="T66" fmla="+- 0 4255 4248"/>
                  <a:gd name="T67" fmla="*/ 4255 h 68"/>
                  <a:gd name="T68" fmla="+- 0 1076 1038"/>
                  <a:gd name="T69" fmla="*/ T68 w 45"/>
                  <a:gd name="T70" fmla="+- 0 4254 4248"/>
                  <a:gd name="T71" fmla="*/ 4254 h 68"/>
                  <a:gd name="T72" fmla="+- 0 1074 1038"/>
                  <a:gd name="T73" fmla="*/ T72 w 45"/>
                  <a:gd name="T74" fmla="+- 0 4252 4248"/>
                  <a:gd name="T75" fmla="*/ 4252 h 68"/>
                  <a:gd name="T76" fmla="+- 0 1068 1038"/>
                  <a:gd name="T77" fmla="*/ T76 w 45"/>
                  <a:gd name="T78" fmla="+- 0 4249 4248"/>
                  <a:gd name="T79" fmla="*/ 4249 h 68"/>
                  <a:gd name="T80" fmla="+- 0 1065 1038"/>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5" name="Freeform 893"/>
              <p:cNvSpPr>
                <a:spLocks/>
              </p:cNvSpPr>
              <p:nvPr/>
            </p:nvSpPr>
            <p:spPr bwMode="auto">
              <a:xfrm>
                <a:off x="1038" y="4248"/>
                <a:ext cx="45" cy="68"/>
              </a:xfrm>
              <a:custGeom>
                <a:avLst/>
                <a:gdLst>
                  <a:gd name="T0" fmla="+- 0 1077 1038"/>
                  <a:gd name="T1" fmla="*/ T0 w 45"/>
                  <a:gd name="T2" fmla="+- 0 4255 4248"/>
                  <a:gd name="T3" fmla="*/ 4255 h 68"/>
                  <a:gd name="T4" fmla="+- 0 1060 1038"/>
                  <a:gd name="T5" fmla="*/ T4 w 45"/>
                  <a:gd name="T6" fmla="+- 0 4255 4248"/>
                  <a:gd name="T7" fmla="*/ 4255 h 68"/>
                  <a:gd name="T8" fmla="+- 0 1065 1038"/>
                  <a:gd name="T9" fmla="*/ T8 w 45"/>
                  <a:gd name="T10" fmla="+- 0 4256 4248"/>
                  <a:gd name="T11" fmla="*/ 4256 h 68"/>
                  <a:gd name="T12" fmla="+- 0 1068 1038"/>
                  <a:gd name="T13" fmla="*/ T12 w 45"/>
                  <a:gd name="T14" fmla="+- 0 4258 4248"/>
                  <a:gd name="T15" fmla="*/ 4258 h 68"/>
                  <a:gd name="T16" fmla="+- 0 1074 1038"/>
                  <a:gd name="T17" fmla="*/ T16 w 45"/>
                  <a:gd name="T18" fmla="+- 0 4287 4248"/>
                  <a:gd name="T19" fmla="*/ 4287 h 68"/>
                  <a:gd name="T20" fmla="+- 0 1073 1038"/>
                  <a:gd name="T21" fmla="*/ T20 w 45"/>
                  <a:gd name="T22" fmla="+- 0 4290 4248"/>
                  <a:gd name="T23" fmla="*/ 4290 h 68"/>
                  <a:gd name="T24" fmla="+- 0 1062 1038"/>
                  <a:gd name="T25" fmla="*/ T24 w 45"/>
                  <a:gd name="T26" fmla="+- 0 4308 4248"/>
                  <a:gd name="T27" fmla="*/ 4308 h 68"/>
                  <a:gd name="T28" fmla="+- 0 1076 1038"/>
                  <a:gd name="T29" fmla="*/ T28 w 45"/>
                  <a:gd name="T30" fmla="+- 0 4308 4248"/>
                  <a:gd name="T31" fmla="*/ 4308 h 68"/>
                  <a:gd name="T32" fmla="+- 0 1079 1038"/>
                  <a:gd name="T33" fmla="*/ T32 w 45"/>
                  <a:gd name="T34" fmla="+- 0 4303 4248"/>
                  <a:gd name="T35" fmla="*/ 4303 h 68"/>
                  <a:gd name="T36" fmla="+- 0 1080 1038"/>
                  <a:gd name="T37" fmla="*/ T36 w 45"/>
                  <a:gd name="T38" fmla="+- 0 4300 4248"/>
                  <a:gd name="T39" fmla="*/ 4300 h 68"/>
                  <a:gd name="T40" fmla="+- 0 1082 1038"/>
                  <a:gd name="T41" fmla="*/ T40 w 45"/>
                  <a:gd name="T42" fmla="+- 0 4291 4248"/>
                  <a:gd name="T43" fmla="*/ 4291 h 68"/>
                  <a:gd name="T44" fmla="+- 0 1082 1038"/>
                  <a:gd name="T45" fmla="*/ T44 w 45"/>
                  <a:gd name="T46" fmla="+- 0 4287 4248"/>
                  <a:gd name="T47" fmla="*/ 4287 h 68"/>
                  <a:gd name="T48" fmla="+- 0 1082 1038"/>
                  <a:gd name="T49" fmla="*/ T48 w 45"/>
                  <a:gd name="T50" fmla="+- 0 4274 4248"/>
                  <a:gd name="T51" fmla="*/ 4274 h 68"/>
                  <a:gd name="T52" fmla="+- 0 1082 1038"/>
                  <a:gd name="T53" fmla="*/ T52 w 45"/>
                  <a:gd name="T54" fmla="+- 0 4272 4248"/>
                  <a:gd name="T55" fmla="*/ 4272 h 68"/>
                  <a:gd name="T56" fmla="+- 0 1082 1038"/>
                  <a:gd name="T57" fmla="*/ T56 w 45"/>
                  <a:gd name="T58" fmla="+- 0 4271 4248"/>
                  <a:gd name="T59" fmla="*/ 4271 h 68"/>
                  <a:gd name="T60" fmla="+- 0 1081 1038"/>
                  <a:gd name="T61" fmla="*/ T60 w 45"/>
                  <a:gd name="T62" fmla="+- 0 4263 4248"/>
                  <a:gd name="T63" fmla="*/ 4263 h 68"/>
                  <a:gd name="T64" fmla="+- 0 1079 1038"/>
                  <a:gd name="T65" fmla="*/ T64 w 45"/>
                  <a:gd name="T66" fmla="+- 0 4260 4248"/>
                  <a:gd name="T67" fmla="*/ 4260 h 68"/>
                  <a:gd name="T68" fmla="+- 0 1077 1038"/>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7" name="Group 888"/>
            <p:cNvGrpSpPr>
              <a:grpSpLocks/>
            </p:cNvGrpSpPr>
            <p:nvPr/>
          </p:nvGrpSpPr>
          <p:grpSpPr bwMode="auto">
            <a:xfrm>
              <a:off x="1043" y="4372"/>
              <a:ext cx="38" cy="66"/>
              <a:chOff x="1043" y="4372"/>
              <a:chExt cx="38" cy="66"/>
            </a:xfrm>
          </p:grpSpPr>
          <p:sp>
            <p:nvSpPr>
              <p:cNvPr id="38091" name="Freeform 891"/>
              <p:cNvSpPr>
                <a:spLocks/>
              </p:cNvSpPr>
              <p:nvPr/>
            </p:nvSpPr>
            <p:spPr bwMode="auto">
              <a:xfrm>
                <a:off x="1043" y="4372"/>
                <a:ext cx="38" cy="66"/>
              </a:xfrm>
              <a:custGeom>
                <a:avLst/>
                <a:gdLst>
                  <a:gd name="T0" fmla="+- 0 1079 1043"/>
                  <a:gd name="T1" fmla="*/ T0 w 38"/>
                  <a:gd name="T2" fmla="+- 0 4431 4372"/>
                  <a:gd name="T3" fmla="*/ 4431 h 66"/>
                  <a:gd name="T4" fmla="+- 0 1045 1043"/>
                  <a:gd name="T5" fmla="*/ T4 w 38"/>
                  <a:gd name="T6" fmla="+- 0 4431 4372"/>
                  <a:gd name="T7" fmla="*/ 4431 h 66"/>
                  <a:gd name="T8" fmla="+- 0 1044 1043"/>
                  <a:gd name="T9" fmla="*/ T8 w 38"/>
                  <a:gd name="T10" fmla="+- 0 4431 4372"/>
                  <a:gd name="T11" fmla="*/ 4431 h 66"/>
                  <a:gd name="T12" fmla="+- 0 1044 1043"/>
                  <a:gd name="T13" fmla="*/ T12 w 38"/>
                  <a:gd name="T14" fmla="+- 0 4432 4372"/>
                  <a:gd name="T15" fmla="*/ 4432 h 66"/>
                  <a:gd name="T16" fmla="+- 0 1043 1043"/>
                  <a:gd name="T17" fmla="*/ T16 w 38"/>
                  <a:gd name="T18" fmla="+- 0 4433 4372"/>
                  <a:gd name="T19" fmla="*/ 4433 h 66"/>
                  <a:gd name="T20" fmla="+- 0 1043 1043"/>
                  <a:gd name="T21" fmla="*/ T20 w 38"/>
                  <a:gd name="T22" fmla="+- 0 4436 4372"/>
                  <a:gd name="T23" fmla="*/ 4436 h 66"/>
                  <a:gd name="T24" fmla="+- 0 1044 1043"/>
                  <a:gd name="T25" fmla="*/ T24 w 38"/>
                  <a:gd name="T26" fmla="+- 0 4437 4372"/>
                  <a:gd name="T27" fmla="*/ 4437 h 66"/>
                  <a:gd name="T28" fmla="+- 0 1044 1043"/>
                  <a:gd name="T29" fmla="*/ T28 w 38"/>
                  <a:gd name="T30" fmla="+- 0 4438 4372"/>
                  <a:gd name="T31" fmla="*/ 4438 h 66"/>
                  <a:gd name="T32" fmla="+- 0 1079 1043"/>
                  <a:gd name="T33" fmla="*/ T32 w 38"/>
                  <a:gd name="T34" fmla="+- 0 4438 4372"/>
                  <a:gd name="T35" fmla="*/ 4438 h 66"/>
                  <a:gd name="T36" fmla="+- 0 1080 1043"/>
                  <a:gd name="T37" fmla="*/ T36 w 38"/>
                  <a:gd name="T38" fmla="+- 0 4437 4372"/>
                  <a:gd name="T39" fmla="*/ 4437 h 66"/>
                  <a:gd name="T40" fmla="+- 0 1080 1043"/>
                  <a:gd name="T41" fmla="*/ T40 w 38"/>
                  <a:gd name="T42" fmla="+- 0 4436 4372"/>
                  <a:gd name="T43" fmla="*/ 4436 h 66"/>
                  <a:gd name="T44" fmla="+- 0 1080 1043"/>
                  <a:gd name="T45" fmla="*/ T44 w 38"/>
                  <a:gd name="T46" fmla="+- 0 4433 4372"/>
                  <a:gd name="T47" fmla="*/ 4433 h 66"/>
                  <a:gd name="T48" fmla="+- 0 1080 1043"/>
                  <a:gd name="T49" fmla="*/ T48 w 38"/>
                  <a:gd name="T50" fmla="+- 0 4432 4372"/>
                  <a:gd name="T51" fmla="*/ 4432 h 66"/>
                  <a:gd name="T52" fmla="+- 0 1079 1043"/>
                  <a:gd name="T53" fmla="*/ T52 w 38"/>
                  <a:gd name="T54" fmla="+- 0 4431 4372"/>
                  <a:gd name="T55" fmla="*/ 4431 h 66"/>
                  <a:gd name="T56" fmla="+- 0 1079 1043"/>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2" name="Freeform 890"/>
              <p:cNvSpPr>
                <a:spLocks/>
              </p:cNvSpPr>
              <p:nvPr/>
            </p:nvSpPr>
            <p:spPr bwMode="auto">
              <a:xfrm>
                <a:off x="1043" y="4372"/>
                <a:ext cx="38" cy="66"/>
              </a:xfrm>
              <a:custGeom>
                <a:avLst/>
                <a:gdLst>
                  <a:gd name="T0" fmla="+- 0 1067 1043"/>
                  <a:gd name="T1" fmla="*/ T0 w 38"/>
                  <a:gd name="T2" fmla="+- 0 4381 4372"/>
                  <a:gd name="T3" fmla="*/ 4381 h 66"/>
                  <a:gd name="T4" fmla="+- 0 1058 1043"/>
                  <a:gd name="T5" fmla="*/ T4 w 38"/>
                  <a:gd name="T6" fmla="+- 0 4381 4372"/>
                  <a:gd name="T7" fmla="*/ 4381 h 66"/>
                  <a:gd name="T8" fmla="+- 0 1058 1043"/>
                  <a:gd name="T9" fmla="*/ T8 w 38"/>
                  <a:gd name="T10" fmla="+- 0 4431 4372"/>
                  <a:gd name="T11" fmla="*/ 4431 h 66"/>
                  <a:gd name="T12" fmla="+- 0 1067 1043"/>
                  <a:gd name="T13" fmla="*/ T12 w 38"/>
                  <a:gd name="T14" fmla="+- 0 4431 4372"/>
                  <a:gd name="T15" fmla="*/ 4431 h 66"/>
                  <a:gd name="T16" fmla="+- 0 1067 1043"/>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3" name="Freeform 889"/>
              <p:cNvSpPr>
                <a:spLocks/>
              </p:cNvSpPr>
              <p:nvPr/>
            </p:nvSpPr>
            <p:spPr bwMode="auto">
              <a:xfrm>
                <a:off x="1043" y="4372"/>
                <a:ext cx="38" cy="66"/>
              </a:xfrm>
              <a:custGeom>
                <a:avLst/>
                <a:gdLst>
                  <a:gd name="T0" fmla="+- 0 1065 1043"/>
                  <a:gd name="T1" fmla="*/ T0 w 38"/>
                  <a:gd name="T2" fmla="+- 0 4372 4372"/>
                  <a:gd name="T3" fmla="*/ 4372 h 66"/>
                  <a:gd name="T4" fmla="+- 0 1043 1043"/>
                  <a:gd name="T5" fmla="*/ T4 w 38"/>
                  <a:gd name="T6" fmla="+- 0 4388 4372"/>
                  <a:gd name="T7" fmla="*/ 4388 h 66"/>
                  <a:gd name="T8" fmla="+- 0 1044 1043"/>
                  <a:gd name="T9" fmla="*/ T8 w 38"/>
                  <a:gd name="T10" fmla="+- 0 4389 4372"/>
                  <a:gd name="T11" fmla="*/ 4389 h 66"/>
                  <a:gd name="T12" fmla="+- 0 1044 1043"/>
                  <a:gd name="T13" fmla="*/ T12 w 38"/>
                  <a:gd name="T14" fmla="+- 0 4389 4372"/>
                  <a:gd name="T15" fmla="*/ 4389 h 66"/>
                  <a:gd name="T16" fmla="+- 0 1046 1043"/>
                  <a:gd name="T17" fmla="*/ T16 w 38"/>
                  <a:gd name="T18" fmla="+- 0 4388 4372"/>
                  <a:gd name="T19" fmla="*/ 4388 h 66"/>
                  <a:gd name="T20" fmla="+- 0 1058 1043"/>
                  <a:gd name="T21" fmla="*/ T20 w 38"/>
                  <a:gd name="T22" fmla="+- 0 4381 4372"/>
                  <a:gd name="T23" fmla="*/ 4381 h 66"/>
                  <a:gd name="T24" fmla="+- 0 1067 1043"/>
                  <a:gd name="T25" fmla="*/ T24 w 38"/>
                  <a:gd name="T26" fmla="+- 0 4381 4372"/>
                  <a:gd name="T27" fmla="*/ 4381 h 66"/>
                  <a:gd name="T28" fmla="+- 0 1067 1043"/>
                  <a:gd name="T29" fmla="*/ T28 w 38"/>
                  <a:gd name="T30" fmla="+- 0 4372 4372"/>
                  <a:gd name="T31" fmla="*/ 4372 h 66"/>
                  <a:gd name="T32" fmla="+- 0 1066 1043"/>
                  <a:gd name="T33" fmla="*/ T32 w 38"/>
                  <a:gd name="T34" fmla="+- 0 4372 4372"/>
                  <a:gd name="T35" fmla="*/ 4372 h 66"/>
                  <a:gd name="T36" fmla="+- 0 1065 1043"/>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8" name="Group 884"/>
            <p:cNvGrpSpPr>
              <a:grpSpLocks/>
            </p:cNvGrpSpPr>
            <p:nvPr/>
          </p:nvGrpSpPr>
          <p:grpSpPr bwMode="auto">
            <a:xfrm>
              <a:off x="1039" y="4494"/>
              <a:ext cx="41" cy="68"/>
              <a:chOff x="1039" y="4494"/>
              <a:chExt cx="41" cy="68"/>
            </a:xfrm>
          </p:grpSpPr>
          <p:sp>
            <p:nvSpPr>
              <p:cNvPr id="38088" name="Freeform 887"/>
              <p:cNvSpPr>
                <a:spLocks/>
              </p:cNvSpPr>
              <p:nvPr/>
            </p:nvSpPr>
            <p:spPr bwMode="auto">
              <a:xfrm>
                <a:off x="1039" y="4494"/>
                <a:ext cx="41" cy="68"/>
              </a:xfrm>
              <a:custGeom>
                <a:avLst/>
                <a:gdLst>
                  <a:gd name="T0" fmla="+- 0 1041 1039"/>
                  <a:gd name="T1" fmla="*/ T0 w 41"/>
                  <a:gd name="T2" fmla="+- 0 4549 4494"/>
                  <a:gd name="T3" fmla="*/ 4549 h 68"/>
                  <a:gd name="T4" fmla="+- 0 1040 1039"/>
                  <a:gd name="T5" fmla="*/ T4 w 41"/>
                  <a:gd name="T6" fmla="+- 0 4550 4494"/>
                  <a:gd name="T7" fmla="*/ 4550 h 68"/>
                  <a:gd name="T8" fmla="+- 0 1040 1039"/>
                  <a:gd name="T9" fmla="*/ T8 w 41"/>
                  <a:gd name="T10" fmla="+- 0 4551 4494"/>
                  <a:gd name="T11" fmla="*/ 4551 h 68"/>
                  <a:gd name="T12" fmla="+- 0 1039 1039"/>
                  <a:gd name="T13" fmla="*/ T12 w 41"/>
                  <a:gd name="T14" fmla="+- 0 4555 4494"/>
                  <a:gd name="T15" fmla="*/ 4555 h 68"/>
                  <a:gd name="T16" fmla="+- 0 1040 1039"/>
                  <a:gd name="T17" fmla="*/ T16 w 41"/>
                  <a:gd name="T18" fmla="+- 0 4556 4494"/>
                  <a:gd name="T19" fmla="*/ 4556 h 68"/>
                  <a:gd name="T20" fmla="+- 0 1061 1039"/>
                  <a:gd name="T21" fmla="*/ T20 w 41"/>
                  <a:gd name="T22" fmla="+- 0 4562 4494"/>
                  <a:gd name="T23" fmla="*/ 4562 h 68"/>
                  <a:gd name="T24" fmla="+- 0 1064 1039"/>
                  <a:gd name="T25" fmla="*/ T24 w 41"/>
                  <a:gd name="T26" fmla="+- 0 4561 4494"/>
                  <a:gd name="T27" fmla="*/ 4561 h 68"/>
                  <a:gd name="T28" fmla="+- 0 1069 1039"/>
                  <a:gd name="T29" fmla="*/ T28 w 41"/>
                  <a:gd name="T30" fmla="+- 0 4559 4494"/>
                  <a:gd name="T31" fmla="*/ 4559 h 68"/>
                  <a:gd name="T32" fmla="+- 0 1072 1039"/>
                  <a:gd name="T33" fmla="*/ T32 w 41"/>
                  <a:gd name="T34" fmla="+- 0 4558 4494"/>
                  <a:gd name="T35" fmla="*/ 4558 h 68"/>
                  <a:gd name="T36" fmla="+- 0 1076 1039"/>
                  <a:gd name="T37" fmla="*/ T36 w 41"/>
                  <a:gd name="T38" fmla="+- 0 4555 4494"/>
                  <a:gd name="T39" fmla="*/ 4555 h 68"/>
                  <a:gd name="T40" fmla="+- 0 1055 1039"/>
                  <a:gd name="T41" fmla="*/ T40 w 41"/>
                  <a:gd name="T42" fmla="+- 0 4555 4494"/>
                  <a:gd name="T43" fmla="*/ 4555 h 68"/>
                  <a:gd name="T44" fmla="+- 0 1053 1039"/>
                  <a:gd name="T45" fmla="*/ T44 w 41"/>
                  <a:gd name="T46" fmla="+- 0 4554 4494"/>
                  <a:gd name="T47" fmla="*/ 4554 h 68"/>
                  <a:gd name="T48" fmla="+- 0 1049 1039"/>
                  <a:gd name="T49" fmla="*/ T48 w 41"/>
                  <a:gd name="T50" fmla="+- 0 4553 4494"/>
                  <a:gd name="T51" fmla="*/ 4553 h 68"/>
                  <a:gd name="T52" fmla="+- 0 1047 1039"/>
                  <a:gd name="T53" fmla="*/ T52 w 41"/>
                  <a:gd name="T54" fmla="+- 0 4553 4494"/>
                  <a:gd name="T55" fmla="*/ 4553 h 68"/>
                  <a:gd name="T56" fmla="+- 0 1046 1039"/>
                  <a:gd name="T57" fmla="*/ T56 w 41"/>
                  <a:gd name="T58" fmla="+- 0 4552 4494"/>
                  <a:gd name="T59" fmla="*/ 4552 h 68"/>
                  <a:gd name="T60" fmla="+- 0 1043 1039"/>
                  <a:gd name="T61" fmla="*/ T60 w 41"/>
                  <a:gd name="T62" fmla="+- 0 4550 4494"/>
                  <a:gd name="T63" fmla="*/ 4550 h 68"/>
                  <a:gd name="T64" fmla="+- 0 1041 1039"/>
                  <a:gd name="T65" fmla="*/ T64 w 41"/>
                  <a:gd name="T66" fmla="+- 0 4549 4494"/>
                  <a:gd name="T67"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1"/>
                    </a:lnTo>
                    <a:lnTo>
                      <a:pt x="1" y="62"/>
                    </a:lnTo>
                    <a:lnTo>
                      <a:pt x="22" y="68"/>
                    </a:lnTo>
                    <a:lnTo>
                      <a:pt x="25" y="67"/>
                    </a:lnTo>
                    <a:lnTo>
                      <a:pt x="30" y="65"/>
                    </a:lnTo>
                    <a:lnTo>
                      <a:pt x="33" y="64"/>
                    </a:lnTo>
                    <a:lnTo>
                      <a:pt x="37" y="61"/>
                    </a:lnTo>
                    <a:lnTo>
                      <a:pt x="16" y="61"/>
                    </a:lnTo>
                    <a:lnTo>
                      <a:pt x="14" y="60"/>
                    </a:lnTo>
                    <a:lnTo>
                      <a:pt x="10" y="59"/>
                    </a:lnTo>
                    <a:lnTo>
                      <a:pt x="8" y="59"/>
                    </a:lnTo>
                    <a:lnTo>
                      <a:pt x="7" y="58"/>
                    </a:lnTo>
                    <a:lnTo>
                      <a:pt x="4"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9" name="Freeform 886"/>
              <p:cNvSpPr>
                <a:spLocks/>
              </p:cNvSpPr>
              <p:nvPr/>
            </p:nvSpPr>
            <p:spPr bwMode="auto">
              <a:xfrm>
                <a:off x="1039" y="4494"/>
                <a:ext cx="41" cy="68"/>
              </a:xfrm>
              <a:custGeom>
                <a:avLst/>
                <a:gdLst>
                  <a:gd name="T0" fmla="+- 0 1075 1039"/>
                  <a:gd name="T1" fmla="*/ T0 w 41"/>
                  <a:gd name="T2" fmla="+- 0 4501 4494"/>
                  <a:gd name="T3" fmla="*/ 4501 h 68"/>
                  <a:gd name="T4" fmla="+- 0 1057 1039"/>
                  <a:gd name="T5" fmla="*/ T4 w 41"/>
                  <a:gd name="T6" fmla="+- 0 4501 4494"/>
                  <a:gd name="T7" fmla="*/ 4501 h 68"/>
                  <a:gd name="T8" fmla="+- 0 1062 1039"/>
                  <a:gd name="T9" fmla="*/ T8 w 41"/>
                  <a:gd name="T10" fmla="+- 0 4502 4494"/>
                  <a:gd name="T11" fmla="*/ 4502 h 68"/>
                  <a:gd name="T12" fmla="+- 0 1065 1039"/>
                  <a:gd name="T13" fmla="*/ T12 w 41"/>
                  <a:gd name="T14" fmla="+- 0 4504 4494"/>
                  <a:gd name="T15" fmla="*/ 4504 h 68"/>
                  <a:gd name="T16" fmla="+- 0 1067 1039"/>
                  <a:gd name="T17" fmla="*/ T16 w 41"/>
                  <a:gd name="T18" fmla="+- 0 4508 4494"/>
                  <a:gd name="T19" fmla="*/ 4508 h 68"/>
                  <a:gd name="T20" fmla="+- 0 1068 1039"/>
                  <a:gd name="T21" fmla="*/ T20 w 41"/>
                  <a:gd name="T22" fmla="+- 0 4511 4494"/>
                  <a:gd name="T23" fmla="*/ 4511 h 68"/>
                  <a:gd name="T24" fmla="+- 0 1067 1039"/>
                  <a:gd name="T25" fmla="*/ T24 w 41"/>
                  <a:gd name="T26" fmla="+- 0 4514 4494"/>
                  <a:gd name="T27" fmla="*/ 4514 h 68"/>
                  <a:gd name="T28" fmla="+- 0 1047 1039"/>
                  <a:gd name="T29" fmla="*/ T28 w 41"/>
                  <a:gd name="T30" fmla="+- 0 4524 4494"/>
                  <a:gd name="T31" fmla="*/ 4524 h 68"/>
                  <a:gd name="T32" fmla="+- 0 1046 1039"/>
                  <a:gd name="T33" fmla="*/ T32 w 41"/>
                  <a:gd name="T34" fmla="+- 0 4524 4494"/>
                  <a:gd name="T35" fmla="*/ 4524 h 68"/>
                  <a:gd name="T36" fmla="+- 0 1046 1039"/>
                  <a:gd name="T37" fmla="*/ T36 w 41"/>
                  <a:gd name="T38" fmla="+- 0 4525 4494"/>
                  <a:gd name="T39" fmla="*/ 4525 h 68"/>
                  <a:gd name="T40" fmla="+- 0 1046 1039"/>
                  <a:gd name="T41" fmla="*/ T40 w 41"/>
                  <a:gd name="T42" fmla="+- 0 4529 4494"/>
                  <a:gd name="T43" fmla="*/ 4529 h 68"/>
                  <a:gd name="T44" fmla="+- 0 1047 1039"/>
                  <a:gd name="T45" fmla="*/ T44 w 41"/>
                  <a:gd name="T46" fmla="+- 0 4530 4494"/>
                  <a:gd name="T47" fmla="*/ 4530 h 68"/>
                  <a:gd name="T48" fmla="+- 0 1047 1039"/>
                  <a:gd name="T49" fmla="*/ T48 w 41"/>
                  <a:gd name="T50" fmla="+- 0 4530 4494"/>
                  <a:gd name="T51" fmla="*/ 4530 h 68"/>
                  <a:gd name="T52" fmla="+- 0 1057 1039"/>
                  <a:gd name="T53" fmla="*/ T52 w 41"/>
                  <a:gd name="T54" fmla="+- 0 4531 4494"/>
                  <a:gd name="T55" fmla="*/ 4531 h 68"/>
                  <a:gd name="T56" fmla="+- 0 1059 1039"/>
                  <a:gd name="T57" fmla="*/ T56 w 41"/>
                  <a:gd name="T58" fmla="+- 0 4531 4494"/>
                  <a:gd name="T59" fmla="*/ 4531 h 68"/>
                  <a:gd name="T60" fmla="+- 0 1070 1039"/>
                  <a:gd name="T61" fmla="*/ T60 w 41"/>
                  <a:gd name="T62" fmla="+- 0 4541 4494"/>
                  <a:gd name="T63" fmla="*/ 4541 h 68"/>
                  <a:gd name="T64" fmla="+- 0 1070 1039"/>
                  <a:gd name="T65" fmla="*/ T64 w 41"/>
                  <a:gd name="T66" fmla="+- 0 4543 4494"/>
                  <a:gd name="T67" fmla="*/ 4543 h 68"/>
                  <a:gd name="T68" fmla="+- 0 1059 1039"/>
                  <a:gd name="T69" fmla="*/ T68 w 41"/>
                  <a:gd name="T70" fmla="+- 0 4555 4494"/>
                  <a:gd name="T71" fmla="*/ 4555 h 68"/>
                  <a:gd name="T72" fmla="+- 0 1076 1039"/>
                  <a:gd name="T73" fmla="*/ T72 w 41"/>
                  <a:gd name="T74" fmla="+- 0 4555 4494"/>
                  <a:gd name="T75" fmla="*/ 4555 h 68"/>
                  <a:gd name="T76" fmla="+- 0 1077 1039"/>
                  <a:gd name="T77" fmla="*/ T76 w 41"/>
                  <a:gd name="T78" fmla="+- 0 4553 4494"/>
                  <a:gd name="T79" fmla="*/ 4553 h 68"/>
                  <a:gd name="T80" fmla="+- 0 1079 1039"/>
                  <a:gd name="T81" fmla="*/ T80 w 41"/>
                  <a:gd name="T82" fmla="+- 0 4548 4494"/>
                  <a:gd name="T83" fmla="*/ 4548 h 68"/>
                  <a:gd name="T84" fmla="+- 0 1080 1039"/>
                  <a:gd name="T85" fmla="*/ T84 w 41"/>
                  <a:gd name="T86" fmla="+- 0 4545 4494"/>
                  <a:gd name="T87" fmla="*/ 4545 h 68"/>
                  <a:gd name="T88" fmla="+- 0 1080 1039"/>
                  <a:gd name="T89" fmla="*/ T88 w 41"/>
                  <a:gd name="T90" fmla="+- 0 4539 4494"/>
                  <a:gd name="T91" fmla="*/ 4539 h 68"/>
                  <a:gd name="T92" fmla="+- 0 1065 1039"/>
                  <a:gd name="T93" fmla="*/ T92 w 41"/>
                  <a:gd name="T94" fmla="+- 0 4526 4494"/>
                  <a:gd name="T95" fmla="*/ 4526 h 68"/>
                  <a:gd name="T96" fmla="+- 0 1077 1039"/>
                  <a:gd name="T97" fmla="*/ T96 w 41"/>
                  <a:gd name="T98" fmla="+- 0 4513 4494"/>
                  <a:gd name="T99" fmla="*/ 4513 h 68"/>
                  <a:gd name="T100" fmla="+- 0 1076 1039"/>
                  <a:gd name="T101" fmla="*/ T100 w 41"/>
                  <a:gd name="T102" fmla="+- 0 4506 4494"/>
                  <a:gd name="T103" fmla="*/ 4506 h 68"/>
                  <a:gd name="T104" fmla="+- 0 1076 1039"/>
                  <a:gd name="T105" fmla="*/ T104 w 41"/>
                  <a:gd name="T106" fmla="+- 0 4506 4494"/>
                  <a:gd name="T107" fmla="*/ 4506 h 68"/>
                  <a:gd name="T108" fmla="+- 0 1075 1039"/>
                  <a:gd name="T109" fmla="*/ T108 w 41"/>
                  <a:gd name="T110" fmla="+- 0 4502 4494"/>
                  <a:gd name="T111" fmla="*/ 4502 h 68"/>
                  <a:gd name="T112" fmla="+- 0 1075 1039"/>
                  <a:gd name="T113" fmla="*/ T112 w 41"/>
                  <a:gd name="T114" fmla="+- 0 4501 4494"/>
                  <a:gd name="T11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6" y="7"/>
                    </a:moveTo>
                    <a:lnTo>
                      <a:pt x="18" y="7"/>
                    </a:lnTo>
                    <a:lnTo>
                      <a:pt x="23" y="8"/>
                    </a:lnTo>
                    <a:lnTo>
                      <a:pt x="26" y="10"/>
                    </a:lnTo>
                    <a:lnTo>
                      <a:pt x="28" y="14"/>
                    </a:lnTo>
                    <a:lnTo>
                      <a:pt x="29" y="17"/>
                    </a:lnTo>
                    <a:lnTo>
                      <a:pt x="28" y="20"/>
                    </a:lnTo>
                    <a:lnTo>
                      <a:pt x="8" y="30"/>
                    </a:lnTo>
                    <a:lnTo>
                      <a:pt x="7" y="30"/>
                    </a:lnTo>
                    <a:lnTo>
                      <a:pt x="7" y="31"/>
                    </a:lnTo>
                    <a:lnTo>
                      <a:pt x="7" y="35"/>
                    </a:lnTo>
                    <a:lnTo>
                      <a:pt x="8" y="36"/>
                    </a:lnTo>
                    <a:lnTo>
                      <a:pt x="18" y="37"/>
                    </a:lnTo>
                    <a:lnTo>
                      <a:pt x="20" y="37"/>
                    </a:lnTo>
                    <a:lnTo>
                      <a:pt x="31" y="47"/>
                    </a:lnTo>
                    <a:lnTo>
                      <a:pt x="31" y="49"/>
                    </a:lnTo>
                    <a:lnTo>
                      <a:pt x="20" y="61"/>
                    </a:lnTo>
                    <a:lnTo>
                      <a:pt x="37" y="61"/>
                    </a:lnTo>
                    <a:lnTo>
                      <a:pt x="38" y="59"/>
                    </a:lnTo>
                    <a:lnTo>
                      <a:pt x="40" y="54"/>
                    </a:lnTo>
                    <a:lnTo>
                      <a:pt x="41" y="51"/>
                    </a:lnTo>
                    <a:lnTo>
                      <a:pt x="41" y="45"/>
                    </a:lnTo>
                    <a:lnTo>
                      <a:pt x="26" y="32"/>
                    </a:lnTo>
                    <a:lnTo>
                      <a:pt x="38" y="19"/>
                    </a:lnTo>
                    <a:lnTo>
                      <a:pt x="37" y="12"/>
                    </a:lnTo>
                    <a:lnTo>
                      <a:pt x="36" y="8"/>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0" name="Freeform 885"/>
              <p:cNvSpPr>
                <a:spLocks/>
              </p:cNvSpPr>
              <p:nvPr/>
            </p:nvSpPr>
            <p:spPr bwMode="auto">
              <a:xfrm>
                <a:off x="1039" y="4494"/>
                <a:ext cx="41" cy="68"/>
              </a:xfrm>
              <a:custGeom>
                <a:avLst/>
                <a:gdLst>
                  <a:gd name="T0" fmla="+- 0 1062 1039"/>
                  <a:gd name="T1" fmla="*/ T0 w 41"/>
                  <a:gd name="T2" fmla="+- 0 4494 4494"/>
                  <a:gd name="T3" fmla="*/ 4494 h 68"/>
                  <a:gd name="T4" fmla="+- 0 1041 1039"/>
                  <a:gd name="T5" fmla="*/ T4 w 41"/>
                  <a:gd name="T6" fmla="+- 0 4506 4494"/>
                  <a:gd name="T7" fmla="*/ 4506 h 68"/>
                  <a:gd name="T8" fmla="+- 0 1042 1039"/>
                  <a:gd name="T9" fmla="*/ T8 w 41"/>
                  <a:gd name="T10" fmla="+- 0 4506 4494"/>
                  <a:gd name="T11" fmla="*/ 4506 h 68"/>
                  <a:gd name="T12" fmla="+- 0 1042 1039"/>
                  <a:gd name="T13" fmla="*/ T12 w 41"/>
                  <a:gd name="T14" fmla="+- 0 4507 4494"/>
                  <a:gd name="T15" fmla="*/ 4507 h 68"/>
                  <a:gd name="T16" fmla="+- 0 1043 1039"/>
                  <a:gd name="T17" fmla="*/ T16 w 41"/>
                  <a:gd name="T18" fmla="+- 0 4507 4494"/>
                  <a:gd name="T19" fmla="*/ 4507 h 68"/>
                  <a:gd name="T20" fmla="+- 0 1044 1039"/>
                  <a:gd name="T21" fmla="*/ T20 w 41"/>
                  <a:gd name="T22" fmla="+- 0 4506 4494"/>
                  <a:gd name="T23" fmla="*/ 4506 h 68"/>
                  <a:gd name="T24" fmla="+- 0 1047 1039"/>
                  <a:gd name="T25" fmla="*/ T24 w 41"/>
                  <a:gd name="T26" fmla="+- 0 4504 4494"/>
                  <a:gd name="T27" fmla="*/ 4504 h 68"/>
                  <a:gd name="T28" fmla="+- 0 1052 1039"/>
                  <a:gd name="T29" fmla="*/ T28 w 41"/>
                  <a:gd name="T30" fmla="+- 0 4502 4494"/>
                  <a:gd name="T31" fmla="*/ 4502 h 68"/>
                  <a:gd name="T32" fmla="+- 0 1053 1039"/>
                  <a:gd name="T33" fmla="*/ T32 w 41"/>
                  <a:gd name="T34" fmla="+- 0 4502 4494"/>
                  <a:gd name="T35" fmla="*/ 4502 h 68"/>
                  <a:gd name="T36" fmla="+- 0 1055 1039"/>
                  <a:gd name="T37" fmla="*/ T36 w 41"/>
                  <a:gd name="T38" fmla="+- 0 4501 4494"/>
                  <a:gd name="T39" fmla="*/ 4501 h 68"/>
                  <a:gd name="T40" fmla="+- 0 1075 1039"/>
                  <a:gd name="T41" fmla="*/ T40 w 41"/>
                  <a:gd name="T42" fmla="+- 0 4501 4494"/>
                  <a:gd name="T43" fmla="*/ 4501 h 68"/>
                  <a:gd name="T44" fmla="+- 0 1074 1039"/>
                  <a:gd name="T45" fmla="*/ T44 w 41"/>
                  <a:gd name="T46" fmla="+- 0 4500 4494"/>
                  <a:gd name="T47" fmla="*/ 4500 h 68"/>
                  <a:gd name="T48" fmla="+- 0 1071 1039"/>
                  <a:gd name="T49" fmla="*/ T48 w 41"/>
                  <a:gd name="T50" fmla="+- 0 4497 4494"/>
                  <a:gd name="T51" fmla="*/ 4497 h 68"/>
                  <a:gd name="T52" fmla="+- 0 1069 1039"/>
                  <a:gd name="T53" fmla="*/ T52 w 41"/>
                  <a:gd name="T54" fmla="+- 0 4496 4494"/>
                  <a:gd name="T55" fmla="*/ 4496 h 68"/>
                  <a:gd name="T56" fmla="+- 0 1064 1039"/>
                  <a:gd name="T57" fmla="*/ T56 w 41"/>
                  <a:gd name="T58" fmla="+- 0 4495 4494"/>
                  <a:gd name="T59" fmla="*/ 4495 h 68"/>
                  <a:gd name="T60" fmla="+- 0 1062 1039"/>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2"/>
                    </a:lnTo>
                    <a:lnTo>
                      <a:pt x="3" y="12"/>
                    </a:lnTo>
                    <a:lnTo>
                      <a:pt x="3" y="13"/>
                    </a:lnTo>
                    <a:lnTo>
                      <a:pt x="4" y="13"/>
                    </a:lnTo>
                    <a:lnTo>
                      <a:pt x="5" y="12"/>
                    </a:lnTo>
                    <a:lnTo>
                      <a:pt x="8" y="10"/>
                    </a:lnTo>
                    <a:lnTo>
                      <a:pt x="13" y="8"/>
                    </a:lnTo>
                    <a:lnTo>
                      <a:pt x="14" y="8"/>
                    </a:lnTo>
                    <a:lnTo>
                      <a:pt x="16" y="7"/>
                    </a:lnTo>
                    <a:lnTo>
                      <a:pt x="36" y="7"/>
                    </a:lnTo>
                    <a:lnTo>
                      <a:pt x="35" y="6"/>
                    </a:lnTo>
                    <a:lnTo>
                      <a:pt x="32" y="3"/>
                    </a:lnTo>
                    <a:lnTo>
                      <a:pt x="30" y="2"/>
                    </a:lnTo>
                    <a:lnTo>
                      <a:pt x="25" y="1"/>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9" name="Group 878"/>
            <p:cNvGrpSpPr>
              <a:grpSpLocks/>
            </p:cNvGrpSpPr>
            <p:nvPr/>
          </p:nvGrpSpPr>
          <p:grpSpPr bwMode="auto">
            <a:xfrm>
              <a:off x="1108" y="4031"/>
              <a:ext cx="80" cy="658"/>
              <a:chOff x="1108" y="4031"/>
              <a:chExt cx="80" cy="658"/>
            </a:xfrm>
          </p:grpSpPr>
          <p:sp>
            <p:nvSpPr>
              <p:cNvPr id="38083" name="Freeform 883"/>
              <p:cNvSpPr>
                <a:spLocks/>
              </p:cNvSpPr>
              <p:nvPr/>
            </p:nvSpPr>
            <p:spPr bwMode="auto">
              <a:xfrm>
                <a:off x="1108" y="4031"/>
                <a:ext cx="80" cy="658"/>
              </a:xfrm>
              <a:custGeom>
                <a:avLst/>
                <a:gdLst>
                  <a:gd name="T0" fmla="+- 0 1186 1108"/>
                  <a:gd name="T1" fmla="*/ T0 w 80"/>
                  <a:gd name="T2" fmla="+- 0 4466 4031"/>
                  <a:gd name="T3" fmla="*/ 4466 h 658"/>
                  <a:gd name="T4" fmla="+- 0 1109 1108"/>
                  <a:gd name="T5" fmla="*/ T4 w 80"/>
                  <a:gd name="T6" fmla="+- 0 4466 4031"/>
                  <a:gd name="T7" fmla="*/ 4466 h 658"/>
                  <a:gd name="T8" fmla="+- 0 1109 1108"/>
                  <a:gd name="T9" fmla="*/ T8 w 80"/>
                  <a:gd name="T10" fmla="+- 0 4688 4031"/>
                  <a:gd name="T11" fmla="*/ 4688 h 658"/>
                  <a:gd name="T12" fmla="+- 0 1108 1108"/>
                  <a:gd name="T13" fmla="*/ T12 w 80"/>
                  <a:gd name="T14" fmla="+- 0 4689 4031"/>
                  <a:gd name="T15" fmla="*/ 4689 h 658"/>
                  <a:gd name="T16" fmla="+- 0 1187 1108"/>
                  <a:gd name="T17" fmla="*/ T16 w 80"/>
                  <a:gd name="T18" fmla="+- 0 4689 4031"/>
                  <a:gd name="T19" fmla="*/ 4689 h 658"/>
                  <a:gd name="T20" fmla="+- 0 1186 1108"/>
                  <a:gd name="T21" fmla="*/ T20 w 80"/>
                  <a:gd name="T22" fmla="+- 0 4688 4031"/>
                  <a:gd name="T23" fmla="*/ 4688 h 658"/>
                  <a:gd name="T24" fmla="+- 0 1186 1108"/>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4" name="Freeform 882"/>
              <p:cNvSpPr>
                <a:spLocks/>
              </p:cNvSpPr>
              <p:nvPr/>
            </p:nvSpPr>
            <p:spPr bwMode="auto">
              <a:xfrm>
                <a:off x="1108" y="4031"/>
                <a:ext cx="80" cy="658"/>
              </a:xfrm>
              <a:custGeom>
                <a:avLst/>
                <a:gdLst>
                  <a:gd name="T0" fmla="+- 0 1169 1108"/>
                  <a:gd name="T1" fmla="*/ T0 w 80"/>
                  <a:gd name="T2" fmla="+- 0 4461 4031"/>
                  <a:gd name="T3" fmla="*/ 4461 h 658"/>
                  <a:gd name="T4" fmla="+- 0 1143 1108"/>
                  <a:gd name="T5" fmla="*/ T4 w 80"/>
                  <a:gd name="T6" fmla="+- 0 4461 4031"/>
                  <a:gd name="T7" fmla="*/ 4461 h 658"/>
                  <a:gd name="T8" fmla="+- 0 1145 1108"/>
                  <a:gd name="T9" fmla="*/ T8 w 80"/>
                  <a:gd name="T10" fmla="+- 0 4463 4031"/>
                  <a:gd name="T11" fmla="*/ 4463 h 658"/>
                  <a:gd name="T12" fmla="+- 0 1143 1108"/>
                  <a:gd name="T13" fmla="*/ T12 w 80"/>
                  <a:gd name="T14" fmla="+- 0 4466 4031"/>
                  <a:gd name="T15" fmla="*/ 4466 h 658"/>
                  <a:gd name="T16" fmla="+- 0 1169 1108"/>
                  <a:gd name="T17" fmla="*/ T16 w 80"/>
                  <a:gd name="T18" fmla="+- 0 4466 4031"/>
                  <a:gd name="T19" fmla="*/ 4466 h 658"/>
                  <a:gd name="T20" fmla="+- 0 1166 1108"/>
                  <a:gd name="T21" fmla="*/ T20 w 80"/>
                  <a:gd name="T22" fmla="+- 0 4463 4031"/>
                  <a:gd name="T23" fmla="*/ 4463 h 658"/>
                  <a:gd name="T24" fmla="+- 0 1169 110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1" y="430"/>
                    </a:moveTo>
                    <a:lnTo>
                      <a:pt x="35" y="430"/>
                    </a:lnTo>
                    <a:lnTo>
                      <a:pt x="37" y="432"/>
                    </a:lnTo>
                    <a:lnTo>
                      <a:pt x="35" y="435"/>
                    </a:lnTo>
                    <a:lnTo>
                      <a:pt x="61" y="435"/>
                    </a:lnTo>
                    <a:lnTo>
                      <a:pt x="58" y="432"/>
                    </a:lnTo>
                    <a:lnTo>
                      <a:pt x="6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5" name="Freeform 881"/>
              <p:cNvSpPr>
                <a:spLocks/>
              </p:cNvSpPr>
              <p:nvPr/>
            </p:nvSpPr>
            <p:spPr bwMode="auto">
              <a:xfrm>
                <a:off x="1108" y="4031"/>
                <a:ext cx="80" cy="658"/>
              </a:xfrm>
              <a:custGeom>
                <a:avLst/>
                <a:gdLst>
                  <a:gd name="T0" fmla="+- 0 1109 1108"/>
                  <a:gd name="T1" fmla="*/ T0 w 80"/>
                  <a:gd name="T2" fmla="+- 0 4449 4031"/>
                  <a:gd name="T3" fmla="*/ 4449 h 658"/>
                  <a:gd name="T4" fmla="+- 0 1109 1108"/>
                  <a:gd name="T5" fmla="*/ T4 w 80"/>
                  <a:gd name="T6" fmla="+- 0 4461 4031"/>
                  <a:gd name="T7" fmla="*/ 4461 h 658"/>
                  <a:gd name="T8" fmla="+- 0 1186 1108"/>
                  <a:gd name="T9" fmla="*/ T8 w 80"/>
                  <a:gd name="T10" fmla="+- 0 4461 4031"/>
                  <a:gd name="T11" fmla="*/ 4461 h 658"/>
                  <a:gd name="T12" fmla="+- 0 1186 1108"/>
                  <a:gd name="T13" fmla="*/ T12 w 80"/>
                  <a:gd name="T14" fmla="+- 0 4451 4031"/>
                  <a:gd name="T15" fmla="*/ 4451 h 658"/>
                  <a:gd name="T16" fmla="+- 0 1111 1108"/>
                  <a:gd name="T17" fmla="*/ T16 w 80"/>
                  <a:gd name="T18" fmla="+- 0 4451 4031"/>
                  <a:gd name="T19" fmla="*/ 4451 h 658"/>
                  <a:gd name="T20" fmla="+- 0 1109 1108"/>
                  <a:gd name="T21" fmla="*/ T20 w 80"/>
                  <a:gd name="T22" fmla="+- 0 4449 4031"/>
                  <a:gd name="T23" fmla="*/ 4449 h 658"/>
                </a:gdLst>
                <a:ahLst/>
                <a:cxnLst>
                  <a:cxn ang="0">
                    <a:pos x="T1" y="T3"/>
                  </a:cxn>
                  <a:cxn ang="0">
                    <a:pos x="T5" y="T7"/>
                  </a:cxn>
                  <a:cxn ang="0">
                    <a:pos x="T9" y="T11"/>
                  </a:cxn>
                  <a:cxn ang="0">
                    <a:pos x="T13" y="T15"/>
                  </a:cxn>
                  <a:cxn ang="0">
                    <a:pos x="T17" y="T19"/>
                  </a:cxn>
                  <a:cxn ang="0">
                    <a:pos x="T21" y="T23"/>
                  </a:cxn>
                </a:cxnLst>
                <a:rect l="0" t="0" r="r" b="b"/>
                <a:pathLst>
                  <a:path w="80" h="658">
                    <a:moveTo>
                      <a:pt x="1" y="418"/>
                    </a:moveTo>
                    <a:lnTo>
                      <a:pt x="1" y="430"/>
                    </a:lnTo>
                    <a:lnTo>
                      <a:pt x="78" y="430"/>
                    </a:lnTo>
                    <a:lnTo>
                      <a:pt x="78" y="420"/>
                    </a:lnTo>
                    <a:lnTo>
                      <a:pt x="3" y="420"/>
                    </a:lnTo>
                    <a:lnTo>
                      <a:pt x="1" y="4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6" name="Freeform 880"/>
              <p:cNvSpPr>
                <a:spLocks/>
              </p:cNvSpPr>
              <p:nvPr/>
            </p:nvSpPr>
            <p:spPr bwMode="auto">
              <a:xfrm>
                <a:off x="1108" y="4031"/>
                <a:ext cx="80" cy="658"/>
              </a:xfrm>
              <a:custGeom>
                <a:avLst/>
                <a:gdLst>
                  <a:gd name="T0" fmla="+- 0 1173 1108"/>
                  <a:gd name="T1" fmla="*/ T0 w 80"/>
                  <a:gd name="T2" fmla="+- 0 4446 4031"/>
                  <a:gd name="T3" fmla="*/ 4446 h 658"/>
                  <a:gd name="T4" fmla="+- 0 1147 1108"/>
                  <a:gd name="T5" fmla="*/ T4 w 80"/>
                  <a:gd name="T6" fmla="+- 0 4446 4031"/>
                  <a:gd name="T7" fmla="*/ 4446 h 658"/>
                  <a:gd name="T8" fmla="+- 0 1150 1108"/>
                  <a:gd name="T9" fmla="*/ T8 w 80"/>
                  <a:gd name="T10" fmla="+- 0 4449 4031"/>
                  <a:gd name="T11" fmla="*/ 4449 h 658"/>
                  <a:gd name="T12" fmla="+- 0 1147 1108"/>
                  <a:gd name="T13" fmla="*/ T12 w 80"/>
                  <a:gd name="T14" fmla="+- 0 4451 4031"/>
                  <a:gd name="T15" fmla="*/ 4451 h 658"/>
                  <a:gd name="T16" fmla="+- 0 1173 1108"/>
                  <a:gd name="T17" fmla="*/ T16 w 80"/>
                  <a:gd name="T18" fmla="+- 0 4451 4031"/>
                  <a:gd name="T19" fmla="*/ 4451 h 658"/>
                  <a:gd name="T20" fmla="+- 0 1170 1108"/>
                  <a:gd name="T21" fmla="*/ T20 w 80"/>
                  <a:gd name="T22" fmla="+- 0 4449 4031"/>
                  <a:gd name="T23" fmla="*/ 4449 h 658"/>
                  <a:gd name="T24" fmla="+- 0 1173 110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5" y="415"/>
                    </a:moveTo>
                    <a:lnTo>
                      <a:pt x="39" y="415"/>
                    </a:lnTo>
                    <a:lnTo>
                      <a:pt x="42" y="418"/>
                    </a:lnTo>
                    <a:lnTo>
                      <a:pt x="39" y="420"/>
                    </a:lnTo>
                    <a:lnTo>
                      <a:pt x="65" y="420"/>
                    </a:lnTo>
                    <a:lnTo>
                      <a:pt x="62" y="418"/>
                    </a:lnTo>
                    <a:lnTo>
                      <a:pt x="6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7" name="Freeform 879"/>
              <p:cNvSpPr>
                <a:spLocks/>
              </p:cNvSpPr>
              <p:nvPr/>
            </p:nvSpPr>
            <p:spPr bwMode="auto">
              <a:xfrm>
                <a:off x="1108" y="4031"/>
                <a:ext cx="80" cy="658"/>
              </a:xfrm>
              <a:custGeom>
                <a:avLst/>
                <a:gdLst>
                  <a:gd name="T0" fmla="+- 0 1187 1108"/>
                  <a:gd name="T1" fmla="*/ T0 w 80"/>
                  <a:gd name="T2" fmla="+- 0 4031 4031"/>
                  <a:gd name="T3" fmla="*/ 4031 h 658"/>
                  <a:gd name="T4" fmla="+- 0 1108 1108"/>
                  <a:gd name="T5" fmla="*/ T4 w 80"/>
                  <a:gd name="T6" fmla="+- 0 4031 4031"/>
                  <a:gd name="T7" fmla="*/ 4031 h 658"/>
                  <a:gd name="T8" fmla="+- 0 1109 1108"/>
                  <a:gd name="T9" fmla="*/ T8 w 80"/>
                  <a:gd name="T10" fmla="+- 0 4033 4031"/>
                  <a:gd name="T11" fmla="*/ 4033 h 658"/>
                  <a:gd name="T12" fmla="+- 0 1109 1108"/>
                  <a:gd name="T13" fmla="*/ T12 w 80"/>
                  <a:gd name="T14" fmla="+- 0 4448 4031"/>
                  <a:gd name="T15" fmla="*/ 4448 h 658"/>
                  <a:gd name="T16" fmla="+- 0 1111 1108"/>
                  <a:gd name="T17" fmla="*/ T16 w 80"/>
                  <a:gd name="T18" fmla="+- 0 4446 4031"/>
                  <a:gd name="T19" fmla="*/ 4446 h 658"/>
                  <a:gd name="T20" fmla="+- 0 1186 1108"/>
                  <a:gd name="T21" fmla="*/ T20 w 80"/>
                  <a:gd name="T22" fmla="+- 0 4446 4031"/>
                  <a:gd name="T23" fmla="*/ 4446 h 658"/>
                  <a:gd name="T24" fmla="+- 0 1186 1108"/>
                  <a:gd name="T25" fmla="*/ T24 w 80"/>
                  <a:gd name="T26" fmla="+- 0 4033 4031"/>
                  <a:gd name="T27" fmla="*/ 4033 h 658"/>
                  <a:gd name="T28" fmla="+- 0 1187 1108"/>
                  <a:gd name="T29" fmla="*/ T28 w 80"/>
                  <a:gd name="T30" fmla="+- 0 4031 4031"/>
                  <a:gd name="T31" fmla="*/ 4031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9" y="0"/>
                    </a:moveTo>
                    <a:lnTo>
                      <a:pt x="0" y="0"/>
                    </a:lnTo>
                    <a:lnTo>
                      <a:pt x="1" y="2"/>
                    </a:lnTo>
                    <a:lnTo>
                      <a:pt x="1" y="417"/>
                    </a:lnTo>
                    <a:lnTo>
                      <a:pt x="3"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00" name="Group 876"/>
            <p:cNvGrpSpPr>
              <a:grpSpLocks/>
            </p:cNvGrpSpPr>
            <p:nvPr/>
          </p:nvGrpSpPr>
          <p:grpSpPr bwMode="auto">
            <a:xfrm>
              <a:off x="1109" y="4463"/>
              <a:ext cx="77" cy="2"/>
              <a:chOff x="1109" y="4463"/>
              <a:chExt cx="77" cy="2"/>
            </a:xfrm>
          </p:grpSpPr>
          <p:sp>
            <p:nvSpPr>
              <p:cNvPr id="38082" name="Freeform 877"/>
              <p:cNvSpPr>
                <a:spLocks/>
              </p:cNvSpPr>
              <p:nvPr/>
            </p:nvSpPr>
            <p:spPr bwMode="auto">
              <a:xfrm>
                <a:off x="1109" y="4463"/>
                <a:ext cx="77" cy="2"/>
              </a:xfrm>
              <a:custGeom>
                <a:avLst/>
                <a:gdLst>
                  <a:gd name="T0" fmla="+- 0 1109 1109"/>
                  <a:gd name="T1" fmla="*/ T0 w 77"/>
                  <a:gd name="T2" fmla="+- 0 1186 1109"/>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1" name="Group 874"/>
            <p:cNvGrpSpPr>
              <a:grpSpLocks/>
            </p:cNvGrpSpPr>
            <p:nvPr/>
          </p:nvGrpSpPr>
          <p:grpSpPr bwMode="auto">
            <a:xfrm>
              <a:off x="1109" y="4449"/>
              <a:ext cx="77" cy="2"/>
              <a:chOff x="1109" y="4449"/>
              <a:chExt cx="77" cy="2"/>
            </a:xfrm>
          </p:grpSpPr>
          <p:sp>
            <p:nvSpPr>
              <p:cNvPr id="38081" name="Freeform 875"/>
              <p:cNvSpPr>
                <a:spLocks/>
              </p:cNvSpPr>
              <p:nvPr/>
            </p:nvSpPr>
            <p:spPr bwMode="auto">
              <a:xfrm>
                <a:off x="1109" y="4449"/>
                <a:ext cx="77" cy="2"/>
              </a:xfrm>
              <a:custGeom>
                <a:avLst/>
                <a:gdLst>
                  <a:gd name="T0" fmla="+- 0 1109 1109"/>
                  <a:gd name="T1" fmla="*/ T0 w 77"/>
                  <a:gd name="T2" fmla="+- 0 1186 1109"/>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2" name="Group 872"/>
            <p:cNvGrpSpPr>
              <a:grpSpLocks/>
            </p:cNvGrpSpPr>
            <p:nvPr/>
          </p:nvGrpSpPr>
          <p:grpSpPr bwMode="auto">
            <a:xfrm>
              <a:off x="1108" y="4465"/>
              <a:ext cx="2" cy="224"/>
              <a:chOff x="1108" y="4465"/>
              <a:chExt cx="2" cy="224"/>
            </a:xfrm>
          </p:grpSpPr>
          <p:sp>
            <p:nvSpPr>
              <p:cNvPr id="38080" name="Freeform 873"/>
              <p:cNvSpPr>
                <a:spLocks/>
              </p:cNvSpPr>
              <p:nvPr/>
            </p:nvSpPr>
            <p:spPr bwMode="auto">
              <a:xfrm>
                <a:off x="110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3" name="Group 870"/>
            <p:cNvGrpSpPr>
              <a:grpSpLocks/>
            </p:cNvGrpSpPr>
            <p:nvPr/>
          </p:nvGrpSpPr>
          <p:grpSpPr bwMode="auto">
            <a:xfrm>
              <a:off x="1108" y="4031"/>
              <a:ext cx="2" cy="430"/>
              <a:chOff x="1108" y="4031"/>
              <a:chExt cx="2" cy="430"/>
            </a:xfrm>
          </p:grpSpPr>
          <p:sp>
            <p:nvSpPr>
              <p:cNvPr id="38079" name="Freeform 871"/>
              <p:cNvSpPr>
                <a:spLocks/>
              </p:cNvSpPr>
              <p:nvPr/>
            </p:nvSpPr>
            <p:spPr bwMode="auto">
              <a:xfrm>
                <a:off x="1108"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4" name="Group 868"/>
            <p:cNvGrpSpPr>
              <a:grpSpLocks/>
            </p:cNvGrpSpPr>
            <p:nvPr/>
          </p:nvGrpSpPr>
          <p:grpSpPr bwMode="auto">
            <a:xfrm>
              <a:off x="1106" y="4461"/>
              <a:ext cx="3" cy="6"/>
              <a:chOff x="1106" y="4461"/>
              <a:chExt cx="3" cy="6"/>
            </a:xfrm>
          </p:grpSpPr>
          <p:sp>
            <p:nvSpPr>
              <p:cNvPr id="38078" name="Freeform 869"/>
              <p:cNvSpPr>
                <a:spLocks/>
              </p:cNvSpPr>
              <p:nvPr/>
            </p:nvSpPr>
            <p:spPr bwMode="auto">
              <a:xfrm>
                <a:off x="1106" y="4461"/>
                <a:ext cx="3" cy="6"/>
              </a:xfrm>
              <a:custGeom>
                <a:avLst/>
                <a:gdLst>
                  <a:gd name="T0" fmla="+- 0 1109 1106"/>
                  <a:gd name="T1" fmla="*/ T0 w 3"/>
                  <a:gd name="T2" fmla="+- 0 4461 4461"/>
                  <a:gd name="T3" fmla="*/ 4461 h 6"/>
                  <a:gd name="T4" fmla="+- 0 1108 1106"/>
                  <a:gd name="T5" fmla="*/ T4 w 3"/>
                  <a:gd name="T6" fmla="+- 0 4461 4461"/>
                  <a:gd name="T7" fmla="*/ 4461 h 6"/>
                  <a:gd name="T8" fmla="+- 0 1106 1106"/>
                  <a:gd name="T9" fmla="*/ T8 w 3"/>
                  <a:gd name="T10" fmla="+- 0 4462 4461"/>
                  <a:gd name="T11" fmla="*/ 4462 h 6"/>
                  <a:gd name="T12" fmla="+- 0 1106 1106"/>
                  <a:gd name="T13" fmla="*/ T12 w 3"/>
                  <a:gd name="T14" fmla="+- 0 4464 4461"/>
                  <a:gd name="T15" fmla="*/ 4464 h 6"/>
                  <a:gd name="T16" fmla="+- 0 1108 1106"/>
                  <a:gd name="T17" fmla="*/ T16 w 3"/>
                  <a:gd name="T18" fmla="+- 0 4466 4461"/>
                  <a:gd name="T19" fmla="*/ 4466 h 6"/>
                  <a:gd name="T20" fmla="+- 0 1109 1106"/>
                  <a:gd name="T21" fmla="*/ T20 w 3"/>
                  <a:gd name="T22" fmla="+- 0 4466 4461"/>
                  <a:gd name="T23" fmla="*/ 4466 h 6"/>
                  <a:gd name="T24" fmla="+- 0 1109 1106"/>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2" y="0"/>
                    </a:lnTo>
                    <a:lnTo>
                      <a:pt x="0" y="1"/>
                    </a:lnTo>
                    <a:lnTo>
                      <a:pt x="0" y="3"/>
                    </a:lnTo>
                    <a:lnTo>
                      <a:pt x="2" y="5"/>
                    </a:lnTo>
                    <a:lnTo>
                      <a:pt x="3" y="5"/>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05" name="Group 865"/>
            <p:cNvGrpSpPr>
              <a:grpSpLocks/>
            </p:cNvGrpSpPr>
            <p:nvPr/>
          </p:nvGrpSpPr>
          <p:grpSpPr bwMode="auto">
            <a:xfrm>
              <a:off x="1109" y="4448"/>
              <a:ext cx="2" cy="2"/>
              <a:chOff x="1109" y="4448"/>
              <a:chExt cx="2" cy="2"/>
            </a:xfrm>
          </p:grpSpPr>
          <p:sp>
            <p:nvSpPr>
              <p:cNvPr id="38076" name="Freeform 867"/>
              <p:cNvSpPr>
                <a:spLocks/>
              </p:cNvSpPr>
              <p:nvPr/>
            </p:nvSpPr>
            <p:spPr bwMode="auto">
              <a:xfrm>
                <a:off x="1109" y="4448"/>
                <a:ext cx="2" cy="2"/>
              </a:xfrm>
              <a:custGeom>
                <a:avLst/>
                <a:gdLst>
                  <a:gd name="T0" fmla="+- 0 1109 1109"/>
                  <a:gd name="T1" fmla="*/ T0 w 1"/>
                  <a:gd name="T2" fmla="+- 0 4448 4448"/>
                  <a:gd name="T3" fmla="*/ 4448 h 1"/>
                  <a:gd name="T4" fmla="+- 0 1109 1109"/>
                  <a:gd name="T5" fmla="*/ T4 w 1"/>
                  <a:gd name="T6" fmla="+- 0 4449 4448"/>
                  <a:gd name="T7" fmla="*/ 4449 h 1"/>
                  <a:gd name="T8" fmla="+- 0 1109 1109"/>
                  <a:gd name="T9" fmla="*/ T8 w 1"/>
                  <a:gd name="T10" fmla="+- 0 4449 4448"/>
                  <a:gd name="T11" fmla="*/ 4449 h 1"/>
                  <a:gd name="T12" fmla="+- 0 1109 1109"/>
                  <a:gd name="T13" fmla="*/ T12 w 1"/>
                  <a:gd name="T14" fmla="+- 0 4448 4448"/>
                  <a:gd name="T15" fmla="*/ 4448 h 1"/>
                </a:gdLst>
                <a:ahLst/>
                <a:cxnLst>
                  <a:cxn ang="0">
                    <a:pos x="T1" y="T3"/>
                  </a:cxn>
                  <a:cxn ang="0">
                    <a:pos x="T5" y="T7"/>
                  </a:cxn>
                  <a:cxn ang="0">
                    <a:pos x="T9" y="T11"/>
                  </a:cxn>
                  <a:cxn ang="0">
                    <a:pos x="T13" y="T15"/>
                  </a:cxn>
                </a:cxnLst>
                <a:rect l="0" t="0" r="r" b="b"/>
                <a:pathLst>
                  <a:path w="1" h="1">
                    <a:moveTo>
                      <a:pt x="0" y="0"/>
                    </a:moveTo>
                    <a:lnTo>
                      <a:pt x="0" y="1"/>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077" name="Picture 8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06" name="Group 863"/>
            <p:cNvGrpSpPr>
              <a:grpSpLocks/>
            </p:cNvGrpSpPr>
            <p:nvPr/>
          </p:nvGrpSpPr>
          <p:grpSpPr bwMode="auto">
            <a:xfrm>
              <a:off x="1092" y="4019"/>
              <a:ext cx="3" cy="656"/>
              <a:chOff x="1092" y="4019"/>
              <a:chExt cx="3" cy="656"/>
            </a:xfrm>
          </p:grpSpPr>
          <p:sp>
            <p:nvSpPr>
              <p:cNvPr id="38075" name="Freeform 864"/>
              <p:cNvSpPr>
                <a:spLocks/>
              </p:cNvSpPr>
              <p:nvPr/>
            </p:nvSpPr>
            <p:spPr bwMode="auto">
              <a:xfrm>
                <a:off x="1092" y="4019"/>
                <a:ext cx="3" cy="656"/>
              </a:xfrm>
              <a:custGeom>
                <a:avLst/>
                <a:gdLst>
                  <a:gd name="T0" fmla="+- 0 1092 1092"/>
                  <a:gd name="T1" fmla="*/ T0 w 3"/>
                  <a:gd name="T2" fmla="+- 0 4675 4019"/>
                  <a:gd name="T3" fmla="*/ 4675 h 656"/>
                  <a:gd name="T4" fmla="+- 0 1095 1092"/>
                  <a:gd name="T5" fmla="*/ T4 w 3"/>
                  <a:gd name="T6" fmla="+- 0 4675 4019"/>
                  <a:gd name="T7" fmla="*/ 4675 h 656"/>
                  <a:gd name="T8" fmla="+- 0 1095 1092"/>
                  <a:gd name="T9" fmla="*/ T8 w 3"/>
                  <a:gd name="T10" fmla="+- 0 4019 4019"/>
                  <a:gd name="T11" fmla="*/ 4019 h 656"/>
                  <a:gd name="T12" fmla="+- 0 1092 1092"/>
                  <a:gd name="T13" fmla="*/ T12 w 3"/>
                  <a:gd name="T14" fmla="+- 0 4019 4019"/>
                  <a:gd name="T15" fmla="*/ 4019 h 656"/>
                  <a:gd name="T16" fmla="+- 0 1092 109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07" name="Group 861"/>
            <p:cNvGrpSpPr>
              <a:grpSpLocks/>
            </p:cNvGrpSpPr>
            <p:nvPr/>
          </p:nvGrpSpPr>
          <p:grpSpPr bwMode="auto">
            <a:xfrm>
              <a:off x="1092" y="4018"/>
              <a:ext cx="82" cy="2"/>
              <a:chOff x="1092" y="4018"/>
              <a:chExt cx="82" cy="2"/>
            </a:xfrm>
          </p:grpSpPr>
          <p:sp>
            <p:nvSpPr>
              <p:cNvPr id="38074" name="Freeform 862"/>
              <p:cNvSpPr>
                <a:spLocks/>
              </p:cNvSpPr>
              <p:nvPr/>
            </p:nvSpPr>
            <p:spPr bwMode="auto">
              <a:xfrm>
                <a:off x="1092" y="4018"/>
                <a:ext cx="82" cy="2"/>
              </a:xfrm>
              <a:custGeom>
                <a:avLst/>
                <a:gdLst>
                  <a:gd name="T0" fmla="+- 0 1092 1092"/>
                  <a:gd name="T1" fmla="*/ T0 w 82"/>
                  <a:gd name="T2" fmla="+- 0 1174 109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8" name="Group 859"/>
            <p:cNvGrpSpPr>
              <a:grpSpLocks/>
            </p:cNvGrpSpPr>
            <p:nvPr/>
          </p:nvGrpSpPr>
          <p:grpSpPr bwMode="auto">
            <a:xfrm>
              <a:off x="1093" y="4674"/>
              <a:ext cx="80" cy="2"/>
              <a:chOff x="1093" y="4674"/>
              <a:chExt cx="80" cy="2"/>
            </a:xfrm>
          </p:grpSpPr>
          <p:sp>
            <p:nvSpPr>
              <p:cNvPr id="38073" name="Freeform 860"/>
              <p:cNvSpPr>
                <a:spLocks/>
              </p:cNvSpPr>
              <p:nvPr/>
            </p:nvSpPr>
            <p:spPr bwMode="auto">
              <a:xfrm>
                <a:off x="1093" y="4674"/>
                <a:ext cx="80" cy="2"/>
              </a:xfrm>
              <a:custGeom>
                <a:avLst/>
                <a:gdLst>
                  <a:gd name="T0" fmla="+- 0 1093 1093"/>
                  <a:gd name="T1" fmla="*/ T0 w 80"/>
                  <a:gd name="T2" fmla="+- 0 1173 10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9" name="Group 857"/>
            <p:cNvGrpSpPr>
              <a:grpSpLocks/>
            </p:cNvGrpSpPr>
            <p:nvPr/>
          </p:nvGrpSpPr>
          <p:grpSpPr bwMode="auto">
            <a:xfrm>
              <a:off x="1095" y="4672"/>
              <a:ext cx="80" cy="2"/>
              <a:chOff x="1095" y="4672"/>
              <a:chExt cx="80" cy="2"/>
            </a:xfrm>
          </p:grpSpPr>
          <p:sp>
            <p:nvSpPr>
              <p:cNvPr id="38072" name="Freeform 858"/>
              <p:cNvSpPr>
                <a:spLocks/>
              </p:cNvSpPr>
              <p:nvPr/>
            </p:nvSpPr>
            <p:spPr bwMode="auto">
              <a:xfrm>
                <a:off x="1095" y="4672"/>
                <a:ext cx="80" cy="2"/>
              </a:xfrm>
              <a:custGeom>
                <a:avLst/>
                <a:gdLst>
                  <a:gd name="T0" fmla="+- 0 1095 1095"/>
                  <a:gd name="T1" fmla="*/ T0 w 80"/>
                  <a:gd name="T2" fmla="+- 0 1174 109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10" name="Group 853"/>
            <p:cNvGrpSpPr>
              <a:grpSpLocks/>
            </p:cNvGrpSpPr>
            <p:nvPr/>
          </p:nvGrpSpPr>
          <p:grpSpPr bwMode="auto">
            <a:xfrm>
              <a:off x="1122" y="4125"/>
              <a:ext cx="38" cy="66"/>
              <a:chOff x="1122" y="4125"/>
              <a:chExt cx="38" cy="66"/>
            </a:xfrm>
          </p:grpSpPr>
          <p:sp>
            <p:nvSpPr>
              <p:cNvPr id="38069" name="Freeform 856"/>
              <p:cNvSpPr>
                <a:spLocks/>
              </p:cNvSpPr>
              <p:nvPr/>
            </p:nvSpPr>
            <p:spPr bwMode="auto">
              <a:xfrm>
                <a:off x="1122" y="4125"/>
                <a:ext cx="38" cy="66"/>
              </a:xfrm>
              <a:custGeom>
                <a:avLst/>
                <a:gdLst>
                  <a:gd name="T0" fmla="+- 0 1158 1122"/>
                  <a:gd name="T1" fmla="*/ T0 w 38"/>
                  <a:gd name="T2" fmla="+- 0 4184 4125"/>
                  <a:gd name="T3" fmla="*/ 4184 h 66"/>
                  <a:gd name="T4" fmla="+- 0 1124 1122"/>
                  <a:gd name="T5" fmla="*/ T4 w 38"/>
                  <a:gd name="T6" fmla="+- 0 4184 4125"/>
                  <a:gd name="T7" fmla="*/ 4184 h 66"/>
                  <a:gd name="T8" fmla="+- 0 1124 1122"/>
                  <a:gd name="T9" fmla="*/ T8 w 38"/>
                  <a:gd name="T10" fmla="+- 0 4185 4125"/>
                  <a:gd name="T11" fmla="*/ 4185 h 66"/>
                  <a:gd name="T12" fmla="+- 0 1123 1122"/>
                  <a:gd name="T13" fmla="*/ T12 w 38"/>
                  <a:gd name="T14" fmla="+- 0 4185 4125"/>
                  <a:gd name="T15" fmla="*/ 4185 h 66"/>
                  <a:gd name="T16" fmla="+- 0 1123 1122"/>
                  <a:gd name="T17" fmla="*/ T16 w 38"/>
                  <a:gd name="T18" fmla="+- 0 4186 4125"/>
                  <a:gd name="T19" fmla="*/ 4186 h 66"/>
                  <a:gd name="T20" fmla="+- 0 1123 1122"/>
                  <a:gd name="T21" fmla="*/ T20 w 38"/>
                  <a:gd name="T22" fmla="+- 0 4190 4125"/>
                  <a:gd name="T23" fmla="*/ 4190 h 66"/>
                  <a:gd name="T24" fmla="+- 0 1123 1122"/>
                  <a:gd name="T25" fmla="*/ T24 w 38"/>
                  <a:gd name="T26" fmla="+- 0 4191 4125"/>
                  <a:gd name="T27" fmla="*/ 4191 h 66"/>
                  <a:gd name="T28" fmla="+- 0 1124 1122"/>
                  <a:gd name="T29" fmla="*/ T28 w 38"/>
                  <a:gd name="T30" fmla="+- 0 4191 4125"/>
                  <a:gd name="T31" fmla="*/ 4191 h 66"/>
                  <a:gd name="T32" fmla="+- 0 1159 1122"/>
                  <a:gd name="T33" fmla="*/ T32 w 38"/>
                  <a:gd name="T34" fmla="+- 0 4191 4125"/>
                  <a:gd name="T35" fmla="*/ 4191 h 66"/>
                  <a:gd name="T36" fmla="+- 0 1159 1122"/>
                  <a:gd name="T37" fmla="*/ T36 w 38"/>
                  <a:gd name="T38" fmla="+- 0 4191 4125"/>
                  <a:gd name="T39" fmla="*/ 4191 h 66"/>
                  <a:gd name="T40" fmla="+- 0 1160 1122"/>
                  <a:gd name="T41" fmla="*/ T40 w 38"/>
                  <a:gd name="T42" fmla="+- 0 4190 4125"/>
                  <a:gd name="T43" fmla="*/ 4190 h 66"/>
                  <a:gd name="T44" fmla="+- 0 1160 1122"/>
                  <a:gd name="T45" fmla="*/ T44 w 38"/>
                  <a:gd name="T46" fmla="+- 0 4186 4125"/>
                  <a:gd name="T47" fmla="*/ 4186 h 66"/>
                  <a:gd name="T48" fmla="+- 0 1159 1122"/>
                  <a:gd name="T49" fmla="*/ T48 w 38"/>
                  <a:gd name="T50" fmla="+- 0 4185 4125"/>
                  <a:gd name="T51" fmla="*/ 4185 h 66"/>
                  <a:gd name="T52" fmla="+- 0 1159 1122"/>
                  <a:gd name="T53" fmla="*/ T52 w 38"/>
                  <a:gd name="T54" fmla="+- 0 4185 4125"/>
                  <a:gd name="T55" fmla="*/ 4185 h 66"/>
                  <a:gd name="T56" fmla="+- 0 1158 1122"/>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70" name="Freeform 855"/>
              <p:cNvSpPr>
                <a:spLocks/>
              </p:cNvSpPr>
              <p:nvPr/>
            </p:nvSpPr>
            <p:spPr bwMode="auto">
              <a:xfrm>
                <a:off x="1122" y="4125"/>
                <a:ext cx="38" cy="66"/>
              </a:xfrm>
              <a:custGeom>
                <a:avLst/>
                <a:gdLst>
                  <a:gd name="T0" fmla="+- 0 1146 1122"/>
                  <a:gd name="T1" fmla="*/ T0 w 38"/>
                  <a:gd name="T2" fmla="+- 0 4135 4125"/>
                  <a:gd name="T3" fmla="*/ 4135 h 66"/>
                  <a:gd name="T4" fmla="+- 0 1138 1122"/>
                  <a:gd name="T5" fmla="*/ T4 w 38"/>
                  <a:gd name="T6" fmla="+- 0 4135 4125"/>
                  <a:gd name="T7" fmla="*/ 4135 h 66"/>
                  <a:gd name="T8" fmla="+- 0 1138 1122"/>
                  <a:gd name="T9" fmla="*/ T8 w 38"/>
                  <a:gd name="T10" fmla="+- 0 4184 4125"/>
                  <a:gd name="T11" fmla="*/ 4184 h 66"/>
                  <a:gd name="T12" fmla="+- 0 1146 1122"/>
                  <a:gd name="T13" fmla="*/ T12 w 38"/>
                  <a:gd name="T14" fmla="+- 0 4184 4125"/>
                  <a:gd name="T15" fmla="*/ 4184 h 66"/>
                  <a:gd name="T16" fmla="+- 0 1146 1122"/>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71" name="Freeform 854"/>
              <p:cNvSpPr>
                <a:spLocks/>
              </p:cNvSpPr>
              <p:nvPr/>
            </p:nvSpPr>
            <p:spPr bwMode="auto">
              <a:xfrm>
                <a:off x="1122" y="4125"/>
                <a:ext cx="38" cy="66"/>
              </a:xfrm>
              <a:custGeom>
                <a:avLst/>
                <a:gdLst>
                  <a:gd name="T0" fmla="+- 0 1144 1122"/>
                  <a:gd name="T1" fmla="*/ T0 w 38"/>
                  <a:gd name="T2" fmla="+- 0 4125 4125"/>
                  <a:gd name="T3" fmla="*/ 4125 h 66"/>
                  <a:gd name="T4" fmla="+- 0 1122 1122"/>
                  <a:gd name="T5" fmla="*/ T4 w 38"/>
                  <a:gd name="T6" fmla="+- 0 4141 4125"/>
                  <a:gd name="T7" fmla="*/ 4141 h 66"/>
                  <a:gd name="T8" fmla="+- 0 1123 1122"/>
                  <a:gd name="T9" fmla="*/ T8 w 38"/>
                  <a:gd name="T10" fmla="+- 0 4142 4125"/>
                  <a:gd name="T11" fmla="*/ 4142 h 66"/>
                  <a:gd name="T12" fmla="+- 0 1124 1122"/>
                  <a:gd name="T13" fmla="*/ T12 w 38"/>
                  <a:gd name="T14" fmla="+- 0 4143 4125"/>
                  <a:gd name="T15" fmla="*/ 4143 h 66"/>
                  <a:gd name="T16" fmla="+- 0 1125 1122"/>
                  <a:gd name="T17" fmla="*/ T16 w 38"/>
                  <a:gd name="T18" fmla="+- 0 4142 4125"/>
                  <a:gd name="T19" fmla="*/ 4142 h 66"/>
                  <a:gd name="T20" fmla="+- 0 1138 1122"/>
                  <a:gd name="T21" fmla="*/ T20 w 38"/>
                  <a:gd name="T22" fmla="+- 0 4135 4125"/>
                  <a:gd name="T23" fmla="*/ 4135 h 66"/>
                  <a:gd name="T24" fmla="+- 0 1146 1122"/>
                  <a:gd name="T25" fmla="*/ T24 w 38"/>
                  <a:gd name="T26" fmla="+- 0 4135 4125"/>
                  <a:gd name="T27" fmla="*/ 4135 h 66"/>
                  <a:gd name="T28" fmla="+- 0 1146 1122"/>
                  <a:gd name="T29" fmla="*/ T28 w 38"/>
                  <a:gd name="T30" fmla="+- 0 4126 4125"/>
                  <a:gd name="T31" fmla="*/ 4126 h 66"/>
                  <a:gd name="T32" fmla="+- 0 1145 1122"/>
                  <a:gd name="T33" fmla="*/ T32 w 38"/>
                  <a:gd name="T34" fmla="+- 0 4126 4125"/>
                  <a:gd name="T35" fmla="*/ 4126 h 66"/>
                  <a:gd name="T36" fmla="+- 0 1144 1122"/>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1" name="Group 850"/>
            <p:cNvGrpSpPr>
              <a:grpSpLocks/>
            </p:cNvGrpSpPr>
            <p:nvPr/>
          </p:nvGrpSpPr>
          <p:grpSpPr bwMode="auto">
            <a:xfrm>
              <a:off x="1117" y="4248"/>
              <a:ext cx="45" cy="68"/>
              <a:chOff x="1117" y="4248"/>
              <a:chExt cx="45" cy="68"/>
            </a:xfrm>
          </p:grpSpPr>
          <p:sp>
            <p:nvSpPr>
              <p:cNvPr id="38067" name="Freeform 852"/>
              <p:cNvSpPr>
                <a:spLocks/>
              </p:cNvSpPr>
              <p:nvPr/>
            </p:nvSpPr>
            <p:spPr bwMode="auto">
              <a:xfrm>
                <a:off x="1117" y="4248"/>
                <a:ext cx="45" cy="68"/>
              </a:xfrm>
              <a:custGeom>
                <a:avLst/>
                <a:gdLst>
                  <a:gd name="T0" fmla="+- 0 1144 1117"/>
                  <a:gd name="T1" fmla="*/ T0 w 45"/>
                  <a:gd name="T2" fmla="+- 0 4248 4248"/>
                  <a:gd name="T3" fmla="*/ 4248 h 68"/>
                  <a:gd name="T4" fmla="+- 0 1136 1117"/>
                  <a:gd name="T5" fmla="*/ T4 w 45"/>
                  <a:gd name="T6" fmla="+- 0 4248 4248"/>
                  <a:gd name="T7" fmla="*/ 4248 h 68"/>
                  <a:gd name="T8" fmla="+- 0 1132 1117"/>
                  <a:gd name="T9" fmla="*/ T8 w 45"/>
                  <a:gd name="T10" fmla="+- 0 4249 4248"/>
                  <a:gd name="T11" fmla="*/ 4249 h 68"/>
                  <a:gd name="T12" fmla="+- 0 1117 1117"/>
                  <a:gd name="T13" fmla="*/ T12 w 45"/>
                  <a:gd name="T14" fmla="+- 0 4287 4248"/>
                  <a:gd name="T15" fmla="*/ 4287 h 68"/>
                  <a:gd name="T16" fmla="+- 0 1117 1117"/>
                  <a:gd name="T17" fmla="*/ T16 w 45"/>
                  <a:gd name="T18" fmla="+- 0 4292 4248"/>
                  <a:gd name="T19" fmla="*/ 4292 h 68"/>
                  <a:gd name="T20" fmla="+- 0 1135 1117"/>
                  <a:gd name="T21" fmla="*/ T20 w 45"/>
                  <a:gd name="T22" fmla="+- 0 4316 4248"/>
                  <a:gd name="T23" fmla="*/ 4316 h 68"/>
                  <a:gd name="T24" fmla="+- 0 1143 1117"/>
                  <a:gd name="T25" fmla="*/ T24 w 45"/>
                  <a:gd name="T26" fmla="+- 0 4316 4248"/>
                  <a:gd name="T27" fmla="*/ 4316 h 68"/>
                  <a:gd name="T28" fmla="+- 0 1147 1117"/>
                  <a:gd name="T29" fmla="*/ T28 w 45"/>
                  <a:gd name="T30" fmla="+- 0 4315 4248"/>
                  <a:gd name="T31" fmla="*/ 4315 h 68"/>
                  <a:gd name="T32" fmla="+- 0 1152 1117"/>
                  <a:gd name="T33" fmla="*/ T32 w 45"/>
                  <a:gd name="T34" fmla="+- 0 4311 4248"/>
                  <a:gd name="T35" fmla="*/ 4311 h 68"/>
                  <a:gd name="T36" fmla="+- 0 1155 1117"/>
                  <a:gd name="T37" fmla="*/ T36 w 45"/>
                  <a:gd name="T38" fmla="+- 0 4309 4248"/>
                  <a:gd name="T39" fmla="*/ 4309 h 68"/>
                  <a:gd name="T40" fmla="+- 0 1155 1117"/>
                  <a:gd name="T41" fmla="*/ T40 w 45"/>
                  <a:gd name="T42" fmla="+- 0 4308 4248"/>
                  <a:gd name="T43" fmla="*/ 4308 h 68"/>
                  <a:gd name="T44" fmla="+- 0 1137 1117"/>
                  <a:gd name="T45" fmla="*/ T44 w 45"/>
                  <a:gd name="T46" fmla="+- 0 4308 4248"/>
                  <a:gd name="T47" fmla="*/ 4308 h 68"/>
                  <a:gd name="T48" fmla="+- 0 1135 1117"/>
                  <a:gd name="T49" fmla="*/ T48 w 45"/>
                  <a:gd name="T50" fmla="+- 0 4308 4248"/>
                  <a:gd name="T51" fmla="*/ 4308 h 68"/>
                  <a:gd name="T52" fmla="+- 0 1126 1117"/>
                  <a:gd name="T53" fmla="*/ T52 w 45"/>
                  <a:gd name="T54" fmla="+- 0 4287 4248"/>
                  <a:gd name="T55" fmla="*/ 4287 h 68"/>
                  <a:gd name="T56" fmla="+- 0 1126 1117"/>
                  <a:gd name="T57" fmla="*/ T56 w 45"/>
                  <a:gd name="T58" fmla="+- 0 4274 4248"/>
                  <a:gd name="T59" fmla="*/ 4274 h 68"/>
                  <a:gd name="T60" fmla="+- 0 1137 1117"/>
                  <a:gd name="T61" fmla="*/ T60 w 45"/>
                  <a:gd name="T62" fmla="+- 0 4255 4248"/>
                  <a:gd name="T63" fmla="*/ 4255 h 68"/>
                  <a:gd name="T64" fmla="+- 0 1156 1117"/>
                  <a:gd name="T65" fmla="*/ T64 w 45"/>
                  <a:gd name="T66" fmla="+- 0 4255 4248"/>
                  <a:gd name="T67" fmla="*/ 4255 h 68"/>
                  <a:gd name="T68" fmla="+- 0 1155 1117"/>
                  <a:gd name="T69" fmla="*/ T68 w 45"/>
                  <a:gd name="T70" fmla="+- 0 4254 4248"/>
                  <a:gd name="T71" fmla="*/ 4254 h 68"/>
                  <a:gd name="T72" fmla="+- 0 1153 1117"/>
                  <a:gd name="T73" fmla="*/ T72 w 45"/>
                  <a:gd name="T74" fmla="+- 0 4252 4248"/>
                  <a:gd name="T75" fmla="*/ 4252 h 68"/>
                  <a:gd name="T76" fmla="+- 0 1147 1117"/>
                  <a:gd name="T77" fmla="*/ T76 w 45"/>
                  <a:gd name="T78" fmla="+- 0 4249 4248"/>
                  <a:gd name="T79" fmla="*/ 4249 h 68"/>
                  <a:gd name="T80" fmla="+- 0 1144 1117"/>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8" name="Freeform 851"/>
              <p:cNvSpPr>
                <a:spLocks/>
              </p:cNvSpPr>
              <p:nvPr/>
            </p:nvSpPr>
            <p:spPr bwMode="auto">
              <a:xfrm>
                <a:off x="1117" y="4248"/>
                <a:ext cx="45" cy="68"/>
              </a:xfrm>
              <a:custGeom>
                <a:avLst/>
                <a:gdLst>
                  <a:gd name="T0" fmla="+- 0 1156 1117"/>
                  <a:gd name="T1" fmla="*/ T0 w 45"/>
                  <a:gd name="T2" fmla="+- 0 4255 4248"/>
                  <a:gd name="T3" fmla="*/ 4255 h 68"/>
                  <a:gd name="T4" fmla="+- 0 1139 1117"/>
                  <a:gd name="T5" fmla="*/ T4 w 45"/>
                  <a:gd name="T6" fmla="+- 0 4255 4248"/>
                  <a:gd name="T7" fmla="*/ 4255 h 68"/>
                  <a:gd name="T8" fmla="+- 0 1144 1117"/>
                  <a:gd name="T9" fmla="*/ T8 w 45"/>
                  <a:gd name="T10" fmla="+- 0 4256 4248"/>
                  <a:gd name="T11" fmla="*/ 4256 h 68"/>
                  <a:gd name="T12" fmla="+- 0 1147 1117"/>
                  <a:gd name="T13" fmla="*/ T12 w 45"/>
                  <a:gd name="T14" fmla="+- 0 4258 4248"/>
                  <a:gd name="T15" fmla="*/ 4258 h 68"/>
                  <a:gd name="T16" fmla="+- 0 1153 1117"/>
                  <a:gd name="T17" fmla="*/ T16 w 45"/>
                  <a:gd name="T18" fmla="+- 0 4287 4248"/>
                  <a:gd name="T19" fmla="*/ 4287 h 68"/>
                  <a:gd name="T20" fmla="+- 0 1153 1117"/>
                  <a:gd name="T21" fmla="*/ T20 w 45"/>
                  <a:gd name="T22" fmla="+- 0 4290 4248"/>
                  <a:gd name="T23" fmla="*/ 4290 h 68"/>
                  <a:gd name="T24" fmla="+- 0 1141 1117"/>
                  <a:gd name="T25" fmla="*/ T24 w 45"/>
                  <a:gd name="T26" fmla="+- 0 4308 4248"/>
                  <a:gd name="T27" fmla="*/ 4308 h 68"/>
                  <a:gd name="T28" fmla="+- 0 1155 1117"/>
                  <a:gd name="T29" fmla="*/ T28 w 45"/>
                  <a:gd name="T30" fmla="+- 0 4308 4248"/>
                  <a:gd name="T31" fmla="*/ 4308 h 68"/>
                  <a:gd name="T32" fmla="+- 0 1158 1117"/>
                  <a:gd name="T33" fmla="*/ T32 w 45"/>
                  <a:gd name="T34" fmla="+- 0 4303 4248"/>
                  <a:gd name="T35" fmla="*/ 4303 h 68"/>
                  <a:gd name="T36" fmla="+- 0 1160 1117"/>
                  <a:gd name="T37" fmla="*/ T36 w 45"/>
                  <a:gd name="T38" fmla="+- 0 4300 4248"/>
                  <a:gd name="T39" fmla="*/ 4300 h 68"/>
                  <a:gd name="T40" fmla="+- 0 1161 1117"/>
                  <a:gd name="T41" fmla="*/ T40 w 45"/>
                  <a:gd name="T42" fmla="+- 0 4291 4248"/>
                  <a:gd name="T43" fmla="*/ 4291 h 68"/>
                  <a:gd name="T44" fmla="+- 0 1162 1117"/>
                  <a:gd name="T45" fmla="*/ T44 w 45"/>
                  <a:gd name="T46" fmla="+- 0 4287 4248"/>
                  <a:gd name="T47" fmla="*/ 4287 h 68"/>
                  <a:gd name="T48" fmla="+- 0 1161 1117"/>
                  <a:gd name="T49" fmla="*/ T48 w 45"/>
                  <a:gd name="T50" fmla="+- 0 4274 4248"/>
                  <a:gd name="T51" fmla="*/ 4274 h 68"/>
                  <a:gd name="T52" fmla="+- 0 1161 1117"/>
                  <a:gd name="T53" fmla="*/ T52 w 45"/>
                  <a:gd name="T54" fmla="+- 0 4272 4248"/>
                  <a:gd name="T55" fmla="*/ 4272 h 68"/>
                  <a:gd name="T56" fmla="+- 0 1161 1117"/>
                  <a:gd name="T57" fmla="*/ T56 w 45"/>
                  <a:gd name="T58" fmla="+- 0 4271 4248"/>
                  <a:gd name="T59" fmla="*/ 4271 h 68"/>
                  <a:gd name="T60" fmla="+- 0 1160 1117"/>
                  <a:gd name="T61" fmla="*/ T60 w 45"/>
                  <a:gd name="T62" fmla="+- 0 4263 4248"/>
                  <a:gd name="T63" fmla="*/ 4263 h 68"/>
                  <a:gd name="T64" fmla="+- 0 1159 1117"/>
                  <a:gd name="T65" fmla="*/ T64 w 45"/>
                  <a:gd name="T66" fmla="+- 0 4260 4248"/>
                  <a:gd name="T67" fmla="*/ 4260 h 68"/>
                  <a:gd name="T68" fmla="+- 0 1156 1117"/>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2" name="Group 846"/>
            <p:cNvGrpSpPr>
              <a:grpSpLocks/>
            </p:cNvGrpSpPr>
            <p:nvPr/>
          </p:nvGrpSpPr>
          <p:grpSpPr bwMode="auto">
            <a:xfrm>
              <a:off x="1122" y="4372"/>
              <a:ext cx="38" cy="66"/>
              <a:chOff x="1122" y="4372"/>
              <a:chExt cx="38" cy="66"/>
            </a:xfrm>
          </p:grpSpPr>
          <p:sp>
            <p:nvSpPr>
              <p:cNvPr id="38064" name="Freeform 849"/>
              <p:cNvSpPr>
                <a:spLocks/>
              </p:cNvSpPr>
              <p:nvPr/>
            </p:nvSpPr>
            <p:spPr bwMode="auto">
              <a:xfrm>
                <a:off x="1122" y="4372"/>
                <a:ext cx="38" cy="66"/>
              </a:xfrm>
              <a:custGeom>
                <a:avLst/>
                <a:gdLst>
                  <a:gd name="T0" fmla="+- 0 1158 1122"/>
                  <a:gd name="T1" fmla="*/ T0 w 38"/>
                  <a:gd name="T2" fmla="+- 0 4431 4372"/>
                  <a:gd name="T3" fmla="*/ 4431 h 66"/>
                  <a:gd name="T4" fmla="+- 0 1124 1122"/>
                  <a:gd name="T5" fmla="*/ T4 w 38"/>
                  <a:gd name="T6" fmla="+- 0 4431 4372"/>
                  <a:gd name="T7" fmla="*/ 4431 h 66"/>
                  <a:gd name="T8" fmla="+- 0 1124 1122"/>
                  <a:gd name="T9" fmla="*/ T8 w 38"/>
                  <a:gd name="T10" fmla="+- 0 4431 4372"/>
                  <a:gd name="T11" fmla="*/ 4431 h 66"/>
                  <a:gd name="T12" fmla="+- 0 1123 1122"/>
                  <a:gd name="T13" fmla="*/ T12 w 38"/>
                  <a:gd name="T14" fmla="+- 0 4432 4372"/>
                  <a:gd name="T15" fmla="*/ 4432 h 66"/>
                  <a:gd name="T16" fmla="+- 0 1123 1122"/>
                  <a:gd name="T17" fmla="*/ T16 w 38"/>
                  <a:gd name="T18" fmla="+- 0 4433 4372"/>
                  <a:gd name="T19" fmla="*/ 4433 h 66"/>
                  <a:gd name="T20" fmla="+- 0 1123 1122"/>
                  <a:gd name="T21" fmla="*/ T20 w 38"/>
                  <a:gd name="T22" fmla="+- 0 4436 4372"/>
                  <a:gd name="T23" fmla="*/ 4436 h 66"/>
                  <a:gd name="T24" fmla="+- 0 1123 1122"/>
                  <a:gd name="T25" fmla="*/ T24 w 38"/>
                  <a:gd name="T26" fmla="+- 0 4437 4372"/>
                  <a:gd name="T27" fmla="*/ 4437 h 66"/>
                  <a:gd name="T28" fmla="+- 0 1124 1122"/>
                  <a:gd name="T29" fmla="*/ T28 w 38"/>
                  <a:gd name="T30" fmla="+- 0 4438 4372"/>
                  <a:gd name="T31" fmla="*/ 4438 h 66"/>
                  <a:gd name="T32" fmla="+- 0 1159 1122"/>
                  <a:gd name="T33" fmla="*/ T32 w 38"/>
                  <a:gd name="T34" fmla="+- 0 4438 4372"/>
                  <a:gd name="T35" fmla="*/ 4438 h 66"/>
                  <a:gd name="T36" fmla="+- 0 1159 1122"/>
                  <a:gd name="T37" fmla="*/ T36 w 38"/>
                  <a:gd name="T38" fmla="+- 0 4437 4372"/>
                  <a:gd name="T39" fmla="*/ 4437 h 66"/>
                  <a:gd name="T40" fmla="+- 0 1160 1122"/>
                  <a:gd name="T41" fmla="*/ T40 w 38"/>
                  <a:gd name="T42" fmla="+- 0 4436 4372"/>
                  <a:gd name="T43" fmla="*/ 4436 h 66"/>
                  <a:gd name="T44" fmla="+- 0 1160 1122"/>
                  <a:gd name="T45" fmla="*/ T44 w 38"/>
                  <a:gd name="T46" fmla="+- 0 4433 4372"/>
                  <a:gd name="T47" fmla="*/ 4433 h 66"/>
                  <a:gd name="T48" fmla="+- 0 1159 1122"/>
                  <a:gd name="T49" fmla="*/ T48 w 38"/>
                  <a:gd name="T50" fmla="+- 0 4432 4372"/>
                  <a:gd name="T51" fmla="*/ 4432 h 66"/>
                  <a:gd name="T52" fmla="+- 0 1159 1122"/>
                  <a:gd name="T53" fmla="*/ T52 w 38"/>
                  <a:gd name="T54" fmla="+- 0 4431 4372"/>
                  <a:gd name="T55" fmla="*/ 4431 h 66"/>
                  <a:gd name="T56" fmla="+- 0 1158 1122"/>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5" name="Freeform 848"/>
              <p:cNvSpPr>
                <a:spLocks/>
              </p:cNvSpPr>
              <p:nvPr/>
            </p:nvSpPr>
            <p:spPr bwMode="auto">
              <a:xfrm>
                <a:off x="1122" y="4372"/>
                <a:ext cx="38" cy="66"/>
              </a:xfrm>
              <a:custGeom>
                <a:avLst/>
                <a:gdLst>
                  <a:gd name="T0" fmla="+- 0 1146 1122"/>
                  <a:gd name="T1" fmla="*/ T0 w 38"/>
                  <a:gd name="T2" fmla="+- 0 4381 4372"/>
                  <a:gd name="T3" fmla="*/ 4381 h 66"/>
                  <a:gd name="T4" fmla="+- 0 1138 1122"/>
                  <a:gd name="T5" fmla="*/ T4 w 38"/>
                  <a:gd name="T6" fmla="+- 0 4381 4372"/>
                  <a:gd name="T7" fmla="*/ 4381 h 66"/>
                  <a:gd name="T8" fmla="+- 0 1138 1122"/>
                  <a:gd name="T9" fmla="*/ T8 w 38"/>
                  <a:gd name="T10" fmla="+- 0 4431 4372"/>
                  <a:gd name="T11" fmla="*/ 4431 h 66"/>
                  <a:gd name="T12" fmla="+- 0 1146 1122"/>
                  <a:gd name="T13" fmla="*/ T12 w 38"/>
                  <a:gd name="T14" fmla="+- 0 4431 4372"/>
                  <a:gd name="T15" fmla="*/ 4431 h 66"/>
                  <a:gd name="T16" fmla="+- 0 1146 1122"/>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6" name="Freeform 847"/>
              <p:cNvSpPr>
                <a:spLocks/>
              </p:cNvSpPr>
              <p:nvPr/>
            </p:nvSpPr>
            <p:spPr bwMode="auto">
              <a:xfrm>
                <a:off x="1122" y="4372"/>
                <a:ext cx="38" cy="66"/>
              </a:xfrm>
              <a:custGeom>
                <a:avLst/>
                <a:gdLst>
                  <a:gd name="T0" fmla="+- 0 1144 1122"/>
                  <a:gd name="T1" fmla="*/ T0 w 38"/>
                  <a:gd name="T2" fmla="+- 0 4372 4372"/>
                  <a:gd name="T3" fmla="*/ 4372 h 66"/>
                  <a:gd name="T4" fmla="+- 0 1122 1122"/>
                  <a:gd name="T5" fmla="*/ T4 w 38"/>
                  <a:gd name="T6" fmla="+- 0 4388 4372"/>
                  <a:gd name="T7" fmla="*/ 4388 h 66"/>
                  <a:gd name="T8" fmla="+- 0 1123 1122"/>
                  <a:gd name="T9" fmla="*/ T8 w 38"/>
                  <a:gd name="T10" fmla="+- 0 4389 4372"/>
                  <a:gd name="T11" fmla="*/ 4389 h 66"/>
                  <a:gd name="T12" fmla="+- 0 1124 1122"/>
                  <a:gd name="T13" fmla="*/ T12 w 38"/>
                  <a:gd name="T14" fmla="+- 0 4389 4372"/>
                  <a:gd name="T15" fmla="*/ 4389 h 66"/>
                  <a:gd name="T16" fmla="+- 0 1125 1122"/>
                  <a:gd name="T17" fmla="*/ T16 w 38"/>
                  <a:gd name="T18" fmla="+- 0 4388 4372"/>
                  <a:gd name="T19" fmla="*/ 4388 h 66"/>
                  <a:gd name="T20" fmla="+- 0 1138 1122"/>
                  <a:gd name="T21" fmla="*/ T20 w 38"/>
                  <a:gd name="T22" fmla="+- 0 4381 4372"/>
                  <a:gd name="T23" fmla="*/ 4381 h 66"/>
                  <a:gd name="T24" fmla="+- 0 1146 1122"/>
                  <a:gd name="T25" fmla="*/ T24 w 38"/>
                  <a:gd name="T26" fmla="+- 0 4381 4372"/>
                  <a:gd name="T27" fmla="*/ 4381 h 66"/>
                  <a:gd name="T28" fmla="+- 0 1146 1122"/>
                  <a:gd name="T29" fmla="*/ T28 w 38"/>
                  <a:gd name="T30" fmla="+- 0 4372 4372"/>
                  <a:gd name="T31" fmla="*/ 4372 h 66"/>
                  <a:gd name="T32" fmla="+- 0 1145 1122"/>
                  <a:gd name="T33" fmla="*/ T32 w 38"/>
                  <a:gd name="T34" fmla="+- 0 4372 4372"/>
                  <a:gd name="T35" fmla="*/ 4372 h 66"/>
                  <a:gd name="T36" fmla="+- 0 1144 1122"/>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3" name="Group 843"/>
            <p:cNvGrpSpPr>
              <a:grpSpLocks/>
            </p:cNvGrpSpPr>
            <p:nvPr/>
          </p:nvGrpSpPr>
          <p:grpSpPr bwMode="auto">
            <a:xfrm>
              <a:off x="1116" y="4495"/>
              <a:ext cx="47" cy="67"/>
              <a:chOff x="1116" y="4495"/>
              <a:chExt cx="47" cy="67"/>
            </a:xfrm>
          </p:grpSpPr>
          <p:sp>
            <p:nvSpPr>
              <p:cNvPr id="38062" name="Freeform 845"/>
              <p:cNvSpPr>
                <a:spLocks/>
              </p:cNvSpPr>
              <p:nvPr/>
            </p:nvSpPr>
            <p:spPr bwMode="auto">
              <a:xfrm>
                <a:off x="1116" y="4495"/>
                <a:ext cx="47" cy="67"/>
              </a:xfrm>
              <a:custGeom>
                <a:avLst/>
                <a:gdLst>
                  <a:gd name="T0" fmla="+- 0 1144 1116"/>
                  <a:gd name="T1" fmla="*/ T0 w 47"/>
                  <a:gd name="T2" fmla="+- 0 4495 4495"/>
                  <a:gd name="T3" fmla="*/ 4495 h 67"/>
                  <a:gd name="T4" fmla="+- 0 1116 1116"/>
                  <a:gd name="T5" fmla="*/ T4 w 47"/>
                  <a:gd name="T6" fmla="+- 0 4544 4495"/>
                  <a:gd name="T7" fmla="*/ 4544 h 67"/>
                  <a:gd name="T8" fmla="+- 0 1116 1116"/>
                  <a:gd name="T9" fmla="*/ T8 w 47"/>
                  <a:gd name="T10" fmla="+- 0 4545 4495"/>
                  <a:gd name="T11" fmla="*/ 4545 h 67"/>
                  <a:gd name="T12" fmla="+- 0 1117 1116"/>
                  <a:gd name="T13" fmla="*/ T12 w 47"/>
                  <a:gd name="T14" fmla="+- 0 4546 4495"/>
                  <a:gd name="T15" fmla="*/ 4546 h 67"/>
                  <a:gd name="T16" fmla="+- 0 1145 1116"/>
                  <a:gd name="T17" fmla="*/ T16 w 47"/>
                  <a:gd name="T18" fmla="+- 0 4546 4495"/>
                  <a:gd name="T19" fmla="*/ 4546 h 67"/>
                  <a:gd name="T20" fmla="+- 0 1145 1116"/>
                  <a:gd name="T21" fmla="*/ T20 w 47"/>
                  <a:gd name="T22" fmla="+- 0 4560 4495"/>
                  <a:gd name="T23" fmla="*/ 4560 h 67"/>
                  <a:gd name="T24" fmla="+- 0 1146 1116"/>
                  <a:gd name="T25" fmla="*/ T24 w 47"/>
                  <a:gd name="T26" fmla="+- 0 4561 4495"/>
                  <a:gd name="T27" fmla="*/ 4561 h 67"/>
                  <a:gd name="T28" fmla="+- 0 1147 1116"/>
                  <a:gd name="T29" fmla="*/ T28 w 47"/>
                  <a:gd name="T30" fmla="+- 0 4561 4495"/>
                  <a:gd name="T31" fmla="*/ 4561 h 67"/>
                  <a:gd name="T32" fmla="+- 0 1151 1116"/>
                  <a:gd name="T33" fmla="*/ T32 w 47"/>
                  <a:gd name="T34" fmla="+- 0 4561 4495"/>
                  <a:gd name="T35" fmla="*/ 4561 h 67"/>
                  <a:gd name="T36" fmla="+- 0 1152 1116"/>
                  <a:gd name="T37" fmla="*/ T36 w 47"/>
                  <a:gd name="T38" fmla="+- 0 4561 4495"/>
                  <a:gd name="T39" fmla="*/ 4561 h 67"/>
                  <a:gd name="T40" fmla="+- 0 1153 1116"/>
                  <a:gd name="T41" fmla="*/ T40 w 47"/>
                  <a:gd name="T42" fmla="+- 0 4560 4495"/>
                  <a:gd name="T43" fmla="*/ 4560 h 67"/>
                  <a:gd name="T44" fmla="+- 0 1153 1116"/>
                  <a:gd name="T45" fmla="*/ T44 w 47"/>
                  <a:gd name="T46" fmla="+- 0 4560 4495"/>
                  <a:gd name="T47" fmla="*/ 4560 h 67"/>
                  <a:gd name="T48" fmla="+- 0 1153 1116"/>
                  <a:gd name="T49" fmla="*/ T48 w 47"/>
                  <a:gd name="T50" fmla="+- 0 4546 4495"/>
                  <a:gd name="T51" fmla="*/ 4546 h 67"/>
                  <a:gd name="T52" fmla="+- 0 1160 1116"/>
                  <a:gd name="T53" fmla="*/ T52 w 47"/>
                  <a:gd name="T54" fmla="+- 0 4546 4495"/>
                  <a:gd name="T55" fmla="*/ 4546 h 67"/>
                  <a:gd name="T56" fmla="+- 0 1162 1116"/>
                  <a:gd name="T57" fmla="*/ T56 w 47"/>
                  <a:gd name="T58" fmla="+- 0 4545 4495"/>
                  <a:gd name="T59" fmla="*/ 4545 h 67"/>
                  <a:gd name="T60" fmla="+- 0 1162 1116"/>
                  <a:gd name="T61" fmla="*/ T60 w 47"/>
                  <a:gd name="T62" fmla="+- 0 4542 4495"/>
                  <a:gd name="T63" fmla="*/ 4542 h 67"/>
                  <a:gd name="T64" fmla="+- 0 1162 1116"/>
                  <a:gd name="T65" fmla="*/ T64 w 47"/>
                  <a:gd name="T66" fmla="+- 0 4539 4495"/>
                  <a:gd name="T67" fmla="*/ 4539 h 67"/>
                  <a:gd name="T68" fmla="+- 0 1160 1116"/>
                  <a:gd name="T69" fmla="*/ T68 w 47"/>
                  <a:gd name="T70" fmla="+- 0 4539 4495"/>
                  <a:gd name="T71" fmla="*/ 4539 h 67"/>
                  <a:gd name="T72" fmla="+- 0 1124 1116"/>
                  <a:gd name="T73" fmla="*/ T72 w 47"/>
                  <a:gd name="T74" fmla="+- 0 4539 4495"/>
                  <a:gd name="T75" fmla="*/ 4539 h 67"/>
                  <a:gd name="T76" fmla="+- 0 1145 1116"/>
                  <a:gd name="T77" fmla="*/ T76 w 47"/>
                  <a:gd name="T78" fmla="+- 0 4503 4495"/>
                  <a:gd name="T79" fmla="*/ 4503 h 67"/>
                  <a:gd name="T80" fmla="+- 0 1153 1116"/>
                  <a:gd name="T81" fmla="*/ T80 w 47"/>
                  <a:gd name="T82" fmla="+- 0 4503 4495"/>
                  <a:gd name="T83" fmla="*/ 4503 h 67"/>
                  <a:gd name="T84" fmla="+- 0 1153 1116"/>
                  <a:gd name="T85" fmla="*/ T84 w 47"/>
                  <a:gd name="T86" fmla="+- 0 4496 4495"/>
                  <a:gd name="T87" fmla="*/ 4496 h 67"/>
                  <a:gd name="T88" fmla="+- 0 1153 1116"/>
                  <a:gd name="T89" fmla="*/ T88 w 47"/>
                  <a:gd name="T90" fmla="+- 0 4496 4495"/>
                  <a:gd name="T91" fmla="*/ 4496 h 67"/>
                  <a:gd name="T92" fmla="+- 0 1152 1116"/>
                  <a:gd name="T93" fmla="*/ T92 w 47"/>
                  <a:gd name="T94" fmla="+- 0 4495 4495"/>
                  <a:gd name="T95" fmla="*/ 4495 h 67"/>
                  <a:gd name="T96" fmla="+- 0 1150 1116"/>
                  <a:gd name="T97" fmla="*/ T96 w 47"/>
                  <a:gd name="T98" fmla="+- 0 4495 4495"/>
                  <a:gd name="T99" fmla="*/ 4495 h 67"/>
                  <a:gd name="T100" fmla="+- 0 1144 1116"/>
                  <a:gd name="T101" fmla="*/ T100 w 47"/>
                  <a:gd name="T102" fmla="+- 0 4495 4495"/>
                  <a:gd name="T103"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9" y="51"/>
                    </a:lnTo>
                    <a:lnTo>
                      <a:pt x="29" y="65"/>
                    </a:lnTo>
                    <a:lnTo>
                      <a:pt x="30" y="66"/>
                    </a:lnTo>
                    <a:lnTo>
                      <a:pt x="31" y="66"/>
                    </a:lnTo>
                    <a:lnTo>
                      <a:pt x="35" y="66"/>
                    </a:lnTo>
                    <a:lnTo>
                      <a:pt x="36" y="66"/>
                    </a:lnTo>
                    <a:lnTo>
                      <a:pt x="37" y="65"/>
                    </a:lnTo>
                    <a:lnTo>
                      <a:pt x="37" y="51"/>
                    </a:lnTo>
                    <a:lnTo>
                      <a:pt x="44" y="51"/>
                    </a:lnTo>
                    <a:lnTo>
                      <a:pt x="46" y="50"/>
                    </a:lnTo>
                    <a:lnTo>
                      <a:pt x="46" y="47"/>
                    </a:lnTo>
                    <a:lnTo>
                      <a:pt x="46" y="44"/>
                    </a:lnTo>
                    <a:lnTo>
                      <a:pt x="44" y="44"/>
                    </a:lnTo>
                    <a:lnTo>
                      <a:pt x="8" y="44"/>
                    </a:lnTo>
                    <a:lnTo>
                      <a:pt x="29" y="8"/>
                    </a:lnTo>
                    <a:lnTo>
                      <a:pt x="37" y="8"/>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3" name="Freeform 844"/>
              <p:cNvSpPr>
                <a:spLocks/>
              </p:cNvSpPr>
              <p:nvPr/>
            </p:nvSpPr>
            <p:spPr bwMode="auto">
              <a:xfrm>
                <a:off x="1116" y="4495"/>
                <a:ext cx="47" cy="67"/>
              </a:xfrm>
              <a:custGeom>
                <a:avLst/>
                <a:gdLst>
                  <a:gd name="T0" fmla="+- 0 1153 1116"/>
                  <a:gd name="T1" fmla="*/ T0 w 47"/>
                  <a:gd name="T2" fmla="+- 0 4503 4495"/>
                  <a:gd name="T3" fmla="*/ 4503 h 67"/>
                  <a:gd name="T4" fmla="+- 0 1145 1116"/>
                  <a:gd name="T5" fmla="*/ T4 w 47"/>
                  <a:gd name="T6" fmla="+- 0 4503 4495"/>
                  <a:gd name="T7" fmla="*/ 4503 h 67"/>
                  <a:gd name="T8" fmla="+- 0 1145 1116"/>
                  <a:gd name="T9" fmla="*/ T8 w 47"/>
                  <a:gd name="T10" fmla="+- 0 4539 4495"/>
                  <a:gd name="T11" fmla="*/ 4539 h 67"/>
                  <a:gd name="T12" fmla="+- 0 1153 1116"/>
                  <a:gd name="T13" fmla="*/ T12 w 47"/>
                  <a:gd name="T14" fmla="+- 0 4539 4495"/>
                  <a:gd name="T15" fmla="*/ 4539 h 67"/>
                  <a:gd name="T16" fmla="+- 0 1153 1116"/>
                  <a:gd name="T17" fmla="*/ T16 w 47"/>
                  <a:gd name="T18" fmla="+- 0 4503 4495"/>
                  <a:gd name="T19" fmla="*/ 4503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4" name="Group 837"/>
            <p:cNvGrpSpPr>
              <a:grpSpLocks/>
            </p:cNvGrpSpPr>
            <p:nvPr/>
          </p:nvGrpSpPr>
          <p:grpSpPr bwMode="auto">
            <a:xfrm>
              <a:off x="1187" y="4031"/>
              <a:ext cx="80" cy="659"/>
              <a:chOff x="1187" y="4031"/>
              <a:chExt cx="80" cy="659"/>
            </a:xfrm>
          </p:grpSpPr>
          <p:sp>
            <p:nvSpPr>
              <p:cNvPr id="38057" name="Freeform 842"/>
              <p:cNvSpPr>
                <a:spLocks/>
              </p:cNvSpPr>
              <p:nvPr/>
            </p:nvSpPr>
            <p:spPr bwMode="auto">
              <a:xfrm>
                <a:off x="1187" y="4031"/>
                <a:ext cx="80" cy="659"/>
              </a:xfrm>
              <a:custGeom>
                <a:avLst/>
                <a:gdLst>
                  <a:gd name="T0" fmla="+- 0 1251 1187"/>
                  <a:gd name="T1" fmla="*/ T0 w 80"/>
                  <a:gd name="T2" fmla="+- 0 4466 4031"/>
                  <a:gd name="T3" fmla="*/ 4466 h 659"/>
                  <a:gd name="T4" fmla="+- 0 1188 1187"/>
                  <a:gd name="T5" fmla="*/ T4 w 80"/>
                  <a:gd name="T6" fmla="+- 0 4466 4031"/>
                  <a:gd name="T7" fmla="*/ 4466 h 659"/>
                  <a:gd name="T8" fmla="+- 0 1188 1187"/>
                  <a:gd name="T9" fmla="*/ T8 w 80"/>
                  <a:gd name="T10" fmla="+- 0 4688 4031"/>
                  <a:gd name="T11" fmla="*/ 4688 h 659"/>
                  <a:gd name="T12" fmla="+- 0 1187 1187"/>
                  <a:gd name="T13" fmla="*/ T12 w 80"/>
                  <a:gd name="T14" fmla="+- 0 4689 4031"/>
                  <a:gd name="T15" fmla="*/ 4689 h 659"/>
                  <a:gd name="T16" fmla="+- 0 1266 1187"/>
                  <a:gd name="T17" fmla="*/ T16 w 80"/>
                  <a:gd name="T18" fmla="+- 0 4689 4031"/>
                  <a:gd name="T19" fmla="*/ 4689 h 659"/>
                  <a:gd name="T20" fmla="+- 0 1265 1187"/>
                  <a:gd name="T21" fmla="*/ T20 w 80"/>
                  <a:gd name="T22" fmla="+- 0 4688 4031"/>
                  <a:gd name="T23" fmla="*/ 4688 h 659"/>
                  <a:gd name="T24" fmla="+- 0 1265 1187"/>
                  <a:gd name="T25" fmla="*/ T24 w 80"/>
                  <a:gd name="T26" fmla="+- 0 4674 4031"/>
                  <a:gd name="T27" fmla="*/ 4674 h 659"/>
                  <a:gd name="T28" fmla="+- 0 1252 1187"/>
                  <a:gd name="T29" fmla="*/ T28 w 80"/>
                  <a:gd name="T30" fmla="+- 0 4674 4031"/>
                  <a:gd name="T31" fmla="*/ 4674 h 659"/>
                  <a:gd name="T32" fmla="+- 0 1251 1187"/>
                  <a:gd name="T33" fmla="*/ T32 w 80"/>
                  <a:gd name="T34" fmla="+- 0 4674 4031"/>
                  <a:gd name="T35" fmla="*/ 4674 h 659"/>
                  <a:gd name="T36" fmla="+- 0 1251 1187"/>
                  <a:gd name="T37" fmla="*/ T36 w 80"/>
                  <a:gd name="T38" fmla="+- 0 4673 4031"/>
                  <a:gd name="T39" fmla="*/ 4673 h 659"/>
                  <a:gd name="T40" fmla="+- 0 1251 1187"/>
                  <a:gd name="T41" fmla="*/ T40 w 80"/>
                  <a:gd name="T42" fmla="+- 0 4466 4031"/>
                  <a:gd name="T43"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435"/>
                    </a:moveTo>
                    <a:lnTo>
                      <a:pt x="1" y="435"/>
                    </a:lnTo>
                    <a:lnTo>
                      <a:pt x="1" y="657"/>
                    </a:lnTo>
                    <a:lnTo>
                      <a:pt x="0" y="658"/>
                    </a:lnTo>
                    <a:lnTo>
                      <a:pt x="79" y="658"/>
                    </a:lnTo>
                    <a:lnTo>
                      <a:pt x="78" y="657"/>
                    </a:lnTo>
                    <a:lnTo>
                      <a:pt x="78" y="643"/>
                    </a:lnTo>
                    <a:lnTo>
                      <a:pt x="65" y="643"/>
                    </a:lnTo>
                    <a:lnTo>
                      <a:pt x="64" y="643"/>
                    </a:lnTo>
                    <a:lnTo>
                      <a:pt x="64" y="642"/>
                    </a:lnTo>
                    <a:lnTo>
                      <a:pt x="64"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58" name="Freeform 841"/>
              <p:cNvSpPr>
                <a:spLocks/>
              </p:cNvSpPr>
              <p:nvPr/>
            </p:nvSpPr>
            <p:spPr bwMode="auto">
              <a:xfrm>
                <a:off x="1187" y="4031"/>
                <a:ext cx="80" cy="659"/>
              </a:xfrm>
              <a:custGeom>
                <a:avLst/>
                <a:gdLst>
                  <a:gd name="T0" fmla="+- 0 1229 1187"/>
                  <a:gd name="T1" fmla="*/ T0 w 80"/>
                  <a:gd name="T2" fmla="+- 0 4461 4031"/>
                  <a:gd name="T3" fmla="*/ 4461 h 659"/>
                  <a:gd name="T4" fmla="+- 0 1203 1187"/>
                  <a:gd name="T5" fmla="*/ T4 w 80"/>
                  <a:gd name="T6" fmla="+- 0 4461 4031"/>
                  <a:gd name="T7" fmla="*/ 4461 h 659"/>
                  <a:gd name="T8" fmla="+- 0 1206 1187"/>
                  <a:gd name="T9" fmla="*/ T8 w 80"/>
                  <a:gd name="T10" fmla="+- 0 4463 4031"/>
                  <a:gd name="T11" fmla="*/ 4463 h 659"/>
                  <a:gd name="T12" fmla="+- 0 1203 1187"/>
                  <a:gd name="T13" fmla="*/ T12 w 80"/>
                  <a:gd name="T14" fmla="+- 0 4466 4031"/>
                  <a:gd name="T15" fmla="*/ 4466 h 659"/>
                  <a:gd name="T16" fmla="+- 0 1229 1187"/>
                  <a:gd name="T17" fmla="*/ T16 w 80"/>
                  <a:gd name="T18" fmla="+- 0 4466 4031"/>
                  <a:gd name="T19" fmla="*/ 4466 h 659"/>
                  <a:gd name="T20" fmla="+- 0 1227 1187"/>
                  <a:gd name="T21" fmla="*/ T20 w 80"/>
                  <a:gd name="T22" fmla="+- 0 4463 4031"/>
                  <a:gd name="T23" fmla="*/ 4463 h 659"/>
                  <a:gd name="T24" fmla="+- 0 1229 1187"/>
                  <a:gd name="T25" fmla="*/ T24 w 80"/>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2" y="430"/>
                    </a:moveTo>
                    <a:lnTo>
                      <a:pt x="16" y="430"/>
                    </a:lnTo>
                    <a:lnTo>
                      <a:pt x="19" y="432"/>
                    </a:lnTo>
                    <a:lnTo>
                      <a:pt x="16" y="435"/>
                    </a:lnTo>
                    <a:lnTo>
                      <a:pt x="42" y="435"/>
                    </a:lnTo>
                    <a:lnTo>
                      <a:pt x="40" y="432"/>
                    </a:lnTo>
                    <a:lnTo>
                      <a:pt x="4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59" name="Freeform 840"/>
              <p:cNvSpPr>
                <a:spLocks/>
              </p:cNvSpPr>
              <p:nvPr/>
            </p:nvSpPr>
            <p:spPr bwMode="auto">
              <a:xfrm>
                <a:off x="1187" y="4031"/>
                <a:ext cx="80" cy="659"/>
              </a:xfrm>
              <a:custGeom>
                <a:avLst/>
                <a:gdLst>
                  <a:gd name="T0" fmla="+- 0 1251 1187"/>
                  <a:gd name="T1" fmla="*/ T0 w 80"/>
                  <a:gd name="T2" fmla="+- 0 4451 4031"/>
                  <a:gd name="T3" fmla="*/ 4451 h 659"/>
                  <a:gd name="T4" fmla="+- 0 1188 1187"/>
                  <a:gd name="T5" fmla="*/ T4 w 80"/>
                  <a:gd name="T6" fmla="+- 0 4451 4031"/>
                  <a:gd name="T7" fmla="*/ 4451 h 659"/>
                  <a:gd name="T8" fmla="+- 0 1188 1187"/>
                  <a:gd name="T9" fmla="*/ T8 w 80"/>
                  <a:gd name="T10" fmla="+- 0 4461 4031"/>
                  <a:gd name="T11" fmla="*/ 4461 h 659"/>
                  <a:gd name="T12" fmla="+- 0 1251 1187"/>
                  <a:gd name="T13" fmla="*/ T12 w 80"/>
                  <a:gd name="T14" fmla="+- 0 4461 4031"/>
                  <a:gd name="T15" fmla="*/ 4461 h 659"/>
                  <a:gd name="T16" fmla="+- 0 1251 1187"/>
                  <a:gd name="T17" fmla="*/ T16 w 80"/>
                  <a:gd name="T18" fmla="+- 0 4451 4031"/>
                  <a:gd name="T19" fmla="*/ 4451 h 659"/>
                </a:gdLst>
                <a:ahLst/>
                <a:cxnLst>
                  <a:cxn ang="0">
                    <a:pos x="T1" y="T3"/>
                  </a:cxn>
                  <a:cxn ang="0">
                    <a:pos x="T5" y="T7"/>
                  </a:cxn>
                  <a:cxn ang="0">
                    <a:pos x="T9" y="T11"/>
                  </a:cxn>
                  <a:cxn ang="0">
                    <a:pos x="T13" y="T15"/>
                  </a:cxn>
                  <a:cxn ang="0">
                    <a:pos x="T17" y="T19"/>
                  </a:cxn>
                </a:cxnLst>
                <a:rect l="0" t="0" r="r" b="b"/>
                <a:pathLst>
                  <a:path w="80" h="659">
                    <a:moveTo>
                      <a:pt x="64" y="420"/>
                    </a:moveTo>
                    <a:lnTo>
                      <a:pt x="1" y="420"/>
                    </a:lnTo>
                    <a:lnTo>
                      <a:pt x="1"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0" name="Freeform 839"/>
              <p:cNvSpPr>
                <a:spLocks/>
              </p:cNvSpPr>
              <p:nvPr/>
            </p:nvSpPr>
            <p:spPr bwMode="auto">
              <a:xfrm>
                <a:off x="1187" y="4031"/>
                <a:ext cx="80" cy="659"/>
              </a:xfrm>
              <a:custGeom>
                <a:avLst/>
                <a:gdLst>
                  <a:gd name="T0" fmla="+- 0 1235 1187"/>
                  <a:gd name="T1" fmla="*/ T0 w 80"/>
                  <a:gd name="T2" fmla="+- 0 4446 4031"/>
                  <a:gd name="T3" fmla="*/ 4446 h 659"/>
                  <a:gd name="T4" fmla="+- 0 1209 1187"/>
                  <a:gd name="T5" fmla="*/ T4 w 80"/>
                  <a:gd name="T6" fmla="+- 0 4446 4031"/>
                  <a:gd name="T7" fmla="*/ 4446 h 659"/>
                  <a:gd name="T8" fmla="+- 0 1211 1187"/>
                  <a:gd name="T9" fmla="*/ T8 w 80"/>
                  <a:gd name="T10" fmla="+- 0 4449 4031"/>
                  <a:gd name="T11" fmla="*/ 4449 h 659"/>
                  <a:gd name="T12" fmla="+- 0 1209 1187"/>
                  <a:gd name="T13" fmla="*/ T12 w 80"/>
                  <a:gd name="T14" fmla="+- 0 4451 4031"/>
                  <a:gd name="T15" fmla="*/ 4451 h 659"/>
                  <a:gd name="T16" fmla="+- 0 1235 1187"/>
                  <a:gd name="T17" fmla="*/ T16 w 80"/>
                  <a:gd name="T18" fmla="+- 0 4451 4031"/>
                  <a:gd name="T19" fmla="*/ 4451 h 659"/>
                  <a:gd name="T20" fmla="+- 0 1232 1187"/>
                  <a:gd name="T21" fmla="*/ T20 w 80"/>
                  <a:gd name="T22" fmla="+- 0 4449 4031"/>
                  <a:gd name="T23" fmla="*/ 4449 h 659"/>
                  <a:gd name="T24" fmla="+- 0 1235 1187"/>
                  <a:gd name="T25" fmla="*/ T24 w 80"/>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8" y="415"/>
                    </a:moveTo>
                    <a:lnTo>
                      <a:pt x="22" y="415"/>
                    </a:lnTo>
                    <a:lnTo>
                      <a:pt x="24" y="418"/>
                    </a:lnTo>
                    <a:lnTo>
                      <a:pt x="22" y="420"/>
                    </a:lnTo>
                    <a:lnTo>
                      <a:pt x="48" y="420"/>
                    </a:lnTo>
                    <a:lnTo>
                      <a:pt x="45" y="418"/>
                    </a:lnTo>
                    <a:lnTo>
                      <a:pt x="4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1" name="Freeform 838"/>
              <p:cNvSpPr>
                <a:spLocks/>
              </p:cNvSpPr>
              <p:nvPr/>
            </p:nvSpPr>
            <p:spPr bwMode="auto">
              <a:xfrm>
                <a:off x="1187" y="4031"/>
                <a:ext cx="80" cy="659"/>
              </a:xfrm>
              <a:custGeom>
                <a:avLst/>
                <a:gdLst>
                  <a:gd name="T0" fmla="+- 0 1251 1187"/>
                  <a:gd name="T1" fmla="*/ T0 w 80"/>
                  <a:gd name="T2" fmla="+- 0 4031 4031"/>
                  <a:gd name="T3" fmla="*/ 4031 h 659"/>
                  <a:gd name="T4" fmla="+- 0 1187 1187"/>
                  <a:gd name="T5" fmla="*/ T4 w 80"/>
                  <a:gd name="T6" fmla="+- 0 4031 4031"/>
                  <a:gd name="T7" fmla="*/ 4031 h 659"/>
                  <a:gd name="T8" fmla="+- 0 1188 1187"/>
                  <a:gd name="T9" fmla="*/ T8 w 80"/>
                  <a:gd name="T10" fmla="+- 0 4033 4031"/>
                  <a:gd name="T11" fmla="*/ 4033 h 659"/>
                  <a:gd name="T12" fmla="+- 0 1188 1187"/>
                  <a:gd name="T13" fmla="*/ T12 w 80"/>
                  <a:gd name="T14" fmla="+- 0 4446 4031"/>
                  <a:gd name="T15" fmla="*/ 4446 h 659"/>
                  <a:gd name="T16" fmla="+- 0 1251 1187"/>
                  <a:gd name="T17" fmla="*/ T16 w 80"/>
                  <a:gd name="T18" fmla="+- 0 4446 4031"/>
                  <a:gd name="T19" fmla="*/ 4446 h 659"/>
                  <a:gd name="T20" fmla="+- 0 1251 1187"/>
                  <a:gd name="T21" fmla="*/ T20 w 80"/>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1" y="2"/>
                    </a:lnTo>
                    <a:lnTo>
                      <a:pt x="1"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5" name="Group 835"/>
            <p:cNvGrpSpPr>
              <a:grpSpLocks/>
            </p:cNvGrpSpPr>
            <p:nvPr/>
          </p:nvGrpSpPr>
          <p:grpSpPr bwMode="auto">
            <a:xfrm>
              <a:off x="1188" y="4463"/>
              <a:ext cx="63" cy="2"/>
              <a:chOff x="1188" y="4463"/>
              <a:chExt cx="63" cy="2"/>
            </a:xfrm>
          </p:grpSpPr>
          <p:sp>
            <p:nvSpPr>
              <p:cNvPr id="38056" name="Freeform 836"/>
              <p:cNvSpPr>
                <a:spLocks/>
              </p:cNvSpPr>
              <p:nvPr/>
            </p:nvSpPr>
            <p:spPr bwMode="auto">
              <a:xfrm>
                <a:off x="1188" y="4463"/>
                <a:ext cx="63" cy="2"/>
              </a:xfrm>
              <a:custGeom>
                <a:avLst/>
                <a:gdLst>
                  <a:gd name="T0" fmla="+- 0 1188 1188"/>
                  <a:gd name="T1" fmla="*/ T0 w 63"/>
                  <a:gd name="T2" fmla="+- 0 1251 1188"/>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16" name="Group 833"/>
            <p:cNvGrpSpPr>
              <a:grpSpLocks/>
            </p:cNvGrpSpPr>
            <p:nvPr/>
          </p:nvGrpSpPr>
          <p:grpSpPr bwMode="auto">
            <a:xfrm>
              <a:off x="1188" y="4449"/>
              <a:ext cx="63" cy="2"/>
              <a:chOff x="1188" y="4449"/>
              <a:chExt cx="63" cy="2"/>
            </a:xfrm>
          </p:grpSpPr>
          <p:sp>
            <p:nvSpPr>
              <p:cNvPr id="38055" name="Freeform 834"/>
              <p:cNvSpPr>
                <a:spLocks/>
              </p:cNvSpPr>
              <p:nvPr/>
            </p:nvSpPr>
            <p:spPr bwMode="auto">
              <a:xfrm>
                <a:off x="1188" y="4449"/>
                <a:ext cx="63" cy="2"/>
              </a:xfrm>
              <a:custGeom>
                <a:avLst/>
                <a:gdLst>
                  <a:gd name="T0" fmla="+- 0 1188 1188"/>
                  <a:gd name="T1" fmla="*/ T0 w 63"/>
                  <a:gd name="T2" fmla="+- 0 1251 1188"/>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17" name="Group 830"/>
            <p:cNvGrpSpPr>
              <a:grpSpLocks/>
            </p:cNvGrpSpPr>
            <p:nvPr/>
          </p:nvGrpSpPr>
          <p:grpSpPr bwMode="auto">
            <a:xfrm>
              <a:off x="1265" y="4674"/>
              <a:ext cx="3" cy="15"/>
              <a:chOff x="1265" y="4674"/>
              <a:chExt cx="3" cy="15"/>
            </a:xfrm>
          </p:grpSpPr>
          <p:sp>
            <p:nvSpPr>
              <p:cNvPr id="38053" name="Freeform 832"/>
              <p:cNvSpPr>
                <a:spLocks/>
              </p:cNvSpPr>
              <p:nvPr/>
            </p:nvSpPr>
            <p:spPr bwMode="auto">
              <a:xfrm>
                <a:off x="1265" y="4674"/>
                <a:ext cx="3" cy="15"/>
              </a:xfrm>
              <a:custGeom>
                <a:avLst/>
                <a:gdLst>
                  <a:gd name="T0" fmla="+- 0 1268 1265"/>
                  <a:gd name="T1" fmla="*/ T0 w 3"/>
                  <a:gd name="T2" fmla="+- 0 4674 4674"/>
                  <a:gd name="T3" fmla="*/ 4674 h 15"/>
                  <a:gd name="T4" fmla="+- 0 1265 1265"/>
                  <a:gd name="T5" fmla="*/ T4 w 3"/>
                  <a:gd name="T6" fmla="+- 0 4674 4674"/>
                  <a:gd name="T7" fmla="*/ 4674 h 15"/>
                  <a:gd name="T8" fmla="+- 0 1265 1265"/>
                  <a:gd name="T9" fmla="*/ T8 w 3"/>
                  <a:gd name="T10" fmla="+- 0 4688 4674"/>
                  <a:gd name="T11" fmla="*/ 4688 h 15"/>
                  <a:gd name="T12" fmla="+- 0 1266 1265"/>
                  <a:gd name="T13" fmla="*/ T12 w 3"/>
                  <a:gd name="T14" fmla="+- 0 4689 4674"/>
                  <a:gd name="T15" fmla="*/ 4689 h 15"/>
                  <a:gd name="T16" fmla="+- 0 1268 1265"/>
                  <a:gd name="T17" fmla="*/ T16 w 3"/>
                  <a:gd name="T18" fmla="+- 0 4688 4674"/>
                  <a:gd name="T19" fmla="*/ 4688 h 15"/>
                  <a:gd name="T20" fmla="+- 0 1268 126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054" name="Picture 8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3" y="4031"/>
                <a:ext cx="14"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18" name="Group 828"/>
            <p:cNvGrpSpPr>
              <a:grpSpLocks/>
            </p:cNvGrpSpPr>
            <p:nvPr/>
          </p:nvGrpSpPr>
          <p:grpSpPr bwMode="auto">
            <a:xfrm>
              <a:off x="1251" y="4673"/>
              <a:ext cx="17" cy="2"/>
              <a:chOff x="1251" y="4673"/>
              <a:chExt cx="17" cy="2"/>
            </a:xfrm>
          </p:grpSpPr>
          <p:sp>
            <p:nvSpPr>
              <p:cNvPr id="38052" name="Freeform 829"/>
              <p:cNvSpPr>
                <a:spLocks/>
              </p:cNvSpPr>
              <p:nvPr/>
            </p:nvSpPr>
            <p:spPr bwMode="auto">
              <a:xfrm>
                <a:off x="1251" y="4673"/>
                <a:ext cx="17" cy="2"/>
              </a:xfrm>
              <a:custGeom>
                <a:avLst/>
                <a:gdLst>
                  <a:gd name="T0" fmla="+- 0 1251 1251"/>
                  <a:gd name="T1" fmla="*/ T0 w 17"/>
                  <a:gd name="T2" fmla="+- 0 1268 1251"/>
                  <a:gd name="T3" fmla="*/ T2 w 17"/>
                </a:gdLst>
                <a:ahLst/>
                <a:cxnLst>
                  <a:cxn ang="0">
                    <a:pos x="T1" y="0"/>
                  </a:cxn>
                  <a:cxn ang="0">
                    <a:pos x="T3" y="0"/>
                  </a:cxn>
                </a:cxnLst>
                <a:rect l="0" t="0" r="r" b="b"/>
                <a:pathLst>
                  <a:path w="17">
                    <a:moveTo>
                      <a:pt x="0" y="0"/>
                    </a:moveTo>
                    <a:lnTo>
                      <a:pt x="17"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19" name="Group 826"/>
            <p:cNvGrpSpPr>
              <a:grpSpLocks/>
            </p:cNvGrpSpPr>
            <p:nvPr/>
          </p:nvGrpSpPr>
          <p:grpSpPr bwMode="auto">
            <a:xfrm>
              <a:off x="1251" y="4030"/>
              <a:ext cx="3" cy="642"/>
              <a:chOff x="1251" y="4030"/>
              <a:chExt cx="3" cy="642"/>
            </a:xfrm>
          </p:grpSpPr>
          <p:sp>
            <p:nvSpPr>
              <p:cNvPr id="38051" name="Freeform 827"/>
              <p:cNvSpPr>
                <a:spLocks/>
              </p:cNvSpPr>
              <p:nvPr/>
            </p:nvSpPr>
            <p:spPr bwMode="auto">
              <a:xfrm>
                <a:off x="1251" y="4030"/>
                <a:ext cx="3" cy="642"/>
              </a:xfrm>
              <a:custGeom>
                <a:avLst/>
                <a:gdLst>
                  <a:gd name="T0" fmla="+- 0 1251 1251"/>
                  <a:gd name="T1" fmla="*/ T0 w 3"/>
                  <a:gd name="T2" fmla="+- 0 4672 4030"/>
                  <a:gd name="T3" fmla="*/ 4672 h 642"/>
                  <a:gd name="T4" fmla="+- 0 1253 1251"/>
                  <a:gd name="T5" fmla="*/ T4 w 3"/>
                  <a:gd name="T6" fmla="+- 0 4672 4030"/>
                  <a:gd name="T7" fmla="*/ 4672 h 642"/>
                  <a:gd name="T8" fmla="+- 0 1253 1251"/>
                  <a:gd name="T9" fmla="*/ T8 w 3"/>
                  <a:gd name="T10" fmla="+- 0 4030 4030"/>
                  <a:gd name="T11" fmla="*/ 4030 h 642"/>
                  <a:gd name="T12" fmla="+- 0 1251 1251"/>
                  <a:gd name="T13" fmla="*/ T12 w 3"/>
                  <a:gd name="T14" fmla="+- 0 4030 4030"/>
                  <a:gd name="T15" fmla="*/ 4030 h 642"/>
                  <a:gd name="T16" fmla="+- 0 1251 1251"/>
                  <a:gd name="T17" fmla="*/ T16 w 3"/>
                  <a:gd name="T18" fmla="+- 0 4672 4030"/>
                  <a:gd name="T19" fmla="*/ 4672 h 642"/>
                </a:gdLst>
                <a:ahLst/>
                <a:cxnLst>
                  <a:cxn ang="0">
                    <a:pos x="T1" y="T3"/>
                  </a:cxn>
                  <a:cxn ang="0">
                    <a:pos x="T5" y="T7"/>
                  </a:cxn>
                  <a:cxn ang="0">
                    <a:pos x="T9" y="T11"/>
                  </a:cxn>
                  <a:cxn ang="0">
                    <a:pos x="T13" y="T15"/>
                  </a:cxn>
                  <a:cxn ang="0">
                    <a:pos x="T17" y="T19"/>
                  </a:cxn>
                </a:cxnLst>
                <a:rect l="0" t="0" r="r" b="b"/>
                <a:pathLst>
                  <a:path w="3" h="642">
                    <a:moveTo>
                      <a:pt x="0" y="642"/>
                    </a:moveTo>
                    <a:lnTo>
                      <a:pt x="2" y="642"/>
                    </a:lnTo>
                    <a:lnTo>
                      <a:pt x="2" y="0"/>
                    </a:lnTo>
                    <a:lnTo>
                      <a:pt x="0" y="0"/>
                    </a:lnTo>
                    <a:lnTo>
                      <a:pt x="0" y="642"/>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20" name="Group 824"/>
            <p:cNvGrpSpPr>
              <a:grpSpLocks/>
            </p:cNvGrpSpPr>
            <p:nvPr/>
          </p:nvGrpSpPr>
          <p:grpSpPr bwMode="auto">
            <a:xfrm>
              <a:off x="1187" y="4465"/>
              <a:ext cx="2" cy="224"/>
              <a:chOff x="1187" y="4465"/>
              <a:chExt cx="2" cy="224"/>
            </a:xfrm>
          </p:grpSpPr>
          <p:sp>
            <p:nvSpPr>
              <p:cNvPr id="38050" name="Freeform 825"/>
              <p:cNvSpPr>
                <a:spLocks/>
              </p:cNvSpPr>
              <p:nvPr/>
            </p:nvSpPr>
            <p:spPr bwMode="auto">
              <a:xfrm>
                <a:off x="1187"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1" name="Group 822"/>
            <p:cNvGrpSpPr>
              <a:grpSpLocks/>
            </p:cNvGrpSpPr>
            <p:nvPr/>
          </p:nvGrpSpPr>
          <p:grpSpPr bwMode="auto">
            <a:xfrm>
              <a:off x="1186" y="4456"/>
              <a:ext cx="3" cy="2"/>
              <a:chOff x="1186" y="4456"/>
              <a:chExt cx="3" cy="2"/>
            </a:xfrm>
          </p:grpSpPr>
          <p:sp>
            <p:nvSpPr>
              <p:cNvPr id="38049" name="Freeform 823"/>
              <p:cNvSpPr>
                <a:spLocks/>
              </p:cNvSpPr>
              <p:nvPr/>
            </p:nvSpPr>
            <p:spPr bwMode="auto">
              <a:xfrm>
                <a:off x="1186" y="4456"/>
                <a:ext cx="3" cy="2"/>
              </a:xfrm>
              <a:custGeom>
                <a:avLst/>
                <a:gdLst>
                  <a:gd name="T0" fmla="+- 0 1186 1186"/>
                  <a:gd name="T1" fmla="*/ T0 w 3"/>
                  <a:gd name="T2" fmla="+- 0 1188 1186"/>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2" name="Group 820"/>
            <p:cNvGrpSpPr>
              <a:grpSpLocks/>
            </p:cNvGrpSpPr>
            <p:nvPr/>
          </p:nvGrpSpPr>
          <p:grpSpPr bwMode="auto">
            <a:xfrm>
              <a:off x="1187" y="4031"/>
              <a:ext cx="2" cy="414"/>
              <a:chOff x="1187" y="4031"/>
              <a:chExt cx="2" cy="414"/>
            </a:xfrm>
          </p:grpSpPr>
          <p:sp>
            <p:nvSpPr>
              <p:cNvPr id="38048" name="Freeform 821"/>
              <p:cNvSpPr>
                <a:spLocks/>
              </p:cNvSpPr>
              <p:nvPr/>
            </p:nvSpPr>
            <p:spPr bwMode="auto">
              <a:xfrm>
                <a:off x="1187"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3" name="Group 818"/>
            <p:cNvGrpSpPr>
              <a:grpSpLocks/>
            </p:cNvGrpSpPr>
            <p:nvPr/>
          </p:nvGrpSpPr>
          <p:grpSpPr bwMode="auto">
            <a:xfrm>
              <a:off x="1186" y="4463"/>
              <a:ext cx="3" cy="2"/>
              <a:chOff x="1186" y="4463"/>
              <a:chExt cx="3" cy="2"/>
            </a:xfrm>
          </p:grpSpPr>
          <p:sp>
            <p:nvSpPr>
              <p:cNvPr id="38047" name="Freeform 819"/>
              <p:cNvSpPr>
                <a:spLocks/>
              </p:cNvSpPr>
              <p:nvPr/>
            </p:nvSpPr>
            <p:spPr bwMode="auto">
              <a:xfrm>
                <a:off x="1186" y="4463"/>
                <a:ext cx="3" cy="2"/>
              </a:xfrm>
              <a:custGeom>
                <a:avLst/>
                <a:gdLst>
                  <a:gd name="T0" fmla="+- 0 1186 1186"/>
                  <a:gd name="T1" fmla="*/ T0 w 3"/>
                  <a:gd name="T2" fmla="+- 0 1188 1186"/>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4" name="Group 815"/>
            <p:cNvGrpSpPr>
              <a:grpSpLocks/>
            </p:cNvGrpSpPr>
            <p:nvPr/>
          </p:nvGrpSpPr>
          <p:grpSpPr bwMode="auto">
            <a:xfrm>
              <a:off x="1186" y="4449"/>
              <a:ext cx="3" cy="2"/>
              <a:chOff x="1186" y="4449"/>
              <a:chExt cx="3" cy="2"/>
            </a:xfrm>
          </p:grpSpPr>
          <p:sp>
            <p:nvSpPr>
              <p:cNvPr id="38045" name="Freeform 817"/>
              <p:cNvSpPr>
                <a:spLocks/>
              </p:cNvSpPr>
              <p:nvPr/>
            </p:nvSpPr>
            <p:spPr bwMode="auto">
              <a:xfrm>
                <a:off x="1186" y="4449"/>
                <a:ext cx="3" cy="2"/>
              </a:xfrm>
              <a:custGeom>
                <a:avLst/>
                <a:gdLst>
                  <a:gd name="T0" fmla="+- 0 1186 1186"/>
                  <a:gd name="T1" fmla="*/ T0 w 3"/>
                  <a:gd name="T2" fmla="+- 0 1188 1186"/>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046" name="Picture 8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25" name="Group 813"/>
            <p:cNvGrpSpPr>
              <a:grpSpLocks/>
            </p:cNvGrpSpPr>
            <p:nvPr/>
          </p:nvGrpSpPr>
          <p:grpSpPr bwMode="auto">
            <a:xfrm>
              <a:off x="1171" y="4019"/>
              <a:ext cx="3" cy="656"/>
              <a:chOff x="1171" y="4019"/>
              <a:chExt cx="3" cy="656"/>
            </a:xfrm>
          </p:grpSpPr>
          <p:sp>
            <p:nvSpPr>
              <p:cNvPr id="38044" name="Freeform 814"/>
              <p:cNvSpPr>
                <a:spLocks/>
              </p:cNvSpPr>
              <p:nvPr/>
            </p:nvSpPr>
            <p:spPr bwMode="auto">
              <a:xfrm>
                <a:off x="1171" y="4019"/>
                <a:ext cx="3" cy="656"/>
              </a:xfrm>
              <a:custGeom>
                <a:avLst/>
                <a:gdLst>
                  <a:gd name="T0" fmla="+- 0 1171 1171"/>
                  <a:gd name="T1" fmla="*/ T0 w 3"/>
                  <a:gd name="T2" fmla="+- 0 4675 4019"/>
                  <a:gd name="T3" fmla="*/ 4675 h 656"/>
                  <a:gd name="T4" fmla="+- 0 1174 1171"/>
                  <a:gd name="T5" fmla="*/ T4 w 3"/>
                  <a:gd name="T6" fmla="+- 0 4675 4019"/>
                  <a:gd name="T7" fmla="*/ 4675 h 656"/>
                  <a:gd name="T8" fmla="+- 0 1174 1171"/>
                  <a:gd name="T9" fmla="*/ T8 w 3"/>
                  <a:gd name="T10" fmla="+- 0 4019 4019"/>
                  <a:gd name="T11" fmla="*/ 4019 h 656"/>
                  <a:gd name="T12" fmla="+- 0 1171 1171"/>
                  <a:gd name="T13" fmla="*/ T12 w 3"/>
                  <a:gd name="T14" fmla="+- 0 4019 4019"/>
                  <a:gd name="T15" fmla="*/ 4019 h 656"/>
                  <a:gd name="T16" fmla="+- 0 1171 117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26" name="Group 811"/>
            <p:cNvGrpSpPr>
              <a:grpSpLocks/>
            </p:cNvGrpSpPr>
            <p:nvPr/>
          </p:nvGrpSpPr>
          <p:grpSpPr bwMode="auto">
            <a:xfrm>
              <a:off x="1171" y="4018"/>
              <a:ext cx="82" cy="2"/>
              <a:chOff x="1171" y="4018"/>
              <a:chExt cx="82" cy="2"/>
            </a:xfrm>
          </p:grpSpPr>
          <p:sp>
            <p:nvSpPr>
              <p:cNvPr id="38043" name="Freeform 812"/>
              <p:cNvSpPr>
                <a:spLocks/>
              </p:cNvSpPr>
              <p:nvPr/>
            </p:nvSpPr>
            <p:spPr bwMode="auto">
              <a:xfrm>
                <a:off x="1171" y="4018"/>
                <a:ext cx="82" cy="2"/>
              </a:xfrm>
              <a:custGeom>
                <a:avLst/>
                <a:gdLst>
                  <a:gd name="T0" fmla="+- 0 1171 1171"/>
                  <a:gd name="T1" fmla="*/ T0 w 82"/>
                  <a:gd name="T2" fmla="+- 0 1253 117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7" name="Group 809"/>
            <p:cNvGrpSpPr>
              <a:grpSpLocks/>
            </p:cNvGrpSpPr>
            <p:nvPr/>
          </p:nvGrpSpPr>
          <p:grpSpPr bwMode="auto">
            <a:xfrm>
              <a:off x="1173" y="4674"/>
              <a:ext cx="80" cy="2"/>
              <a:chOff x="1173" y="4674"/>
              <a:chExt cx="80" cy="2"/>
            </a:xfrm>
          </p:grpSpPr>
          <p:sp>
            <p:nvSpPr>
              <p:cNvPr id="38042" name="Freeform 810"/>
              <p:cNvSpPr>
                <a:spLocks/>
              </p:cNvSpPr>
              <p:nvPr/>
            </p:nvSpPr>
            <p:spPr bwMode="auto">
              <a:xfrm>
                <a:off x="1173" y="4674"/>
                <a:ext cx="80" cy="2"/>
              </a:xfrm>
              <a:custGeom>
                <a:avLst/>
                <a:gdLst>
                  <a:gd name="T0" fmla="+- 0 1173 1173"/>
                  <a:gd name="T1" fmla="*/ T0 w 80"/>
                  <a:gd name="T2" fmla="+- 0 1253 117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8" name="Group 807"/>
            <p:cNvGrpSpPr>
              <a:grpSpLocks/>
            </p:cNvGrpSpPr>
            <p:nvPr/>
          </p:nvGrpSpPr>
          <p:grpSpPr bwMode="auto">
            <a:xfrm>
              <a:off x="1174" y="4672"/>
              <a:ext cx="80" cy="2"/>
              <a:chOff x="1174" y="4672"/>
              <a:chExt cx="80" cy="2"/>
            </a:xfrm>
          </p:grpSpPr>
          <p:sp>
            <p:nvSpPr>
              <p:cNvPr id="38041" name="Freeform 808"/>
              <p:cNvSpPr>
                <a:spLocks/>
              </p:cNvSpPr>
              <p:nvPr/>
            </p:nvSpPr>
            <p:spPr bwMode="auto">
              <a:xfrm>
                <a:off x="1174" y="4672"/>
                <a:ext cx="80" cy="2"/>
              </a:xfrm>
              <a:custGeom>
                <a:avLst/>
                <a:gdLst>
                  <a:gd name="T0" fmla="+- 0 1174 1174"/>
                  <a:gd name="T1" fmla="*/ T0 w 80"/>
                  <a:gd name="T2" fmla="+- 0 1253 117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9" name="Group 805"/>
            <p:cNvGrpSpPr>
              <a:grpSpLocks/>
            </p:cNvGrpSpPr>
            <p:nvPr/>
          </p:nvGrpSpPr>
          <p:grpSpPr bwMode="auto">
            <a:xfrm>
              <a:off x="1251" y="4019"/>
              <a:ext cx="3" cy="656"/>
              <a:chOff x="1251" y="4019"/>
              <a:chExt cx="3" cy="656"/>
            </a:xfrm>
          </p:grpSpPr>
          <p:sp>
            <p:nvSpPr>
              <p:cNvPr id="38040" name="Freeform 806"/>
              <p:cNvSpPr>
                <a:spLocks/>
              </p:cNvSpPr>
              <p:nvPr/>
            </p:nvSpPr>
            <p:spPr bwMode="auto">
              <a:xfrm>
                <a:off x="1251" y="4019"/>
                <a:ext cx="3" cy="656"/>
              </a:xfrm>
              <a:custGeom>
                <a:avLst/>
                <a:gdLst>
                  <a:gd name="T0" fmla="+- 0 1251 1251"/>
                  <a:gd name="T1" fmla="*/ T0 w 3"/>
                  <a:gd name="T2" fmla="+- 0 4675 4019"/>
                  <a:gd name="T3" fmla="*/ 4675 h 656"/>
                  <a:gd name="T4" fmla="+- 0 1253 1251"/>
                  <a:gd name="T5" fmla="*/ T4 w 3"/>
                  <a:gd name="T6" fmla="+- 0 4675 4019"/>
                  <a:gd name="T7" fmla="*/ 4675 h 656"/>
                  <a:gd name="T8" fmla="+- 0 1253 1251"/>
                  <a:gd name="T9" fmla="*/ T8 w 3"/>
                  <a:gd name="T10" fmla="+- 0 4019 4019"/>
                  <a:gd name="T11" fmla="*/ 4019 h 656"/>
                  <a:gd name="T12" fmla="+- 0 1251 1251"/>
                  <a:gd name="T13" fmla="*/ T12 w 3"/>
                  <a:gd name="T14" fmla="+- 0 4019 4019"/>
                  <a:gd name="T15" fmla="*/ 4019 h 656"/>
                  <a:gd name="T16" fmla="+- 0 1251 125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0" name="Group 801"/>
            <p:cNvGrpSpPr>
              <a:grpSpLocks/>
            </p:cNvGrpSpPr>
            <p:nvPr/>
          </p:nvGrpSpPr>
          <p:grpSpPr bwMode="auto">
            <a:xfrm>
              <a:off x="1202" y="4125"/>
              <a:ext cx="38" cy="66"/>
              <a:chOff x="1202" y="4125"/>
              <a:chExt cx="38" cy="66"/>
            </a:xfrm>
          </p:grpSpPr>
          <p:sp>
            <p:nvSpPr>
              <p:cNvPr id="38037" name="Freeform 804"/>
              <p:cNvSpPr>
                <a:spLocks/>
              </p:cNvSpPr>
              <p:nvPr/>
            </p:nvSpPr>
            <p:spPr bwMode="auto">
              <a:xfrm>
                <a:off x="1202" y="4125"/>
                <a:ext cx="38" cy="66"/>
              </a:xfrm>
              <a:custGeom>
                <a:avLst/>
                <a:gdLst>
                  <a:gd name="T0" fmla="+- 0 1237 1202"/>
                  <a:gd name="T1" fmla="*/ T0 w 38"/>
                  <a:gd name="T2" fmla="+- 0 4184 4125"/>
                  <a:gd name="T3" fmla="*/ 4184 h 66"/>
                  <a:gd name="T4" fmla="+- 0 1203 1202"/>
                  <a:gd name="T5" fmla="*/ T4 w 38"/>
                  <a:gd name="T6" fmla="+- 0 4184 4125"/>
                  <a:gd name="T7" fmla="*/ 4184 h 66"/>
                  <a:gd name="T8" fmla="+- 0 1203 1202"/>
                  <a:gd name="T9" fmla="*/ T8 w 38"/>
                  <a:gd name="T10" fmla="+- 0 4185 4125"/>
                  <a:gd name="T11" fmla="*/ 4185 h 66"/>
                  <a:gd name="T12" fmla="+- 0 1202 1202"/>
                  <a:gd name="T13" fmla="*/ T12 w 38"/>
                  <a:gd name="T14" fmla="+- 0 4185 4125"/>
                  <a:gd name="T15" fmla="*/ 4185 h 66"/>
                  <a:gd name="T16" fmla="+- 0 1202 1202"/>
                  <a:gd name="T17" fmla="*/ T16 w 38"/>
                  <a:gd name="T18" fmla="+- 0 4186 4125"/>
                  <a:gd name="T19" fmla="*/ 4186 h 66"/>
                  <a:gd name="T20" fmla="+- 0 1202 1202"/>
                  <a:gd name="T21" fmla="*/ T20 w 38"/>
                  <a:gd name="T22" fmla="+- 0 4190 4125"/>
                  <a:gd name="T23" fmla="*/ 4190 h 66"/>
                  <a:gd name="T24" fmla="+- 0 1202 1202"/>
                  <a:gd name="T25" fmla="*/ T24 w 38"/>
                  <a:gd name="T26" fmla="+- 0 4191 4125"/>
                  <a:gd name="T27" fmla="*/ 4191 h 66"/>
                  <a:gd name="T28" fmla="+- 0 1203 1202"/>
                  <a:gd name="T29" fmla="*/ T28 w 38"/>
                  <a:gd name="T30" fmla="+- 0 4191 4125"/>
                  <a:gd name="T31" fmla="*/ 4191 h 66"/>
                  <a:gd name="T32" fmla="+- 0 1238 1202"/>
                  <a:gd name="T33" fmla="*/ T32 w 38"/>
                  <a:gd name="T34" fmla="+- 0 4191 4125"/>
                  <a:gd name="T35" fmla="*/ 4191 h 66"/>
                  <a:gd name="T36" fmla="+- 0 1238 1202"/>
                  <a:gd name="T37" fmla="*/ T36 w 38"/>
                  <a:gd name="T38" fmla="+- 0 4191 4125"/>
                  <a:gd name="T39" fmla="*/ 4191 h 66"/>
                  <a:gd name="T40" fmla="+- 0 1239 1202"/>
                  <a:gd name="T41" fmla="*/ T40 w 38"/>
                  <a:gd name="T42" fmla="+- 0 4190 4125"/>
                  <a:gd name="T43" fmla="*/ 4190 h 66"/>
                  <a:gd name="T44" fmla="+- 0 1239 1202"/>
                  <a:gd name="T45" fmla="*/ T44 w 38"/>
                  <a:gd name="T46" fmla="+- 0 4186 4125"/>
                  <a:gd name="T47" fmla="*/ 4186 h 66"/>
                  <a:gd name="T48" fmla="+- 0 1238 1202"/>
                  <a:gd name="T49" fmla="*/ T48 w 38"/>
                  <a:gd name="T50" fmla="+- 0 4185 4125"/>
                  <a:gd name="T51" fmla="*/ 4185 h 66"/>
                  <a:gd name="T52" fmla="+- 0 1238 1202"/>
                  <a:gd name="T53" fmla="*/ T52 w 38"/>
                  <a:gd name="T54" fmla="+- 0 4185 4125"/>
                  <a:gd name="T55" fmla="*/ 4185 h 66"/>
                  <a:gd name="T56" fmla="+- 0 1237 1202"/>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1" y="60"/>
                    </a:lnTo>
                    <a:lnTo>
                      <a:pt x="0" y="60"/>
                    </a:lnTo>
                    <a:lnTo>
                      <a:pt x="0" y="61"/>
                    </a:lnTo>
                    <a:lnTo>
                      <a:pt x="0" y="65"/>
                    </a:lnTo>
                    <a:lnTo>
                      <a:pt x="0" y="66"/>
                    </a:lnTo>
                    <a:lnTo>
                      <a:pt x="1" y="66"/>
                    </a:lnTo>
                    <a:lnTo>
                      <a:pt x="36" y="66"/>
                    </a:lnTo>
                    <a:lnTo>
                      <a:pt x="37" y="65"/>
                    </a:lnTo>
                    <a:lnTo>
                      <a:pt x="37" y="61"/>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8" name="Freeform 803"/>
              <p:cNvSpPr>
                <a:spLocks/>
              </p:cNvSpPr>
              <p:nvPr/>
            </p:nvSpPr>
            <p:spPr bwMode="auto">
              <a:xfrm>
                <a:off x="1202" y="4125"/>
                <a:ext cx="38" cy="66"/>
              </a:xfrm>
              <a:custGeom>
                <a:avLst/>
                <a:gdLst>
                  <a:gd name="T0" fmla="+- 0 1225 1202"/>
                  <a:gd name="T1" fmla="*/ T0 w 38"/>
                  <a:gd name="T2" fmla="+- 0 4135 4125"/>
                  <a:gd name="T3" fmla="*/ 4135 h 66"/>
                  <a:gd name="T4" fmla="+- 0 1217 1202"/>
                  <a:gd name="T5" fmla="*/ T4 w 38"/>
                  <a:gd name="T6" fmla="+- 0 4135 4125"/>
                  <a:gd name="T7" fmla="*/ 4135 h 66"/>
                  <a:gd name="T8" fmla="+- 0 1217 1202"/>
                  <a:gd name="T9" fmla="*/ T8 w 38"/>
                  <a:gd name="T10" fmla="+- 0 4184 4125"/>
                  <a:gd name="T11" fmla="*/ 4184 h 66"/>
                  <a:gd name="T12" fmla="+- 0 1225 1202"/>
                  <a:gd name="T13" fmla="*/ T12 w 38"/>
                  <a:gd name="T14" fmla="+- 0 4184 4125"/>
                  <a:gd name="T15" fmla="*/ 4184 h 66"/>
                  <a:gd name="T16" fmla="+- 0 1225 1202"/>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3"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9" name="Freeform 802"/>
              <p:cNvSpPr>
                <a:spLocks/>
              </p:cNvSpPr>
              <p:nvPr/>
            </p:nvSpPr>
            <p:spPr bwMode="auto">
              <a:xfrm>
                <a:off x="1202" y="4125"/>
                <a:ext cx="38" cy="66"/>
              </a:xfrm>
              <a:custGeom>
                <a:avLst/>
                <a:gdLst>
                  <a:gd name="T0" fmla="+- 0 1223 1202"/>
                  <a:gd name="T1" fmla="*/ T0 w 38"/>
                  <a:gd name="T2" fmla="+- 0 4125 4125"/>
                  <a:gd name="T3" fmla="*/ 4125 h 66"/>
                  <a:gd name="T4" fmla="+- 0 1202 1202"/>
                  <a:gd name="T5" fmla="*/ T4 w 38"/>
                  <a:gd name="T6" fmla="+- 0 4141 4125"/>
                  <a:gd name="T7" fmla="*/ 4141 h 66"/>
                  <a:gd name="T8" fmla="+- 0 1202 1202"/>
                  <a:gd name="T9" fmla="*/ T8 w 38"/>
                  <a:gd name="T10" fmla="+- 0 4142 4125"/>
                  <a:gd name="T11" fmla="*/ 4142 h 66"/>
                  <a:gd name="T12" fmla="+- 0 1203 1202"/>
                  <a:gd name="T13" fmla="*/ T12 w 38"/>
                  <a:gd name="T14" fmla="+- 0 4143 4125"/>
                  <a:gd name="T15" fmla="*/ 4143 h 66"/>
                  <a:gd name="T16" fmla="+- 0 1204 1202"/>
                  <a:gd name="T17" fmla="*/ T16 w 38"/>
                  <a:gd name="T18" fmla="+- 0 4142 4125"/>
                  <a:gd name="T19" fmla="*/ 4142 h 66"/>
                  <a:gd name="T20" fmla="+- 0 1217 1202"/>
                  <a:gd name="T21" fmla="*/ T20 w 38"/>
                  <a:gd name="T22" fmla="+- 0 4135 4125"/>
                  <a:gd name="T23" fmla="*/ 4135 h 66"/>
                  <a:gd name="T24" fmla="+- 0 1225 1202"/>
                  <a:gd name="T25" fmla="*/ T24 w 38"/>
                  <a:gd name="T26" fmla="+- 0 4135 4125"/>
                  <a:gd name="T27" fmla="*/ 4135 h 66"/>
                  <a:gd name="T28" fmla="+- 0 1225 1202"/>
                  <a:gd name="T29" fmla="*/ T28 w 38"/>
                  <a:gd name="T30" fmla="+- 0 4126 4125"/>
                  <a:gd name="T31" fmla="*/ 4126 h 66"/>
                  <a:gd name="T32" fmla="+- 0 1225 1202"/>
                  <a:gd name="T33" fmla="*/ T32 w 38"/>
                  <a:gd name="T34" fmla="+- 0 4126 4125"/>
                  <a:gd name="T35" fmla="*/ 4126 h 66"/>
                  <a:gd name="T36" fmla="+- 0 1223 1202"/>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8"/>
                    </a:lnTo>
                    <a:lnTo>
                      <a:pt x="2" y="17"/>
                    </a:lnTo>
                    <a:lnTo>
                      <a:pt x="15" y="10"/>
                    </a:lnTo>
                    <a:lnTo>
                      <a:pt x="23" y="10"/>
                    </a:lnTo>
                    <a:lnTo>
                      <a:pt x="23"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1" name="Group 798"/>
            <p:cNvGrpSpPr>
              <a:grpSpLocks/>
            </p:cNvGrpSpPr>
            <p:nvPr/>
          </p:nvGrpSpPr>
          <p:grpSpPr bwMode="auto">
            <a:xfrm>
              <a:off x="1196" y="4248"/>
              <a:ext cx="45" cy="68"/>
              <a:chOff x="1196" y="4248"/>
              <a:chExt cx="45" cy="68"/>
            </a:xfrm>
          </p:grpSpPr>
          <p:sp>
            <p:nvSpPr>
              <p:cNvPr id="38035" name="Freeform 800"/>
              <p:cNvSpPr>
                <a:spLocks/>
              </p:cNvSpPr>
              <p:nvPr/>
            </p:nvSpPr>
            <p:spPr bwMode="auto">
              <a:xfrm>
                <a:off x="1196" y="4248"/>
                <a:ext cx="45" cy="68"/>
              </a:xfrm>
              <a:custGeom>
                <a:avLst/>
                <a:gdLst>
                  <a:gd name="T0" fmla="+- 0 1223 1196"/>
                  <a:gd name="T1" fmla="*/ T0 w 45"/>
                  <a:gd name="T2" fmla="+- 0 4248 4248"/>
                  <a:gd name="T3" fmla="*/ 4248 h 68"/>
                  <a:gd name="T4" fmla="+- 0 1215 1196"/>
                  <a:gd name="T5" fmla="*/ T4 w 45"/>
                  <a:gd name="T6" fmla="+- 0 4248 4248"/>
                  <a:gd name="T7" fmla="*/ 4248 h 68"/>
                  <a:gd name="T8" fmla="+- 0 1211 1196"/>
                  <a:gd name="T9" fmla="*/ T8 w 45"/>
                  <a:gd name="T10" fmla="+- 0 4249 4248"/>
                  <a:gd name="T11" fmla="*/ 4249 h 68"/>
                  <a:gd name="T12" fmla="+- 0 1196 1196"/>
                  <a:gd name="T13" fmla="*/ T12 w 45"/>
                  <a:gd name="T14" fmla="+- 0 4287 4248"/>
                  <a:gd name="T15" fmla="*/ 4287 h 68"/>
                  <a:gd name="T16" fmla="+- 0 1197 1196"/>
                  <a:gd name="T17" fmla="*/ T16 w 45"/>
                  <a:gd name="T18" fmla="+- 0 4292 4248"/>
                  <a:gd name="T19" fmla="*/ 4292 h 68"/>
                  <a:gd name="T20" fmla="+- 0 1214 1196"/>
                  <a:gd name="T21" fmla="*/ T20 w 45"/>
                  <a:gd name="T22" fmla="+- 0 4316 4248"/>
                  <a:gd name="T23" fmla="*/ 4316 h 68"/>
                  <a:gd name="T24" fmla="+- 0 1222 1196"/>
                  <a:gd name="T25" fmla="*/ T24 w 45"/>
                  <a:gd name="T26" fmla="+- 0 4316 4248"/>
                  <a:gd name="T27" fmla="*/ 4316 h 68"/>
                  <a:gd name="T28" fmla="+- 0 1226 1196"/>
                  <a:gd name="T29" fmla="*/ T28 w 45"/>
                  <a:gd name="T30" fmla="+- 0 4315 4248"/>
                  <a:gd name="T31" fmla="*/ 4315 h 68"/>
                  <a:gd name="T32" fmla="+- 0 1232 1196"/>
                  <a:gd name="T33" fmla="*/ T32 w 45"/>
                  <a:gd name="T34" fmla="+- 0 4311 4248"/>
                  <a:gd name="T35" fmla="*/ 4311 h 68"/>
                  <a:gd name="T36" fmla="+- 0 1234 1196"/>
                  <a:gd name="T37" fmla="*/ T36 w 45"/>
                  <a:gd name="T38" fmla="+- 0 4309 4248"/>
                  <a:gd name="T39" fmla="*/ 4309 h 68"/>
                  <a:gd name="T40" fmla="+- 0 1235 1196"/>
                  <a:gd name="T41" fmla="*/ T40 w 45"/>
                  <a:gd name="T42" fmla="+- 0 4308 4248"/>
                  <a:gd name="T43" fmla="*/ 4308 h 68"/>
                  <a:gd name="T44" fmla="+- 0 1216 1196"/>
                  <a:gd name="T45" fmla="*/ T44 w 45"/>
                  <a:gd name="T46" fmla="+- 0 4308 4248"/>
                  <a:gd name="T47" fmla="*/ 4308 h 68"/>
                  <a:gd name="T48" fmla="+- 0 1214 1196"/>
                  <a:gd name="T49" fmla="*/ T48 w 45"/>
                  <a:gd name="T50" fmla="+- 0 4308 4248"/>
                  <a:gd name="T51" fmla="*/ 4308 h 68"/>
                  <a:gd name="T52" fmla="+- 0 1205 1196"/>
                  <a:gd name="T53" fmla="*/ T52 w 45"/>
                  <a:gd name="T54" fmla="+- 0 4287 4248"/>
                  <a:gd name="T55" fmla="*/ 4287 h 68"/>
                  <a:gd name="T56" fmla="+- 0 1205 1196"/>
                  <a:gd name="T57" fmla="*/ T56 w 45"/>
                  <a:gd name="T58" fmla="+- 0 4274 4248"/>
                  <a:gd name="T59" fmla="*/ 4274 h 68"/>
                  <a:gd name="T60" fmla="+- 0 1216 1196"/>
                  <a:gd name="T61" fmla="*/ T60 w 45"/>
                  <a:gd name="T62" fmla="+- 0 4255 4248"/>
                  <a:gd name="T63" fmla="*/ 4255 h 68"/>
                  <a:gd name="T64" fmla="+- 0 1235 1196"/>
                  <a:gd name="T65" fmla="*/ T64 w 45"/>
                  <a:gd name="T66" fmla="+- 0 4255 4248"/>
                  <a:gd name="T67" fmla="*/ 4255 h 68"/>
                  <a:gd name="T68" fmla="+- 0 1235 1196"/>
                  <a:gd name="T69" fmla="*/ T68 w 45"/>
                  <a:gd name="T70" fmla="+- 0 4254 4248"/>
                  <a:gd name="T71" fmla="*/ 4254 h 68"/>
                  <a:gd name="T72" fmla="+- 0 1232 1196"/>
                  <a:gd name="T73" fmla="*/ T72 w 45"/>
                  <a:gd name="T74" fmla="+- 0 4252 4248"/>
                  <a:gd name="T75" fmla="*/ 4252 h 68"/>
                  <a:gd name="T76" fmla="+- 0 1227 1196"/>
                  <a:gd name="T77" fmla="*/ T76 w 45"/>
                  <a:gd name="T78" fmla="+- 0 4249 4248"/>
                  <a:gd name="T79" fmla="*/ 4249 h 68"/>
                  <a:gd name="T80" fmla="+- 0 1223 1196"/>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6" name="Freeform 799"/>
              <p:cNvSpPr>
                <a:spLocks/>
              </p:cNvSpPr>
              <p:nvPr/>
            </p:nvSpPr>
            <p:spPr bwMode="auto">
              <a:xfrm>
                <a:off x="1196" y="4248"/>
                <a:ext cx="45" cy="68"/>
              </a:xfrm>
              <a:custGeom>
                <a:avLst/>
                <a:gdLst>
                  <a:gd name="T0" fmla="+- 0 1235 1196"/>
                  <a:gd name="T1" fmla="*/ T0 w 45"/>
                  <a:gd name="T2" fmla="+- 0 4255 4248"/>
                  <a:gd name="T3" fmla="*/ 4255 h 68"/>
                  <a:gd name="T4" fmla="+- 0 1219 1196"/>
                  <a:gd name="T5" fmla="*/ T4 w 45"/>
                  <a:gd name="T6" fmla="+- 0 4255 4248"/>
                  <a:gd name="T7" fmla="*/ 4255 h 68"/>
                  <a:gd name="T8" fmla="+- 0 1223 1196"/>
                  <a:gd name="T9" fmla="*/ T8 w 45"/>
                  <a:gd name="T10" fmla="+- 0 4256 4248"/>
                  <a:gd name="T11" fmla="*/ 4256 h 68"/>
                  <a:gd name="T12" fmla="+- 0 1226 1196"/>
                  <a:gd name="T13" fmla="*/ T12 w 45"/>
                  <a:gd name="T14" fmla="+- 0 4258 4248"/>
                  <a:gd name="T15" fmla="*/ 4258 h 68"/>
                  <a:gd name="T16" fmla="+- 0 1232 1196"/>
                  <a:gd name="T17" fmla="*/ T16 w 45"/>
                  <a:gd name="T18" fmla="+- 0 4287 4248"/>
                  <a:gd name="T19" fmla="*/ 4287 h 68"/>
                  <a:gd name="T20" fmla="+- 0 1232 1196"/>
                  <a:gd name="T21" fmla="*/ T20 w 45"/>
                  <a:gd name="T22" fmla="+- 0 4290 4248"/>
                  <a:gd name="T23" fmla="*/ 4290 h 68"/>
                  <a:gd name="T24" fmla="+- 0 1220 1196"/>
                  <a:gd name="T25" fmla="*/ T24 w 45"/>
                  <a:gd name="T26" fmla="+- 0 4308 4248"/>
                  <a:gd name="T27" fmla="*/ 4308 h 68"/>
                  <a:gd name="T28" fmla="+- 0 1235 1196"/>
                  <a:gd name="T29" fmla="*/ T28 w 45"/>
                  <a:gd name="T30" fmla="+- 0 4308 4248"/>
                  <a:gd name="T31" fmla="*/ 4308 h 68"/>
                  <a:gd name="T32" fmla="+- 0 1238 1196"/>
                  <a:gd name="T33" fmla="*/ T32 w 45"/>
                  <a:gd name="T34" fmla="+- 0 4303 4248"/>
                  <a:gd name="T35" fmla="*/ 4303 h 68"/>
                  <a:gd name="T36" fmla="+- 0 1239 1196"/>
                  <a:gd name="T37" fmla="*/ T36 w 45"/>
                  <a:gd name="T38" fmla="+- 0 4300 4248"/>
                  <a:gd name="T39" fmla="*/ 4300 h 68"/>
                  <a:gd name="T40" fmla="+- 0 1241 1196"/>
                  <a:gd name="T41" fmla="*/ T40 w 45"/>
                  <a:gd name="T42" fmla="+- 0 4291 4248"/>
                  <a:gd name="T43" fmla="*/ 4291 h 68"/>
                  <a:gd name="T44" fmla="+- 0 1241 1196"/>
                  <a:gd name="T45" fmla="*/ T44 w 45"/>
                  <a:gd name="T46" fmla="+- 0 4287 4248"/>
                  <a:gd name="T47" fmla="*/ 4287 h 68"/>
                  <a:gd name="T48" fmla="+- 0 1241 1196"/>
                  <a:gd name="T49" fmla="*/ T48 w 45"/>
                  <a:gd name="T50" fmla="+- 0 4274 4248"/>
                  <a:gd name="T51" fmla="*/ 4274 h 68"/>
                  <a:gd name="T52" fmla="+- 0 1241 1196"/>
                  <a:gd name="T53" fmla="*/ T52 w 45"/>
                  <a:gd name="T54" fmla="+- 0 4272 4248"/>
                  <a:gd name="T55" fmla="*/ 4272 h 68"/>
                  <a:gd name="T56" fmla="+- 0 1240 1196"/>
                  <a:gd name="T57" fmla="*/ T56 w 45"/>
                  <a:gd name="T58" fmla="+- 0 4271 4248"/>
                  <a:gd name="T59" fmla="*/ 4271 h 68"/>
                  <a:gd name="T60" fmla="+- 0 1239 1196"/>
                  <a:gd name="T61" fmla="*/ T60 w 45"/>
                  <a:gd name="T62" fmla="+- 0 4263 4248"/>
                  <a:gd name="T63" fmla="*/ 4263 h 68"/>
                  <a:gd name="T64" fmla="+- 0 1238 1196"/>
                  <a:gd name="T65" fmla="*/ T64 w 45"/>
                  <a:gd name="T66" fmla="+- 0 4260 4248"/>
                  <a:gd name="T67" fmla="*/ 4260 h 68"/>
                  <a:gd name="T68" fmla="+- 0 1235 1196"/>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9" y="60"/>
                    </a:lnTo>
                    <a:lnTo>
                      <a:pt x="42" y="55"/>
                    </a:lnTo>
                    <a:lnTo>
                      <a:pt x="43" y="52"/>
                    </a:lnTo>
                    <a:lnTo>
                      <a:pt x="45"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2" name="Group 794"/>
            <p:cNvGrpSpPr>
              <a:grpSpLocks/>
            </p:cNvGrpSpPr>
            <p:nvPr/>
          </p:nvGrpSpPr>
          <p:grpSpPr bwMode="auto">
            <a:xfrm>
              <a:off x="1202" y="4372"/>
              <a:ext cx="38" cy="66"/>
              <a:chOff x="1202" y="4372"/>
              <a:chExt cx="38" cy="66"/>
            </a:xfrm>
          </p:grpSpPr>
          <p:sp>
            <p:nvSpPr>
              <p:cNvPr id="38032" name="Freeform 797"/>
              <p:cNvSpPr>
                <a:spLocks/>
              </p:cNvSpPr>
              <p:nvPr/>
            </p:nvSpPr>
            <p:spPr bwMode="auto">
              <a:xfrm>
                <a:off x="1202" y="4372"/>
                <a:ext cx="38" cy="66"/>
              </a:xfrm>
              <a:custGeom>
                <a:avLst/>
                <a:gdLst>
                  <a:gd name="T0" fmla="+- 0 1237 1202"/>
                  <a:gd name="T1" fmla="*/ T0 w 38"/>
                  <a:gd name="T2" fmla="+- 0 4431 4372"/>
                  <a:gd name="T3" fmla="*/ 4431 h 66"/>
                  <a:gd name="T4" fmla="+- 0 1203 1202"/>
                  <a:gd name="T5" fmla="*/ T4 w 38"/>
                  <a:gd name="T6" fmla="+- 0 4431 4372"/>
                  <a:gd name="T7" fmla="*/ 4431 h 66"/>
                  <a:gd name="T8" fmla="+- 0 1203 1202"/>
                  <a:gd name="T9" fmla="*/ T8 w 38"/>
                  <a:gd name="T10" fmla="+- 0 4431 4372"/>
                  <a:gd name="T11" fmla="*/ 4431 h 66"/>
                  <a:gd name="T12" fmla="+- 0 1202 1202"/>
                  <a:gd name="T13" fmla="*/ T12 w 38"/>
                  <a:gd name="T14" fmla="+- 0 4432 4372"/>
                  <a:gd name="T15" fmla="*/ 4432 h 66"/>
                  <a:gd name="T16" fmla="+- 0 1202 1202"/>
                  <a:gd name="T17" fmla="*/ T16 w 38"/>
                  <a:gd name="T18" fmla="+- 0 4433 4372"/>
                  <a:gd name="T19" fmla="*/ 4433 h 66"/>
                  <a:gd name="T20" fmla="+- 0 1202 1202"/>
                  <a:gd name="T21" fmla="*/ T20 w 38"/>
                  <a:gd name="T22" fmla="+- 0 4436 4372"/>
                  <a:gd name="T23" fmla="*/ 4436 h 66"/>
                  <a:gd name="T24" fmla="+- 0 1202 1202"/>
                  <a:gd name="T25" fmla="*/ T24 w 38"/>
                  <a:gd name="T26" fmla="+- 0 4437 4372"/>
                  <a:gd name="T27" fmla="*/ 4437 h 66"/>
                  <a:gd name="T28" fmla="+- 0 1203 1202"/>
                  <a:gd name="T29" fmla="*/ T28 w 38"/>
                  <a:gd name="T30" fmla="+- 0 4438 4372"/>
                  <a:gd name="T31" fmla="*/ 4438 h 66"/>
                  <a:gd name="T32" fmla="+- 0 1238 1202"/>
                  <a:gd name="T33" fmla="*/ T32 w 38"/>
                  <a:gd name="T34" fmla="+- 0 4438 4372"/>
                  <a:gd name="T35" fmla="*/ 4438 h 66"/>
                  <a:gd name="T36" fmla="+- 0 1238 1202"/>
                  <a:gd name="T37" fmla="*/ T36 w 38"/>
                  <a:gd name="T38" fmla="+- 0 4437 4372"/>
                  <a:gd name="T39" fmla="*/ 4437 h 66"/>
                  <a:gd name="T40" fmla="+- 0 1239 1202"/>
                  <a:gd name="T41" fmla="*/ T40 w 38"/>
                  <a:gd name="T42" fmla="+- 0 4436 4372"/>
                  <a:gd name="T43" fmla="*/ 4436 h 66"/>
                  <a:gd name="T44" fmla="+- 0 1239 1202"/>
                  <a:gd name="T45" fmla="*/ T44 w 38"/>
                  <a:gd name="T46" fmla="+- 0 4433 4372"/>
                  <a:gd name="T47" fmla="*/ 4433 h 66"/>
                  <a:gd name="T48" fmla="+- 0 1238 1202"/>
                  <a:gd name="T49" fmla="*/ T48 w 38"/>
                  <a:gd name="T50" fmla="+- 0 4432 4372"/>
                  <a:gd name="T51" fmla="*/ 4432 h 66"/>
                  <a:gd name="T52" fmla="+- 0 1238 1202"/>
                  <a:gd name="T53" fmla="*/ T52 w 38"/>
                  <a:gd name="T54" fmla="+- 0 4431 4372"/>
                  <a:gd name="T55" fmla="*/ 4431 h 66"/>
                  <a:gd name="T56" fmla="+- 0 1237 1202"/>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3" name="Freeform 796"/>
              <p:cNvSpPr>
                <a:spLocks/>
              </p:cNvSpPr>
              <p:nvPr/>
            </p:nvSpPr>
            <p:spPr bwMode="auto">
              <a:xfrm>
                <a:off x="1202" y="4372"/>
                <a:ext cx="38" cy="66"/>
              </a:xfrm>
              <a:custGeom>
                <a:avLst/>
                <a:gdLst>
                  <a:gd name="T0" fmla="+- 0 1225 1202"/>
                  <a:gd name="T1" fmla="*/ T0 w 38"/>
                  <a:gd name="T2" fmla="+- 0 4381 4372"/>
                  <a:gd name="T3" fmla="*/ 4381 h 66"/>
                  <a:gd name="T4" fmla="+- 0 1217 1202"/>
                  <a:gd name="T5" fmla="*/ T4 w 38"/>
                  <a:gd name="T6" fmla="+- 0 4381 4372"/>
                  <a:gd name="T7" fmla="*/ 4381 h 66"/>
                  <a:gd name="T8" fmla="+- 0 1217 1202"/>
                  <a:gd name="T9" fmla="*/ T8 w 38"/>
                  <a:gd name="T10" fmla="+- 0 4431 4372"/>
                  <a:gd name="T11" fmla="*/ 4431 h 66"/>
                  <a:gd name="T12" fmla="+- 0 1225 1202"/>
                  <a:gd name="T13" fmla="*/ T12 w 38"/>
                  <a:gd name="T14" fmla="+- 0 4431 4372"/>
                  <a:gd name="T15" fmla="*/ 4431 h 66"/>
                  <a:gd name="T16" fmla="+- 0 1225 1202"/>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4" name="Freeform 795"/>
              <p:cNvSpPr>
                <a:spLocks/>
              </p:cNvSpPr>
              <p:nvPr/>
            </p:nvSpPr>
            <p:spPr bwMode="auto">
              <a:xfrm>
                <a:off x="1202" y="4372"/>
                <a:ext cx="38" cy="66"/>
              </a:xfrm>
              <a:custGeom>
                <a:avLst/>
                <a:gdLst>
                  <a:gd name="T0" fmla="+- 0 1223 1202"/>
                  <a:gd name="T1" fmla="*/ T0 w 38"/>
                  <a:gd name="T2" fmla="+- 0 4372 4372"/>
                  <a:gd name="T3" fmla="*/ 4372 h 66"/>
                  <a:gd name="T4" fmla="+- 0 1202 1202"/>
                  <a:gd name="T5" fmla="*/ T4 w 38"/>
                  <a:gd name="T6" fmla="+- 0 4388 4372"/>
                  <a:gd name="T7" fmla="*/ 4388 h 66"/>
                  <a:gd name="T8" fmla="+- 0 1202 1202"/>
                  <a:gd name="T9" fmla="*/ T8 w 38"/>
                  <a:gd name="T10" fmla="+- 0 4389 4372"/>
                  <a:gd name="T11" fmla="*/ 4389 h 66"/>
                  <a:gd name="T12" fmla="+- 0 1203 1202"/>
                  <a:gd name="T13" fmla="*/ T12 w 38"/>
                  <a:gd name="T14" fmla="+- 0 4389 4372"/>
                  <a:gd name="T15" fmla="*/ 4389 h 66"/>
                  <a:gd name="T16" fmla="+- 0 1204 1202"/>
                  <a:gd name="T17" fmla="*/ T16 w 38"/>
                  <a:gd name="T18" fmla="+- 0 4388 4372"/>
                  <a:gd name="T19" fmla="*/ 4388 h 66"/>
                  <a:gd name="T20" fmla="+- 0 1217 1202"/>
                  <a:gd name="T21" fmla="*/ T20 w 38"/>
                  <a:gd name="T22" fmla="+- 0 4381 4372"/>
                  <a:gd name="T23" fmla="*/ 4381 h 66"/>
                  <a:gd name="T24" fmla="+- 0 1225 1202"/>
                  <a:gd name="T25" fmla="*/ T24 w 38"/>
                  <a:gd name="T26" fmla="+- 0 4381 4372"/>
                  <a:gd name="T27" fmla="*/ 4381 h 66"/>
                  <a:gd name="T28" fmla="+- 0 1225 1202"/>
                  <a:gd name="T29" fmla="*/ T28 w 38"/>
                  <a:gd name="T30" fmla="+- 0 4372 4372"/>
                  <a:gd name="T31" fmla="*/ 4372 h 66"/>
                  <a:gd name="T32" fmla="+- 0 1225 1202"/>
                  <a:gd name="T33" fmla="*/ T32 w 38"/>
                  <a:gd name="T34" fmla="+- 0 4372 4372"/>
                  <a:gd name="T35" fmla="*/ 4372 h 66"/>
                  <a:gd name="T36" fmla="+- 0 1223 1202"/>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3" name="Group 789"/>
            <p:cNvGrpSpPr>
              <a:grpSpLocks/>
            </p:cNvGrpSpPr>
            <p:nvPr/>
          </p:nvGrpSpPr>
          <p:grpSpPr bwMode="auto">
            <a:xfrm>
              <a:off x="1198" y="4495"/>
              <a:ext cx="41" cy="67"/>
              <a:chOff x="1198" y="4495"/>
              <a:chExt cx="41" cy="67"/>
            </a:xfrm>
          </p:grpSpPr>
          <p:sp>
            <p:nvSpPr>
              <p:cNvPr id="38028" name="Freeform 793"/>
              <p:cNvSpPr>
                <a:spLocks/>
              </p:cNvSpPr>
              <p:nvPr/>
            </p:nvSpPr>
            <p:spPr bwMode="auto">
              <a:xfrm>
                <a:off x="1198" y="4495"/>
                <a:ext cx="41" cy="67"/>
              </a:xfrm>
              <a:custGeom>
                <a:avLst/>
                <a:gdLst>
                  <a:gd name="T0" fmla="+- 0 1199 1198"/>
                  <a:gd name="T1" fmla="*/ T0 w 41"/>
                  <a:gd name="T2" fmla="+- 0 4550 4495"/>
                  <a:gd name="T3" fmla="*/ 4550 h 67"/>
                  <a:gd name="T4" fmla="+- 0 1199 1198"/>
                  <a:gd name="T5" fmla="*/ T4 w 41"/>
                  <a:gd name="T6" fmla="+- 0 4551 4495"/>
                  <a:gd name="T7" fmla="*/ 4551 h 67"/>
                  <a:gd name="T8" fmla="+- 0 1198 1198"/>
                  <a:gd name="T9" fmla="*/ T8 w 41"/>
                  <a:gd name="T10" fmla="+- 0 4551 4495"/>
                  <a:gd name="T11" fmla="*/ 4551 h 67"/>
                  <a:gd name="T12" fmla="+- 0 1198 1198"/>
                  <a:gd name="T13" fmla="*/ T12 w 41"/>
                  <a:gd name="T14" fmla="+- 0 4552 4495"/>
                  <a:gd name="T15" fmla="*/ 4552 h 67"/>
                  <a:gd name="T16" fmla="+- 0 1198 1198"/>
                  <a:gd name="T17" fmla="*/ T16 w 41"/>
                  <a:gd name="T18" fmla="+- 0 4555 4495"/>
                  <a:gd name="T19" fmla="*/ 4555 h 67"/>
                  <a:gd name="T20" fmla="+- 0 1198 1198"/>
                  <a:gd name="T21" fmla="*/ T20 w 41"/>
                  <a:gd name="T22" fmla="+- 0 4557 4495"/>
                  <a:gd name="T23" fmla="*/ 4557 h 67"/>
                  <a:gd name="T24" fmla="+- 0 1218 1198"/>
                  <a:gd name="T25" fmla="*/ T24 w 41"/>
                  <a:gd name="T26" fmla="+- 0 4562 4495"/>
                  <a:gd name="T27" fmla="*/ 4562 h 67"/>
                  <a:gd name="T28" fmla="+- 0 1221 1198"/>
                  <a:gd name="T29" fmla="*/ T28 w 41"/>
                  <a:gd name="T30" fmla="+- 0 4561 4495"/>
                  <a:gd name="T31" fmla="*/ 4561 h 67"/>
                  <a:gd name="T32" fmla="+- 0 1227 1198"/>
                  <a:gd name="T33" fmla="*/ T32 w 41"/>
                  <a:gd name="T34" fmla="+- 0 4559 4495"/>
                  <a:gd name="T35" fmla="*/ 4559 h 67"/>
                  <a:gd name="T36" fmla="+- 0 1230 1198"/>
                  <a:gd name="T37" fmla="*/ T36 w 41"/>
                  <a:gd name="T38" fmla="+- 0 4558 4495"/>
                  <a:gd name="T39" fmla="*/ 4558 h 67"/>
                  <a:gd name="T40" fmla="+- 0 1233 1198"/>
                  <a:gd name="T41" fmla="*/ T40 w 41"/>
                  <a:gd name="T42" fmla="+- 0 4555 4495"/>
                  <a:gd name="T43" fmla="*/ 4555 h 67"/>
                  <a:gd name="T44" fmla="+- 0 1212 1198"/>
                  <a:gd name="T45" fmla="*/ T44 w 41"/>
                  <a:gd name="T46" fmla="+- 0 4555 4495"/>
                  <a:gd name="T47" fmla="*/ 4555 h 67"/>
                  <a:gd name="T48" fmla="+- 0 1210 1198"/>
                  <a:gd name="T49" fmla="*/ T48 w 41"/>
                  <a:gd name="T50" fmla="+- 0 4554 4495"/>
                  <a:gd name="T51" fmla="*/ 4554 h 67"/>
                  <a:gd name="T52" fmla="+- 0 1208 1198"/>
                  <a:gd name="T53" fmla="*/ T52 w 41"/>
                  <a:gd name="T54" fmla="+- 0 4554 4495"/>
                  <a:gd name="T55" fmla="*/ 4554 h 67"/>
                  <a:gd name="T56" fmla="+- 0 1203 1198"/>
                  <a:gd name="T57" fmla="*/ T56 w 41"/>
                  <a:gd name="T58" fmla="+- 0 4552 4495"/>
                  <a:gd name="T59" fmla="*/ 4552 h 67"/>
                  <a:gd name="T60" fmla="+- 0 1201 1198"/>
                  <a:gd name="T61" fmla="*/ T60 w 41"/>
                  <a:gd name="T62" fmla="+- 0 4551 4495"/>
                  <a:gd name="T63" fmla="*/ 4551 h 67"/>
                  <a:gd name="T64" fmla="+- 0 1199 1198"/>
                  <a:gd name="T65" fmla="*/ T64 w 41"/>
                  <a:gd name="T66" fmla="+- 0 4550 4495"/>
                  <a:gd name="T67" fmla="*/ 455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60"/>
                    </a:lnTo>
                    <a:lnTo>
                      <a:pt x="0" y="62"/>
                    </a:lnTo>
                    <a:lnTo>
                      <a:pt x="20" y="67"/>
                    </a:lnTo>
                    <a:lnTo>
                      <a:pt x="23" y="66"/>
                    </a:lnTo>
                    <a:lnTo>
                      <a:pt x="29" y="64"/>
                    </a:lnTo>
                    <a:lnTo>
                      <a:pt x="32" y="63"/>
                    </a:lnTo>
                    <a:lnTo>
                      <a:pt x="35" y="60"/>
                    </a:lnTo>
                    <a:lnTo>
                      <a:pt x="14" y="60"/>
                    </a:lnTo>
                    <a:lnTo>
                      <a:pt x="12" y="59"/>
                    </a:lnTo>
                    <a:lnTo>
                      <a:pt x="10" y="59"/>
                    </a:lnTo>
                    <a:lnTo>
                      <a:pt x="5"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29" name="Freeform 792"/>
              <p:cNvSpPr>
                <a:spLocks/>
              </p:cNvSpPr>
              <p:nvPr/>
            </p:nvSpPr>
            <p:spPr bwMode="auto">
              <a:xfrm>
                <a:off x="1198" y="4495"/>
                <a:ext cx="41" cy="67"/>
              </a:xfrm>
              <a:custGeom>
                <a:avLst/>
                <a:gdLst>
                  <a:gd name="T0" fmla="+- 0 1235 1198"/>
                  <a:gd name="T1" fmla="*/ T0 w 41"/>
                  <a:gd name="T2" fmla="+- 0 4528 4495"/>
                  <a:gd name="T3" fmla="*/ 4528 h 67"/>
                  <a:gd name="T4" fmla="+- 0 1216 1198"/>
                  <a:gd name="T5" fmla="*/ T4 w 41"/>
                  <a:gd name="T6" fmla="+- 0 4528 4495"/>
                  <a:gd name="T7" fmla="*/ 4528 h 67"/>
                  <a:gd name="T8" fmla="+- 0 1218 1198"/>
                  <a:gd name="T9" fmla="*/ T8 w 41"/>
                  <a:gd name="T10" fmla="+- 0 4528 4495"/>
                  <a:gd name="T11" fmla="*/ 4528 h 67"/>
                  <a:gd name="T12" fmla="+- 0 1222 1198"/>
                  <a:gd name="T13" fmla="*/ T12 w 41"/>
                  <a:gd name="T14" fmla="+- 0 4529 4495"/>
                  <a:gd name="T15" fmla="*/ 4529 h 67"/>
                  <a:gd name="T16" fmla="+- 0 1229 1198"/>
                  <a:gd name="T17" fmla="*/ T16 w 41"/>
                  <a:gd name="T18" fmla="+- 0 4538 4495"/>
                  <a:gd name="T19" fmla="*/ 4538 h 67"/>
                  <a:gd name="T20" fmla="+- 0 1229 1198"/>
                  <a:gd name="T21" fmla="*/ T20 w 41"/>
                  <a:gd name="T22" fmla="+- 0 4543 4495"/>
                  <a:gd name="T23" fmla="*/ 4543 h 67"/>
                  <a:gd name="T24" fmla="+- 0 1216 1198"/>
                  <a:gd name="T25" fmla="*/ T24 w 41"/>
                  <a:gd name="T26" fmla="+- 0 4555 4495"/>
                  <a:gd name="T27" fmla="*/ 4555 h 67"/>
                  <a:gd name="T28" fmla="+- 0 1233 1198"/>
                  <a:gd name="T29" fmla="*/ T28 w 41"/>
                  <a:gd name="T30" fmla="+- 0 4555 4495"/>
                  <a:gd name="T31" fmla="*/ 4555 h 67"/>
                  <a:gd name="T32" fmla="+- 0 1234 1198"/>
                  <a:gd name="T33" fmla="*/ T32 w 41"/>
                  <a:gd name="T34" fmla="+- 0 4554 4495"/>
                  <a:gd name="T35" fmla="*/ 4554 h 67"/>
                  <a:gd name="T36" fmla="+- 0 1236 1198"/>
                  <a:gd name="T37" fmla="*/ T36 w 41"/>
                  <a:gd name="T38" fmla="+- 0 4552 4495"/>
                  <a:gd name="T39" fmla="*/ 4552 h 67"/>
                  <a:gd name="T40" fmla="+- 0 1238 1198"/>
                  <a:gd name="T41" fmla="*/ T40 w 41"/>
                  <a:gd name="T42" fmla="+- 0 4546 4495"/>
                  <a:gd name="T43" fmla="*/ 4546 h 67"/>
                  <a:gd name="T44" fmla="+- 0 1238 1198"/>
                  <a:gd name="T45" fmla="*/ T44 w 41"/>
                  <a:gd name="T46" fmla="+- 0 4543 4495"/>
                  <a:gd name="T47" fmla="*/ 4543 h 67"/>
                  <a:gd name="T48" fmla="+- 0 1238 1198"/>
                  <a:gd name="T49" fmla="*/ T48 w 41"/>
                  <a:gd name="T50" fmla="+- 0 4537 4495"/>
                  <a:gd name="T51" fmla="*/ 4537 h 67"/>
                  <a:gd name="T52" fmla="+- 0 1238 1198"/>
                  <a:gd name="T53" fmla="*/ T52 w 41"/>
                  <a:gd name="T54" fmla="+- 0 4534 4495"/>
                  <a:gd name="T55" fmla="*/ 4534 h 67"/>
                  <a:gd name="T56" fmla="+- 0 1236 1198"/>
                  <a:gd name="T57" fmla="*/ T56 w 41"/>
                  <a:gd name="T58" fmla="+- 0 4530 4495"/>
                  <a:gd name="T59" fmla="*/ 4530 h 67"/>
                  <a:gd name="T60" fmla="+- 0 1235 1198"/>
                  <a:gd name="T61" fmla="*/ T60 w 41"/>
                  <a:gd name="T62" fmla="+- 0 4528 4495"/>
                  <a:gd name="T63" fmla="*/ 452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4" y="34"/>
                    </a:lnTo>
                    <a:lnTo>
                      <a:pt x="31" y="43"/>
                    </a:lnTo>
                    <a:lnTo>
                      <a:pt x="31" y="48"/>
                    </a:lnTo>
                    <a:lnTo>
                      <a:pt x="18" y="60"/>
                    </a:lnTo>
                    <a:lnTo>
                      <a:pt x="35" y="60"/>
                    </a:lnTo>
                    <a:lnTo>
                      <a:pt x="36" y="59"/>
                    </a:lnTo>
                    <a:lnTo>
                      <a:pt x="38" y="57"/>
                    </a:lnTo>
                    <a:lnTo>
                      <a:pt x="40" y="51"/>
                    </a:lnTo>
                    <a:lnTo>
                      <a:pt x="40" y="48"/>
                    </a:lnTo>
                    <a:lnTo>
                      <a:pt x="40" y="42"/>
                    </a:lnTo>
                    <a:lnTo>
                      <a:pt x="40" y="39"/>
                    </a:lnTo>
                    <a:lnTo>
                      <a:pt x="38" y="35"/>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0" name="Freeform 791"/>
              <p:cNvSpPr>
                <a:spLocks/>
              </p:cNvSpPr>
              <p:nvPr/>
            </p:nvSpPr>
            <p:spPr bwMode="auto">
              <a:xfrm>
                <a:off x="1198" y="4495"/>
                <a:ext cx="41" cy="67"/>
              </a:xfrm>
              <a:custGeom>
                <a:avLst/>
                <a:gdLst>
                  <a:gd name="T0" fmla="+- 0 1233 1198"/>
                  <a:gd name="T1" fmla="*/ T0 w 41"/>
                  <a:gd name="T2" fmla="+- 0 4495 4495"/>
                  <a:gd name="T3" fmla="*/ 4495 h 67"/>
                  <a:gd name="T4" fmla="+- 0 1204 1198"/>
                  <a:gd name="T5" fmla="*/ T4 w 41"/>
                  <a:gd name="T6" fmla="+- 0 4495 4495"/>
                  <a:gd name="T7" fmla="*/ 4495 h 67"/>
                  <a:gd name="T8" fmla="+- 0 1202 1198"/>
                  <a:gd name="T9" fmla="*/ T8 w 41"/>
                  <a:gd name="T10" fmla="+- 0 4496 4495"/>
                  <a:gd name="T11" fmla="*/ 4496 h 67"/>
                  <a:gd name="T12" fmla="+- 0 1201 1198"/>
                  <a:gd name="T13" fmla="*/ T12 w 41"/>
                  <a:gd name="T14" fmla="+- 0 4498 4495"/>
                  <a:gd name="T15" fmla="*/ 4498 h 67"/>
                  <a:gd name="T16" fmla="+- 0 1201 1198"/>
                  <a:gd name="T17" fmla="*/ T16 w 41"/>
                  <a:gd name="T18" fmla="+- 0 4525 4495"/>
                  <a:gd name="T19" fmla="*/ 4525 h 67"/>
                  <a:gd name="T20" fmla="+- 0 1202 1198"/>
                  <a:gd name="T21" fmla="*/ T20 w 41"/>
                  <a:gd name="T22" fmla="+- 0 4528 4495"/>
                  <a:gd name="T23" fmla="*/ 4528 h 67"/>
                  <a:gd name="T24" fmla="+- 0 1204 1198"/>
                  <a:gd name="T25" fmla="*/ T24 w 41"/>
                  <a:gd name="T26" fmla="+- 0 4528 4495"/>
                  <a:gd name="T27" fmla="*/ 4528 h 67"/>
                  <a:gd name="T28" fmla="+- 0 1208 1198"/>
                  <a:gd name="T29" fmla="*/ T28 w 41"/>
                  <a:gd name="T30" fmla="+- 0 4528 4495"/>
                  <a:gd name="T31" fmla="*/ 4528 h 67"/>
                  <a:gd name="T32" fmla="+- 0 1209 1198"/>
                  <a:gd name="T33" fmla="*/ T32 w 41"/>
                  <a:gd name="T34" fmla="+- 0 4528 4495"/>
                  <a:gd name="T35" fmla="*/ 4528 h 67"/>
                  <a:gd name="T36" fmla="+- 0 1216 1198"/>
                  <a:gd name="T37" fmla="*/ T36 w 41"/>
                  <a:gd name="T38" fmla="+- 0 4528 4495"/>
                  <a:gd name="T39" fmla="*/ 4528 h 67"/>
                  <a:gd name="T40" fmla="+- 0 1235 1198"/>
                  <a:gd name="T41" fmla="*/ T40 w 41"/>
                  <a:gd name="T42" fmla="+- 0 4528 4495"/>
                  <a:gd name="T43" fmla="*/ 4528 h 67"/>
                  <a:gd name="T44" fmla="+- 0 1231 1198"/>
                  <a:gd name="T45" fmla="*/ T44 w 41"/>
                  <a:gd name="T46" fmla="+- 0 4524 4495"/>
                  <a:gd name="T47" fmla="*/ 4524 h 67"/>
                  <a:gd name="T48" fmla="+- 0 1229 1198"/>
                  <a:gd name="T49" fmla="*/ T48 w 41"/>
                  <a:gd name="T50" fmla="+- 0 4523 4495"/>
                  <a:gd name="T51" fmla="*/ 4523 h 67"/>
                  <a:gd name="T52" fmla="+- 0 1223 1198"/>
                  <a:gd name="T53" fmla="*/ T52 w 41"/>
                  <a:gd name="T54" fmla="+- 0 4521 4495"/>
                  <a:gd name="T55" fmla="*/ 4521 h 67"/>
                  <a:gd name="T56" fmla="+- 0 1223 1198"/>
                  <a:gd name="T57" fmla="*/ T56 w 41"/>
                  <a:gd name="T58" fmla="+- 0 4521 4495"/>
                  <a:gd name="T59" fmla="*/ 4521 h 67"/>
                  <a:gd name="T60" fmla="+- 0 1209 1198"/>
                  <a:gd name="T61" fmla="*/ T60 w 41"/>
                  <a:gd name="T62" fmla="+- 0 4521 4495"/>
                  <a:gd name="T63" fmla="*/ 4521 h 67"/>
                  <a:gd name="T64" fmla="+- 0 1209 1198"/>
                  <a:gd name="T65" fmla="*/ T64 w 41"/>
                  <a:gd name="T66" fmla="+- 0 4503 4495"/>
                  <a:gd name="T67" fmla="*/ 4503 h 67"/>
                  <a:gd name="T68" fmla="+- 0 1233 1198"/>
                  <a:gd name="T69" fmla="*/ T68 w 41"/>
                  <a:gd name="T70" fmla="+- 0 4503 4495"/>
                  <a:gd name="T71" fmla="*/ 4503 h 67"/>
                  <a:gd name="T72" fmla="+- 0 1234 1198"/>
                  <a:gd name="T73" fmla="*/ T72 w 41"/>
                  <a:gd name="T74" fmla="+- 0 4502 4495"/>
                  <a:gd name="T75" fmla="*/ 4502 h 67"/>
                  <a:gd name="T76" fmla="+- 0 1235 1198"/>
                  <a:gd name="T77" fmla="*/ T76 w 41"/>
                  <a:gd name="T78" fmla="+- 0 4499 4495"/>
                  <a:gd name="T79" fmla="*/ 4499 h 67"/>
                  <a:gd name="T80" fmla="+- 0 1234 1198"/>
                  <a:gd name="T81" fmla="*/ T80 w 41"/>
                  <a:gd name="T82" fmla="+- 0 4497 4495"/>
                  <a:gd name="T83" fmla="*/ 4497 h 67"/>
                  <a:gd name="T84" fmla="+- 0 1234 1198"/>
                  <a:gd name="T85" fmla="*/ T84 w 41"/>
                  <a:gd name="T86" fmla="+- 0 4496 4495"/>
                  <a:gd name="T87" fmla="*/ 4496 h 67"/>
                  <a:gd name="T88" fmla="+- 0 1233 1198"/>
                  <a:gd name="T89" fmla="*/ T88 w 41"/>
                  <a:gd name="T90" fmla="+- 0 4495 4495"/>
                  <a:gd name="T91" fmla="*/ 4495 h 67"/>
                  <a:gd name="T92" fmla="+- 0 1233 1198"/>
                  <a:gd name="T93" fmla="*/ T92 w 41"/>
                  <a:gd name="T94" fmla="+- 0 4495 4495"/>
                  <a:gd name="T95"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1"/>
                    </a:lnTo>
                    <a:lnTo>
                      <a:pt x="3" y="3"/>
                    </a:lnTo>
                    <a:lnTo>
                      <a:pt x="3" y="30"/>
                    </a:lnTo>
                    <a:lnTo>
                      <a:pt x="4" y="33"/>
                    </a:lnTo>
                    <a:lnTo>
                      <a:pt x="6" y="33"/>
                    </a:lnTo>
                    <a:lnTo>
                      <a:pt x="10" y="33"/>
                    </a:lnTo>
                    <a:lnTo>
                      <a:pt x="11" y="33"/>
                    </a:lnTo>
                    <a:lnTo>
                      <a:pt x="18" y="33"/>
                    </a:lnTo>
                    <a:lnTo>
                      <a:pt x="37" y="33"/>
                    </a:lnTo>
                    <a:lnTo>
                      <a:pt x="33" y="29"/>
                    </a:lnTo>
                    <a:lnTo>
                      <a:pt x="31" y="28"/>
                    </a:lnTo>
                    <a:lnTo>
                      <a:pt x="25" y="26"/>
                    </a:lnTo>
                    <a:lnTo>
                      <a:pt x="11" y="26"/>
                    </a:lnTo>
                    <a:lnTo>
                      <a:pt x="11" y="8"/>
                    </a:lnTo>
                    <a:lnTo>
                      <a:pt x="35" y="8"/>
                    </a:lnTo>
                    <a:lnTo>
                      <a:pt x="36" y="7"/>
                    </a:lnTo>
                    <a:lnTo>
                      <a:pt x="37"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1" name="Freeform 790"/>
              <p:cNvSpPr>
                <a:spLocks/>
              </p:cNvSpPr>
              <p:nvPr/>
            </p:nvSpPr>
            <p:spPr bwMode="auto">
              <a:xfrm>
                <a:off x="1198" y="4495"/>
                <a:ext cx="41" cy="67"/>
              </a:xfrm>
              <a:custGeom>
                <a:avLst/>
                <a:gdLst>
                  <a:gd name="T0" fmla="+- 0 1220 1198"/>
                  <a:gd name="T1" fmla="*/ T0 w 41"/>
                  <a:gd name="T2" fmla="+- 0 4521 4495"/>
                  <a:gd name="T3" fmla="*/ 4521 h 67"/>
                  <a:gd name="T4" fmla="+- 0 1212 1198"/>
                  <a:gd name="T5" fmla="*/ T4 w 41"/>
                  <a:gd name="T6" fmla="+- 0 4521 4495"/>
                  <a:gd name="T7" fmla="*/ 4521 h 67"/>
                  <a:gd name="T8" fmla="+- 0 1209 1198"/>
                  <a:gd name="T9" fmla="*/ T8 w 41"/>
                  <a:gd name="T10" fmla="+- 0 4521 4495"/>
                  <a:gd name="T11" fmla="*/ 4521 h 67"/>
                  <a:gd name="T12" fmla="+- 0 1223 1198"/>
                  <a:gd name="T13" fmla="*/ T12 w 41"/>
                  <a:gd name="T14" fmla="+- 0 4521 4495"/>
                  <a:gd name="T15" fmla="*/ 4521 h 67"/>
                  <a:gd name="T16" fmla="+- 0 1220 1198"/>
                  <a:gd name="T17" fmla="*/ T16 w 41"/>
                  <a:gd name="T18" fmla="+- 0 4521 4495"/>
                  <a:gd name="T19" fmla="*/ 4521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4" name="Group 784"/>
            <p:cNvGrpSpPr>
              <a:grpSpLocks/>
            </p:cNvGrpSpPr>
            <p:nvPr/>
          </p:nvGrpSpPr>
          <p:grpSpPr bwMode="auto">
            <a:xfrm>
              <a:off x="8627" y="4031"/>
              <a:ext cx="80" cy="658"/>
              <a:chOff x="8627" y="4031"/>
              <a:chExt cx="80" cy="658"/>
            </a:xfrm>
          </p:grpSpPr>
          <p:sp>
            <p:nvSpPr>
              <p:cNvPr id="38024" name="Freeform 788"/>
              <p:cNvSpPr>
                <a:spLocks/>
              </p:cNvSpPr>
              <p:nvPr/>
            </p:nvSpPr>
            <p:spPr bwMode="auto">
              <a:xfrm>
                <a:off x="8627" y="4031"/>
                <a:ext cx="80" cy="658"/>
              </a:xfrm>
              <a:custGeom>
                <a:avLst/>
                <a:gdLst>
                  <a:gd name="T0" fmla="+- 0 8705 8627"/>
                  <a:gd name="T1" fmla="*/ T0 w 80"/>
                  <a:gd name="T2" fmla="+- 0 4451 4031"/>
                  <a:gd name="T3" fmla="*/ 4451 h 658"/>
                  <a:gd name="T4" fmla="+- 0 8628 8627"/>
                  <a:gd name="T5" fmla="*/ T4 w 80"/>
                  <a:gd name="T6" fmla="+- 0 4451 4031"/>
                  <a:gd name="T7" fmla="*/ 4451 h 658"/>
                  <a:gd name="T8" fmla="+- 0 8628 8627"/>
                  <a:gd name="T9" fmla="*/ T8 w 80"/>
                  <a:gd name="T10" fmla="+- 0 4461 4031"/>
                  <a:gd name="T11" fmla="*/ 4461 h 658"/>
                  <a:gd name="T12" fmla="+- 0 8693 8627"/>
                  <a:gd name="T13" fmla="*/ T12 w 80"/>
                  <a:gd name="T14" fmla="+- 0 4461 4031"/>
                  <a:gd name="T15" fmla="*/ 4461 h 658"/>
                  <a:gd name="T16" fmla="+- 0 8695 8627"/>
                  <a:gd name="T17" fmla="*/ T16 w 80"/>
                  <a:gd name="T18" fmla="+- 0 4463 4031"/>
                  <a:gd name="T19" fmla="*/ 4463 h 658"/>
                  <a:gd name="T20" fmla="+- 0 8693 8627"/>
                  <a:gd name="T21" fmla="*/ T20 w 80"/>
                  <a:gd name="T22" fmla="+- 0 4466 4031"/>
                  <a:gd name="T23" fmla="*/ 4466 h 658"/>
                  <a:gd name="T24" fmla="+- 0 8628 8627"/>
                  <a:gd name="T25" fmla="*/ T24 w 80"/>
                  <a:gd name="T26" fmla="+- 0 4466 4031"/>
                  <a:gd name="T27" fmla="*/ 4466 h 658"/>
                  <a:gd name="T28" fmla="+- 0 8628 8627"/>
                  <a:gd name="T29" fmla="*/ T28 w 80"/>
                  <a:gd name="T30" fmla="+- 0 4688 4031"/>
                  <a:gd name="T31" fmla="*/ 4688 h 658"/>
                  <a:gd name="T32" fmla="+- 0 8627 8627"/>
                  <a:gd name="T33" fmla="*/ T32 w 80"/>
                  <a:gd name="T34" fmla="+- 0 4689 4031"/>
                  <a:gd name="T35" fmla="*/ 4689 h 658"/>
                  <a:gd name="T36" fmla="+- 0 8706 8627"/>
                  <a:gd name="T37" fmla="*/ T36 w 80"/>
                  <a:gd name="T38" fmla="+- 0 4689 4031"/>
                  <a:gd name="T39" fmla="*/ 4689 h 658"/>
                  <a:gd name="T40" fmla="+- 0 8705 8627"/>
                  <a:gd name="T41" fmla="*/ T40 w 80"/>
                  <a:gd name="T42" fmla="+- 0 4688 4031"/>
                  <a:gd name="T43" fmla="*/ 4688 h 658"/>
                  <a:gd name="T44" fmla="+- 0 8705 8627"/>
                  <a:gd name="T45" fmla="*/ T44 w 80"/>
                  <a:gd name="T46" fmla="+- 0 4451 4031"/>
                  <a:gd name="T47"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420"/>
                    </a:moveTo>
                    <a:lnTo>
                      <a:pt x="1" y="420"/>
                    </a:lnTo>
                    <a:lnTo>
                      <a:pt x="1" y="430"/>
                    </a:lnTo>
                    <a:lnTo>
                      <a:pt x="66" y="430"/>
                    </a:lnTo>
                    <a:lnTo>
                      <a:pt x="68" y="432"/>
                    </a:lnTo>
                    <a:lnTo>
                      <a:pt x="66" y="435"/>
                    </a:lnTo>
                    <a:lnTo>
                      <a:pt x="1" y="435"/>
                    </a:lnTo>
                    <a:lnTo>
                      <a:pt x="1" y="657"/>
                    </a:lnTo>
                    <a:lnTo>
                      <a:pt x="0" y="658"/>
                    </a:lnTo>
                    <a:lnTo>
                      <a:pt x="79" y="658"/>
                    </a:lnTo>
                    <a:lnTo>
                      <a:pt x="78" y="657"/>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25" name="Freeform 787"/>
              <p:cNvSpPr>
                <a:spLocks/>
              </p:cNvSpPr>
              <p:nvPr/>
            </p:nvSpPr>
            <p:spPr bwMode="auto">
              <a:xfrm>
                <a:off x="8627" y="4031"/>
                <a:ext cx="80" cy="658"/>
              </a:xfrm>
              <a:custGeom>
                <a:avLst/>
                <a:gdLst>
                  <a:gd name="T0" fmla="+- 0 8657 8627"/>
                  <a:gd name="T1" fmla="*/ T0 w 80"/>
                  <a:gd name="T2" fmla="+- 0 4461 4031"/>
                  <a:gd name="T3" fmla="*/ 4461 h 658"/>
                  <a:gd name="T4" fmla="+- 0 8632 8627"/>
                  <a:gd name="T5" fmla="*/ T4 w 80"/>
                  <a:gd name="T6" fmla="+- 0 4461 4031"/>
                  <a:gd name="T7" fmla="*/ 4461 h 658"/>
                  <a:gd name="T8" fmla="+- 0 8635 8627"/>
                  <a:gd name="T9" fmla="*/ T8 w 80"/>
                  <a:gd name="T10" fmla="+- 0 4463 4031"/>
                  <a:gd name="T11" fmla="*/ 4463 h 658"/>
                  <a:gd name="T12" fmla="+- 0 8632 8627"/>
                  <a:gd name="T13" fmla="*/ T12 w 80"/>
                  <a:gd name="T14" fmla="+- 0 4466 4031"/>
                  <a:gd name="T15" fmla="*/ 4466 h 658"/>
                  <a:gd name="T16" fmla="+- 0 8657 8627"/>
                  <a:gd name="T17" fmla="*/ T16 w 80"/>
                  <a:gd name="T18" fmla="+- 0 4466 4031"/>
                  <a:gd name="T19" fmla="*/ 4466 h 658"/>
                  <a:gd name="T20" fmla="+- 0 8655 8627"/>
                  <a:gd name="T21" fmla="*/ T20 w 80"/>
                  <a:gd name="T22" fmla="+- 0 4463 4031"/>
                  <a:gd name="T23" fmla="*/ 4463 h 658"/>
                  <a:gd name="T24" fmla="+- 0 8657 8627"/>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0" y="430"/>
                    </a:moveTo>
                    <a:lnTo>
                      <a:pt x="5" y="430"/>
                    </a:lnTo>
                    <a:lnTo>
                      <a:pt x="8" y="432"/>
                    </a:lnTo>
                    <a:lnTo>
                      <a:pt x="5" y="435"/>
                    </a:lnTo>
                    <a:lnTo>
                      <a:pt x="30" y="435"/>
                    </a:lnTo>
                    <a:lnTo>
                      <a:pt x="28" y="432"/>
                    </a:lnTo>
                    <a:lnTo>
                      <a:pt x="30"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26" name="Freeform 786"/>
              <p:cNvSpPr>
                <a:spLocks/>
              </p:cNvSpPr>
              <p:nvPr/>
            </p:nvSpPr>
            <p:spPr bwMode="auto">
              <a:xfrm>
                <a:off x="8627" y="4031"/>
                <a:ext cx="80" cy="658"/>
              </a:xfrm>
              <a:custGeom>
                <a:avLst/>
                <a:gdLst>
                  <a:gd name="T0" fmla="+- 0 8687 8627"/>
                  <a:gd name="T1" fmla="*/ T0 w 80"/>
                  <a:gd name="T2" fmla="+- 0 4446 4031"/>
                  <a:gd name="T3" fmla="*/ 4446 h 658"/>
                  <a:gd name="T4" fmla="+- 0 8661 8627"/>
                  <a:gd name="T5" fmla="*/ T4 w 80"/>
                  <a:gd name="T6" fmla="+- 0 4446 4031"/>
                  <a:gd name="T7" fmla="*/ 4446 h 658"/>
                  <a:gd name="T8" fmla="+- 0 8664 8627"/>
                  <a:gd name="T9" fmla="*/ T8 w 80"/>
                  <a:gd name="T10" fmla="+- 0 4449 4031"/>
                  <a:gd name="T11" fmla="*/ 4449 h 658"/>
                  <a:gd name="T12" fmla="+- 0 8661 8627"/>
                  <a:gd name="T13" fmla="*/ T12 w 80"/>
                  <a:gd name="T14" fmla="+- 0 4451 4031"/>
                  <a:gd name="T15" fmla="*/ 4451 h 658"/>
                  <a:gd name="T16" fmla="+- 0 8687 8627"/>
                  <a:gd name="T17" fmla="*/ T16 w 80"/>
                  <a:gd name="T18" fmla="+- 0 4451 4031"/>
                  <a:gd name="T19" fmla="*/ 4451 h 658"/>
                  <a:gd name="T20" fmla="+- 0 8685 8627"/>
                  <a:gd name="T21" fmla="*/ T20 w 80"/>
                  <a:gd name="T22" fmla="+- 0 4449 4031"/>
                  <a:gd name="T23" fmla="*/ 4449 h 658"/>
                  <a:gd name="T24" fmla="+- 0 8687 8627"/>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0" y="415"/>
                    </a:moveTo>
                    <a:lnTo>
                      <a:pt x="34" y="415"/>
                    </a:lnTo>
                    <a:lnTo>
                      <a:pt x="37" y="418"/>
                    </a:lnTo>
                    <a:lnTo>
                      <a:pt x="34" y="420"/>
                    </a:lnTo>
                    <a:lnTo>
                      <a:pt x="60" y="420"/>
                    </a:lnTo>
                    <a:lnTo>
                      <a:pt x="58" y="418"/>
                    </a:lnTo>
                    <a:lnTo>
                      <a:pt x="60"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27" name="Freeform 785"/>
              <p:cNvSpPr>
                <a:spLocks/>
              </p:cNvSpPr>
              <p:nvPr/>
            </p:nvSpPr>
            <p:spPr bwMode="auto">
              <a:xfrm>
                <a:off x="8627" y="4031"/>
                <a:ext cx="80" cy="658"/>
              </a:xfrm>
              <a:custGeom>
                <a:avLst/>
                <a:gdLst>
                  <a:gd name="T0" fmla="+- 0 8706 8627"/>
                  <a:gd name="T1" fmla="*/ T0 w 80"/>
                  <a:gd name="T2" fmla="+- 0 4031 4031"/>
                  <a:gd name="T3" fmla="*/ 4031 h 658"/>
                  <a:gd name="T4" fmla="+- 0 8627 8627"/>
                  <a:gd name="T5" fmla="*/ T4 w 80"/>
                  <a:gd name="T6" fmla="+- 0 4031 4031"/>
                  <a:gd name="T7" fmla="*/ 4031 h 658"/>
                  <a:gd name="T8" fmla="+- 0 8628 8627"/>
                  <a:gd name="T9" fmla="*/ T8 w 80"/>
                  <a:gd name="T10" fmla="+- 0 4033 4031"/>
                  <a:gd name="T11" fmla="*/ 4033 h 658"/>
                  <a:gd name="T12" fmla="+- 0 8628 8627"/>
                  <a:gd name="T13" fmla="*/ T12 w 80"/>
                  <a:gd name="T14" fmla="+- 0 4446 4031"/>
                  <a:gd name="T15" fmla="*/ 4446 h 658"/>
                  <a:gd name="T16" fmla="+- 0 8705 8627"/>
                  <a:gd name="T17" fmla="*/ T16 w 80"/>
                  <a:gd name="T18" fmla="+- 0 4446 4031"/>
                  <a:gd name="T19" fmla="*/ 4446 h 658"/>
                  <a:gd name="T20" fmla="+- 0 8705 8627"/>
                  <a:gd name="T21" fmla="*/ T20 w 80"/>
                  <a:gd name="T22" fmla="+- 0 4033 4031"/>
                  <a:gd name="T23" fmla="*/ 4033 h 658"/>
                  <a:gd name="T24" fmla="+- 0 8706 8627"/>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5" name="Group 782"/>
            <p:cNvGrpSpPr>
              <a:grpSpLocks/>
            </p:cNvGrpSpPr>
            <p:nvPr/>
          </p:nvGrpSpPr>
          <p:grpSpPr bwMode="auto">
            <a:xfrm>
              <a:off x="8628" y="4463"/>
              <a:ext cx="67" cy="2"/>
              <a:chOff x="8628" y="4463"/>
              <a:chExt cx="67" cy="2"/>
            </a:xfrm>
          </p:grpSpPr>
          <p:sp>
            <p:nvSpPr>
              <p:cNvPr id="38023" name="Freeform 783"/>
              <p:cNvSpPr>
                <a:spLocks/>
              </p:cNvSpPr>
              <p:nvPr/>
            </p:nvSpPr>
            <p:spPr bwMode="auto">
              <a:xfrm>
                <a:off x="8628" y="4463"/>
                <a:ext cx="67" cy="2"/>
              </a:xfrm>
              <a:custGeom>
                <a:avLst/>
                <a:gdLst>
                  <a:gd name="T0" fmla="+- 0 8628 8628"/>
                  <a:gd name="T1" fmla="*/ T0 w 67"/>
                  <a:gd name="T2" fmla="+- 0 8695 8628"/>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36" name="Group 780"/>
            <p:cNvGrpSpPr>
              <a:grpSpLocks/>
            </p:cNvGrpSpPr>
            <p:nvPr/>
          </p:nvGrpSpPr>
          <p:grpSpPr bwMode="auto">
            <a:xfrm>
              <a:off x="8628" y="4449"/>
              <a:ext cx="77" cy="2"/>
              <a:chOff x="8628" y="4449"/>
              <a:chExt cx="77" cy="2"/>
            </a:xfrm>
          </p:grpSpPr>
          <p:sp>
            <p:nvSpPr>
              <p:cNvPr id="38022" name="Freeform 781"/>
              <p:cNvSpPr>
                <a:spLocks/>
              </p:cNvSpPr>
              <p:nvPr/>
            </p:nvSpPr>
            <p:spPr bwMode="auto">
              <a:xfrm>
                <a:off x="8628" y="4449"/>
                <a:ext cx="77" cy="2"/>
              </a:xfrm>
              <a:custGeom>
                <a:avLst/>
                <a:gdLst>
                  <a:gd name="T0" fmla="+- 0 8628 8628"/>
                  <a:gd name="T1" fmla="*/ T0 w 77"/>
                  <a:gd name="T2" fmla="+- 0 8705 8628"/>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37" name="Group 778"/>
            <p:cNvGrpSpPr>
              <a:grpSpLocks/>
            </p:cNvGrpSpPr>
            <p:nvPr/>
          </p:nvGrpSpPr>
          <p:grpSpPr bwMode="auto">
            <a:xfrm>
              <a:off x="8627" y="4465"/>
              <a:ext cx="2" cy="224"/>
              <a:chOff x="8627" y="4465"/>
              <a:chExt cx="2" cy="224"/>
            </a:xfrm>
          </p:grpSpPr>
          <p:sp>
            <p:nvSpPr>
              <p:cNvPr id="38021" name="Freeform 779"/>
              <p:cNvSpPr>
                <a:spLocks/>
              </p:cNvSpPr>
              <p:nvPr/>
            </p:nvSpPr>
            <p:spPr bwMode="auto">
              <a:xfrm>
                <a:off x="8627"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38" name="Group 776"/>
            <p:cNvGrpSpPr>
              <a:grpSpLocks/>
            </p:cNvGrpSpPr>
            <p:nvPr/>
          </p:nvGrpSpPr>
          <p:grpSpPr bwMode="auto">
            <a:xfrm>
              <a:off x="8626" y="4456"/>
              <a:ext cx="3" cy="2"/>
              <a:chOff x="8626" y="4456"/>
              <a:chExt cx="3" cy="2"/>
            </a:xfrm>
          </p:grpSpPr>
          <p:sp>
            <p:nvSpPr>
              <p:cNvPr id="38020" name="Freeform 777"/>
              <p:cNvSpPr>
                <a:spLocks/>
              </p:cNvSpPr>
              <p:nvPr/>
            </p:nvSpPr>
            <p:spPr bwMode="auto">
              <a:xfrm>
                <a:off x="8626" y="4456"/>
                <a:ext cx="3" cy="2"/>
              </a:xfrm>
              <a:custGeom>
                <a:avLst/>
                <a:gdLst>
                  <a:gd name="T0" fmla="+- 0 8626 8626"/>
                  <a:gd name="T1" fmla="*/ T0 w 3"/>
                  <a:gd name="T2" fmla="+- 0 8628 8626"/>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39" name="Group 774"/>
            <p:cNvGrpSpPr>
              <a:grpSpLocks/>
            </p:cNvGrpSpPr>
            <p:nvPr/>
          </p:nvGrpSpPr>
          <p:grpSpPr bwMode="auto">
            <a:xfrm>
              <a:off x="8627" y="4031"/>
              <a:ext cx="2" cy="414"/>
              <a:chOff x="8627" y="4031"/>
              <a:chExt cx="2" cy="414"/>
            </a:xfrm>
          </p:grpSpPr>
          <p:sp>
            <p:nvSpPr>
              <p:cNvPr id="38019" name="Freeform 775"/>
              <p:cNvSpPr>
                <a:spLocks/>
              </p:cNvSpPr>
              <p:nvPr/>
            </p:nvSpPr>
            <p:spPr bwMode="auto">
              <a:xfrm>
                <a:off x="8627"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0" name="Group 772"/>
            <p:cNvGrpSpPr>
              <a:grpSpLocks/>
            </p:cNvGrpSpPr>
            <p:nvPr/>
          </p:nvGrpSpPr>
          <p:grpSpPr bwMode="auto">
            <a:xfrm>
              <a:off x="8626" y="4463"/>
              <a:ext cx="3" cy="2"/>
              <a:chOff x="8626" y="4463"/>
              <a:chExt cx="3" cy="2"/>
            </a:xfrm>
          </p:grpSpPr>
          <p:sp>
            <p:nvSpPr>
              <p:cNvPr id="38018" name="Freeform 773"/>
              <p:cNvSpPr>
                <a:spLocks/>
              </p:cNvSpPr>
              <p:nvPr/>
            </p:nvSpPr>
            <p:spPr bwMode="auto">
              <a:xfrm>
                <a:off x="8626" y="4463"/>
                <a:ext cx="3" cy="2"/>
              </a:xfrm>
              <a:custGeom>
                <a:avLst/>
                <a:gdLst>
                  <a:gd name="T0" fmla="+- 0 8626 8626"/>
                  <a:gd name="T1" fmla="*/ T0 w 3"/>
                  <a:gd name="T2" fmla="+- 0 8628 8626"/>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1" name="Group 769"/>
            <p:cNvGrpSpPr>
              <a:grpSpLocks/>
            </p:cNvGrpSpPr>
            <p:nvPr/>
          </p:nvGrpSpPr>
          <p:grpSpPr bwMode="auto">
            <a:xfrm>
              <a:off x="8626" y="4449"/>
              <a:ext cx="3" cy="2"/>
              <a:chOff x="8626" y="4449"/>
              <a:chExt cx="3" cy="2"/>
            </a:xfrm>
          </p:grpSpPr>
          <p:sp>
            <p:nvSpPr>
              <p:cNvPr id="38016" name="Freeform 771"/>
              <p:cNvSpPr>
                <a:spLocks/>
              </p:cNvSpPr>
              <p:nvPr/>
            </p:nvSpPr>
            <p:spPr bwMode="auto">
              <a:xfrm>
                <a:off x="8626" y="4449"/>
                <a:ext cx="3" cy="2"/>
              </a:xfrm>
              <a:custGeom>
                <a:avLst/>
                <a:gdLst>
                  <a:gd name="T0" fmla="+- 0 8626 8626"/>
                  <a:gd name="T1" fmla="*/ T0 w 3"/>
                  <a:gd name="T2" fmla="+- 0 8628 8626"/>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017" name="Picture 7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1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42" name="Group 767"/>
            <p:cNvGrpSpPr>
              <a:grpSpLocks/>
            </p:cNvGrpSpPr>
            <p:nvPr/>
          </p:nvGrpSpPr>
          <p:grpSpPr bwMode="auto">
            <a:xfrm>
              <a:off x="8611" y="4019"/>
              <a:ext cx="3" cy="656"/>
              <a:chOff x="8611" y="4019"/>
              <a:chExt cx="3" cy="656"/>
            </a:xfrm>
          </p:grpSpPr>
          <p:sp>
            <p:nvSpPr>
              <p:cNvPr id="38015" name="Freeform 768"/>
              <p:cNvSpPr>
                <a:spLocks/>
              </p:cNvSpPr>
              <p:nvPr/>
            </p:nvSpPr>
            <p:spPr bwMode="auto">
              <a:xfrm>
                <a:off x="8611" y="4019"/>
                <a:ext cx="3" cy="656"/>
              </a:xfrm>
              <a:custGeom>
                <a:avLst/>
                <a:gdLst>
                  <a:gd name="T0" fmla="+- 0 8611 8611"/>
                  <a:gd name="T1" fmla="*/ T0 w 3"/>
                  <a:gd name="T2" fmla="+- 0 4675 4019"/>
                  <a:gd name="T3" fmla="*/ 4675 h 656"/>
                  <a:gd name="T4" fmla="+- 0 8614 8611"/>
                  <a:gd name="T5" fmla="*/ T4 w 3"/>
                  <a:gd name="T6" fmla="+- 0 4675 4019"/>
                  <a:gd name="T7" fmla="*/ 4675 h 656"/>
                  <a:gd name="T8" fmla="+- 0 8614 8611"/>
                  <a:gd name="T9" fmla="*/ T8 w 3"/>
                  <a:gd name="T10" fmla="+- 0 4019 4019"/>
                  <a:gd name="T11" fmla="*/ 4019 h 656"/>
                  <a:gd name="T12" fmla="+- 0 8611 8611"/>
                  <a:gd name="T13" fmla="*/ T12 w 3"/>
                  <a:gd name="T14" fmla="+- 0 4019 4019"/>
                  <a:gd name="T15" fmla="*/ 4019 h 656"/>
                  <a:gd name="T16" fmla="+- 0 8611 861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43" name="Group 765"/>
            <p:cNvGrpSpPr>
              <a:grpSpLocks/>
            </p:cNvGrpSpPr>
            <p:nvPr/>
          </p:nvGrpSpPr>
          <p:grpSpPr bwMode="auto">
            <a:xfrm>
              <a:off x="8611" y="4018"/>
              <a:ext cx="82" cy="2"/>
              <a:chOff x="8611" y="4018"/>
              <a:chExt cx="82" cy="2"/>
            </a:xfrm>
          </p:grpSpPr>
          <p:sp>
            <p:nvSpPr>
              <p:cNvPr id="38014" name="Freeform 766"/>
              <p:cNvSpPr>
                <a:spLocks/>
              </p:cNvSpPr>
              <p:nvPr/>
            </p:nvSpPr>
            <p:spPr bwMode="auto">
              <a:xfrm>
                <a:off x="8611" y="4018"/>
                <a:ext cx="82" cy="2"/>
              </a:xfrm>
              <a:custGeom>
                <a:avLst/>
                <a:gdLst>
                  <a:gd name="T0" fmla="+- 0 8611 8611"/>
                  <a:gd name="T1" fmla="*/ T0 w 82"/>
                  <a:gd name="T2" fmla="+- 0 8693 861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4" name="Group 763"/>
            <p:cNvGrpSpPr>
              <a:grpSpLocks/>
            </p:cNvGrpSpPr>
            <p:nvPr/>
          </p:nvGrpSpPr>
          <p:grpSpPr bwMode="auto">
            <a:xfrm>
              <a:off x="8613" y="4674"/>
              <a:ext cx="80" cy="2"/>
              <a:chOff x="8613" y="4674"/>
              <a:chExt cx="80" cy="2"/>
            </a:xfrm>
          </p:grpSpPr>
          <p:sp>
            <p:nvSpPr>
              <p:cNvPr id="38013" name="Freeform 764"/>
              <p:cNvSpPr>
                <a:spLocks/>
              </p:cNvSpPr>
              <p:nvPr/>
            </p:nvSpPr>
            <p:spPr bwMode="auto">
              <a:xfrm>
                <a:off x="8613" y="4674"/>
                <a:ext cx="80" cy="2"/>
              </a:xfrm>
              <a:custGeom>
                <a:avLst/>
                <a:gdLst>
                  <a:gd name="T0" fmla="+- 0 8613 8613"/>
                  <a:gd name="T1" fmla="*/ T0 w 80"/>
                  <a:gd name="T2" fmla="+- 0 8692 861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5" name="Group 761"/>
            <p:cNvGrpSpPr>
              <a:grpSpLocks/>
            </p:cNvGrpSpPr>
            <p:nvPr/>
          </p:nvGrpSpPr>
          <p:grpSpPr bwMode="auto">
            <a:xfrm>
              <a:off x="8614" y="4672"/>
              <a:ext cx="80" cy="2"/>
              <a:chOff x="8614" y="4672"/>
              <a:chExt cx="80" cy="2"/>
            </a:xfrm>
          </p:grpSpPr>
          <p:sp>
            <p:nvSpPr>
              <p:cNvPr id="38012" name="Freeform 762"/>
              <p:cNvSpPr>
                <a:spLocks/>
              </p:cNvSpPr>
              <p:nvPr/>
            </p:nvSpPr>
            <p:spPr bwMode="auto">
              <a:xfrm>
                <a:off x="8614" y="4672"/>
                <a:ext cx="80" cy="2"/>
              </a:xfrm>
              <a:custGeom>
                <a:avLst/>
                <a:gdLst>
                  <a:gd name="T0" fmla="+- 0 8614 8614"/>
                  <a:gd name="T1" fmla="*/ T0 w 80"/>
                  <a:gd name="T2" fmla="+- 0 8693 861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6" name="Group 757"/>
            <p:cNvGrpSpPr>
              <a:grpSpLocks/>
            </p:cNvGrpSpPr>
            <p:nvPr/>
          </p:nvGrpSpPr>
          <p:grpSpPr bwMode="auto">
            <a:xfrm>
              <a:off x="8637" y="4297"/>
              <a:ext cx="63" cy="94"/>
              <a:chOff x="8637" y="4297"/>
              <a:chExt cx="63" cy="94"/>
            </a:xfrm>
          </p:grpSpPr>
          <p:sp>
            <p:nvSpPr>
              <p:cNvPr id="38009" name="Freeform 760"/>
              <p:cNvSpPr>
                <a:spLocks/>
              </p:cNvSpPr>
              <p:nvPr/>
            </p:nvSpPr>
            <p:spPr bwMode="auto">
              <a:xfrm>
                <a:off x="8637" y="4297"/>
                <a:ext cx="63" cy="94"/>
              </a:xfrm>
              <a:custGeom>
                <a:avLst/>
                <a:gdLst>
                  <a:gd name="T0" fmla="+- 0 8674 8637"/>
                  <a:gd name="T1" fmla="*/ T0 w 63"/>
                  <a:gd name="T2" fmla="+- 0 4297 4297"/>
                  <a:gd name="T3" fmla="*/ 4297 h 94"/>
                  <a:gd name="T4" fmla="+- 0 8664 8637"/>
                  <a:gd name="T5" fmla="*/ T4 w 63"/>
                  <a:gd name="T6" fmla="+- 0 4297 4297"/>
                  <a:gd name="T7" fmla="*/ 4297 h 94"/>
                  <a:gd name="T8" fmla="+- 0 8660 8637"/>
                  <a:gd name="T9" fmla="*/ T8 w 63"/>
                  <a:gd name="T10" fmla="+- 0 4297 4297"/>
                  <a:gd name="T11" fmla="*/ 4297 h 94"/>
                  <a:gd name="T12" fmla="+- 0 8639 8637"/>
                  <a:gd name="T13" fmla="*/ T12 w 63"/>
                  <a:gd name="T14" fmla="+- 0 4324 4297"/>
                  <a:gd name="T15" fmla="*/ 4324 h 94"/>
                  <a:gd name="T16" fmla="+- 0 8640 8637"/>
                  <a:gd name="T17" fmla="*/ T16 w 63"/>
                  <a:gd name="T18" fmla="+- 0 4326 4297"/>
                  <a:gd name="T19" fmla="*/ 4326 h 94"/>
                  <a:gd name="T20" fmla="+- 0 8654 8637"/>
                  <a:gd name="T21" fmla="*/ T20 w 63"/>
                  <a:gd name="T22" fmla="+- 0 4343 4297"/>
                  <a:gd name="T23" fmla="*/ 4343 h 94"/>
                  <a:gd name="T24" fmla="+- 0 8652 8637"/>
                  <a:gd name="T25" fmla="*/ T24 w 63"/>
                  <a:gd name="T26" fmla="+- 0 4345 4297"/>
                  <a:gd name="T27" fmla="*/ 4345 h 94"/>
                  <a:gd name="T28" fmla="+- 0 8637 8637"/>
                  <a:gd name="T29" fmla="*/ T28 w 63"/>
                  <a:gd name="T30" fmla="+- 0 4364 4297"/>
                  <a:gd name="T31" fmla="*/ 4364 h 94"/>
                  <a:gd name="T32" fmla="+- 0 8637 8637"/>
                  <a:gd name="T33" fmla="*/ T32 w 63"/>
                  <a:gd name="T34" fmla="+- 0 4371 4297"/>
                  <a:gd name="T35" fmla="*/ 4371 h 94"/>
                  <a:gd name="T36" fmla="+- 0 8662 8637"/>
                  <a:gd name="T37" fmla="*/ T36 w 63"/>
                  <a:gd name="T38" fmla="+- 0 4390 4297"/>
                  <a:gd name="T39" fmla="*/ 4390 h 94"/>
                  <a:gd name="T40" fmla="+- 0 8672 8637"/>
                  <a:gd name="T41" fmla="*/ T40 w 63"/>
                  <a:gd name="T42" fmla="+- 0 4390 4297"/>
                  <a:gd name="T43" fmla="*/ 4390 h 94"/>
                  <a:gd name="T44" fmla="+- 0 8697 8637"/>
                  <a:gd name="T45" fmla="*/ T44 w 63"/>
                  <a:gd name="T46" fmla="+- 0 4377 4297"/>
                  <a:gd name="T47" fmla="*/ 4377 h 94"/>
                  <a:gd name="T48" fmla="+- 0 8664 8637"/>
                  <a:gd name="T49" fmla="*/ T48 w 63"/>
                  <a:gd name="T50" fmla="+- 0 4377 4297"/>
                  <a:gd name="T51" fmla="*/ 4377 h 94"/>
                  <a:gd name="T52" fmla="+- 0 8660 8637"/>
                  <a:gd name="T53" fmla="*/ T52 w 63"/>
                  <a:gd name="T54" fmla="+- 0 4376 4297"/>
                  <a:gd name="T55" fmla="*/ 4376 h 94"/>
                  <a:gd name="T56" fmla="+- 0 8658 8637"/>
                  <a:gd name="T57" fmla="*/ T56 w 63"/>
                  <a:gd name="T58" fmla="+- 0 4374 4297"/>
                  <a:gd name="T59" fmla="*/ 4374 h 94"/>
                  <a:gd name="T60" fmla="+- 0 8656 8637"/>
                  <a:gd name="T61" fmla="*/ T60 w 63"/>
                  <a:gd name="T62" fmla="+- 0 4372 4297"/>
                  <a:gd name="T63" fmla="*/ 4372 h 94"/>
                  <a:gd name="T64" fmla="+- 0 8654 8637"/>
                  <a:gd name="T65" fmla="*/ T64 w 63"/>
                  <a:gd name="T66" fmla="+- 0 4369 4297"/>
                  <a:gd name="T67" fmla="*/ 4369 h 94"/>
                  <a:gd name="T68" fmla="+- 0 8655 8637"/>
                  <a:gd name="T69" fmla="*/ T68 w 63"/>
                  <a:gd name="T70" fmla="+- 0 4364 4297"/>
                  <a:gd name="T71" fmla="*/ 4364 h 94"/>
                  <a:gd name="T72" fmla="+- 0 8667 8637"/>
                  <a:gd name="T73" fmla="*/ T72 w 63"/>
                  <a:gd name="T74" fmla="+- 0 4350 4297"/>
                  <a:gd name="T75" fmla="*/ 4350 h 94"/>
                  <a:gd name="T76" fmla="+- 0 8694 8637"/>
                  <a:gd name="T77" fmla="*/ T76 w 63"/>
                  <a:gd name="T78" fmla="+- 0 4350 4297"/>
                  <a:gd name="T79" fmla="*/ 4350 h 94"/>
                  <a:gd name="T80" fmla="+- 0 8693 8637"/>
                  <a:gd name="T81" fmla="*/ T80 w 63"/>
                  <a:gd name="T82" fmla="+- 0 4349 4297"/>
                  <a:gd name="T83" fmla="*/ 4349 h 94"/>
                  <a:gd name="T84" fmla="+- 0 8691 8637"/>
                  <a:gd name="T85" fmla="*/ T84 w 63"/>
                  <a:gd name="T86" fmla="+- 0 4347 4297"/>
                  <a:gd name="T87" fmla="*/ 4347 h 94"/>
                  <a:gd name="T88" fmla="+- 0 8687 8637"/>
                  <a:gd name="T89" fmla="*/ T88 w 63"/>
                  <a:gd name="T90" fmla="+- 0 4344 4297"/>
                  <a:gd name="T91" fmla="*/ 4344 h 94"/>
                  <a:gd name="T92" fmla="+- 0 8684 8637"/>
                  <a:gd name="T93" fmla="*/ T92 w 63"/>
                  <a:gd name="T94" fmla="+- 0 4342 4297"/>
                  <a:gd name="T95" fmla="*/ 4342 h 94"/>
                  <a:gd name="T96" fmla="+- 0 8682 8637"/>
                  <a:gd name="T97" fmla="*/ T96 w 63"/>
                  <a:gd name="T98" fmla="+- 0 4341 4297"/>
                  <a:gd name="T99" fmla="*/ 4341 h 94"/>
                  <a:gd name="T100" fmla="+- 0 8684 8637"/>
                  <a:gd name="T101" fmla="*/ T100 w 63"/>
                  <a:gd name="T102" fmla="+- 0 4340 4297"/>
                  <a:gd name="T103" fmla="*/ 4340 h 94"/>
                  <a:gd name="T104" fmla="+- 0 8686 8637"/>
                  <a:gd name="T105" fmla="*/ T104 w 63"/>
                  <a:gd name="T106" fmla="+- 0 4338 4297"/>
                  <a:gd name="T107" fmla="*/ 4338 h 94"/>
                  <a:gd name="T108" fmla="+- 0 8690 8637"/>
                  <a:gd name="T109" fmla="*/ T108 w 63"/>
                  <a:gd name="T110" fmla="+- 0 4335 4297"/>
                  <a:gd name="T111" fmla="*/ 4335 h 94"/>
                  <a:gd name="T112" fmla="+- 0 8669 8637"/>
                  <a:gd name="T113" fmla="*/ T112 w 63"/>
                  <a:gd name="T114" fmla="+- 0 4335 4297"/>
                  <a:gd name="T115" fmla="*/ 4335 h 94"/>
                  <a:gd name="T116" fmla="+- 0 8667 8637"/>
                  <a:gd name="T117" fmla="*/ T116 w 63"/>
                  <a:gd name="T118" fmla="+- 0 4333 4297"/>
                  <a:gd name="T119" fmla="*/ 4333 h 94"/>
                  <a:gd name="T120" fmla="+- 0 8657 8637"/>
                  <a:gd name="T121" fmla="*/ T120 w 63"/>
                  <a:gd name="T122" fmla="+- 0 4317 4297"/>
                  <a:gd name="T123" fmla="*/ 4317 h 94"/>
                  <a:gd name="T124" fmla="+- 0 8658 8637"/>
                  <a:gd name="T125" fmla="*/ T124 w 63"/>
                  <a:gd name="T126" fmla="+- 0 4315 4297"/>
                  <a:gd name="T127" fmla="*/ 4315 h 94"/>
                  <a:gd name="T128" fmla="+- 0 8661 8637"/>
                  <a:gd name="T129" fmla="*/ T128 w 63"/>
                  <a:gd name="T130" fmla="+- 0 4311 4297"/>
                  <a:gd name="T131" fmla="*/ 4311 h 94"/>
                  <a:gd name="T132" fmla="+- 0 8664 8637"/>
                  <a:gd name="T133" fmla="*/ T132 w 63"/>
                  <a:gd name="T134" fmla="+- 0 4310 4297"/>
                  <a:gd name="T135" fmla="*/ 4310 h 94"/>
                  <a:gd name="T136" fmla="+- 0 8695 8637"/>
                  <a:gd name="T137" fmla="*/ T136 w 63"/>
                  <a:gd name="T138" fmla="+- 0 4310 4297"/>
                  <a:gd name="T139" fmla="*/ 4310 h 94"/>
                  <a:gd name="T140" fmla="+- 0 8694 8637"/>
                  <a:gd name="T141" fmla="*/ T140 w 63"/>
                  <a:gd name="T142" fmla="+- 0 4307 4297"/>
                  <a:gd name="T143" fmla="*/ 4307 h 94"/>
                  <a:gd name="T144" fmla="+- 0 8692 8637"/>
                  <a:gd name="T145" fmla="*/ T144 w 63"/>
                  <a:gd name="T146" fmla="+- 0 4305 4297"/>
                  <a:gd name="T147" fmla="*/ 4305 h 94"/>
                  <a:gd name="T148" fmla="+- 0 8688 8637"/>
                  <a:gd name="T149" fmla="*/ T148 w 63"/>
                  <a:gd name="T150" fmla="+- 0 4301 4297"/>
                  <a:gd name="T151" fmla="*/ 4301 h 94"/>
                  <a:gd name="T152" fmla="+- 0 8685 8637"/>
                  <a:gd name="T153" fmla="*/ T152 w 63"/>
                  <a:gd name="T154" fmla="+- 0 4300 4297"/>
                  <a:gd name="T155" fmla="*/ 4300 h 94"/>
                  <a:gd name="T156" fmla="+- 0 8678 8637"/>
                  <a:gd name="T157" fmla="*/ T156 w 63"/>
                  <a:gd name="T158" fmla="+- 0 4297 4297"/>
                  <a:gd name="T159" fmla="*/ 4297 h 94"/>
                  <a:gd name="T160" fmla="+- 0 8674 8637"/>
                  <a:gd name="T161" fmla="*/ T160 w 63"/>
                  <a:gd name="T162" fmla="+- 0 4297 4297"/>
                  <a:gd name="T163"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7" y="0"/>
                    </a:lnTo>
                    <a:lnTo>
                      <a:pt x="23" y="0"/>
                    </a:lnTo>
                    <a:lnTo>
                      <a:pt x="2" y="27"/>
                    </a:lnTo>
                    <a:lnTo>
                      <a:pt x="3" y="29"/>
                    </a:lnTo>
                    <a:lnTo>
                      <a:pt x="17" y="46"/>
                    </a:lnTo>
                    <a:lnTo>
                      <a:pt x="15" y="48"/>
                    </a:lnTo>
                    <a:lnTo>
                      <a:pt x="0" y="67"/>
                    </a:lnTo>
                    <a:lnTo>
                      <a:pt x="0" y="74"/>
                    </a:lnTo>
                    <a:lnTo>
                      <a:pt x="25" y="93"/>
                    </a:lnTo>
                    <a:lnTo>
                      <a:pt x="35" y="93"/>
                    </a:lnTo>
                    <a:lnTo>
                      <a:pt x="60" y="80"/>
                    </a:lnTo>
                    <a:lnTo>
                      <a:pt x="27" y="80"/>
                    </a:lnTo>
                    <a:lnTo>
                      <a:pt x="23" y="79"/>
                    </a:lnTo>
                    <a:lnTo>
                      <a:pt x="21" y="77"/>
                    </a:lnTo>
                    <a:lnTo>
                      <a:pt x="19" y="75"/>
                    </a:lnTo>
                    <a:lnTo>
                      <a:pt x="17" y="72"/>
                    </a:lnTo>
                    <a:lnTo>
                      <a:pt x="18" y="67"/>
                    </a:lnTo>
                    <a:lnTo>
                      <a:pt x="30" y="53"/>
                    </a:lnTo>
                    <a:lnTo>
                      <a:pt x="57" y="53"/>
                    </a:lnTo>
                    <a:lnTo>
                      <a:pt x="56" y="52"/>
                    </a:lnTo>
                    <a:lnTo>
                      <a:pt x="54" y="50"/>
                    </a:lnTo>
                    <a:lnTo>
                      <a:pt x="50" y="47"/>
                    </a:lnTo>
                    <a:lnTo>
                      <a:pt x="47" y="45"/>
                    </a:lnTo>
                    <a:lnTo>
                      <a:pt x="45" y="44"/>
                    </a:lnTo>
                    <a:lnTo>
                      <a:pt x="47" y="43"/>
                    </a:lnTo>
                    <a:lnTo>
                      <a:pt x="49" y="41"/>
                    </a:lnTo>
                    <a:lnTo>
                      <a:pt x="53" y="38"/>
                    </a:lnTo>
                    <a:lnTo>
                      <a:pt x="32" y="38"/>
                    </a:lnTo>
                    <a:lnTo>
                      <a:pt x="30" y="36"/>
                    </a:lnTo>
                    <a:lnTo>
                      <a:pt x="20" y="20"/>
                    </a:lnTo>
                    <a:lnTo>
                      <a:pt x="21" y="18"/>
                    </a:lnTo>
                    <a:lnTo>
                      <a:pt x="24" y="14"/>
                    </a:lnTo>
                    <a:lnTo>
                      <a:pt x="27" y="13"/>
                    </a:lnTo>
                    <a:lnTo>
                      <a:pt x="58" y="13"/>
                    </a:lnTo>
                    <a:lnTo>
                      <a:pt x="57" y="10"/>
                    </a:lnTo>
                    <a:lnTo>
                      <a:pt x="55" y="8"/>
                    </a:lnTo>
                    <a:lnTo>
                      <a:pt x="51" y="4"/>
                    </a:lnTo>
                    <a:lnTo>
                      <a:pt x="48" y="3"/>
                    </a:lnTo>
                    <a:lnTo>
                      <a:pt x="41"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10" name="Freeform 759"/>
              <p:cNvSpPr>
                <a:spLocks/>
              </p:cNvSpPr>
              <p:nvPr/>
            </p:nvSpPr>
            <p:spPr bwMode="auto">
              <a:xfrm>
                <a:off x="8637" y="4297"/>
                <a:ext cx="63" cy="94"/>
              </a:xfrm>
              <a:custGeom>
                <a:avLst/>
                <a:gdLst>
                  <a:gd name="T0" fmla="+- 0 8694 8637"/>
                  <a:gd name="T1" fmla="*/ T0 w 63"/>
                  <a:gd name="T2" fmla="+- 0 4350 4297"/>
                  <a:gd name="T3" fmla="*/ 4350 h 94"/>
                  <a:gd name="T4" fmla="+- 0 8667 8637"/>
                  <a:gd name="T5" fmla="*/ T4 w 63"/>
                  <a:gd name="T6" fmla="+- 0 4350 4297"/>
                  <a:gd name="T7" fmla="*/ 4350 h 94"/>
                  <a:gd name="T8" fmla="+- 0 8670 8637"/>
                  <a:gd name="T9" fmla="*/ T8 w 63"/>
                  <a:gd name="T10" fmla="+- 0 4351 4297"/>
                  <a:gd name="T11" fmla="*/ 4351 h 94"/>
                  <a:gd name="T12" fmla="+- 0 8672 8637"/>
                  <a:gd name="T13" fmla="*/ T12 w 63"/>
                  <a:gd name="T14" fmla="+- 0 4352 4297"/>
                  <a:gd name="T15" fmla="*/ 4352 h 94"/>
                  <a:gd name="T16" fmla="+- 0 8681 8637"/>
                  <a:gd name="T17" fmla="*/ T16 w 63"/>
                  <a:gd name="T18" fmla="+- 0 4369 4297"/>
                  <a:gd name="T19" fmla="*/ 4369 h 94"/>
                  <a:gd name="T20" fmla="+- 0 8680 8637"/>
                  <a:gd name="T21" fmla="*/ T20 w 63"/>
                  <a:gd name="T22" fmla="+- 0 4372 4297"/>
                  <a:gd name="T23" fmla="*/ 4372 h 94"/>
                  <a:gd name="T24" fmla="+- 0 8676 8637"/>
                  <a:gd name="T25" fmla="*/ T24 w 63"/>
                  <a:gd name="T26" fmla="+- 0 4376 4297"/>
                  <a:gd name="T27" fmla="*/ 4376 h 94"/>
                  <a:gd name="T28" fmla="+- 0 8673 8637"/>
                  <a:gd name="T29" fmla="*/ T28 w 63"/>
                  <a:gd name="T30" fmla="+- 0 4377 4297"/>
                  <a:gd name="T31" fmla="*/ 4377 h 94"/>
                  <a:gd name="T32" fmla="+- 0 8697 8637"/>
                  <a:gd name="T33" fmla="*/ T32 w 63"/>
                  <a:gd name="T34" fmla="+- 0 4377 4297"/>
                  <a:gd name="T35" fmla="*/ 4377 h 94"/>
                  <a:gd name="T36" fmla="+- 0 8699 8637"/>
                  <a:gd name="T37" fmla="*/ T36 w 63"/>
                  <a:gd name="T38" fmla="+- 0 4372 4297"/>
                  <a:gd name="T39" fmla="*/ 4372 h 94"/>
                  <a:gd name="T40" fmla="+- 0 8699 8637"/>
                  <a:gd name="T41" fmla="*/ T40 w 63"/>
                  <a:gd name="T42" fmla="+- 0 4369 4297"/>
                  <a:gd name="T43" fmla="*/ 4369 h 94"/>
                  <a:gd name="T44" fmla="+- 0 8699 8637"/>
                  <a:gd name="T45" fmla="*/ T44 w 63"/>
                  <a:gd name="T46" fmla="+- 0 4361 4297"/>
                  <a:gd name="T47" fmla="*/ 4361 h 94"/>
                  <a:gd name="T48" fmla="+- 0 8699 8637"/>
                  <a:gd name="T49" fmla="*/ T48 w 63"/>
                  <a:gd name="T50" fmla="+- 0 4359 4297"/>
                  <a:gd name="T51" fmla="*/ 4359 h 94"/>
                  <a:gd name="T52" fmla="+- 0 8697 8637"/>
                  <a:gd name="T53" fmla="*/ T52 w 63"/>
                  <a:gd name="T54" fmla="+- 0 4355 4297"/>
                  <a:gd name="T55" fmla="*/ 4355 h 94"/>
                  <a:gd name="T56" fmla="+- 0 8696 8637"/>
                  <a:gd name="T57" fmla="*/ T56 w 63"/>
                  <a:gd name="T58" fmla="+- 0 4353 4297"/>
                  <a:gd name="T59" fmla="*/ 4353 h 94"/>
                  <a:gd name="T60" fmla="+- 0 8694 8637"/>
                  <a:gd name="T61" fmla="*/ T60 w 63"/>
                  <a:gd name="T62" fmla="+- 0 4350 4297"/>
                  <a:gd name="T63" fmla="*/ 435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0" y="53"/>
                    </a:lnTo>
                    <a:lnTo>
                      <a:pt x="33" y="54"/>
                    </a:lnTo>
                    <a:lnTo>
                      <a:pt x="35" y="55"/>
                    </a:lnTo>
                    <a:lnTo>
                      <a:pt x="44" y="72"/>
                    </a:lnTo>
                    <a:lnTo>
                      <a:pt x="43" y="75"/>
                    </a:lnTo>
                    <a:lnTo>
                      <a:pt x="39" y="79"/>
                    </a:lnTo>
                    <a:lnTo>
                      <a:pt x="36" y="80"/>
                    </a:lnTo>
                    <a:lnTo>
                      <a:pt x="60" y="80"/>
                    </a:lnTo>
                    <a:lnTo>
                      <a:pt x="62" y="75"/>
                    </a:lnTo>
                    <a:lnTo>
                      <a:pt x="62" y="72"/>
                    </a:lnTo>
                    <a:lnTo>
                      <a:pt x="62" y="64"/>
                    </a:lnTo>
                    <a:lnTo>
                      <a:pt x="62" y="62"/>
                    </a:lnTo>
                    <a:lnTo>
                      <a:pt x="60" y="58"/>
                    </a:lnTo>
                    <a:lnTo>
                      <a:pt x="59"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11" name="Freeform 758"/>
              <p:cNvSpPr>
                <a:spLocks/>
              </p:cNvSpPr>
              <p:nvPr/>
            </p:nvSpPr>
            <p:spPr bwMode="auto">
              <a:xfrm>
                <a:off x="8637" y="4297"/>
                <a:ext cx="63" cy="94"/>
              </a:xfrm>
              <a:custGeom>
                <a:avLst/>
                <a:gdLst>
                  <a:gd name="T0" fmla="+- 0 8695 8637"/>
                  <a:gd name="T1" fmla="*/ T0 w 63"/>
                  <a:gd name="T2" fmla="+- 0 4310 4297"/>
                  <a:gd name="T3" fmla="*/ 4310 h 94"/>
                  <a:gd name="T4" fmla="+- 0 8670 8637"/>
                  <a:gd name="T5" fmla="*/ T4 w 63"/>
                  <a:gd name="T6" fmla="+- 0 4310 4297"/>
                  <a:gd name="T7" fmla="*/ 4310 h 94"/>
                  <a:gd name="T8" fmla="+- 0 8672 8637"/>
                  <a:gd name="T9" fmla="*/ T8 w 63"/>
                  <a:gd name="T10" fmla="+- 0 4311 4297"/>
                  <a:gd name="T11" fmla="*/ 4311 h 94"/>
                  <a:gd name="T12" fmla="+- 0 8673 8637"/>
                  <a:gd name="T13" fmla="*/ T12 w 63"/>
                  <a:gd name="T14" fmla="+- 0 4311 4297"/>
                  <a:gd name="T15" fmla="*/ 4311 h 94"/>
                  <a:gd name="T16" fmla="+- 0 8677 8637"/>
                  <a:gd name="T17" fmla="*/ T16 w 63"/>
                  <a:gd name="T18" fmla="+- 0 4313 4297"/>
                  <a:gd name="T19" fmla="*/ 4313 h 94"/>
                  <a:gd name="T20" fmla="+- 0 8679 8637"/>
                  <a:gd name="T21" fmla="*/ T20 w 63"/>
                  <a:gd name="T22" fmla="+- 0 4316 4297"/>
                  <a:gd name="T23" fmla="*/ 4316 h 94"/>
                  <a:gd name="T24" fmla="+- 0 8679 8637"/>
                  <a:gd name="T25" fmla="*/ T24 w 63"/>
                  <a:gd name="T26" fmla="+- 0 4320 4297"/>
                  <a:gd name="T27" fmla="*/ 4320 h 94"/>
                  <a:gd name="T28" fmla="+- 0 8679 8637"/>
                  <a:gd name="T29" fmla="*/ T28 w 63"/>
                  <a:gd name="T30" fmla="+- 0 4324 4297"/>
                  <a:gd name="T31" fmla="*/ 4324 h 94"/>
                  <a:gd name="T32" fmla="+- 0 8679 8637"/>
                  <a:gd name="T33" fmla="*/ T32 w 63"/>
                  <a:gd name="T34" fmla="+- 0 4326 4297"/>
                  <a:gd name="T35" fmla="*/ 4326 h 94"/>
                  <a:gd name="T36" fmla="+- 0 8675 8637"/>
                  <a:gd name="T37" fmla="*/ T36 w 63"/>
                  <a:gd name="T38" fmla="+- 0 4331 4297"/>
                  <a:gd name="T39" fmla="*/ 4331 h 94"/>
                  <a:gd name="T40" fmla="+- 0 8672 8637"/>
                  <a:gd name="T41" fmla="*/ T40 w 63"/>
                  <a:gd name="T42" fmla="+- 0 4333 4297"/>
                  <a:gd name="T43" fmla="*/ 4333 h 94"/>
                  <a:gd name="T44" fmla="+- 0 8669 8637"/>
                  <a:gd name="T45" fmla="*/ T44 w 63"/>
                  <a:gd name="T46" fmla="+- 0 4335 4297"/>
                  <a:gd name="T47" fmla="*/ 4335 h 94"/>
                  <a:gd name="T48" fmla="+- 0 8690 8637"/>
                  <a:gd name="T49" fmla="*/ T48 w 63"/>
                  <a:gd name="T50" fmla="+- 0 4335 4297"/>
                  <a:gd name="T51" fmla="*/ 4335 h 94"/>
                  <a:gd name="T52" fmla="+- 0 8697 8637"/>
                  <a:gd name="T53" fmla="*/ T52 w 63"/>
                  <a:gd name="T54" fmla="+- 0 4321 4297"/>
                  <a:gd name="T55" fmla="*/ 4321 h 94"/>
                  <a:gd name="T56" fmla="+- 0 8697 8637"/>
                  <a:gd name="T57" fmla="*/ T56 w 63"/>
                  <a:gd name="T58" fmla="+- 0 4315 4297"/>
                  <a:gd name="T59" fmla="*/ 4315 h 94"/>
                  <a:gd name="T60" fmla="+- 0 8696 8637"/>
                  <a:gd name="T61" fmla="*/ T60 w 63"/>
                  <a:gd name="T62" fmla="+- 0 4313 4297"/>
                  <a:gd name="T63" fmla="*/ 4313 h 94"/>
                  <a:gd name="T64" fmla="+- 0 8695 8637"/>
                  <a:gd name="T65" fmla="*/ T64 w 63"/>
                  <a:gd name="T66" fmla="+- 0 4310 4297"/>
                  <a:gd name="T67" fmla="*/ 43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3"/>
                    </a:moveTo>
                    <a:lnTo>
                      <a:pt x="33" y="13"/>
                    </a:lnTo>
                    <a:lnTo>
                      <a:pt x="35" y="14"/>
                    </a:lnTo>
                    <a:lnTo>
                      <a:pt x="36" y="14"/>
                    </a:lnTo>
                    <a:lnTo>
                      <a:pt x="40" y="16"/>
                    </a:lnTo>
                    <a:lnTo>
                      <a:pt x="42" y="19"/>
                    </a:lnTo>
                    <a:lnTo>
                      <a:pt x="42" y="23"/>
                    </a:lnTo>
                    <a:lnTo>
                      <a:pt x="42" y="27"/>
                    </a:lnTo>
                    <a:lnTo>
                      <a:pt x="42" y="29"/>
                    </a:lnTo>
                    <a:lnTo>
                      <a:pt x="38" y="34"/>
                    </a:lnTo>
                    <a:lnTo>
                      <a:pt x="35" y="36"/>
                    </a:lnTo>
                    <a:lnTo>
                      <a:pt x="32" y="38"/>
                    </a:lnTo>
                    <a:lnTo>
                      <a:pt x="53" y="38"/>
                    </a:lnTo>
                    <a:lnTo>
                      <a:pt x="60" y="24"/>
                    </a:lnTo>
                    <a:lnTo>
                      <a:pt x="60" y="18"/>
                    </a:lnTo>
                    <a:lnTo>
                      <a:pt x="59" y="16"/>
                    </a:lnTo>
                    <a:lnTo>
                      <a:pt x="58"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47" name="Group 752"/>
            <p:cNvGrpSpPr>
              <a:grpSpLocks/>
            </p:cNvGrpSpPr>
            <p:nvPr/>
          </p:nvGrpSpPr>
          <p:grpSpPr bwMode="auto">
            <a:xfrm>
              <a:off x="8706" y="4031"/>
              <a:ext cx="80" cy="659"/>
              <a:chOff x="8706" y="4031"/>
              <a:chExt cx="80" cy="659"/>
            </a:xfrm>
          </p:grpSpPr>
          <p:sp>
            <p:nvSpPr>
              <p:cNvPr id="38005" name="Freeform 756"/>
              <p:cNvSpPr>
                <a:spLocks/>
              </p:cNvSpPr>
              <p:nvPr/>
            </p:nvSpPr>
            <p:spPr bwMode="auto">
              <a:xfrm>
                <a:off x="8706" y="4031"/>
                <a:ext cx="80" cy="659"/>
              </a:xfrm>
              <a:custGeom>
                <a:avLst/>
                <a:gdLst>
                  <a:gd name="T0" fmla="+- 0 8770 8706"/>
                  <a:gd name="T1" fmla="*/ T0 w 80"/>
                  <a:gd name="T2" fmla="+- 0 4451 4031"/>
                  <a:gd name="T3" fmla="*/ 4451 h 659"/>
                  <a:gd name="T4" fmla="+- 0 8707 8706"/>
                  <a:gd name="T5" fmla="*/ T4 w 80"/>
                  <a:gd name="T6" fmla="+- 0 4451 4031"/>
                  <a:gd name="T7" fmla="*/ 4451 h 659"/>
                  <a:gd name="T8" fmla="+- 0 8707 8706"/>
                  <a:gd name="T9" fmla="*/ T8 w 80"/>
                  <a:gd name="T10" fmla="+- 0 4688 4031"/>
                  <a:gd name="T11" fmla="*/ 4688 h 659"/>
                  <a:gd name="T12" fmla="+- 0 8706 8706"/>
                  <a:gd name="T13" fmla="*/ T12 w 80"/>
                  <a:gd name="T14" fmla="+- 0 4689 4031"/>
                  <a:gd name="T15" fmla="*/ 4689 h 659"/>
                  <a:gd name="T16" fmla="+- 0 8785 8706"/>
                  <a:gd name="T17" fmla="*/ T16 w 80"/>
                  <a:gd name="T18" fmla="+- 0 4689 4031"/>
                  <a:gd name="T19" fmla="*/ 4689 h 659"/>
                  <a:gd name="T20" fmla="+- 0 8784 8706"/>
                  <a:gd name="T21" fmla="*/ T20 w 80"/>
                  <a:gd name="T22" fmla="+- 0 4688 4031"/>
                  <a:gd name="T23" fmla="*/ 4688 h 659"/>
                  <a:gd name="T24" fmla="+- 0 8784 8706"/>
                  <a:gd name="T25" fmla="*/ T24 w 80"/>
                  <a:gd name="T26" fmla="+- 0 4674 4031"/>
                  <a:gd name="T27" fmla="*/ 4674 h 659"/>
                  <a:gd name="T28" fmla="+- 0 8771 8706"/>
                  <a:gd name="T29" fmla="*/ T28 w 80"/>
                  <a:gd name="T30" fmla="+- 0 4674 4031"/>
                  <a:gd name="T31" fmla="*/ 4674 h 659"/>
                  <a:gd name="T32" fmla="+- 0 8770 8706"/>
                  <a:gd name="T33" fmla="*/ T32 w 80"/>
                  <a:gd name="T34" fmla="+- 0 4674 4031"/>
                  <a:gd name="T35" fmla="*/ 4674 h 659"/>
                  <a:gd name="T36" fmla="+- 0 8770 8706"/>
                  <a:gd name="T37" fmla="*/ T36 w 80"/>
                  <a:gd name="T38" fmla="+- 0 4673 4031"/>
                  <a:gd name="T39" fmla="*/ 4673 h 659"/>
                  <a:gd name="T40" fmla="+- 0 8770 8706"/>
                  <a:gd name="T41" fmla="*/ T40 w 80"/>
                  <a:gd name="T42" fmla="+- 0 4466 4031"/>
                  <a:gd name="T43" fmla="*/ 4466 h 659"/>
                  <a:gd name="T44" fmla="+- 0 8717 8706"/>
                  <a:gd name="T45" fmla="*/ T44 w 80"/>
                  <a:gd name="T46" fmla="+- 0 4466 4031"/>
                  <a:gd name="T47" fmla="*/ 4466 h 659"/>
                  <a:gd name="T48" fmla="+- 0 8715 8706"/>
                  <a:gd name="T49" fmla="*/ T48 w 80"/>
                  <a:gd name="T50" fmla="+- 0 4463 4031"/>
                  <a:gd name="T51" fmla="*/ 4463 h 659"/>
                  <a:gd name="T52" fmla="+- 0 8717 8706"/>
                  <a:gd name="T53" fmla="*/ T52 w 80"/>
                  <a:gd name="T54" fmla="+- 0 4461 4031"/>
                  <a:gd name="T55" fmla="*/ 4461 h 659"/>
                  <a:gd name="T56" fmla="+- 0 8770 8706"/>
                  <a:gd name="T57" fmla="*/ T56 w 80"/>
                  <a:gd name="T58" fmla="+- 0 4461 4031"/>
                  <a:gd name="T59" fmla="*/ 4461 h 659"/>
                  <a:gd name="T60" fmla="+- 0 8770 8706"/>
                  <a:gd name="T61" fmla="*/ T60 w 80"/>
                  <a:gd name="T62" fmla="+- 0 4451 4031"/>
                  <a:gd name="T63" fmla="*/ 445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64" y="420"/>
                    </a:moveTo>
                    <a:lnTo>
                      <a:pt x="1" y="420"/>
                    </a:lnTo>
                    <a:lnTo>
                      <a:pt x="1" y="657"/>
                    </a:lnTo>
                    <a:lnTo>
                      <a:pt x="0" y="658"/>
                    </a:lnTo>
                    <a:lnTo>
                      <a:pt x="79" y="658"/>
                    </a:lnTo>
                    <a:lnTo>
                      <a:pt x="78" y="657"/>
                    </a:lnTo>
                    <a:lnTo>
                      <a:pt x="78" y="643"/>
                    </a:lnTo>
                    <a:lnTo>
                      <a:pt x="65" y="643"/>
                    </a:lnTo>
                    <a:lnTo>
                      <a:pt x="64" y="643"/>
                    </a:lnTo>
                    <a:lnTo>
                      <a:pt x="64" y="642"/>
                    </a:lnTo>
                    <a:lnTo>
                      <a:pt x="64" y="435"/>
                    </a:lnTo>
                    <a:lnTo>
                      <a:pt x="11" y="435"/>
                    </a:lnTo>
                    <a:lnTo>
                      <a:pt x="9" y="432"/>
                    </a:lnTo>
                    <a:lnTo>
                      <a:pt x="11"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06" name="Freeform 755"/>
              <p:cNvSpPr>
                <a:spLocks/>
              </p:cNvSpPr>
              <p:nvPr/>
            </p:nvSpPr>
            <p:spPr bwMode="auto">
              <a:xfrm>
                <a:off x="8706" y="4031"/>
                <a:ext cx="80" cy="659"/>
              </a:xfrm>
              <a:custGeom>
                <a:avLst/>
                <a:gdLst>
                  <a:gd name="T0" fmla="+- 0 8770 8706"/>
                  <a:gd name="T1" fmla="*/ T0 w 80"/>
                  <a:gd name="T2" fmla="+- 0 4461 4031"/>
                  <a:gd name="T3" fmla="*/ 4461 h 659"/>
                  <a:gd name="T4" fmla="+- 0 8753 8706"/>
                  <a:gd name="T5" fmla="*/ T4 w 80"/>
                  <a:gd name="T6" fmla="+- 0 4461 4031"/>
                  <a:gd name="T7" fmla="*/ 4461 h 659"/>
                  <a:gd name="T8" fmla="+- 0 8755 8706"/>
                  <a:gd name="T9" fmla="*/ T8 w 80"/>
                  <a:gd name="T10" fmla="+- 0 4463 4031"/>
                  <a:gd name="T11" fmla="*/ 4463 h 659"/>
                  <a:gd name="T12" fmla="+- 0 8753 8706"/>
                  <a:gd name="T13" fmla="*/ T12 w 80"/>
                  <a:gd name="T14" fmla="+- 0 4466 4031"/>
                  <a:gd name="T15" fmla="*/ 4466 h 659"/>
                  <a:gd name="T16" fmla="+- 0 8770 8706"/>
                  <a:gd name="T17" fmla="*/ T16 w 80"/>
                  <a:gd name="T18" fmla="+- 0 4466 4031"/>
                  <a:gd name="T19" fmla="*/ 4466 h 659"/>
                  <a:gd name="T20" fmla="+- 0 8770 8706"/>
                  <a:gd name="T21" fmla="*/ T20 w 80"/>
                  <a:gd name="T22" fmla="+- 0 4461 4031"/>
                  <a:gd name="T23" fmla="*/ 4461 h 659"/>
                </a:gdLst>
                <a:ahLst/>
                <a:cxnLst>
                  <a:cxn ang="0">
                    <a:pos x="T1" y="T3"/>
                  </a:cxn>
                  <a:cxn ang="0">
                    <a:pos x="T5" y="T7"/>
                  </a:cxn>
                  <a:cxn ang="0">
                    <a:pos x="T9" y="T11"/>
                  </a:cxn>
                  <a:cxn ang="0">
                    <a:pos x="T13" y="T15"/>
                  </a:cxn>
                  <a:cxn ang="0">
                    <a:pos x="T17" y="T19"/>
                  </a:cxn>
                  <a:cxn ang="0">
                    <a:pos x="T21" y="T23"/>
                  </a:cxn>
                </a:cxnLst>
                <a:rect l="0" t="0" r="r" b="b"/>
                <a:pathLst>
                  <a:path w="80" h="659">
                    <a:moveTo>
                      <a:pt x="64" y="430"/>
                    </a:moveTo>
                    <a:lnTo>
                      <a:pt x="47" y="430"/>
                    </a:lnTo>
                    <a:lnTo>
                      <a:pt x="49" y="432"/>
                    </a:lnTo>
                    <a:lnTo>
                      <a:pt x="47" y="435"/>
                    </a:lnTo>
                    <a:lnTo>
                      <a:pt x="64" y="435"/>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07" name="Freeform 754"/>
              <p:cNvSpPr>
                <a:spLocks/>
              </p:cNvSpPr>
              <p:nvPr/>
            </p:nvSpPr>
            <p:spPr bwMode="auto">
              <a:xfrm>
                <a:off x="8706" y="4031"/>
                <a:ext cx="80" cy="659"/>
              </a:xfrm>
              <a:custGeom>
                <a:avLst/>
                <a:gdLst>
                  <a:gd name="T0" fmla="+- 0 8749 8706"/>
                  <a:gd name="T1" fmla="*/ T0 w 80"/>
                  <a:gd name="T2" fmla="+- 0 4446 4031"/>
                  <a:gd name="T3" fmla="*/ 4446 h 659"/>
                  <a:gd name="T4" fmla="+- 0 8723 8706"/>
                  <a:gd name="T5" fmla="*/ T4 w 80"/>
                  <a:gd name="T6" fmla="+- 0 4446 4031"/>
                  <a:gd name="T7" fmla="*/ 4446 h 659"/>
                  <a:gd name="T8" fmla="+- 0 8726 8706"/>
                  <a:gd name="T9" fmla="*/ T8 w 80"/>
                  <a:gd name="T10" fmla="+- 0 4449 4031"/>
                  <a:gd name="T11" fmla="*/ 4449 h 659"/>
                  <a:gd name="T12" fmla="+- 0 8723 8706"/>
                  <a:gd name="T13" fmla="*/ T12 w 80"/>
                  <a:gd name="T14" fmla="+- 0 4451 4031"/>
                  <a:gd name="T15" fmla="*/ 4451 h 659"/>
                  <a:gd name="T16" fmla="+- 0 8749 8706"/>
                  <a:gd name="T17" fmla="*/ T16 w 80"/>
                  <a:gd name="T18" fmla="+- 0 4451 4031"/>
                  <a:gd name="T19" fmla="*/ 4451 h 659"/>
                  <a:gd name="T20" fmla="+- 0 8746 8706"/>
                  <a:gd name="T21" fmla="*/ T20 w 80"/>
                  <a:gd name="T22" fmla="+- 0 4449 4031"/>
                  <a:gd name="T23" fmla="*/ 4449 h 659"/>
                  <a:gd name="T24" fmla="+- 0 8749 8706"/>
                  <a:gd name="T25" fmla="*/ T24 w 80"/>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3" y="415"/>
                    </a:moveTo>
                    <a:lnTo>
                      <a:pt x="17" y="415"/>
                    </a:lnTo>
                    <a:lnTo>
                      <a:pt x="20" y="418"/>
                    </a:lnTo>
                    <a:lnTo>
                      <a:pt x="17" y="420"/>
                    </a:lnTo>
                    <a:lnTo>
                      <a:pt x="43" y="420"/>
                    </a:lnTo>
                    <a:lnTo>
                      <a:pt x="40" y="418"/>
                    </a:lnTo>
                    <a:lnTo>
                      <a:pt x="4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08" name="Freeform 753"/>
              <p:cNvSpPr>
                <a:spLocks/>
              </p:cNvSpPr>
              <p:nvPr/>
            </p:nvSpPr>
            <p:spPr bwMode="auto">
              <a:xfrm>
                <a:off x="8706" y="4031"/>
                <a:ext cx="80" cy="659"/>
              </a:xfrm>
              <a:custGeom>
                <a:avLst/>
                <a:gdLst>
                  <a:gd name="T0" fmla="+- 0 8770 8706"/>
                  <a:gd name="T1" fmla="*/ T0 w 80"/>
                  <a:gd name="T2" fmla="+- 0 4031 4031"/>
                  <a:gd name="T3" fmla="*/ 4031 h 659"/>
                  <a:gd name="T4" fmla="+- 0 8706 8706"/>
                  <a:gd name="T5" fmla="*/ T4 w 80"/>
                  <a:gd name="T6" fmla="+- 0 4031 4031"/>
                  <a:gd name="T7" fmla="*/ 4031 h 659"/>
                  <a:gd name="T8" fmla="+- 0 8707 8706"/>
                  <a:gd name="T9" fmla="*/ T8 w 80"/>
                  <a:gd name="T10" fmla="+- 0 4033 4031"/>
                  <a:gd name="T11" fmla="*/ 4033 h 659"/>
                  <a:gd name="T12" fmla="+- 0 8707 8706"/>
                  <a:gd name="T13" fmla="*/ T12 w 80"/>
                  <a:gd name="T14" fmla="+- 0 4446 4031"/>
                  <a:gd name="T15" fmla="*/ 4446 h 659"/>
                  <a:gd name="T16" fmla="+- 0 8770 8706"/>
                  <a:gd name="T17" fmla="*/ T16 w 80"/>
                  <a:gd name="T18" fmla="+- 0 4446 4031"/>
                  <a:gd name="T19" fmla="*/ 4446 h 659"/>
                  <a:gd name="T20" fmla="+- 0 8770 8706"/>
                  <a:gd name="T21" fmla="*/ T20 w 80"/>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1" y="2"/>
                    </a:lnTo>
                    <a:lnTo>
                      <a:pt x="1"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48" name="Group 750"/>
            <p:cNvGrpSpPr>
              <a:grpSpLocks/>
            </p:cNvGrpSpPr>
            <p:nvPr/>
          </p:nvGrpSpPr>
          <p:grpSpPr bwMode="auto">
            <a:xfrm>
              <a:off x="8715" y="4461"/>
              <a:ext cx="40" cy="6"/>
              <a:chOff x="8715" y="4461"/>
              <a:chExt cx="40" cy="6"/>
            </a:xfrm>
          </p:grpSpPr>
          <p:sp>
            <p:nvSpPr>
              <p:cNvPr id="38004" name="Freeform 751"/>
              <p:cNvSpPr>
                <a:spLocks/>
              </p:cNvSpPr>
              <p:nvPr/>
            </p:nvSpPr>
            <p:spPr bwMode="auto">
              <a:xfrm>
                <a:off x="8715" y="4461"/>
                <a:ext cx="40" cy="6"/>
              </a:xfrm>
              <a:custGeom>
                <a:avLst/>
                <a:gdLst>
                  <a:gd name="T0" fmla="+- 0 8753 8715"/>
                  <a:gd name="T1" fmla="*/ T0 w 40"/>
                  <a:gd name="T2" fmla="+- 0 4461 4461"/>
                  <a:gd name="T3" fmla="*/ 4461 h 6"/>
                  <a:gd name="T4" fmla="+- 0 8717 8715"/>
                  <a:gd name="T5" fmla="*/ T4 w 40"/>
                  <a:gd name="T6" fmla="+- 0 4461 4461"/>
                  <a:gd name="T7" fmla="*/ 4461 h 6"/>
                  <a:gd name="T8" fmla="+- 0 8715 8715"/>
                  <a:gd name="T9" fmla="*/ T8 w 40"/>
                  <a:gd name="T10" fmla="+- 0 4463 4461"/>
                  <a:gd name="T11" fmla="*/ 4463 h 6"/>
                  <a:gd name="T12" fmla="+- 0 8717 8715"/>
                  <a:gd name="T13" fmla="*/ T12 w 40"/>
                  <a:gd name="T14" fmla="+- 0 4466 4461"/>
                  <a:gd name="T15" fmla="*/ 4466 h 6"/>
                  <a:gd name="T16" fmla="+- 0 8753 8715"/>
                  <a:gd name="T17" fmla="*/ T16 w 40"/>
                  <a:gd name="T18" fmla="+- 0 4466 4461"/>
                  <a:gd name="T19" fmla="*/ 4466 h 6"/>
                  <a:gd name="T20" fmla="+- 0 8755 8715"/>
                  <a:gd name="T21" fmla="*/ T20 w 40"/>
                  <a:gd name="T22" fmla="+- 0 4463 4461"/>
                  <a:gd name="T23" fmla="*/ 4463 h 6"/>
                  <a:gd name="T24" fmla="+- 0 8753 8715"/>
                  <a:gd name="T25" fmla="*/ T24 w 40"/>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8" y="0"/>
                    </a:moveTo>
                    <a:lnTo>
                      <a:pt x="2" y="0"/>
                    </a:lnTo>
                    <a:lnTo>
                      <a:pt x="0" y="2"/>
                    </a:lnTo>
                    <a:lnTo>
                      <a:pt x="2" y="5"/>
                    </a:lnTo>
                    <a:lnTo>
                      <a:pt x="38" y="5"/>
                    </a:lnTo>
                    <a:lnTo>
                      <a:pt x="40" y="2"/>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49" name="Group 748"/>
            <p:cNvGrpSpPr>
              <a:grpSpLocks/>
            </p:cNvGrpSpPr>
            <p:nvPr/>
          </p:nvGrpSpPr>
          <p:grpSpPr bwMode="auto">
            <a:xfrm>
              <a:off x="8707" y="4449"/>
              <a:ext cx="63" cy="2"/>
              <a:chOff x="8707" y="4449"/>
              <a:chExt cx="63" cy="2"/>
            </a:xfrm>
          </p:grpSpPr>
          <p:sp>
            <p:nvSpPr>
              <p:cNvPr id="38003" name="Freeform 749"/>
              <p:cNvSpPr>
                <a:spLocks/>
              </p:cNvSpPr>
              <p:nvPr/>
            </p:nvSpPr>
            <p:spPr bwMode="auto">
              <a:xfrm>
                <a:off x="8707" y="4449"/>
                <a:ext cx="63" cy="2"/>
              </a:xfrm>
              <a:custGeom>
                <a:avLst/>
                <a:gdLst>
                  <a:gd name="T0" fmla="+- 0 8707 8707"/>
                  <a:gd name="T1" fmla="*/ T0 w 63"/>
                  <a:gd name="T2" fmla="+- 0 8770 8707"/>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0" name="Group 746"/>
            <p:cNvGrpSpPr>
              <a:grpSpLocks/>
            </p:cNvGrpSpPr>
            <p:nvPr/>
          </p:nvGrpSpPr>
          <p:grpSpPr bwMode="auto">
            <a:xfrm>
              <a:off x="8706" y="4451"/>
              <a:ext cx="2" cy="238"/>
              <a:chOff x="8706" y="4451"/>
              <a:chExt cx="2" cy="238"/>
            </a:xfrm>
          </p:grpSpPr>
          <p:sp>
            <p:nvSpPr>
              <p:cNvPr id="38002" name="Freeform 747"/>
              <p:cNvSpPr>
                <a:spLocks/>
              </p:cNvSpPr>
              <p:nvPr/>
            </p:nvSpPr>
            <p:spPr bwMode="auto">
              <a:xfrm>
                <a:off x="8706"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1" name="Group 744"/>
            <p:cNvGrpSpPr>
              <a:grpSpLocks/>
            </p:cNvGrpSpPr>
            <p:nvPr/>
          </p:nvGrpSpPr>
          <p:grpSpPr bwMode="auto">
            <a:xfrm>
              <a:off x="8706" y="4031"/>
              <a:ext cx="2" cy="414"/>
              <a:chOff x="8706" y="4031"/>
              <a:chExt cx="2" cy="414"/>
            </a:xfrm>
          </p:grpSpPr>
          <p:sp>
            <p:nvSpPr>
              <p:cNvPr id="38001" name="Freeform 745"/>
              <p:cNvSpPr>
                <a:spLocks/>
              </p:cNvSpPr>
              <p:nvPr/>
            </p:nvSpPr>
            <p:spPr bwMode="auto">
              <a:xfrm>
                <a:off x="8706"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2" name="Group 741"/>
            <p:cNvGrpSpPr>
              <a:grpSpLocks/>
            </p:cNvGrpSpPr>
            <p:nvPr/>
          </p:nvGrpSpPr>
          <p:grpSpPr bwMode="auto">
            <a:xfrm>
              <a:off x="8705" y="4449"/>
              <a:ext cx="3" cy="2"/>
              <a:chOff x="8705" y="4449"/>
              <a:chExt cx="3" cy="2"/>
            </a:xfrm>
          </p:grpSpPr>
          <p:sp>
            <p:nvSpPr>
              <p:cNvPr id="37999" name="Freeform 743"/>
              <p:cNvSpPr>
                <a:spLocks/>
              </p:cNvSpPr>
              <p:nvPr/>
            </p:nvSpPr>
            <p:spPr bwMode="auto">
              <a:xfrm>
                <a:off x="8705" y="4449"/>
                <a:ext cx="3" cy="2"/>
              </a:xfrm>
              <a:custGeom>
                <a:avLst/>
                <a:gdLst>
                  <a:gd name="T0" fmla="+- 0 8705 8705"/>
                  <a:gd name="T1" fmla="*/ T0 w 3"/>
                  <a:gd name="T2" fmla="+- 0 8707 8705"/>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000" name="Picture 74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9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53" name="Group 739"/>
            <p:cNvGrpSpPr>
              <a:grpSpLocks/>
            </p:cNvGrpSpPr>
            <p:nvPr/>
          </p:nvGrpSpPr>
          <p:grpSpPr bwMode="auto">
            <a:xfrm>
              <a:off x="8690" y="4019"/>
              <a:ext cx="3" cy="656"/>
              <a:chOff x="8690" y="4019"/>
              <a:chExt cx="3" cy="656"/>
            </a:xfrm>
          </p:grpSpPr>
          <p:sp>
            <p:nvSpPr>
              <p:cNvPr id="37998" name="Freeform 740"/>
              <p:cNvSpPr>
                <a:spLocks/>
              </p:cNvSpPr>
              <p:nvPr/>
            </p:nvSpPr>
            <p:spPr bwMode="auto">
              <a:xfrm>
                <a:off x="8690" y="4019"/>
                <a:ext cx="3" cy="656"/>
              </a:xfrm>
              <a:custGeom>
                <a:avLst/>
                <a:gdLst>
                  <a:gd name="T0" fmla="+- 0 8690 8690"/>
                  <a:gd name="T1" fmla="*/ T0 w 3"/>
                  <a:gd name="T2" fmla="+- 0 4675 4019"/>
                  <a:gd name="T3" fmla="*/ 4675 h 656"/>
                  <a:gd name="T4" fmla="+- 0 8693 8690"/>
                  <a:gd name="T5" fmla="*/ T4 w 3"/>
                  <a:gd name="T6" fmla="+- 0 4675 4019"/>
                  <a:gd name="T7" fmla="*/ 4675 h 656"/>
                  <a:gd name="T8" fmla="+- 0 8693 8690"/>
                  <a:gd name="T9" fmla="*/ T8 w 3"/>
                  <a:gd name="T10" fmla="+- 0 4019 4019"/>
                  <a:gd name="T11" fmla="*/ 4019 h 656"/>
                  <a:gd name="T12" fmla="+- 0 8690 8690"/>
                  <a:gd name="T13" fmla="*/ T12 w 3"/>
                  <a:gd name="T14" fmla="+- 0 4019 4019"/>
                  <a:gd name="T15" fmla="*/ 4019 h 656"/>
                  <a:gd name="T16" fmla="+- 0 8690 869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54" name="Group 737"/>
            <p:cNvGrpSpPr>
              <a:grpSpLocks/>
            </p:cNvGrpSpPr>
            <p:nvPr/>
          </p:nvGrpSpPr>
          <p:grpSpPr bwMode="auto">
            <a:xfrm>
              <a:off x="8690" y="4018"/>
              <a:ext cx="82" cy="2"/>
              <a:chOff x="8690" y="4018"/>
              <a:chExt cx="82" cy="2"/>
            </a:xfrm>
          </p:grpSpPr>
          <p:sp>
            <p:nvSpPr>
              <p:cNvPr id="37997" name="Freeform 738"/>
              <p:cNvSpPr>
                <a:spLocks/>
              </p:cNvSpPr>
              <p:nvPr/>
            </p:nvSpPr>
            <p:spPr bwMode="auto">
              <a:xfrm>
                <a:off x="8690" y="4018"/>
                <a:ext cx="82" cy="2"/>
              </a:xfrm>
              <a:custGeom>
                <a:avLst/>
                <a:gdLst>
                  <a:gd name="T0" fmla="+- 0 8690 8690"/>
                  <a:gd name="T1" fmla="*/ T0 w 82"/>
                  <a:gd name="T2" fmla="+- 0 8772 869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5" name="Group 735"/>
            <p:cNvGrpSpPr>
              <a:grpSpLocks/>
            </p:cNvGrpSpPr>
            <p:nvPr/>
          </p:nvGrpSpPr>
          <p:grpSpPr bwMode="auto">
            <a:xfrm>
              <a:off x="8692" y="4674"/>
              <a:ext cx="80" cy="2"/>
              <a:chOff x="8692" y="4674"/>
              <a:chExt cx="80" cy="2"/>
            </a:xfrm>
          </p:grpSpPr>
          <p:sp>
            <p:nvSpPr>
              <p:cNvPr id="37996" name="Freeform 736"/>
              <p:cNvSpPr>
                <a:spLocks/>
              </p:cNvSpPr>
              <p:nvPr/>
            </p:nvSpPr>
            <p:spPr bwMode="auto">
              <a:xfrm>
                <a:off x="8692" y="4674"/>
                <a:ext cx="80" cy="2"/>
              </a:xfrm>
              <a:custGeom>
                <a:avLst/>
                <a:gdLst>
                  <a:gd name="T0" fmla="+- 0 8692 8692"/>
                  <a:gd name="T1" fmla="*/ T0 w 80"/>
                  <a:gd name="T2" fmla="+- 0 8772 86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6" name="Group 733"/>
            <p:cNvGrpSpPr>
              <a:grpSpLocks/>
            </p:cNvGrpSpPr>
            <p:nvPr/>
          </p:nvGrpSpPr>
          <p:grpSpPr bwMode="auto">
            <a:xfrm>
              <a:off x="8693" y="4672"/>
              <a:ext cx="80" cy="2"/>
              <a:chOff x="8693" y="4672"/>
              <a:chExt cx="80" cy="2"/>
            </a:xfrm>
          </p:grpSpPr>
          <p:sp>
            <p:nvSpPr>
              <p:cNvPr id="37995" name="Freeform 734"/>
              <p:cNvSpPr>
                <a:spLocks/>
              </p:cNvSpPr>
              <p:nvPr/>
            </p:nvSpPr>
            <p:spPr bwMode="auto">
              <a:xfrm>
                <a:off x="8693" y="4672"/>
                <a:ext cx="80" cy="2"/>
              </a:xfrm>
              <a:custGeom>
                <a:avLst/>
                <a:gdLst>
                  <a:gd name="T0" fmla="+- 0 8693 8693"/>
                  <a:gd name="T1" fmla="*/ T0 w 80"/>
                  <a:gd name="T2" fmla="+- 0 8772 869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7" name="Group 728"/>
            <p:cNvGrpSpPr>
              <a:grpSpLocks/>
            </p:cNvGrpSpPr>
            <p:nvPr/>
          </p:nvGrpSpPr>
          <p:grpSpPr bwMode="auto">
            <a:xfrm>
              <a:off x="8716" y="4310"/>
              <a:ext cx="43" cy="68"/>
              <a:chOff x="8716" y="4310"/>
              <a:chExt cx="43" cy="68"/>
            </a:xfrm>
          </p:grpSpPr>
          <p:sp>
            <p:nvSpPr>
              <p:cNvPr id="37991" name="Freeform 732"/>
              <p:cNvSpPr>
                <a:spLocks/>
              </p:cNvSpPr>
              <p:nvPr/>
            </p:nvSpPr>
            <p:spPr bwMode="auto">
              <a:xfrm>
                <a:off x="8716" y="4310"/>
                <a:ext cx="43" cy="68"/>
              </a:xfrm>
              <a:custGeom>
                <a:avLst/>
                <a:gdLst>
                  <a:gd name="T0" fmla="+- 0 8719 8716"/>
                  <a:gd name="T1" fmla="*/ T0 w 43"/>
                  <a:gd name="T2" fmla="+- 0 4368 4310"/>
                  <a:gd name="T3" fmla="*/ 4368 h 68"/>
                  <a:gd name="T4" fmla="+- 0 8719 8716"/>
                  <a:gd name="T5" fmla="*/ T4 w 43"/>
                  <a:gd name="T6" fmla="+- 0 4368 4310"/>
                  <a:gd name="T7" fmla="*/ 4368 h 68"/>
                  <a:gd name="T8" fmla="+- 0 8718 8716"/>
                  <a:gd name="T9" fmla="*/ T8 w 43"/>
                  <a:gd name="T10" fmla="+- 0 4368 4310"/>
                  <a:gd name="T11" fmla="*/ 4368 h 68"/>
                  <a:gd name="T12" fmla="+- 0 8718 8716"/>
                  <a:gd name="T13" fmla="*/ T12 w 43"/>
                  <a:gd name="T14" fmla="+- 0 4369 4310"/>
                  <a:gd name="T15" fmla="*/ 4369 h 68"/>
                  <a:gd name="T16" fmla="+- 0 8718 8716"/>
                  <a:gd name="T17" fmla="*/ T16 w 43"/>
                  <a:gd name="T18" fmla="+- 0 4371 4310"/>
                  <a:gd name="T19" fmla="*/ 4371 h 68"/>
                  <a:gd name="T20" fmla="+- 0 8718 8716"/>
                  <a:gd name="T21" fmla="*/ T20 w 43"/>
                  <a:gd name="T22" fmla="+- 0 4373 4310"/>
                  <a:gd name="T23" fmla="*/ 4373 h 68"/>
                  <a:gd name="T24" fmla="+- 0 8731 8716"/>
                  <a:gd name="T25" fmla="*/ T24 w 43"/>
                  <a:gd name="T26" fmla="+- 0 4377 4310"/>
                  <a:gd name="T27" fmla="*/ 4377 h 68"/>
                  <a:gd name="T28" fmla="+- 0 8735 8716"/>
                  <a:gd name="T29" fmla="*/ T28 w 43"/>
                  <a:gd name="T30" fmla="+- 0 4377 4310"/>
                  <a:gd name="T31" fmla="*/ 4377 h 68"/>
                  <a:gd name="T32" fmla="+- 0 8738 8716"/>
                  <a:gd name="T33" fmla="*/ T32 w 43"/>
                  <a:gd name="T34" fmla="+- 0 4377 4310"/>
                  <a:gd name="T35" fmla="*/ 4377 h 68"/>
                  <a:gd name="T36" fmla="+- 0 8743 8716"/>
                  <a:gd name="T37" fmla="*/ T36 w 43"/>
                  <a:gd name="T38" fmla="+- 0 4375 4310"/>
                  <a:gd name="T39" fmla="*/ 4375 h 68"/>
                  <a:gd name="T40" fmla="+- 0 8746 8716"/>
                  <a:gd name="T41" fmla="*/ T40 w 43"/>
                  <a:gd name="T42" fmla="+- 0 4373 4310"/>
                  <a:gd name="T43" fmla="*/ 4373 h 68"/>
                  <a:gd name="T44" fmla="+- 0 8750 8716"/>
                  <a:gd name="T45" fmla="*/ T44 w 43"/>
                  <a:gd name="T46" fmla="+- 0 4370 4310"/>
                  <a:gd name="T47" fmla="*/ 4370 h 68"/>
                  <a:gd name="T48" fmla="+- 0 8731 8716"/>
                  <a:gd name="T49" fmla="*/ T48 w 43"/>
                  <a:gd name="T50" fmla="+- 0 4370 4310"/>
                  <a:gd name="T51" fmla="*/ 4370 h 68"/>
                  <a:gd name="T52" fmla="+- 0 8727 8716"/>
                  <a:gd name="T53" fmla="*/ T52 w 43"/>
                  <a:gd name="T54" fmla="+- 0 4370 4310"/>
                  <a:gd name="T55" fmla="*/ 4370 h 68"/>
                  <a:gd name="T56" fmla="+- 0 8723 8716"/>
                  <a:gd name="T57" fmla="*/ T56 w 43"/>
                  <a:gd name="T58" fmla="+- 0 4369 4310"/>
                  <a:gd name="T59" fmla="*/ 4369 h 68"/>
                  <a:gd name="T60" fmla="+- 0 8721 8716"/>
                  <a:gd name="T61" fmla="*/ T60 w 43"/>
                  <a:gd name="T62" fmla="+- 0 4368 4310"/>
                  <a:gd name="T63" fmla="*/ 4368 h 68"/>
                  <a:gd name="T64" fmla="+- 0 8719 8716"/>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7" y="65"/>
                    </a:lnTo>
                    <a:lnTo>
                      <a:pt x="30" y="63"/>
                    </a:lnTo>
                    <a:lnTo>
                      <a:pt x="34"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92" name="Freeform 731"/>
              <p:cNvSpPr>
                <a:spLocks/>
              </p:cNvSpPr>
              <p:nvPr/>
            </p:nvSpPr>
            <p:spPr bwMode="auto">
              <a:xfrm>
                <a:off x="8716" y="4310"/>
                <a:ext cx="43" cy="68"/>
              </a:xfrm>
              <a:custGeom>
                <a:avLst/>
                <a:gdLst>
                  <a:gd name="T0" fmla="+- 0 8758 8716"/>
                  <a:gd name="T1" fmla="*/ T0 w 43"/>
                  <a:gd name="T2" fmla="+- 0 4347 4310"/>
                  <a:gd name="T3" fmla="*/ 4347 h 68"/>
                  <a:gd name="T4" fmla="+- 0 8750 8716"/>
                  <a:gd name="T5" fmla="*/ T4 w 43"/>
                  <a:gd name="T6" fmla="+- 0 4347 4310"/>
                  <a:gd name="T7" fmla="*/ 4347 h 68"/>
                  <a:gd name="T8" fmla="+- 0 8750 8716"/>
                  <a:gd name="T9" fmla="*/ T8 w 43"/>
                  <a:gd name="T10" fmla="+- 0 4351 4310"/>
                  <a:gd name="T11" fmla="*/ 4351 h 68"/>
                  <a:gd name="T12" fmla="+- 0 8749 8716"/>
                  <a:gd name="T13" fmla="*/ T12 w 43"/>
                  <a:gd name="T14" fmla="+- 0 4353 4310"/>
                  <a:gd name="T15" fmla="*/ 4353 h 68"/>
                  <a:gd name="T16" fmla="+- 0 8735 8716"/>
                  <a:gd name="T17" fmla="*/ T16 w 43"/>
                  <a:gd name="T18" fmla="+- 0 4370 4310"/>
                  <a:gd name="T19" fmla="*/ 4370 h 68"/>
                  <a:gd name="T20" fmla="+- 0 8750 8716"/>
                  <a:gd name="T21" fmla="*/ T20 w 43"/>
                  <a:gd name="T22" fmla="+- 0 4370 4310"/>
                  <a:gd name="T23" fmla="*/ 4370 h 68"/>
                  <a:gd name="T24" fmla="+- 0 8750 8716"/>
                  <a:gd name="T25" fmla="*/ T24 w 43"/>
                  <a:gd name="T26" fmla="+- 0 4370 4310"/>
                  <a:gd name="T27" fmla="*/ 4370 h 68"/>
                  <a:gd name="T28" fmla="+- 0 8752 8716"/>
                  <a:gd name="T29" fmla="*/ T28 w 43"/>
                  <a:gd name="T30" fmla="+- 0 4368 4310"/>
                  <a:gd name="T31" fmla="*/ 4368 h 68"/>
                  <a:gd name="T32" fmla="+- 0 8753 8716"/>
                  <a:gd name="T33" fmla="*/ T32 w 43"/>
                  <a:gd name="T34" fmla="+- 0 4365 4310"/>
                  <a:gd name="T35" fmla="*/ 4365 h 68"/>
                  <a:gd name="T36" fmla="+- 0 8754 8716"/>
                  <a:gd name="T37" fmla="*/ T36 w 43"/>
                  <a:gd name="T38" fmla="+- 0 4363 4310"/>
                  <a:gd name="T39" fmla="*/ 4363 h 68"/>
                  <a:gd name="T40" fmla="+- 0 8755 8716"/>
                  <a:gd name="T41" fmla="*/ T40 w 43"/>
                  <a:gd name="T42" fmla="+- 0 4360 4310"/>
                  <a:gd name="T43" fmla="*/ 4360 h 68"/>
                  <a:gd name="T44" fmla="+- 0 8757 8716"/>
                  <a:gd name="T45" fmla="*/ T44 w 43"/>
                  <a:gd name="T46" fmla="+- 0 4355 4310"/>
                  <a:gd name="T47" fmla="*/ 4355 h 68"/>
                  <a:gd name="T48" fmla="+- 0 8758 8716"/>
                  <a:gd name="T49" fmla="*/ T48 w 43"/>
                  <a:gd name="T50" fmla="+- 0 4352 4310"/>
                  <a:gd name="T51" fmla="*/ 4352 h 68"/>
                  <a:gd name="T52" fmla="+- 0 8758 8716"/>
                  <a:gd name="T53" fmla="*/ T52 w 43"/>
                  <a:gd name="T54" fmla="+- 0 4347 4310"/>
                  <a:gd name="T55" fmla="*/ 434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43" h="68">
                    <a:moveTo>
                      <a:pt x="42" y="37"/>
                    </a:moveTo>
                    <a:lnTo>
                      <a:pt x="34" y="37"/>
                    </a:lnTo>
                    <a:lnTo>
                      <a:pt x="34" y="41"/>
                    </a:lnTo>
                    <a:lnTo>
                      <a:pt x="33" y="43"/>
                    </a:lnTo>
                    <a:lnTo>
                      <a:pt x="19" y="60"/>
                    </a:lnTo>
                    <a:lnTo>
                      <a:pt x="34" y="60"/>
                    </a:lnTo>
                    <a:lnTo>
                      <a:pt x="36" y="58"/>
                    </a:lnTo>
                    <a:lnTo>
                      <a:pt x="37" y="55"/>
                    </a:lnTo>
                    <a:lnTo>
                      <a:pt x="38" y="53"/>
                    </a:lnTo>
                    <a:lnTo>
                      <a:pt x="39" y="50"/>
                    </a:lnTo>
                    <a:lnTo>
                      <a:pt x="41" y="45"/>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93" name="Freeform 730"/>
              <p:cNvSpPr>
                <a:spLocks/>
              </p:cNvSpPr>
              <p:nvPr/>
            </p:nvSpPr>
            <p:spPr bwMode="auto">
              <a:xfrm>
                <a:off x="8716" y="4310"/>
                <a:ext cx="43" cy="68"/>
              </a:xfrm>
              <a:custGeom>
                <a:avLst/>
                <a:gdLst>
                  <a:gd name="T0" fmla="+- 0 8740 8716"/>
                  <a:gd name="T1" fmla="*/ T0 w 43"/>
                  <a:gd name="T2" fmla="+- 0 4310 4310"/>
                  <a:gd name="T3" fmla="*/ 4310 h 68"/>
                  <a:gd name="T4" fmla="+- 0 8734 8716"/>
                  <a:gd name="T5" fmla="*/ T4 w 43"/>
                  <a:gd name="T6" fmla="+- 0 4310 4310"/>
                  <a:gd name="T7" fmla="*/ 4310 h 68"/>
                  <a:gd name="T8" fmla="+- 0 8731 8716"/>
                  <a:gd name="T9" fmla="*/ T8 w 43"/>
                  <a:gd name="T10" fmla="+- 0 4310 4310"/>
                  <a:gd name="T11" fmla="*/ 4310 h 68"/>
                  <a:gd name="T12" fmla="+- 0 8716 8716"/>
                  <a:gd name="T13" fmla="*/ T12 w 43"/>
                  <a:gd name="T14" fmla="+- 0 4335 4310"/>
                  <a:gd name="T15" fmla="*/ 4335 h 68"/>
                  <a:gd name="T16" fmla="+- 0 8716 8716"/>
                  <a:gd name="T17" fmla="*/ T16 w 43"/>
                  <a:gd name="T18" fmla="+- 0 4337 4310"/>
                  <a:gd name="T19" fmla="*/ 4337 h 68"/>
                  <a:gd name="T20" fmla="+- 0 8731 8716"/>
                  <a:gd name="T21" fmla="*/ T20 w 43"/>
                  <a:gd name="T22" fmla="+- 0 4351 4310"/>
                  <a:gd name="T23" fmla="*/ 4351 h 68"/>
                  <a:gd name="T24" fmla="+- 0 8738 8716"/>
                  <a:gd name="T25" fmla="*/ T24 w 43"/>
                  <a:gd name="T26" fmla="+- 0 4351 4310"/>
                  <a:gd name="T27" fmla="*/ 4351 h 68"/>
                  <a:gd name="T28" fmla="+- 0 8741 8716"/>
                  <a:gd name="T29" fmla="*/ T28 w 43"/>
                  <a:gd name="T30" fmla="+- 0 4350 4310"/>
                  <a:gd name="T31" fmla="*/ 4350 h 68"/>
                  <a:gd name="T32" fmla="+- 0 8746 8716"/>
                  <a:gd name="T33" fmla="*/ T32 w 43"/>
                  <a:gd name="T34" fmla="+- 0 4349 4310"/>
                  <a:gd name="T35" fmla="*/ 4349 h 68"/>
                  <a:gd name="T36" fmla="+- 0 8748 8716"/>
                  <a:gd name="T37" fmla="*/ T36 w 43"/>
                  <a:gd name="T38" fmla="+- 0 4348 4310"/>
                  <a:gd name="T39" fmla="*/ 4348 h 68"/>
                  <a:gd name="T40" fmla="+- 0 8750 8716"/>
                  <a:gd name="T41" fmla="*/ T40 w 43"/>
                  <a:gd name="T42" fmla="+- 0 4347 4310"/>
                  <a:gd name="T43" fmla="*/ 4347 h 68"/>
                  <a:gd name="T44" fmla="+- 0 8758 8716"/>
                  <a:gd name="T45" fmla="*/ T44 w 43"/>
                  <a:gd name="T46" fmla="+- 0 4347 4310"/>
                  <a:gd name="T47" fmla="*/ 4347 h 68"/>
                  <a:gd name="T48" fmla="+- 0 8758 8716"/>
                  <a:gd name="T49" fmla="*/ T48 w 43"/>
                  <a:gd name="T50" fmla="+- 0 4344 4310"/>
                  <a:gd name="T51" fmla="*/ 4344 h 68"/>
                  <a:gd name="T52" fmla="+- 0 8734 8716"/>
                  <a:gd name="T53" fmla="*/ T52 w 43"/>
                  <a:gd name="T54" fmla="+- 0 4344 4310"/>
                  <a:gd name="T55" fmla="*/ 4344 h 68"/>
                  <a:gd name="T56" fmla="+- 0 8732 8716"/>
                  <a:gd name="T57" fmla="*/ T56 w 43"/>
                  <a:gd name="T58" fmla="+- 0 4344 4310"/>
                  <a:gd name="T59" fmla="*/ 4344 h 68"/>
                  <a:gd name="T60" fmla="+- 0 8725 8716"/>
                  <a:gd name="T61" fmla="*/ T60 w 43"/>
                  <a:gd name="T62" fmla="+- 0 4334 4310"/>
                  <a:gd name="T63" fmla="*/ 4334 h 68"/>
                  <a:gd name="T64" fmla="+- 0 8725 8716"/>
                  <a:gd name="T65" fmla="*/ T64 w 43"/>
                  <a:gd name="T66" fmla="+- 0 4328 4310"/>
                  <a:gd name="T67" fmla="*/ 4328 h 68"/>
                  <a:gd name="T68" fmla="+- 0 8735 8716"/>
                  <a:gd name="T69" fmla="*/ T68 w 43"/>
                  <a:gd name="T70" fmla="+- 0 4316 4310"/>
                  <a:gd name="T71" fmla="*/ 4316 h 68"/>
                  <a:gd name="T72" fmla="+- 0 8753 8716"/>
                  <a:gd name="T73" fmla="*/ T72 w 43"/>
                  <a:gd name="T74" fmla="+- 0 4316 4310"/>
                  <a:gd name="T75" fmla="*/ 4316 h 68"/>
                  <a:gd name="T76" fmla="+- 0 8752 8716"/>
                  <a:gd name="T77" fmla="*/ T76 w 43"/>
                  <a:gd name="T78" fmla="+- 0 4315 4310"/>
                  <a:gd name="T79" fmla="*/ 4315 h 68"/>
                  <a:gd name="T80" fmla="+- 0 8749 8716"/>
                  <a:gd name="T81" fmla="*/ T80 w 43"/>
                  <a:gd name="T82" fmla="+- 0 4312 4310"/>
                  <a:gd name="T83" fmla="*/ 4312 h 68"/>
                  <a:gd name="T84" fmla="+- 0 8747 8716"/>
                  <a:gd name="T85" fmla="*/ T84 w 43"/>
                  <a:gd name="T86" fmla="+- 0 4311 4310"/>
                  <a:gd name="T87" fmla="*/ 4311 h 68"/>
                  <a:gd name="T88" fmla="+- 0 8743 8716"/>
                  <a:gd name="T89" fmla="*/ T88 w 43"/>
                  <a:gd name="T90" fmla="+- 0 4310 4310"/>
                  <a:gd name="T91" fmla="*/ 4310 h 68"/>
                  <a:gd name="T92" fmla="+- 0 8740 8716"/>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5"/>
                    </a:lnTo>
                    <a:lnTo>
                      <a:pt x="0" y="27"/>
                    </a:lnTo>
                    <a:lnTo>
                      <a:pt x="15" y="41"/>
                    </a:lnTo>
                    <a:lnTo>
                      <a:pt x="22" y="41"/>
                    </a:lnTo>
                    <a:lnTo>
                      <a:pt x="25" y="40"/>
                    </a:lnTo>
                    <a:lnTo>
                      <a:pt x="30" y="39"/>
                    </a:lnTo>
                    <a:lnTo>
                      <a:pt x="32" y="38"/>
                    </a:lnTo>
                    <a:lnTo>
                      <a:pt x="34" y="37"/>
                    </a:lnTo>
                    <a:lnTo>
                      <a:pt x="42" y="37"/>
                    </a:lnTo>
                    <a:lnTo>
                      <a:pt x="42" y="34"/>
                    </a:lnTo>
                    <a:lnTo>
                      <a:pt x="18" y="34"/>
                    </a:lnTo>
                    <a:lnTo>
                      <a:pt x="16" y="34"/>
                    </a:lnTo>
                    <a:lnTo>
                      <a:pt x="9" y="24"/>
                    </a:lnTo>
                    <a:lnTo>
                      <a:pt x="9" y="18"/>
                    </a:lnTo>
                    <a:lnTo>
                      <a:pt x="19" y="6"/>
                    </a:lnTo>
                    <a:lnTo>
                      <a:pt x="37" y="6"/>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94" name="Freeform 729"/>
              <p:cNvSpPr>
                <a:spLocks/>
              </p:cNvSpPr>
              <p:nvPr/>
            </p:nvSpPr>
            <p:spPr bwMode="auto">
              <a:xfrm>
                <a:off x="8716" y="4310"/>
                <a:ext cx="43" cy="68"/>
              </a:xfrm>
              <a:custGeom>
                <a:avLst/>
                <a:gdLst>
                  <a:gd name="T0" fmla="+- 0 8753 8716"/>
                  <a:gd name="T1" fmla="*/ T0 w 43"/>
                  <a:gd name="T2" fmla="+- 0 4316 4310"/>
                  <a:gd name="T3" fmla="*/ 4316 h 68"/>
                  <a:gd name="T4" fmla="+- 0 8739 8716"/>
                  <a:gd name="T5" fmla="*/ T4 w 43"/>
                  <a:gd name="T6" fmla="+- 0 4316 4310"/>
                  <a:gd name="T7" fmla="*/ 4316 h 68"/>
                  <a:gd name="T8" fmla="+- 0 8741 8716"/>
                  <a:gd name="T9" fmla="*/ T8 w 43"/>
                  <a:gd name="T10" fmla="+- 0 4317 4310"/>
                  <a:gd name="T11" fmla="*/ 4317 h 68"/>
                  <a:gd name="T12" fmla="+- 0 8744 8716"/>
                  <a:gd name="T13" fmla="*/ T12 w 43"/>
                  <a:gd name="T14" fmla="+- 0 4319 4310"/>
                  <a:gd name="T15" fmla="*/ 4319 h 68"/>
                  <a:gd name="T16" fmla="+- 0 8750 8716"/>
                  <a:gd name="T17" fmla="*/ T16 w 43"/>
                  <a:gd name="T18" fmla="+- 0 4340 4310"/>
                  <a:gd name="T19" fmla="*/ 4340 h 68"/>
                  <a:gd name="T20" fmla="+- 0 8748 8716"/>
                  <a:gd name="T21" fmla="*/ T20 w 43"/>
                  <a:gd name="T22" fmla="+- 0 4341 4310"/>
                  <a:gd name="T23" fmla="*/ 4341 h 68"/>
                  <a:gd name="T24" fmla="+- 0 8746 8716"/>
                  <a:gd name="T25" fmla="*/ T24 w 43"/>
                  <a:gd name="T26" fmla="+- 0 4342 4310"/>
                  <a:gd name="T27" fmla="*/ 4342 h 68"/>
                  <a:gd name="T28" fmla="+- 0 8741 8716"/>
                  <a:gd name="T29" fmla="*/ T28 w 43"/>
                  <a:gd name="T30" fmla="+- 0 4344 4310"/>
                  <a:gd name="T31" fmla="*/ 4344 h 68"/>
                  <a:gd name="T32" fmla="+- 0 8739 8716"/>
                  <a:gd name="T33" fmla="*/ T32 w 43"/>
                  <a:gd name="T34" fmla="+- 0 4344 4310"/>
                  <a:gd name="T35" fmla="*/ 4344 h 68"/>
                  <a:gd name="T36" fmla="+- 0 8758 8716"/>
                  <a:gd name="T37" fmla="*/ T36 w 43"/>
                  <a:gd name="T38" fmla="+- 0 4344 4310"/>
                  <a:gd name="T39" fmla="*/ 4344 h 68"/>
                  <a:gd name="T40" fmla="+- 0 8755 8716"/>
                  <a:gd name="T41" fmla="*/ T40 w 43"/>
                  <a:gd name="T42" fmla="+- 0 4320 4310"/>
                  <a:gd name="T43" fmla="*/ 4320 h 68"/>
                  <a:gd name="T44" fmla="+- 0 8753 8716"/>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5" y="7"/>
                    </a:lnTo>
                    <a:lnTo>
                      <a:pt x="28" y="9"/>
                    </a:lnTo>
                    <a:lnTo>
                      <a:pt x="34"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58" name="Group 726"/>
            <p:cNvGrpSpPr>
              <a:grpSpLocks/>
            </p:cNvGrpSpPr>
            <p:nvPr/>
          </p:nvGrpSpPr>
          <p:grpSpPr bwMode="auto">
            <a:xfrm>
              <a:off x="8785" y="4674"/>
              <a:ext cx="74" cy="15"/>
              <a:chOff x="8785" y="4674"/>
              <a:chExt cx="74" cy="15"/>
            </a:xfrm>
          </p:grpSpPr>
          <p:sp>
            <p:nvSpPr>
              <p:cNvPr id="37990" name="Freeform 727"/>
              <p:cNvSpPr>
                <a:spLocks/>
              </p:cNvSpPr>
              <p:nvPr/>
            </p:nvSpPr>
            <p:spPr bwMode="auto">
              <a:xfrm>
                <a:off x="8785" y="4674"/>
                <a:ext cx="74" cy="15"/>
              </a:xfrm>
              <a:custGeom>
                <a:avLst/>
                <a:gdLst>
                  <a:gd name="T0" fmla="+- 0 8858 8785"/>
                  <a:gd name="T1" fmla="*/ T0 w 74"/>
                  <a:gd name="T2" fmla="+- 0 4674 4674"/>
                  <a:gd name="T3" fmla="*/ 4674 h 15"/>
                  <a:gd name="T4" fmla="+- 0 8787 8785"/>
                  <a:gd name="T5" fmla="*/ T4 w 74"/>
                  <a:gd name="T6" fmla="+- 0 4674 4674"/>
                  <a:gd name="T7" fmla="*/ 4674 h 15"/>
                  <a:gd name="T8" fmla="+- 0 8787 8785"/>
                  <a:gd name="T9" fmla="*/ T8 w 74"/>
                  <a:gd name="T10" fmla="+- 0 4688 4674"/>
                  <a:gd name="T11" fmla="*/ 4688 h 15"/>
                  <a:gd name="T12" fmla="+- 0 8785 8785"/>
                  <a:gd name="T13" fmla="*/ T12 w 74"/>
                  <a:gd name="T14" fmla="+- 0 4689 4674"/>
                  <a:gd name="T15" fmla="*/ 4689 h 15"/>
                  <a:gd name="T16" fmla="+- 0 8859 8785"/>
                  <a:gd name="T17" fmla="*/ T16 w 74"/>
                  <a:gd name="T18" fmla="+- 0 4689 4674"/>
                  <a:gd name="T19" fmla="*/ 4689 h 15"/>
                  <a:gd name="T20" fmla="+- 0 8858 8785"/>
                  <a:gd name="T21" fmla="*/ T20 w 74"/>
                  <a:gd name="T22" fmla="+- 0 4688 4674"/>
                  <a:gd name="T23" fmla="*/ 4688 h 15"/>
                  <a:gd name="T24" fmla="+- 0 8858 8785"/>
                  <a:gd name="T25" fmla="*/ T24 w 74"/>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74" h="15">
                    <a:moveTo>
                      <a:pt x="73" y="0"/>
                    </a:moveTo>
                    <a:lnTo>
                      <a:pt x="2" y="0"/>
                    </a:lnTo>
                    <a:lnTo>
                      <a:pt x="2" y="14"/>
                    </a:lnTo>
                    <a:lnTo>
                      <a:pt x="0" y="15"/>
                    </a:lnTo>
                    <a:lnTo>
                      <a:pt x="74" y="15"/>
                    </a:lnTo>
                    <a:lnTo>
                      <a:pt x="73" y="14"/>
                    </a:lnTo>
                    <a:lnTo>
                      <a:pt x="7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59" name="Group 723"/>
            <p:cNvGrpSpPr>
              <a:grpSpLocks/>
            </p:cNvGrpSpPr>
            <p:nvPr/>
          </p:nvGrpSpPr>
          <p:grpSpPr bwMode="auto">
            <a:xfrm>
              <a:off x="8784" y="4674"/>
              <a:ext cx="3" cy="15"/>
              <a:chOff x="8784" y="4674"/>
              <a:chExt cx="3" cy="15"/>
            </a:xfrm>
          </p:grpSpPr>
          <p:sp>
            <p:nvSpPr>
              <p:cNvPr id="37988" name="Freeform 725"/>
              <p:cNvSpPr>
                <a:spLocks/>
              </p:cNvSpPr>
              <p:nvPr/>
            </p:nvSpPr>
            <p:spPr bwMode="auto">
              <a:xfrm>
                <a:off x="8784" y="4674"/>
                <a:ext cx="3" cy="15"/>
              </a:xfrm>
              <a:custGeom>
                <a:avLst/>
                <a:gdLst>
                  <a:gd name="T0" fmla="+- 0 8787 8784"/>
                  <a:gd name="T1" fmla="*/ T0 w 3"/>
                  <a:gd name="T2" fmla="+- 0 4674 4674"/>
                  <a:gd name="T3" fmla="*/ 4674 h 15"/>
                  <a:gd name="T4" fmla="+- 0 8784 8784"/>
                  <a:gd name="T5" fmla="*/ T4 w 3"/>
                  <a:gd name="T6" fmla="+- 0 4674 4674"/>
                  <a:gd name="T7" fmla="*/ 4674 h 15"/>
                  <a:gd name="T8" fmla="+- 0 8784 8784"/>
                  <a:gd name="T9" fmla="*/ T8 w 3"/>
                  <a:gd name="T10" fmla="+- 0 4688 4674"/>
                  <a:gd name="T11" fmla="*/ 4688 h 15"/>
                  <a:gd name="T12" fmla="+- 0 8785 8784"/>
                  <a:gd name="T13" fmla="*/ T12 w 3"/>
                  <a:gd name="T14" fmla="+- 0 4689 4674"/>
                  <a:gd name="T15" fmla="*/ 4689 h 15"/>
                  <a:gd name="T16" fmla="+- 0 8787 8784"/>
                  <a:gd name="T17" fmla="*/ T16 w 3"/>
                  <a:gd name="T18" fmla="+- 0 4688 4674"/>
                  <a:gd name="T19" fmla="*/ 4688 h 15"/>
                  <a:gd name="T20" fmla="+- 0 8787 8784"/>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89" name="Picture 7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72" y="4019"/>
                <a:ext cx="71"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60" name="Group 721"/>
            <p:cNvGrpSpPr>
              <a:grpSpLocks/>
            </p:cNvGrpSpPr>
            <p:nvPr/>
          </p:nvGrpSpPr>
          <p:grpSpPr bwMode="auto">
            <a:xfrm>
              <a:off x="8770" y="4019"/>
              <a:ext cx="3" cy="656"/>
              <a:chOff x="8770" y="4019"/>
              <a:chExt cx="3" cy="656"/>
            </a:xfrm>
          </p:grpSpPr>
          <p:sp>
            <p:nvSpPr>
              <p:cNvPr id="37987" name="Freeform 722"/>
              <p:cNvSpPr>
                <a:spLocks/>
              </p:cNvSpPr>
              <p:nvPr/>
            </p:nvSpPr>
            <p:spPr bwMode="auto">
              <a:xfrm>
                <a:off x="8770" y="4019"/>
                <a:ext cx="3" cy="656"/>
              </a:xfrm>
              <a:custGeom>
                <a:avLst/>
                <a:gdLst>
                  <a:gd name="T0" fmla="+- 0 8770 8770"/>
                  <a:gd name="T1" fmla="*/ T0 w 3"/>
                  <a:gd name="T2" fmla="+- 0 4675 4019"/>
                  <a:gd name="T3" fmla="*/ 4675 h 656"/>
                  <a:gd name="T4" fmla="+- 0 8772 8770"/>
                  <a:gd name="T5" fmla="*/ T4 w 3"/>
                  <a:gd name="T6" fmla="+- 0 4675 4019"/>
                  <a:gd name="T7" fmla="*/ 4675 h 656"/>
                  <a:gd name="T8" fmla="+- 0 8772 8770"/>
                  <a:gd name="T9" fmla="*/ T8 w 3"/>
                  <a:gd name="T10" fmla="+- 0 4019 4019"/>
                  <a:gd name="T11" fmla="*/ 4019 h 656"/>
                  <a:gd name="T12" fmla="+- 0 8770 8770"/>
                  <a:gd name="T13" fmla="*/ T12 w 3"/>
                  <a:gd name="T14" fmla="+- 0 4019 4019"/>
                  <a:gd name="T15" fmla="*/ 4019 h 656"/>
                  <a:gd name="T16" fmla="+- 0 8770 877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1" name="Group 719"/>
            <p:cNvGrpSpPr>
              <a:grpSpLocks/>
            </p:cNvGrpSpPr>
            <p:nvPr/>
          </p:nvGrpSpPr>
          <p:grpSpPr bwMode="auto">
            <a:xfrm>
              <a:off x="8770" y="4018"/>
              <a:ext cx="82" cy="2"/>
              <a:chOff x="8770" y="4018"/>
              <a:chExt cx="82" cy="2"/>
            </a:xfrm>
          </p:grpSpPr>
          <p:sp>
            <p:nvSpPr>
              <p:cNvPr id="37986" name="Freeform 720"/>
              <p:cNvSpPr>
                <a:spLocks/>
              </p:cNvSpPr>
              <p:nvPr/>
            </p:nvSpPr>
            <p:spPr bwMode="auto">
              <a:xfrm>
                <a:off x="8770" y="4018"/>
                <a:ext cx="82" cy="2"/>
              </a:xfrm>
              <a:custGeom>
                <a:avLst/>
                <a:gdLst>
                  <a:gd name="T0" fmla="+- 0 8770 8770"/>
                  <a:gd name="T1" fmla="*/ T0 w 82"/>
                  <a:gd name="T2" fmla="+- 0 8852 877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62" name="Group 717"/>
            <p:cNvGrpSpPr>
              <a:grpSpLocks/>
            </p:cNvGrpSpPr>
            <p:nvPr/>
          </p:nvGrpSpPr>
          <p:grpSpPr bwMode="auto">
            <a:xfrm>
              <a:off x="8771" y="4674"/>
              <a:ext cx="80" cy="2"/>
              <a:chOff x="8771" y="4674"/>
              <a:chExt cx="80" cy="2"/>
            </a:xfrm>
          </p:grpSpPr>
          <p:sp>
            <p:nvSpPr>
              <p:cNvPr id="37985" name="Freeform 718"/>
              <p:cNvSpPr>
                <a:spLocks/>
              </p:cNvSpPr>
              <p:nvPr/>
            </p:nvSpPr>
            <p:spPr bwMode="auto">
              <a:xfrm>
                <a:off x="8771" y="4674"/>
                <a:ext cx="80" cy="2"/>
              </a:xfrm>
              <a:custGeom>
                <a:avLst/>
                <a:gdLst>
                  <a:gd name="T0" fmla="+- 0 8771 8771"/>
                  <a:gd name="T1" fmla="*/ T0 w 80"/>
                  <a:gd name="T2" fmla="+- 0 8851 877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63" name="Group 715"/>
            <p:cNvGrpSpPr>
              <a:grpSpLocks/>
            </p:cNvGrpSpPr>
            <p:nvPr/>
          </p:nvGrpSpPr>
          <p:grpSpPr bwMode="auto">
            <a:xfrm>
              <a:off x="8772" y="4672"/>
              <a:ext cx="80" cy="2"/>
              <a:chOff x="8772" y="4672"/>
              <a:chExt cx="80" cy="2"/>
            </a:xfrm>
          </p:grpSpPr>
          <p:sp>
            <p:nvSpPr>
              <p:cNvPr id="37984" name="Freeform 716"/>
              <p:cNvSpPr>
                <a:spLocks/>
              </p:cNvSpPr>
              <p:nvPr/>
            </p:nvSpPr>
            <p:spPr bwMode="auto">
              <a:xfrm>
                <a:off x="8772" y="4672"/>
                <a:ext cx="80" cy="2"/>
              </a:xfrm>
              <a:custGeom>
                <a:avLst/>
                <a:gdLst>
                  <a:gd name="T0" fmla="+- 0 8772 8772"/>
                  <a:gd name="T1" fmla="*/ T0 w 80"/>
                  <a:gd name="T2" fmla="+- 0 8852 877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64" name="Group 713"/>
            <p:cNvGrpSpPr>
              <a:grpSpLocks/>
            </p:cNvGrpSpPr>
            <p:nvPr/>
          </p:nvGrpSpPr>
          <p:grpSpPr bwMode="auto">
            <a:xfrm>
              <a:off x="8849" y="4019"/>
              <a:ext cx="3" cy="652"/>
              <a:chOff x="8849" y="4019"/>
              <a:chExt cx="3" cy="652"/>
            </a:xfrm>
          </p:grpSpPr>
          <p:sp>
            <p:nvSpPr>
              <p:cNvPr id="37983" name="Freeform 714"/>
              <p:cNvSpPr>
                <a:spLocks/>
              </p:cNvSpPr>
              <p:nvPr/>
            </p:nvSpPr>
            <p:spPr bwMode="auto">
              <a:xfrm>
                <a:off x="8849" y="4019"/>
                <a:ext cx="3" cy="652"/>
              </a:xfrm>
              <a:custGeom>
                <a:avLst/>
                <a:gdLst>
                  <a:gd name="T0" fmla="+- 0 8849 8849"/>
                  <a:gd name="T1" fmla="*/ T0 w 3"/>
                  <a:gd name="T2" fmla="+- 0 4671 4019"/>
                  <a:gd name="T3" fmla="*/ 4671 h 652"/>
                  <a:gd name="T4" fmla="+- 0 8852 8849"/>
                  <a:gd name="T5" fmla="*/ T4 w 3"/>
                  <a:gd name="T6" fmla="+- 0 4671 4019"/>
                  <a:gd name="T7" fmla="*/ 4671 h 652"/>
                  <a:gd name="T8" fmla="+- 0 8852 8849"/>
                  <a:gd name="T9" fmla="*/ T8 w 3"/>
                  <a:gd name="T10" fmla="+- 0 4019 4019"/>
                  <a:gd name="T11" fmla="*/ 4019 h 652"/>
                  <a:gd name="T12" fmla="+- 0 8849 8849"/>
                  <a:gd name="T13" fmla="*/ T12 w 3"/>
                  <a:gd name="T14" fmla="+- 0 4019 4019"/>
                  <a:gd name="T15" fmla="*/ 4019 h 652"/>
                  <a:gd name="T16" fmla="+- 0 8849 8849"/>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5" name="Group 709"/>
            <p:cNvGrpSpPr>
              <a:grpSpLocks/>
            </p:cNvGrpSpPr>
            <p:nvPr/>
          </p:nvGrpSpPr>
          <p:grpSpPr bwMode="auto">
            <a:xfrm>
              <a:off x="8800" y="4249"/>
              <a:ext cx="38" cy="66"/>
              <a:chOff x="8800" y="4249"/>
              <a:chExt cx="38" cy="66"/>
            </a:xfrm>
          </p:grpSpPr>
          <p:sp>
            <p:nvSpPr>
              <p:cNvPr id="37980" name="Freeform 712"/>
              <p:cNvSpPr>
                <a:spLocks/>
              </p:cNvSpPr>
              <p:nvPr/>
            </p:nvSpPr>
            <p:spPr bwMode="auto">
              <a:xfrm>
                <a:off x="8800" y="4249"/>
                <a:ext cx="38" cy="66"/>
              </a:xfrm>
              <a:custGeom>
                <a:avLst/>
                <a:gdLst>
                  <a:gd name="T0" fmla="+- 0 8836 8800"/>
                  <a:gd name="T1" fmla="*/ T0 w 38"/>
                  <a:gd name="T2" fmla="+- 0 4308 4249"/>
                  <a:gd name="T3" fmla="*/ 4308 h 66"/>
                  <a:gd name="T4" fmla="+- 0 8802 8800"/>
                  <a:gd name="T5" fmla="*/ T4 w 38"/>
                  <a:gd name="T6" fmla="+- 0 4308 4249"/>
                  <a:gd name="T7" fmla="*/ 4308 h 66"/>
                  <a:gd name="T8" fmla="+- 0 8801 8800"/>
                  <a:gd name="T9" fmla="*/ T8 w 38"/>
                  <a:gd name="T10" fmla="+- 0 4308 4249"/>
                  <a:gd name="T11" fmla="*/ 4308 h 66"/>
                  <a:gd name="T12" fmla="+- 0 8801 8800"/>
                  <a:gd name="T13" fmla="*/ T12 w 38"/>
                  <a:gd name="T14" fmla="+- 0 4308 4249"/>
                  <a:gd name="T15" fmla="*/ 4308 h 66"/>
                  <a:gd name="T16" fmla="+- 0 8800 8800"/>
                  <a:gd name="T17" fmla="*/ T16 w 38"/>
                  <a:gd name="T18" fmla="+- 0 4310 4249"/>
                  <a:gd name="T19" fmla="*/ 4310 h 66"/>
                  <a:gd name="T20" fmla="+- 0 8800 8800"/>
                  <a:gd name="T21" fmla="*/ T20 w 38"/>
                  <a:gd name="T22" fmla="+- 0 4313 4249"/>
                  <a:gd name="T23" fmla="*/ 4313 h 66"/>
                  <a:gd name="T24" fmla="+- 0 8801 8800"/>
                  <a:gd name="T25" fmla="*/ T24 w 38"/>
                  <a:gd name="T26" fmla="+- 0 4314 4249"/>
                  <a:gd name="T27" fmla="*/ 4314 h 66"/>
                  <a:gd name="T28" fmla="+- 0 8801 8800"/>
                  <a:gd name="T29" fmla="*/ T28 w 38"/>
                  <a:gd name="T30" fmla="+- 0 4314 4249"/>
                  <a:gd name="T31" fmla="*/ 4314 h 66"/>
                  <a:gd name="T32" fmla="+- 0 8836 8800"/>
                  <a:gd name="T33" fmla="*/ T32 w 38"/>
                  <a:gd name="T34" fmla="+- 0 4314 4249"/>
                  <a:gd name="T35" fmla="*/ 4314 h 66"/>
                  <a:gd name="T36" fmla="+- 0 8837 8800"/>
                  <a:gd name="T37" fmla="*/ T36 w 38"/>
                  <a:gd name="T38" fmla="+- 0 4314 4249"/>
                  <a:gd name="T39" fmla="*/ 4314 h 66"/>
                  <a:gd name="T40" fmla="+- 0 8837 8800"/>
                  <a:gd name="T41" fmla="*/ T40 w 38"/>
                  <a:gd name="T42" fmla="+- 0 4313 4249"/>
                  <a:gd name="T43" fmla="*/ 4313 h 66"/>
                  <a:gd name="T44" fmla="+- 0 8837 8800"/>
                  <a:gd name="T45" fmla="*/ T44 w 38"/>
                  <a:gd name="T46" fmla="+- 0 4310 4249"/>
                  <a:gd name="T47" fmla="*/ 4310 h 66"/>
                  <a:gd name="T48" fmla="+- 0 8837 8800"/>
                  <a:gd name="T49" fmla="*/ T48 w 38"/>
                  <a:gd name="T50" fmla="+- 0 4308 4249"/>
                  <a:gd name="T51" fmla="*/ 4308 h 66"/>
                  <a:gd name="T52" fmla="+- 0 8836 8800"/>
                  <a:gd name="T53" fmla="*/ T52 w 38"/>
                  <a:gd name="T54" fmla="+- 0 4308 4249"/>
                  <a:gd name="T55" fmla="*/ 4308 h 66"/>
                  <a:gd name="T56" fmla="+- 0 8836 8800"/>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81" name="Freeform 711"/>
              <p:cNvSpPr>
                <a:spLocks/>
              </p:cNvSpPr>
              <p:nvPr/>
            </p:nvSpPr>
            <p:spPr bwMode="auto">
              <a:xfrm>
                <a:off x="8800" y="4249"/>
                <a:ext cx="38" cy="66"/>
              </a:xfrm>
              <a:custGeom>
                <a:avLst/>
                <a:gdLst>
                  <a:gd name="T0" fmla="+- 0 8824 8800"/>
                  <a:gd name="T1" fmla="*/ T0 w 38"/>
                  <a:gd name="T2" fmla="+- 0 4258 4249"/>
                  <a:gd name="T3" fmla="*/ 4258 h 66"/>
                  <a:gd name="T4" fmla="+- 0 8815 8800"/>
                  <a:gd name="T5" fmla="*/ T4 w 38"/>
                  <a:gd name="T6" fmla="+- 0 4258 4249"/>
                  <a:gd name="T7" fmla="*/ 4258 h 66"/>
                  <a:gd name="T8" fmla="+- 0 8815 8800"/>
                  <a:gd name="T9" fmla="*/ T8 w 38"/>
                  <a:gd name="T10" fmla="+- 0 4308 4249"/>
                  <a:gd name="T11" fmla="*/ 4308 h 66"/>
                  <a:gd name="T12" fmla="+- 0 8824 8800"/>
                  <a:gd name="T13" fmla="*/ T12 w 38"/>
                  <a:gd name="T14" fmla="+- 0 4308 4249"/>
                  <a:gd name="T15" fmla="*/ 4308 h 66"/>
                  <a:gd name="T16" fmla="+- 0 8824 8800"/>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82" name="Freeform 710"/>
              <p:cNvSpPr>
                <a:spLocks/>
              </p:cNvSpPr>
              <p:nvPr/>
            </p:nvSpPr>
            <p:spPr bwMode="auto">
              <a:xfrm>
                <a:off x="8800" y="4249"/>
                <a:ext cx="38" cy="66"/>
              </a:xfrm>
              <a:custGeom>
                <a:avLst/>
                <a:gdLst>
                  <a:gd name="T0" fmla="+- 0 8822 8800"/>
                  <a:gd name="T1" fmla="*/ T0 w 38"/>
                  <a:gd name="T2" fmla="+- 0 4249 4249"/>
                  <a:gd name="T3" fmla="*/ 4249 h 66"/>
                  <a:gd name="T4" fmla="+- 0 8800 8800"/>
                  <a:gd name="T5" fmla="*/ T4 w 38"/>
                  <a:gd name="T6" fmla="+- 0 4265 4249"/>
                  <a:gd name="T7" fmla="*/ 4265 h 66"/>
                  <a:gd name="T8" fmla="+- 0 8800 8800"/>
                  <a:gd name="T9" fmla="*/ T8 w 38"/>
                  <a:gd name="T10" fmla="+- 0 4266 4249"/>
                  <a:gd name="T11" fmla="*/ 4266 h 66"/>
                  <a:gd name="T12" fmla="+- 0 8801 8800"/>
                  <a:gd name="T13" fmla="*/ T12 w 38"/>
                  <a:gd name="T14" fmla="+- 0 4266 4249"/>
                  <a:gd name="T15" fmla="*/ 4266 h 66"/>
                  <a:gd name="T16" fmla="+- 0 8803 8800"/>
                  <a:gd name="T17" fmla="*/ T16 w 38"/>
                  <a:gd name="T18" fmla="+- 0 4265 4249"/>
                  <a:gd name="T19" fmla="*/ 4265 h 66"/>
                  <a:gd name="T20" fmla="+- 0 8815 8800"/>
                  <a:gd name="T21" fmla="*/ T20 w 38"/>
                  <a:gd name="T22" fmla="+- 0 4258 4249"/>
                  <a:gd name="T23" fmla="*/ 4258 h 66"/>
                  <a:gd name="T24" fmla="+- 0 8824 8800"/>
                  <a:gd name="T25" fmla="*/ T24 w 38"/>
                  <a:gd name="T26" fmla="+- 0 4258 4249"/>
                  <a:gd name="T27" fmla="*/ 4258 h 66"/>
                  <a:gd name="T28" fmla="+- 0 8824 8800"/>
                  <a:gd name="T29" fmla="*/ T28 w 38"/>
                  <a:gd name="T30" fmla="+- 0 4249 4249"/>
                  <a:gd name="T31" fmla="*/ 4249 h 66"/>
                  <a:gd name="T32" fmla="+- 0 8823 8800"/>
                  <a:gd name="T33" fmla="*/ T32 w 38"/>
                  <a:gd name="T34" fmla="+- 0 4249 4249"/>
                  <a:gd name="T35" fmla="*/ 4249 h 66"/>
                  <a:gd name="T36" fmla="+- 0 8822 8800"/>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6" name="Group 706"/>
            <p:cNvGrpSpPr>
              <a:grpSpLocks/>
            </p:cNvGrpSpPr>
            <p:nvPr/>
          </p:nvGrpSpPr>
          <p:grpSpPr bwMode="auto">
            <a:xfrm>
              <a:off x="8795" y="4371"/>
              <a:ext cx="45" cy="68"/>
              <a:chOff x="8795" y="4371"/>
              <a:chExt cx="45" cy="68"/>
            </a:xfrm>
          </p:grpSpPr>
          <p:sp>
            <p:nvSpPr>
              <p:cNvPr id="37978" name="Freeform 708"/>
              <p:cNvSpPr>
                <a:spLocks/>
              </p:cNvSpPr>
              <p:nvPr/>
            </p:nvSpPr>
            <p:spPr bwMode="auto">
              <a:xfrm>
                <a:off x="8795" y="4371"/>
                <a:ext cx="45" cy="68"/>
              </a:xfrm>
              <a:custGeom>
                <a:avLst/>
                <a:gdLst>
                  <a:gd name="T0" fmla="+- 0 8822 8795"/>
                  <a:gd name="T1" fmla="*/ T0 w 45"/>
                  <a:gd name="T2" fmla="+- 0 4371 4371"/>
                  <a:gd name="T3" fmla="*/ 4371 h 68"/>
                  <a:gd name="T4" fmla="+- 0 8813 8795"/>
                  <a:gd name="T5" fmla="*/ T4 w 45"/>
                  <a:gd name="T6" fmla="+- 0 4371 4371"/>
                  <a:gd name="T7" fmla="*/ 4371 h 68"/>
                  <a:gd name="T8" fmla="+- 0 8810 8795"/>
                  <a:gd name="T9" fmla="*/ T8 w 45"/>
                  <a:gd name="T10" fmla="+- 0 4372 4371"/>
                  <a:gd name="T11" fmla="*/ 4372 h 68"/>
                  <a:gd name="T12" fmla="+- 0 8795 8795"/>
                  <a:gd name="T13" fmla="*/ T12 w 45"/>
                  <a:gd name="T14" fmla="+- 0 4410 4371"/>
                  <a:gd name="T15" fmla="*/ 4410 h 68"/>
                  <a:gd name="T16" fmla="+- 0 8795 8795"/>
                  <a:gd name="T17" fmla="*/ T16 w 45"/>
                  <a:gd name="T18" fmla="+- 0 4415 4371"/>
                  <a:gd name="T19" fmla="*/ 4415 h 68"/>
                  <a:gd name="T20" fmla="+- 0 8812 8795"/>
                  <a:gd name="T21" fmla="*/ T20 w 45"/>
                  <a:gd name="T22" fmla="+- 0 4439 4371"/>
                  <a:gd name="T23" fmla="*/ 4439 h 68"/>
                  <a:gd name="T24" fmla="+- 0 8821 8795"/>
                  <a:gd name="T25" fmla="*/ T24 w 45"/>
                  <a:gd name="T26" fmla="+- 0 4439 4371"/>
                  <a:gd name="T27" fmla="*/ 4439 h 68"/>
                  <a:gd name="T28" fmla="+- 0 8824 8795"/>
                  <a:gd name="T29" fmla="*/ T28 w 45"/>
                  <a:gd name="T30" fmla="+- 0 4438 4371"/>
                  <a:gd name="T31" fmla="*/ 4438 h 68"/>
                  <a:gd name="T32" fmla="+- 0 8830 8795"/>
                  <a:gd name="T33" fmla="*/ T32 w 45"/>
                  <a:gd name="T34" fmla="+- 0 4435 4371"/>
                  <a:gd name="T35" fmla="*/ 4435 h 68"/>
                  <a:gd name="T36" fmla="+- 0 8832 8795"/>
                  <a:gd name="T37" fmla="*/ T36 w 45"/>
                  <a:gd name="T38" fmla="+- 0 4432 4371"/>
                  <a:gd name="T39" fmla="*/ 4432 h 68"/>
                  <a:gd name="T40" fmla="+- 0 8833 8795"/>
                  <a:gd name="T41" fmla="*/ T40 w 45"/>
                  <a:gd name="T42" fmla="+- 0 4431 4371"/>
                  <a:gd name="T43" fmla="*/ 4431 h 68"/>
                  <a:gd name="T44" fmla="+- 0 8814 8795"/>
                  <a:gd name="T45" fmla="*/ T44 w 45"/>
                  <a:gd name="T46" fmla="+- 0 4431 4371"/>
                  <a:gd name="T47" fmla="*/ 4431 h 68"/>
                  <a:gd name="T48" fmla="+- 0 8812 8795"/>
                  <a:gd name="T49" fmla="*/ T48 w 45"/>
                  <a:gd name="T50" fmla="+- 0 4431 4371"/>
                  <a:gd name="T51" fmla="*/ 4431 h 68"/>
                  <a:gd name="T52" fmla="+- 0 8804 8795"/>
                  <a:gd name="T53" fmla="*/ T52 w 45"/>
                  <a:gd name="T54" fmla="+- 0 4410 4371"/>
                  <a:gd name="T55" fmla="*/ 4410 h 68"/>
                  <a:gd name="T56" fmla="+- 0 8804 8795"/>
                  <a:gd name="T57" fmla="*/ T56 w 45"/>
                  <a:gd name="T58" fmla="+- 0 4397 4371"/>
                  <a:gd name="T59" fmla="*/ 4397 h 68"/>
                  <a:gd name="T60" fmla="+- 0 8814 8795"/>
                  <a:gd name="T61" fmla="*/ T60 w 45"/>
                  <a:gd name="T62" fmla="+- 0 4378 4371"/>
                  <a:gd name="T63" fmla="*/ 4378 h 68"/>
                  <a:gd name="T64" fmla="+- 0 8834 8795"/>
                  <a:gd name="T65" fmla="*/ T64 w 45"/>
                  <a:gd name="T66" fmla="+- 0 4378 4371"/>
                  <a:gd name="T67" fmla="*/ 4378 h 68"/>
                  <a:gd name="T68" fmla="+- 0 8833 8795"/>
                  <a:gd name="T69" fmla="*/ T68 w 45"/>
                  <a:gd name="T70" fmla="+- 0 4377 4371"/>
                  <a:gd name="T71" fmla="*/ 4377 h 68"/>
                  <a:gd name="T72" fmla="+- 0 8831 8795"/>
                  <a:gd name="T73" fmla="*/ T72 w 45"/>
                  <a:gd name="T74" fmla="+- 0 4375 4371"/>
                  <a:gd name="T75" fmla="*/ 4375 h 68"/>
                  <a:gd name="T76" fmla="+- 0 8825 8795"/>
                  <a:gd name="T77" fmla="*/ T76 w 45"/>
                  <a:gd name="T78" fmla="+- 0 4372 4371"/>
                  <a:gd name="T79" fmla="*/ 4372 h 68"/>
                  <a:gd name="T80" fmla="+- 0 8822 8795"/>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4"/>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79" name="Freeform 707"/>
              <p:cNvSpPr>
                <a:spLocks/>
              </p:cNvSpPr>
              <p:nvPr/>
            </p:nvSpPr>
            <p:spPr bwMode="auto">
              <a:xfrm>
                <a:off x="8795" y="4371"/>
                <a:ext cx="45" cy="68"/>
              </a:xfrm>
              <a:custGeom>
                <a:avLst/>
                <a:gdLst>
                  <a:gd name="T0" fmla="+- 0 8834 8795"/>
                  <a:gd name="T1" fmla="*/ T0 w 45"/>
                  <a:gd name="T2" fmla="+- 0 4378 4371"/>
                  <a:gd name="T3" fmla="*/ 4378 h 68"/>
                  <a:gd name="T4" fmla="+- 0 8817 8795"/>
                  <a:gd name="T5" fmla="*/ T4 w 45"/>
                  <a:gd name="T6" fmla="+- 0 4378 4371"/>
                  <a:gd name="T7" fmla="*/ 4378 h 68"/>
                  <a:gd name="T8" fmla="+- 0 8821 8795"/>
                  <a:gd name="T9" fmla="*/ T8 w 45"/>
                  <a:gd name="T10" fmla="+- 0 4379 4371"/>
                  <a:gd name="T11" fmla="*/ 4379 h 68"/>
                  <a:gd name="T12" fmla="+- 0 8825 8795"/>
                  <a:gd name="T13" fmla="*/ T12 w 45"/>
                  <a:gd name="T14" fmla="+- 0 4381 4371"/>
                  <a:gd name="T15" fmla="*/ 4381 h 68"/>
                  <a:gd name="T16" fmla="+- 0 8830 8795"/>
                  <a:gd name="T17" fmla="*/ T16 w 45"/>
                  <a:gd name="T18" fmla="+- 0 4410 4371"/>
                  <a:gd name="T19" fmla="*/ 4410 h 68"/>
                  <a:gd name="T20" fmla="+- 0 8830 8795"/>
                  <a:gd name="T21" fmla="*/ T20 w 45"/>
                  <a:gd name="T22" fmla="+- 0 4413 4371"/>
                  <a:gd name="T23" fmla="*/ 4413 h 68"/>
                  <a:gd name="T24" fmla="+- 0 8819 8795"/>
                  <a:gd name="T25" fmla="*/ T24 w 45"/>
                  <a:gd name="T26" fmla="+- 0 4431 4371"/>
                  <a:gd name="T27" fmla="*/ 4431 h 68"/>
                  <a:gd name="T28" fmla="+- 0 8833 8795"/>
                  <a:gd name="T29" fmla="*/ T28 w 45"/>
                  <a:gd name="T30" fmla="+- 0 4431 4371"/>
                  <a:gd name="T31" fmla="*/ 4431 h 68"/>
                  <a:gd name="T32" fmla="+- 0 8836 8795"/>
                  <a:gd name="T33" fmla="*/ T32 w 45"/>
                  <a:gd name="T34" fmla="+- 0 4426 4371"/>
                  <a:gd name="T35" fmla="*/ 4426 h 68"/>
                  <a:gd name="T36" fmla="+- 0 8837 8795"/>
                  <a:gd name="T37" fmla="*/ T36 w 45"/>
                  <a:gd name="T38" fmla="+- 0 4423 4371"/>
                  <a:gd name="T39" fmla="*/ 4423 h 68"/>
                  <a:gd name="T40" fmla="+- 0 8839 8795"/>
                  <a:gd name="T41" fmla="*/ T40 w 45"/>
                  <a:gd name="T42" fmla="+- 0 4414 4371"/>
                  <a:gd name="T43" fmla="*/ 4414 h 68"/>
                  <a:gd name="T44" fmla="+- 0 8839 8795"/>
                  <a:gd name="T45" fmla="*/ T44 w 45"/>
                  <a:gd name="T46" fmla="+- 0 4410 4371"/>
                  <a:gd name="T47" fmla="*/ 4410 h 68"/>
                  <a:gd name="T48" fmla="+- 0 8839 8795"/>
                  <a:gd name="T49" fmla="*/ T48 w 45"/>
                  <a:gd name="T50" fmla="+- 0 4397 4371"/>
                  <a:gd name="T51" fmla="*/ 4397 h 68"/>
                  <a:gd name="T52" fmla="+- 0 8839 8795"/>
                  <a:gd name="T53" fmla="*/ T52 w 45"/>
                  <a:gd name="T54" fmla="+- 0 4395 4371"/>
                  <a:gd name="T55" fmla="*/ 4395 h 68"/>
                  <a:gd name="T56" fmla="+- 0 8839 8795"/>
                  <a:gd name="T57" fmla="*/ T56 w 45"/>
                  <a:gd name="T58" fmla="+- 0 4394 4371"/>
                  <a:gd name="T59" fmla="*/ 4394 h 68"/>
                  <a:gd name="T60" fmla="+- 0 8838 8795"/>
                  <a:gd name="T61" fmla="*/ T60 w 45"/>
                  <a:gd name="T62" fmla="+- 0 4386 4371"/>
                  <a:gd name="T63" fmla="*/ 4386 h 68"/>
                  <a:gd name="T64" fmla="+- 0 8836 8795"/>
                  <a:gd name="T65" fmla="*/ T64 w 45"/>
                  <a:gd name="T66" fmla="+- 0 4383 4371"/>
                  <a:gd name="T67" fmla="*/ 4383 h 68"/>
                  <a:gd name="T68" fmla="+- 0 8834 8795"/>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7" name="Group 704"/>
            <p:cNvGrpSpPr>
              <a:grpSpLocks/>
            </p:cNvGrpSpPr>
            <p:nvPr/>
          </p:nvGrpSpPr>
          <p:grpSpPr bwMode="auto">
            <a:xfrm>
              <a:off x="8865" y="4674"/>
              <a:ext cx="74" cy="15"/>
              <a:chOff x="8865" y="4674"/>
              <a:chExt cx="74" cy="15"/>
            </a:xfrm>
          </p:grpSpPr>
          <p:sp>
            <p:nvSpPr>
              <p:cNvPr id="37977" name="Freeform 705"/>
              <p:cNvSpPr>
                <a:spLocks/>
              </p:cNvSpPr>
              <p:nvPr/>
            </p:nvSpPr>
            <p:spPr bwMode="auto">
              <a:xfrm>
                <a:off x="8865" y="4674"/>
                <a:ext cx="74" cy="15"/>
              </a:xfrm>
              <a:custGeom>
                <a:avLst/>
                <a:gdLst>
                  <a:gd name="T0" fmla="+- 0 8937 8865"/>
                  <a:gd name="T1" fmla="*/ T0 w 74"/>
                  <a:gd name="T2" fmla="+- 0 4674 4674"/>
                  <a:gd name="T3" fmla="*/ 4674 h 15"/>
                  <a:gd name="T4" fmla="+- 0 8866 8865"/>
                  <a:gd name="T5" fmla="*/ T4 w 74"/>
                  <a:gd name="T6" fmla="+- 0 4674 4674"/>
                  <a:gd name="T7" fmla="*/ 4674 h 15"/>
                  <a:gd name="T8" fmla="+- 0 8866 8865"/>
                  <a:gd name="T9" fmla="*/ T8 w 74"/>
                  <a:gd name="T10" fmla="+- 0 4688 4674"/>
                  <a:gd name="T11" fmla="*/ 4688 h 15"/>
                  <a:gd name="T12" fmla="+- 0 8865 8865"/>
                  <a:gd name="T13" fmla="*/ T12 w 74"/>
                  <a:gd name="T14" fmla="+- 0 4689 4674"/>
                  <a:gd name="T15" fmla="*/ 4689 h 15"/>
                  <a:gd name="T16" fmla="+- 0 8938 8865"/>
                  <a:gd name="T17" fmla="*/ T16 w 74"/>
                  <a:gd name="T18" fmla="+- 0 4689 4674"/>
                  <a:gd name="T19" fmla="*/ 4689 h 15"/>
                  <a:gd name="T20" fmla="+- 0 8937 8865"/>
                  <a:gd name="T21" fmla="*/ T20 w 74"/>
                  <a:gd name="T22" fmla="+- 0 4688 4674"/>
                  <a:gd name="T23" fmla="*/ 4688 h 15"/>
                  <a:gd name="T24" fmla="+- 0 8937 8865"/>
                  <a:gd name="T25" fmla="*/ T24 w 74"/>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74" h="15">
                    <a:moveTo>
                      <a:pt x="72" y="0"/>
                    </a:moveTo>
                    <a:lnTo>
                      <a:pt x="1" y="0"/>
                    </a:lnTo>
                    <a:lnTo>
                      <a:pt x="1" y="14"/>
                    </a:lnTo>
                    <a:lnTo>
                      <a:pt x="0" y="15"/>
                    </a:lnTo>
                    <a:lnTo>
                      <a:pt x="73" y="15"/>
                    </a:lnTo>
                    <a:lnTo>
                      <a:pt x="72" y="14"/>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8" name="Group 701"/>
            <p:cNvGrpSpPr>
              <a:grpSpLocks/>
            </p:cNvGrpSpPr>
            <p:nvPr/>
          </p:nvGrpSpPr>
          <p:grpSpPr bwMode="auto">
            <a:xfrm>
              <a:off x="8858" y="4674"/>
              <a:ext cx="9" cy="15"/>
              <a:chOff x="8858" y="4674"/>
              <a:chExt cx="9" cy="15"/>
            </a:xfrm>
          </p:grpSpPr>
          <p:sp>
            <p:nvSpPr>
              <p:cNvPr id="37975" name="Freeform 703"/>
              <p:cNvSpPr>
                <a:spLocks/>
              </p:cNvSpPr>
              <p:nvPr/>
            </p:nvSpPr>
            <p:spPr bwMode="auto">
              <a:xfrm>
                <a:off x="8858" y="4674"/>
                <a:ext cx="9" cy="15"/>
              </a:xfrm>
              <a:custGeom>
                <a:avLst/>
                <a:gdLst>
                  <a:gd name="T0" fmla="+- 0 8866 8858"/>
                  <a:gd name="T1" fmla="*/ T0 w 9"/>
                  <a:gd name="T2" fmla="+- 0 4674 4674"/>
                  <a:gd name="T3" fmla="*/ 4674 h 15"/>
                  <a:gd name="T4" fmla="+- 0 8858 8858"/>
                  <a:gd name="T5" fmla="*/ T4 w 9"/>
                  <a:gd name="T6" fmla="+- 0 4674 4674"/>
                  <a:gd name="T7" fmla="*/ 4674 h 15"/>
                  <a:gd name="T8" fmla="+- 0 8858 8858"/>
                  <a:gd name="T9" fmla="*/ T8 w 9"/>
                  <a:gd name="T10" fmla="+- 0 4688 4674"/>
                  <a:gd name="T11" fmla="*/ 4688 h 15"/>
                  <a:gd name="T12" fmla="+- 0 8859 8858"/>
                  <a:gd name="T13" fmla="*/ T12 w 9"/>
                  <a:gd name="T14" fmla="+- 0 4689 4674"/>
                  <a:gd name="T15" fmla="*/ 4689 h 15"/>
                  <a:gd name="T16" fmla="+- 0 8865 8858"/>
                  <a:gd name="T17" fmla="*/ T16 w 9"/>
                  <a:gd name="T18" fmla="+- 0 4689 4674"/>
                  <a:gd name="T19" fmla="*/ 4689 h 15"/>
                  <a:gd name="T20" fmla="+- 0 8866 8858"/>
                  <a:gd name="T21" fmla="*/ T20 w 9"/>
                  <a:gd name="T22" fmla="+- 0 4688 4674"/>
                  <a:gd name="T23" fmla="*/ 4688 h 15"/>
                  <a:gd name="T24" fmla="+- 0 8866 8858"/>
                  <a:gd name="T25" fmla="*/ T24 w 9"/>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9" h="15">
                    <a:moveTo>
                      <a:pt x="8" y="0"/>
                    </a:moveTo>
                    <a:lnTo>
                      <a:pt x="0" y="0"/>
                    </a:lnTo>
                    <a:lnTo>
                      <a:pt x="0" y="14"/>
                    </a:lnTo>
                    <a:lnTo>
                      <a:pt x="1" y="15"/>
                    </a:lnTo>
                    <a:lnTo>
                      <a:pt x="7" y="15"/>
                    </a:lnTo>
                    <a:lnTo>
                      <a:pt x="8" y="14"/>
                    </a:lnTo>
                    <a:lnTo>
                      <a:pt x="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76" name="Picture 7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46"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69" name="Group 699"/>
            <p:cNvGrpSpPr>
              <a:grpSpLocks/>
            </p:cNvGrpSpPr>
            <p:nvPr/>
          </p:nvGrpSpPr>
          <p:grpSpPr bwMode="auto">
            <a:xfrm>
              <a:off x="8843" y="4019"/>
              <a:ext cx="3" cy="656"/>
              <a:chOff x="8843" y="4019"/>
              <a:chExt cx="3" cy="656"/>
            </a:xfrm>
          </p:grpSpPr>
          <p:sp>
            <p:nvSpPr>
              <p:cNvPr id="37974" name="Freeform 700"/>
              <p:cNvSpPr>
                <a:spLocks/>
              </p:cNvSpPr>
              <p:nvPr/>
            </p:nvSpPr>
            <p:spPr bwMode="auto">
              <a:xfrm>
                <a:off x="8843" y="4019"/>
                <a:ext cx="3" cy="656"/>
              </a:xfrm>
              <a:custGeom>
                <a:avLst/>
                <a:gdLst>
                  <a:gd name="T0" fmla="+- 0 8843 8843"/>
                  <a:gd name="T1" fmla="*/ T0 w 3"/>
                  <a:gd name="T2" fmla="+- 0 4675 4019"/>
                  <a:gd name="T3" fmla="*/ 4675 h 656"/>
                  <a:gd name="T4" fmla="+- 0 8846 8843"/>
                  <a:gd name="T5" fmla="*/ T4 w 3"/>
                  <a:gd name="T6" fmla="+- 0 4675 4019"/>
                  <a:gd name="T7" fmla="*/ 4675 h 656"/>
                  <a:gd name="T8" fmla="+- 0 8846 8843"/>
                  <a:gd name="T9" fmla="*/ T8 w 3"/>
                  <a:gd name="T10" fmla="+- 0 4019 4019"/>
                  <a:gd name="T11" fmla="*/ 4019 h 656"/>
                  <a:gd name="T12" fmla="+- 0 8843 8843"/>
                  <a:gd name="T13" fmla="*/ T12 w 3"/>
                  <a:gd name="T14" fmla="+- 0 4019 4019"/>
                  <a:gd name="T15" fmla="*/ 4019 h 656"/>
                  <a:gd name="T16" fmla="+- 0 8843 884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0" name="Group 697"/>
            <p:cNvGrpSpPr>
              <a:grpSpLocks/>
            </p:cNvGrpSpPr>
            <p:nvPr/>
          </p:nvGrpSpPr>
          <p:grpSpPr bwMode="auto">
            <a:xfrm>
              <a:off x="8843" y="4018"/>
              <a:ext cx="82" cy="2"/>
              <a:chOff x="8843" y="4018"/>
              <a:chExt cx="82" cy="2"/>
            </a:xfrm>
          </p:grpSpPr>
          <p:sp>
            <p:nvSpPr>
              <p:cNvPr id="37973" name="Freeform 698"/>
              <p:cNvSpPr>
                <a:spLocks/>
              </p:cNvSpPr>
              <p:nvPr/>
            </p:nvSpPr>
            <p:spPr bwMode="auto">
              <a:xfrm>
                <a:off x="8843" y="4018"/>
                <a:ext cx="82" cy="2"/>
              </a:xfrm>
              <a:custGeom>
                <a:avLst/>
                <a:gdLst>
                  <a:gd name="T0" fmla="+- 0 8843 8843"/>
                  <a:gd name="T1" fmla="*/ T0 w 82"/>
                  <a:gd name="T2" fmla="+- 0 8925 884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71" name="Group 695"/>
            <p:cNvGrpSpPr>
              <a:grpSpLocks/>
            </p:cNvGrpSpPr>
            <p:nvPr/>
          </p:nvGrpSpPr>
          <p:grpSpPr bwMode="auto">
            <a:xfrm>
              <a:off x="8845" y="4674"/>
              <a:ext cx="80" cy="2"/>
              <a:chOff x="8845" y="4674"/>
              <a:chExt cx="80" cy="2"/>
            </a:xfrm>
          </p:grpSpPr>
          <p:sp>
            <p:nvSpPr>
              <p:cNvPr id="37972" name="Freeform 696"/>
              <p:cNvSpPr>
                <a:spLocks/>
              </p:cNvSpPr>
              <p:nvPr/>
            </p:nvSpPr>
            <p:spPr bwMode="auto">
              <a:xfrm>
                <a:off x="8845" y="4674"/>
                <a:ext cx="80" cy="2"/>
              </a:xfrm>
              <a:custGeom>
                <a:avLst/>
                <a:gdLst>
                  <a:gd name="T0" fmla="+- 0 8845 8845"/>
                  <a:gd name="T1" fmla="*/ T0 w 80"/>
                  <a:gd name="T2" fmla="+- 0 8925 884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72" name="Group 693"/>
            <p:cNvGrpSpPr>
              <a:grpSpLocks/>
            </p:cNvGrpSpPr>
            <p:nvPr/>
          </p:nvGrpSpPr>
          <p:grpSpPr bwMode="auto">
            <a:xfrm>
              <a:off x="8846" y="4672"/>
              <a:ext cx="80" cy="2"/>
              <a:chOff x="8846" y="4672"/>
              <a:chExt cx="80" cy="2"/>
            </a:xfrm>
          </p:grpSpPr>
          <p:sp>
            <p:nvSpPr>
              <p:cNvPr id="37971" name="Freeform 694"/>
              <p:cNvSpPr>
                <a:spLocks/>
              </p:cNvSpPr>
              <p:nvPr/>
            </p:nvSpPr>
            <p:spPr bwMode="auto">
              <a:xfrm>
                <a:off x="8846" y="4672"/>
                <a:ext cx="80" cy="2"/>
              </a:xfrm>
              <a:custGeom>
                <a:avLst/>
                <a:gdLst>
                  <a:gd name="T0" fmla="+- 0 8846 8846"/>
                  <a:gd name="T1" fmla="*/ T0 w 80"/>
                  <a:gd name="T2" fmla="+- 0 8925 884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73" name="Group 689"/>
            <p:cNvGrpSpPr>
              <a:grpSpLocks/>
            </p:cNvGrpSpPr>
            <p:nvPr/>
          </p:nvGrpSpPr>
          <p:grpSpPr bwMode="auto">
            <a:xfrm>
              <a:off x="8874" y="4249"/>
              <a:ext cx="38" cy="66"/>
              <a:chOff x="8874" y="4249"/>
              <a:chExt cx="38" cy="66"/>
            </a:xfrm>
          </p:grpSpPr>
          <p:sp>
            <p:nvSpPr>
              <p:cNvPr id="37968" name="Freeform 692"/>
              <p:cNvSpPr>
                <a:spLocks/>
              </p:cNvSpPr>
              <p:nvPr/>
            </p:nvSpPr>
            <p:spPr bwMode="auto">
              <a:xfrm>
                <a:off x="8874" y="4249"/>
                <a:ext cx="38" cy="66"/>
              </a:xfrm>
              <a:custGeom>
                <a:avLst/>
                <a:gdLst>
                  <a:gd name="T0" fmla="+- 0 8909 8874"/>
                  <a:gd name="T1" fmla="*/ T0 w 38"/>
                  <a:gd name="T2" fmla="+- 0 4308 4249"/>
                  <a:gd name="T3" fmla="*/ 4308 h 66"/>
                  <a:gd name="T4" fmla="+- 0 8875 8874"/>
                  <a:gd name="T5" fmla="*/ T4 w 38"/>
                  <a:gd name="T6" fmla="+- 0 4308 4249"/>
                  <a:gd name="T7" fmla="*/ 4308 h 66"/>
                  <a:gd name="T8" fmla="+- 0 8875 8874"/>
                  <a:gd name="T9" fmla="*/ T8 w 38"/>
                  <a:gd name="T10" fmla="+- 0 4308 4249"/>
                  <a:gd name="T11" fmla="*/ 4308 h 66"/>
                  <a:gd name="T12" fmla="+- 0 8874 8874"/>
                  <a:gd name="T13" fmla="*/ T12 w 38"/>
                  <a:gd name="T14" fmla="+- 0 4308 4249"/>
                  <a:gd name="T15" fmla="*/ 4308 h 66"/>
                  <a:gd name="T16" fmla="+- 0 8874 8874"/>
                  <a:gd name="T17" fmla="*/ T16 w 38"/>
                  <a:gd name="T18" fmla="+- 0 4310 4249"/>
                  <a:gd name="T19" fmla="*/ 4310 h 66"/>
                  <a:gd name="T20" fmla="+- 0 8874 8874"/>
                  <a:gd name="T21" fmla="*/ T20 w 38"/>
                  <a:gd name="T22" fmla="+- 0 4313 4249"/>
                  <a:gd name="T23" fmla="*/ 4313 h 66"/>
                  <a:gd name="T24" fmla="+- 0 8874 8874"/>
                  <a:gd name="T25" fmla="*/ T24 w 38"/>
                  <a:gd name="T26" fmla="+- 0 4314 4249"/>
                  <a:gd name="T27" fmla="*/ 4314 h 66"/>
                  <a:gd name="T28" fmla="+- 0 8875 8874"/>
                  <a:gd name="T29" fmla="*/ T28 w 38"/>
                  <a:gd name="T30" fmla="+- 0 4314 4249"/>
                  <a:gd name="T31" fmla="*/ 4314 h 66"/>
                  <a:gd name="T32" fmla="+- 0 8910 8874"/>
                  <a:gd name="T33" fmla="*/ T32 w 38"/>
                  <a:gd name="T34" fmla="+- 0 4314 4249"/>
                  <a:gd name="T35" fmla="*/ 4314 h 66"/>
                  <a:gd name="T36" fmla="+- 0 8910 8874"/>
                  <a:gd name="T37" fmla="*/ T36 w 38"/>
                  <a:gd name="T38" fmla="+- 0 4314 4249"/>
                  <a:gd name="T39" fmla="*/ 4314 h 66"/>
                  <a:gd name="T40" fmla="+- 0 8911 8874"/>
                  <a:gd name="T41" fmla="*/ T40 w 38"/>
                  <a:gd name="T42" fmla="+- 0 4313 4249"/>
                  <a:gd name="T43" fmla="*/ 4313 h 66"/>
                  <a:gd name="T44" fmla="+- 0 8911 8874"/>
                  <a:gd name="T45" fmla="*/ T44 w 38"/>
                  <a:gd name="T46" fmla="+- 0 4310 4249"/>
                  <a:gd name="T47" fmla="*/ 4310 h 66"/>
                  <a:gd name="T48" fmla="+- 0 8910 8874"/>
                  <a:gd name="T49" fmla="*/ T48 w 38"/>
                  <a:gd name="T50" fmla="+- 0 4308 4249"/>
                  <a:gd name="T51" fmla="*/ 4308 h 66"/>
                  <a:gd name="T52" fmla="+- 0 8910 8874"/>
                  <a:gd name="T53" fmla="*/ T52 w 38"/>
                  <a:gd name="T54" fmla="+- 0 4308 4249"/>
                  <a:gd name="T55" fmla="*/ 4308 h 66"/>
                  <a:gd name="T56" fmla="+- 0 8909 8874"/>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59"/>
                    </a:lnTo>
                    <a:lnTo>
                      <a:pt x="0" y="61"/>
                    </a:lnTo>
                    <a:lnTo>
                      <a:pt x="0" y="64"/>
                    </a:lnTo>
                    <a:lnTo>
                      <a:pt x="0" y="65"/>
                    </a:lnTo>
                    <a:lnTo>
                      <a:pt x="1" y="65"/>
                    </a:lnTo>
                    <a:lnTo>
                      <a:pt x="36" y="65"/>
                    </a:lnTo>
                    <a:lnTo>
                      <a:pt x="37" y="64"/>
                    </a:lnTo>
                    <a:lnTo>
                      <a:pt x="37" y="61"/>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69" name="Freeform 691"/>
              <p:cNvSpPr>
                <a:spLocks/>
              </p:cNvSpPr>
              <p:nvPr/>
            </p:nvSpPr>
            <p:spPr bwMode="auto">
              <a:xfrm>
                <a:off x="8874" y="4249"/>
                <a:ext cx="38" cy="66"/>
              </a:xfrm>
              <a:custGeom>
                <a:avLst/>
                <a:gdLst>
                  <a:gd name="T0" fmla="+- 0 8897 8874"/>
                  <a:gd name="T1" fmla="*/ T0 w 38"/>
                  <a:gd name="T2" fmla="+- 0 4258 4249"/>
                  <a:gd name="T3" fmla="*/ 4258 h 66"/>
                  <a:gd name="T4" fmla="+- 0 8889 8874"/>
                  <a:gd name="T5" fmla="*/ T4 w 38"/>
                  <a:gd name="T6" fmla="+- 0 4258 4249"/>
                  <a:gd name="T7" fmla="*/ 4258 h 66"/>
                  <a:gd name="T8" fmla="+- 0 8889 8874"/>
                  <a:gd name="T9" fmla="*/ T8 w 38"/>
                  <a:gd name="T10" fmla="+- 0 4308 4249"/>
                  <a:gd name="T11" fmla="*/ 4308 h 66"/>
                  <a:gd name="T12" fmla="+- 0 8897 8874"/>
                  <a:gd name="T13" fmla="*/ T12 w 38"/>
                  <a:gd name="T14" fmla="+- 0 4308 4249"/>
                  <a:gd name="T15" fmla="*/ 4308 h 66"/>
                  <a:gd name="T16" fmla="+- 0 8897 8874"/>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70" name="Freeform 690"/>
              <p:cNvSpPr>
                <a:spLocks/>
              </p:cNvSpPr>
              <p:nvPr/>
            </p:nvSpPr>
            <p:spPr bwMode="auto">
              <a:xfrm>
                <a:off x="8874" y="4249"/>
                <a:ext cx="38" cy="66"/>
              </a:xfrm>
              <a:custGeom>
                <a:avLst/>
                <a:gdLst>
                  <a:gd name="T0" fmla="+- 0 8895 8874"/>
                  <a:gd name="T1" fmla="*/ T0 w 38"/>
                  <a:gd name="T2" fmla="+- 0 4249 4249"/>
                  <a:gd name="T3" fmla="*/ 4249 h 66"/>
                  <a:gd name="T4" fmla="+- 0 8874 8874"/>
                  <a:gd name="T5" fmla="*/ T4 w 38"/>
                  <a:gd name="T6" fmla="+- 0 4265 4249"/>
                  <a:gd name="T7" fmla="*/ 4265 h 66"/>
                  <a:gd name="T8" fmla="+- 0 8874 8874"/>
                  <a:gd name="T9" fmla="*/ T8 w 38"/>
                  <a:gd name="T10" fmla="+- 0 4266 4249"/>
                  <a:gd name="T11" fmla="*/ 4266 h 66"/>
                  <a:gd name="T12" fmla="+- 0 8875 8874"/>
                  <a:gd name="T13" fmla="*/ T12 w 38"/>
                  <a:gd name="T14" fmla="+- 0 4266 4249"/>
                  <a:gd name="T15" fmla="*/ 4266 h 66"/>
                  <a:gd name="T16" fmla="+- 0 8876 8874"/>
                  <a:gd name="T17" fmla="*/ T16 w 38"/>
                  <a:gd name="T18" fmla="+- 0 4265 4249"/>
                  <a:gd name="T19" fmla="*/ 4265 h 66"/>
                  <a:gd name="T20" fmla="+- 0 8889 8874"/>
                  <a:gd name="T21" fmla="*/ T20 w 38"/>
                  <a:gd name="T22" fmla="+- 0 4258 4249"/>
                  <a:gd name="T23" fmla="*/ 4258 h 66"/>
                  <a:gd name="T24" fmla="+- 0 8897 8874"/>
                  <a:gd name="T25" fmla="*/ T24 w 38"/>
                  <a:gd name="T26" fmla="+- 0 4258 4249"/>
                  <a:gd name="T27" fmla="*/ 4258 h 66"/>
                  <a:gd name="T28" fmla="+- 0 8897 8874"/>
                  <a:gd name="T29" fmla="*/ T28 w 38"/>
                  <a:gd name="T30" fmla="+- 0 4249 4249"/>
                  <a:gd name="T31" fmla="*/ 4249 h 66"/>
                  <a:gd name="T32" fmla="+- 0 8897 8874"/>
                  <a:gd name="T33" fmla="*/ T32 w 38"/>
                  <a:gd name="T34" fmla="+- 0 4249 4249"/>
                  <a:gd name="T35" fmla="*/ 4249 h 66"/>
                  <a:gd name="T36" fmla="+- 0 8895 8874"/>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4" name="Group 685"/>
            <p:cNvGrpSpPr>
              <a:grpSpLocks/>
            </p:cNvGrpSpPr>
            <p:nvPr/>
          </p:nvGrpSpPr>
          <p:grpSpPr bwMode="auto">
            <a:xfrm>
              <a:off x="8874" y="4372"/>
              <a:ext cx="38" cy="66"/>
              <a:chOff x="8874" y="4372"/>
              <a:chExt cx="38" cy="66"/>
            </a:xfrm>
          </p:grpSpPr>
          <p:sp>
            <p:nvSpPr>
              <p:cNvPr id="37965" name="Freeform 688"/>
              <p:cNvSpPr>
                <a:spLocks/>
              </p:cNvSpPr>
              <p:nvPr/>
            </p:nvSpPr>
            <p:spPr bwMode="auto">
              <a:xfrm>
                <a:off x="8874" y="4372"/>
                <a:ext cx="38" cy="66"/>
              </a:xfrm>
              <a:custGeom>
                <a:avLst/>
                <a:gdLst>
                  <a:gd name="T0" fmla="+- 0 8909 8874"/>
                  <a:gd name="T1" fmla="*/ T0 w 38"/>
                  <a:gd name="T2" fmla="+- 0 4431 4372"/>
                  <a:gd name="T3" fmla="*/ 4431 h 66"/>
                  <a:gd name="T4" fmla="+- 0 8875 8874"/>
                  <a:gd name="T5" fmla="*/ T4 w 38"/>
                  <a:gd name="T6" fmla="+- 0 4431 4372"/>
                  <a:gd name="T7" fmla="*/ 4431 h 66"/>
                  <a:gd name="T8" fmla="+- 0 8875 8874"/>
                  <a:gd name="T9" fmla="*/ T8 w 38"/>
                  <a:gd name="T10" fmla="+- 0 4431 4372"/>
                  <a:gd name="T11" fmla="*/ 4431 h 66"/>
                  <a:gd name="T12" fmla="+- 0 8874 8874"/>
                  <a:gd name="T13" fmla="*/ T12 w 38"/>
                  <a:gd name="T14" fmla="+- 0 4432 4372"/>
                  <a:gd name="T15" fmla="*/ 4432 h 66"/>
                  <a:gd name="T16" fmla="+- 0 8874 8874"/>
                  <a:gd name="T17" fmla="*/ T16 w 38"/>
                  <a:gd name="T18" fmla="+- 0 4433 4372"/>
                  <a:gd name="T19" fmla="*/ 4433 h 66"/>
                  <a:gd name="T20" fmla="+- 0 8874 8874"/>
                  <a:gd name="T21" fmla="*/ T20 w 38"/>
                  <a:gd name="T22" fmla="+- 0 4436 4372"/>
                  <a:gd name="T23" fmla="*/ 4436 h 66"/>
                  <a:gd name="T24" fmla="+- 0 8874 8874"/>
                  <a:gd name="T25" fmla="*/ T24 w 38"/>
                  <a:gd name="T26" fmla="+- 0 4437 4372"/>
                  <a:gd name="T27" fmla="*/ 4437 h 66"/>
                  <a:gd name="T28" fmla="+- 0 8875 8874"/>
                  <a:gd name="T29" fmla="*/ T28 w 38"/>
                  <a:gd name="T30" fmla="+- 0 4438 4372"/>
                  <a:gd name="T31" fmla="*/ 4438 h 66"/>
                  <a:gd name="T32" fmla="+- 0 8910 8874"/>
                  <a:gd name="T33" fmla="*/ T32 w 38"/>
                  <a:gd name="T34" fmla="+- 0 4438 4372"/>
                  <a:gd name="T35" fmla="*/ 4438 h 66"/>
                  <a:gd name="T36" fmla="+- 0 8910 8874"/>
                  <a:gd name="T37" fmla="*/ T36 w 38"/>
                  <a:gd name="T38" fmla="+- 0 4437 4372"/>
                  <a:gd name="T39" fmla="*/ 4437 h 66"/>
                  <a:gd name="T40" fmla="+- 0 8911 8874"/>
                  <a:gd name="T41" fmla="*/ T40 w 38"/>
                  <a:gd name="T42" fmla="+- 0 4436 4372"/>
                  <a:gd name="T43" fmla="*/ 4436 h 66"/>
                  <a:gd name="T44" fmla="+- 0 8911 8874"/>
                  <a:gd name="T45" fmla="*/ T44 w 38"/>
                  <a:gd name="T46" fmla="+- 0 4433 4372"/>
                  <a:gd name="T47" fmla="*/ 4433 h 66"/>
                  <a:gd name="T48" fmla="+- 0 8910 8874"/>
                  <a:gd name="T49" fmla="*/ T48 w 38"/>
                  <a:gd name="T50" fmla="+- 0 4432 4372"/>
                  <a:gd name="T51" fmla="*/ 4432 h 66"/>
                  <a:gd name="T52" fmla="+- 0 8910 8874"/>
                  <a:gd name="T53" fmla="*/ T52 w 38"/>
                  <a:gd name="T54" fmla="+- 0 4431 4372"/>
                  <a:gd name="T55" fmla="*/ 4431 h 66"/>
                  <a:gd name="T56" fmla="+- 0 8909 8874"/>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66" name="Freeform 687"/>
              <p:cNvSpPr>
                <a:spLocks/>
              </p:cNvSpPr>
              <p:nvPr/>
            </p:nvSpPr>
            <p:spPr bwMode="auto">
              <a:xfrm>
                <a:off x="8874" y="4372"/>
                <a:ext cx="38" cy="66"/>
              </a:xfrm>
              <a:custGeom>
                <a:avLst/>
                <a:gdLst>
                  <a:gd name="T0" fmla="+- 0 8897 8874"/>
                  <a:gd name="T1" fmla="*/ T0 w 38"/>
                  <a:gd name="T2" fmla="+- 0 4381 4372"/>
                  <a:gd name="T3" fmla="*/ 4381 h 66"/>
                  <a:gd name="T4" fmla="+- 0 8889 8874"/>
                  <a:gd name="T5" fmla="*/ T4 w 38"/>
                  <a:gd name="T6" fmla="+- 0 4381 4372"/>
                  <a:gd name="T7" fmla="*/ 4381 h 66"/>
                  <a:gd name="T8" fmla="+- 0 8889 8874"/>
                  <a:gd name="T9" fmla="*/ T8 w 38"/>
                  <a:gd name="T10" fmla="+- 0 4431 4372"/>
                  <a:gd name="T11" fmla="*/ 4431 h 66"/>
                  <a:gd name="T12" fmla="+- 0 8897 8874"/>
                  <a:gd name="T13" fmla="*/ T12 w 38"/>
                  <a:gd name="T14" fmla="+- 0 4431 4372"/>
                  <a:gd name="T15" fmla="*/ 4431 h 66"/>
                  <a:gd name="T16" fmla="+- 0 8897 8874"/>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67" name="Freeform 686"/>
              <p:cNvSpPr>
                <a:spLocks/>
              </p:cNvSpPr>
              <p:nvPr/>
            </p:nvSpPr>
            <p:spPr bwMode="auto">
              <a:xfrm>
                <a:off x="8874" y="4372"/>
                <a:ext cx="38" cy="66"/>
              </a:xfrm>
              <a:custGeom>
                <a:avLst/>
                <a:gdLst>
                  <a:gd name="T0" fmla="+- 0 8895 8874"/>
                  <a:gd name="T1" fmla="*/ T0 w 38"/>
                  <a:gd name="T2" fmla="+- 0 4372 4372"/>
                  <a:gd name="T3" fmla="*/ 4372 h 66"/>
                  <a:gd name="T4" fmla="+- 0 8874 8874"/>
                  <a:gd name="T5" fmla="*/ T4 w 38"/>
                  <a:gd name="T6" fmla="+- 0 4388 4372"/>
                  <a:gd name="T7" fmla="*/ 4388 h 66"/>
                  <a:gd name="T8" fmla="+- 0 8874 8874"/>
                  <a:gd name="T9" fmla="*/ T8 w 38"/>
                  <a:gd name="T10" fmla="+- 0 4389 4372"/>
                  <a:gd name="T11" fmla="*/ 4389 h 66"/>
                  <a:gd name="T12" fmla="+- 0 8875 8874"/>
                  <a:gd name="T13" fmla="*/ T12 w 38"/>
                  <a:gd name="T14" fmla="+- 0 4389 4372"/>
                  <a:gd name="T15" fmla="*/ 4389 h 66"/>
                  <a:gd name="T16" fmla="+- 0 8876 8874"/>
                  <a:gd name="T17" fmla="*/ T16 w 38"/>
                  <a:gd name="T18" fmla="+- 0 4388 4372"/>
                  <a:gd name="T19" fmla="*/ 4388 h 66"/>
                  <a:gd name="T20" fmla="+- 0 8889 8874"/>
                  <a:gd name="T21" fmla="*/ T20 w 38"/>
                  <a:gd name="T22" fmla="+- 0 4381 4372"/>
                  <a:gd name="T23" fmla="*/ 4381 h 66"/>
                  <a:gd name="T24" fmla="+- 0 8897 8874"/>
                  <a:gd name="T25" fmla="*/ T24 w 38"/>
                  <a:gd name="T26" fmla="+- 0 4381 4372"/>
                  <a:gd name="T27" fmla="*/ 4381 h 66"/>
                  <a:gd name="T28" fmla="+- 0 8897 8874"/>
                  <a:gd name="T29" fmla="*/ T28 w 38"/>
                  <a:gd name="T30" fmla="+- 0 4372 4372"/>
                  <a:gd name="T31" fmla="*/ 4372 h 66"/>
                  <a:gd name="T32" fmla="+- 0 8897 8874"/>
                  <a:gd name="T33" fmla="*/ T32 w 38"/>
                  <a:gd name="T34" fmla="+- 0 4372 4372"/>
                  <a:gd name="T35" fmla="*/ 4372 h 66"/>
                  <a:gd name="T36" fmla="+- 0 8895 8874"/>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5" name="Group 683"/>
            <p:cNvGrpSpPr>
              <a:grpSpLocks/>
            </p:cNvGrpSpPr>
            <p:nvPr/>
          </p:nvGrpSpPr>
          <p:grpSpPr bwMode="auto">
            <a:xfrm>
              <a:off x="8938" y="4674"/>
              <a:ext cx="80" cy="15"/>
              <a:chOff x="8938" y="4674"/>
              <a:chExt cx="80" cy="15"/>
            </a:xfrm>
          </p:grpSpPr>
          <p:sp>
            <p:nvSpPr>
              <p:cNvPr id="37964" name="Freeform 684"/>
              <p:cNvSpPr>
                <a:spLocks/>
              </p:cNvSpPr>
              <p:nvPr/>
            </p:nvSpPr>
            <p:spPr bwMode="auto">
              <a:xfrm>
                <a:off x="8938" y="4674"/>
                <a:ext cx="80" cy="15"/>
              </a:xfrm>
              <a:custGeom>
                <a:avLst/>
                <a:gdLst>
                  <a:gd name="T0" fmla="+- 0 9016 8938"/>
                  <a:gd name="T1" fmla="*/ T0 w 80"/>
                  <a:gd name="T2" fmla="+- 0 4674 4674"/>
                  <a:gd name="T3" fmla="*/ 4674 h 15"/>
                  <a:gd name="T4" fmla="+- 0 8940 8938"/>
                  <a:gd name="T5" fmla="*/ T4 w 80"/>
                  <a:gd name="T6" fmla="+- 0 4674 4674"/>
                  <a:gd name="T7" fmla="*/ 4674 h 15"/>
                  <a:gd name="T8" fmla="+- 0 8940 8938"/>
                  <a:gd name="T9" fmla="*/ T8 w 80"/>
                  <a:gd name="T10" fmla="+- 0 4688 4674"/>
                  <a:gd name="T11" fmla="*/ 4688 h 15"/>
                  <a:gd name="T12" fmla="+- 0 8938 8938"/>
                  <a:gd name="T13" fmla="*/ T12 w 80"/>
                  <a:gd name="T14" fmla="+- 0 4689 4674"/>
                  <a:gd name="T15" fmla="*/ 4689 h 15"/>
                  <a:gd name="T16" fmla="+- 0 9017 8938"/>
                  <a:gd name="T17" fmla="*/ T16 w 80"/>
                  <a:gd name="T18" fmla="+- 0 4689 4674"/>
                  <a:gd name="T19" fmla="*/ 4689 h 15"/>
                  <a:gd name="T20" fmla="+- 0 9016 8938"/>
                  <a:gd name="T21" fmla="*/ T20 w 80"/>
                  <a:gd name="T22" fmla="+- 0 4688 4674"/>
                  <a:gd name="T23" fmla="*/ 4688 h 15"/>
                  <a:gd name="T24" fmla="+- 0 9016 8938"/>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6" name="Group 680"/>
            <p:cNvGrpSpPr>
              <a:grpSpLocks/>
            </p:cNvGrpSpPr>
            <p:nvPr/>
          </p:nvGrpSpPr>
          <p:grpSpPr bwMode="auto">
            <a:xfrm>
              <a:off x="8937" y="4674"/>
              <a:ext cx="3" cy="15"/>
              <a:chOff x="8937" y="4674"/>
              <a:chExt cx="3" cy="15"/>
            </a:xfrm>
          </p:grpSpPr>
          <p:sp>
            <p:nvSpPr>
              <p:cNvPr id="37962" name="Freeform 682"/>
              <p:cNvSpPr>
                <a:spLocks/>
              </p:cNvSpPr>
              <p:nvPr/>
            </p:nvSpPr>
            <p:spPr bwMode="auto">
              <a:xfrm>
                <a:off x="8937" y="4674"/>
                <a:ext cx="3" cy="15"/>
              </a:xfrm>
              <a:custGeom>
                <a:avLst/>
                <a:gdLst>
                  <a:gd name="T0" fmla="+- 0 8940 8937"/>
                  <a:gd name="T1" fmla="*/ T0 w 3"/>
                  <a:gd name="T2" fmla="+- 0 4674 4674"/>
                  <a:gd name="T3" fmla="*/ 4674 h 15"/>
                  <a:gd name="T4" fmla="+- 0 8937 8937"/>
                  <a:gd name="T5" fmla="*/ T4 w 3"/>
                  <a:gd name="T6" fmla="+- 0 4674 4674"/>
                  <a:gd name="T7" fmla="*/ 4674 h 15"/>
                  <a:gd name="T8" fmla="+- 0 8937 8937"/>
                  <a:gd name="T9" fmla="*/ T8 w 3"/>
                  <a:gd name="T10" fmla="+- 0 4688 4674"/>
                  <a:gd name="T11" fmla="*/ 4688 h 15"/>
                  <a:gd name="T12" fmla="+- 0 8938 8937"/>
                  <a:gd name="T13" fmla="*/ T12 w 3"/>
                  <a:gd name="T14" fmla="+- 0 4689 4674"/>
                  <a:gd name="T15" fmla="*/ 4689 h 15"/>
                  <a:gd name="T16" fmla="+- 0 8940 8937"/>
                  <a:gd name="T17" fmla="*/ T16 w 3"/>
                  <a:gd name="T18" fmla="+- 0 4688 4674"/>
                  <a:gd name="T19" fmla="*/ 4688 h 15"/>
                  <a:gd name="T20" fmla="+- 0 8940 8937"/>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63" name="Picture 68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25"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77" name="Group 678"/>
            <p:cNvGrpSpPr>
              <a:grpSpLocks/>
            </p:cNvGrpSpPr>
            <p:nvPr/>
          </p:nvGrpSpPr>
          <p:grpSpPr bwMode="auto">
            <a:xfrm>
              <a:off x="8923" y="4019"/>
              <a:ext cx="3" cy="656"/>
              <a:chOff x="8923" y="4019"/>
              <a:chExt cx="3" cy="656"/>
            </a:xfrm>
          </p:grpSpPr>
          <p:sp>
            <p:nvSpPr>
              <p:cNvPr id="37961" name="Freeform 679"/>
              <p:cNvSpPr>
                <a:spLocks/>
              </p:cNvSpPr>
              <p:nvPr/>
            </p:nvSpPr>
            <p:spPr bwMode="auto">
              <a:xfrm>
                <a:off x="8923" y="4019"/>
                <a:ext cx="3" cy="656"/>
              </a:xfrm>
              <a:custGeom>
                <a:avLst/>
                <a:gdLst>
                  <a:gd name="T0" fmla="+- 0 8923 8923"/>
                  <a:gd name="T1" fmla="*/ T0 w 3"/>
                  <a:gd name="T2" fmla="+- 0 4675 4019"/>
                  <a:gd name="T3" fmla="*/ 4675 h 656"/>
                  <a:gd name="T4" fmla="+- 0 8925 8923"/>
                  <a:gd name="T5" fmla="*/ T4 w 3"/>
                  <a:gd name="T6" fmla="+- 0 4675 4019"/>
                  <a:gd name="T7" fmla="*/ 4675 h 656"/>
                  <a:gd name="T8" fmla="+- 0 8925 8923"/>
                  <a:gd name="T9" fmla="*/ T8 w 3"/>
                  <a:gd name="T10" fmla="+- 0 4019 4019"/>
                  <a:gd name="T11" fmla="*/ 4019 h 656"/>
                  <a:gd name="T12" fmla="+- 0 8923 8923"/>
                  <a:gd name="T13" fmla="*/ T12 w 3"/>
                  <a:gd name="T14" fmla="+- 0 4019 4019"/>
                  <a:gd name="T15" fmla="*/ 4019 h 656"/>
                  <a:gd name="T16" fmla="+- 0 8923 892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8" name="Group 676"/>
            <p:cNvGrpSpPr>
              <a:grpSpLocks/>
            </p:cNvGrpSpPr>
            <p:nvPr/>
          </p:nvGrpSpPr>
          <p:grpSpPr bwMode="auto">
            <a:xfrm>
              <a:off x="8923" y="4018"/>
              <a:ext cx="82" cy="2"/>
              <a:chOff x="8923" y="4018"/>
              <a:chExt cx="82" cy="2"/>
            </a:xfrm>
          </p:grpSpPr>
          <p:sp>
            <p:nvSpPr>
              <p:cNvPr id="37960" name="Freeform 677"/>
              <p:cNvSpPr>
                <a:spLocks/>
              </p:cNvSpPr>
              <p:nvPr/>
            </p:nvSpPr>
            <p:spPr bwMode="auto">
              <a:xfrm>
                <a:off x="8923" y="4018"/>
                <a:ext cx="82" cy="2"/>
              </a:xfrm>
              <a:custGeom>
                <a:avLst/>
                <a:gdLst>
                  <a:gd name="T0" fmla="+- 0 8923 8923"/>
                  <a:gd name="T1" fmla="*/ T0 w 82"/>
                  <a:gd name="T2" fmla="+- 0 9004 8923"/>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79" name="Group 674"/>
            <p:cNvGrpSpPr>
              <a:grpSpLocks/>
            </p:cNvGrpSpPr>
            <p:nvPr/>
          </p:nvGrpSpPr>
          <p:grpSpPr bwMode="auto">
            <a:xfrm>
              <a:off x="8924" y="4674"/>
              <a:ext cx="80" cy="2"/>
              <a:chOff x="8924" y="4674"/>
              <a:chExt cx="80" cy="2"/>
            </a:xfrm>
          </p:grpSpPr>
          <p:sp>
            <p:nvSpPr>
              <p:cNvPr id="37959" name="Freeform 675"/>
              <p:cNvSpPr>
                <a:spLocks/>
              </p:cNvSpPr>
              <p:nvPr/>
            </p:nvSpPr>
            <p:spPr bwMode="auto">
              <a:xfrm>
                <a:off x="8924" y="4674"/>
                <a:ext cx="80" cy="2"/>
              </a:xfrm>
              <a:custGeom>
                <a:avLst/>
                <a:gdLst>
                  <a:gd name="T0" fmla="+- 0 8924 8924"/>
                  <a:gd name="T1" fmla="*/ T0 w 80"/>
                  <a:gd name="T2" fmla="+- 0 9004 892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80" name="Group 672"/>
            <p:cNvGrpSpPr>
              <a:grpSpLocks/>
            </p:cNvGrpSpPr>
            <p:nvPr/>
          </p:nvGrpSpPr>
          <p:grpSpPr bwMode="auto">
            <a:xfrm>
              <a:off x="8925" y="4672"/>
              <a:ext cx="80" cy="2"/>
              <a:chOff x="8925" y="4672"/>
              <a:chExt cx="80" cy="2"/>
            </a:xfrm>
          </p:grpSpPr>
          <p:sp>
            <p:nvSpPr>
              <p:cNvPr id="37958" name="Freeform 673"/>
              <p:cNvSpPr>
                <a:spLocks/>
              </p:cNvSpPr>
              <p:nvPr/>
            </p:nvSpPr>
            <p:spPr bwMode="auto">
              <a:xfrm>
                <a:off x="8925" y="4672"/>
                <a:ext cx="80" cy="2"/>
              </a:xfrm>
              <a:custGeom>
                <a:avLst/>
                <a:gdLst>
                  <a:gd name="T0" fmla="+- 0 8925 8925"/>
                  <a:gd name="T1" fmla="*/ T0 w 80"/>
                  <a:gd name="T2" fmla="+- 0 9004 892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81" name="Group 668"/>
            <p:cNvGrpSpPr>
              <a:grpSpLocks/>
            </p:cNvGrpSpPr>
            <p:nvPr/>
          </p:nvGrpSpPr>
          <p:grpSpPr bwMode="auto">
            <a:xfrm>
              <a:off x="8953" y="4249"/>
              <a:ext cx="38" cy="66"/>
              <a:chOff x="8953" y="4249"/>
              <a:chExt cx="38" cy="66"/>
            </a:xfrm>
          </p:grpSpPr>
          <p:sp>
            <p:nvSpPr>
              <p:cNvPr id="37955" name="Freeform 671"/>
              <p:cNvSpPr>
                <a:spLocks/>
              </p:cNvSpPr>
              <p:nvPr/>
            </p:nvSpPr>
            <p:spPr bwMode="auto">
              <a:xfrm>
                <a:off x="8953" y="4249"/>
                <a:ext cx="38" cy="66"/>
              </a:xfrm>
              <a:custGeom>
                <a:avLst/>
                <a:gdLst>
                  <a:gd name="T0" fmla="+- 0 8988 8953"/>
                  <a:gd name="T1" fmla="*/ T0 w 38"/>
                  <a:gd name="T2" fmla="+- 0 4308 4249"/>
                  <a:gd name="T3" fmla="*/ 4308 h 66"/>
                  <a:gd name="T4" fmla="+- 0 8955 8953"/>
                  <a:gd name="T5" fmla="*/ T4 w 38"/>
                  <a:gd name="T6" fmla="+- 0 4308 4249"/>
                  <a:gd name="T7" fmla="*/ 4308 h 66"/>
                  <a:gd name="T8" fmla="+- 0 8954 8953"/>
                  <a:gd name="T9" fmla="*/ T8 w 38"/>
                  <a:gd name="T10" fmla="+- 0 4308 4249"/>
                  <a:gd name="T11" fmla="*/ 4308 h 66"/>
                  <a:gd name="T12" fmla="+- 0 8953 8953"/>
                  <a:gd name="T13" fmla="*/ T12 w 38"/>
                  <a:gd name="T14" fmla="+- 0 4308 4249"/>
                  <a:gd name="T15" fmla="*/ 4308 h 66"/>
                  <a:gd name="T16" fmla="+- 0 8953 8953"/>
                  <a:gd name="T17" fmla="*/ T16 w 38"/>
                  <a:gd name="T18" fmla="+- 0 4310 4249"/>
                  <a:gd name="T19" fmla="*/ 4310 h 66"/>
                  <a:gd name="T20" fmla="+- 0 8953 8953"/>
                  <a:gd name="T21" fmla="*/ T20 w 38"/>
                  <a:gd name="T22" fmla="+- 0 4313 4249"/>
                  <a:gd name="T23" fmla="*/ 4313 h 66"/>
                  <a:gd name="T24" fmla="+- 0 8954 8953"/>
                  <a:gd name="T25" fmla="*/ T24 w 38"/>
                  <a:gd name="T26" fmla="+- 0 4314 4249"/>
                  <a:gd name="T27" fmla="*/ 4314 h 66"/>
                  <a:gd name="T28" fmla="+- 0 8954 8953"/>
                  <a:gd name="T29" fmla="*/ T28 w 38"/>
                  <a:gd name="T30" fmla="+- 0 4314 4249"/>
                  <a:gd name="T31" fmla="*/ 4314 h 66"/>
                  <a:gd name="T32" fmla="+- 0 8989 8953"/>
                  <a:gd name="T33" fmla="*/ T32 w 38"/>
                  <a:gd name="T34" fmla="+- 0 4314 4249"/>
                  <a:gd name="T35" fmla="*/ 4314 h 66"/>
                  <a:gd name="T36" fmla="+- 0 8990 8953"/>
                  <a:gd name="T37" fmla="*/ T36 w 38"/>
                  <a:gd name="T38" fmla="+- 0 4314 4249"/>
                  <a:gd name="T39" fmla="*/ 4314 h 66"/>
                  <a:gd name="T40" fmla="+- 0 8990 8953"/>
                  <a:gd name="T41" fmla="*/ T40 w 38"/>
                  <a:gd name="T42" fmla="+- 0 4313 4249"/>
                  <a:gd name="T43" fmla="*/ 4313 h 66"/>
                  <a:gd name="T44" fmla="+- 0 8990 8953"/>
                  <a:gd name="T45" fmla="*/ T44 w 38"/>
                  <a:gd name="T46" fmla="+- 0 4310 4249"/>
                  <a:gd name="T47" fmla="*/ 4310 h 66"/>
                  <a:gd name="T48" fmla="+- 0 8990 8953"/>
                  <a:gd name="T49" fmla="*/ T48 w 38"/>
                  <a:gd name="T50" fmla="+- 0 4308 4249"/>
                  <a:gd name="T51" fmla="*/ 4308 h 66"/>
                  <a:gd name="T52" fmla="+- 0 8989 8953"/>
                  <a:gd name="T53" fmla="*/ T52 w 38"/>
                  <a:gd name="T54" fmla="+- 0 4308 4249"/>
                  <a:gd name="T55" fmla="*/ 4308 h 66"/>
                  <a:gd name="T56" fmla="+- 0 8988 8953"/>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56" name="Freeform 670"/>
              <p:cNvSpPr>
                <a:spLocks/>
              </p:cNvSpPr>
              <p:nvPr/>
            </p:nvSpPr>
            <p:spPr bwMode="auto">
              <a:xfrm>
                <a:off x="8953" y="4249"/>
                <a:ext cx="38" cy="66"/>
              </a:xfrm>
              <a:custGeom>
                <a:avLst/>
                <a:gdLst>
                  <a:gd name="T0" fmla="+- 0 8977 8953"/>
                  <a:gd name="T1" fmla="*/ T0 w 38"/>
                  <a:gd name="T2" fmla="+- 0 4258 4249"/>
                  <a:gd name="T3" fmla="*/ 4258 h 66"/>
                  <a:gd name="T4" fmla="+- 0 8968 8953"/>
                  <a:gd name="T5" fmla="*/ T4 w 38"/>
                  <a:gd name="T6" fmla="+- 0 4258 4249"/>
                  <a:gd name="T7" fmla="*/ 4258 h 66"/>
                  <a:gd name="T8" fmla="+- 0 8968 8953"/>
                  <a:gd name="T9" fmla="*/ T8 w 38"/>
                  <a:gd name="T10" fmla="+- 0 4308 4249"/>
                  <a:gd name="T11" fmla="*/ 4308 h 66"/>
                  <a:gd name="T12" fmla="+- 0 8977 8953"/>
                  <a:gd name="T13" fmla="*/ T12 w 38"/>
                  <a:gd name="T14" fmla="+- 0 4308 4249"/>
                  <a:gd name="T15" fmla="*/ 4308 h 66"/>
                  <a:gd name="T16" fmla="+- 0 8977 8953"/>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57" name="Freeform 669"/>
              <p:cNvSpPr>
                <a:spLocks/>
              </p:cNvSpPr>
              <p:nvPr/>
            </p:nvSpPr>
            <p:spPr bwMode="auto">
              <a:xfrm>
                <a:off x="8953" y="4249"/>
                <a:ext cx="38" cy="66"/>
              </a:xfrm>
              <a:custGeom>
                <a:avLst/>
                <a:gdLst>
                  <a:gd name="T0" fmla="+- 0 8975 8953"/>
                  <a:gd name="T1" fmla="*/ T0 w 38"/>
                  <a:gd name="T2" fmla="+- 0 4249 4249"/>
                  <a:gd name="T3" fmla="*/ 4249 h 66"/>
                  <a:gd name="T4" fmla="+- 0 8953 8953"/>
                  <a:gd name="T5" fmla="*/ T4 w 38"/>
                  <a:gd name="T6" fmla="+- 0 4265 4249"/>
                  <a:gd name="T7" fmla="*/ 4265 h 66"/>
                  <a:gd name="T8" fmla="+- 0 8953 8953"/>
                  <a:gd name="T9" fmla="*/ T8 w 38"/>
                  <a:gd name="T10" fmla="+- 0 4266 4249"/>
                  <a:gd name="T11" fmla="*/ 4266 h 66"/>
                  <a:gd name="T12" fmla="+- 0 8954 8953"/>
                  <a:gd name="T13" fmla="*/ T12 w 38"/>
                  <a:gd name="T14" fmla="+- 0 4266 4249"/>
                  <a:gd name="T15" fmla="*/ 4266 h 66"/>
                  <a:gd name="T16" fmla="+- 0 8956 8953"/>
                  <a:gd name="T17" fmla="*/ T16 w 38"/>
                  <a:gd name="T18" fmla="+- 0 4265 4249"/>
                  <a:gd name="T19" fmla="*/ 4265 h 66"/>
                  <a:gd name="T20" fmla="+- 0 8968 8953"/>
                  <a:gd name="T21" fmla="*/ T20 w 38"/>
                  <a:gd name="T22" fmla="+- 0 4258 4249"/>
                  <a:gd name="T23" fmla="*/ 4258 h 66"/>
                  <a:gd name="T24" fmla="+- 0 8977 8953"/>
                  <a:gd name="T25" fmla="*/ T24 w 38"/>
                  <a:gd name="T26" fmla="+- 0 4258 4249"/>
                  <a:gd name="T27" fmla="*/ 4258 h 66"/>
                  <a:gd name="T28" fmla="+- 0 8977 8953"/>
                  <a:gd name="T29" fmla="*/ T28 w 38"/>
                  <a:gd name="T30" fmla="+- 0 4249 4249"/>
                  <a:gd name="T31" fmla="*/ 4249 h 66"/>
                  <a:gd name="T32" fmla="+- 0 8976 8953"/>
                  <a:gd name="T33" fmla="*/ T32 w 38"/>
                  <a:gd name="T34" fmla="+- 0 4249 4249"/>
                  <a:gd name="T35" fmla="*/ 4249 h 66"/>
                  <a:gd name="T36" fmla="+- 0 8975 8953"/>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2" name="Group 665"/>
            <p:cNvGrpSpPr>
              <a:grpSpLocks/>
            </p:cNvGrpSpPr>
            <p:nvPr/>
          </p:nvGrpSpPr>
          <p:grpSpPr bwMode="auto">
            <a:xfrm>
              <a:off x="8950" y="4371"/>
              <a:ext cx="40" cy="67"/>
              <a:chOff x="8950" y="4371"/>
              <a:chExt cx="40" cy="67"/>
            </a:xfrm>
          </p:grpSpPr>
          <p:sp>
            <p:nvSpPr>
              <p:cNvPr id="37953" name="Freeform 667"/>
              <p:cNvSpPr>
                <a:spLocks/>
              </p:cNvSpPr>
              <p:nvPr/>
            </p:nvSpPr>
            <p:spPr bwMode="auto">
              <a:xfrm>
                <a:off x="8950" y="4371"/>
                <a:ext cx="40" cy="67"/>
              </a:xfrm>
              <a:custGeom>
                <a:avLst/>
                <a:gdLst>
                  <a:gd name="T0" fmla="+- 0 8985 8950"/>
                  <a:gd name="T1" fmla="*/ T0 w 40"/>
                  <a:gd name="T2" fmla="+- 0 4379 4371"/>
                  <a:gd name="T3" fmla="*/ 4379 h 67"/>
                  <a:gd name="T4" fmla="+- 0 8967 8950"/>
                  <a:gd name="T5" fmla="*/ T4 w 40"/>
                  <a:gd name="T6" fmla="+- 0 4379 4371"/>
                  <a:gd name="T7" fmla="*/ 4379 h 67"/>
                  <a:gd name="T8" fmla="+- 0 8971 8950"/>
                  <a:gd name="T9" fmla="*/ T8 w 40"/>
                  <a:gd name="T10" fmla="+- 0 4380 4371"/>
                  <a:gd name="T11" fmla="*/ 4380 h 67"/>
                  <a:gd name="T12" fmla="+- 0 8975 8950"/>
                  <a:gd name="T13" fmla="*/ T12 w 40"/>
                  <a:gd name="T14" fmla="+- 0 4382 4371"/>
                  <a:gd name="T15" fmla="*/ 4382 h 67"/>
                  <a:gd name="T16" fmla="+- 0 8977 8950"/>
                  <a:gd name="T17" fmla="*/ T16 w 40"/>
                  <a:gd name="T18" fmla="+- 0 4385 4371"/>
                  <a:gd name="T19" fmla="*/ 4385 h 67"/>
                  <a:gd name="T20" fmla="+- 0 8977 8950"/>
                  <a:gd name="T21" fmla="*/ T20 w 40"/>
                  <a:gd name="T22" fmla="+- 0 4390 4371"/>
                  <a:gd name="T23" fmla="*/ 4390 h 67"/>
                  <a:gd name="T24" fmla="+- 0 8977 8950"/>
                  <a:gd name="T25" fmla="*/ T24 w 40"/>
                  <a:gd name="T26" fmla="+- 0 4394 4371"/>
                  <a:gd name="T27" fmla="*/ 4394 h 67"/>
                  <a:gd name="T28" fmla="+- 0 8952 8950"/>
                  <a:gd name="T29" fmla="*/ T28 w 40"/>
                  <a:gd name="T30" fmla="+- 0 4428 4371"/>
                  <a:gd name="T31" fmla="*/ 4428 h 67"/>
                  <a:gd name="T32" fmla="+- 0 8951 8950"/>
                  <a:gd name="T33" fmla="*/ T32 w 40"/>
                  <a:gd name="T34" fmla="+- 0 4430 4371"/>
                  <a:gd name="T35" fmla="*/ 4430 h 67"/>
                  <a:gd name="T36" fmla="+- 0 8950 8950"/>
                  <a:gd name="T37" fmla="*/ T36 w 40"/>
                  <a:gd name="T38" fmla="+- 0 4431 4371"/>
                  <a:gd name="T39" fmla="*/ 4431 h 67"/>
                  <a:gd name="T40" fmla="+- 0 8950 8950"/>
                  <a:gd name="T41" fmla="*/ T40 w 40"/>
                  <a:gd name="T42" fmla="+- 0 4431 4371"/>
                  <a:gd name="T43" fmla="*/ 4431 h 67"/>
                  <a:gd name="T44" fmla="+- 0 8950 8950"/>
                  <a:gd name="T45" fmla="*/ T44 w 40"/>
                  <a:gd name="T46" fmla="+- 0 4436 4371"/>
                  <a:gd name="T47" fmla="*/ 4436 h 67"/>
                  <a:gd name="T48" fmla="+- 0 8950 8950"/>
                  <a:gd name="T49" fmla="*/ T48 w 40"/>
                  <a:gd name="T50" fmla="+- 0 4437 4371"/>
                  <a:gd name="T51" fmla="*/ 4437 h 67"/>
                  <a:gd name="T52" fmla="+- 0 8951 8950"/>
                  <a:gd name="T53" fmla="*/ T52 w 40"/>
                  <a:gd name="T54" fmla="+- 0 4437 4371"/>
                  <a:gd name="T55" fmla="*/ 4437 h 67"/>
                  <a:gd name="T56" fmla="+- 0 8988 8950"/>
                  <a:gd name="T57" fmla="*/ T56 w 40"/>
                  <a:gd name="T58" fmla="+- 0 4438 4371"/>
                  <a:gd name="T59" fmla="*/ 4438 h 67"/>
                  <a:gd name="T60" fmla="+- 0 8989 8950"/>
                  <a:gd name="T61" fmla="*/ T60 w 40"/>
                  <a:gd name="T62" fmla="+- 0 4437 4371"/>
                  <a:gd name="T63" fmla="*/ 4437 h 67"/>
                  <a:gd name="T64" fmla="+- 0 8990 8950"/>
                  <a:gd name="T65" fmla="*/ T64 w 40"/>
                  <a:gd name="T66" fmla="+- 0 4437 4371"/>
                  <a:gd name="T67" fmla="*/ 4437 h 67"/>
                  <a:gd name="T68" fmla="+- 0 8990 8950"/>
                  <a:gd name="T69" fmla="*/ T68 w 40"/>
                  <a:gd name="T70" fmla="+- 0 4436 4371"/>
                  <a:gd name="T71" fmla="*/ 4436 h 67"/>
                  <a:gd name="T72" fmla="+- 0 8990 8950"/>
                  <a:gd name="T73" fmla="*/ T72 w 40"/>
                  <a:gd name="T74" fmla="+- 0 4432 4371"/>
                  <a:gd name="T75" fmla="*/ 4432 h 67"/>
                  <a:gd name="T76" fmla="+- 0 8990 8950"/>
                  <a:gd name="T77" fmla="*/ T76 w 40"/>
                  <a:gd name="T78" fmla="+- 0 4431 4371"/>
                  <a:gd name="T79" fmla="*/ 4431 h 67"/>
                  <a:gd name="T80" fmla="+- 0 8989 8950"/>
                  <a:gd name="T81" fmla="*/ T80 w 40"/>
                  <a:gd name="T82" fmla="+- 0 4431 4371"/>
                  <a:gd name="T83" fmla="*/ 4431 h 67"/>
                  <a:gd name="T84" fmla="+- 0 8988 8950"/>
                  <a:gd name="T85" fmla="*/ T84 w 40"/>
                  <a:gd name="T86" fmla="+- 0 4430 4371"/>
                  <a:gd name="T87" fmla="*/ 4430 h 67"/>
                  <a:gd name="T88" fmla="+- 0 8960 8950"/>
                  <a:gd name="T89" fmla="*/ T88 w 40"/>
                  <a:gd name="T90" fmla="+- 0 4430 4371"/>
                  <a:gd name="T91" fmla="*/ 4430 h 67"/>
                  <a:gd name="T92" fmla="+- 0 8970 8950"/>
                  <a:gd name="T93" fmla="*/ T92 w 40"/>
                  <a:gd name="T94" fmla="+- 0 4419 4371"/>
                  <a:gd name="T95" fmla="*/ 4419 h 67"/>
                  <a:gd name="T96" fmla="+- 0 8987 8950"/>
                  <a:gd name="T97" fmla="*/ T96 w 40"/>
                  <a:gd name="T98" fmla="+- 0 4392 4371"/>
                  <a:gd name="T99" fmla="*/ 4392 h 67"/>
                  <a:gd name="T100" fmla="+- 0 8987 8950"/>
                  <a:gd name="T101" fmla="*/ T100 w 40"/>
                  <a:gd name="T102" fmla="+- 0 4384 4371"/>
                  <a:gd name="T103" fmla="*/ 4384 h 67"/>
                  <a:gd name="T104" fmla="+- 0 8987 8950"/>
                  <a:gd name="T105" fmla="*/ T104 w 40"/>
                  <a:gd name="T106" fmla="+- 0 4383 4371"/>
                  <a:gd name="T107" fmla="*/ 4383 h 67"/>
                  <a:gd name="T108" fmla="+- 0 8985 8950"/>
                  <a:gd name="T109" fmla="*/ T108 w 40"/>
                  <a:gd name="T110" fmla="+- 0 4379 4371"/>
                  <a:gd name="T111" fmla="*/ 4379 h 67"/>
                  <a:gd name="T112" fmla="+- 0 8985 8950"/>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9"/>
                    </a:lnTo>
                    <a:lnTo>
                      <a:pt x="27" y="23"/>
                    </a:lnTo>
                    <a:lnTo>
                      <a:pt x="2" y="57"/>
                    </a:lnTo>
                    <a:lnTo>
                      <a:pt x="1" y="59"/>
                    </a:lnTo>
                    <a:lnTo>
                      <a:pt x="0" y="60"/>
                    </a:lnTo>
                    <a:lnTo>
                      <a:pt x="0" y="65"/>
                    </a:lnTo>
                    <a:lnTo>
                      <a:pt x="0" y="66"/>
                    </a:lnTo>
                    <a:lnTo>
                      <a:pt x="1" y="66"/>
                    </a:lnTo>
                    <a:lnTo>
                      <a:pt x="38" y="67"/>
                    </a:lnTo>
                    <a:lnTo>
                      <a:pt x="39" y="66"/>
                    </a:lnTo>
                    <a:lnTo>
                      <a:pt x="40" y="66"/>
                    </a:lnTo>
                    <a:lnTo>
                      <a:pt x="40" y="65"/>
                    </a:lnTo>
                    <a:lnTo>
                      <a:pt x="40" y="61"/>
                    </a:lnTo>
                    <a:lnTo>
                      <a:pt x="40" y="60"/>
                    </a:lnTo>
                    <a:lnTo>
                      <a:pt x="39" y="60"/>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54" name="Freeform 666"/>
              <p:cNvSpPr>
                <a:spLocks/>
              </p:cNvSpPr>
              <p:nvPr/>
            </p:nvSpPr>
            <p:spPr bwMode="auto">
              <a:xfrm>
                <a:off x="8950" y="4371"/>
                <a:ext cx="40" cy="67"/>
              </a:xfrm>
              <a:custGeom>
                <a:avLst/>
                <a:gdLst>
                  <a:gd name="T0" fmla="+- 0 8972 8950"/>
                  <a:gd name="T1" fmla="*/ T0 w 40"/>
                  <a:gd name="T2" fmla="+- 0 4371 4371"/>
                  <a:gd name="T3" fmla="*/ 4371 h 67"/>
                  <a:gd name="T4" fmla="+- 0 8951 8950"/>
                  <a:gd name="T5" fmla="*/ T4 w 40"/>
                  <a:gd name="T6" fmla="+- 0 4382 4371"/>
                  <a:gd name="T7" fmla="*/ 4382 h 67"/>
                  <a:gd name="T8" fmla="+- 0 8951 8950"/>
                  <a:gd name="T9" fmla="*/ T8 w 40"/>
                  <a:gd name="T10" fmla="+- 0 4383 4371"/>
                  <a:gd name="T11" fmla="*/ 4383 h 67"/>
                  <a:gd name="T12" fmla="+- 0 8952 8950"/>
                  <a:gd name="T13" fmla="*/ T12 w 40"/>
                  <a:gd name="T14" fmla="+- 0 4384 4371"/>
                  <a:gd name="T15" fmla="*/ 4384 h 67"/>
                  <a:gd name="T16" fmla="+- 0 8952 8950"/>
                  <a:gd name="T17" fmla="*/ T16 w 40"/>
                  <a:gd name="T18" fmla="+- 0 4384 4371"/>
                  <a:gd name="T19" fmla="*/ 4384 h 67"/>
                  <a:gd name="T20" fmla="+- 0 8954 8950"/>
                  <a:gd name="T21" fmla="*/ T20 w 40"/>
                  <a:gd name="T22" fmla="+- 0 4383 4371"/>
                  <a:gd name="T23" fmla="*/ 4383 h 67"/>
                  <a:gd name="T24" fmla="+- 0 8957 8950"/>
                  <a:gd name="T25" fmla="*/ T24 w 40"/>
                  <a:gd name="T26" fmla="+- 0 4382 4371"/>
                  <a:gd name="T27" fmla="*/ 4382 h 67"/>
                  <a:gd name="T28" fmla="+- 0 8961 8950"/>
                  <a:gd name="T29" fmla="*/ T28 w 40"/>
                  <a:gd name="T30" fmla="+- 0 4380 4371"/>
                  <a:gd name="T31" fmla="*/ 4380 h 67"/>
                  <a:gd name="T32" fmla="+- 0 8963 8950"/>
                  <a:gd name="T33" fmla="*/ T32 w 40"/>
                  <a:gd name="T34" fmla="+- 0 4379 4371"/>
                  <a:gd name="T35" fmla="*/ 4379 h 67"/>
                  <a:gd name="T36" fmla="+- 0 8965 8950"/>
                  <a:gd name="T37" fmla="*/ T36 w 40"/>
                  <a:gd name="T38" fmla="+- 0 4379 4371"/>
                  <a:gd name="T39" fmla="*/ 4379 h 67"/>
                  <a:gd name="T40" fmla="+- 0 8985 8950"/>
                  <a:gd name="T41" fmla="*/ T40 w 40"/>
                  <a:gd name="T42" fmla="+- 0 4379 4371"/>
                  <a:gd name="T43" fmla="*/ 4379 h 67"/>
                  <a:gd name="T44" fmla="+- 0 8984 8950"/>
                  <a:gd name="T45" fmla="*/ T44 w 40"/>
                  <a:gd name="T46" fmla="+- 0 4378 4371"/>
                  <a:gd name="T47" fmla="*/ 4378 h 67"/>
                  <a:gd name="T48" fmla="+- 0 8981 8950"/>
                  <a:gd name="T49" fmla="*/ T48 w 40"/>
                  <a:gd name="T50" fmla="+- 0 4375 4371"/>
                  <a:gd name="T51" fmla="*/ 4375 h 67"/>
                  <a:gd name="T52" fmla="+- 0 8979 8950"/>
                  <a:gd name="T53" fmla="*/ T52 w 40"/>
                  <a:gd name="T54" fmla="+- 0 4373 4371"/>
                  <a:gd name="T55" fmla="*/ 4373 h 67"/>
                  <a:gd name="T56" fmla="+- 0 8974 8950"/>
                  <a:gd name="T57" fmla="*/ T56 w 40"/>
                  <a:gd name="T58" fmla="+- 0 4372 4371"/>
                  <a:gd name="T59" fmla="*/ 4372 h 67"/>
                  <a:gd name="T60" fmla="+- 0 8972 8950"/>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1"/>
                    </a:lnTo>
                    <a:lnTo>
                      <a:pt x="11"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3" name="Group 663"/>
            <p:cNvGrpSpPr>
              <a:grpSpLocks/>
            </p:cNvGrpSpPr>
            <p:nvPr/>
          </p:nvGrpSpPr>
          <p:grpSpPr bwMode="auto">
            <a:xfrm>
              <a:off x="9018" y="4674"/>
              <a:ext cx="80" cy="15"/>
              <a:chOff x="9018" y="4674"/>
              <a:chExt cx="80" cy="15"/>
            </a:xfrm>
          </p:grpSpPr>
          <p:sp>
            <p:nvSpPr>
              <p:cNvPr id="37952" name="Freeform 664"/>
              <p:cNvSpPr>
                <a:spLocks/>
              </p:cNvSpPr>
              <p:nvPr/>
            </p:nvSpPr>
            <p:spPr bwMode="auto">
              <a:xfrm>
                <a:off x="9018" y="4674"/>
                <a:ext cx="80" cy="15"/>
              </a:xfrm>
              <a:custGeom>
                <a:avLst/>
                <a:gdLst>
                  <a:gd name="T0" fmla="+- 0 9095 9018"/>
                  <a:gd name="T1" fmla="*/ T0 w 80"/>
                  <a:gd name="T2" fmla="+- 0 4674 4674"/>
                  <a:gd name="T3" fmla="*/ 4674 h 15"/>
                  <a:gd name="T4" fmla="+- 0 9019 9018"/>
                  <a:gd name="T5" fmla="*/ T4 w 80"/>
                  <a:gd name="T6" fmla="+- 0 4674 4674"/>
                  <a:gd name="T7" fmla="*/ 4674 h 15"/>
                  <a:gd name="T8" fmla="+- 0 9019 9018"/>
                  <a:gd name="T9" fmla="*/ T8 w 80"/>
                  <a:gd name="T10" fmla="+- 0 4688 4674"/>
                  <a:gd name="T11" fmla="*/ 4688 h 15"/>
                  <a:gd name="T12" fmla="+- 0 9018 9018"/>
                  <a:gd name="T13" fmla="*/ T12 w 80"/>
                  <a:gd name="T14" fmla="+- 0 4689 4674"/>
                  <a:gd name="T15" fmla="*/ 4689 h 15"/>
                  <a:gd name="T16" fmla="+- 0 9097 9018"/>
                  <a:gd name="T17" fmla="*/ T16 w 80"/>
                  <a:gd name="T18" fmla="+- 0 4689 4674"/>
                  <a:gd name="T19" fmla="*/ 4689 h 15"/>
                  <a:gd name="T20" fmla="+- 0 9095 9018"/>
                  <a:gd name="T21" fmla="*/ T20 w 80"/>
                  <a:gd name="T22" fmla="+- 0 4688 4674"/>
                  <a:gd name="T23" fmla="*/ 4688 h 15"/>
                  <a:gd name="T24" fmla="+- 0 9095 9018"/>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7" y="0"/>
                    </a:moveTo>
                    <a:lnTo>
                      <a:pt x="1" y="0"/>
                    </a:lnTo>
                    <a:lnTo>
                      <a:pt x="1" y="14"/>
                    </a:lnTo>
                    <a:lnTo>
                      <a:pt x="0" y="15"/>
                    </a:lnTo>
                    <a:lnTo>
                      <a:pt x="79" y="15"/>
                    </a:lnTo>
                    <a:lnTo>
                      <a:pt x="77" y="14"/>
                    </a:lnTo>
                    <a:lnTo>
                      <a:pt x="7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4" name="Group 661"/>
            <p:cNvGrpSpPr>
              <a:grpSpLocks/>
            </p:cNvGrpSpPr>
            <p:nvPr/>
          </p:nvGrpSpPr>
          <p:grpSpPr bwMode="auto">
            <a:xfrm>
              <a:off x="9016" y="4674"/>
              <a:ext cx="3" cy="15"/>
              <a:chOff x="9016" y="4674"/>
              <a:chExt cx="3" cy="15"/>
            </a:xfrm>
          </p:grpSpPr>
          <p:sp>
            <p:nvSpPr>
              <p:cNvPr id="37951" name="Freeform 662"/>
              <p:cNvSpPr>
                <a:spLocks/>
              </p:cNvSpPr>
              <p:nvPr/>
            </p:nvSpPr>
            <p:spPr bwMode="auto">
              <a:xfrm>
                <a:off x="9016" y="4674"/>
                <a:ext cx="3" cy="15"/>
              </a:xfrm>
              <a:custGeom>
                <a:avLst/>
                <a:gdLst>
                  <a:gd name="T0" fmla="+- 0 9019 9016"/>
                  <a:gd name="T1" fmla="*/ T0 w 3"/>
                  <a:gd name="T2" fmla="+- 0 4674 4674"/>
                  <a:gd name="T3" fmla="*/ 4674 h 15"/>
                  <a:gd name="T4" fmla="+- 0 9016 9016"/>
                  <a:gd name="T5" fmla="*/ T4 w 3"/>
                  <a:gd name="T6" fmla="+- 0 4674 4674"/>
                  <a:gd name="T7" fmla="*/ 4674 h 15"/>
                  <a:gd name="T8" fmla="+- 0 9016 9016"/>
                  <a:gd name="T9" fmla="*/ T8 w 3"/>
                  <a:gd name="T10" fmla="+- 0 4688 4674"/>
                  <a:gd name="T11" fmla="*/ 4688 h 15"/>
                  <a:gd name="T12" fmla="+- 0 9018 9016"/>
                  <a:gd name="T13" fmla="*/ T12 w 3"/>
                  <a:gd name="T14" fmla="+- 0 4689 4674"/>
                  <a:gd name="T15" fmla="*/ 4689 h 15"/>
                  <a:gd name="T16" fmla="+- 0 9019 9016"/>
                  <a:gd name="T17" fmla="*/ T16 w 3"/>
                  <a:gd name="T18" fmla="+- 0 4688 4674"/>
                  <a:gd name="T19" fmla="*/ 4688 h 15"/>
                  <a:gd name="T20" fmla="+- 0 9019 9016"/>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5" name="Group 659"/>
            <p:cNvGrpSpPr>
              <a:grpSpLocks/>
            </p:cNvGrpSpPr>
            <p:nvPr/>
          </p:nvGrpSpPr>
          <p:grpSpPr bwMode="auto">
            <a:xfrm>
              <a:off x="9084" y="4031"/>
              <a:ext cx="14" cy="641"/>
              <a:chOff x="9084" y="4031"/>
              <a:chExt cx="14" cy="641"/>
            </a:xfrm>
          </p:grpSpPr>
          <p:sp>
            <p:nvSpPr>
              <p:cNvPr id="37950" name="Freeform 660"/>
              <p:cNvSpPr>
                <a:spLocks/>
              </p:cNvSpPr>
              <p:nvPr/>
            </p:nvSpPr>
            <p:spPr bwMode="auto">
              <a:xfrm>
                <a:off x="9084" y="4031"/>
                <a:ext cx="14" cy="641"/>
              </a:xfrm>
              <a:custGeom>
                <a:avLst/>
                <a:gdLst>
                  <a:gd name="T0" fmla="+- 0 9084 9084"/>
                  <a:gd name="T1" fmla="*/ T0 w 14"/>
                  <a:gd name="T2" fmla="+- 0 4672 4031"/>
                  <a:gd name="T3" fmla="*/ 4672 h 641"/>
                  <a:gd name="T4" fmla="+- 0 9097 9084"/>
                  <a:gd name="T5" fmla="*/ T4 w 14"/>
                  <a:gd name="T6" fmla="+- 0 4672 4031"/>
                  <a:gd name="T7" fmla="*/ 4672 h 641"/>
                  <a:gd name="T8" fmla="+- 0 9097 9084"/>
                  <a:gd name="T9" fmla="*/ T8 w 14"/>
                  <a:gd name="T10" fmla="+- 0 4031 4031"/>
                  <a:gd name="T11" fmla="*/ 4031 h 641"/>
                  <a:gd name="T12" fmla="+- 0 9084 9084"/>
                  <a:gd name="T13" fmla="*/ T12 w 14"/>
                  <a:gd name="T14" fmla="+- 0 4031 4031"/>
                  <a:gd name="T15" fmla="*/ 4031 h 641"/>
                  <a:gd name="T16" fmla="+- 0 9084 9084"/>
                  <a:gd name="T17" fmla="*/ T16 w 14"/>
                  <a:gd name="T18" fmla="+- 0 4672 4031"/>
                  <a:gd name="T19" fmla="*/ 4672 h 641"/>
                </a:gdLst>
                <a:ahLst/>
                <a:cxnLst>
                  <a:cxn ang="0">
                    <a:pos x="T1" y="T3"/>
                  </a:cxn>
                  <a:cxn ang="0">
                    <a:pos x="T5" y="T7"/>
                  </a:cxn>
                  <a:cxn ang="0">
                    <a:pos x="T9" y="T11"/>
                  </a:cxn>
                  <a:cxn ang="0">
                    <a:pos x="T13" y="T15"/>
                  </a:cxn>
                  <a:cxn ang="0">
                    <a:pos x="T17" y="T19"/>
                  </a:cxn>
                </a:cxnLst>
                <a:rect l="0" t="0" r="r" b="b"/>
                <a:pathLst>
                  <a:path w="14" h="641">
                    <a:moveTo>
                      <a:pt x="0" y="641"/>
                    </a:moveTo>
                    <a:lnTo>
                      <a:pt x="13" y="641"/>
                    </a:lnTo>
                    <a:lnTo>
                      <a:pt x="13" y="0"/>
                    </a:lnTo>
                    <a:lnTo>
                      <a:pt x="0" y="0"/>
                    </a:lnTo>
                    <a:lnTo>
                      <a:pt x="0" y="64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6" name="Group 657"/>
            <p:cNvGrpSpPr>
              <a:grpSpLocks/>
            </p:cNvGrpSpPr>
            <p:nvPr/>
          </p:nvGrpSpPr>
          <p:grpSpPr bwMode="auto">
            <a:xfrm>
              <a:off x="9084" y="4463"/>
              <a:ext cx="12" cy="2"/>
              <a:chOff x="9084" y="4463"/>
              <a:chExt cx="12" cy="2"/>
            </a:xfrm>
          </p:grpSpPr>
          <p:sp>
            <p:nvSpPr>
              <p:cNvPr id="37949" name="Freeform 658"/>
              <p:cNvSpPr>
                <a:spLocks/>
              </p:cNvSpPr>
              <p:nvPr/>
            </p:nvSpPr>
            <p:spPr bwMode="auto">
              <a:xfrm>
                <a:off x="9084" y="4463"/>
                <a:ext cx="12" cy="2"/>
              </a:xfrm>
              <a:custGeom>
                <a:avLst/>
                <a:gdLst>
                  <a:gd name="T0" fmla="+- 0 9084 9084"/>
                  <a:gd name="T1" fmla="*/ T0 w 12"/>
                  <a:gd name="T2" fmla="+- 0 9095 9084"/>
                  <a:gd name="T3" fmla="*/ T2 w 12"/>
                </a:gdLst>
                <a:ahLst/>
                <a:cxnLst>
                  <a:cxn ang="0">
                    <a:pos x="T1" y="0"/>
                  </a:cxn>
                  <a:cxn ang="0">
                    <a:pos x="T3" y="0"/>
                  </a:cxn>
                </a:cxnLst>
                <a:rect l="0" t="0" r="r" b="b"/>
                <a:pathLst>
                  <a:path w="12">
                    <a:moveTo>
                      <a:pt x="0" y="0"/>
                    </a:moveTo>
                    <a:lnTo>
                      <a:pt x="1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87" name="Group 654"/>
            <p:cNvGrpSpPr>
              <a:grpSpLocks/>
            </p:cNvGrpSpPr>
            <p:nvPr/>
          </p:nvGrpSpPr>
          <p:grpSpPr bwMode="auto">
            <a:xfrm>
              <a:off x="9084" y="4446"/>
              <a:ext cx="12" cy="6"/>
              <a:chOff x="9084" y="4446"/>
              <a:chExt cx="12" cy="6"/>
            </a:xfrm>
          </p:grpSpPr>
          <p:sp>
            <p:nvSpPr>
              <p:cNvPr id="37947" name="Freeform 656"/>
              <p:cNvSpPr>
                <a:spLocks/>
              </p:cNvSpPr>
              <p:nvPr/>
            </p:nvSpPr>
            <p:spPr bwMode="auto">
              <a:xfrm>
                <a:off x="9084" y="4446"/>
                <a:ext cx="12" cy="6"/>
              </a:xfrm>
              <a:custGeom>
                <a:avLst/>
                <a:gdLst>
                  <a:gd name="T0" fmla="+- 0 9093 9084"/>
                  <a:gd name="T1" fmla="*/ T0 w 12"/>
                  <a:gd name="T2" fmla="+- 0 4446 4446"/>
                  <a:gd name="T3" fmla="*/ 4446 h 6"/>
                  <a:gd name="T4" fmla="+- 0 9084 9084"/>
                  <a:gd name="T5" fmla="*/ T4 w 12"/>
                  <a:gd name="T6" fmla="+- 0 4446 4446"/>
                  <a:gd name="T7" fmla="*/ 4446 h 6"/>
                  <a:gd name="T8" fmla="+- 0 9084 9084"/>
                  <a:gd name="T9" fmla="*/ T8 w 12"/>
                  <a:gd name="T10" fmla="+- 0 4451 4446"/>
                  <a:gd name="T11" fmla="*/ 4451 h 6"/>
                  <a:gd name="T12" fmla="+- 0 9093 9084"/>
                  <a:gd name="T13" fmla="*/ T12 w 12"/>
                  <a:gd name="T14" fmla="+- 0 4451 4446"/>
                  <a:gd name="T15" fmla="*/ 4451 h 6"/>
                  <a:gd name="T16" fmla="+- 0 9095 9084"/>
                  <a:gd name="T17" fmla="*/ T16 w 12"/>
                  <a:gd name="T18" fmla="+- 0 4449 4446"/>
                  <a:gd name="T19" fmla="*/ 4449 h 6"/>
                  <a:gd name="T20" fmla="+- 0 9093 9084"/>
                  <a:gd name="T21" fmla="*/ T20 w 12"/>
                  <a:gd name="T22" fmla="+- 0 4446 4446"/>
                  <a:gd name="T23" fmla="*/ 4446 h 6"/>
                </a:gdLst>
                <a:ahLst/>
                <a:cxnLst>
                  <a:cxn ang="0">
                    <a:pos x="T1" y="T3"/>
                  </a:cxn>
                  <a:cxn ang="0">
                    <a:pos x="T5" y="T7"/>
                  </a:cxn>
                  <a:cxn ang="0">
                    <a:pos x="T9" y="T11"/>
                  </a:cxn>
                  <a:cxn ang="0">
                    <a:pos x="T13" y="T15"/>
                  </a:cxn>
                  <a:cxn ang="0">
                    <a:pos x="T17" y="T19"/>
                  </a:cxn>
                  <a:cxn ang="0">
                    <a:pos x="T21" y="T23"/>
                  </a:cxn>
                </a:cxnLst>
                <a:rect l="0" t="0" r="r" b="b"/>
                <a:pathLst>
                  <a:path w="12" h="6">
                    <a:moveTo>
                      <a:pt x="9" y="0"/>
                    </a:moveTo>
                    <a:lnTo>
                      <a:pt x="0" y="0"/>
                    </a:lnTo>
                    <a:lnTo>
                      <a:pt x="0" y="5"/>
                    </a:lnTo>
                    <a:lnTo>
                      <a:pt x="9" y="5"/>
                    </a:lnTo>
                    <a:lnTo>
                      <a:pt x="11" y="3"/>
                    </a:lnTo>
                    <a:lnTo>
                      <a:pt x="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48" name="Picture 65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04"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88" name="Group 652"/>
            <p:cNvGrpSpPr>
              <a:grpSpLocks/>
            </p:cNvGrpSpPr>
            <p:nvPr/>
          </p:nvGrpSpPr>
          <p:grpSpPr bwMode="auto">
            <a:xfrm>
              <a:off x="9002" y="4019"/>
              <a:ext cx="3" cy="656"/>
              <a:chOff x="9002" y="4019"/>
              <a:chExt cx="3" cy="656"/>
            </a:xfrm>
          </p:grpSpPr>
          <p:sp>
            <p:nvSpPr>
              <p:cNvPr id="37946" name="Freeform 653"/>
              <p:cNvSpPr>
                <a:spLocks/>
              </p:cNvSpPr>
              <p:nvPr/>
            </p:nvSpPr>
            <p:spPr bwMode="auto">
              <a:xfrm>
                <a:off x="9002" y="4019"/>
                <a:ext cx="3" cy="656"/>
              </a:xfrm>
              <a:custGeom>
                <a:avLst/>
                <a:gdLst>
                  <a:gd name="T0" fmla="+- 0 9002 9002"/>
                  <a:gd name="T1" fmla="*/ T0 w 3"/>
                  <a:gd name="T2" fmla="+- 0 4675 4019"/>
                  <a:gd name="T3" fmla="*/ 4675 h 656"/>
                  <a:gd name="T4" fmla="+- 0 9004 9002"/>
                  <a:gd name="T5" fmla="*/ T4 w 3"/>
                  <a:gd name="T6" fmla="+- 0 4675 4019"/>
                  <a:gd name="T7" fmla="*/ 4675 h 656"/>
                  <a:gd name="T8" fmla="+- 0 9004 9002"/>
                  <a:gd name="T9" fmla="*/ T8 w 3"/>
                  <a:gd name="T10" fmla="+- 0 4019 4019"/>
                  <a:gd name="T11" fmla="*/ 4019 h 656"/>
                  <a:gd name="T12" fmla="+- 0 9002 9002"/>
                  <a:gd name="T13" fmla="*/ T12 w 3"/>
                  <a:gd name="T14" fmla="+- 0 4019 4019"/>
                  <a:gd name="T15" fmla="*/ 4019 h 656"/>
                  <a:gd name="T16" fmla="+- 0 9002 900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9" name="Group 650"/>
            <p:cNvGrpSpPr>
              <a:grpSpLocks/>
            </p:cNvGrpSpPr>
            <p:nvPr/>
          </p:nvGrpSpPr>
          <p:grpSpPr bwMode="auto">
            <a:xfrm>
              <a:off x="9002" y="4018"/>
              <a:ext cx="82" cy="2"/>
              <a:chOff x="9002" y="4018"/>
              <a:chExt cx="82" cy="2"/>
            </a:xfrm>
          </p:grpSpPr>
          <p:sp>
            <p:nvSpPr>
              <p:cNvPr id="37945" name="Freeform 651"/>
              <p:cNvSpPr>
                <a:spLocks/>
              </p:cNvSpPr>
              <p:nvPr/>
            </p:nvSpPr>
            <p:spPr bwMode="auto">
              <a:xfrm>
                <a:off x="9002" y="4018"/>
                <a:ext cx="82" cy="2"/>
              </a:xfrm>
              <a:custGeom>
                <a:avLst/>
                <a:gdLst>
                  <a:gd name="T0" fmla="+- 0 9002 9002"/>
                  <a:gd name="T1" fmla="*/ T0 w 82"/>
                  <a:gd name="T2" fmla="+- 0 9084 900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0" name="Group 648"/>
            <p:cNvGrpSpPr>
              <a:grpSpLocks/>
            </p:cNvGrpSpPr>
            <p:nvPr/>
          </p:nvGrpSpPr>
          <p:grpSpPr bwMode="auto">
            <a:xfrm>
              <a:off x="9003" y="4674"/>
              <a:ext cx="80" cy="2"/>
              <a:chOff x="9003" y="4674"/>
              <a:chExt cx="80" cy="2"/>
            </a:xfrm>
          </p:grpSpPr>
          <p:sp>
            <p:nvSpPr>
              <p:cNvPr id="37944" name="Freeform 649"/>
              <p:cNvSpPr>
                <a:spLocks/>
              </p:cNvSpPr>
              <p:nvPr/>
            </p:nvSpPr>
            <p:spPr bwMode="auto">
              <a:xfrm>
                <a:off x="9003" y="4674"/>
                <a:ext cx="80" cy="2"/>
              </a:xfrm>
              <a:custGeom>
                <a:avLst/>
                <a:gdLst>
                  <a:gd name="T0" fmla="+- 0 9003 9003"/>
                  <a:gd name="T1" fmla="*/ T0 w 80"/>
                  <a:gd name="T2" fmla="+- 0 9083 900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1" name="Group 646"/>
            <p:cNvGrpSpPr>
              <a:grpSpLocks/>
            </p:cNvGrpSpPr>
            <p:nvPr/>
          </p:nvGrpSpPr>
          <p:grpSpPr bwMode="auto">
            <a:xfrm>
              <a:off x="9004" y="4672"/>
              <a:ext cx="80" cy="2"/>
              <a:chOff x="9004" y="4672"/>
              <a:chExt cx="80" cy="2"/>
            </a:xfrm>
          </p:grpSpPr>
          <p:sp>
            <p:nvSpPr>
              <p:cNvPr id="37943" name="Freeform 647"/>
              <p:cNvSpPr>
                <a:spLocks/>
              </p:cNvSpPr>
              <p:nvPr/>
            </p:nvSpPr>
            <p:spPr bwMode="auto">
              <a:xfrm>
                <a:off x="9004" y="4672"/>
                <a:ext cx="80" cy="2"/>
              </a:xfrm>
              <a:custGeom>
                <a:avLst/>
                <a:gdLst>
                  <a:gd name="T0" fmla="+- 0 9004 9004"/>
                  <a:gd name="T1" fmla="*/ T0 w 80"/>
                  <a:gd name="T2" fmla="+- 0 9084 90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2" name="Group 642"/>
            <p:cNvGrpSpPr>
              <a:grpSpLocks/>
            </p:cNvGrpSpPr>
            <p:nvPr/>
          </p:nvGrpSpPr>
          <p:grpSpPr bwMode="auto">
            <a:xfrm>
              <a:off x="9032" y="4249"/>
              <a:ext cx="38" cy="66"/>
              <a:chOff x="9032" y="4249"/>
              <a:chExt cx="38" cy="66"/>
            </a:xfrm>
          </p:grpSpPr>
          <p:sp>
            <p:nvSpPr>
              <p:cNvPr id="37940" name="Freeform 645"/>
              <p:cNvSpPr>
                <a:spLocks/>
              </p:cNvSpPr>
              <p:nvPr/>
            </p:nvSpPr>
            <p:spPr bwMode="auto">
              <a:xfrm>
                <a:off x="9032" y="4249"/>
                <a:ext cx="38" cy="66"/>
              </a:xfrm>
              <a:custGeom>
                <a:avLst/>
                <a:gdLst>
                  <a:gd name="T0" fmla="+- 0 9068 9032"/>
                  <a:gd name="T1" fmla="*/ T0 w 38"/>
                  <a:gd name="T2" fmla="+- 0 4308 4249"/>
                  <a:gd name="T3" fmla="*/ 4308 h 66"/>
                  <a:gd name="T4" fmla="+- 0 9034 9032"/>
                  <a:gd name="T5" fmla="*/ T4 w 38"/>
                  <a:gd name="T6" fmla="+- 0 4308 4249"/>
                  <a:gd name="T7" fmla="*/ 4308 h 66"/>
                  <a:gd name="T8" fmla="+- 0 9033 9032"/>
                  <a:gd name="T9" fmla="*/ T8 w 38"/>
                  <a:gd name="T10" fmla="+- 0 4308 4249"/>
                  <a:gd name="T11" fmla="*/ 4308 h 66"/>
                  <a:gd name="T12" fmla="+- 0 9033 9032"/>
                  <a:gd name="T13" fmla="*/ T12 w 38"/>
                  <a:gd name="T14" fmla="+- 0 4308 4249"/>
                  <a:gd name="T15" fmla="*/ 4308 h 66"/>
                  <a:gd name="T16" fmla="+- 0 9032 9032"/>
                  <a:gd name="T17" fmla="*/ T16 w 38"/>
                  <a:gd name="T18" fmla="+- 0 4310 4249"/>
                  <a:gd name="T19" fmla="*/ 4310 h 66"/>
                  <a:gd name="T20" fmla="+- 0 9032 9032"/>
                  <a:gd name="T21" fmla="*/ T20 w 38"/>
                  <a:gd name="T22" fmla="+- 0 4313 4249"/>
                  <a:gd name="T23" fmla="*/ 4313 h 66"/>
                  <a:gd name="T24" fmla="+- 0 9033 9032"/>
                  <a:gd name="T25" fmla="*/ T24 w 38"/>
                  <a:gd name="T26" fmla="+- 0 4314 4249"/>
                  <a:gd name="T27" fmla="*/ 4314 h 66"/>
                  <a:gd name="T28" fmla="+- 0 9033 9032"/>
                  <a:gd name="T29" fmla="*/ T28 w 38"/>
                  <a:gd name="T30" fmla="+- 0 4314 4249"/>
                  <a:gd name="T31" fmla="*/ 4314 h 66"/>
                  <a:gd name="T32" fmla="+- 0 9068 9032"/>
                  <a:gd name="T33" fmla="*/ T32 w 38"/>
                  <a:gd name="T34" fmla="+- 0 4314 4249"/>
                  <a:gd name="T35" fmla="*/ 4314 h 66"/>
                  <a:gd name="T36" fmla="+- 0 9069 9032"/>
                  <a:gd name="T37" fmla="*/ T36 w 38"/>
                  <a:gd name="T38" fmla="+- 0 4314 4249"/>
                  <a:gd name="T39" fmla="*/ 4314 h 66"/>
                  <a:gd name="T40" fmla="+- 0 9069 9032"/>
                  <a:gd name="T41" fmla="*/ T40 w 38"/>
                  <a:gd name="T42" fmla="+- 0 4313 4249"/>
                  <a:gd name="T43" fmla="*/ 4313 h 66"/>
                  <a:gd name="T44" fmla="+- 0 9069 9032"/>
                  <a:gd name="T45" fmla="*/ T44 w 38"/>
                  <a:gd name="T46" fmla="+- 0 4310 4249"/>
                  <a:gd name="T47" fmla="*/ 4310 h 66"/>
                  <a:gd name="T48" fmla="+- 0 9069 9032"/>
                  <a:gd name="T49" fmla="*/ T48 w 38"/>
                  <a:gd name="T50" fmla="+- 0 4308 4249"/>
                  <a:gd name="T51" fmla="*/ 4308 h 66"/>
                  <a:gd name="T52" fmla="+- 0 9068 9032"/>
                  <a:gd name="T53" fmla="*/ T52 w 38"/>
                  <a:gd name="T54" fmla="+- 0 4308 4249"/>
                  <a:gd name="T55" fmla="*/ 4308 h 66"/>
                  <a:gd name="T56" fmla="+- 0 9068 9032"/>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41" name="Freeform 644"/>
              <p:cNvSpPr>
                <a:spLocks/>
              </p:cNvSpPr>
              <p:nvPr/>
            </p:nvSpPr>
            <p:spPr bwMode="auto">
              <a:xfrm>
                <a:off x="9032" y="4249"/>
                <a:ext cx="38" cy="66"/>
              </a:xfrm>
              <a:custGeom>
                <a:avLst/>
                <a:gdLst>
                  <a:gd name="T0" fmla="+- 0 9056 9032"/>
                  <a:gd name="T1" fmla="*/ T0 w 38"/>
                  <a:gd name="T2" fmla="+- 0 4258 4249"/>
                  <a:gd name="T3" fmla="*/ 4258 h 66"/>
                  <a:gd name="T4" fmla="+- 0 9047 9032"/>
                  <a:gd name="T5" fmla="*/ T4 w 38"/>
                  <a:gd name="T6" fmla="+- 0 4258 4249"/>
                  <a:gd name="T7" fmla="*/ 4258 h 66"/>
                  <a:gd name="T8" fmla="+- 0 9047 9032"/>
                  <a:gd name="T9" fmla="*/ T8 w 38"/>
                  <a:gd name="T10" fmla="+- 0 4308 4249"/>
                  <a:gd name="T11" fmla="*/ 4308 h 66"/>
                  <a:gd name="T12" fmla="+- 0 9056 9032"/>
                  <a:gd name="T13" fmla="*/ T12 w 38"/>
                  <a:gd name="T14" fmla="+- 0 4308 4249"/>
                  <a:gd name="T15" fmla="*/ 4308 h 66"/>
                  <a:gd name="T16" fmla="+- 0 9056 9032"/>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42" name="Freeform 643"/>
              <p:cNvSpPr>
                <a:spLocks/>
              </p:cNvSpPr>
              <p:nvPr/>
            </p:nvSpPr>
            <p:spPr bwMode="auto">
              <a:xfrm>
                <a:off x="9032" y="4249"/>
                <a:ext cx="38" cy="66"/>
              </a:xfrm>
              <a:custGeom>
                <a:avLst/>
                <a:gdLst>
                  <a:gd name="T0" fmla="+- 0 9054 9032"/>
                  <a:gd name="T1" fmla="*/ T0 w 38"/>
                  <a:gd name="T2" fmla="+- 0 4249 4249"/>
                  <a:gd name="T3" fmla="*/ 4249 h 66"/>
                  <a:gd name="T4" fmla="+- 0 9032 9032"/>
                  <a:gd name="T5" fmla="*/ T4 w 38"/>
                  <a:gd name="T6" fmla="+- 0 4265 4249"/>
                  <a:gd name="T7" fmla="*/ 4265 h 66"/>
                  <a:gd name="T8" fmla="+- 0 9033 9032"/>
                  <a:gd name="T9" fmla="*/ T8 w 38"/>
                  <a:gd name="T10" fmla="+- 0 4266 4249"/>
                  <a:gd name="T11" fmla="*/ 4266 h 66"/>
                  <a:gd name="T12" fmla="+- 0 9034 9032"/>
                  <a:gd name="T13" fmla="*/ T12 w 38"/>
                  <a:gd name="T14" fmla="+- 0 4266 4249"/>
                  <a:gd name="T15" fmla="*/ 4266 h 66"/>
                  <a:gd name="T16" fmla="+- 0 9035 9032"/>
                  <a:gd name="T17" fmla="*/ T16 w 38"/>
                  <a:gd name="T18" fmla="+- 0 4265 4249"/>
                  <a:gd name="T19" fmla="*/ 4265 h 66"/>
                  <a:gd name="T20" fmla="+- 0 9047 9032"/>
                  <a:gd name="T21" fmla="*/ T20 w 38"/>
                  <a:gd name="T22" fmla="+- 0 4258 4249"/>
                  <a:gd name="T23" fmla="*/ 4258 h 66"/>
                  <a:gd name="T24" fmla="+- 0 9056 9032"/>
                  <a:gd name="T25" fmla="*/ T24 w 38"/>
                  <a:gd name="T26" fmla="+- 0 4258 4249"/>
                  <a:gd name="T27" fmla="*/ 4258 h 66"/>
                  <a:gd name="T28" fmla="+- 0 9056 9032"/>
                  <a:gd name="T29" fmla="*/ T28 w 38"/>
                  <a:gd name="T30" fmla="+- 0 4249 4249"/>
                  <a:gd name="T31" fmla="*/ 4249 h 66"/>
                  <a:gd name="T32" fmla="+- 0 9055 9032"/>
                  <a:gd name="T33" fmla="*/ T32 w 38"/>
                  <a:gd name="T34" fmla="+- 0 4249 4249"/>
                  <a:gd name="T35" fmla="*/ 4249 h 66"/>
                  <a:gd name="T36" fmla="+- 0 9054 9032"/>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93" name="Group 638"/>
            <p:cNvGrpSpPr>
              <a:grpSpLocks/>
            </p:cNvGrpSpPr>
            <p:nvPr/>
          </p:nvGrpSpPr>
          <p:grpSpPr bwMode="auto">
            <a:xfrm>
              <a:off x="9029" y="4371"/>
              <a:ext cx="41" cy="68"/>
              <a:chOff x="9029" y="4371"/>
              <a:chExt cx="41" cy="68"/>
            </a:xfrm>
          </p:grpSpPr>
          <p:sp>
            <p:nvSpPr>
              <p:cNvPr id="37937" name="Freeform 641"/>
              <p:cNvSpPr>
                <a:spLocks/>
              </p:cNvSpPr>
              <p:nvPr/>
            </p:nvSpPr>
            <p:spPr bwMode="auto">
              <a:xfrm>
                <a:off x="9029" y="4371"/>
                <a:ext cx="41" cy="68"/>
              </a:xfrm>
              <a:custGeom>
                <a:avLst/>
                <a:gdLst>
                  <a:gd name="T0" fmla="+- 0 9030 9029"/>
                  <a:gd name="T1" fmla="*/ T0 w 41"/>
                  <a:gd name="T2" fmla="+- 0 4426 4371"/>
                  <a:gd name="T3" fmla="*/ 4426 h 68"/>
                  <a:gd name="T4" fmla="+- 0 9029 9029"/>
                  <a:gd name="T5" fmla="*/ T4 w 41"/>
                  <a:gd name="T6" fmla="+- 0 4427 4371"/>
                  <a:gd name="T7" fmla="*/ 4427 h 68"/>
                  <a:gd name="T8" fmla="+- 0 9029 9029"/>
                  <a:gd name="T9" fmla="*/ T8 w 41"/>
                  <a:gd name="T10" fmla="+- 0 4428 4371"/>
                  <a:gd name="T11" fmla="*/ 4428 h 68"/>
                  <a:gd name="T12" fmla="+- 0 9029 9029"/>
                  <a:gd name="T13" fmla="*/ T12 w 41"/>
                  <a:gd name="T14" fmla="+- 0 4431 4371"/>
                  <a:gd name="T15" fmla="*/ 4431 h 68"/>
                  <a:gd name="T16" fmla="+- 0 9029 9029"/>
                  <a:gd name="T17" fmla="*/ T16 w 41"/>
                  <a:gd name="T18" fmla="+- 0 4433 4371"/>
                  <a:gd name="T19" fmla="*/ 4433 h 68"/>
                  <a:gd name="T20" fmla="+- 0 9044 9029"/>
                  <a:gd name="T21" fmla="*/ T20 w 41"/>
                  <a:gd name="T22" fmla="+- 0 4439 4371"/>
                  <a:gd name="T23" fmla="*/ 4439 h 68"/>
                  <a:gd name="T24" fmla="+- 0 9050 9029"/>
                  <a:gd name="T25" fmla="*/ T24 w 41"/>
                  <a:gd name="T26" fmla="+- 0 4439 4371"/>
                  <a:gd name="T27" fmla="*/ 4439 h 68"/>
                  <a:gd name="T28" fmla="+- 0 9065 9029"/>
                  <a:gd name="T29" fmla="*/ T28 w 41"/>
                  <a:gd name="T30" fmla="+- 0 4431 4371"/>
                  <a:gd name="T31" fmla="*/ 4431 h 68"/>
                  <a:gd name="T32" fmla="+- 0 9044 9029"/>
                  <a:gd name="T33" fmla="*/ T32 w 41"/>
                  <a:gd name="T34" fmla="+- 0 4431 4371"/>
                  <a:gd name="T35" fmla="*/ 4431 h 68"/>
                  <a:gd name="T36" fmla="+- 0 9042 9029"/>
                  <a:gd name="T37" fmla="*/ T36 w 41"/>
                  <a:gd name="T38" fmla="+- 0 4431 4371"/>
                  <a:gd name="T39" fmla="*/ 4431 h 68"/>
                  <a:gd name="T40" fmla="+- 0 9038 9029"/>
                  <a:gd name="T41" fmla="*/ T40 w 41"/>
                  <a:gd name="T42" fmla="+- 0 4430 4371"/>
                  <a:gd name="T43" fmla="*/ 4430 h 68"/>
                  <a:gd name="T44" fmla="+- 0 9036 9029"/>
                  <a:gd name="T45" fmla="*/ T44 w 41"/>
                  <a:gd name="T46" fmla="+- 0 4429 4371"/>
                  <a:gd name="T47" fmla="*/ 4429 h 68"/>
                  <a:gd name="T48" fmla="+- 0 9035 9029"/>
                  <a:gd name="T49" fmla="*/ T48 w 41"/>
                  <a:gd name="T50" fmla="+- 0 4429 4371"/>
                  <a:gd name="T51" fmla="*/ 4429 h 68"/>
                  <a:gd name="T52" fmla="+- 0 9032 9029"/>
                  <a:gd name="T53" fmla="*/ T52 w 41"/>
                  <a:gd name="T54" fmla="+- 0 4427 4371"/>
                  <a:gd name="T55" fmla="*/ 4427 h 68"/>
                  <a:gd name="T56" fmla="+- 0 9030 9029"/>
                  <a:gd name="T57" fmla="*/ T56 w 41"/>
                  <a:gd name="T58" fmla="+- 0 4426 4371"/>
                  <a:gd name="T59" fmla="*/ 442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1" h="68">
                    <a:moveTo>
                      <a:pt x="1" y="55"/>
                    </a:moveTo>
                    <a:lnTo>
                      <a:pt x="0" y="56"/>
                    </a:lnTo>
                    <a:lnTo>
                      <a:pt x="0" y="57"/>
                    </a:lnTo>
                    <a:lnTo>
                      <a:pt x="0" y="60"/>
                    </a:lnTo>
                    <a:lnTo>
                      <a:pt x="0" y="62"/>
                    </a:lnTo>
                    <a:lnTo>
                      <a:pt x="15" y="68"/>
                    </a:lnTo>
                    <a:lnTo>
                      <a:pt x="21" y="68"/>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38" name="Freeform 640"/>
              <p:cNvSpPr>
                <a:spLocks/>
              </p:cNvSpPr>
              <p:nvPr/>
            </p:nvSpPr>
            <p:spPr bwMode="auto">
              <a:xfrm>
                <a:off x="9029" y="4371"/>
                <a:ext cx="41" cy="68"/>
              </a:xfrm>
              <a:custGeom>
                <a:avLst/>
                <a:gdLst>
                  <a:gd name="T0" fmla="+- 0 9064 9029"/>
                  <a:gd name="T1" fmla="*/ T0 w 41"/>
                  <a:gd name="T2" fmla="+- 0 4378 4371"/>
                  <a:gd name="T3" fmla="*/ 4378 h 68"/>
                  <a:gd name="T4" fmla="+- 0 9046 9029"/>
                  <a:gd name="T5" fmla="*/ T4 w 41"/>
                  <a:gd name="T6" fmla="+- 0 4378 4371"/>
                  <a:gd name="T7" fmla="*/ 4378 h 68"/>
                  <a:gd name="T8" fmla="+- 0 9051 9029"/>
                  <a:gd name="T9" fmla="*/ T8 w 41"/>
                  <a:gd name="T10" fmla="+- 0 4379 4371"/>
                  <a:gd name="T11" fmla="*/ 4379 h 68"/>
                  <a:gd name="T12" fmla="+- 0 9054 9029"/>
                  <a:gd name="T13" fmla="*/ T12 w 41"/>
                  <a:gd name="T14" fmla="+- 0 4381 4371"/>
                  <a:gd name="T15" fmla="*/ 4381 h 68"/>
                  <a:gd name="T16" fmla="+- 0 9056 9029"/>
                  <a:gd name="T17" fmla="*/ T16 w 41"/>
                  <a:gd name="T18" fmla="+- 0 4384 4371"/>
                  <a:gd name="T19" fmla="*/ 4384 h 68"/>
                  <a:gd name="T20" fmla="+- 0 9057 9029"/>
                  <a:gd name="T21" fmla="*/ T20 w 41"/>
                  <a:gd name="T22" fmla="+- 0 4388 4371"/>
                  <a:gd name="T23" fmla="*/ 4388 h 68"/>
                  <a:gd name="T24" fmla="+- 0 9056 9029"/>
                  <a:gd name="T25" fmla="*/ T24 w 41"/>
                  <a:gd name="T26" fmla="+- 0 4391 4371"/>
                  <a:gd name="T27" fmla="*/ 4391 h 68"/>
                  <a:gd name="T28" fmla="+- 0 9036 9029"/>
                  <a:gd name="T29" fmla="*/ T28 w 41"/>
                  <a:gd name="T30" fmla="+- 0 4401 4371"/>
                  <a:gd name="T31" fmla="*/ 4401 h 68"/>
                  <a:gd name="T32" fmla="+- 0 9036 9029"/>
                  <a:gd name="T33" fmla="*/ T32 w 41"/>
                  <a:gd name="T34" fmla="+- 0 4401 4371"/>
                  <a:gd name="T35" fmla="*/ 4401 h 68"/>
                  <a:gd name="T36" fmla="+- 0 9035 9029"/>
                  <a:gd name="T37" fmla="*/ T36 w 41"/>
                  <a:gd name="T38" fmla="+- 0 4402 4371"/>
                  <a:gd name="T39" fmla="*/ 4402 h 68"/>
                  <a:gd name="T40" fmla="+- 0 9035 9029"/>
                  <a:gd name="T41" fmla="*/ T40 w 41"/>
                  <a:gd name="T42" fmla="+- 0 4406 4371"/>
                  <a:gd name="T43" fmla="*/ 4406 h 68"/>
                  <a:gd name="T44" fmla="+- 0 9036 9029"/>
                  <a:gd name="T45" fmla="*/ T44 w 41"/>
                  <a:gd name="T46" fmla="+- 0 4407 4371"/>
                  <a:gd name="T47" fmla="*/ 4407 h 68"/>
                  <a:gd name="T48" fmla="+- 0 9036 9029"/>
                  <a:gd name="T49" fmla="*/ T48 w 41"/>
                  <a:gd name="T50" fmla="+- 0 4407 4371"/>
                  <a:gd name="T51" fmla="*/ 4407 h 68"/>
                  <a:gd name="T52" fmla="+- 0 9046 9029"/>
                  <a:gd name="T53" fmla="*/ T52 w 41"/>
                  <a:gd name="T54" fmla="+- 0 4407 4371"/>
                  <a:gd name="T55" fmla="*/ 4407 h 68"/>
                  <a:gd name="T56" fmla="+- 0 9048 9029"/>
                  <a:gd name="T57" fmla="*/ T56 w 41"/>
                  <a:gd name="T58" fmla="+- 0 4408 4371"/>
                  <a:gd name="T59" fmla="*/ 4408 h 68"/>
                  <a:gd name="T60" fmla="+- 0 9059 9029"/>
                  <a:gd name="T61" fmla="*/ T60 w 41"/>
                  <a:gd name="T62" fmla="+- 0 4418 4371"/>
                  <a:gd name="T63" fmla="*/ 4418 h 68"/>
                  <a:gd name="T64" fmla="+- 0 9059 9029"/>
                  <a:gd name="T65" fmla="*/ T64 w 41"/>
                  <a:gd name="T66" fmla="+- 0 4420 4371"/>
                  <a:gd name="T67" fmla="*/ 4420 h 68"/>
                  <a:gd name="T68" fmla="+- 0 9048 9029"/>
                  <a:gd name="T69" fmla="*/ T68 w 41"/>
                  <a:gd name="T70" fmla="+- 0 4431 4371"/>
                  <a:gd name="T71" fmla="*/ 4431 h 68"/>
                  <a:gd name="T72" fmla="+- 0 9065 9029"/>
                  <a:gd name="T73" fmla="*/ T72 w 41"/>
                  <a:gd name="T74" fmla="+- 0 4431 4371"/>
                  <a:gd name="T75" fmla="*/ 4431 h 68"/>
                  <a:gd name="T76" fmla="+- 0 9066 9029"/>
                  <a:gd name="T77" fmla="*/ T76 w 41"/>
                  <a:gd name="T78" fmla="+- 0 4429 4371"/>
                  <a:gd name="T79" fmla="*/ 4429 h 68"/>
                  <a:gd name="T80" fmla="+- 0 9068 9029"/>
                  <a:gd name="T81" fmla="*/ T80 w 41"/>
                  <a:gd name="T82" fmla="+- 0 4425 4371"/>
                  <a:gd name="T83" fmla="*/ 4425 h 68"/>
                  <a:gd name="T84" fmla="+- 0 9069 9029"/>
                  <a:gd name="T85" fmla="*/ T84 w 41"/>
                  <a:gd name="T86" fmla="+- 0 4422 4371"/>
                  <a:gd name="T87" fmla="*/ 4422 h 68"/>
                  <a:gd name="T88" fmla="+- 0 9069 9029"/>
                  <a:gd name="T89" fmla="*/ T88 w 41"/>
                  <a:gd name="T90" fmla="+- 0 4416 4371"/>
                  <a:gd name="T91" fmla="*/ 4416 h 68"/>
                  <a:gd name="T92" fmla="+- 0 9054 9029"/>
                  <a:gd name="T93" fmla="*/ T92 w 41"/>
                  <a:gd name="T94" fmla="+- 0 4403 4371"/>
                  <a:gd name="T95" fmla="*/ 4403 h 68"/>
                  <a:gd name="T96" fmla="+- 0 9066 9029"/>
                  <a:gd name="T97" fmla="*/ T96 w 41"/>
                  <a:gd name="T98" fmla="+- 0 4390 4371"/>
                  <a:gd name="T99" fmla="*/ 4390 h 68"/>
                  <a:gd name="T100" fmla="+- 0 9066 9029"/>
                  <a:gd name="T101" fmla="*/ T100 w 41"/>
                  <a:gd name="T102" fmla="+- 0 4383 4371"/>
                  <a:gd name="T103" fmla="*/ 4383 h 68"/>
                  <a:gd name="T104" fmla="+- 0 9065 9029"/>
                  <a:gd name="T105" fmla="*/ T104 w 41"/>
                  <a:gd name="T106" fmla="+- 0 4383 4371"/>
                  <a:gd name="T107" fmla="*/ 4383 h 68"/>
                  <a:gd name="T108" fmla="+- 0 9064 9029"/>
                  <a:gd name="T109" fmla="*/ T108 w 41"/>
                  <a:gd name="T110" fmla="+- 0 4379 4371"/>
                  <a:gd name="T111" fmla="*/ 4379 h 68"/>
                  <a:gd name="T112" fmla="+- 0 9064 9029"/>
                  <a:gd name="T113" fmla="*/ T112 w 41"/>
                  <a:gd name="T114" fmla="+- 0 4378 4371"/>
                  <a:gd name="T115"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7" y="20"/>
                    </a:lnTo>
                    <a:lnTo>
                      <a:pt x="7" y="30"/>
                    </a:lnTo>
                    <a:lnTo>
                      <a:pt x="6" y="31"/>
                    </a:lnTo>
                    <a:lnTo>
                      <a:pt x="6" y="35"/>
                    </a:lnTo>
                    <a:lnTo>
                      <a:pt x="7" y="36"/>
                    </a:lnTo>
                    <a:lnTo>
                      <a:pt x="17" y="36"/>
                    </a:lnTo>
                    <a:lnTo>
                      <a:pt x="19" y="37"/>
                    </a:lnTo>
                    <a:lnTo>
                      <a:pt x="30" y="47"/>
                    </a:lnTo>
                    <a:lnTo>
                      <a:pt x="30" y="49"/>
                    </a:lnTo>
                    <a:lnTo>
                      <a:pt x="19" y="60"/>
                    </a:lnTo>
                    <a:lnTo>
                      <a:pt x="36" y="60"/>
                    </a:lnTo>
                    <a:lnTo>
                      <a:pt x="37" y="58"/>
                    </a:lnTo>
                    <a:lnTo>
                      <a:pt x="39" y="54"/>
                    </a:lnTo>
                    <a:lnTo>
                      <a:pt x="40" y="51"/>
                    </a:lnTo>
                    <a:lnTo>
                      <a:pt x="40" y="45"/>
                    </a:lnTo>
                    <a:lnTo>
                      <a:pt x="25" y="32"/>
                    </a:lnTo>
                    <a:lnTo>
                      <a:pt x="37" y="19"/>
                    </a:lnTo>
                    <a:lnTo>
                      <a:pt x="37" y="12"/>
                    </a:lnTo>
                    <a:lnTo>
                      <a:pt x="36"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39" name="Freeform 639"/>
              <p:cNvSpPr>
                <a:spLocks/>
              </p:cNvSpPr>
              <p:nvPr/>
            </p:nvSpPr>
            <p:spPr bwMode="auto">
              <a:xfrm>
                <a:off x="9029" y="4371"/>
                <a:ext cx="41" cy="68"/>
              </a:xfrm>
              <a:custGeom>
                <a:avLst/>
                <a:gdLst>
                  <a:gd name="T0" fmla="+- 0 9051 9029"/>
                  <a:gd name="T1" fmla="*/ T0 w 41"/>
                  <a:gd name="T2" fmla="+- 0 4371 4371"/>
                  <a:gd name="T3" fmla="*/ 4371 h 68"/>
                  <a:gd name="T4" fmla="+- 0 9030 9029"/>
                  <a:gd name="T5" fmla="*/ T4 w 41"/>
                  <a:gd name="T6" fmla="+- 0 4383 4371"/>
                  <a:gd name="T7" fmla="*/ 4383 h 68"/>
                  <a:gd name="T8" fmla="+- 0 9031 9029"/>
                  <a:gd name="T9" fmla="*/ T8 w 41"/>
                  <a:gd name="T10" fmla="+- 0 4383 4371"/>
                  <a:gd name="T11" fmla="*/ 4383 h 68"/>
                  <a:gd name="T12" fmla="+- 0 9031 9029"/>
                  <a:gd name="T13" fmla="*/ T12 w 41"/>
                  <a:gd name="T14" fmla="+- 0 4384 4371"/>
                  <a:gd name="T15" fmla="*/ 4384 h 68"/>
                  <a:gd name="T16" fmla="+- 0 9032 9029"/>
                  <a:gd name="T17" fmla="*/ T16 w 41"/>
                  <a:gd name="T18" fmla="+- 0 4384 4371"/>
                  <a:gd name="T19" fmla="*/ 4384 h 68"/>
                  <a:gd name="T20" fmla="+- 0 9033 9029"/>
                  <a:gd name="T21" fmla="*/ T20 w 41"/>
                  <a:gd name="T22" fmla="+- 0 4383 4371"/>
                  <a:gd name="T23" fmla="*/ 4383 h 68"/>
                  <a:gd name="T24" fmla="+- 0 9037 9029"/>
                  <a:gd name="T25" fmla="*/ T24 w 41"/>
                  <a:gd name="T26" fmla="+- 0 4381 4371"/>
                  <a:gd name="T27" fmla="*/ 4381 h 68"/>
                  <a:gd name="T28" fmla="+- 0 9041 9029"/>
                  <a:gd name="T29" fmla="*/ T28 w 41"/>
                  <a:gd name="T30" fmla="+- 0 4379 4371"/>
                  <a:gd name="T31" fmla="*/ 4379 h 68"/>
                  <a:gd name="T32" fmla="+- 0 9042 9029"/>
                  <a:gd name="T33" fmla="*/ T32 w 41"/>
                  <a:gd name="T34" fmla="+- 0 4379 4371"/>
                  <a:gd name="T35" fmla="*/ 4379 h 68"/>
                  <a:gd name="T36" fmla="+- 0 9044 9029"/>
                  <a:gd name="T37" fmla="*/ T36 w 41"/>
                  <a:gd name="T38" fmla="+- 0 4378 4371"/>
                  <a:gd name="T39" fmla="*/ 4378 h 68"/>
                  <a:gd name="T40" fmla="+- 0 9064 9029"/>
                  <a:gd name="T41" fmla="*/ T40 w 41"/>
                  <a:gd name="T42" fmla="+- 0 4378 4371"/>
                  <a:gd name="T43" fmla="*/ 4378 h 68"/>
                  <a:gd name="T44" fmla="+- 0 9063 9029"/>
                  <a:gd name="T45" fmla="*/ T44 w 41"/>
                  <a:gd name="T46" fmla="+- 0 4377 4371"/>
                  <a:gd name="T47" fmla="*/ 4377 h 68"/>
                  <a:gd name="T48" fmla="+- 0 9060 9029"/>
                  <a:gd name="T49" fmla="*/ T48 w 41"/>
                  <a:gd name="T50" fmla="+- 0 4374 4371"/>
                  <a:gd name="T51" fmla="*/ 4374 h 68"/>
                  <a:gd name="T52" fmla="+- 0 9058 9029"/>
                  <a:gd name="T53" fmla="*/ T52 w 41"/>
                  <a:gd name="T54" fmla="+- 0 4373 4371"/>
                  <a:gd name="T55" fmla="*/ 4373 h 68"/>
                  <a:gd name="T56" fmla="+- 0 9053 9029"/>
                  <a:gd name="T57" fmla="*/ T56 w 41"/>
                  <a:gd name="T58" fmla="+- 0 4371 4371"/>
                  <a:gd name="T59" fmla="*/ 4371 h 68"/>
                  <a:gd name="T60" fmla="+- 0 9051 9029"/>
                  <a:gd name="T61" fmla="*/ T60 w 41"/>
                  <a:gd name="T62" fmla="+- 0 4371 4371"/>
                  <a:gd name="T6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1" y="12"/>
                    </a:lnTo>
                    <a:lnTo>
                      <a:pt x="2" y="12"/>
                    </a:lnTo>
                    <a:lnTo>
                      <a:pt x="2" y="13"/>
                    </a:lnTo>
                    <a:lnTo>
                      <a:pt x="3" y="13"/>
                    </a:lnTo>
                    <a:lnTo>
                      <a:pt x="4" y="12"/>
                    </a:lnTo>
                    <a:lnTo>
                      <a:pt x="8" y="10"/>
                    </a:lnTo>
                    <a:lnTo>
                      <a:pt x="12"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94" name="Group 636"/>
            <p:cNvGrpSpPr>
              <a:grpSpLocks/>
            </p:cNvGrpSpPr>
            <p:nvPr/>
          </p:nvGrpSpPr>
          <p:grpSpPr bwMode="auto">
            <a:xfrm>
              <a:off x="9098" y="4688"/>
              <a:ext cx="78" cy="2"/>
              <a:chOff x="9098" y="4688"/>
              <a:chExt cx="78" cy="2"/>
            </a:xfrm>
          </p:grpSpPr>
          <p:sp>
            <p:nvSpPr>
              <p:cNvPr id="37936" name="Freeform 637"/>
              <p:cNvSpPr>
                <a:spLocks/>
              </p:cNvSpPr>
              <p:nvPr/>
            </p:nvSpPr>
            <p:spPr bwMode="auto">
              <a:xfrm>
                <a:off x="9098" y="4688"/>
                <a:ext cx="78" cy="2"/>
              </a:xfrm>
              <a:custGeom>
                <a:avLst/>
                <a:gdLst>
                  <a:gd name="T0" fmla="+- 0 9098 9098"/>
                  <a:gd name="T1" fmla="*/ T0 w 78"/>
                  <a:gd name="T2" fmla="+- 0 9175 9098"/>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5" name="Group 634"/>
            <p:cNvGrpSpPr>
              <a:grpSpLocks/>
            </p:cNvGrpSpPr>
            <p:nvPr/>
          </p:nvGrpSpPr>
          <p:grpSpPr bwMode="auto">
            <a:xfrm>
              <a:off x="9098" y="4681"/>
              <a:ext cx="77" cy="2"/>
              <a:chOff x="9098" y="4681"/>
              <a:chExt cx="77" cy="2"/>
            </a:xfrm>
          </p:grpSpPr>
          <p:sp>
            <p:nvSpPr>
              <p:cNvPr id="37935" name="Freeform 635"/>
              <p:cNvSpPr>
                <a:spLocks/>
              </p:cNvSpPr>
              <p:nvPr/>
            </p:nvSpPr>
            <p:spPr bwMode="auto">
              <a:xfrm>
                <a:off x="9098" y="4681"/>
                <a:ext cx="77" cy="2"/>
              </a:xfrm>
              <a:custGeom>
                <a:avLst/>
                <a:gdLst>
                  <a:gd name="T0" fmla="+- 0 9098 9098"/>
                  <a:gd name="T1" fmla="*/ T0 w 77"/>
                  <a:gd name="T2" fmla="+- 0 9175 9098"/>
                  <a:gd name="T3" fmla="*/ T2 w 77"/>
                </a:gdLst>
                <a:ahLst/>
                <a:cxnLst>
                  <a:cxn ang="0">
                    <a:pos x="T1" y="0"/>
                  </a:cxn>
                  <a:cxn ang="0">
                    <a:pos x="T3" y="0"/>
                  </a:cxn>
                </a:cxnLst>
                <a:rect l="0" t="0" r="r" b="b"/>
                <a:pathLst>
                  <a:path w="77">
                    <a:moveTo>
                      <a:pt x="0" y="0"/>
                    </a:moveTo>
                    <a:lnTo>
                      <a:pt x="77" y="0"/>
                    </a:lnTo>
                  </a:path>
                </a:pathLst>
              </a:custGeom>
              <a:noFill/>
              <a:ln w="76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6" name="Group 632"/>
            <p:cNvGrpSpPr>
              <a:grpSpLocks/>
            </p:cNvGrpSpPr>
            <p:nvPr/>
          </p:nvGrpSpPr>
          <p:grpSpPr bwMode="auto">
            <a:xfrm>
              <a:off x="9098" y="4674"/>
              <a:ext cx="64" cy="2"/>
              <a:chOff x="9098" y="4674"/>
              <a:chExt cx="64" cy="2"/>
            </a:xfrm>
          </p:grpSpPr>
          <p:sp>
            <p:nvSpPr>
              <p:cNvPr id="37934" name="Freeform 633"/>
              <p:cNvSpPr>
                <a:spLocks/>
              </p:cNvSpPr>
              <p:nvPr/>
            </p:nvSpPr>
            <p:spPr bwMode="auto">
              <a:xfrm>
                <a:off x="9098" y="4674"/>
                <a:ext cx="64" cy="2"/>
              </a:xfrm>
              <a:custGeom>
                <a:avLst/>
                <a:gdLst>
                  <a:gd name="T0" fmla="+- 0 9098 9098"/>
                  <a:gd name="T1" fmla="*/ T0 w 64"/>
                  <a:gd name="T2" fmla="+- 0 9162 9098"/>
                  <a:gd name="T3" fmla="*/ T2 w 64"/>
                </a:gdLst>
                <a:ahLst/>
                <a:cxnLst>
                  <a:cxn ang="0">
                    <a:pos x="T1" y="0"/>
                  </a:cxn>
                  <a:cxn ang="0">
                    <a:pos x="T3" y="0"/>
                  </a:cxn>
                </a:cxnLst>
                <a:rect l="0" t="0" r="r" b="b"/>
                <a:pathLst>
                  <a:path w="64">
                    <a:moveTo>
                      <a:pt x="0" y="0"/>
                    </a:moveTo>
                    <a:lnTo>
                      <a:pt x="64"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7" name="Group 630"/>
            <p:cNvGrpSpPr>
              <a:grpSpLocks/>
            </p:cNvGrpSpPr>
            <p:nvPr/>
          </p:nvGrpSpPr>
          <p:grpSpPr bwMode="auto">
            <a:xfrm>
              <a:off x="9169" y="4465"/>
              <a:ext cx="2" cy="208"/>
              <a:chOff x="9169" y="4465"/>
              <a:chExt cx="2" cy="208"/>
            </a:xfrm>
          </p:grpSpPr>
          <p:sp>
            <p:nvSpPr>
              <p:cNvPr id="37933" name="Freeform 631"/>
              <p:cNvSpPr>
                <a:spLocks/>
              </p:cNvSpPr>
              <p:nvPr/>
            </p:nvSpPr>
            <p:spPr bwMode="auto">
              <a:xfrm>
                <a:off x="9169" y="4465"/>
                <a:ext cx="2" cy="208"/>
              </a:xfrm>
              <a:custGeom>
                <a:avLst/>
                <a:gdLst>
                  <a:gd name="T0" fmla="+- 0 4465 4465"/>
                  <a:gd name="T1" fmla="*/ 4465 h 208"/>
                  <a:gd name="T2" fmla="+- 0 4673 4465"/>
                  <a:gd name="T3" fmla="*/ 4673 h 208"/>
                </a:gdLst>
                <a:ahLst/>
                <a:cxnLst>
                  <a:cxn ang="0">
                    <a:pos x="0" y="T1"/>
                  </a:cxn>
                  <a:cxn ang="0">
                    <a:pos x="0" y="T3"/>
                  </a:cxn>
                </a:cxnLst>
                <a:rect l="0" t="0" r="r" b="b"/>
                <a:pathLst>
                  <a:path h="208">
                    <a:moveTo>
                      <a:pt x="0" y="0"/>
                    </a:moveTo>
                    <a:lnTo>
                      <a:pt x="0" y="208"/>
                    </a:lnTo>
                  </a:path>
                </a:pathLst>
              </a:custGeom>
              <a:noFill/>
              <a:ln w="745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8" name="Group 628"/>
            <p:cNvGrpSpPr>
              <a:grpSpLocks/>
            </p:cNvGrpSpPr>
            <p:nvPr/>
          </p:nvGrpSpPr>
          <p:grpSpPr bwMode="auto">
            <a:xfrm>
              <a:off x="9169" y="4031"/>
              <a:ext cx="2" cy="430"/>
              <a:chOff x="9169" y="4031"/>
              <a:chExt cx="2" cy="430"/>
            </a:xfrm>
          </p:grpSpPr>
          <p:sp>
            <p:nvSpPr>
              <p:cNvPr id="37932" name="Freeform 629"/>
              <p:cNvSpPr>
                <a:spLocks/>
              </p:cNvSpPr>
              <p:nvPr/>
            </p:nvSpPr>
            <p:spPr bwMode="auto">
              <a:xfrm>
                <a:off x="9169"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7668">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9" name="Group 626"/>
            <p:cNvGrpSpPr>
              <a:grpSpLocks/>
            </p:cNvGrpSpPr>
            <p:nvPr/>
          </p:nvGrpSpPr>
          <p:grpSpPr bwMode="auto">
            <a:xfrm>
              <a:off x="9163" y="4463"/>
              <a:ext cx="12" cy="2"/>
              <a:chOff x="9163" y="4463"/>
              <a:chExt cx="12" cy="2"/>
            </a:xfrm>
          </p:grpSpPr>
          <p:sp>
            <p:nvSpPr>
              <p:cNvPr id="37931" name="Freeform 627"/>
              <p:cNvSpPr>
                <a:spLocks/>
              </p:cNvSpPr>
              <p:nvPr/>
            </p:nvSpPr>
            <p:spPr bwMode="auto">
              <a:xfrm>
                <a:off x="9163" y="4463"/>
                <a:ext cx="12" cy="2"/>
              </a:xfrm>
              <a:custGeom>
                <a:avLst/>
                <a:gdLst>
                  <a:gd name="T0" fmla="+- 0 9163 9163"/>
                  <a:gd name="T1" fmla="*/ T0 w 12"/>
                  <a:gd name="T2" fmla="+- 0 9175 9163"/>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0" name="Group 624"/>
            <p:cNvGrpSpPr>
              <a:grpSpLocks/>
            </p:cNvGrpSpPr>
            <p:nvPr/>
          </p:nvGrpSpPr>
          <p:grpSpPr bwMode="auto">
            <a:xfrm>
              <a:off x="9095" y="4674"/>
              <a:ext cx="3" cy="15"/>
              <a:chOff x="9095" y="4674"/>
              <a:chExt cx="3" cy="15"/>
            </a:xfrm>
          </p:grpSpPr>
          <p:sp>
            <p:nvSpPr>
              <p:cNvPr id="37930" name="Freeform 625"/>
              <p:cNvSpPr>
                <a:spLocks/>
              </p:cNvSpPr>
              <p:nvPr/>
            </p:nvSpPr>
            <p:spPr bwMode="auto">
              <a:xfrm>
                <a:off x="9095" y="4674"/>
                <a:ext cx="3" cy="15"/>
              </a:xfrm>
              <a:custGeom>
                <a:avLst/>
                <a:gdLst>
                  <a:gd name="T0" fmla="+- 0 9098 9095"/>
                  <a:gd name="T1" fmla="*/ T0 w 3"/>
                  <a:gd name="T2" fmla="+- 0 4674 4674"/>
                  <a:gd name="T3" fmla="*/ 4674 h 15"/>
                  <a:gd name="T4" fmla="+- 0 9095 9095"/>
                  <a:gd name="T5" fmla="*/ T4 w 3"/>
                  <a:gd name="T6" fmla="+- 0 4674 4674"/>
                  <a:gd name="T7" fmla="*/ 4674 h 15"/>
                  <a:gd name="T8" fmla="+- 0 9095 9095"/>
                  <a:gd name="T9" fmla="*/ T8 w 3"/>
                  <a:gd name="T10" fmla="+- 0 4688 4674"/>
                  <a:gd name="T11" fmla="*/ 4688 h 15"/>
                  <a:gd name="T12" fmla="+- 0 9097 9095"/>
                  <a:gd name="T13" fmla="*/ T12 w 3"/>
                  <a:gd name="T14" fmla="+- 0 4689 4674"/>
                  <a:gd name="T15" fmla="*/ 4689 h 15"/>
                  <a:gd name="T16" fmla="+- 0 9098 9095"/>
                  <a:gd name="T17" fmla="*/ T16 w 3"/>
                  <a:gd name="T18" fmla="+- 0 4688 4674"/>
                  <a:gd name="T19" fmla="*/ 4688 h 15"/>
                  <a:gd name="T20" fmla="+- 0 9098 909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01" name="Group 619"/>
            <p:cNvGrpSpPr>
              <a:grpSpLocks/>
            </p:cNvGrpSpPr>
            <p:nvPr/>
          </p:nvGrpSpPr>
          <p:grpSpPr bwMode="auto">
            <a:xfrm>
              <a:off x="9097" y="4031"/>
              <a:ext cx="64" cy="641"/>
              <a:chOff x="9097" y="4031"/>
              <a:chExt cx="64" cy="641"/>
            </a:xfrm>
          </p:grpSpPr>
          <p:sp>
            <p:nvSpPr>
              <p:cNvPr id="37926" name="Freeform 623"/>
              <p:cNvSpPr>
                <a:spLocks/>
              </p:cNvSpPr>
              <p:nvPr/>
            </p:nvSpPr>
            <p:spPr bwMode="auto">
              <a:xfrm>
                <a:off x="9097" y="4031"/>
                <a:ext cx="64" cy="641"/>
              </a:xfrm>
              <a:custGeom>
                <a:avLst/>
                <a:gdLst>
                  <a:gd name="T0" fmla="+- 0 9160 9097"/>
                  <a:gd name="T1" fmla="*/ T0 w 64"/>
                  <a:gd name="T2" fmla="+- 0 4466 4031"/>
                  <a:gd name="T3" fmla="*/ 4466 h 641"/>
                  <a:gd name="T4" fmla="+- 0 9098 9097"/>
                  <a:gd name="T5" fmla="*/ T4 w 64"/>
                  <a:gd name="T6" fmla="+- 0 4466 4031"/>
                  <a:gd name="T7" fmla="*/ 4466 h 641"/>
                  <a:gd name="T8" fmla="+- 0 9098 9097"/>
                  <a:gd name="T9" fmla="*/ T8 w 64"/>
                  <a:gd name="T10" fmla="+- 0 4672 4031"/>
                  <a:gd name="T11" fmla="*/ 4672 h 641"/>
                  <a:gd name="T12" fmla="+- 0 9160 9097"/>
                  <a:gd name="T13" fmla="*/ T12 w 64"/>
                  <a:gd name="T14" fmla="+- 0 4672 4031"/>
                  <a:gd name="T15" fmla="*/ 4672 h 641"/>
                  <a:gd name="T16" fmla="+- 0 9160 9097"/>
                  <a:gd name="T17" fmla="*/ T16 w 64"/>
                  <a:gd name="T18" fmla="+- 0 4466 4031"/>
                  <a:gd name="T19" fmla="*/ 4466 h 641"/>
                </a:gdLst>
                <a:ahLst/>
                <a:cxnLst>
                  <a:cxn ang="0">
                    <a:pos x="T1" y="T3"/>
                  </a:cxn>
                  <a:cxn ang="0">
                    <a:pos x="T5" y="T7"/>
                  </a:cxn>
                  <a:cxn ang="0">
                    <a:pos x="T9" y="T11"/>
                  </a:cxn>
                  <a:cxn ang="0">
                    <a:pos x="T13" y="T15"/>
                  </a:cxn>
                  <a:cxn ang="0">
                    <a:pos x="T17" y="T19"/>
                  </a:cxn>
                </a:cxnLst>
                <a:rect l="0" t="0" r="r" b="b"/>
                <a:pathLst>
                  <a:path w="64" h="641">
                    <a:moveTo>
                      <a:pt x="63" y="435"/>
                    </a:moveTo>
                    <a:lnTo>
                      <a:pt x="1" y="435"/>
                    </a:lnTo>
                    <a:lnTo>
                      <a:pt x="1" y="641"/>
                    </a:lnTo>
                    <a:lnTo>
                      <a:pt x="63" y="641"/>
                    </a:lnTo>
                    <a:lnTo>
                      <a:pt x="63"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27" name="Freeform 622"/>
              <p:cNvSpPr>
                <a:spLocks/>
              </p:cNvSpPr>
              <p:nvPr/>
            </p:nvSpPr>
            <p:spPr bwMode="auto">
              <a:xfrm>
                <a:off x="9097" y="4031"/>
                <a:ext cx="64" cy="641"/>
              </a:xfrm>
              <a:custGeom>
                <a:avLst/>
                <a:gdLst>
                  <a:gd name="T0" fmla="+- 0 9141 9097"/>
                  <a:gd name="T1" fmla="*/ T0 w 64"/>
                  <a:gd name="T2" fmla="+- 0 4461 4031"/>
                  <a:gd name="T3" fmla="*/ 4461 h 641"/>
                  <a:gd name="T4" fmla="+- 0 9115 9097"/>
                  <a:gd name="T5" fmla="*/ T4 w 64"/>
                  <a:gd name="T6" fmla="+- 0 4461 4031"/>
                  <a:gd name="T7" fmla="*/ 4461 h 641"/>
                  <a:gd name="T8" fmla="+- 0 9117 9097"/>
                  <a:gd name="T9" fmla="*/ T8 w 64"/>
                  <a:gd name="T10" fmla="+- 0 4463 4031"/>
                  <a:gd name="T11" fmla="*/ 4463 h 641"/>
                  <a:gd name="T12" fmla="+- 0 9115 9097"/>
                  <a:gd name="T13" fmla="*/ T12 w 64"/>
                  <a:gd name="T14" fmla="+- 0 4466 4031"/>
                  <a:gd name="T15" fmla="*/ 4466 h 641"/>
                  <a:gd name="T16" fmla="+- 0 9141 9097"/>
                  <a:gd name="T17" fmla="*/ T16 w 64"/>
                  <a:gd name="T18" fmla="+- 0 4466 4031"/>
                  <a:gd name="T19" fmla="*/ 4466 h 641"/>
                  <a:gd name="T20" fmla="+- 0 9138 9097"/>
                  <a:gd name="T21" fmla="*/ T20 w 64"/>
                  <a:gd name="T22" fmla="+- 0 4463 4031"/>
                  <a:gd name="T23" fmla="*/ 4463 h 641"/>
                  <a:gd name="T24" fmla="+- 0 9141 9097"/>
                  <a:gd name="T25" fmla="*/ T24 w 64"/>
                  <a:gd name="T26" fmla="+- 0 4461 4031"/>
                  <a:gd name="T27" fmla="*/ 4461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44" y="430"/>
                    </a:moveTo>
                    <a:lnTo>
                      <a:pt x="18" y="430"/>
                    </a:lnTo>
                    <a:lnTo>
                      <a:pt x="20" y="432"/>
                    </a:lnTo>
                    <a:lnTo>
                      <a:pt x="18" y="435"/>
                    </a:lnTo>
                    <a:lnTo>
                      <a:pt x="44" y="435"/>
                    </a:lnTo>
                    <a:lnTo>
                      <a:pt x="41" y="432"/>
                    </a:lnTo>
                    <a:lnTo>
                      <a:pt x="4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28" name="Freeform 621"/>
              <p:cNvSpPr>
                <a:spLocks/>
              </p:cNvSpPr>
              <p:nvPr/>
            </p:nvSpPr>
            <p:spPr bwMode="auto">
              <a:xfrm>
                <a:off x="9097" y="4031"/>
                <a:ext cx="64" cy="641"/>
              </a:xfrm>
              <a:custGeom>
                <a:avLst/>
                <a:gdLst>
                  <a:gd name="T0" fmla="+- 0 9160 9097"/>
                  <a:gd name="T1" fmla="*/ T0 w 64"/>
                  <a:gd name="T2" fmla="+- 0 4031 4031"/>
                  <a:gd name="T3" fmla="*/ 4031 h 641"/>
                  <a:gd name="T4" fmla="+- 0 9097 9097"/>
                  <a:gd name="T5" fmla="*/ T4 w 64"/>
                  <a:gd name="T6" fmla="+- 0 4031 4031"/>
                  <a:gd name="T7" fmla="*/ 4031 h 641"/>
                  <a:gd name="T8" fmla="+- 0 9098 9097"/>
                  <a:gd name="T9" fmla="*/ T8 w 64"/>
                  <a:gd name="T10" fmla="+- 0 4033 4031"/>
                  <a:gd name="T11" fmla="*/ 4033 h 641"/>
                  <a:gd name="T12" fmla="+- 0 9098 9097"/>
                  <a:gd name="T13" fmla="*/ T12 w 64"/>
                  <a:gd name="T14" fmla="+- 0 4461 4031"/>
                  <a:gd name="T15" fmla="*/ 4461 h 641"/>
                  <a:gd name="T16" fmla="+- 0 9160 9097"/>
                  <a:gd name="T17" fmla="*/ T16 w 64"/>
                  <a:gd name="T18" fmla="+- 0 4461 4031"/>
                  <a:gd name="T19" fmla="*/ 4461 h 641"/>
                  <a:gd name="T20" fmla="+- 0 9160 9097"/>
                  <a:gd name="T21" fmla="*/ T20 w 64"/>
                  <a:gd name="T22" fmla="+- 0 4451 4031"/>
                  <a:gd name="T23" fmla="*/ 4451 h 641"/>
                  <a:gd name="T24" fmla="+- 0 9118 9097"/>
                  <a:gd name="T25" fmla="*/ T24 w 64"/>
                  <a:gd name="T26" fmla="+- 0 4451 4031"/>
                  <a:gd name="T27" fmla="*/ 4451 h 641"/>
                  <a:gd name="T28" fmla="+- 0 9116 9097"/>
                  <a:gd name="T29" fmla="*/ T28 w 64"/>
                  <a:gd name="T30" fmla="+- 0 4449 4031"/>
                  <a:gd name="T31" fmla="*/ 4449 h 641"/>
                  <a:gd name="T32" fmla="+- 0 9118 9097"/>
                  <a:gd name="T33" fmla="*/ T32 w 64"/>
                  <a:gd name="T34" fmla="+- 0 4446 4031"/>
                  <a:gd name="T35" fmla="*/ 4446 h 641"/>
                  <a:gd name="T36" fmla="+- 0 9160 9097"/>
                  <a:gd name="T37" fmla="*/ T36 w 64"/>
                  <a:gd name="T38" fmla="+- 0 4446 4031"/>
                  <a:gd name="T39" fmla="*/ 4446 h 641"/>
                  <a:gd name="T40" fmla="+- 0 9160 9097"/>
                  <a:gd name="T41" fmla="*/ T40 w 64"/>
                  <a:gd name="T42" fmla="+- 0 4031 4031"/>
                  <a:gd name="T43" fmla="*/ 4031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4" h="641">
                    <a:moveTo>
                      <a:pt x="63" y="0"/>
                    </a:moveTo>
                    <a:lnTo>
                      <a:pt x="0" y="0"/>
                    </a:lnTo>
                    <a:lnTo>
                      <a:pt x="1" y="2"/>
                    </a:lnTo>
                    <a:lnTo>
                      <a:pt x="1" y="430"/>
                    </a:lnTo>
                    <a:lnTo>
                      <a:pt x="63" y="430"/>
                    </a:lnTo>
                    <a:lnTo>
                      <a:pt x="63" y="420"/>
                    </a:lnTo>
                    <a:lnTo>
                      <a:pt x="21" y="420"/>
                    </a:lnTo>
                    <a:lnTo>
                      <a:pt x="19" y="418"/>
                    </a:lnTo>
                    <a:lnTo>
                      <a:pt x="21" y="415"/>
                    </a:lnTo>
                    <a:lnTo>
                      <a:pt x="63" y="415"/>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29" name="Freeform 620"/>
              <p:cNvSpPr>
                <a:spLocks/>
              </p:cNvSpPr>
              <p:nvPr/>
            </p:nvSpPr>
            <p:spPr bwMode="auto">
              <a:xfrm>
                <a:off x="9097" y="4031"/>
                <a:ext cx="64" cy="641"/>
              </a:xfrm>
              <a:custGeom>
                <a:avLst/>
                <a:gdLst>
                  <a:gd name="T0" fmla="+- 0 9160 9097"/>
                  <a:gd name="T1" fmla="*/ T0 w 64"/>
                  <a:gd name="T2" fmla="+- 0 4446 4031"/>
                  <a:gd name="T3" fmla="*/ 4446 h 641"/>
                  <a:gd name="T4" fmla="+- 0 9154 9097"/>
                  <a:gd name="T5" fmla="*/ T4 w 64"/>
                  <a:gd name="T6" fmla="+- 0 4446 4031"/>
                  <a:gd name="T7" fmla="*/ 4446 h 641"/>
                  <a:gd name="T8" fmla="+- 0 9157 9097"/>
                  <a:gd name="T9" fmla="*/ T8 w 64"/>
                  <a:gd name="T10" fmla="+- 0 4449 4031"/>
                  <a:gd name="T11" fmla="*/ 4449 h 641"/>
                  <a:gd name="T12" fmla="+- 0 9154 9097"/>
                  <a:gd name="T13" fmla="*/ T12 w 64"/>
                  <a:gd name="T14" fmla="+- 0 4451 4031"/>
                  <a:gd name="T15" fmla="*/ 4451 h 641"/>
                  <a:gd name="T16" fmla="+- 0 9160 9097"/>
                  <a:gd name="T17" fmla="*/ T16 w 64"/>
                  <a:gd name="T18" fmla="+- 0 4451 4031"/>
                  <a:gd name="T19" fmla="*/ 4451 h 641"/>
                  <a:gd name="T20" fmla="+- 0 9160 9097"/>
                  <a:gd name="T21" fmla="*/ T20 w 64"/>
                  <a:gd name="T22" fmla="+- 0 4446 4031"/>
                  <a:gd name="T23" fmla="*/ 4446 h 641"/>
                </a:gdLst>
                <a:ahLst/>
                <a:cxnLst>
                  <a:cxn ang="0">
                    <a:pos x="T1" y="T3"/>
                  </a:cxn>
                  <a:cxn ang="0">
                    <a:pos x="T5" y="T7"/>
                  </a:cxn>
                  <a:cxn ang="0">
                    <a:pos x="T9" y="T11"/>
                  </a:cxn>
                  <a:cxn ang="0">
                    <a:pos x="T13" y="T15"/>
                  </a:cxn>
                  <a:cxn ang="0">
                    <a:pos x="T17" y="T19"/>
                  </a:cxn>
                  <a:cxn ang="0">
                    <a:pos x="T21" y="T23"/>
                  </a:cxn>
                </a:cxnLst>
                <a:rect l="0" t="0" r="r" b="b"/>
                <a:pathLst>
                  <a:path w="64" h="641">
                    <a:moveTo>
                      <a:pt x="63" y="415"/>
                    </a:moveTo>
                    <a:lnTo>
                      <a:pt x="57" y="415"/>
                    </a:lnTo>
                    <a:lnTo>
                      <a:pt x="60" y="418"/>
                    </a:lnTo>
                    <a:lnTo>
                      <a:pt x="57" y="420"/>
                    </a:lnTo>
                    <a:lnTo>
                      <a:pt x="63" y="420"/>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02" name="Group 617"/>
            <p:cNvGrpSpPr>
              <a:grpSpLocks/>
            </p:cNvGrpSpPr>
            <p:nvPr/>
          </p:nvGrpSpPr>
          <p:grpSpPr bwMode="auto">
            <a:xfrm>
              <a:off x="9098" y="4463"/>
              <a:ext cx="63" cy="2"/>
              <a:chOff x="9098" y="4463"/>
              <a:chExt cx="63" cy="2"/>
            </a:xfrm>
          </p:grpSpPr>
          <p:sp>
            <p:nvSpPr>
              <p:cNvPr id="37925" name="Freeform 618"/>
              <p:cNvSpPr>
                <a:spLocks/>
              </p:cNvSpPr>
              <p:nvPr/>
            </p:nvSpPr>
            <p:spPr bwMode="auto">
              <a:xfrm>
                <a:off x="9098" y="4463"/>
                <a:ext cx="63" cy="2"/>
              </a:xfrm>
              <a:custGeom>
                <a:avLst/>
                <a:gdLst>
                  <a:gd name="T0" fmla="+- 0 9098 9098"/>
                  <a:gd name="T1" fmla="*/ T0 w 63"/>
                  <a:gd name="T2" fmla="+- 0 9160 9098"/>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3" name="Group 615"/>
            <p:cNvGrpSpPr>
              <a:grpSpLocks/>
            </p:cNvGrpSpPr>
            <p:nvPr/>
          </p:nvGrpSpPr>
          <p:grpSpPr bwMode="auto">
            <a:xfrm>
              <a:off x="9116" y="4446"/>
              <a:ext cx="42" cy="6"/>
              <a:chOff x="9116" y="4446"/>
              <a:chExt cx="42" cy="6"/>
            </a:xfrm>
          </p:grpSpPr>
          <p:sp>
            <p:nvSpPr>
              <p:cNvPr id="37924" name="Freeform 616"/>
              <p:cNvSpPr>
                <a:spLocks/>
              </p:cNvSpPr>
              <p:nvPr/>
            </p:nvSpPr>
            <p:spPr bwMode="auto">
              <a:xfrm>
                <a:off x="9116" y="4446"/>
                <a:ext cx="42" cy="6"/>
              </a:xfrm>
              <a:custGeom>
                <a:avLst/>
                <a:gdLst>
                  <a:gd name="T0" fmla="+- 0 9154 9116"/>
                  <a:gd name="T1" fmla="*/ T0 w 42"/>
                  <a:gd name="T2" fmla="+- 0 4446 4446"/>
                  <a:gd name="T3" fmla="*/ 4446 h 6"/>
                  <a:gd name="T4" fmla="+- 0 9118 9116"/>
                  <a:gd name="T5" fmla="*/ T4 w 42"/>
                  <a:gd name="T6" fmla="+- 0 4446 4446"/>
                  <a:gd name="T7" fmla="*/ 4446 h 6"/>
                  <a:gd name="T8" fmla="+- 0 9116 9116"/>
                  <a:gd name="T9" fmla="*/ T8 w 42"/>
                  <a:gd name="T10" fmla="+- 0 4449 4446"/>
                  <a:gd name="T11" fmla="*/ 4449 h 6"/>
                  <a:gd name="T12" fmla="+- 0 9118 9116"/>
                  <a:gd name="T13" fmla="*/ T12 w 42"/>
                  <a:gd name="T14" fmla="+- 0 4451 4446"/>
                  <a:gd name="T15" fmla="*/ 4451 h 6"/>
                  <a:gd name="T16" fmla="+- 0 9154 9116"/>
                  <a:gd name="T17" fmla="*/ T16 w 42"/>
                  <a:gd name="T18" fmla="+- 0 4451 4446"/>
                  <a:gd name="T19" fmla="*/ 4451 h 6"/>
                  <a:gd name="T20" fmla="+- 0 9157 9116"/>
                  <a:gd name="T21" fmla="*/ T20 w 42"/>
                  <a:gd name="T22" fmla="+- 0 4449 4446"/>
                  <a:gd name="T23" fmla="*/ 4449 h 6"/>
                  <a:gd name="T24" fmla="+- 0 9154 9116"/>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04" name="Group 613"/>
            <p:cNvGrpSpPr>
              <a:grpSpLocks/>
            </p:cNvGrpSpPr>
            <p:nvPr/>
          </p:nvGrpSpPr>
          <p:grpSpPr bwMode="auto">
            <a:xfrm>
              <a:off x="9097" y="4466"/>
              <a:ext cx="2" cy="206"/>
              <a:chOff x="9097" y="4466"/>
              <a:chExt cx="2" cy="206"/>
            </a:xfrm>
          </p:grpSpPr>
          <p:sp>
            <p:nvSpPr>
              <p:cNvPr id="37923" name="Freeform 614"/>
              <p:cNvSpPr>
                <a:spLocks/>
              </p:cNvSpPr>
              <p:nvPr/>
            </p:nvSpPr>
            <p:spPr bwMode="auto">
              <a:xfrm>
                <a:off x="9097" y="4466"/>
                <a:ext cx="2" cy="206"/>
              </a:xfrm>
              <a:custGeom>
                <a:avLst/>
                <a:gdLst>
                  <a:gd name="T0" fmla="+- 0 4466 4466"/>
                  <a:gd name="T1" fmla="*/ 4466 h 206"/>
                  <a:gd name="T2" fmla="+- 0 4672 4466"/>
                  <a:gd name="T3" fmla="*/ 4672 h 206"/>
                </a:gdLst>
                <a:ahLst/>
                <a:cxnLst>
                  <a:cxn ang="0">
                    <a:pos x="0" y="T1"/>
                  </a:cxn>
                  <a:cxn ang="0">
                    <a:pos x="0" y="T3"/>
                  </a:cxn>
                </a:cxnLst>
                <a:rect l="0" t="0" r="r" b="b"/>
                <a:pathLst>
                  <a:path h="206">
                    <a:moveTo>
                      <a:pt x="0" y="0"/>
                    </a:moveTo>
                    <a:lnTo>
                      <a:pt x="0" y="206"/>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5" name="Group 611"/>
            <p:cNvGrpSpPr>
              <a:grpSpLocks/>
            </p:cNvGrpSpPr>
            <p:nvPr/>
          </p:nvGrpSpPr>
          <p:grpSpPr bwMode="auto">
            <a:xfrm>
              <a:off x="9097" y="4032"/>
              <a:ext cx="2" cy="428"/>
              <a:chOff x="9097" y="4032"/>
              <a:chExt cx="2" cy="428"/>
            </a:xfrm>
          </p:grpSpPr>
          <p:sp>
            <p:nvSpPr>
              <p:cNvPr id="37922" name="Freeform 612"/>
              <p:cNvSpPr>
                <a:spLocks/>
              </p:cNvSpPr>
              <p:nvPr/>
            </p:nvSpPr>
            <p:spPr bwMode="auto">
              <a:xfrm>
                <a:off x="9097" y="4032"/>
                <a:ext cx="2" cy="428"/>
              </a:xfrm>
              <a:custGeom>
                <a:avLst/>
                <a:gdLst>
                  <a:gd name="T0" fmla="+- 0 4032 4032"/>
                  <a:gd name="T1" fmla="*/ 4032 h 428"/>
                  <a:gd name="T2" fmla="+- 0 4460 4032"/>
                  <a:gd name="T3" fmla="*/ 4460 h 428"/>
                </a:gdLst>
                <a:ahLst/>
                <a:cxnLst>
                  <a:cxn ang="0">
                    <a:pos x="0" y="T1"/>
                  </a:cxn>
                  <a:cxn ang="0">
                    <a:pos x="0" y="T3"/>
                  </a:cxn>
                </a:cxnLst>
                <a:rect l="0" t="0" r="r" b="b"/>
                <a:pathLst>
                  <a:path h="428">
                    <a:moveTo>
                      <a:pt x="0" y="0"/>
                    </a:moveTo>
                    <a:lnTo>
                      <a:pt x="0" y="42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6" name="Group 608"/>
            <p:cNvGrpSpPr>
              <a:grpSpLocks/>
            </p:cNvGrpSpPr>
            <p:nvPr/>
          </p:nvGrpSpPr>
          <p:grpSpPr bwMode="auto">
            <a:xfrm>
              <a:off x="9095" y="4463"/>
              <a:ext cx="3" cy="2"/>
              <a:chOff x="9095" y="4463"/>
              <a:chExt cx="3" cy="2"/>
            </a:xfrm>
          </p:grpSpPr>
          <p:sp>
            <p:nvSpPr>
              <p:cNvPr id="37920" name="Freeform 610"/>
              <p:cNvSpPr>
                <a:spLocks/>
              </p:cNvSpPr>
              <p:nvPr/>
            </p:nvSpPr>
            <p:spPr bwMode="auto">
              <a:xfrm>
                <a:off x="9095" y="4463"/>
                <a:ext cx="3" cy="2"/>
              </a:xfrm>
              <a:custGeom>
                <a:avLst/>
                <a:gdLst>
                  <a:gd name="T0" fmla="+- 0 9095 9095"/>
                  <a:gd name="T1" fmla="*/ T0 w 3"/>
                  <a:gd name="T2" fmla="+- 0 9098 9095"/>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921" name="Picture 6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8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07" name="Group 606"/>
            <p:cNvGrpSpPr>
              <a:grpSpLocks/>
            </p:cNvGrpSpPr>
            <p:nvPr/>
          </p:nvGrpSpPr>
          <p:grpSpPr bwMode="auto">
            <a:xfrm>
              <a:off x="9081" y="4019"/>
              <a:ext cx="3" cy="656"/>
              <a:chOff x="9081" y="4019"/>
              <a:chExt cx="3" cy="656"/>
            </a:xfrm>
          </p:grpSpPr>
          <p:sp>
            <p:nvSpPr>
              <p:cNvPr id="37919" name="Freeform 607"/>
              <p:cNvSpPr>
                <a:spLocks/>
              </p:cNvSpPr>
              <p:nvPr/>
            </p:nvSpPr>
            <p:spPr bwMode="auto">
              <a:xfrm>
                <a:off x="9081" y="4019"/>
                <a:ext cx="3" cy="656"/>
              </a:xfrm>
              <a:custGeom>
                <a:avLst/>
                <a:gdLst>
                  <a:gd name="T0" fmla="+- 0 9081 9081"/>
                  <a:gd name="T1" fmla="*/ T0 w 3"/>
                  <a:gd name="T2" fmla="+- 0 4675 4019"/>
                  <a:gd name="T3" fmla="*/ 4675 h 656"/>
                  <a:gd name="T4" fmla="+- 0 9084 9081"/>
                  <a:gd name="T5" fmla="*/ T4 w 3"/>
                  <a:gd name="T6" fmla="+- 0 4675 4019"/>
                  <a:gd name="T7" fmla="*/ 4675 h 656"/>
                  <a:gd name="T8" fmla="+- 0 9084 9081"/>
                  <a:gd name="T9" fmla="*/ T8 w 3"/>
                  <a:gd name="T10" fmla="+- 0 4019 4019"/>
                  <a:gd name="T11" fmla="*/ 4019 h 656"/>
                  <a:gd name="T12" fmla="+- 0 9081 9081"/>
                  <a:gd name="T13" fmla="*/ T12 w 3"/>
                  <a:gd name="T14" fmla="+- 0 4019 4019"/>
                  <a:gd name="T15" fmla="*/ 4019 h 656"/>
                  <a:gd name="T16" fmla="+- 0 9081 908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08" name="Group 604"/>
            <p:cNvGrpSpPr>
              <a:grpSpLocks/>
            </p:cNvGrpSpPr>
            <p:nvPr/>
          </p:nvGrpSpPr>
          <p:grpSpPr bwMode="auto">
            <a:xfrm>
              <a:off x="9081" y="4018"/>
              <a:ext cx="82" cy="2"/>
              <a:chOff x="9081" y="4018"/>
              <a:chExt cx="82" cy="2"/>
            </a:xfrm>
          </p:grpSpPr>
          <p:sp>
            <p:nvSpPr>
              <p:cNvPr id="37918" name="Freeform 605"/>
              <p:cNvSpPr>
                <a:spLocks/>
              </p:cNvSpPr>
              <p:nvPr/>
            </p:nvSpPr>
            <p:spPr bwMode="auto">
              <a:xfrm>
                <a:off x="9081" y="4018"/>
                <a:ext cx="82" cy="2"/>
              </a:xfrm>
              <a:custGeom>
                <a:avLst/>
                <a:gdLst>
                  <a:gd name="T0" fmla="+- 0 9081 9081"/>
                  <a:gd name="T1" fmla="*/ T0 w 82"/>
                  <a:gd name="T2" fmla="+- 0 9163 908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9" name="Group 602"/>
            <p:cNvGrpSpPr>
              <a:grpSpLocks/>
            </p:cNvGrpSpPr>
            <p:nvPr/>
          </p:nvGrpSpPr>
          <p:grpSpPr bwMode="auto">
            <a:xfrm>
              <a:off x="9082" y="4674"/>
              <a:ext cx="80" cy="2"/>
              <a:chOff x="9082" y="4674"/>
              <a:chExt cx="80" cy="2"/>
            </a:xfrm>
          </p:grpSpPr>
          <p:sp>
            <p:nvSpPr>
              <p:cNvPr id="37917" name="Freeform 603"/>
              <p:cNvSpPr>
                <a:spLocks/>
              </p:cNvSpPr>
              <p:nvPr/>
            </p:nvSpPr>
            <p:spPr bwMode="auto">
              <a:xfrm>
                <a:off x="9082" y="4674"/>
                <a:ext cx="80" cy="2"/>
              </a:xfrm>
              <a:custGeom>
                <a:avLst/>
                <a:gdLst>
                  <a:gd name="T0" fmla="+- 0 9082 9082"/>
                  <a:gd name="T1" fmla="*/ T0 w 80"/>
                  <a:gd name="T2" fmla="+- 0 9162 908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10" name="Group 600"/>
            <p:cNvGrpSpPr>
              <a:grpSpLocks/>
            </p:cNvGrpSpPr>
            <p:nvPr/>
          </p:nvGrpSpPr>
          <p:grpSpPr bwMode="auto">
            <a:xfrm>
              <a:off x="9084" y="4672"/>
              <a:ext cx="80" cy="2"/>
              <a:chOff x="9084" y="4672"/>
              <a:chExt cx="80" cy="2"/>
            </a:xfrm>
          </p:grpSpPr>
          <p:sp>
            <p:nvSpPr>
              <p:cNvPr id="37916" name="Freeform 601"/>
              <p:cNvSpPr>
                <a:spLocks/>
              </p:cNvSpPr>
              <p:nvPr/>
            </p:nvSpPr>
            <p:spPr bwMode="auto">
              <a:xfrm>
                <a:off x="9084" y="4672"/>
                <a:ext cx="80" cy="2"/>
              </a:xfrm>
              <a:custGeom>
                <a:avLst/>
                <a:gdLst>
                  <a:gd name="T0" fmla="+- 0 9084 9084"/>
                  <a:gd name="T1" fmla="*/ T0 w 80"/>
                  <a:gd name="T2" fmla="+- 0 9163 908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11" name="Group 596"/>
            <p:cNvGrpSpPr>
              <a:grpSpLocks/>
            </p:cNvGrpSpPr>
            <p:nvPr/>
          </p:nvGrpSpPr>
          <p:grpSpPr bwMode="auto">
            <a:xfrm>
              <a:off x="9111" y="4249"/>
              <a:ext cx="38" cy="66"/>
              <a:chOff x="9111" y="4249"/>
              <a:chExt cx="38" cy="66"/>
            </a:xfrm>
          </p:grpSpPr>
          <p:sp>
            <p:nvSpPr>
              <p:cNvPr id="37913" name="Freeform 599"/>
              <p:cNvSpPr>
                <a:spLocks/>
              </p:cNvSpPr>
              <p:nvPr/>
            </p:nvSpPr>
            <p:spPr bwMode="auto">
              <a:xfrm>
                <a:off x="9111" y="4249"/>
                <a:ext cx="38" cy="66"/>
              </a:xfrm>
              <a:custGeom>
                <a:avLst/>
                <a:gdLst>
                  <a:gd name="T0" fmla="+- 0 9147 9111"/>
                  <a:gd name="T1" fmla="*/ T0 w 38"/>
                  <a:gd name="T2" fmla="+- 0 4308 4249"/>
                  <a:gd name="T3" fmla="*/ 4308 h 66"/>
                  <a:gd name="T4" fmla="+- 0 9113 9111"/>
                  <a:gd name="T5" fmla="*/ T4 w 38"/>
                  <a:gd name="T6" fmla="+- 0 4308 4249"/>
                  <a:gd name="T7" fmla="*/ 4308 h 66"/>
                  <a:gd name="T8" fmla="+- 0 9113 9111"/>
                  <a:gd name="T9" fmla="*/ T8 w 38"/>
                  <a:gd name="T10" fmla="+- 0 4308 4249"/>
                  <a:gd name="T11" fmla="*/ 4308 h 66"/>
                  <a:gd name="T12" fmla="+- 0 9112 9111"/>
                  <a:gd name="T13" fmla="*/ T12 w 38"/>
                  <a:gd name="T14" fmla="+- 0 4308 4249"/>
                  <a:gd name="T15" fmla="*/ 4308 h 66"/>
                  <a:gd name="T16" fmla="+- 0 9112 9111"/>
                  <a:gd name="T17" fmla="*/ T16 w 38"/>
                  <a:gd name="T18" fmla="+- 0 4310 4249"/>
                  <a:gd name="T19" fmla="*/ 4310 h 66"/>
                  <a:gd name="T20" fmla="+- 0 9112 9111"/>
                  <a:gd name="T21" fmla="*/ T20 w 38"/>
                  <a:gd name="T22" fmla="+- 0 4313 4249"/>
                  <a:gd name="T23" fmla="*/ 4313 h 66"/>
                  <a:gd name="T24" fmla="+- 0 9112 9111"/>
                  <a:gd name="T25" fmla="*/ T24 w 38"/>
                  <a:gd name="T26" fmla="+- 0 4314 4249"/>
                  <a:gd name="T27" fmla="*/ 4314 h 66"/>
                  <a:gd name="T28" fmla="+- 0 9113 9111"/>
                  <a:gd name="T29" fmla="*/ T28 w 38"/>
                  <a:gd name="T30" fmla="+- 0 4314 4249"/>
                  <a:gd name="T31" fmla="*/ 4314 h 66"/>
                  <a:gd name="T32" fmla="+- 0 9148 9111"/>
                  <a:gd name="T33" fmla="*/ T32 w 38"/>
                  <a:gd name="T34" fmla="+- 0 4314 4249"/>
                  <a:gd name="T35" fmla="*/ 4314 h 66"/>
                  <a:gd name="T36" fmla="+- 0 9148 9111"/>
                  <a:gd name="T37" fmla="*/ T36 w 38"/>
                  <a:gd name="T38" fmla="+- 0 4314 4249"/>
                  <a:gd name="T39" fmla="*/ 4314 h 66"/>
                  <a:gd name="T40" fmla="+- 0 9149 9111"/>
                  <a:gd name="T41" fmla="*/ T40 w 38"/>
                  <a:gd name="T42" fmla="+- 0 4313 4249"/>
                  <a:gd name="T43" fmla="*/ 4313 h 66"/>
                  <a:gd name="T44" fmla="+- 0 9149 9111"/>
                  <a:gd name="T45" fmla="*/ T44 w 38"/>
                  <a:gd name="T46" fmla="+- 0 4310 4249"/>
                  <a:gd name="T47" fmla="*/ 4310 h 66"/>
                  <a:gd name="T48" fmla="+- 0 9148 9111"/>
                  <a:gd name="T49" fmla="*/ T48 w 38"/>
                  <a:gd name="T50" fmla="+- 0 4308 4249"/>
                  <a:gd name="T51" fmla="*/ 4308 h 66"/>
                  <a:gd name="T52" fmla="+- 0 9148 9111"/>
                  <a:gd name="T53" fmla="*/ T52 w 38"/>
                  <a:gd name="T54" fmla="+- 0 4308 4249"/>
                  <a:gd name="T55" fmla="*/ 4308 h 66"/>
                  <a:gd name="T56" fmla="+- 0 9147 9111"/>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1"/>
                    </a:lnTo>
                    <a:lnTo>
                      <a:pt x="1" y="64"/>
                    </a:lnTo>
                    <a:lnTo>
                      <a:pt x="1" y="65"/>
                    </a:lnTo>
                    <a:lnTo>
                      <a:pt x="2" y="65"/>
                    </a:lnTo>
                    <a:lnTo>
                      <a:pt x="37" y="65"/>
                    </a:lnTo>
                    <a:lnTo>
                      <a:pt x="38" y="64"/>
                    </a:lnTo>
                    <a:lnTo>
                      <a:pt x="38"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14" name="Freeform 598"/>
              <p:cNvSpPr>
                <a:spLocks/>
              </p:cNvSpPr>
              <p:nvPr/>
            </p:nvSpPr>
            <p:spPr bwMode="auto">
              <a:xfrm>
                <a:off x="9111" y="4249"/>
                <a:ext cx="38" cy="66"/>
              </a:xfrm>
              <a:custGeom>
                <a:avLst/>
                <a:gdLst>
                  <a:gd name="T0" fmla="+- 0 9135 9111"/>
                  <a:gd name="T1" fmla="*/ T0 w 38"/>
                  <a:gd name="T2" fmla="+- 0 4258 4249"/>
                  <a:gd name="T3" fmla="*/ 4258 h 66"/>
                  <a:gd name="T4" fmla="+- 0 9127 9111"/>
                  <a:gd name="T5" fmla="*/ T4 w 38"/>
                  <a:gd name="T6" fmla="+- 0 4258 4249"/>
                  <a:gd name="T7" fmla="*/ 4258 h 66"/>
                  <a:gd name="T8" fmla="+- 0 9127 9111"/>
                  <a:gd name="T9" fmla="*/ T8 w 38"/>
                  <a:gd name="T10" fmla="+- 0 4308 4249"/>
                  <a:gd name="T11" fmla="*/ 4308 h 66"/>
                  <a:gd name="T12" fmla="+- 0 9135 9111"/>
                  <a:gd name="T13" fmla="*/ T12 w 38"/>
                  <a:gd name="T14" fmla="+- 0 4308 4249"/>
                  <a:gd name="T15" fmla="*/ 4308 h 66"/>
                  <a:gd name="T16" fmla="+- 0 9135 9111"/>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15" name="Freeform 597"/>
              <p:cNvSpPr>
                <a:spLocks/>
              </p:cNvSpPr>
              <p:nvPr/>
            </p:nvSpPr>
            <p:spPr bwMode="auto">
              <a:xfrm>
                <a:off x="9111" y="4249"/>
                <a:ext cx="38" cy="66"/>
              </a:xfrm>
              <a:custGeom>
                <a:avLst/>
                <a:gdLst>
                  <a:gd name="T0" fmla="+- 0 9133 9111"/>
                  <a:gd name="T1" fmla="*/ T0 w 38"/>
                  <a:gd name="T2" fmla="+- 0 4249 4249"/>
                  <a:gd name="T3" fmla="*/ 4249 h 66"/>
                  <a:gd name="T4" fmla="+- 0 9111 9111"/>
                  <a:gd name="T5" fmla="*/ T4 w 38"/>
                  <a:gd name="T6" fmla="+- 0 4265 4249"/>
                  <a:gd name="T7" fmla="*/ 4265 h 66"/>
                  <a:gd name="T8" fmla="+- 0 9112 9111"/>
                  <a:gd name="T9" fmla="*/ T8 w 38"/>
                  <a:gd name="T10" fmla="+- 0 4266 4249"/>
                  <a:gd name="T11" fmla="*/ 4266 h 66"/>
                  <a:gd name="T12" fmla="+- 0 9113 9111"/>
                  <a:gd name="T13" fmla="*/ T12 w 38"/>
                  <a:gd name="T14" fmla="+- 0 4266 4249"/>
                  <a:gd name="T15" fmla="*/ 4266 h 66"/>
                  <a:gd name="T16" fmla="+- 0 9114 9111"/>
                  <a:gd name="T17" fmla="*/ T16 w 38"/>
                  <a:gd name="T18" fmla="+- 0 4265 4249"/>
                  <a:gd name="T19" fmla="*/ 4265 h 66"/>
                  <a:gd name="T20" fmla="+- 0 9127 9111"/>
                  <a:gd name="T21" fmla="*/ T20 w 38"/>
                  <a:gd name="T22" fmla="+- 0 4258 4249"/>
                  <a:gd name="T23" fmla="*/ 4258 h 66"/>
                  <a:gd name="T24" fmla="+- 0 9135 9111"/>
                  <a:gd name="T25" fmla="*/ T24 w 38"/>
                  <a:gd name="T26" fmla="+- 0 4258 4249"/>
                  <a:gd name="T27" fmla="*/ 4258 h 66"/>
                  <a:gd name="T28" fmla="+- 0 9135 9111"/>
                  <a:gd name="T29" fmla="*/ T28 w 38"/>
                  <a:gd name="T30" fmla="+- 0 4249 4249"/>
                  <a:gd name="T31" fmla="*/ 4249 h 66"/>
                  <a:gd name="T32" fmla="+- 0 9135 9111"/>
                  <a:gd name="T33" fmla="*/ T32 w 38"/>
                  <a:gd name="T34" fmla="+- 0 4249 4249"/>
                  <a:gd name="T35" fmla="*/ 4249 h 66"/>
                  <a:gd name="T36" fmla="+- 0 9133 9111"/>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2" name="Group 593"/>
            <p:cNvGrpSpPr>
              <a:grpSpLocks/>
            </p:cNvGrpSpPr>
            <p:nvPr/>
          </p:nvGrpSpPr>
          <p:grpSpPr bwMode="auto">
            <a:xfrm>
              <a:off x="9105" y="4372"/>
              <a:ext cx="47" cy="67"/>
              <a:chOff x="9105" y="4372"/>
              <a:chExt cx="47" cy="67"/>
            </a:xfrm>
          </p:grpSpPr>
          <p:sp>
            <p:nvSpPr>
              <p:cNvPr id="37911" name="Freeform 595"/>
              <p:cNvSpPr>
                <a:spLocks/>
              </p:cNvSpPr>
              <p:nvPr/>
            </p:nvSpPr>
            <p:spPr bwMode="auto">
              <a:xfrm>
                <a:off x="9105" y="4372"/>
                <a:ext cx="47" cy="67"/>
              </a:xfrm>
              <a:custGeom>
                <a:avLst/>
                <a:gdLst>
                  <a:gd name="T0" fmla="+- 0 9133 9105"/>
                  <a:gd name="T1" fmla="*/ T0 w 47"/>
                  <a:gd name="T2" fmla="+- 0 4372 4372"/>
                  <a:gd name="T3" fmla="*/ 4372 h 67"/>
                  <a:gd name="T4" fmla="+- 0 9105 9105"/>
                  <a:gd name="T5" fmla="*/ T4 w 47"/>
                  <a:gd name="T6" fmla="+- 0 4421 4372"/>
                  <a:gd name="T7" fmla="*/ 4421 h 67"/>
                  <a:gd name="T8" fmla="+- 0 9106 9105"/>
                  <a:gd name="T9" fmla="*/ T8 w 47"/>
                  <a:gd name="T10" fmla="+- 0 4422 4372"/>
                  <a:gd name="T11" fmla="*/ 4422 h 67"/>
                  <a:gd name="T12" fmla="+- 0 9106 9105"/>
                  <a:gd name="T13" fmla="*/ T12 w 47"/>
                  <a:gd name="T14" fmla="+- 0 4422 4372"/>
                  <a:gd name="T15" fmla="*/ 4422 h 67"/>
                  <a:gd name="T16" fmla="+- 0 9134 9105"/>
                  <a:gd name="T17" fmla="*/ T16 w 47"/>
                  <a:gd name="T18" fmla="+- 0 4423 4372"/>
                  <a:gd name="T19" fmla="*/ 4423 h 67"/>
                  <a:gd name="T20" fmla="+- 0 9134 9105"/>
                  <a:gd name="T21" fmla="*/ T20 w 47"/>
                  <a:gd name="T22" fmla="+- 0 4437 4372"/>
                  <a:gd name="T23" fmla="*/ 4437 h 67"/>
                  <a:gd name="T24" fmla="+- 0 9135 9105"/>
                  <a:gd name="T25" fmla="*/ T24 w 47"/>
                  <a:gd name="T26" fmla="+- 0 4438 4372"/>
                  <a:gd name="T27" fmla="*/ 4438 h 67"/>
                  <a:gd name="T28" fmla="+- 0 9136 9105"/>
                  <a:gd name="T29" fmla="*/ T28 w 47"/>
                  <a:gd name="T30" fmla="+- 0 4438 4372"/>
                  <a:gd name="T31" fmla="*/ 4438 h 67"/>
                  <a:gd name="T32" fmla="+- 0 9140 9105"/>
                  <a:gd name="T33" fmla="*/ T32 w 47"/>
                  <a:gd name="T34" fmla="+- 0 4438 4372"/>
                  <a:gd name="T35" fmla="*/ 4438 h 67"/>
                  <a:gd name="T36" fmla="+- 0 9141 9105"/>
                  <a:gd name="T37" fmla="*/ T36 w 47"/>
                  <a:gd name="T38" fmla="+- 0 4438 4372"/>
                  <a:gd name="T39" fmla="*/ 4438 h 67"/>
                  <a:gd name="T40" fmla="+- 0 9142 9105"/>
                  <a:gd name="T41" fmla="*/ T40 w 47"/>
                  <a:gd name="T42" fmla="+- 0 4437 4372"/>
                  <a:gd name="T43" fmla="*/ 4437 h 67"/>
                  <a:gd name="T44" fmla="+- 0 9142 9105"/>
                  <a:gd name="T45" fmla="*/ T44 w 47"/>
                  <a:gd name="T46" fmla="+- 0 4423 4372"/>
                  <a:gd name="T47" fmla="*/ 4423 h 67"/>
                  <a:gd name="T48" fmla="+- 0 9149 9105"/>
                  <a:gd name="T49" fmla="*/ T48 w 47"/>
                  <a:gd name="T50" fmla="+- 0 4423 4372"/>
                  <a:gd name="T51" fmla="*/ 4423 h 67"/>
                  <a:gd name="T52" fmla="+- 0 9151 9105"/>
                  <a:gd name="T53" fmla="*/ T52 w 47"/>
                  <a:gd name="T54" fmla="+- 0 4422 4372"/>
                  <a:gd name="T55" fmla="*/ 4422 h 67"/>
                  <a:gd name="T56" fmla="+- 0 9151 9105"/>
                  <a:gd name="T57" fmla="*/ T56 w 47"/>
                  <a:gd name="T58" fmla="+- 0 4419 4372"/>
                  <a:gd name="T59" fmla="*/ 4419 h 67"/>
                  <a:gd name="T60" fmla="+- 0 9151 9105"/>
                  <a:gd name="T61" fmla="*/ T60 w 47"/>
                  <a:gd name="T62" fmla="+- 0 4416 4372"/>
                  <a:gd name="T63" fmla="*/ 4416 h 67"/>
                  <a:gd name="T64" fmla="+- 0 9149 9105"/>
                  <a:gd name="T65" fmla="*/ T64 w 47"/>
                  <a:gd name="T66" fmla="+- 0 4415 4372"/>
                  <a:gd name="T67" fmla="*/ 4415 h 67"/>
                  <a:gd name="T68" fmla="+- 0 9113 9105"/>
                  <a:gd name="T69" fmla="*/ T68 w 47"/>
                  <a:gd name="T70" fmla="+- 0 4415 4372"/>
                  <a:gd name="T71" fmla="*/ 4415 h 67"/>
                  <a:gd name="T72" fmla="+- 0 9134 9105"/>
                  <a:gd name="T73" fmla="*/ T72 w 47"/>
                  <a:gd name="T74" fmla="+- 0 4379 4372"/>
                  <a:gd name="T75" fmla="*/ 4379 h 67"/>
                  <a:gd name="T76" fmla="+- 0 9142 9105"/>
                  <a:gd name="T77" fmla="*/ T76 w 47"/>
                  <a:gd name="T78" fmla="+- 0 4379 4372"/>
                  <a:gd name="T79" fmla="*/ 4379 h 67"/>
                  <a:gd name="T80" fmla="+- 0 9142 9105"/>
                  <a:gd name="T81" fmla="*/ T80 w 47"/>
                  <a:gd name="T82" fmla="+- 0 4373 4372"/>
                  <a:gd name="T83" fmla="*/ 4373 h 67"/>
                  <a:gd name="T84" fmla="+- 0 9142 9105"/>
                  <a:gd name="T85" fmla="*/ T84 w 47"/>
                  <a:gd name="T86" fmla="+- 0 4373 4372"/>
                  <a:gd name="T87" fmla="*/ 4373 h 67"/>
                  <a:gd name="T88" fmla="+- 0 9141 9105"/>
                  <a:gd name="T89" fmla="*/ T88 w 47"/>
                  <a:gd name="T90" fmla="+- 0 4372 4372"/>
                  <a:gd name="T91" fmla="*/ 4372 h 67"/>
                  <a:gd name="T92" fmla="+- 0 9139 9105"/>
                  <a:gd name="T93" fmla="*/ T92 w 47"/>
                  <a:gd name="T94" fmla="+- 0 4372 4372"/>
                  <a:gd name="T95" fmla="*/ 4372 h 67"/>
                  <a:gd name="T96" fmla="+- 0 9133 9105"/>
                  <a:gd name="T97" fmla="*/ T96 w 47"/>
                  <a:gd name="T98" fmla="+- 0 4372 4372"/>
                  <a:gd name="T99"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7" h="67">
                    <a:moveTo>
                      <a:pt x="28" y="0"/>
                    </a:moveTo>
                    <a:lnTo>
                      <a:pt x="0" y="49"/>
                    </a:lnTo>
                    <a:lnTo>
                      <a:pt x="1" y="50"/>
                    </a:lnTo>
                    <a:lnTo>
                      <a:pt x="29" y="51"/>
                    </a:lnTo>
                    <a:lnTo>
                      <a:pt x="29" y="65"/>
                    </a:lnTo>
                    <a:lnTo>
                      <a:pt x="30" y="66"/>
                    </a:lnTo>
                    <a:lnTo>
                      <a:pt x="31" y="66"/>
                    </a:lnTo>
                    <a:lnTo>
                      <a:pt x="35" y="66"/>
                    </a:lnTo>
                    <a:lnTo>
                      <a:pt x="36" y="66"/>
                    </a:lnTo>
                    <a:lnTo>
                      <a:pt x="37" y="65"/>
                    </a:lnTo>
                    <a:lnTo>
                      <a:pt x="37" y="51"/>
                    </a:lnTo>
                    <a:lnTo>
                      <a:pt x="44" y="51"/>
                    </a:lnTo>
                    <a:lnTo>
                      <a:pt x="46" y="50"/>
                    </a:lnTo>
                    <a:lnTo>
                      <a:pt x="46" y="47"/>
                    </a:lnTo>
                    <a:lnTo>
                      <a:pt x="46" y="44"/>
                    </a:lnTo>
                    <a:lnTo>
                      <a:pt x="44" y="43"/>
                    </a:lnTo>
                    <a:lnTo>
                      <a:pt x="8" y="43"/>
                    </a:lnTo>
                    <a:lnTo>
                      <a:pt x="29" y="7"/>
                    </a:lnTo>
                    <a:lnTo>
                      <a:pt x="37" y="7"/>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12" name="Freeform 594"/>
              <p:cNvSpPr>
                <a:spLocks/>
              </p:cNvSpPr>
              <p:nvPr/>
            </p:nvSpPr>
            <p:spPr bwMode="auto">
              <a:xfrm>
                <a:off x="9105" y="4372"/>
                <a:ext cx="47" cy="67"/>
              </a:xfrm>
              <a:custGeom>
                <a:avLst/>
                <a:gdLst>
                  <a:gd name="T0" fmla="+- 0 9142 9105"/>
                  <a:gd name="T1" fmla="*/ T0 w 47"/>
                  <a:gd name="T2" fmla="+- 0 4379 4372"/>
                  <a:gd name="T3" fmla="*/ 4379 h 67"/>
                  <a:gd name="T4" fmla="+- 0 9134 9105"/>
                  <a:gd name="T5" fmla="*/ T4 w 47"/>
                  <a:gd name="T6" fmla="+- 0 4379 4372"/>
                  <a:gd name="T7" fmla="*/ 4379 h 67"/>
                  <a:gd name="T8" fmla="+- 0 9134 9105"/>
                  <a:gd name="T9" fmla="*/ T8 w 47"/>
                  <a:gd name="T10" fmla="+- 0 4415 4372"/>
                  <a:gd name="T11" fmla="*/ 4415 h 67"/>
                  <a:gd name="T12" fmla="+- 0 9142 9105"/>
                  <a:gd name="T13" fmla="*/ T12 w 47"/>
                  <a:gd name="T14" fmla="+- 0 4415 4372"/>
                  <a:gd name="T15" fmla="*/ 4415 h 67"/>
                  <a:gd name="T16" fmla="+- 0 9142 9105"/>
                  <a:gd name="T17" fmla="*/ T16 w 47"/>
                  <a:gd name="T18" fmla="+- 0 4379 4372"/>
                  <a:gd name="T19" fmla="*/ 4379 h 67"/>
                </a:gdLst>
                <a:ahLst/>
                <a:cxnLst>
                  <a:cxn ang="0">
                    <a:pos x="T1" y="T3"/>
                  </a:cxn>
                  <a:cxn ang="0">
                    <a:pos x="T5" y="T7"/>
                  </a:cxn>
                  <a:cxn ang="0">
                    <a:pos x="T9" y="T11"/>
                  </a:cxn>
                  <a:cxn ang="0">
                    <a:pos x="T13" y="T15"/>
                  </a:cxn>
                  <a:cxn ang="0">
                    <a:pos x="T17" y="T19"/>
                  </a:cxn>
                </a:cxnLst>
                <a:rect l="0" t="0" r="r" b="b"/>
                <a:pathLst>
                  <a:path w="47" h="67">
                    <a:moveTo>
                      <a:pt x="37" y="7"/>
                    </a:moveTo>
                    <a:lnTo>
                      <a:pt x="29" y="7"/>
                    </a:lnTo>
                    <a:lnTo>
                      <a:pt x="29" y="43"/>
                    </a:lnTo>
                    <a:lnTo>
                      <a:pt x="37" y="43"/>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3" name="Group 588"/>
            <p:cNvGrpSpPr>
              <a:grpSpLocks/>
            </p:cNvGrpSpPr>
            <p:nvPr/>
          </p:nvGrpSpPr>
          <p:grpSpPr bwMode="auto">
            <a:xfrm>
              <a:off x="9176" y="4031"/>
              <a:ext cx="81" cy="659"/>
              <a:chOff x="9176" y="4031"/>
              <a:chExt cx="81" cy="659"/>
            </a:xfrm>
          </p:grpSpPr>
          <p:sp>
            <p:nvSpPr>
              <p:cNvPr id="37907" name="Freeform 592"/>
              <p:cNvSpPr>
                <a:spLocks/>
              </p:cNvSpPr>
              <p:nvPr/>
            </p:nvSpPr>
            <p:spPr bwMode="auto">
              <a:xfrm>
                <a:off x="9176" y="4031"/>
                <a:ext cx="81" cy="659"/>
              </a:xfrm>
              <a:custGeom>
                <a:avLst/>
                <a:gdLst>
                  <a:gd name="T0" fmla="+- 0 9177 9176"/>
                  <a:gd name="T1" fmla="*/ T0 w 81"/>
                  <a:gd name="T2" fmla="+- 0 4449 4031"/>
                  <a:gd name="T3" fmla="*/ 4449 h 659"/>
                  <a:gd name="T4" fmla="+- 0 9177 9176"/>
                  <a:gd name="T5" fmla="*/ T4 w 81"/>
                  <a:gd name="T6" fmla="+- 0 4462 4031"/>
                  <a:gd name="T7" fmla="*/ 4462 h 659"/>
                  <a:gd name="T8" fmla="+- 0 9178 9176"/>
                  <a:gd name="T9" fmla="*/ T8 w 81"/>
                  <a:gd name="T10" fmla="+- 0 4463 4031"/>
                  <a:gd name="T11" fmla="*/ 4463 h 659"/>
                  <a:gd name="T12" fmla="+- 0 9177 9176"/>
                  <a:gd name="T13" fmla="*/ T12 w 81"/>
                  <a:gd name="T14" fmla="+- 0 4464 4031"/>
                  <a:gd name="T15" fmla="*/ 4464 h 659"/>
                  <a:gd name="T16" fmla="+- 0 9177 9176"/>
                  <a:gd name="T17" fmla="*/ T16 w 81"/>
                  <a:gd name="T18" fmla="+- 0 4688 4031"/>
                  <a:gd name="T19" fmla="*/ 4688 h 659"/>
                  <a:gd name="T20" fmla="+- 0 9176 9176"/>
                  <a:gd name="T21" fmla="*/ T20 w 81"/>
                  <a:gd name="T22" fmla="+- 0 4689 4031"/>
                  <a:gd name="T23" fmla="*/ 4689 h 659"/>
                  <a:gd name="T24" fmla="+- 0 9255 9176"/>
                  <a:gd name="T25" fmla="*/ T24 w 81"/>
                  <a:gd name="T26" fmla="+- 0 4689 4031"/>
                  <a:gd name="T27" fmla="*/ 4689 h 659"/>
                  <a:gd name="T28" fmla="+- 0 9257 9176"/>
                  <a:gd name="T29" fmla="*/ T28 w 81"/>
                  <a:gd name="T30" fmla="+- 0 4688 4031"/>
                  <a:gd name="T31" fmla="*/ 4688 h 659"/>
                  <a:gd name="T32" fmla="+- 0 9257 9176"/>
                  <a:gd name="T33" fmla="*/ T32 w 81"/>
                  <a:gd name="T34" fmla="+- 0 4466 4031"/>
                  <a:gd name="T35" fmla="*/ 4466 h 659"/>
                  <a:gd name="T36" fmla="+- 0 9201 9176"/>
                  <a:gd name="T37" fmla="*/ T36 w 81"/>
                  <a:gd name="T38" fmla="+- 0 4466 4031"/>
                  <a:gd name="T39" fmla="*/ 4466 h 659"/>
                  <a:gd name="T40" fmla="+- 0 9199 9176"/>
                  <a:gd name="T41" fmla="*/ T40 w 81"/>
                  <a:gd name="T42" fmla="+- 0 4463 4031"/>
                  <a:gd name="T43" fmla="*/ 4463 h 659"/>
                  <a:gd name="T44" fmla="+- 0 9201 9176"/>
                  <a:gd name="T45" fmla="*/ T44 w 81"/>
                  <a:gd name="T46" fmla="+- 0 4461 4031"/>
                  <a:gd name="T47" fmla="*/ 4461 h 659"/>
                  <a:gd name="T48" fmla="+- 0 9257 9176"/>
                  <a:gd name="T49" fmla="*/ T48 w 81"/>
                  <a:gd name="T50" fmla="+- 0 4461 4031"/>
                  <a:gd name="T51" fmla="*/ 4461 h 659"/>
                  <a:gd name="T52" fmla="+- 0 9257 9176"/>
                  <a:gd name="T53" fmla="*/ T52 w 81"/>
                  <a:gd name="T54" fmla="+- 0 4451 4031"/>
                  <a:gd name="T55" fmla="*/ 4451 h 659"/>
                  <a:gd name="T56" fmla="+- 0 9180 9176"/>
                  <a:gd name="T57" fmla="*/ T56 w 81"/>
                  <a:gd name="T58" fmla="+- 0 4451 4031"/>
                  <a:gd name="T59" fmla="*/ 4451 h 659"/>
                  <a:gd name="T60" fmla="+- 0 9177 9176"/>
                  <a:gd name="T61" fmla="*/ T60 w 81"/>
                  <a:gd name="T62" fmla="+- 0 4449 4031"/>
                  <a:gd name="T63" fmla="*/ 4449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1" h="659">
                    <a:moveTo>
                      <a:pt x="1" y="418"/>
                    </a:moveTo>
                    <a:lnTo>
                      <a:pt x="1" y="431"/>
                    </a:lnTo>
                    <a:lnTo>
                      <a:pt x="2" y="432"/>
                    </a:lnTo>
                    <a:lnTo>
                      <a:pt x="1" y="433"/>
                    </a:lnTo>
                    <a:lnTo>
                      <a:pt x="1" y="657"/>
                    </a:lnTo>
                    <a:lnTo>
                      <a:pt x="0" y="658"/>
                    </a:lnTo>
                    <a:lnTo>
                      <a:pt x="79" y="658"/>
                    </a:lnTo>
                    <a:lnTo>
                      <a:pt x="81" y="657"/>
                    </a:lnTo>
                    <a:lnTo>
                      <a:pt x="81" y="435"/>
                    </a:lnTo>
                    <a:lnTo>
                      <a:pt x="25" y="435"/>
                    </a:lnTo>
                    <a:lnTo>
                      <a:pt x="23" y="432"/>
                    </a:lnTo>
                    <a:lnTo>
                      <a:pt x="25" y="430"/>
                    </a:lnTo>
                    <a:lnTo>
                      <a:pt x="81" y="430"/>
                    </a:lnTo>
                    <a:lnTo>
                      <a:pt x="81" y="420"/>
                    </a:lnTo>
                    <a:lnTo>
                      <a:pt x="4" y="420"/>
                    </a:lnTo>
                    <a:lnTo>
                      <a:pt x="1" y="4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08" name="Freeform 591"/>
              <p:cNvSpPr>
                <a:spLocks/>
              </p:cNvSpPr>
              <p:nvPr/>
            </p:nvSpPr>
            <p:spPr bwMode="auto">
              <a:xfrm>
                <a:off x="9176" y="4031"/>
                <a:ext cx="81" cy="659"/>
              </a:xfrm>
              <a:custGeom>
                <a:avLst/>
                <a:gdLst>
                  <a:gd name="T0" fmla="+- 0 9257 9176"/>
                  <a:gd name="T1" fmla="*/ T0 w 81"/>
                  <a:gd name="T2" fmla="+- 0 4461 4031"/>
                  <a:gd name="T3" fmla="*/ 4461 h 659"/>
                  <a:gd name="T4" fmla="+- 0 9236 9176"/>
                  <a:gd name="T5" fmla="*/ T4 w 81"/>
                  <a:gd name="T6" fmla="+- 0 4461 4031"/>
                  <a:gd name="T7" fmla="*/ 4461 h 659"/>
                  <a:gd name="T8" fmla="+- 0 9238 9176"/>
                  <a:gd name="T9" fmla="*/ T8 w 81"/>
                  <a:gd name="T10" fmla="+- 0 4463 4031"/>
                  <a:gd name="T11" fmla="*/ 4463 h 659"/>
                  <a:gd name="T12" fmla="+- 0 9236 9176"/>
                  <a:gd name="T13" fmla="*/ T12 w 81"/>
                  <a:gd name="T14" fmla="+- 0 4466 4031"/>
                  <a:gd name="T15" fmla="*/ 4466 h 659"/>
                  <a:gd name="T16" fmla="+- 0 9257 9176"/>
                  <a:gd name="T17" fmla="*/ T16 w 81"/>
                  <a:gd name="T18" fmla="+- 0 4466 4031"/>
                  <a:gd name="T19" fmla="*/ 4466 h 659"/>
                  <a:gd name="T20" fmla="+- 0 9257 9176"/>
                  <a:gd name="T21" fmla="*/ T20 w 81"/>
                  <a:gd name="T22" fmla="+- 0 4461 4031"/>
                  <a:gd name="T23" fmla="*/ 4461 h 659"/>
                </a:gdLst>
                <a:ahLst/>
                <a:cxnLst>
                  <a:cxn ang="0">
                    <a:pos x="T1" y="T3"/>
                  </a:cxn>
                  <a:cxn ang="0">
                    <a:pos x="T5" y="T7"/>
                  </a:cxn>
                  <a:cxn ang="0">
                    <a:pos x="T9" y="T11"/>
                  </a:cxn>
                  <a:cxn ang="0">
                    <a:pos x="T13" y="T15"/>
                  </a:cxn>
                  <a:cxn ang="0">
                    <a:pos x="T17" y="T19"/>
                  </a:cxn>
                  <a:cxn ang="0">
                    <a:pos x="T21" y="T23"/>
                  </a:cxn>
                </a:cxnLst>
                <a:rect l="0" t="0" r="r" b="b"/>
                <a:pathLst>
                  <a:path w="81" h="659">
                    <a:moveTo>
                      <a:pt x="81" y="430"/>
                    </a:moveTo>
                    <a:lnTo>
                      <a:pt x="60" y="430"/>
                    </a:lnTo>
                    <a:lnTo>
                      <a:pt x="62" y="432"/>
                    </a:lnTo>
                    <a:lnTo>
                      <a:pt x="60" y="435"/>
                    </a:lnTo>
                    <a:lnTo>
                      <a:pt x="81" y="435"/>
                    </a:lnTo>
                    <a:lnTo>
                      <a:pt x="8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09" name="Freeform 590"/>
              <p:cNvSpPr>
                <a:spLocks/>
              </p:cNvSpPr>
              <p:nvPr/>
            </p:nvSpPr>
            <p:spPr bwMode="auto">
              <a:xfrm>
                <a:off x="9176" y="4031"/>
                <a:ext cx="81" cy="659"/>
              </a:xfrm>
              <a:custGeom>
                <a:avLst/>
                <a:gdLst>
                  <a:gd name="T0" fmla="+- 0 9241 9176"/>
                  <a:gd name="T1" fmla="*/ T0 w 81"/>
                  <a:gd name="T2" fmla="+- 0 4446 4031"/>
                  <a:gd name="T3" fmla="*/ 4446 h 659"/>
                  <a:gd name="T4" fmla="+- 0 9216 9176"/>
                  <a:gd name="T5" fmla="*/ T4 w 81"/>
                  <a:gd name="T6" fmla="+- 0 4446 4031"/>
                  <a:gd name="T7" fmla="*/ 4446 h 659"/>
                  <a:gd name="T8" fmla="+- 0 9218 9176"/>
                  <a:gd name="T9" fmla="*/ T8 w 81"/>
                  <a:gd name="T10" fmla="+- 0 4448 4031"/>
                  <a:gd name="T11" fmla="*/ 4448 h 659"/>
                  <a:gd name="T12" fmla="+- 0 9218 9176"/>
                  <a:gd name="T13" fmla="*/ T12 w 81"/>
                  <a:gd name="T14" fmla="+- 0 4449 4031"/>
                  <a:gd name="T15" fmla="*/ 4449 h 659"/>
                  <a:gd name="T16" fmla="+- 0 9216 9176"/>
                  <a:gd name="T17" fmla="*/ T16 w 81"/>
                  <a:gd name="T18" fmla="+- 0 4451 4031"/>
                  <a:gd name="T19" fmla="*/ 4451 h 659"/>
                  <a:gd name="T20" fmla="+- 0 9241 9176"/>
                  <a:gd name="T21" fmla="*/ T20 w 81"/>
                  <a:gd name="T22" fmla="+- 0 4451 4031"/>
                  <a:gd name="T23" fmla="*/ 4451 h 659"/>
                  <a:gd name="T24" fmla="+- 0 9239 9176"/>
                  <a:gd name="T25" fmla="*/ T24 w 81"/>
                  <a:gd name="T26" fmla="+- 0 4449 4031"/>
                  <a:gd name="T27" fmla="*/ 4449 h 659"/>
                  <a:gd name="T28" fmla="+- 0 9239 9176"/>
                  <a:gd name="T29" fmla="*/ T28 w 81"/>
                  <a:gd name="T30" fmla="+- 0 4448 4031"/>
                  <a:gd name="T31" fmla="*/ 4448 h 659"/>
                  <a:gd name="T32" fmla="+- 0 9241 9176"/>
                  <a:gd name="T33" fmla="*/ T32 w 81"/>
                  <a:gd name="T34" fmla="+- 0 4446 4031"/>
                  <a:gd name="T35" fmla="*/ 444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1" h="659">
                    <a:moveTo>
                      <a:pt x="65" y="415"/>
                    </a:moveTo>
                    <a:lnTo>
                      <a:pt x="40" y="415"/>
                    </a:lnTo>
                    <a:lnTo>
                      <a:pt x="42" y="417"/>
                    </a:lnTo>
                    <a:lnTo>
                      <a:pt x="42" y="418"/>
                    </a:lnTo>
                    <a:lnTo>
                      <a:pt x="40" y="420"/>
                    </a:lnTo>
                    <a:lnTo>
                      <a:pt x="65" y="420"/>
                    </a:lnTo>
                    <a:lnTo>
                      <a:pt x="63" y="418"/>
                    </a:lnTo>
                    <a:lnTo>
                      <a:pt x="63" y="417"/>
                    </a:lnTo>
                    <a:lnTo>
                      <a:pt x="6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10" name="Freeform 589"/>
              <p:cNvSpPr>
                <a:spLocks/>
              </p:cNvSpPr>
              <p:nvPr/>
            </p:nvSpPr>
            <p:spPr bwMode="auto">
              <a:xfrm>
                <a:off x="9176" y="4031"/>
                <a:ext cx="81" cy="659"/>
              </a:xfrm>
              <a:custGeom>
                <a:avLst/>
                <a:gdLst>
                  <a:gd name="T0" fmla="+- 0 9255 9176"/>
                  <a:gd name="T1" fmla="*/ T0 w 81"/>
                  <a:gd name="T2" fmla="+- 0 4031 4031"/>
                  <a:gd name="T3" fmla="*/ 4031 h 659"/>
                  <a:gd name="T4" fmla="+- 0 9176 9176"/>
                  <a:gd name="T5" fmla="*/ T4 w 81"/>
                  <a:gd name="T6" fmla="+- 0 4031 4031"/>
                  <a:gd name="T7" fmla="*/ 4031 h 659"/>
                  <a:gd name="T8" fmla="+- 0 9177 9176"/>
                  <a:gd name="T9" fmla="*/ T8 w 81"/>
                  <a:gd name="T10" fmla="+- 0 4033 4031"/>
                  <a:gd name="T11" fmla="*/ 4033 h 659"/>
                  <a:gd name="T12" fmla="+- 0 9177 9176"/>
                  <a:gd name="T13" fmla="*/ T12 w 81"/>
                  <a:gd name="T14" fmla="+- 0 4448 4031"/>
                  <a:gd name="T15" fmla="*/ 4448 h 659"/>
                  <a:gd name="T16" fmla="+- 0 9180 9176"/>
                  <a:gd name="T17" fmla="*/ T16 w 81"/>
                  <a:gd name="T18" fmla="+- 0 4446 4031"/>
                  <a:gd name="T19" fmla="*/ 4446 h 659"/>
                  <a:gd name="T20" fmla="+- 0 9257 9176"/>
                  <a:gd name="T21" fmla="*/ T20 w 81"/>
                  <a:gd name="T22" fmla="+- 0 4446 4031"/>
                  <a:gd name="T23" fmla="*/ 4446 h 659"/>
                  <a:gd name="T24" fmla="+- 0 9257 9176"/>
                  <a:gd name="T25" fmla="*/ T24 w 81"/>
                  <a:gd name="T26" fmla="+- 0 4033 4031"/>
                  <a:gd name="T27" fmla="*/ 4033 h 659"/>
                  <a:gd name="T28" fmla="+- 0 9255 9176"/>
                  <a:gd name="T29" fmla="*/ T28 w 81"/>
                  <a:gd name="T30" fmla="+- 0 4031 4031"/>
                  <a:gd name="T31" fmla="*/ 4031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79" y="0"/>
                    </a:moveTo>
                    <a:lnTo>
                      <a:pt x="0" y="0"/>
                    </a:lnTo>
                    <a:lnTo>
                      <a:pt x="1" y="2"/>
                    </a:lnTo>
                    <a:lnTo>
                      <a:pt x="1" y="417"/>
                    </a:lnTo>
                    <a:lnTo>
                      <a:pt x="4" y="415"/>
                    </a:lnTo>
                    <a:lnTo>
                      <a:pt x="81" y="415"/>
                    </a:lnTo>
                    <a:lnTo>
                      <a:pt x="81"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4" name="Group 586"/>
            <p:cNvGrpSpPr>
              <a:grpSpLocks/>
            </p:cNvGrpSpPr>
            <p:nvPr/>
          </p:nvGrpSpPr>
          <p:grpSpPr bwMode="auto">
            <a:xfrm>
              <a:off x="9177" y="4463"/>
              <a:ext cx="62" cy="2"/>
              <a:chOff x="9177" y="4463"/>
              <a:chExt cx="62" cy="2"/>
            </a:xfrm>
          </p:grpSpPr>
          <p:sp>
            <p:nvSpPr>
              <p:cNvPr id="37906" name="Freeform 587"/>
              <p:cNvSpPr>
                <a:spLocks/>
              </p:cNvSpPr>
              <p:nvPr/>
            </p:nvSpPr>
            <p:spPr bwMode="auto">
              <a:xfrm>
                <a:off x="9177" y="4463"/>
                <a:ext cx="62" cy="2"/>
              </a:xfrm>
              <a:custGeom>
                <a:avLst/>
                <a:gdLst>
                  <a:gd name="T0" fmla="+- 0 9177 9177"/>
                  <a:gd name="T1" fmla="*/ T0 w 62"/>
                  <a:gd name="T2" fmla="+- 0 9238 9177"/>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15" name="Group 584"/>
            <p:cNvGrpSpPr>
              <a:grpSpLocks/>
            </p:cNvGrpSpPr>
            <p:nvPr/>
          </p:nvGrpSpPr>
          <p:grpSpPr bwMode="auto">
            <a:xfrm>
              <a:off x="9177" y="4449"/>
              <a:ext cx="80" cy="2"/>
              <a:chOff x="9177" y="4449"/>
              <a:chExt cx="80" cy="2"/>
            </a:xfrm>
          </p:grpSpPr>
          <p:sp>
            <p:nvSpPr>
              <p:cNvPr id="37905" name="Freeform 585"/>
              <p:cNvSpPr>
                <a:spLocks/>
              </p:cNvSpPr>
              <p:nvPr/>
            </p:nvSpPr>
            <p:spPr bwMode="auto">
              <a:xfrm>
                <a:off x="9177" y="4449"/>
                <a:ext cx="80" cy="2"/>
              </a:xfrm>
              <a:custGeom>
                <a:avLst/>
                <a:gdLst>
                  <a:gd name="T0" fmla="+- 0 9177 9177"/>
                  <a:gd name="T1" fmla="*/ T0 w 80"/>
                  <a:gd name="T2" fmla="+- 0 9257 9177"/>
                  <a:gd name="T3" fmla="*/ T2 w 80"/>
                </a:gdLst>
                <a:ahLst/>
                <a:cxnLst>
                  <a:cxn ang="0">
                    <a:pos x="T1" y="0"/>
                  </a:cxn>
                  <a:cxn ang="0">
                    <a:pos x="T3" y="0"/>
                  </a:cxn>
                </a:cxnLst>
                <a:rect l="0" t="0" r="r" b="b"/>
                <a:pathLst>
                  <a:path w="80">
                    <a:moveTo>
                      <a:pt x="0" y="0"/>
                    </a:moveTo>
                    <a:lnTo>
                      <a:pt x="8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16" name="Group 582"/>
            <p:cNvGrpSpPr>
              <a:grpSpLocks/>
            </p:cNvGrpSpPr>
            <p:nvPr/>
          </p:nvGrpSpPr>
          <p:grpSpPr bwMode="auto">
            <a:xfrm>
              <a:off x="9175" y="4031"/>
              <a:ext cx="3" cy="658"/>
              <a:chOff x="9175" y="4031"/>
              <a:chExt cx="3" cy="658"/>
            </a:xfrm>
          </p:grpSpPr>
          <p:sp>
            <p:nvSpPr>
              <p:cNvPr id="37904" name="Freeform 583"/>
              <p:cNvSpPr>
                <a:spLocks/>
              </p:cNvSpPr>
              <p:nvPr/>
            </p:nvSpPr>
            <p:spPr bwMode="auto">
              <a:xfrm>
                <a:off x="9175" y="4031"/>
                <a:ext cx="3" cy="658"/>
              </a:xfrm>
              <a:custGeom>
                <a:avLst/>
                <a:gdLst>
                  <a:gd name="T0" fmla="+- 0 9175 9175"/>
                  <a:gd name="T1" fmla="*/ T0 w 3"/>
                  <a:gd name="T2" fmla="+- 0 4689 4031"/>
                  <a:gd name="T3" fmla="*/ 4689 h 658"/>
                  <a:gd name="T4" fmla="+- 0 9177 9175"/>
                  <a:gd name="T5" fmla="*/ T4 w 3"/>
                  <a:gd name="T6" fmla="+- 0 4689 4031"/>
                  <a:gd name="T7" fmla="*/ 4689 h 658"/>
                  <a:gd name="T8" fmla="+- 0 9177 9175"/>
                  <a:gd name="T9" fmla="*/ T8 w 3"/>
                  <a:gd name="T10" fmla="+- 0 4031 4031"/>
                  <a:gd name="T11" fmla="*/ 4031 h 658"/>
                  <a:gd name="T12" fmla="+- 0 9175 9175"/>
                  <a:gd name="T13" fmla="*/ T12 w 3"/>
                  <a:gd name="T14" fmla="+- 0 4031 4031"/>
                  <a:gd name="T15" fmla="*/ 4031 h 658"/>
                  <a:gd name="T16" fmla="+- 0 9175 9175"/>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7" name="Group 579"/>
            <p:cNvGrpSpPr>
              <a:grpSpLocks/>
            </p:cNvGrpSpPr>
            <p:nvPr/>
          </p:nvGrpSpPr>
          <p:grpSpPr bwMode="auto">
            <a:xfrm>
              <a:off x="9175" y="4461"/>
              <a:ext cx="3" cy="6"/>
              <a:chOff x="9175" y="4461"/>
              <a:chExt cx="3" cy="6"/>
            </a:xfrm>
          </p:grpSpPr>
          <p:sp>
            <p:nvSpPr>
              <p:cNvPr id="37902" name="Freeform 581"/>
              <p:cNvSpPr>
                <a:spLocks/>
              </p:cNvSpPr>
              <p:nvPr/>
            </p:nvSpPr>
            <p:spPr bwMode="auto">
              <a:xfrm>
                <a:off x="9175" y="4461"/>
                <a:ext cx="3" cy="6"/>
              </a:xfrm>
              <a:custGeom>
                <a:avLst/>
                <a:gdLst>
                  <a:gd name="T0" fmla="+- 0 9175 9175"/>
                  <a:gd name="T1" fmla="*/ T0 w 3"/>
                  <a:gd name="T2" fmla="+- 0 4461 4461"/>
                  <a:gd name="T3" fmla="*/ 4461 h 6"/>
                  <a:gd name="T4" fmla="+- 0 9175 9175"/>
                  <a:gd name="T5" fmla="*/ T4 w 3"/>
                  <a:gd name="T6" fmla="+- 0 4461 4461"/>
                  <a:gd name="T7" fmla="*/ 4461 h 6"/>
                  <a:gd name="T8" fmla="+- 0 9175 9175"/>
                  <a:gd name="T9" fmla="*/ T8 w 3"/>
                  <a:gd name="T10" fmla="+- 0 4466 4461"/>
                  <a:gd name="T11" fmla="*/ 4466 h 6"/>
                  <a:gd name="T12" fmla="+- 0 9175 9175"/>
                  <a:gd name="T13" fmla="*/ T12 w 3"/>
                  <a:gd name="T14" fmla="+- 0 4466 4461"/>
                  <a:gd name="T15" fmla="*/ 4466 h 6"/>
                  <a:gd name="T16" fmla="+- 0 9177 9175"/>
                  <a:gd name="T17" fmla="*/ T16 w 3"/>
                  <a:gd name="T18" fmla="+- 0 4464 4461"/>
                  <a:gd name="T19" fmla="*/ 4464 h 6"/>
                  <a:gd name="T20" fmla="+- 0 9177 9175"/>
                  <a:gd name="T21" fmla="*/ T20 w 3"/>
                  <a:gd name="T22" fmla="+- 0 4462 4461"/>
                  <a:gd name="T23" fmla="*/ 4462 h 6"/>
                  <a:gd name="T24" fmla="+- 0 9175 9175"/>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0" y="0"/>
                    </a:moveTo>
                    <a:lnTo>
                      <a:pt x="0" y="0"/>
                    </a:lnTo>
                    <a:lnTo>
                      <a:pt x="0" y="5"/>
                    </a:lnTo>
                    <a:lnTo>
                      <a:pt x="2" y="3"/>
                    </a:lnTo>
                    <a:lnTo>
                      <a:pt x="2" y="1"/>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03" name="Picture 58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16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18" name="Group 577"/>
            <p:cNvGrpSpPr>
              <a:grpSpLocks/>
            </p:cNvGrpSpPr>
            <p:nvPr/>
          </p:nvGrpSpPr>
          <p:grpSpPr bwMode="auto">
            <a:xfrm>
              <a:off x="9160" y="4019"/>
              <a:ext cx="3" cy="656"/>
              <a:chOff x="9160" y="4019"/>
              <a:chExt cx="3" cy="656"/>
            </a:xfrm>
          </p:grpSpPr>
          <p:sp>
            <p:nvSpPr>
              <p:cNvPr id="37901" name="Freeform 578"/>
              <p:cNvSpPr>
                <a:spLocks/>
              </p:cNvSpPr>
              <p:nvPr/>
            </p:nvSpPr>
            <p:spPr bwMode="auto">
              <a:xfrm>
                <a:off x="9160" y="4019"/>
                <a:ext cx="3" cy="656"/>
              </a:xfrm>
              <a:custGeom>
                <a:avLst/>
                <a:gdLst>
                  <a:gd name="T0" fmla="+- 0 9160 9160"/>
                  <a:gd name="T1" fmla="*/ T0 w 3"/>
                  <a:gd name="T2" fmla="+- 0 4675 4019"/>
                  <a:gd name="T3" fmla="*/ 4675 h 656"/>
                  <a:gd name="T4" fmla="+- 0 9163 9160"/>
                  <a:gd name="T5" fmla="*/ T4 w 3"/>
                  <a:gd name="T6" fmla="+- 0 4675 4019"/>
                  <a:gd name="T7" fmla="*/ 4675 h 656"/>
                  <a:gd name="T8" fmla="+- 0 9163 9160"/>
                  <a:gd name="T9" fmla="*/ T8 w 3"/>
                  <a:gd name="T10" fmla="+- 0 4019 4019"/>
                  <a:gd name="T11" fmla="*/ 4019 h 656"/>
                  <a:gd name="T12" fmla="+- 0 9160 9160"/>
                  <a:gd name="T13" fmla="*/ T12 w 3"/>
                  <a:gd name="T14" fmla="+- 0 4019 4019"/>
                  <a:gd name="T15" fmla="*/ 4019 h 656"/>
                  <a:gd name="T16" fmla="+- 0 9160 916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9" name="Group 575"/>
            <p:cNvGrpSpPr>
              <a:grpSpLocks/>
            </p:cNvGrpSpPr>
            <p:nvPr/>
          </p:nvGrpSpPr>
          <p:grpSpPr bwMode="auto">
            <a:xfrm>
              <a:off x="9160" y="4018"/>
              <a:ext cx="82" cy="2"/>
              <a:chOff x="9160" y="4018"/>
              <a:chExt cx="82" cy="2"/>
            </a:xfrm>
          </p:grpSpPr>
          <p:sp>
            <p:nvSpPr>
              <p:cNvPr id="37900" name="Freeform 576"/>
              <p:cNvSpPr>
                <a:spLocks/>
              </p:cNvSpPr>
              <p:nvPr/>
            </p:nvSpPr>
            <p:spPr bwMode="auto">
              <a:xfrm>
                <a:off x="9160" y="4018"/>
                <a:ext cx="82" cy="2"/>
              </a:xfrm>
              <a:custGeom>
                <a:avLst/>
                <a:gdLst>
                  <a:gd name="T0" fmla="+- 0 9160 9160"/>
                  <a:gd name="T1" fmla="*/ T0 w 82"/>
                  <a:gd name="T2" fmla="+- 0 9242 916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0" name="Group 573"/>
            <p:cNvGrpSpPr>
              <a:grpSpLocks/>
            </p:cNvGrpSpPr>
            <p:nvPr/>
          </p:nvGrpSpPr>
          <p:grpSpPr bwMode="auto">
            <a:xfrm>
              <a:off x="9162" y="4674"/>
              <a:ext cx="80" cy="2"/>
              <a:chOff x="9162" y="4674"/>
              <a:chExt cx="80" cy="2"/>
            </a:xfrm>
          </p:grpSpPr>
          <p:sp>
            <p:nvSpPr>
              <p:cNvPr id="37899" name="Freeform 574"/>
              <p:cNvSpPr>
                <a:spLocks/>
              </p:cNvSpPr>
              <p:nvPr/>
            </p:nvSpPr>
            <p:spPr bwMode="auto">
              <a:xfrm>
                <a:off x="9162" y="4674"/>
                <a:ext cx="80" cy="2"/>
              </a:xfrm>
              <a:custGeom>
                <a:avLst/>
                <a:gdLst>
                  <a:gd name="T0" fmla="+- 0 9162 9162"/>
                  <a:gd name="T1" fmla="*/ T0 w 80"/>
                  <a:gd name="T2" fmla="+- 0 9242 916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1" name="Group 571"/>
            <p:cNvGrpSpPr>
              <a:grpSpLocks/>
            </p:cNvGrpSpPr>
            <p:nvPr/>
          </p:nvGrpSpPr>
          <p:grpSpPr bwMode="auto">
            <a:xfrm>
              <a:off x="9163" y="4672"/>
              <a:ext cx="80" cy="2"/>
              <a:chOff x="9163" y="4672"/>
              <a:chExt cx="80" cy="2"/>
            </a:xfrm>
          </p:grpSpPr>
          <p:sp>
            <p:nvSpPr>
              <p:cNvPr id="37898" name="Freeform 572"/>
              <p:cNvSpPr>
                <a:spLocks/>
              </p:cNvSpPr>
              <p:nvPr/>
            </p:nvSpPr>
            <p:spPr bwMode="auto">
              <a:xfrm>
                <a:off x="9163" y="4672"/>
                <a:ext cx="80" cy="2"/>
              </a:xfrm>
              <a:custGeom>
                <a:avLst/>
                <a:gdLst>
                  <a:gd name="T0" fmla="+- 0 9163 9163"/>
                  <a:gd name="T1" fmla="*/ T0 w 80"/>
                  <a:gd name="T2" fmla="+- 0 9242 916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2" name="Group 569"/>
            <p:cNvGrpSpPr>
              <a:grpSpLocks/>
            </p:cNvGrpSpPr>
            <p:nvPr/>
          </p:nvGrpSpPr>
          <p:grpSpPr bwMode="auto">
            <a:xfrm>
              <a:off x="9240" y="4019"/>
              <a:ext cx="3" cy="652"/>
              <a:chOff x="9240" y="4019"/>
              <a:chExt cx="3" cy="652"/>
            </a:xfrm>
          </p:grpSpPr>
          <p:sp>
            <p:nvSpPr>
              <p:cNvPr id="37897" name="Freeform 570"/>
              <p:cNvSpPr>
                <a:spLocks/>
              </p:cNvSpPr>
              <p:nvPr/>
            </p:nvSpPr>
            <p:spPr bwMode="auto">
              <a:xfrm>
                <a:off x="9240" y="4019"/>
                <a:ext cx="3" cy="652"/>
              </a:xfrm>
              <a:custGeom>
                <a:avLst/>
                <a:gdLst>
                  <a:gd name="T0" fmla="+- 0 9240 9240"/>
                  <a:gd name="T1" fmla="*/ T0 w 3"/>
                  <a:gd name="T2" fmla="+- 0 4671 4019"/>
                  <a:gd name="T3" fmla="*/ 4671 h 652"/>
                  <a:gd name="T4" fmla="+- 0 9242 9240"/>
                  <a:gd name="T5" fmla="*/ T4 w 3"/>
                  <a:gd name="T6" fmla="+- 0 4671 4019"/>
                  <a:gd name="T7" fmla="*/ 4671 h 652"/>
                  <a:gd name="T8" fmla="+- 0 9242 9240"/>
                  <a:gd name="T9" fmla="*/ T8 w 3"/>
                  <a:gd name="T10" fmla="+- 0 4019 4019"/>
                  <a:gd name="T11" fmla="*/ 4019 h 652"/>
                  <a:gd name="T12" fmla="+- 0 9240 9240"/>
                  <a:gd name="T13" fmla="*/ T12 w 3"/>
                  <a:gd name="T14" fmla="+- 0 4019 4019"/>
                  <a:gd name="T15" fmla="*/ 4019 h 652"/>
                  <a:gd name="T16" fmla="+- 0 9240 9240"/>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2" y="652"/>
                    </a:lnTo>
                    <a:lnTo>
                      <a:pt x="2"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23" name="Group 565"/>
            <p:cNvGrpSpPr>
              <a:grpSpLocks/>
            </p:cNvGrpSpPr>
            <p:nvPr/>
          </p:nvGrpSpPr>
          <p:grpSpPr bwMode="auto">
            <a:xfrm>
              <a:off x="9191" y="4249"/>
              <a:ext cx="38" cy="66"/>
              <a:chOff x="9191" y="4249"/>
              <a:chExt cx="38" cy="66"/>
            </a:xfrm>
          </p:grpSpPr>
          <p:sp>
            <p:nvSpPr>
              <p:cNvPr id="37894" name="Freeform 568"/>
              <p:cNvSpPr>
                <a:spLocks/>
              </p:cNvSpPr>
              <p:nvPr/>
            </p:nvSpPr>
            <p:spPr bwMode="auto">
              <a:xfrm>
                <a:off x="9191" y="4249"/>
                <a:ext cx="38" cy="66"/>
              </a:xfrm>
              <a:custGeom>
                <a:avLst/>
                <a:gdLst>
                  <a:gd name="T0" fmla="+- 0 9226 9191"/>
                  <a:gd name="T1" fmla="*/ T0 w 38"/>
                  <a:gd name="T2" fmla="+- 0 4308 4249"/>
                  <a:gd name="T3" fmla="*/ 4308 h 66"/>
                  <a:gd name="T4" fmla="+- 0 9193 9191"/>
                  <a:gd name="T5" fmla="*/ T4 w 38"/>
                  <a:gd name="T6" fmla="+- 0 4308 4249"/>
                  <a:gd name="T7" fmla="*/ 4308 h 66"/>
                  <a:gd name="T8" fmla="+- 0 9192 9191"/>
                  <a:gd name="T9" fmla="*/ T8 w 38"/>
                  <a:gd name="T10" fmla="+- 0 4308 4249"/>
                  <a:gd name="T11" fmla="*/ 4308 h 66"/>
                  <a:gd name="T12" fmla="+- 0 9191 9191"/>
                  <a:gd name="T13" fmla="*/ T12 w 38"/>
                  <a:gd name="T14" fmla="+- 0 4308 4249"/>
                  <a:gd name="T15" fmla="*/ 4308 h 66"/>
                  <a:gd name="T16" fmla="+- 0 9191 9191"/>
                  <a:gd name="T17" fmla="*/ T16 w 38"/>
                  <a:gd name="T18" fmla="+- 0 4310 4249"/>
                  <a:gd name="T19" fmla="*/ 4310 h 66"/>
                  <a:gd name="T20" fmla="+- 0 9191 9191"/>
                  <a:gd name="T21" fmla="*/ T20 w 38"/>
                  <a:gd name="T22" fmla="+- 0 4313 4249"/>
                  <a:gd name="T23" fmla="*/ 4313 h 66"/>
                  <a:gd name="T24" fmla="+- 0 9191 9191"/>
                  <a:gd name="T25" fmla="*/ T24 w 38"/>
                  <a:gd name="T26" fmla="+- 0 4314 4249"/>
                  <a:gd name="T27" fmla="*/ 4314 h 66"/>
                  <a:gd name="T28" fmla="+- 0 9192 9191"/>
                  <a:gd name="T29" fmla="*/ T28 w 38"/>
                  <a:gd name="T30" fmla="+- 0 4314 4249"/>
                  <a:gd name="T31" fmla="*/ 4314 h 66"/>
                  <a:gd name="T32" fmla="+- 0 9227 9191"/>
                  <a:gd name="T33" fmla="*/ T32 w 38"/>
                  <a:gd name="T34" fmla="+- 0 4314 4249"/>
                  <a:gd name="T35" fmla="*/ 4314 h 66"/>
                  <a:gd name="T36" fmla="+- 0 9227 9191"/>
                  <a:gd name="T37" fmla="*/ T36 w 38"/>
                  <a:gd name="T38" fmla="+- 0 4314 4249"/>
                  <a:gd name="T39" fmla="*/ 4314 h 66"/>
                  <a:gd name="T40" fmla="+- 0 9228 9191"/>
                  <a:gd name="T41" fmla="*/ T40 w 38"/>
                  <a:gd name="T42" fmla="+- 0 4313 4249"/>
                  <a:gd name="T43" fmla="*/ 4313 h 66"/>
                  <a:gd name="T44" fmla="+- 0 9228 9191"/>
                  <a:gd name="T45" fmla="*/ T44 w 38"/>
                  <a:gd name="T46" fmla="+- 0 4310 4249"/>
                  <a:gd name="T47" fmla="*/ 4310 h 66"/>
                  <a:gd name="T48" fmla="+- 0 9228 9191"/>
                  <a:gd name="T49" fmla="*/ T48 w 38"/>
                  <a:gd name="T50" fmla="+- 0 4308 4249"/>
                  <a:gd name="T51" fmla="*/ 4308 h 66"/>
                  <a:gd name="T52" fmla="+- 0 9227 9191"/>
                  <a:gd name="T53" fmla="*/ T52 w 38"/>
                  <a:gd name="T54" fmla="+- 0 4308 4249"/>
                  <a:gd name="T55" fmla="*/ 4308 h 66"/>
                  <a:gd name="T56" fmla="+- 0 9226 9191"/>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0" y="65"/>
                    </a:lnTo>
                    <a:lnTo>
                      <a:pt x="1" y="65"/>
                    </a:lnTo>
                    <a:lnTo>
                      <a:pt x="36"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5" name="Freeform 567"/>
              <p:cNvSpPr>
                <a:spLocks/>
              </p:cNvSpPr>
              <p:nvPr/>
            </p:nvSpPr>
            <p:spPr bwMode="auto">
              <a:xfrm>
                <a:off x="9191" y="4249"/>
                <a:ext cx="38" cy="66"/>
              </a:xfrm>
              <a:custGeom>
                <a:avLst/>
                <a:gdLst>
                  <a:gd name="T0" fmla="+- 0 9214 9191"/>
                  <a:gd name="T1" fmla="*/ T0 w 38"/>
                  <a:gd name="T2" fmla="+- 0 4258 4249"/>
                  <a:gd name="T3" fmla="*/ 4258 h 66"/>
                  <a:gd name="T4" fmla="+- 0 9206 9191"/>
                  <a:gd name="T5" fmla="*/ T4 w 38"/>
                  <a:gd name="T6" fmla="+- 0 4258 4249"/>
                  <a:gd name="T7" fmla="*/ 4258 h 66"/>
                  <a:gd name="T8" fmla="+- 0 9206 9191"/>
                  <a:gd name="T9" fmla="*/ T8 w 38"/>
                  <a:gd name="T10" fmla="+- 0 4308 4249"/>
                  <a:gd name="T11" fmla="*/ 4308 h 66"/>
                  <a:gd name="T12" fmla="+- 0 9215 9191"/>
                  <a:gd name="T13" fmla="*/ T12 w 38"/>
                  <a:gd name="T14" fmla="+- 0 4308 4249"/>
                  <a:gd name="T15" fmla="*/ 4308 h 66"/>
                  <a:gd name="T16" fmla="+- 0 9214 9191"/>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6" name="Freeform 566"/>
              <p:cNvSpPr>
                <a:spLocks/>
              </p:cNvSpPr>
              <p:nvPr/>
            </p:nvSpPr>
            <p:spPr bwMode="auto">
              <a:xfrm>
                <a:off x="9191" y="4249"/>
                <a:ext cx="38" cy="66"/>
              </a:xfrm>
              <a:custGeom>
                <a:avLst/>
                <a:gdLst>
                  <a:gd name="T0" fmla="+- 0 9213 9191"/>
                  <a:gd name="T1" fmla="*/ T0 w 38"/>
                  <a:gd name="T2" fmla="+- 0 4249 4249"/>
                  <a:gd name="T3" fmla="*/ 4249 h 66"/>
                  <a:gd name="T4" fmla="+- 0 9191 9191"/>
                  <a:gd name="T5" fmla="*/ T4 w 38"/>
                  <a:gd name="T6" fmla="+- 0 4265 4249"/>
                  <a:gd name="T7" fmla="*/ 4265 h 66"/>
                  <a:gd name="T8" fmla="+- 0 9191 9191"/>
                  <a:gd name="T9" fmla="*/ T8 w 38"/>
                  <a:gd name="T10" fmla="+- 0 4266 4249"/>
                  <a:gd name="T11" fmla="*/ 4266 h 66"/>
                  <a:gd name="T12" fmla="+- 0 9192 9191"/>
                  <a:gd name="T13" fmla="*/ T12 w 38"/>
                  <a:gd name="T14" fmla="+- 0 4266 4249"/>
                  <a:gd name="T15" fmla="*/ 4266 h 66"/>
                  <a:gd name="T16" fmla="+- 0 9194 9191"/>
                  <a:gd name="T17" fmla="*/ T16 w 38"/>
                  <a:gd name="T18" fmla="+- 0 4265 4249"/>
                  <a:gd name="T19" fmla="*/ 4265 h 66"/>
                  <a:gd name="T20" fmla="+- 0 9206 9191"/>
                  <a:gd name="T21" fmla="*/ T20 w 38"/>
                  <a:gd name="T22" fmla="+- 0 4258 4249"/>
                  <a:gd name="T23" fmla="*/ 4258 h 66"/>
                  <a:gd name="T24" fmla="+- 0 9214 9191"/>
                  <a:gd name="T25" fmla="*/ T24 w 38"/>
                  <a:gd name="T26" fmla="+- 0 4258 4249"/>
                  <a:gd name="T27" fmla="*/ 4258 h 66"/>
                  <a:gd name="T28" fmla="+- 0 9214 9191"/>
                  <a:gd name="T29" fmla="*/ T28 w 38"/>
                  <a:gd name="T30" fmla="+- 0 4249 4249"/>
                  <a:gd name="T31" fmla="*/ 4249 h 66"/>
                  <a:gd name="T32" fmla="+- 0 9214 9191"/>
                  <a:gd name="T33" fmla="*/ T32 w 38"/>
                  <a:gd name="T34" fmla="+- 0 4249 4249"/>
                  <a:gd name="T35" fmla="*/ 4249 h 66"/>
                  <a:gd name="T36" fmla="+- 0 9213 9191"/>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24" name="Group 560"/>
            <p:cNvGrpSpPr>
              <a:grpSpLocks/>
            </p:cNvGrpSpPr>
            <p:nvPr/>
          </p:nvGrpSpPr>
          <p:grpSpPr bwMode="auto">
            <a:xfrm>
              <a:off x="9187" y="4372"/>
              <a:ext cx="41" cy="67"/>
              <a:chOff x="9187" y="4372"/>
              <a:chExt cx="41" cy="67"/>
            </a:xfrm>
          </p:grpSpPr>
          <p:sp>
            <p:nvSpPr>
              <p:cNvPr id="37890" name="Freeform 564"/>
              <p:cNvSpPr>
                <a:spLocks/>
              </p:cNvSpPr>
              <p:nvPr/>
            </p:nvSpPr>
            <p:spPr bwMode="auto">
              <a:xfrm>
                <a:off x="9187" y="4372"/>
                <a:ext cx="41" cy="67"/>
              </a:xfrm>
              <a:custGeom>
                <a:avLst/>
                <a:gdLst>
                  <a:gd name="T0" fmla="+- 0 9188 9187"/>
                  <a:gd name="T1" fmla="*/ T0 w 41"/>
                  <a:gd name="T2" fmla="+- 0 4427 4372"/>
                  <a:gd name="T3" fmla="*/ 4427 h 67"/>
                  <a:gd name="T4" fmla="+- 0 9188 9187"/>
                  <a:gd name="T5" fmla="*/ T4 w 41"/>
                  <a:gd name="T6" fmla="+- 0 4428 4372"/>
                  <a:gd name="T7" fmla="*/ 4428 h 67"/>
                  <a:gd name="T8" fmla="+- 0 9187 9187"/>
                  <a:gd name="T9" fmla="*/ T8 w 41"/>
                  <a:gd name="T10" fmla="+- 0 4428 4372"/>
                  <a:gd name="T11" fmla="*/ 4428 h 67"/>
                  <a:gd name="T12" fmla="+- 0 9187 9187"/>
                  <a:gd name="T13" fmla="*/ T12 w 41"/>
                  <a:gd name="T14" fmla="+- 0 4429 4372"/>
                  <a:gd name="T15" fmla="*/ 4429 h 67"/>
                  <a:gd name="T16" fmla="+- 0 9187 9187"/>
                  <a:gd name="T17" fmla="*/ T16 w 41"/>
                  <a:gd name="T18" fmla="+- 0 4431 4372"/>
                  <a:gd name="T19" fmla="*/ 4431 h 67"/>
                  <a:gd name="T20" fmla="+- 0 9187 9187"/>
                  <a:gd name="T21" fmla="*/ T20 w 41"/>
                  <a:gd name="T22" fmla="+- 0 4434 4372"/>
                  <a:gd name="T23" fmla="*/ 4434 h 67"/>
                  <a:gd name="T24" fmla="+- 0 9207 9187"/>
                  <a:gd name="T25" fmla="*/ T24 w 41"/>
                  <a:gd name="T26" fmla="+- 0 4439 4372"/>
                  <a:gd name="T27" fmla="*/ 4439 h 67"/>
                  <a:gd name="T28" fmla="+- 0 9210 9187"/>
                  <a:gd name="T29" fmla="*/ T28 w 41"/>
                  <a:gd name="T30" fmla="+- 0 4438 4372"/>
                  <a:gd name="T31" fmla="*/ 4438 h 67"/>
                  <a:gd name="T32" fmla="+- 0 9216 9187"/>
                  <a:gd name="T33" fmla="*/ T32 w 41"/>
                  <a:gd name="T34" fmla="+- 0 4436 4372"/>
                  <a:gd name="T35" fmla="*/ 4436 h 67"/>
                  <a:gd name="T36" fmla="+- 0 9219 9187"/>
                  <a:gd name="T37" fmla="*/ T36 w 41"/>
                  <a:gd name="T38" fmla="+- 0 4435 4372"/>
                  <a:gd name="T39" fmla="*/ 4435 h 67"/>
                  <a:gd name="T40" fmla="+- 0 9223 9187"/>
                  <a:gd name="T41" fmla="*/ T40 w 41"/>
                  <a:gd name="T42" fmla="+- 0 4431 4372"/>
                  <a:gd name="T43" fmla="*/ 4431 h 67"/>
                  <a:gd name="T44" fmla="+- 0 9201 9187"/>
                  <a:gd name="T45" fmla="*/ T44 w 41"/>
                  <a:gd name="T46" fmla="+- 0 4431 4372"/>
                  <a:gd name="T47" fmla="*/ 4431 h 67"/>
                  <a:gd name="T48" fmla="+- 0 9199 9187"/>
                  <a:gd name="T49" fmla="*/ T48 w 41"/>
                  <a:gd name="T50" fmla="+- 0 4431 4372"/>
                  <a:gd name="T51" fmla="*/ 4431 h 67"/>
                  <a:gd name="T52" fmla="+- 0 9197 9187"/>
                  <a:gd name="T53" fmla="*/ T52 w 41"/>
                  <a:gd name="T54" fmla="+- 0 4431 4372"/>
                  <a:gd name="T55" fmla="*/ 4431 h 67"/>
                  <a:gd name="T56" fmla="+- 0 9193 9187"/>
                  <a:gd name="T57" fmla="*/ T56 w 41"/>
                  <a:gd name="T58" fmla="+- 0 4429 4372"/>
                  <a:gd name="T59" fmla="*/ 4429 h 67"/>
                  <a:gd name="T60" fmla="+- 0 9190 9187"/>
                  <a:gd name="T61" fmla="*/ T60 w 41"/>
                  <a:gd name="T62" fmla="+- 0 4428 4372"/>
                  <a:gd name="T63" fmla="*/ 4428 h 67"/>
                  <a:gd name="T64" fmla="+- 0 9188 9187"/>
                  <a:gd name="T65" fmla="*/ T64 w 41"/>
                  <a:gd name="T66" fmla="+- 0 4427 4372"/>
                  <a:gd name="T67" fmla="*/ 442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59"/>
                    </a:lnTo>
                    <a:lnTo>
                      <a:pt x="0" y="62"/>
                    </a:lnTo>
                    <a:lnTo>
                      <a:pt x="20" y="67"/>
                    </a:lnTo>
                    <a:lnTo>
                      <a:pt x="23" y="66"/>
                    </a:lnTo>
                    <a:lnTo>
                      <a:pt x="29" y="64"/>
                    </a:lnTo>
                    <a:lnTo>
                      <a:pt x="32" y="63"/>
                    </a:lnTo>
                    <a:lnTo>
                      <a:pt x="36" y="59"/>
                    </a:lnTo>
                    <a:lnTo>
                      <a:pt x="14" y="59"/>
                    </a:lnTo>
                    <a:lnTo>
                      <a:pt x="12" y="59"/>
                    </a:lnTo>
                    <a:lnTo>
                      <a:pt x="10" y="59"/>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1" name="Freeform 563"/>
              <p:cNvSpPr>
                <a:spLocks/>
              </p:cNvSpPr>
              <p:nvPr/>
            </p:nvSpPr>
            <p:spPr bwMode="auto">
              <a:xfrm>
                <a:off x="9187" y="4372"/>
                <a:ext cx="41" cy="67"/>
              </a:xfrm>
              <a:custGeom>
                <a:avLst/>
                <a:gdLst>
                  <a:gd name="T0" fmla="+- 0 9224 9187"/>
                  <a:gd name="T1" fmla="*/ T0 w 41"/>
                  <a:gd name="T2" fmla="+- 0 4405 4372"/>
                  <a:gd name="T3" fmla="*/ 4405 h 67"/>
                  <a:gd name="T4" fmla="+- 0 9205 9187"/>
                  <a:gd name="T5" fmla="*/ T4 w 41"/>
                  <a:gd name="T6" fmla="+- 0 4405 4372"/>
                  <a:gd name="T7" fmla="*/ 4405 h 67"/>
                  <a:gd name="T8" fmla="+- 0 9207 9187"/>
                  <a:gd name="T9" fmla="*/ T8 w 41"/>
                  <a:gd name="T10" fmla="+- 0 4405 4372"/>
                  <a:gd name="T11" fmla="*/ 4405 h 67"/>
                  <a:gd name="T12" fmla="+- 0 9211 9187"/>
                  <a:gd name="T13" fmla="*/ T12 w 41"/>
                  <a:gd name="T14" fmla="+- 0 4406 4372"/>
                  <a:gd name="T15" fmla="*/ 4406 h 67"/>
                  <a:gd name="T16" fmla="+- 0 9218 9187"/>
                  <a:gd name="T17" fmla="*/ T16 w 41"/>
                  <a:gd name="T18" fmla="+- 0 4415 4372"/>
                  <a:gd name="T19" fmla="*/ 4415 h 67"/>
                  <a:gd name="T20" fmla="+- 0 9218 9187"/>
                  <a:gd name="T21" fmla="*/ T20 w 41"/>
                  <a:gd name="T22" fmla="+- 0 4420 4372"/>
                  <a:gd name="T23" fmla="*/ 4420 h 67"/>
                  <a:gd name="T24" fmla="+- 0 9205 9187"/>
                  <a:gd name="T25" fmla="*/ T24 w 41"/>
                  <a:gd name="T26" fmla="+- 0 4431 4372"/>
                  <a:gd name="T27" fmla="*/ 4431 h 67"/>
                  <a:gd name="T28" fmla="+- 0 9223 9187"/>
                  <a:gd name="T29" fmla="*/ T28 w 41"/>
                  <a:gd name="T30" fmla="+- 0 4431 4372"/>
                  <a:gd name="T31" fmla="*/ 4431 h 67"/>
                  <a:gd name="T32" fmla="+- 0 9223 9187"/>
                  <a:gd name="T33" fmla="*/ T32 w 41"/>
                  <a:gd name="T34" fmla="+- 0 4431 4372"/>
                  <a:gd name="T35" fmla="*/ 4431 h 67"/>
                  <a:gd name="T36" fmla="+- 0 9225 9187"/>
                  <a:gd name="T37" fmla="*/ T36 w 41"/>
                  <a:gd name="T38" fmla="+- 0 4429 4372"/>
                  <a:gd name="T39" fmla="*/ 4429 h 67"/>
                  <a:gd name="T40" fmla="+- 0 9227 9187"/>
                  <a:gd name="T41" fmla="*/ T40 w 41"/>
                  <a:gd name="T42" fmla="+- 0 4423 4372"/>
                  <a:gd name="T43" fmla="*/ 4423 h 67"/>
                  <a:gd name="T44" fmla="+- 0 9228 9187"/>
                  <a:gd name="T45" fmla="*/ T44 w 41"/>
                  <a:gd name="T46" fmla="+- 0 4420 4372"/>
                  <a:gd name="T47" fmla="*/ 4420 h 67"/>
                  <a:gd name="T48" fmla="+- 0 9227 9187"/>
                  <a:gd name="T49" fmla="*/ T48 w 41"/>
                  <a:gd name="T50" fmla="+- 0 4413 4372"/>
                  <a:gd name="T51" fmla="*/ 4413 h 67"/>
                  <a:gd name="T52" fmla="+- 0 9227 9187"/>
                  <a:gd name="T53" fmla="*/ T52 w 41"/>
                  <a:gd name="T54" fmla="+- 0 4411 4372"/>
                  <a:gd name="T55" fmla="*/ 4411 h 67"/>
                  <a:gd name="T56" fmla="+- 0 9225 9187"/>
                  <a:gd name="T57" fmla="*/ T56 w 41"/>
                  <a:gd name="T58" fmla="+- 0 4406 4372"/>
                  <a:gd name="T59" fmla="*/ 4406 h 67"/>
                  <a:gd name="T60" fmla="+- 0 9224 9187"/>
                  <a:gd name="T61" fmla="*/ T60 w 41"/>
                  <a:gd name="T62" fmla="+- 0 4405 4372"/>
                  <a:gd name="T63" fmla="*/ 440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4" y="34"/>
                    </a:lnTo>
                    <a:lnTo>
                      <a:pt x="31" y="43"/>
                    </a:lnTo>
                    <a:lnTo>
                      <a:pt x="31" y="48"/>
                    </a:lnTo>
                    <a:lnTo>
                      <a:pt x="18" y="59"/>
                    </a:lnTo>
                    <a:lnTo>
                      <a:pt x="36" y="59"/>
                    </a:lnTo>
                    <a:lnTo>
                      <a:pt x="38" y="57"/>
                    </a:lnTo>
                    <a:lnTo>
                      <a:pt x="40" y="51"/>
                    </a:lnTo>
                    <a:lnTo>
                      <a:pt x="41" y="48"/>
                    </a:lnTo>
                    <a:lnTo>
                      <a:pt x="40" y="41"/>
                    </a:lnTo>
                    <a:lnTo>
                      <a:pt x="40" y="39"/>
                    </a:lnTo>
                    <a:lnTo>
                      <a:pt x="38"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2" name="Freeform 562"/>
              <p:cNvSpPr>
                <a:spLocks/>
              </p:cNvSpPr>
              <p:nvPr/>
            </p:nvSpPr>
            <p:spPr bwMode="auto">
              <a:xfrm>
                <a:off x="9187" y="4372"/>
                <a:ext cx="41" cy="67"/>
              </a:xfrm>
              <a:custGeom>
                <a:avLst/>
                <a:gdLst>
                  <a:gd name="T0" fmla="+- 0 9222 9187"/>
                  <a:gd name="T1" fmla="*/ T0 w 41"/>
                  <a:gd name="T2" fmla="+- 0 4372 4372"/>
                  <a:gd name="T3" fmla="*/ 4372 h 67"/>
                  <a:gd name="T4" fmla="+- 0 9193 9187"/>
                  <a:gd name="T5" fmla="*/ T4 w 41"/>
                  <a:gd name="T6" fmla="+- 0 4372 4372"/>
                  <a:gd name="T7" fmla="*/ 4372 h 67"/>
                  <a:gd name="T8" fmla="+- 0 9191 9187"/>
                  <a:gd name="T9" fmla="*/ T8 w 41"/>
                  <a:gd name="T10" fmla="+- 0 4373 4372"/>
                  <a:gd name="T11" fmla="*/ 4373 h 67"/>
                  <a:gd name="T12" fmla="+- 0 9190 9187"/>
                  <a:gd name="T13" fmla="*/ T12 w 41"/>
                  <a:gd name="T14" fmla="+- 0 4375 4372"/>
                  <a:gd name="T15" fmla="*/ 4375 h 67"/>
                  <a:gd name="T16" fmla="+- 0 9190 9187"/>
                  <a:gd name="T17" fmla="*/ T16 w 41"/>
                  <a:gd name="T18" fmla="+- 0 4402 4372"/>
                  <a:gd name="T19" fmla="*/ 4402 h 67"/>
                  <a:gd name="T20" fmla="+- 0 9191 9187"/>
                  <a:gd name="T21" fmla="*/ T20 w 41"/>
                  <a:gd name="T22" fmla="+- 0 4405 4372"/>
                  <a:gd name="T23" fmla="*/ 4405 h 67"/>
                  <a:gd name="T24" fmla="+- 0 9193 9187"/>
                  <a:gd name="T25" fmla="*/ T24 w 41"/>
                  <a:gd name="T26" fmla="+- 0 4405 4372"/>
                  <a:gd name="T27" fmla="*/ 4405 h 67"/>
                  <a:gd name="T28" fmla="+- 0 9197 9187"/>
                  <a:gd name="T29" fmla="*/ T28 w 41"/>
                  <a:gd name="T30" fmla="+- 0 4405 4372"/>
                  <a:gd name="T31" fmla="*/ 4405 h 67"/>
                  <a:gd name="T32" fmla="+- 0 9205 9187"/>
                  <a:gd name="T33" fmla="*/ T32 w 41"/>
                  <a:gd name="T34" fmla="+- 0 4405 4372"/>
                  <a:gd name="T35" fmla="*/ 4405 h 67"/>
                  <a:gd name="T36" fmla="+- 0 9224 9187"/>
                  <a:gd name="T37" fmla="*/ T36 w 41"/>
                  <a:gd name="T38" fmla="+- 0 4405 4372"/>
                  <a:gd name="T39" fmla="*/ 4405 h 67"/>
                  <a:gd name="T40" fmla="+- 0 9220 9187"/>
                  <a:gd name="T41" fmla="*/ T40 w 41"/>
                  <a:gd name="T42" fmla="+- 0 4401 4372"/>
                  <a:gd name="T43" fmla="*/ 4401 h 67"/>
                  <a:gd name="T44" fmla="+- 0 9218 9187"/>
                  <a:gd name="T45" fmla="*/ T44 w 41"/>
                  <a:gd name="T46" fmla="+- 0 4400 4372"/>
                  <a:gd name="T47" fmla="*/ 4400 h 67"/>
                  <a:gd name="T48" fmla="+- 0 9212 9187"/>
                  <a:gd name="T49" fmla="*/ T48 w 41"/>
                  <a:gd name="T50" fmla="+- 0 4398 4372"/>
                  <a:gd name="T51" fmla="*/ 4398 h 67"/>
                  <a:gd name="T52" fmla="+- 0 9212 9187"/>
                  <a:gd name="T53" fmla="*/ T52 w 41"/>
                  <a:gd name="T54" fmla="+- 0 4398 4372"/>
                  <a:gd name="T55" fmla="*/ 4398 h 67"/>
                  <a:gd name="T56" fmla="+- 0 9198 9187"/>
                  <a:gd name="T57" fmla="*/ T56 w 41"/>
                  <a:gd name="T58" fmla="+- 0 4398 4372"/>
                  <a:gd name="T59" fmla="*/ 4398 h 67"/>
                  <a:gd name="T60" fmla="+- 0 9198 9187"/>
                  <a:gd name="T61" fmla="*/ T60 w 41"/>
                  <a:gd name="T62" fmla="+- 0 4380 4372"/>
                  <a:gd name="T63" fmla="*/ 4380 h 67"/>
                  <a:gd name="T64" fmla="+- 0 9222 9187"/>
                  <a:gd name="T65" fmla="*/ T64 w 41"/>
                  <a:gd name="T66" fmla="+- 0 4380 4372"/>
                  <a:gd name="T67" fmla="*/ 4380 h 67"/>
                  <a:gd name="T68" fmla="+- 0 9223 9187"/>
                  <a:gd name="T69" fmla="*/ T68 w 41"/>
                  <a:gd name="T70" fmla="+- 0 4379 4372"/>
                  <a:gd name="T71" fmla="*/ 4379 h 67"/>
                  <a:gd name="T72" fmla="+- 0 9224 9187"/>
                  <a:gd name="T73" fmla="*/ T72 w 41"/>
                  <a:gd name="T74" fmla="+- 0 4376 4372"/>
                  <a:gd name="T75" fmla="*/ 4376 h 67"/>
                  <a:gd name="T76" fmla="+- 0 9223 9187"/>
                  <a:gd name="T77" fmla="*/ T76 w 41"/>
                  <a:gd name="T78" fmla="+- 0 4374 4372"/>
                  <a:gd name="T79" fmla="*/ 4374 h 67"/>
                  <a:gd name="T80" fmla="+- 0 9223 9187"/>
                  <a:gd name="T81" fmla="*/ T80 w 41"/>
                  <a:gd name="T82" fmla="+- 0 4373 4372"/>
                  <a:gd name="T83" fmla="*/ 4373 h 67"/>
                  <a:gd name="T84" fmla="+- 0 9222 9187"/>
                  <a:gd name="T85" fmla="*/ T84 w 41"/>
                  <a:gd name="T86" fmla="+- 0 4372 4372"/>
                  <a:gd name="T87" fmla="*/ 4372 h 67"/>
                  <a:gd name="T88" fmla="+- 0 9222 9187"/>
                  <a:gd name="T89" fmla="*/ T88 w 41"/>
                  <a:gd name="T90" fmla="+- 0 4372 4372"/>
                  <a:gd name="T91"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1" h="67">
                    <a:moveTo>
                      <a:pt x="35" y="0"/>
                    </a:moveTo>
                    <a:lnTo>
                      <a:pt x="6" y="0"/>
                    </a:lnTo>
                    <a:lnTo>
                      <a:pt x="4" y="1"/>
                    </a:lnTo>
                    <a:lnTo>
                      <a:pt x="3" y="3"/>
                    </a:lnTo>
                    <a:lnTo>
                      <a:pt x="3" y="30"/>
                    </a:lnTo>
                    <a:lnTo>
                      <a:pt x="4" y="33"/>
                    </a:lnTo>
                    <a:lnTo>
                      <a:pt x="6" y="33"/>
                    </a:lnTo>
                    <a:lnTo>
                      <a:pt x="10" y="33"/>
                    </a:lnTo>
                    <a:lnTo>
                      <a:pt x="18" y="33"/>
                    </a:lnTo>
                    <a:lnTo>
                      <a:pt x="37" y="33"/>
                    </a:lnTo>
                    <a:lnTo>
                      <a:pt x="33" y="29"/>
                    </a:lnTo>
                    <a:lnTo>
                      <a:pt x="31" y="28"/>
                    </a:lnTo>
                    <a:lnTo>
                      <a:pt x="25" y="26"/>
                    </a:lnTo>
                    <a:lnTo>
                      <a:pt x="11" y="26"/>
                    </a:lnTo>
                    <a:lnTo>
                      <a:pt x="11" y="8"/>
                    </a:lnTo>
                    <a:lnTo>
                      <a:pt x="35" y="8"/>
                    </a:lnTo>
                    <a:lnTo>
                      <a:pt x="36" y="7"/>
                    </a:lnTo>
                    <a:lnTo>
                      <a:pt x="37"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3" name="Freeform 561"/>
              <p:cNvSpPr>
                <a:spLocks/>
              </p:cNvSpPr>
              <p:nvPr/>
            </p:nvSpPr>
            <p:spPr bwMode="auto">
              <a:xfrm>
                <a:off x="9187" y="4372"/>
                <a:ext cx="41" cy="67"/>
              </a:xfrm>
              <a:custGeom>
                <a:avLst/>
                <a:gdLst>
                  <a:gd name="T0" fmla="+- 0 9209 9187"/>
                  <a:gd name="T1" fmla="*/ T0 w 41"/>
                  <a:gd name="T2" fmla="+- 0 4398 4372"/>
                  <a:gd name="T3" fmla="*/ 4398 h 67"/>
                  <a:gd name="T4" fmla="+- 0 9201 9187"/>
                  <a:gd name="T5" fmla="*/ T4 w 41"/>
                  <a:gd name="T6" fmla="+- 0 4398 4372"/>
                  <a:gd name="T7" fmla="*/ 4398 h 67"/>
                  <a:gd name="T8" fmla="+- 0 9198 9187"/>
                  <a:gd name="T9" fmla="*/ T8 w 41"/>
                  <a:gd name="T10" fmla="+- 0 4398 4372"/>
                  <a:gd name="T11" fmla="*/ 4398 h 67"/>
                  <a:gd name="T12" fmla="+- 0 9212 9187"/>
                  <a:gd name="T13" fmla="*/ T12 w 41"/>
                  <a:gd name="T14" fmla="+- 0 4398 4372"/>
                  <a:gd name="T15" fmla="*/ 4398 h 67"/>
                  <a:gd name="T16" fmla="+- 0 9209 9187"/>
                  <a:gd name="T17" fmla="*/ T16 w 41"/>
                  <a:gd name="T18" fmla="+- 0 4398 4372"/>
                  <a:gd name="T19" fmla="*/ 4398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25" name="Group 558"/>
            <p:cNvGrpSpPr>
              <a:grpSpLocks/>
            </p:cNvGrpSpPr>
            <p:nvPr/>
          </p:nvGrpSpPr>
          <p:grpSpPr bwMode="auto">
            <a:xfrm>
              <a:off x="1902" y="4689"/>
              <a:ext cx="2" cy="169"/>
              <a:chOff x="1902" y="4689"/>
              <a:chExt cx="2" cy="169"/>
            </a:xfrm>
          </p:grpSpPr>
          <p:sp>
            <p:nvSpPr>
              <p:cNvPr id="37889" name="Freeform 559"/>
              <p:cNvSpPr>
                <a:spLocks/>
              </p:cNvSpPr>
              <p:nvPr/>
            </p:nvSpPr>
            <p:spPr bwMode="auto">
              <a:xfrm>
                <a:off x="1902" y="4689"/>
                <a:ext cx="2" cy="169"/>
              </a:xfrm>
              <a:custGeom>
                <a:avLst/>
                <a:gdLst>
                  <a:gd name="T0" fmla="+- 0 4689 4689"/>
                  <a:gd name="T1" fmla="*/ 4689 h 169"/>
                  <a:gd name="T2" fmla="+- 0 4858 4689"/>
                  <a:gd name="T3" fmla="*/ 4858 h 169"/>
                </a:gdLst>
                <a:ahLst/>
                <a:cxnLst>
                  <a:cxn ang="0">
                    <a:pos x="0" y="T1"/>
                  </a:cxn>
                  <a:cxn ang="0">
                    <a:pos x="0" y="T3"/>
                  </a:cxn>
                </a:cxnLst>
                <a:rect l="0" t="0" r="r" b="b"/>
                <a:pathLst>
                  <a:path h="169">
                    <a:moveTo>
                      <a:pt x="0" y="0"/>
                    </a:moveTo>
                    <a:lnTo>
                      <a:pt x="0" y="169"/>
                    </a:lnTo>
                  </a:path>
                </a:pathLst>
              </a:custGeom>
              <a:noFill/>
              <a:ln w="9652">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6" name="Group 555"/>
            <p:cNvGrpSpPr>
              <a:grpSpLocks/>
            </p:cNvGrpSpPr>
            <p:nvPr/>
          </p:nvGrpSpPr>
          <p:grpSpPr bwMode="auto">
            <a:xfrm>
              <a:off x="1900" y="4674"/>
              <a:ext cx="9" cy="15"/>
              <a:chOff x="1900" y="4674"/>
              <a:chExt cx="9" cy="15"/>
            </a:xfrm>
          </p:grpSpPr>
          <p:sp>
            <p:nvSpPr>
              <p:cNvPr id="37887" name="Freeform 557"/>
              <p:cNvSpPr>
                <a:spLocks/>
              </p:cNvSpPr>
              <p:nvPr/>
            </p:nvSpPr>
            <p:spPr bwMode="auto">
              <a:xfrm>
                <a:off x="1900" y="4674"/>
                <a:ext cx="9" cy="15"/>
              </a:xfrm>
              <a:custGeom>
                <a:avLst/>
                <a:gdLst>
                  <a:gd name="T0" fmla="+- 0 1909 1900"/>
                  <a:gd name="T1" fmla="*/ T0 w 9"/>
                  <a:gd name="T2" fmla="+- 0 4674 4674"/>
                  <a:gd name="T3" fmla="*/ 4674 h 15"/>
                  <a:gd name="T4" fmla="+- 0 1902 1900"/>
                  <a:gd name="T5" fmla="*/ T4 w 9"/>
                  <a:gd name="T6" fmla="+- 0 4674 4674"/>
                  <a:gd name="T7" fmla="*/ 4674 h 15"/>
                  <a:gd name="T8" fmla="+- 0 1902 1900"/>
                  <a:gd name="T9" fmla="*/ T8 w 9"/>
                  <a:gd name="T10" fmla="+- 0 4688 4674"/>
                  <a:gd name="T11" fmla="*/ 4688 h 15"/>
                  <a:gd name="T12" fmla="+- 0 1900 1900"/>
                  <a:gd name="T13" fmla="*/ T12 w 9"/>
                  <a:gd name="T14" fmla="+- 0 4689 4674"/>
                  <a:gd name="T15" fmla="*/ 4689 h 15"/>
                  <a:gd name="T16" fmla="+- 0 1909 1900"/>
                  <a:gd name="T17" fmla="*/ T16 w 9"/>
                  <a:gd name="T18" fmla="+- 0 4689 4674"/>
                  <a:gd name="T19" fmla="*/ 4689 h 15"/>
                  <a:gd name="T20" fmla="+- 0 1909 1900"/>
                  <a:gd name="T21" fmla="*/ T20 w 9"/>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9" h="15">
                    <a:moveTo>
                      <a:pt x="9" y="0"/>
                    </a:moveTo>
                    <a:lnTo>
                      <a:pt x="2" y="0"/>
                    </a:lnTo>
                    <a:lnTo>
                      <a:pt x="2" y="14"/>
                    </a:lnTo>
                    <a:lnTo>
                      <a:pt x="0" y="15"/>
                    </a:lnTo>
                    <a:lnTo>
                      <a:pt x="9" y="15"/>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88" name="Picture 556"/>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902" y="4641"/>
                <a:ext cx="8" cy="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27" name="Group 553"/>
            <p:cNvGrpSpPr>
              <a:grpSpLocks/>
            </p:cNvGrpSpPr>
            <p:nvPr/>
          </p:nvGrpSpPr>
          <p:grpSpPr bwMode="auto">
            <a:xfrm>
              <a:off x="1902" y="4673"/>
              <a:ext cx="8" cy="2"/>
              <a:chOff x="1902" y="4673"/>
              <a:chExt cx="8" cy="2"/>
            </a:xfrm>
          </p:grpSpPr>
          <p:sp>
            <p:nvSpPr>
              <p:cNvPr id="37886" name="Freeform 554"/>
              <p:cNvSpPr>
                <a:spLocks/>
              </p:cNvSpPr>
              <p:nvPr/>
            </p:nvSpPr>
            <p:spPr bwMode="auto">
              <a:xfrm>
                <a:off x="1902" y="4673"/>
                <a:ext cx="8" cy="2"/>
              </a:xfrm>
              <a:custGeom>
                <a:avLst/>
                <a:gdLst>
                  <a:gd name="T0" fmla="+- 0 1902 1902"/>
                  <a:gd name="T1" fmla="*/ T0 w 8"/>
                  <a:gd name="T2" fmla="+- 0 1909 1902"/>
                  <a:gd name="T3" fmla="*/ T2 w 8"/>
                </a:gdLst>
                <a:ahLst/>
                <a:cxnLst>
                  <a:cxn ang="0">
                    <a:pos x="T1" y="0"/>
                  </a:cxn>
                  <a:cxn ang="0">
                    <a:pos x="T3" y="0"/>
                  </a:cxn>
                </a:cxnLst>
                <a:rect l="0" t="0" r="r" b="b"/>
                <a:pathLst>
                  <a:path w="8">
                    <a:moveTo>
                      <a:pt x="0" y="0"/>
                    </a:moveTo>
                    <a:lnTo>
                      <a:pt x="7" y="0"/>
                    </a:lnTo>
                  </a:path>
                </a:pathLst>
              </a:custGeom>
              <a:noFill/>
              <a:ln w="1625">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8" name="Group 551"/>
            <p:cNvGrpSpPr>
              <a:grpSpLocks/>
            </p:cNvGrpSpPr>
            <p:nvPr/>
          </p:nvGrpSpPr>
          <p:grpSpPr bwMode="auto">
            <a:xfrm>
              <a:off x="1894" y="4674"/>
              <a:ext cx="7" cy="15"/>
              <a:chOff x="1894" y="4674"/>
              <a:chExt cx="7" cy="15"/>
            </a:xfrm>
          </p:grpSpPr>
          <p:sp>
            <p:nvSpPr>
              <p:cNvPr id="37885" name="Freeform 552"/>
              <p:cNvSpPr>
                <a:spLocks/>
              </p:cNvSpPr>
              <p:nvPr/>
            </p:nvSpPr>
            <p:spPr bwMode="auto">
              <a:xfrm>
                <a:off x="1894" y="4674"/>
                <a:ext cx="7" cy="15"/>
              </a:xfrm>
              <a:custGeom>
                <a:avLst/>
                <a:gdLst>
                  <a:gd name="T0" fmla="+- 0 1899 1894"/>
                  <a:gd name="T1" fmla="*/ T0 w 7"/>
                  <a:gd name="T2" fmla="+- 0 4674 4674"/>
                  <a:gd name="T3" fmla="*/ 4674 h 15"/>
                  <a:gd name="T4" fmla="+- 0 1894 1894"/>
                  <a:gd name="T5" fmla="*/ T4 w 7"/>
                  <a:gd name="T6" fmla="+- 0 4674 4674"/>
                  <a:gd name="T7" fmla="*/ 4674 h 15"/>
                  <a:gd name="T8" fmla="+- 0 1894 1894"/>
                  <a:gd name="T9" fmla="*/ T8 w 7"/>
                  <a:gd name="T10" fmla="+- 0 4689 4674"/>
                  <a:gd name="T11" fmla="*/ 4689 h 15"/>
                  <a:gd name="T12" fmla="+- 0 1900 1894"/>
                  <a:gd name="T13" fmla="*/ T12 w 7"/>
                  <a:gd name="T14" fmla="+- 0 4689 4674"/>
                  <a:gd name="T15" fmla="*/ 4689 h 15"/>
                  <a:gd name="T16" fmla="+- 0 1899 1894"/>
                  <a:gd name="T17" fmla="*/ T16 w 7"/>
                  <a:gd name="T18" fmla="+- 0 4688 4674"/>
                  <a:gd name="T19" fmla="*/ 4688 h 15"/>
                  <a:gd name="T20" fmla="+- 0 1899 1894"/>
                  <a:gd name="T21" fmla="*/ T20 w 7"/>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7" h="15">
                    <a:moveTo>
                      <a:pt x="5" y="0"/>
                    </a:moveTo>
                    <a:lnTo>
                      <a:pt x="0" y="0"/>
                    </a:lnTo>
                    <a:lnTo>
                      <a:pt x="0" y="15"/>
                    </a:lnTo>
                    <a:lnTo>
                      <a:pt x="6" y="15"/>
                    </a:lnTo>
                    <a:lnTo>
                      <a:pt x="5" y="14"/>
                    </a:lnTo>
                    <a:lnTo>
                      <a:pt x="5"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29" name="Group 548"/>
            <p:cNvGrpSpPr>
              <a:grpSpLocks/>
            </p:cNvGrpSpPr>
            <p:nvPr/>
          </p:nvGrpSpPr>
          <p:grpSpPr bwMode="auto">
            <a:xfrm>
              <a:off x="1899" y="4674"/>
              <a:ext cx="3" cy="15"/>
              <a:chOff x="1899" y="4674"/>
              <a:chExt cx="3" cy="15"/>
            </a:xfrm>
          </p:grpSpPr>
          <p:sp>
            <p:nvSpPr>
              <p:cNvPr id="37883" name="Freeform 550"/>
              <p:cNvSpPr>
                <a:spLocks/>
              </p:cNvSpPr>
              <p:nvPr/>
            </p:nvSpPr>
            <p:spPr bwMode="auto">
              <a:xfrm>
                <a:off x="1899" y="4674"/>
                <a:ext cx="3" cy="15"/>
              </a:xfrm>
              <a:custGeom>
                <a:avLst/>
                <a:gdLst>
                  <a:gd name="T0" fmla="+- 0 1902 1899"/>
                  <a:gd name="T1" fmla="*/ T0 w 3"/>
                  <a:gd name="T2" fmla="+- 0 4674 4674"/>
                  <a:gd name="T3" fmla="*/ 4674 h 15"/>
                  <a:gd name="T4" fmla="+- 0 1899 1899"/>
                  <a:gd name="T5" fmla="*/ T4 w 3"/>
                  <a:gd name="T6" fmla="+- 0 4674 4674"/>
                  <a:gd name="T7" fmla="*/ 4674 h 15"/>
                  <a:gd name="T8" fmla="+- 0 1899 1899"/>
                  <a:gd name="T9" fmla="*/ T8 w 3"/>
                  <a:gd name="T10" fmla="+- 0 4688 4674"/>
                  <a:gd name="T11" fmla="*/ 4688 h 15"/>
                  <a:gd name="T12" fmla="+- 0 1900 1899"/>
                  <a:gd name="T13" fmla="*/ T12 w 3"/>
                  <a:gd name="T14" fmla="+- 0 4689 4674"/>
                  <a:gd name="T15" fmla="*/ 4689 h 15"/>
                  <a:gd name="T16" fmla="+- 0 1902 1899"/>
                  <a:gd name="T17" fmla="*/ T16 w 3"/>
                  <a:gd name="T18" fmla="+- 0 4688 4674"/>
                  <a:gd name="T19" fmla="*/ 4688 h 15"/>
                  <a:gd name="T20" fmla="+- 0 1902 1899"/>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84" name="Picture 549"/>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894" y="4641"/>
                <a:ext cx="8" cy="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0" name="Group 540"/>
            <p:cNvGrpSpPr>
              <a:grpSpLocks/>
            </p:cNvGrpSpPr>
            <p:nvPr/>
          </p:nvGrpSpPr>
          <p:grpSpPr bwMode="auto">
            <a:xfrm>
              <a:off x="1894" y="4673"/>
              <a:ext cx="8" cy="2"/>
              <a:chOff x="1894" y="4673"/>
              <a:chExt cx="8" cy="2"/>
            </a:xfrm>
          </p:grpSpPr>
          <p:sp>
            <p:nvSpPr>
              <p:cNvPr id="37876" name="Freeform 547"/>
              <p:cNvSpPr>
                <a:spLocks/>
              </p:cNvSpPr>
              <p:nvPr/>
            </p:nvSpPr>
            <p:spPr bwMode="auto">
              <a:xfrm>
                <a:off x="1894" y="4673"/>
                <a:ext cx="8" cy="2"/>
              </a:xfrm>
              <a:custGeom>
                <a:avLst/>
                <a:gdLst>
                  <a:gd name="T0" fmla="+- 0 1894 1894"/>
                  <a:gd name="T1" fmla="*/ T0 w 8"/>
                  <a:gd name="T2" fmla="+- 0 1902 1894"/>
                  <a:gd name="T3" fmla="*/ T2 w 8"/>
                </a:gdLst>
                <a:ahLst/>
                <a:cxnLst>
                  <a:cxn ang="0">
                    <a:pos x="T1" y="0"/>
                  </a:cxn>
                  <a:cxn ang="0">
                    <a:pos x="T3" y="0"/>
                  </a:cxn>
                </a:cxnLst>
                <a:rect l="0" t="0" r="r" b="b"/>
                <a:pathLst>
                  <a:path w="8">
                    <a:moveTo>
                      <a:pt x="0" y="0"/>
                    </a:moveTo>
                    <a:lnTo>
                      <a:pt x="8" y="0"/>
                    </a:lnTo>
                  </a:path>
                </a:pathLst>
              </a:custGeom>
              <a:noFill/>
              <a:ln w="162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77" name="Picture 546"/>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902" y="4456"/>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78" name="Picture 545"/>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1894" y="4456"/>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79" name="Picture 544"/>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1902" y="4272"/>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80" name="Picture 543"/>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1894" y="4272"/>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81" name="Picture 542"/>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902" y="4087"/>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82" name="Picture 541"/>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894" y="4087"/>
                <a:ext cx="8" cy="1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1" name="Group 537"/>
            <p:cNvGrpSpPr>
              <a:grpSpLocks/>
            </p:cNvGrpSpPr>
            <p:nvPr/>
          </p:nvGrpSpPr>
          <p:grpSpPr bwMode="auto">
            <a:xfrm>
              <a:off x="1894" y="3903"/>
              <a:ext cx="16" cy="114"/>
              <a:chOff x="1894" y="3903"/>
              <a:chExt cx="16" cy="114"/>
            </a:xfrm>
          </p:grpSpPr>
          <p:sp>
            <p:nvSpPr>
              <p:cNvPr id="37874" name="Freeform 539"/>
              <p:cNvSpPr>
                <a:spLocks/>
              </p:cNvSpPr>
              <p:nvPr/>
            </p:nvSpPr>
            <p:spPr bwMode="auto">
              <a:xfrm>
                <a:off x="1894" y="3903"/>
                <a:ext cx="16" cy="114"/>
              </a:xfrm>
              <a:custGeom>
                <a:avLst/>
                <a:gdLst>
                  <a:gd name="T0" fmla="+- 0 1906 1894"/>
                  <a:gd name="T1" fmla="*/ T0 w 16"/>
                  <a:gd name="T2" fmla="+- 0 3902 3903"/>
                  <a:gd name="T3" fmla="*/ 3902 h 114"/>
                  <a:gd name="T4" fmla="+- 0 1898 1894"/>
                  <a:gd name="T5" fmla="*/ T4 w 16"/>
                  <a:gd name="T6" fmla="+- 0 3902 3903"/>
                  <a:gd name="T7" fmla="*/ 3902 h 114"/>
                  <a:gd name="T8" fmla="+- 0 1894 1894"/>
                  <a:gd name="T9" fmla="*/ T8 w 16"/>
                  <a:gd name="T10" fmla="+- 0 3905 3903"/>
                  <a:gd name="T11" fmla="*/ 3905 h 114"/>
                  <a:gd name="T12" fmla="+- 0 1894 1894"/>
                  <a:gd name="T13" fmla="*/ T12 w 16"/>
                  <a:gd name="T14" fmla="+- 0 4016 3903"/>
                  <a:gd name="T15" fmla="*/ 4016 h 114"/>
                  <a:gd name="T16" fmla="+- 0 1909 1894"/>
                  <a:gd name="T17" fmla="*/ T16 w 16"/>
                  <a:gd name="T18" fmla="+- 0 4016 3903"/>
                  <a:gd name="T19" fmla="*/ 4016 h 114"/>
                  <a:gd name="T20" fmla="+- 0 1909 1894"/>
                  <a:gd name="T21" fmla="*/ T20 w 16"/>
                  <a:gd name="T22" fmla="+- 0 3905 3903"/>
                  <a:gd name="T23" fmla="*/ 3905 h 114"/>
                  <a:gd name="T24" fmla="+- 0 1906 1894"/>
                  <a:gd name="T25" fmla="*/ T24 w 16"/>
                  <a:gd name="T26" fmla="+- 0 3902 3903"/>
                  <a:gd name="T27" fmla="*/ 3902 h 114"/>
                </a:gdLst>
                <a:ahLst/>
                <a:cxnLst>
                  <a:cxn ang="0">
                    <a:pos x="T1" y="T3"/>
                  </a:cxn>
                  <a:cxn ang="0">
                    <a:pos x="T5" y="T7"/>
                  </a:cxn>
                  <a:cxn ang="0">
                    <a:pos x="T9" y="T11"/>
                  </a:cxn>
                  <a:cxn ang="0">
                    <a:pos x="T13" y="T15"/>
                  </a:cxn>
                  <a:cxn ang="0">
                    <a:pos x="T17" y="T19"/>
                  </a:cxn>
                  <a:cxn ang="0">
                    <a:pos x="T21" y="T23"/>
                  </a:cxn>
                  <a:cxn ang="0">
                    <a:pos x="T25" y="T27"/>
                  </a:cxn>
                </a:cxnLst>
                <a:rect l="0" t="0" r="r" b="b"/>
                <a:pathLst>
                  <a:path w="16" h="114">
                    <a:moveTo>
                      <a:pt x="12" y="-1"/>
                    </a:moveTo>
                    <a:lnTo>
                      <a:pt x="4" y="-1"/>
                    </a:lnTo>
                    <a:lnTo>
                      <a:pt x="0" y="2"/>
                    </a:lnTo>
                    <a:lnTo>
                      <a:pt x="0" y="113"/>
                    </a:lnTo>
                    <a:lnTo>
                      <a:pt x="15" y="113"/>
                    </a:lnTo>
                    <a:lnTo>
                      <a:pt x="15" y="2"/>
                    </a:lnTo>
                    <a:lnTo>
                      <a:pt x="12" y="-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75" name="Picture 538"/>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894" y="4019"/>
                <a:ext cx="15" cy="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2" name="Group 529"/>
            <p:cNvGrpSpPr>
              <a:grpSpLocks/>
            </p:cNvGrpSpPr>
            <p:nvPr/>
          </p:nvGrpSpPr>
          <p:grpSpPr bwMode="auto">
            <a:xfrm>
              <a:off x="1894" y="4018"/>
              <a:ext cx="16" cy="2"/>
              <a:chOff x="1894" y="4018"/>
              <a:chExt cx="16" cy="2"/>
            </a:xfrm>
          </p:grpSpPr>
          <p:sp>
            <p:nvSpPr>
              <p:cNvPr id="37867" name="Freeform 536"/>
              <p:cNvSpPr>
                <a:spLocks/>
              </p:cNvSpPr>
              <p:nvPr/>
            </p:nvSpPr>
            <p:spPr bwMode="auto">
              <a:xfrm>
                <a:off x="1894" y="4018"/>
                <a:ext cx="16" cy="2"/>
              </a:xfrm>
              <a:custGeom>
                <a:avLst/>
                <a:gdLst>
                  <a:gd name="T0" fmla="+- 0 1894 1894"/>
                  <a:gd name="T1" fmla="*/ T0 w 16"/>
                  <a:gd name="T2" fmla="+- 0 1909 1894"/>
                  <a:gd name="T3" fmla="*/ T2 w 16"/>
                </a:gdLst>
                <a:ahLst/>
                <a:cxnLst>
                  <a:cxn ang="0">
                    <a:pos x="T1" y="0"/>
                  </a:cxn>
                  <a:cxn ang="0">
                    <a:pos x="T3" y="0"/>
                  </a:cxn>
                </a:cxnLst>
                <a:rect l="0" t="0" r="r" b="b"/>
                <a:pathLst>
                  <a:path w="16">
                    <a:moveTo>
                      <a:pt x="0" y="0"/>
                    </a:moveTo>
                    <a:lnTo>
                      <a:pt x="15" y="0"/>
                    </a:lnTo>
                  </a:path>
                </a:pathLst>
              </a:custGeom>
              <a:noFill/>
              <a:ln w="162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68" name="Picture 535"/>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903" y="3718"/>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69" name="Picture 534"/>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894" y="3718"/>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70" name="Picture 533"/>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903" y="3533"/>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71" name="Picture 532"/>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1894" y="3533"/>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72" name="Picture 531"/>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903" y="3349"/>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73" name="Picture 530"/>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1894" y="3349"/>
                <a:ext cx="9" cy="1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3" name="Group 526"/>
            <p:cNvGrpSpPr>
              <a:grpSpLocks/>
            </p:cNvGrpSpPr>
            <p:nvPr/>
          </p:nvGrpSpPr>
          <p:grpSpPr bwMode="auto">
            <a:xfrm>
              <a:off x="1894" y="3164"/>
              <a:ext cx="16" cy="29"/>
              <a:chOff x="1894" y="3164"/>
              <a:chExt cx="16" cy="29"/>
            </a:xfrm>
          </p:grpSpPr>
          <p:sp>
            <p:nvSpPr>
              <p:cNvPr id="37865" name="Freeform 528"/>
              <p:cNvSpPr>
                <a:spLocks/>
              </p:cNvSpPr>
              <p:nvPr/>
            </p:nvSpPr>
            <p:spPr bwMode="auto">
              <a:xfrm>
                <a:off x="1894" y="3164"/>
                <a:ext cx="16" cy="29"/>
              </a:xfrm>
              <a:custGeom>
                <a:avLst/>
                <a:gdLst>
                  <a:gd name="T0" fmla="+- 0 1906 1894"/>
                  <a:gd name="T1" fmla="*/ T0 w 16"/>
                  <a:gd name="T2" fmla="+- 0 3164 3164"/>
                  <a:gd name="T3" fmla="*/ 3164 h 29"/>
                  <a:gd name="T4" fmla="+- 0 1898 1894"/>
                  <a:gd name="T5" fmla="*/ T4 w 16"/>
                  <a:gd name="T6" fmla="+- 0 3164 3164"/>
                  <a:gd name="T7" fmla="*/ 3164 h 29"/>
                  <a:gd name="T8" fmla="+- 0 1894 1894"/>
                  <a:gd name="T9" fmla="*/ T8 w 16"/>
                  <a:gd name="T10" fmla="+- 0 3167 3164"/>
                  <a:gd name="T11" fmla="*/ 3167 h 29"/>
                  <a:gd name="T12" fmla="+- 0 1894 1894"/>
                  <a:gd name="T13" fmla="*/ T12 w 16"/>
                  <a:gd name="T14" fmla="+- 0 3192 3164"/>
                  <a:gd name="T15" fmla="*/ 3192 h 29"/>
                  <a:gd name="T16" fmla="+- 0 1909 1894"/>
                  <a:gd name="T17" fmla="*/ T16 w 16"/>
                  <a:gd name="T18" fmla="+- 0 3192 3164"/>
                  <a:gd name="T19" fmla="*/ 3192 h 29"/>
                  <a:gd name="T20" fmla="+- 0 1909 1894"/>
                  <a:gd name="T21" fmla="*/ T20 w 16"/>
                  <a:gd name="T22" fmla="+- 0 3167 3164"/>
                  <a:gd name="T23" fmla="*/ 3167 h 29"/>
                  <a:gd name="T24" fmla="+- 0 1906 1894"/>
                  <a:gd name="T25" fmla="*/ T24 w 16"/>
                  <a:gd name="T26" fmla="+- 0 3164 3164"/>
                  <a:gd name="T27" fmla="*/ 3164 h 29"/>
                </a:gdLst>
                <a:ahLst/>
                <a:cxnLst>
                  <a:cxn ang="0">
                    <a:pos x="T1" y="T3"/>
                  </a:cxn>
                  <a:cxn ang="0">
                    <a:pos x="T5" y="T7"/>
                  </a:cxn>
                  <a:cxn ang="0">
                    <a:pos x="T9" y="T11"/>
                  </a:cxn>
                  <a:cxn ang="0">
                    <a:pos x="T13" y="T15"/>
                  </a:cxn>
                  <a:cxn ang="0">
                    <a:pos x="T17" y="T19"/>
                  </a:cxn>
                  <a:cxn ang="0">
                    <a:pos x="T21" y="T23"/>
                  </a:cxn>
                  <a:cxn ang="0">
                    <a:pos x="T25" y="T27"/>
                  </a:cxn>
                </a:cxnLst>
                <a:rect l="0" t="0" r="r" b="b"/>
                <a:pathLst>
                  <a:path w="16" h="29">
                    <a:moveTo>
                      <a:pt x="12" y="0"/>
                    </a:moveTo>
                    <a:lnTo>
                      <a:pt x="4" y="0"/>
                    </a:lnTo>
                    <a:lnTo>
                      <a:pt x="0" y="3"/>
                    </a:lnTo>
                    <a:lnTo>
                      <a:pt x="0" y="28"/>
                    </a:lnTo>
                    <a:lnTo>
                      <a:pt x="15" y="28"/>
                    </a:lnTo>
                    <a:lnTo>
                      <a:pt x="15" y="3"/>
                    </a:lnTo>
                    <a:lnTo>
                      <a:pt x="1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66" name="Picture 527"/>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1894" y="3195"/>
                <a:ext cx="15" cy="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4" name="Group 523"/>
            <p:cNvGrpSpPr>
              <a:grpSpLocks/>
            </p:cNvGrpSpPr>
            <p:nvPr/>
          </p:nvGrpSpPr>
          <p:grpSpPr bwMode="auto">
            <a:xfrm>
              <a:off x="1894" y="3193"/>
              <a:ext cx="16" cy="2"/>
              <a:chOff x="1894" y="3193"/>
              <a:chExt cx="16" cy="2"/>
            </a:xfrm>
          </p:grpSpPr>
          <p:sp>
            <p:nvSpPr>
              <p:cNvPr id="37863" name="Freeform 525"/>
              <p:cNvSpPr>
                <a:spLocks/>
              </p:cNvSpPr>
              <p:nvPr/>
            </p:nvSpPr>
            <p:spPr bwMode="auto">
              <a:xfrm>
                <a:off x="1894" y="3193"/>
                <a:ext cx="16" cy="2"/>
              </a:xfrm>
              <a:custGeom>
                <a:avLst/>
                <a:gdLst>
                  <a:gd name="T0" fmla="+- 0 1894 1894"/>
                  <a:gd name="T1" fmla="*/ T0 w 16"/>
                  <a:gd name="T2" fmla="+- 0 1909 1894"/>
                  <a:gd name="T3" fmla="*/ T2 w 16"/>
                </a:gdLst>
                <a:ahLst/>
                <a:cxnLst>
                  <a:cxn ang="0">
                    <a:pos x="T1" y="0"/>
                  </a:cxn>
                  <a:cxn ang="0">
                    <a:pos x="T3" y="0"/>
                  </a:cxn>
                </a:cxnLst>
                <a:rect l="0" t="0" r="r" b="b"/>
                <a:pathLst>
                  <a:path w="16">
                    <a:moveTo>
                      <a:pt x="0" y="0"/>
                    </a:moveTo>
                    <a:lnTo>
                      <a:pt x="15" y="0"/>
                    </a:lnTo>
                  </a:path>
                </a:pathLst>
              </a:custGeom>
              <a:noFill/>
              <a:ln w="1625">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64" name="Picture 524"/>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1894" y="3207"/>
                <a:ext cx="9" cy="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5" name="Group 521"/>
            <p:cNvGrpSpPr>
              <a:grpSpLocks/>
            </p:cNvGrpSpPr>
            <p:nvPr/>
          </p:nvGrpSpPr>
          <p:grpSpPr bwMode="auto">
            <a:xfrm>
              <a:off x="1894" y="3044"/>
              <a:ext cx="16" cy="58"/>
              <a:chOff x="1894" y="3044"/>
              <a:chExt cx="16" cy="58"/>
            </a:xfrm>
          </p:grpSpPr>
          <p:sp>
            <p:nvSpPr>
              <p:cNvPr id="37862" name="Freeform 522"/>
              <p:cNvSpPr>
                <a:spLocks/>
              </p:cNvSpPr>
              <p:nvPr/>
            </p:nvSpPr>
            <p:spPr bwMode="auto">
              <a:xfrm>
                <a:off x="1894" y="3044"/>
                <a:ext cx="16" cy="58"/>
              </a:xfrm>
              <a:custGeom>
                <a:avLst/>
                <a:gdLst>
                  <a:gd name="T0" fmla="+- 0 1909 1894"/>
                  <a:gd name="T1" fmla="*/ T0 w 16"/>
                  <a:gd name="T2" fmla="+- 0 3044 3044"/>
                  <a:gd name="T3" fmla="*/ 3044 h 58"/>
                  <a:gd name="T4" fmla="+- 0 1894 1894"/>
                  <a:gd name="T5" fmla="*/ T4 w 16"/>
                  <a:gd name="T6" fmla="+- 0 3044 3044"/>
                  <a:gd name="T7" fmla="*/ 3044 h 58"/>
                  <a:gd name="T8" fmla="+- 0 1894 1894"/>
                  <a:gd name="T9" fmla="*/ T8 w 16"/>
                  <a:gd name="T10" fmla="+- 0 3099 3044"/>
                  <a:gd name="T11" fmla="*/ 3099 h 58"/>
                  <a:gd name="T12" fmla="+- 0 1898 1894"/>
                  <a:gd name="T13" fmla="*/ T12 w 16"/>
                  <a:gd name="T14" fmla="+- 0 3102 3044"/>
                  <a:gd name="T15" fmla="*/ 3102 h 58"/>
                  <a:gd name="T16" fmla="+- 0 1906 1894"/>
                  <a:gd name="T17" fmla="*/ T16 w 16"/>
                  <a:gd name="T18" fmla="+- 0 3102 3044"/>
                  <a:gd name="T19" fmla="*/ 3102 h 58"/>
                  <a:gd name="T20" fmla="+- 0 1909 1894"/>
                  <a:gd name="T21" fmla="*/ T20 w 16"/>
                  <a:gd name="T22" fmla="+- 0 3099 3044"/>
                  <a:gd name="T23" fmla="*/ 3099 h 58"/>
                  <a:gd name="T24" fmla="+- 0 1909 1894"/>
                  <a:gd name="T25" fmla="*/ T24 w 16"/>
                  <a:gd name="T26" fmla="+- 0 3044 3044"/>
                  <a:gd name="T27" fmla="*/ 3044 h 58"/>
                </a:gdLst>
                <a:ahLst/>
                <a:cxnLst>
                  <a:cxn ang="0">
                    <a:pos x="T1" y="T3"/>
                  </a:cxn>
                  <a:cxn ang="0">
                    <a:pos x="T5" y="T7"/>
                  </a:cxn>
                  <a:cxn ang="0">
                    <a:pos x="T9" y="T11"/>
                  </a:cxn>
                  <a:cxn ang="0">
                    <a:pos x="T13" y="T15"/>
                  </a:cxn>
                  <a:cxn ang="0">
                    <a:pos x="T17" y="T19"/>
                  </a:cxn>
                  <a:cxn ang="0">
                    <a:pos x="T21" y="T23"/>
                  </a:cxn>
                  <a:cxn ang="0">
                    <a:pos x="T25" y="T27"/>
                  </a:cxn>
                </a:cxnLst>
                <a:rect l="0" t="0" r="r" b="b"/>
                <a:pathLst>
                  <a:path w="16" h="58">
                    <a:moveTo>
                      <a:pt x="15" y="0"/>
                    </a:moveTo>
                    <a:lnTo>
                      <a:pt x="0" y="0"/>
                    </a:lnTo>
                    <a:lnTo>
                      <a:pt x="0" y="55"/>
                    </a:lnTo>
                    <a:lnTo>
                      <a:pt x="4" y="58"/>
                    </a:lnTo>
                    <a:lnTo>
                      <a:pt x="12" y="58"/>
                    </a:lnTo>
                    <a:lnTo>
                      <a:pt x="15" y="55"/>
                    </a:lnTo>
                    <a:lnTo>
                      <a:pt x="1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36" name="Group 518"/>
            <p:cNvGrpSpPr>
              <a:grpSpLocks/>
            </p:cNvGrpSpPr>
            <p:nvPr/>
          </p:nvGrpSpPr>
          <p:grpSpPr bwMode="auto">
            <a:xfrm>
              <a:off x="1902" y="3030"/>
              <a:ext cx="8" cy="15"/>
              <a:chOff x="1902" y="3030"/>
              <a:chExt cx="8" cy="15"/>
            </a:xfrm>
          </p:grpSpPr>
          <p:sp>
            <p:nvSpPr>
              <p:cNvPr id="37860" name="Freeform 520"/>
              <p:cNvSpPr>
                <a:spLocks/>
              </p:cNvSpPr>
              <p:nvPr/>
            </p:nvSpPr>
            <p:spPr bwMode="auto">
              <a:xfrm>
                <a:off x="1902" y="3030"/>
                <a:ext cx="8" cy="15"/>
              </a:xfrm>
              <a:custGeom>
                <a:avLst/>
                <a:gdLst>
                  <a:gd name="T0" fmla="+- 0 1909 1902"/>
                  <a:gd name="T1" fmla="*/ T0 w 8"/>
                  <a:gd name="T2" fmla="+- 0 3030 3030"/>
                  <a:gd name="T3" fmla="*/ 3030 h 15"/>
                  <a:gd name="T4" fmla="+- 0 1903 1902"/>
                  <a:gd name="T5" fmla="*/ T4 w 8"/>
                  <a:gd name="T6" fmla="+- 0 3030 3030"/>
                  <a:gd name="T7" fmla="*/ 3030 h 15"/>
                  <a:gd name="T8" fmla="+- 0 1903 1902"/>
                  <a:gd name="T9" fmla="*/ T8 w 8"/>
                  <a:gd name="T10" fmla="+- 0 3043 3030"/>
                  <a:gd name="T11" fmla="*/ 3043 h 15"/>
                  <a:gd name="T12" fmla="+- 0 1902 1902"/>
                  <a:gd name="T13" fmla="*/ T12 w 8"/>
                  <a:gd name="T14" fmla="+- 0 3044 3030"/>
                  <a:gd name="T15" fmla="*/ 3044 h 15"/>
                  <a:gd name="T16" fmla="+- 0 1909 1902"/>
                  <a:gd name="T17" fmla="*/ T16 w 8"/>
                  <a:gd name="T18" fmla="+- 0 3044 3030"/>
                  <a:gd name="T19" fmla="*/ 3044 h 15"/>
                  <a:gd name="T20" fmla="+- 0 1909 1902"/>
                  <a:gd name="T21" fmla="*/ T20 w 8"/>
                  <a:gd name="T22" fmla="+- 0 3030 3030"/>
                  <a:gd name="T23" fmla="*/ 3030 h 15"/>
                </a:gdLst>
                <a:ahLst/>
                <a:cxnLst>
                  <a:cxn ang="0">
                    <a:pos x="T1" y="T3"/>
                  </a:cxn>
                  <a:cxn ang="0">
                    <a:pos x="T5" y="T7"/>
                  </a:cxn>
                  <a:cxn ang="0">
                    <a:pos x="T9" y="T11"/>
                  </a:cxn>
                  <a:cxn ang="0">
                    <a:pos x="T13" y="T15"/>
                  </a:cxn>
                  <a:cxn ang="0">
                    <a:pos x="T17" y="T19"/>
                  </a:cxn>
                  <a:cxn ang="0">
                    <a:pos x="T21" y="T23"/>
                  </a:cxn>
                </a:cxnLst>
                <a:rect l="0" t="0" r="r" b="b"/>
                <a:pathLst>
                  <a:path w="8" h="15">
                    <a:moveTo>
                      <a:pt x="7" y="0"/>
                    </a:moveTo>
                    <a:lnTo>
                      <a:pt x="1" y="0"/>
                    </a:lnTo>
                    <a:lnTo>
                      <a:pt x="1" y="13"/>
                    </a:lnTo>
                    <a:lnTo>
                      <a:pt x="0" y="14"/>
                    </a:lnTo>
                    <a:lnTo>
                      <a:pt x="7" y="14"/>
                    </a:lnTo>
                    <a:lnTo>
                      <a:pt x="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61" name="Picture 519"/>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1903" y="2979"/>
                <a:ext cx="6" cy="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7" name="Group 516"/>
            <p:cNvGrpSpPr>
              <a:grpSpLocks/>
            </p:cNvGrpSpPr>
            <p:nvPr/>
          </p:nvGrpSpPr>
          <p:grpSpPr bwMode="auto">
            <a:xfrm>
              <a:off x="1903" y="3028"/>
              <a:ext cx="7" cy="2"/>
              <a:chOff x="1903" y="3028"/>
              <a:chExt cx="7" cy="2"/>
            </a:xfrm>
          </p:grpSpPr>
          <p:sp>
            <p:nvSpPr>
              <p:cNvPr id="37859" name="Freeform 517"/>
              <p:cNvSpPr>
                <a:spLocks/>
              </p:cNvSpPr>
              <p:nvPr/>
            </p:nvSpPr>
            <p:spPr bwMode="auto">
              <a:xfrm>
                <a:off x="1903" y="3028"/>
                <a:ext cx="7" cy="2"/>
              </a:xfrm>
              <a:custGeom>
                <a:avLst/>
                <a:gdLst>
                  <a:gd name="T0" fmla="+- 0 1903 1903"/>
                  <a:gd name="T1" fmla="*/ T0 w 7"/>
                  <a:gd name="T2" fmla="+- 0 1909 1903"/>
                  <a:gd name="T3" fmla="*/ T2 w 7"/>
                </a:gdLst>
                <a:ahLst/>
                <a:cxnLst>
                  <a:cxn ang="0">
                    <a:pos x="T1" y="0"/>
                  </a:cxn>
                  <a:cxn ang="0">
                    <a:pos x="T3" y="0"/>
                  </a:cxn>
                </a:cxnLst>
                <a:rect l="0" t="0" r="r" b="b"/>
                <a:pathLst>
                  <a:path w="7">
                    <a:moveTo>
                      <a:pt x="0" y="0"/>
                    </a:moveTo>
                    <a:lnTo>
                      <a:pt x="6" y="0"/>
                    </a:lnTo>
                  </a:path>
                </a:pathLst>
              </a:custGeom>
              <a:noFill/>
              <a:ln w="1638">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38" name="Group 514"/>
            <p:cNvGrpSpPr>
              <a:grpSpLocks/>
            </p:cNvGrpSpPr>
            <p:nvPr/>
          </p:nvGrpSpPr>
          <p:grpSpPr bwMode="auto">
            <a:xfrm>
              <a:off x="1894" y="3030"/>
              <a:ext cx="8" cy="15"/>
              <a:chOff x="1894" y="3030"/>
              <a:chExt cx="8" cy="15"/>
            </a:xfrm>
          </p:grpSpPr>
          <p:sp>
            <p:nvSpPr>
              <p:cNvPr id="37858" name="Freeform 515"/>
              <p:cNvSpPr>
                <a:spLocks/>
              </p:cNvSpPr>
              <p:nvPr/>
            </p:nvSpPr>
            <p:spPr bwMode="auto">
              <a:xfrm>
                <a:off x="1894" y="3030"/>
                <a:ext cx="8" cy="15"/>
              </a:xfrm>
              <a:custGeom>
                <a:avLst/>
                <a:gdLst>
                  <a:gd name="T0" fmla="+- 0 1900 1894"/>
                  <a:gd name="T1" fmla="*/ T0 w 8"/>
                  <a:gd name="T2" fmla="+- 0 3030 3030"/>
                  <a:gd name="T3" fmla="*/ 3030 h 15"/>
                  <a:gd name="T4" fmla="+- 0 1894 1894"/>
                  <a:gd name="T5" fmla="*/ T4 w 8"/>
                  <a:gd name="T6" fmla="+- 0 3030 3030"/>
                  <a:gd name="T7" fmla="*/ 3030 h 15"/>
                  <a:gd name="T8" fmla="+- 0 1894 1894"/>
                  <a:gd name="T9" fmla="*/ T8 w 8"/>
                  <a:gd name="T10" fmla="+- 0 3044 3030"/>
                  <a:gd name="T11" fmla="*/ 3044 h 15"/>
                  <a:gd name="T12" fmla="+- 0 1902 1894"/>
                  <a:gd name="T13" fmla="*/ T12 w 8"/>
                  <a:gd name="T14" fmla="+- 0 3044 3030"/>
                  <a:gd name="T15" fmla="*/ 3044 h 15"/>
                  <a:gd name="T16" fmla="+- 0 1900 1894"/>
                  <a:gd name="T17" fmla="*/ T16 w 8"/>
                  <a:gd name="T18" fmla="+- 0 3043 3030"/>
                  <a:gd name="T19" fmla="*/ 3043 h 15"/>
                  <a:gd name="T20" fmla="+- 0 1900 1894"/>
                  <a:gd name="T21" fmla="*/ T20 w 8"/>
                  <a:gd name="T22" fmla="+- 0 3030 3030"/>
                  <a:gd name="T23" fmla="*/ 3030 h 15"/>
                </a:gdLst>
                <a:ahLst/>
                <a:cxnLst>
                  <a:cxn ang="0">
                    <a:pos x="T1" y="T3"/>
                  </a:cxn>
                  <a:cxn ang="0">
                    <a:pos x="T5" y="T7"/>
                  </a:cxn>
                  <a:cxn ang="0">
                    <a:pos x="T9" y="T11"/>
                  </a:cxn>
                  <a:cxn ang="0">
                    <a:pos x="T13" y="T15"/>
                  </a:cxn>
                  <a:cxn ang="0">
                    <a:pos x="T17" y="T19"/>
                  </a:cxn>
                  <a:cxn ang="0">
                    <a:pos x="T21" y="T23"/>
                  </a:cxn>
                </a:cxnLst>
                <a:rect l="0" t="0" r="r" b="b"/>
                <a:pathLst>
                  <a:path w="8" h="15">
                    <a:moveTo>
                      <a:pt x="6" y="0"/>
                    </a:moveTo>
                    <a:lnTo>
                      <a:pt x="0" y="0"/>
                    </a:lnTo>
                    <a:lnTo>
                      <a:pt x="0" y="14"/>
                    </a:lnTo>
                    <a:lnTo>
                      <a:pt x="8" y="14"/>
                    </a:lnTo>
                    <a:lnTo>
                      <a:pt x="6" y="13"/>
                    </a:lnTo>
                    <a:lnTo>
                      <a:pt x="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39" name="Group 511"/>
            <p:cNvGrpSpPr>
              <a:grpSpLocks/>
            </p:cNvGrpSpPr>
            <p:nvPr/>
          </p:nvGrpSpPr>
          <p:grpSpPr bwMode="auto">
            <a:xfrm>
              <a:off x="1900" y="3030"/>
              <a:ext cx="3" cy="15"/>
              <a:chOff x="1900" y="3030"/>
              <a:chExt cx="3" cy="15"/>
            </a:xfrm>
          </p:grpSpPr>
          <p:sp>
            <p:nvSpPr>
              <p:cNvPr id="37856" name="Freeform 513"/>
              <p:cNvSpPr>
                <a:spLocks/>
              </p:cNvSpPr>
              <p:nvPr/>
            </p:nvSpPr>
            <p:spPr bwMode="auto">
              <a:xfrm>
                <a:off x="1900" y="3030"/>
                <a:ext cx="3" cy="15"/>
              </a:xfrm>
              <a:custGeom>
                <a:avLst/>
                <a:gdLst>
                  <a:gd name="T0" fmla="+- 0 1903 1900"/>
                  <a:gd name="T1" fmla="*/ T0 w 3"/>
                  <a:gd name="T2" fmla="+- 0 3030 3030"/>
                  <a:gd name="T3" fmla="*/ 3030 h 15"/>
                  <a:gd name="T4" fmla="+- 0 1900 1900"/>
                  <a:gd name="T5" fmla="*/ T4 w 3"/>
                  <a:gd name="T6" fmla="+- 0 3030 3030"/>
                  <a:gd name="T7" fmla="*/ 3030 h 15"/>
                  <a:gd name="T8" fmla="+- 0 1900 1900"/>
                  <a:gd name="T9" fmla="*/ T8 w 3"/>
                  <a:gd name="T10" fmla="+- 0 3043 3030"/>
                  <a:gd name="T11" fmla="*/ 3043 h 15"/>
                  <a:gd name="T12" fmla="+- 0 1902 1900"/>
                  <a:gd name="T13" fmla="*/ T12 w 3"/>
                  <a:gd name="T14" fmla="+- 0 3044 3030"/>
                  <a:gd name="T15" fmla="*/ 3044 h 15"/>
                  <a:gd name="T16" fmla="+- 0 1903 1900"/>
                  <a:gd name="T17" fmla="*/ T16 w 3"/>
                  <a:gd name="T18" fmla="+- 0 3043 3030"/>
                  <a:gd name="T19" fmla="*/ 3043 h 15"/>
                  <a:gd name="T20" fmla="+- 0 1903 1900"/>
                  <a:gd name="T21" fmla="*/ T20 w 3"/>
                  <a:gd name="T22" fmla="+- 0 3030 3030"/>
                  <a:gd name="T23" fmla="*/ 3030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4"/>
                    </a:lnTo>
                    <a:lnTo>
                      <a:pt x="3" y="13"/>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57" name="Picture 512"/>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1894" y="2979"/>
                <a:ext cx="9" cy="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0" name="Group 503"/>
            <p:cNvGrpSpPr>
              <a:grpSpLocks/>
            </p:cNvGrpSpPr>
            <p:nvPr/>
          </p:nvGrpSpPr>
          <p:grpSpPr bwMode="auto">
            <a:xfrm>
              <a:off x="1894" y="3028"/>
              <a:ext cx="10" cy="2"/>
              <a:chOff x="1894" y="3028"/>
              <a:chExt cx="10" cy="2"/>
            </a:xfrm>
          </p:grpSpPr>
          <p:sp>
            <p:nvSpPr>
              <p:cNvPr id="37849" name="Freeform 510"/>
              <p:cNvSpPr>
                <a:spLocks/>
              </p:cNvSpPr>
              <p:nvPr/>
            </p:nvSpPr>
            <p:spPr bwMode="auto">
              <a:xfrm>
                <a:off x="1894" y="3028"/>
                <a:ext cx="10" cy="2"/>
              </a:xfrm>
              <a:custGeom>
                <a:avLst/>
                <a:gdLst>
                  <a:gd name="T0" fmla="+- 0 1894 1894"/>
                  <a:gd name="T1" fmla="*/ T0 w 10"/>
                  <a:gd name="T2" fmla="+- 0 1903 1894"/>
                  <a:gd name="T3" fmla="*/ T2 w 10"/>
                </a:gdLst>
                <a:ahLst/>
                <a:cxnLst>
                  <a:cxn ang="0">
                    <a:pos x="T1" y="0"/>
                  </a:cxn>
                  <a:cxn ang="0">
                    <a:pos x="T3" y="0"/>
                  </a:cxn>
                </a:cxnLst>
                <a:rect l="0" t="0" r="r" b="b"/>
                <a:pathLst>
                  <a:path w="10">
                    <a:moveTo>
                      <a:pt x="0" y="0"/>
                    </a:moveTo>
                    <a:lnTo>
                      <a:pt x="9" y="0"/>
                    </a:lnTo>
                  </a:path>
                </a:pathLst>
              </a:custGeom>
              <a:noFill/>
              <a:ln w="1638">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50" name="Picture 509"/>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903" y="2795"/>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51" name="Picture 508"/>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894" y="2795"/>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52" name="Picture 507"/>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1903" y="2610"/>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53" name="Picture 506"/>
              <p:cNvPicPr>
                <a:picLocks noChangeAspect="1"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1894" y="2610"/>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54" name="Picture 505"/>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1903" y="2425"/>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55" name="Picture 504"/>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1894" y="2425"/>
                <a:ext cx="9" cy="1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1" name="Group 501"/>
            <p:cNvGrpSpPr>
              <a:grpSpLocks/>
            </p:cNvGrpSpPr>
            <p:nvPr/>
          </p:nvGrpSpPr>
          <p:grpSpPr bwMode="auto">
            <a:xfrm>
              <a:off x="1902" y="1788"/>
              <a:ext cx="2" cy="576"/>
              <a:chOff x="1902" y="1788"/>
              <a:chExt cx="2" cy="576"/>
            </a:xfrm>
          </p:grpSpPr>
          <p:sp>
            <p:nvSpPr>
              <p:cNvPr id="37848" name="Freeform 502"/>
              <p:cNvSpPr>
                <a:spLocks/>
              </p:cNvSpPr>
              <p:nvPr/>
            </p:nvSpPr>
            <p:spPr bwMode="auto">
              <a:xfrm>
                <a:off x="1902" y="1788"/>
                <a:ext cx="2" cy="576"/>
              </a:xfrm>
              <a:custGeom>
                <a:avLst/>
                <a:gdLst>
                  <a:gd name="T0" fmla="+- 0 1788 1788"/>
                  <a:gd name="T1" fmla="*/ 1788 h 576"/>
                  <a:gd name="T2" fmla="+- 0 2363 1788"/>
                  <a:gd name="T3" fmla="*/ 2363 h 576"/>
                </a:gdLst>
                <a:ahLst/>
                <a:cxnLst>
                  <a:cxn ang="0">
                    <a:pos x="0" y="T1"/>
                  </a:cxn>
                  <a:cxn ang="0">
                    <a:pos x="0" y="T3"/>
                  </a:cxn>
                </a:cxnLst>
                <a:rect l="0" t="0" r="r" b="b"/>
                <a:pathLst>
                  <a:path h="576">
                    <a:moveTo>
                      <a:pt x="0" y="0"/>
                    </a:moveTo>
                    <a:lnTo>
                      <a:pt x="0" y="575"/>
                    </a:lnTo>
                  </a:path>
                </a:pathLst>
              </a:custGeom>
              <a:noFill/>
              <a:ln w="9652">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42" name="Group 498"/>
            <p:cNvGrpSpPr>
              <a:grpSpLocks/>
            </p:cNvGrpSpPr>
            <p:nvPr/>
          </p:nvGrpSpPr>
          <p:grpSpPr bwMode="auto">
            <a:xfrm>
              <a:off x="1902" y="1773"/>
              <a:ext cx="8" cy="16"/>
              <a:chOff x="1902" y="1773"/>
              <a:chExt cx="8" cy="16"/>
            </a:xfrm>
          </p:grpSpPr>
          <p:sp>
            <p:nvSpPr>
              <p:cNvPr id="37846" name="Freeform 500"/>
              <p:cNvSpPr>
                <a:spLocks/>
              </p:cNvSpPr>
              <p:nvPr/>
            </p:nvSpPr>
            <p:spPr bwMode="auto">
              <a:xfrm>
                <a:off x="1902" y="1773"/>
                <a:ext cx="8" cy="16"/>
              </a:xfrm>
              <a:custGeom>
                <a:avLst/>
                <a:gdLst>
                  <a:gd name="T0" fmla="+- 0 1909 1902"/>
                  <a:gd name="T1" fmla="*/ T0 w 8"/>
                  <a:gd name="T2" fmla="+- 0 1773 1773"/>
                  <a:gd name="T3" fmla="*/ 1773 h 16"/>
                  <a:gd name="T4" fmla="+- 0 1903 1902"/>
                  <a:gd name="T5" fmla="*/ T4 w 8"/>
                  <a:gd name="T6" fmla="+- 0 1773 1773"/>
                  <a:gd name="T7" fmla="*/ 1773 h 16"/>
                  <a:gd name="T8" fmla="+- 0 1903 1902"/>
                  <a:gd name="T9" fmla="*/ T8 w 8"/>
                  <a:gd name="T10" fmla="+- 0 1786 1773"/>
                  <a:gd name="T11" fmla="*/ 1786 h 16"/>
                  <a:gd name="T12" fmla="+- 0 1902 1902"/>
                  <a:gd name="T13" fmla="*/ T12 w 8"/>
                  <a:gd name="T14" fmla="+- 0 1788 1773"/>
                  <a:gd name="T15" fmla="*/ 1788 h 16"/>
                  <a:gd name="T16" fmla="+- 0 1909 1902"/>
                  <a:gd name="T17" fmla="*/ T16 w 8"/>
                  <a:gd name="T18" fmla="+- 0 1788 1773"/>
                  <a:gd name="T19" fmla="*/ 1788 h 16"/>
                  <a:gd name="T20" fmla="+- 0 1909 1902"/>
                  <a:gd name="T21" fmla="*/ T20 w 8"/>
                  <a:gd name="T22" fmla="+- 0 1773 1773"/>
                  <a:gd name="T23" fmla="*/ 1773 h 16"/>
                </a:gdLst>
                <a:ahLst/>
                <a:cxnLst>
                  <a:cxn ang="0">
                    <a:pos x="T1" y="T3"/>
                  </a:cxn>
                  <a:cxn ang="0">
                    <a:pos x="T5" y="T7"/>
                  </a:cxn>
                  <a:cxn ang="0">
                    <a:pos x="T9" y="T11"/>
                  </a:cxn>
                  <a:cxn ang="0">
                    <a:pos x="T13" y="T15"/>
                  </a:cxn>
                  <a:cxn ang="0">
                    <a:pos x="T17" y="T19"/>
                  </a:cxn>
                  <a:cxn ang="0">
                    <a:pos x="T21" y="T23"/>
                  </a:cxn>
                </a:cxnLst>
                <a:rect l="0" t="0" r="r" b="b"/>
                <a:pathLst>
                  <a:path w="8" h="16">
                    <a:moveTo>
                      <a:pt x="7" y="0"/>
                    </a:moveTo>
                    <a:lnTo>
                      <a:pt x="1" y="0"/>
                    </a:lnTo>
                    <a:lnTo>
                      <a:pt x="1" y="13"/>
                    </a:lnTo>
                    <a:lnTo>
                      <a:pt x="0" y="15"/>
                    </a:lnTo>
                    <a:lnTo>
                      <a:pt x="7" y="15"/>
                    </a:lnTo>
                    <a:lnTo>
                      <a:pt x="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47" name="Picture 499"/>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1903" y="1687"/>
                <a:ext cx="6" cy="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3" name="Group 496"/>
            <p:cNvGrpSpPr>
              <a:grpSpLocks/>
            </p:cNvGrpSpPr>
            <p:nvPr/>
          </p:nvGrpSpPr>
          <p:grpSpPr bwMode="auto">
            <a:xfrm>
              <a:off x="1903" y="1771"/>
              <a:ext cx="7" cy="2"/>
              <a:chOff x="1903" y="1771"/>
              <a:chExt cx="7" cy="2"/>
            </a:xfrm>
          </p:grpSpPr>
          <p:sp>
            <p:nvSpPr>
              <p:cNvPr id="37845" name="Freeform 497"/>
              <p:cNvSpPr>
                <a:spLocks/>
              </p:cNvSpPr>
              <p:nvPr/>
            </p:nvSpPr>
            <p:spPr bwMode="auto">
              <a:xfrm>
                <a:off x="1903" y="1771"/>
                <a:ext cx="7" cy="2"/>
              </a:xfrm>
              <a:custGeom>
                <a:avLst/>
                <a:gdLst>
                  <a:gd name="T0" fmla="+- 0 1903 1903"/>
                  <a:gd name="T1" fmla="*/ T0 w 7"/>
                  <a:gd name="T2" fmla="+- 0 1909 1903"/>
                  <a:gd name="T3" fmla="*/ T2 w 7"/>
                </a:gdLst>
                <a:ahLst/>
                <a:cxnLst>
                  <a:cxn ang="0">
                    <a:pos x="T1" y="0"/>
                  </a:cxn>
                  <a:cxn ang="0">
                    <a:pos x="T3" y="0"/>
                  </a:cxn>
                </a:cxnLst>
                <a:rect l="0" t="0" r="r" b="b"/>
                <a:pathLst>
                  <a:path w="7">
                    <a:moveTo>
                      <a:pt x="0" y="0"/>
                    </a:moveTo>
                    <a:lnTo>
                      <a:pt x="6" y="0"/>
                    </a:lnTo>
                  </a:path>
                </a:pathLst>
              </a:custGeom>
              <a:noFill/>
              <a:ln w="1624">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44" name="Group 494"/>
            <p:cNvGrpSpPr>
              <a:grpSpLocks/>
            </p:cNvGrpSpPr>
            <p:nvPr/>
          </p:nvGrpSpPr>
          <p:grpSpPr bwMode="auto">
            <a:xfrm>
              <a:off x="1894" y="1773"/>
              <a:ext cx="8" cy="16"/>
              <a:chOff x="1894" y="1773"/>
              <a:chExt cx="8" cy="16"/>
            </a:xfrm>
          </p:grpSpPr>
          <p:sp>
            <p:nvSpPr>
              <p:cNvPr id="37844" name="Freeform 495"/>
              <p:cNvSpPr>
                <a:spLocks/>
              </p:cNvSpPr>
              <p:nvPr/>
            </p:nvSpPr>
            <p:spPr bwMode="auto">
              <a:xfrm>
                <a:off x="1894" y="1773"/>
                <a:ext cx="8" cy="16"/>
              </a:xfrm>
              <a:custGeom>
                <a:avLst/>
                <a:gdLst>
                  <a:gd name="T0" fmla="+- 0 1900 1894"/>
                  <a:gd name="T1" fmla="*/ T0 w 8"/>
                  <a:gd name="T2" fmla="+- 0 1773 1773"/>
                  <a:gd name="T3" fmla="*/ 1773 h 16"/>
                  <a:gd name="T4" fmla="+- 0 1894 1894"/>
                  <a:gd name="T5" fmla="*/ T4 w 8"/>
                  <a:gd name="T6" fmla="+- 0 1773 1773"/>
                  <a:gd name="T7" fmla="*/ 1773 h 16"/>
                  <a:gd name="T8" fmla="+- 0 1894 1894"/>
                  <a:gd name="T9" fmla="*/ T8 w 8"/>
                  <a:gd name="T10" fmla="+- 0 1788 1773"/>
                  <a:gd name="T11" fmla="*/ 1788 h 16"/>
                  <a:gd name="T12" fmla="+- 0 1902 1894"/>
                  <a:gd name="T13" fmla="*/ T12 w 8"/>
                  <a:gd name="T14" fmla="+- 0 1788 1773"/>
                  <a:gd name="T15" fmla="*/ 1788 h 16"/>
                  <a:gd name="T16" fmla="+- 0 1900 1894"/>
                  <a:gd name="T17" fmla="*/ T16 w 8"/>
                  <a:gd name="T18" fmla="+- 0 1786 1773"/>
                  <a:gd name="T19" fmla="*/ 1786 h 16"/>
                  <a:gd name="T20" fmla="+- 0 1900 1894"/>
                  <a:gd name="T21" fmla="*/ T20 w 8"/>
                  <a:gd name="T22" fmla="+- 0 1773 1773"/>
                  <a:gd name="T23" fmla="*/ 1773 h 16"/>
                </a:gdLst>
                <a:ahLst/>
                <a:cxnLst>
                  <a:cxn ang="0">
                    <a:pos x="T1" y="T3"/>
                  </a:cxn>
                  <a:cxn ang="0">
                    <a:pos x="T5" y="T7"/>
                  </a:cxn>
                  <a:cxn ang="0">
                    <a:pos x="T9" y="T11"/>
                  </a:cxn>
                  <a:cxn ang="0">
                    <a:pos x="T13" y="T15"/>
                  </a:cxn>
                  <a:cxn ang="0">
                    <a:pos x="T17" y="T19"/>
                  </a:cxn>
                  <a:cxn ang="0">
                    <a:pos x="T21" y="T23"/>
                  </a:cxn>
                </a:cxnLst>
                <a:rect l="0" t="0" r="r" b="b"/>
                <a:pathLst>
                  <a:path w="8" h="16">
                    <a:moveTo>
                      <a:pt x="6" y="0"/>
                    </a:moveTo>
                    <a:lnTo>
                      <a:pt x="0" y="0"/>
                    </a:lnTo>
                    <a:lnTo>
                      <a:pt x="0" y="15"/>
                    </a:lnTo>
                    <a:lnTo>
                      <a:pt x="8" y="15"/>
                    </a:lnTo>
                    <a:lnTo>
                      <a:pt x="6" y="13"/>
                    </a:lnTo>
                    <a:lnTo>
                      <a:pt x="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45" name="Group 491"/>
            <p:cNvGrpSpPr>
              <a:grpSpLocks/>
            </p:cNvGrpSpPr>
            <p:nvPr/>
          </p:nvGrpSpPr>
          <p:grpSpPr bwMode="auto">
            <a:xfrm>
              <a:off x="1900" y="1773"/>
              <a:ext cx="3" cy="15"/>
              <a:chOff x="1900" y="1773"/>
              <a:chExt cx="3" cy="15"/>
            </a:xfrm>
          </p:grpSpPr>
          <p:sp>
            <p:nvSpPr>
              <p:cNvPr id="37842" name="Freeform 493"/>
              <p:cNvSpPr>
                <a:spLocks/>
              </p:cNvSpPr>
              <p:nvPr/>
            </p:nvSpPr>
            <p:spPr bwMode="auto">
              <a:xfrm>
                <a:off x="1900" y="1773"/>
                <a:ext cx="3" cy="15"/>
              </a:xfrm>
              <a:custGeom>
                <a:avLst/>
                <a:gdLst>
                  <a:gd name="T0" fmla="+- 0 1903 1900"/>
                  <a:gd name="T1" fmla="*/ T0 w 3"/>
                  <a:gd name="T2" fmla="+- 0 1773 1773"/>
                  <a:gd name="T3" fmla="*/ 1773 h 15"/>
                  <a:gd name="T4" fmla="+- 0 1900 1900"/>
                  <a:gd name="T5" fmla="*/ T4 w 3"/>
                  <a:gd name="T6" fmla="+- 0 1773 1773"/>
                  <a:gd name="T7" fmla="*/ 1773 h 15"/>
                  <a:gd name="T8" fmla="+- 0 1900 1900"/>
                  <a:gd name="T9" fmla="*/ T8 w 3"/>
                  <a:gd name="T10" fmla="+- 0 1786 1773"/>
                  <a:gd name="T11" fmla="*/ 1786 h 15"/>
                  <a:gd name="T12" fmla="+- 0 1902 1900"/>
                  <a:gd name="T13" fmla="*/ T12 w 3"/>
                  <a:gd name="T14" fmla="+- 0 1788 1773"/>
                  <a:gd name="T15" fmla="*/ 1788 h 15"/>
                  <a:gd name="T16" fmla="+- 0 1903 1900"/>
                  <a:gd name="T17" fmla="*/ T16 w 3"/>
                  <a:gd name="T18" fmla="+- 0 1786 1773"/>
                  <a:gd name="T19" fmla="*/ 1786 h 15"/>
                  <a:gd name="T20" fmla="+- 0 1903 1900"/>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43" name="Picture 492"/>
              <p:cNvPicPr>
                <a:picLocks noChangeAspect="1" noChangeArrowheads="1"/>
              </p:cNvPicPr>
              <p:nvPr/>
            </p:nvPicPr>
            <p:blipFill>
              <a:blip r:embed="rId65">
                <a:extLst>
                  <a:ext uri="{28A0092B-C50C-407E-A947-70E740481C1C}">
                    <a14:useLocalDpi xmlns:a14="http://schemas.microsoft.com/office/drawing/2010/main" val="0"/>
                  </a:ext>
                </a:extLst>
              </a:blip>
              <a:srcRect/>
              <a:stretch>
                <a:fillRect/>
              </a:stretch>
            </p:blipFill>
            <p:spPr bwMode="auto">
              <a:xfrm>
                <a:off x="1894" y="1687"/>
                <a:ext cx="9" cy="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6" name="Group 479"/>
            <p:cNvGrpSpPr>
              <a:grpSpLocks/>
            </p:cNvGrpSpPr>
            <p:nvPr/>
          </p:nvGrpSpPr>
          <p:grpSpPr bwMode="auto">
            <a:xfrm>
              <a:off x="1894" y="1771"/>
              <a:ext cx="9" cy="2"/>
              <a:chOff x="1894" y="1771"/>
              <a:chExt cx="9" cy="2"/>
            </a:xfrm>
          </p:grpSpPr>
          <p:sp>
            <p:nvSpPr>
              <p:cNvPr id="37831" name="Freeform 490"/>
              <p:cNvSpPr>
                <a:spLocks/>
              </p:cNvSpPr>
              <p:nvPr/>
            </p:nvSpPr>
            <p:spPr bwMode="auto">
              <a:xfrm>
                <a:off x="1894" y="1771"/>
                <a:ext cx="9" cy="2"/>
              </a:xfrm>
              <a:custGeom>
                <a:avLst/>
                <a:gdLst>
                  <a:gd name="T0" fmla="+- 0 1894 1894"/>
                  <a:gd name="T1" fmla="*/ T0 w 9"/>
                  <a:gd name="T2" fmla="+- 0 1903 1894"/>
                  <a:gd name="T3" fmla="*/ T2 w 9"/>
                </a:gdLst>
                <a:ahLst/>
                <a:cxnLst>
                  <a:cxn ang="0">
                    <a:pos x="T1" y="0"/>
                  </a:cxn>
                  <a:cxn ang="0">
                    <a:pos x="T3" y="0"/>
                  </a:cxn>
                </a:cxnLst>
                <a:rect l="0" t="0" r="r" b="b"/>
                <a:pathLst>
                  <a:path w="9">
                    <a:moveTo>
                      <a:pt x="0" y="0"/>
                    </a:moveTo>
                    <a:lnTo>
                      <a:pt x="9" y="0"/>
                    </a:lnTo>
                  </a:path>
                </a:pathLst>
              </a:custGeom>
              <a:noFill/>
              <a:ln w="162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32" name="Picture 489"/>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1903" y="1502"/>
                <a:ext cx="6" cy="123"/>
              </a:xfrm>
              <a:prstGeom prst="rect">
                <a:avLst/>
              </a:prstGeom>
              <a:noFill/>
              <a:extLst>
                <a:ext uri="{909E8E84-426E-40DD-AFC4-6F175D3DCCD1}">
                  <a14:hiddenFill xmlns:a14="http://schemas.microsoft.com/office/drawing/2010/main">
                    <a:solidFill>
                      <a:srgbClr val="FFFFFF"/>
                    </a:solidFill>
                  </a14:hiddenFill>
                </a:ext>
              </a:extLst>
            </p:spPr>
          </p:pic>
          <p:pic>
            <p:nvPicPr>
              <p:cNvPr id="37833" name="Picture 488"/>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1894" y="1502"/>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34" name="Picture 487"/>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1903" y="1317"/>
                <a:ext cx="6" cy="123"/>
              </a:xfrm>
              <a:prstGeom prst="rect">
                <a:avLst/>
              </a:prstGeom>
              <a:noFill/>
              <a:extLst>
                <a:ext uri="{909E8E84-426E-40DD-AFC4-6F175D3DCCD1}">
                  <a14:hiddenFill xmlns:a14="http://schemas.microsoft.com/office/drawing/2010/main">
                    <a:solidFill>
                      <a:srgbClr val="FFFFFF"/>
                    </a:solidFill>
                  </a14:hiddenFill>
                </a:ext>
              </a:extLst>
            </p:spPr>
          </p:pic>
          <p:pic>
            <p:nvPicPr>
              <p:cNvPr id="37835" name="Picture 486"/>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1894" y="1317"/>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36" name="Picture 485"/>
              <p:cNvPicPr>
                <a:picLocks noChangeAspect="1" noChangeArrowheads="1"/>
              </p:cNvPicPr>
              <p:nvPr/>
            </p:nvPicPr>
            <p:blipFill>
              <a:blip r:embed="rId70">
                <a:extLst>
                  <a:ext uri="{28A0092B-C50C-407E-A947-70E740481C1C}">
                    <a14:useLocalDpi xmlns:a14="http://schemas.microsoft.com/office/drawing/2010/main" val="0"/>
                  </a:ext>
                </a:extLst>
              </a:blip>
              <a:srcRect/>
              <a:stretch>
                <a:fillRect/>
              </a:stretch>
            </p:blipFill>
            <p:spPr bwMode="auto">
              <a:xfrm>
                <a:off x="1903" y="1133"/>
                <a:ext cx="6" cy="123"/>
              </a:xfrm>
              <a:prstGeom prst="rect">
                <a:avLst/>
              </a:prstGeom>
              <a:noFill/>
              <a:extLst>
                <a:ext uri="{909E8E84-426E-40DD-AFC4-6F175D3DCCD1}">
                  <a14:hiddenFill xmlns:a14="http://schemas.microsoft.com/office/drawing/2010/main">
                    <a:solidFill>
                      <a:srgbClr val="FFFFFF"/>
                    </a:solidFill>
                  </a14:hiddenFill>
                </a:ext>
              </a:extLst>
            </p:spPr>
          </p:pic>
          <p:pic>
            <p:nvPicPr>
              <p:cNvPr id="37837" name="Picture 484"/>
              <p:cNvPicPr>
                <a:picLocks noChangeAspect="1" noChangeArrowheads="1"/>
              </p:cNvPicPr>
              <p:nvPr/>
            </p:nvPicPr>
            <p:blipFill>
              <a:blip r:embed="rId71">
                <a:extLst>
                  <a:ext uri="{28A0092B-C50C-407E-A947-70E740481C1C}">
                    <a14:useLocalDpi xmlns:a14="http://schemas.microsoft.com/office/drawing/2010/main" val="0"/>
                  </a:ext>
                </a:extLst>
              </a:blip>
              <a:srcRect/>
              <a:stretch>
                <a:fillRect/>
              </a:stretch>
            </p:blipFill>
            <p:spPr bwMode="auto">
              <a:xfrm>
                <a:off x="1894" y="1133"/>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38" name="Picture 483"/>
              <p:cNvPicPr>
                <a:picLocks noChangeAspect="1" noChangeArrowheads="1"/>
              </p:cNvPicPr>
              <p:nvPr/>
            </p:nvPicPr>
            <p:blipFill>
              <a:blip r:embed="rId72" cstate="print">
                <a:extLst>
                  <a:ext uri="{28A0092B-C50C-407E-A947-70E740481C1C}">
                    <a14:useLocalDpi xmlns:a14="http://schemas.microsoft.com/office/drawing/2010/main" val="0"/>
                  </a:ext>
                </a:extLst>
              </a:blip>
              <a:srcRect/>
              <a:stretch>
                <a:fillRect/>
              </a:stretch>
            </p:blipFill>
            <p:spPr bwMode="auto">
              <a:xfrm>
                <a:off x="1887" y="691"/>
                <a:ext cx="6099" cy="222"/>
              </a:xfrm>
              <a:prstGeom prst="rect">
                <a:avLst/>
              </a:prstGeom>
              <a:noFill/>
              <a:extLst>
                <a:ext uri="{909E8E84-426E-40DD-AFC4-6F175D3DCCD1}">
                  <a14:hiddenFill xmlns:a14="http://schemas.microsoft.com/office/drawing/2010/main">
                    <a:solidFill>
                      <a:srgbClr val="FFFFFF"/>
                    </a:solidFill>
                  </a14:hiddenFill>
                </a:ext>
              </a:extLst>
            </p:spPr>
          </p:pic>
          <p:pic>
            <p:nvPicPr>
              <p:cNvPr id="37839" name="Picture 482"/>
              <p:cNvPicPr>
                <a:picLocks noChangeAspect="1" noChangeArrowheads="1"/>
              </p:cNvPicPr>
              <p:nvPr/>
            </p:nvPicPr>
            <p:blipFill>
              <a:blip r:embed="rId73" cstate="print">
                <a:extLst>
                  <a:ext uri="{28A0092B-C50C-407E-A947-70E740481C1C}">
                    <a14:useLocalDpi xmlns:a14="http://schemas.microsoft.com/office/drawing/2010/main" val="0"/>
                  </a:ext>
                </a:extLst>
              </a:blip>
              <a:srcRect/>
              <a:stretch>
                <a:fillRect/>
              </a:stretch>
            </p:blipFill>
            <p:spPr bwMode="auto">
              <a:xfrm>
                <a:off x="1663" y="193"/>
                <a:ext cx="494" cy="508"/>
              </a:xfrm>
              <a:prstGeom prst="rect">
                <a:avLst/>
              </a:prstGeom>
              <a:noFill/>
              <a:extLst>
                <a:ext uri="{909E8E84-426E-40DD-AFC4-6F175D3DCCD1}">
                  <a14:hiddenFill xmlns:a14="http://schemas.microsoft.com/office/drawing/2010/main">
                    <a:solidFill>
                      <a:srgbClr val="FFFFFF"/>
                    </a:solidFill>
                  </a14:hiddenFill>
                </a:ext>
              </a:extLst>
            </p:spPr>
          </p:pic>
          <p:pic>
            <p:nvPicPr>
              <p:cNvPr id="37840" name="Picture 481"/>
              <p:cNvPicPr>
                <a:picLocks noChangeAspect="1" noChangeArrowheads="1"/>
              </p:cNvPicPr>
              <p:nvPr/>
            </p:nvPicPr>
            <p:blipFill>
              <a:blip r:embed="rId74" cstate="print">
                <a:extLst>
                  <a:ext uri="{28A0092B-C50C-407E-A947-70E740481C1C}">
                    <a14:useLocalDpi xmlns:a14="http://schemas.microsoft.com/office/drawing/2010/main" val="0"/>
                  </a:ext>
                </a:extLst>
              </a:blip>
              <a:srcRect/>
              <a:stretch>
                <a:fillRect/>
              </a:stretch>
            </p:blipFill>
            <p:spPr bwMode="auto">
              <a:xfrm>
                <a:off x="1663" y="193"/>
                <a:ext cx="167" cy="162"/>
              </a:xfrm>
              <a:prstGeom prst="rect">
                <a:avLst/>
              </a:prstGeom>
              <a:noFill/>
              <a:extLst>
                <a:ext uri="{909E8E84-426E-40DD-AFC4-6F175D3DCCD1}">
                  <a14:hiddenFill xmlns:a14="http://schemas.microsoft.com/office/drawing/2010/main">
                    <a:solidFill>
                      <a:srgbClr val="FFFFFF"/>
                    </a:solidFill>
                  </a14:hiddenFill>
                </a:ext>
              </a:extLst>
            </p:spPr>
          </p:pic>
          <p:pic>
            <p:nvPicPr>
              <p:cNvPr id="37841" name="Picture 480"/>
              <p:cNvPicPr>
                <a:picLocks noChangeAspect="1" noChangeArrowheads="1"/>
              </p:cNvPicPr>
              <p:nvPr/>
            </p:nvPicPr>
            <p:blipFill>
              <a:blip r:embed="rId75" cstate="print">
                <a:extLst>
                  <a:ext uri="{28A0092B-C50C-407E-A947-70E740481C1C}">
                    <a14:useLocalDpi xmlns:a14="http://schemas.microsoft.com/office/drawing/2010/main" val="0"/>
                  </a:ext>
                </a:extLst>
              </a:blip>
              <a:srcRect/>
              <a:stretch>
                <a:fillRect/>
              </a:stretch>
            </p:blipFill>
            <p:spPr bwMode="auto">
              <a:xfrm>
                <a:off x="1705" y="209"/>
                <a:ext cx="432" cy="47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7" name="Group 471"/>
            <p:cNvGrpSpPr>
              <a:grpSpLocks/>
            </p:cNvGrpSpPr>
            <p:nvPr/>
          </p:nvGrpSpPr>
          <p:grpSpPr bwMode="auto">
            <a:xfrm>
              <a:off x="1650" y="184"/>
              <a:ext cx="311" cy="327"/>
              <a:chOff x="1650" y="184"/>
              <a:chExt cx="311" cy="327"/>
            </a:xfrm>
          </p:grpSpPr>
          <p:sp>
            <p:nvSpPr>
              <p:cNvPr id="37824" name="Freeform 478"/>
              <p:cNvSpPr>
                <a:spLocks/>
              </p:cNvSpPr>
              <p:nvPr/>
            </p:nvSpPr>
            <p:spPr bwMode="auto">
              <a:xfrm>
                <a:off x="1650" y="184"/>
                <a:ext cx="311" cy="327"/>
              </a:xfrm>
              <a:custGeom>
                <a:avLst/>
                <a:gdLst>
                  <a:gd name="T0" fmla="+- 0 1663 1650"/>
                  <a:gd name="T1" fmla="*/ T0 w 311"/>
                  <a:gd name="T2" fmla="+- 0 356 184"/>
                  <a:gd name="T3" fmla="*/ 356 h 327"/>
                  <a:gd name="T4" fmla="+- 0 1658 1650"/>
                  <a:gd name="T5" fmla="*/ T4 w 311"/>
                  <a:gd name="T6" fmla="+- 0 373 184"/>
                  <a:gd name="T7" fmla="*/ 373 h 327"/>
                  <a:gd name="T8" fmla="+- 0 1654 1650"/>
                  <a:gd name="T9" fmla="*/ T8 w 311"/>
                  <a:gd name="T10" fmla="+- 0 392 184"/>
                  <a:gd name="T11" fmla="*/ 392 h 327"/>
                  <a:gd name="T12" fmla="+- 0 1651 1650"/>
                  <a:gd name="T13" fmla="*/ T12 w 311"/>
                  <a:gd name="T14" fmla="+- 0 412 184"/>
                  <a:gd name="T15" fmla="*/ 412 h 327"/>
                  <a:gd name="T16" fmla="+- 0 1650 1650"/>
                  <a:gd name="T17" fmla="*/ T16 w 311"/>
                  <a:gd name="T18" fmla="+- 0 433 184"/>
                  <a:gd name="T19" fmla="*/ 433 h 327"/>
                  <a:gd name="T20" fmla="+- 0 1651 1650"/>
                  <a:gd name="T21" fmla="*/ T20 w 311"/>
                  <a:gd name="T22" fmla="+- 0 452 184"/>
                  <a:gd name="T23" fmla="*/ 452 h 327"/>
                  <a:gd name="T24" fmla="+- 0 1654 1650"/>
                  <a:gd name="T25" fmla="*/ T24 w 311"/>
                  <a:gd name="T26" fmla="+- 0 472 184"/>
                  <a:gd name="T27" fmla="*/ 472 h 327"/>
                  <a:gd name="T28" fmla="+- 0 1657 1650"/>
                  <a:gd name="T29" fmla="*/ T28 w 311"/>
                  <a:gd name="T30" fmla="+- 0 491 184"/>
                  <a:gd name="T31" fmla="*/ 491 h 327"/>
                  <a:gd name="T32" fmla="+- 0 1663 1650"/>
                  <a:gd name="T33" fmla="*/ T32 w 311"/>
                  <a:gd name="T34" fmla="+- 0 510 184"/>
                  <a:gd name="T35" fmla="*/ 510 h 327"/>
                  <a:gd name="T36" fmla="+- 0 1658 1650"/>
                  <a:gd name="T37" fmla="*/ T36 w 311"/>
                  <a:gd name="T38" fmla="+- 0 487 184"/>
                  <a:gd name="T39" fmla="*/ 487 h 327"/>
                  <a:gd name="T40" fmla="+- 0 1654 1650"/>
                  <a:gd name="T41" fmla="*/ T40 w 311"/>
                  <a:gd name="T42" fmla="+- 0 467 184"/>
                  <a:gd name="T43" fmla="*/ 467 h 327"/>
                  <a:gd name="T44" fmla="+- 0 1652 1650"/>
                  <a:gd name="T45" fmla="*/ T44 w 311"/>
                  <a:gd name="T46" fmla="+- 0 447 184"/>
                  <a:gd name="T47" fmla="*/ 447 h 327"/>
                  <a:gd name="T48" fmla="+- 0 1652 1650"/>
                  <a:gd name="T49" fmla="*/ T48 w 311"/>
                  <a:gd name="T50" fmla="+- 0 441 184"/>
                  <a:gd name="T51" fmla="*/ 441 h 327"/>
                  <a:gd name="T52" fmla="+- 0 1652 1650"/>
                  <a:gd name="T53" fmla="*/ T52 w 311"/>
                  <a:gd name="T54" fmla="+- 0 433 184"/>
                  <a:gd name="T55" fmla="*/ 433 h 327"/>
                  <a:gd name="T56" fmla="+- 0 1652 1650"/>
                  <a:gd name="T57" fmla="*/ T56 w 311"/>
                  <a:gd name="T58" fmla="+- 0 415 184"/>
                  <a:gd name="T59" fmla="*/ 415 h 327"/>
                  <a:gd name="T60" fmla="+- 0 1654 1650"/>
                  <a:gd name="T61" fmla="*/ T60 w 311"/>
                  <a:gd name="T62" fmla="+- 0 395 184"/>
                  <a:gd name="T63" fmla="*/ 395 h 327"/>
                  <a:gd name="T64" fmla="+- 0 1658 1650"/>
                  <a:gd name="T65" fmla="*/ T64 w 311"/>
                  <a:gd name="T66" fmla="+- 0 375 184"/>
                  <a:gd name="T67" fmla="*/ 375 h 327"/>
                  <a:gd name="T68" fmla="+- 0 1663 1650"/>
                  <a:gd name="T69" fmla="*/ T68 w 311"/>
                  <a:gd name="T70" fmla="+- 0 356 184"/>
                  <a:gd name="T71" fmla="*/ 356 h 32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311" h="327">
                    <a:moveTo>
                      <a:pt x="13" y="172"/>
                    </a:moveTo>
                    <a:lnTo>
                      <a:pt x="8" y="189"/>
                    </a:lnTo>
                    <a:lnTo>
                      <a:pt x="4" y="208"/>
                    </a:lnTo>
                    <a:lnTo>
                      <a:pt x="1" y="228"/>
                    </a:lnTo>
                    <a:lnTo>
                      <a:pt x="0" y="249"/>
                    </a:lnTo>
                    <a:lnTo>
                      <a:pt x="1" y="268"/>
                    </a:lnTo>
                    <a:lnTo>
                      <a:pt x="4" y="288"/>
                    </a:lnTo>
                    <a:lnTo>
                      <a:pt x="7" y="307"/>
                    </a:lnTo>
                    <a:lnTo>
                      <a:pt x="13" y="326"/>
                    </a:lnTo>
                    <a:lnTo>
                      <a:pt x="8" y="303"/>
                    </a:lnTo>
                    <a:lnTo>
                      <a:pt x="4" y="283"/>
                    </a:lnTo>
                    <a:lnTo>
                      <a:pt x="2" y="263"/>
                    </a:lnTo>
                    <a:lnTo>
                      <a:pt x="2" y="257"/>
                    </a:lnTo>
                    <a:lnTo>
                      <a:pt x="2" y="249"/>
                    </a:lnTo>
                    <a:lnTo>
                      <a:pt x="2" y="231"/>
                    </a:lnTo>
                    <a:lnTo>
                      <a:pt x="4" y="211"/>
                    </a:lnTo>
                    <a:lnTo>
                      <a:pt x="8" y="191"/>
                    </a:lnTo>
                    <a:lnTo>
                      <a:pt x="13" y="1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5" name="Freeform 477"/>
              <p:cNvSpPr>
                <a:spLocks/>
              </p:cNvSpPr>
              <p:nvPr/>
            </p:nvSpPr>
            <p:spPr bwMode="auto">
              <a:xfrm>
                <a:off x="1650" y="184"/>
                <a:ext cx="311" cy="327"/>
              </a:xfrm>
              <a:custGeom>
                <a:avLst/>
                <a:gdLst>
                  <a:gd name="T0" fmla="+- 0 1896 1650"/>
                  <a:gd name="T1" fmla="*/ T0 w 311"/>
                  <a:gd name="T2" fmla="+- 0 184 184"/>
                  <a:gd name="T3" fmla="*/ 184 h 327"/>
                  <a:gd name="T4" fmla="+- 0 1889 1650"/>
                  <a:gd name="T5" fmla="*/ T4 w 311"/>
                  <a:gd name="T6" fmla="+- 0 184 184"/>
                  <a:gd name="T7" fmla="*/ 184 h 327"/>
                  <a:gd name="T8" fmla="+- 0 1868 1650"/>
                  <a:gd name="T9" fmla="*/ T8 w 311"/>
                  <a:gd name="T10" fmla="+- 0 185 184"/>
                  <a:gd name="T11" fmla="*/ 185 h 327"/>
                  <a:gd name="T12" fmla="+- 0 1849 1650"/>
                  <a:gd name="T13" fmla="*/ T12 w 311"/>
                  <a:gd name="T14" fmla="+- 0 188 184"/>
                  <a:gd name="T15" fmla="*/ 188 h 327"/>
                  <a:gd name="T16" fmla="+- 0 1830 1650"/>
                  <a:gd name="T17" fmla="*/ T16 w 311"/>
                  <a:gd name="T18" fmla="+- 0 193 184"/>
                  <a:gd name="T19" fmla="*/ 193 h 327"/>
                  <a:gd name="T20" fmla="+- 0 1833 1650"/>
                  <a:gd name="T21" fmla="*/ T20 w 311"/>
                  <a:gd name="T22" fmla="+- 0 193 184"/>
                  <a:gd name="T23" fmla="*/ 193 h 327"/>
                  <a:gd name="T24" fmla="+- 0 1852 1650"/>
                  <a:gd name="T25" fmla="*/ T24 w 311"/>
                  <a:gd name="T26" fmla="+- 0 188 184"/>
                  <a:gd name="T27" fmla="*/ 188 h 327"/>
                  <a:gd name="T28" fmla="+- 0 1872 1650"/>
                  <a:gd name="T29" fmla="*/ T28 w 311"/>
                  <a:gd name="T30" fmla="+- 0 186 184"/>
                  <a:gd name="T31" fmla="*/ 186 h 327"/>
                  <a:gd name="T32" fmla="+- 0 1892 1650"/>
                  <a:gd name="T33" fmla="*/ T32 w 311"/>
                  <a:gd name="T34" fmla="+- 0 185 184"/>
                  <a:gd name="T35" fmla="*/ 185 h 327"/>
                  <a:gd name="T36" fmla="+- 0 1918 1650"/>
                  <a:gd name="T37" fmla="*/ T36 w 311"/>
                  <a:gd name="T38" fmla="+- 0 185 184"/>
                  <a:gd name="T39" fmla="*/ 185 h 327"/>
                  <a:gd name="T40" fmla="+- 0 1916 1650"/>
                  <a:gd name="T41" fmla="*/ T40 w 311"/>
                  <a:gd name="T42" fmla="+- 0 185 184"/>
                  <a:gd name="T43" fmla="*/ 185 h 327"/>
                  <a:gd name="T44" fmla="+- 0 1896 1650"/>
                  <a:gd name="T45" fmla="*/ T44 w 311"/>
                  <a:gd name="T46" fmla="+- 0 184 184"/>
                  <a:gd name="T47" fmla="*/ 184 h 32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311" h="327">
                    <a:moveTo>
                      <a:pt x="246" y="0"/>
                    </a:moveTo>
                    <a:lnTo>
                      <a:pt x="239" y="0"/>
                    </a:lnTo>
                    <a:lnTo>
                      <a:pt x="218" y="1"/>
                    </a:lnTo>
                    <a:lnTo>
                      <a:pt x="199" y="4"/>
                    </a:lnTo>
                    <a:lnTo>
                      <a:pt x="180" y="9"/>
                    </a:lnTo>
                    <a:lnTo>
                      <a:pt x="183" y="9"/>
                    </a:lnTo>
                    <a:lnTo>
                      <a:pt x="202" y="4"/>
                    </a:lnTo>
                    <a:lnTo>
                      <a:pt x="222" y="2"/>
                    </a:lnTo>
                    <a:lnTo>
                      <a:pt x="242" y="1"/>
                    </a:lnTo>
                    <a:lnTo>
                      <a:pt x="268" y="1"/>
                    </a:lnTo>
                    <a:lnTo>
                      <a:pt x="266" y="1"/>
                    </a:lnTo>
                    <a:lnTo>
                      <a:pt x="2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6" name="Freeform 476"/>
              <p:cNvSpPr>
                <a:spLocks/>
              </p:cNvSpPr>
              <p:nvPr/>
            </p:nvSpPr>
            <p:spPr bwMode="auto">
              <a:xfrm>
                <a:off x="1650" y="184"/>
                <a:ext cx="311" cy="327"/>
              </a:xfrm>
              <a:custGeom>
                <a:avLst/>
                <a:gdLst>
                  <a:gd name="T0" fmla="+- 0 1918 1650"/>
                  <a:gd name="T1" fmla="*/ T0 w 311"/>
                  <a:gd name="T2" fmla="+- 0 185 184"/>
                  <a:gd name="T3" fmla="*/ 185 h 327"/>
                  <a:gd name="T4" fmla="+- 0 1892 1650"/>
                  <a:gd name="T5" fmla="*/ T4 w 311"/>
                  <a:gd name="T6" fmla="+- 0 185 184"/>
                  <a:gd name="T7" fmla="*/ 185 h 327"/>
                  <a:gd name="T8" fmla="+- 0 1900 1650"/>
                  <a:gd name="T9" fmla="*/ T8 w 311"/>
                  <a:gd name="T10" fmla="+- 0 185 184"/>
                  <a:gd name="T11" fmla="*/ 185 h 327"/>
                  <a:gd name="T12" fmla="+- 0 1917 1650"/>
                  <a:gd name="T13" fmla="*/ T12 w 311"/>
                  <a:gd name="T14" fmla="+- 0 186 184"/>
                  <a:gd name="T15" fmla="*/ 186 h 327"/>
                  <a:gd name="T16" fmla="+- 0 1937 1650"/>
                  <a:gd name="T17" fmla="*/ T16 w 311"/>
                  <a:gd name="T18" fmla="+- 0 189 184"/>
                  <a:gd name="T19" fmla="*/ 189 h 327"/>
                  <a:gd name="T20" fmla="+- 0 1956 1650"/>
                  <a:gd name="T21" fmla="*/ T20 w 311"/>
                  <a:gd name="T22" fmla="+- 0 193 184"/>
                  <a:gd name="T23" fmla="*/ 193 h 327"/>
                  <a:gd name="T24" fmla="+- 0 1961 1650"/>
                  <a:gd name="T25" fmla="*/ T24 w 311"/>
                  <a:gd name="T26" fmla="+- 0 193 184"/>
                  <a:gd name="T27" fmla="*/ 193 h 327"/>
                  <a:gd name="T28" fmla="+- 0 1955 1650"/>
                  <a:gd name="T29" fmla="*/ T28 w 311"/>
                  <a:gd name="T30" fmla="+- 0 191 184"/>
                  <a:gd name="T31" fmla="*/ 191 h 327"/>
                  <a:gd name="T32" fmla="+- 0 1936 1650"/>
                  <a:gd name="T33" fmla="*/ T32 w 311"/>
                  <a:gd name="T34" fmla="+- 0 187 184"/>
                  <a:gd name="T35" fmla="*/ 187 h 327"/>
                  <a:gd name="T36" fmla="+- 0 1918 1650"/>
                  <a:gd name="T37" fmla="*/ T36 w 311"/>
                  <a:gd name="T38" fmla="+- 0 185 184"/>
                  <a:gd name="T39" fmla="*/ 185 h 32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11" h="327">
                    <a:moveTo>
                      <a:pt x="268" y="1"/>
                    </a:moveTo>
                    <a:lnTo>
                      <a:pt x="242" y="1"/>
                    </a:lnTo>
                    <a:lnTo>
                      <a:pt x="250" y="1"/>
                    </a:lnTo>
                    <a:lnTo>
                      <a:pt x="267" y="2"/>
                    </a:lnTo>
                    <a:lnTo>
                      <a:pt x="287" y="5"/>
                    </a:lnTo>
                    <a:lnTo>
                      <a:pt x="306" y="9"/>
                    </a:lnTo>
                    <a:lnTo>
                      <a:pt x="311" y="9"/>
                    </a:lnTo>
                    <a:lnTo>
                      <a:pt x="305" y="7"/>
                    </a:lnTo>
                    <a:lnTo>
                      <a:pt x="286" y="3"/>
                    </a:lnTo>
                    <a:lnTo>
                      <a:pt x="268"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27" name="Picture 475"/>
              <p:cNvPicPr>
                <a:picLocks noChangeAspect="1" noChangeArrowheads="1"/>
              </p:cNvPicPr>
              <p:nvPr/>
            </p:nvPicPr>
            <p:blipFill>
              <a:blip r:embed="rId76" cstate="print">
                <a:extLst>
                  <a:ext uri="{28A0092B-C50C-407E-A947-70E740481C1C}">
                    <a14:useLocalDpi xmlns:a14="http://schemas.microsoft.com/office/drawing/2010/main" val="0"/>
                  </a:ext>
                </a:extLst>
              </a:blip>
              <a:srcRect/>
              <a:stretch>
                <a:fillRect/>
              </a:stretch>
            </p:blipFill>
            <p:spPr bwMode="auto">
              <a:xfrm>
                <a:off x="1663" y="193"/>
                <a:ext cx="478" cy="488"/>
              </a:xfrm>
              <a:prstGeom prst="rect">
                <a:avLst/>
              </a:prstGeom>
              <a:noFill/>
              <a:extLst>
                <a:ext uri="{909E8E84-426E-40DD-AFC4-6F175D3DCCD1}">
                  <a14:hiddenFill xmlns:a14="http://schemas.microsoft.com/office/drawing/2010/main">
                    <a:solidFill>
                      <a:srgbClr val="FFFFFF"/>
                    </a:solidFill>
                  </a14:hiddenFill>
                </a:ext>
              </a:extLst>
            </p:spPr>
          </p:pic>
          <p:pic>
            <p:nvPicPr>
              <p:cNvPr id="37828" name="Picture 474"/>
              <p:cNvPicPr>
                <a:picLocks noChangeAspect="1" noChangeArrowheads="1"/>
              </p:cNvPicPr>
              <p:nvPr/>
            </p:nvPicPr>
            <p:blipFill>
              <a:blip r:embed="rId77" cstate="print">
                <a:extLst>
                  <a:ext uri="{28A0092B-C50C-407E-A947-70E740481C1C}">
                    <a14:useLocalDpi xmlns:a14="http://schemas.microsoft.com/office/drawing/2010/main" val="0"/>
                  </a:ext>
                </a:extLst>
              </a:blip>
              <a:srcRect/>
              <a:stretch>
                <a:fillRect/>
              </a:stretch>
            </p:blipFill>
            <p:spPr bwMode="auto">
              <a:xfrm>
                <a:off x="1654" y="186"/>
                <a:ext cx="303" cy="320"/>
              </a:xfrm>
              <a:prstGeom prst="rect">
                <a:avLst/>
              </a:prstGeom>
              <a:noFill/>
              <a:extLst>
                <a:ext uri="{909E8E84-426E-40DD-AFC4-6F175D3DCCD1}">
                  <a14:hiddenFill xmlns:a14="http://schemas.microsoft.com/office/drawing/2010/main">
                    <a:solidFill>
                      <a:srgbClr val="FFFFFF"/>
                    </a:solidFill>
                  </a14:hiddenFill>
                </a:ext>
              </a:extLst>
            </p:spPr>
          </p:pic>
          <p:pic>
            <p:nvPicPr>
              <p:cNvPr id="37829" name="Picture 473"/>
              <p:cNvPicPr>
                <a:picLocks noChangeAspect="1" noChangeArrowheads="1"/>
              </p:cNvPicPr>
              <p:nvPr/>
            </p:nvPicPr>
            <p:blipFill>
              <a:blip r:embed="rId78" cstate="print">
                <a:extLst>
                  <a:ext uri="{28A0092B-C50C-407E-A947-70E740481C1C}">
                    <a14:useLocalDpi xmlns:a14="http://schemas.microsoft.com/office/drawing/2010/main" val="0"/>
                  </a:ext>
                </a:extLst>
              </a:blip>
              <a:srcRect/>
              <a:stretch>
                <a:fillRect/>
              </a:stretch>
            </p:blipFill>
            <p:spPr bwMode="auto">
              <a:xfrm>
                <a:off x="1652" y="185"/>
                <a:ext cx="487" cy="495"/>
              </a:xfrm>
              <a:prstGeom prst="rect">
                <a:avLst/>
              </a:prstGeom>
              <a:noFill/>
              <a:extLst>
                <a:ext uri="{909E8E84-426E-40DD-AFC4-6F175D3DCCD1}">
                  <a14:hiddenFill xmlns:a14="http://schemas.microsoft.com/office/drawing/2010/main">
                    <a:solidFill>
                      <a:srgbClr val="FFFFFF"/>
                    </a:solidFill>
                  </a14:hiddenFill>
                </a:ext>
              </a:extLst>
            </p:spPr>
          </p:pic>
          <p:pic>
            <p:nvPicPr>
              <p:cNvPr id="37830" name="Picture 472"/>
              <p:cNvPicPr>
                <a:picLocks noChangeAspect="1" noChangeArrowheads="1"/>
              </p:cNvPicPr>
              <p:nvPr/>
            </p:nvPicPr>
            <p:blipFill>
              <a:blip r:embed="rId79" cstate="print">
                <a:extLst>
                  <a:ext uri="{28A0092B-C50C-407E-A947-70E740481C1C}">
                    <a14:useLocalDpi xmlns:a14="http://schemas.microsoft.com/office/drawing/2010/main" val="0"/>
                  </a:ext>
                </a:extLst>
              </a:blip>
              <a:srcRect/>
              <a:stretch>
                <a:fillRect/>
              </a:stretch>
            </p:blipFill>
            <p:spPr bwMode="auto">
              <a:xfrm>
                <a:off x="1663" y="193"/>
                <a:ext cx="177" cy="17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8" name="Group 466"/>
            <p:cNvGrpSpPr>
              <a:grpSpLocks/>
            </p:cNvGrpSpPr>
            <p:nvPr/>
          </p:nvGrpSpPr>
          <p:grpSpPr bwMode="auto">
            <a:xfrm>
              <a:off x="1689" y="220"/>
              <a:ext cx="411" cy="419"/>
              <a:chOff x="1689" y="220"/>
              <a:chExt cx="411" cy="419"/>
            </a:xfrm>
          </p:grpSpPr>
          <p:sp>
            <p:nvSpPr>
              <p:cNvPr id="37820" name="Freeform 470"/>
              <p:cNvSpPr>
                <a:spLocks/>
              </p:cNvSpPr>
              <p:nvPr/>
            </p:nvSpPr>
            <p:spPr bwMode="auto">
              <a:xfrm>
                <a:off x="1689" y="220"/>
                <a:ext cx="411" cy="419"/>
              </a:xfrm>
              <a:custGeom>
                <a:avLst/>
                <a:gdLst>
                  <a:gd name="T0" fmla="+- 0 1894 1689"/>
                  <a:gd name="T1" fmla="*/ T0 w 411"/>
                  <a:gd name="T2" fmla="+- 0 220 220"/>
                  <a:gd name="T3" fmla="*/ 220 h 419"/>
                  <a:gd name="T4" fmla="+- 0 1827 1689"/>
                  <a:gd name="T5" fmla="*/ T4 w 411"/>
                  <a:gd name="T6" fmla="+- 0 231 220"/>
                  <a:gd name="T7" fmla="*/ 231 h 419"/>
                  <a:gd name="T8" fmla="+- 0 1770 1689"/>
                  <a:gd name="T9" fmla="*/ T8 w 411"/>
                  <a:gd name="T10" fmla="+- 0 262 220"/>
                  <a:gd name="T11" fmla="*/ 262 h 419"/>
                  <a:gd name="T12" fmla="+- 0 1725 1689"/>
                  <a:gd name="T13" fmla="*/ T12 w 411"/>
                  <a:gd name="T14" fmla="+- 0 309 220"/>
                  <a:gd name="T15" fmla="*/ 309 h 419"/>
                  <a:gd name="T16" fmla="+- 0 1697 1689"/>
                  <a:gd name="T17" fmla="*/ T16 w 411"/>
                  <a:gd name="T18" fmla="+- 0 368 220"/>
                  <a:gd name="T19" fmla="*/ 368 h 419"/>
                  <a:gd name="T20" fmla="+- 0 1689 1689"/>
                  <a:gd name="T21" fmla="*/ T20 w 411"/>
                  <a:gd name="T22" fmla="+- 0 413 220"/>
                  <a:gd name="T23" fmla="*/ 413 h 419"/>
                  <a:gd name="T24" fmla="+- 0 1690 1689"/>
                  <a:gd name="T25" fmla="*/ T24 w 411"/>
                  <a:gd name="T26" fmla="+- 0 438 220"/>
                  <a:gd name="T27" fmla="*/ 438 h 419"/>
                  <a:gd name="T28" fmla="+- 0 1706 1689"/>
                  <a:gd name="T29" fmla="*/ T28 w 411"/>
                  <a:gd name="T30" fmla="+- 0 507 220"/>
                  <a:gd name="T31" fmla="*/ 507 h 419"/>
                  <a:gd name="T32" fmla="+- 0 1739 1689"/>
                  <a:gd name="T33" fmla="*/ T32 w 411"/>
                  <a:gd name="T34" fmla="+- 0 564 220"/>
                  <a:gd name="T35" fmla="*/ 564 h 419"/>
                  <a:gd name="T36" fmla="+- 0 1787 1689"/>
                  <a:gd name="T37" fmla="*/ T36 w 411"/>
                  <a:gd name="T38" fmla="+- 0 607 220"/>
                  <a:gd name="T39" fmla="*/ 607 h 419"/>
                  <a:gd name="T40" fmla="+- 0 1845 1689"/>
                  <a:gd name="T41" fmla="*/ T40 w 411"/>
                  <a:gd name="T42" fmla="+- 0 632 220"/>
                  <a:gd name="T43" fmla="*/ 632 h 419"/>
                  <a:gd name="T44" fmla="+- 0 1888 1689"/>
                  <a:gd name="T45" fmla="*/ T44 w 411"/>
                  <a:gd name="T46" fmla="+- 0 638 220"/>
                  <a:gd name="T47" fmla="*/ 638 h 419"/>
                  <a:gd name="T48" fmla="+- 0 1912 1689"/>
                  <a:gd name="T49" fmla="*/ T48 w 411"/>
                  <a:gd name="T50" fmla="+- 0 637 220"/>
                  <a:gd name="T51" fmla="*/ 637 h 419"/>
                  <a:gd name="T52" fmla="+- 0 1935 1689"/>
                  <a:gd name="T53" fmla="*/ T52 w 411"/>
                  <a:gd name="T54" fmla="+- 0 633 220"/>
                  <a:gd name="T55" fmla="*/ 633 h 419"/>
                  <a:gd name="T56" fmla="+- 0 1935 1689"/>
                  <a:gd name="T57" fmla="*/ T56 w 411"/>
                  <a:gd name="T58" fmla="+- 0 633 220"/>
                  <a:gd name="T59" fmla="*/ 633 h 419"/>
                  <a:gd name="T60" fmla="+- 0 1899 1689"/>
                  <a:gd name="T61" fmla="*/ T60 w 411"/>
                  <a:gd name="T62" fmla="+- 0 633 220"/>
                  <a:gd name="T63" fmla="*/ 633 h 419"/>
                  <a:gd name="T64" fmla="+- 0 1877 1689"/>
                  <a:gd name="T65" fmla="*/ T64 w 411"/>
                  <a:gd name="T66" fmla="+- 0 632 220"/>
                  <a:gd name="T67" fmla="*/ 632 h 419"/>
                  <a:gd name="T68" fmla="+- 0 1815 1689"/>
                  <a:gd name="T69" fmla="*/ T68 w 411"/>
                  <a:gd name="T70" fmla="+- 0 614 220"/>
                  <a:gd name="T71" fmla="*/ 614 h 419"/>
                  <a:gd name="T72" fmla="+- 0 1764 1689"/>
                  <a:gd name="T73" fmla="*/ T72 w 411"/>
                  <a:gd name="T74" fmla="+- 0 578 220"/>
                  <a:gd name="T75" fmla="*/ 578 h 419"/>
                  <a:gd name="T76" fmla="+- 0 1726 1689"/>
                  <a:gd name="T77" fmla="*/ T76 w 411"/>
                  <a:gd name="T78" fmla="+- 0 527 220"/>
                  <a:gd name="T79" fmla="*/ 527 h 419"/>
                  <a:gd name="T80" fmla="+- 0 1705 1689"/>
                  <a:gd name="T81" fmla="*/ T80 w 411"/>
                  <a:gd name="T82" fmla="+- 0 469 220"/>
                  <a:gd name="T83" fmla="*/ 469 h 419"/>
                  <a:gd name="T84" fmla="+- 0 1704 1689"/>
                  <a:gd name="T85" fmla="*/ T84 w 411"/>
                  <a:gd name="T86" fmla="+- 0 462 220"/>
                  <a:gd name="T87" fmla="*/ 462 h 419"/>
                  <a:gd name="T88" fmla="+- 0 1703 1689"/>
                  <a:gd name="T89" fmla="*/ T88 w 411"/>
                  <a:gd name="T90" fmla="+- 0 456 220"/>
                  <a:gd name="T91" fmla="*/ 456 h 419"/>
                  <a:gd name="T92" fmla="+- 0 1703 1689"/>
                  <a:gd name="T93" fmla="*/ T92 w 411"/>
                  <a:gd name="T94" fmla="+- 0 447 220"/>
                  <a:gd name="T95" fmla="*/ 447 h 419"/>
                  <a:gd name="T96" fmla="+- 0 1702 1689"/>
                  <a:gd name="T97" fmla="*/ T96 w 411"/>
                  <a:gd name="T98" fmla="+- 0 444 220"/>
                  <a:gd name="T99" fmla="*/ 444 h 419"/>
                  <a:gd name="T100" fmla="+- 0 1702 1689"/>
                  <a:gd name="T101" fmla="*/ T100 w 411"/>
                  <a:gd name="T102" fmla="+- 0 440 220"/>
                  <a:gd name="T103" fmla="*/ 440 h 419"/>
                  <a:gd name="T104" fmla="+- 0 1702 1689"/>
                  <a:gd name="T105" fmla="*/ T104 w 411"/>
                  <a:gd name="T106" fmla="+- 0 431 220"/>
                  <a:gd name="T107" fmla="*/ 431 h 419"/>
                  <a:gd name="T108" fmla="+- 0 1713 1689"/>
                  <a:gd name="T109" fmla="*/ T108 w 411"/>
                  <a:gd name="T110" fmla="+- 0 364 220"/>
                  <a:gd name="T111" fmla="*/ 364 h 419"/>
                  <a:gd name="T112" fmla="+- 0 1745 1689"/>
                  <a:gd name="T113" fmla="*/ T112 w 411"/>
                  <a:gd name="T114" fmla="+- 0 306 220"/>
                  <a:gd name="T115" fmla="*/ 306 h 419"/>
                  <a:gd name="T116" fmla="+- 0 1792 1689"/>
                  <a:gd name="T117" fmla="*/ T116 w 411"/>
                  <a:gd name="T118" fmla="+- 0 262 220"/>
                  <a:gd name="T119" fmla="*/ 262 h 419"/>
                  <a:gd name="T120" fmla="+- 0 1852 1689"/>
                  <a:gd name="T121" fmla="*/ T120 w 411"/>
                  <a:gd name="T122" fmla="+- 0 236 220"/>
                  <a:gd name="T123" fmla="*/ 236 h 419"/>
                  <a:gd name="T124" fmla="+- 0 1897 1689"/>
                  <a:gd name="T125" fmla="*/ T124 w 411"/>
                  <a:gd name="T126" fmla="+- 0 230 220"/>
                  <a:gd name="T127" fmla="*/ 230 h 419"/>
                  <a:gd name="T128" fmla="+- 0 1956 1689"/>
                  <a:gd name="T129" fmla="*/ T128 w 411"/>
                  <a:gd name="T130" fmla="+- 0 230 220"/>
                  <a:gd name="T131" fmla="*/ 230 h 419"/>
                  <a:gd name="T132" fmla="+- 0 1946 1689"/>
                  <a:gd name="T133" fmla="*/ T132 w 411"/>
                  <a:gd name="T134" fmla="+- 0 227 220"/>
                  <a:gd name="T135" fmla="*/ 227 h 419"/>
                  <a:gd name="T136" fmla="+- 0 1925 1689"/>
                  <a:gd name="T137" fmla="*/ T136 w 411"/>
                  <a:gd name="T138" fmla="+- 0 222 220"/>
                  <a:gd name="T139" fmla="*/ 222 h 419"/>
                  <a:gd name="T140" fmla="+- 0 1904 1689"/>
                  <a:gd name="T141" fmla="*/ T140 w 411"/>
                  <a:gd name="T142" fmla="+- 0 220 220"/>
                  <a:gd name="T143" fmla="*/ 220 h 419"/>
                  <a:gd name="T144" fmla="+- 0 1894 1689"/>
                  <a:gd name="T145" fmla="*/ T144 w 411"/>
                  <a:gd name="T146" fmla="+- 0 220 220"/>
                  <a:gd name="T147" fmla="*/ 220 h 4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411" h="419">
                    <a:moveTo>
                      <a:pt x="205" y="0"/>
                    </a:moveTo>
                    <a:lnTo>
                      <a:pt x="138" y="11"/>
                    </a:lnTo>
                    <a:lnTo>
                      <a:pt x="81" y="42"/>
                    </a:lnTo>
                    <a:lnTo>
                      <a:pt x="36" y="89"/>
                    </a:lnTo>
                    <a:lnTo>
                      <a:pt x="8" y="148"/>
                    </a:lnTo>
                    <a:lnTo>
                      <a:pt x="0" y="193"/>
                    </a:lnTo>
                    <a:lnTo>
                      <a:pt x="1" y="218"/>
                    </a:lnTo>
                    <a:lnTo>
                      <a:pt x="17" y="287"/>
                    </a:lnTo>
                    <a:lnTo>
                      <a:pt x="50" y="344"/>
                    </a:lnTo>
                    <a:lnTo>
                      <a:pt x="98" y="387"/>
                    </a:lnTo>
                    <a:lnTo>
                      <a:pt x="156" y="412"/>
                    </a:lnTo>
                    <a:lnTo>
                      <a:pt x="199" y="418"/>
                    </a:lnTo>
                    <a:lnTo>
                      <a:pt x="223" y="417"/>
                    </a:lnTo>
                    <a:lnTo>
                      <a:pt x="246" y="413"/>
                    </a:lnTo>
                    <a:lnTo>
                      <a:pt x="210" y="413"/>
                    </a:lnTo>
                    <a:lnTo>
                      <a:pt x="188" y="412"/>
                    </a:lnTo>
                    <a:lnTo>
                      <a:pt x="126" y="394"/>
                    </a:lnTo>
                    <a:lnTo>
                      <a:pt x="75" y="358"/>
                    </a:lnTo>
                    <a:lnTo>
                      <a:pt x="37" y="307"/>
                    </a:lnTo>
                    <a:lnTo>
                      <a:pt x="16" y="249"/>
                    </a:lnTo>
                    <a:lnTo>
                      <a:pt x="15" y="242"/>
                    </a:lnTo>
                    <a:lnTo>
                      <a:pt x="14" y="236"/>
                    </a:lnTo>
                    <a:lnTo>
                      <a:pt x="14" y="227"/>
                    </a:lnTo>
                    <a:lnTo>
                      <a:pt x="13" y="224"/>
                    </a:lnTo>
                    <a:lnTo>
                      <a:pt x="13" y="220"/>
                    </a:lnTo>
                    <a:lnTo>
                      <a:pt x="13" y="211"/>
                    </a:lnTo>
                    <a:lnTo>
                      <a:pt x="24" y="144"/>
                    </a:lnTo>
                    <a:lnTo>
                      <a:pt x="56" y="86"/>
                    </a:lnTo>
                    <a:lnTo>
                      <a:pt x="103" y="42"/>
                    </a:lnTo>
                    <a:lnTo>
                      <a:pt x="163" y="16"/>
                    </a:lnTo>
                    <a:lnTo>
                      <a:pt x="208" y="10"/>
                    </a:lnTo>
                    <a:lnTo>
                      <a:pt x="267" y="10"/>
                    </a:lnTo>
                    <a:lnTo>
                      <a:pt x="257" y="7"/>
                    </a:lnTo>
                    <a:lnTo>
                      <a:pt x="236" y="2"/>
                    </a:lnTo>
                    <a:lnTo>
                      <a:pt x="215" y="0"/>
                    </a:lnTo>
                    <a:lnTo>
                      <a:pt x="205"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1" name="Freeform 469"/>
              <p:cNvSpPr>
                <a:spLocks/>
              </p:cNvSpPr>
              <p:nvPr/>
            </p:nvSpPr>
            <p:spPr bwMode="auto">
              <a:xfrm>
                <a:off x="1689" y="220"/>
                <a:ext cx="411" cy="419"/>
              </a:xfrm>
              <a:custGeom>
                <a:avLst/>
                <a:gdLst>
                  <a:gd name="T0" fmla="+- 0 2090 1689"/>
                  <a:gd name="T1" fmla="*/ T0 w 411"/>
                  <a:gd name="T2" fmla="+- 0 379 220"/>
                  <a:gd name="T3" fmla="*/ 379 h 419"/>
                  <a:gd name="T4" fmla="+- 0 2091 1689"/>
                  <a:gd name="T5" fmla="*/ T4 w 411"/>
                  <a:gd name="T6" fmla="+- 0 383 220"/>
                  <a:gd name="T7" fmla="*/ 383 h 419"/>
                  <a:gd name="T8" fmla="+- 0 2095 1689"/>
                  <a:gd name="T9" fmla="*/ T8 w 411"/>
                  <a:gd name="T10" fmla="+- 0 403 220"/>
                  <a:gd name="T11" fmla="*/ 403 h 419"/>
                  <a:gd name="T12" fmla="+- 0 2097 1689"/>
                  <a:gd name="T13" fmla="*/ T12 w 411"/>
                  <a:gd name="T14" fmla="+- 0 423 220"/>
                  <a:gd name="T15" fmla="*/ 423 h 419"/>
                  <a:gd name="T16" fmla="+- 0 2095 1689"/>
                  <a:gd name="T17" fmla="*/ T16 w 411"/>
                  <a:gd name="T18" fmla="+- 0 447 220"/>
                  <a:gd name="T19" fmla="*/ 447 h 419"/>
                  <a:gd name="T20" fmla="+- 0 2078 1689"/>
                  <a:gd name="T21" fmla="*/ T20 w 411"/>
                  <a:gd name="T22" fmla="+- 0 514 220"/>
                  <a:gd name="T23" fmla="*/ 514 h 419"/>
                  <a:gd name="T24" fmla="+- 0 2042 1689"/>
                  <a:gd name="T25" fmla="*/ T24 w 411"/>
                  <a:gd name="T26" fmla="+- 0 569 220"/>
                  <a:gd name="T27" fmla="*/ 569 h 419"/>
                  <a:gd name="T28" fmla="+- 0 1992 1689"/>
                  <a:gd name="T29" fmla="*/ T28 w 411"/>
                  <a:gd name="T30" fmla="+- 0 609 220"/>
                  <a:gd name="T31" fmla="*/ 609 h 419"/>
                  <a:gd name="T32" fmla="+- 0 1931 1689"/>
                  <a:gd name="T33" fmla="*/ T32 w 411"/>
                  <a:gd name="T34" fmla="+- 0 630 220"/>
                  <a:gd name="T35" fmla="*/ 630 h 419"/>
                  <a:gd name="T36" fmla="+- 0 1899 1689"/>
                  <a:gd name="T37" fmla="*/ T36 w 411"/>
                  <a:gd name="T38" fmla="+- 0 633 220"/>
                  <a:gd name="T39" fmla="*/ 633 h 419"/>
                  <a:gd name="T40" fmla="+- 0 1935 1689"/>
                  <a:gd name="T41" fmla="*/ T40 w 411"/>
                  <a:gd name="T42" fmla="+- 0 633 220"/>
                  <a:gd name="T43" fmla="*/ 633 h 419"/>
                  <a:gd name="T44" fmla="+- 0 1997 1689"/>
                  <a:gd name="T45" fmla="*/ T44 w 411"/>
                  <a:gd name="T46" fmla="+- 0 609 220"/>
                  <a:gd name="T47" fmla="*/ 609 h 419"/>
                  <a:gd name="T48" fmla="+- 0 2047 1689"/>
                  <a:gd name="T49" fmla="*/ T48 w 411"/>
                  <a:gd name="T50" fmla="+- 0 568 220"/>
                  <a:gd name="T51" fmla="*/ 568 h 419"/>
                  <a:gd name="T52" fmla="+- 0 2082 1689"/>
                  <a:gd name="T53" fmla="*/ T52 w 411"/>
                  <a:gd name="T54" fmla="+- 0 513 220"/>
                  <a:gd name="T55" fmla="*/ 513 h 419"/>
                  <a:gd name="T56" fmla="+- 0 2099 1689"/>
                  <a:gd name="T57" fmla="*/ T56 w 411"/>
                  <a:gd name="T58" fmla="+- 0 449 220"/>
                  <a:gd name="T59" fmla="*/ 449 h 419"/>
                  <a:gd name="T60" fmla="+- 0 2099 1689"/>
                  <a:gd name="T61" fmla="*/ T60 w 411"/>
                  <a:gd name="T62" fmla="+- 0 444 220"/>
                  <a:gd name="T63" fmla="*/ 444 h 419"/>
                  <a:gd name="T64" fmla="+- 0 2098 1689"/>
                  <a:gd name="T65" fmla="*/ T64 w 411"/>
                  <a:gd name="T66" fmla="+- 0 423 220"/>
                  <a:gd name="T67" fmla="*/ 423 h 419"/>
                  <a:gd name="T68" fmla="+- 0 2095 1689"/>
                  <a:gd name="T69" fmla="*/ T68 w 411"/>
                  <a:gd name="T70" fmla="+- 0 399 220"/>
                  <a:gd name="T71" fmla="*/ 399 h 419"/>
                  <a:gd name="T72" fmla="+- 0 2090 1689"/>
                  <a:gd name="T73" fmla="*/ T72 w 411"/>
                  <a:gd name="T74" fmla="+- 0 379 220"/>
                  <a:gd name="T75" fmla="*/ 379 h 4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411" h="419">
                    <a:moveTo>
                      <a:pt x="401" y="159"/>
                    </a:moveTo>
                    <a:lnTo>
                      <a:pt x="402" y="163"/>
                    </a:lnTo>
                    <a:lnTo>
                      <a:pt x="406" y="183"/>
                    </a:lnTo>
                    <a:lnTo>
                      <a:pt x="408" y="203"/>
                    </a:lnTo>
                    <a:lnTo>
                      <a:pt x="406" y="227"/>
                    </a:lnTo>
                    <a:lnTo>
                      <a:pt x="389" y="294"/>
                    </a:lnTo>
                    <a:lnTo>
                      <a:pt x="353" y="349"/>
                    </a:lnTo>
                    <a:lnTo>
                      <a:pt x="303" y="389"/>
                    </a:lnTo>
                    <a:lnTo>
                      <a:pt x="242" y="410"/>
                    </a:lnTo>
                    <a:lnTo>
                      <a:pt x="210" y="413"/>
                    </a:lnTo>
                    <a:lnTo>
                      <a:pt x="246" y="413"/>
                    </a:lnTo>
                    <a:lnTo>
                      <a:pt x="308" y="389"/>
                    </a:lnTo>
                    <a:lnTo>
                      <a:pt x="358" y="348"/>
                    </a:lnTo>
                    <a:lnTo>
                      <a:pt x="393" y="293"/>
                    </a:lnTo>
                    <a:lnTo>
                      <a:pt x="410" y="229"/>
                    </a:lnTo>
                    <a:lnTo>
                      <a:pt x="410" y="224"/>
                    </a:lnTo>
                    <a:lnTo>
                      <a:pt x="409" y="203"/>
                    </a:lnTo>
                    <a:lnTo>
                      <a:pt x="406" y="179"/>
                    </a:lnTo>
                    <a:lnTo>
                      <a:pt x="401" y="159"/>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2" name="Freeform 468"/>
              <p:cNvSpPr>
                <a:spLocks/>
              </p:cNvSpPr>
              <p:nvPr/>
            </p:nvSpPr>
            <p:spPr bwMode="auto">
              <a:xfrm>
                <a:off x="1689" y="220"/>
                <a:ext cx="411" cy="419"/>
              </a:xfrm>
              <a:custGeom>
                <a:avLst/>
                <a:gdLst>
                  <a:gd name="T0" fmla="+- 0 2084 1689"/>
                  <a:gd name="T1" fmla="*/ T0 w 411"/>
                  <a:gd name="T2" fmla="+- 0 359 220"/>
                  <a:gd name="T3" fmla="*/ 359 h 419"/>
                  <a:gd name="T4" fmla="+- 0 2089 1689"/>
                  <a:gd name="T5" fmla="*/ T4 w 411"/>
                  <a:gd name="T6" fmla="+- 0 375 220"/>
                  <a:gd name="T7" fmla="*/ 375 h 419"/>
                  <a:gd name="T8" fmla="+- 0 2090 1689"/>
                  <a:gd name="T9" fmla="*/ T8 w 411"/>
                  <a:gd name="T10" fmla="+- 0 379 220"/>
                  <a:gd name="T11" fmla="*/ 379 h 419"/>
                  <a:gd name="T12" fmla="+- 0 2088 1689"/>
                  <a:gd name="T13" fmla="*/ T12 w 411"/>
                  <a:gd name="T14" fmla="+- 0 369 220"/>
                  <a:gd name="T15" fmla="*/ 369 h 419"/>
                  <a:gd name="T16" fmla="+- 0 2084 1689"/>
                  <a:gd name="T17" fmla="*/ T16 w 411"/>
                  <a:gd name="T18" fmla="+- 0 359 220"/>
                  <a:gd name="T19" fmla="*/ 359 h 419"/>
                </a:gdLst>
                <a:ahLst/>
                <a:cxnLst>
                  <a:cxn ang="0">
                    <a:pos x="T1" y="T3"/>
                  </a:cxn>
                  <a:cxn ang="0">
                    <a:pos x="T5" y="T7"/>
                  </a:cxn>
                  <a:cxn ang="0">
                    <a:pos x="T9" y="T11"/>
                  </a:cxn>
                  <a:cxn ang="0">
                    <a:pos x="T13" y="T15"/>
                  </a:cxn>
                  <a:cxn ang="0">
                    <a:pos x="T17" y="T19"/>
                  </a:cxn>
                </a:cxnLst>
                <a:rect l="0" t="0" r="r" b="b"/>
                <a:pathLst>
                  <a:path w="411" h="419">
                    <a:moveTo>
                      <a:pt x="395" y="139"/>
                    </a:moveTo>
                    <a:lnTo>
                      <a:pt x="400" y="155"/>
                    </a:lnTo>
                    <a:lnTo>
                      <a:pt x="401" y="159"/>
                    </a:lnTo>
                    <a:lnTo>
                      <a:pt x="399" y="149"/>
                    </a:lnTo>
                    <a:lnTo>
                      <a:pt x="395" y="139"/>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3" name="Freeform 467"/>
              <p:cNvSpPr>
                <a:spLocks/>
              </p:cNvSpPr>
              <p:nvPr/>
            </p:nvSpPr>
            <p:spPr bwMode="auto">
              <a:xfrm>
                <a:off x="1689" y="220"/>
                <a:ext cx="411" cy="419"/>
              </a:xfrm>
              <a:custGeom>
                <a:avLst/>
                <a:gdLst>
                  <a:gd name="T0" fmla="+- 0 1956 1689"/>
                  <a:gd name="T1" fmla="*/ T0 w 411"/>
                  <a:gd name="T2" fmla="+- 0 230 220"/>
                  <a:gd name="T3" fmla="*/ 230 h 419"/>
                  <a:gd name="T4" fmla="+- 0 1897 1689"/>
                  <a:gd name="T5" fmla="*/ T4 w 411"/>
                  <a:gd name="T6" fmla="+- 0 230 220"/>
                  <a:gd name="T7" fmla="*/ 230 h 419"/>
                  <a:gd name="T8" fmla="+- 0 1919 1689"/>
                  <a:gd name="T9" fmla="*/ T8 w 411"/>
                  <a:gd name="T10" fmla="+- 0 231 220"/>
                  <a:gd name="T11" fmla="*/ 231 h 419"/>
                  <a:gd name="T12" fmla="+- 0 1941 1689"/>
                  <a:gd name="T13" fmla="*/ T12 w 411"/>
                  <a:gd name="T14" fmla="+- 0 235 220"/>
                  <a:gd name="T15" fmla="*/ 235 h 419"/>
                  <a:gd name="T16" fmla="+- 0 1999 1689"/>
                  <a:gd name="T17" fmla="*/ T16 w 411"/>
                  <a:gd name="T18" fmla="+- 0 258 220"/>
                  <a:gd name="T19" fmla="*/ 258 h 419"/>
                  <a:gd name="T20" fmla="+- 0 2047 1689"/>
                  <a:gd name="T21" fmla="*/ T20 w 411"/>
                  <a:gd name="T22" fmla="+- 0 297 220"/>
                  <a:gd name="T23" fmla="*/ 297 h 419"/>
                  <a:gd name="T24" fmla="+- 0 2081 1689"/>
                  <a:gd name="T25" fmla="*/ T24 w 411"/>
                  <a:gd name="T26" fmla="+- 0 351 220"/>
                  <a:gd name="T27" fmla="*/ 351 h 419"/>
                  <a:gd name="T28" fmla="+- 0 2084 1689"/>
                  <a:gd name="T29" fmla="*/ T28 w 411"/>
                  <a:gd name="T30" fmla="+- 0 359 220"/>
                  <a:gd name="T31" fmla="*/ 359 h 419"/>
                  <a:gd name="T32" fmla="+- 0 2082 1689"/>
                  <a:gd name="T33" fmla="*/ T32 w 411"/>
                  <a:gd name="T34" fmla="+- 0 353 220"/>
                  <a:gd name="T35" fmla="*/ 353 h 419"/>
                  <a:gd name="T36" fmla="+- 0 2049 1689"/>
                  <a:gd name="T37" fmla="*/ T36 w 411"/>
                  <a:gd name="T38" fmla="+- 0 295 220"/>
                  <a:gd name="T39" fmla="*/ 295 h 419"/>
                  <a:gd name="T40" fmla="+- 0 2003 1689"/>
                  <a:gd name="T41" fmla="*/ T40 w 411"/>
                  <a:gd name="T42" fmla="+- 0 252 220"/>
                  <a:gd name="T43" fmla="*/ 252 h 419"/>
                  <a:gd name="T44" fmla="+- 0 1966 1689"/>
                  <a:gd name="T45" fmla="*/ T44 w 411"/>
                  <a:gd name="T46" fmla="+- 0 233 220"/>
                  <a:gd name="T47" fmla="*/ 233 h 419"/>
                  <a:gd name="T48" fmla="+- 0 1956 1689"/>
                  <a:gd name="T49" fmla="*/ T48 w 411"/>
                  <a:gd name="T50" fmla="+- 0 230 220"/>
                  <a:gd name="T51" fmla="*/ 230 h 4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411" h="419">
                    <a:moveTo>
                      <a:pt x="267" y="10"/>
                    </a:moveTo>
                    <a:lnTo>
                      <a:pt x="208" y="10"/>
                    </a:lnTo>
                    <a:lnTo>
                      <a:pt x="230" y="11"/>
                    </a:lnTo>
                    <a:lnTo>
                      <a:pt x="252" y="15"/>
                    </a:lnTo>
                    <a:lnTo>
                      <a:pt x="310" y="38"/>
                    </a:lnTo>
                    <a:lnTo>
                      <a:pt x="358" y="77"/>
                    </a:lnTo>
                    <a:lnTo>
                      <a:pt x="392" y="131"/>
                    </a:lnTo>
                    <a:lnTo>
                      <a:pt x="395" y="139"/>
                    </a:lnTo>
                    <a:lnTo>
                      <a:pt x="393" y="133"/>
                    </a:lnTo>
                    <a:lnTo>
                      <a:pt x="360" y="75"/>
                    </a:lnTo>
                    <a:lnTo>
                      <a:pt x="314" y="32"/>
                    </a:lnTo>
                    <a:lnTo>
                      <a:pt x="277" y="13"/>
                    </a:lnTo>
                    <a:lnTo>
                      <a:pt x="267" y="1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49" name="Group 463"/>
            <p:cNvGrpSpPr>
              <a:grpSpLocks/>
            </p:cNvGrpSpPr>
            <p:nvPr/>
          </p:nvGrpSpPr>
          <p:grpSpPr bwMode="auto">
            <a:xfrm>
              <a:off x="1703" y="449"/>
              <a:ext cx="3" cy="20"/>
              <a:chOff x="1703" y="449"/>
              <a:chExt cx="3" cy="20"/>
            </a:xfrm>
          </p:grpSpPr>
          <p:sp>
            <p:nvSpPr>
              <p:cNvPr id="37818" name="Freeform 465"/>
              <p:cNvSpPr>
                <a:spLocks/>
              </p:cNvSpPr>
              <p:nvPr/>
            </p:nvSpPr>
            <p:spPr bwMode="auto">
              <a:xfrm>
                <a:off x="1703" y="449"/>
                <a:ext cx="3" cy="20"/>
              </a:xfrm>
              <a:custGeom>
                <a:avLst/>
                <a:gdLst>
                  <a:gd name="T0" fmla="+- 0 1703 1703"/>
                  <a:gd name="T1" fmla="*/ T0 w 3"/>
                  <a:gd name="T2" fmla="+- 0 449 449"/>
                  <a:gd name="T3" fmla="*/ 449 h 20"/>
                  <a:gd name="T4" fmla="+- 0 1703 1703"/>
                  <a:gd name="T5" fmla="*/ T4 w 3"/>
                  <a:gd name="T6" fmla="+- 0 456 449"/>
                  <a:gd name="T7" fmla="*/ 456 h 20"/>
                  <a:gd name="T8" fmla="+- 0 1704 1703"/>
                  <a:gd name="T9" fmla="*/ T8 w 3"/>
                  <a:gd name="T10" fmla="+- 0 463 449"/>
                  <a:gd name="T11" fmla="*/ 463 h 20"/>
                  <a:gd name="T12" fmla="+- 0 1705 1703"/>
                  <a:gd name="T13" fmla="*/ T12 w 3"/>
                  <a:gd name="T14" fmla="+- 0 469 449"/>
                  <a:gd name="T15" fmla="*/ 469 h 20"/>
                  <a:gd name="T16" fmla="+- 0 1704 1703"/>
                  <a:gd name="T17" fmla="*/ T16 w 3"/>
                  <a:gd name="T18" fmla="+- 0 462 449"/>
                  <a:gd name="T19" fmla="*/ 462 h 20"/>
                  <a:gd name="T20" fmla="+- 0 1703 1703"/>
                  <a:gd name="T21" fmla="*/ T20 w 3"/>
                  <a:gd name="T22" fmla="+- 0 456 449"/>
                  <a:gd name="T23" fmla="*/ 456 h 20"/>
                  <a:gd name="T24" fmla="+- 0 1703 1703"/>
                  <a:gd name="T25" fmla="*/ T24 w 3"/>
                  <a:gd name="T26" fmla="+- 0 449 449"/>
                  <a:gd name="T27" fmla="*/ 449 h 20"/>
                </a:gdLst>
                <a:ahLst/>
                <a:cxnLst>
                  <a:cxn ang="0">
                    <a:pos x="T1" y="T3"/>
                  </a:cxn>
                  <a:cxn ang="0">
                    <a:pos x="T5" y="T7"/>
                  </a:cxn>
                  <a:cxn ang="0">
                    <a:pos x="T9" y="T11"/>
                  </a:cxn>
                  <a:cxn ang="0">
                    <a:pos x="T13" y="T15"/>
                  </a:cxn>
                  <a:cxn ang="0">
                    <a:pos x="T17" y="T19"/>
                  </a:cxn>
                  <a:cxn ang="0">
                    <a:pos x="T21" y="T23"/>
                  </a:cxn>
                  <a:cxn ang="0">
                    <a:pos x="T25" y="T27"/>
                  </a:cxn>
                </a:cxnLst>
                <a:rect l="0" t="0" r="r" b="b"/>
                <a:pathLst>
                  <a:path w="3" h="20">
                    <a:moveTo>
                      <a:pt x="0" y="0"/>
                    </a:moveTo>
                    <a:lnTo>
                      <a:pt x="0" y="7"/>
                    </a:lnTo>
                    <a:lnTo>
                      <a:pt x="1" y="14"/>
                    </a:lnTo>
                    <a:lnTo>
                      <a:pt x="2" y="20"/>
                    </a:lnTo>
                    <a:lnTo>
                      <a:pt x="1" y="13"/>
                    </a:lnTo>
                    <a:lnTo>
                      <a:pt x="0" y="7"/>
                    </a:lnTo>
                    <a:lnTo>
                      <a:pt x="0"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19" name="Picture 464"/>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1703" y="449"/>
                <a:ext cx="3" cy="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50" name="Group 459"/>
            <p:cNvGrpSpPr>
              <a:grpSpLocks/>
            </p:cNvGrpSpPr>
            <p:nvPr/>
          </p:nvGrpSpPr>
          <p:grpSpPr bwMode="auto">
            <a:xfrm>
              <a:off x="1702" y="230"/>
              <a:ext cx="372" cy="204"/>
              <a:chOff x="1702" y="230"/>
              <a:chExt cx="372" cy="204"/>
            </a:xfrm>
          </p:grpSpPr>
          <p:sp>
            <p:nvSpPr>
              <p:cNvPr id="37815" name="Freeform 462"/>
              <p:cNvSpPr>
                <a:spLocks/>
              </p:cNvSpPr>
              <p:nvPr/>
            </p:nvSpPr>
            <p:spPr bwMode="auto">
              <a:xfrm>
                <a:off x="1702" y="230"/>
                <a:ext cx="372" cy="204"/>
              </a:xfrm>
              <a:custGeom>
                <a:avLst/>
                <a:gdLst>
                  <a:gd name="T0" fmla="+- 0 1903 1702"/>
                  <a:gd name="T1" fmla="*/ T0 w 372"/>
                  <a:gd name="T2" fmla="+- 0 230 230"/>
                  <a:gd name="T3" fmla="*/ 230 h 204"/>
                  <a:gd name="T4" fmla="+- 0 1836 1702"/>
                  <a:gd name="T5" fmla="*/ T4 w 372"/>
                  <a:gd name="T6" fmla="+- 0 241 230"/>
                  <a:gd name="T7" fmla="*/ 241 h 204"/>
                  <a:gd name="T8" fmla="+- 0 1778 1702"/>
                  <a:gd name="T9" fmla="*/ T8 w 372"/>
                  <a:gd name="T10" fmla="+- 0 273 230"/>
                  <a:gd name="T11" fmla="*/ 273 h 204"/>
                  <a:gd name="T12" fmla="+- 0 1735 1702"/>
                  <a:gd name="T13" fmla="*/ T12 w 372"/>
                  <a:gd name="T14" fmla="+- 0 320 230"/>
                  <a:gd name="T15" fmla="*/ 320 h 204"/>
                  <a:gd name="T16" fmla="+- 0 1708 1702"/>
                  <a:gd name="T17" fmla="*/ T16 w 372"/>
                  <a:gd name="T18" fmla="+- 0 381 230"/>
                  <a:gd name="T19" fmla="*/ 381 h 204"/>
                  <a:gd name="T20" fmla="+- 0 1702 1702"/>
                  <a:gd name="T21" fmla="*/ T20 w 372"/>
                  <a:gd name="T22" fmla="+- 0 426 230"/>
                  <a:gd name="T23" fmla="*/ 426 h 204"/>
                  <a:gd name="T24" fmla="+- 0 1702 1702"/>
                  <a:gd name="T25" fmla="*/ T24 w 372"/>
                  <a:gd name="T26" fmla="+- 0 434 230"/>
                  <a:gd name="T27" fmla="*/ 434 h 204"/>
                  <a:gd name="T28" fmla="+- 0 1704 1702"/>
                  <a:gd name="T29" fmla="*/ T28 w 372"/>
                  <a:gd name="T30" fmla="+- 0 410 230"/>
                  <a:gd name="T31" fmla="*/ 410 h 204"/>
                  <a:gd name="T32" fmla="+- 0 1708 1702"/>
                  <a:gd name="T33" fmla="*/ T32 w 372"/>
                  <a:gd name="T34" fmla="+- 0 388 230"/>
                  <a:gd name="T35" fmla="*/ 388 h 204"/>
                  <a:gd name="T36" fmla="+- 0 1733 1702"/>
                  <a:gd name="T37" fmla="*/ T36 w 372"/>
                  <a:gd name="T38" fmla="+- 0 327 230"/>
                  <a:gd name="T39" fmla="*/ 327 h 204"/>
                  <a:gd name="T40" fmla="+- 0 1776 1702"/>
                  <a:gd name="T41" fmla="*/ T40 w 372"/>
                  <a:gd name="T42" fmla="+- 0 278 230"/>
                  <a:gd name="T43" fmla="*/ 278 h 204"/>
                  <a:gd name="T44" fmla="+- 0 1833 1702"/>
                  <a:gd name="T45" fmla="*/ T44 w 372"/>
                  <a:gd name="T46" fmla="+- 0 246 230"/>
                  <a:gd name="T47" fmla="*/ 246 h 204"/>
                  <a:gd name="T48" fmla="+- 0 1899 1702"/>
                  <a:gd name="T49" fmla="*/ T48 w 372"/>
                  <a:gd name="T50" fmla="+- 0 234 230"/>
                  <a:gd name="T51" fmla="*/ 234 h 204"/>
                  <a:gd name="T52" fmla="+- 0 1938 1702"/>
                  <a:gd name="T53" fmla="*/ T52 w 372"/>
                  <a:gd name="T54" fmla="+- 0 234 230"/>
                  <a:gd name="T55" fmla="*/ 234 h 204"/>
                  <a:gd name="T56" fmla="+- 0 1925 1702"/>
                  <a:gd name="T57" fmla="*/ T56 w 372"/>
                  <a:gd name="T58" fmla="+- 0 232 230"/>
                  <a:gd name="T59" fmla="*/ 232 h 204"/>
                  <a:gd name="T60" fmla="+- 0 1903 1702"/>
                  <a:gd name="T61" fmla="*/ T60 w 372"/>
                  <a:gd name="T62" fmla="+- 0 230 230"/>
                  <a:gd name="T63" fmla="*/ 230 h 2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372" h="204">
                    <a:moveTo>
                      <a:pt x="201" y="0"/>
                    </a:moveTo>
                    <a:lnTo>
                      <a:pt x="134" y="11"/>
                    </a:lnTo>
                    <a:lnTo>
                      <a:pt x="76" y="43"/>
                    </a:lnTo>
                    <a:lnTo>
                      <a:pt x="33" y="90"/>
                    </a:lnTo>
                    <a:lnTo>
                      <a:pt x="6" y="151"/>
                    </a:lnTo>
                    <a:lnTo>
                      <a:pt x="0" y="196"/>
                    </a:lnTo>
                    <a:lnTo>
                      <a:pt x="0" y="204"/>
                    </a:lnTo>
                    <a:lnTo>
                      <a:pt x="2" y="180"/>
                    </a:lnTo>
                    <a:lnTo>
                      <a:pt x="6" y="158"/>
                    </a:lnTo>
                    <a:lnTo>
                      <a:pt x="31" y="97"/>
                    </a:lnTo>
                    <a:lnTo>
                      <a:pt x="74" y="48"/>
                    </a:lnTo>
                    <a:lnTo>
                      <a:pt x="131" y="16"/>
                    </a:lnTo>
                    <a:lnTo>
                      <a:pt x="197" y="4"/>
                    </a:lnTo>
                    <a:lnTo>
                      <a:pt x="236" y="4"/>
                    </a:lnTo>
                    <a:lnTo>
                      <a:pt x="223" y="2"/>
                    </a:lnTo>
                    <a:lnTo>
                      <a:pt x="201"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16" name="Freeform 461"/>
              <p:cNvSpPr>
                <a:spLocks/>
              </p:cNvSpPr>
              <p:nvPr/>
            </p:nvSpPr>
            <p:spPr bwMode="auto">
              <a:xfrm>
                <a:off x="1702" y="230"/>
                <a:ext cx="372" cy="204"/>
              </a:xfrm>
              <a:custGeom>
                <a:avLst/>
                <a:gdLst>
                  <a:gd name="T0" fmla="+- 0 1938 1702"/>
                  <a:gd name="T1" fmla="*/ T0 w 372"/>
                  <a:gd name="T2" fmla="+- 0 234 230"/>
                  <a:gd name="T3" fmla="*/ 234 h 204"/>
                  <a:gd name="T4" fmla="+- 0 1901 1702"/>
                  <a:gd name="T5" fmla="*/ T4 w 372"/>
                  <a:gd name="T6" fmla="+- 0 234 230"/>
                  <a:gd name="T7" fmla="*/ 234 h 204"/>
                  <a:gd name="T8" fmla="+- 0 1923 1702"/>
                  <a:gd name="T9" fmla="*/ T8 w 372"/>
                  <a:gd name="T10" fmla="+- 0 235 230"/>
                  <a:gd name="T11" fmla="*/ 235 h 204"/>
                  <a:gd name="T12" fmla="+- 0 1944 1702"/>
                  <a:gd name="T13" fmla="*/ T12 w 372"/>
                  <a:gd name="T14" fmla="+- 0 238 230"/>
                  <a:gd name="T15" fmla="*/ 238 h 204"/>
                  <a:gd name="T16" fmla="+- 0 2002 1702"/>
                  <a:gd name="T17" fmla="*/ T16 w 372"/>
                  <a:gd name="T18" fmla="+- 0 261 230"/>
                  <a:gd name="T19" fmla="*/ 261 h 204"/>
                  <a:gd name="T20" fmla="+- 0 2049 1702"/>
                  <a:gd name="T21" fmla="*/ T20 w 372"/>
                  <a:gd name="T22" fmla="+- 0 301 230"/>
                  <a:gd name="T23" fmla="*/ 301 h 204"/>
                  <a:gd name="T24" fmla="+- 0 2073 1702"/>
                  <a:gd name="T25" fmla="*/ T24 w 372"/>
                  <a:gd name="T26" fmla="+- 0 336 230"/>
                  <a:gd name="T27" fmla="*/ 336 h 204"/>
                  <a:gd name="T28" fmla="+- 0 2063 1702"/>
                  <a:gd name="T29" fmla="*/ T28 w 372"/>
                  <a:gd name="T30" fmla="+- 0 318 230"/>
                  <a:gd name="T31" fmla="*/ 318 h 204"/>
                  <a:gd name="T32" fmla="+- 0 2021 1702"/>
                  <a:gd name="T33" fmla="*/ T32 w 372"/>
                  <a:gd name="T34" fmla="+- 0 273 230"/>
                  <a:gd name="T35" fmla="*/ 273 h 204"/>
                  <a:gd name="T36" fmla="+- 0 1967 1702"/>
                  <a:gd name="T37" fmla="*/ T36 w 372"/>
                  <a:gd name="T38" fmla="+- 0 242 230"/>
                  <a:gd name="T39" fmla="*/ 242 h 204"/>
                  <a:gd name="T40" fmla="+- 0 1946 1702"/>
                  <a:gd name="T41" fmla="*/ T40 w 372"/>
                  <a:gd name="T42" fmla="+- 0 236 230"/>
                  <a:gd name="T43" fmla="*/ 236 h 204"/>
                  <a:gd name="T44" fmla="+- 0 1938 1702"/>
                  <a:gd name="T45" fmla="*/ T44 w 372"/>
                  <a:gd name="T46" fmla="+- 0 234 230"/>
                  <a:gd name="T47" fmla="*/ 234 h 2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372" h="204">
                    <a:moveTo>
                      <a:pt x="236" y="4"/>
                    </a:moveTo>
                    <a:lnTo>
                      <a:pt x="199" y="4"/>
                    </a:lnTo>
                    <a:lnTo>
                      <a:pt x="221" y="5"/>
                    </a:lnTo>
                    <a:lnTo>
                      <a:pt x="242" y="8"/>
                    </a:lnTo>
                    <a:lnTo>
                      <a:pt x="300" y="31"/>
                    </a:lnTo>
                    <a:lnTo>
                      <a:pt x="347" y="71"/>
                    </a:lnTo>
                    <a:lnTo>
                      <a:pt x="371" y="106"/>
                    </a:lnTo>
                    <a:lnTo>
                      <a:pt x="361" y="88"/>
                    </a:lnTo>
                    <a:lnTo>
                      <a:pt x="319" y="43"/>
                    </a:lnTo>
                    <a:lnTo>
                      <a:pt x="265" y="12"/>
                    </a:lnTo>
                    <a:lnTo>
                      <a:pt x="244" y="6"/>
                    </a:lnTo>
                    <a:lnTo>
                      <a:pt x="236" y="4"/>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17" name="Picture 460"/>
              <p:cNvPicPr>
                <a:picLocks noChangeAspect="1" noChangeArrowheads="1"/>
              </p:cNvPicPr>
              <p:nvPr/>
            </p:nvPicPr>
            <p:blipFill>
              <a:blip r:embed="rId81" cstate="print">
                <a:extLst>
                  <a:ext uri="{28A0092B-C50C-407E-A947-70E740481C1C}">
                    <a14:useLocalDpi xmlns:a14="http://schemas.microsoft.com/office/drawing/2010/main" val="0"/>
                  </a:ext>
                </a:extLst>
              </a:blip>
              <a:srcRect/>
              <a:stretch>
                <a:fillRect/>
              </a:stretch>
            </p:blipFill>
            <p:spPr bwMode="auto">
              <a:xfrm>
                <a:off x="1702" y="231"/>
                <a:ext cx="371" cy="1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51" name="Group 453"/>
            <p:cNvGrpSpPr>
              <a:grpSpLocks/>
            </p:cNvGrpSpPr>
            <p:nvPr/>
          </p:nvGrpSpPr>
          <p:grpSpPr bwMode="auto">
            <a:xfrm>
              <a:off x="1712" y="383"/>
              <a:ext cx="384" cy="250"/>
              <a:chOff x="1712" y="383"/>
              <a:chExt cx="384" cy="250"/>
            </a:xfrm>
          </p:grpSpPr>
          <p:sp>
            <p:nvSpPr>
              <p:cNvPr id="37810" name="Freeform 458"/>
              <p:cNvSpPr>
                <a:spLocks/>
              </p:cNvSpPr>
              <p:nvPr/>
            </p:nvSpPr>
            <p:spPr bwMode="auto">
              <a:xfrm>
                <a:off x="1712" y="383"/>
                <a:ext cx="384" cy="250"/>
              </a:xfrm>
              <a:custGeom>
                <a:avLst/>
                <a:gdLst>
                  <a:gd name="T0" fmla="+- 0 1882 1712"/>
                  <a:gd name="T1" fmla="*/ T0 w 384"/>
                  <a:gd name="T2" fmla="+- 0 403 383"/>
                  <a:gd name="T3" fmla="*/ 403 h 250"/>
                  <a:gd name="T4" fmla="+- 0 1817 1712"/>
                  <a:gd name="T5" fmla="*/ T4 w 384"/>
                  <a:gd name="T6" fmla="+- 0 423 383"/>
                  <a:gd name="T7" fmla="*/ 423 h 250"/>
                  <a:gd name="T8" fmla="+- 0 1751 1712"/>
                  <a:gd name="T9" fmla="*/ T8 w 384"/>
                  <a:gd name="T10" fmla="+- 0 456 383"/>
                  <a:gd name="T11" fmla="*/ 456 h 250"/>
                  <a:gd name="T12" fmla="+- 0 1712 1712"/>
                  <a:gd name="T13" fmla="*/ T12 w 384"/>
                  <a:gd name="T14" fmla="+- 0 488 383"/>
                  <a:gd name="T15" fmla="*/ 488 h 250"/>
                  <a:gd name="T16" fmla="+- 0 1719 1712"/>
                  <a:gd name="T17" fmla="*/ T16 w 384"/>
                  <a:gd name="T18" fmla="+- 0 509 383"/>
                  <a:gd name="T19" fmla="*/ 509 h 250"/>
                  <a:gd name="T20" fmla="+- 0 1752 1712"/>
                  <a:gd name="T21" fmla="*/ T20 w 384"/>
                  <a:gd name="T22" fmla="+- 0 564 383"/>
                  <a:gd name="T23" fmla="*/ 564 h 250"/>
                  <a:gd name="T24" fmla="+- 0 1800 1712"/>
                  <a:gd name="T25" fmla="*/ T24 w 384"/>
                  <a:gd name="T26" fmla="+- 0 605 383"/>
                  <a:gd name="T27" fmla="*/ 605 h 250"/>
                  <a:gd name="T28" fmla="+- 0 1859 1712"/>
                  <a:gd name="T29" fmla="*/ T28 w 384"/>
                  <a:gd name="T30" fmla="+- 0 629 383"/>
                  <a:gd name="T31" fmla="*/ 629 h 250"/>
                  <a:gd name="T32" fmla="+- 0 1881 1712"/>
                  <a:gd name="T33" fmla="*/ T32 w 384"/>
                  <a:gd name="T34" fmla="+- 0 632 383"/>
                  <a:gd name="T35" fmla="*/ 632 h 250"/>
                  <a:gd name="T36" fmla="+- 0 1906 1712"/>
                  <a:gd name="T37" fmla="*/ T36 w 384"/>
                  <a:gd name="T38" fmla="+- 0 631 383"/>
                  <a:gd name="T39" fmla="*/ 631 h 250"/>
                  <a:gd name="T40" fmla="+- 0 1975 1712"/>
                  <a:gd name="T41" fmla="*/ T40 w 384"/>
                  <a:gd name="T42" fmla="+- 0 614 383"/>
                  <a:gd name="T43" fmla="*/ 614 h 250"/>
                  <a:gd name="T44" fmla="+- 0 2030 1712"/>
                  <a:gd name="T45" fmla="*/ T44 w 384"/>
                  <a:gd name="T46" fmla="+- 0 579 383"/>
                  <a:gd name="T47" fmla="*/ 579 h 250"/>
                  <a:gd name="T48" fmla="+- 0 2071 1712"/>
                  <a:gd name="T49" fmla="*/ T48 w 384"/>
                  <a:gd name="T50" fmla="+- 0 530 383"/>
                  <a:gd name="T51" fmla="*/ 530 h 250"/>
                  <a:gd name="T52" fmla="+- 0 2093 1712"/>
                  <a:gd name="T53" fmla="*/ T52 w 384"/>
                  <a:gd name="T54" fmla="+- 0 471 383"/>
                  <a:gd name="T55" fmla="*/ 471 h 250"/>
                  <a:gd name="T56" fmla="+- 0 2096 1712"/>
                  <a:gd name="T57" fmla="*/ T56 w 384"/>
                  <a:gd name="T58" fmla="+- 0 451 383"/>
                  <a:gd name="T59" fmla="*/ 451 h 250"/>
                  <a:gd name="T60" fmla="+- 0 1889 1712"/>
                  <a:gd name="T61" fmla="*/ T60 w 384"/>
                  <a:gd name="T62" fmla="+- 0 451 383"/>
                  <a:gd name="T63" fmla="*/ 451 h 250"/>
                  <a:gd name="T64" fmla="+- 0 1885 1712"/>
                  <a:gd name="T65" fmla="*/ T64 w 384"/>
                  <a:gd name="T66" fmla="+- 0 447 383"/>
                  <a:gd name="T67" fmla="*/ 447 h 250"/>
                  <a:gd name="T68" fmla="+- 0 1883 1712"/>
                  <a:gd name="T69" fmla="*/ T68 w 384"/>
                  <a:gd name="T70" fmla="+- 0 443 383"/>
                  <a:gd name="T71" fmla="*/ 443 h 250"/>
                  <a:gd name="T72" fmla="+- 0 1879 1712"/>
                  <a:gd name="T73" fmla="*/ T72 w 384"/>
                  <a:gd name="T74" fmla="+- 0 441 383"/>
                  <a:gd name="T75" fmla="*/ 441 h 250"/>
                  <a:gd name="T76" fmla="+- 0 1877 1712"/>
                  <a:gd name="T77" fmla="*/ T76 w 384"/>
                  <a:gd name="T78" fmla="+- 0 436 383"/>
                  <a:gd name="T79" fmla="*/ 436 h 250"/>
                  <a:gd name="T80" fmla="+- 0 1877 1712"/>
                  <a:gd name="T81" fmla="*/ T80 w 384"/>
                  <a:gd name="T82" fmla="+- 0 427 383"/>
                  <a:gd name="T83" fmla="*/ 427 h 250"/>
                  <a:gd name="T84" fmla="+- 0 1879 1712"/>
                  <a:gd name="T85" fmla="*/ T84 w 384"/>
                  <a:gd name="T86" fmla="+- 0 423 383"/>
                  <a:gd name="T87" fmla="*/ 423 h 250"/>
                  <a:gd name="T88" fmla="+- 0 1882 1712"/>
                  <a:gd name="T89" fmla="*/ T88 w 384"/>
                  <a:gd name="T90" fmla="+- 0 421 383"/>
                  <a:gd name="T91" fmla="*/ 421 h 250"/>
                  <a:gd name="T92" fmla="+- 0 1882 1712"/>
                  <a:gd name="T93" fmla="*/ T92 w 384"/>
                  <a:gd name="T94" fmla="+- 0 403 383"/>
                  <a:gd name="T95" fmla="*/ 403 h 25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384" h="250">
                    <a:moveTo>
                      <a:pt x="170" y="20"/>
                    </a:moveTo>
                    <a:lnTo>
                      <a:pt x="105" y="40"/>
                    </a:lnTo>
                    <a:lnTo>
                      <a:pt x="39" y="73"/>
                    </a:lnTo>
                    <a:lnTo>
                      <a:pt x="0" y="105"/>
                    </a:lnTo>
                    <a:lnTo>
                      <a:pt x="7" y="126"/>
                    </a:lnTo>
                    <a:lnTo>
                      <a:pt x="40" y="181"/>
                    </a:lnTo>
                    <a:lnTo>
                      <a:pt x="88" y="222"/>
                    </a:lnTo>
                    <a:lnTo>
                      <a:pt x="147" y="246"/>
                    </a:lnTo>
                    <a:lnTo>
                      <a:pt x="169" y="249"/>
                    </a:lnTo>
                    <a:lnTo>
                      <a:pt x="194" y="248"/>
                    </a:lnTo>
                    <a:lnTo>
                      <a:pt x="263" y="231"/>
                    </a:lnTo>
                    <a:lnTo>
                      <a:pt x="318" y="196"/>
                    </a:lnTo>
                    <a:lnTo>
                      <a:pt x="359" y="147"/>
                    </a:lnTo>
                    <a:lnTo>
                      <a:pt x="381" y="88"/>
                    </a:lnTo>
                    <a:lnTo>
                      <a:pt x="384" y="68"/>
                    </a:lnTo>
                    <a:lnTo>
                      <a:pt x="177" y="68"/>
                    </a:lnTo>
                    <a:lnTo>
                      <a:pt x="173" y="64"/>
                    </a:lnTo>
                    <a:lnTo>
                      <a:pt x="171" y="60"/>
                    </a:lnTo>
                    <a:lnTo>
                      <a:pt x="167" y="58"/>
                    </a:lnTo>
                    <a:lnTo>
                      <a:pt x="165" y="53"/>
                    </a:lnTo>
                    <a:lnTo>
                      <a:pt x="165" y="44"/>
                    </a:lnTo>
                    <a:lnTo>
                      <a:pt x="167" y="40"/>
                    </a:lnTo>
                    <a:lnTo>
                      <a:pt x="170" y="38"/>
                    </a:lnTo>
                    <a:lnTo>
                      <a:pt x="170" y="2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11" name="Freeform 457"/>
              <p:cNvSpPr>
                <a:spLocks/>
              </p:cNvSpPr>
              <p:nvPr/>
            </p:nvSpPr>
            <p:spPr bwMode="auto">
              <a:xfrm>
                <a:off x="1712" y="383"/>
                <a:ext cx="384" cy="250"/>
              </a:xfrm>
              <a:custGeom>
                <a:avLst/>
                <a:gdLst>
                  <a:gd name="T0" fmla="+- 0 2060 1712"/>
                  <a:gd name="T1" fmla="*/ T0 w 384"/>
                  <a:gd name="T2" fmla="+- 0 383 383"/>
                  <a:gd name="T3" fmla="*/ 383 h 250"/>
                  <a:gd name="T4" fmla="+- 0 2000 1712"/>
                  <a:gd name="T5" fmla="*/ T4 w 384"/>
                  <a:gd name="T6" fmla="+- 0 385 383"/>
                  <a:gd name="T7" fmla="*/ 385 h 250"/>
                  <a:gd name="T8" fmla="+- 0 1920 1712"/>
                  <a:gd name="T9" fmla="*/ T8 w 384"/>
                  <a:gd name="T10" fmla="+- 0 395 383"/>
                  <a:gd name="T11" fmla="*/ 395 h 250"/>
                  <a:gd name="T12" fmla="+- 0 1898 1712"/>
                  <a:gd name="T13" fmla="*/ T12 w 384"/>
                  <a:gd name="T14" fmla="+- 0 424 383"/>
                  <a:gd name="T15" fmla="*/ 424 h 250"/>
                  <a:gd name="T16" fmla="+- 0 1899 1712"/>
                  <a:gd name="T17" fmla="*/ T16 w 384"/>
                  <a:gd name="T18" fmla="+- 0 426 383"/>
                  <a:gd name="T19" fmla="*/ 426 h 250"/>
                  <a:gd name="T20" fmla="+- 0 2045 1712"/>
                  <a:gd name="T21" fmla="*/ T20 w 384"/>
                  <a:gd name="T22" fmla="+- 0 426 383"/>
                  <a:gd name="T23" fmla="*/ 426 h 250"/>
                  <a:gd name="T24" fmla="+- 0 2045 1712"/>
                  <a:gd name="T25" fmla="*/ T24 w 384"/>
                  <a:gd name="T26" fmla="+- 0 432 383"/>
                  <a:gd name="T27" fmla="*/ 432 h 250"/>
                  <a:gd name="T28" fmla="+- 0 2052 1712"/>
                  <a:gd name="T29" fmla="*/ T28 w 384"/>
                  <a:gd name="T30" fmla="+- 0 432 383"/>
                  <a:gd name="T31" fmla="*/ 432 h 250"/>
                  <a:gd name="T32" fmla="+- 0 2052 1712"/>
                  <a:gd name="T33" fmla="*/ T32 w 384"/>
                  <a:gd name="T34" fmla="+- 0 445 383"/>
                  <a:gd name="T35" fmla="*/ 445 h 250"/>
                  <a:gd name="T36" fmla="+- 0 1904 1712"/>
                  <a:gd name="T37" fmla="*/ T36 w 384"/>
                  <a:gd name="T38" fmla="+- 0 445 383"/>
                  <a:gd name="T39" fmla="*/ 445 h 250"/>
                  <a:gd name="T40" fmla="+- 0 1902 1712"/>
                  <a:gd name="T41" fmla="*/ T40 w 384"/>
                  <a:gd name="T42" fmla="+- 0 448 383"/>
                  <a:gd name="T43" fmla="*/ 448 h 250"/>
                  <a:gd name="T44" fmla="+- 0 1898 1712"/>
                  <a:gd name="T45" fmla="*/ T44 w 384"/>
                  <a:gd name="T46" fmla="+- 0 451 383"/>
                  <a:gd name="T47" fmla="*/ 451 h 250"/>
                  <a:gd name="T48" fmla="+- 0 2096 1712"/>
                  <a:gd name="T49" fmla="*/ T48 w 384"/>
                  <a:gd name="T50" fmla="+- 0 451 383"/>
                  <a:gd name="T51" fmla="*/ 451 h 250"/>
                  <a:gd name="T52" fmla="+- 0 2096 1712"/>
                  <a:gd name="T53" fmla="*/ T52 w 384"/>
                  <a:gd name="T54" fmla="+- 0 449 383"/>
                  <a:gd name="T55" fmla="*/ 449 h 250"/>
                  <a:gd name="T56" fmla="+- 0 2096 1712"/>
                  <a:gd name="T57" fmla="*/ T56 w 384"/>
                  <a:gd name="T58" fmla="+- 0 421 383"/>
                  <a:gd name="T59" fmla="*/ 421 h 250"/>
                  <a:gd name="T60" fmla="+- 0 2074 1712"/>
                  <a:gd name="T61" fmla="*/ T60 w 384"/>
                  <a:gd name="T62" fmla="+- 0 383 383"/>
                  <a:gd name="T63" fmla="*/ 383 h 250"/>
                  <a:gd name="T64" fmla="+- 0 2060 1712"/>
                  <a:gd name="T65" fmla="*/ T64 w 384"/>
                  <a:gd name="T66" fmla="+- 0 383 383"/>
                  <a:gd name="T67" fmla="*/ 383 h 25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384" h="250">
                    <a:moveTo>
                      <a:pt x="348" y="0"/>
                    </a:moveTo>
                    <a:lnTo>
                      <a:pt x="288" y="2"/>
                    </a:lnTo>
                    <a:lnTo>
                      <a:pt x="208" y="12"/>
                    </a:lnTo>
                    <a:lnTo>
                      <a:pt x="186" y="41"/>
                    </a:lnTo>
                    <a:lnTo>
                      <a:pt x="187" y="43"/>
                    </a:lnTo>
                    <a:lnTo>
                      <a:pt x="333" y="43"/>
                    </a:lnTo>
                    <a:lnTo>
                      <a:pt x="333" y="49"/>
                    </a:lnTo>
                    <a:lnTo>
                      <a:pt x="340" y="49"/>
                    </a:lnTo>
                    <a:lnTo>
                      <a:pt x="340" y="62"/>
                    </a:lnTo>
                    <a:lnTo>
                      <a:pt x="192" y="62"/>
                    </a:lnTo>
                    <a:lnTo>
                      <a:pt x="190" y="65"/>
                    </a:lnTo>
                    <a:lnTo>
                      <a:pt x="186" y="68"/>
                    </a:lnTo>
                    <a:lnTo>
                      <a:pt x="384" y="68"/>
                    </a:lnTo>
                    <a:lnTo>
                      <a:pt x="384" y="66"/>
                    </a:lnTo>
                    <a:lnTo>
                      <a:pt x="384" y="38"/>
                    </a:lnTo>
                    <a:lnTo>
                      <a:pt x="362" y="0"/>
                    </a:lnTo>
                    <a:lnTo>
                      <a:pt x="348"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12" name="Picture 456"/>
              <p:cNvPicPr>
                <a:picLocks noChangeAspect="1" noChangeArrowheads="1"/>
              </p:cNvPicPr>
              <p:nvPr/>
            </p:nvPicPr>
            <p:blipFill>
              <a:blip r:embed="rId82" cstate="print">
                <a:extLst>
                  <a:ext uri="{28A0092B-C50C-407E-A947-70E740481C1C}">
                    <a14:useLocalDpi xmlns:a14="http://schemas.microsoft.com/office/drawing/2010/main" val="0"/>
                  </a:ext>
                </a:extLst>
              </a:blip>
              <a:srcRect/>
              <a:stretch>
                <a:fillRect/>
              </a:stretch>
            </p:blipFill>
            <p:spPr bwMode="auto">
              <a:xfrm>
                <a:off x="1717" y="383"/>
                <a:ext cx="379" cy="249"/>
              </a:xfrm>
              <a:prstGeom prst="rect">
                <a:avLst/>
              </a:prstGeom>
              <a:noFill/>
              <a:extLst>
                <a:ext uri="{909E8E84-426E-40DD-AFC4-6F175D3DCCD1}">
                  <a14:hiddenFill xmlns:a14="http://schemas.microsoft.com/office/drawing/2010/main">
                    <a:solidFill>
                      <a:srgbClr val="FFFFFF"/>
                    </a:solidFill>
                  </a14:hiddenFill>
                </a:ext>
              </a:extLst>
            </p:spPr>
          </p:pic>
          <p:pic>
            <p:nvPicPr>
              <p:cNvPr id="37813" name="Picture 455"/>
              <p:cNvPicPr>
                <a:picLocks noChangeAspect="1" noChangeArrowheads="1"/>
              </p:cNvPicPr>
              <p:nvPr/>
            </p:nvPicPr>
            <p:blipFill>
              <a:blip r:embed="rId83">
                <a:extLst>
                  <a:ext uri="{28A0092B-C50C-407E-A947-70E740481C1C}">
                    <a14:useLocalDpi xmlns:a14="http://schemas.microsoft.com/office/drawing/2010/main" val="0"/>
                  </a:ext>
                </a:extLst>
              </a:blip>
              <a:srcRect/>
              <a:stretch>
                <a:fillRect/>
              </a:stretch>
            </p:blipFill>
            <p:spPr bwMode="auto">
              <a:xfrm>
                <a:off x="1705" y="469"/>
                <a:ext cx="5" cy="23"/>
              </a:xfrm>
              <a:prstGeom prst="rect">
                <a:avLst/>
              </a:prstGeom>
              <a:noFill/>
              <a:extLst>
                <a:ext uri="{909E8E84-426E-40DD-AFC4-6F175D3DCCD1}">
                  <a14:hiddenFill xmlns:a14="http://schemas.microsoft.com/office/drawing/2010/main">
                    <a:solidFill>
                      <a:srgbClr val="FFFFFF"/>
                    </a:solidFill>
                  </a14:hiddenFill>
                </a:ext>
              </a:extLst>
            </p:spPr>
          </p:pic>
          <p:pic>
            <p:nvPicPr>
              <p:cNvPr id="37814" name="Picture 454"/>
              <p:cNvPicPr>
                <a:picLocks noChangeAspect="1" noChangeArrowheads="1"/>
              </p:cNvPicPr>
              <p:nvPr/>
            </p:nvPicPr>
            <p:blipFill>
              <a:blip r:embed="rId84" cstate="print">
                <a:extLst>
                  <a:ext uri="{28A0092B-C50C-407E-A947-70E740481C1C}">
                    <a14:useLocalDpi xmlns:a14="http://schemas.microsoft.com/office/drawing/2010/main" val="0"/>
                  </a:ext>
                </a:extLst>
              </a:blip>
              <a:srcRect/>
              <a:stretch>
                <a:fillRect/>
              </a:stretch>
            </p:blipFill>
            <p:spPr bwMode="auto">
              <a:xfrm>
                <a:off x="2078" y="346"/>
                <a:ext cx="15" cy="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52" name="Group 451"/>
            <p:cNvGrpSpPr>
              <a:grpSpLocks/>
            </p:cNvGrpSpPr>
            <p:nvPr/>
          </p:nvGrpSpPr>
          <p:grpSpPr bwMode="auto">
            <a:xfrm>
              <a:off x="1702" y="441"/>
              <a:ext cx="2" cy="2"/>
              <a:chOff x="1702" y="441"/>
              <a:chExt cx="2" cy="2"/>
            </a:xfrm>
          </p:grpSpPr>
          <p:sp>
            <p:nvSpPr>
              <p:cNvPr id="37809" name="Freeform 452"/>
              <p:cNvSpPr>
                <a:spLocks/>
              </p:cNvSpPr>
              <p:nvPr/>
            </p:nvSpPr>
            <p:spPr bwMode="auto">
              <a:xfrm>
                <a:off x="1702" y="441"/>
                <a:ext cx="2" cy="2"/>
              </a:xfrm>
              <a:custGeom>
                <a:avLst/>
                <a:gdLst>
                  <a:gd name="T0" fmla="+- 0 1702 1702"/>
                  <a:gd name="T1" fmla="*/ T0 w 1"/>
                  <a:gd name="T2" fmla="+- 0 1703 1702"/>
                  <a:gd name="T3" fmla="*/ T2 w 1"/>
                </a:gdLst>
                <a:ahLst/>
                <a:cxnLst>
                  <a:cxn ang="0">
                    <a:pos x="T1" y="0"/>
                  </a:cxn>
                  <a:cxn ang="0">
                    <a:pos x="T3" y="0"/>
                  </a:cxn>
                </a:cxnLst>
                <a:rect l="0" t="0" r="r" b="b"/>
                <a:pathLst>
                  <a:path w="1">
                    <a:moveTo>
                      <a:pt x="0" y="0"/>
                    </a:moveTo>
                    <a:lnTo>
                      <a:pt x="1" y="0"/>
                    </a:lnTo>
                  </a:path>
                </a:pathLst>
              </a:custGeom>
              <a:noFill/>
              <a:ln w="10008">
                <a:solidFill>
                  <a:srgbClr val="8EAFB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3" name="Group 444"/>
            <p:cNvGrpSpPr>
              <a:grpSpLocks/>
            </p:cNvGrpSpPr>
            <p:nvPr/>
          </p:nvGrpSpPr>
          <p:grpSpPr bwMode="auto">
            <a:xfrm>
              <a:off x="1702" y="234"/>
              <a:ext cx="385" cy="257"/>
              <a:chOff x="1702" y="234"/>
              <a:chExt cx="385" cy="257"/>
            </a:xfrm>
          </p:grpSpPr>
          <p:sp>
            <p:nvSpPr>
              <p:cNvPr id="37803" name="Freeform 450"/>
              <p:cNvSpPr>
                <a:spLocks/>
              </p:cNvSpPr>
              <p:nvPr/>
            </p:nvSpPr>
            <p:spPr bwMode="auto">
              <a:xfrm>
                <a:off x="1702" y="234"/>
                <a:ext cx="385" cy="257"/>
              </a:xfrm>
              <a:custGeom>
                <a:avLst/>
                <a:gdLst>
                  <a:gd name="T0" fmla="+- 0 1910 1702"/>
                  <a:gd name="T1" fmla="*/ T0 w 385"/>
                  <a:gd name="T2" fmla="+- 0 234 234"/>
                  <a:gd name="T3" fmla="*/ 234 h 257"/>
                  <a:gd name="T4" fmla="+- 0 1841 1702"/>
                  <a:gd name="T5" fmla="*/ T4 w 385"/>
                  <a:gd name="T6" fmla="+- 0 245 234"/>
                  <a:gd name="T7" fmla="*/ 245 h 257"/>
                  <a:gd name="T8" fmla="+- 0 1782 1702"/>
                  <a:gd name="T9" fmla="*/ T8 w 385"/>
                  <a:gd name="T10" fmla="+- 0 275 234"/>
                  <a:gd name="T11" fmla="*/ 275 h 257"/>
                  <a:gd name="T12" fmla="+- 0 1737 1702"/>
                  <a:gd name="T13" fmla="*/ T12 w 385"/>
                  <a:gd name="T14" fmla="+- 0 322 234"/>
                  <a:gd name="T15" fmla="*/ 322 h 257"/>
                  <a:gd name="T16" fmla="+- 0 1710 1702"/>
                  <a:gd name="T17" fmla="*/ T16 w 385"/>
                  <a:gd name="T18" fmla="+- 0 380 234"/>
                  <a:gd name="T19" fmla="*/ 380 h 257"/>
                  <a:gd name="T20" fmla="+- 0 1702 1702"/>
                  <a:gd name="T21" fmla="*/ T20 w 385"/>
                  <a:gd name="T22" fmla="+- 0 441 234"/>
                  <a:gd name="T23" fmla="*/ 441 h 257"/>
                  <a:gd name="T24" fmla="+- 0 1702 1702"/>
                  <a:gd name="T25" fmla="*/ T24 w 385"/>
                  <a:gd name="T26" fmla="+- 0 444 234"/>
                  <a:gd name="T27" fmla="*/ 444 h 257"/>
                  <a:gd name="T28" fmla="+- 0 1711 1702"/>
                  <a:gd name="T29" fmla="*/ T28 w 385"/>
                  <a:gd name="T30" fmla="+- 0 490 234"/>
                  <a:gd name="T31" fmla="*/ 490 h 257"/>
                  <a:gd name="T32" fmla="+- 0 1714 1702"/>
                  <a:gd name="T33" fmla="*/ T32 w 385"/>
                  <a:gd name="T34" fmla="+- 0 486 234"/>
                  <a:gd name="T35" fmla="*/ 486 h 257"/>
                  <a:gd name="T36" fmla="+- 0 1720 1702"/>
                  <a:gd name="T37" fmla="*/ T36 w 385"/>
                  <a:gd name="T38" fmla="+- 0 480 234"/>
                  <a:gd name="T39" fmla="*/ 480 h 257"/>
                  <a:gd name="T40" fmla="+- 0 1776 1702"/>
                  <a:gd name="T41" fmla="*/ T40 w 385"/>
                  <a:gd name="T42" fmla="+- 0 441 234"/>
                  <a:gd name="T43" fmla="*/ 441 h 257"/>
                  <a:gd name="T44" fmla="+- 0 1859 1702"/>
                  <a:gd name="T45" fmla="*/ T44 w 385"/>
                  <a:gd name="T46" fmla="+- 0 409 234"/>
                  <a:gd name="T47" fmla="*/ 409 h 257"/>
                  <a:gd name="T48" fmla="+- 0 1882 1702"/>
                  <a:gd name="T49" fmla="*/ T48 w 385"/>
                  <a:gd name="T50" fmla="+- 0 403 234"/>
                  <a:gd name="T51" fmla="*/ 403 h 257"/>
                  <a:gd name="T52" fmla="+- 0 1882 1702"/>
                  <a:gd name="T53" fmla="*/ T52 w 385"/>
                  <a:gd name="T54" fmla="+- 0 247 234"/>
                  <a:gd name="T55" fmla="*/ 247 h 257"/>
                  <a:gd name="T56" fmla="+- 0 1972 1702"/>
                  <a:gd name="T57" fmla="*/ T56 w 385"/>
                  <a:gd name="T58" fmla="+- 0 247 234"/>
                  <a:gd name="T59" fmla="*/ 247 h 257"/>
                  <a:gd name="T60" fmla="+- 0 1971 1702"/>
                  <a:gd name="T61" fmla="*/ T60 w 385"/>
                  <a:gd name="T62" fmla="+- 0 246 234"/>
                  <a:gd name="T63" fmla="*/ 246 h 257"/>
                  <a:gd name="T64" fmla="+- 0 1951 1702"/>
                  <a:gd name="T65" fmla="*/ T64 w 385"/>
                  <a:gd name="T66" fmla="+- 0 240 234"/>
                  <a:gd name="T67" fmla="*/ 240 h 257"/>
                  <a:gd name="T68" fmla="+- 0 1931 1702"/>
                  <a:gd name="T69" fmla="*/ T68 w 385"/>
                  <a:gd name="T70" fmla="+- 0 236 234"/>
                  <a:gd name="T71" fmla="*/ 236 h 257"/>
                  <a:gd name="T72" fmla="+- 0 1910 1702"/>
                  <a:gd name="T73" fmla="*/ T72 w 385"/>
                  <a:gd name="T74" fmla="+- 0 234 234"/>
                  <a:gd name="T75" fmla="*/ 234 h 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385" h="257">
                    <a:moveTo>
                      <a:pt x="208" y="0"/>
                    </a:moveTo>
                    <a:lnTo>
                      <a:pt x="139" y="11"/>
                    </a:lnTo>
                    <a:lnTo>
                      <a:pt x="80" y="41"/>
                    </a:lnTo>
                    <a:lnTo>
                      <a:pt x="35" y="88"/>
                    </a:lnTo>
                    <a:lnTo>
                      <a:pt x="8" y="146"/>
                    </a:lnTo>
                    <a:lnTo>
                      <a:pt x="0" y="207"/>
                    </a:lnTo>
                    <a:lnTo>
                      <a:pt x="0" y="210"/>
                    </a:lnTo>
                    <a:lnTo>
                      <a:pt x="9" y="256"/>
                    </a:lnTo>
                    <a:lnTo>
                      <a:pt x="12" y="252"/>
                    </a:lnTo>
                    <a:lnTo>
                      <a:pt x="18" y="246"/>
                    </a:lnTo>
                    <a:lnTo>
                      <a:pt x="74" y="207"/>
                    </a:lnTo>
                    <a:lnTo>
                      <a:pt x="157" y="175"/>
                    </a:lnTo>
                    <a:lnTo>
                      <a:pt x="180" y="169"/>
                    </a:lnTo>
                    <a:lnTo>
                      <a:pt x="180" y="13"/>
                    </a:lnTo>
                    <a:lnTo>
                      <a:pt x="270" y="13"/>
                    </a:lnTo>
                    <a:lnTo>
                      <a:pt x="269" y="12"/>
                    </a:lnTo>
                    <a:lnTo>
                      <a:pt x="249" y="6"/>
                    </a:lnTo>
                    <a:lnTo>
                      <a:pt x="229" y="2"/>
                    </a:lnTo>
                    <a:lnTo>
                      <a:pt x="208"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04" name="Freeform 449"/>
              <p:cNvSpPr>
                <a:spLocks/>
              </p:cNvSpPr>
              <p:nvPr/>
            </p:nvSpPr>
            <p:spPr bwMode="auto">
              <a:xfrm>
                <a:off x="1702" y="234"/>
                <a:ext cx="385" cy="257"/>
              </a:xfrm>
              <a:custGeom>
                <a:avLst/>
                <a:gdLst>
                  <a:gd name="T0" fmla="+- 0 1972 1702"/>
                  <a:gd name="T1" fmla="*/ T0 w 385"/>
                  <a:gd name="T2" fmla="+- 0 247 234"/>
                  <a:gd name="T3" fmla="*/ 247 h 257"/>
                  <a:gd name="T4" fmla="+- 0 1893 1702"/>
                  <a:gd name="T5" fmla="*/ T4 w 385"/>
                  <a:gd name="T6" fmla="+- 0 247 234"/>
                  <a:gd name="T7" fmla="*/ 247 h 257"/>
                  <a:gd name="T8" fmla="+- 0 1893 1702"/>
                  <a:gd name="T9" fmla="*/ T8 w 385"/>
                  <a:gd name="T10" fmla="+- 0 253 234"/>
                  <a:gd name="T11" fmla="*/ 253 h 257"/>
                  <a:gd name="T12" fmla="+- 0 1898 1702"/>
                  <a:gd name="T13" fmla="*/ T12 w 385"/>
                  <a:gd name="T14" fmla="+- 0 253 234"/>
                  <a:gd name="T15" fmla="*/ 253 h 257"/>
                  <a:gd name="T16" fmla="+- 0 1898 1702"/>
                  <a:gd name="T17" fmla="*/ T16 w 385"/>
                  <a:gd name="T18" fmla="+- 0 399 234"/>
                  <a:gd name="T19" fmla="*/ 399 h 257"/>
                  <a:gd name="T20" fmla="+- 0 1981 1702"/>
                  <a:gd name="T21" fmla="*/ T20 w 385"/>
                  <a:gd name="T22" fmla="+- 0 386 234"/>
                  <a:gd name="T23" fmla="*/ 386 h 257"/>
                  <a:gd name="T24" fmla="+- 0 2048 1702"/>
                  <a:gd name="T25" fmla="*/ T24 w 385"/>
                  <a:gd name="T26" fmla="+- 0 383 234"/>
                  <a:gd name="T27" fmla="*/ 383 h 257"/>
                  <a:gd name="T28" fmla="+- 0 2087 1702"/>
                  <a:gd name="T29" fmla="*/ T28 w 385"/>
                  <a:gd name="T30" fmla="+- 0 383 234"/>
                  <a:gd name="T31" fmla="*/ 383 h 257"/>
                  <a:gd name="T32" fmla="+- 0 2084 1702"/>
                  <a:gd name="T33" fmla="*/ T32 w 385"/>
                  <a:gd name="T34" fmla="+- 0 363 234"/>
                  <a:gd name="T35" fmla="*/ 363 h 257"/>
                  <a:gd name="T36" fmla="+- 0 2053 1702"/>
                  <a:gd name="T37" fmla="*/ T36 w 385"/>
                  <a:gd name="T38" fmla="+- 0 307 234"/>
                  <a:gd name="T39" fmla="*/ 307 h 257"/>
                  <a:gd name="T40" fmla="+- 0 2007 1702"/>
                  <a:gd name="T41" fmla="*/ T40 w 385"/>
                  <a:gd name="T42" fmla="+- 0 265 234"/>
                  <a:gd name="T43" fmla="*/ 265 h 257"/>
                  <a:gd name="T44" fmla="+- 0 1989 1702"/>
                  <a:gd name="T45" fmla="*/ T44 w 385"/>
                  <a:gd name="T46" fmla="+- 0 255 234"/>
                  <a:gd name="T47" fmla="*/ 255 h 257"/>
                  <a:gd name="T48" fmla="+- 0 1972 1702"/>
                  <a:gd name="T49" fmla="*/ T48 w 385"/>
                  <a:gd name="T50" fmla="+- 0 247 234"/>
                  <a:gd name="T51" fmla="*/ 247 h 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385" h="257">
                    <a:moveTo>
                      <a:pt x="270" y="13"/>
                    </a:moveTo>
                    <a:lnTo>
                      <a:pt x="191" y="13"/>
                    </a:lnTo>
                    <a:lnTo>
                      <a:pt x="191" y="19"/>
                    </a:lnTo>
                    <a:lnTo>
                      <a:pt x="196" y="19"/>
                    </a:lnTo>
                    <a:lnTo>
                      <a:pt x="196" y="165"/>
                    </a:lnTo>
                    <a:lnTo>
                      <a:pt x="279" y="152"/>
                    </a:lnTo>
                    <a:lnTo>
                      <a:pt x="346" y="149"/>
                    </a:lnTo>
                    <a:lnTo>
                      <a:pt x="385" y="149"/>
                    </a:lnTo>
                    <a:lnTo>
                      <a:pt x="382" y="129"/>
                    </a:lnTo>
                    <a:lnTo>
                      <a:pt x="351" y="73"/>
                    </a:lnTo>
                    <a:lnTo>
                      <a:pt x="305" y="31"/>
                    </a:lnTo>
                    <a:lnTo>
                      <a:pt x="287" y="21"/>
                    </a:lnTo>
                    <a:lnTo>
                      <a:pt x="270" y="13"/>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05" name="Freeform 448"/>
              <p:cNvSpPr>
                <a:spLocks/>
              </p:cNvSpPr>
              <p:nvPr/>
            </p:nvSpPr>
            <p:spPr bwMode="auto">
              <a:xfrm>
                <a:off x="1702" y="234"/>
                <a:ext cx="385" cy="257"/>
              </a:xfrm>
              <a:custGeom>
                <a:avLst/>
                <a:gdLst>
                  <a:gd name="T0" fmla="+- 0 2087 1702"/>
                  <a:gd name="T1" fmla="*/ T0 w 385"/>
                  <a:gd name="T2" fmla="+- 0 383 234"/>
                  <a:gd name="T3" fmla="*/ 383 h 257"/>
                  <a:gd name="T4" fmla="+- 0 2048 1702"/>
                  <a:gd name="T5" fmla="*/ T4 w 385"/>
                  <a:gd name="T6" fmla="+- 0 383 234"/>
                  <a:gd name="T7" fmla="*/ 383 h 257"/>
                  <a:gd name="T8" fmla="+- 0 2064 1702"/>
                  <a:gd name="T9" fmla="*/ T8 w 385"/>
                  <a:gd name="T10" fmla="+- 0 383 234"/>
                  <a:gd name="T11" fmla="*/ 383 h 257"/>
                  <a:gd name="T12" fmla="+- 0 2077 1702"/>
                  <a:gd name="T13" fmla="*/ T12 w 385"/>
                  <a:gd name="T14" fmla="+- 0 383 234"/>
                  <a:gd name="T15" fmla="*/ 383 h 257"/>
                  <a:gd name="T16" fmla="+- 0 2087 1702"/>
                  <a:gd name="T17" fmla="*/ T16 w 385"/>
                  <a:gd name="T18" fmla="+- 0 383 234"/>
                  <a:gd name="T19" fmla="*/ 383 h 257"/>
                  <a:gd name="T20" fmla="+- 0 2087 1702"/>
                  <a:gd name="T21" fmla="*/ T20 w 385"/>
                  <a:gd name="T22" fmla="+- 0 383 234"/>
                  <a:gd name="T23" fmla="*/ 383 h 257"/>
                </a:gdLst>
                <a:ahLst/>
                <a:cxnLst>
                  <a:cxn ang="0">
                    <a:pos x="T1" y="T3"/>
                  </a:cxn>
                  <a:cxn ang="0">
                    <a:pos x="T5" y="T7"/>
                  </a:cxn>
                  <a:cxn ang="0">
                    <a:pos x="T9" y="T11"/>
                  </a:cxn>
                  <a:cxn ang="0">
                    <a:pos x="T13" y="T15"/>
                  </a:cxn>
                  <a:cxn ang="0">
                    <a:pos x="T17" y="T19"/>
                  </a:cxn>
                  <a:cxn ang="0">
                    <a:pos x="T21" y="T23"/>
                  </a:cxn>
                </a:cxnLst>
                <a:rect l="0" t="0" r="r" b="b"/>
                <a:pathLst>
                  <a:path w="385" h="257">
                    <a:moveTo>
                      <a:pt x="385" y="149"/>
                    </a:moveTo>
                    <a:lnTo>
                      <a:pt x="346" y="149"/>
                    </a:lnTo>
                    <a:lnTo>
                      <a:pt x="362" y="149"/>
                    </a:lnTo>
                    <a:lnTo>
                      <a:pt x="375" y="149"/>
                    </a:lnTo>
                    <a:lnTo>
                      <a:pt x="385" y="149"/>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06" name="Picture 447"/>
              <p:cNvPicPr>
                <a:picLocks noChangeAspect="1" noChangeArrowheads="1"/>
              </p:cNvPicPr>
              <p:nvPr/>
            </p:nvPicPr>
            <p:blipFill>
              <a:blip r:embed="rId85">
                <a:extLst>
                  <a:ext uri="{28A0092B-C50C-407E-A947-70E740481C1C}">
                    <a14:useLocalDpi xmlns:a14="http://schemas.microsoft.com/office/drawing/2010/main" val="0"/>
                  </a:ext>
                </a:extLst>
              </a:blip>
              <a:srcRect/>
              <a:stretch>
                <a:fillRect/>
              </a:stretch>
            </p:blipFill>
            <p:spPr bwMode="auto">
              <a:xfrm>
                <a:off x="1702" y="439"/>
                <a:ext cx="2" cy="9"/>
              </a:xfrm>
              <a:prstGeom prst="rect">
                <a:avLst/>
              </a:prstGeom>
              <a:noFill/>
              <a:extLst>
                <a:ext uri="{909E8E84-426E-40DD-AFC4-6F175D3DCCD1}">
                  <a14:hiddenFill xmlns:a14="http://schemas.microsoft.com/office/drawing/2010/main">
                    <a:solidFill>
                      <a:srgbClr val="FFFFFF"/>
                    </a:solidFill>
                  </a14:hiddenFill>
                </a:ext>
              </a:extLst>
            </p:spPr>
          </p:pic>
          <p:pic>
            <p:nvPicPr>
              <p:cNvPr id="37807" name="Picture 446"/>
              <p:cNvPicPr>
                <a:picLocks noChangeAspect="1" noChangeArrowheads="1"/>
              </p:cNvPicPr>
              <p:nvPr/>
            </p:nvPicPr>
            <p:blipFill>
              <a:blip r:embed="rId86" cstate="print">
                <a:extLst>
                  <a:ext uri="{28A0092B-C50C-407E-A947-70E740481C1C}">
                    <a14:useLocalDpi xmlns:a14="http://schemas.microsoft.com/office/drawing/2010/main" val="0"/>
                  </a:ext>
                </a:extLst>
              </a:blip>
              <a:srcRect/>
              <a:stretch>
                <a:fillRect/>
              </a:stretch>
            </p:blipFill>
            <p:spPr bwMode="auto">
              <a:xfrm>
                <a:off x="1702" y="193"/>
                <a:ext cx="323" cy="238"/>
              </a:xfrm>
              <a:prstGeom prst="rect">
                <a:avLst/>
              </a:prstGeom>
              <a:noFill/>
              <a:extLst>
                <a:ext uri="{909E8E84-426E-40DD-AFC4-6F175D3DCCD1}">
                  <a14:hiddenFill xmlns:a14="http://schemas.microsoft.com/office/drawing/2010/main">
                    <a:solidFill>
                      <a:srgbClr val="FFFFFF"/>
                    </a:solidFill>
                  </a14:hiddenFill>
                </a:ext>
              </a:extLst>
            </p:spPr>
          </p:pic>
          <p:pic>
            <p:nvPicPr>
              <p:cNvPr id="37808" name="Picture 445"/>
              <p:cNvPicPr>
                <a:picLocks noChangeAspect="1" noChangeArrowheads="1"/>
              </p:cNvPicPr>
              <p:nvPr/>
            </p:nvPicPr>
            <p:blipFill>
              <a:blip r:embed="rId87" cstate="print">
                <a:extLst>
                  <a:ext uri="{28A0092B-C50C-407E-A947-70E740481C1C}">
                    <a14:useLocalDpi xmlns:a14="http://schemas.microsoft.com/office/drawing/2010/main" val="0"/>
                  </a:ext>
                </a:extLst>
              </a:blip>
              <a:srcRect/>
              <a:stretch>
                <a:fillRect/>
              </a:stretch>
            </p:blipFill>
            <p:spPr bwMode="auto">
              <a:xfrm>
                <a:off x="1702" y="235"/>
                <a:ext cx="385" cy="2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54" name="Group 441"/>
            <p:cNvGrpSpPr>
              <a:grpSpLocks/>
            </p:cNvGrpSpPr>
            <p:nvPr/>
          </p:nvGrpSpPr>
          <p:grpSpPr bwMode="auto">
            <a:xfrm>
              <a:off x="1883" y="439"/>
              <a:ext cx="21" cy="12"/>
              <a:chOff x="1883" y="439"/>
              <a:chExt cx="21" cy="12"/>
            </a:xfrm>
          </p:grpSpPr>
          <p:sp>
            <p:nvSpPr>
              <p:cNvPr id="37801" name="Freeform 443"/>
              <p:cNvSpPr>
                <a:spLocks/>
              </p:cNvSpPr>
              <p:nvPr/>
            </p:nvSpPr>
            <p:spPr bwMode="auto">
              <a:xfrm>
                <a:off x="1883" y="439"/>
                <a:ext cx="21" cy="12"/>
              </a:xfrm>
              <a:custGeom>
                <a:avLst/>
                <a:gdLst>
                  <a:gd name="T0" fmla="+- 0 1883 1883"/>
                  <a:gd name="T1" fmla="*/ T0 w 21"/>
                  <a:gd name="T2" fmla="+- 0 443 439"/>
                  <a:gd name="T3" fmla="*/ 443 h 12"/>
                  <a:gd name="T4" fmla="+- 0 1885 1883"/>
                  <a:gd name="T5" fmla="*/ T4 w 21"/>
                  <a:gd name="T6" fmla="+- 0 447 439"/>
                  <a:gd name="T7" fmla="*/ 447 h 12"/>
                  <a:gd name="T8" fmla="+- 0 1889 1883"/>
                  <a:gd name="T9" fmla="*/ T8 w 21"/>
                  <a:gd name="T10" fmla="+- 0 451 439"/>
                  <a:gd name="T11" fmla="*/ 451 h 12"/>
                  <a:gd name="T12" fmla="+- 0 1898 1883"/>
                  <a:gd name="T13" fmla="*/ T12 w 21"/>
                  <a:gd name="T14" fmla="+- 0 451 439"/>
                  <a:gd name="T15" fmla="*/ 451 h 12"/>
                  <a:gd name="T16" fmla="+- 0 1902 1883"/>
                  <a:gd name="T17" fmla="*/ T16 w 21"/>
                  <a:gd name="T18" fmla="+- 0 448 439"/>
                  <a:gd name="T19" fmla="*/ 448 h 12"/>
                  <a:gd name="T20" fmla="+- 0 1904 1883"/>
                  <a:gd name="T21" fmla="*/ T20 w 21"/>
                  <a:gd name="T22" fmla="+- 0 445 439"/>
                  <a:gd name="T23" fmla="*/ 445 h 12"/>
                  <a:gd name="T24" fmla="+- 0 1902 1883"/>
                  <a:gd name="T25" fmla="*/ T24 w 21"/>
                  <a:gd name="T26" fmla="+- 0 445 439"/>
                  <a:gd name="T27" fmla="*/ 445 h 12"/>
                  <a:gd name="T28" fmla="+- 0 1887 1883"/>
                  <a:gd name="T29" fmla="*/ T28 w 21"/>
                  <a:gd name="T30" fmla="+- 0 444 439"/>
                  <a:gd name="T31" fmla="*/ 444 h 12"/>
                  <a:gd name="T32" fmla="+- 0 1885 1883"/>
                  <a:gd name="T33" fmla="*/ T32 w 21"/>
                  <a:gd name="T34" fmla="+- 0 444 439"/>
                  <a:gd name="T35" fmla="*/ 444 h 12"/>
                  <a:gd name="T36" fmla="+- 0 1883 1883"/>
                  <a:gd name="T37" fmla="*/ T36 w 21"/>
                  <a:gd name="T38" fmla="+- 0 443 439"/>
                  <a:gd name="T39" fmla="*/ 443 h 1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1" h="12">
                    <a:moveTo>
                      <a:pt x="0" y="4"/>
                    </a:moveTo>
                    <a:lnTo>
                      <a:pt x="2" y="8"/>
                    </a:lnTo>
                    <a:lnTo>
                      <a:pt x="6" y="12"/>
                    </a:lnTo>
                    <a:lnTo>
                      <a:pt x="15" y="12"/>
                    </a:lnTo>
                    <a:lnTo>
                      <a:pt x="19" y="9"/>
                    </a:lnTo>
                    <a:lnTo>
                      <a:pt x="21" y="6"/>
                    </a:lnTo>
                    <a:lnTo>
                      <a:pt x="19" y="6"/>
                    </a:lnTo>
                    <a:lnTo>
                      <a:pt x="4" y="5"/>
                    </a:lnTo>
                    <a:lnTo>
                      <a:pt x="2" y="5"/>
                    </a:lnTo>
                    <a:lnTo>
                      <a:pt x="0" y="4"/>
                    </a:lnTo>
                    <a:close/>
                  </a:path>
                </a:pathLst>
              </a:custGeom>
              <a:solidFill>
                <a:srgbClr val="9AB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02" name="Freeform 442"/>
              <p:cNvSpPr>
                <a:spLocks/>
              </p:cNvSpPr>
              <p:nvPr/>
            </p:nvSpPr>
            <p:spPr bwMode="auto">
              <a:xfrm>
                <a:off x="1883" y="439"/>
                <a:ext cx="21" cy="12"/>
              </a:xfrm>
              <a:custGeom>
                <a:avLst/>
                <a:gdLst>
                  <a:gd name="T0" fmla="+- 0 1902 1883"/>
                  <a:gd name="T1" fmla="*/ T0 w 21"/>
                  <a:gd name="T2" fmla="+- 0 439 439"/>
                  <a:gd name="T3" fmla="*/ 439 h 12"/>
                  <a:gd name="T4" fmla="+- 0 1899 1883"/>
                  <a:gd name="T5" fmla="*/ T4 w 21"/>
                  <a:gd name="T6" fmla="+- 0 439 439"/>
                  <a:gd name="T7" fmla="*/ 439 h 12"/>
                  <a:gd name="T8" fmla="+- 0 1897 1883"/>
                  <a:gd name="T9" fmla="*/ T8 w 21"/>
                  <a:gd name="T10" fmla="+- 0 442 439"/>
                  <a:gd name="T11" fmla="*/ 442 h 12"/>
                  <a:gd name="T12" fmla="+- 0 1893 1883"/>
                  <a:gd name="T13" fmla="*/ T12 w 21"/>
                  <a:gd name="T14" fmla="+- 0 444 439"/>
                  <a:gd name="T15" fmla="*/ 444 h 12"/>
                  <a:gd name="T16" fmla="+- 0 1902 1883"/>
                  <a:gd name="T17" fmla="*/ T16 w 21"/>
                  <a:gd name="T18" fmla="+- 0 444 439"/>
                  <a:gd name="T19" fmla="*/ 444 h 12"/>
                  <a:gd name="T20" fmla="+- 0 1902 1883"/>
                  <a:gd name="T21" fmla="*/ T20 w 21"/>
                  <a:gd name="T22" fmla="+- 0 439 439"/>
                  <a:gd name="T23" fmla="*/ 439 h 12"/>
                </a:gdLst>
                <a:ahLst/>
                <a:cxnLst>
                  <a:cxn ang="0">
                    <a:pos x="T1" y="T3"/>
                  </a:cxn>
                  <a:cxn ang="0">
                    <a:pos x="T5" y="T7"/>
                  </a:cxn>
                  <a:cxn ang="0">
                    <a:pos x="T9" y="T11"/>
                  </a:cxn>
                  <a:cxn ang="0">
                    <a:pos x="T13" y="T15"/>
                  </a:cxn>
                  <a:cxn ang="0">
                    <a:pos x="T17" y="T19"/>
                  </a:cxn>
                  <a:cxn ang="0">
                    <a:pos x="T21" y="T23"/>
                  </a:cxn>
                </a:cxnLst>
                <a:rect l="0" t="0" r="r" b="b"/>
                <a:pathLst>
                  <a:path w="21" h="12">
                    <a:moveTo>
                      <a:pt x="19" y="0"/>
                    </a:moveTo>
                    <a:lnTo>
                      <a:pt x="16" y="0"/>
                    </a:lnTo>
                    <a:lnTo>
                      <a:pt x="14" y="3"/>
                    </a:lnTo>
                    <a:lnTo>
                      <a:pt x="10" y="5"/>
                    </a:lnTo>
                    <a:lnTo>
                      <a:pt x="19" y="5"/>
                    </a:lnTo>
                    <a:lnTo>
                      <a:pt x="19" y="0"/>
                    </a:lnTo>
                    <a:close/>
                  </a:path>
                </a:pathLst>
              </a:custGeom>
              <a:solidFill>
                <a:srgbClr val="9AB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55" name="Group 439"/>
            <p:cNvGrpSpPr>
              <a:grpSpLocks/>
            </p:cNvGrpSpPr>
            <p:nvPr/>
          </p:nvGrpSpPr>
          <p:grpSpPr bwMode="auto">
            <a:xfrm>
              <a:off x="1904" y="444"/>
              <a:ext cx="148" cy="2"/>
              <a:chOff x="1904" y="444"/>
              <a:chExt cx="148" cy="2"/>
            </a:xfrm>
          </p:grpSpPr>
          <p:sp>
            <p:nvSpPr>
              <p:cNvPr id="37800" name="Freeform 440"/>
              <p:cNvSpPr>
                <a:spLocks/>
              </p:cNvSpPr>
              <p:nvPr/>
            </p:nvSpPr>
            <p:spPr bwMode="auto">
              <a:xfrm>
                <a:off x="1904" y="444"/>
                <a:ext cx="148" cy="2"/>
              </a:xfrm>
              <a:custGeom>
                <a:avLst/>
                <a:gdLst>
                  <a:gd name="T0" fmla="+- 0 1904 1904"/>
                  <a:gd name="T1" fmla="*/ T0 w 148"/>
                  <a:gd name="T2" fmla="+- 0 2052 1904"/>
                  <a:gd name="T3" fmla="*/ T2 w 148"/>
                </a:gdLst>
                <a:ahLst/>
                <a:cxnLst>
                  <a:cxn ang="0">
                    <a:pos x="T1" y="0"/>
                  </a:cxn>
                  <a:cxn ang="0">
                    <a:pos x="T3" y="0"/>
                  </a:cxn>
                </a:cxnLst>
                <a:rect l="0" t="0" r="r" b="b"/>
                <a:pathLst>
                  <a:path w="148">
                    <a:moveTo>
                      <a:pt x="0" y="0"/>
                    </a:moveTo>
                    <a:lnTo>
                      <a:pt x="148" y="0"/>
                    </a:lnTo>
                  </a:path>
                </a:pathLst>
              </a:custGeom>
              <a:noFill/>
              <a:ln w="127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6" name="Group 437"/>
            <p:cNvGrpSpPr>
              <a:grpSpLocks/>
            </p:cNvGrpSpPr>
            <p:nvPr/>
          </p:nvGrpSpPr>
          <p:grpSpPr bwMode="auto">
            <a:xfrm>
              <a:off x="1905" y="442"/>
              <a:ext cx="147" cy="2"/>
              <a:chOff x="1905" y="442"/>
              <a:chExt cx="147" cy="2"/>
            </a:xfrm>
          </p:grpSpPr>
          <p:sp>
            <p:nvSpPr>
              <p:cNvPr id="37799" name="Freeform 438"/>
              <p:cNvSpPr>
                <a:spLocks/>
              </p:cNvSpPr>
              <p:nvPr/>
            </p:nvSpPr>
            <p:spPr bwMode="auto">
              <a:xfrm>
                <a:off x="1905" y="442"/>
                <a:ext cx="147" cy="2"/>
              </a:xfrm>
              <a:custGeom>
                <a:avLst/>
                <a:gdLst>
                  <a:gd name="T0" fmla="+- 0 1905 1905"/>
                  <a:gd name="T1" fmla="*/ T0 w 147"/>
                  <a:gd name="T2" fmla="+- 0 2052 1905"/>
                  <a:gd name="T3" fmla="*/ T2 w 147"/>
                </a:gdLst>
                <a:ahLst/>
                <a:cxnLst>
                  <a:cxn ang="0">
                    <a:pos x="T1" y="0"/>
                  </a:cxn>
                  <a:cxn ang="0">
                    <a:pos x="T3" y="0"/>
                  </a:cxn>
                </a:cxnLst>
                <a:rect l="0" t="0" r="r" b="b"/>
                <a:pathLst>
                  <a:path w="147">
                    <a:moveTo>
                      <a:pt x="0" y="0"/>
                    </a:moveTo>
                    <a:lnTo>
                      <a:pt x="147" y="0"/>
                    </a:lnTo>
                  </a:path>
                </a:pathLst>
              </a:custGeom>
              <a:noFill/>
              <a:ln w="127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7" name="Group 435"/>
            <p:cNvGrpSpPr>
              <a:grpSpLocks/>
            </p:cNvGrpSpPr>
            <p:nvPr/>
          </p:nvGrpSpPr>
          <p:grpSpPr bwMode="auto">
            <a:xfrm>
              <a:off x="1905" y="440"/>
              <a:ext cx="147" cy="2"/>
              <a:chOff x="1905" y="440"/>
              <a:chExt cx="147" cy="2"/>
            </a:xfrm>
          </p:grpSpPr>
          <p:sp>
            <p:nvSpPr>
              <p:cNvPr id="37798" name="Freeform 436"/>
              <p:cNvSpPr>
                <a:spLocks/>
              </p:cNvSpPr>
              <p:nvPr/>
            </p:nvSpPr>
            <p:spPr bwMode="auto">
              <a:xfrm>
                <a:off x="1905" y="440"/>
                <a:ext cx="147" cy="2"/>
              </a:xfrm>
              <a:custGeom>
                <a:avLst/>
                <a:gdLst>
                  <a:gd name="T0" fmla="+- 0 1905 1905"/>
                  <a:gd name="T1" fmla="*/ T0 w 147"/>
                  <a:gd name="T2" fmla="+- 0 2052 1905"/>
                  <a:gd name="T3" fmla="*/ T2 w 147"/>
                </a:gdLst>
                <a:ahLst/>
                <a:cxnLst>
                  <a:cxn ang="0">
                    <a:pos x="T1" y="0"/>
                  </a:cxn>
                  <a:cxn ang="0">
                    <a:pos x="T3" y="0"/>
                  </a:cxn>
                </a:cxnLst>
                <a:rect l="0" t="0" r="r" b="b"/>
                <a:pathLst>
                  <a:path w="147">
                    <a:moveTo>
                      <a:pt x="0" y="0"/>
                    </a:moveTo>
                    <a:lnTo>
                      <a:pt x="147" y="0"/>
                    </a:lnTo>
                  </a:path>
                </a:pathLst>
              </a:custGeom>
              <a:noFill/>
              <a:ln w="127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8" name="Group 433"/>
            <p:cNvGrpSpPr>
              <a:grpSpLocks/>
            </p:cNvGrpSpPr>
            <p:nvPr/>
          </p:nvGrpSpPr>
          <p:grpSpPr bwMode="auto">
            <a:xfrm>
              <a:off x="2045" y="436"/>
              <a:ext cx="8" cy="2"/>
              <a:chOff x="2045" y="436"/>
              <a:chExt cx="8" cy="2"/>
            </a:xfrm>
          </p:grpSpPr>
          <p:sp>
            <p:nvSpPr>
              <p:cNvPr id="37797" name="Freeform 434"/>
              <p:cNvSpPr>
                <a:spLocks/>
              </p:cNvSpPr>
              <p:nvPr/>
            </p:nvSpPr>
            <p:spPr bwMode="auto">
              <a:xfrm>
                <a:off x="2045" y="436"/>
                <a:ext cx="8" cy="2"/>
              </a:xfrm>
              <a:custGeom>
                <a:avLst/>
                <a:gdLst>
                  <a:gd name="T0" fmla="+- 0 2045 2045"/>
                  <a:gd name="T1" fmla="*/ T0 w 8"/>
                  <a:gd name="T2" fmla="+- 0 2052 2045"/>
                  <a:gd name="T3" fmla="*/ T2 w 8"/>
                </a:gdLst>
                <a:ahLst/>
                <a:cxnLst>
                  <a:cxn ang="0">
                    <a:pos x="T1" y="0"/>
                  </a:cxn>
                  <a:cxn ang="0">
                    <a:pos x="T3" y="0"/>
                  </a:cxn>
                </a:cxnLst>
                <a:rect l="0" t="0" r="r" b="b"/>
                <a:pathLst>
                  <a:path w="8">
                    <a:moveTo>
                      <a:pt x="0" y="0"/>
                    </a:moveTo>
                    <a:lnTo>
                      <a:pt x="7" y="0"/>
                    </a:lnTo>
                  </a:path>
                </a:pathLst>
              </a:custGeom>
              <a:noFill/>
              <a:ln w="381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9" name="Group 431"/>
            <p:cNvGrpSpPr>
              <a:grpSpLocks/>
            </p:cNvGrpSpPr>
            <p:nvPr/>
          </p:nvGrpSpPr>
          <p:grpSpPr bwMode="auto">
            <a:xfrm>
              <a:off x="1902" y="439"/>
              <a:ext cx="4" cy="7"/>
              <a:chOff x="1902" y="439"/>
              <a:chExt cx="4" cy="7"/>
            </a:xfrm>
          </p:grpSpPr>
          <p:sp>
            <p:nvSpPr>
              <p:cNvPr id="37796" name="Freeform 432"/>
              <p:cNvSpPr>
                <a:spLocks/>
              </p:cNvSpPr>
              <p:nvPr/>
            </p:nvSpPr>
            <p:spPr bwMode="auto">
              <a:xfrm>
                <a:off x="1902" y="439"/>
                <a:ext cx="4" cy="7"/>
              </a:xfrm>
              <a:custGeom>
                <a:avLst/>
                <a:gdLst>
                  <a:gd name="T0" fmla="+- 0 1905 1902"/>
                  <a:gd name="T1" fmla="*/ T0 w 4"/>
                  <a:gd name="T2" fmla="+- 0 439 439"/>
                  <a:gd name="T3" fmla="*/ 439 h 7"/>
                  <a:gd name="T4" fmla="+- 0 1902 1902"/>
                  <a:gd name="T5" fmla="*/ T4 w 4"/>
                  <a:gd name="T6" fmla="+- 0 439 439"/>
                  <a:gd name="T7" fmla="*/ 439 h 7"/>
                  <a:gd name="T8" fmla="+- 0 1902 1902"/>
                  <a:gd name="T9" fmla="*/ T8 w 4"/>
                  <a:gd name="T10" fmla="+- 0 445 439"/>
                  <a:gd name="T11" fmla="*/ 445 h 7"/>
                  <a:gd name="T12" fmla="+- 0 1904 1902"/>
                  <a:gd name="T13" fmla="*/ T12 w 4"/>
                  <a:gd name="T14" fmla="+- 0 445 439"/>
                  <a:gd name="T15" fmla="*/ 445 h 7"/>
                  <a:gd name="T16" fmla="+- 0 1905 1902"/>
                  <a:gd name="T17" fmla="*/ T16 w 4"/>
                  <a:gd name="T18" fmla="+- 0 443 439"/>
                  <a:gd name="T19" fmla="*/ 443 h 7"/>
                  <a:gd name="T20" fmla="+- 0 1905 1902"/>
                  <a:gd name="T21" fmla="*/ T20 w 4"/>
                  <a:gd name="T22" fmla="+- 0 441 439"/>
                  <a:gd name="T23" fmla="*/ 441 h 7"/>
                  <a:gd name="T24" fmla="+- 0 1905 1902"/>
                  <a:gd name="T25" fmla="*/ T24 w 4"/>
                  <a:gd name="T26" fmla="+- 0 439 439"/>
                  <a:gd name="T27" fmla="*/ 439 h 7"/>
                </a:gdLst>
                <a:ahLst/>
                <a:cxnLst>
                  <a:cxn ang="0">
                    <a:pos x="T1" y="T3"/>
                  </a:cxn>
                  <a:cxn ang="0">
                    <a:pos x="T5" y="T7"/>
                  </a:cxn>
                  <a:cxn ang="0">
                    <a:pos x="T9" y="T11"/>
                  </a:cxn>
                  <a:cxn ang="0">
                    <a:pos x="T13" y="T15"/>
                  </a:cxn>
                  <a:cxn ang="0">
                    <a:pos x="T17" y="T19"/>
                  </a:cxn>
                  <a:cxn ang="0">
                    <a:pos x="T21" y="T23"/>
                  </a:cxn>
                  <a:cxn ang="0">
                    <a:pos x="T25" y="T27"/>
                  </a:cxn>
                </a:cxnLst>
                <a:rect l="0" t="0" r="r" b="b"/>
                <a:pathLst>
                  <a:path w="4" h="7">
                    <a:moveTo>
                      <a:pt x="3" y="0"/>
                    </a:moveTo>
                    <a:lnTo>
                      <a:pt x="0" y="0"/>
                    </a:lnTo>
                    <a:lnTo>
                      <a:pt x="0" y="6"/>
                    </a:lnTo>
                    <a:lnTo>
                      <a:pt x="2" y="6"/>
                    </a:lnTo>
                    <a:lnTo>
                      <a:pt x="3" y="4"/>
                    </a:lnTo>
                    <a:lnTo>
                      <a:pt x="3" y="2"/>
                    </a:lnTo>
                    <a:lnTo>
                      <a:pt x="3" y="0"/>
                    </a:lnTo>
                    <a:close/>
                  </a:path>
                </a:pathLst>
              </a:custGeom>
              <a:solidFill>
                <a:srgbClr val="9AB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0" name="Group 429"/>
            <p:cNvGrpSpPr>
              <a:grpSpLocks/>
            </p:cNvGrpSpPr>
            <p:nvPr/>
          </p:nvGrpSpPr>
          <p:grpSpPr bwMode="auto">
            <a:xfrm>
              <a:off x="1893" y="399"/>
              <a:ext cx="5" cy="25"/>
              <a:chOff x="1893" y="399"/>
              <a:chExt cx="5" cy="25"/>
            </a:xfrm>
          </p:grpSpPr>
          <p:sp>
            <p:nvSpPr>
              <p:cNvPr id="37795" name="Freeform 430"/>
              <p:cNvSpPr>
                <a:spLocks/>
              </p:cNvSpPr>
              <p:nvPr/>
            </p:nvSpPr>
            <p:spPr bwMode="auto">
              <a:xfrm>
                <a:off x="1893" y="399"/>
                <a:ext cx="5" cy="25"/>
              </a:xfrm>
              <a:custGeom>
                <a:avLst/>
                <a:gdLst>
                  <a:gd name="T0" fmla="+- 0 1898 1893"/>
                  <a:gd name="T1" fmla="*/ T0 w 5"/>
                  <a:gd name="T2" fmla="+- 0 399 399"/>
                  <a:gd name="T3" fmla="*/ 399 h 25"/>
                  <a:gd name="T4" fmla="+- 0 1893 1893"/>
                  <a:gd name="T5" fmla="*/ T4 w 5"/>
                  <a:gd name="T6" fmla="+- 0 400 399"/>
                  <a:gd name="T7" fmla="*/ 400 h 25"/>
                  <a:gd name="T8" fmla="+- 0 1893 1893"/>
                  <a:gd name="T9" fmla="*/ T8 w 5"/>
                  <a:gd name="T10" fmla="+- 0 420 399"/>
                  <a:gd name="T11" fmla="*/ 420 h 25"/>
                  <a:gd name="T12" fmla="+- 0 1895 1893"/>
                  <a:gd name="T13" fmla="*/ T12 w 5"/>
                  <a:gd name="T14" fmla="+- 0 421 399"/>
                  <a:gd name="T15" fmla="*/ 421 h 25"/>
                  <a:gd name="T16" fmla="+- 0 1897 1893"/>
                  <a:gd name="T17" fmla="*/ T16 w 5"/>
                  <a:gd name="T18" fmla="+- 0 422 399"/>
                  <a:gd name="T19" fmla="*/ 422 h 25"/>
                  <a:gd name="T20" fmla="+- 0 1898 1893"/>
                  <a:gd name="T21" fmla="*/ T20 w 5"/>
                  <a:gd name="T22" fmla="+- 0 424 399"/>
                  <a:gd name="T23" fmla="*/ 424 h 25"/>
                  <a:gd name="T24" fmla="+- 0 1898 1893"/>
                  <a:gd name="T25" fmla="*/ T24 w 5"/>
                  <a:gd name="T26" fmla="+- 0 399 399"/>
                  <a:gd name="T27" fmla="*/ 399 h 25"/>
                </a:gdLst>
                <a:ahLst/>
                <a:cxnLst>
                  <a:cxn ang="0">
                    <a:pos x="T1" y="T3"/>
                  </a:cxn>
                  <a:cxn ang="0">
                    <a:pos x="T5" y="T7"/>
                  </a:cxn>
                  <a:cxn ang="0">
                    <a:pos x="T9" y="T11"/>
                  </a:cxn>
                  <a:cxn ang="0">
                    <a:pos x="T13" y="T15"/>
                  </a:cxn>
                  <a:cxn ang="0">
                    <a:pos x="T17" y="T19"/>
                  </a:cxn>
                  <a:cxn ang="0">
                    <a:pos x="T21" y="T23"/>
                  </a:cxn>
                  <a:cxn ang="0">
                    <a:pos x="T25" y="T27"/>
                  </a:cxn>
                </a:cxnLst>
                <a:rect l="0" t="0" r="r" b="b"/>
                <a:pathLst>
                  <a:path w="5" h="25">
                    <a:moveTo>
                      <a:pt x="5" y="0"/>
                    </a:moveTo>
                    <a:lnTo>
                      <a:pt x="0" y="1"/>
                    </a:lnTo>
                    <a:lnTo>
                      <a:pt x="0" y="21"/>
                    </a:lnTo>
                    <a:lnTo>
                      <a:pt x="2" y="22"/>
                    </a:lnTo>
                    <a:lnTo>
                      <a:pt x="4" y="23"/>
                    </a:lnTo>
                    <a:lnTo>
                      <a:pt x="5" y="25"/>
                    </a:lnTo>
                    <a:lnTo>
                      <a:pt x="5" y="0"/>
                    </a:lnTo>
                    <a:close/>
                  </a:path>
                </a:pathLst>
              </a:custGeom>
              <a:solidFill>
                <a:srgbClr val="9AB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1" name="Group 427"/>
            <p:cNvGrpSpPr>
              <a:grpSpLocks/>
            </p:cNvGrpSpPr>
            <p:nvPr/>
          </p:nvGrpSpPr>
          <p:grpSpPr bwMode="auto">
            <a:xfrm>
              <a:off x="1893" y="400"/>
              <a:ext cx="2" cy="2"/>
              <a:chOff x="1893" y="400"/>
              <a:chExt cx="2" cy="2"/>
            </a:xfrm>
          </p:grpSpPr>
          <p:sp>
            <p:nvSpPr>
              <p:cNvPr id="37794" name="Freeform 428"/>
              <p:cNvSpPr>
                <a:spLocks/>
              </p:cNvSpPr>
              <p:nvPr/>
            </p:nvSpPr>
            <p:spPr bwMode="auto">
              <a:xfrm>
                <a:off x="1893" y="400"/>
                <a:ext cx="2" cy="2"/>
              </a:xfrm>
              <a:custGeom>
                <a:avLst/>
                <a:gdLst>
                  <a:gd name="T0" fmla="+- 0 1893 1893"/>
                  <a:gd name="T1" fmla="*/ T0 w 1"/>
                  <a:gd name="T2" fmla="+- 0 1893 1893"/>
                  <a:gd name="T3" fmla="*/ T2 w 1"/>
                </a:gdLst>
                <a:ahLst/>
                <a:cxnLst>
                  <a:cxn ang="0">
                    <a:pos x="T1" y="0"/>
                  </a:cxn>
                  <a:cxn ang="0">
                    <a:pos x="T3" y="0"/>
                  </a:cxn>
                </a:cxnLst>
                <a:rect l="0" t="0" r="r" b="b"/>
                <a:pathLst>
                  <a:path w="1">
                    <a:moveTo>
                      <a:pt x="0" y="0"/>
                    </a:moveTo>
                    <a:lnTo>
                      <a:pt x="0" y="0"/>
                    </a:lnTo>
                  </a:path>
                </a:pathLst>
              </a:custGeom>
              <a:noFill/>
              <a:ln w="127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62" name="Group 425"/>
            <p:cNvGrpSpPr>
              <a:grpSpLocks/>
            </p:cNvGrpSpPr>
            <p:nvPr/>
          </p:nvGrpSpPr>
          <p:grpSpPr bwMode="auto">
            <a:xfrm>
              <a:off x="1895" y="253"/>
              <a:ext cx="2" cy="146"/>
              <a:chOff x="1895" y="253"/>
              <a:chExt cx="2" cy="146"/>
            </a:xfrm>
          </p:grpSpPr>
          <p:sp>
            <p:nvSpPr>
              <p:cNvPr id="37793" name="Freeform 426"/>
              <p:cNvSpPr>
                <a:spLocks/>
              </p:cNvSpPr>
              <p:nvPr/>
            </p:nvSpPr>
            <p:spPr bwMode="auto">
              <a:xfrm>
                <a:off x="1895" y="253"/>
                <a:ext cx="2" cy="146"/>
              </a:xfrm>
              <a:custGeom>
                <a:avLst/>
                <a:gdLst>
                  <a:gd name="T0" fmla="+- 0 253 253"/>
                  <a:gd name="T1" fmla="*/ 253 h 146"/>
                  <a:gd name="T2" fmla="+- 0 399 253"/>
                  <a:gd name="T3" fmla="*/ 399 h 146"/>
                </a:gdLst>
                <a:ahLst/>
                <a:cxnLst>
                  <a:cxn ang="0">
                    <a:pos x="0" y="T1"/>
                  </a:cxn>
                  <a:cxn ang="0">
                    <a:pos x="0" y="T3"/>
                  </a:cxn>
                </a:cxnLst>
                <a:rect l="0" t="0" r="r" b="b"/>
                <a:pathLst>
                  <a:path h="146">
                    <a:moveTo>
                      <a:pt x="0" y="0"/>
                    </a:moveTo>
                    <a:lnTo>
                      <a:pt x="0" y="146"/>
                    </a:lnTo>
                  </a:path>
                </a:pathLst>
              </a:custGeom>
              <a:noFill/>
              <a:ln w="3099">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63" name="Group 423"/>
            <p:cNvGrpSpPr>
              <a:grpSpLocks/>
            </p:cNvGrpSpPr>
            <p:nvPr/>
          </p:nvGrpSpPr>
          <p:grpSpPr bwMode="auto">
            <a:xfrm>
              <a:off x="1898" y="424"/>
              <a:ext cx="2" cy="2"/>
              <a:chOff x="1898" y="424"/>
              <a:chExt cx="2" cy="2"/>
            </a:xfrm>
          </p:grpSpPr>
          <p:sp>
            <p:nvSpPr>
              <p:cNvPr id="37792" name="Freeform 424"/>
              <p:cNvSpPr>
                <a:spLocks/>
              </p:cNvSpPr>
              <p:nvPr/>
            </p:nvSpPr>
            <p:spPr bwMode="auto">
              <a:xfrm>
                <a:off x="1898" y="424"/>
                <a:ext cx="2" cy="2"/>
              </a:xfrm>
              <a:custGeom>
                <a:avLst/>
                <a:gdLst>
                  <a:gd name="T0" fmla="+- 0 1898 1898"/>
                  <a:gd name="T1" fmla="*/ T0 w 1"/>
                  <a:gd name="T2" fmla="+- 0 424 424"/>
                  <a:gd name="T3" fmla="*/ 424 h 2"/>
                  <a:gd name="T4" fmla="+- 0 1898 1898"/>
                  <a:gd name="T5" fmla="*/ T4 w 1"/>
                  <a:gd name="T6" fmla="+- 0 426 424"/>
                  <a:gd name="T7" fmla="*/ 426 h 2"/>
                  <a:gd name="T8" fmla="+- 0 1899 1898"/>
                  <a:gd name="T9" fmla="*/ T8 w 1"/>
                  <a:gd name="T10" fmla="+- 0 426 424"/>
                  <a:gd name="T11" fmla="*/ 426 h 2"/>
                  <a:gd name="T12" fmla="+- 0 1898 1898"/>
                  <a:gd name="T13" fmla="*/ T12 w 1"/>
                  <a:gd name="T14" fmla="+- 0 424 424"/>
                  <a:gd name="T15" fmla="*/ 424 h 2"/>
                </a:gdLst>
                <a:ahLst/>
                <a:cxnLst>
                  <a:cxn ang="0">
                    <a:pos x="T1" y="T3"/>
                  </a:cxn>
                  <a:cxn ang="0">
                    <a:pos x="T5" y="T7"/>
                  </a:cxn>
                  <a:cxn ang="0">
                    <a:pos x="T9" y="T11"/>
                  </a:cxn>
                  <a:cxn ang="0">
                    <a:pos x="T13" y="T15"/>
                  </a:cxn>
                </a:cxnLst>
                <a:rect l="0" t="0" r="r" b="b"/>
                <a:pathLst>
                  <a:path w="1" h="2">
                    <a:moveTo>
                      <a:pt x="0" y="0"/>
                    </a:moveTo>
                    <a:lnTo>
                      <a:pt x="0" y="2"/>
                    </a:lnTo>
                    <a:lnTo>
                      <a:pt x="1" y="2"/>
                    </a:lnTo>
                    <a:lnTo>
                      <a:pt x="0"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4" name="Group 421"/>
            <p:cNvGrpSpPr>
              <a:grpSpLocks/>
            </p:cNvGrpSpPr>
            <p:nvPr/>
          </p:nvGrpSpPr>
          <p:grpSpPr bwMode="auto">
            <a:xfrm>
              <a:off x="1877" y="421"/>
              <a:ext cx="11" cy="22"/>
              <a:chOff x="1877" y="421"/>
              <a:chExt cx="11" cy="22"/>
            </a:xfrm>
          </p:grpSpPr>
          <p:sp>
            <p:nvSpPr>
              <p:cNvPr id="37791" name="Freeform 422"/>
              <p:cNvSpPr>
                <a:spLocks/>
              </p:cNvSpPr>
              <p:nvPr/>
            </p:nvSpPr>
            <p:spPr bwMode="auto">
              <a:xfrm>
                <a:off x="1877" y="421"/>
                <a:ext cx="11" cy="22"/>
              </a:xfrm>
              <a:custGeom>
                <a:avLst/>
                <a:gdLst>
                  <a:gd name="T0" fmla="+- 0 1882 1877"/>
                  <a:gd name="T1" fmla="*/ T0 w 11"/>
                  <a:gd name="T2" fmla="+- 0 421 421"/>
                  <a:gd name="T3" fmla="*/ 421 h 22"/>
                  <a:gd name="T4" fmla="+- 0 1879 1877"/>
                  <a:gd name="T5" fmla="*/ T4 w 11"/>
                  <a:gd name="T6" fmla="+- 0 423 421"/>
                  <a:gd name="T7" fmla="*/ 423 h 22"/>
                  <a:gd name="T8" fmla="+- 0 1877 1877"/>
                  <a:gd name="T9" fmla="*/ T8 w 11"/>
                  <a:gd name="T10" fmla="+- 0 427 421"/>
                  <a:gd name="T11" fmla="*/ 427 h 22"/>
                  <a:gd name="T12" fmla="+- 0 1877 1877"/>
                  <a:gd name="T13" fmla="*/ T12 w 11"/>
                  <a:gd name="T14" fmla="+- 0 436 421"/>
                  <a:gd name="T15" fmla="*/ 436 h 22"/>
                  <a:gd name="T16" fmla="+- 0 1879 1877"/>
                  <a:gd name="T17" fmla="*/ T16 w 11"/>
                  <a:gd name="T18" fmla="+- 0 441 421"/>
                  <a:gd name="T19" fmla="*/ 441 h 22"/>
                  <a:gd name="T20" fmla="+- 0 1883 1877"/>
                  <a:gd name="T21" fmla="*/ T20 w 11"/>
                  <a:gd name="T22" fmla="+- 0 443 421"/>
                  <a:gd name="T23" fmla="*/ 443 h 22"/>
                  <a:gd name="T24" fmla="+- 0 1882 1877"/>
                  <a:gd name="T25" fmla="*/ T24 w 11"/>
                  <a:gd name="T26" fmla="+- 0 438 421"/>
                  <a:gd name="T27" fmla="*/ 438 h 22"/>
                  <a:gd name="T28" fmla="+- 0 1882 1877"/>
                  <a:gd name="T29" fmla="*/ T28 w 11"/>
                  <a:gd name="T30" fmla="+- 0 433 421"/>
                  <a:gd name="T31" fmla="*/ 433 h 22"/>
                  <a:gd name="T32" fmla="+- 0 1884 1877"/>
                  <a:gd name="T33" fmla="*/ T32 w 11"/>
                  <a:gd name="T34" fmla="+- 0 429 421"/>
                  <a:gd name="T35" fmla="*/ 429 h 22"/>
                  <a:gd name="T36" fmla="+- 0 1887 1877"/>
                  <a:gd name="T37" fmla="*/ T36 w 11"/>
                  <a:gd name="T38" fmla="+- 0 427 421"/>
                  <a:gd name="T39" fmla="*/ 427 h 22"/>
                  <a:gd name="T40" fmla="+- 0 1887 1877"/>
                  <a:gd name="T41" fmla="*/ T40 w 11"/>
                  <a:gd name="T42" fmla="+- 0 423 421"/>
                  <a:gd name="T43" fmla="*/ 423 h 22"/>
                  <a:gd name="T44" fmla="+- 0 1882 1877"/>
                  <a:gd name="T45" fmla="*/ T44 w 11"/>
                  <a:gd name="T46" fmla="+- 0 423 421"/>
                  <a:gd name="T47" fmla="*/ 423 h 22"/>
                  <a:gd name="T48" fmla="+- 0 1882 1877"/>
                  <a:gd name="T49" fmla="*/ T48 w 11"/>
                  <a:gd name="T50" fmla="+- 0 421 421"/>
                  <a:gd name="T51" fmla="*/ 421 h 2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11" h="22">
                    <a:moveTo>
                      <a:pt x="5" y="0"/>
                    </a:moveTo>
                    <a:lnTo>
                      <a:pt x="2" y="2"/>
                    </a:lnTo>
                    <a:lnTo>
                      <a:pt x="0" y="6"/>
                    </a:lnTo>
                    <a:lnTo>
                      <a:pt x="0" y="15"/>
                    </a:lnTo>
                    <a:lnTo>
                      <a:pt x="2" y="20"/>
                    </a:lnTo>
                    <a:lnTo>
                      <a:pt x="6" y="22"/>
                    </a:lnTo>
                    <a:lnTo>
                      <a:pt x="5" y="17"/>
                    </a:lnTo>
                    <a:lnTo>
                      <a:pt x="5" y="12"/>
                    </a:lnTo>
                    <a:lnTo>
                      <a:pt x="7" y="8"/>
                    </a:lnTo>
                    <a:lnTo>
                      <a:pt x="10" y="6"/>
                    </a:lnTo>
                    <a:lnTo>
                      <a:pt x="10" y="2"/>
                    </a:lnTo>
                    <a:lnTo>
                      <a:pt x="5" y="2"/>
                    </a:lnTo>
                    <a:lnTo>
                      <a:pt x="5"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5" name="Group 418"/>
            <p:cNvGrpSpPr>
              <a:grpSpLocks/>
            </p:cNvGrpSpPr>
            <p:nvPr/>
          </p:nvGrpSpPr>
          <p:grpSpPr bwMode="auto">
            <a:xfrm>
              <a:off x="1881" y="426"/>
              <a:ext cx="18" cy="19"/>
              <a:chOff x="1881" y="426"/>
              <a:chExt cx="18" cy="19"/>
            </a:xfrm>
          </p:grpSpPr>
          <p:sp>
            <p:nvSpPr>
              <p:cNvPr id="37789" name="Freeform 420"/>
              <p:cNvSpPr>
                <a:spLocks/>
              </p:cNvSpPr>
              <p:nvPr/>
            </p:nvSpPr>
            <p:spPr bwMode="auto">
              <a:xfrm>
                <a:off x="1881" y="426"/>
                <a:ext cx="18" cy="19"/>
              </a:xfrm>
              <a:custGeom>
                <a:avLst/>
                <a:gdLst>
                  <a:gd name="T0" fmla="+- 0 1887 1881"/>
                  <a:gd name="T1" fmla="*/ T0 w 18"/>
                  <a:gd name="T2" fmla="+- 0 426 426"/>
                  <a:gd name="T3" fmla="*/ 426 h 19"/>
                  <a:gd name="T4" fmla="+- 0 1884 1881"/>
                  <a:gd name="T5" fmla="*/ T4 w 18"/>
                  <a:gd name="T6" fmla="+- 0 429 426"/>
                  <a:gd name="T7" fmla="*/ 429 h 19"/>
                  <a:gd name="T8" fmla="+- 0 1881 1881"/>
                  <a:gd name="T9" fmla="*/ T8 w 18"/>
                  <a:gd name="T10" fmla="+- 0 433 426"/>
                  <a:gd name="T11" fmla="*/ 433 h 19"/>
                  <a:gd name="T12" fmla="+- 0 1882 1881"/>
                  <a:gd name="T13" fmla="*/ T12 w 18"/>
                  <a:gd name="T14" fmla="+- 0 439 426"/>
                  <a:gd name="T15" fmla="*/ 439 h 19"/>
                  <a:gd name="T16" fmla="+- 0 1882 1881"/>
                  <a:gd name="T17" fmla="*/ T16 w 18"/>
                  <a:gd name="T18" fmla="+- 0 442 426"/>
                  <a:gd name="T19" fmla="*/ 442 h 19"/>
                  <a:gd name="T20" fmla="+- 0 1884 1881"/>
                  <a:gd name="T21" fmla="*/ T20 w 18"/>
                  <a:gd name="T22" fmla="+- 0 443 426"/>
                  <a:gd name="T23" fmla="*/ 443 h 19"/>
                  <a:gd name="T24" fmla="+- 0 1887 1881"/>
                  <a:gd name="T25" fmla="*/ T24 w 18"/>
                  <a:gd name="T26" fmla="+- 0 444 426"/>
                  <a:gd name="T27" fmla="*/ 444 h 19"/>
                  <a:gd name="T28" fmla="+- 0 1893 1881"/>
                  <a:gd name="T29" fmla="*/ T28 w 18"/>
                  <a:gd name="T30" fmla="+- 0 444 426"/>
                  <a:gd name="T31" fmla="*/ 444 h 19"/>
                  <a:gd name="T32" fmla="+- 0 1897 1881"/>
                  <a:gd name="T33" fmla="*/ T32 w 18"/>
                  <a:gd name="T34" fmla="+- 0 442 426"/>
                  <a:gd name="T35" fmla="*/ 442 h 19"/>
                  <a:gd name="T36" fmla="+- 0 1899 1881"/>
                  <a:gd name="T37" fmla="*/ T36 w 18"/>
                  <a:gd name="T38" fmla="+- 0 439 426"/>
                  <a:gd name="T39" fmla="*/ 439 h 19"/>
                  <a:gd name="T40" fmla="+- 0 1897 1881"/>
                  <a:gd name="T41" fmla="*/ T40 w 18"/>
                  <a:gd name="T42" fmla="+- 0 438 426"/>
                  <a:gd name="T43" fmla="*/ 438 h 19"/>
                  <a:gd name="T44" fmla="+- 0 1897 1881"/>
                  <a:gd name="T45" fmla="*/ T44 w 18"/>
                  <a:gd name="T46" fmla="+- 0 428 426"/>
                  <a:gd name="T47" fmla="*/ 428 h 19"/>
                  <a:gd name="T48" fmla="+- 0 1887 1881"/>
                  <a:gd name="T49" fmla="*/ T48 w 18"/>
                  <a:gd name="T50" fmla="+- 0 428 426"/>
                  <a:gd name="T51" fmla="*/ 428 h 19"/>
                  <a:gd name="T52" fmla="+- 0 1887 1881"/>
                  <a:gd name="T53" fmla="*/ T52 w 18"/>
                  <a:gd name="T54" fmla="+- 0 426 426"/>
                  <a:gd name="T55" fmla="*/ 426 h 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18" h="19">
                    <a:moveTo>
                      <a:pt x="6" y="0"/>
                    </a:moveTo>
                    <a:lnTo>
                      <a:pt x="3" y="3"/>
                    </a:lnTo>
                    <a:lnTo>
                      <a:pt x="0" y="7"/>
                    </a:lnTo>
                    <a:lnTo>
                      <a:pt x="1" y="13"/>
                    </a:lnTo>
                    <a:lnTo>
                      <a:pt x="1" y="16"/>
                    </a:lnTo>
                    <a:lnTo>
                      <a:pt x="3" y="17"/>
                    </a:lnTo>
                    <a:lnTo>
                      <a:pt x="6" y="18"/>
                    </a:lnTo>
                    <a:lnTo>
                      <a:pt x="12" y="18"/>
                    </a:lnTo>
                    <a:lnTo>
                      <a:pt x="16" y="16"/>
                    </a:lnTo>
                    <a:lnTo>
                      <a:pt x="18" y="13"/>
                    </a:lnTo>
                    <a:lnTo>
                      <a:pt x="16" y="12"/>
                    </a:lnTo>
                    <a:lnTo>
                      <a:pt x="16" y="2"/>
                    </a:lnTo>
                    <a:lnTo>
                      <a:pt x="6" y="2"/>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90" name="Freeform 419"/>
              <p:cNvSpPr>
                <a:spLocks/>
              </p:cNvSpPr>
              <p:nvPr/>
            </p:nvSpPr>
            <p:spPr bwMode="auto">
              <a:xfrm>
                <a:off x="1881" y="426"/>
                <a:ext cx="18" cy="19"/>
              </a:xfrm>
              <a:custGeom>
                <a:avLst/>
                <a:gdLst>
                  <a:gd name="T0" fmla="+- 0 1897 1881"/>
                  <a:gd name="T1" fmla="*/ T0 w 18"/>
                  <a:gd name="T2" fmla="+- 0 428 426"/>
                  <a:gd name="T3" fmla="*/ 428 h 19"/>
                  <a:gd name="T4" fmla="+- 0 1887 1881"/>
                  <a:gd name="T5" fmla="*/ T4 w 18"/>
                  <a:gd name="T6" fmla="+- 0 428 426"/>
                  <a:gd name="T7" fmla="*/ 428 h 19"/>
                  <a:gd name="T8" fmla="+- 0 1897 1881"/>
                  <a:gd name="T9" fmla="*/ T8 w 18"/>
                  <a:gd name="T10" fmla="+- 0 428 426"/>
                  <a:gd name="T11" fmla="*/ 428 h 19"/>
                </a:gdLst>
                <a:ahLst/>
                <a:cxnLst>
                  <a:cxn ang="0">
                    <a:pos x="T1" y="T3"/>
                  </a:cxn>
                  <a:cxn ang="0">
                    <a:pos x="T5" y="T7"/>
                  </a:cxn>
                  <a:cxn ang="0">
                    <a:pos x="T9" y="T11"/>
                  </a:cxn>
                </a:cxnLst>
                <a:rect l="0" t="0" r="r" b="b"/>
                <a:pathLst>
                  <a:path w="18" h="19">
                    <a:moveTo>
                      <a:pt x="16" y="2"/>
                    </a:moveTo>
                    <a:lnTo>
                      <a:pt x="6" y="2"/>
                    </a:lnTo>
                    <a:lnTo>
                      <a:pt x="16" y="2"/>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6" name="Group 414"/>
            <p:cNvGrpSpPr>
              <a:grpSpLocks/>
            </p:cNvGrpSpPr>
            <p:nvPr/>
          </p:nvGrpSpPr>
          <p:grpSpPr bwMode="auto">
            <a:xfrm>
              <a:off x="1887" y="420"/>
              <a:ext cx="12" cy="8"/>
              <a:chOff x="1887" y="420"/>
              <a:chExt cx="12" cy="8"/>
            </a:xfrm>
          </p:grpSpPr>
          <p:sp>
            <p:nvSpPr>
              <p:cNvPr id="37786" name="Freeform 417"/>
              <p:cNvSpPr>
                <a:spLocks/>
              </p:cNvSpPr>
              <p:nvPr/>
            </p:nvSpPr>
            <p:spPr bwMode="auto">
              <a:xfrm>
                <a:off x="1887" y="420"/>
                <a:ext cx="12" cy="8"/>
              </a:xfrm>
              <a:custGeom>
                <a:avLst/>
                <a:gdLst>
                  <a:gd name="T0" fmla="+- 0 1887 1887"/>
                  <a:gd name="T1" fmla="*/ T0 w 12"/>
                  <a:gd name="T2" fmla="+- 0 423 420"/>
                  <a:gd name="T3" fmla="*/ 423 h 8"/>
                  <a:gd name="T4" fmla="+- 0 1887 1887"/>
                  <a:gd name="T5" fmla="*/ T4 w 12"/>
                  <a:gd name="T6" fmla="+- 0 427 420"/>
                  <a:gd name="T7" fmla="*/ 427 h 8"/>
                  <a:gd name="T8" fmla="+- 0 1889 1887"/>
                  <a:gd name="T9" fmla="*/ T8 w 12"/>
                  <a:gd name="T10" fmla="+- 0 426 420"/>
                  <a:gd name="T11" fmla="*/ 426 h 8"/>
                  <a:gd name="T12" fmla="+- 0 1891 1887"/>
                  <a:gd name="T13" fmla="*/ T12 w 12"/>
                  <a:gd name="T14" fmla="+- 0 425 420"/>
                  <a:gd name="T15" fmla="*/ 425 h 8"/>
                  <a:gd name="T16" fmla="+- 0 1898 1887"/>
                  <a:gd name="T17" fmla="*/ T16 w 12"/>
                  <a:gd name="T18" fmla="+- 0 425 420"/>
                  <a:gd name="T19" fmla="*/ 425 h 8"/>
                  <a:gd name="T20" fmla="+- 0 1898 1887"/>
                  <a:gd name="T21" fmla="*/ T20 w 12"/>
                  <a:gd name="T22" fmla="+- 0 424 420"/>
                  <a:gd name="T23" fmla="*/ 424 h 8"/>
                  <a:gd name="T24" fmla="+- 0 1897 1887"/>
                  <a:gd name="T25" fmla="*/ T24 w 12"/>
                  <a:gd name="T26" fmla="+- 0 423 420"/>
                  <a:gd name="T27" fmla="*/ 423 h 8"/>
                  <a:gd name="T28" fmla="+- 0 1893 1887"/>
                  <a:gd name="T29" fmla="*/ T28 w 12"/>
                  <a:gd name="T30" fmla="+- 0 423 420"/>
                  <a:gd name="T31" fmla="*/ 423 h 8"/>
                  <a:gd name="T32" fmla="+- 0 1887 1887"/>
                  <a:gd name="T33" fmla="*/ T32 w 12"/>
                  <a:gd name="T34" fmla="+- 0 423 420"/>
                  <a:gd name="T35" fmla="*/ 423 h 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2" h="8">
                    <a:moveTo>
                      <a:pt x="0" y="3"/>
                    </a:moveTo>
                    <a:lnTo>
                      <a:pt x="0" y="7"/>
                    </a:lnTo>
                    <a:lnTo>
                      <a:pt x="2" y="6"/>
                    </a:lnTo>
                    <a:lnTo>
                      <a:pt x="4" y="5"/>
                    </a:lnTo>
                    <a:lnTo>
                      <a:pt x="11" y="5"/>
                    </a:lnTo>
                    <a:lnTo>
                      <a:pt x="11" y="4"/>
                    </a:lnTo>
                    <a:lnTo>
                      <a:pt x="10" y="3"/>
                    </a:lnTo>
                    <a:lnTo>
                      <a:pt x="6" y="3"/>
                    </a:lnTo>
                    <a:lnTo>
                      <a:pt x="0" y="3"/>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87" name="Freeform 416"/>
              <p:cNvSpPr>
                <a:spLocks/>
              </p:cNvSpPr>
              <p:nvPr/>
            </p:nvSpPr>
            <p:spPr bwMode="auto">
              <a:xfrm>
                <a:off x="1887" y="420"/>
                <a:ext cx="12" cy="8"/>
              </a:xfrm>
              <a:custGeom>
                <a:avLst/>
                <a:gdLst>
                  <a:gd name="T0" fmla="+- 0 1898 1887"/>
                  <a:gd name="T1" fmla="*/ T0 w 12"/>
                  <a:gd name="T2" fmla="+- 0 425 420"/>
                  <a:gd name="T3" fmla="*/ 425 h 8"/>
                  <a:gd name="T4" fmla="+- 0 1894 1887"/>
                  <a:gd name="T5" fmla="*/ T4 w 12"/>
                  <a:gd name="T6" fmla="+- 0 425 420"/>
                  <a:gd name="T7" fmla="*/ 425 h 8"/>
                  <a:gd name="T8" fmla="+- 0 1897 1887"/>
                  <a:gd name="T9" fmla="*/ T8 w 12"/>
                  <a:gd name="T10" fmla="+- 0 426 420"/>
                  <a:gd name="T11" fmla="*/ 426 h 8"/>
                  <a:gd name="T12" fmla="+- 0 1898 1887"/>
                  <a:gd name="T13" fmla="*/ T12 w 12"/>
                  <a:gd name="T14" fmla="+- 0 426 420"/>
                  <a:gd name="T15" fmla="*/ 426 h 8"/>
                  <a:gd name="T16" fmla="+- 0 1898 1887"/>
                  <a:gd name="T17" fmla="*/ T16 w 12"/>
                  <a:gd name="T18" fmla="+- 0 425 420"/>
                  <a:gd name="T19" fmla="*/ 425 h 8"/>
                </a:gdLst>
                <a:ahLst/>
                <a:cxnLst>
                  <a:cxn ang="0">
                    <a:pos x="T1" y="T3"/>
                  </a:cxn>
                  <a:cxn ang="0">
                    <a:pos x="T5" y="T7"/>
                  </a:cxn>
                  <a:cxn ang="0">
                    <a:pos x="T9" y="T11"/>
                  </a:cxn>
                  <a:cxn ang="0">
                    <a:pos x="T13" y="T15"/>
                  </a:cxn>
                  <a:cxn ang="0">
                    <a:pos x="T17" y="T19"/>
                  </a:cxn>
                </a:cxnLst>
                <a:rect l="0" t="0" r="r" b="b"/>
                <a:pathLst>
                  <a:path w="12" h="8">
                    <a:moveTo>
                      <a:pt x="11" y="5"/>
                    </a:moveTo>
                    <a:lnTo>
                      <a:pt x="7" y="5"/>
                    </a:lnTo>
                    <a:lnTo>
                      <a:pt x="10" y="6"/>
                    </a:lnTo>
                    <a:lnTo>
                      <a:pt x="11" y="6"/>
                    </a:lnTo>
                    <a:lnTo>
                      <a:pt x="11" y="5"/>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88" name="Freeform 415"/>
              <p:cNvSpPr>
                <a:spLocks/>
              </p:cNvSpPr>
              <p:nvPr/>
            </p:nvSpPr>
            <p:spPr bwMode="auto">
              <a:xfrm>
                <a:off x="1887" y="420"/>
                <a:ext cx="12" cy="8"/>
              </a:xfrm>
              <a:custGeom>
                <a:avLst/>
                <a:gdLst>
                  <a:gd name="T0" fmla="+- 0 1893 1887"/>
                  <a:gd name="T1" fmla="*/ T0 w 12"/>
                  <a:gd name="T2" fmla="+- 0 420 420"/>
                  <a:gd name="T3" fmla="*/ 420 h 8"/>
                  <a:gd name="T4" fmla="+- 0 1893 1887"/>
                  <a:gd name="T5" fmla="*/ T4 w 12"/>
                  <a:gd name="T6" fmla="+- 0 423 420"/>
                  <a:gd name="T7" fmla="*/ 423 h 8"/>
                  <a:gd name="T8" fmla="+- 0 1897 1887"/>
                  <a:gd name="T9" fmla="*/ T8 w 12"/>
                  <a:gd name="T10" fmla="+- 0 423 420"/>
                  <a:gd name="T11" fmla="*/ 423 h 8"/>
                  <a:gd name="T12" fmla="+- 0 1897 1887"/>
                  <a:gd name="T13" fmla="*/ T12 w 12"/>
                  <a:gd name="T14" fmla="+- 0 422 420"/>
                  <a:gd name="T15" fmla="*/ 422 h 8"/>
                  <a:gd name="T16" fmla="+- 0 1895 1887"/>
                  <a:gd name="T17" fmla="*/ T16 w 12"/>
                  <a:gd name="T18" fmla="+- 0 421 420"/>
                  <a:gd name="T19" fmla="*/ 421 h 8"/>
                  <a:gd name="T20" fmla="+- 0 1893 1887"/>
                  <a:gd name="T21" fmla="*/ T20 w 12"/>
                  <a:gd name="T22" fmla="+- 0 420 420"/>
                  <a:gd name="T23" fmla="*/ 420 h 8"/>
                </a:gdLst>
                <a:ahLst/>
                <a:cxnLst>
                  <a:cxn ang="0">
                    <a:pos x="T1" y="T3"/>
                  </a:cxn>
                  <a:cxn ang="0">
                    <a:pos x="T5" y="T7"/>
                  </a:cxn>
                  <a:cxn ang="0">
                    <a:pos x="T9" y="T11"/>
                  </a:cxn>
                  <a:cxn ang="0">
                    <a:pos x="T13" y="T15"/>
                  </a:cxn>
                  <a:cxn ang="0">
                    <a:pos x="T17" y="T19"/>
                  </a:cxn>
                  <a:cxn ang="0">
                    <a:pos x="T21" y="T23"/>
                  </a:cxn>
                </a:cxnLst>
                <a:rect l="0" t="0" r="r" b="b"/>
                <a:pathLst>
                  <a:path w="12" h="8">
                    <a:moveTo>
                      <a:pt x="6" y="0"/>
                    </a:moveTo>
                    <a:lnTo>
                      <a:pt x="6" y="3"/>
                    </a:lnTo>
                    <a:lnTo>
                      <a:pt x="10" y="3"/>
                    </a:lnTo>
                    <a:lnTo>
                      <a:pt x="10" y="2"/>
                    </a:lnTo>
                    <a:lnTo>
                      <a:pt x="8" y="1"/>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7" name="Group 412"/>
            <p:cNvGrpSpPr>
              <a:grpSpLocks/>
            </p:cNvGrpSpPr>
            <p:nvPr/>
          </p:nvGrpSpPr>
          <p:grpSpPr bwMode="auto">
            <a:xfrm>
              <a:off x="1887" y="425"/>
              <a:ext cx="11" cy="5"/>
              <a:chOff x="1887" y="425"/>
              <a:chExt cx="11" cy="5"/>
            </a:xfrm>
          </p:grpSpPr>
          <p:sp>
            <p:nvSpPr>
              <p:cNvPr id="37785" name="Freeform 413"/>
              <p:cNvSpPr>
                <a:spLocks/>
              </p:cNvSpPr>
              <p:nvPr/>
            </p:nvSpPr>
            <p:spPr bwMode="auto">
              <a:xfrm>
                <a:off x="1887" y="425"/>
                <a:ext cx="11" cy="5"/>
              </a:xfrm>
              <a:custGeom>
                <a:avLst/>
                <a:gdLst>
                  <a:gd name="T0" fmla="+- 0 1894 1887"/>
                  <a:gd name="T1" fmla="*/ T0 w 11"/>
                  <a:gd name="T2" fmla="+- 0 425 425"/>
                  <a:gd name="T3" fmla="*/ 425 h 5"/>
                  <a:gd name="T4" fmla="+- 0 1891 1887"/>
                  <a:gd name="T5" fmla="*/ T4 w 11"/>
                  <a:gd name="T6" fmla="+- 0 425 425"/>
                  <a:gd name="T7" fmla="*/ 425 h 5"/>
                  <a:gd name="T8" fmla="+- 0 1889 1887"/>
                  <a:gd name="T9" fmla="*/ T8 w 11"/>
                  <a:gd name="T10" fmla="+- 0 425 425"/>
                  <a:gd name="T11" fmla="*/ 425 h 5"/>
                  <a:gd name="T12" fmla="+- 0 1887 1887"/>
                  <a:gd name="T13" fmla="*/ T12 w 11"/>
                  <a:gd name="T14" fmla="+- 0 427 425"/>
                  <a:gd name="T15" fmla="*/ 427 h 5"/>
                  <a:gd name="T16" fmla="+- 0 1887 1887"/>
                  <a:gd name="T17" fmla="*/ T16 w 11"/>
                  <a:gd name="T18" fmla="+- 0 429 425"/>
                  <a:gd name="T19" fmla="*/ 429 h 5"/>
                  <a:gd name="T20" fmla="+- 0 1897 1887"/>
                  <a:gd name="T21" fmla="*/ T20 w 11"/>
                  <a:gd name="T22" fmla="+- 0 429 425"/>
                  <a:gd name="T23" fmla="*/ 429 h 5"/>
                  <a:gd name="T24" fmla="+- 0 1897 1887"/>
                  <a:gd name="T25" fmla="*/ T24 w 11"/>
                  <a:gd name="T26" fmla="+- 0 426 425"/>
                  <a:gd name="T27" fmla="*/ 426 h 5"/>
                  <a:gd name="T28" fmla="+- 0 1894 1887"/>
                  <a:gd name="T29" fmla="*/ T28 w 11"/>
                  <a:gd name="T30" fmla="+- 0 425 425"/>
                  <a:gd name="T31" fmla="*/ 425 h 5"/>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1" h="5">
                    <a:moveTo>
                      <a:pt x="7" y="0"/>
                    </a:moveTo>
                    <a:lnTo>
                      <a:pt x="4" y="0"/>
                    </a:lnTo>
                    <a:lnTo>
                      <a:pt x="2" y="0"/>
                    </a:lnTo>
                    <a:lnTo>
                      <a:pt x="0" y="2"/>
                    </a:lnTo>
                    <a:lnTo>
                      <a:pt x="0" y="4"/>
                    </a:lnTo>
                    <a:lnTo>
                      <a:pt x="10" y="4"/>
                    </a:lnTo>
                    <a:lnTo>
                      <a:pt x="10" y="1"/>
                    </a:lnTo>
                    <a:lnTo>
                      <a:pt x="7"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8" name="Group 410"/>
            <p:cNvGrpSpPr>
              <a:grpSpLocks/>
            </p:cNvGrpSpPr>
            <p:nvPr/>
          </p:nvGrpSpPr>
          <p:grpSpPr bwMode="auto">
            <a:xfrm>
              <a:off x="1899" y="429"/>
              <a:ext cx="146" cy="2"/>
              <a:chOff x="1899" y="429"/>
              <a:chExt cx="146" cy="2"/>
            </a:xfrm>
          </p:grpSpPr>
          <p:sp>
            <p:nvSpPr>
              <p:cNvPr id="37784" name="Freeform 411"/>
              <p:cNvSpPr>
                <a:spLocks/>
              </p:cNvSpPr>
              <p:nvPr/>
            </p:nvSpPr>
            <p:spPr bwMode="auto">
              <a:xfrm>
                <a:off x="1899" y="429"/>
                <a:ext cx="146" cy="2"/>
              </a:xfrm>
              <a:custGeom>
                <a:avLst/>
                <a:gdLst>
                  <a:gd name="T0" fmla="+- 0 1899 1899"/>
                  <a:gd name="T1" fmla="*/ T0 w 146"/>
                  <a:gd name="T2" fmla="+- 0 2045 1899"/>
                  <a:gd name="T3" fmla="*/ T2 w 146"/>
                </a:gdLst>
                <a:ahLst/>
                <a:cxnLst>
                  <a:cxn ang="0">
                    <a:pos x="T1" y="0"/>
                  </a:cxn>
                  <a:cxn ang="0">
                    <a:pos x="T3" y="0"/>
                  </a:cxn>
                </a:cxnLst>
                <a:rect l="0" t="0" r="r" b="b"/>
                <a:pathLst>
                  <a:path w="146">
                    <a:moveTo>
                      <a:pt x="0" y="0"/>
                    </a:moveTo>
                    <a:lnTo>
                      <a:pt x="146" y="0"/>
                    </a:lnTo>
                  </a:path>
                </a:pathLst>
              </a:custGeom>
              <a:noFill/>
              <a:ln w="3823">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69" name="Group 408"/>
            <p:cNvGrpSpPr>
              <a:grpSpLocks/>
            </p:cNvGrpSpPr>
            <p:nvPr/>
          </p:nvGrpSpPr>
          <p:grpSpPr bwMode="auto">
            <a:xfrm>
              <a:off x="1900" y="427"/>
              <a:ext cx="3" cy="3"/>
              <a:chOff x="1900" y="427"/>
              <a:chExt cx="3" cy="3"/>
            </a:xfrm>
          </p:grpSpPr>
          <p:sp>
            <p:nvSpPr>
              <p:cNvPr id="37783" name="Freeform 409"/>
              <p:cNvSpPr>
                <a:spLocks/>
              </p:cNvSpPr>
              <p:nvPr/>
            </p:nvSpPr>
            <p:spPr bwMode="auto">
              <a:xfrm>
                <a:off x="1900" y="427"/>
                <a:ext cx="3" cy="3"/>
              </a:xfrm>
              <a:custGeom>
                <a:avLst/>
                <a:gdLst>
                  <a:gd name="T0" fmla="+- 0 1900 1900"/>
                  <a:gd name="T1" fmla="*/ T0 w 3"/>
                  <a:gd name="T2" fmla="+- 0 427 427"/>
                  <a:gd name="T3" fmla="*/ 427 h 3"/>
                  <a:gd name="T4" fmla="+- 0 1900 1900"/>
                  <a:gd name="T5" fmla="*/ T4 w 3"/>
                  <a:gd name="T6" fmla="+- 0 429 427"/>
                  <a:gd name="T7" fmla="*/ 429 h 3"/>
                  <a:gd name="T8" fmla="+- 0 1902 1900"/>
                  <a:gd name="T9" fmla="*/ T8 w 3"/>
                  <a:gd name="T10" fmla="+- 0 429 427"/>
                  <a:gd name="T11" fmla="*/ 429 h 3"/>
                  <a:gd name="T12" fmla="+- 0 1900 1900"/>
                  <a:gd name="T13" fmla="*/ T12 w 3"/>
                  <a:gd name="T14" fmla="+- 0 427 427"/>
                  <a:gd name="T15" fmla="*/ 427 h 3"/>
                </a:gdLst>
                <a:ahLst/>
                <a:cxnLst>
                  <a:cxn ang="0">
                    <a:pos x="T1" y="T3"/>
                  </a:cxn>
                  <a:cxn ang="0">
                    <a:pos x="T5" y="T7"/>
                  </a:cxn>
                  <a:cxn ang="0">
                    <a:pos x="T9" y="T11"/>
                  </a:cxn>
                  <a:cxn ang="0">
                    <a:pos x="T13" y="T15"/>
                  </a:cxn>
                </a:cxnLst>
                <a:rect l="0" t="0" r="r" b="b"/>
                <a:pathLst>
                  <a:path w="3" h="3">
                    <a:moveTo>
                      <a:pt x="0" y="0"/>
                    </a:moveTo>
                    <a:lnTo>
                      <a:pt x="0" y="2"/>
                    </a:lnTo>
                    <a:lnTo>
                      <a:pt x="2" y="2"/>
                    </a:lnTo>
                    <a:lnTo>
                      <a:pt x="0"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0" name="Group 406"/>
            <p:cNvGrpSpPr>
              <a:grpSpLocks/>
            </p:cNvGrpSpPr>
            <p:nvPr/>
          </p:nvGrpSpPr>
          <p:grpSpPr bwMode="auto">
            <a:xfrm>
              <a:off x="1899" y="432"/>
              <a:ext cx="3" cy="7"/>
              <a:chOff x="1899" y="432"/>
              <a:chExt cx="3" cy="7"/>
            </a:xfrm>
          </p:grpSpPr>
          <p:sp>
            <p:nvSpPr>
              <p:cNvPr id="37782" name="Freeform 407"/>
              <p:cNvSpPr>
                <a:spLocks/>
              </p:cNvSpPr>
              <p:nvPr/>
            </p:nvSpPr>
            <p:spPr bwMode="auto">
              <a:xfrm>
                <a:off x="1899" y="432"/>
                <a:ext cx="3" cy="7"/>
              </a:xfrm>
              <a:custGeom>
                <a:avLst/>
                <a:gdLst>
                  <a:gd name="T0" fmla="+- 0 1902 1899"/>
                  <a:gd name="T1" fmla="*/ T0 w 3"/>
                  <a:gd name="T2" fmla="+- 0 432 432"/>
                  <a:gd name="T3" fmla="*/ 432 h 7"/>
                  <a:gd name="T4" fmla="+- 0 1900 1899"/>
                  <a:gd name="T5" fmla="*/ T4 w 3"/>
                  <a:gd name="T6" fmla="+- 0 432 432"/>
                  <a:gd name="T7" fmla="*/ 432 h 7"/>
                  <a:gd name="T8" fmla="+- 0 1900 1899"/>
                  <a:gd name="T9" fmla="*/ T8 w 3"/>
                  <a:gd name="T10" fmla="+- 0 434 432"/>
                  <a:gd name="T11" fmla="*/ 434 h 7"/>
                  <a:gd name="T12" fmla="+- 0 1900 1899"/>
                  <a:gd name="T13" fmla="*/ T12 w 3"/>
                  <a:gd name="T14" fmla="+- 0 437 432"/>
                  <a:gd name="T15" fmla="*/ 437 h 7"/>
                  <a:gd name="T16" fmla="+- 0 1899 1899"/>
                  <a:gd name="T17" fmla="*/ T16 w 3"/>
                  <a:gd name="T18" fmla="+- 0 439 432"/>
                  <a:gd name="T19" fmla="*/ 439 h 7"/>
                  <a:gd name="T20" fmla="+- 0 1902 1899"/>
                  <a:gd name="T21" fmla="*/ T20 w 3"/>
                  <a:gd name="T22" fmla="+- 0 439 432"/>
                  <a:gd name="T23" fmla="*/ 439 h 7"/>
                  <a:gd name="T24" fmla="+- 0 1902 1899"/>
                  <a:gd name="T25" fmla="*/ T24 w 3"/>
                  <a:gd name="T26" fmla="+- 0 432 432"/>
                  <a:gd name="T27" fmla="*/ 432 h 7"/>
                </a:gdLst>
                <a:ahLst/>
                <a:cxnLst>
                  <a:cxn ang="0">
                    <a:pos x="T1" y="T3"/>
                  </a:cxn>
                  <a:cxn ang="0">
                    <a:pos x="T5" y="T7"/>
                  </a:cxn>
                  <a:cxn ang="0">
                    <a:pos x="T9" y="T11"/>
                  </a:cxn>
                  <a:cxn ang="0">
                    <a:pos x="T13" y="T15"/>
                  </a:cxn>
                  <a:cxn ang="0">
                    <a:pos x="T17" y="T19"/>
                  </a:cxn>
                  <a:cxn ang="0">
                    <a:pos x="T21" y="T23"/>
                  </a:cxn>
                  <a:cxn ang="0">
                    <a:pos x="T25" y="T27"/>
                  </a:cxn>
                </a:cxnLst>
                <a:rect l="0" t="0" r="r" b="b"/>
                <a:pathLst>
                  <a:path w="3" h="7">
                    <a:moveTo>
                      <a:pt x="3" y="0"/>
                    </a:moveTo>
                    <a:lnTo>
                      <a:pt x="1" y="0"/>
                    </a:lnTo>
                    <a:lnTo>
                      <a:pt x="1" y="2"/>
                    </a:lnTo>
                    <a:lnTo>
                      <a:pt x="1" y="5"/>
                    </a:lnTo>
                    <a:lnTo>
                      <a:pt x="0" y="7"/>
                    </a:lnTo>
                    <a:lnTo>
                      <a:pt x="3" y="7"/>
                    </a:lnTo>
                    <a:lnTo>
                      <a:pt x="3"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1" name="Group 404"/>
            <p:cNvGrpSpPr>
              <a:grpSpLocks/>
            </p:cNvGrpSpPr>
            <p:nvPr/>
          </p:nvGrpSpPr>
          <p:grpSpPr bwMode="auto">
            <a:xfrm>
              <a:off x="1905" y="437"/>
              <a:ext cx="140" cy="2"/>
              <a:chOff x="1905" y="437"/>
              <a:chExt cx="140" cy="2"/>
            </a:xfrm>
          </p:grpSpPr>
          <p:sp>
            <p:nvSpPr>
              <p:cNvPr id="37781" name="Freeform 405"/>
              <p:cNvSpPr>
                <a:spLocks/>
              </p:cNvSpPr>
              <p:nvPr/>
            </p:nvSpPr>
            <p:spPr bwMode="auto">
              <a:xfrm>
                <a:off x="1905" y="437"/>
                <a:ext cx="140" cy="2"/>
              </a:xfrm>
              <a:custGeom>
                <a:avLst/>
                <a:gdLst>
                  <a:gd name="T0" fmla="+- 0 1905 1905"/>
                  <a:gd name="T1" fmla="*/ T0 w 140"/>
                  <a:gd name="T2" fmla="+- 0 2045 1905"/>
                  <a:gd name="T3" fmla="*/ T2 w 140"/>
                </a:gdLst>
                <a:ahLst/>
                <a:cxnLst>
                  <a:cxn ang="0">
                    <a:pos x="T1" y="0"/>
                  </a:cxn>
                  <a:cxn ang="0">
                    <a:pos x="T3" y="0"/>
                  </a:cxn>
                </a:cxnLst>
                <a:rect l="0" t="0" r="r" b="b"/>
                <a:pathLst>
                  <a:path w="140">
                    <a:moveTo>
                      <a:pt x="0" y="0"/>
                    </a:moveTo>
                    <a:lnTo>
                      <a:pt x="140" y="0"/>
                    </a:lnTo>
                  </a:path>
                </a:pathLst>
              </a:custGeom>
              <a:noFill/>
              <a:ln w="1270">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2" name="Group 402"/>
            <p:cNvGrpSpPr>
              <a:grpSpLocks/>
            </p:cNvGrpSpPr>
            <p:nvPr/>
          </p:nvGrpSpPr>
          <p:grpSpPr bwMode="auto">
            <a:xfrm>
              <a:off x="1905" y="435"/>
              <a:ext cx="140" cy="2"/>
              <a:chOff x="1905" y="435"/>
              <a:chExt cx="140" cy="2"/>
            </a:xfrm>
          </p:grpSpPr>
          <p:sp>
            <p:nvSpPr>
              <p:cNvPr id="37780" name="Freeform 403"/>
              <p:cNvSpPr>
                <a:spLocks/>
              </p:cNvSpPr>
              <p:nvPr/>
            </p:nvSpPr>
            <p:spPr bwMode="auto">
              <a:xfrm>
                <a:off x="1905" y="435"/>
                <a:ext cx="140" cy="2"/>
              </a:xfrm>
              <a:custGeom>
                <a:avLst/>
                <a:gdLst>
                  <a:gd name="T0" fmla="+- 0 1905 1905"/>
                  <a:gd name="T1" fmla="*/ T0 w 140"/>
                  <a:gd name="T2" fmla="+- 0 2045 1905"/>
                  <a:gd name="T3" fmla="*/ T2 w 140"/>
                </a:gdLst>
                <a:ahLst/>
                <a:cxnLst>
                  <a:cxn ang="0">
                    <a:pos x="T1" y="0"/>
                  </a:cxn>
                  <a:cxn ang="0">
                    <a:pos x="T3" y="0"/>
                  </a:cxn>
                </a:cxnLst>
                <a:rect l="0" t="0" r="r" b="b"/>
                <a:pathLst>
                  <a:path w="140">
                    <a:moveTo>
                      <a:pt x="0" y="0"/>
                    </a:moveTo>
                    <a:lnTo>
                      <a:pt x="140" y="0"/>
                    </a:lnTo>
                  </a:path>
                </a:pathLst>
              </a:custGeom>
              <a:noFill/>
              <a:ln w="1270">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3" name="Group 400"/>
            <p:cNvGrpSpPr>
              <a:grpSpLocks/>
            </p:cNvGrpSpPr>
            <p:nvPr/>
          </p:nvGrpSpPr>
          <p:grpSpPr bwMode="auto">
            <a:xfrm>
              <a:off x="1905" y="433"/>
              <a:ext cx="141" cy="2"/>
              <a:chOff x="1905" y="433"/>
              <a:chExt cx="141" cy="2"/>
            </a:xfrm>
          </p:grpSpPr>
          <p:sp>
            <p:nvSpPr>
              <p:cNvPr id="37779" name="Freeform 401"/>
              <p:cNvSpPr>
                <a:spLocks/>
              </p:cNvSpPr>
              <p:nvPr/>
            </p:nvSpPr>
            <p:spPr bwMode="auto">
              <a:xfrm>
                <a:off x="1905" y="433"/>
                <a:ext cx="141" cy="2"/>
              </a:xfrm>
              <a:custGeom>
                <a:avLst/>
                <a:gdLst>
                  <a:gd name="T0" fmla="+- 0 1905 1905"/>
                  <a:gd name="T1" fmla="*/ T0 w 141"/>
                  <a:gd name="T2" fmla="+- 0 2045 1905"/>
                  <a:gd name="T3" fmla="*/ T2 w 141"/>
                </a:gdLst>
                <a:ahLst/>
                <a:cxnLst>
                  <a:cxn ang="0">
                    <a:pos x="T1" y="0"/>
                  </a:cxn>
                  <a:cxn ang="0">
                    <a:pos x="T3" y="0"/>
                  </a:cxn>
                </a:cxnLst>
                <a:rect l="0" t="0" r="r" b="b"/>
                <a:pathLst>
                  <a:path w="141">
                    <a:moveTo>
                      <a:pt x="0" y="0"/>
                    </a:moveTo>
                    <a:lnTo>
                      <a:pt x="140" y="0"/>
                    </a:lnTo>
                  </a:path>
                </a:pathLst>
              </a:custGeom>
              <a:noFill/>
              <a:ln w="1270">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4" name="Group 398"/>
            <p:cNvGrpSpPr>
              <a:grpSpLocks/>
            </p:cNvGrpSpPr>
            <p:nvPr/>
          </p:nvGrpSpPr>
          <p:grpSpPr bwMode="auto">
            <a:xfrm>
              <a:off x="1902" y="432"/>
              <a:ext cx="4" cy="7"/>
              <a:chOff x="1902" y="432"/>
              <a:chExt cx="4" cy="7"/>
            </a:xfrm>
          </p:grpSpPr>
          <p:sp>
            <p:nvSpPr>
              <p:cNvPr id="37778" name="Freeform 399"/>
              <p:cNvSpPr>
                <a:spLocks/>
              </p:cNvSpPr>
              <p:nvPr/>
            </p:nvSpPr>
            <p:spPr bwMode="auto">
              <a:xfrm>
                <a:off x="1902" y="432"/>
                <a:ext cx="4" cy="7"/>
              </a:xfrm>
              <a:custGeom>
                <a:avLst/>
                <a:gdLst>
                  <a:gd name="T0" fmla="+- 0 1904 1902"/>
                  <a:gd name="T1" fmla="*/ T0 w 4"/>
                  <a:gd name="T2" fmla="+- 0 432 432"/>
                  <a:gd name="T3" fmla="*/ 432 h 7"/>
                  <a:gd name="T4" fmla="+- 0 1902 1902"/>
                  <a:gd name="T5" fmla="*/ T4 w 4"/>
                  <a:gd name="T6" fmla="+- 0 432 432"/>
                  <a:gd name="T7" fmla="*/ 432 h 7"/>
                  <a:gd name="T8" fmla="+- 0 1902 1902"/>
                  <a:gd name="T9" fmla="*/ T8 w 4"/>
                  <a:gd name="T10" fmla="+- 0 439 432"/>
                  <a:gd name="T11" fmla="*/ 439 h 7"/>
                  <a:gd name="T12" fmla="+- 0 1905 1902"/>
                  <a:gd name="T13" fmla="*/ T12 w 4"/>
                  <a:gd name="T14" fmla="+- 0 439 432"/>
                  <a:gd name="T15" fmla="*/ 439 h 7"/>
                  <a:gd name="T16" fmla="+- 0 1905 1902"/>
                  <a:gd name="T17" fmla="*/ T16 w 4"/>
                  <a:gd name="T18" fmla="+- 0 436 432"/>
                  <a:gd name="T19" fmla="*/ 436 h 7"/>
                  <a:gd name="T20" fmla="+- 0 1905 1902"/>
                  <a:gd name="T21" fmla="*/ T20 w 4"/>
                  <a:gd name="T22" fmla="+- 0 434 432"/>
                  <a:gd name="T23" fmla="*/ 434 h 7"/>
                  <a:gd name="T24" fmla="+- 0 1904 1902"/>
                  <a:gd name="T25" fmla="*/ T24 w 4"/>
                  <a:gd name="T26" fmla="+- 0 432 432"/>
                  <a:gd name="T27" fmla="*/ 432 h 7"/>
                </a:gdLst>
                <a:ahLst/>
                <a:cxnLst>
                  <a:cxn ang="0">
                    <a:pos x="T1" y="T3"/>
                  </a:cxn>
                  <a:cxn ang="0">
                    <a:pos x="T5" y="T7"/>
                  </a:cxn>
                  <a:cxn ang="0">
                    <a:pos x="T9" y="T11"/>
                  </a:cxn>
                  <a:cxn ang="0">
                    <a:pos x="T13" y="T15"/>
                  </a:cxn>
                  <a:cxn ang="0">
                    <a:pos x="T17" y="T19"/>
                  </a:cxn>
                  <a:cxn ang="0">
                    <a:pos x="T21" y="T23"/>
                  </a:cxn>
                  <a:cxn ang="0">
                    <a:pos x="T25" y="T27"/>
                  </a:cxn>
                </a:cxnLst>
                <a:rect l="0" t="0" r="r" b="b"/>
                <a:pathLst>
                  <a:path w="4" h="7">
                    <a:moveTo>
                      <a:pt x="2" y="0"/>
                    </a:moveTo>
                    <a:lnTo>
                      <a:pt x="0" y="0"/>
                    </a:lnTo>
                    <a:lnTo>
                      <a:pt x="0" y="7"/>
                    </a:lnTo>
                    <a:lnTo>
                      <a:pt x="3" y="7"/>
                    </a:lnTo>
                    <a:lnTo>
                      <a:pt x="3" y="4"/>
                    </a:lnTo>
                    <a:lnTo>
                      <a:pt x="3" y="2"/>
                    </a:lnTo>
                    <a:lnTo>
                      <a:pt x="2"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5" name="Group 396"/>
            <p:cNvGrpSpPr>
              <a:grpSpLocks/>
            </p:cNvGrpSpPr>
            <p:nvPr/>
          </p:nvGrpSpPr>
          <p:grpSpPr bwMode="auto">
            <a:xfrm>
              <a:off x="1898" y="426"/>
              <a:ext cx="2" cy="2"/>
              <a:chOff x="1898" y="426"/>
              <a:chExt cx="2" cy="2"/>
            </a:xfrm>
          </p:grpSpPr>
          <p:sp>
            <p:nvSpPr>
              <p:cNvPr id="37777" name="Freeform 397"/>
              <p:cNvSpPr>
                <a:spLocks/>
              </p:cNvSpPr>
              <p:nvPr/>
            </p:nvSpPr>
            <p:spPr bwMode="auto">
              <a:xfrm>
                <a:off x="1898" y="426"/>
                <a:ext cx="2" cy="2"/>
              </a:xfrm>
              <a:custGeom>
                <a:avLst/>
                <a:gdLst>
                  <a:gd name="T0" fmla="+- 0 1898 1898"/>
                  <a:gd name="T1" fmla="*/ T0 w 2"/>
                  <a:gd name="T2" fmla="+- 0 1899 1898"/>
                  <a:gd name="T3" fmla="*/ T2 w 2"/>
                </a:gdLst>
                <a:ahLst/>
                <a:cxnLst>
                  <a:cxn ang="0">
                    <a:pos x="T1" y="0"/>
                  </a:cxn>
                  <a:cxn ang="0">
                    <a:pos x="T3" y="0"/>
                  </a:cxn>
                </a:cxnLst>
                <a:rect l="0" t="0" r="r" b="b"/>
                <a:pathLst>
                  <a:path w="2">
                    <a:moveTo>
                      <a:pt x="0" y="0"/>
                    </a:moveTo>
                    <a:lnTo>
                      <a:pt x="1" y="0"/>
                    </a:lnTo>
                  </a:path>
                </a:pathLst>
              </a:custGeom>
              <a:noFill/>
              <a:ln w="826">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6" name="Group 394"/>
            <p:cNvGrpSpPr>
              <a:grpSpLocks/>
            </p:cNvGrpSpPr>
            <p:nvPr/>
          </p:nvGrpSpPr>
          <p:grpSpPr bwMode="auto">
            <a:xfrm>
              <a:off x="1897" y="426"/>
              <a:ext cx="4" cy="13"/>
              <a:chOff x="1897" y="426"/>
              <a:chExt cx="4" cy="13"/>
            </a:xfrm>
          </p:grpSpPr>
          <p:sp>
            <p:nvSpPr>
              <p:cNvPr id="37776" name="Freeform 395"/>
              <p:cNvSpPr>
                <a:spLocks/>
              </p:cNvSpPr>
              <p:nvPr/>
            </p:nvSpPr>
            <p:spPr bwMode="auto">
              <a:xfrm>
                <a:off x="1897" y="426"/>
                <a:ext cx="4" cy="13"/>
              </a:xfrm>
              <a:custGeom>
                <a:avLst/>
                <a:gdLst>
                  <a:gd name="T0" fmla="+- 0 1898 1897"/>
                  <a:gd name="T1" fmla="*/ T0 w 4"/>
                  <a:gd name="T2" fmla="+- 0 426 426"/>
                  <a:gd name="T3" fmla="*/ 426 h 13"/>
                  <a:gd name="T4" fmla="+- 0 1898 1897"/>
                  <a:gd name="T5" fmla="*/ T4 w 4"/>
                  <a:gd name="T6" fmla="+- 0 429 426"/>
                  <a:gd name="T7" fmla="*/ 429 h 13"/>
                  <a:gd name="T8" fmla="+- 0 1897 1897"/>
                  <a:gd name="T9" fmla="*/ T8 w 4"/>
                  <a:gd name="T10" fmla="+- 0 429 426"/>
                  <a:gd name="T11" fmla="*/ 429 h 13"/>
                  <a:gd name="T12" fmla="+- 0 1897 1897"/>
                  <a:gd name="T13" fmla="*/ T12 w 4"/>
                  <a:gd name="T14" fmla="+- 0 439 426"/>
                  <a:gd name="T15" fmla="*/ 439 h 13"/>
                  <a:gd name="T16" fmla="+- 0 1899 1897"/>
                  <a:gd name="T17" fmla="*/ T16 w 4"/>
                  <a:gd name="T18" fmla="+- 0 439 426"/>
                  <a:gd name="T19" fmla="*/ 439 h 13"/>
                  <a:gd name="T20" fmla="+- 0 1900 1897"/>
                  <a:gd name="T21" fmla="*/ T20 w 4"/>
                  <a:gd name="T22" fmla="+- 0 437 426"/>
                  <a:gd name="T23" fmla="*/ 437 h 13"/>
                  <a:gd name="T24" fmla="+- 0 1900 1897"/>
                  <a:gd name="T25" fmla="*/ T24 w 4"/>
                  <a:gd name="T26" fmla="+- 0 434 426"/>
                  <a:gd name="T27" fmla="*/ 434 h 13"/>
                  <a:gd name="T28" fmla="+- 0 1900 1897"/>
                  <a:gd name="T29" fmla="*/ T28 w 4"/>
                  <a:gd name="T30" fmla="+- 0 432 426"/>
                  <a:gd name="T31" fmla="*/ 432 h 13"/>
                  <a:gd name="T32" fmla="+- 0 1900 1897"/>
                  <a:gd name="T33" fmla="*/ T32 w 4"/>
                  <a:gd name="T34" fmla="+- 0 432 426"/>
                  <a:gd name="T35" fmla="*/ 432 h 13"/>
                  <a:gd name="T36" fmla="+- 0 1900 1897"/>
                  <a:gd name="T37" fmla="*/ T36 w 4"/>
                  <a:gd name="T38" fmla="+- 0 429 426"/>
                  <a:gd name="T39" fmla="*/ 429 h 13"/>
                  <a:gd name="T40" fmla="+- 0 1900 1897"/>
                  <a:gd name="T41" fmla="*/ T40 w 4"/>
                  <a:gd name="T42" fmla="+- 0 429 426"/>
                  <a:gd name="T43" fmla="*/ 429 h 13"/>
                  <a:gd name="T44" fmla="+- 0 1900 1897"/>
                  <a:gd name="T45" fmla="*/ T44 w 4"/>
                  <a:gd name="T46" fmla="+- 0 427 426"/>
                  <a:gd name="T47" fmla="*/ 427 h 13"/>
                  <a:gd name="T48" fmla="+- 0 1898 1897"/>
                  <a:gd name="T49" fmla="*/ T48 w 4"/>
                  <a:gd name="T50" fmla="+- 0 426 426"/>
                  <a:gd name="T51" fmla="*/ 426 h 1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4" h="13">
                    <a:moveTo>
                      <a:pt x="1" y="0"/>
                    </a:moveTo>
                    <a:lnTo>
                      <a:pt x="1" y="3"/>
                    </a:lnTo>
                    <a:lnTo>
                      <a:pt x="0" y="3"/>
                    </a:lnTo>
                    <a:lnTo>
                      <a:pt x="0" y="13"/>
                    </a:lnTo>
                    <a:lnTo>
                      <a:pt x="2" y="13"/>
                    </a:lnTo>
                    <a:lnTo>
                      <a:pt x="3" y="11"/>
                    </a:lnTo>
                    <a:lnTo>
                      <a:pt x="3" y="8"/>
                    </a:lnTo>
                    <a:lnTo>
                      <a:pt x="3" y="6"/>
                    </a:lnTo>
                    <a:lnTo>
                      <a:pt x="3" y="3"/>
                    </a:lnTo>
                    <a:lnTo>
                      <a:pt x="3" y="1"/>
                    </a:lnTo>
                    <a:lnTo>
                      <a:pt x="1"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7" name="Group 392"/>
            <p:cNvGrpSpPr>
              <a:grpSpLocks/>
            </p:cNvGrpSpPr>
            <p:nvPr/>
          </p:nvGrpSpPr>
          <p:grpSpPr bwMode="auto">
            <a:xfrm>
              <a:off x="1897" y="426"/>
              <a:ext cx="2" cy="2"/>
              <a:chOff x="1897" y="426"/>
              <a:chExt cx="2" cy="2"/>
            </a:xfrm>
          </p:grpSpPr>
          <p:sp>
            <p:nvSpPr>
              <p:cNvPr id="37775" name="Freeform 393"/>
              <p:cNvSpPr>
                <a:spLocks/>
              </p:cNvSpPr>
              <p:nvPr/>
            </p:nvSpPr>
            <p:spPr bwMode="auto">
              <a:xfrm>
                <a:off x="1897" y="426"/>
                <a:ext cx="2" cy="2"/>
              </a:xfrm>
              <a:custGeom>
                <a:avLst/>
                <a:gdLst>
                  <a:gd name="T0" fmla="+- 0 1898 1897"/>
                  <a:gd name="T1" fmla="*/ T0 w 2"/>
                  <a:gd name="T2" fmla="+- 0 426 426"/>
                  <a:gd name="T3" fmla="*/ 426 h 1"/>
                  <a:gd name="T4" fmla="+- 0 1897 1897"/>
                  <a:gd name="T5" fmla="*/ T4 w 2"/>
                  <a:gd name="T6" fmla="+- 0 426 426"/>
                  <a:gd name="T7" fmla="*/ 426 h 1"/>
                  <a:gd name="T8" fmla="+- 0 1898 1897"/>
                  <a:gd name="T9" fmla="*/ T8 w 2"/>
                  <a:gd name="T10" fmla="+- 0 426 426"/>
                  <a:gd name="T11" fmla="*/ 426 h 1"/>
                  <a:gd name="T12" fmla="+- 0 1898 1897"/>
                  <a:gd name="T13" fmla="*/ T12 w 2"/>
                  <a:gd name="T14" fmla="+- 0 426 426"/>
                  <a:gd name="T15" fmla="*/ 426 h 1"/>
                </a:gdLst>
                <a:ahLst/>
                <a:cxnLst>
                  <a:cxn ang="0">
                    <a:pos x="T1" y="T3"/>
                  </a:cxn>
                  <a:cxn ang="0">
                    <a:pos x="T5" y="T7"/>
                  </a:cxn>
                  <a:cxn ang="0">
                    <a:pos x="T9" y="T11"/>
                  </a:cxn>
                  <a:cxn ang="0">
                    <a:pos x="T13" y="T15"/>
                  </a:cxn>
                </a:cxnLst>
                <a:rect l="0" t="0" r="r" b="b"/>
                <a:pathLst>
                  <a:path w="2" h="1">
                    <a:moveTo>
                      <a:pt x="1" y="0"/>
                    </a:moveTo>
                    <a:lnTo>
                      <a:pt x="0" y="0"/>
                    </a:lnTo>
                    <a:lnTo>
                      <a:pt x="1"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8" name="Group 390"/>
            <p:cNvGrpSpPr>
              <a:grpSpLocks/>
            </p:cNvGrpSpPr>
            <p:nvPr/>
          </p:nvGrpSpPr>
          <p:grpSpPr bwMode="auto">
            <a:xfrm>
              <a:off x="1897" y="427"/>
              <a:ext cx="2" cy="2"/>
              <a:chOff x="1897" y="427"/>
              <a:chExt cx="2" cy="2"/>
            </a:xfrm>
          </p:grpSpPr>
          <p:sp>
            <p:nvSpPr>
              <p:cNvPr id="37774" name="Freeform 391"/>
              <p:cNvSpPr>
                <a:spLocks/>
              </p:cNvSpPr>
              <p:nvPr/>
            </p:nvSpPr>
            <p:spPr bwMode="auto">
              <a:xfrm>
                <a:off x="1897" y="427"/>
                <a:ext cx="2" cy="2"/>
              </a:xfrm>
              <a:custGeom>
                <a:avLst/>
                <a:gdLst>
                  <a:gd name="T0" fmla="+- 0 1897 1897"/>
                  <a:gd name="T1" fmla="*/ T0 w 2"/>
                  <a:gd name="T2" fmla="+- 0 1898 1897"/>
                  <a:gd name="T3" fmla="*/ T2 w 2"/>
                </a:gdLst>
                <a:ahLst/>
                <a:cxnLst>
                  <a:cxn ang="0">
                    <a:pos x="T1" y="0"/>
                  </a:cxn>
                  <a:cxn ang="0">
                    <a:pos x="T3" y="0"/>
                  </a:cxn>
                </a:cxnLst>
                <a:rect l="0" t="0" r="r" b="b"/>
                <a:pathLst>
                  <a:path w="2">
                    <a:moveTo>
                      <a:pt x="0" y="0"/>
                    </a:moveTo>
                    <a:lnTo>
                      <a:pt x="1" y="0"/>
                    </a:lnTo>
                  </a:path>
                </a:pathLst>
              </a:custGeom>
              <a:noFill/>
              <a:ln w="2007">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9" name="Group 388"/>
            <p:cNvGrpSpPr>
              <a:grpSpLocks/>
            </p:cNvGrpSpPr>
            <p:nvPr/>
          </p:nvGrpSpPr>
          <p:grpSpPr bwMode="auto">
            <a:xfrm>
              <a:off x="1882" y="402"/>
              <a:ext cx="4" cy="20"/>
              <a:chOff x="1882" y="402"/>
              <a:chExt cx="4" cy="20"/>
            </a:xfrm>
          </p:grpSpPr>
          <p:sp>
            <p:nvSpPr>
              <p:cNvPr id="37773" name="Freeform 389"/>
              <p:cNvSpPr>
                <a:spLocks/>
              </p:cNvSpPr>
              <p:nvPr/>
            </p:nvSpPr>
            <p:spPr bwMode="auto">
              <a:xfrm>
                <a:off x="1882" y="402"/>
                <a:ext cx="4" cy="20"/>
              </a:xfrm>
              <a:custGeom>
                <a:avLst/>
                <a:gdLst>
                  <a:gd name="T0" fmla="+- 0 1884 1882"/>
                  <a:gd name="T1" fmla="*/ T0 w 4"/>
                  <a:gd name="T2" fmla="+- 0 402 402"/>
                  <a:gd name="T3" fmla="*/ 402 h 20"/>
                  <a:gd name="T4" fmla="+- 0 1882 1882"/>
                  <a:gd name="T5" fmla="*/ T4 w 4"/>
                  <a:gd name="T6" fmla="+- 0 403 402"/>
                  <a:gd name="T7" fmla="*/ 403 h 20"/>
                  <a:gd name="T8" fmla="+- 0 1882 1882"/>
                  <a:gd name="T9" fmla="*/ T8 w 4"/>
                  <a:gd name="T10" fmla="+- 0 421 402"/>
                  <a:gd name="T11" fmla="*/ 421 h 20"/>
                  <a:gd name="T12" fmla="+- 0 1886 1882"/>
                  <a:gd name="T13" fmla="*/ T12 w 4"/>
                  <a:gd name="T14" fmla="+- 0 419 402"/>
                  <a:gd name="T15" fmla="*/ 419 h 20"/>
                  <a:gd name="T16" fmla="+- 0 1884 1882"/>
                  <a:gd name="T17" fmla="*/ T16 w 4"/>
                  <a:gd name="T18" fmla="+- 0 419 402"/>
                  <a:gd name="T19" fmla="*/ 419 h 20"/>
                  <a:gd name="T20" fmla="+- 0 1884 1882"/>
                  <a:gd name="T21" fmla="*/ T20 w 4"/>
                  <a:gd name="T22" fmla="+- 0 402 402"/>
                  <a:gd name="T23" fmla="*/ 402 h 20"/>
                </a:gdLst>
                <a:ahLst/>
                <a:cxnLst>
                  <a:cxn ang="0">
                    <a:pos x="T1" y="T3"/>
                  </a:cxn>
                  <a:cxn ang="0">
                    <a:pos x="T5" y="T7"/>
                  </a:cxn>
                  <a:cxn ang="0">
                    <a:pos x="T9" y="T11"/>
                  </a:cxn>
                  <a:cxn ang="0">
                    <a:pos x="T13" y="T15"/>
                  </a:cxn>
                  <a:cxn ang="0">
                    <a:pos x="T17" y="T19"/>
                  </a:cxn>
                  <a:cxn ang="0">
                    <a:pos x="T21" y="T23"/>
                  </a:cxn>
                </a:cxnLst>
                <a:rect l="0" t="0" r="r" b="b"/>
                <a:pathLst>
                  <a:path w="4" h="20">
                    <a:moveTo>
                      <a:pt x="2" y="0"/>
                    </a:moveTo>
                    <a:lnTo>
                      <a:pt x="0" y="1"/>
                    </a:lnTo>
                    <a:lnTo>
                      <a:pt x="0" y="19"/>
                    </a:lnTo>
                    <a:lnTo>
                      <a:pt x="4" y="17"/>
                    </a:lnTo>
                    <a:lnTo>
                      <a:pt x="2" y="17"/>
                    </a:lnTo>
                    <a:lnTo>
                      <a:pt x="2"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0" name="Group 386"/>
            <p:cNvGrpSpPr>
              <a:grpSpLocks/>
            </p:cNvGrpSpPr>
            <p:nvPr/>
          </p:nvGrpSpPr>
          <p:grpSpPr bwMode="auto">
            <a:xfrm>
              <a:off x="1887" y="410"/>
              <a:ext cx="2" cy="2"/>
              <a:chOff x="1887" y="410"/>
              <a:chExt cx="2" cy="2"/>
            </a:xfrm>
          </p:grpSpPr>
          <p:sp>
            <p:nvSpPr>
              <p:cNvPr id="37772" name="Freeform 387"/>
              <p:cNvSpPr>
                <a:spLocks/>
              </p:cNvSpPr>
              <p:nvPr/>
            </p:nvSpPr>
            <p:spPr bwMode="auto">
              <a:xfrm>
                <a:off x="1887" y="410"/>
                <a:ext cx="2" cy="2"/>
              </a:xfrm>
              <a:custGeom>
                <a:avLst/>
                <a:gdLst>
                  <a:gd name="T0" fmla="+- 0 1887 1887"/>
                  <a:gd name="T1" fmla="*/ T0 w 1"/>
                  <a:gd name="T2" fmla="+- 0 1887 1887"/>
                  <a:gd name="T3" fmla="*/ T2 w 1"/>
                </a:gdLst>
                <a:ahLst/>
                <a:cxnLst>
                  <a:cxn ang="0">
                    <a:pos x="T1" y="0"/>
                  </a:cxn>
                  <a:cxn ang="0">
                    <a:pos x="T3" y="0"/>
                  </a:cxn>
                </a:cxnLst>
                <a:rect l="0" t="0" r="r" b="b"/>
                <a:pathLst>
                  <a:path w="1">
                    <a:moveTo>
                      <a:pt x="0" y="0"/>
                    </a:moveTo>
                    <a:lnTo>
                      <a:pt x="0" y="0"/>
                    </a:lnTo>
                  </a:path>
                </a:pathLst>
              </a:custGeom>
              <a:noFill/>
              <a:ln w="11379">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81" name="Group 384"/>
            <p:cNvGrpSpPr>
              <a:grpSpLocks/>
            </p:cNvGrpSpPr>
            <p:nvPr/>
          </p:nvGrpSpPr>
          <p:grpSpPr bwMode="auto">
            <a:xfrm>
              <a:off x="1882" y="402"/>
              <a:ext cx="3" cy="2"/>
              <a:chOff x="1882" y="402"/>
              <a:chExt cx="3" cy="2"/>
            </a:xfrm>
          </p:grpSpPr>
          <p:sp>
            <p:nvSpPr>
              <p:cNvPr id="37771" name="Freeform 385"/>
              <p:cNvSpPr>
                <a:spLocks/>
              </p:cNvSpPr>
              <p:nvPr/>
            </p:nvSpPr>
            <p:spPr bwMode="auto">
              <a:xfrm>
                <a:off x="1882" y="402"/>
                <a:ext cx="3" cy="2"/>
              </a:xfrm>
              <a:custGeom>
                <a:avLst/>
                <a:gdLst>
                  <a:gd name="T0" fmla="+- 0 1884 1882"/>
                  <a:gd name="T1" fmla="*/ T0 w 3"/>
                  <a:gd name="T2" fmla="+- 0 402 402"/>
                  <a:gd name="T3" fmla="*/ 402 h 1"/>
                  <a:gd name="T4" fmla="+- 0 1882 1882"/>
                  <a:gd name="T5" fmla="*/ T4 w 3"/>
                  <a:gd name="T6" fmla="+- 0 402 402"/>
                  <a:gd name="T7" fmla="*/ 402 h 1"/>
                  <a:gd name="T8" fmla="+- 0 1884 1882"/>
                  <a:gd name="T9" fmla="*/ T8 w 3"/>
                  <a:gd name="T10" fmla="+- 0 402 402"/>
                  <a:gd name="T11" fmla="*/ 402 h 1"/>
                </a:gdLst>
                <a:ahLst/>
                <a:cxnLst>
                  <a:cxn ang="0">
                    <a:pos x="T1" y="T3"/>
                  </a:cxn>
                  <a:cxn ang="0">
                    <a:pos x="T5" y="T7"/>
                  </a:cxn>
                  <a:cxn ang="0">
                    <a:pos x="T9" y="T11"/>
                  </a:cxn>
                </a:cxnLst>
                <a:rect l="0" t="0" r="r" b="b"/>
                <a:pathLst>
                  <a:path w="3" h="1">
                    <a:moveTo>
                      <a:pt x="2" y="0"/>
                    </a:moveTo>
                    <a:lnTo>
                      <a:pt x="0" y="0"/>
                    </a:lnTo>
                    <a:lnTo>
                      <a:pt x="2"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2" name="Group 382"/>
            <p:cNvGrpSpPr>
              <a:grpSpLocks/>
            </p:cNvGrpSpPr>
            <p:nvPr/>
          </p:nvGrpSpPr>
          <p:grpSpPr bwMode="auto">
            <a:xfrm>
              <a:off x="1882" y="247"/>
              <a:ext cx="11" cy="2"/>
              <a:chOff x="1882" y="247"/>
              <a:chExt cx="11" cy="2"/>
            </a:xfrm>
          </p:grpSpPr>
          <p:sp>
            <p:nvSpPr>
              <p:cNvPr id="37770" name="Freeform 383"/>
              <p:cNvSpPr>
                <a:spLocks/>
              </p:cNvSpPr>
              <p:nvPr/>
            </p:nvSpPr>
            <p:spPr bwMode="auto">
              <a:xfrm>
                <a:off x="1882" y="247"/>
                <a:ext cx="11" cy="2"/>
              </a:xfrm>
              <a:custGeom>
                <a:avLst/>
                <a:gdLst>
                  <a:gd name="T0" fmla="+- 0 1882 1882"/>
                  <a:gd name="T1" fmla="*/ T0 w 11"/>
                  <a:gd name="T2" fmla="+- 0 1893 1882"/>
                  <a:gd name="T3" fmla="*/ T2 w 11"/>
                </a:gdLst>
                <a:ahLst/>
                <a:cxnLst>
                  <a:cxn ang="0">
                    <a:pos x="T1" y="0"/>
                  </a:cxn>
                  <a:cxn ang="0">
                    <a:pos x="T3" y="0"/>
                  </a:cxn>
                </a:cxnLst>
                <a:rect l="0" t="0" r="r" b="b"/>
                <a:pathLst>
                  <a:path w="11">
                    <a:moveTo>
                      <a:pt x="0" y="0"/>
                    </a:moveTo>
                    <a:lnTo>
                      <a:pt x="11" y="0"/>
                    </a:lnTo>
                  </a:path>
                </a:pathLst>
              </a:custGeom>
              <a:noFill/>
              <a:ln w="486">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83" name="Group 379"/>
            <p:cNvGrpSpPr>
              <a:grpSpLocks/>
            </p:cNvGrpSpPr>
            <p:nvPr/>
          </p:nvGrpSpPr>
          <p:grpSpPr bwMode="auto">
            <a:xfrm>
              <a:off x="1887" y="400"/>
              <a:ext cx="7" cy="20"/>
              <a:chOff x="1887" y="400"/>
              <a:chExt cx="7" cy="20"/>
            </a:xfrm>
          </p:grpSpPr>
          <p:sp>
            <p:nvSpPr>
              <p:cNvPr id="37768" name="Freeform 381"/>
              <p:cNvSpPr>
                <a:spLocks/>
              </p:cNvSpPr>
              <p:nvPr/>
            </p:nvSpPr>
            <p:spPr bwMode="auto">
              <a:xfrm>
                <a:off x="1887" y="400"/>
                <a:ext cx="7" cy="20"/>
              </a:xfrm>
              <a:custGeom>
                <a:avLst/>
                <a:gdLst>
                  <a:gd name="T0" fmla="+- 0 1893 1887"/>
                  <a:gd name="T1" fmla="*/ T0 w 7"/>
                  <a:gd name="T2" fmla="+- 0 419 400"/>
                  <a:gd name="T3" fmla="*/ 419 h 20"/>
                  <a:gd name="T4" fmla="+- 0 1889 1887"/>
                  <a:gd name="T5" fmla="*/ T4 w 7"/>
                  <a:gd name="T6" fmla="+- 0 419 400"/>
                  <a:gd name="T7" fmla="*/ 419 h 20"/>
                  <a:gd name="T8" fmla="+- 0 1893 1887"/>
                  <a:gd name="T9" fmla="*/ T8 w 7"/>
                  <a:gd name="T10" fmla="+- 0 420 400"/>
                  <a:gd name="T11" fmla="*/ 420 h 20"/>
                  <a:gd name="T12" fmla="+- 0 1893 1887"/>
                  <a:gd name="T13" fmla="*/ T12 w 7"/>
                  <a:gd name="T14" fmla="+- 0 419 400"/>
                  <a:gd name="T15" fmla="*/ 419 h 20"/>
                </a:gdLst>
                <a:ahLst/>
                <a:cxnLst>
                  <a:cxn ang="0">
                    <a:pos x="T1" y="T3"/>
                  </a:cxn>
                  <a:cxn ang="0">
                    <a:pos x="T5" y="T7"/>
                  </a:cxn>
                  <a:cxn ang="0">
                    <a:pos x="T9" y="T11"/>
                  </a:cxn>
                  <a:cxn ang="0">
                    <a:pos x="T13" y="T15"/>
                  </a:cxn>
                </a:cxnLst>
                <a:rect l="0" t="0" r="r" b="b"/>
                <a:pathLst>
                  <a:path w="7" h="20">
                    <a:moveTo>
                      <a:pt x="6" y="19"/>
                    </a:moveTo>
                    <a:lnTo>
                      <a:pt x="2" y="19"/>
                    </a:lnTo>
                    <a:lnTo>
                      <a:pt x="6" y="20"/>
                    </a:lnTo>
                    <a:lnTo>
                      <a:pt x="6" y="19"/>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69" name="Freeform 380"/>
              <p:cNvSpPr>
                <a:spLocks/>
              </p:cNvSpPr>
              <p:nvPr/>
            </p:nvSpPr>
            <p:spPr bwMode="auto">
              <a:xfrm>
                <a:off x="1887" y="400"/>
                <a:ext cx="7" cy="20"/>
              </a:xfrm>
              <a:custGeom>
                <a:avLst/>
                <a:gdLst>
                  <a:gd name="T0" fmla="+- 0 1893 1887"/>
                  <a:gd name="T1" fmla="*/ T0 w 7"/>
                  <a:gd name="T2" fmla="+- 0 400 400"/>
                  <a:gd name="T3" fmla="*/ 400 h 20"/>
                  <a:gd name="T4" fmla="+- 0 1888 1887"/>
                  <a:gd name="T5" fmla="*/ T4 w 7"/>
                  <a:gd name="T6" fmla="+- 0 401 400"/>
                  <a:gd name="T7" fmla="*/ 401 h 20"/>
                  <a:gd name="T8" fmla="+- 0 1887 1887"/>
                  <a:gd name="T9" fmla="*/ T8 w 7"/>
                  <a:gd name="T10" fmla="+- 0 401 400"/>
                  <a:gd name="T11" fmla="*/ 401 h 20"/>
                  <a:gd name="T12" fmla="+- 0 1887 1887"/>
                  <a:gd name="T13" fmla="*/ T12 w 7"/>
                  <a:gd name="T14" fmla="+- 0 419 400"/>
                  <a:gd name="T15" fmla="*/ 419 h 20"/>
                  <a:gd name="T16" fmla="+- 0 1889 1887"/>
                  <a:gd name="T17" fmla="*/ T16 w 7"/>
                  <a:gd name="T18" fmla="+- 0 419 400"/>
                  <a:gd name="T19" fmla="*/ 419 h 20"/>
                  <a:gd name="T20" fmla="+- 0 1893 1887"/>
                  <a:gd name="T21" fmla="*/ T20 w 7"/>
                  <a:gd name="T22" fmla="+- 0 419 400"/>
                  <a:gd name="T23" fmla="*/ 419 h 20"/>
                  <a:gd name="T24" fmla="+- 0 1893 1887"/>
                  <a:gd name="T25" fmla="*/ T24 w 7"/>
                  <a:gd name="T26" fmla="+- 0 400 400"/>
                  <a:gd name="T27" fmla="*/ 400 h 20"/>
                </a:gdLst>
                <a:ahLst/>
                <a:cxnLst>
                  <a:cxn ang="0">
                    <a:pos x="T1" y="T3"/>
                  </a:cxn>
                  <a:cxn ang="0">
                    <a:pos x="T5" y="T7"/>
                  </a:cxn>
                  <a:cxn ang="0">
                    <a:pos x="T9" y="T11"/>
                  </a:cxn>
                  <a:cxn ang="0">
                    <a:pos x="T13" y="T15"/>
                  </a:cxn>
                  <a:cxn ang="0">
                    <a:pos x="T17" y="T19"/>
                  </a:cxn>
                  <a:cxn ang="0">
                    <a:pos x="T21" y="T23"/>
                  </a:cxn>
                  <a:cxn ang="0">
                    <a:pos x="T25" y="T27"/>
                  </a:cxn>
                </a:cxnLst>
                <a:rect l="0" t="0" r="r" b="b"/>
                <a:pathLst>
                  <a:path w="7" h="20">
                    <a:moveTo>
                      <a:pt x="6" y="0"/>
                    </a:moveTo>
                    <a:lnTo>
                      <a:pt x="1" y="1"/>
                    </a:lnTo>
                    <a:lnTo>
                      <a:pt x="0" y="1"/>
                    </a:lnTo>
                    <a:lnTo>
                      <a:pt x="0" y="19"/>
                    </a:lnTo>
                    <a:lnTo>
                      <a:pt x="2" y="19"/>
                    </a:lnTo>
                    <a:lnTo>
                      <a:pt x="6" y="19"/>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4" name="Group 377"/>
            <p:cNvGrpSpPr>
              <a:grpSpLocks/>
            </p:cNvGrpSpPr>
            <p:nvPr/>
          </p:nvGrpSpPr>
          <p:grpSpPr bwMode="auto">
            <a:xfrm>
              <a:off x="1887" y="400"/>
              <a:ext cx="6" cy="2"/>
              <a:chOff x="1887" y="400"/>
              <a:chExt cx="6" cy="2"/>
            </a:xfrm>
          </p:grpSpPr>
          <p:sp>
            <p:nvSpPr>
              <p:cNvPr id="37767" name="Freeform 378"/>
              <p:cNvSpPr>
                <a:spLocks/>
              </p:cNvSpPr>
              <p:nvPr/>
            </p:nvSpPr>
            <p:spPr bwMode="auto">
              <a:xfrm>
                <a:off x="1887" y="400"/>
                <a:ext cx="6" cy="2"/>
              </a:xfrm>
              <a:custGeom>
                <a:avLst/>
                <a:gdLst>
                  <a:gd name="T0" fmla="+- 0 1893 1887"/>
                  <a:gd name="T1" fmla="*/ T0 w 6"/>
                  <a:gd name="T2" fmla="+- 0 400 400"/>
                  <a:gd name="T3" fmla="*/ 400 h 2"/>
                  <a:gd name="T4" fmla="+- 0 1887 1887"/>
                  <a:gd name="T5" fmla="*/ T4 w 6"/>
                  <a:gd name="T6" fmla="+- 0 401 400"/>
                  <a:gd name="T7" fmla="*/ 401 h 2"/>
                  <a:gd name="T8" fmla="+- 0 1893 1887"/>
                  <a:gd name="T9" fmla="*/ T8 w 6"/>
                  <a:gd name="T10" fmla="+- 0 400 400"/>
                  <a:gd name="T11" fmla="*/ 400 h 2"/>
                </a:gdLst>
                <a:ahLst/>
                <a:cxnLst>
                  <a:cxn ang="0">
                    <a:pos x="T1" y="T3"/>
                  </a:cxn>
                  <a:cxn ang="0">
                    <a:pos x="T5" y="T7"/>
                  </a:cxn>
                  <a:cxn ang="0">
                    <a:pos x="T9" y="T11"/>
                  </a:cxn>
                </a:cxnLst>
                <a:rect l="0" t="0" r="r" b="b"/>
                <a:pathLst>
                  <a:path w="6" h="2">
                    <a:moveTo>
                      <a:pt x="6" y="0"/>
                    </a:moveTo>
                    <a:lnTo>
                      <a:pt x="0" y="1"/>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5" name="Group 375"/>
            <p:cNvGrpSpPr>
              <a:grpSpLocks/>
            </p:cNvGrpSpPr>
            <p:nvPr/>
          </p:nvGrpSpPr>
          <p:grpSpPr bwMode="auto">
            <a:xfrm>
              <a:off x="1881" y="419"/>
              <a:ext cx="6" cy="5"/>
              <a:chOff x="1881" y="419"/>
              <a:chExt cx="6" cy="5"/>
            </a:xfrm>
          </p:grpSpPr>
          <p:sp>
            <p:nvSpPr>
              <p:cNvPr id="37766" name="Freeform 376"/>
              <p:cNvSpPr>
                <a:spLocks/>
              </p:cNvSpPr>
              <p:nvPr/>
            </p:nvSpPr>
            <p:spPr bwMode="auto">
              <a:xfrm>
                <a:off x="1881" y="419"/>
                <a:ext cx="6" cy="5"/>
              </a:xfrm>
              <a:custGeom>
                <a:avLst/>
                <a:gdLst>
                  <a:gd name="T0" fmla="+- 0 1887 1881"/>
                  <a:gd name="T1" fmla="*/ T0 w 6"/>
                  <a:gd name="T2" fmla="+- 0 419 419"/>
                  <a:gd name="T3" fmla="*/ 419 h 5"/>
                  <a:gd name="T4" fmla="+- 0 1886 1881"/>
                  <a:gd name="T5" fmla="*/ T4 w 6"/>
                  <a:gd name="T6" fmla="+- 0 419 419"/>
                  <a:gd name="T7" fmla="*/ 419 h 5"/>
                  <a:gd name="T8" fmla="+- 0 1883 1881"/>
                  <a:gd name="T9" fmla="*/ T8 w 6"/>
                  <a:gd name="T10" fmla="+- 0 420 419"/>
                  <a:gd name="T11" fmla="*/ 420 h 5"/>
                  <a:gd name="T12" fmla="+- 0 1881 1881"/>
                  <a:gd name="T13" fmla="*/ T12 w 6"/>
                  <a:gd name="T14" fmla="+- 0 423 419"/>
                  <a:gd name="T15" fmla="*/ 423 h 5"/>
                  <a:gd name="T16" fmla="+- 0 1887 1881"/>
                  <a:gd name="T17" fmla="*/ T16 w 6"/>
                  <a:gd name="T18" fmla="+- 0 423 419"/>
                  <a:gd name="T19" fmla="*/ 423 h 5"/>
                  <a:gd name="T20" fmla="+- 0 1887 1881"/>
                  <a:gd name="T21" fmla="*/ T20 w 6"/>
                  <a:gd name="T22" fmla="+- 0 419 419"/>
                  <a:gd name="T23" fmla="*/ 419 h 5"/>
                </a:gdLst>
                <a:ahLst/>
                <a:cxnLst>
                  <a:cxn ang="0">
                    <a:pos x="T1" y="T3"/>
                  </a:cxn>
                  <a:cxn ang="0">
                    <a:pos x="T5" y="T7"/>
                  </a:cxn>
                  <a:cxn ang="0">
                    <a:pos x="T9" y="T11"/>
                  </a:cxn>
                  <a:cxn ang="0">
                    <a:pos x="T13" y="T15"/>
                  </a:cxn>
                  <a:cxn ang="0">
                    <a:pos x="T17" y="T19"/>
                  </a:cxn>
                  <a:cxn ang="0">
                    <a:pos x="T21" y="T23"/>
                  </a:cxn>
                </a:cxnLst>
                <a:rect l="0" t="0" r="r" b="b"/>
                <a:pathLst>
                  <a:path w="6" h="5">
                    <a:moveTo>
                      <a:pt x="6" y="0"/>
                    </a:moveTo>
                    <a:lnTo>
                      <a:pt x="5" y="0"/>
                    </a:lnTo>
                    <a:lnTo>
                      <a:pt x="2" y="1"/>
                    </a:lnTo>
                    <a:lnTo>
                      <a:pt x="0" y="4"/>
                    </a:lnTo>
                    <a:lnTo>
                      <a:pt x="6" y="4"/>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6" name="Group 373"/>
            <p:cNvGrpSpPr>
              <a:grpSpLocks/>
            </p:cNvGrpSpPr>
            <p:nvPr/>
          </p:nvGrpSpPr>
          <p:grpSpPr bwMode="auto">
            <a:xfrm>
              <a:off x="1886" y="419"/>
              <a:ext cx="7" cy="6"/>
              <a:chOff x="1886" y="419"/>
              <a:chExt cx="7" cy="6"/>
            </a:xfrm>
          </p:grpSpPr>
          <p:sp>
            <p:nvSpPr>
              <p:cNvPr id="37765" name="Freeform 374"/>
              <p:cNvSpPr>
                <a:spLocks/>
              </p:cNvSpPr>
              <p:nvPr/>
            </p:nvSpPr>
            <p:spPr bwMode="auto">
              <a:xfrm>
                <a:off x="1886" y="419"/>
                <a:ext cx="7" cy="6"/>
              </a:xfrm>
              <a:custGeom>
                <a:avLst/>
                <a:gdLst>
                  <a:gd name="T0" fmla="+- 0 1889 1886"/>
                  <a:gd name="T1" fmla="*/ T0 w 7"/>
                  <a:gd name="T2" fmla="+- 0 419 419"/>
                  <a:gd name="T3" fmla="*/ 419 h 6"/>
                  <a:gd name="T4" fmla="+- 0 1887 1886"/>
                  <a:gd name="T5" fmla="*/ T4 w 7"/>
                  <a:gd name="T6" fmla="+- 0 420 419"/>
                  <a:gd name="T7" fmla="*/ 420 h 6"/>
                  <a:gd name="T8" fmla="+- 0 1886 1886"/>
                  <a:gd name="T9" fmla="*/ T8 w 7"/>
                  <a:gd name="T10" fmla="+- 0 424 419"/>
                  <a:gd name="T11" fmla="*/ 424 h 6"/>
                  <a:gd name="T12" fmla="+- 0 1893 1886"/>
                  <a:gd name="T13" fmla="*/ T12 w 7"/>
                  <a:gd name="T14" fmla="+- 0 423 419"/>
                  <a:gd name="T15" fmla="*/ 423 h 6"/>
                  <a:gd name="T16" fmla="+- 0 1893 1886"/>
                  <a:gd name="T17" fmla="*/ T16 w 7"/>
                  <a:gd name="T18" fmla="+- 0 419 419"/>
                  <a:gd name="T19" fmla="*/ 419 h 6"/>
                  <a:gd name="T20" fmla="+- 0 1889 1886"/>
                  <a:gd name="T21" fmla="*/ T20 w 7"/>
                  <a:gd name="T22" fmla="+- 0 419 419"/>
                  <a:gd name="T23" fmla="*/ 419 h 6"/>
                </a:gdLst>
                <a:ahLst/>
                <a:cxnLst>
                  <a:cxn ang="0">
                    <a:pos x="T1" y="T3"/>
                  </a:cxn>
                  <a:cxn ang="0">
                    <a:pos x="T5" y="T7"/>
                  </a:cxn>
                  <a:cxn ang="0">
                    <a:pos x="T9" y="T11"/>
                  </a:cxn>
                  <a:cxn ang="0">
                    <a:pos x="T13" y="T15"/>
                  </a:cxn>
                  <a:cxn ang="0">
                    <a:pos x="T17" y="T19"/>
                  </a:cxn>
                  <a:cxn ang="0">
                    <a:pos x="T21" y="T23"/>
                  </a:cxn>
                </a:cxnLst>
                <a:rect l="0" t="0" r="r" b="b"/>
                <a:pathLst>
                  <a:path w="7" h="6">
                    <a:moveTo>
                      <a:pt x="3" y="0"/>
                    </a:moveTo>
                    <a:lnTo>
                      <a:pt x="1" y="1"/>
                    </a:lnTo>
                    <a:lnTo>
                      <a:pt x="0" y="5"/>
                    </a:lnTo>
                    <a:lnTo>
                      <a:pt x="7" y="4"/>
                    </a:lnTo>
                    <a:lnTo>
                      <a:pt x="7" y="0"/>
                    </a:lnTo>
                    <a:lnTo>
                      <a:pt x="3"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7" name="Group 371"/>
            <p:cNvGrpSpPr>
              <a:grpSpLocks/>
            </p:cNvGrpSpPr>
            <p:nvPr/>
          </p:nvGrpSpPr>
          <p:grpSpPr bwMode="auto">
            <a:xfrm>
              <a:off x="1902" y="431"/>
              <a:ext cx="141" cy="2"/>
              <a:chOff x="1902" y="431"/>
              <a:chExt cx="141" cy="2"/>
            </a:xfrm>
          </p:grpSpPr>
          <p:sp>
            <p:nvSpPr>
              <p:cNvPr id="37764" name="Freeform 372"/>
              <p:cNvSpPr>
                <a:spLocks/>
              </p:cNvSpPr>
              <p:nvPr/>
            </p:nvSpPr>
            <p:spPr bwMode="auto">
              <a:xfrm>
                <a:off x="1902" y="431"/>
                <a:ext cx="141" cy="2"/>
              </a:xfrm>
              <a:custGeom>
                <a:avLst/>
                <a:gdLst>
                  <a:gd name="T0" fmla="+- 0 1902 1902"/>
                  <a:gd name="T1" fmla="*/ T0 w 141"/>
                  <a:gd name="T2" fmla="+- 0 2043 1902"/>
                  <a:gd name="T3" fmla="*/ T2 w 141"/>
                </a:gdLst>
                <a:ahLst/>
                <a:cxnLst>
                  <a:cxn ang="0">
                    <a:pos x="T1" y="0"/>
                  </a:cxn>
                  <a:cxn ang="0">
                    <a:pos x="T3" y="0"/>
                  </a:cxn>
                </a:cxnLst>
                <a:rect l="0" t="0" r="r" b="b"/>
                <a:pathLst>
                  <a:path w="141">
                    <a:moveTo>
                      <a:pt x="0" y="0"/>
                    </a:moveTo>
                    <a:lnTo>
                      <a:pt x="141" y="0"/>
                    </a:lnTo>
                  </a:path>
                </a:pathLst>
              </a:custGeom>
              <a:noFill/>
              <a:ln w="1359">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88" name="Group 369"/>
            <p:cNvGrpSpPr>
              <a:grpSpLocks/>
            </p:cNvGrpSpPr>
            <p:nvPr/>
          </p:nvGrpSpPr>
          <p:grpSpPr bwMode="auto">
            <a:xfrm>
              <a:off x="1900" y="429"/>
              <a:ext cx="4" cy="3"/>
              <a:chOff x="1900" y="429"/>
              <a:chExt cx="4" cy="3"/>
            </a:xfrm>
          </p:grpSpPr>
          <p:sp>
            <p:nvSpPr>
              <p:cNvPr id="37763" name="Freeform 370"/>
              <p:cNvSpPr>
                <a:spLocks/>
              </p:cNvSpPr>
              <p:nvPr/>
            </p:nvSpPr>
            <p:spPr bwMode="auto">
              <a:xfrm>
                <a:off x="1900" y="429"/>
                <a:ext cx="4" cy="3"/>
              </a:xfrm>
              <a:custGeom>
                <a:avLst/>
                <a:gdLst>
                  <a:gd name="T0" fmla="+- 0 1902 1900"/>
                  <a:gd name="T1" fmla="*/ T0 w 4"/>
                  <a:gd name="T2" fmla="+- 0 429 429"/>
                  <a:gd name="T3" fmla="*/ 429 h 3"/>
                  <a:gd name="T4" fmla="+- 0 1900 1900"/>
                  <a:gd name="T5" fmla="*/ T4 w 4"/>
                  <a:gd name="T6" fmla="+- 0 429 429"/>
                  <a:gd name="T7" fmla="*/ 429 h 3"/>
                  <a:gd name="T8" fmla="+- 0 1900 1900"/>
                  <a:gd name="T9" fmla="*/ T8 w 4"/>
                  <a:gd name="T10" fmla="+- 0 432 429"/>
                  <a:gd name="T11" fmla="*/ 432 h 3"/>
                  <a:gd name="T12" fmla="+- 0 1902 1900"/>
                  <a:gd name="T13" fmla="*/ T12 w 4"/>
                  <a:gd name="T14" fmla="+- 0 432 429"/>
                  <a:gd name="T15" fmla="*/ 432 h 3"/>
                  <a:gd name="T16" fmla="+- 0 1902 1900"/>
                  <a:gd name="T17" fmla="*/ T16 w 4"/>
                  <a:gd name="T18" fmla="+- 0 432 429"/>
                  <a:gd name="T19" fmla="*/ 432 h 3"/>
                  <a:gd name="T20" fmla="+- 0 1904 1900"/>
                  <a:gd name="T21" fmla="*/ T20 w 4"/>
                  <a:gd name="T22" fmla="+- 0 432 429"/>
                  <a:gd name="T23" fmla="*/ 432 h 3"/>
                  <a:gd name="T24" fmla="+- 0 1902 1900"/>
                  <a:gd name="T25" fmla="*/ T24 w 4"/>
                  <a:gd name="T26" fmla="+- 0 429 429"/>
                  <a:gd name="T27" fmla="*/ 429 h 3"/>
                </a:gdLst>
                <a:ahLst/>
                <a:cxnLst>
                  <a:cxn ang="0">
                    <a:pos x="T1" y="T3"/>
                  </a:cxn>
                  <a:cxn ang="0">
                    <a:pos x="T5" y="T7"/>
                  </a:cxn>
                  <a:cxn ang="0">
                    <a:pos x="T9" y="T11"/>
                  </a:cxn>
                  <a:cxn ang="0">
                    <a:pos x="T13" y="T15"/>
                  </a:cxn>
                  <a:cxn ang="0">
                    <a:pos x="T17" y="T19"/>
                  </a:cxn>
                  <a:cxn ang="0">
                    <a:pos x="T21" y="T23"/>
                  </a:cxn>
                  <a:cxn ang="0">
                    <a:pos x="T25" y="T27"/>
                  </a:cxn>
                </a:cxnLst>
                <a:rect l="0" t="0" r="r" b="b"/>
                <a:pathLst>
                  <a:path w="4" h="3">
                    <a:moveTo>
                      <a:pt x="2" y="0"/>
                    </a:moveTo>
                    <a:lnTo>
                      <a:pt x="0" y="0"/>
                    </a:lnTo>
                    <a:lnTo>
                      <a:pt x="0" y="3"/>
                    </a:lnTo>
                    <a:lnTo>
                      <a:pt x="2" y="3"/>
                    </a:lnTo>
                    <a:lnTo>
                      <a:pt x="4" y="3"/>
                    </a:lnTo>
                    <a:lnTo>
                      <a:pt x="2"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9" name="Group 367"/>
            <p:cNvGrpSpPr>
              <a:grpSpLocks/>
            </p:cNvGrpSpPr>
            <p:nvPr/>
          </p:nvGrpSpPr>
          <p:grpSpPr bwMode="auto">
            <a:xfrm>
              <a:off x="1904" y="432"/>
              <a:ext cx="139" cy="2"/>
              <a:chOff x="1904" y="432"/>
              <a:chExt cx="139" cy="2"/>
            </a:xfrm>
          </p:grpSpPr>
          <p:sp>
            <p:nvSpPr>
              <p:cNvPr id="37762" name="Freeform 368"/>
              <p:cNvSpPr>
                <a:spLocks/>
              </p:cNvSpPr>
              <p:nvPr/>
            </p:nvSpPr>
            <p:spPr bwMode="auto">
              <a:xfrm>
                <a:off x="1904" y="432"/>
                <a:ext cx="139" cy="2"/>
              </a:xfrm>
              <a:custGeom>
                <a:avLst/>
                <a:gdLst>
                  <a:gd name="T0" fmla="+- 0 1904 1904"/>
                  <a:gd name="T1" fmla="*/ T0 w 139"/>
                  <a:gd name="T2" fmla="+- 0 2043 1904"/>
                  <a:gd name="T3" fmla="*/ T2 w 139"/>
                </a:gdLst>
                <a:ahLst/>
                <a:cxnLst>
                  <a:cxn ang="0">
                    <a:pos x="T1" y="0"/>
                  </a:cxn>
                  <a:cxn ang="0">
                    <a:pos x="T3" y="0"/>
                  </a:cxn>
                </a:cxnLst>
                <a:rect l="0" t="0" r="r" b="b"/>
                <a:pathLst>
                  <a:path w="139">
                    <a:moveTo>
                      <a:pt x="0" y="0"/>
                    </a:moveTo>
                    <a:lnTo>
                      <a:pt x="139" y="0"/>
                    </a:lnTo>
                  </a:path>
                </a:pathLst>
              </a:custGeom>
              <a:noFill/>
              <a:ln w="229">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0" name="Group 365"/>
            <p:cNvGrpSpPr>
              <a:grpSpLocks/>
            </p:cNvGrpSpPr>
            <p:nvPr/>
          </p:nvGrpSpPr>
          <p:grpSpPr bwMode="auto">
            <a:xfrm>
              <a:off x="1902" y="432"/>
              <a:ext cx="3" cy="2"/>
              <a:chOff x="1902" y="432"/>
              <a:chExt cx="3" cy="2"/>
            </a:xfrm>
          </p:grpSpPr>
          <p:sp>
            <p:nvSpPr>
              <p:cNvPr id="37761" name="Freeform 366"/>
              <p:cNvSpPr>
                <a:spLocks/>
              </p:cNvSpPr>
              <p:nvPr/>
            </p:nvSpPr>
            <p:spPr bwMode="auto">
              <a:xfrm>
                <a:off x="1902" y="432"/>
                <a:ext cx="3" cy="2"/>
              </a:xfrm>
              <a:custGeom>
                <a:avLst/>
                <a:gdLst>
                  <a:gd name="T0" fmla="+- 0 1902 1902"/>
                  <a:gd name="T1" fmla="*/ T0 w 3"/>
                  <a:gd name="T2" fmla="+- 0 1904 1902"/>
                  <a:gd name="T3" fmla="*/ T2 w 3"/>
                </a:gdLst>
                <a:ahLst/>
                <a:cxnLst>
                  <a:cxn ang="0">
                    <a:pos x="T1" y="0"/>
                  </a:cxn>
                  <a:cxn ang="0">
                    <a:pos x="T3" y="0"/>
                  </a:cxn>
                </a:cxnLst>
                <a:rect l="0" t="0" r="r" b="b"/>
                <a:pathLst>
                  <a:path w="3">
                    <a:moveTo>
                      <a:pt x="0" y="0"/>
                    </a:moveTo>
                    <a:lnTo>
                      <a:pt x="2" y="0"/>
                    </a:lnTo>
                  </a:path>
                </a:pathLst>
              </a:custGeom>
              <a:noFill/>
              <a:ln w="229">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1" name="Group 363"/>
            <p:cNvGrpSpPr>
              <a:grpSpLocks/>
            </p:cNvGrpSpPr>
            <p:nvPr/>
          </p:nvGrpSpPr>
          <p:grpSpPr bwMode="auto">
            <a:xfrm>
              <a:off x="1900" y="431"/>
              <a:ext cx="2" cy="2"/>
              <a:chOff x="1900" y="431"/>
              <a:chExt cx="2" cy="2"/>
            </a:xfrm>
          </p:grpSpPr>
          <p:sp>
            <p:nvSpPr>
              <p:cNvPr id="37760" name="Freeform 364"/>
              <p:cNvSpPr>
                <a:spLocks/>
              </p:cNvSpPr>
              <p:nvPr/>
            </p:nvSpPr>
            <p:spPr bwMode="auto">
              <a:xfrm>
                <a:off x="1900" y="431"/>
                <a:ext cx="2" cy="2"/>
              </a:xfrm>
              <a:custGeom>
                <a:avLst/>
                <a:gdLst>
                  <a:gd name="T0" fmla="+- 0 1900 1900"/>
                  <a:gd name="T1" fmla="*/ T0 w 1"/>
                  <a:gd name="T2" fmla="+- 0 1900 1900"/>
                  <a:gd name="T3" fmla="*/ T2 w 1"/>
                </a:gdLst>
                <a:ahLst/>
                <a:cxnLst>
                  <a:cxn ang="0">
                    <a:pos x="T1" y="0"/>
                  </a:cxn>
                  <a:cxn ang="0">
                    <a:pos x="T3" y="0"/>
                  </a:cxn>
                </a:cxnLst>
                <a:rect l="0" t="0" r="r" b="b"/>
                <a:pathLst>
                  <a:path w="1">
                    <a:moveTo>
                      <a:pt x="0" y="0"/>
                    </a:moveTo>
                    <a:lnTo>
                      <a:pt x="0" y="0"/>
                    </a:lnTo>
                  </a:path>
                </a:pathLst>
              </a:custGeom>
              <a:noFill/>
              <a:ln w="1575">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2" name="Group 361"/>
            <p:cNvGrpSpPr>
              <a:grpSpLocks/>
            </p:cNvGrpSpPr>
            <p:nvPr/>
          </p:nvGrpSpPr>
          <p:grpSpPr bwMode="auto">
            <a:xfrm>
              <a:off x="1893" y="248"/>
              <a:ext cx="2" cy="153"/>
              <a:chOff x="1893" y="248"/>
              <a:chExt cx="2" cy="153"/>
            </a:xfrm>
          </p:grpSpPr>
          <p:sp>
            <p:nvSpPr>
              <p:cNvPr id="37759" name="Freeform 362"/>
              <p:cNvSpPr>
                <a:spLocks/>
              </p:cNvSpPr>
              <p:nvPr/>
            </p:nvSpPr>
            <p:spPr bwMode="auto">
              <a:xfrm>
                <a:off x="1893" y="248"/>
                <a:ext cx="2" cy="153"/>
              </a:xfrm>
              <a:custGeom>
                <a:avLst/>
                <a:gdLst>
                  <a:gd name="T0" fmla="+- 0 248 248"/>
                  <a:gd name="T1" fmla="*/ 248 h 153"/>
                  <a:gd name="T2" fmla="+- 0 400 248"/>
                  <a:gd name="T3" fmla="*/ 400 h 153"/>
                </a:gdLst>
                <a:ahLst/>
                <a:cxnLst>
                  <a:cxn ang="0">
                    <a:pos x="0" y="T1"/>
                  </a:cxn>
                  <a:cxn ang="0">
                    <a:pos x="0" y="T3"/>
                  </a:cxn>
                </a:cxnLst>
                <a:rect l="0" t="0" r="r" b="b"/>
                <a:pathLst>
                  <a:path h="153">
                    <a:moveTo>
                      <a:pt x="0" y="0"/>
                    </a:moveTo>
                    <a:lnTo>
                      <a:pt x="0" y="152"/>
                    </a:lnTo>
                  </a:path>
                </a:pathLst>
              </a:custGeom>
              <a:noFill/>
              <a:ln w="140">
                <a:solidFill>
                  <a:srgbClr val="68686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3" name="Group 359"/>
            <p:cNvGrpSpPr>
              <a:grpSpLocks/>
            </p:cNvGrpSpPr>
            <p:nvPr/>
          </p:nvGrpSpPr>
          <p:grpSpPr bwMode="auto">
            <a:xfrm>
              <a:off x="1883" y="250"/>
              <a:ext cx="2" cy="152"/>
              <a:chOff x="1883" y="250"/>
              <a:chExt cx="2" cy="152"/>
            </a:xfrm>
          </p:grpSpPr>
          <p:sp>
            <p:nvSpPr>
              <p:cNvPr id="37758" name="Freeform 360"/>
              <p:cNvSpPr>
                <a:spLocks/>
              </p:cNvSpPr>
              <p:nvPr/>
            </p:nvSpPr>
            <p:spPr bwMode="auto">
              <a:xfrm>
                <a:off x="1883" y="250"/>
                <a:ext cx="2" cy="152"/>
              </a:xfrm>
              <a:custGeom>
                <a:avLst/>
                <a:gdLst>
                  <a:gd name="T0" fmla="+- 0 250 250"/>
                  <a:gd name="T1" fmla="*/ 250 h 152"/>
                  <a:gd name="T2" fmla="+- 0 402 250"/>
                  <a:gd name="T3" fmla="*/ 402 h 152"/>
                </a:gdLst>
                <a:ahLst/>
                <a:cxnLst>
                  <a:cxn ang="0">
                    <a:pos x="0" y="T1"/>
                  </a:cxn>
                  <a:cxn ang="0">
                    <a:pos x="0" y="T3"/>
                  </a:cxn>
                </a:cxnLst>
                <a:rect l="0" t="0" r="r" b="b"/>
                <a:pathLst>
                  <a:path h="152">
                    <a:moveTo>
                      <a:pt x="0" y="0"/>
                    </a:moveTo>
                    <a:lnTo>
                      <a:pt x="0" y="152"/>
                    </a:lnTo>
                  </a:path>
                </a:pathLst>
              </a:custGeom>
              <a:noFill/>
              <a:ln w="1264">
                <a:solidFill>
                  <a:srgbClr val="4B4B4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4" name="Group 357"/>
            <p:cNvGrpSpPr>
              <a:grpSpLocks/>
            </p:cNvGrpSpPr>
            <p:nvPr/>
          </p:nvGrpSpPr>
          <p:grpSpPr bwMode="auto">
            <a:xfrm>
              <a:off x="1882" y="249"/>
              <a:ext cx="11" cy="2"/>
              <a:chOff x="1882" y="249"/>
              <a:chExt cx="11" cy="2"/>
            </a:xfrm>
          </p:grpSpPr>
          <p:sp>
            <p:nvSpPr>
              <p:cNvPr id="37757" name="Freeform 358"/>
              <p:cNvSpPr>
                <a:spLocks/>
              </p:cNvSpPr>
              <p:nvPr/>
            </p:nvSpPr>
            <p:spPr bwMode="auto">
              <a:xfrm>
                <a:off x="1882" y="249"/>
                <a:ext cx="11" cy="2"/>
              </a:xfrm>
              <a:custGeom>
                <a:avLst/>
                <a:gdLst>
                  <a:gd name="T0" fmla="+- 0 1882 1882"/>
                  <a:gd name="T1" fmla="*/ T0 w 11"/>
                  <a:gd name="T2" fmla="+- 0 1893 1882"/>
                  <a:gd name="T3" fmla="*/ T2 w 11"/>
                </a:gdLst>
                <a:ahLst/>
                <a:cxnLst>
                  <a:cxn ang="0">
                    <a:pos x="T1" y="0"/>
                  </a:cxn>
                  <a:cxn ang="0">
                    <a:pos x="T3" y="0"/>
                  </a:cxn>
                </a:cxnLst>
                <a:rect l="0" t="0" r="r" b="b"/>
                <a:pathLst>
                  <a:path w="11">
                    <a:moveTo>
                      <a:pt x="0" y="0"/>
                    </a:moveTo>
                    <a:lnTo>
                      <a:pt x="11" y="0"/>
                    </a:lnTo>
                  </a:path>
                </a:pathLst>
              </a:custGeom>
              <a:noFill/>
              <a:ln w="1270">
                <a:solidFill>
                  <a:srgbClr val="4B4B4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5" name="Group 355"/>
            <p:cNvGrpSpPr>
              <a:grpSpLocks/>
            </p:cNvGrpSpPr>
            <p:nvPr/>
          </p:nvGrpSpPr>
          <p:grpSpPr bwMode="auto">
            <a:xfrm>
              <a:off x="1887" y="254"/>
              <a:ext cx="2" cy="148"/>
              <a:chOff x="1887" y="254"/>
              <a:chExt cx="2" cy="148"/>
            </a:xfrm>
          </p:grpSpPr>
          <p:sp>
            <p:nvSpPr>
              <p:cNvPr id="37756" name="Freeform 356"/>
              <p:cNvSpPr>
                <a:spLocks/>
              </p:cNvSpPr>
              <p:nvPr/>
            </p:nvSpPr>
            <p:spPr bwMode="auto">
              <a:xfrm>
                <a:off x="1887" y="254"/>
                <a:ext cx="2" cy="148"/>
              </a:xfrm>
              <a:custGeom>
                <a:avLst/>
                <a:gdLst>
                  <a:gd name="T0" fmla="+- 0 254 254"/>
                  <a:gd name="T1" fmla="*/ 254 h 148"/>
                  <a:gd name="T2" fmla="+- 0 402 254"/>
                  <a:gd name="T3" fmla="*/ 402 h 148"/>
                </a:gdLst>
                <a:ahLst/>
                <a:cxnLst>
                  <a:cxn ang="0">
                    <a:pos x="0" y="T1"/>
                  </a:cxn>
                  <a:cxn ang="0">
                    <a:pos x="0" y="T3"/>
                  </a:cxn>
                </a:cxnLst>
                <a:rect l="0" t="0" r="r" b="b"/>
                <a:pathLst>
                  <a:path h="148">
                    <a:moveTo>
                      <a:pt x="0" y="0"/>
                    </a:moveTo>
                    <a:lnTo>
                      <a:pt x="0" y="148"/>
                    </a:lnTo>
                  </a:path>
                </a:pathLst>
              </a:custGeom>
              <a:noFill/>
              <a:ln w="343">
                <a:solidFill>
                  <a:srgbClr val="4B4B4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6" name="Group 353"/>
            <p:cNvGrpSpPr>
              <a:grpSpLocks/>
            </p:cNvGrpSpPr>
            <p:nvPr/>
          </p:nvGrpSpPr>
          <p:grpSpPr bwMode="auto">
            <a:xfrm>
              <a:off x="1890" y="247"/>
              <a:ext cx="2" cy="155"/>
              <a:chOff x="1890" y="247"/>
              <a:chExt cx="2" cy="155"/>
            </a:xfrm>
          </p:grpSpPr>
          <p:sp>
            <p:nvSpPr>
              <p:cNvPr id="37755" name="Freeform 354"/>
              <p:cNvSpPr>
                <a:spLocks/>
              </p:cNvSpPr>
              <p:nvPr/>
            </p:nvSpPr>
            <p:spPr bwMode="auto">
              <a:xfrm>
                <a:off x="1890" y="247"/>
                <a:ext cx="2" cy="155"/>
              </a:xfrm>
              <a:custGeom>
                <a:avLst/>
                <a:gdLst>
                  <a:gd name="T0" fmla="+- 0 247 247"/>
                  <a:gd name="T1" fmla="*/ 247 h 155"/>
                  <a:gd name="T2" fmla="+- 0 402 247"/>
                  <a:gd name="T3" fmla="*/ 402 h 155"/>
                </a:gdLst>
                <a:ahLst/>
                <a:cxnLst>
                  <a:cxn ang="0">
                    <a:pos x="0" y="T1"/>
                  </a:cxn>
                  <a:cxn ang="0">
                    <a:pos x="0" y="T3"/>
                  </a:cxn>
                </a:cxnLst>
                <a:rect l="0" t="0" r="r" b="b"/>
                <a:pathLst>
                  <a:path h="155">
                    <a:moveTo>
                      <a:pt x="0" y="0"/>
                    </a:moveTo>
                    <a:lnTo>
                      <a:pt x="0" y="155"/>
                    </a:lnTo>
                  </a:path>
                </a:pathLst>
              </a:custGeom>
              <a:noFill/>
              <a:ln w="3913">
                <a:solidFill>
                  <a:srgbClr val="4B4B4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7" name="Group 351"/>
            <p:cNvGrpSpPr>
              <a:grpSpLocks/>
            </p:cNvGrpSpPr>
            <p:nvPr/>
          </p:nvGrpSpPr>
          <p:grpSpPr bwMode="auto">
            <a:xfrm>
              <a:off x="1884" y="249"/>
              <a:ext cx="3" cy="2"/>
              <a:chOff x="1884" y="249"/>
              <a:chExt cx="3" cy="2"/>
            </a:xfrm>
          </p:grpSpPr>
          <p:sp>
            <p:nvSpPr>
              <p:cNvPr id="37754" name="Freeform 352"/>
              <p:cNvSpPr>
                <a:spLocks/>
              </p:cNvSpPr>
              <p:nvPr/>
            </p:nvSpPr>
            <p:spPr bwMode="auto">
              <a:xfrm>
                <a:off x="1884" y="249"/>
                <a:ext cx="3" cy="2"/>
              </a:xfrm>
              <a:custGeom>
                <a:avLst/>
                <a:gdLst>
                  <a:gd name="T0" fmla="+- 0 1884 1884"/>
                  <a:gd name="T1" fmla="*/ T0 w 3"/>
                  <a:gd name="T2" fmla="+- 0 1887 1884"/>
                  <a:gd name="T3" fmla="*/ T2 w 3"/>
                </a:gdLst>
                <a:ahLst/>
                <a:cxnLst>
                  <a:cxn ang="0">
                    <a:pos x="T1" y="0"/>
                  </a:cxn>
                  <a:cxn ang="0">
                    <a:pos x="T3" y="0"/>
                  </a:cxn>
                </a:cxnLst>
                <a:rect l="0" t="0" r="r" b="b"/>
                <a:pathLst>
                  <a:path w="3">
                    <a:moveTo>
                      <a:pt x="0" y="0"/>
                    </a:moveTo>
                    <a:lnTo>
                      <a:pt x="3" y="0"/>
                    </a:lnTo>
                  </a:path>
                </a:pathLst>
              </a:custGeom>
              <a:noFill/>
              <a:ln w="260">
                <a:solidFill>
                  <a:srgbClr val="68686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8" name="Group 349"/>
            <p:cNvGrpSpPr>
              <a:grpSpLocks/>
            </p:cNvGrpSpPr>
            <p:nvPr/>
          </p:nvGrpSpPr>
          <p:grpSpPr bwMode="auto">
            <a:xfrm>
              <a:off x="1884" y="401"/>
              <a:ext cx="3" cy="2"/>
              <a:chOff x="1884" y="401"/>
              <a:chExt cx="3" cy="2"/>
            </a:xfrm>
          </p:grpSpPr>
          <p:sp>
            <p:nvSpPr>
              <p:cNvPr id="37753" name="Freeform 350"/>
              <p:cNvSpPr>
                <a:spLocks/>
              </p:cNvSpPr>
              <p:nvPr/>
            </p:nvSpPr>
            <p:spPr bwMode="auto">
              <a:xfrm>
                <a:off x="1884" y="401"/>
                <a:ext cx="3" cy="2"/>
              </a:xfrm>
              <a:custGeom>
                <a:avLst/>
                <a:gdLst>
                  <a:gd name="T0" fmla="+- 0 1887 1884"/>
                  <a:gd name="T1" fmla="*/ T0 w 3"/>
                  <a:gd name="T2" fmla="+- 0 401 401"/>
                  <a:gd name="T3" fmla="*/ 401 h 1"/>
                  <a:gd name="T4" fmla="+- 0 1884 1884"/>
                  <a:gd name="T5" fmla="*/ T4 w 3"/>
                  <a:gd name="T6" fmla="+- 0 402 401"/>
                  <a:gd name="T7" fmla="*/ 402 h 1"/>
                  <a:gd name="T8" fmla="+- 0 1887 1884"/>
                  <a:gd name="T9" fmla="*/ T8 w 3"/>
                  <a:gd name="T10" fmla="+- 0 402 401"/>
                  <a:gd name="T11" fmla="*/ 402 h 1"/>
                </a:gdLst>
                <a:ahLst/>
                <a:cxnLst>
                  <a:cxn ang="0">
                    <a:pos x="T1" y="T3"/>
                  </a:cxn>
                  <a:cxn ang="0">
                    <a:pos x="T5" y="T7"/>
                  </a:cxn>
                  <a:cxn ang="0">
                    <a:pos x="T9" y="T11"/>
                  </a:cxn>
                </a:cxnLst>
                <a:rect l="0" t="0" r="r" b="b"/>
                <a:pathLst>
                  <a:path w="3" h="1">
                    <a:moveTo>
                      <a:pt x="3" y="0"/>
                    </a:moveTo>
                    <a:lnTo>
                      <a:pt x="0" y="1"/>
                    </a:lnTo>
                    <a:lnTo>
                      <a:pt x="3" y="1"/>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99" name="Group 347"/>
            <p:cNvGrpSpPr>
              <a:grpSpLocks/>
            </p:cNvGrpSpPr>
            <p:nvPr/>
          </p:nvGrpSpPr>
          <p:grpSpPr bwMode="auto">
            <a:xfrm>
              <a:off x="1885" y="247"/>
              <a:ext cx="2" cy="173"/>
              <a:chOff x="1885" y="247"/>
              <a:chExt cx="2" cy="173"/>
            </a:xfrm>
          </p:grpSpPr>
          <p:sp>
            <p:nvSpPr>
              <p:cNvPr id="37752" name="Freeform 348"/>
              <p:cNvSpPr>
                <a:spLocks/>
              </p:cNvSpPr>
              <p:nvPr/>
            </p:nvSpPr>
            <p:spPr bwMode="auto">
              <a:xfrm>
                <a:off x="1885" y="247"/>
                <a:ext cx="2" cy="173"/>
              </a:xfrm>
              <a:custGeom>
                <a:avLst/>
                <a:gdLst>
                  <a:gd name="T0" fmla="+- 0 247 247"/>
                  <a:gd name="T1" fmla="*/ 247 h 173"/>
                  <a:gd name="T2" fmla="+- 0 419 247"/>
                  <a:gd name="T3" fmla="*/ 419 h 173"/>
                </a:gdLst>
                <a:ahLst/>
                <a:cxnLst>
                  <a:cxn ang="0">
                    <a:pos x="0" y="T1"/>
                  </a:cxn>
                  <a:cxn ang="0">
                    <a:pos x="0" y="T3"/>
                  </a:cxn>
                </a:cxnLst>
                <a:rect l="0" t="0" r="r" b="b"/>
                <a:pathLst>
                  <a:path h="173">
                    <a:moveTo>
                      <a:pt x="0" y="0"/>
                    </a:moveTo>
                    <a:lnTo>
                      <a:pt x="0" y="172"/>
                    </a:lnTo>
                  </a:path>
                </a:pathLst>
              </a:custGeom>
              <a:noFill/>
              <a:ln w="1613">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00" name="Group 344"/>
            <p:cNvGrpSpPr>
              <a:grpSpLocks/>
            </p:cNvGrpSpPr>
            <p:nvPr/>
          </p:nvGrpSpPr>
          <p:grpSpPr bwMode="auto">
            <a:xfrm>
              <a:off x="1649" y="182"/>
              <a:ext cx="488" cy="495"/>
              <a:chOff x="1649" y="182"/>
              <a:chExt cx="488" cy="495"/>
            </a:xfrm>
          </p:grpSpPr>
          <p:sp>
            <p:nvSpPr>
              <p:cNvPr id="37750" name="Freeform 346"/>
              <p:cNvSpPr>
                <a:spLocks/>
              </p:cNvSpPr>
              <p:nvPr/>
            </p:nvSpPr>
            <p:spPr bwMode="auto">
              <a:xfrm>
                <a:off x="1649" y="182"/>
                <a:ext cx="488" cy="495"/>
              </a:xfrm>
              <a:custGeom>
                <a:avLst/>
                <a:gdLst>
                  <a:gd name="T0" fmla="+- 0 1892 1649"/>
                  <a:gd name="T1" fmla="*/ T0 w 488"/>
                  <a:gd name="T2" fmla="+- 0 182 182"/>
                  <a:gd name="T3" fmla="*/ 182 h 495"/>
                  <a:gd name="T4" fmla="+- 0 1830 1649"/>
                  <a:gd name="T5" fmla="*/ T4 w 488"/>
                  <a:gd name="T6" fmla="+- 0 190 182"/>
                  <a:gd name="T7" fmla="*/ 190 h 495"/>
                  <a:gd name="T8" fmla="+- 0 1773 1649"/>
                  <a:gd name="T9" fmla="*/ T8 w 488"/>
                  <a:gd name="T10" fmla="+- 0 213 182"/>
                  <a:gd name="T11" fmla="*/ 213 h 495"/>
                  <a:gd name="T12" fmla="+- 0 1725 1649"/>
                  <a:gd name="T13" fmla="*/ T12 w 488"/>
                  <a:gd name="T14" fmla="+- 0 250 182"/>
                  <a:gd name="T15" fmla="*/ 250 h 495"/>
                  <a:gd name="T16" fmla="+- 0 1686 1649"/>
                  <a:gd name="T17" fmla="*/ T16 w 488"/>
                  <a:gd name="T18" fmla="+- 0 299 182"/>
                  <a:gd name="T19" fmla="*/ 299 h 495"/>
                  <a:gd name="T20" fmla="+- 0 1660 1649"/>
                  <a:gd name="T21" fmla="*/ T20 w 488"/>
                  <a:gd name="T22" fmla="+- 0 354 182"/>
                  <a:gd name="T23" fmla="*/ 354 h 495"/>
                  <a:gd name="T24" fmla="+- 0 1649 1649"/>
                  <a:gd name="T25" fmla="*/ T24 w 488"/>
                  <a:gd name="T26" fmla="+- 0 413 182"/>
                  <a:gd name="T27" fmla="*/ 413 h 495"/>
                  <a:gd name="T28" fmla="+- 0 1650 1649"/>
                  <a:gd name="T29" fmla="*/ T28 w 488"/>
                  <a:gd name="T30" fmla="+- 0 438 182"/>
                  <a:gd name="T31" fmla="*/ 438 h 495"/>
                  <a:gd name="T32" fmla="+- 0 1661 1649"/>
                  <a:gd name="T33" fmla="*/ T32 w 488"/>
                  <a:gd name="T34" fmla="+- 0 503 182"/>
                  <a:gd name="T35" fmla="*/ 503 h 495"/>
                  <a:gd name="T36" fmla="+- 0 1694 1649"/>
                  <a:gd name="T37" fmla="*/ T36 w 488"/>
                  <a:gd name="T38" fmla="+- 0 573 182"/>
                  <a:gd name="T39" fmla="*/ 573 h 495"/>
                  <a:gd name="T40" fmla="+- 0 1748 1649"/>
                  <a:gd name="T41" fmla="*/ T40 w 488"/>
                  <a:gd name="T42" fmla="+- 0 629 182"/>
                  <a:gd name="T43" fmla="*/ 629 h 495"/>
                  <a:gd name="T44" fmla="+- 0 1801 1649"/>
                  <a:gd name="T45" fmla="*/ T44 w 488"/>
                  <a:gd name="T46" fmla="+- 0 659 182"/>
                  <a:gd name="T47" fmla="*/ 659 h 495"/>
                  <a:gd name="T48" fmla="+- 0 1860 1649"/>
                  <a:gd name="T49" fmla="*/ T48 w 488"/>
                  <a:gd name="T50" fmla="+- 0 675 182"/>
                  <a:gd name="T51" fmla="*/ 675 h 495"/>
                  <a:gd name="T52" fmla="+- 0 1881 1649"/>
                  <a:gd name="T53" fmla="*/ T52 w 488"/>
                  <a:gd name="T54" fmla="+- 0 677 182"/>
                  <a:gd name="T55" fmla="*/ 677 h 495"/>
                  <a:gd name="T56" fmla="+- 0 1904 1649"/>
                  <a:gd name="T57" fmla="*/ T56 w 488"/>
                  <a:gd name="T58" fmla="+- 0 676 182"/>
                  <a:gd name="T59" fmla="*/ 676 h 495"/>
                  <a:gd name="T60" fmla="+- 0 1927 1649"/>
                  <a:gd name="T61" fmla="*/ T60 w 488"/>
                  <a:gd name="T62" fmla="+- 0 674 182"/>
                  <a:gd name="T63" fmla="*/ 674 h 495"/>
                  <a:gd name="T64" fmla="+- 0 1942 1649"/>
                  <a:gd name="T65" fmla="*/ T64 w 488"/>
                  <a:gd name="T66" fmla="+- 0 671 182"/>
                  <a:gd name="T67" fmla="*/ 671 h 495"/>
                  <a:gd name="T68" fmla="+- 0 1905 1649"/>
                  <a:gd name="T69" fmla="*/ T68 w 488"/>
                  <a:gd name="T70" fmla="+- 0 671 182"/>
                  <a:gd name="T71" fmla="*/ 671 h 495"/>
                  <a:gd name="T72" fmla="+- 0 1881 1649"/>
                  <a:gd name="T73" fmla="*/ T72 w 488"/>
                  <a:gd name="T74" fmla="+- 0 670 182"/>
                  <a:gd name="T75" fmla="*/ 670 h 495"/>
                  <a:gd name="T76" fmla="+- 0 1817 1649"/>
                  <a:gd name="T77" fmla="*/ T76 w 488"/>
                  <a:gd name="T78" fmla="+- 0 658 182"/>
                  <a:gd name="T79" fmla="*/ 658 h 495"/>
                  <a:gd name="T80" fmla="+- 0 1748 1649"/>
                  <a:gd name="T81" fmla="*/ T80 w 488"/>
                  <a:gd name="T82" fmla="+- 0 622 182"/>
                  <a:gd name="T83" fmla="*/ 622 h 495"/>
                  <a:gd name="T84" fmla="+- 0 1705 1649"/>
                  <a:gd name="T85" fmla="*/ T84 w 488"/>
                  <a:gd name="T86" fmla="+- 0 576 182"/>
                  <a:gd name="T87" fmla="*/ 576 h 495"/>
                  <a:gd name="T88" fmla="+- 0 1674 1649"/>
                  <a:gd name="T89" fmla="*/ T88 w 488"/>
                  <a:gd name="T90" fmla="+- 0 523 182"/>
                  <a:gd name="T91" fmla="*/ 523 h 495"/>
                  <a:gd name="T92" fmla="+- 0 1655 1649"/>
                  <a:gd name="T93" fmla="*/ T92 w 488"/>
                  <a:gd name="T94" fmla="+- 0 446 182"/>
                  <a:gd name="T95" fmla="*/ 446 h 495"/>
                  <a:gd name="T96" fmla="+- 0 1656 1649"/>
                  <a:gd name="T97" fmla="*/ T96 w 488"/>
                  <a:gd name="T98" fmla="+- 0 422 182"/>
                  <a:gd name="T99" fmla="*/ 422 h 495"/>
                  <a:gd name="T100" fmla="+- 0 1667 1649"/>
                  <a:gd name="T101" fmla="*/ T100 w 488"/>
                  <a:gd name="T102" fmla="+- 0 357 182"/>
                  <a:gd name="T103" fmla="*/ 357 h 495"/>
                  <a:gd name="T104" fmla="+- 0 1700 1649"/>
                  <a:gd name="T105" fmla="*/ T104 w 488"/>
                  <a:gd name="T106" fmla="+- 0 287 182"/>
                  <a:gd name="T107" fmla="*/ 287 h 495"/>
                  <a:gd name="T108" fmla="+- 0 1755 1649"/>
                  <a:gd name="T109" fmla="*/ T108 w 488"/>
                  <a:gd name="T110" fmla="+- 0 233 182"/>
                  <a:gd name="T111" fmla="*/ 233 h 495"/>
                  <a:gd name="T112" fmla="+- 0 1808 1649"/>
                  <a:gd name="T113" fmla="*/ T112 w 488"/>
                  <a:gd name="T114" fmla="+- 0 204 182"/>
                  <a:gd name="T115" fmla="*/ 204 h 495"/>
                  <a:gd name="T116" fmla="+- 0 1868 1649"/>
                  <a:gd name="T117" fmla="*/ T116 w 488"/>
                  <a:gd name="T118" fmla="+- 0 189 182"/>
                  <a:gd name="T119" fmla="*/ 189 h 495"/>
                  <a:gd name="T120" fmla="+- 0 1890 1649"/>
                  <a:gd name="T121" fmla="*/ T120 w 488"/>
                  <a:gd name="T122" fmla="+- 0 188 182"/>
                  <a:gd name="T123" fmla="*/ 188 h 495"/>
                  <a:gd name="T124" fmla="+- 0 1892 1649"/>
                  <a:gd name="T125" fmla="*/ T124 w 488"/>
                  <a:gd name="T126" fmla="+- 0 185 182"/>
                  <a:gd name="T127" fmla="*/ 185 h 495"/>
                  <a:gd name="T128" fmla="+- 0 1892 1649"/>
                  <a:gd name="T129" fmla="*/ T128 w 488"/>
                  <a:gd name="T130" fmla="+- 0 182 182"/>
                  <a:gd name="T131" fmla="*/ 182 h 49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488" h="495">
                    <a:moveTo>
                      <a:pt x="243" y="0"/>
                    </a:moveTo>
                    <a:lnTo>
                      <a:pt x="181" y="8"/>
                    </a:lnTo>
                    <a:lnTo>
                      <a:pt x="124" y="31"/>
                    </a:lnTo>
                    <a:lnTo>
                      <a:pt x="76" y="68"/>
                    </a:lnTo>
                    <a:lnTo>
                      <a:pt x="37" y="117"/>
                    </a:lnTo>
                    <a:lnTo>
                      <a:pt x="11" y="172"/>
                    </a:lnTo>
                    <a:lnTo>
                      <a:pt x="0" y="231"/>
                    </a:lnTo>
                    <a:lnTo>
                      <a:pt x="1" y="256"/>
                    </a:lnTo>
                    <a:lnTo>
                      <a:pt x="12" y="321"/>
                    </a:lnTo>
                    <a:lnTo>
                      <a:pt x="45" y="391"/>
                    </a:lnTo>
                    <a:lnTo>
                      <a:pt x="99" y="447"/>
                    </a:lnTo>
                    <a:lnTo>
                      <a:pt x="152" y="477"/>
                    </a:lnTo>
                    <a:lnTo>
                      <a:pt x="211" y="493"/>
                    </a:lnTo>
                    <a:lnTo>
                      <a:pt x="232" y="495"/>
                    </a:lnTo>
                    <a:lnTo>
                      <a:pt x="255" y="494"/>
                    </a:lnTo>
                    <a:lnTo>
                      <a:pt x="278" y="492"/>
                    </a:lnTo>
                    <a:lnTo>
                      <a:pt x="293" y="489"/>
                    </a:lnTo>
                    <a:lnTo>
                      <a:pt x="256" y="489"/>
                    </a:lnTo>
                    <a:lnTo>
                      <a:pt x="232" y="488"/>
                    </a:lnTo>
                    <a:lnTo>
                      <a:pt x="168" y="476"/>
                    </a:lnTo>
                    <a:lnTo>
                      <a:pt x="99" y="440"/>
                    </a:lnTo>
                    <a:lnTo>
                      <a:pt x="56" y="394"/>
                    </a:lnTo>
                    <a:lnTo>
                      <a:pt x="25" y="341"/>
                    </a:lnTo>
                    <a:lnTo>
                      <a:pt x="6" y="264"/>
                    </a:lnTo>
                    <a:lnTo>
                      <a:pt x="7" y="240"/>
                    </a:lnTo>
                    <a:lnTo>
                      <a:pt x="18" y="175"/>
                    </a:lnTo>
                    <a:lnTo>
                      <a:pt x="51" y="105"/>
                    </a:lnTo>
                    <a:lnTo>
                      <a:pt x="106" y="51"/>
                    </a:lnTo>
                    <a:lnTo>
                      <a:pt x="159" y="22"/>
                    </a:lnTo>
                    <a:lnTo>
                      <a:pt x="219" y="7"/>
                    </a:lnTo>
                    <a:lnTo>
                      <a:pt x="241" y="6"/>
                    </a:lnTo>
                    <a:lnTo>
                      <a:pt x="243" y="3"/>
                    </a:lnTo>
                    <a:lnTo>
                      <a:pt x="243" y="0"/>
                    </a:lnTo>
                    <a:close/>
                  </a:path>
                </a:pathLst>
              </a:custGeom>
              <a:solidFill>
                <a:srgbClr val="5652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51" name="Freeform 345"/>
              <p:cNvSpPr>
                <a:spLocks/>
              </p:cNvSpPr>
              <p:nvPr/>
            </p:nvSpPr>
            <p:spPr bwMode="auto">
              <a:xfrm>
                <a:off x="1649" y="182"/>
                <a:ext cx="488" cy="495"/>
              </a:xfrm>
              <a:custGeom>
                <a:avLst/>
                <a:gdLst>
                  <a:gd name="T0" fmla="+- 0 1912 1649"/>
                  <a:gd name="T1" fmla="*/ T0 w 488"/>
                  <a:gd name="T2" fmla="+- 0 183 182"/>
                  <a:gd name="T3" fmla="*/ 183 h 495"/>
                  <a:gd name="T4" fmla="+- 0 1892 1649"/>
                  <a:gd name="T5" fmla="*/ T4 w 488"/>
                  <a:gd name="T6" fmla="+- 0 188 182"/>
                  <a:gd name="T7" fmla="*/ 188 h 495"/>
                  <a:gd name="T8" fmla="+- 0 1914 1649"/>
                  <a:gd name="T9" fmla="*/ T8 w 488"/>
                  <a:gd name="T10" fmla="+- 0 189 182"/>
                  <a:gd name="T11" fmla="*/ 189 h 495"/>
                  <a:gd name="T12" fmla="+- 0 1935 1649"/>
                  <a:gd name="T13" fmla="*/ T12 w 488"/>
                  <a:gd name="T14" fmla="+- 0 192 182"/>
                  <a:gd name="T15" fmla="*/ 192 h 495"/>
                  <a:gd name="T16" fmla="+- 0 1993 1649"/>
                  <a:gd name="T17" fmla="*/ T16 w 488"/>
                  <a:gd name="T18" fmla="+- 0 211 182"/>
                  <a:gd name="T19" fmla="*/ 211 h 495"/>
                  <a:gd name="T20" fmla="+- 0 2044 1649"/>
                  <a:gd name="T21" fmla="*/ T20 w 488"/>
                  <a:gd name="T22" fmla="+- 0 244 182"/>
                  <a:gd name="T23" fmla="*/ 244 h 495"/>
                  <a:gd name="T24" fmla="+- 0 2085 1649"/>
                  <a:gd name="T25" fmla="*/ T24 w 488"/>
                  <a:gd name="T26" fmla="+- 0 288 182"/>
                  <a:gd name="T27" fmla="*/ 288 h 495"/>
                  <a:gd name="T28" fmla="+- 0 2114 1649"/>
                  <a:gd name="T29" fmla="*/ T28 w 488"/>
                  <a:gd name="T30" fmla="+- 0 342 182"/>
                  <a:gd name="T31" fmla="*/ 342 h 495"/>
                  <a:gd name="T32" fmla="+- 0 2128 1649"/>
                  <a:gd name="T33" fmla="*/ T32 w 488"/>
                  <a:gd name="T34" fmla="+- 0 402 182"/>
                  <a:gd name="T35" fmla="*/ 402 h 495"/>
                  <a:gd name="T36" fmla="+- 0 2130 1649"/>
                  <a:gd name="T37" fmla="*/ T36 w 488"/>
                  <a:gd name="T38" fmla="+- 0 423 182"/>
                  <a:gd name="T39" fmla="*/ 423 h 495"/>
                  <a:gd name="T40" fmla="+- 0 2129 1649"/>
                  <a:gd name="T41" fmla="*/ T40 w 488"/>
                  <a:gd name="T42" fmla="+- 0 445 182"/>
                  <a:gd name="T43" fmla="*/ 445 h 495"/>
                  <a:gd name="T44" fmla="+- 0 2117 1649"/>
                  <a:gd name="T45" fmla="*/ T44 w 488"/>
                  <a:gd name="T46" fmla="+- 0 508 182"/>
                  <a:gd name="T47" fmla="*/ 508 h 495"/>
                  <a:gd name="T48" fmla="+- 0 2080 1649"/>
                  <a:gd name="T49" fmla="*/ T48 w 488"/>
                  <a:gd name="T50" fmla="+- 0 578 182"/>
                  <a:gd name="T51" fmla="*/ 578 h 495"/>
                  <a:gd name="T52" fmla="+- 0 2035 1649"/>
                  <a:gd name="T53" fmla="*/ T52 w 488"/>
                  <a:gd name="T54" fmla="+- 0 622 182"/>
                  <a:gd name="T55" fmla="*/ 622 h 495"/>
                  <a:gd name="T56" fmla="+- 0 1982 1649"/>
                  <a:gd name="T57" fmla="*/ T56 w 488"/>
                  <a:gd name="T58" fmla="+- 0 653 182"/>
                  <a:gd name="T59" fmla="*/ 653 h 495"/>
                  <a:gd name="T60" fmla="+- 0 1905 1649"/>
                  <a:gd name="T61" fmla="*/ T60 w 488"/>
                  <a:gd name="T62" fmla="+- 0 671 182"/>
                  <a:gd name="T63" fmla="*/ 671 h 495"/>
                  <a:gd name="T64" fmla="+- 0 1942 1649"/>
                  <a:gd name="T65" fmla="*/ T64 w 488"/>
                  <a:gd name="T66" fmla="+- 0 671 182"/>
                  <a:gd name="T67" fmla="*/ 671 h 495"/>
                  <a:gd name="T68" fmla="+- 0 2005 1649"/>
                  <a:gd name="T69" fmla="*/ T68 w 488"/>
                  <a:gd name="T70" fmla="+- 0 649 182"/>
                  <a:gd name="T71" fmla="*/ 649 h 495"/>
                  <a:gd name="T72" fmla="+- 0 2068 1649"/>
                  <a:gd name="T73" fmla="*/ T72 w 488"/>
                  <a:gd name="T74" fmla="+- 0 600 182"/>
                  <a:gd name="T75" fmla="*/ 600 h 495"/>
                  <a:gd name="T76" fmla="+- 0 2105 1649"/>
                  <a:gd name="T77" fmla="*/ T76 w 488"/>
                  <a:gd name="T78" fmla="+- 0 548 182"/>
                  <a:gd name="T79" fmla="*/ 548 h 495"/>
                  <a:gd name="T80" fmla="+- 0 2132 1649"/>
                  <a:gd name="T81" fmla="*/ T80 w 488"/>
                  <a:gd name="T82" fmla="+- 0 473 182"/>
                  <a:gd name="T83" fmla="*/ 473 h 495"/>
                  <a:gd name="T84" fmla="+- 0 2136 1649"/>
                  <a:gd name="T85" fmla="*/ T84 w 488"/>
                  <a:gd name="T86" fmla="+- 0 434 182"/>
                  <a:gd name="T87" fmla="*/ 434 h 495"/>
                  <a:gd name="T88" fmla="+- 0 2135 1649"/>
                  <a:gd name="T89" fmla="*/ T88 w 488"/>
                  <a:gd name="T90" fmla="+- 0 412 182"/>
                  <a:gd name="T91" fmla="*/ 412 h 495"/>
                  <a:gd name="T92" fmla="+- 0 2123 1649"/>
                  <a:gd name="T93" fmla="*/ T92 w 488"/>
                  <a:gd name="T94" fmla="+- 0 350 182"/>
                  <a:gd name="T95" fmla="*/ 350 h 495"/>
                  <a:gd name="T96" fmla="+- 0 2097 1649"/>
                  <a:gd name="T97" fmla="*/ T96 w 488"/>
                  <a:gd name="T98" fmla="+- 0 295 182"/>
                  <a:gd name="T99" fmla="*/ 295 h 495"/>
                  <a:gd name="T100" fmla="+- 0 2057 1649"/>
                  <a:gd name="T101" fmla="*/ T100 w 488"/>
                  <a:gd name="T102" fmla="+- 0 249 182"/>
                  <a:gd name="T103" fmla="*/ 249 h 495"/>
                  <a:gd name="T104" fmla="+- 0 2006 1649"/>
                  <a:gd name="T105" fmla="*/ T104 w 488"/>
                  <a:gd name="T106" fmla="+- 0 212 182"/>
                  <a:gd name="T107" fmla="*/ 212 h 495"/>
                  <a:gd name="T108" fmla="+- 0 1931 1649"/>
                  <a:gd name="T109" fmla="*/ T108 w 488"/>
                  <a:gd name="T110" fmla="+- 0 185 182"/>
                  <a:gd name="T111" fmla="*/ 185 h 495"/>
                  <a:gd name="T112" fmla="+- 0 1912 1649"/>
                  <a:gd name="T113" fmla="*/ T112 w 488"/>
                  <a:gd name="T114" fmla="+- 0 183 182"/>
                  <a:gd name="T115" fmla="*/ 183 h 49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88" h="495">
                    <a:moveTo>
                      <a:pt x="263" y="1"/>
                    </a:moveTo>
                    <a:lnTo>
                      <a:pt x="243" y="6"/>
                    </a:lnTo>
                    <a:lnTo>
                      <a:pt x="265" y="7"/>
                    </a:lnTo>
                    <a:lnTo>
                      <a:pt x="286" y="10"/>
                    </a:lnTo>
                    <a:lnTo>
                      <a:pt x="344" y="29"/>
                    </a:lnTo>
                    <a:lnTo>
                      <a:pt x="395" y="62"/>
                    </a:lnTo>
                    <a:lnTo>
                      <a:pt x="436" y="106"/>
                    </a:lnTo>
                    <a:lnTo>
                      <a:pt x="465" y="160"/>
                    </a:lnTo>
                    <a:lnTo>
                      <a:pt x="479" y="220"/>
                    </a:lnTo>
                    <a:lnTo>
                      <a:pt x="481" y="241"/>
                    </a:lnTo>
                    <a:lnTo>
                      <a:pt x="480" y="263"/>
                    </a:lnTo>
                    <a:lnTo>
                      <a:pt x="468" y="326"/>
                    </a:lnTo>
                    <a:lnTo>
                      <a:pt x="431" y="396"/>
                    </a:lnTo>
                    <a:lnTo>
                      <a:pt x="386" y="440"/>
                    </a:lnTo>
                    <a:lnTo>
                      <a:pt x="333" y="471"/>
                    </a:lnTo>
                    <a:lnTo>
                      <a:pt x="256" y="489"/>
                    </a:lnTo>
                    <a:lnTo>
                      <a:pt x="293" y="489"/>
                    </a:lnTo>
                    <a:lnTo>
                      <a:pt x="356" y="467"/>
                    </a:lnTo>
                    <a:lnTo>
                      <a:pt x="419" y="418"/>
                    </a:lnTo>
                    <a:lnTo>
                      <a:pt x="456" y="366"/>
                    </a:lnTo>
                    <a:lnTo>
                      <a:pt x="483" y="291"/>
                    </a:lnTo>
                    <a:lnTo>
                      <a:pt x="487" y="252"/>
                    </a:lnTo>
                    <a:lnTo>
                      <a:pt x="486" y="230"/>
                    </a:lnTo>
                    <a:lnTo>
                      <a:pt x="474" y="168"/>
                    </a:lnTo>
                    <a:lnTo>
                      <a:pt x="448" y="113"/>
                    </a:lnTo>
                    <a:lnTo>
                      <a:pt x="408" y="67"/>
                    </a:lnTo>
                    <a:lnTo>
                      <a:pt x="357" y="30"/>
                    </a:lnTo>
                    <a:lnTo>
                      <a:pt x="282" y="3"/>
                    </a:lnTo>
                    <a:lnTo>
                      <a:pt x="263" y="1"/>
                    </a:lnTo>
                    <a:close/>
                  </a:path>
                </a:pathLst>
              </a:custGeom>
              <a:solidFill>
                <a:srgbClr val="5652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1" name="Group 341"/>
            <p:cNvGrpSpPr>
              <a:grpSpLocks/>
            </p:cNvGrpSpPr>
            <p:nvPr/>
          </p:nvGrpSpPr>
          <p:grpSpPr bwMode="auto">
            <a:xfrm>
              <a:off x="1614" y="2"/>
              <a:ext cx="88" cy="118"/>
              <a:chOff x="1614" y="2"/>
              <a:chExt cx="88" cy="118"/>
            </a:xfrm>
          </p:grpSpPr>
          <p:sp>
            <p:nvSpPr>
              <p:cNvPr id="37748" name="Freeform 343"/>
              <p:cNvSpPr>
                <a:spLocks/>
              </p:cNvSpPr>
              <p:nvPr/>
            </p:nvSpPr>
            <p:spPr bwMode="auto">
              <a:xfrm>
                <a:off x="1614" y="2"/>
                <a:ext cx="88" cy="118"/>
              </a:xfrm>
              <a:custGeom>
                <a:avLst/>
                <a:gdLst>
                  <a:gd name="T0" fmla="+- 0 1670 1614"/>
                  <a:gd name="T1" fmla="*/ T0 w 88"/>
                  <a:gd name="T2" fmla="+- 0 21 2"/>
                  <a:gd name="T3" fmla="*/ 21 h 118"/>
                  <a:gd name="T4" fmla="+- 0 1646 1614"/>
                  <a:gd name="T5" fmla="*/ T4 w 88"/>
                  <a:gd name="T6" fmla="+- 0 21 2"/>
                  <a:gd name="T7" fmla="*/ 21 h 118"/>
                  <a:gd name="T8" fmla="+- 0 1646 1614"/>
                  <a:gd name="T9" fmla="*/ T8 w 88"/>
                  <a:gd name="T10" fmla="+- 0 116 2"/>
                  <a:gd name="T11" fmla="*/ 116 h 118"/>
                  <a:gd name="T12" fmla="+- 0 1647 1614"/>
                  <a:gd name="T13" fmla="*/ T12 w 88"/>
                  <a:gd name="T14" fmla="+- 0 117 2"/>
                  <a:gd name="T15" fmla="*/ 117 h 118"/>
                  <a:gd name="T16" fmla="+- 0 1649 1614"/>
                  <a:gd name="T17" fmla="*/ T16 w 88"/>
                  <a:gd name="T18" fmla="+- 0 118 2"/>
                  <a:gd name="T19" fmla="*/ 118 h 118"/>
                  <a:gd name="T20" fmla="+- 0 1653 1614"/>
                  <a:gd name="T21" fmla="*/ T20 w 88"/>
                  <a:gd name="T22" fmla="+- 0 119 2"/>
                  <a:gd name="T23" fmla="*/ 119 h 118"/>
                  <a:gd name="T24" fmla="+- 0 1660 1614"/>
                  <a:gd name="T25" fmla="*/ T24 w 88"/>
                  <a:gd name="T26" fmla="+- 0 119 2"/>
                  <a:gd name="T27" fmla="*/ 119 h 118"/>
                  <a:gd name="T28" fmla="+- 0 1664 1614"/>
                  <a:gd name="T29" fmla="*/ T28 w 88"/>
                  <a:gd name="T30" fmla="+- 0 119 2"/>
                  <a:gd name="T31" fmla="*/ 119 h 118"/>
                  <a:gd name="T32" fmla="+- 0 1667 1614"/>
                  <a:gd name="T33" fmla="*/ T32 w 88"/>
                  <a:gd name="T34" fmla="+- 0 118 2"/>
                  <a:gd name="T35" fmla="*/ 118 h 118"/>
                  <a:gd name="T36" fmla="+- 0 1669 1614"/>
                  <a:gd name="T37" fmla="*/ T36 w 88"/>
                  <a:gd name="T38" fmla="+- 0 117 2"/>
                  <a:gd name="T39" fmla="*/ 117 h 118"/>
                  <a:gd name="T40" fmla="+- 0 1670 1614"/>
                  <a:gd name="T41" fmla="*/ T40 w 88"/>
                  <a:gd name="T42" fmla="+- 0 116 2"/>
                  <a:gd name="T43" fmla="*/ 116 h 118"/>
                  <a:gd name="T44" fmla="+- 0 1670 1614"/>
                  <a:gd name="T45" fmla="*/ T44 w 88"/>
                  <a:gd name="T46" fmla="+- 0 21 2"/>
                  <a:gd name="T47" fmla="*/ 21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8" h="118">
                    <a:moveTo>
                      <a:pt x="56" y="19"/>
                    </a:moveTo>
                    <a:lnTo>
                      <a:pt x="32" y="19"/>
                    </a:lnTo>
                    <a:lnTo>
                      <a:pt x="32" y="114"/>
                    </a:lnTo>
                    <a:lnTo>
                      <a:pt x="33" y="115"/>
                    </a:lnTo>
                    <a:lnTo>
                      <a:pt x="35" y="116"/>
                    </a:lnTo>
                    <a:lnTo>
                      <a:pt x="39" y="117"/>
                    </a:lnTo>
                    <a:lnTo>
                      <a:pt x="46" y="117"/>
                    </a:lnTo>
                    <a:lnTo>
                      <a:pt x="50" y="117"/>
                    </a:lnTo>
                    <a:lnTo>
                      <a:pt x="53" y="116"/>
                    </a:lnTo>
                    <a:lnTo>
                      <a:pt x="55" y="115"/>
                    </a:lnTo>
                    <a:lnTo>
                      <a:pt x="56" y="114"/>
                    </a:lnTo>
                    <a:lnTo>
                      <a:pt x="56"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9" name="Freeform 342"/>
              <p:cNvSpPr>
                <a:spLocks/>
              </p:cNvSpPr>
              <p:nvPr/>
            </p:nvSpPr>
            <p:spPr bwMode="auto">
              <a:xfrm>
                <a:off x="1614" y="2"/>
                <a:ext cx="88" cy="118"/>
              </a:xfrm>
              <a:custGeom>
                <a:avLst/>
                <a:gdLst>
                  <a:gd name="T0" fmla="+- 0 1699 1614"/>
                  <a:gd name="T1" fmla="*/ T0 w 88"/>
                  <a:gd name="T2" fmla="+- 0 2 2"/>
                  <a:gd name="T3" fmla="*/ 2 h 118"/>
                  <a:gd name="T4" fmla="+- 0 1618 1614"/>
                  <a:gd name="T5" fmla="*/ T4 w 88"/>
                  <a:gd name="T6" fmla="+- 0 2 2"/>
                  <a:gd name="T7" fmla="*/ 2 h 118"/>
                  <a:gd name="T8" fmla="+- 0 1616 1614"/>
                  <a:gd name="T9" fmla="*/ T8 w 88"/>
                  <a:gd name="T10" fmla="+- 0 3 2"/>
                  <a:gd name="T11" fmla="*/ 3 h 118"/>
                  <a:gd name="T12" fmla="+- 0 1615 1614"/>
                  <a:gd name="T13" fmla="*/ T12 w 88"/>
                  <a:gd name="T14" fmla="+- 0 4 2"/>
                  <a:gd name="T15" fmla="*/ 4 h 118"/>
                  <a:gd name="T16" fmla="+- 0 1615 1614"/>
                  <a:gd name="T17" fmla="*/ T16 w 88"/>
                  <a:gd name="T18" fmla="+- 0 7 2"/>
                  <a:gd name="T19" fmla="*/ 7 h 118"/>
                  <a:gd name="T20" fmla="+- 0 1614 1614"/>
                  <a:gd name="T21" fmla="*/ T20 w 88"/>
                  <a:gd name="T22" fmla="+- 0 12 2"/>
                  <a:gd name="T23" fmla="*/ 12 h 118"/>
                  <a:gd name="T24" fmla="+- 0 1615 1614"/>
                  <a:gd name="T25" fmla="*/ T24 w 88"/>
                  <a:gd name="T26" fmla="+- 0 16 2"/>
                  <a:gd name="T27" fmla="*/ 16 h 118"/>
                  <a:gd name="T28" fmla="+- 0 1615 1614"/>
                  <a:gd name="T29" fmla="*/ T28 w 88"/>
                  <a:gd name="T30" fmla="+- 0 19 2"/>
                  <a:gd name="T31" fmla="*/ 19 h 118"/>
                  <a:gd name="T32" fmla="+- 0 1616 1614"/>
                  <a:gd name="T33" fmla="*/ T32 w 88"/>
                  <a:gd name="T34" fmla="+- 0 21 2"/>
                  <a:gd name="T35" fmla="*/ 21 h 118"/>
                  <a:gd name="T36" fmla="+- 0 1618 1614"/>
                  <a:gd name="T37" fmla="*/ T36 w 88"/>
                  <a:gd name="T38" fmla="+- 0 21 2"/>
                  <a:gd name="T39" fmla="*/ 21 h 118"/>
                  <a:gd name="T40" fmla="+- 0 1699 1614"/>
                  <a:gd name="T41" fmla="*/ T40 w 88"/>
                  <a:gd name="T42" fmla="+- 0 21 2"/>
                  <a:gd name="T43" fmla="*/ 21 h 118"/>
                  <a:gd name="T44" fmla="+- 0 1700 1614"/>
                  <a:gd name="T45" fmla="*/ T44 w 88"/>
                  <a:gd name="T46" fmla="+- 0 21 2"/>
                  <a:gd name="T47" fmla="*/ 21 h 118"/>
                  <a:gd name="T48" fmla="+- 0 1701 1614"/>
                  <a:gd name="T49" fmla="*/ T48 w 88"/>
                  <a:gd name="T50" fmla="+- 0 19 2"/>
                  <a:gd name="T51" fmla="*/ 19 h 118"/>
                  <a:gd name="T52" fmla="+- 0 1702 1614"/>
                  <a:gd name="T53" fmla="*/ T52 w 88"/>
                  <a:gd name="T54" fmla="+- 0 16 2"/>
                  <a:gd name="T55" fmla="*/ 16 h 118"/>
                  <a:gd name="T56" fmla="+- 0 1702 1614"/>
                  <a:gd name="T57" fmla="*/ T56 w 88"/>
                  <a:gd name="T58" fmla="+- 0 12 2"/>
                  <a:gd name="T59" fmla="*/ 12 h 118"/>
                  <a:gd name="T60" fmla="+- 0 1702 1614"/>
                  <a:gd name="T61" fmla="*/ T60 w 88"/>
                  <a:gd name="T62" fmla="+- 0 10 2"/>
                  <a:gd name="T63" fmla="*/ 10 h 118"/>
                  <a:gd name="T64" fmla="+- 0 1702 1614"/>
                  <a:gd name="T65" fmla="*/ T64 w 88"/>
                  <a:gd name="T66" fmla="+- 0 7 2"/>
                  <a:gd name="T67" fmla="*/ 7 h 118"/>
                  <a:gd name="T68" fmla="+- 0 1701 1614"/>
                  <a:gd name="T69" fmla="*/ T68 w 88"/>
                  <a:gd name="T70" fmla="+- 0 4 2"/>
                  <a:gd name="T71" fmla="*/ 4 h 118"/>
                  <a:gd name="T72" fmla="+- 0 1700 1614"/>
                  <a:gd name="T73" fmla="*/ T72 w 88"/>
                  <a:gd name="T74" fmla="+- 0 3 2"/>
                  <a:gd name="T75" fmla="*/ 3 h 118"/>
                  <a:gd name="T76" fmla="+- 0 1699 1614"/>
                  <a:gd name="T77" fmla="*/ T76 w 88"/>
                  <a:gd name="T78" fmla="+- 0 2 2"/>
                  <a:gd name="T79" fmla="*/ 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88" h="118">
                    <a:moveTo>
                      <a:pt x="85" y="0"/>
                    </a:moveTo>
                    <a:lnTo>
                      <a:pt x="4" y="0"/>
                    </a:lnTo>
                    <a:lnTo>
                      <a:pt x="2" y="1"/>
                    </a:lnTo>
                    <a:lnTo>
                      <a:pt x="1" y="2"/>
                    </a:lnTo>
                    <a:lnTo>
                      <a:pt x="1" y="5"/>
                    </a:lnTo>
                    <a:lnTo>
                      <a:pt x="0" y="10"/>
                    </a:lnTo>
                    <a:lnTo>
                      <a:pt x="1" y="14"/>
                    </a:lnTo>
                    <a:lnTo>
                      <a:pt x="1" y="17"/>
                    </a:lnTo>
                    <a:lnTo>
                      <a:pt x="2" y="19"/>
                    </a:lnTo>
                    <a:lnTo>
                      <a:pt x="4" y="19"/>
                    </a:lnTo>
                    <a:lnTo>
                      <a:pt x="85" y="19"/>
                    </a:lnTo>
                    <a:lnTo>
                      <a:pt x="86" y="19"/>
                    </a:lnTo>
                    <a:lnTo>
                      <a:pt x="87" y="17"/>
                    </a:lnTo>
                    <a:lnTo>
                      <a:pt x="88" y="14"/>
                    </a:lnTo>
                    <a:lnTo>
                      <a:pt x="88" y="10"/>
                    </a:lnTo>
                    <a:lnTo>
                      <a:pt x="88" y="8"/>
                    </a:lnTo>
                    <a:lnTo>
                      <a:pt x="88" y="5"/>
                    </a:lnTo>
                    <a:lnTo>
                      <a:pt x="87" y="2"/>
                    </a:lnTo>
                    <a:lnTo>
                      <a:pt x="86" y="1"/>
                    </a:lnTo>
                    <a:lnTo>
                      <a:pt x="8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2" name="Group 337"/>
            <p:cNvGrpSpPr>
              <a:grpSpLocks/>
            </p:cNvGrpSpPr>
            <p:nvPr/>
          </p:nvGrpSpPr>
          <p:grpSpPr bwMode="auto">
            <a:xfrm>
              <a:off x="1706" y="2"/>
              <a:ext cx="105" cy="118"/>
              <a:chOff x="1706" y="2"/>
              <a:chExt cx="105" cy="118"/>
            </a:xfrm>
          </p:grpSpPr>
          <p:sp>
            <p:nvSpPr>
              <p:cNvPr id="37745" name="Freeform 340"/>
              <p:cNvSpPr>
                <a:spLocks/>
              </p:cNvSpPr>
              <p:nvPr/>
            </p:nvSpPr>
            <p:spPr bwMode="auto">
              <a:xfrm>
                <a:off x="1706" y="2"/>
                <a:ext cx="105" cy="118"/>
              </a:xfrm>
              <a:custGeom>
                <a:avLst/>
                <a:gdLst>
                  <a:gd name="T0" fmla="+- 0 1804 1706"/>
                  <a:gd name="T1" fmla="*/ T0 w 105"/>
                  <a:gd name="T2" fmla="+- 0 92 2"/>
                  <a:gd name="T3" fmla="*/ 92 h 118"/>
                  <a:gd name="T4" fmla="+- 0 1779 1706"/>
                  <a:gd name="T5" fmla="*/ T4 w 105"/>
                  <a:gd name="T6" fmla="+- 0 92 2"/>
                  <a:gd name="T7" fmla="*/ 92 h 118"/>
                  <a:gd name="T8" fmla="+- 0 1787 1706"/>
                  <a:gd name="T9" fmla="*/ T8 w 105"/>
                  <a:gd name="T10" fmla="+- 0 116 2"/>
                  <a:gd name="T11" fmla="*/ 116 h 118"/>
                  <a:gd name="T12" fmla="+- 0 1788 1706"/>
                  <a:gd name="T13" fmla="*/ T12 w 105"/>
                  <a:gd name="T14" fmla="+- 0 117 2"/>
                  <a:gd name="T15" fmla="*/ 117 h 118"/>
                  <a:gd name="T16" fmla="+- 0 1790 1706"/>
                  <a:gd name="T17" fmla="*/ T16 w 105"/>
                  <a:gd name="T18" fmla="+- 0 119 2"/>
                  <a:gd name="T19" fmla="*/ 119 h 118"/>
                  <a:gd name="T20" fmla="+- 0 1793 1706"/>
                  <a:gd name="T21" fmla="*/ T20 w 105"/>
                  <a:gd name="T22" fmla="+- 0 119 2"/>
                  <a:gd name="T23" fmla="*/ 119 h 118"/>
                  <a:gd name="T24" fmla="+- 0 1803 1706"/>
                  <a:gd name="T25" fmla="*/ T24 w 105"/>
                  <a:gd name="T26" fmla="+- 0 119 2"/>
                  <a:gd name="T27" fmla="*/ 119 h 118"/>
                  <a:gd name="T28" fmla="+- 0 1807 1706"/>
                  <a:gd name="T29" fmla="*/ T28 w 105"/>
                  <a:gd name="T30" fmla="+- 0 119 2"/>
                  <a:gd name="T31" fmla="*/ 119 h 118"/>
                  <a:gd name="T32" fmla="+- 0 1811 1706"/>
                  <a:gd name="T33" fmla="*/ T32 w 105"/>
                  <a:gd name="T34" fmla="+- 0 118 2"/>
                  <a:gd name="T35" fmla="*/ 118 h 118"/>
                  <a:gd name="T36" fmla="+- 0 1811 1706"/>
                  <a:gd name="T37" fmla="*/ T36 w 105"/>
                  <a:gd name="T38" fmla="+- 0 116 2"/>
                  <a:gd name="T39" fmla="*/ 116 h 118"/>
                  <a:gd name="T40" fmla="+- 0 1811 1706"/>
                  <a:gd name="T41" fmla="*/ T40 w 105"/>
                  <a:gd name="T42" fmla="+- 0 114 2"/>
                  <a:gd name="T43" fmla="*/ 114 h 118"/>
                  <a:gd name="T44" fmla="+- 0 1811 1706"/>
                  <a:gd name="T45" fmla="*/ T44 w 105"/>
                  <a:gd name="T46" fmla="+- 0 112 2"/>
                  <a:gd name="T47" fmla="*/ 112 h 118"/>
                  <a:gd name="T48" fmla="+- 0 1810 1706"/>
                  <a:gd name="T49" fmla="*/ T48 w 105"/>
                  <a:gd name="T50" fmla="+- 0 110 2"/>
                  <a:gd name="T51" fmla="*/ 110 h 118"/>
                  <a:gd name="T52" fmla="+- 0 1804 1706"/>
                  <a:gd name="T53" fmla="*/ T52 w 105"/>
                  <a:gd name="T54" fmla="+- 0 92 2"/>
                  <a:gd name="T55" fmla="*/ 9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105" h="118">
                    <a:moveTo>
                      <a:pt x="98" y="90"/>
                    </a:moveTo>
                    <a:lnTo>
                      <a:pt x="73" y="90"/>
                    </a:lnTo>
                    <a:lnTo>
                      <a:pt x="81" y="114"/>
                    </a:lnTo>
                    <a:lnTo>
                      <a:pt x="82" y="115"/>
                    </a:lnTo>
                    <a:lnTo>
                      <a:pt x="84" y="117"/>
                    </a:lnTo>
                    <a:lnTo>
                      <a:pt x="87" y="117"/>
                    </a:lnTo>
                    <a:lnTo>
                      <a:pt x="97" y="117"/>
                    </a:lnTo>
                    <a:lnTo>
                      <a:pt x="101" y="117"/>
                    </a:lnTo>
                    <a:lnTo>
                      <a:pt x="105" y="116"/>
                    </a:lnTo>
                    <a:lnTo>
                      <a:pt x="105" y="114"/>
                    </a:lnTo>
                    <a:lnTo>
                      <a:pt x="105" y="112"/>
                    </a:lnTo>
                    <a:lnTo>
                      <a:pt x="105" y="110"/>
                    </a:lnTo>
                    <a:lnTo>
                      <a:pt x="104" y="108"/>
                    </a:lnTo>
                    <a:lnTo>
                      <a:pt x="98" y="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6" name="Freeform 339"/>
              <p:cNvSpPr>
                <a:spLocks/>
              </p:cNvSpPr>
              <p:nvPr/>
            </p:nvSpPr>
            <p:spPr bwMode="auto">
              <a:xfrm>
                <a:off x="1706" y="2"/>
                <a:ext cx="105" cy="118"/>
              </a:xfrm>
              <a:custGeom>
                <a:avLst/>
                <a:gdLst>
                  <a:gd name="T0" fmla="+- 0 1755 1706"/>
                  <a:gd name="T1" fmla="*/ T0 w 105"/>
                  <a:gd name="T2" fmla="+- 0 2 2"/>
                  <a:gd name="T3" fmla="*/ 2 h 118"/>
                  <a:gd name="T4" fmla="+- 0 1707 1706"/>
                  <a:gd name="T5" fmla="*/ T4 w 105"/>
                  <a:gd name="T6" fmla="+- 0 112 2"/>
                  <a:gd name="T7" fmla="*/ 112 h 118"/>
                  <a:gd name="T8" fmla="+- 0 1706 1706"/>
                  <a:gd name="T9" fmla="*/ T8 w 105"/>
                  <a:gd name="T10" fmla="+- 0 116 2"/>
                  <a:gd name="T11" fmla="*/ 116 h 118"/>
                  <a:gd name="T12" fmla="+- 0 1707 1706"/>
                  <a:gd name="T13" fmla="*/ T12 w 105"/>
                  <a:gd name="T14" fmla="+- 0 118 2"/>
                  <a:gd name="T15" fmla="*/ 118 h 118"/>
                  <a:gd name="T16" fmla="+- 0 1710 1706"/>
                  <a:gd name="T17" fmla="*/ T16 w 105"/>
                  <a:gd name="T18" fmla="+- 0 119 2"/>
                  <a:gd name="T19" fmla="*/ 119 h 118"/>
                  <a:gd name="T20" fmla="+- 0 1723 1706"/>
                  <a:gd name="T21" fmla="*/ T20 w 105"/>
                  <a:gd name="T22" fmla="+- 0 119 2"/>
                  <a:gd name="T23" fmla="*/ 119 h 118"/>
                  <a:gd name="T24" fmla="+- 0 1726 1706"/>
                  <a:gd name="T25" fmla="*/ T24 w 105"/>
                  <a:gd name="T26" fmla="+- 0 118 2"/>
                  <a:gd name="T27" fmla="*/ 118 h 118"/>
                  <a:gd name="T28" fmla="+- 0 1728 1706"/>
                  <a:gd name="T29" fmla="*/ T28 w 105"/>
                  <a:gd name="T30" fmla="+- 0 117 2"/>
                  <a:gd name="T31" fmla="*/ 117 h 118"/>
                  <a:gd name="T32" fmla="+- 0 1729 1706"/>
                  <a:gd name="T33" fmla="*/ T32 w 105"/>
                  <a:gd name="T34" fmla="+- 0 115 2"/>
                  <a:gd name="T35" fmla="*/ 115 h 118"/>
                  <a:gd name="T36" fmla="+- 0 1736 1706"/>
                  <a:gd name="T37" fmla="*/ T36 w 105"/>
                  <a:gd name="T38" fmla="+- 0 92 2"/>
                  <a:gd name="T39" fmla="*/ 92 h 118"/>
                  <a:gd name="T40" fmla="+- 0 1804 1706"/>
                  <a:gd name="T41" fmla="*/ T40 w 105"/>
                  <a:gd name="T42" fmla="+- 0 92 2"/>
                  <a:gd name="T43" fmla="*/ 92 h 118"/>
                  <a:gd name="T44" fmla="+- 0 1798 1706"/>
                  <a:gd name="T45" fmla="*/ T44 w 105"/>
                  <a:gd name="T46" fmla="+- 0 74 2"/>
                  <a:gd name="T47" fmla="*/ 74 h 118"/>
                  <a:gd name="T48" fmla="+- 0 1741 1706"/>
                  <a:gd name="T49" fmla="*/ T48 w 105"/>
                  <a:gd name="T50" fmla="+- 0 74 2"/>
                  <a:gd name="T51" fmla="*/ 74 h 118"/>
                  <a:gd name="T52" fmla="+- 0 1758 1706"/>
                  <a:gd name="T53" fmla="*/ T52 w 105"/>
                  <a:gd name="T54" fmla="+- 0 24 2"/>
                  <a:gd name="T55" fmla="*/ 24 h 118"/>
                  <a:gd name="T56" fmla="+- 0 1781 1706"/>
                  <a:gd name="T57" fmla="*/ T56 w 105"/>
                  <a:gd name="T58" fmla="+- 0 24 2"/>
                  <a:gd name="T59" fmla="*/ 24 h 118"/>
                  <a:gd name="T60" fmla="+- 0 1775 1706"/>
                  <a:gd name="T61" fmla="*/ T60 w 105"/>
                  <a:gd name="T62" fmla="+- 0 6 2"/>
                  <a:gd name="T63" fmla="*/ 6 h 118"/>
                  <a:gd name="T64" fmla="+- 0 1773 1706"/>
                  <a:gd name="T65" fmla="*/ T64 w 105"/>
                  <a:gd name="T66" fmla="+- 0 4 2"/>
                  <a:gd name="T67" fmla="*/ 4 h 118"/>
                  <a:gd name="T68" fmla="+- 0 1771 1706"/>
                  <a:gd name="T69" fmla="*/ T68 w 105"/>
                  <a:gd name="T70" fmla="+- 0 2 2"/>
                  <a:gd name="T71" fmla="*/ 2 h 118"/>
                  <a:gd name="T72" fmla="+- 0 1770 1706"/>
                  <a:gd name="T73" fmla="*/ T72 w 105"/>
                  <a:gd name="T74" fmla="+- 0 2 2"/>
                  <a:gd name="T75" fmla="*/ 2 h 118"/>
                  <a:gd name="T76" fmla="+- 0 1768 1706"/>
                  <a:gd name="T77" fmla="*/ T76 w 105"/>
                  <a:gd name="T78" fmla="+- 0 2 2"/>
                  <a:gd name="T79" fmla="*/ 2 h 118"/>
                  <a:gd name="T80" fmla="+- 0 1755 1706"/>
                  <a:gd name="T81" fmla="*/ T80 w 105"/>
                  <a:gd name="T82" fmla="+- 0 2 2"/>
                  <a:gd name="T83" fmla="*/ 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5" h="118">
                    <a:moveTo>
                      <a:pt x="49" y="0"/>
                    </a:moveTo>
                    <a:lnTo>
                      <a:pt x="1" y="110"/>
                    </a:lnTo>
                    <a:lnTo>
                      <a:pt x="0" y="114"/>
                    </a:lnTo>
                    <a:lnTo>
                      <a:pt x="1" y="116"/>
                    </a:lnTo>
                    <a:lnTo>
                      <a:pt x="4" y="117"/>
                    </a:lnTo>
                    <a:lnTo>
                      <a:pt x="17" y="117"/>
                    </a:lnTo>
                    <a:lnTo>
                      <a:pt x="20" y="116"/>
                    </a:lnTo>
                    <a:lnTo>
                      <a:pt x="22" y="115"/>
                    </a:lnTo>
                    <a:lnTo>
                      <a:pt x="23" y="113"/>
                    </a:lnTo>
                    <a:lnTo>
                      <a:pt x="30" y="90"/>
                    </a:lnTo>
                    <a:lnTo>
                      <a:pt x="98" y="90"/>
                    </a:lnTo>
                    <a:lnTo>
                      <a:pt x="92" y="72"/>
                    </a:lnTo>
                    <a:lnTo>
                      <a:pt x="35" y="72"/>
                    </a:lnTo>
                    <a:lnTo>
                      <a:pt x="52" y="22"/>
                    </a:lnTo>
                    <a:lnTo>
                      <a:pt x="75" y="22"/>
                    </a:lnTo>
                    <a:lnTo>
                      <a:pt x="69" y="4"/>
                    </a:lnTo>
                    <a:lnTo>
                      <a:pt x="67" y="2"/>
                    </a:lnTo>
                    <a:lnTo>
                      <a:pt x="65" y="0"/>
                    </a:lnTo>
                    <a:lnTo>
                      <a:pt x="64" y="0"/>
                    </a:lnTo>
                    <a:lnTo>
                      <a:pt x="62" y="0"/>
                    </a:lnTo>
                    <a:lnTo>
                      <a:pt x="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7" name="Freeform 338"/>
              <p:cNvSpPr>
                <a:spLocks/>
              </p:cNvSpPr>
              <p:nvPr/>
            </p:nvSpPr>
            <p:spPr bwMode="auto">
              <a:xfrm>
                <a:off x="1706" y="2"/>
                <a:ext cx="105" cy="118"/>
              </a:xfrm>
              <a:custGeom>
                <a:avLst/>
                <a:gdLst>
                  <a:gd name="T0" fmla="+- 0 1781 1706"/>
                  <a:gd name="T1" fmla="*/ T0 w 105"/>
                  <a:gd name="T2" fmla="+- 0 24 2"/>
                  <a:gd name="T3" fmla="*/ 24 h 118"/>
                  <a:gd name="T4" fmla="+- 0 1758 1706"/>
                  <a:gd name="T5" fmla="*/ T4 w 105"/>
                  <a:gd name="T6" fmla="+- 0 24 2"/>
                  <a:gd name="T7" fmla="*/ 24 h 118"/>
                  <a:gd name="T8" fmla="+- 0 1774 1706"/>
                  <a:gd name="T9" fmla="*/ T8 w 105"/>
                  <a:gd name="T10" fmla="+- 0 74 2"/>
                  <a:gd name="T11" fmla="*/ 74 h 118"/>
                  <a:gd name="T12" fmla="+- 0 1798 1706"/>
                  <a:gd name="T13" fmla="*/ T12 w 105"/>
                  <a:gd name="T14" fmla="+- 0 74 2"/>
                  <a:gd name="T15" fmla="*/ 74 h 118"/>
                  <a:gd name="T16" fmla="+- 0 1781 1706"/>
                  <a:gd name="T17" fmla="*/ T16 w 105"/>
                  <a:gd name="T18" fmla="+- 0 24 2"/>
                  <a:gd name="T19" fmla="*/ 24 h 118"/>
                </a:gdLst>
                <a:ahLst/>
                <a:cxnLst>
                  <a:cxn ang="0">
                    <a:pos x="T1" y="T3"/>
                  </a:cxn>
                  <a:cxn ang="0">
                    <a:pos x="T5" y="T7"/>
                  </a:cxn>
                  <a:cxn ang="0">
                    <a:pos x="T9" y="T11"/>
                  </a:cxn>
                  <a:cxn ang="0">
                    <a:pos x="T13" y="T15"/>
                  </a:cxn>
                  <a:cxn ang="0">
                    <a:pos x="T17" y="T19"/>
                  </a:cxn>
                </a:cxnLst>
                <a:rect l="0" t="0" r="r" b="b"/>
                <a:pathLst>
                  <a:path w="105" h="118">
                    <a:moveTo>
                      <a:pt x="75" y="22"/>
                    </a:moveTo>
                    <a:lnTo>
                      <a:pt x="52" y="22"/>
                    </a:lnTo>
                    <a:lnTo>
                      <a:pt x="68" y="72"/>
                    </a:lnTo>
                    <a:lnTo>
                      <a:pt x="92" y="72"/>
                    </a:lnTo>
                    <a:lnTo>
                      <a:pt x="75"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3" name="Group 335"/>
            <p:cNvGrpSpPr>
              <a:grpSpLocks/>
            </p:cNvGrpSpPr>
            <p:nvPr/>
          </p:nvGrpSpPr>
          <p:grpSpPr bwMode="auto">
            <a:xfrm>
              <a:off x="1826" y="2"/>
              <a:ext cx="24" cy="118"/>
              <a:chOff x="1826" y="2"/>
              <a:chExt cx="24" cy="118"/>
            </a:xfrm>
          </p:grpSpPr>
          <p:sp>
            <p:nvSpPr>
              <p:cNvPr id="37744" name="Freeform 336"/>
              <p:cNvSpPr>
                <a:spLocks/>
              </p:cNvSpPr>
              <p:nvPr/>
            </p:nvSpPr>
            <p:spPr bwMode="auto">
              <a:xfrm>
                <a:off x="1826" y="2"/>
                <a:ext cx="24" cy="118"/>
              </a:xfrm>
              <a:custGeom>
                <a:avLst/>
                <a:gdLst>
                  <a:gd name="T0" fmla="+- 0 1835 1826"/>
                  <a:gd name="T1" fmla="*/ T0 w 24"/>
                  <a:gd name="T2" fmla="+- 0 2 2"/>
                  <a:gd name="T3" fmla="*/ 2 h 118"/>
                  <a:gd name="T4" fmla="+- 0 1832 1826"/>
                  <a:gd name="T5" fmla="*/ T4 w 24"/>
                  <a:gd name="T6" fmla="+- 0 2 2"/>
                  <a:gd name="T7" fmla="*/ 2 h 118"/>
                  <a:gd name="T8" fmla="+- 0 1828 1826"/>
                  <a:gd name="T9" fmla="*/ T8 w 24"/>
                  <a:gd name="T10" fmla="+- 0 3 2"/>
                  <a:gd name="T11" fmla="*/ 3 h 118"/>
                  <a:gd name="T12" fmla="+- 0 1826 1826"/>
                  <a:gd name="T13" fmla="*/ T12 w 24"/>
                  <a:gd name="T14" fmla="+- 0 4 2"/>
                  <a:gd name="T15" fmla="*/ 4 h 118"/>
                  <a:gd name="T16" fmla="+- 0 1826 1826"/>
                  <a:gd name="T17" fmla="*/ T16 w 24"/>
                  <a:gd name="T18" fmla="+- 0 5 2"/>
                  <a:gd name="T19" fmla="*/ 5 h 118"/>
                  <a:gd name="T20" fmla="+- 0 1826 1826"/>
                  <a:gd name="T21" fmla="*/ T20 w 24"/>
                  <a:gd name="T22" fmla="+- 0 115 2"/>
                  <a:gd name="T23" fmla="*/ 115 h 118"/>
                  <a:gd name="T24" fmla="+- 0 1826 1826"/>
                  <a:gd name="T25" fmla="*/ T24 w 24"/>
                  <a:gd name="T26" fmla="+- 0 117 2"/>
                  <a:gd name="T27" fmla="*/ 117 h 118"/>
                  <a:gd name="T28" fmla="+- 0 1828 1826"/>
                  <a:gd name="T29" fmla="*/ T28 w 24"/>
                  <a:gd name="T30" fmla="+- 0 118 2"/>
                  <a:gd name="T31" fmla="*/ 118 h 118"/>
                  <a:gd name="T32" fmla="+- 0 1832 1826"/>
                  <a:gd name="T33" fmla="*/ T32 w 24"/>
                  <a:gd name="T34" fmla="+- 0 119 2"/>
                  <a:gd name="T35" fmla="*/ 119 h 118"/>
                  <a:gd name="T36" fmla="+- 0 1840 1826"/>
                  <a:gd name="T37" fmla="*/ T36 w 24"/>
                  <a:gd name="T38" fmla="+- 0 119 2"/>
                  <a:gd name="T39" fmla="*/ 119 h 118"/>
                  <a:gd name="T40" fmla="+- 0 1843 1826"/>
                  <a:gd name="T41" fmla="*/ T40 w 24"/>
                  <a:gd name="T42" fmla="+- 0 119 2"/>
                  <a:gd name="T43" fmla="*/ 119 h 118"/>
                  <a:gd name="T44" fmla="+- 0 1847 1826"/>
                  <a:gd name="T45" fmla="*/ T44 w 24"/>
                  <a:gd name="T46" fmla="+- 0 118 2"/>
                  <a:gd name="T47" fmla="*/ 118 h 118"/>
                  <a:gd name="T48" fmla="+- 0 1849 1826"/>
                  <a:gd name="T49" fmla="*/ T48 w 24"/>
                  <a:gd name="T50" fmla="+- 0 117 2"/>
                  <a:gd name="T51" fmla="*/ 117 h 118"/>
                  <a:gd name="T52" fmla="+- 0 1849 1826"/>
                  <a:gd name="T53" fmla="*/ T52 w 24"/>
                  <a:gd name="T54" fmla="+- 0 115 2"/>
                  <a:gd name="T55" fmla="*/ 115 h 118"/>
                  <a:gd name="T56" fmla="+- 0 1849 1826"/>
                  <a:gd name="T57" fmla="*/ T56 w 24"/>
                  <a:gd name="T58" fmla="+- 0 5 2"/>
                  <a:gd name="T59" fmla="*/ 5 h 118"/>
                  <a:gd name="T60" fmla="+- 0 1849 1826"/>
                  <a:gd name="T61" fmla="*/ T60 w 24"/>
                  <a:gd name="T62" fmla="+- 0 4 2"/>
                  <a:gd name="T63" fmla="*/ 4 h 118"/>
                  <a:gd name="T64" fmla="+- 0 1847 1826"/>
                  <a:gd name="T65" fmla="*/ T64 w 24"/>
                  <a:gd name="T66" fmla="+- 0 3 2"/>
                  <a:gd name="T67" fmla="*/ 3 h 118"/>
                  <a:gd name="T68" fmla="+- 0 1843 1826"/>
                  <a:gd name="T69" fmla="*/ T68 w 24"/>
                  <a:gd name="T70" fmla="+- 0 2 2"/>
                  <a:gd name="T71" fmla="*/ 2 h 118"/>
                  <a:gd name="T72" fmla="+- 0 1835 1826"/>
                  <a:gd name="T73" fmla="*/ T72 w 24"/>
                  <a:gd name="T74" fmla="+- 0 2 2"/>
                  <a:gd name="T75" fmla="*/ 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24" h="118">
                    <a:moveTo>
                      <a:pt x="9" y="0"/>
                    </a:moveTo>
                    <a:lnTo>
                      <a:pt x="6" y="0"/>
                    </a:lnTo>
                    <a:lnTo>
                      <a:pt x="2" y="1"/>
                    </a:lnTo>
                    <a:lnTo>
                      <a:pt x="0" y="2"/>
                    </a:lnTo>
                    <a:lnTo>
                      <a:pt x="0" y="3"/>
                    </a:lnTo>
                    <a:lnTo>
                      <a:pt x="0" y="113"/>
                    </a:lnTo>
                    <a:lnTo>
                      <a:pt x="0" y="115"/>
                    </a:lnTo>
                    <a:lnTo>
                      <a:pt x="2" y="116"/>
                    </a:lnTo>
                    <a:lnTo>
                      <a:pt x="6" y="117"/>
                    </a:lnTo>
                    <a:lnTo>
                      <a:pt x="14" y="117"/>
                    </a:lnTo>
                    <a:lnTo>
                      <a:pt x="17" y="117"/>
                    </a:lnTo>
                    <a:lnTo>
                      <a:pt x="21" y="116"/>
                    </a:lnTo>
                    <a:lnTo>
                      <a:pt x="23" y="115"/>
                    </a:lnTo>
                    <a:lnTo>
                      <a:pt x="23" y="113"/>
                    </a:lnTo>
                    <a:lnTo>
                      <a:pt x="23" y="3"/>
                    </a:lnTo>
                    <a:lnTo>
                      <a:pt x="23" y="2"/>
                    </a:lnTo>
                    <a:lnTo>
                      <a:pt x="21" y="1"/>
                    </a:lnTo>
                    <a:lnTo>
                      <a:pt x="17" y="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4" name="Group 333"/>
            <p:cNvGrpSpPr>
              <a:grpSpLocks/>
            </p:cNvGrpSpPr>
            <p:nvPr/>
          </p:nvGrpSpPr>
          <p:grpSpPr bwMode="auto">
            <a:xfrm>
              <a:off x="1866" y="64"/>
              <a:ext cx="46" cy="19"/>
              <a:chOff x="1866" y="64"/>
              <a:chExt cx="46" cy="19"/>
            </a:xfrm>
          </p:grpSpPr>
          <p:sp>
            <p:nvSpPr>
              <p:cNvPr id="37743" name="Freeform 334"/>
              <p:cNvSpPr>
                <a:spLocks/>
              </p:cNvSpPr>
              <p:nvPr/>
            </p:nvSpPr>
            <p:spPr bwMode="auto">
              <a:xfrm>
                <a:off x="1866" y="64"/>
                <a:ext cx="46" cy="19"/>
              </a:xfrm>
              <a:custGeom>
                <a:avLst/>
                <a:gdLst>
                  <a:gd name="T0" fmla="+- 0 1907 1866"/>
                  <a:gd name="T1" fmla="*/ T0 w 46"/>
                  <a:gd name="T2" fmla="+- 0 64 64"/>
                  <a:gd name="T3" fmla="*/ 64 h 19"/>
                  <a:gd name="T4" fmla="+- 0 1871 1866"/>
                  <a:gd name="T5" fmla="*/ T4 w 46"/>
                  <a:gd name="T6" fmla="+- 0 64 64"/>
                  <a:gd name="T7" fmla="*/ 64 h 19"/>
                  <a:gd name="T8" fmla="+- 0 1867 1866"/>
                  <a:gd name="T9" fmla="*/ T8 w 46"/>
                  <a:gd name="T10" fmla="+- 0 66 64"/>
                  <a:gd name="T11" fmla="*/ 66 h 19"/>
                  <a:gd name="T12" fmla="+- 0 1867 1866"/>
                  <a:gd name="T13" fmla="*/ T12 w 46"/>
                  <a:gd name="T14" fmla="+- 0 68 64"/>
                  <a:gd name="T15" fmla="*/ 68 h 19"/>
                  <a:gd name="T16" fmla="+- 0 1866 1866"/>
                  <a:gd name="T17" fmla="*/ T16 w 46"/>
                  <a:gd name="T18" fmla="+- 0 69 64"/>
                  <a:gd name="T19" fmla="*/ 69 h 19"/>
                  <a:gd name="T20" fmla="+- 0 1866 1866"/>
                  <a:gd name="T21" fmla="*/ T20 w 46"/>
                  <a:gd name="T22" fmla="+- 0 77 64"/>
                  <a:gd name="T23" fmla="*/ 77 h 19"/>
                  <a:gd name="T24" fmla="+- 0 1867 1866"/>
                  <a:gd name="T25" fmla="*/ T24 w 46"/>
                  <a:gd name="T26" fmla="+- 0 79 64"/>
                  <a:gd name="T27" fmla="*/ 79 h 19"/>
                  <a:gd name="T28" fmla="+- 0 1867 1866"/>
                  <a:gd name="T29" fmla="*/ T28 w 46"/>
                  <a:gd name="T30" fmla="+- 0 81 64"/>
                  <a:gd name="T31" fmla="*/ 81 h 19"/>
                  <a:gd name="T32" fmla="+- 0 1871 1866"/>
                  <a:gd name="T33" fmla="*/ T32 w 46"/>
                  <a:gd name="T34" fmla="+- 0 83 64"/>
                  <a:gd name="T35" fmla="*/ 83 h 19"/>
                  <a:gd name="T36" fmla="+- 0 1907 1866"/>
                  <a:gd name="T37" fmla="*/ T36 w 46"/>
                  <a:gd name="T38" fmla="+- 0 83 64"/>
                  <a:gd name="T39" fmla="*/ 83 h 19"/>
                  <a:gd name="T40" fmla="+- 0 1910 1866"/>
                  <a:gd name="T41" fmla="*/ T40 w 46"/>
                  <a:gd name="T42" fmla="+- 0 81 64"/>
                  <a:gd name="T43" fmla="*/ 81 h 19"/>
                  <a:gd name="T44" fmla="+- 0 1911 1866"/>
                  <a:gd name="T45" fmla="*/ T44 w 46"/>
                  <a:gd name="T46" fmla="+- 0 79 64"/>
                  <a:gd name="T47" fmla="*/ 79 h 19"/>
                  <a:gd name="T48" fmla="+- 0 1911 1866"/>
                  <a:gd name="T49" fmla="*/ T48 w 46"/>
                  <a:gd name="T50" fmla="+- 0 77 64"/>
                  <a:gd name="T51" fmla="*/ 77 h 19"/>
                  <a:gd name="T52" fmla="+- 0 1911 1866"/>
                  <a:gd name="T53" fmla="*/ T52 w 46"/>
                  <a:gd name="T54" fmla="+- 0 70 64"/>
                  <a:gd name="T55" fmla="*/ 70 h 19"/>
                  <a:gd name="T56" fmla="+- 0 1911 1866"/>
                  <a:gd name="T57" fmla="*/ T56 w 46"/>
                  <a:gd name="T58" fmla="+- 0 69 64"/>
                  <a:gd name="T59" fmla="*/ 69 h 19"/>
                  <a:gd name="T60" fmla="+- 0 1910 1866"/>
                  <a:gd name="T61" fmla="*/ T60 w 46"/>
                  <a:gd name="T62" fmla="+- 0 66 64"/>
                  <a:gd name="T63" fmla="*/ 66 h 19"/>
                  <a:gd name="T64" fmla="+- 0 1909 1866"/>
                  <a:gd name="T65" fmla="*/ T64 w 46"/>
                  <a:gd name="T66" fmla="+- 0 65 64"/>
                  <a:gd name="T67" fmla="*/ 65 h 19"/>
                  <a:gd name="T68" fmla="+- 0 1907 1866"/>
                  <a:gd name="T69" fmla="*/ T68 w 46"/>
                  <a:gd name="T70" fmla="+- 0 64 64"/>
                  <a:gd name="T71" fmla="*/ 64 h 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6" h="19">
                    <a:moveTo>
                      <a:pt x="41" y="0"/>
                    </a:moveTo>
                    <a:lnTo>
                      <a:pt x="5" y="0"/>
                    </a:lnTo>
                    <a:lnTo>
                      <a:pt x="1" y="2"/>
                    </a:lnTo>
                    <a:lnTo>
                      <a:pt x="1" y="4"/>
                    </a:lnTo>
                    <a:lnTo>
                      <a:pt x="0" y="5"/>
                    </a:lnTo>
                    <a:lnTo>
                      <a:pt x="0" y="13"/>
                    </a:lnTo>
                    <a:lnTo>
                      <a:pt x="1" y="15"/>
                    </a:lnTo>
                    <a:lnTo>
                      <a:pt x="1" y="17"/>
                    </a:lnTo>
                    <a:lnTo>
                      <a:pt x="5" y="19"/>
                    </a:lnTo>
                    <a:lnTo>
                      <a:pt x="41" y="19"/>
                    </a:lnTo>
                    <a:lnTo>
                      <a:pt x="44" y="17"/>
                    </a:lnTo>
                    <a:lnTo>
                      <a:pt x="45" y="15"/>
                    </a:lnTo>
                    <a:lnTo>
                      <a:pt x="45" y="13"/>
                    </a:lnTo>
                    <a:lnTo>
                      <a:pt x="45" y="6"/>
                    </a:lnTo>
                    <a:lnTo>
                      <a:pt x="45" y="5"/>
                    </a:lnTo>
                    <a:lnTo>
                      <a:pt x="44" y="2"/>
                    </a:lnTo>
                    <a:lnTo>
                      <a:pt x="43" y="1"/>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5" name="Group 329"/>
            <p:cNvGrpSpPr>
              <a:grpSpLocks/>
            </p:cNvGrpSpPr>
            <p:nvPr/>
          </p:nvGrpSpPr>
          <p:grpSpPr bwMode="auto">
            <a:xfrm>
              <a:off x="1923" y="0"/>
              <a:ext cx="98" cy="121"/>
              <a:chOff x="1923" y="0"/>
              <a:chExt cx="98" cy="121"/>
            </a:xfrm>
          </p:grpSpPr>
          <p:sp>
            <p:nvSpPr>
              <p:cNvPr id="37740" name="Freeform 332"/>
              <p:cNvSpPr>
                <a:spLocks/>
              </p:cNvSpPr>
              <p:nvPr/>
            </p:nvSpPr>
            <p:spPr bwMode="auto">
              <a:xfrm>
                <a:off x="1923" y="0"/>
                <a:ext cx="98" cy="121"/>
              </a:xfrm>
              <a:custGeom>
                <a:avLst/>
                <a:gdLst>
                  <a:gd name="T0" fmla="+- 0 1988 1923"/>
                  <a:gd name="T1" fmla="*/ T0 w 98"/>
                  <a:gd name="T2" fmla="*/ 0 h 121"/>
                  <a:gd name="T3" fmla="+- 0 1974 1923"/>
                  <a:gd name="T4" fmla="*/ T3 w 98"/>
                  <a:gd name="T5" fmla="*/ 0 h 121"/>
                  <a:gd name="T6" fmla="+- 0 1965 1923"/>
                  <a:gd name="T7" fmla="*/ T6 w 98"/>
                  <a:gd name="T8" fmla="*/ 1 h 121"/>
                  <a:gd name="T9" fmla="+- 0 1923 1923"/>
                  <a:gd name="T10" fmla="*/ T9 w 98"/>
                  <a:gd name="T11" fmla="*/ 52 h 121"/>
                  <a:gd name="T12" fmla="+- 0 1923 1923"/>
                  <a:gd name="T13" fmla="*/ T12 w 98"/>
                  <a:gd name="T14" fmla="*/ 71 h 121"/>
                  <a:gd name="T15" fmla="+- 0 1964 1923"/>
                  <a:gd name="T16" fmla="*/ T15 w 98"/>
                  <a:gd name="T17" fmla="*/ 119 h 121"/>
                  <a:gd name="T18" fmla="+- 0 1972 1923"/>
                  <a:gd name="T19" fmla="*/ T18 w 98"/>
                  <a:gd name="T20" fmla="*/ 121 h 121"/>
                  <a:gd name="T21" fmla="+- 0 1988 1923"/>
                  <a:gd name="T22" fmla="*/ T21 w 98"/>
                  <a:gd name="T23" fmla="*/ 121 h 121"/>
                  <a:gd name="T24" fmla="+- 0 2021 1923"/>
                  <a:gd name="T25" fmla="*/ T24 w 98"/>
                  <a:gd name="T26" fmla="*/ 108 h 121"/>
                  <a:gd name="T27" fmla="+- 0 2021 1923"/>
                  <a:gd name="T28" fmla="*/ T27 w 98"/>
                  <a:gd name="T29" fmla="*/ 101 h 121"/>
                  <a:gd name="T30" fmla="+- 0 1977 1923"/>
                  <a:gd name="T31" fmla="*/ T30 w 98"/>
                  <a:gd name="T32" fmla="*/ 101 h 121"/>
                  <a:gd name="T33" fmla="+- 0 1973 1923"/>
                  <a:gd name="T34" fmla="*/ T33 w 98"/>
                  <a:gd name="T35" fmla="*/ 100 h 121"/>
                  <a:gd name="T36" fmla="+- 0 1947 1923"/>
                  <a:gd name="T37" fmla="*/ T36 w 98"/>
                  <a:gd name="T38" fmla="*/ 67 h 121"/>
                  <a:gd name="T39" fmla="+- 0 1947 1923"/>
                  <a:gd name="T40" fmla="*/ T39 w 98"/>
                  <a:gd name="T41" fmla="*/ 53 h 121"/>
                  <a:gd name="T42" fmla="+- 0 1978 1923"/>
                  <a:gd name="T43" fmla="*/ T42 w 98"/>
                  <a:gd name="T44" fmla="*/ 19 h 121"/>
                  <a:gd name="T45" fmla="+- 0 2021 1923"/>
                  <a:gd name="T46" fmla="*/ T45 w 98"/>
                  <a:gd name="T47" fmla="*/ 19 h 121"/>
                  <a:gd name="T48" fmla="+- 0 2021 1923"/>
                  <a:gd name="T49" fmla="*/ T48 w 98"/>
                  <a:gd name="T50" fmla="*/ 15 h 121"/>
                  <a:gd name="T51" fmla="+- 0 1992 1923"/>
                  <a:gd name="T52" fmla="*/ T51 w 98"/>
                  <a:gd name="T53" fmla="*/ 0 h 121"/>
                  <a:gd name="T54" fmla="+- 0 1988 1923"/>
                  <a:gd name="T55" fmla="*/ T54 w 98"/>
                  <a:gd name="T56" fmla="*/ 0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Lst>
                <a:rect l="0" t="0" r="r" b="b"/>
                <a:pathLst>
                  <a:path w="98" h="121">
                    <a:moveTo>
                      <a:pt x="65" y="0"/>
                    </a:moveTo>
                    <a:lnTo>
                      <a:pt x="51" y="0"/>
                    </a:lnTo>
                    <a:lnTo>
                      <a:pt x="42" y="1"/>
                    </a:lnTo>
                    <a:lnTo>
                      <a:pt x="0" y="52"/>
                    </a:lnTo>
                    <a:lnTo>
                      <a:pt x="0" y="71"/>
                    </a:lnTo>
                    <a:lnTo>
                      <a:pt x="41" y="119"/>
                    </a:lnTo>
                    <a:lnTo>
                      <a:pt x="49" y="121"/>
                    </a:lnTo>
                    <a:lnTo>
                      <a:pt x="65" y="121"/>
                    </a:lnTo>
                    <a:lnTo>
                      <a:pt x="98" y="108"/>
                    </a:lnTo>
                    <a:lnTo>
                      <a:pt x="98" y="101"/>
                    </a:lnTo>
                    <a:lnTo>
                      <a:pt x="54" y="101"/>
                    </a:lnTo>
                    <a:lnTo>
                      <a:pt x="50" y="100"/>
                    </a:lnTo>
                    <a:lnTo>
                      <a:pt x="24" y="67"/>
                    </a:lnTo>
                    <a:lnTo>
                      <a:pt x="24" y="53"/>
                    </a:lnTo>
                    <a:lnTo>
                      <a:pt x="55" y="19"/>
                    </a:lnTo>
                    <a:lnTo>
                      <a:pt x="98" y="19"/>
                    </a:lnTo>
                    <a:lnTo>
                      <a:pt x="98" y="15"/>
                    </a:lnTo>
                    <a:lnTo>
                      <a:pt x="69" y="0"/>
                    </a:lnTo>
                    <a:lnTo>
                      <a:pt x="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1" name="Freeform 331"/>
              <p:cNvSpPr>
                <a:spLocks/>
              </p:cNvSpPr>
              <p:nvPr/>
            </p:nvSpPr>
            <p:spPr bwMode="auto">
              <a:xfrm>
                <a:off x="1923" y="0"/>
                <a:ext cx="98" cy="121"/>
              </a:xfrm>
              <a:custGeom>
                <a:avLst/>
                <a:gdLst>
                  <a:gd name="T0" fmla="+- 0 2014 1923"/>
                  <a:gd name="T1" fmla="*/ T0 w 98"/>
                  <a:gd name="T2" fmla="*/ 52 h 121"/>
                  <a:gd name="T3" fmla="+- 0 1976 1923"/>
                  <a:gd name="T4" fmla="*/ T3 w 98"/>
                  <a:gd name="T5" fmla="*/ 52 h 121"/>
                  <a:gd name="T6" fmla="+- 0 1974 1923"/>
                  <a:gd name="T7" fmla="*/ T6 w 98"/>
                  <a:gd name="T8" fmla="*/ 53 h 121"/>
                  <a:gd name="T9" fmla="+- 0 1973 1923"/>
                  <a:gd name="T10" fmla="*/ T9 w 98"/>
                  <a:gd name="T11" fmla="*/ 54 h 121"/>
                  <a:gd name="T12" fmla="+- 0 1973 1923"/>
                  <a:gd name="T13" fmla="*/ T12 w 98"/>
                  <a:gd name="T14" fmla="*/ 57 h 121"/>
                  <a:gd name="T15" fmla="+- 0 1972 1923"/>
                  <a:gd name="T16" fmla="*/ T15 w 98"/>
                  <a:gd name="T17" fmla="*/ 60 h 121"/>
                  <a:gd name="T18" fmla="+- 0 1972 1923"/>
                  <a:gd name="T19" fmla="*/ T18 w 98"/>
                  <a:gd name="T20" fmla="*/ 65 h 121"/>
                  <a:gd name="T21" fmla="+- 0 1973 1923"/>
                  <a:gd name="T22" fmla="*/ T21 w 98"/>
                  <a:gd name="T23" fmla="*/ 67 h 121"/>
                  <a:gd name="T24" fmla="+- 0 1973 1923"/>
                  <a:gd name="T25" fmla="*/ T24 w 98"/>
                  <a:gd name="T26" fmla="*/ 68 h 121"/>
                  <a:gd name="T27" fmla="+- 0 1976 1923"/>
                  <a:gd name="T28" fmla="*/ T27 w 98"/>
                  <a:gd name="T29" fmla="*/ 70 h 121"/>
                  <a:gd name="T30" fmla="+- 0 1997 1923"/>
                  <a:gd name="T31" fmla="*/ T30 w 98"/>
                  <a:gd name="T32" fmla="*/ 70 h 121"/>
                  <a:gd name="T33" fmla="+- 0 1997 1923"/>
                  <a:gd name="T34" fmla="*/ T33 w 98"/>
                  <a:gd name="T35" fmla="*/ 97 h 121"/>
                  <a:gd name="T36" fmla="+- 0 1995 1923"/>
                  <a:gd name="T37" fmla="*/ T36 w 98"/>
                  <a:gd name="T38" fmla="*/ 99 h 121"/>
                  <a:gd name="T39" fmla="+- 0 1993 1923"/>
                  <a:gd name="T40" fmla="*/ T39 w 98"/>
                  <a:gd name="T41" fmla="*/ 99 h 121"/>
                  <a:gd name="T42" fmla="+- 0 1988 1923"/>
                  <a:gd name="T43" fmla="*/ T42 w 98"/>
                  <a:gd name="T44" fmla="*/ 101 h 121"/>
                  <a:gd name="T45" fmla="+- 0 1985 1923"/>
                  <a:gd name="T46" fmla="*/ T45 w 98"/>
                  <a:gd name="T47" fmla="*/ 101 h 121"/>
                  <a:gd name="T48" fmla="+- 0 2021 1923"/>
                  <a:gd name="T49" fmla="*/ T48 w 98"/>
                  <a:gd name="T50" fmla="*/ 101 h 121"/>
                  <a:gd name="T51" fmla="+- 0 2021 1923"/>
                  <a:gd name="T52" fmla="*/ T51 w 98"/>
                  <a:gd name="T53" fmla="*/ 60 h 121"/>
                  <a:gd name="T54" fmla="+- 0 2020 1923"/>
                  <a:gd name="T55" fmla="*/ T54 w 98"/>
                  <a:gd name="T56" fmla="*/ 57 h 121"/>
                  <a:gd name="T57" fmla="+- 0 2019 1923"/>
                  <a:gd name="T58" fmla="*/ T57 w 98"/>
                  <a:gd name="T59" fmla="*/ 54 h 121"/>
                  <a:gd name="T60" fmla="+- 0 2017 1923"/>
                  <a:gd name="T61" fmla="*/ T60 w 98"/>
                  <a:gd name="T62" fmla="*/ 53 h 121"/>
                  <a:gd name="T63" fmla="+- 0 2014 1923"/>
                  <a:gd name="T64" fmla="*/ T63 w 98"/>
                  <a:gd name="T65" fmla="*/ 52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 ang="0">
                    <a:pos x="T58" y="T59"/>
                  </a:cxn>
                  <a:cxn ang="0">
                    <a:pos x="T61" y="T62"/>
                  </a:cxn>
                  <a:cxn ang="0">
                    <a:pos x="T64" y="T65"/>
                  </a:cxn>
                </a:cxnLst>
                <a:rect l="0" t="0" r="r" b="b"/>
                <a:pathLst>
                  <a:path w="98" h="121">
                    <a:moveTo>
                      <a:pt x="91" y="52"/>
                    </a:moveTo>
                    <a:lnTo>
                      <a:pt x="53" y="52"/>
                    </a:lnTo>
                    <a:lnTo>
                      <a:pt x="51" y="53"/>
                    </a:lnTo>
                    <a:lnTo>
                      <a:pt x="50" y="54"/>
                    </a:lnTo>
                    <a:lnTo>
                      <a:pt x="50" y="57"/>
                    </a:lnTo>
                    <a:lnTo>
                      <a:pt x="49" y="60"/>
                    </a:lnTo>
                    <a:lnTo>
                      <a:pt x="49" y="65"/>
                    </a:lnTo>
                    <a:lnTo>
                      <a:pt x="50" y="67"/>
                    </a:lnTo>
                    <a:lnTo>
                      <a:pt x="50" y="68"/>
                    </a:lnTo>
                    <a:lnTo>
                      <a:pt x="53" y="70"/>
                    </a:lnTo>
                    <a:lnTo>
                      <a:pt x="74" y="70"/>
                    </a:lnTo>
                    <a:lnTo>
                      <a:pt x="74" y="97"/>
                    </a:lnTo>
                    <a:lnTo>
                      <a:pt x="72" y="99"/>
                    </a:lnTo>
                    <a:lnTo>
                      <a:pt x="70" y="99"/>
                    </a:lnTo>
                    <a:lnTo>
                      <a:pt x="65" y="101"/>
                    </a:lnTo>
                    <a:lnTo>
                      <a:pt x="62" y="101"/>
                    </a:lnTo>
                    <a:lnTo>
                      <a:pt x="98" y="101"/>
                    </a:lnTo>
                    <a:lnTo>
                      <a:pt x="98" y="60"/>
                    </a:lnTo>
                    <a:lnTo>
                      <a:pt x="97" y="57"/>
                    </a:lnTo>
                    <a:lnTo>
                      <a:pt x="96" y="54"/>
                    </a:lnTo>
                    <a:lnTo>
                      <a:pt x="94" y="53"/>
                    </a:lnTo>
                    <a:lnTo>
                      <a:pt x="91" y="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2" name="Freeform 330"/>
              <p:cNvSpPr>
                <a:spLocks/>
              </p:cNvSpPr>
              <p:nvPr/>
            </p:nvSpPr>
            <p:spPr bwMode="auto">
              <a:xfrm>
                <a:off x="1923" y="0"/>
                <a:ext cx="98" cy="121"/>
              </a:xfrm>
              <a:custGeom>
                <a:avLst/>
                <a:gdLst>
                  <a:gd name="T0" fmla="+- 0 2021 1923"/>
                  <a:gd name="T1" fmla="*/ T0 w 98"/>
                  <a:gd name="T2" fmla="*/ 19 h 121"/>
                  <a:gd name="T3" fmla="+- 0 1989 1923"/>
                  <a:gd name="T4" fmla="*/ T3 w 98"/>
                  <a:gd name="T5" fmla="*/ 19 h 121"/>
                  <a:gd name="T6" fmla="+- 0 1993 1923"/>
                  <a:gd name="T7" fmla="*/ T6 w 98"/>
                  <a:gd name="T8" fmla="*/ 20 h 121"/>
                  <a:gd name="T9" fmla="+- 0 2001 1923"/>
                  <a:gd name="T10" fmla="*/ T9 w 98"/>
                  <a:gd name="T11" fmla="*/ 22 h 121"/>
                  <a:gd name="T12" fmla="+- 0 2004 1923"/>
                  <a:gd name="T13" fmla="*/ T12 w 98"/>
                  <a:gd name="T14" fmla="*/ 23 h 121"/>
                  <a:gd name="T15" fmla="+- 0 2010 1923"/>
                  <a:gd name="T16" fmla="*/ T15 w 98"/>
                  <a:gd name="T17" fmla="*/ 26 h 121"/>
                  <a:gd name="T18" fmla="+- 0 2012 1923"/>
                  <a:gd name="T19" fmla="*/ T18 w 98"/>
                  <a:gd name="T20" fmla="*/ 27 h 121"/>
                  <a:gd name="T21" fmla="+- 0 2014 1923"/>
                  <a:gd name="T22" fmla="*/ T21 w 98"/>
                  <a:gd name="T23" fmla="*/ 28 h 121"/>
                  <a:gd name="T24" fmla="+- 0 2018 1923"/>
                  <a:gd name="T25" fmla="*/ T24 w 98"/>
                  <a:gd name="T26" fmla="*/ 30 h 121"/>
                  <a:gd name="T27" fmla="+- 0 2019 1923"/>
                  <a:gd name="T28" fmla="*/ T27 w 98"/>
                  <a:gd name="T29" fmla="*/ 29 h 121"/>
                  <a:gd name="T30" fmla="+- 0 2020 1923"/>
                  <a:gd name="T31" fmla="*/ T30 w 98"/>
                  <a:gd name="T32" fmla="*/ 28 h 121"/>
                  <a:gd name="T33" fmla="+- 0 2021 1923"/>
                  <a:gd name="T34" fmla="*/ T33 w 98"/>
                  <a:gd name="T35" fmla="*/ 25 h 121"/>
                  <a:gd name="T36" fmla="+- 0 2021 1923"/>
                  <a:gd name="T37" fmla="*/ T36 w 98"/>
                  <a:gd name="T38" fmla="*/ 22 h 121"/>
                  <a:gd name="T39" fmla="+- 0 2021 1923"/>
                  <a:gd name="T40" fmla="*/ T39 w 98"/>
                  <a:gd name="T41" fmla="*/ 19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Lst>
                <a:rect l="0" t="0" r="r" b="b"/>
                <a:pathLst>
                  <a:path w="98" h="121">
                    <a:moveTo>
                      <a:pt x="98" y="19"/>
                    </a:moveTo>
                    <a:lnTo>
                      <a:pt x="66" y="19"/>
                    </a:lnTo>
                    <a:lnTo>
                      <a:pt x="70" y="20"/>
                    </a:lnTo>
                    <a:lnTo>
                      <a:pt x="78" y="22"/>
                    </a:lnTo>
                    <a:lnTo>
                      <a:pt x="81" y="23"/>
                    </a:lnTo>
                    <a:lnTo>
                      <a:pt x="87" y="26"/>
                    </a:lnTo>
                    <a:lnTo>
                      <a:pt x="89" y="27"/>
                    </a:lnTo>
                    <a:lnTo>
                      <a:pt x="91" y="28"/>
                    </a:lnTo>
                    <a:lnTo>
                      <a:pt x="95" y="30"/>
                    </a:lnTo>
                    <a:lnTo>
                      <a:pt x="96" y="29"/>
                    </a:lnTo>
                    <a:lnTo>
                      <a:pt x="97" y="28"/>
                    </a:lnTo>
                    <a:lnTo>
                      <a:pt x="98" y="25"/>
                    </a:lnTo>
                    <a:lnTo>
                      <a:pt x="98" y="22"/>
                    </a:lnTo>
                    <a:lnTo>
                      <a:pt x="9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6" name="Group 326"/>
            <p:cNvGrpSpPr>
              <a:grpSpLocks/>
            </p:cNvGrpSpPr>
            <p:nvPr/>
          </p:nvGrpSpPr>
          <p:grpSpPr bwMode="auto">
            <a:xfrm>
              <a:off x="2046" y="2"/>
              <a:ext cx="79" cy="118"/>
              <a:chOff x="2046" y="2"/>
              <a:chExt cx="79" cy="118"/>
            </a:xfrm>
          </p:grpSpPr>
          <p:sp>
            <p:nvSpPr>
              <p:cNvPr id="37738" name="Freeform 328"/>
              <p:cNvSpPr>
                <a:spLocks/>
              </p:cNvSpPr>
              <p:nvPr/>
            </p:nvSpPr>
            <p:spPr bwMode="auto">
              <a:xfrm>
                <a:off x="2046" y="2"/>
                <a:ext cx="79" cy="118"/>
              </a:xfrm>
              <a:custGeom>
                <a:avLst/>
                <a:gdLst>
                  <a:gd name="T0" fmla="+- 0 2052 2046"/>
                  <a:gd name="T1" fmla="*/ T0 w 79"/>
                  <a:gd name="T2" fmla="+- 0 2 2"/>
                  <a:gd name="T3" fmla="*/ 2 h 118"/>
                  <a:gd name="T4" fmla="+- 0 2050 2046"/>
                  <a:gd name="T5" fmla="*/ T4 w 79"/>
                  <a:gd name="T6" fmla="+- 0 3 2"/>
                  <a:gd name="T7" fmla="*/ 3 h 118"/>
                  <a:gd name="T8" fmla="+- 0 2047 2046"/>
                  <a:gd name="T9" fmla="*/ T8 w 79"/>
                  <a:gd name="T10" fmla="+- 0 6 2"/>
                  <a:gd name="T11" fmla="*/ 6 h 118"/>
                  <a:gd name="T12" fmla="+- 0 2046 2046"/>
                  <a:gd name="T13" fmla="*/ T12 w 79"/>
                  <a:gd name="T14" fmla="+- 0 8 2"/>
                  <a:gd name="T15" fmla="*/ 8 h 118"/>
                  <a:gd name="T16" fmla="+- 0 2046 2046"/>
                  <a:gd name="T17" fmla="*/ T16 w 79"/>
                  <a:gd name="T18" fmla="+- 0 116 2"/>
                  <a:gd name="T19" fmla="*/ 116 h 118"/>
                  <a:gd name="T20" fmla="+- 0 2047 2046"/>
                  <a:gd name="T21" fmla="*/ T20 w 79"/>
                  <a:gd name="T22" fmla="+- 0 117 2"/>
                  <a:gd name="T23" fmla="*/ 117 h 118"/>
                  <a:gd name="T24" fmla="+- 0 2048 2046"/>
                  <a:gd name="T25" fmla="*/ T24 w 79"/>
                  <a:gd name="T26" fmla="+- 0 118 2"/>
                  <a:gd name="T27" fmla="*/ 118 h 118"/>
                  <a:gd name="T28" fmla="+- 0 2052 2046"/>
                  <a:gd name="T29" fmla="*/ T28 w 79"/>
                  <a:gd name="T30" fmla="+- 0 119 2"/>
                  <a:gd name="T31" fmla="*/ 119 h 118"/>
                  <a:gd name="T32" fmla="+- 0 2060 2046"/>
                  <a:gd name="T33" fmla="*/ T32 w 79"/>
                  <a:gd name="T34" fmla="+- 0 119 2"/>
                  <a:gd name="T35" fmla="*/ 119 h 118"/>
                  <a:gd name="T36" fmla="+- 0 2063 2046"/>
                  <a:gd name="T37" fmla="*/ T36 w 79"/>
                  <a:gd name="T38" fmla="+- 0 119 2"/>
                  <a:gd name="T39" fmla="*/ 119 h 118"/>
                  <a:gd name="T40" fmla="+- 0 2067 2046"/>
                  <a:gd name="T41" fmla="*/ T40 w 79"/>
                  <a:gd name="T42" fmla="+- 0 118 2"/>
                  <a:gd name="T43" fmla="*/ 118 h 118"/>
                  <a:gd name="T44" fmla="+- 0 2069 2046"/>
                  <a:gd name="T45" fmla="*/ T44 w 79"/>
                  <a:gd name="T46" fmla="+- 0 117 2"/>
                  <a:gd name="T47" fmla="*/ 117 h 118"/>
                  <a:gd name="T48" fmla="+- 0 2069 2046"/>
                  <a:gd name="T49" fmla="*/ T48 w 79"/>
                  <a:gd name="T50" fmla="+- 0 116 2"/>
                  <a:gd name="T51" fmla="*/ 116 h 118"/>
                  <a:gd name="T52" fmla="+- 0 2069 2046"/>
                  <a:gd name="T53" fmla="*/ T52 w 79"/>
                  <a:gd name="T54" fmla="+- 0 78 2"/>
                  <a:gd name="T55" fmla="*/ 78 h 118"/>
                  <a:gd name="T56" fmla="+- 0 2086 2046"/>
                  <a:gd name="T57" fmla="*/ T56 w 79"/>
                  <a:gd name="T58" fmla="+- 0 78 2"/>
                  <a:gd name="T59" fmla="*/ 78 h 118"/>
                  <a:gd name="T60" fmla="+- 0 2119 2046"/>
                  <a:gd name="T61" fmla="*/ T60 w 79"/>
                  <a:gd name="T62" fmla="+- 0 60 2"/>
                  <a:gd name="T63" fmla="*/ 60 h 118"/>
                  <a:gd name="T64" fmla="+- 0 2069 2046"/>
                  <a:gd name="T65" fmla="*/ T64 w 79"/>
                  <a:gd name="T66" fmla="+- 0 60 2"/>
                  <a:gd name="T67" fmla="*/ 60 h 118"/>
                  <a:gd name="T68" fmla="+- 0 2069 2046"/>
                  <a:gd name="T69" fmla="*/ T68 w 79"/>
                  <a:gd name="T70" fmla="+- 0 20 2"/>
                  <a:gd name="T71" fmla="*/ 20 h 118"/>
                  <a:gd name="T72" fmla="+- 0 2121 2046"/>
                  <a:gd name="T73" fmla="*/ T72 w 79"/>
                  <a:gd name="T74" fmla="+- 0 20 2"/>
                  <a:gd name="T75" fmla="*/ 20 h 118"/>
                  <a:gd name="T76" fmla="+- 0 2119 2046"/>
                  <a:gd name="T77" fmla="*/ T76 w 79"/>
                  <a:gd name="T78" fmla="+- 0 18 2"/>
                  <a:gd name="T79" fmla="*/ 18 h 118"/>
                  <a:gd name="T80" fmla="+- 0 2086 2046"/>
                  <a:gd name="T81" fmla="*/ T80 w 79"/>
                  <a:gd name="T82" fmla="+- 0 2 2"/>
                  <a:gd name="T83" fmla="*/ 2 h 118"/>
                  <a:gd name="T84" fmla="+- 0 2052 2046"/>
                  <a:gd name="T85" fmla="*/ T84 w 79"/>
                  <a:gd name="T86" fmla="+- 0 2 2"/>
                  <a:gd name="T87" fmla="*/ 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79" h="118">
                    <a:moveTo>
                      <a:pt x="6" y="0"/>
                    </a:moveTo>
                    <a:lnTo>
                      <a:pt x="4" y="1"/>
                    </a:lnTo>
                    <a:lnTo>
                      <a:pt x="1" y="4"/>
                    </a:lnTo>
                    <a:lnTo>
                      <a:pt x="0" y="6"/>
                    </a:lnTo>
                    <a:lnTo>
                      <a:pt x="0" y="114"/>
                    </a:lnTo>
                    <a:lnTo>
                      <a:pt x="1" y="115"/>
                    </a:lnTo>
                    <a:lnTo>
                      <a:pt x="2" y="116"/>
                    </a:lnTo>
                    <a:lnTo>
                      <a:pt x="6" y="117"/>
                    </a:lnTo>
                    <a:lnTo>
                      <a:pt x="14" y="117"/>
                    </a:lnTo>
                    <a:lnTo>
                      <a:pt x="17" y="117"/>
                    </a:lnTo>
                    <a:lnTo>
                      <a:pt x="21" y="116"/>
                    </a:lnTo>
                    <a:lnTo>
                      <a:pt x="23" y="115"/>
                    </a:lnTo>
                    <a:lnTo>
                      <a:pt x="23" y="114"/>
                    </a:lnTo>
                    <a:lnTo>
                      <a:pt x="23" y="76"/>
                    </a:lnTo>
                    <a:lnTo>
                      <a:pt x="40" y="76"/>
                    </a:lnTo>
                    <a:lnTo>
                      <a:pt x="73" y="58"/>
                    </a:lnTo>
                    <a:lnTo>
                      <a:pt x="23" y="58"/>
                    </a:lnTo>
                    <a:lnTo>
                      <a:pt x="23" y="18"/>
                    </a:lnTo>
                    <a:lnTo>
                      <a:pt x="75" y="18"/>
                    </a:lnTo>
                    <a:lnTo>
                      <a:pt x="73" y="16"/>
                    </a:lnTo>
                    <a:lnTo>
                      <a:pt x="40"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39" name="Freeform 327"/>
              <p:cNvSpPr>
                <a:spLocks/>
              </p:cNvSpPr>
              <p:nvPr/>
            </p:nvSpPr>
            <p:spPr bwMode="auto">
              <a:xfrm>
                <a:off x="2046" y="2"/>
                <a:ext cx="79" cy="118"/>
              </a:xfrm>
              <a:custGeom>
                <a:avLst/>
                <a:gdLst>
                  <a:gd name="T0" fmla="+- 0 2121 2046"/>
                  <a:gd name="T1" fmla="*/ T0 w 79"/>
                  <a:gd name="T2" fmla="+- 0 20 2"/>
                  <a:gd name="T3" fmla="*/ 20 h 118"/>
                  <a:gd name="T4" fmla="+- 0 2069 2046"/>
                  <a:gd name="T5" fmla="*/ T4 w 79"/>
                  <a:gd name="T6" fmla="+- 0 20 2"/>
                  <a:gd name="T7" fmla="*/ 20 h 118"/>
                  <a:gd name="T8" fmla="+- 0 2084 2046"/>
                  <a:gd name="T9" fmla="*/ T8 w 79"/>
                  <a:gd name="T10" fmla="+- 0 21 2"/>
                  <a:gd name="T11" fmla="*/ 21 h 118"/>
                  <a:gd name="T12" fmla="+- 0 2089 2046"/>
                  <a:gd name="T13" fmla="*/ T12 w 79"/>
                  <a:gd name="T14" fmla="+- 0 21 2"/>
                  <a:gd name="T15" fmla="*/ 21 h 118"/>
                  <a:gd name="T16" fmla="+- 0 2100 2046"/>
                  <a:gd name="T17" fmla="*/ T16 w 79"/>
                  <a:gd name="T18" fmla="+- 0 35 2"/>
                  <a:gd name="T19" fmla="*/ 35 h 118"/>
                  <a:gd name="T20" fmla="+- 0 2100 2046"/>
                  <a:gd name="T21" fmla="*/ T20 w 79"/>
                  <a:gd name="T22" fmla="+- 0 42 2"/>
                  <a:gd name="T23" fmla="*/ 42 h 118"/>
                  <a:gd name="T24" fmla="+- 0 2084 2046"/>
                  <a:gd name="T25" fmla="*/ T24 w 79"/>
                  <a:gd name="T26" fmla="+- 0 60 2"/>
                  <a:gd name="T27" fmla="*/ 60 h 118"/>
                  <a:gd name="T28" fmla="+- 0 2119 2046"/>
                  <a:gd name="T29" fmla="*/ T28 w 79"/>
                  <a:gd name="T30" fmla="+- 0 60 2"/>
                  <a:gd name="T31" fmla="*/ 60 h 118"/>
                  <a:gd name="T32" fmla="+- 0 2123 2046"/>
                  <a:gd name="T33" fmla="*/ T32 w 79"/>
                  <a:gd name="T34" fmla="+- 0 50 2"/>
                  <a:gd name="T35" fmla="*/ 50 h 118"/>
                  <a:gd name="T36" fmla="+- 0 2124 2046"/>
                  <a:gd name="T37" fmla="*/ T36 w 79"/>
                  <a:gd name="T38" fmla="+- 0 45 2"/>
                  <a:gd name="T39" fmla="*/ 45 h 118"/>
                  <a:gd name="T40" fmla="+- 0 2124 2046"/>
                  <a:gd name="T41" fmla="*/ T40 w 79"/>
                  <a:gd name="T42" fmla="+- 0 32 2"/>
                  <a:gd name="T43" fmla="*/ 32 h 118"/>
                  <a:gd name="T44" fmla="+- 0 2124 2046"/>
                  <a:gd name="T45" fmla="*/ T44 w 79"/>
                  <a:gd name="T46" fmla="+- 0 28 2"/>
                  <a:gd name="T47" fmla="*/ 28 h 118"/>
                  <a:gd name="T48" fmla="+- 0 2121 2046"/>
                  <a:gd name="T49" fmla="*/ T48 w 79"/>
                  <a:gd name="T50" fmla="+- 0 21 2"/>
                  <a:gd name="T51" fmla="*/ 21 h 118"/>
                  <a:gd name="T52" fmla="+- 0 2121 2046"/>
                  <a:gd name="T53" fmla="*/ T52 w 79"/>
                  <a:gd name="T54" fmla="+- 0 20 2"/>
                  <a:gd name="T55" fmla="*/ 20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79" h="118">
                    <a:moveTo>
                      <a:pt x="75" y="18"/>
                    </a:moveTo>
                    <a:lnTo>
                      <a:pt x="23" y="18"/>
                    </a:lnTo>
                    <a:lnTo>
                      <a:pt x="38" y="19"/>
                    </a:lnTo>
                    <a:lnTo>
                      <a:pt x="43" y="19"/>
                    </a:lnTo>
                    <a:lnTo>
                      <a:pt x="54" y="33"/>
                    </a:lnTo>
                    <a:lnTo>
                      <a:pt x="54" y="40"/>
                    </a:lnTo>
                    <a:lnTo>
                      <a:pt x="38" y="58"/>
                    </a:lnTo>
                    <a:lnTo>
                      <a:pt x="73" y="58"/>
                    </a:lnTo>
                    <a:lnTo>
                      <a:pt x="77" y="48"/>
                    </a:lnTo>
                    <a:lnTo>
                      <a:pt x="78" y="43"/>
                    </a:lnTo>
                    <a:lnTo>
                      <a:pt x="78" y="30"/>
                    </a:lnTo>
                    <a:lnTo>
                      <a:pt x="78" y="26"/>
                    </a:lnTo>
                    <a:lnTo>
                      <a:pt x="75" y="19"/>
                    </a:lnTo>
                    <a:lnTo>
                      <a:pt x="75"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7" name="Group 322"/>
            <p:cNvGrpSpPr>
              <a:grpSpLocks/>
            </p:cNvGrpSpPr>
            <p:nvPr/>
          </p:nvGrpSpPr>
          <p:grpSpPr bwMode="auto">
            <a:xfrm>
              <a:off x="2134" y="0"/>
              <a:ext cx="75" cy="121"/>
              <a:chOff x="2134" y="0"/>
              <a:chExt cx="75" cy="121"/>
            </a:xfrm>
          </p:grpSpPr>
          <p:sp>
            <p:nvSpPr>
              <p:cNvPr id="37735" name="Freeform 325"/>
              <p:cNvSpPr>
                <a:spLocks/>
              </p:cNvSpPr>
              <p:nvPr/>
            </p:nvSpPr>
            <p:spPr bwMode="auto">
              <a:xfrm>
                <a:off x="2134" y="0"/>
                <a:ext cx="75" cy="121"/>
              </a:xfrm>
              <a:custGeom>
                <a:avLst/>
                <a:gdLst>
                  <a:gd name="T0" fmla="+- 0 2137 2134"/>
                  <a:gd name="T1" fmla="*/ T0 w 75"/>
                  <a:gd name="T2" fmla="*/ 92 h 121"/>
                  <a:gd name="T3" fmla="+- 0 2135 2134"/>
                  <a:gd name="T4" fmla="*/ T3 w 75"/>
                  <a:gd name="T5" fmla="*/ 93 h 121"/>
                  <a:gd name="T6" fmla="+- 0 2134 2134"/>
                  <a:gd name="T7" fmla="*/ T6 w 75"/>
                  <a:gd name="T8" fmla="*/ 94 h 121"/>
                  <a:gd name="T9" fmla="+- 0 2134 2134"/>
                  <a:gd name="T10" fmla="*/ T9 w 75"/>
                  <a:gd name="T11" fmla="*/ 96 h 121"/>
                  <a:gd name="T12" fmla="+- 0 2134 2134"/>
                  <a:gd name="T13" fmla="*/ T12 w 75"/>
                  <a:gd name="T14" fmla="*/ 107 h 121"/>
                  <a:gd name="T15" fmla="+- 0 2134 2134"/>
                  <a:gd name="T16" fmla="*/ T15 w 75"/>
                  <a:gd name="T17" fmla="*/ 108 h 121"/>
                  <a:gd name="T18" fmla="+- 0 2162 2134"/>
                  <a:gd name="T19" fmla="*/ T18 w 75"/>
                  <a:gd name="T20" fmla="*/ 121 h 121"/>
                  <a:gd name="T21" fmla="+- 0 2172 2134"/>
                  <a:gd name="T22" fmla="*/ T21 w 75"/>
                  <a:gd name="T23" fmla="*/ 121 h 121"/>
                  <a:gd name="T24" fmla="+- 0 2204 2134"/>
                  <a:gd name="T25" fmla="*/ T24 w 75"/>
                  <a:gd name="T26" fmla="*/ 102 h 121"/>
                  <a:gd name="T27" fmla="+- 0 2162 2134"/>
                  <a:gd name="T28" fmla="*/ T27 w 75"/>
                  <a:gd name="T29" fmla="*/ 102 h 121"/>
                  <a:gd name="T30" fmla="+- 0 2158 2134"/>
                  <a:gd name="T31" fmla="*/ T30 w 75"/>
                  <a:gd name="T32" fmla="*/ 101 h 121"/>
                  <a:gd name="T33" fmla="+- 0 2140 2134"/>
                  <a:gd name="T34" fmla="*/ T33 w 75"/>
                  <a:gd name="T35" fmla="*/ 94 h 121"/>
                  <a:gd name="T36" fmla="+- 0 2137 2134"/>
                  <a:gd name="T37" fmla="*/ T36 w 75"/>
                  <a:gd name="T38" fmla="*/ 92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Lst>
                <a:rect l="0" t="0" r="r" b="b"/>
                <a:pathLst>
                  <a:path w="75" h="121">
                    <a:moveTo>
                      <a:pt x="3" y="92"/>
                    </a:moveTo>
                    <a:lnTo>
                      <a:pt x="1" y="93"/>
                    </a:lnTo>
                    <a:lnTo>
                      <a:pt x="0" y="94"/>
                    </a:lnTo>
                    <a:lnTo>
                      <a:pt x="0" y="96"/>
                    </a:lnTo>
                    <a:lnTo>
                      <a:pt x="0" y="107"/>
                    </a:lnTo>
                    <a:lnTo>
                      <a:pt x="0" y="108"/>
                    </a:lnTo>
                    <a:lnTo>
                      <a:pt x="28" y="121"/>
                    </a:lnTo>
                    <a:lnTo>
                      <a:pt x="38" y="121"/>
                    </a:lnTo>
                    <a:lnTo>
                      <a:pt x="70" y="102"/>
                    </a:lnTo>
                    <a:lnTo>
                      <a:pt x="28" y="102"/>
                    </a:lnTo>
                    <a:lnTo>
                      <a:pt x="24" y="101"/>
                    </a:lnTo>
                    <a:lnTo>
                      <a:pt x="6" y="94"/>
                    </a:lnTo>
                    <a:lnTo>
                      <a:pt x="3"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36" name="Freeform 324"/>
              <p:cNvSpPr>
                <a:spLocks/>
              </p:cNvSpPr>
              <p:nvPr/>
            </p:nvSpPr>
            <p:spPr bwMode="auto">
              <a:xfrm>
                <a:off x="2134" y="0"/>
                <a:ext cx="75" cy="121"/>
              </a:xfrm>
              <a:custGeom>
                <a:avLst/>
                <a:gdLst>
                  <a:gd name="T0" fmla="+- 0 2169 2134"/>
                  <a:gd name="T1" fmla="*/ T0 w 75"/>
                  <a:gd name="T2" fmla="*/ 0 h 121"/>
                  <a:gd name="T3" fmla="+- 0 2136 2134"/>
                  <a:gd name="T4" fmla="*/ T3 w 75"/>
                  <a:gd name="T5" fmla="*/ 40 h 121"/>
                  <a:gd name="T6" fmla="+- 0 2136 2134"/>
                  <a:gd name="T7" fmla="*/ T6 w 75"/>
                  <a:gd name="T8" fmla="*/ 43 h 121"/>
                  <a:gd name="T9" fmla="+- 0 2172 2134"/>
                  <a:gd name="T10" fmla="*/ T9 w 75"/>
                  <a:gd name="T11" fmla="*/ 72 h 121"/>
                  <a:gd name="T12" fmla="+- 0 2174 2134"/>
                  <a:gd name="T13" fmla="*/ T12 w 75"/>
                  <a:gd name="T14" fmla="*/ 73 h 121"/>
                  <a:gd name="T15" fmla="+- 0 2179 2134"/>
                  <a:gd name="T16" fmla="*/ T15 w 75"/>
                  <a:gd name="T17" fmla="*/ 76 h 121"/>
                  <a:gd name="T18" fmla="+- 0 2181 2134"/>
                  <a:gd name="T19" fmla="*/ T18 w 75"/>
                  <a:gd name="T20" fmla="*/ 78 h 121"/>
                  <a:gd name="T21" fmla="+- 0 2183 2134"/>
                  <a:gd name="T22" fmla="*/ T21 w 75"/>
                  <a:gd name="T23" fmla="*/ 82 h 121"/>
                  <a:gd name="T24" fmla="+- 0 2184 2134"/>
                  <a:gd name="T25" fmla="*/ T24 w 75"/>
                  <a:gd name="T26" fmla="*/ 84 h 121"/>
                  <a:gd name="T27" fmla="+- 0 2184 2134"/>
                  <a:gd name="T28" fmla="*/ T27 w 75"/>
                  <a:gd name="T29" fmla="*/ 90 h 121"/>
                  <a:gd name="T30" fmla="+- 0 2169 2134"/>
                  <a:gd name="T31" fmla="*/ T30 w 75"/>
                  <a:gd name="T32" fmla="*/ 102 h 121"/>
                  <a:gd name="T33" fmla="+- 0 2204 2134"/>
                  <a:gd name="T34" fmla="*/ T33 w 75"/>
                  <a:gd name="T35" fmla="*/ 102 h 121"/>
                  <a:gd name="T36" fmla="+- 0 2207 2134"/>
                  <a:gd name="T37" fmla="*/ T36 w 75"/>
                  <a:gd name="T38" fmla="*/ 95 h 121"/>
                  <a:gd name="T39" fmla="+- 0 2208 2134"/>
                  <a:gd name="T40" fmla="*/ T39 w 75"/>
                  <a:gd name="T41" fmla="*/ 90 h 121"/>
                  <a:gd name="T42" fmla="+- 0 2208 2134"/>
                  <a:gd name="T43" fmla="*/ T42 w 75"/>
                  <a:gd name="T44" fmla="*/ 78 h 121"/>
                  <a:gd name="T45" fmla="+- 0 2172 2134"/>
                  <a:gd name="T46" fmla="*/ T45 w 75"/>
                  <a:gd name="T47" fmla="*/ 46 h 121"/>
                  <a:gd name="T48" fmla="+- 0 2169 2134"/>
                  <a:gd name="T49" fmla="*/ T48 w 75"/>
                  <a:gd name="T50" fmla="*/ 44 h 121"/>
                  <a:gd name="T51" fmla="+- 0 2164 2134"/>
                  <a:gd name="T52" fmla="*/ T51 w 75"/>
                  <a:gd name="T53" fmla="*/ 41 h 121"/>
                  <a:gd name="T54" fmla="+- 0 2163 2134"/>
                  <a:gd name="T55" fmla="*/ T54 w 75"/>
                  <a:gd name="T56" fmla="*/ 40 h 121"/>
                  <a:gd name="T57" fmla="+- 0 2160 2134"/>
                  <a:gd name="T58" fmla="*/ T57 w 75"/>
                  <a:gd name="T59" fmla="*/ 36 h 121"/>
                  <a:gd name="T60" fmla="+- 0 2159 2134"/>
                  <a:gd name="T61" fmla="*/ T60 w 75"/>
                  <a:gd name="T62" fmla="*/ 34 h 121"/>
                  <a:gd name="T63" fmla="+- 0 2159 2134"/>
                  <a:gd name="T64" fmla="*/ T63 w 75"/>
                  <a:gd name="T65" fmla="*/ 31 h 121"/>
                  <a:gd name="T66" fmla="+- 0 2172 2134"/>
                  <a:gd name="T67" fmla="*/ T66 w 75"/>
                  <a:gd name="T68" fmla="*/ 18 h 121"/>
                  <a:gd name="T69" fmla="+- 0 2202 2134"/>
                  <a:gd name="T70" fmla="*/ T69 w 75"/>
                  <a:gd name="T71" fmla="*/ 18 h 121"/>
                  <a:gd name="T72" fmla="+- 0 2202 2134"/>
                  <a:gd name="T73" fmla="*/ T72 w 75"/>
                  <a:gd name="T74" fmla="*/ 13 h 121"/>
                  <a:gd name="T75" fmla="+- 0 2179 2134"/>
                  <a:gd name="T76" fmla="*/ T75 w 75"/>
                  <a:gd name="T77" fmla="*/ 0 h 121"/>
                  <a:gd name="T78" fmla="+- 0 2169 2134"/>
                  <a:gd name="T79" fmla="*/ T78 w 75"/>
                  <a:gd name="T80" fmla="*/ 0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 ang="0">
                    <a:pos x="T58" y="T59"/>
                  </a:cxn>
                  <a:cxn ang="0">
                    <a:pos x="T61" y="T62"/>
                  </a:cxn>
                  <a:cxn ang="0">
                    <a:pos x="T64" y="T65"/>
                  </a:cxn>
                  <a:cxn ang="0">
                    <a:pos x="T67" y="T68"/>
                  </a:cxn>
                  <a:cxn ang="0">
                    <a:pos x="T70" y="T71"/>
                  </a:cxn>
                  <a:cxn ang="0">
                    <a:pos x="T73" y="T74"/>
                  </a:cxn>
                  <a:cxn ang="0">
                    <a:pos x="T76" y="T77"/>
                  </a:cxn>
                  <a:cxn ang="0">
                    <a:pos x="T79" y="T80"/>
                  </a:cxn>
                </a:cxnLst>
                <a:rect l="0" t="0" r="r" b="b"/>
                <a:pathLst>
                  <a:path w="75" h="121">
                    <a:moveTo>
                      <a:pt x="35" y="0"/>
                    </a:moveTo>
                    <a:lnTo>
                      <a:pt x="2" y="40"/>
                    </a:lnTo>
                    <a:lnTo>
                      <a:pt x="2" y="43"/>
                    </a:lnTo>
                    <a:lnTo>
                      <a:pt x="38" y="72"/>
                    </a:lnTo>
                    <a:lnTo>
                      <a:pt x="40" y="73"/>
                    </a:lnTo>
                    <a:lnTo>
                      <a:pt x="45" y="76"/>
                    </a:lnTo>
                    <a:lnTo>
                      <a:pt x="47" y="78"/>
                    </a:lnTo>
                    <a:lnTo>
                      <a:pt x="49" y="82"/>
                    </a:lnTo>
                    <a:lnTo>
                      <a:pt x="50" y="84"/>
                    </a:lnTo>
                    <a:lnTo>
                      <a:pt x="50" y="90"/>
                    </a:lnTo>
                    <a:lnTo>
                      <a:pt x="35" y="102"/>
                    </a:lnTo>
                    <a:lnTo>
                      <a:pt x="70" y="102"/>
                    </a:lnTo>
                    <a:lnTo>
                      <a:pt x="73" y="95"/>
                    </a:lnTo>
                    <a:lnTo>
                      <a:pt x="74" y="90"/>
                    </a:lnTo>
                    <a:lnTo>
                      <a:pt x="74" y="78"/>
                    </a:lnTo>
                    <a:lnTo>
                      <a:pt x="38" y="46"/>
                    </a:lnTo>
                    <a:lnTo>
                      <a:pt x="35" y="44"/>
                    </a:lnTo>
                    <a:lnTo>
                      <a:pt x="30" y="41"/>
                    </a:lnTo>
                    <a:lnTo>
                      <a:pt x="29" y="40"/>
                    </a:lnTo>
                    <a:lnTo>
                      <a:pt x="26" y="36"/>
                    </a:lnTo>
                    <a:lnTo>
                      <a:pt x="25" y="34"/>
                    </a:lnTo>
                    <a:lnTo>
                      <a:pt x="25" y="31"/>
                    </a:lnTo>
                    <a:lnTo>
                      <a:pt x="38" y="18"/>
                    </a:lnTo>
                    <a:lnTo>
                      <a:pt x="68" y="18"/>
                    </a:lnTo>
                    <a:lnTo>
                      <a:pt x="68" y="13"/>
                    </a:lnTo>
                    <a:lnTo>
                      <a:pt x="45"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37" name="Freeform 323"/>
              <p:cNvSpPr>
                <a:spLocks/>
              </p:cNvSpPr>
              <p:nvPr/>
            </p:nvSpPr>
            <p:spPr bwMode="auto">
              <a:xfrm>
                <a:off x="2134" y="0"/>
                <a:ext cx="75" cy="121"/>
              </a:xfrm>
              <a:custGeom>
                <a:avLst/>
                <a:gdLst>
                  <a:gd name="T0" fmla="+- 0 2202 2134"/>
                  <a:gd name="T1" fmla="*/ T0 w 75"/>
                  <a:gd name="T2" fmla="*/ 18 h 121"/>
                  <a:gd name="T3" fmla="+- 0 2177 2134"/>
                  <a:gd name="T4" fmla="*/ T3 w 75"/>
                  <a:gd name="T5" fmla="*/ 18 h 121"/>
                  <a:gd name="T6" fmla="+- 0 2180 2134"/>
                  <a:gd name="T7" fmla="*/ T6 w 75"/>
                  <a:gd name="T8" fmla="*/ 19 h 121"/>
                  <a:gd name="T9" fmla="+- 0 2186 2134"/>
                  <a:gd name="T10" fmla="*/ T9 w 75"/>
                  <a:gd name="T11" fmla="*/ 20 h 121"/>
                  <a:gd name="T12" fmla="+- 0 2188 2134"/>
                  <a:gd name="T13" fmla="*/ T12 w 75"/>
                  <a:gd name="T14" fmla="*/ 21 h 121"/>
                  <a:gd name="T15" fmla="+- 0 2192 2134"/>
                  <a:gd name="T16" fmla="*/ T15 w 75"/>
                  <a:gd name="T17" fmla="*/ 23 h 121"/>
                  <a:gd name="T18" fmla="+- 0 2194 2134"/>
                  <a:gd name="T19" fmla="*/ T18 w 75"/>
                  <a:gd name="T20" fmla="*/ 24 h 121"/>
                  <a:gd name="T21" fmla="+- 0 2196 2134"/>
                  <a:gd name="T22" fmla="*/ T21 w 75"/>
                  <a:gd name="T23" fmla="*/ 25 h 121"/>
                  <a:gd name="T24" fmla="+- 0 2199 2134"/>
                  <a:gd name="T25" fmla="*/ T24 w 75"/>
                  <a:gd name="T26" fmla="*/ 26 h 121"/>
                  <a:gd name="T27" fmla="+- 0 2200 2134"/>
                  <a:gd name="T28" fmla="*/ T27 w 75"/>
                  <a:gd name="T29" fmla="*/ 26 h 121"/>
                  <a:gd name="T30" fmla="+- 0 2201 2134"/>
                  <a:gd name="T31" fmla="*/ T30 w 75"/>
                  <a:gd name="T32" fmla="*/ 24 h 121"/>
                  <a:gd name="T33" fmla="+- 0 2201 2134"/>
                  <a:gd name="T34" fmla="*/ T33 w 75"/>
                  <a:gd name="T35" fmla="*/ 23 h 121"/>
                  <a:gd name="T36" fmla="+- 0 2201 2134"/>
                  <a:gd name="T37" fmla="*/ T36 w 75"/>
                  <a:gd name="T38" fmla="*/ 22 h 121"/>
                  <a:gd name="T39" fmla="+- 0 2202 2134"/>
                  <a:gd name="T40" fmla="*/ T39 w 75"/>
                  <a:gd name="T41" fmla="*/ 18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Lst>
                <a:rect l="0" t="0" r="r" b="b"/>
                <a:pathLst>
                  <a:path w="75" h="121">
                    <a:moveTo>
                      <a:pt x="68" y="18"/>
                    </a:moveTo>
                    <a:lnTo>
                      <a:pt x="43" y="18"/>
                    </a:lnTo>
                    <a:lnTo>
                      <a:pt x="46" y="19"/>
                    </a:lnTo>
                    <a:lnTo>
                      <a:pt x="52" y="20"/>
                    </a:lnTo>
                    <a:lnTo>
                      <a:pt x="54" y="21"/>
                    </a:lnTo>
                    <a:lnTo>
                      <a:pt x="58" y="23"/>
                    </a:lnTo>
                    <a:lnTo>
                      <a:pt x="60" y="24"/>
                    </a:lnTo>
                    <a:lnTo>
                      <a:pt x="62" y="25"/>
                    </a:lnTo>
                    <a:lnTo>
                      <a:pt x="65" y="26"/>
                    </a:lnTo>
                    <a:lnTo>
                      <a:pt x="66" y="26"/>
                    </a:lnTo>
                    <a:lnTo>
                      <a:pt x="67" y="24"/>
                    </a:lnTo>
                    <a:lnTo>
                      <a:pt x="67" y="23"/>
                    </a:lnTo>
                    <a:lnTo>
                      <a:pt x="67" y="22"/>
                    </a:lnTo>
                    <a:lnTo>
                      <a:pt x="6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8" name="Group 320"/>
            <p:cNvGrpSpPr>
              <a:grpSpLocks/>
            </p:cNvGrpSpPr>
            <p:nvPr/>
          </p:nvGrpSpPr>
          <p:grpSpPr bwMode="auto">
            <a:xfrm>
              <a:off x="1902" y="763"/>
              <a:ext cx="2" cy="308"/>
              <a:chOff x="1902" y="763"/>
              <a:chExt cx="2" cy="308"/>
            </a:xfrm>
          </p:grpSpPr>
          <p:sp>
            <p:nvSpPr>
              <p:cNvPr id="37734" name="Freeform 321"/>
              <p:cNvSpPr>
                <a:spLocks/>
              </p:cNvSpPr>
              <p:nvPr/>
            </p:nvSpPr>
            <p:spPr bwMode="auto">
              <a:xfrm>
                <a:off x="1902" y="763"/>
                <a:ext cx="2" cy="308"/>
              </a:xfrm>
              <a:custGeom>
                <a:avLst/>
                <a:gdLst>
                  <a:gd name="T0" fmla="+- 0 763 763"/>
                  <a:gd name="T1" fmla="*/ 763 h 308"/>
                  <a:gd name="T2" fmla="+- 0 1070 763"/>
                  <a:gd name="T3" fmla="*/ 1070 h 308"/>
                </a:gdLst>
                <a:ahLst/>
                <a:cxnLst>
                  <a:cxn ang="0">
                    <a:pos x="0" y="T1"/>
                  </a:cxn>
                  <a:cxn ang="0">
                    <a:pos x="0" y="T3"/>
                  </a:cxn>
                </a:cxnLst>
                <a:rect l="0" t="0" r="r" b="b"/>
                <a:pathLst>
                  <a:path h="308">
                    <a:moveTo>
                      <a:pt x="0" y="0"/>
                    </a:moveTo>
                    <a:lnTo>
                      <a:pt x="0" y="307"/>
                    </a:lnTo>
                  </a:path>
                </a:pathLst>
              </a:custGeom>
              <a:noFill/>
              <a:ln w="9652">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09" name="Group 318"/>
            <p:cNvGrpSpPr>
              <a:grpSpLocks/>
            </p:cNvGrpSpPr>
            <p:nvPr/>
          </p:nvGrpSpPr>
          <p:grpSpPr bwMode="auto">
            <a:xfrm>
              <a:off x="1902" y="814"/>
              <a:ext cx="8" cy="6"/>
              <a:chOff x="1902" y="814"/>
              <a:chExt cx="8" cy="6"/>
            </a:xfrm>
          </p:grpSpPr>
          <p:sp>
            <p:nvSpPr>
              <p:cNvPr id="37733" name="Freeform 319"/>
              <p:cNvSpPr>
                <a:spLocks/>
              </p:cNvSpPr>
              <p:nvPr/>
            </p:nvSpPr>
            <p:spPr bwMode="auto">
              <a:xfrm>
                <a:off x="1902" y="814"/>
                <a:ext cx="8" cy="6"/>
              </a:xfrm>
              <a:custGeom>
                <a:avLst/>
                <a:gdLst>
                  <a:gd name="T0" fmla="+- 0 1909 1902"/>
                  <a:gd name="T1" fmla="*/ T0 w 8"/>
                  <a:gd name="T2" fmla="+- 0 814 814"/>
                  <a:gd name="T3" fmla="*/ 814 h 6"/>
                  <a:gd name="T4" fmla="+- 0 1902 1902"/>
                  <a:gd name="T5" fmla="*/ T4 w 8"/>
                  <a:gd name="T6" fmla="+- 0 817 814"/>
                  <a:gd name="T7" fmla="*/ 817 h 6"/>
                  <a:gd name="T8" fmla="+- 0 1909 1902"/>
                  <a:gd name="T9" fmla="*/ T8 w 8"/>
                  <a:gd name="T10" fmla="+- 0 819 814"/>
                  <a:gd name="T11" fmla="*/ 819 h 6"/>
                  <a:gd name="T12" fmla="+- 0 1909 1902"/>
                  <a:gd name="T13" fmla="*/ T12 w 8"/>
                  <a:gd name="T14" fmla="+- 0 814 814"/>
                  <a:gd name="T15" fmla="*/ 814 h 6"/>
                </a:gdLst>
                <a:ahLst/>
                <a:cxnLst>
                  <a:cxn ang="0">
                    <a:pos x="T1" y="T3"/>
                  </a:cxn>
                  <a:cxn ang="0">
                    <a:pos x="T5" y="T7"/>
                  </a:cxn>
                  <a:cxn ang="0">
                    <a:pos x="T9" y="T11"/>
                  </a:cxn>
                  <a:cxn ang="0">
                    <a:pos x="T13" y="T15"/>
                  </a:cxn>
                </a:cxnLst>
                <a:rect l="0" t="0" r="r" b="b"/>
                <a:pathLst>
                  <a:path w="8" h="6">
                    <a:moveTo>
                      <a:pt x="7" y="0"/>
                    </a:moveTo>
                    <a:lnTo>
                      <a:pt x="0" y="3"/>
                    </a:lnTo>
                    <a:lnTo>
                      <a:pt x="7" y="5"/>
                    </a:lnTo>
                    <a:lnTo>
                      <a:pt x="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0" name="Group 316"/>
            <p:cNvGrpSpPr>
              <a:grpSpLocks/>
            </p:cNvGrpSpPr>
            <p:nvPr/>
          </p:nvGrpSpPr>
          <p:grpSpPr bwMode="auto">
            <a:xfrm>
              <a:off x="1894" y="795"/>
              <a:ext cx="16" cy="16"/>
              <a:chOff x="1894" y="795"/>
              <a:chExt cx="16" cy="16"/>
            </a:xfrm>
          </p:grpSpPr>
          <p:sp>
            <p:nvSpPr>
              <p:cNvPr id="37732" name="Freeform 317"/>
              <p:cNvSpPr>
                <a:spLocks/>
              </p:cNvSpPr>
              <p:nvPr/>
            </p:nvSpPr>
            <p:spPr bwMode="auto">
              <a:xfrm>
                <a:off x="1894" y="795"/>
                <a:ext cx="16" cy="16"/>
              </a:xfrm>
              <a:custGeom>
                <a:avLst/>
                <a:gdLst>
                  <a:gd name="T0" fmla="+- 0 1909 1894"/>
                  <a:gd name="T1" fmla="*/ T0 w 16"/>
                  <a:gd name="T2" fmla="+- 0 795 795"/>
                  <a:gd name="T3" fmla="*/ 795 h 16"/>
                  <a:gd name="T4" fmla="+- 0 1894 1894"/>
                  <a:gd name="T5" fmla="*/ T4 w 16"/>
                  <a:gd name="T6" fmla="+- 0 800 795"/>
                  <a:gd name="T7" fmla="*/ 800 h 16"/>
                  <a:gd name="T8" fmla="+- 0 1894 1894"/>
                  <a:gd name="T9" fmla="*/ T8 w 16"/>
                  <a:gd name="T10" fmla="+- 0 804 795"/>
                  <a:gd name="T11" fmla="*/ 804 h 16"/>
                  <a:gd name="T12" fmla="+- 0 1909 1894"/>
                  <a:gd name="T13" fmla="*/ T12 w 16"/>
                  <a:gd name="T14" fmla="+- 0 810 795"/>
                  <a:gd name="T15" fmla="*/ 810 h 16"/>
                  <a:gd name="T16" fmla="+- 0 1909 1894"/>
                  <a:gd name="T17" fmla="*/ T16 w 16"/>
                  <a:gd name="T18" fmla="+- 0 795 795"/>
                  <a:gd name="T19" fmla="*/ 795 h 16"/>
                </a:gdLst>
                <a:ahLst/>
                <a:cxnLst>
                  <a:cxn ang="0">
                    <a:pos x="T1" y="T3"/>
                  </a:cxn>
                  <a:cxn ang="0">
                    <a:pos x="T5" y="T7"/>
                  </a:cxn>
                  <a:cxn ang="0">
                    <a:pos x="T9" y="T11"/>
                  </a:cxn>
                  <a:cxn ang="0">
                    <a:pos x="T13" y="T15"/>
                  </a:cxn>
                  <a:cxn ang="0">
                    <a:pos x="T17" y="T19"/>
                  </a:cxn>
                </a:cxnLst>
                <a:rect l="0" t="0" r="r" b="b"/>
                <a:pathLst>
                  <a:path w="16" h="16">
                    <a:moveTo>
                      <a:pt x="15" y="0"/>
                    </a:moveTo>
                    <a:lnTo>
                      <a:pt x="0" y="5"/>
                    </a:lnTo>
                    <a:lnTo>
                      <a:pt x="0" y="9"/>
                    </a:lnTo>
                    <a:lnTo>
                      <a:pt x="15" y="15"/>
                    </a:lnTo>
                    <a:lnTo>
                      <a:pt x="15"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1" name="Group 314"/>
            <p:cNvGrpSpPr>
              <a:grpSpLocks/>
            </p:cNvGrpSpPr>
            <p:nvPr/>
          </p:nvGrpSpPr>
          <p:grpSpPr bwMode="auto">
            <a:xfrm>
              <a:off x="1887" y="748"/>
              <a:ext cx="2" cy="4096"/>
              <a:chOff x="1887" y="748"/>
              <a:chExt cx="2" cy="4096"/>
            </a:xfrm>
          </p:grpSpPr>
          <p:sp>
            <p:nvSpPr>
              <p:cNvPr id="37731" name="Freeform 315"/>
              <p:cNvSpPr>
                <a:spLocks/>
              </p:cNvSpPr>
              <p:nvPr/>
            </p:nvSpPr>
            <p:spPr bwMode="auto">
              <a:xfrm>
                <a:off x="1887" y="748"/>
                <a:ext cx="2" cy="4096"/>
              </a:xfrm>
              <a:custGeom>
                <a:avLst/>
                <a:gdLst>
                  <a:gd name="T0" fmla="+- 0 748 748"/>
                  <a:gd name="T1" fmla="*/ 748 h 4096"/>
                  <a:gd name="T2" fmla="+- 0 4843 748"/>
                  <a:gd name="T3" fmla="*/ 4843 h 4096"/>
                </a:gdLst>
                <a:ahLst/>
                <a:cxnLst>
                  <a:cxn ang="0">
                    <a:pos x="0" y="T1"/>
                  </a:cxn>
                  <a:cxn ang="0">
                    <a:pos x="0" y="T3"/>
                  </a:cxn>
                </a:cxnLst>
                <a:rect l="0" t="0" r="r" b="b"/>
                <a:pathLst>
                  <a:path h="4096">
                    <a:moveTo>
                      <a:pt x="0" y="0"/>
                    </a:moveTo>
                    <a:lnTo>
                      <a:pt x="0" y="4095"/>
                    </a:lnTo>
                  </a:path>
                </a:pathLst>
              </a:custGeom>
              <a:noFill/>
              <a:ln w="9779">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12" name="Group 312"/>
            <p:cNvGrpSpPr>
              <a:grpSpLocks/>
            </p:cNvGrpSpPr>
            <p:nvPr/>
          </p:nvGrpSpPr>
          <p:grpSpPr bwMode="auto">
            <a:xfrm>
              <a:off x="7994" y="4674"/>
              <a:ext cx="2" cy="184"/>
              <a:chOff x="7994" y="4674"/>
              <a:chExt cx="2" cy="184"/>
            </a:xfrm>
          </p:grpSpPr>
          <p:sp>
            <p:nvSpPr>
              <p:cNvPr id="37730" name="Freeform 313"/>
              <p:cNvSpPr>
                <a:spLocks/>
              </p:cNvSpPr>
              <p:nvPr/>
            </p:nvSpPr>
            <p:spPr bwMode="auto">
              <a:xfrm>
                <a:off x="7994" y="4674"/>
                <a:ext cx="2" cy="184"/>
              </a:xfrm>
              <a:custGeom>
                <a:avLst/>
                <a:gdLst>
                  <a:gd name="T0" fmla="+- 0 4674 4674"/>
                  <a:gd name="T1" fmla="*/ 4674 h 184"/>
                  <a:gd name="T2" fmla="+- 0 4858 4674"/>
                  <a:gd name="T3" fmla="*/ 4858 h 184"/>
                </a:gdLst>
                <a:ahLst/>
                <a:cxnLst>
                  <a:cxn ang="0">
                    <a:pos x="0" y="T1"/>
                  </a:cxn>
                  <a:cxn ang="0">
                    <a:pos x="0" y="T3"/>
                  </a:cxn>
                </a:cxnLst>
                <a:rect l="0" t="0" r="r" b="b"/>
                <a:pathLst>
                  <a:path h="184">
                    <a:moveTo>
                      <a:pt x="0" y="0"/>
                    </a:moveTo>
                    <a:lnTo>
                      <a:pt x="0" y="184"/>
                    </a:lnTo>
                  </a:path>
                </a:pathLst>
              </a:custGeom>
              <a:noFill/>
              <a:ln w="9677">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13" name="Group 310"/>
            <p:cNvGrpSpPr>
              <a:grpSpLocks/>
            </p:cNvGrpSpPr>
            <p:nvPr/>
          </p:nvGrpSpPr>
          <p:grpSpPr bwMode="auto">
            <a:xfrm>
              <a:off x="7986" y="4674"/>
              <a:ext cx="2" cy="15"/>
              <a:chOff x="7986" y="4674"/>
              <a:chExt cx="2" cy="15"/>
            </a:xfrm>
          </p:grpSpPr>
          <p:sp>
            <p:nvSpPr>
              <p:cNvPr id="37729" name="Freeform 311"/>
              <p:cNvSpPr>
                <a:spLocks/>
              </p:cNvSpPr>
              <p:nvPr/>
            </p:nvSpPr>
            <p:spPr bwMode="auto">
              <a:xfrm>
                <a:off x="7986" y="4674"/>
                <a:ext cx="2" cy="15"/>
              </a:xfrm>
              <a:custGeom>
                <a:avLst/>
                <a:gdLst>
                  <a:gd name="T0" fmla="+- 0 7988 7986"/>
                  <a:gd name="T1" fmla="*/ T0 w 2"/>
                  <a:gd name="T2" fmla="+- 0 4674 4674"/>
                  <a:gd name="T3" fmla="*/ 4674 h 15"/>
                  <a:gd name="T4" fmla="+- 0 7986 7986"/>
                  <a:gd name="T5" fmla="*/ T4 w 2"/>
                  <a:gd name="T6" fmla="+- 0 4674 4674"/>
                  <a:gd name="T7" fmla="*/ 4674 h 15"/>
                  <a:gd name="T8" fmla="+- 0 7986 7986"/>
                  <a:gd name="T9" fmla="*/ T8 w 2"/>
                  <a:gd name="T10" fmla="+- 0 4689 4674"/>
                  <a:gd name="T11" fmla="*/ 4689 h 15"/>
                  <a:gd name="T12" fmla="+- 0 7987 7986"/>
                  <a:gd name="T13" fmla="*/ T12 w 2"/>
                  <a:gd name="T14" fmla="+- 0 4689 4674"/>
                  <a:gd name="T15" fmla="*/ 4689 h 15"/>
                  <a:gd name="T16" fmla="+- 0 7988 7986"/>
                  <a:gd name="T17" fmla="*/ T16 w 2"/>
                  <a:gd name="T18" fmla="+- 0 4688 4674"/>
                  <a:gd name="T19" fmla="*/ 4688 h 15"/>
                  <a:gd name="T20" fmla="+- 0 7988 7986"/>
                  <a:gd name="T21" fmla="*/ T20 w 2"/>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2" h="15">
                    <a:moveTo>
                      <a:pt x="2" y="0"/>
                    </a:moveTo>
                    <a:lnTo>
                      <a:pt x="0" y="0"/>
                    </a:lnTo>
                    <a:lnTo>
                      <a:pt x="0" y="15"/>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4" name="Group 307"/>
            <p:cNvGrpSpPr>
              <a:grpSpLocks/>
            </p:cNvGrpSpPr>
            <p:nvPr/>
          </p:nvGrpSpPr>
          <p:grpSpPr bwMode="auto">
            <a:xfrm>
              <a:off x="7991" y="4674"/>
              <a:ext cx="11" cy="15"/>
              <a:chOff x="7991" y="4674"/>
              <a:chExt cx="11" cy="15"/>
            </a:xfrm>
          </p:grpSpPr>
          <p:sp>
            <p:nvSpPr>
              <p:cNvPr id="37727" name="Freeform 309"/>
              <p:cNvSpPr>
                <a:spLocks/>
              </p:cNvSpPr>
              <p:nvPr/>
            </p:nvSpPr>
            <p:spPr bwMode="auto">
              <a:xfrm>
                <a:off x="7991" y="4674"/>
                <a:ext cx="11" cy="15"/>
              </a:xfrm>
              <a:custGeom>
                <a:avLst/>
                <a:gdLst>
                  <a:gd name="T0" fmla="+- 0 8002 7991"/>
                  <a:gd name="T1" fmla="*/ T0 w 11"/>
                  <a:gd name="T2" fmla="+- 0 4674 4674"/>
                  <a:gd name="T3" fmla="*/ 4674 h 15"/>
                  <a:gd name="T4" fmla="+- 0 7991 7991"/>
                  <a:gd name="T5" fmla="*/ T4 w 11"/>
                  <a:gd name="T6" fmla="+- 0 4674 4674"/>
                  <a:gd name="T7" fmla="*/ 4674 h 15"/>
                  <a:gd name="T8" fmla="+- 0 7991 7991"/>
                  <a:gd name="T9" fmla="*/ T8 w 11"/>
                  <a:gd name="T10" fmla="+- 0 4688 4674"/>
                  <a:gd name="T11" fmla="*/ 4688 h 15"/>
                  <a:gd name="T12" fmla="+- 0 7993 7991"/>
                  <a:gd name="T13" fmla="*/ T12 w 11"/>
                  <a:gd name="T14" fmla="+- 0 4689 4674"/>
                  <a:gd name="T15" fmla="*/ 4689 h 15"/>
                  <a:gd name="T16" fmla="+- 0 8002 7991"/>
                  <a:gd name="T17" fmla="*/ T16 w 11"/>
                  <a:gd name="T18" fmla="+- 0 4689 4674"/>
                  <a:gd name="T19" fmla="*/ 4689 h 15"/>
                  <a:gd name="T20" fmla="+- 0 8002 7991"/>
                  <a:gd name="T21" fmla="*/ T20 w 11"/>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11" h="15">
                    <a:moveTo>
                      <a:pt x="11" y="0"/>
                    </a:moveTo>
                    <a:lnTo>
                      <a:pt x="0" y="0"/>
                    </a:lnTo>
                    <a:lnTo>
                      <a:pt x="0" y="14"/>
                    </a:lnTo>
                    <a:lnTo>
                      <a:pt x="2" y="15"/>
                    </a:lnTo>
                    <a:lnTo>
                      <a:pt x="11" y="15"/>
                    </a:lnTo>
                    <a:lnTo>
                      <a:pt x="11"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28" name="Picture 308"/>
              <p:cNvPicPr>
                <a:picLocks noChangeAspect="1" noChangeArrowheads="1"/>
              </p:cNvPicPr>
              <p:nvPr/>
            </p:nvPicPr>
            <p:blipFill>
              <a:blip r:embed="rId88" cstate="print">
                <a:extLst>
                  <a:ext uri="{28A0092B-C50C-407E-A947-70E740481C1C}">
                    <a14:useLocalDpi xmlns:a14="http://schemas.microsoft.com/office/drawing/2010/main" val="0"/>
                  </a:ext>
                </a:extLst>
              </a:blip>
              <a:srcRect/>
              <a:stretch>
                <a:fillRect/>
              </a:stretch>
            </p:blipFill>
            <p:spPr bwMode="auto">
              <a:xfrm>
                <a:off x="7986" y="4595"/>
                <a:ext cx="15" cy="7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15" name="Group 304"/>
            <p:cNvGrpSpPr>
              <a:grpSpLocks/>
            </p:cNvGrpSpPr>
            <p:nvPr/>
          </p:nvGrpSpPr>
          <p:grpSpPr bwMode="auto">
            <a:xfrm>
              <a:off x="7986" y="4673"/>
              <a:ext cx="16" cy="2"/>
              <a:chOff x="7986" y="4673"/>
              <a:chExt cx="16" cy="2"/>
            </a:xfrm>
          </p:grpSpPr>
          <p:sp>
            <p:nvSpPr>
              <p:cNvPr id="37725" name="Freeform 306"/>
              <p:cNvSpPr>
                <a:spLocks/>
              </p:cNvSpPr>
              <p:nvPr/>
            </p:nvSpPr>
            <p:spPr bwMode="auto">
              <a:xfrm>
                <a:off x="7986" y="4673"/>
                <a:ext cx="16" cy="2"/>
              </a:xfrm>
              <a:custGeom>
                <a:avLst/>
                <a:gdLst>
                  <a:gd name="T0" fmla="+- 0 7986 7986"/>
                  <a:gd name="T1" fmla="*/ T0 w 16"/>
                  <a:gd name="T2" fmla="+- 0 8002 7986"/>
                  <a:gd name="T3" fmla="*/ T2 w 16"/>
                </a:gdLst>
                <a:ahLst/>
                <a:cxnLst>
                  <a:cxn ang="0">
                    <a:pos x="T1" y="0"/>
                  </a:cxn>
                  <a:cxn ang="0">
                    <a:pos x="T3" y="0"/>
                  </a:cxn>
                </a:cxnLst>
                <a:rect l="0" t="0" r="r" b="b"/>
                <a:pathLst>
                  <a:path w="16">
                    <a:moveTo>
                      <a:pt x="0" y="0"/>
                    </a:moveTo>
                    <a:lnTo>
                      <a:pt x="16" y="0"/>
                    </a:lnTo>
                  </a:path>
                </a:pathLst>
              </a:custGeom>
              <a:noFill/>
              <a:ln w="162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726" name="Picture 305"/>
              <p:cNvPicPr>
                <a:picLocks noChangeAspect="1" noChangeArrowheads="1"/>
              </p:cNvPicPr>
              <p:nvPr/>
            </p:nvPicPr>
            <p:blipFill>
              <a:blip r:embed="rId89" cstate="print">
                <a:extLst>
                  <a:ext uri="{28A0092B-C50C-407E-A947-70E740481C1C}">
                    <a14:useLocalDpi xmlns:a14="http://schemas.microsoft.com/office/drawing/2010/main" val="0"/>
                  </a:ext>
                </a:extLst>
              </a:blip>
              <a:srcRect/>
              <a:stretch>
                <a:fillRect/>
              </a:stretch>
            </p:blipFill>
            <p:spPr bwMode="auto">
              <a:xfrm>
                <a:off x="7986" y="4041"/>
                <a:ext cx="15" cy="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16" name="Group 302"/>
            <p:cNvGrpSpPr>
              <a:grpSpLocks/>
            </p:cNvGrpSpPr>
            <p:nvPr/>
          </p:nvGrpSpPr>
          <p:grpSpPr bwMode="auto">
            <a:xfrm>
              <a:off x="7986" y="3862"/>
              <a:ext cx="16" cy="118"/>
              <a:chOff x="7986" y="3862"/>
              <a:chExt cx="16" cy="118"/>
            </a:xfrm>
          </p:grpSpPr>
          <p:sp>
            <p:nvSpPr>
              <p:cNvPr id="37724" name="Freeform 303"/>
              <p:cNvSpPr>
                <a:spLocks/>
              </p:cNvSpPr>
              <p:nvPr/>
            </p:nvSpPr>
            <p:spPr bwMode="auto">
              <a:xfrm>
                <a:off x="7986" y="3862"/>
                <a:ext cx="16" cy="118"/>
              </a:xfrm>
              <a:custGeom>
                <a:avLst/>
                <a:gdLst>
                  <a:gd name="T0" fmla="+- 0 8002 7986"/>
                  <a:gd name="T1" fmla="*/ T0 w 16"/>
                  <a:gd name="T2" fmla="+- 0 3862 3862"/>
                  <a:gd name="T3" fmla="*/ 3862 h 118"/>
                  <a:gd name="T4" fmla="+- 0 7987 7986"/>
                  <a:gd name="T5" fmla="*/ T4 w 16"/>
                  <a:gd name="T6" fmla="+- 0 3862 3862"/>
                  <a:gd name="T7" fmla="*/ 3862 h 118"/>
                  <a:gd name="T8" fmla="+- 0 7986 7986"/>
                  <a:gd name="T9" fmla="*/ T8 w 16"/>
                  <a:gd name="T10" fmla="+- 0 3976 3862"/>
                  <a:gd name="T11" fmla="*/ 3976 h 118"/>
                  <a:gd name="T12" fmla="+- 0 7990 7986"/>
                  <a:gd name="T13" fmla="*/ T12 w 16"/>
                  <a:gd name="T14" fmla="+- 0 3979 3862"/>
                  <a:gd name="T15" fmla="*/ 3979 h 118"/>
                  <a:gd name="T16" fmla="+- 0 7998 7986"/>
                  <a:gd name="T17" fmla="*/ T16 w 16"/>
                  <a:gd name="T18" fmla="+- 0 3979 3862"/>
                  <a:gd name="T19" fmla="*/ 3979 h 118"/>
                  <a:gd name="T20" fmla="+- 0 8002 7986"/>
                  <a:gd name="T21" fmla="*/ T20 w 16"/>
                  <a:gd name="T22" fmla="+- 0 3976 3862"/>
                  <a:gd name="T23" fmla="*/ 3976 h 118"/>
                  <a:gd name="T24" fmla="+- 0 8002 7986"/>
                  <a:gd name="T25" fmla="*/ T24 w 16"/>
                  <a:gd name="T26" fmla="+- 0 3863 3862"/>
                  <a:gd name="T27" fmla="*/ 3863 h 118"/>
                  <a:gd name="T28" fmla="+- 0 8002 7986"/>
                  <a:gd name="T29" fmla="*/ T28 w 16"/>
                  <a:gd name="T30" fmla="+- 0 3862 3862"/>
                  <a:gd name="T31" fmla="*/ 3862 h 11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 h="118">
                    <a:moveTo>
                      <a:pt x="16" y="0"/>
                    </a:moveTo>
                    <a:lnTo>
                      <a:pt x="1" y="0"/>
                    </a:lnTo>
                    <a:lnTo>
                      <a:pt x="0" y="114"/>
                    </a:lnTo>
                    <a:lnTo>
                      <a:pt x="4" y="117"/>
                    </a:lnTo>
                    <a:lnTo>
                      <a:pt x="12" y="117"/>
                    </a:lnTo>
                    <a:lnTo>
                      <a:pt x="16" y="114"/>
                    </a:lnTo>
                    <a:lnTo>
                      <a:pt x="16" y="1"/>
                    </a:lnTo>
                    <a:lnTo>
                      <a:pt x="1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7" name="Group 300"/>
            <p:cNvGrpSpPr>
              <a:grpSpLocks/>
            </p:cNvGrpSpPr>
            <p:nvPr/>
          </p:nvGrpSpPr>
          <p:grpSpPr bwMode="auto">
            <a:xfrm>
              <a:off x="7987" y="3856"/>
              <a:ext cx="8" cy="6"/>
              <a:chOff x="7987" y="3856"/>
              <a:chExt cx="8" cy="6"/>
            </a:xfrm>
          </p:grpSpPr>
          <p:sp>
            <p:nvSpPr>
              <p:cNvPr id="37723" name="Freeform 301"/>
              <p:cNvSpPr>
                <a:spLocks/>
              </p:cNvSpPr>
              <p:nvPr/>
            </p:nvSpPr>
            <p:spPr bwMode="auto">
              <a:xfrm>
                <a:off x="7987" y="3856"/>
                <a:ext cx="8" cy="6"/>
              </a:xfrm>
              <a:custGeom>
                <a:avLst/>
                <a:gdLst>
                  <a:gd name="T0" fmla="+- 0 7993 7987"/>
                  <a:gd name="T1" fmla="*/ T0 w 8"/>
                  <a:gd name="T2" fmla="+- 0 3856 3856"/>
                  <a:gd name="T3" fmla="*/ 3856 h 6"/>
                  <a:gd name="T4" fmla="+- 0 7990 7987"/>
                  <a:gd name="T5" fmla="*/ T4 w 8"/>
                  <a:gd name="T6" fmla="+- 0 3857 3856"/>
                  <a:gd name="T7" fmla="*/ 3857 h 6"/>
                  <a:gd name="T8" fmla="+- 0 7987 7987"/>
                  <a:gd name="T9" fmla="*/ T8 w 8"/>
                  <a:gd name="T10" fmla="+- 0 3859 3856"/>
                  <a:gd name="T11" fmla="*/ 3859 h 6"/>
                  <a:gd name="T12" fmla="+- 0 7987 7987"/>
                  <a:gd name="T13" fmla="*/ T12 w 8"/>
                  <a:gd name="T14" fmla="+- 0 3862 3856"/>
                  <a:gd name="T15" fmla="*/ 3862 h 6"/>
                  <a:gd name="T16" fmla="+- 0 7994 7987"/>
                  <a:gd name="T17" fmla="*/ T16 w 8"/>
                  <a:gd name="T18" fmla="+- 0 3862 3856"/>
                  <a:gd name="T19" fmla="*/ 3862 h 6"/>
                  <a:gd name="T20" fmla="+- 0 7993 7987"/>
                  <a:gd name="T21" fmla="*/ T20 w 8"/>
                  <a:gd name="T22" fmla="+- 0 3860 3856"/>
                  <a:gd name="T23" fmla="*/ 3860 h 6"/>
                  <a:gd name="T24" fmla="+- 0 7993 7987"/>
                  <a:gd name="T25" fmla="*/ T24 w 8"/>
                  <a:gd name="T26" fmla="+- 0 3856 3856"/>
                  <a:gd name="T27" fmla="*/ 3856 h 6"/>
                </a:gdLst>
                <a:ahLst/>
                <a:cxnLst>
                  <a:cxn ang="0">
                    <a:pos x="T1" y="T3"/>
                  </a:cxn>
                  <a:cxn ang="0">
                    <a:pos x="T5" y="T7"/>
                  </a:cxn>
                  <a:cxn ang="0">
                    <a:pos x="T9" y="T11"/>
                  </a:cxn>
                  <a:cxn ang="0">
                    <a:pos x="T13" y="T15"/>
                  </a:cxn>
                  <a:cxn ang="0">
                    <a:pos x="T17" y="T19"/>
                  </a:cxn>
                  <a:cxn ang="0">
                    <a:pos x="T21" y="T23"/>
                  </a:cxn>
                  <a:cxn ang="0">
                    <a:pos x="T25" y="T27"/>
                  </a:cxn>
                </a:cxnLst>
                <a:rect l="0" t="0" r="r" b="b"/>
                <a:pathLst>
                  <a:path w="8" h="6">
                    <a:moveTo>
                      <a:pt x="6" y="0"/>
                    </a:moveTo>
                    <a:lnTo>
                      <a:pt x="3" y="1"/>
                    </a:lnTo>
                    <a:lnTo>
                      <a:pt x="0" y="3"/>
                    </a:lnTo>
                    <a:lnTo>
                      <a:pt x="0" y="6"/>
                    </a:lnTo>
                    <a:lnTo>
                      <a:pt x="7" y="6"/>
                    </a:lnTo>
                    <a:lnTo>
                      <a:pt x="6" y="4"/>
                    </a:lnTo>
                    <a:lnTo>
                      <a:pt x="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8" name="Group 298"/>
            <p:cNvGrpSpPr>
              <a:grpSpLocks/>
            </p:cNvGrpSpPr>
            <p:nvPr/>
          </p:nvGrpSpPr>
          <p:grpSpPr bwMode="auto">
            <a:xfrm>
              <a:off x="7994" y="3856"/>
              <a:ext cx="8" cy="6"/>
              <a:chOff x="7994" y="3856"/>
              <a:chExt cx="8" cy="6"/>
            </a:xfrm>
          </p:grpSpPr>
          <p:sp>
            <p:nvSpPr>
              <p:cNvPr id="37722" name="Freeform 299"/>
              <p:cNvSpPr>
                <a:spLocks/>
              </p:cNvSpPr>
              <p:nvPr/>
            </p:nvSpPr>
            <p:spPr bwMode="auto">
              <a:xfrm>
                <a:off x="7994" y="3856"/>
                <a:ext cx="8" cy="6"/>
              </a:xfrm>
              <a:custGeom>
                <a:avLst/>
                <a:gdLst>
                  <a:gd name="T0" fmla="+- 0 7996 7994"/>
                  <a:gd name="T1" fmla="*/ T0 w 8"/>
                  <a:gd name="T2" fmla="+- 0 3856 3856"/>
                  <a:gd name="T3" fmla="*/ 3856 h 6"/>
                  <a:gd name="T4" fmla="+- 0 7996 7994"/>
                  <a:gd name="T5" fmla="*/ T4 w 8"/>
                  <a:gd name="T6" fmla="+- 0 3860 3856"/>
                  <a:gd name="T7" fmla="*/ 3860 h 6"/>
                  <a:gd name="T8" fmla="+- 0 7994 7994"/>
                  <a:gd name="T9" fmla="*/ T8 w 8"/>
                  <a:gd name="T10" fmla="+- 0 3862 3856"/>
                  <a:gd name="T11" fmla="*/ 3862 h 6"/>
                  <a:gd name="T12" fmla="+- 0 8001 7994"/>
                  <a:gd name="T13" fmla="*/ T12 w 8"/>
                  <a:gd name="T14" fmla="+- 0 3862 3856"/>
                  <a:gd name="T15" fmla="*/ 3862 h 6"/>
                  <a:gd name="T16" fmla="+- 0 8001 7994"/>
                  <a:gd name="T17" fmla="*/ T16 w 8"/>
                  <a:gd name="T18" fmla="+- 0 3859 3856"/>
                  <a:gd name="T19" fmla="*/ 3859 h 6"/>
                  <a:gd name="T20" fmla="+- 0 7998 7994"/>
                  <a:gd name="T21" fmla="*/ T20 w 8"/>
                  <a:gd name="T22" fmla="+- 0 3857 3856"/>
                  <a:gd name="T23" fmla="*/ 3857 h 6"/>
                  <a:gd name="T24" fmla="+- 0 7996 7994"/>
                  <a:gd name="T25" fmla="*/ T24 w 8"/>
                  <a:gd name="T26" fmla="+- 0 3856 3856"/>
                  <a:gd name="T27" fmla="*/ 3856 h 6"/>
                </a:gdLst>
                <a:ahLst/>
                <a:cxnLst>
                  <a:cxn ang="0">
                    <a:pos x="T1" y="T3"/>
                  </a:cxn>
                  <a:cxn ang="0">
                    <a:pos x="T5" y="T7"/>
                  </a:cxn>
                  <a:cxn ang="0">
                    <a:pos x="T9" y="T11"/>
                  </a:cxn>
                  <a:cxn ang="0">
                    <a:pos x="T13" y="T15"/>
                  </a:cxn>
                  <a:cxn ang="0">
                    <a:pos x="T17" y="T19"/>
                  </a:cxn>
                  <a:cxn ang="0">
                    <a:pos x="T21" y="T23"/>
                  </a:cxn>
                  <a:cxn ang="0">
                    <a:pos x="T25" y="T27"/>
                  </a:cxn>
                </a:cxnLst>
                <a:rect l="0" t="0" r="r" b="b"/>
                <a:pathLst>
                  <a:path w="8" h="6">
                    <a:moveTo>
                      <a:pt x="2" y="0"/>
                    </a:moveTo>
                    <a:lnTo>
                      <a:pt x="2" y="4"/>
                    </a:lnTo>
                    <a:lnTo>
                      <a:pt x="0" y="6"/>
                    </a:lnTo>
                    <a:lnTo>
                      <a:pt x="7" y="6"/>
                    </a:lnTo>
                    <a:lnTo>
                      <a:pt x="7" y="3"/>
                    </a:lnTo>
                    <a:lnTo>
                      <a:pt x="4" y="1"/>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9" name="Group 295"/>
            <p:cNvGrpSpPr>
              <a:grpSpLocks/>
            </p:cNvGrpSpPr>
            <p:nvPr/>
          </p:nvGrpSpPr>
          <p:grpSpPr bwMode="auto">
            <a:xfrm>
              <a:off x="7993" y="3856"/>
              <a:ext cx="3" cy="6"/>
              <a:chOff x="7993" y="3856"/>
              <a:chExt cx="3" cy="6"/>
            </a:xfrm>
          </p:grpSpPr>
          <p:sp>
            <p:nvSpPr>
              <p:cNvPr id="37720" name="Freeform 297"/>
              <p:cNvSpPr>
                <a:spLocks/>
              </p:cNvSpPr>
              <p:nvPr/>
            </p:nvSpPr>
            <p:spPr bwMode="auto">
              <a:xfrm>
                <a:off x="7993" y="3856"/>
                <a:ext cx="3" cy="6"/>
              </a:xfrm>
              <a:custGeom>
                <a:avLst/>
                <a:gdLst>
                  <a:gd name="T0" fmla="+- 0 7996 7993"/>
                  <a:gd name="T1" fmla="*/ T0 w 3"/>
                  <a:gd name="T2" fmla="+- 0 3856 3856"/>
                  <a:gd name="T3" fmla="*/ 3856 h 6"/>
                  <a:gd name="T4" fmla="+- 0 7993 7993"/>
                  <a:gd name="T5" fmla="*/ T4 w 3"/>
                  <a:gd name="T6" fmla="+- 0 3856 3856"/>
                  <a:gd name="T7" fmla="*/ 3856 h 6"/>
                  <a:gd name="T8" fmla="+- 0 7993 7993"/>
                  <a:gd name="T9" fmla="*/ T8 w 3"/>
                  <a:gd name="T10" fmla="+- 0 3860 3856"/>
                  <a:gd name="T11" fmla="*/ 3860 h 6"/>
                  <a:gd name="T12" fmla="+- 0 7994 7993"/>
                  <a:gd name="T13" fmla="*/ T12 w 3"/>
                  <a:gd name="T14" fmla="+- 0 3862 3856"/>
                  <a:gd name="T15" fmla="*/ 3862 h 6"/>
                  <a:gd name="T16" fmla="+- 0 7996 7993"/>
                  <a:gd name="T17" fmla="*/ T16 w 3"/>
                  <a:gd name="T18" fmla="+- 0 3860 3856"/>
                  <a:gd name="T19" fmla="*/ 3860 h 6"/>
                  <a:gd name="T20" fmla="+- 0 7996 7993"/>
                  <a:gd name="T21" fmla="*/ T20 w 3"/>
                  <a:gd name="T22" fmla="+- 0 3856 3856"/>
                  <a:gd name="T23" fmla="*/ 3856 h 6"/>
                </a:gdLst>
                <a:ahLst/>
                <a:cxnLst>
                  <a:cxn ang="0">
                    <a:pos x="T1" y="T3"/>
                  </a:cxn>
                  <a:cxn ang="0">
                    <a:pos x="T5" y="T7"/>
                  </a:cxn>
                  <a:cxn ang="0">
                    <a:pos x="T9" y="T11"/>
                  </a:cxn>
                  <a:cxn ang="0">
                    <a:pos x="T13" y="T15"/>
                  </a:cxn>
                  <a:cxn ang="0">
                    <a:pos x="T17" y="T19"/>
                  </a:cxn>
                  <a:cxn ang="0">
                    <a:pos x="T21" y="T23"/>
                  </a:cxn>
                </a:cxnLst>
                <a:rect l="0" t="0" r="r" b="b"/>
                <a:pathLst>
                  <a:path w="3" h="6">
                    <a:moveTo>
                      <a:pt x="3" y="0"/>
                    </a:moveTo>
                    <a:lnTo>
                      <a:pt x="0" y="0"/>
                    </a:lnTo>
                    <a:lnTo>
                      <a:pt x="0" y="4"/>
                    </a:lnTo>
                    <a:lnTo>
                      <a:pt x="1" y="6"/>
                    </a:lnTo>
                    <a:lnTo>
                      <a:pt x="3" y="4"/>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21" name="Picture 296"/>
              <p:cNvPicPr>
                <a:picLocks noChangeAspect="1" noChangeArrowheads="1"/>
              </p:cNvPicPr>
              <p:nvPr/>
            </p:nvPicPr>
            <p:blipFill>
              <a:blip r:embed="rId90" cstate="print">
                <a:extLst>
                  <a:ext uri="{28A0092B-C50C-407E-A947-70E740481C1C}">
                    <a14:useLocalDpi xmlns:a14="http://schemas.microsoft.com/office/drawing/2010/main" val="0"/>
                  </a:ext>
                </a:extLst>
              </a:blip>
              <a:srcRect/>
              <a:stretch>
                <a:fillRect/>
              </a:stretch>
            </p:blipFill>
            <p:spPr bwMode="auto">
              <a:xfrm>
                <a:off x="7986" y="3302"/>
                <a:ext cx="15" cy="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20" name="Group 292"/>
            <p:cNvGrpSpPr>
              <a:grpSpLocks/>
            </p:cNvGrpSpPr>
            <p:nvPr/>
          </p:nvGrpSpPr>
          <p:grpSpPr bwMode="auto">
            <a:xfrm>
              <a:off x="7986" y="3118"/>
              <a:ext cx="16" cy="75"/>
              <a:chOff x="7986" y="3118"/>
              <a:chExt cx="16" cy="75"/>
            </a:xfrm>
          </p:grpSpPr>
          <p:sp>
            <p:nvSpPr>
              <p:cNvPr id="37718" name="Freeform 294"/>
              <p:cNvSpPr>
                <a:spLocks/>
              </p:cNvSpPr>
              <p:nvPr/>
            </p:nvSpPr>
            <p:spPr bwMode="auto">
              <a:xfrm>
                <a:off x="7986" y="3118"/>
                <a:ext cx="16" cy="75"/>
              </a:xfrm>
              <a:custGeom>
                <a:avLst/>
                <a:gdLst>
                  <a:gd name="T0" fmla="+- 0 7998 7986"/>
                  <a:gd name="T1" fmla="*/ T0 w 16"/>
                  <a:gd name="T2" fmla="+- 0 3118 3118"/>
                  <a:gd name="T3" fmla="*/ 3118 h 75"/>
                  <a:gd name="T4" fmla="+- 0 7990 7986"/>
                  <a:gd name="T5" fmla="*/ T4 w 16"/>
                  <a:gd name="T6" fmla="+- 0 3118 3118"/>
                  <a:gd name="T7" fmla="*/ 3118 h 75"/>
                  <a:gd name="T8" fmla="+- 0 7986 7986"/>
                  <a:gd name="T9" fmla="*/ T8 w 16"/>
                  <a:gd name="T10" fmla="+- 0 3121 3118"/>
                  <a:gd name="T11" fmla="*/ 3121 h 75"/>
                  <a:gd name="T12" fmla="+- 0 7986 7986"/>
                  <a:gd name="T13" fmla="*/ T12 w 16"/>
                  <a:gd name="T14" fmla="+- 0 3192 3118"/>
                  <a:gd name="T15" fmla="*/ 3192 h 75"/>
                  <a:gd name="T16" fmla="+- 0 8002 7986"/>
                  <a:gd name="T17" fmla="*/ T16 w 16"/>
                  <a:gd name="T18" fmla="+- 0 3192 3118"/>
                  <a:gd name="T19" fmla="*/ 3192 h 75"/>
                  <a:gd name="T20" fmla="+- 0 8002 7986"/>
                  <a:gd name="T21" fmla="*/ T20 w 16"/>
                  <a:gd name="T22" fmla="+- 0 3121 3118"/>
                  <a:gd name="T23" fmla="*/ 3121 h 75"/>
                  <a:gd name="T24" fmla="+- 0 7998 7986"/>
                  <a:gd name="T25" fmla="*/ T24 w 16"/>
                  <a:gd name="T26" fmla="+- 0 3118 3118"/>
                  <a:gd name="T27" fmla="*/ 3118 h 75"/>
                </a:gdLst>
                <a:ahLst/>
                <a:cxnLst>
                  <a:cxn ang="0">
                    <a:pos x="T1" y="T3"/>
                  </a:cxn>
                  <a:cxn ang="0">
                    <a:pos x="T5" y="T7"/>
                  </a:cxn>
                  <a:cxn ang="0">
                    <a:pos x="T9" y="T11"/>
                  </a:cxn>
                  <a:cxn ang="0">
                    <a:pos x="T13" y="T15"/>
                  </a:cxn>
                  <a:cxn ang="0">
                    <a:pos x="T17" y="T19"/>
                  </a:cxn>
                  <a:cxn ang="0">
                    <a:pos x="T21" y="T23"/>
                  </a:cxn>
                  <a:cxn ang="0">
                    <a:pos x="T25" y="T27"/>
                  </a:cxn>
                </a:cxnLst>
                <a:rect l="0" t="0" r="r" b="b"/>
                <a:pathLst>
                  <a:path w="16" h="75">
                    <a:moveTo>
                      <a:pt x="12" y="0"/>
                    </a:moveTo>
                    <a:lnTo>
                      <a:pt x="4" y="0"/>
                    </a:lnTo>
                    <a:lnTo>
                      <a:pt x="0" y="3"/>
                    </a:lnTo>
                    <a:lnTo>
                      <a:pt x="0" y="74"/>
                    </a:lnTo>
                    <a:lnTo>
                      <a:pt x="16" y="74"/>
                    </a:lnTo>
                    <a:lnTo>
                      <a:pt x="16" y="3"/>
                    </a:lnTo>
                    <a:lnTo>
                      <a:pt x="1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19" name="Picture 293"/>
              <p:cNvPicPr>
                <a:picLocks noChangeAspect="1" noChangeArrowheads="1"/>
              </p:cNvPicPr>
              <p:nvPr/>
            </p:nvPicPr>
            <p:blipFill>
              <a:blip r:embed="rId91" cstate="print">
                <a:extLst>
                  <a:ext uri="{28A0092B-C50C-407E-A947-70E740481C1C}">
                    <a14:useLocalDpi xmlns:a14="http://schemas.microsoft.com/office/drawing/2010/main" val="0"/>
                  </a:ext>
                </a:extLst>
              </a:blip>
              <a:srcRect/>
              <a:stretch>
                <a:fillRect/>
              </a:stretch>
            </p:blipFill>
            <p:spPr bwMode="auto">
              <a:xfrm>
                <a:off x="7986" y="3195"/>
                <a:ext cx="15" cy="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21" name="Group 290"/>
            <p:cNvGrpSpPr>
              <a:grpSpLocks/>
            </p:cNvGrpSpPr>
            <p:nvPr/>
          </p:nvGrpSpPr>
          <p:grpSpPr bwMode="auto">
            <a:xfrm>
              <a:off x="7986" y="3193"/>
              <a:ext cx="16" cy="2"/>
              <a:chOff x="7986" y="3193"/>
              <a:chExt cx="16" cy="2"/>
            </a:xfrm>
          </p:grpSpPr>
          <p:sp>
            <p:nvSpPr>
              <p:cNvPr id="37717" name="Freeform 291"/>
              <p:cNvSpPr>
                <a:spLocks/>
              </p:cNvSpPr>
              <p:nvPr/>
            </p:nvSpPr>
            <p:spPr bwMode="auto">
              <a:xfrm>
                <a:off x="7986" y="3193"/>
                <a:ext cx="16" cy="2"/>
              </a:xfrm>
              <a:custGeom>
                <a:avLst/>
                <a:gdLst>
                  <a:gd name="T0" fmla="+- 0 7986 7986"/>
                  <a:gd name="T1" fmla="*/ T0 w 16"/>
                  <a:gd name="T2" fmla="+- 0 8002 7986"/>
                  <a:gd name="T3" fmla="*/ T2 w 16"/>
                </a:gdLst>
                <a:ahLst/>
                <a:cxnLst>
                  <a:cxn ang="0">
                    <a:pos x="T1" y="0"/>
                  </a:cxn>
                  <a:cxn ang="0">
                    <a:pos x="T3" y="0"/>
                  </a:cxn>
                </a:cxnLst>
                <a:rect l="0" t="0" r="r" b="b"/>
                <a:pathLst>
                  <a:path w="16">
                    <a:moveTo>
                      <a:pt x="0" y="0"/>
                    </a:moveTo>
                    <a:lnTo>
                      <a:pt x="16" y="0"/>
                    </a:lnTo>
                  </a:path>
                </a:pathLst>
              </a:custGeom>
              <a:noFill/>
              <a:ln w="1625">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22" name="Group 288"/>
            <p:cNvGrpSpPr>
              <a:grpSpLocks/>
            </p:cNvGrpSpPr>
            <p:nvPr/>
          </p:nvGrpSpPr>
          <p:grpSpPr bwMode="auto">
            <a:xfrm>
              <a:off x="7986" y="3041"/>
              <a:ext cx="16" cy="16"/>
              <a:chOff x="7986" y="3041"/>
              <a:chExt cx="16" cy="16"/>
            </a:xfrm>
          </p:grpSpPr>
          <p:sp>
            <p:nvSpPr>
              <p:cNvPr id="37716" name="Freeform 289"/>
              <p:cNvSpPr>
                <a:spLocks/>
              </p:cNvSpPr>
              <p:nvPr/>
            </p:nvSpPr>
            <p:spPr bwMode="auto">
              <a:xfrm>
                <a:off x="7986" y="3041"/>
                <a:ext cx="16" cy="16"/>
              </a:xfrm>
              <a:custGeom>
                <a:avLst/>
                <a:gdLst>
                  <a:gd name="T0" fmla="+- 0 7993 7986"/>
                  <a:gd name="T1" fmla="*/ T0 w 16"/>
                  <a:gd name="T2" fmla="+- 0 3041 3041"/>
                  <a:gd name="T3" fmla="*/ 3041 h 16"/>
                  <a:gd name="T4" fmla="+- 0 7986 7986"/>
                  <a:gd name="T5" fmla="*/ T4 w 16"/>
                  <a:gd name="T6" fmla="+- 0 3041 3041"/>
                  <a:gd name="T7" fmla="*/ 3041 h 16"/>
                  <a:gd name="T8" fmla="+- 0 7986 7986"/>
                  <a:gd name="T9" fmla="*/ T8 w 16"/>
                  <a:gd name="T10" fmla="+- 0 3053 3041"/>
                  <a:gd name="T11" fmla="*/ 3053 h 16"/>
                  <a:gd name="T12" fmla="+- 0 7990 7986"/>
                  <a:gd name="T13" fmla="*/ T12 w 16"/>
                  <a:gd name="T14" fmla="+- 0 3056 3041"/>
                  <a:gd name="T15" fmla="*/ 3056 h 16"/>
                  <a:gd name="T16" fmla="+- 0 7998 7986"/>
                  <a:gd name="T17" fmla="*/ T16 w 16"/>
                  <a:gd name="T18" fmla="+- 0 3056 3041"/>
                  <a:gd name="T19" fmla="*/ 3056 h 16"/>
                  <a:gd name="T20" fmla="+- 0 8002 7986"/>
                  <a:gd name="T21" fmla="*/ T20 w 16"/>
                  <a:gd name="T22" fmla="+- 0 3053 3041"/>
                  <a:gd name="T23" fmla="*/ 3053 h 16"/>
                  <a:gd name="T24" fmla="+- 0 8002 7986"/>
                  <a:gd name="T25" fmla="*/ T24 w 16"/>
                  <a:gd name="T26" fmla="+- 0 3043 3041"/>
                  <a:gd name="T27" fmla="*/ 3043 h 16"/>
                  <a:gd name="T28" fmla="+- 0 7994 7986"/>
                  <a:gd name="T29" fmla="*/ T28 w 16"/>
                  <a:gd name="T30" fmla="+- 0 3043 3041"/>
                  <a:gd name="T31" fmla="*/ 3043 h 16"/>
                  <a:gd name="T32" fmla="+- 0 7993 7986"/>
                  <a:gd name="T33" fmla="*/ T32 w 16"/>
                  <a:gd name="T34" fmla="+- 0 3042 3041"/>
                  <a:gd name="T35" fmla="*/ 3042 h 16"/>
                  <a:gd name="T36" fmla="+- 0 7993 7986"/>
                  <a:gd name="T37" fmla="*/ T36 w 16"/>
                  <a:gd name="T38" fmla="+- 0 3041 3041"/>
                  <a:gd name="T39" fmla="*/ 3041 h 1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16" h="16">
                    <a:moveTo>
                      <a:pt x="7" y="0"/>
                    </a:moveTo>
                    <a:lnTo>
                      <a:pt x="0" y="0"/>
                    </a:lnTo>
                    <a:lnTo>
                      <a:pt x="0" y="12"/>
                    </a:lnTo>
                    <a:lnTo>
                      <a:pt x="4" y="15"/>
                    </a:lnTo>
                    <a:lnTo>
                      <a:pt x="12" y="15"/>
                    </a:lnTo>
                    <a:lnTo>
                      <a:pt x="16" y="12"/>
                    </a:lnTo>
                    <a:lnTo>
                      <a:pt x="16" y="2"/>
                    </a:lnTo>
                    <a:lnTo>
                      <a:pt x="8" y="2"/>
                    </a:lnTo>
                    <a:lnTo>
                      <a:pt x="7" y="1"/>
                    </a:lnTo>
                    <a:lnTo>
                      <a:pt x="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23" name="Group 286"/>
            <p:cNvGrpSpPr>
              <a:grpSpLocks/>
            </p:cNvGrpSpPr>
            <p:nvPr/>
          </p:nvGrpSpPr>
          <p:grpSpPr bwMode="auto">
            <a:xfrm>
              <a:off x="7986" y="3034"/>
              <a:ext cx="7" cy="2"/>
              <a:chOff x="7986" y="3034"/>
              <a:chExt cx="7" cy="2"/>
            </a:xfrm>
          </p:grpSpPr>
          <p:sp>
            <p:nvSpPr>
              <p:cNvPr id="37715" name="Freeform 287"/>
              <p:cNvSpPr>
                <a:spLocks/>
              </p:cNvSpPr>
              <p:nvPr/>
            </p:nvSpPr>
            <p:spPr bwMode="auto">
              <a:xfrm>
                <a:off x="7986" y="3034"/>
                <a:ext cx="7" cy="2"/>
              </a:xfrm>
              <a:custGeom>
                <a:avLst/>
                <a:gdLst>
                  <a:gd name="T0" fmla="+- 0 7986 7986"/>
                  <a:gd name="T1" fmla="*/ T0 w 7"/>
                  <a:gd name="T2" fmla="+- 0 7993 7986"/>
                  <a:gd name="T3" fmla="*/ T2 w 7"/>
                </a:gdLst>
                <a:ahLst/>
                <a:cxnLst>
                  <a:cxn ang="0">
                    <a:pos x="T1" y="0"/>
                  </a:cxn>
                  <a:cxn ang="0">
                    <a:pos x="T3" y="0"/>
                  </a:cxn>
                </a:cxnLst>
                <a:rect l="0" t="0" r="r" b="b"/>
                <a:pathLst>
                  <a:path w="7">
                    <a:moveTo>
                      <a:pt x="0" y="0"/>
                    </a:moveTo>
                    <a:lnTo>
                      <a:pt x="7" y="0"/>
                    </a:lnTo>
                  </a:path>
                </a:pathLst>
              </a:custGeom>
              <a:noFill/>
              <a:ln w="781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24" name="Group 284"/>
            <p:cNvGrpSpPr>
              <a:grpSpLocks/>
            </p:cNvGrpSpPr>
            <p:nvPr/>
          </p:nvGrpSpPr>
          <p:grpSpPr bwMode="auto">
            <a:xfrm>
              <a:off x="7993" y="3028"/>
              <a:ext cx="10" cy="15"/>
              <a:chOff x="7993" y="3028"/>
              <a:chExt cx="10" cy="15"/>
            </a:xfrm>
          </p:grpSpPr>
          <p:sp>
            <p:nvSpPr>
              <p:cNvPr id="37714" name="Freeform 285"/>
              <p:cNvSpPr>
                <a:spLocks/>
              </p:cNvSpPr>
              <p:nvPr/>
            </p:nvSpPr>
            <p:spPr bwMode="auto">
              <a:xfrm>
                <a:off x="7993" y="3028"/>
                <a:ext cx="10" cy="15"/>
              </a:xfrm>
              <a:custGeom>
                <a:avLst/>
                <a:gdLst>
                  <a:gd name="T0" fmla="+- 0 8002 7993"/>
                  <a:gd name="T1" fmla="*/ T0 w 10"/>
                  <a:gd name="T2" fmla="+- 0 3028 3028"/>
                  <a:gd name="T3" fmla="*/ 3028 h 15"/>
                  <a:gd name="T4" fmla="+- 0 7996 7993"/>
                  <a:gd name="T5" fmla="*/ T4 w 10"/>
                  <a:gd name="T6" fmla="+- 0 3028 3028"/>
                  <a:gd name="T7" fmla="*/ 3028 h 15"/>
                  <a:gd name="T8" fmla="+- 0 7996 7993"/>
                  <a:gd name="T9" fmla="*/ T8 w 10"/>
                  <a:gd name="T10" fmla="+- 0 3039 3028"/>
                  <a:gd name="T11" fmla="*/ 3039 h 15"/>
                  <a:gd name="T12" fmla="+- 0 7994 7993"/>
                  <a:gd name="T13" fmla="*/ T12 w 10"/>
                  <a:gd name="T14" fmla="+- 0 3041 3028"/>
                  <a:gd name="T15" fmla="*/ 3041 h 15"/>
                  <a:gd name="T16" fmla="+- 0 7993 7993"/>
                  <a:gd name="T17" fmla="*/ T16 w 10"/>
                  <a:gd name="T18" fmla="+- 0 3041 3028"/>
                  <a:gd name="T19" fmla="*/ 3041 h 15"/>
                  <a:gd name="T20" fmla="+- 0 7993 7993"/>
                  <a:gd name="T21" fmla="*/ T20 w 10"/>
                  <a:gd name="T22" fmla="+- 0 3042 3028"/>
                  <a:gd name="T23" fmla="*/ 3042 h 15"/>
                  <a:gd name="T24" fmla="+- 0 7994 7993"/>
                  <a:gd name="T25" fmla="*/ T24 w 10"/>
                  <a:gd name="T26" fmla="+- 0 3043 3028"/>
                  <a:gd name="T27" fmla="*/ 3043 h 15"/>
                  <a:gd name="T28" fmla="+- 0 8002 7993"/>
                  <a:gd name="T29" fmla="*/ T28 w 10"/>
                  <a:gd name="T30" fmla="+- 0 3043 3028"/>
                  <a:gd name="T31" fmla="*/ 3043 h 15"/>
                  <a:gd name="T32" fmla="+- 0 8002 7993"/>
                  <a:gd name="T33" fmla="*/ T32 w 10"/>
                  <a:gd name="T34" fmla="+- 0 3028 3028"/>
                  <a:gd name="T35" fmla="*/ 3028 h 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0" h="15">
                    <a:moveTo>
                      <a:pt x="9" y="0"/>
                    </a:moveTo>
                    <a:lnTo>
                      <a:pt x="3" y="0"/>
                    </a:lnTo>
                    <a:lnTo>
                      <a:pt x="3" y="11"/>
                    </a:lnTo>
                    <a:lnTo>
                      <a:pt x="1" y="13"/>
                    </a:lnTo>
                    <a:lnTo>
                      <a:pt x="0" y="13"/>
                    </a:lnTo>
                    <a:lnTo>
                      <a:pt x="0" y="14"/>
                    </a:lnTo>
                    <a:lnTo>
                      <a:pt x="1" y="15"/>
                    </a:lnTo>
                    <a:lnTo>
                      <a:pt x="9" y="15"/>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25" name="Group 281"/>
            <p:cNvGrpSpPr>
              <a:grpSpLocks/>
            </p:cNvGrpSpPr>
            <p:nvPr/>
          </p:nvGrpSpPr>
          <p:grpSpPr bwMode="auto">
            <a:xfrm>
              <a:off x="7993" y="3028"/>
              <a:ext cx="3" cy="13"/>
              <a:chOff x="7993" y="3028"/>
              <a:chExt cx="3" cy="13"/>
            </a:xfrm>
          </p:grpSpPr>
          <p:sp>
            <p:nvSpPr>
              <p:cNvPr id="37712" name="Freeform 283"/>
              <p:cNvSpPr>
                <a:spLocks/>
              </p:cNvSpPr>
              <p:nvPr/>
            </p:nvSpPr>
            <p:spPr bwMode="auto">
              <a:xfrm>
                <a:off x="7993" y="3028"/>
                <a:ext cx="3" cy="13"/>
              </a:xfrm>
              <a:custGeom>
                <a:avLst/>
                <a:gdLst>
                  <a:gd name="T0" fmla="+- 0 7996 7993"/>
                  <a:gd name="T1" fmla="*/ T0 w 3"/>
                  <a:gd name="T2" fmla="+- 0 3028 3028"/>
                  <a:gd name="T3" fmla="*/ 3028 h 13"/>
                  <a:gd name="T4" fmla="+- 0 7993 7993"/>
                  <a:gd name="T5" fmla="*/ T4 w 3"/>
                  <a:gd name="T6" fmla="+- 0 3028 3028"/>
                  <a:gd name="T7" fmla="*/ 3028 h 13"/>
                  <a:gd name="T8" fmla="+- 0 7993 7993"/>
                  <a:gd name="T9" fmla="*/ T8 w 3"/>
                  <a:gd name="T10" fmla="+- 0 3041 3028"/>
                  <a:gd name="T11" fmla="*/ 3041 h 13"/>
                  <a:gd name="T12" fmla="+- 0 7994 7993"/>
                  <a:gd name="T13" fmla="*/ T12 w 3"/>
                  <a:gd name="T14" fmla="+- 0 3041 3028"/>
                  <a:gd name="T15" fmla="*/ 3041 h 13"/>
                  <a:gd name="T16" fmla="+- 0 7996 7993"/>
                  <a:gd name="T17" fmla="*/ T16 w 3"/>
                  <a:gd name="T18" fmla="+- 0 3039 3028"/>
                  <a:gd name="T19" fmla="*/ 3039 h 13"/>
                  <a:gd name="T20" fmla="+- 0 7996 7993"/>
                  <a:gd name="T21" fmla="*/ T20 w 3"/>
                  <a:gd name="T22" fmla="+- 0 3028 3028"/>
                  <a:gd name="T23" fmla="*/ 3028 h 13"/>
                </a:gdLst>
                <a:ahLst/>
                <a:cxnLst>
                  <a:cxn ang="0">
                    <a:pos x="T1" y="T3"/>
                  </a:cxn>
                  <a:cxn ang="0">
                    <a:pos x="T5" y="T7"/>
                  </a:cxn>
                  <a:cxn ang="0">
                    <a:pos x="T9" y="T11"/>
                  </a:cxn>
                  <a:cxn ang="0">
                    <a:pos x="T13" y="T15"/>
                  </a:cxn>
                  <a:cxn ang="0">
                    <a:pos x="T17" y="T19"/>
                  </a:cxn>
                  <a:cxn ang="0">
                    <a:pos x="T21" y="T23"/>
                  </a:cxn>
                </a:cxnLst>
                <a:rect l="0" t="0" r="r" b="b"/>
                <a:pathLst>
                  <a:path w="3" h="13">
                    <a:moveTo>
                      <a:pt x="3" y="0"/>
                    </a:moveTo>
                    <a:lnTo>
                      <a:pt x="0" y="0"/>
                    </a:lnTo>
                    <a:lnTo>
                      <a:pt x="0" y="13"/>
                    </a:lnTo>
                    <a:lnTo>
                      <a:pt x="1" y="13"/>
                    </a:lnTo>
                    <a:lnTo>
                      <a:pt x="3" y="11"/>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13" name="Picture 282"/>
              <p:cNvPicPr>
                <a:picLocks noChangeAspect="1" noChangeArrowheads="1"/>
              </p:cNvPicPr>
              <p:nvPr/>
            </p:nvPicPr>
            <p:blipFill>
              <a:blip r:embed="rId92" cstate="print">
                <a:extLst>
                  <a:ext uri="{28A0092B-C50C-407E-A947-70E740481C1C}">
                    <a14:useLocalDpi xmlns:a14="http://schemas.microsoft.com/office/drawing/2010/main" val="0"/>
                  </a:ext>
                </a:extLst>
              </a:blip>
              <a:srcRect/>
              <a:stretch>
                <a:fillRect/>
              </a:stretch>
            </p:blipFill>
            <p:spPr bwMode="auto">
              <a:xfrm>
                <a:off x="7986" y="2933"/>
                <a:ext cx="15" cy="9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26" name="Group 278"/>
            <p:cNvGrpSpPr>
              <a:grpSpLocks/>
            </p:cNvGrpSpPr>
            <p:nvPr/>
          </p:nvGrpSpPr>
          <p:grpSpPr bwMode="auto">
            <a:xfrm>
              <a:off x="7986" y="3027"/>
              <a:ext cx="16" cy="2"/>
              <a:chOff x="7986" y="3027"/>
              <a:chExt cx="16" cy="2"/>
            </a:xfrm>
          </p:grpSpPr>
          <p:sp>
            <p:nvSpPr>
              <p:cNvPr id="37710" name="Freeform 280"/>
              <p:cNvSpPr>
                <a:spLocks/>
              </p:cNvSpPr>
              <p:nvPr/>
            </p:nvSpPr>
            <p:spPr bwMode="auto">
              <a:xfrm>
                <a:off x="7986" y="3027"/>
                <a:ext cx="16" cy="2"/>
              </a:xfrm>
              <a:custGeom>
                <a:avLst/>
                <a:gdLst>
                  <a:gd name="T0" fmla="+- 0 7986 7986"/>
                  <a:gd name="T1" fmla="*/ T0 w 16"/>
                  <a:gd name="T2" fmla="+- 0 8002 7986"/>
                  <a:gd name="T3" fmla="*/ T2 w 16"/>
                </a:gdLst>
                <a:ahLst/>
                <a:cxnLst>
                  <a:cxn ang="0">
                    <a:pos x="T1" y="0"/>
                  </a:cxn>
                  <a:cxn ang="0">
                    <a:pos x="T3" y="0"/>
                  </a:cxn>
                </a:cxnLst>
                <a:rect l="0" t="0" r="r" b="b"/>
                <a:pathLst>
                  <a:path w="16">
                    <a:moveTo>
                      <a:pt x="0" y="0"/>
                    </a:moveTo>
                    <a:lnTo>
                      <a:pt x="16" y="0"/>
                    </a:lnTo>
                  </a:path>
                </a:pathLst>
              </a:custGeom>
              <a:noFill/>
              <a:ln w="1638">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711" name="Picture 279"/>
              <p:cNvPicPr>
                <a:picLocks noChangeAspect="1" noChangeArrowheads="1"/>
              </p:cNvPicPr>
              <p:nvPr/>
            </p:nvPicPr>
            <p:blipFill>
              <a:blip r:embed="rId93" cstate="print">
                <a:extLst>
                  <a:ext uri="{28A0092B-C50C-407E-A947-70E740481C1C}">
                    <a14:useLocalDpi xmlns:a14="http://schemas.microsoft.com/office/drawing/2010/main" val="0"/>
                  </a:ext>
                </a:extLst>
              </a:blip>
              <a:srcRect/>
              <a:stretch>
                <a:fillRect/>
              </a:stretch>
            </p:blipFill>
            <p:spPr bwMode="auto">
              <a:xfrm>
                <a:off x="7986" y="2383"/>
                <a:ext cx="15" cy="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27" name="Group 276"/>
            <p:cNvGrpSpPr>
              <a:grpSpLocks/>
            </p:cNvGrpSpPr>
            <p:nvPr/>
          </p:nvGrpSpPr>
          <p:grpSpPr bwMode="auto">
            <a:xfrm>
              <a:off x="7990" y="2379"/>
              <a:ext cx="8" cy="2"/>
              <a:chOff x="7990" y="2379"/>
              <a:chExt cx="8" cy="2"/>
            </a:xfrm>
          </p:grpSpPr>
          <p:sp>
            <p:nvSpPr>
              <p:cNvPr id="37709" name="Freeform 277"/>
              <p:cNvSpPr>
                <a:spLocks/>
              </p:cNvSpPr>
              <p:nvPr/>
            </p:nvSpPr>
            <p:spPr bwMode="auto">
              <a:xfrm>
                <a:off x="7990" y="2379"/>
                <a:ext cx="8" cy="2"/>
              </a:xfrm>
              <a:custGeom>
                <a:avLst/>
                <a:gdLst>
                  <a:gd name="T0" fmla="+- 0 7996 7990"/>
                  <a:gd name="T1" fmla="*/ T0 w 8"/>
                  <a:gd name="T2" fmla="+- 0 2379 2379"/>
                  <a:gd name="T3" fmla="*/ 2379 h 1"/>
                  <a:gd name="T4" fmla="+- 0 7993 7990"/>
                  <a:gd name="T5" fmla="*/ T4 w 8"/>
                  <a:gd name="T6" fmla="+- 0 2379 2379"/>
                  <a:gd name="T7" fmla="*/ 2379 h 1"/>
                  <a:gd name="T8" fmla="+- 0 7992 7990"/>
                  <a:gd name="T9" fmla="*/ T8 w 8"/>
                  <a:gd name="T10" fmla="+- 0 2379 2379"/>
                  <a:gd name="T11" fmla="*/ 2379 h 1"/>
                  <a:gd name="T12" fmla="+- 0 7990 7990"/>
                  <a:gd name="T13" fmla="*/ T12 w 8"/>
                  <a:gd name="T14" fmla="+- 0 2380 2379"/>
                  <a:gd name="T15" fmla="*/ 2380 h 1"/>
                  <a:gd name="T16" fmla="+- 0 7998 7990"/>
                  <a:gd name="T17" fmla="*/ T16 w 8"/>
                  <a:gd name="T18" fmla="+- 0 2380 2379"/>
                  <a:gd name="T19" fmla="*/ 2380 h 1"/>
                  <a:gd name="T20" fmla="+- 0 7997 7990"/>
                  <a:gd name="T21" fmla="*/ T20 w 8"/>
                  <a:gd name="T22" fmla="+- 0 2379 2379"/>
                  <a:gd name="T23" fmla="*/ 2379 h 1"/>
                  <a:gd name="T24" fmla="+- 0 7996 7990"/>
                  <a:gd name="T25" fmla="*/ T24 w 8"/>
                  <a:gd name="T26" fmla="+- 0 2379 2379"/>
                  <a:gd name="T27" fmla="*/ 2379 h 1"/>
                </a:gdLst>
                <a:ahLst/>
                <a:cxnLst>
                  <a:cxn ang="0">
                    <a:pos x="T1" y="T3"/>
                  </a:cxn>
                  <a:cxn ang="0">
                    <a:pos x="T5" y="T7"/>
                  </a:cxn>
                  <a:cxn ang="0">
                    <a:pos x="T9" y="T11"/>
                  </a:cxn>
                  <a:cxn ang="0">
                    <a:pos x="T13" y="T15"/>
                  </a:cxn>
                  <a:cxn ang="0">
                    <a:pos x="T17" y="T19"/>
                  </a:cxn>
                  <a:cxn ang="0">
                    <a:pos x="T21" y="T23"/>
                  </a:cxn>
                  <a:cxn ang="0">
                    <a:pos x="T25" y="T27"/>
                  </a:cxn>
                </a:cxnLst>
                <a:rect l="0" t="0" r="r" b="b"/>
                <a:pathLst>
                  <a:path w="8" h="1">
                    <a:moveTo>
                      <a:pt x="6" y="0"/>
                    </a:moveTo>
                    <a:lnTo>
                      <a:pt x="3" y="0"/>
                    </a:lnTo>
                    <a:lnTo>
                      <a:pt x="2" y="0"/>
                    </a:lnTo>
                    <a:lnTo>
                      <a:pt x="0" y="1"/>
                    </a:lnTo>
                    <a:lnTo>
                      <a:pt x="8" y="1"/>
                    </a:lnTo>
                    <a:lnTo>
                      <a:pt x="7" y="0"/>
                    </a:lnTo>
                    <a:lnTo>
                      <a:pt x="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28" name="Group 274"/>
            <p:cNvGrpSpPr>
              <a:grpSpLocks/>
            </p:cNvGrpSpPr>
            <p:nvPr/>
          </p:nvGrpSpPr>
          <p:grpSpPr bwMode="auto">
            <a:xfrm>
              <a:off x="7988" y="2380"/>
              <a:ext cx="14" cy="3"/>
              <a:chOff x="7988" y="2380"/>
              <a:chExt cx="14" cy="3"/>
            </a:xfrm>
          </p:grpSpPr>
          <p:sp>
            <p:nvSpPr>
              <p:cNvPr id="37708" name="Freeform 275"/>
              <p:cNvSpPr>
                <a:spLocks/>
              </p:cNvSpPr>
              <p:nvPr/>
            </p:nvSpPr>
            <p:spPr bwMode="auto">
              <a:xfrm>
                <a:off x="7988" y="2380"/>
                <a:ext cx="14" cy="3"/>
              </a:xfrm>
              <a:custGeom>
                <a:avLst/>
                <a:gdLst>
                  <a:gd name="T0" fmla="+- 0 7998 7988"/>
                  <a:gd name="T1" fmla="*/ T0 w 14"/>
                  <a:gd name="T2" fmla="+- 0 2380 2380"/>
                  <a:gd name="T3" fmla="*/ 2380 h 3"/>
                  <a:gd name="T4" fmla="+- 0 7990 7988"/>
                  <a:gd name="T5" fmla="*/ T4 w 14"/>
                  <a:gd name="T6" fmla="+- 0 2380 2380"/>
                  <a:gd name="T7" fmla="*/ 2380 h 3"/>
                  <a:gd name="T8" fmla="+- 0 7989 7988"/>
                  <a:gd name="T9" fmla="*/ T8 w 14"/>
                  <a:gd name="T10" fmla="+- 0 2381 2380"/>
                  <a:gd name="T11" fmla="*/ 2381 h 3"/>
                  <a:gd name="T12" fmla="+- 0 7988 7988"/>
                  <a:gd name="T13" fmla="*/ T12 w 14"/>
                  <a:gd name="T14" fmla="+- 0 2381 2380"/>
                  <a:gd name="T15" fmla="*/ 2381 h 3"/>
                  <a:gd name="T16" fmla="+- 0 7988 7988"/>
                  <a:gd name="T17" fmla="*/ T16 w 14"/>
                  <a:gd name="T18" fmla="+- 0 2383 2380"/>
                  <a:gd name="T19" fmla="*/ 2383 h 3"/>
                  <a:gd name="T20" fmla="+- 0 8001 7988"/>
                  <a:gd name="T21" fmla="*/ T20 w 14"/>
                  <a:gd name="T22" fmla="+- 0 2383 2380"/>
                  <a:gd name="T23" fmla="*/ 2383 h 3"/>
                  <a:gd name="T24" fmla="+- 0 8000 7988"/>
                  <a:gd name="T25" fmla="*/ T24 w 14"/>
                  <a:gd name="T26" fmla="+- 0 2381 2380"/>
                  <a:gd name="T27" fmla="*/ 2381 h 3"/>
                  <a:gd name="T28" fmla="+- 0 7999 7988"/>
                  <a:gd name="T29" fmla="*/ T28 w 14"/>
                  <a:gd name="T30" fmla="+- 0 2381 2380"/>
                  <a:gd name="T31" fmla="*/ 2381 h 3"/>
                  <a:gd name="T32" fmla="+- 0 7998 7988"/>
                  <a:gd name="T33" fmla="*/ T32 w 14"/>
                  <a:gd name="T34" fmla="+- 0 2380 2380"/>
                  <a:gd name="T35" fmla="*/ 2380 h 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4" h="3">
                    <a:moveTo>
                      <a:pt x="10" y="0"/>
                    </a:moveTo>
                    <a:lnTo>
                      <a:pt x="2" y="0"/>
                    </a:lnTo>
                    <a:lnTo>
                      <a:pt x="1" y="1"/>
                    </a:lnTo>
                    <a:lnTo>
                      <a:pt x="0" y="1"/>
                    </a:lnTo>
                    <a:lnTo>
                      <a:pt x="0" y="3"/>
                    </a:lnTo>
                    <a:lnTo>
                      <a:pt x="13" y="3"/>
                    </a:lnTo>
                    <a:lnTo>
                      <a:pt x="12" y="1"/>
                    </a:lnTo>
                    <a:lnTo>
                      <a:pt x="11" y="1"/>
                    </a:lnTo>
                    <a:lnTo>
                      <a:pt x="1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29" name="Group 271"/>
            <p:cNvGrpSpPr>
              <a:grpSpLocks/>
            </p:cNvGrpSpPr>
            <p:nvPr/>
          </p:nvGrpSpPr>
          <p:grpSpPr bwMode="auto">
            <a:xfrm>
              <a:off x="7994" y="1825"/>
              <a:ext cx="2" cy="492"/>
              <a:chOff x="7994" y="1825"/>
              <a:chExt cx="2" cy="492"/>
            </a:xfrm>
          </p:grpSpPr>
          <p:sp>
            <p:nvSpPr>
              <p:cNvPr id="37706" name="Freeform 273"/>
              <p:cNvSpPr>
                <a:spLocks/>
              </p:cNvSpPr>
              <p:nvPr/>
            </p:nvSpPr>
            <p:spPr bwMode="auto">
              <a:xfrm>
                <a:off x="7994" y="1825"/>
                <a:ext cx="2" cy="492"/>
              </a:xfrm>
              <a:custGeom>
                <a:avLst/>
                <a:gdLst>
                  <a:gd name="T0" fmla="+- 0 1825 1825"/>
                  <a:gd name="T1" fmla="*/ 1825 h 492"/>
                  <a:gd name="T2" fmla="+- 0 2317 1825"/>
                  <a:gd name="T3" fmla="*/ 2317 h 492"/>
                </a:gdLst>
                <a:ahLst/>
                <a:cxnLst>
                  <a:cxn ang="0">
                    <a:pos x="0" y="T1"/>
                  </a:cxn>
                  <a:cxn ang="0">
                    <a:pos x="0" y="T3"/>
                  </a:cxn>
                </a:cxnLst>
                <a:rect l="0" t="0" r="r" b="b"/>
                <a:pathLst>
                  <a:path h="492">
                    <a:moveTo>
                      <a:pt x="0" y="0"/>
                    </a:moveTo>
                    <a:lnTo>
                      <a:pt x="0" y="492"/>
                    </a:lnTo>
                  </a:path>
                </a:pathLst>
              </a:custGeom>
              <a:noFill/>
              <a:ln w="9677">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707" name="Picture 272"/>
              <p:cNvPicPr>
                <a:picLocks noChangeAspect="1" noChangeArrowheads="1"/>
              </p:cNvPicPr>
              <p:nvPr/>
            </p:nvPicPr>
            <p:blipFill>
              <a:blip r:embed="rId94" cstate="print">
                <a:extLst>
                  <a:ext uri="{28A0092B-C50C-407E-A947-70E740481C1C}">
                    <a14:useLocalDpi xmlns:a14="http://schemas.microsoft.com/office/drawing/2010/main" val="0"/>
                  </a:ext>
                </a:extLst>
              </a:blip>
              <a:srcRect/>
              <a:stretch>
                <a:fillRect/>
              </a:stretch>
            </p:blipFill>
            <p:spPr bwMode="auto">
              <a:xfrm>
                <a:off x="7986" y="1271"/>
                <a:ext cx="15" cy="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30" name="Group 268"/>
            <p:cNvGrpSpPr>
              <a:grpSpLocks/>
            </p:cNvGrpSpPr>
            <p:nvPr/>
          </p:nvGrpSpPr>
          <p:grpSpPr bwMode="auto">
            <a:xfrm>
              <a:off x="7986" y="1086"/>
              <a:ext cx="16" cy="29"/>
              <a:chOff x="7986" y="1086"/>
              <a:chExt cx="16" cy="29"/>
            </a:xfrm>
          </p:grpSpPr>
          <p:sp>
            <p:nvSpPr>
              <p:cNvPr id="37704" name="Freeform 270"/>
              <p:cNvSpPr>
                <a:spLocks/>
              </p:cNvSpPr>
              <p:nvPr/>
            </p:nvSpPr>
            <p:spPr bwMode="auto">
              <a:xfrm>
                <a:off x="7986" y="1086"/>
                <a:ext cx="16" cy="29"/>
              </a:xfrm>
              <a:custGeom>
                <a:avLst/>
                <a:gdLst>
                  <a:gd name="T0" fmla="+- 0 7998 7986"/>
                  <a:gd name="T1" fmla="*/ T0 w 16"/>
                  <a:gd name="T2" fmla="+- 0 1086 1086"/>
                  <a:gd name="T3" fmla="*/ 1086 h 29"/>
                  <a:gd name="T4" fmla="+- 0 7990 7986"/>
                  <a:gd name="T5" fmla="*/ T4 w 16"/>
                  <a:gd name="T6" fmla="+- 0 1086 1086"/>
                  <a:gd name="T7" fmla="*/ 1086 h 29"/>
                  <a:gd name="T8" fmla="+- 0 7986 7986"/>
                  <a:gd name="T9" fmla="*/ T8 w 16"/>
                  <a:gd name="T10" fmla="+- 0 1089 1086"/>
                  <a:gd name="T11" fmla="*/ 1089 h 29"/>
                  <a:gd name="T12" fmla="+- 0 7986 7986"/>
                  <a:gd name="T13" fmla="*/ T12 w 16"/>
                  <a:gd name="T14" fmla="+- 0 1115 1086"/>
                  <a:gd name="T15" fmla="*/ 1115 h 29"/>
                  <a:gd name="T16" fmla="+- 0 8002 7986"/>
                  <a:gd name="T17" fmla="*/ T16 w 16"/>
                  <a:gd name="T18" fmla="+- 0 1115 1086"/>
                  <a:gd name="T19" fmla="*/ 1115 h 29"/>
                  <a:gd name="T20" fmla="+- 0 8002 7986"/>
                  <a:gd name="T21" fmla="*/ T20 w 16"/>
                  <a:gd name="T22" fmla="+- 0 1089 1086"/>
                  <a:gd name="T23" fmla="*/ 1089 h 29"/>
                  <a:gd name="T24" fmla="+- 0 7998 7986"/>
                  <a:gd name="T25" fmla="*/ T24 w 16"/>
                  <a:gd name="T26" fmla="+- 0 1086 1086"/>
                  <a:gd name="T27" fmla="*/ 1086 h 29"/>
                </a:gdLst>
                <a:ahLst/>
                <a:cxnLst>
                  <a:cxn ang="0">
                    <a:pos x="T1" y="T3"/>
                  </a:cxn>
                  <a:cxn ang="0">
                    <a:pos x="T5" y="T7"/>
                  </a:cxn>
                  <a:cxn ang="0">
                    <a:pos x="T9" y="T11"/>
                  </a:cxn>
                  <a:cxn ang="0">
                    <a:pos x="T13" y="T15"/>
                  </a:cxn>
                  <a:cxn ang="0">
                    <a:pos x="T17" y="T19"/>
                  </a:cxn>
                  <a:cxn ang="0">
                    <a:pos x="T21" y="T23"/>
                  </a:cxn>
                  <a:cxn ang="0">
                    <a:pos x="T25" y="T27"/>
                  </a:cxn>
                </a:cxnLst>
                <a:rect l="0" t="0" r="r" b="b"/>
                <a:pathLst>
                  <a:path w="16" h="29">
                    <a:moveTo>
                      <a:pt x="12" y="0"/>
                    </a:moveTo>
                    <a:lnTo>
                      <a:pt x="4" y="0"/>
                    </a:lnTo>
                    <a:lnTo>
                      <a:pt x="0" y="3"/>
                    </a:lnTo>
                    <a:lnTo>
                      <a:pt x="0" y="29"/>
                    </a:lnTo>
                    <a:lnTo>
                      <a:pt x="16" y="29"/>
                    </a:lnTo>
                    <a:lnTo>
                      <a:pt x="16" y="3"/>
                    </a:lnTo>
                    <a:lnTo>
                      <a:pt x="1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05" name="Picture 269"/>
              <p:cNvPicPr>
                <a:picLocks noChangeAspect="1" noChangeArrowheads="1"/>
              </p:cNvPicPr>
              <p:nvPr/>
            </p:nvPicPr>
            <p:blipFill>
              <a:blip r:embed="rId95" cstate="print">
                <a:extLst>
                  <a:ext uri="{28A0092B-C50C-407E-A947-70E740481C1C}">
                    <a14:useLocalDpi xmlns:a14="http://schemas.microsoft.com/office/drawing/2010/main" val="0"/>
                  </a:ext>
                </a:extLst>
              </a:blip>
              <a:srcRect/>
              <a:stretch>
                <a:fillRect/>
              </a:stretch>
            </p:blipFill>
            <p:spPr bwMode="auto">
              <a:xfrm>
                <a:off x="7986" y="1118"/>
                <a:ext cx="15" cy="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31" name="Group 266"/>
            <p:cNvGrpSpPr>
              <a:grpSpLocks/>
            </p:cNvGrpSpPr>
            <p:nvPr/>
          </p:nvGrpSpPr>
          <p:grpSpPr bwMode="auto">
            <a:xfrm>
              <a:off x="7986" y="1116"/>
              <a:ext cx="16" cy="2"/>
              <a:chOff x="7986" y="1116"/>
              <a:chExt cx="16" cy="2"/>
            </a:xfrm>
          </p:grpSpPr>
          <p:sp>
            <p:nvSpPr>
              <p:cNvPr id="37703" name="Freeform 267"/>
              <p:cNvSpPr>
                <a:spLocks/>
              </p:cNvSpPr>
              <p:nvPr/>
            </p:nvSpPr>
            <p:spPr bwMode="auto">
              <a:xfrm>
                <a:off x="7986" y="1116"/>
                <a:ext cx="16" cy="2"/>
              </a:xfrm>
              <a:custGeom>
                <a:avLst/>
                <a:gdLst>
                  <a:gd name="T0" fmla="+- 0 7986 7986"/>
                  <a:gd name="T1" fmla="*/ T0 w 16"/>
                  <a:gd name="T2" fmla="+- 0 8002 7986"/>
                  <a:gd name="T3" fmla="*/ T2 w 16"/>
                </a:gdLst>
                <a:ahLst/>
                <a:cxnLst>
                  <a:cxn ang="0">
                    <a:pos x="T1" y="0"/>
                  </a:cxn>
                  <a:cxn ang="0">
                    <a:pos x="T3" y="0"/>
                  </a:cxn>
                </a:cxnLst>
                <a:rect l="0" t="0" r="r" b="b"/>
                <a:pathLst>
                  <a:path w="16">
                    <a:moveTo>
                      <a:pt x="0" y="0"/>
                    </a:moveTo>
                    <a:lnTo>
                      <a:pt x="16" y="0"/>
                    </a:lnTo>
                  </a:path>
                </a:pathLst>
              </a:custGeom>
              <a:noFill/>
              <a:ln w="1629">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32" name="Group 264"/>
            <p:cNvGrpSpPr>
              <a:grpSpLocks/>
            </p:cNvGrpSpPr>
            <p:nvPr/>
          </p:nvGrpSpPr>
          <p:grpSpPr bwMode="auto">
            <a:xfrm>
              <a:off x="7994" y="717"/>
              <a:ext cx="2" cy="308"/>
              <a:chOff x="7994" y="717"/>
              <a:chExt cx="2" cy="308"/>
            </a:xfrm>
          </p:grpSpPr>
          <p:sp>
            <p:nvSpPr>
              <p:cNvPr id="37702" name="Freeform 265"/>
              <p:cNvSpPr>
                <a:spLocks/>
              </p:cNvSpPr>
              <p:nvPr/>
            </p:nvSpPr>
            <p:spPr bwMode="auto">
              <a:xfrm>
                <a:off x="7994" y="717"/>
                <a:ext cx="2" cy="308"/>
              </a:xfrm>
              <a:custGeom>
                <a:avLst/>
                <a:gdLst>
                  <a:gd name="T0" fmla="+- 0 717 717"/>
                  <a:gd name="T1" fmla="*/ 717 h 308"/>
                  <a:gd name="T2" fmla="+- 0 1024 717"/>
                  <a:gd name="T3" fmla="*/ 1024 h 308"/>
                </a:gdLst>
                <a:ahLst/>
                <a:cxnLst>
                  <a:cxn ang="0">
                    <a:pos x="0" y="T1"/>
                  </a:cxn>
                  <a:cxn ang="0">
                    <a:pos x="0" y="T3"/>
                  </a:cxn>
                </a:cxnLst>
                <a:rect l="0" t="0" r="r" b="b"/>
                <a:pathLst>
                  <a:path h="308">
                    <a:moveTo>
                      <a:pt x="0" y="0"/>
                    </a:moveTo>
                    <a:lnTo>
                      <a:pt x="0" y="307"/>
                    </a:lnTo>
                  </a:path>
                </a:pathLst>
              </a:custGeom>
              <a:noFill/>
              <a:ln w="9677">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33" name="Group 262"/>
            <p:cNvGrpSpPr>
              <a:grpSpLocks/>
            </p:cNvGrpSpPr>
            <p:nvPr/>
          </p:nvGrpSpPr>
          <p:grpSpPr bwMode="auto">
            <a:xfrm>
              <a:off x="7986" y="814"/>
              <a:ext cx="9" cy="6"/>
              <a:chOff x="7986" y="814"/>
              <a:chExt cx="9" cy="6"/>
            </a:xfrm>
          </p:grpSpPr>
          <p:sp>
            <p:nvSpPr>
              <p:cNvPr id="37701" name="Freeform 263"/>
              <p:cNvSpPr>
                <a:spLocks/>
              </p:cNvSpPr>
              <p:nvPr/>
            </p:nvSpPr>
            <p:spPr bwMode="auto">
              <a:xfrm>
                <a:off x="7986" y="814"/>
                <a:ext cx="9" cy="6"/>
              </a:xfrm>
              <a:custGeom>
                <a:avLst/>
                <a:gdLst>
                  <a:gd name="T0" fmla="+- 0 7986 7986"/>
                  <a:gd name="T1" fmla="*/ T0 w 9"/>
                  <a:gd name="T2" fmla="+- 0 814 814"/>
                  <a:gd name="T3" fmla="*/ 814 h 6"/>
                  <a:gd name="T4" fmla="+- 0 7986 7986"/>
                  <a:gd name="T5" fmla="*/ T4 w 9"/>
                  <a:gd name="T6" fmla="+- 0 820 814"/>
                  <a:gd name="T7" fmla="*/ 820 h 6"/>
                  <a:gd name="T8" fmla="+- 0 7995 7986"/>
                  <a:gd name="T9" fmla="*/ T8 w 9"/>
                  <a:gd name="T10" fmla="+- 0 817 814"/>
                  <a:gd name="T11" fmla="*/ 817 h 6"/>
                  <a:gd name="T12" fmla="+- 0 7986 7986"/>
                  <a:gd name="T13" fmla="*/ T12 w 9"/>
                  <a:gd name="T14" fmla="+- 0 814 814"/>
                  <a:gd name="T15" fmla="*/ 814 h 6"/>
                </a:gdLst>
                <a:ahLst/>
                <a:cxnLst>
                  <a:cxn ang="0">
                    <a:pos x="T1" y="T3"/>
                  </a:cxn>
                  <a:cxn ang="0">
                    <a:pos x="T5" y="T7"/>
                  </a:cxn>
                  <a:cxn ang="0">
                    <a:pos x="T9" y="T11"/>
                  </a:cxn>
                  <a:cxn ang="0">
                    <a:pos x="T13" y="T15"/>
                  </a:cxn>
                </a:cxnLst>
                <a:rect l="0" t="0" r="r" b="b"/>
                <a:pathLst>
                  <a:path w="9" h="6">
                    <a:moveTo>
                      <a:pt x="0" y="0"/>
                    </a:moveTo>
                    <a:lnTo>
                      <a:pt x="0" y="6"/>
                    </a:lnTo>
                    <a:lnTo>
                      <a:pt x="9" y="3"/>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34" name="Group 260"/>
            <p:cNvGrpSpPr>
              <a:grpSpLocks/>
            </p:cNvGrpSpPr>
            <p:nvPr/>
          </p:nvGrpSpPr>
          <p:grpSpPr bwMode="auto">
            <a:xfrm>
              <a:off x="7980" y="702"/>
              <a:ext cx="2" cy="4142"/>
              <a:chOff x="7980" y="702"/>
              <a:chExt cx="2" cy="4142"/>
            </a:xfrm>
          </p:grpSpPr>
          <p:sp>
            <p:nvSpPr>
              <p:cNvPr id="37700" name="Freeform 261"/>
              <p:cNvSpPr>
                <a:spLocks/>
              </p:cNvSpPr>
              <p:nvPr/>
            </p:nvSpPr>
            <p:spPr bwMode="auto">
              <a:xfrm>
                <a:off x="7980" y="702"/>
                <a:ext cx="2" cy="4142"/>
              </a:xfrm>
              <a:custGeom>
                <a:avLst/>
                <a:gdLst>
                  <a:gd name="T0" fmla="+- 0 702 702"/>
                  <a:gd name="T1" fmla="*/ 702 h 4142"/>
                  <a:gd name="T2" fmla="+- 0 4843 702"/>
                  <a:gd name="T3" fmla="*/ 4843 h 4142"/>
                </a:gdLst>
                <a:ahLst/>
                <a:cxnLst>
                  <a:cxn ang="0">
                    <a:pos x="0" y="T1"/>
                  </a:cxn>
                  <a:cxn ang="0">
                    <a:pos x="0" y="T3"/>
                  </a:cxn>
                </a:cxnLst>
                <a:rect l="0" t="0" r="r" b="b"/>
                <a:pathLst>
                  <a:path h="4142">
                    <a:moveTo>
                      <a:pt x="0" y="0"/>
                    </a:moveTo>
                    <a:lnTo>
                      <a:pt x="0" y="4141"/>
                    </a:lnTo>
                  </a:path>
                </a:pathLst>
              </a:custGeom>
              <a:noFill/>
              <a:ln w="9779">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35" name="Group 124"/>
            <p:cNvGrpSpPr>
              <a:grpSpLocks/>
            </p:cNvGrpSpPr>
            <p:nvPr/>
          </p:nvGrpSpPr>
          <p:grpSpPr bwMode="auto">
            <a:xfrm>
              <a:off x="475" y="1071"/>
              <a:ext cx="9466" cy="4026"/>
              <a:chOff x="475" y="1071"/>
              <a:chExt cx="9466" cy="4026"/>
            </a:xfrm>
          </p:grpSpPr>
          <p:sp>
            <p:nvSpPr>
              <p:cNvPr id="37565" name="Freeform 259"/>
              <p:cNvSpPr>
                <a:spLocks/>
              </p:cNvSpPr>
              <p:nvPr/>
            </p:nvSpPr>
            <p:spPr bwMode="auto">
              <a:xfrm>
                <a:off x="475" y="2179"/>
                <a:ext cx="9437" cy="2665"/>
              </a:xfrm>
              <a:custGeom>
                <a:avLst/>
                <a:gdLst>
                  <a:gd name="T0" fmla="+- 0 779 475"/>
                  <a:gd name="T1" fmla="*/ T0 w 9437"/>
                  <a:gd name="T2" fmla="+- 0 4828 2179"/>
                  <a:gd name="T3" fmla="*/ 4828 h 2665"/>
                  <a:gd name="T4" fmla="+- 0 663 475"/>
                  <a:gd name="T5" fmla="*/ T4 w 9437"/>
                  <a:gd name="T6" fmla="+- 0 4828 2179"/>
                  <a:gd name="T7" fmla="*/ 4828 h 2665"/>
                  <a:gd name="T8" fmla="+- 0 660 475"/>
                  <a:gd name="T9" fmla="*/ T8 w 9437"/>
                  <a:gd name="T10" fmla="+- 0 4831 2179"/>
                  <a:gd name="T11" fmla="*/ 4831 h 2665"/>
                  <a:gd name="T12" fmla="+- 0 660 475"/>
                  <a:gd name="T13" fmla="*/ T12 w 9437"/>
                  <a:gd name="T14" fmla="+- 0 4840 2179"/>
                  <a:gd name="T15" fmla="*/ 4840 h 2665"/>
                  <a:gd name="T16" fmla="+- 0 663 475"/>
                  <a:gd name="T17" fmla="*/ T16 w 9437"/>
                  <a:gd name="T18" fmla="+- 0 4843 2179"/>
                  <a:gd name="T19" fmla="*/ 4843 h 2665"/>
                  <a:gd name="T20" fmla="+- 0 779 475"/>
                  <a:gd name="T21" fmla="*/ T20 w 9437"/>
                  <a:gd name="T22" fmla="+- 0 4843 2179"/>
                  <a:gd name="T23" fmla="*/ 4843 h 2665"/>
                  <a:gd name="T24" fmla="+- 0 783 475"/>
                  <a:gd name="T25" fmla="*/ T24 w 9437"/>
                  <a:gd name="T26" fmla="+- 0 4840 2179"/>
                  <a:gd name="T27" fmla="*/ 4840 h 2665"/>
                  <a:gd name="T28" fmla="+- 0 783 475"/>
                  <a:gd name="T29" fmla="*/ T28 w 9437"/>
                  <a:gd name="T30" fmla="+- 0 4831 2179"/>
                  <a:gd name="T31" fmla="*/ 4831 h 2665"/>
                  <a:gd name="T32" fmla="+- 0 77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04" y="2649"/>
                    </a:moveTo>
                    <a:lnTo>
                      <a:pt x="188" y="2649"/>
                    </a:lnTo>
                    <a:lnTo>
                      <a:pt x="185" y="2652"/>
                    </a:lnTo>
                    <a:lnTo>
                      <a:pt x="185" y="2661"/>
                    </a:lnTo>
                    <a:lnTo>
                      <a:pt x="188" y="2664"/>
                    </a:lnTo>
                    <a:lnTo>
                      <a:pt x="304" y="2664"/>
                    </a:lnTo>
                    <a:lnTo>
                      <a:pt x="308" y="2661"/>
                    </a:lnTo>
                    <a:lnTo>
                      <a:pt x="308" y="2652"/>
                    </a:lnTo>
                    <a:lnTo>
                      <a:pt x="30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6" name="Freeform 258"/>
              <p:cNvSpPr>
                <a:spLocks/>
              </p:cNvSpPr>
              <p:nvPr/>
            </p:nvSpPr>
            <p:spPr bwMode="auto">
              <a:xfrm>
                <a:off x="475" y="2179"/>
                <a:ext cx="9437" cy="2665"/>
              </a:xfrm>
              <a:custGeom>
                <a:avLst/>
                <a:gdLst>
                  <a:gd name="T0" fmla="+- 0 964 475"/>
                  <a:gd name="T1" fmla="*/ T0 w 9437"/>
                  <a:gd name="T2" fmla="+- 0 4828 2179"/>
                  <a:gd name="T3" fmla="*/ 4828 h 2665"/>
                  <a:gd name="T4" fmla="+- 0 848 475"/>
                  <a:gd name="T5" fmla="*/ T4 w 9437"/>
                  <a:gd name="T6" fmla="+- 0 4828 2179"/>
                  <a:gd name="T7" fmla="*/ 4828 h 2665"/>
                  <a:gd name="T8" fmla="+- 0 844 475"/>
                  <a:gd name="T9" fmla="*/ T8 w 9437"/>
                  <a:gd name="T10" fmla="+- 0 4831 2179"/>
                  <a:gd name="T11" fmla="*/ 4831 h 2665"/>
                  <a:gd name="T12" fmla="+- 0 844 475"/>
                  <a:gd name="T13" fmla="*/ T12 w 9437"/>
                  <a:gd name="T14" fmla="+- 0 4840 2179"/>
                  <a:gd name="T15" fmla="*/ 4840 h 2665"/>
                  <a:gd name="T16" fmla="+- 0 848 475"/>
                  <a:gd name="T17" fmla="*/ T16 w 9437"/>
                  <a:gd name="T18" fmla="+- 0 4843 2179"/>
                  <a:gd name="T19" fmla="*/ 4843 h 2665"/>
                  <a:gd name="T20" fmla="+- 0 964 475"/>
                  <a:gd name="T21" fmla="*/ T20 w 9437"/>
                  <a:gd name="T22" fmla="+- 0 4843 2179"/>
                  <a:gd name="T23" fmla="*/ 4843 h 2665"/>
                  <a:gd name="T24" fmla="+- 0 968 475"/>
                  <a:gd name="T25" fmla="*/ T24 w 9437"/>
                  <a:gd name="T26" fmla="+- 0 4840 2179"/>
                  <a:gd name="T27" fmla="*/ 4840 h 2665"/>
                  <a:gd name="T28" fmla="+- 0 968 475"/>
                  <a:gd name="T29" fmla="*/ T28 w 9437"/>
                  <a:gd name="T30" fmla="+- 0 4831 2179"/>
                  <a:gd name="T31" fmla="*/ 4831 h 2665"/>
                  <a:gd name="T32" fmla="+- 0 96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89" y="2649"/>
                    </a:moveTo>
                    <a:lnTo>
                      <a:pt x="373" y="2649"/>
                    </a:lnTo>
                    <a:lnTo>
                      <a:pt x="369" y="2652"/>
                    </a:lnTo>
                    <a:lnTo>
                      <a:pt x="369" y="2661"/>
                    </a:lnTo>
                    <a:lnTo>
                      <a:pt x="373" y="2664"/>
                    </a:lnTo>
                    <a:lnTo>
                      <a:pt x="489" y="2664"/>
                    </a:lnTo>
                    <a:lnTo>
                      <a:pt x="493" y="2661"/>
                    </a:lnTo>
                    <a:lnTo>
                      <a:pt x="493" y="2652"/>
                    </a:lnTo>
                    <a:lnTo>
                      <a:pt x="48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7" name="Freeform 257"/>
              <p:cNvSpPr>
                <a:spLocks/>
              </p:cNvSpPr>
              <p:nvPr/>
            </p:nvSpPr>
            <p:spPr bwMode="auto">
              <a:xfrm>
                <a:off x="475" y="2179"/>
                <a:ext cx="9437" cy="2665"/>
              </a:xfrm>
              <a:custGeom>
                <a:avLst/>
                <a:gdLst>
                  <a:gd name="T0" fmla="+- 0 1149 475"/>
                  <a:gd name="T1" fmla="*/ T0 w 9437"/>
                  <a:gd name="T2" fmla="+- 0 4828 2179"/>
                  <a:gd name="T3" fmla="*/ 4828 h 2665"/>
                  <a:gd name="T4" fmla="+- 0 1033 475"/>
                  <a:gd name="T5" fmla="*/ T4 w 9437"/>
                  <a:gd name="T6" fmla="+- 0 4828 2179"/>
                  <a:gd name="T7" fmla="*/ 4828 h 2665"/>
                  <a:gd name="T8" fmla="+- 0 1029 475"/>
                  <a:gd name="T9" fmla="*/ T8 w 9437"/>
                  <a:gd name="T10" fmla="+- 0 4831 2179"/>
                  <a:gd name="T11" fmla="*/ 4831 h 2665"/>
                  <a:gd name="T12" fmla="+- 0 1029 475"/>
                  <a:gd name="T13" fmla="*/ T12 w 9437"/>
                  <a:gd name="T14" fmla="+- 0 4840 2179"/>
                  <a:gd name="T15" fmla="*/ 4840 h 2665"/>
                  <a:gd name="T16" fmla="+- 0 1033 475"/>
                  <a:gd name="T17" fmla="*/ T16 w 9437"/>
                  <a:gd name="T18" fmla="+- 0 4843 2179"/>
                  <a:gd name="T19" fmla="*/ 4843 h 2665"/>
                  <a:gd name="T20" fmla="+- 0 1149 475"/>
                  <a:gd name="T21" fmla="*/ T20 w 9437"/>
                  <a:gd name="T22" fmla="+- 0 4843 2179"/>
                  <a:gd name="T23" fmla="*/ 4843 h 2665"/>
                  <a:gd name="T24" fmla="+- 0 1152 475"/>
                  <a:gd name="T25" fmla="*/ T24 w 9437"/>
                  <a:gd name="T26" fmla="+- 0 4840 2179"/>
                  <a:gd name="T27" fmla="*/ 4840 h 2665"/>
                  <a:gd name="T28" fmla="+- 0 1152 475"/>
                  <a:gd name="T29" fmla="*/ T28 w 9437"/>
                  <a:gd name="T30" fmla="+- 0 4831 2179"/>
                  <a:gd name="T31" fmla="*/ 4831 h 2665"/>
                  <a:gd name="T32" fmla="+- 0 114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74" y="2649"/>
                    </a:moveTo>
                    <a:lnTo>
                      <a:pt x="558" y="2649"/>
                    </a:lnTo>
                    <a:lnTo>
                      <a:pt x="554" y="2652"/>
                    </a:lnTo>
                    <a:lnTo>
                      <a:pt x="554" y="2661"/>
                    </a:lnTo>
                    <a:lnTo>
                      <a:pt x="558" y="2664"/>
                    </a:lnTo>
                    <a:lnTo>
                      <a:pt x="674" y="2664"/>
                    </a:lnTo>
                    <a:lnTo>
                      <a:pt x="677" y="2661"/>
                    </a:lnTo>
                    <a:lnTo>
                      <a:pt x="677" y="2652"/>
                    </a:lnTo>
                    <a:lnTo>
                      <a:pt x="67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8" name="Freeform 256"/>
              <p:cNvSpPr>
                <a:spLocks/>
              </p:cNvSpPr>
              <p:nvPr/>
            </p:nvSpPr>
            <p:spPr bwMode="auto">
              <a:xfrm>
                <a:off x="475" y="2179"/>
                <a:ext cx="9437" cy="2665"/>
              </a:xfrm>
              <a:custGeom>
                <a:avLst/>
                <a:gdLst>
                  <a:gd name="T0" fmla="+- 0 1334 475"/>
                  <a:gd name="T1" fmla="*/ T0 w 9437"/>
                  <a:gd name="T2" fmla="+- 0 4828 2179"/>
                  <a:gd name="T3" fmla="*/ 4828 h 2665"/>
                  <a:gd name="T4" fmla="+- 0 1217 475"/>
                  <a:gd name="T5" fmla="*/ T4 w 9437"/>
                  <a:gd name="T6" fmla="+- 0 4828 2179"/>
                  <a:gd name="T7" fmla="*/ 4828 h 2665"/>
                  <a:gd name="T8" fmla="+- 0 1214 475"/>
                  <a:gd name="T9" fmla="*/ T8 w 9437"/>
                  <a:gd name="T10" fmla="+- 0 4831 2179"/>
                  <a:gd name="T11" fmla="*/ 4831 h 2665"/>
                  <a:gd name="T12" fmla="+- 0 1214 475"/>
                  <a:gd name="T13" fmla="*/ T12 w 9437"/>
                  <a:gd name="T14" fmla="+- 0 4840 2179"/>
                  <a:gd name="T15" fmla="*/ 4840 h 2665"/>
                  <a:gd name="T16" fmla="+- 0 1217 475"/>
                  <a:gd name="T17" fmla="*/ T16 w 9437"/>
                  <a:gd name="T18" fmla="+- 0 4843 2179"/>
                  <a:gd name="T19" fmla="*/ 4843 h 2665"/>
                  <a:gd name="T20" fmla="+- 0 1334 475"/>
                  <a:gd name="T21" fmla="*/ T20 w 9437"/>
                  <a:gd name="T22" fmla="+- 0 4843 2179"/>
                  <a:gd name="T23" fmla="*/ 4843 h 2665"/>
                  <a:gd name="T24" fmla="+- 0 1337 475"/>
                  <a:gd name="T25" fmla="*/ T24 w 9437"/>
                  <a:gd name="T26" fmla="+- 0 4840 2179"/>
                  <a:gd name="T27" fmla="*/ 4840 h 2665"/>
                  <a:gd name="T28" fmla="+- 0 1337 475"/>
                  <a:gd name="T29" fmla="*/ T28 w 9437"/>
                  <a:gd name="T30" fmla="+- 0 4831 2179"/>
                  <a:gd name="T31" fmla="*/ 4831 h 2665"/>
                  <a:gd name="T32" fmla="+- 0 133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59" y="2649"/>
                    </a:moveTo>
                    <a:lnTo>
                      <a:pt x="742" y="2649"/>
                    </a:lnTo>
                    <a:lnTo>
                      <a:pt x="739" y="2652"/>
                    </a:lnTo>
                    <a:lnTo>
                      <a:pt x="739" y="2661"/>
                    </a:lnTo>
                    <a:lnTo>
                      <a:pt x="742" y="2664"/>
                    </a:lnTo>
                    <a:lnTo>
                      <a:pt x="859" y="2664"/>
                    </a:lnTo>
                    <a:lnTo>
                      <a:pt x="862" y="2661"/>
                    </a:lnTo>
                    <a:lnTo>
                      <a:pt x="862" y="2652"/>
                    </a:lnTo>
                    <a:lnTo>
                      <a:pt x="85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9" name="Freeform 255"/>
              <p:cNvSpPr>
                <a:spLocks/>
              </p:cNvSpPr>
              <p:nvPr/>
            </p:nvSpPr>
            <p:spPr bwMode="auto">
              <a:xfrm>
                <a:off x="475" y="2179"/>
                <a:ext cx="9437" cy="2665"/>
              </a:xfrm>
              <a:custGeom>
                <a:avLst/>
                <a:gdLst>
                  <a:gd name="T0" fmla="+- 0 1518 475"/>
                  <a:gd name="T1" fmla="*/ T0 w 9437"/>
                  <a:gd name="T2" fmla="+- 0 4828 2179"/>
                  <a:gd name="T3" fmla="*/ 4828 h 2665"/>
                  <a:gd name="T4" fmla="+- 0 1402 475"/>
                  <a:gd name="T5" fmla="*/ T4 w 9437"/>
                  <a:gd name="T6" fmla="+- 0 4828 2179"/>
                  <a:gd name="T7" fmla="*/ 4828 h 2665"/>
                  <a:gd name="T8" fmla="+- 0 1399 475"/>
                  <a:gd name="T9" fmla="*/ T8 w 9437"/>
                  <a:gd name="T10" fmla="+- 0 4831 2179"/>
                  <a:gd name="T11" fmla="*/ 4831 h 2665"/>
                  <a:gd name="T12" fmla="+- 0 1399 475"/>
                  <a:gd name="T13" fmla="*/ T12 w 9437"/>
                  <a:gd name="T14" fmla="+- 0 4840 2179"/>
                  <a:gd name="T15" fmla="*/ 4840 h 2665"/>
                  <a:gd name="T16" fmla="+- 0 1402 475"/>
                  <a:gd name="T17" fmla="*/ T16 w 9437"/>
                  <a:gd name="T18" fmla="+- 0 4843 2179"/>
                  <a:gd name="T19" fmla="*/ 4843 h 2665"/>
                  <a:gd name="T20" fmla="+- 0 1518 475"/>
                  <a:gd name="T21" fmla="*/ T20 w 9437"/>
                  <a:gd name="T22" fmla="+- 0 4843 2179"/>
                  <a:gd name="T23" fmla="*/ 4843 h 2665"/>
                  <a:gd name="T24" fmla="+- 0 1522 475"/>
                  <a:gd name="T25" fmla="*/ T24 w 9437"/>
                  <a:gd name="T26" fmla="+- 0 4840 2179"/>
                  <a:gd name="T27" fmla="*/ 4840 h 2665"/>
                  <a:gd name="T28" fmla="+- 0 1522 475"/>
                  <a:gd name="T29" fmla="*/ T28 w 9437"/>
                  <a:gd name="T30" fmla="+- 0 4831 2179"/>
                  <a:gd name="T31" fmla="*/ 4831 h 2665"/>
                  <a:gd name="T32" fmla="+- 0 151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043" y="2649"/>
                    </a:moveTo>
                    <a:lnTo>
                      <a:pt x="927" y="2649"/>
                    </a:lnTo>
                    <a:lnTo>
                      <a:pt x="924" y="2652"/>
                    </a:lnTo>
                    <a:lnTo>
                      <a:pt x="924" y="2661"/>
                    </a:lnTo>
                    <a:lnTo>
                      <a:pt x="927" y="2664"/>
                    </a:lnTo>
                    <a:lnTo>
                      <a:pt x="1043" y="2664"/>
                    </a:lnTo>
                    <a:lnTo>
                      <a:pt x="1047" y="2661"/>
                    </a:lnTo>
                    <a:lnTo>
                      <a:pt x="1047" y="2652"/>
                    </a:lnTo>
                    <a:lnTo>
                      <a:pt x="104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0" name="Freeform 254"/>
              <p:cNvSpPr>
                <a:spLocks/>
              </p:cNvSpPr>
              <p:nvPr/>
            </p:nvSpPr>
            <p:spPr bwMode="auto">
              <a:xfrm>
                <a:off x="475" y="2179"/>
                <a:ext cx="9437" cy="2665"/>
              </a:xfrm>
              <a:custGeom>
                <a:avLst/>
                <a:gdLst>
                  <a:gd name="T0" fmla="+- 0 1703 475"/>
                  <a:gd name="T1" fmla="*/ T0 w 9437"/>
                  <a:gd name="T2" fmla="+- 0 4828 2179"/>
                  <a:gd name="T3" fmla="*/ 4828 h 2665"/>
                  <a:gd name="T4" fmla="+- 0 1587 475"/>
                  <a:gd name="T5" fmla="*/ T4 w 9437"/>
                  <a:gd name="T6" fmla="+- 0 4828 2179"/>
                  <a:gd name="T7" fmla="*/ 4828 h 2665"/>
                  <a:gd name="T8" fmla="+- 0 1583 475"/>
                  <a:gd name="T9" fmla="*/ T8 w 9437"/>
                  <a:gd name="T10" fmla="+- 0 4831 2179"/>
                  <a:gd name="T11" fmla="*/ 4831 h 2665"/>
                  <a:gd name="T12" fmla="+- 0 1583 475"/>
                  <a:gd name="T13" fmla="*/ T12 w 9437"/>
                  <a:gd name="T14" fmla="+- 0 4840 2179"/>
                  <a:gd name="T15" fmla="*/ 4840 h 2665"/>
                  <a:gd name="T16" fmla="+- 0 1587 475"/>
                  <a:gd name="T17" fmla="*/ T16 w 9437"/>
                  <a:gd name="T18" fmla="+- 0 4843 2179"/>
                  <a:gd name="T19" fmla="*/ 4843 h 2665"/>
                  <a:gd name="T20" fmla="+- 0 1703 475"/>
                  <a:gd name="T21" fmla="*/ T20 w 9437"/>
                  <a:gd name="T22" fmla="+- 0 4843 2179"/>
                  <a:gd name="T23" fmla="*/ 4843 h 2665"/>
                  <a:gd name="T24" fmla="+- 0 1707 475"/>
                  <a:gd name="T25" fmla="*/ T24 w 9437"/>
                  <a:gd name="T26" fmla="+- 0 4840 2179"/>
                  <a:gd name="T27" fmla="*/ 4840 h 2665"/>
                  <a:gd name="T28" fmla="+- 0 1707 475"/>
                  <a:gd name="T29" fmla="*/ T28 w 9437"/>
                  <a:gd name="T30" fmla="+- 0 4831 2179"/>
                  <a:gd name="T31" fmla="*/ 4831 h 2665"/>
                  <a:gd name="T32" fmla="+- 0 170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28" y="2649"/>
                    </a:moveTo>
                    <a:lnTo>
                      <a:pt x="1112" y="2649"/>
                    </a:lnTo>
                    <a:lnTo>
                      <a:pt x="1108" y="2652"/>
                    </a:lnTo>
                    <a:lnTo>
                      <a:pt x="1108" y="2661"/>
                    </a:lnTo>
                    <a:lnTo>
                      <a:pt x="1112" y="2664"/>
                    </a:lnTo>
                    <a:lnTo>
                      <a:pt x="1228" y="2664"/>
                    </a:lnTo>
                    <a:lnTo>
                      <a:pt x="1232" y="2661"/>
                    </a:lnTo>
                    <a:lnTo>
                      <a:pt x="1232" y="2652"/>
                    </a:lnTo>
                    <a:lnTo>
                      <a:pt x="122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1" name="Freeform 253"/>
              <p:cNvSpPr>
                <a:spLocks/>
              </p:cNvSpPr>
              <p:nvPr/>
            </p:nvSpPr>
            <p:spPr bwMode="auto">
              <a:xfrm>
                <a:off x="475" y="2179"/>
                <a:ext cx="9437" cy="2665"/>
              </a:xfrm>
              <a:custGeom>
                <a:avLst/>
                <a:gdLst>
                  <a:gd name="T0" fmla="+- 0 1888 475"/>
                  <a:gd name="T1" fmla="*/ T0 w 9437"/>
                  <a:gd name="T2" fmla="+- 0 4828 2179"/>
                  <a:gd name="T3" fmla="*/ 4828 h 2665"/>
                  <a:gd name="T4" fmla="+- 0 1772 475"/>
                  <a:gd name="T5" fmla="*/ T4 w 9437"/>
                  <a:gd name="T6" fmla="+- 0 4828 2179"/>
                  <a:gd name="T7" fmla="*/ 4828 h 2665"/>
                  <a:gd name="T8" fmla="+- 0 1768 475"/>
                  <a:gd name="T9" fmla="*/ T8 w 9437"/>
                  <a:gd name="T10" fmla="+- 0 4831 2179"/>
                  <a:gd name="T11" fmla="*/ 4831 h 2665"/>
                  <a:gd name="T12" fmla="+- 0 1768 475"/>
                  <a:gd name="T13" fmla="*/ T12 w 9437"/>
                  <a:gd name="T14" fmla="+- 0 4840 2179"/>
                  <a:gd name="T15" fmla="*/ 4840 h 2665"/>
                  <a:gd name="T16" fmla="+- 0 1772 475"/>
                  <a:gd name="T17" fmla="*/ T16 w 9437"/>
                  <a:gd name="T18" fmla="+- 0 4843 2179"/>
                  <a:gd name="T19" fmla="*/ 4843 h 2665"/>
                  <a:gd name="T20" fmla="+- 0 1888 475"/>
                  <a:gd name="T21" fmla="*/ T20 w 9437"/>
                  <a:gd name="T22" fmla="+- 0 4843 2179"/>
                  <a:gd name="T23" fmla="*/ 4843 h 2665"/>
                  <a:gd name="T24" fmla="+- 0 1891 475"/>
                  <a:gd name="T25" fmla="*/ T24 w 9437"/>
                  <a:gd name="T26" fmla="+- 0 4840 2179"/>
                  <a:gd name="T27" fmla="*/ 4840 h 2665"/>
                  <a:gd name="T28" fmla="+- 0 1891 475"/>
                  <a:gd name="T29" fmla="*/ T28 w 9437"/>
                  <a:gd name="T30" fmla="+- 0 4831 2179"/>
                  <a:gd name="T31" fmla="*/ 4831 h 2665"/>
                  <a:gd name="T32" fmla="+- 0 188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413" y="2649"/>
                    </a:moveTo>
                    <a:lnTo>
                      <a:pt x="1297" y="2649"/>
                    </a:lnTo>
                    <a:lnTo>
                      <a:pt x="1293" y="2652"/>
                    </a:lnTo>
                    <a:lnTo>
                      <a:pt x="1293" y="2661"/>
                    </a:lnTo>
                    <a:lnTo>
                      <a:pt x="1297" y="2664"/>
                    </a:lnTo>
                    <a:lnTo>
                      <a:pt x="1413" y="2664"/>
                    </a:lnTo>
                    <a:lnTo>
                      <a:pt x="1416" y="2661"/>
                    </a:lnTo>
                    <a:lnTo>
                      <a:pt x="1416" y="2652"/>
                    </a:lnTo>
                    <a:lnTo>
                      <a:pt x="141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2" name="Freeform 252"/>
              <p:cNvSpPr>
                <a:spLocks/>
              </p:cNvSpPr>
              <p:nvPr/>
            </p:nvSpPr>
            <p:spPr bwMode="auto">
              <a:xfrm>
                <a:off x="475" y="2179"/>
                <a:ext cx="9437" cy="2665"/>
              </a:xfrm>
              <a:custGeom>
                <a:avLst/>
                <a:gdLst>
                  <a:gd name="T0" fmla="+- 0 2073 475"/>
                  <a:gd name="T1" fmla="*/ T0 w 9437"/>
                  <a:gd name="T2" fmla="+- 0 4828 2179"/>
                  <a:gd name="T3" fmla="*/ 4828 h 2665"/>
                  <a:gd name="T4" fmla="+- 0 1956 475"/>
                  <a:gd name="T5" fmla="*/ T4 w 9437"/>
                  <a:gd name="T6" fmla="+- 0 4828 2179"/>
                  <a:gd name="T7" fmla="*/ 4828 h 2665"/>
                  <a:gd name="T8" fmla="+- 0 1953 475"/>
                  <a:gd name="T9" fmla="*/ T8 w 9437"/>
                  <a:gd name="T10" fmla="+- 0 4831 2179"/>
                  <a:gd name="T11" fmla="*/ 4831 h 2665"/>
                  <a:gd name="T12" fmla="+- 0 1953 475"/>
                  <a:gd name="T13" fmla="*/ T12 w 9437"/>
                  <a:gd name="T14" fmla="+- 0 4840 2179"/>
                  <a:gd name="T15" fmla="*/ 4840 h 2665"/>
                  <a:gd name="T16" fmla="+- 0 1956 475"/>
                  <a:gd name="T17" fmla="*/ T16 w 9437"/>
                  <a:gd name="T18" fmla="+- 0 4843 2179"/>
                  <a:gd name="T19" fmla="*/ 4843 h 2665"/>
                  <a:gd name="T20" fmla="+- 0 2073 475"/>
                  <a:gd name="T21" fmla="*/ T20 w 9437"/>
                  <a:gd name="T22" fmla="+- 0 4843 2179"/>
                  <a:gd name="T23" fmla="*/ 4843 h 2665"/>
                  <a:gd name="T24" fmla="+- 0 2076 475"/>
                  <a:gd name="T25" fmla="*/ T24 w 9437"/>
                  <a:gd name="T26" fmla="+- 0 4840 2179"/>
                  <a:gd name="T27" fmla="*/ 4840 h 2665"/>
                  <a:gd name="T28" fmla="+- 0 2076 475"/>
                  <a:gd name="T29" fmla="*/ T28 w 9437"/>
                  <a:gd name="T30" fmla="+- 0 4831 2179"/>
                  <a:gd name="T31" fmla="*/ 4831 h 2665"/>
                  <a:gd name="T32" fmla="+- 0 207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598" y="2649"/>
                    </a:moveTo>
                    <a:lnTo>
                      <a:pt x="1481" y="2649"/>
                    </a:lnTo>
                    <a:lnTo>
                      <a:pt x="1478" y="2652"/>
                    </a:lnTo>
                    <a:lnTo>
                      <a:pt x="1478" y="2661"/>
                    </a:lnTo>
                    <a:lnTo>
                      <a:pt x="1481" y="2664"/>
                    </a:lnTo>
                    <a:lnTo>
                      <a:pt x="1598" y="2664"/>
                    </a:lnTo>
                    <a:lnTo>
                      <a:pt x="1601" y="2661"/>
                    </a:lnTo>
                    <a:lnTo>
                      <a:pt x="1601" y="2652"/>
                    </a:lnTo>
                    <a:lnTo>
                      <a:pt x="159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3" name="Freeform 251"/>
              <p:cNvSpPr>
                <a:spLocks/>
              </p:cNvSpPr>
              <p:nvPr/>
            </p:nvSpPr>
            <p:spPr bwMode="auto">
              <a:xfrm>
                <a:off x="475" y="2179"/>
                <a:ext cx="9437" cy="2665"/>
              </a:xfrm>
              <a:custGeom>
                <a:avLst/>
                <a:gdLst>
                  <a:gd name="T0" fmla="+- 0 2258 475"/>
                  <a:gd name="T1" fmla="*/ T0 w 9437"/>
                  <a:gd name="T2" fmla="+- 0 4828 2179"/>
                  <a:gd name="T3" fmla="*/ 4828 h 2665"/>
                  <a:gd name="T4" fmla="+- 0 2141 475"/>
                  <a:gd name="T5" fmla="*/ T4 w 9437"/>
                  <a:gd name="T6" fmla="+- 0 4828 2179"/>
                  <a:gd name="T7" fmla="*/ 4828 h 2665"/>
                  <a:gd name="T8" fmla="+- 0 2138 475"/>
                  <a:gd name="T9" fmla="*/ T8 w 9437"/>
                  <a:gd name="T10" fmla="+- 0 4831 2179"/>
                  <a:gd name="T11" fmla="*/ 4831 h 2665"/>
                  <a:gd name="T12" fmla="+- 0 2138 475"/>
                  <a:gd name="T13" fmla="*/ T12 w 9437"/>
                  <a:gd name="T14" fmla="+- 0 4840 2179"/>
                  <a:gd name="T15" fmla="*/ 4840 h 2665"/>
                  <a:gd name="T16" fmla="+- 0 2141 475"/>
                  <a:gd name="T17" fmla="*/ T16 w 9437"/>
                  <a:gd name="T18" fmla="+- 0 4843 2179"/>
                  <a:gd name="T19" fmla="*/ 4843 h 2665"/>
                  <a:gd name="T20" fmla="+- 0 2258 475"/>
                  <a:gd name="T21" fmla="*/ T20 w 9437"/>
                  <a:gd name="T22" fmla="+- 0 4843 2179"/>
                  <a:gd name="T23" fmla="*/ 4843 h 2665"/>
                  <a:gd name="T24" fmla="+- 0 2261 475"/>
                  <a:gd name="T25" fmla="*/ T24 w 9437"/>
                  <a:gd name="T26" fmla="+- 0 4840 2179"/>
                  <a:gd name="T27" fmla="*/ 4840 h 2665"/>
                  <a:gd name="T28" fmla="+- 0 2261 475"/>
                  <a:gd name="T29" fmla="*/ T28 w 9437"/>
                  <a:gd name="T30" fmla="+- 0 4831 2179"/>
                  <a:gd name="T31" fmla="*/ 4831 h 2665"/>
                  <a:gd name="T32" fmla="+- 0 225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783" y="2649"/>
                    </a:moveTo>
                    <a:lnTo>
                      <a:pt x="1666" y="2649"/>
                    </a:lnTo>
                    <a:lnTo>
                      <a:pt x="1663" y="2652"/>
                    </a:lnTo>
                    <a:lnTo>
                      <a:pt x="1663" y="2661"/>
                    </a:lnTo>
                    <a:lnTo>
                      <a:pt x="1666" y="2664"/>
                    </a:lnTo>
                    <a:lnTo>
                      <a:pt x="1783" y="2664"/>
                    </a:lnTo>
                    <a:lnTo>
                      <a:pt x="1786" y="2661"/>
                    </a:lnTo>
                    <a:lnTo>
                      <a:pt x="1786" y="2652"/>
                    </a:lnTo>
                    <a:lnTo>
                      <a:pt x="178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4" name="Freeform 250"/>
              <p:cNvSpPr>
                <a:spLocks/>
              </p:cNvSpPr>
              <p:nvPr/>
            </p:nvSpPr>
            <p:spPr bwMode="auto">
              <a:xfrm>
                <a:off x="475" y="2179"/>
                <a:ext cx="9437" cy="2665"/>
              </a:xfrm>
              <a:custGeom>
                <a:avLst/>
                <a:gdLst>
                  <a:gd name="T0" fmla="+- 0 2442 475"/>
                  <a:gd name="T1" fmla="*/ T0 w 9437"/>
                  <a:gd name="T2" fmla="+- 0 4828 2179"/>
                  <a:gd name="T3" fmla="*/ 4828 h 2665"/>
                  <a:gd name="T4" fmla="+- 0 2326 475"/>
                  <a:gd name="T5" fmla="*/ T4 w 9437"/>
                  <a:gd name="T6" fmla="+- 0 4828 2179"/>
                  <a:gd name="T7" fmla="*/ 4828 h 2665"/>
                  <a:gd name="T8" fmla="+- 0 2323 475"/>
                  <a:gd name="T9" fmla="*/ T8 w 9437"/>
                  <a:gd name="T10" fmla="+- 0 4831 2179"/>
                  <a:gd name="T11" fmla="*/ 4831 h 2665"/>
                  <a:gd name="T12" fmla="+- 0 2323 475"/>
                  <a:gd name="T13" fmla="*/ T12 w 9437"/>
                  <a:gd name="T14" fmla="+- 0 4840 2179"/>
                  <a:gd name="T15" fmla="*/ 4840 h 2665"/>
                  <a:gd name="T16" fmla="+- 0 2326 475"/>
                  <a:gd name="T17" fmla="*/ T16 w 9437"/>
                  <a:gd name="T18" fmla="+- 0 4843 2179"/>
                  <a:gd name="T19" fmla="*/ 4843 h 2665"/>
                  <a:gd name="T20" fmla="+- 0 2442 475"/>
                  <a:gd name="T21" fmla="*/ T20 w 9437"/>
                  <a:gd name="T22" fmla="+- 0 4843 2179"/>
                  <a:gd name="T23" fmla="*/ 4843 h 2665"/>
                  <a:gd name="T24" fmla="+- 0 2446 475"/>
                  <a:gd name="T25" fmla="*/ T24 w 9437"/>
                  <a:gd name="T26" fmla="+- 0 4840 2179"/>
                  <a:gd name="T27" fmla="*/ 4840 h 2665"/>
                  <a:gd name="T28" fmla="+- 0 2446 475"/>
                  <a:gd name="T29" fmla="*/ T28 w 9437"/>
                  <a:gd name="T30" fmla="+- 0 4831 2179"/>
                  <a:gd name="T31" fmla="*/ 4831 h 2665"/>
                  <a:gd name="T32" fmla="+- 0 2442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967" y="2649"/>
                    </a:moveTo>
                    <a:lnTo>
                      <a:pt x="1851" y="2649"/>
                    </a:lnTo>
                    <a:lnTo>
                      <a:pt x="1848" y="2652"/>
                    </a:lnTo>
                    <a:lnTo>
                      <a:pt x="1848" y="2661"/>
                    </a:lnTo>
                    <a:lnTo>
                      <a:pt x="1851" y="2664"/>
                    </a:lnTo>
                    <a:lnTo>
                      <a:pt x="1967" y="2664"/>
                    </a:lnTo>
                    <a:lnTo>
                      <a:pt x="1971" y="2661"/>
                    </a:lnTo>
                    <a:lnTo>
                      <a:pt x="1971" y="2652"/>
                    </a:lnTo>
                    <a:lnTo>
                      <a:pt x="1967"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5" name="Freeform 249"/>
              <p:cNvSpPr>
                <a:spLocks/>
              </p:cNvSpPr>
              <p:nvPr/>
            </p:nvSpPr>
            <p:spPr bwMode="auto">
              <a:xfrm>
                <a:off x="475" y="2179"/>
                <a:ext cx="9437" cy="2665"/>
              </a:xfrm>
              <a:custGeom>
                <a:avLst/>
                <a:gdLst>
                  <a:gd name="T0" fmla="+- 0 2627 475"/>
                  <a:gd name="T1" fmla="*/ T0 w 9437"/>
                  <a:gd name="T2" fmla="+- 0 4828 2179"/>
                  <a:gd name="T3" fmla="*/ 4828 h 2665"/>
                  <a:gd name="T4" fmla="+- 0 2511 475"/>
                  <a:gd name="T5" fmla="*/ T4 w 9437"/>
                  <a:gd name="T6" fmla="+- 0 4828 2179"/>
                  <a:gd name="T7" fmla="*/ 4828 h 2665"/>
                  <a:gd name="T8" fmla="+- 0 2507 475"/>
                  <a:gd name="T9" fmla="*/ T8 w 9437"/>
                  <a:gd name="T10" fmla="+- 0 4831 2179"/>
                  <a:gd name="T11" fmla="*/ 4831 h 2665"/>
                  <a:gd name="T12" fmla="+- 0 2507 475"/>
                  <a:gd name="T13" fmla="*/ T12 w 9437"/>
                  <a:gd name="T14" fmla="+- 0 4840 2179"/>
                  <a:gd name="T15" fmla="*/ 4840 h 2665"/>
                  <a:gd name="T16" fmla="+- 0 2511 475"/>
                  <a:gd name="T17" fmla="*/ T16 w 9437"/>
                  <a:gd name="T18" fmla="+- 0 4843 2179"/>
                  <a:gd name="T19" fmla="*/ 4843 h 2665"/>
                  <a:gd name="T20" fmla="+- 0 2627 475"/>
                  <a:gd name="T21" fmla="*/ T20 w 9437"/>
                  <a:gd name="T22" fmla="+- 0 4843 2179"/>
                  <a:gd name="T23" fmla="*/ 4843 h 2665"/>
                  <a:gd name="T24" fmla="+- 0 2631 475"/>
                  <a:gd name="T25" fmla="*/ T24 w 9437"/>
                  <a:gd name="T26" fmla="+- 0 4840 2179"/>
                  <a:gd name="T27" fmla="*/ 4840 h 2665"/>
                  <a:gd name="T28" fmla="+- 0 2631 475"/>
                  <a:gd name="T29" fmla="*/ T28 w 9437"/>
                  <a:gd name="T30" fmla="+- 0 4831 2179"/>
                  <a:gd name="T31" fmla="*/ 4831 h 2665"/>
                  <a:gd name="T32" fmla="+- 0 2627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152" y="2649"/>
                    </a:moveTo>
                    <a:lnTo>
                      <a:pt x="2036" y="2649"/>
                    </a:lnTo>
                    <a:lnTo>
                      <a:pt x="2032" y="2652"/>
                    </a:lnTo>
                    <a:lnTo>
                      <a:pt x="2032" y="2661"/>
                    </a:lnTo>
                    <a:lnTo>
                      <a:pt x="2036" y="2664"/>
                    </a:lnTo>
                    <a:lnTo>
                      <a:pt x="2152" y="2664"/>
                    </a:lnTo>
                    <a:lnTo>
                      <a:pt x="2156" y="2661"/>
                    </a:lnTo>
                    <a:lnTo>
                      <a:pt x="2156" y="2652"/>
                    </a:lnTo>
                    <a:lnTo>
                      <a:pt x="2152"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6" name="Freeform 248"/>
              <p:cNvSpPr>
                <a:spLocks/>
              </p:cNvSpPr>
              <p:nvPr/>
            </p:nvSpPr>
            <p:spPr bwMode="auto">
              <a:xfrm>
                <a:off x="475" y="2179"/>
                <a:ext cx="9437" cy="2665"/>
              </a:xfrm>
              <a:custGeom>
                <a:avLst/>
                <a:gdLst>
                  <a:gd name="T0" fmla="+- 0 2812 475"/>
                  <a:gd name="T1" fmla="*/ T0 w 9437"/>
                  <a:gd name="T2" fmla="+- 0 4828 2179"/>
                  <a:gd name="T3" fmla="*/ 4828 h 2665"/>
                  <a:gd name="T4" fmla="+- 0 2696 475"/>
                  <a:gd name="T5" fmla="*/ T4 w 9437"/>
                  <a:gd name="T6" fmla="+- 0 4828 2179"/>
                  <a:gd name="T7" fmla="*/ 4828 h 2665"/>
                  <a:gd name="T8" fmla="+- 0 2692 475"/>
                  <a:gd name="T9" fmla="*/ T8 w 9437"/>
                  <a:gd name="T10" fmla="+- 0 4831 2179"/>
                  <a:gd name="T11" fmla="*/ 4831 h 2665"/>
                  <a:gd name="T12" fmla="+- 0 2692 475"/>
                  <a:gd name="T13" fmla="*/ T12 w 9437"/>
                  <a:gd name="T14" fmla="+- 0 4840 2179"/>
                  <a:gd name="T15" fmla="*/ 4840 h 2665"/>
                  <a:gd name="T16" fmla="+- 0 2696 475"/>
                  <a:gd name="T17" fmla="*/ T16 w 9437"/>
                  <a:gd name="T18" fmla="+- 0 4843 2179"/>
                  <a:gd name="T19" fmla="*/ 4843 h 2665"/>
                  <a:gd name="T20" fmla="+- 0 2812 475"/>
                  <a:gd name="T21" fmla="*/ T20 w 9437"/>
                  <a:gd name="T22" fmla="+- 0 4843 2179"/>
                  <a:gd name="T23" fmla="*/ 4843 h 2665"/>
                  <a:gd name="T24" fmla="+- 0 2815 475"/>
                  <a:gd name="T25" fmla="*/ T24 w 9437"/>
                  <a:gd name="T26" fmla="+- 0 4840 2179"/>
                  <a:gd name="T27" fmla="*/ 4840 h 2665"/>
                  <a:gd name="T28" fmla="+- 0 2815 475"/>
                  <a:gd name="T29" fmla="*/ T28 w 9437"/>
                  <a:gd name="T30" fmla="+- 0 4831 2179"/>
                  <a:gd name="T31" fmla="*/ 4831 h 2665"/>
                  <a:gd name="T32" fmla="+- 0 2812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337" y="2649"/>
                    </a:moveTo>
                    <a:lnTo>
                      <a:pt x="2221" y="2649"/>
                    </a:lnTo>
                    <a:lnTo>
                      <a:pt x="2217" y="2652"/>
                    </a:lnTo>
                    <a:lnTo>
                      <a:pt x="2217" y="2661"/>
                    </a:lnTo>
                    <a:lnTo>
                      <a:pt x="2221" y="2664"/>
                    </a:lnTo>
                    <a:lnTo>
                      <a:pt x="2337" y="2664"/>
                    </a:lnTo>
                    <a:lnTo>
                      <a:pt x="2340" y="2661"/>
                    </a:lnTo>
                    <a:lnTo>
                      <a:pt x="2340" y="2652"/>
                    </a:lnTo>
                    <a:lnTo>
                      <a:pt x="2337"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7" name="Freeform 247"/>
              <p:cNvSpPr>
                <a:spLocks/>
              </p:cNvSpPr>
              <p:nvPr/>
            </p:nvSpPr>
            <p:spPr bwMode="auto">
              <a:xfrm>
                <a:off x="475" y="2179"/>
                <a:ext cx="9437" cy="2665"/>
              </a:xfrm>
              <a:custGeom>
                <a:avLst/>
                <a:gdLst>
                  <a:gd name="T0" fmla="+- 0 2997 475"/>
                  <a:gd name="T1" fmla="*/ T0 w 9437"/>
                  <a:gd name="T2" fmla="+- 0 4828 2179"/>
                  <a:gd name="T3" fmla="*/ 4828 h 2665"/>
                  <a:gd name="T4" fmla="+- 0 2880 475"/>
                  <a:gd name="T5" fmla="*/ T4 w 9437"/>
                  <a:gd name="T6" fmla="+- 0 4828 2179"/>
                  <a:gd name="T7" fmla="*/ 4828 h 2665"/>
                  <a:gd name="T8" fmla="+- 0 2877 475"/>
                  <a:gd name="T9" fmla="*/ T8 w 9437"/>
                  <a:gd name="T10" fmla="+- 0 4831 2179"/>
                  <a:gd name="T11" fmla="*/ 4831 h 2665"/>
                  <a:gd name="T12" fmla="+- 0 2877 475"/>
                  <a:gd name="T13" fmla="*/ T12 w 9437"/>
                  <a:gd name="T14" fmla="+- 0 4840 2179"/>
                  <a:gd name="T15" fmla="*/ 4840 h 2665"/>
                  <a:gd name="T16" fmla="+- 0 2880 475"/>
                  <a:gd name="T17" fmla="*/ T16 w 9437"/>
                  <a:gd name="T18" fmla="+- 0 4843 2179"/>
                  <a:gd name="T19" fmla="*/ 4843 h 2665"/>
                  <a:gd name="T20" fmla="+- 0 2997 475"/>
                  <a:gd name="T21" fmla="*/ T20 w 9437"/>
                  <a:gd name="T22" fmla="+- 0 4843 2179"/>
                  <a:gd name="T23" fmla="*/ 4843 h 2665"/>
                  <a:gd name="T24" fmla="+- 0 3000 475"/>
                  <a:gd name="T25" fmla="*/ T24 w 9437"/>
                  <a:gd name="T26" fmla="+- 0 4840 2179"/>
                  <a:gd name="T27" fmla="*/ 4840 h 2665"/>
                  <a:gd name="T28" fmla="+- 0 3000 475"/>
                  <a:gd name="T29" fmla="*/ T28 w 9437"/>
                  <a:gd name="T30" fmla="+- 0 4831 2179"/>
                  <a:gd name="T31" fmla="*/ 4831 h 2665"/>
                  <a:gd name="T32" fmla="+- 0 2997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522" y="2649"/>
                    </a:moveTo>
                    <a:lnTo>
                      <a:pt x="2405" y="2649"/>
                    </a:lnTo>
                    <a:lnTo>
                      <a:pt x="2402" y="2652"/>
                    </a:lnTo>
                    <a:lnTo>
                      <a:pt x="2402" y="2661"/>
                    </a:lnTo>
                    <a:lnTo>
                      <a:pt x="2405" y="2664"/>
                    </a:lnTo>
                    <a:lnTo>
                      <a:pt x="2522" y="2664"/>
                    </a:lnTo>
                    <a:lnTo>
                      <a:pt x="2525" y="2661"/>
                    </a:lnTo>
                    <a:lnTo>
                      <a:pt x="2525" y="2652"/>
                    </a:lnTo>
                    <a:lnTo>
                      <a:pt x="2522"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8" name="Freeform 246"/>
              <p:cNvSpPr>
                <a:spLocks/>
              </p:cNvSpPr>
              <p:nvPr/>
            </p:nvSpPr>
            <p:spPr bwMode="auto">
              <a:xfrm>
                <a:off x="475" y="2179"/>
                <a:ext cx="9437" cy="2665"/>
              </a:xfrm>
              <a:custGeom>
                <a:avLst/>
                <a:gdLst>
                  <a:gd name="T0" fmla="+- 0 3181 475"/>
                  <a:gd name="T1" fmla="*/ T0 w 9437"/>
                  <a:gd name="T2" fmla="+- 0 4828 2179"/>
                  <a:gd name="T3" fmla="*/ 4828 h 2665"/>
                  <a:gd name="T4" fmla="+- 0 3065 475"/>
                  <a:gd name="T5" fmla="*/ T4 w 9437"/>
                  <a:gd name="T6" fmla="+- 0 4828 2179"/>
                  <a:gd name="T7" fmla="*/ 4828 h 2665"/>
                  <a:gd name="T8" fmla="+- 0 3062 475"/>
                  <a:gd name="T9" fmla="*/ T8 w 9437"/>
                  <a:gd name="T10" fmla="+- 0 4831 2179"/>
                  <a:gd name="T11" fmla="*/ 4831 h 2665"/>
                  <a:gd name="T12" fmla="+- 0 3062 475"/>
                  <a:gd name="T13" fmla="*/ T12 w 9437"/>
                  <a:gd name="T14" fmla="+- 0 4840 2179"/>
                  <a:gd name="T15" fmla="*/ 4840 h 2665"/>
                  <a:gd name="T16" fmla="+- 0 3065 475"/>
                  <a:gd name="T17" fmla="*/ T16 w 9437"/>
                  <a:gd name="T18" fmla="+- 0 4843 2179"/>
                  <a:gd name="T19" fmla="*/ 4843 h 2665"/>
                  <a:gd name="T20" fmla="+- 0 3181 475"/>
                  <a:gd name="T21" fmla="*/ T20 w 9437"/>
                  <a:gd name="T22" fmla="+- 0 4843 2179"/>
                  <a:gd name="T23" fmla="*/ 4843 h 2665"/>
                  <a:gd name="T24" fmla="+- 0 3185 475"/>
                  <a:gd name="T25" fmla="*/ T24 w 9437"/>
                  <a:gd name="T26" fmla="+- 0 4840 2179"/>
                  <a:gd name="T27" fmla="*/ 4840 h 2665"/>
                  <a:gd name="T28" fmla="+- 0 3185 475"/>
                  <a:gd name="T29" fmla="*/ T28 w 9437"/>
                  <a:gd name="T30" fmla="+- 0 4831 2179"/>
                  <a:gd name="T31" fmla="*/ 4831 h 2665"/>
                  <a:gd name="T32" fmla="+- 0 318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706" y="2649"/>
                    </a:moveTo>
                    <a:lnTo>
                      <a:pt x="2590" y="2649"/>
                    </a:lnTo>
                    <a:lnTo>
                      <a:pt x="2587" y="2652"/>
                    </a:lnTo>
                    <a:lnTo>
                      <a:pt x="2587" y="2661"/>
                    </a:lnTo>
                    <a:lnTo>
                      <a:pt x="2590" y="2664"/>
                    </a:lnTo>
                    <a:lnTo>
                      <a:pt x="2706" y="2664"/>
                    </a:lnTo>
                    <a:lnTo>
                      <a:pt x="2710" y="2661"/>
                    </a:lnTo>
                    <a:lnTo>
                      <a:pt x="2710" y="2652"/>
                    </a:lnTo>
                    <a:lnTo>
                      <a:pt x="270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9" name="Freeform 245"/>
              <p:cNvSpPr>
                <a:spLocks/>
              </p:cNvSpPr>
              <p:nvPr/>
            </p:nvSpPr>
            <p:spPr bwMode="auto">
              <a:xfrm>
                <a:off x="475" y="2179"/>
                <a:ext cx="9437" cy="2665"/>
              </a:xfrm>
              <a:custGeom>
                <a:avLst/>
                <a:gdLst>
                  <a:gd name="T0" fmla="+- 0 3366 475"/>
                  <a:gd name="T1" fmla="*/ T0 w 9437"/>
                  <a:gd name="T2" fmla="+- 0 4828 2179"/>
                  <a:gd name="T3" fmla="*/ 4828 h 2665"/>
                  <a:gd name="T4" fmla="+- 0 3250 475"/>
                  <a:gd name="T5" fmla="*/ T4 w 9437"/>
                  <a:gd name="T6" fmla="+- 0 4828 2179"/>
                  <a:gd name="T7" fmla="*/ 4828 h 2665"/>
                  <a:gd name="T8" fmla="+- 0 3246 475"/>
                  <a:gd name="T9" fmla="*/ T8 w 9437"/>
                  <a:gd name="T10" fmla="+- 0 4831 2179"/>
                  <a:gd name="T11" fmla="*/ 4831 h 2665"/>
                  <a:gd name="T12" fmla="+- 0 3246 475"/>
                  <a:gd name="T13" fmla="*/ T12 w 9437"/>
                  <a:gd name="T14" fmla="+- 0 4840 2179"/>
                  <a:gd name="T15" fmla="*/ 4840 h 2665"/>
                  <a:gd name="T16" fmla="+- 0 3250 475"/>
                  <a:gd name="T17" fmla="*/ T16 w 9437"/>
                  <a:gd name="T18" fmla="+- 0 4843 2179"/>
                  <a:gd name="T19" fmla="*/ 4843 h 2665"/>
                  <a:gd name="T20" fmla="+- 0 3366 475"/>
                  <a:gd name="T21" fmla="*/ T20 w 9437"/>
                  <a:gd name="T22" fmla="+- 0 4843 2179"/>
                  <a:gd name="T23" fmla="*/ 4843 h 2665"/>
                  <a:gd name="T24" fmla="+- 0 3370 475"/>
                  <a:gd name="T25" fmla="*/ T24 w 9437"/>
                  <a:gd name="T26" fmla="+- 0 4840 2179"/>
                  <a:gd name="T27" fmla="*/ 4840 h 2665"/>
                  <a:gd name="T28" fmla="+- 0 3370 475"/>
                  <a:gd name="T29" fmla="*/ T28 w 9437"/>
                  <a:gd name="T30" fmla="+- 0 4831 2179"/>
                  <a:gd name="T31" fmla="*/ 4831 h 2665"/>
                  <a:gd name="T32" fmla="+- 0 336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891" y="2649"/>
                    </a:moveTo>
                    <a:lnTo>
                      <a:pt x="2775" y="2649"/>
                    </a:lnTo>
                    <a:lnTo>
                      <a:pt x="2771" y="2652"/>
                    </a:lnTo>
                    <a:lnTo>
                      <a:pt x="2771" y="2661"/>
                    </a:lnTo>
                    <a:lnTo>
                      <a:pt x="2775" y="2664"/>
                    </a:lnTo>
                    <a:lnTo>
                      <a:pt x="2891" y="2664"/>
                    </a:lnTo>
                    <a:lnTo>
                      <a:pt x="2895" y="2661"/>
                    </a:lnTo>
                    <a:lnTo>
                      <a:pt x="2895" y="2652"/>
                    </a:lnTo>
                    <a:lnTo>
                      <a:pt x="289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0" name="Freeform 244"/>
              <p:cNvSpPr>
                <a:spLocks/>
              </p:cNvSpPr>
              <p:nvPr/>
            </p:nvSpPr>
            <p:spPr bwMode="auto">
              <a:xfrm>
                <a:off x="475" y="2179"/>
                <a:ext cx="9437" cy="2665"/>
              </a:xfrm>
              <a:custGeom>
                <a:avLst/>
                <a:gdLst>
                  <a:gd name="T0" fmla="+- 0 3551 475"/>
                  <a:gd name="T1" fmla="*/ T0 w 9437"/>
                  <a:gd name="T2" fmla="+- 0 4828 2179"/>
                  <a:gd name="T3" fmla="*/ 4828 h 2665"/>
                  <a:gd name="T4" fmla="+- 0 3435 475"/>
                  <a:gd name="T5" fmla="*/ T4 w 9437"/>
                  <a:gd name="T6" fmla="+- 0 4828 2179"/>
                  <a:gd name="T7" fmla="*/ 4828 h 2665"/>
                  <a:gd name="T8" fmla="+- 0 3431 475"/>
                  <a:gd name="T9" fmla="*/ T8 w 9437"/>
                  <a:gd name="T10" fmla="+- 0 4831 2179"/>
                  <a:gd name="T11" fmla="*/ 4831 h 2665"/>
                  <a:gd name="T12" fmla="+- 0 3431 475"/>
                  <a:gd name="T13" fmla="*/ T12 w 9437"/>
                  <a:gd name="T14" fmla="+- 0 4840 2179"/>
                  <a:gd name="T15" fmla="*/ 4840 h 2665"/>
                  <a:gd name="T16" fmla="+- 0 3435 475"/>
                  <a:gd name="T17" fmla="*/ T16 w 9437"/>
                  <a:gd name="T18" fmla="+- 0 4843 2179"/>
                  <a:gd name="T19" fmla="*/ 4843 h 2665"/>
                  <a:gd name="T20" fmla="+- 0 3551 475"/>
                  <a:gd name="T21" fmla="*/ T20 w 9437"/>
                  <a:gd name="T22" fmla="+- 0 4843 2179"/>
                  <a:gd name="T23" fmla="*/ 4843 h 2665"/>
                  <a:gd name="T24" fmla="+- 0 3554 475"/>
                  <a:gd name="T25" fmla="*/ T24 w 9437"/>
                  <a:gd name="T26" fmla="+- 0 4840 2179"/>
                  <a:gd name="T27" fmla="*/ 4840 h 2665"/>
                  <a:gd name="T28" fmla="+- 0 3554 475"/>
                  <a:gd name="T29" fmla="*/ T28 w 9437"/>
                  <a:gd name="T30" fmla="+- 0 4831 2179"/>
                  <a:gd name="T31" fmla="*/ 4831 h 2665"/>
                  <a:gd name="T32" fmla="+- 0 355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076" y="2649"/>
                    </a:moveTo>
                    <a:lnTo>
                      <a:pt x="2960" y="2649"/>
                    </a:lnTo>
                    <a:lnTo>
                      <a:pt x="2956" y="2652"/>
                    </a:lnTo>
                    <a:lnTo>
                      <a:pt x="2956" y="2661"/>
                    </a:lnTo>
                    <a:lnTo>
                      <a:pt x="2960" y="2664"/>
                    </a:lnTo>
                    <a:lnTo>
                      <a:pt x="3076" y="2664"/>
                    </a:lnTo>
                    <a:lnTo>
                      <a:pt x="3079" y="2661"/>
                    </a:lnTo>
                    <a:lnTo>
                      <a:pt x="3079" y="2652"/>
                    </a:lnTo>
                    <a:lnTo>
                      <a:pt x="307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1" name="Freeform 243"/>
              <p:cNvSpPr>
                <a:spLocks/>
              </p:cNvSpPr>
              <p:nvPr/>
            </p:nvSpPr>
            <p:spPr bwMode="auto">
              <a:xfrm>
                <a:off x="475" y="2179"/>
                <a:ext cx="9437" cy="2665"/>
              </a:xfrm>
              <a:custGeom>
                <a:avLst/>
                <a:gdLst>
                  <a:gd name="T0" fmla="+- 0 3736 475"/>
                  <a:gd name="T1" fmla="*/ T0 w 9437"/>
                  <a:gd name="T2" fmla="+- 0 4828 2179"/>
                  <a:gd name="T3" fmla="*/ 4828 h 2665"/>
                  <a:gd name="T4" fmla="+- 0 3619 475"/>
                  <a:gd name="T5" fmla="*/ T4 w 9437"/>
                  <a:gd name="T6" fmla="+- 0 4828 2179"/>
                  <a:gd name="T7" fmla="*/ 4828 h 2665"/>
                  <a:gd name="T8" fmla="+- 0 3616 475"/>
                  <a:gd name="T9" fmla="*/ T8 w 9437"/>
                  <a:gd name="T10" fmla="+- 0 4831 2179"/>
                  <a:gd name="T11" fmla="*/ 4831 h 2665"/>
                  <a:gd name="T12" fmla="+- 0 3616 475"/>
                  <a:gd name="T13" fmla="*/ T12 w 9437"/>
                  <a:gd name="T14" fmla="+- 0 4840 2179"/>
                  <a:gd name="T15" fmla="*/ 4840 h 2665"/>
                  <a:gd name="T16" fmla="+- 0 3619 475"/>
                  <a:gd name="T17" fmla="*/ T16 w 9437"/>
                  <a:gd name="T18" fmla="+- 0 4843 2179"/>
                  <a:gd name="T19" fmla="*/ 4843 h 2665"/>
                  <a:gd name="T20" fmla="+- 0 3736 475"/>
                  <a:gd name="T21" fmla="*/ T20 w 9437"/>
                  <a:gd name="T22" fmla="+- 0 4843 2179"/>
                  <a:gd name="T23" fmla="*/ 4843 h 2665"/>
                  <a:gd name="T24" fmla="+- 0 3739 475"/>
                  <a:gd name="T25" fmla="*/ T24 w 9437"/>
                  <a:gd name="T26" fmla="+- 0 4840 2179"/>
                  <a:gd name="T27" fmla="*/ 4840 h 2665"/>
                  <a:gd name="T28" fmla="+- 0 3739 475"/>
                  <a:gd name="T29" fmla="*/ T28 w 9437"/>
                  <a:gd name="T30" fmla="+- 0 4831 2179"/>
                  <a:gd name="T31" fmla="*/ 4831 h 2665"/>
                  <a:gd name="T32" fmla="+- 0 373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261" y="2649"/>
                    </a:moveTo>
                    <a:lnTo>
                      <a:pt x="3144" y="2649"/>
                    </a:lnTo>
                    <a:lnTo>
                      <a:pt x="3141" y="2652"/>
                    </a:lnTo>
                    <a:lnTo>
                      <a:pt x="3141" y="2661"/>
                    </a:lnTo>
                    <a:lnTo>
                      <a:pt x="3144" y="2664"/>
                    </a:lnTo>
                    <a:lnTo>
                      <a:pt x="3261" y="2664"/>
                    </a:lnTo>
                    <a:lnTo>
                      <a:pt x="3264" y="2661"/>
                    </a:lnTo>
                    <a:lnTo>
                      <a:pt x="3264" y="2652"/>
                    </a:lnTo>
                    <a:lnTo>
                      <a:pt x="326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2" name="Freeform 242"/>
              <p:cNvSpPr>
                <a:spLocks/>
              </p:cNvSpPr>
              <p:nvPr/>
            </p:nvSpPr>
            <p:spPr bwMode="auto">
              <a:xfrm>
                <a:off x="475" y="2179"/>
                <a:ext cx="9437" cy="2665"/>
              </a:xfrm>
              <a:custGeom>
                <a:avLst/>
                <a:gdLst>
                  <a:gd name="T0" fmla="+- 0 3921 475"/>
                  <a:gd name="T1" fmla="*/ T0 w 9437"/>
                  <a:gd name="T2" fmla="+- 0 4828 2179"/>
                  <a:gd name="T3" fmla="*/ 4828 h 2665"/>
                  <a:gd name="T4" fmla="+- 0 3804 475"/>
                  <a:gd name="T5" fmla="*/ T4 w 9437"/>
                  <a:gd name="T6" fmla="+- 0 4828 2179"/>
                  <a:gd name="T7" fmla="*/ 4828 h 2665"/>
                  <a:gd name="T8" fmla="+- 0 3801 475"/>
                  <a:gd name="T9" fmla="*/ T8 w 9437"/>
                  <a:gd name="T10" fmla="+- 0 4831 2179"/>
                  <a:gd name="T11" fmla="*/ 4831 h 2665"/>
                  <a:gd name="T12" fmla="+- 0 3801 475"/>
                  <a:gd name="T13" fmla="*/ T12 w 9437"/>
                  <a:gd name="T14" fmla="+- 0 4840 2179"/>
                  <a:gd name="T15" fmla="*/ 4840 h 2665"/>
                  <a:gd name="T16" fmla="+- 0 3804 475"/>
                  <a:gd name="T17" fmla="*/ T16 w 9437"/>
                  <a:gd name="T18" fmla="+- 0 4843 2179"/>
                  <a:gd name="T19" fmla="*/ 4843 h 2665"/>
                  <a:gd name="T20" fmla="+- 0 3921 475"/>
                  <a:gd name="T21" fmla="*/ T20 w 9437"/>
                  <a:gd name="T22" fmla="+- 0 4843 2179"/>
                  <a:gd name="T23" fmla="*/ 4843 h 2665"/>
                  <a:gd name="T24" fmla="+- 0 3924 475"/>
                  <a:gd name="T25" fmla="*/ T24 w 9437"/>
                  <a:gd name="T26" fmla="+- 0 4840 2179"/>
                  <a:gd name="T27" fmla="*/ 4840 h 2665"/>
                  <a:gd name="T28" fmla="+- 0 3924 475"/>
                  <a:gd name="T29" fmla="*/ T28 w 9437"/>
                  <a:gd name="T30" fmla="+- 0 4831 2179"/>
                  <a:gd name="T31" fmla="*/ 4831 h 2665"/>
                  <a:gd name="T32" fmla="+- 0 392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446" y="2649"/>
                    </a:moveTo>
                    <a:lnTo>
                      <a:pt x="3329" y="2649"/>
                    </a:lnTo>
                    <a:lnTo>
                      <a:pt x="3326" y="2652"/>
                    </a:lnTo>
                    <a:lnTo>
                      <a:pt x="3326" y="2661"/>
                    </a:lnTo>
                    <a:lnTo>
                      <a:pt x="3329" y="2664"/>
                    </a:lnTo>
                    <a:lnTo>
                      <a:pt x="3446" y="2664"/>
                    </a:lnTo>
                    <a:lnTo>
                      <a:pt x="3449" y="2661"/>
                    </a:lnTo>
                    <a:lnTo>
                      <a:pt x="3449" y="2652"/>
                    </a:lnTo>
                    <a:lnTo>
                      <a:pt x="344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3" name="Freeform 241"/>
              <p:cNvSpPr>
                <a:spLocks/>
              </p:cNvSpPr>
              <p:nvPr/>
            </p:nvSpPr>
            <p:spPr bwMode="auto">
              <a:xfrm>
                <a:off x="475" y="2179"/>
                <a:ext cx="9437" cy="2665"/>
              </a:xfrm>
              <a:custGeom>
                <a:avLst/>
                <a:gdLst>
                  <a:gd name="T0" fmla="+- 0 4105 475"/>
                  <a:gd name="T1" fmla="*/ T0 w 9437"/>
                  <a:gd name="T2" fmla="+- 0 4828 2179"/>
                  <a:gd name="T3" fmla="*/ 4828 h 2665"/>
                  <a:gd name="T4" fmla="+- 0 3989 475"/>
                  <a:gd name="T5" fmla="*/ T4 w 9437"/>
                  <a:gd name="T6" fmla="+- 0 4828 2179"/>
                  <a:gd name="T7" fmla="*/ 4828 h 2665"/>
                  <a:gd name="T8" fmla="+- 0 3986 475"/>
                  <a:gd name="T9" fmla="*/ T8 w 9437"/>
                  <a:gd name="T10" fmla="+- 0 4831 2179"/>
                  <a:gd name="T11" fmla="*/ 4831 h 2665"/>
                  <a:gd name="T12" fmla="+- 0 3986 475"/>
                  <a:gd name="T13" fmla="*/ T12 w 9437"/>
                  <a:gd name="T14" fmla="+- 0 4840 2179"/>
                  <a:gd name="T15" fmla="*/ 4840 h 2665"/>
                  <a:gd name="T16" fmla="+- 0 3989 475"/>
                  <a:gd name="T17" fmla="*/ T16 w 9437"/>
                  <a:gd name="T18" fmla="+- 0 4843 2179"/>
                  <a:gd name="T19" fmla="*/ 4843 h 2665"/>
                  <a:gd name="T20" fmla="+- 0 4105 475"/>
                  <a:gd name="T21" fmla="*/ T20 w 9437"/>
                  <a:gd name="T22" fmla="+- 0 4843 2179"/>
                  <a:gd name="T23" fmla="*/ 4843 h 2665"/>
                  <a:gd name="T24" fmla="+- 0 4109 475"/>
                  <a:gd name="T25" fmla="*/ T24 w 9437"/>
                  <a:gd name="T26" fmla="+- 0 4840 2179"/>
                  <a:gd name="T27" fmla="*/ 4840 h 2665"/>
                  <a:gd name="T28" fmla="+- 0 4109 475"/>
                  <a:gd name="T29" fmla="*/ T28 w 9437"/>
                  <a:gd name="T30" fmla="+- 0 4831 2179"/>
                  <a:gd name="T31" fmla="*/ 4831 h 2665"/>
                  <a:gd name="T32" fmla="+- 0 4105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630" y="2649"/>
                    </a:moveTo>
                    <a:lnTo>
                      <a:pt x="3514" y="2649"/>
                    </a:lnTo>
                    <a:lnTo>
                      <a:pt x="3511" y="2652"/>
                    </a:lnTo>
                    <a:lnTo>
                      <a:pt x="3511" y="2661"/>
                    </a:lnTo>
                    <a:lnTo>
                      <a:pt x="3514" y="2664"/>
                    </a:lnTo>
                    <a:lnTo>
                      <a:pt x="3630" y="2664"/>
                    </a:lnTo>
                    <a:lnTo>
                      <a:pt x="3634" y="2661"/>
                    </a:lnTo>
                    <a:lnTo>
                      <a:pt x="3634" y="2652"/>
                    </a:lnTo>
                    <a:lnTo>
                      <a:pt x="363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4" name="Freeform 240"/>
              <p:cNvSpPr>
                <a:spLocks/>
              </p:cNvSpPr>
              <p:nvPr/>
            </p:nvSpPr>
            <p:spPr bwMode="auto">
              <a:xfrm>
                <a:off x="475" y="2179"/>
                <a:ext cx="9437" cy="2665"/>
              </a:xfrm>
              <a:custGeom>
                <a:avLst/>
                <a:gdLst>
                  <a:gd name="T0" fmla="+- 0 4290 475"/>
                  <a:gd name="T1" fmla="*/ T0 w 9437"/>
                  <a:gd name="T2" fmla="+- 0 4828 2179"/>
                  <a:gd name="T3" fmla="*/ 4828 h 2665"/>
                  <a:gd name="T4" fmla="+- 0 4174 475"/>
                  <a:gd name="T5" fmla="*/ T4 w 9437"/>
                  <a:gd name="T6" fmla="+- 0 4828 2179"/>
                  <a:gd name="T7" fmla="*/ 4828 h 2665"/>
                  <a:gd name="T8" fmla="+- 0 4170 475"/>
                  <a:gd name="T9" fmla="*/ T8 w 9437"/>
                  <a:gd name="T10" fmla="+- 0 4831 2179"/>
                  <a:gd name="T11" fmla="*/ 4831 h 2665"/>
                  <a:gd name="T12" fmla="+- 0 4170 475"/>
                  <a:gd name="T13" fmla="*/ T12 w 9437"/>
                  <a:gd name="T14" fmla="+- 0 4840 2179"/>
                  <a:gd name="T15" fmla="*/ 4840 h 2665"/>
                  <a:gd name="T16" fmla="+- 0 4174 475"/>
                  <a:gd name="T17" fmla="*/ T16 w 9437"/>
                  <a:gd name="T18" fmla="+- 0 4843 2179"/>
                  <a:gd name="T19" fmla="*/ 4843 h 2665"/>
                  <a:gd name="T20" fmla="+- 0 4290 475"/>
                  <a:gd name="T21" fmla="*/ T20 w 9437"/>
                  <a:gd name="T22" fmla="+- 0 4843 2179"/>
                  <a:gd name="T23" fmla="*/ 4843 h 2665"/>
                  <a:gd name="T24" fmla="+- 0 4294 475"/>
                  <a:gd name="T25" fmla="*/ T24 w 9437"/>
                  <a:gd name="T26" fmla="+- 0 4840 2179"/>
                  <a:gd name="T27" fmla="*/ 4840 h 2665"/>
                  <a:gd name="T28" fmla="+- 0 4294 475"/>
                  <a:gd name="T29" fmla="*/ T28 w 9437"/>
                  <a:gd name="T30" fmla="+- 0 4831 2179"/>
                  <a:gd name="T31" fmla="*/ 4831 h 2665"/>
                  <a:gd name="T32" fmla="+- 0 4290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815" y="2649"/>
                    </a:moveTo>
                    <a:lnTo>
                      <a:pt x="3699" y="2649"/>
                    </a:lnTo>
                    <a:lnTo>
                      <a:pt x="3695" y="2652"/>
                    </a:lnTo>
                    <a:lnTo>
                      <a:pt x="3695" y="2661"/>
                    </a:lnTo>
                    <a:lnTo>
                      <a:pt x="3699" y="2664"/>
                    </a:lnTo>
                    <a:lnTo>
                      <a:pt x="3815" y="2664"/>
                    </a:lnTo>
                    <a:lnTo>
                      <a:pt x="3819" y="2661"/>
                    </a:lnTo>
                    <a:lnTo>
                      <a:pt x="3819" y="2652"/>
                    </a:lnTo>
                    <a:lnTo>
                      <a:pt x="381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5" name="Freeform 239"/>
              <p:cNvSpPr>
                <a:spLocks/>
              </p:cNvSpPr>
              <p:nvPr/>
            </p:nvSpPr>
            <p:spPr bwMode="auto">
              <a:xfrm>
                <a:off x="475" y="2179"/>
                <a:ext cx="9437" cy="2665"/>
              </a:xfrm>
              <a:custGeom>
                <a:avLst/>
                <a:gdLst>
                  <a:gd name="T0" fmla="+- 0 4475 475"/>
                  <a:gd name="T1" fmla="*/ T0 w 9437"/>
                  <a:gd name="T2" fmla="+- 0 4828 2179"/>
                  <a:gd name="T3" fmla="*/ 4828 h 2665"/>
                  <a:gd name="T4" fmla="+- 0 4359 475"/>
                  <a:gd name="T5" fmla="*/ T4 w 9437"/>
                  <a:gd name="T6" fmla="+- 0 4828 2179"/>
                  <a:gd name="T7" fmla="*/ 4828 h 2665"/>
                  <a:gd name="T8" fmla="+- 0 4355 475"/>
                  <a:gd name="T9" fmla="*/ T8 w 9437"/>
                  <a:gd name="T10" fmla="+- 0 4831 2179"/>
                  <a:gd name="T11" fmla="*/ 4831 h 2665"/>
                  <a:gd name="T12" fmla="+- 0 4355 475"/>
                  <a:gd name="T13" fmla="*/ T12 w 9437"/>
                  <a:gd name="T14" fmla="+- 0 4840 2179"/>
                  <a:gd name="T15" fmla="*/ 4840 h 2665"/>
                  <a:gd name="T16" fmla="+- 0 4359 475"/>
                  <a:gd name="T17" fmla="*/ T16 w 9437"/>
                  <a:gd name="T18" fmla="+- 0 4843 2179"/>
                  <a:gd name="T19" fmla="*/ 4843 h 2665"/>
                  <a:gd name="T20" fmla="+- 0 4475 475"/>
                  <a:gd name="T21" fmla="*/ T20 w 9437"/>
                  <a:gd name="T22" fmla="+- 0 4843 2179"/>
                  <a:gd name="T23" fmla="*/ 4843 h 2665"/>
                  <a:gd name="T24" fmla="+- 0 4478 475"/>
                  <a:gd name="T25" fmla="*/ T24 w 9437"/>
                  <a:gd name="T26" fmla="+- 0 4840 2179"/>
                  <a:gd name="T27" fmla="*/ 4840 h 2665"/>
                  <a:gd name="T28" fmla="+- 0 4478 475"/>
                  <a:gd name="T29" fmla="*/ T28 w 9437"/>
                  <a:gd name="T30" fmla="+- 0 4831 2179"/>
                  <a:gd name="T31" fmla="*/ 4831 h 2665"/>
                  <a:gd name="T32" fmla="+- 0 4475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000" y="2649"/>
                    </a:moveTo>
                    <a:lnTo>
                      <a:pt x="3884" y="2649"/>
                    </a:lnTo>
                    <a:lnTo>
                      <a:pt x="3880" y="2652"/>
                    </a:lnTo>
                    <a:lnTo>
                      <a:pt x="3880" y="2661"/>
                    </a:lnTo>
                    <a:lnTo>
                      <a:pt x="3884" y="2664"/>
                    </a:lnTo>
                    <a:lnTo>
                      <a:pt x="4000" y="2664"/>
                    </a:lnTo>
                    <a:lnTo>
                      <a:pt x="4003" y="2661"/>
                    </a:lnTo>
                    <a:lnTo>
                      <a:pt x="4003" y="2652"/>
                    </a:lnTo>
                    <a:lnTo>
                      <a:pt x="400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6" name="Freeform 238"/>
              <p:cNvSpPr>
                <a:spLocks/>
              </p:cNvSpPr>
              <p:nvPr/>
            </p:nvSpPr>
            <p:spPr bwMode="auto">
              <a:xfrm>
                <a:off x="475" y="2179"/>
                <a:ext cx="9437" cy="2665"/>
              </a:xfrm>
              <a:custGeom>
                <a:avLst/>
                <a:gdLst>
                  <a:gd name="T0" fmla="+- 0 4660 475"/>
                  <a:gd name="T1" fmla="*/ T0 w 9437"/>
                  <a:gd name="T2" fmla="+- 0 4828 2179"/>
                  <a:gd name="T3" fmla="*/ 4828 h 2665"/>
                  <a:gd name="T4" fmla="+- 0 4543 475"/>
                  <a:gd name="T5" fmla="*/ T4 w 9437"/>
                  <a:gd name="T6" fmla="+- 0 4828 2179"/>
                  <a:gd name="T7" fmla="*/ 4828 h 2665"/>
                  <a:gd name="T8" fmla="+- 0 4540 475"/>
                  <a:gd name="T9" fmla="*/ T8 w 9437"/>
                  <a:gd name="T10" fmla="+- 0 4831 2179"/>
                  <a:gd name="T11" fmla="*/ 4831 h 2665"/>
                  <a:gd name="T12" fmla="+- 0 4540 475"/>
                  <a:gd name="T13" fmla="*/ T12 w 9437"/>
                  <a:gd name="T14" fmla="+- 0 4840 2179"/>
                  <a:gd name="T15" fmla="*/ 4840 h 2665"/>
                  <a:gd name="T16" fmla="+- 0 4543 475"/>
                  <a:gd name="T17" fmla="*/ T16 w 9437"/>
                  <a:gd name="T18" fmla="+- 0 4843 2179"/>
                  <a:gd name="T19" fmla="*/ 4843 h 2665"/>
                  <a:gd name="T20" fmla="+- 0 4660 475"/>
                  <a:gd name="T21" fmla="*/ T20 w 9437"/>
                  <a:gd name="T22" fmla="+- 0 4843 2179"/>
                  <a:gd name="T23" fmla="*/ 4843 h 2665"/>
                  <a:gd name="T24" fmla="+- 0 4663 475"/>
                  <a:gd name="T25" fmla="*/ T24 w 9437"/>
                  <a:gd name="T26" fmla="+- 0 4840 2179"/>
                  <a:gd name="T27" fmla="*/ 4840 h 2665"/>
                  <a:gd name="T28" fmla="+- 0 4663 475"/>
                  <a:gd name="T29" fmla="*/ T28 w 9437"/>
                  <a:gd name="T30" fmla="+- 0 4831 2179"/>
                  <a:gd name="T31" fmla="*/ 4831 h 2665"/>
                  <a:gd name="T32" fmla="+- 0 4660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185" y="2649"/>
                    </a:moveTo>
                    <a:lnTo>
                      <a:pt x="4068" y="2649"/>
                    </a:lnTo>
                    <a:lnTo>
                      <a:pt x="4065" y="2652"/>
                    </a:lnTo>
                    <a:lnTo>
                      <a:pt x="4065" y="2661"/>
                    </a:lnTo>
                    <a:lnTo>
                      <a:pt x="4068" y="2664"/>
                    </a:lnTo>
                    <a:lnTo>
                      <a:pt x="4185" y="2664"/>
                    </a:lnTo>
                    <a:lnTo>
                      <a:pt x="4188" y="2661"/>
                    </a:lnTo>
                    <a:lnTo>
                      <a:pt x="4188" y="2652"/>
                    </a:lnTo>
                    <a:lnTo>
                      <a:pt x="418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7" name="Freeform 237"/>
              <p:cNvSpPr>
                <a:spLocks/>
              </p:cNvSpPr>
              <p:nvPr/>
            </p:nvSpPr>
            <p:spPr bwMode="auto">
              <a:xfrm>
                <a:off x="475" y="2179"/>
                <a:ext cx="9437" cy="2665"/>
              </a:xfrm>
              <a:custGeom>
                <a:avLst/>
                <a:gdLst>
                  <a:gd name="T0" fmla="+- 0 4844 475"/>
                  <a:gd name="T1" fmla="*/ T0 w 9437"/>
                  <a:gd name="T2" fmla="+- 0 4828 2179"/>
                  <a:gd name="T3" fmla="*/ 4828 h 2665"/>
                  <a:gd name="T4" fmla="+- 0 4728 475"/>
                  <a:gd name="T5" fmla="*/ T4 w 9437"/>
                  <a:gd name="T6" fmla="+- 0 4828 2179"/>
                  <a:gd name="T7" fmla="*/ 4828 h 2665"/>
                  <a:gd name="T8" fmla="+- 0 4725 475"/>
                  <a:gd name="T9" fmla="*/ T8 w 9437"/>
                  <a:gd name="T10" fmla="+- 0 4831 2179"/>
                  <a:gd name="T11" fmla="*/ 4831 h 2665"/>
                  <a:gd name="T12" fmla="+- 0 4725 475"/>
                  <a:gd name="T13" fmla="*/ T12 w 9437"/>
                  <a:gd name="T14" fmla="+- 0 4840 2179"/>
                  <a:gd name="T15" fmla="*/ 4840 h 2665"/>
                  <a:gd name="T16" fmla="+- 0 4728 475"/>
                  <a:gd name="T17" fmla="*/ T16 w 9437"/>
                  <a:gd name="T18" fmla="+- 0 4843 2179"/>
                  <a:gd name="T19" fmla="*/ 4843 h 2665"/>
                  <a:gd name="T20" fmla="+- 0 4844 475"/>
                  <a:gd name="T21" fmla="*/ T20 w 9437"/>
                  <a:gd name="T22" fmla="+- 0 4843 2179"/>
                  <a:gd name="T23" fmla="*/ 4843 h 2665"/>
                  <a:gd name="T24" fmla="+- 0 4848 475"/>
                  <a:gd name="T25" fmla="*/ T24 w 9437"/>
                  <a:gd name="T26" fmla="+- 0 4840 2179"/>
                  <a:gd name="T27" fmla="*/ 4840 h 2665"/>
                  <a:gd name="T28" fmla="+- 0 4848 475"/>
                  <a:gd name="T29" fmla="*/ T28 w 9437"/>
                  <a:gd name="T30" fmla="+- 0 4831 2179"/>
                  <a:gd name="T31" fmla="*/ 4831 h 2665"/>
                  <a:gd name="T32" fmla="+- 0 484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369" y="2649"/>
                    </a:moveTo>
                    <a:lnTo>
                      <a:pt x="4253" y="2649"/>
                    </a:lnTo>
                    <a:lnTo>
                      <a:pt x="4250" y="2652"/>
                    </a:lnTo>
                    <a:lnTo>
                      <a:pt x="4250" y="2661"/>
                    </a:lnTo>
                    <a:lnTo>
                      <a:pt x="4253" y="2664"/>
                    </a:lnTo>
                    <a:lnTo>
                      <a:pt x="4369" y="2664"/>
                    </a:lnTo>
                    <a:lnTo>
                      <a:pt x="4373" y="2661"/>
                    </a:lnTo>
                    <a:lnTo>
                      <a:pt x="4373" y="2652"/>
                    </a:lnTo>
                    <a:lnTo>
                      <a:pt x="436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8" name="Freeform 236"/>
              <p:cNvSpPr>
                <a:spLocks/>
              </p:cNvSpPr>
              <p:nvPr/>
            </p:nvSpPr>
            <p:spPr bwMode="auto">
              <a:xfrm>
                <a:off x="475" y="2179"/>
                <a:ext cx="9437" cy="2665"/>
              </a:xfrm>
              <a:custGeom>
                <a:avLst/>
                <a:gdLst>
                  <a:gd name="T0" fmla="+- 0 5029 475"/>
                  <a:gd name="T1" fmla="*/ T0 w 9437"/>
                  <a:gd name="T2" fmla="+- 0 4828 2179"/>
                  <a:gd name="T3" fmla="*/ 4828 h 2665"/>
                  <a:gd name="T4" fmla="+- 0 4913 475"/>
                  <a:gd name="T5" fmla="*/ T4 w 9437"/>
                  <a:gd name="T6" fmla="+- 0 4828 2179"/>
                  <a:gd name="T7" fmla="*/ 4828 h 2665"/>
                  <a:gd name="T8" fmla="+- 0 4909 475"/>
                  <a:gd name="T9" fmla="*/ T8 w 9437"/>
                  <a:gd name="T10" fmla="+- 0 4831 2179"/>
                  <a:gd name="T11" fmla="*/ 4831 h 2665"/>
                  <a:gd name="T12" fmla="+- 0 4909 475"/>
                  <a:gd name="T13" fmla="*/ T12 w 9437"/>
                  <a:gd name="T14" fmla="+- 0 4840 2179"/>
                  <a:gd name="T15" fmla="*/ 4840 h 2665"/>
                  <a:gd name="T16" fmla="+- 0 4913 475"/>
                  <a:gd name="T17" fmla="*/ T16 w 9437"/>
                  <a:gd name="T18" fmla="+- 0 4843 2179"/>
                  <a:gd name="T19" fmla="*/ 4843 h 2665"/>
                  <a:gd name="T20" fmla="+- 0 5029 475"/>
                  <a:gd name="T21" fmla="*/ T20 w 9437"/>
                  <a:gd name="T22" fmla="+- 0 4843 2179"/>
                  <a:gd name="T23" fmla="*/ 4843 h 2665"/>
                  <a:gd name="T24" fmla="+- 0 5033 475"/>
                  <a:gd name="T25" fmla="*/ T24 w 9437"/>
                  <a:gd name="T26" fmla="+- 0 4840 2179"/>
                  <a:gd name="T27" fmla="*/ 4840 h 2665"/>
                  <a:gd name="T28" fmla="+- 0 5033 475"/>
                  <a:gd name="T29" fmla="*/ T28 w 9437"/>
                  <a:gd name="T30" fmla="+- 0 4831 2179"/>
                  <a:gd name="T31" fmla="*/ 4831 h 2665"/>
                  <a:gd name="T32" fmla="+- 0 502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554" y="2649"/>
                    </a:moveTo>
                    <a:lnTo>
                      <a:pt x="4438" y="2649"/>
                    </a:lnTo>
                    <a:lnTo>
                      <a:pt x="4434" y="2652"/>
                    </a:lnTo>
                    <a:lnTo>
                      <a:pt x="4434" y="2661"/>
                    </a:lnTo>
                    <a:lnTo>
                      <a:pt x="4438" y="2664"/>
                    </a:lnTo>
                    <a:lnTo>
                      <a:pt x="4554" y="2664"/>
                    </a:lnTo>
                    <a:lnTo>
                      <a:pt x="4558" y="2661"/>
                    </a:lnTo>
                    <a:lnTo>
                      <a:pt x="4558" y="2652"/>
                    </a:lnTo>
                    <a:lnTo>
                      <a:pt x="455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9" name="Freeform 235"/>
              <p:cNvSpPr>
                <a:spLocks/>
              </p:cNvSpPr>
              <p:nvPr/>
            </p:nvSpPr>
            <p:spPr bwMode="auto">
              <a:xfrm>
                <a:off x="475" y="2179"/>
                <a:ext cx="9437" cy="2665"/>
              </a:xfrm>
              <a:custGeom>
                <a:avLst/>
                <a:gdLst>
                  <a:gd name="T0" fmla="+- 0 5214 475"/>
                  <a:gd name="T1" fmla="*/ T0 w 9437"/>
                  <a:gd name="T2" fmla="+- 0 4828 2179"/>
                  <a:gd name="T3" fmla="*/ 4828 h 2665"/>
                  <a:gd name="T4" fmla="+- 0 5098 475"/>
                  <a:gd name="T5" fmla="*/ T4 w 9437"/>
                  <a:gd name="T6" fmla="+- 0 4828 2179"/>
                  <a:gd name="T7" fmla="*/ 4828 h 2665"/>
                  <a:gd name="T8" fmla="+- 0 5094 475"/>
                  <a:gd name="T9" fmla="*/ T8 w 9437"/>
                  <a:gd name="T10" fmla="+- 0 4831 2179"/>
                  <a:gd name="T11" fmla="*/ 4831 h 2665"/>
                  <a:gd name="T12" fmla="+- 0 5094 475"/>
                  <a:gd name="T13" fmla="*/ T12 w 9437"/>
                  <a:gd name="T14" fmla="+- 0 4840 2179"/>
                  <a:gd name="T15" fmla="*/ 4840 h 2665"/>
                  <a:gd name="T16" fmla="+- 0 5098 475"/>
                  <a:gd name="T17" fmla="*/ T16 w 9437"/>
                  <a:gd name="T18" fmla="+- 0 4843 2179"/>
                  <a:gd name="T19" fmla="*/ 4843 h 2665"/>
                  <a:gd name="T20" fmla="+- 0 5214 475"/>
                  <a:gd name="T21" fmla="*/ T20 w 9437"/>
                  <a:gd name="T22" fmla="+- 0 4843 2179"/>
                  <a:gd name="T23" fmla="*/ 4843 h 2665"/>
                  <a:gd name="T24" fmla="+- 0 5217 475"/>
                  <a:gd name="T25" fmla="*/ T24 w 9437"/>
                  <a:gd name="T26" fmla="+- 0 4840 2179"/>
                  <a:gd name="T27" fmla="*/ 4840 h 2665"/>
                  <a:gd name="T28" fmla="+- 0 5217 475"/>
                  <a:gd name="T29" fmla="*/ T28 w 9437"/>
                  <a:gd name="T30" fmla="+- 0 4831 2179"/>
                  <a:gd name="T31" fmla="*/ 4831 h 2665"/>
                  <a:gd name="T32" fmla="+- 0 521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739" y="2649"/>
                    </a:moveTo>
                    <a:lnTo>
                      <a:pt x="4623" y="2649"/>
                    </a:lnTo>
                    <a:lnTo>
                      <a:pt x="4619" y="2652"/>
                    </a:lnTo>
                    <a:lnTo>
                      <a:pt x="4619" y="2661"/>
                    </a:lnTo>
                    <a:lnTo>
                      <a:pt x="4623" y="2664"/>
                    </a:lnTo>
                    <a:lnTo>
                      <a:pt x="4739" y="2664"/>
                    </a:lnTo>
                    <a:lnTo>
                      <a:pt x="4742" y="2661"/>
                    </a:lnTo>
                    <a:lnTo>
                      <a:pt x="4742" y="2652"/>
                    </a:lnTo>
                    <a:lnTo>
                      <a:pt x="473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0" name="Freeform 234"/>
              <p:cNvSpPr>
                <a:spLocks/>
              </p:cNvSpPr>
              <p:nvPr/>
            </p:nvSpPr>
            <p:spPr bwMode="auto">
              <a:xfrm>
                <a:off x="475" y="2179"/>
                <a:ext cx="9437" cy="2665"/>
              </a:xfrm>
              <a:custGeom>
                <a:avLst/>
                <a:gdLst>
                  <a:gd name="T0" fmla="+- 0 5399 475"/>
                  <a:gd name="T1" fmla="*/ T0 w 9437"/>
                  <a:gd name="T2" fmla="+- 0 4828 2179"/>
                  <a:gd name="T3" fmla="*/ 4828 h 2665"/>
                  <a:gd name="T4" fmla="+- 0 5282 475"/>
                  <a:gd name="T5" fmla="*/ T4 w 9437"/>
                  <a:gd name="T6" fmla="+- 0 4828 2179"/>
                  <a:gd name="T7" fmla="*/ 4828 h 2665"/>
                  <a:gd name="T8" fmla="+- 0 5279 475"/>
                  <a:gd name="T9" fmla="*/ T8 w 9437"/>
                  <a:gd name="T10" fmla="+- 0 4831 2179"/>
                  <a:gd name="T11" fmla="*/ 4831 h 2665"/>
                  <a:gd name="T12" fmla="+- 0 5279 475"/>
                  <a:gd name="T13" fmla="*/ T12 w 9437"/>
                  <a:gd name="T14" fmla="+- 0 4840 2179"/>
                  <a:gd name="T15" fmla="*/ 4840 h 2665"/>
                  <a:gd name="T16" fmla="+- 0 5282 475"/>
                  <a:gd name="T17" fmla="*/ T16 w 9437"/>
                  <a:gd name="T18" fmla="+- 0 4843 2179"/>
                  <a:gd name="T19" fmla="*/ 4843 h 2665"/>
                  <a:gd name="T20" fmla="+- 0 5399 475"/>
                  <a:gd name="T21" fmla="*/ T20 w 9437"/>
                  <a:gd name="T22" fmla="+- 0 4843 2179"/>
                  <a:gd name="T23" fmla="*/ 4843 h 2665"/>
                  <a:gd name="T24" fmla="+- 0 5402 475"/>
                  <a:gd name="T25" fmla="*/ T24 w 9437"/>
                  <a:gd name="T26" fmla="+- 0 4840 2179"/>
                  <a:gd name="T27" fmla="*/ 4840 h 2665"/>
                  <a:gd name="T28" fmla="+- 0 5402 475"/>
                  <a:gd name="T29" fmla="*/ T28 w 9437"/>
                  <a:gd name="T30" fmla="+- 0 4831 2179"/>
                  <a:gd name="T31" fmla="*/ 4831 h 2665"/>
                  <a:gd name="T32" fmla="+- 0 539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924" y="2649"/>
                    </a:moveTo>
                    <a:lnTo>
                      <a:pt x="4807" y="2649"/>
                    </a:lnTo>
                    <a:lnTo>
                      <a:pt x="4804" y="2652"/>
                    </a:lnTo>
                    <a:lnTo>
                      <a:pt x="4804" y="2661"/>
                    </a:lnTo>
                    <a:lnTo>
                      <a:pt x="4807" y="2664"/>
                    </a:lnTo>
                    <a:lnTo>
                      <a:pt x="4924" y="2664"/>
                    </a:lnTo>
                    <a:lnTo>
                      <a:pt x="4927" y="2661"/>
                    </a:lnTo>
                    <a:lnTo>
                      <a:pt x="4927" y="2652"/>
                    </a:lnTo>
                    <a:lnTo>
                      <a:pt x="492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1" name="Freeform 233"/>
              <p:cNvSpPr>
                <a:spLocks/>
              </p:cNvSpPr>
              <p:nvPr/>
            </p:nvSpPr>
            <p:spPr bwMode="auto">
              <a:xfrm>
                <a:off x="475" y="2179"/>
                <a:ext cx="9437" cy="2665"/>
              </a:xfrm>
              <a:custGeom>
                <a:avLst/>
                <a:gdLst>
                  <a:gd name="T0" fmla="+- 0 5583 475"/>
                  <a:gd name="T1" fmla="*/ T0 w 9437"/>
                  <a:gd name="T2" fmla="+- 0 4828 2179"/>
                  <a:gd name="T3" fmla="*/ 4828 h 2665"/>
                  <a:gd name="T4" fmla="+- 0 5467 475"/>
                  <a:gd name="T5" fmla="*/ T4 w 9437"/>
                  <a:gd name="T6" fmla="+- 0 4828 2179"/>
                  <a:gd name="T7" fmla="*/ 4828 h 2665"/>
                  <a:gd name="T8" fmla="+- 0 5464 475"/>
                  <a:gd name="T9" fmla="*/ T8 w 9437"/>
                  <a:gd name="T10" fmla="+- 0 4831 2179"/>
                  <a:gd name="T11" fmla="*/ 4831 h 2665"/>
                  <a:gd name="T12" fmla="+- 0 5464 475"/>
                  <a:gd name="T13" fmla="*/ T12 w 9437"/>
                  <a:gd name="T14" fmla="+- 0 4840 2179"/>
                  <a:gd name="T15" fmla="*/ 4840 h 2665"/>
                  <a:gd name="T16" fmla="+- 0 5467 475"/>
                  <a:gd name="T17" fmla="*/ T16 w 9437"/>
                  <a:gd name="T18" fmla="+- 0 4843 2179"/>
                  <a:gd name="T19" fmla="*/ 4843 h 2665"/>
                  <a:gd name="T20" fmla="+- 0 5583 475"/>
                  <a:gd name="T21" fmla="*/ T20 w 9437"/>
                  <a:gd name="T22" fmla="+- 0 4843 2179"/>
                  <a:gd name="T23" fmla="*/ 4843 h 2665"/>
                  <a:gd name="T24" fmla="+- 0 5587 475"/>
                  <a:gd name="T25" fmla="*/ T24 w 9437"/>
                  <a:gd name="T26" fmla="+- 0 4840 2179"/>
                  <a:gd name="T27" fmla="*/ 4840 h 2665"/>
                  <a:gd name="T28" fmla="+- 0 5587 475"/>
                  <a:gd name="T29" fmla="*/ T28 w 9437"/>
                  <a:gd name="T30" fmla="+- 0 4831 2179"/>
                  <a:gd name="T31" fmla="*/ 4831 h 2665"/>
                  <a:gd name="T32" fmla="+- 0 558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108" y="2649"/>
                    </a:moveTo>
                    <a:lnTo>
                      <a:pt x="4992" y="2649"/>
                    </a:lnTo>
                    <a:lnTo>
                      <a:pt x="4989" y="2652"/>
                    </a:lnTo>
                    <a:lnTo>
                      <a:pt x="4989" y="2661"/>
                    </a:lnTo>
                    <a:lnTo>
                      <a:pt x="4992" y="2664"/>
                    </a:lnTo>
                    <a:lnTo>
                      <a:pt x="5108" y="2664"/>
                    </a:lnTo>
                    <a:lnTo>
                      <a:pt x="5112" y="2661"/>
                    </a:lnTo>
                    <a:lnTo>
                      <a:pt x="5112" y="2652"/>
                    </a:lnTo>
                    <a:lnTo>
                      <a:pt x="510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2" name="Freeform 232"/>
              <p:cNvSpPr>
                <a:spLocks/>
              </p:cNvSpPr>
              <p:nvPr/>
            </p:nvSpPr>
            <p:spPr bwMode="auto">
              <a:xfrm>
                <a:off x="475" y="2179"/>
                <a:ext cx="9437" cy="2665"/>
              </a:xfrm>
              <a:custGeom>
                <a:avLst/>
                <a:gdLst>
                  <a:gd name="T0" fmla="+- 0 5768 475"/>
                  <a:gd name="T1" fmla="*/ T0 w 9437"/>
                  <a:gd name="T2" fmla="+- 0 4828 2179"/>
                  <a:gd name="T3" fmla="*/ 4828 h 2665"/>
                  <a:gd name="T4" fmla="+- 0 5652 475"/>
                  <a:gd name="T5" fmla="*/ T4 w 9437"/>
                  <a:gd name="T6" fmla="+- 0 4828 2179"/>
                  <a:gd name="T7" fmla="*/ 4828 h 2665"/>
                  <a:gd name="T8" fmla="+- 0 5649 475"/>
                  <a:gd name="T9" fmla="*/ T8 w 9437"/>
                  <a:gd name="T10" fmla="+- 0 4831 2179"/>
                  <a:gd name="T11" fmla="*/ 4831 h 2665"/>
                  <a:gd name="T12" fmla="+- 0 5649 475"/>
                  <a:gd name="T13" fmla="*/ T12 w 9437"/>
                  <a:gd name="T14" fmla="+- 0 4840 2179"/>
                  <a:gd name="T15" fmla="*/ 4840 h 2665"/>
                  <a:gd name="T16" fmla="+- 0 5652 475"/>
                  <a:gd name="T17" fmla="*/ T16 w 9437"/>
                  <a:gd name="T18" fmla="+- 0 4843 2179"/>
                  <a:gd name="T19" fmla="*/ 4843 h 2665"/>
                  <a:gd name="T20" fmla="+- 0 5768 475"/>
                  <a:gd name="T21" fmla="*/ T20 w 9437"/>
                  <a:gd name="T22" fmla="+- 0 4843 2179"/>
                  <a:gd name="T23" fmla="*/ 4843 h 2665"/>
                  <a:gd name="T24" fmla="+- 0 5772 475"/>
                  <a:gd name="T25" fmla="*/ T24 w 9437"/>
                  <a:gd name="T26" fmla="+- 0 4840 2179"/>
                  <a:gd name="T27" fmla="*/ 4840 h 2665"/>
                  <a:gd name="T28" fmla="+- 0 5772 475"/>
                  <a:gd name="T29" fmla="*/ T28 w 9437"/>
                  <a:gd name="T30" fmla="+- 0 4831 2179"/>
                  <a:gd name="T31" fmla="*/ 4831 h 2665"/>
                  <a:gd name="T32" fmla="+- 0 576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293" y="2649"/>
                    </a:moveTo>
                    <a:lnTo>
                      <a:pt x="5177" y="2649"/>
                    </a:lnTo>
                    <a:lnTo>
                      <a:pt x="5174" y="2652"/>
                    </a:lnTo>
                    <a:lnTo>
                      <a:pt x="5174" y="2661"/>
                    </a:lnTo>
                    <a:lnTo>
                      <a:pt x="5177" y="2664"/>
                    </a:lnTo>
                    <a:lnTo>
                      <a:pt x="5293" y="2664"/>
                    </a:lnTo>
                    <a:lnTo>
                      <a:pt x="5297" y="2661"/>
                    </a:lnTo>
                    <a:lnTo>
                      <a:pt x="5297" y="2652"/>
                    </a:lnTo>
                    <a:lnTo>
                      <a:pt x="529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3" name="Freeform 231"/>
              <p:cNvSpPr>
                <a:spLocks/>
              </p:cNvSpPr>
              <p:nvPr/>
            </p:nvSpPr>
            <p:spPr bwMode="auto">
              <a:xfrm>
                <a:off x="475" y="2179"/>
                <a:ext cx="9437" cy="2665"/>
              </a:xfrm>
              <a:custGeom>
                <a:avLst/>
                <a:gdLst>
                  <a:gd name="T0" fmla="+- 0 5953 475"/>
                  <a:gd name="T1" fmla="*/ T0 w 9437"/>
                  <a:gd name="T2" fmla="+- 0 4828 2179"/>
                  <a:gd name="T3" fmla="*/ 4828 h 2665"/>
                  <a:gd name="T4" fmla="+- 0 5837 475"/>
                  <a:gd name="T5" fmla="*/ T4 w 9437"/>
                  <a:gd name="T6" fmla="+- 0 4828 2179"/>
                  <a:gd name="T7" fmla="*/ 4828 h 2665"/>
                  <a:gd name="T8" fmla="+- 0 5833 475"/>
                  <a:gd name="T9" fmla="*/ T8 w 9437"/>
                  <a:gd name="T10" fmla="+- 0 4831 2179"/>
                  <a:gd name="T11" fmla="*/ 4831 h 2665"/>
                  <a:gd name="T12" fmla="+- 0 5833 475"/>
                  <a:gd name="T13" fmla="*/ T12 w 9437"/>
                  <a:gd name="T14" fmla="+- 0 4840 2179"/>
                  <a:gd name="T15" fmla="*/ 4840 h 2665"/>
                  <a:gd name="T16" fmla="+- 0 5837 475"/>
                  <a:gd name="T17" fmla="*/ T16 w 9437"/>
                  <a:gd name="T18" fmla="+- 0 4843 2179"/>
                  <a:gd name="T19" fmla="*/ 4843 h 2665"/>
                  <a:gd name="T20" fmla="+- 0 5953 475"/>
                  <a:gd name="T21" fmla="*/ T20 w 9437"/>
                  <a:gd name="T22" fmla="+- 0 4843 2179"/>
                  <a:gd name="T23" fmla="*/ 4843 h 2665"/>
                  <a:gd name="T24" fmla="+- 0 5956 475"/>
                  <a:gd name="T25" fmla="*/ T24 w 9437"/>
                  <a:gd name="T26" fmla="+- 0 4840 2179"/>
                  <a:gd name="T27" fmla="*/ 4840 h 2665"/>
                  <a:gd name="T28" fmla="+- 0 5956 475"/>
                  <a:gd name="T29" fmla="*/ T28 w 9437"/>
                  <a:gd name="T30" fmla="+- 0 4831 2179"/>
                  <a:gd name="T31" fmla="*/ 4831 h 2665"/>
                  <a:gd name="T32" fmla="+- 0 595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478" y="2649"/>
                    </a:moveTo>
                    <a:lnTo>
                      <a:pt x="5362" y="2649"/>
                    </a:lnTo>
                    <a:lnTo>
                      <a:pt x="5358" y="2652"/>
                    </a:lnTo>
                    <a:lnTo>
                      <a:pt x="5358" y="2661"/>
                    </a:lnTo>
                    <a:lnTo>
                      <a:pt x="5362" y="2664"/>
                    </a:lnTo>
                    <a:lnTo>
                      <a:pt x="5478" y="2664"/>
                    </a:lnTo>
                    <a:lnTo>
                      <a:pt x="5481" y="2661"/>
                    </a:lnTo>
                    <a:lnTo>
                      <a:pt x="5481" y="2652"/>
                    </a:lnTo>
                    <a:lnTo>
                      <a:pt x="547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4" name="Freeform 230"/>
              <p:cNvSpPr>
                <a:spLocks/>
              </p:cNvSpPr>
              <p:nvPr/>
            </p:nvSpPr>
            <p:spPr bwMode="auto">
              <a:xfrm>
                <a:off x="475" y="2179"/>
                <a:ext cx="9437" cy="2665"/>
              </a:xfrm>
              <a:custGeom>
                <a:avLst/>
                <a:gdLst>
                  <a:gd name="T0" fmla="+- 0 6138 475"/>
                  <a:gd name="T1" fmla="*/ T0 w 9437"/>
                  <a:gd name="T2" fmla="+- 0 4828 2179"/>
                  <a:gd name="T3" fmla="*/ 4828 h 2665"/>
                  <a:gd name="T4" fmla="+- 0 6022 475"/>
                  <a:gd name="T5" fmla="*/ T4 w 9437"/>
                  <a:gd name="T6" fmla="+- 0 4828 2179"/>
                  <a:gd name="T7" fmla="*/ 4828 h 2665"/>
                  <a:gd name="T8" fmla="+- 0 6018 475"/>
                  <a:gd name="T9" fmla="*/ T8 w 9437"/>
                  <a:gd name="T10" fmla="+- 0 4831 2179"/>
                  <a:gd name="T11" fmla="*/ 4831 h 2665"/>
                  <a:gd name="T12" fmla="+- 0 6018 475"/>
                  <a:gd name="T13" fmla="*/ T12 w 9437"/>
                  <a:gd name="T14" fmla="+- 0 4840 2179"/>
                  <a:gd name="T15" fmla="*/ 4840 h 2665"/>
                  <a:gd name="T16" fmla="+- 0 6022 475"/>
                  <a:gd name="T17" fmla="*/ T16 w 9437"/>
                  <a:gd name="T18" fmla="+- 0 4843 2179"/>
                  <a:gd name="T19" fmla="*/ 4843 h 2665"/>
                  <a:gd name="T20" fmla="+- 0 6138 475"/>
                  <a:gd name="T21" fmla="*/ T20 w 9437"/>
                  <a:gd name="T22" fmla="+- 0 4843 2179"/>
                  <a:gd name="T23" fmla="*/ 4843 h 2665"/>
                  <a:gd name="T24" fmla="+- 0 6141 475"/>
                  <a:gd name="T25" fmla="*/ T24 w 9437"/>
                  <a:gd name="T26" fmla="+- 0 4840 2179"/>
                  <a:gd name="T27" fmla="*/ 4840 h 2665"/>
                  <a:gd name="T28" fmla="+- 0 6141 475"/>
                  <a:gd name="T29" fmla="*/ T28 w 9437"/>
                  <a:gd name="T30" fmla="+- 0 4831 2179"/>
                  <a:gd name="T31" fmla="*/ 4831 h 2665"/>
                  <a:gd name="T32" fmla="+- 0 613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663" y="2649"/>
                    </a:moveTo>
                    <a:lnTo>
                      <a:pt x="5547" y="2649"/>
                    </a:lnTo>
                    <a:lnTo>
                      <a:pt x="5543" y="2652"/>
                    </a:lnTo>
                    <a:lnTo>
                      <a:pt x="5543" y="2661"/>
                    </a:lnTo>
                    <a:lnTo>
                      <a:pt x="5547" y="2664"/>
                    </a:lnTo>
                    <a:lnTo>
                      <a:pt x="5663" y="2664"/>
                    </a:lnTo>
                    <a:lnTo>
                      <a:pt x="5666" y="2661"/>
                    </a:lnTo>
                    <a:lnTo>
                      <a:pt x="5666" y="2652"/>
                    </a:lnTo>
                    <a:lnTo>
                      <a:pt x="566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5" name="Freeform 229"/>
              <p:cNvSpPr>
                <a:spLocks/>
              </p:cNvSpPr>
              <p:nvPr/>
            </p:nvSpPr>
            <p:spPr bwMode="auto">
              <a:xfrm>
                <a:off x="475" y="2179"/>
                <a:ext cx="9437" cy="2665"/>
              </a:xfrm>
              <a:custGeom>
                <a:avLst/>
                <a:gdLst>
                  <a:gd name="T0" fmla="+- 0 6323 475"/>
                  <a:gd name="T1" fmla="*/ T0 w 9437"/>
                  <a:gd name="T2" fmla="+- 0 4828 2179"/>
                  <a:gd name="T3" fmla="*/ 4828 h 2665"/>
                  <a:gd name="T4" fmla="+- 0 6206 475"/>
                  <a:gd name="T5" fmla="*/ T4 w 9437"/>
                  <a:gd name="T6" fmla="+- 0 4828 2179"/>
                  <a:gd name="T7" fmla="*/ 4828 h 2665"/>
                  <a:gd name="T8" fmla="+- 0 6203 475"/>
                  <a:gd name="T9" fmla="*/ T8 w 9437"/>
                  <a:gd name="T10" fmla="+- 0 4831 2179"/>
                  <a:gd name="T11" fmla="*/ 4831 h 2665"/>
                  <a:gd name="T12" fmla="+- 0 6203 475"/>
                  <a:gd name="T13" fmla="*/ T12 w 9437"/>
                  <a:gd name="T14" fmla="+- 0 4840 2179"/>
                  <a:gd name="T15" fmla="*/ 4840 h 2665"/>
                  <a:gd name="T16" fmla="+- 0 6206 475"/>
                  <a:gd name="T17" fmla="*/ T16 w 9437"/>
                  <a:gd name="T18" fmla="+- 0 4843 2179"/>
                  <a:gd name="T19" fmla="*/ 4843 h 2665"/>
                  <a:gd name="T20" fmla="+- 0 6323 475"/>
                  <a:gd name="T21" fmla="*/ T20 w 9437"/>
                  <a:gd name="T22" fmla="+- 0 4843 2179"/>
                  <a:gd name="T23" fmla="*/ 4843 h 2665"/>
                  <a:gd name="T24" fmla="+- 0 6326 475"/>
                  <a:gd name="T25" fmla="*/ T24 w 9437"/>
                  <a:gd name="T26" fmla="+- 0 4840 2179"/>
                  <a:gd name="T27" fmla="*/ 4840 h 2665"/>
                  <a:gd name="T28" fmla="+- 0 6326 475"/>
                  <a:gd name="T29" fmla="*/ T28 w 9437"/>
                  <a:gd name="T30" fmla="+- 0 4831 2179"/>
                  <a:gd name="T31" fmla="*/ 4831 h 2665"/>
                  <a:gd name="T32" fmla="+- 0 632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848" y="2649"/>
                    </a:moveTo>
                    <a:lnTo>
                      <a:pt x="5731" y="2649"/>
                    </a:lnTo>
                    <a:lnTo>
                      <a:pt x="5728" y="2652"/>
                    </a:lnTo>
                    <a:lnTo>
                      <a:pt x="5728" y="2661"/>
                    </a:lnTo>
                    <a:lnTo>
                      <a:pt x="5731" y="2664"/>
                    </a:lnTo>
                    <a:lnTo>
                      <a:pt x="5848" y="2664"/>
                    </a:lnTo>
                    <a:lnTo>
                      <a:pt x="5851" y="2661"/>
                    </a:lnTo>
                    <a:lnTo>
                      <a:pt x="5851" y="2652"/>
                    </a:lnTo>
                    <a:lnTo>
                      <a:pt x="584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6" name="Freeform 228"/>
              <p:cNvSpPr>
                <a:spLocks/>
              </p:cNvSpPr>
              <p:nvPr/>
            </p:nvSpPr>
            <p:spPr bwMode="auto">
              <a:xfrm>
                <a:off x="475" y="2179"/>
                <a:ext cx="9437" cy="2665"/>
              </a:xfrm>
              <a:custGeom>
                <a:avLst/>
                <a:gdLst>
                  <a:gd name="T0" fmla="+- 0 6507 475"/>
                  <a:gd name="T1" fmla="*/ T0 w 9437"/>
                  <a:gd name="T2" fmla="+- 0 4828 2179"/>
                  <a:gd name="T3" fmla="*/ 4828 h 2665"/>
                  <a:gd name="T4" fmla="+- 0 6391 475"/>
                  <a:gd name="T5" fmla="*/ T4 w 9437"/>
                  <a:gd name="T6" fmla="+- 0 4828 2179"/>
                  <a:gd name="T7" fmla="*/ 4828 h 2665"/>
                  <a:gd name="T8" fmla="+- 0 6388 475"/>
                  <a:gd name="T9" fmla="*/ T8 w 9437"/>
                  <a:gd name="T10" fmla="+- 0 4831 2179"/>
                  <a:gd name="T11" fmla="*/ 4831 h 2665"/>
                  <a:gd name="T12" fmla="+- 0 6388 475"/>
                  <a:gd name="T13" fmla="*/ T12 w 9437"/>
                  <a:gd name="T14" fmla="+- 0 4840 2179"/>
                  <a:gd name="T15" fmla="*/ 4840 h 2665"/>
                  <a:gd name="T16" fmla="+- 0 6391 475"/>
                  <a:gd name="T17" fmla="*/ T16 w 9437"/>
                  <a:gd name="T18" fmla="+- 0 4843 2179"/>
                  <a:gd name="T19" fmla="*/ 4843 h 2665"/>
                  <a:gd name="T20" fmla="+- 0 6507 475"/>
                  <a:gd name="T21" fmla="*/ T20 w 9437"/>
                  <a:gd name="T22" fmla="+- 0 4843 2179"/>
                  <a:gd name="T23" fmla="*/ 4843 h 2665"/>
                  <a:gd name="T24" fmla="+- 0 6511 475"/>
                  <a:gd name="T25" fmla="*/ T24 w 9437"/>
                  <a:gd name="T26" fmla="+- 0 4840 2179"/>
                  <a:gd name="T27" fmla="*/ 4840 h 2665"/>
                  <a:gd name="T28" fmla="+- 0 6511 475"/>
                  <a:gd name="T29" fmla="*/ T28 w 9437"/>
                  <a:gd name="T30" fmla="+- 0 4831 2179"/>
                  <a:gd name="T31" fmla="*/ 4831 h 2665"/>
                  <a:gd name="T32" fmla="+- 0 6507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032" y="2649"/>
                    </a:moveTo>
                    <a:lnTo>
                      <a:pt x="5916" y="2649"/>
                    </a:lnTo>
                    <a:lnTo>
                      <a:pt x="5913" y="2652"/>
                    </a:lnTo>
                    <a:lnTo>
                      <a:pt x="5913" y="2661"/>
                    </a:lnTo>
                    <a:lnTo>
                      <a:pt x="5916" y="2664"/>
                    </a:lnTo>
                    <a:lnTo>
                      <a:pt x="6032" y="2664"/>
                    </a:lnTo>
                    <a:lnTo>
                      <a:pt x="6036" y="2661"/>
                    </a:lnTo>
                    <a:lnTo>
                      <a:pt x="6036" y="2652"/>
                    </a:lnTo>
                    <a:lnTo>
                      <a:pt x="6032"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7" name="Freeform 227"/>
              <p:cNvSpPr>
                <a:spLocks/>
              </p:cNvSpPr>
              <p:nvPr/>
            </p:nvSpPr>
            <p:spPr bwMode="auto">
              <a:xfrm>
                <a:off x="475" y="2179"/>
                <a:ext cx="9437" cy="2665"/>
              </a:xfrm>
              <a:custGeom>
                <a:avLst/>
                <a:gdLst>
                  <a:gd name="T0" fmla="+- 0 6692 475"/>
                  <a:gd name="T1" fmla="*/ T0 w 9437"/>
                  <a:gd name="T2" fmla="+- 0 4828 2179"/>
                  <a:gd name="T3" fmla="*/ 4828 h 2665"/>
                  <a:gd name="T4" fmla="+- 0 6576 475"/>
                  <a:gd name="T5" fmla="*/ T4 w 9437"/>
                  <a:gd name="T6" fmla="+- 0 4828 2179"/>
                  <a:gd name="T7" fmla="*/ 4828 h 2665"/>
                  <a:gd name="T8" fmla="+- 0 6572 475"/>
                  <a:gd name="T9" fmla="*/ T8 w 9437"/>
                  <a:gd name="T10" fmla="+- 0 4831 2179"/>
                  <a:gd name="T11" fmla="*/ 4831 h 2665"/>
                  <a:gd name="T12" fmla="+- 0 6572 475"/>
                  <a:gd name="T13" fmla="*/ T12 w 9437"/>
                  <a:gd name="T14" fmla="+- 0 4840 2179"/>
                  <a:gd name="T15" fmla="*/ 4840 h 2665"/>
                  <a:gd name="T16" fmla="+- 0 6576 475"/>
                  <a:gd name="T17" fmla="*/ T16 w 9437"/>
                  <a:gd name="T18" fmla="+- 0 4843 2179"/>
                  <a:gd name="T19" fmla="*/ 4843 h 2665"/>
                  <a:gd name="T20" fmla="+- 0 6692 475"/>
                  <a:gd name="T21" fmla="*/ T20 w 9437"/>
                  <a:gd name="T22" fmla="+- 0 4843 2179"/>
                  <a:gd name="T23" fmla="*/ 4843 h 2665"/>
                  <a:gd name="T24" fmla="+- 0 6696 475"/>
                  <a:gd name="T25" fmla="*/ T24 w 9437"/>
                  <a:gd name="T26" fmla="+- 0 4840 2179"/>
                  <a:gd name="T27" fmla="*/ 4840 h 2665"/>
                  <a:gd name="T28" fmla="+- 0 6696 475"/>
                  <a:gd name="T29" fmla="*/ T28 w 9437"/>
                  <a:gd name="T30" fmla="+- 0 4831 2179"/>
                  <a:gd name="T31" fmla="*/ 4831 h 2665"/>
                  <a:gd name="T32" fmla="+- 0 6692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217" y="2649"/>
                    </a:moveTo>
                    <a:lnTo>
                      <a:pt x="6101" y="2649"/>
                    </a:lnTo>
                    <a:lnTo>
                      <a:pt x="6097" y="2652"/>
                    </a:lnTo>
                    <a:lnTo>
                      <a:pt x="6097" y="2661"/>
                    </a:lnTo>
                    <a:lnTo>
                      <a:pt x="6101" y="2664"/>
                    </a:lnTo>
                    <a:lnTo>
                      <a:pt x="6217" y="2664"/>
                    </a:lnTo>
                    <a:lnTo>
                      <a:pt x="6221" y="2661"/>
                    </a:lnTo>
                    <a:lnTo>
                      <a:pt x="6221" y="2652"/>
                    </a:lnTo>
                    <a:lnTo>
                      <a:pt x="6217"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8" name="Freeform 226"/>
              <p:cNvSpPr>
                <a:spLocks/>
              </p:cNvSpPr>
              <p:nvPr/>
            </p:nvSpPr>
            <p:spPr bwMode="auto">
              <a:xfrm>
                <a:off x="475" y="2179"/>
                <a:ext cx="9437" cy="2665"/>
              </a:xfrm>
              <a:custGeom>
                <a:avLst/>
                <a:gdLst>
                  <a:gd name="T0" fmla="+- 0 6877 475"/>
                  <a:gd name="T1" fmla="*/ T0 w 9437"/>
                  <a:gd name="T2" fmla="+- 0 4828 2179"/>
                  <a:gd name="T3" fmla="*/ 4828 h 2665"/>
                  <a:gd name="T4" fmla="+- 0 6761 475"/>
                  <a:gd name="T5" fmla="*/ T4 w 9437"/>
                  <a:gd name="T6" fmla="+- 0 4828 2179"/>
                  <a:gd name="T7" fmla="*/ 4828 h 2665"/>
                  <a:gd name="T8" fmla="+- 0 6757 475"/>
                  <a:gd name="T9" fmla="*/ T8 w 9437"/>
                  <a:gd name="T10" fmla="+- 0 4831 2179"/>
                  <a:gd name="T11" fmla="*/ 4831 h 2665"/>
                  <a:gd name="T12" fmla="+- 0 6757 475"/>
                  <a:gd name="T13" fmla="*/ T12 w 9437"/>
                  <a:gd name="T14" fmla="+- 0 4840 2179"/>
                  <a:gd name="T15" fmla="*/ 4840 h 2665"/>
                  <a:gd name="T16" fmla="+- 0 6761 475"/>
                  <a:gd name="T17" fmla="*/ T16 w 9437"/>
                  <a:gd name="T18" fmla="+- 0 4843 2179"/>
                  <a:gd name="T19" fmla="*/ 4843 h 2665"/>
                  <a:gd name="T20" fmla="+- 0 6877 475"/>
                  <a:gd name="T21" fmla="*/ T20 w 9437"/>
                  <a:gd name="T22" fmla="+- 0 4843 2179"/>
                  <a:gd name="T23" fmla="*/ 4843 h 2665"/>
                  <a:gd name="T24" fmla="+- 0 6880 475"/>
                  <a:gd name="T25" fmla="*/ T24 w 9437"/>
                  <a:gd name="T26" fmla="+- 0 4840 2179"/>
                  <a:gd name="T27" fmla="*/ 4840 h 2665"/>
                  <a:gd name="T28" fmla="+- 0 6880 475"/>
                  <a:gd name="T29" fmla="*/ T28 w 9437"/>
                  <a:gd name="T30" fmla="+- 0 4831 2179"/>
                  <a:gd name="T31" fmla="*/ 4831 h 2665"/>
                  <a:gd name="T32" fmla="+- 0 6877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402" y="2649"/>
                    </a:moveTo>
                    <a:lnTo>
                      <a:pt x="6286" y="2649"/>
                    </a:lnTo>
                    <a:lnTo>
                      <a:pt x="6282" y="2652"/>
                    </a:lnTo>
                    <a:lnTo>
                      <a:pt x="6282" y="2661"/>
                    </a:lnTo>
                    <a:lnTo>
                      <a:pt x="6286" y="2664"/>
                    </a:lnTo>
                    <a:lnTo>
                      <a:pt x="6402" y="2664"/>
                    </a:lnTo>
                    <a:lnTo>
                      <a:pt x="6405" y="2661"/>
                    </a:lnTo>
                    <a:lnTo>
                      <a:pt x="6405" y="2652"/>
                    </a:lnTo>
                    <a:lnTo>
                      <a:pt x="6402"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9" name="Freeform 225"/>
              <p:cNvSpPr>
                <a:spLocks/>
              </p:cNvSpPr>
              <p:nvPr/>
            </p:nvSpPr>
            <p:spPr bwMode="auto">
              <a:xfrm>
                <a:off x="475" y="2179"/>
                <a:ext cx="9437" cy="2665"/>
              </a:xfrm>
              <a:custGeom>
                <a:avLst/>
                <a:gdLst>
                  <a:gd name="T0" fmla="+- 0 7062 475"/>
                  <a:gd name="T1" fmla="*/ T0 w 9437"/>
                  <a:gd name="T2" fmla="+- 0 4828 2179"/>
                  <a:gd name="T3" fmla="*/ 4828 h 2665"/>
                  <a:gd name="T4" fmla="+- 0 6945 475"/>
                  <a:gd name="T5" fmla="*/ T4 w 9437"/>
                  <a:gd name="T6" fmla="+- 0 4828 2179"/>
                  <a:gd name="T7" fmla="*/ 4828 h 2665"/>
                  <a:gd name="T8" fmla="+- 0 6942 475"/>
                  <a:gd name="T9" fmla="*/ T8 w 9437"/>
                  <a:gd name="T10" fmla="+- 0 4831 2179"/>
                  <a:gd name="T11" fmla="*/ 4831 h 2665"/>
                  <a:gd name="T12" fmla="+- 0 6942 475"/>
                  <a:gd name="T13" fmla="*/ T12 w 9437"/>
                  <a:gd name="T14" fmla="+- 0 4840 2179"/>
                  <a:gd name="T15" fmla="*/ 4840 h 2665"/>
                  <a:gd name="T16" fmla="+- 0 6945 475"/>
                  <a:gd name="T17" fmla="*/ T16 w 9437"/>
                  <a:gd name="T18" fmla="+- 0 4843 2179"/>
                  <a:gd name="T19" fmla="*/ 4843 h 2665"/>
                  <a:gd name="T20" fmla="+- 0 7062 475"/>
                  <a:gd name="T21" fmla="*/ T20 w 9437"/>
                  <a:gd name="T22" fmla="+- 0 4843 2179"/>
                  <a:gd name="T23" fmla="*/ 4843 h 2665"/>
                  <a:gd name="T24" fmla="+- 0 7065 475"/>
                  <a:gd name="T25" fmla="*/ T24 w 9437"/>
                  <a:gd name="T26" fmla="+- 0 4840 2179"/>
                  <a:gd name="T27" fmla="*/ 4840 h 2665"/>
                  <a:gd name="T28" fmla="+- 0 7065 475"/>
                  <a:gd name="T29" fmla="*/ T28 w 9437"/>
                  <a:gd name="T30" fmla="+- 0 4831 2179"/>
                  <a:gd name="T31" fmla="*/ 4831 h 2665"/>
                  <a:gd name="T32" fmla="+- 0 7062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587" y="2649"/>
                    </a:moveTo>
                    <a:lnTo>
                      <a:pt x="6470" y="2649"/>
                    </a:lnTo>
                    <a:lnTo>
                      <a:pt x="6467" y="2652"/>
                    </a:lnTo>
                    <a:lnTo>
                      <a:pt x="6467" y="2661"/>
                    </a:lnTo>
                    <a:lnTo>
                      <a:pt x="6470" y="2664"/>
                    </a:lnTo>
                    <a:lnTo>
                      <a:pt x="6587" y="2664"/>
                    </a:lnTo>
                    <a:lnTo>
                      <a:pt x="6590" y="2661"/>
                    </a:lnTo>
                    <a:lnTo>
                      <a:pt x="6590" y="2652"/>
                    </a:lnTo>
                    <a:lnTo>
                      <a:pt x="6587"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0" name="Freeform 224"/>
              <p:cNvSpPr>
                <a:spLocks/>
              </p:cNvSpPr>
              <p:nvPr/>
            </p:nvSpPr>
            <p:spPr bwMode="auto">
              <a:xfrm>
                <a:off x="475" y="2179"/>
                <a:ext cx="9437" cy="2665"/>
              </a:xfrm>
              <a:custGeom>
                <a:avLst/>
                <a:gdLst>
                  <a:gd name="T0" fmla="+- 0 7246 475"/>
                  <a:gd name="T1" fmla="*/ T0 w 9437"/>
                  <a:gd name="T2" fmla="+- 0 4828 2179"/>
                  <a:gd name="T3" fmla="*/ 4828 h 2665"/>
                  <a:gd name="T4" fmla="+- 0 7130 475"/>
                  <a:gd name="T5" fmla="*/ T4 w 9437"/>
                  <a:gd name="T6" fmla="+- 0 4828 2179"/>
                  <a:gd name="T7" fmla="*/ 4828 h 2665"/>
                  <a:gd name="T8" fmla="+- 0 7127 475"/>
                  <a:gd name="T9" fmla="*/ T8 w 9437"/>
                  <a:gd name="T10" fmla="+- 0 4831 2179"/>
                  <a:gd name="T11" fmla="*/ 4831 h 2665"/>
                  <a:gd name="T12" fmla="+- 0 7127 475"/>
                  <a:gd name="T13" fmla="*/ T12 w 9437"/>
                  <a:gd name="T14" fmla="+- 0 4840 2179"/>
                  <a:gd name="T15" fmla="*/ 4840 h 2665"/>
                  <a:gd name="T16" fmla="+- 0 7130 475"/>
                  <a:gd name="T17" fmla="*/ T16 w 9437"/>
                  <a:gd name="T18" fmla="+- 0 4843 2179"/>
                  <a:gd name="T19" fmla="*/ 4843 h 2665"/>
                  <a:gd name="T20" fmla="+- 0 7246 475"/>
                  <a:gd name="T21" fmla="*/ T20 w 9437"/>
                  <a:gd name="T22" fmla="+- 0 4843 2179"/>
                  <a:gd name="T23" fmla="*/ 4843 h 2665"/>
                  <a:gd name="T24" fmla="+- 0 7250 475"/>
                  <a:gd name="T25" fmla="*/ T24 w 9437"/>
                  <a:gd name="T26" fmla="+- 0 4840 2179"/>
                  <a:gd name="T27" fmla="*/ 4840 h 2665"/>
                  <a:gd name="T28" fmla="+- 0 7250 475"/>
                  <a:gd name="T29" fmla="*/ T28 w 9437"/>
                  <a:gd name="T30" fmla="+- 0 4831 2179"/>
                  <a:gd name="T31" fmla="*/ 4831 h 2665"/>
                  <a:gd name="T32" fmla="+- 0 724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771" y="2649"/>
                    </a:moveTo>
                    <a:lnTo>
                      <a:pt x="6655" y="2649"/>
                    </a:lnTo>
                    <a:lnTo>
                      <a:pt x="6652" y="2652"/>
                    </a:lnTo>
                    <a:lnTo>
                      <a:pt x="6652" y="2661"/>
                    </a:lnTo>
                    <a:lnTo>
                      <a:pt x="6655" y="2664"/>
                    </a:lnTo>
                    <a:lnTo>
                      <a:pt x="6771" y="2664"/>
                    </a:lnTo>
                    <a:lnTo>
                      <a:pt x="6775" y="2661"/>
                    </a:lnTo>
                    <a:lnTo>
                      <a:pt x="6775" y="2652"/>
                    </a:lnTo>
                    <a:lnTo>
                      <a:pt x="677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1" name="Freeform 223"/>
              <p:cNvSpPr>
                <a:spLocks/>
              </p:cNvSpPr>
              <p:nvPr/>
            </p:nvSpPr>
            <p:spPr bwMode="auto">
              <a:xfrm>
                <a:off x="475" y="2179"/>
                <a:ext cx="9437" cy="2665"/>
              </a:xfrm>
              <a:custGeom>
                <a:avLst/>
                <a:gdLst>
                  <a:gd name="T0" fmla="+- 0 7431 475"/>
                  <a:gd name="T1" fmla="*/ T0 w 9437"/>
                  <a:gd name="T2" fmla="+- 0 4828 2179"/>
                  <a:gd name="T3" fmla="*/ 4828 h 2665"/>
                  <a:gd name="T4" fmla="+- 0 7315 475"/>
                  <a:gd name="T5" fmla="*/ T4 w 9437"/>
                  <a:gd name="T6" fmla="+- 0 4828 2179"/>
                  <a:gd name="T7" fmla="*/ 4828 h 2665"/>
                  <a:gd name="T8" fmla="+- 0 7311 475"/>
                  <a:gd name="T9" fmla="*/ T8 w 9437"/>
                  <a:gd name="T10" fmla="+- 0 4831 2179"/>
                  <a:gd name="T11" fmla="*/ 4831 h 2665"/>
                  <a:gd name="T12" fmla="+- 0 7311 475"/>
                  <a:gd name="T13" fmla="*/ T12 w 9437"/>
                  <a:gd name="T14" fmla="+- 0 4840 2179"/>
                  <a:gd name="T15" fmla="*/ 4840 h 2665"/>
                  <a:gd name="T16" fmla="+- 0 7315 475"/>
                  <a:gd name="T17" fmla="*/ T16 w 9437"/>
                  <a:gd name="T18" fmla="+- 0 4843 2179"/>
                  <a:gd name="T19" fmla="*/ 4843 h 2665"/>
                  <a:gd name="T20" fmla="+- 0 7431 475"/>
                  <a:gd name="T21" fmla="*/ T20 w 9437"/>
                  <a:gd name="T22" fmla="+- 0 4843 2179"/>
                  <a:gd name="T23" fmla="*/ 4843 h 2665"/>
                  <a:gd name="T24" fmla="+- 0 7435 475"/>
                  <a:gd name="T25" fmla="*/ T24 w 9437"/>
                  <a:gd name="T26" fmla="+- 0 4840 2179"/>
                  <a:gd name="T27" fmla="*/ 4840 h 2665"/>
                  <a:gd name="T28" fmla="+- 0 7435 475"/>
                  <a:gd name="T29" fmla="*/ T28 w 9437"/>
                  <a:gd name="T30" fmla="+- 0 4831 2179"/>
                  <a:gd name="T31" fmla="*/ 4831 h 2665"/>
                  <a:gd name="T32" fmla="+- 0 743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956" y="2649"/>
                    </a:moveTo>
                    <a:lnTo>
                      <a:pt x="6840" y="2649"/>
                    </a:lnTo>
                    <a:lnTo>
                      <a:pt x="6836" y="2652"/>
                    </a:lnTo>
                    <a:lnTo>
                      <a:pt x="6836" y="2661"/>
                    </a:lnTo>
                    <a:lnTo>
                      <a:pt x="6840" y="2664"/>
                    </a:lnTo>
                    <a:lnTo>
                      <a:pt x="6956" y="2664"/>
                    </a:lnTo>
                    <a:lnTo>
                      <a:pt x="6960" y="2661"/>
                    </a:lnTo>
                    <a:lnTo>
                      <a:pt x="6960" y="2652"/>
                    </a:lnTo>
                    <a:lnTo>
                      <a:pt x="695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2" name="Freeform 222"/>
              <p:cNvSpPr>
                <a:spLocks/>
              </p:cNvSpPr>
              <p:nvPr/>
            </p:nvSpPr>
            <p:spPr bwMode="auto">
              <a:xfrm>
                <a:off x="475" y="2179"/>
                <a:ext cx="9437" cy="2665"/>
              </a:xfrm>
              <a:custGeom>
                <a:avLst/>
                <a:gdLst>
                  <a:gd name="T0" fmla="+- 0 7616 475"/>
                  <a:gd name="T1" fmla="*/ T0 w 9437"/>
                  <a:gd name="T2" fmla="+- 0 4828 2179"/>
                  <a:gd name="T3" fmla="*/ 4828 h 2665"/>
                  <a:gd name="T4" fmla="+- 0 7500 475"/>
                  <a:gd name="T5" fmla="*/ T4 w 9437"/>
                  <a:gd name="T6" fmla="+- 0 4828 2179"/>
                  <a:gd name="T7" fmla="*/ 4828 h 2665"/>
                  <a:gd name="T8" fmla="+- 0 7496 475"/>
                  <a:gd name="T9" fmla="*/ T8 w 9437"/>
                  <a:gd name="T10" fmla="+- 0 4831 2179"/>
                  <a:gd name="T11" fmla="*/ 4831 h 2665"/>
                  <a:gd name="T12" fmla="+- 0 7496 475"/>
                  <a:gd name="T13" fmla="*/ T12 w 9437"/>
                  <a:gd name="T14" fmla="+- 0 4840 2179"/>
                  <a:gd name="T15" fmla="*/ 4840 h 2665"/>
                  <a:gd name="T16" fmla="+- 0 7500 475"/>
                  <a:gd name="T17" fmla="*/ T16 w 9437"/>
                  <a:gd name="T18" fmla="+- 0 4843 2179"/>
                  <a:gd name="T19" fmla="*/ 4843 h 2665"/>
                  <a:gd name="T20" fmla="+- 0 7616 475"/>
                  <a:gd name="T21" fmla="*/ T20 w 9437"/>
                  <a:gd name="T22" fmla="+- 0 4843 2179"/>
                  <a:gd name="T23" fmla="*/ 4843 h 2665"/>
                  <a:gd name="T24" fmla="+- 0 7619 475"/>
                  <a:gd name="T25" fmla="*/ T24 w 9437"/>
                  <a:gd name="T26" fmla="+- 0 4840 2179"/>
                  <a:gd name="T27" fmla="*/ 4840 h 2665"/>
                  <a:gd name="T28" fmla="+- 0 7619 475"/>
                  <a:gd name="T29" fmla="*/ T28 w 9437"/>
                  <a:gd name="T30" fmla="+- 0 4831 2179"/>
                  <a:gd name="T31" fmla="*/ 4831 h 2665"/>
                  <a:gd name="T32" fmla="+- 0 761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141" y="2649"/>
                    </a:moveTo>
                    <a:lnTo>
                      <a:pt x="7025" y="2649"/>
                    </a:lnTo>
                    <a:lnTo>
                      <a:pt x="7021" y="2652"/>
                    </a:lnTo>
                    <a:lnTo>
                      <a:pt x="7021" y="2661"/>
                    </a:lnTo>
                    <a:lnTo>
                      <a:pt x="7025" y="2664"/>
                    </a:lnTo>
                    <a:lnTo>
                      <a:pt x="7141" y="2664"/>
                    </a:lnTo>
                    <a:lnTo>
                      <a:pt x="7144" y="2661"/>
                    </a:lnTo>
                    <a:lnTo>
                      <a:pt x="7144" y="2652"/>
                    </a:lnTo>
                    <a:lnTo>
                      <a:pt x="714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3" name="Freeform 221"/>
              <p:cNvSpPr>
                <a:spLocks/>
              </p:cNvSpPr>
              <p:nvPr/>
            </p:nvSpPr>
            <p:spPr bwMode="auto">
              <a:xfrm>
                <a:off x="475" y="2179"/>
                <a:ext cx="9437" cy="2665"/>
              </a:xfrm>
              <a:custGeom>
                <a:avLst/>
                <a:gdLst>
                  <a:gd name="T0" fmla="+- 0 7801 475"/>
                  <a:gd name="T1" fmla="*/ T0 w 9437"/>
                  <a:gd name="T2" fmla="+- 0 4828 2179"/>
                  <a:gd name="T3" fmla="*/ 4828 h 2665"/>
                  <a:gd name="T4" fmla="+- 0 7684 475"/>
                  <a:gd name="T5" fmla="*/ T4 w 9437"/>
                  <a:gd name="T6" fmla="+- 0 4828 2179"/>
                  <a:gd name="T7" fmla="*/ 4828 h 2665"/>
                  <a:gd name="T8" fmla="+- 0 7681 475"/>
                  <a:gd name="T9" fmla="*/ T8 w 9437"/>
                  <a:gd name="T10" fmla="+- 0 4831 2179"/>
                  <a:gd name="T11" fmla="*/ 4831 h 2665"/>
                  <a:gd name="T12" fmla="+- 0 7681 475"/>
                  <a:gd name="T13" fmla="*/ T12 w 9437"/>
                  <a:gd name="T14" fmla="+- 0 4840 2179"/>
                  <a:gd name="T15" fmla="*/ 4840 h 2665"/>
                  <a:gd name="T16" fmla="+- 0 7684 475"/>
                  <a:gd name="T17" fmla="*/ T16 w 9437"/>
                  <a:gd name="T18" fmla="+- 0 4843 2179"/>
                  <a:gd name="T19" fmla="*/ 4843 h 2665"/>
                  <a:gd name="T20" fmla="+- 0 7801 475"/>
                  <a:gd name="T21" fmla="*/ T20 w 9437"/>
                  <a:gd name="T22" fmla="+- 0 4843 2179"/>
                  <a:gd name="T23" fmla="*/ 4843 h 2665"/>
                  <a:gd name="T24" fmla="+- 0 7804 475"/>
                  <a:gd name="T25" fmla="*/ T24 w 9437"/>
                  <a:gd name="T26" fmla="+- 0 4840 2179"/>
                  <a:gd name="T27" fmla="*/ 4840 h 2665"/>
                  <a:gd name="T28" fmla="+- 0 7804 475"/>
                  <a:gd name="T29" fmla="*/ T28 w 9437"/>
                  <a:gd name="T30" fmla="+- 0 4831 2179"/>
                  <a:gd name="T31" fmla="*/ 4831 h 2665"/>
                  <a:gd name="T32" fmla="+- 0 780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326" y="2649"/>
                    </a:moveTo>
                    <a:lnTo>
                      <a:pt x="7209" y="2649"/>
                    </a:lnTo>
                    <a:lnTo>
                      <a:pt x="7206" y="2652"/>
                    </a:lnTo>
                    <a:lnTo>
                      <a:pt x="7206" y="2661"/>
                    </a:lnTo>
                    <a:lnTo>
                      <a:pt x="7209" y="2664"/>
                    </a:lnTo>
                    <a:lnTo>
                      <a:pt x="7326" y="2664"/>
                    </a:lnTo>
                    <a:lnTo>
                      <a:pt x="7329" y="2661"/>
                    </a:lnTo>
                    <a:lnTo>
                      <a:pt x="7329" y="2652"/>
                    </a:lnTo>
                    <a:lnTo>
                      <a:pt x="732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4" name="Freeform 220"/>
              <p:cNvSpPr>
                <a:spLocks/>
              </p:cNvSpPr>
              <p:nvPr/>
            </p:nvSpPr>
            <p:spPr bwMode="auto">
              <a:xfrm>
                <a:off x="475" y="2179"/>
                <a:ext cx="9437" cy="2665"/>
              </a:xfrm>
              <a:custGeom>
                <a:avLst/>
                <a:gdLst>
                  <a:gd name="T0" fmla="+- 0 7986 475"/>
                  <a:gd name="T1" fmla="*/ T0 w 9437"/>
                  <a:gd name="T2" fmla="+- 0 4828 2179"/>
                  <a:gd name="T3" fmla="*/ 4828 h 2665"/>
                  <a:gd name="T4" fmla="+- 0 7869 475"/>
                  <a:gd name="T5" fmla="*/ T4 w 9437"/>
                  <a:gd name="T6" fmla="+- 0 4828 2179"/>
                  <a:gd name="T7" fmla="*/ 4828 h 2665"/>
                  <a:gd name="T8" fmla="+- 0 7866 475"/>
                  <a:gd name="T9" fmla="*/ T8 w 9437"/>
                  <a:gd name="T10" fmla="+- 0 4831 2179"/>
                  <a:gd name="T11" fmla="*/ 4831 h 2665"/>
                  <a:gd name="T12" fmla="+- 0 7866 475"/>
                  <a:gd name="T13" fmla="*/ T12 w 9437"/>
                  <a:gd name="T14" fmla="+- 0 4840 2179"/>
                  <a:gd name="T15" fmla="*/ 4840 h 2665"/>
                  <a:gd name="T16" fmla="+- 0 7869 475"/>
                  <a:gd name="T17" fmla="*/ T16 w 9437"/>
                  <a:gd name="T18" fmla="+- 0 4843 2179"/>
                  <a:gd name="T19" fmla="*/ 4843 h 2665"/>
                  <a:gd name="T20" fmla="+- 0 7986 475"/>
                  <a:gd name="T21" fmla="*/ T20 w 9437"/>
                  <a:gd name="T22" fmla="+- 0 4843 2179"/>
                  <a:gd name="T23" fmla="*/ 4843 h 2665"/>
                  <a:gd name="T24" fmla="+- 0 7989 475"/>
                  <a:gd name="T25" fmla="*/ T24 w 9437"/>
                  <a:gd name="T26" fmla="+- 0 4840 2179"/>
                  <a:gd name="T27" fmla="*/ 4840 h 2665"/>
                  <a:gd name="T28" fmla="+- 0 7989 475"/>
                  <a:gd name="T29" fmla="*/ T28 w 9437"/>
                  <a:gd name="T30" fmla="+- 0 4831 2179"/>
                  <a:gd name="T31" fmla="*/ 4831 h 2665"/>
                  <a:gd name="T32" fmla="+- 0 798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511" y="2649"/>
                    </a:moveTo>
                    <a:lnTo>
                      <a:pt x="7394" y="2649"/>
                    </a:lnTo>
                    <a:lnTo>
                      <a:pt x="7391" y="2652"/>
                    </a:lnTo>
                    <a:lnTo>
                      <a:pt x="7391" y="2661"/>
                    </a:lnTo>
                    <a:lnTo>
                      <a:pt x="7394" y="2664"/>
                    </a:lnTo>
                    <a:lnTo>
                      <a:pt x="7511" y="2664"/>
                    </a:lnTo>
                    <a:lnTo>
                      <a:pt x="7514" y="2661"/>
                    </a:lnTo>
                    <a:lnTo>
                      <a:pt x="7514" y="2652"/>
                    </a:lnTo>
                    <a:lnTo>
                      <a:pt x="751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5" name="Freeform 219"/>
              <p:cNvSpPr>
                <a:spLocks/>
              </p:cNvSpPr>
              <p:nvPr/>
            </p:nvSpPr>
            <p:spPr bwMode="auto">
              <a:xfrm>
                <a:off x="475" y="2179"/>
                <a:ext cx="9437" cy="2665"/>
              </a:xfrm>
              <a:custGeom>
                <a:avLst/>
                <a:gdLst>
                  <a:gd name="T0" fmla="+- 0 8170 475"/>
                  <a:gd name="T1" fmla="*/ T0 w 9437"/>
                  <a:gd name="T2" fmla="+- 0 4828 2179"/>
                  <a:gd name="T3" fmla="*/ 4828 h 2665"/>
                  <a:gd name="T4" fmla="+- 0 8054 475"/>
                  <a:gd name="T5" fmla="*/ T4 w 9437"/>
                  <a:gd name="T6" fmla="+- 0 4828 2179"/>
                  <a:gd name="T7" fmla="*/ 4828 h 2665"/>
                  <a:gd name="T8" fmla="+- 0 8051 475"/>
                  <a:gd name="T9" fmla="*/ T8 w 9437"/>
                  <a:gd name="T10" fmla="+- 0 4831 2179"/>
                  <a:gd name="T11" fmla="*/ 4831 h 2665"/>
                  <a:gd name="T12" fmla="+- 0 8051 475"/>
                  <a:gd name="T13" fmla="*/ T12 w 9437"/>
                  <a:gd name="T14" fmla="+- 0 4840 2179"/>
                  <a:gd name="T15" fmla="*/ 4840 h 2665"/>
                  <a:gd name="T16" fmla="+- 0 8054 475"/>
                  <a:gd name="T17" fmla="*/ T16 w 9437"/>
                  <a:gd name="T18" fmla="+- 0 4843 2179"/>
                  <a:gd name="T19" fmla="*/ 4843 h 2665"/>
                  <a:gd name="T20" fmla="+- 0 8170 475"/>
                  <a:gd name="T21" fmla="*/ T20 w 9437"/>
                  <a:gd name="T22" fmla="+- 0 4843 2179"/>
                  <a:gd name="T23" fmla="*/ 4843 h 2665"/>
                  <a:gd name="T24" fmla="+- 0 8174 475"/>
                  <a:gd name="T25" fmla="*/ T24 w 9437"/>
                  <a:gd name="T26" fmla="+- 0 4840 2179"/>
                  <a:gd name="T27" fmla="*/ 4840 h 2665"/>
                  <a:gd name="T28" fmla="+- 0 8174 475"/>
                  <a:gd name="T29" fmla="*/ T28 w 9437"/>
                  <a:gd name="T30" fmla="+- 0 4831 2179"/>
                  <a:gd name="T31" fmla="*/ 4831 h 2665"/>
                  <a:gd name="T32" fmla="+- 0 8170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695" y="2649"/>
                    </a:moveTo>
                    <a:lnTo>
                      <a:pt x="7579" y="2649"/>
                    </a:lnTo>
                    <a:lnTo>
                      <a:pt x="7576" y="2652"/>
                    </a:lnTo>
                    <a:lnTo>
                      <a:pt x="7576" y="2661"/>
                    </a:lnTo>
                    <a:lnTo>
                      <a:pt x="7579" y="2664"/>
                    </a:lnTo>
                    <a:lnTo>
                      <a:pt x="7695" y="2664"/>
                    </a:lnTo>
                    <a:lnTo>
                      <a:pt x="7699" y="2661"/>
                    </a:lnTo>
                    <a:lnTo>
                      <a:pt x="7699" y="2652"/>
                    </a:lnTo>
                    <a:lnTo>
                      <a:pt x="769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6" name="Freeform 218"/>
              <p:cNvSpPr>
                <a:spLocks/>
              </p:cNvSpPr>
              <p:nvPr/>
            </p:nvSpPr>
            <p:spPr bwMode="auto">
              <a:xfrm>
                <a:off x="475" y="2179"/>
                <a:ext cx="9437" cy="2665"/>
              </a:xfrm>
              <a:custGeom>
                <a:avLst/>
                <a:gdLst>
                  <a:gd name="T0" fmla="+- 0 8355 475"/>
                  <a:gd name="T1" fmla="*/ T0 w 9437"/>
                  <a:gd name="T2" fmla="+- 0 4828 2179"/>
                  <a:gd name="T3" fmla="*/ 4828 h 2665"/>
                  <a:gd name="T4" fmla="+- 0 8239 475"/>
                  <a:gd name="T5" fmla="*/ T4 w 9437"/>
                  <a:gd name="T6" fmla="+- 0 4828 2179"/>
                  <a:gd name="T7" fmla="*/ 4828 h 2665"/>
                  <a:gd name="T8" fmla="+- 0 8235 475"/>
                  <a:gd name="T9" fmla="*/ T8 w 9437"/>
                  <a:gd name="T10" fmla="+- 0 4831 2179"/>
                  <a:gd name="T11" fmla="*/ 4831 h 2665"/>
                  <a:gd name="T12" fmla="+- 0 8235 475"/>
                  <a:gd name="T13" fmla="*/ T12 w 9437"/>
                  <a:gd name="T14" fmla="+- 0 4840 2179"/>
                  <a:gd name="T15" fmla="*/ 4840 h 2665"/>
                  <a:gd name="T16" fmla="+- 0 8239 475"/>
                  <a:gd name="T17" fmla="*/ T16 w 9437"/>
                  <a:gd name="T18" fmla="+- 0 4843 2179"/>
                  <a:gd name="T19" fmla="*/ 4843 h 2665"/>
                  <a:gd name="T20" fmla="+- 0 8355 475"/>
                  <a:gd name="T21" fmla="*/ T20 w 9437"/>
                  <a:gd name="T22" fmla="+- 0 4843 2179"/>
                  <a:gd name="T23" fmla="*/ 4843 h 2665"/>
                  <a:gd name="T24" fmla="+- 0 8359 475"/>
                  <a:gd name="T25" fmla="*/ T24 w 9437"/>
                  <a:gd name="T26" fmla="+- 0 4840 2179"/>
                  <a:gd name="T27" fmla="*/ 4840 h 2665"/>
                  <a:gd name="T28" fmla="+- 0 8359 475"/>
                  <a:gd name="T29" fmla="*/ T28 w 9437"/>
                  <a:gd name="T30" fmla="+- 0 4831 2179"/>
                  <a:gd name="T31" fmla="*/ 4831 h 2665"/>
                  <a:gd name="T32" fmla="+- 0 8355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880" y="2649"/>
                    </a:moveTo>
                    <a:lnTo>
                      <a:pt x="7764" y="2649"/>
                    </a:lnTo>
                    <a:lnTo>
                      <a:pt x="7760" y="2652"/>
                    </a:lnTo>
                    <a:lnTo>
                      <a:pt x="7760" y="2661"/>
                    </a:lnTo>
                    <a:lnTo>
                      <a:pt x="7764" y="2664"/>
                    </a:lnTo>
                    <a:lnTo>
                      <a:pt x="7880" y="2664"/>
                    </a:lnTo>
                    <a:lnTo>
                      <a:pt x="7884" y="2661"/>
                    </a:lnTo>
                    <a:lnTo>
                      <a:pt x="7884" y="2652"/>
                    </a:lnTo>
                    <a:lnTo>
                      <a:pt x="788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7" name="Freeform 217"/>
              <p:cNvSpPr>
                <a:spLocks/>
              </p:cNvSpPr>
              <p:nvPr/>
            </p:nvSpPr>
            <p:spPr bwMode="auto">
              <a:xfrm>
                <a:off x="475" y="2179"/>
                <a:ext cx="9437" cy="2665"/>
              </a:xfrm>
              <a:custGeom>
                <a:avLst/>
                <a:gdLst>
                  <a:gd name="T0" fmla="+- 0 8540 475"/>
                  <a:gd name="T1" fmla="*/ T0 w 9437"/>
                  <a:gd name="T2" fmla="+- 0 4828 2179"/>
                  <a:gd name="T3" fmla="*/ 4828 h 2665"/>
                  <a:gd name="T4" fmla="+- 0 8424 475"/>
                  <a:gd name="T5" fmla="*/ T4 w 9437"/>
                  <a:gd name="T6" fmla="+- 0 4828 2179"/>
                  <a:gd name="T7" fmla="*/ 4828 h 2665"/>
                  <a:gd name="T8" fmla="+- 0 8420 475"/>
                  <a:gd name="T9" fmla="*/ T8 w 9437"/>
                  <a:gd name="T10" fmla="+- 0 4831 2179"/>
                  <a:gd name="T11" fmla="*/ 4831 h 2665"/>
                  <a:gd name="T12" fmla="+- 0 8420 475"/>
                  <a:gd name="T13" fmla="*/ T12 w 9437"/>
                  <a:gd name="T14" fmla="+- 0 4840 2179"/>
                  <a:gd name="T15" fmla="*/ 4840 h 2665"/>
                  <a:gd name="T16" fmla="+- 0 8424 475"/>
                  <a:gd name="T17" fmla="*/ T16 w 9437"/>
                  <a:gd name="T18" fmla="+- 0 4843 2179"/>
                  <a:gd name="T19" fmla="*/ 4843 h 2665"/>
                  <a:gd name="T20" fmla="+- 0 8540 475"/>
                  <a:gd name="T21" fmla="*/ T20 w 9437"/>
                  <a:gd name="T22" fmla="+- 0 4843 2179"/>
                  <a:gd name="T23" fmla="*/ 4843 h 2665"/>
                  <a:gd name="T24" fmla="+- 0 8543 475"/>
                  <a:gd name="T25" fmla="*/ T24 w 9437"/>
                  <a:gd name="T26" fmla="+- 0 4840 2179"/>
                  <a:gd name="T27" fmla="*/ 4840 h 2665"/>
                  <a:gd name="T28" fmla="+- 0 8543 475"/>
                  <a:gd name="T29" fmla="*/ T28 w 9437"/>
                  <a:gd name="T30" fmla="+- 0 4831 2179"/>
                  <a:gd name="T31" fmla="*/ 4831 h 2665"/>
                  <a:gd name="T32" fmla="+- 0 8540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065" y="2649"/>
                    </a:moveTo>
                    <a:lnTo>
                      <a:pt x="7949" y="2649"/>
                    </a:lnTo>
                    <a:lnTo>
                      <a:pt x="7945" y="2652"/>
                    </a:lnTo>
                    <a:lnTo>
                      <a:pt x="7945" y="2661"/>
                    </a:lnTo>
                    <a:lnTo>
                      <a:pt x="7949" y="2664"/>
                    </a:lnTo>
                    <a:lnTo>
                      <a:pt x="8065" y="2664"/>
                    </a:lnTo>
                    <a:lnTo>
                      <a:pt x="8068" y="2661"/>
                    </a:lnTo>
                    <a:lnTo>
                      <a:pt x="8068" y="2652"/>
                    </a:lnTo>
                    <a:lnTo>
                      <a:pt x="806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8" name="Freeform 216"/>
              <p:cNvSpPr>
                <a:spLocks/>
              </p:cNvSpPr>
              <p:nvPr/>
            </p:nvSpPr>
            <p:spPr bwMode="auto">
              <a:xfrm>
                <a:off x="475" y="2179"/>
                <a:ext cx="9437" cy="2665"/>
              </a:xfrm>
              <a:custGeom>
                <a:avLst/>
                <a:gdLst>
                  <a:gd name="T0" fmla="+- 0 8725 475"/>
                  <a:gd name="T1" fmla="*/ T0 w 9437"/>
                  <a:gd name="T2" fmla="+- 0 4828 2179"/>
                  <a:gd name="T3" fmla="*/ 4828 h 2665"/>
                  <a:gd name="T4" fmla="+- 0 8608 475"/>
                  <a:gd name="T5" fmla="*/ T4 w 9437"/>
                  <a:gd name="T6" fmla="+- 0 4828 2179"/>
                  <a:gd name="T7" fmla="*/ 4828 h 2665"/>
                  <a:gd name="T8" fmla="+- 0 8605 475"/>
                  <a:gd name="T9" fmla="*/ T8 w 9437"/>
                  <a:gd name="T10" fmla="+- 0 4831 2179"/>
                  <a:gd name="T11" fmla="*/ 4831 h 2665"/>
                  <a:gd name="T12" fmla="+- 0 8605 475"/>
                  <a:gd name="T13" fmla="*/ T12 w 9437"/>
                  <a:gd name="T14" fmla="+- 0 4840 2179"/>
                  <a:gd name="T15" fmla="*/ 4840 h 2665"/>
                  <a:gd name="T16" fmla="+- 0 8608 475"/>
                  <a:gd name="T17" fmla="*/ T16 w 9437"/>
                  <a:gd name="T18" fmla="+- 0 4843 2179"/>
                  <a:gd name="T19" fmla="*/ 4843 h 2665"/>
                  <a:gd name="T20" fmla="+- 0 8725 475"/>
                  <a:gd name="T21" fmla="*/ T20 w 9437"/>
                  <a:gd name="T22" fmla="+- 0 4843 2179"/>
                  <a:gd name="T23" fmla="*/ 4843 h 2665"/>
                  <a:gd name="T24" fmla="+- 0 8728 475"/>
                  <a:gd name="T25" fmla="*/ T24 w 9437"/>
                  <a:gd name="T26" fmla="+- 0 4840 2179"/>
                  <a:gd name="T27" fmla="*/ 4840 h 2665"/>
                  <a:gd name="T28" fmla="+- 0 8728 475"/>
                  <a:gd name="T29" fmla="*/ T28 w 9437"/>
                  <a:gd name="T30" fmla="+- 0 4831 2179"/>
                  <a:gd name="T31" fmla="*/ 4831 h 2665"/>
                  <a:gd name="T32" fmla="+- 0 8725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250" y="2649"/>
                    </a:moveTo>
                    <a:lnTo>
                      <a:pt x="8133" y="2649"/>
                    </a:lnTo>
                    <a:lnTo>
                      <a:pt x="8130" y="2652"/>
                    </a:lnTo>
                    <a:lnTo>
                      <a:pt x="8130" y="2661"/>
                    </a:lnTo>
                    <a:lnTo>
                      <a:pt x="8133" y="2664"/>
                    </a:lnTo>
                    <a:lnTo>
                      <a:pt x="8250" y="2664"/>
                    </a:lnTo>
                    <a:lnTo>
                      <a:pt x="8253" y="2661"/>
                    </a:lnTo>
                    <a:lnTo>
                      <a:pt x="8253" y="2652"/>
                    </a:lnTo>
                    <a:lnTo>
                      <a:pt x="825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9" name="Freeform 215"/>
              <p:cNvSpPr>
                <a:spLocks/>
              </p:cNvSpPr>
              <p:nvPr/>
            </p:nvSpPr>
            <p:spPr bwMode="auto">
              <a:xfrm>
                <a:off x="475" y="2432"/>
                <a:ext cx="9437" cy="2665"/>
              </a:xfrm>
              <a:custGeom>
                <a:avLst/>
                <a:gdLst>
                  <a:gd name="T0" fmla="+- 0 8909 475"/>
                  <a:gd name="T1" fmla="*/ T0 w 9437"/>
                  <a:gd name="T2" fmla="+- 0 4828 2179"/>
                  <a:gd name="T3" fmla="*/ 4828 h 2665"/>
                  <a:gd name="T4" fmla="+- 0 8793 475"/>
                  <a:gd name="T5" fmla="*/ T4 w 9437"/>
                  <a:gd name="T6" fmla="+- 0 4828 2179"/>
                  <a:gd name="T7" fmla="*/ 4828 h 2665"/>
                  <a:gd name="T8" fmla="+- 0 8790 475"/>
                  <a:gd name="T9" fmla="*/ T8 w 9437"/>
                  <a:gd name="T10" fmla="+- 0 4831 2179"/>
                  <a:gd name="T11" fmla="*/ 4831 h 2665"/>
                  <a:gd name="T12" fmla="+- 0 8790 475"/>
                  <a:gd name="T13" fmla="*/ T12 w 9437"/>
                  <a:gd name="T14" fmla="+- 0 4840 2179"/>
                  <a:gd name="T15" fmla="*/ 4840 h 2665"/>
                  <a:gd name="T16" fmla="+- 0 8793 475"/>
                  <a:gd name="T17" fmla="*/ T16 w 9437"/>
                  <a:gd name="T18" fmla="+- 0 4843 2179"/>
                  <a:gd name="T19" fmla="*/ 4843 h 2665"/>
                  <a:gd name="T20" fmla="+- 0 8909 475"/>
                  <a:gd name="T21" fmla="*/ T20 w 9437"/>
                  <a:gd name="T22" fmla="+- 0 4843 2179"/>
                  <a:gd name="T23" fmla="*/ 4843 h 2665"/>
                  <a:gd name="T24" fmla="+- 0 8913 475"/>
                  <a:gd name="T25" fmla="*/ T24 w 9437"/>
                  <a:gd name="T26" fmla="+- 0 4840 2179"/>
                  <a:gd name="T27" fmla="*/ 4840 h 2665"/>
                  <a:gd name="T28" fmla="+- 0 8913 475"/>
                  <a:gd name="T29" fmla="*/ T28 w 9437"/>
                  <a:gd name="T30" fmla="+- 0 4831 2179"/>
                  <a:gd name="T31" fmla="*/ 4831 h 2665"/>
                  <a:gd name="T32" fmla="+- 0 890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434" y="2649"/>
                    </a:moveTo>
                    <a:lnTo>
                      <a:pt x="8318" y="2649"/>
                    </a:lnTo>
                    <a:lnTo>
                      <a:pt x="8315" y="2652"/>
                    </a:lnTo>
                    <a:lnTo>
                      <a:pt x="8315" y="2661"/>
                    </a:lnTo>
                    <a:lnTo>
                      <a:pt x="8318" y="2664"/>
                    </a:lnTo>
                    <a:lnTo>
                      <a:pt x="8434" y="2664"/>
                    </a:lnTo>
                    <a:lnTo>
                      <a:pt x="8438" y="2661"/>
                    </a:lnTo>
                    <a:lnTo>
                      <a:pt x="8438" y="2652"/>
                    </a:lnTo>
                    <a:lnTo>
                      <a:pt x="843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0" name="Freeform 214"/>
              <p:cNvSpPr>
                <a:spLocks/>
              </p:cNvSpPr>
              <p:nvPr/>
            </p:nvSpPr>
            <p:spPr bwMode="auto">
              <a:xfrm>
                <a:off x="475" y="2179"/>
                <a:ext cx="9437" cy="2665"/>
              </a:xfrm>
              <a:custGeom>
                <a:avLst/>
                <a:gdLst>
                  <a:gd name="T0" fmla="+- 0 9094 475"/>
                  <a:gd name="T1" fmla="*/ T0 w 9437"/>
                  <a:gd name="T2" fmla="+- 0 4828 2179"/>
                  <a:gd name="T3" fmla="*/ 4828 h 2665"/>
                  <a:gd name="T4" fmla="+- 0 8978 475"/>
                  <a:gd name="T5" fmla="*/ T4 w 9437"/>
                  <a:gd name="T6" fmla="+- 0 4828 2179"/>
                  <a:gd name="T7" fmla="*/ 4828 h 2665"/>
                  <a:gd name="T8" fmla="+- 0 8974 475"/>
                  <a:gd name="T9" fmla="*/ T8 w 9437"/>
                  <a:gd name="T10" fmla="+- 0 4831 2179"/>
                  <a:gd name="T11" fmla="*/ 4831 h 2665"/>
                  <a:gd name="T12" fmla="+- 0 8974 475"/>
                  <a:gd name="T13" fmla="*/ T12 w 9437"/>
                  <a:gd name="T14" fmla="+- 0 4840 2179"/>
                  <a:gd name="T15" fmla="*/ 4840 h 2665"/>
                  <a:gd name="T16" fmla="+- 0 8978 475"/>
                  <a:gd name="T17" fmla="*/ T16 w 9437"/>
                  <a:gd name="T18" fmla="+- 0 4843 2179"/>
                  <a:gd name="T19" fmla="*/ 4843 h 2665"/>
                  <a:gd name="T20" fmla="+- 0 9094 475"/>
                  <a:gd name="T21" fmla="*/ T20 w 9437"/>
                  <a:gd name="T22" fmla="+- 0 4843 2179"/>
                  <a:gd name="T23" fmla="*/ 4843 h 2665"/>
                  <a:gd name="T24" fmla="+- 0 9098 475"/>
                  <a:gd name="T25" fmla="*/ T24 w 9437"/>
                  <a:gd name="T26" fmla="+- 0 4840 2179"/>
                  <a:gd name="T27" fmla="*/ 4840 h 2665"/>
                  <a:gd name="T28" fmla="+- 0 9098 475"/>
                  <a:gd name="T29" fmla="*/ T28 w 9437"/>
                  <a:gd name="T30" fmla="+- 0 4831 2179"/>
                  <a:gd name="T31" fmla="*/ 4831 h 2665"/>
                  <a:gd name="T32" fmla="+- 0 909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619" y="2649"/>
                    </a:moveTo>
                    <a:lnTo>
                      <a:pt x="8503" y="2649"/>
                    </a:lnTo>
                    <a:lnTo>
                      <a:pt x="8499" y="2652"/>
                    </a:lnTo>
                    <a:lnTo>
                      <a:pt x="8499" y="2661"/>
                    </a:lnTo>
                    <a:lnTo>
                      <a:pt x="8503" y="2664"/>
                    </a:lnTo>
                    <a:lnTo>
                      <a:pt x="8619" y="2664"/>
                    </a:lnTo>
                    <a:lnTo>
                      <a:pt x="8623" y="2661"/>
                    </a:lnTo>
                    <a:lnTo>
                      <a:pt x="8623" y="2652"/>
                    </a:lnTo>
                    <a:lnTo>
                      <a:pt x="861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1" name="Freeform 213"/>
              <p:cNvSpPr>
                <a:spLocks/>
              </p:cNvSpPr>
              <p:nvPr/>
            </p:nvSpPr>
            <p:spPr bwMode="auto">
              <a:xfrm>
                <a:off x="475" y="2179"/>
                <a:ext cx="9437" cy="2665"/>
              </a:xfrm>
              <a:custGeom>
                <a:avLst/>
                <a:gdLst>
                  <a:gd name="T0" fmla="+- 0 9279 475"/>
                  <a:gd name="T1" fmla="*/ T0 w 9437"/>
                  <a:gd name="T2" fmla="+- 0 4828 2179"/>
                  <a:gd name="T3" fmla="*/ 4828 h 2665"/>
                  <a:gd name="T4" fmla="+- 0 9163 475"/>
                  <a:gd name="T5" fmla="*/ T4 w 9437"/>
                  <a:gd name="T6" fmla="+- 0 4828 2179"/>
                  <a:gd name="T7" fmla="*/ 4828 h 2665"/>
                  <a:gd name="T8" fmla="+- 0 9159 475"/>
                  <a:gd name="T9" fmla="*/ T8 w 9437"/>
                  <a:gd name="T10" fmla="+- 0 4831 2179"/>
                  <a:gd name="T11" fmla="*/ 4831 h 2665"/>
                  <a:gd name="T12" fmla="+- 0 9159 475"/>
                  <a:gd name="T13" fmla="*/ T12 w 9437"/>
                  <a:gd name="T14" fmla="+- 0 4840 2179"/>
                  <a:gd name="T15" fmla="*/ 4840 h 2665"/>
                  <a:gd name="T16" fmla="+- 0 9163 475"/>
                  <a:gd name="T17" fmla="*/ T16 w 9437"/>
                  <a:gd name="T18" fmla="+- 0 4843 2179"/>
                  <a:gd name="T19" fmla="*/ 4843 h 2665"/>
                  <a:gd name="T20" fmla="+- 0 9279 475"/>
                  <a:gd name="T21" fmla="*/ T20 w 9437"/>
                  <a:gd name="T22" fmla="+- 0 4843 2179"/>
                  <a:gd name="T23" fmla="*/ 4843 h 2665"/>
                  <a:gd name="T24" fmla="+- 0 9282 475"/>
                  <a:gd name="T25" fmla="*/ T24 w 9437"/>
                  <a:gd name="T26" fmla="+- 0 4840 2179"/>
                  <a:gd name="T27" fmla="*/ 4840 h 2665"/>
                  <a:gd name="T28" fmla="+- 0 9282 475"/>
                  <a:gd name="T29" fmla="*/ T28 w 9437"/>
                  <a:gd name="T30" fmla="+- 0 4831 2179"/>
                  <a:gd name="T31" fmla="*/ 4831 h 2665"/>
                  <a:gd name="T32" fmla="+- 0 927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804" y="2649"/>
                    </a:moveTo>
                    <a:lnTo>
                      <a:pt x="8688" y="2649"/>
                    </a:lnTo>
                    <a:lnTo>
                      <a:pt x="8684" y="2652"/>
                    </a:lnTo>
                    <a:lnTo>
                      <a:pt x="8684" y="2661"/>
                    </a:lnTo>
                    <a:lnTo>
                      <a:pt x="8688" y="2664"/>
                    </a:lnTo>
                    <a:lnTo>
                      <a:pt x="8804" y="2664"/>
                    </a:lnTo>
                    <a:lnTo>
                      <a:pt x="8807" y="2661"/>
                    </a:lnTo>
                    <a:lnTo>
                      <a:pt x="8807" y="2652"/>
                    </a:lnTo>
                    <a:lnTo>
                      <a:pt x="880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2" name="Freeform 212"/>
              <p:cNvSpPr>
                <a:spLocks/>
              </p:cNvSpPr>
              <p:nvPr/>
            </p:nvSpPr>
            <p:spPr bwMode="auto">
              <a:xfrm>
                <a:off x="475" y="2179"/>
                <a:ext cx="9437" cy="2665"/>
              </a:xfrm>
              <a:custGeom>
                <a:avLst/>
                <a:gdLst>
                  <a:gd name="T0" fmla="+- 0 9464 475"/>
                  <a:gd name="T1" fmla="*/ T0 w 9437"/>
                  <a:gd name="T2" fmla="+- 0 4828 2179"/>
                  <a:gd name="T3" fmla="*/ 4828 h 2665"/>
                  <a:gd name="T4" fmla="+- 0 9347 475"/>
                  <a:gd name="T5" fmla="*/ T4 w 9437"/>
                  <a:gd name="T6" fmla="+- 0 4828 2179"/>
                  <a:gd name="T7" fmla="*/ 4828 h 2665"/>
                  <a:gd name="T8" fmla="+- 0 9344 475"/>
                  <a:gd name="T9" fmla="*/ T8 w 9437"/>
                  <a:gd name="T10" fmla="+- 0 4831 2179"/>
                  <a:gd name="T11" fmla="*/ 4831 h 2665"/>
                  <a:gd name="T12" fmla="+- 0 9344 475"/>
                  <a:gd name="T13" fmla="*/ T12 w 9437"/>
                  <a:gd name="T14" fmla="+- 0 4840 2179"/>
                  <a:gd name="T15" fmla="*/ 4840 h 2665"/>
                  <a:gd name="T16" fmla="+- 0 9347 475"/>
                  <a:gd name="T17" fmla="*/ T16 w 9437"/>
                  <a:gd name="T18" fmla="+- 0 4843 2179"/>
                  <a:gd name="T19" fmla="*/ 4843 h 2665"/>
                  <a:gd name="T20" fmla="+- 0 9464 475"/>
                  <a:gd name="T21" fmla="*/ T20 w 9437"/>
                  <a:gd name="T22" fmla="+- 0 4843 2179"/>
                  <a:gd name="T23" fmla="*/ 4843 h 2665"/>
                  <a:gd name="T24" fmla="+- 0 9467 475"/>
                  <a:gd name="T25" fmla="*/ T24 w 9437"/>
                  <a:gd name="T26" fmla="+- 0 4840 2179"/>
                  <a:gd name="T27" fmla="*/ 4840 h 2665"/>
                  <a:gd name="T28" fmla="+- 0 9467 475"/>
                  <a:gd name="T29" fmla="*/ T28 w 9437"/>
                  <a:gd name="T30" fmla="+- 0 4831 2179"/>
                  <a:gd name="T31" fmla="*/ 4831 h 2665"/>
                  <a:gd name="T32" fmla="+- 0 946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989" y="2649"/>
                    </a:moveTo>
                    <a:lnTo>
                      <a:pt x="8872" y="2649"/>
                    </a:lnTo>
                    <a:lnTo>
                      <a:pt x="8869" y="2652"/>
                    </a:lnTo>
                    <a:lnTo>
                      <a:pt x="8869" y="2661"/>
                    </a:lnTo>
                    <a:lnTo>
                      <a:pt x="8872" y="2664"/>
                    </a:lnTo>
                    <a:lnTo>
                      <a:pt x="8989" y="2664"/>
                    </a:lnTo>
                    <a:lnTo>
                      <a:pt x="8992" y="2661"/>
                    </a:lnTo>
                    <a:lnTo>
                      <a:pt x="8992" y="2652"/>
                    </a:lnTo>
                    <a:lnTo>
                      <a:pt x="898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3" name="Freeform 211"/>
              <p:cNvSpPr>
                <a:spLocks/>
              </p:cNvSpPr>
              <p:nvPr/>
            </p:nvSpPr>
            <p:spPr bwMode="auto">
              <a:xfrm>
                <a:off x="475" y="2179"/>
                <a:ext cx="9437" cy="2665"/>
              </a:xfrm>
              <a:custGeom>
                <a:avLst/>
                <a:gdLst>
                  <a:gd name="T0" fmla="+- 0 9649 475"/>
                  <a:gd name="T1" fmla="*/ T0 w 9437"/>
                  <a:gd name="T2" fmla="+- 0 4828 2179"/>
                  <a:gd name="T3" fmla="*/ 4828 h 2665"/>
                  <a:gd name="T4" fmla="+- 0 9532 475"/>
                  <a:gd name="T5" fmla="*/ T4 w 9437"/>
                  <a:gd name="T6" fmla="+- 0 4828 2179"/>
                  <a:gd name="T7" fmla="*/ 4828 h 2665"/>
                  <a:gd name="T8" fmla="+- 0 9529 475"/>
                  <a:gd name="T9" fmla="*/ T8 w 9437"/>
                  <a:gd name="T10" fmla="+- 0 4831 2179"/>
                  <a:gd name="T11" fmla="*/ 4831 h 2665"/>
                  <a:gd name="T12" fmla="+- 0 9529 475"/>
                  <a:gd name="T13" fmla="*/ T12 w 9437"/>
                  <a:gd name="T14" fmla="+- 0 4840 2179"/>
                  <a:gd name="T15" fmla="*/ 4840 h 2665"/>
                  <a:gd name="T16" fmla="+- 0 9532 475"/>
                  <a:gd name="T17" fmla="*/ T16 w 9437"/>
                  <a:gd name="T18" fmla="+- 0 4843 2179"/>
                  <a:gd name="T19" fmla="*/ 4843 h 2665"/>
                  <a:gd name="T20" fmla="+- 0 9649 475"/>
                  <a:gd name="T21" fmla="*/ T20 w 9437"/>
                  <a:gd name="T22" fmla="+- 0 4843 2179"/>
                  <a:gd name="T23" fmla="*/ 4843 h 2665"/>
                  <a:gd name="T24" fmla="+- 0 9652 475"/>
                  <a:gd name="T25" fmla="*/ T24 w 9437"/>
                  <a:gd name="T26" fmla="+- 0 4840 2179"/>
                  <a:gd name="T27" fmla="*/ 4840 h 2665"/>
                  <a:gd name="T28" fmla="+- 0 9652 475"/>
                  <a:gd name="T29" fmla="*/ T28 w 9437"/>
                  <a:gd name="T30" fmla="+- 0 4831 2179"/>
                  <a:gd name="T31" fmla="*/ 4831 h 2665"/>
                  <a:gd name="T32" fmla="+- 0 964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174" y="2649"/>
                    </a:moveTo>
                    <a:lnTo>
                      <a:pt x="9057" y="2649"/>
                    </a:lnTo>
                    <a:lnTo>
                      <a:pt x="9054" y="2652"/>
                    </a:lnTo>
                    <a:lnTo>
                      <a:pt x="9054" y="2661"/>
                    </a:lnTo>
                    <a:lnTo>
                      <a:pt x="9057" y="2664"/>
                    </a:lnTo>
                    <a:lnTo>
                      <a:pt x="9174" y="2664"/>
                    </a:lnTo>
                    <a:lnTo>
                      <a:pt x="9177" y="2661"/>
                    </a:lnTo>
                    <a:lnTo>
                      <a:pt x="9177" y="2652"/>
                    </a:lnTo>
                    <a:lnTo>
                      <a:pt x="917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4" name="Freeform 210"/>
              <p:cNvSpPr>
                <a:spLocks/>
              </p:cNvSpPr>
              <p:nvPr/>
            </p:nvSpPr>
            <p:spPr bwMode="auto">
              <a:xfrm>
                <a:off x="475" y="2179"/>
                <a:ext cx="9437" cy="2665"/>
              </a:xfrm>
              <a:custGeom>
                <a:avLst/>
                <a:gdLst>
                  <a:gd name="T0" fmla="+- 0 9833 475"/>
                  <a:gd name="T1" fmla="*/ T0 w 9437"/>
                  <a:gd name="T2" fmla="+- 0 4828 2179"/>
                  <a:gd name="T3" fmla="*/ 4828 h 2665"/>
                  <a:gd name="T4" fmla="+- 0 9717 475"/>
                  <a:gd name="T5" fmla="*/ T4 w 9437"/>
                  <a:gd name="T6" fmla="+- 0 4828 2179"/>
                  <a:gd name="T7" fmla="*/ 4828 h 2665"/>
                  <a:gd name="T8" fmla="+- 0 9714 475"/>
                  <a:gd name="T9" fmla="*/ T8 w 9437"/>
                  <a:gd name="T10" fmla="+- 0 4831 2179"/>
                  <a:gd name="T11" fmla="*/ 4831 h 2665"/>
                  <a:gd name="T12" fmla="+- 0 9714 475"/>
                  <a:gd name="T13" fmla="*/ T12 w 9437"/>
                  <a:gd name="T14" fmla="+- 0 4840 2179"/>
                  <a:gd name="T15" fmla="*/ 4840 h 2665"/>
                  <a:gd name="T16" fmla="+- 0 9717 475"/>
                  <a:gd name="T17" fmla="*/ T16 w 9437"/>
                  <a:gd name="T18" fmla="+- 0 4843 2179"/>
                  <a:gd name="T19" fmla="*/ 4843 h 2665"/>
                  <a:gd name="T20" fmla="+- 0 9833 475"/>
                  <a:gd name="T21" fmla="*/ T20 w 9437"/>
                  <a:gd name="T22" fmla="+- 0 4843 2179"/>
                  <a:gd name="T23" fmla="*/ 4843 h 2665"/>
                  <a:gd name="T24" fmla="+- 0 9837 475"/>
                  <a:gd name="T25" fmla="*/ T24 w 9437"/>
                  <a:gd name="T26" fmla="+- 0 4840 2179"/>
                  <a:gd name="T27" fmla="*/ 4840 h 2665"/>
                  <a:gd name="T28" fmla="+- 0 9837 475"/>
                  <a:gd name="T29" fmla="*/ T28 w 9437"/>
                  <a:gd name="T30" fmla="+- 0 4831 2179"/>
                  <a:gd name="T31" fmla="*/ 4831 h 2665"/>
                  <a:gd name="T32" fmla="+- 0 983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358" y="2649"/>
                    </a:moveTo>
                    <a:lnTo>
                      <a:pt x="9242" y="2649"/>
                    </a:lnTo>
                    <a:lnTo>
                      <a:pt x="9239" y="2652"/>
                    </a:lnTo>
                    <a:lnTo>
                      <a:pt x="9239" y="2661"/>
                    </a:lnTo>
                    <a:lnTo>
                      <a:pt x="9242" y="2664"/>
                    </a:lnTo>
                    <a:lnTo>
                      <a:pt x="9358" y="2664"/>
                    </a:lnTo>
                    <a:lnTo>
                      <a:pt x="9362" y="2661"/>
                    </a:lnTo>
                    <a:lnTo>
                      <a:pt x="9362" y="2652"/>
                    </a:lnTo>
                    <a:lnTo>
                      <a:pt x="935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5" name="Freeform 209"/>
              <p:cNvSpPr>
                <a:spLocks/>
              </p:cNvSpPr>
              <p:nvPr/>
            </p:nvSpPr>
            <p:spPr bwMode="auto">
              <a:xfrm>
                <a:off x="475" y="2179"/>
                <a:ext cx="9437" cy="2665"/>
              </a:xfrm>
              <a:custGeom>
                <a:avLst/>
                <a:gdLst>
                  <a:gd name="T0" fmla="+- 0 9908 475"/>
                  <a:gd name="T1" fmla="*/ T0 w 9437"/>
                  <a:gd name="T2" fmla="+- 0 4718 2179"/>
                  <a:gd name="T3" fmla="*/ 4718 h 2665"/>
                  <a:gd name="T4" fmla="+- 0 9900 475"/>
                  <a:gd name="T5" fmla="*/ T4 w 9437"/>
                  <a:gd name="T6" fmla="+- 0 4718 2179"/>
                  <a:gd name="T7" fmla="*/ 4718 h 2665"/>
                  <a:gd name="T8" fmla="+- 0 9896 475"/>
                  <a:gd name="T9" fmla="*/ T8 w 9437"/>
                  <a:gd name="T10" fmla="+- 0 4722 2179"/>
                  <a:gd name="T11" fmla="*/ 4722 h 2665"/>
                  <a:gd name="T12" fmla="+- 0 9896 475"/>
                  <a:gd name="T13" fmla="*/ T12 w 9437"/>
                  <a:gd name="T14" fmla="+- 0 4838 2179"/>
                  <a:gd name="T15" fmla="*/ 4838 h 2665"/>
                  <a:gd name="T16" fmla="+- 0 9900 475"/>
                  <a:gd name="T17" fmla="*/ T16 w 9437"/>
                  <a:gd name="T18" fmla="+- 0 4841 2179"/>
                  <a:gd name="T19" fmla="*/ 4841 h 2665"/>
                  <a:gd name="T20" fmla="+- 0 9908 475"/>
                  <a:gd name="T21" fmla="*/ T20 w 9437"/>
                  <a:gd name="T22" fmla="+- 0 4841 2179"/>
                  <a:gd name="T23" fmla="*/ 4841 h 2665"/>
                  <a:gd name="T24" fmla="+- 0 9912 475"/>
                  <a:gd name="T25" fmla="*/ T24 w 9437"/>
                  <a:gd name="T26" fmla="+- 0 4838 2179"/>
                  <a:gd name="T27" fmla="*/ 4838 h 2665"/>
                  <a:gd name="T28" fmla="+- 0 9912 475"/>
                  <a:gd name="T29" fmla="*/ T28 w 9437"/>
                  <a:gd name="T30" fmla="+- 0 4722 2179"/>
                  <a:gd name="T31" fmla="*/ 4722 h 2665"/>
                  <a:gd name="T32" fmla="+- 0 9908 475"/>
                  <a:gd name="T33" fmla="*/ T32 w 9437"/>
                  <a:gd name="T34" fmla="+- 0 4718 2179"/>
                  <a:gd name="T35" fmla="*/ 471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2539"/>
                    </a:moveTo>
                    <a:lnTo>
                      <a:pt x="9425" y="2539"/>
                    </a:lnTo>
                    <a:lnTo>
                      <a:pt x="9421" y="2543"/>
                    </a:lnTo>
                    <a:lnTo>
                      <a:pt x="9421" y="2659"/>
                    </a:lnTo>
                    <a:lnTo>
                      <a:pt x="9425" y="2662"/>
                    </a:lnTo>
                    <a:lnTo>
                      <a:pt x="9433" y="2662"/>
                    </a:lnTo>
                    <a:lnTo>
                      <a:pt x="9437" y="2659"/>
                    </a:lnTo>
                    <a:lnTo>
                      <a:pt x="9437" y="2543"/>
                    </a:lnTo>
                    <a:lnTo>
                      <a:pt x="9433" y="25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6" name="Freeform 208"/>
              <p:cNvSpPr>
                <a:spLocks/>
              </p:cNvSpPr>
              <p:nvPr/>
            </p:nvSpPr>
            <p:spPr bwMode="auto">
              <a:xfrm>
                <a:off x="475" y="2179"/>
                <a:ext cx="9437" cy="2665"/>
              </a:xfrm>
              <a:custGeom>
                <a:avLst/>
                <a:gdLst>
                  <a:gd name="T0" fmla="+- 0 9908 475"/>
                  <a:gd name="T1" fmla="*/ T0 w 9437"/>
                  <a:gd name="T2" fmla="+- 0 4534 2179"/>
                  <a:gd name="T3" fmla="*/ 4534 h 2665"/>
                  <a:gd name="T4" fmla="+- 0 9900 475"/>
                  <a:gd name="T5" fmla="*/ T4 w 9437"/>
                  <a:gd name="T6" fmla="+- 0 4534 2179"/>
                  <a:gd name="T7" fmla="*/ 4534 h 2665"/>
                  <a:gd name="T8" fmla="+- 0 9896 475"/>
                  <a:gd name="T9" fmla="*/ T8 w 9437"/>
                  <a:gd name="T10" fmla="+- 0 4537 2179"/>
                  <a:gd name="T11" fmla="*/ 4537 h 2665"/>
                  <a:gd name="T12" fmla="+- 0 9896 475"/>
                  <a:gd name="T13" fmla="*/ T12 w 9437"/>
                  <a:gd name="T14" fmla="+- 0 4653 2179"/>
                  <a:gd name="T15" fmla="*/ 4653 h 2665"/>
                  <a:gd name="T16" fmla="+- 0 9900 475"/>
                  <a:gd name="T17" fmla="*/ T16 w 9437"/>
                  <a:gd name="T18" fmla="+- 0 4657 2179"/>
                  <a:gd name="T19" fmla="*/ 4657 h 2665"/>
                  <a:gd name="T20" fmla="+- 0 9908 475"/>
                  <a:gd name="T21" fmla="*/ T20 w 9437"/>
                  <a:gd name="T22" fmla="+- 0 4657 2179"/>
                  <a:gd name="T23" fmla="*/ 4657 h 2665"/>
                  <a:gd name="T24" fmla="+- 0 9912 475"/>
                  <a:gd name="T25" fmla="*/ T24 w 9437"/>
                  <a:gd name="T26" fmla="+- 0 4653 2179"/>
                  <a:gd name="T27" fmla="*/ 4653 h 2665"/>
                  <a:gd name="T28" fmla="+- 0 9912 475"/>
                  <a:gd name="T29" fmla="*/ T28 w 9437"/>
                  <a:gd name="T30" fmla="+- 0 4537 2179"/>
                  <a:gd name="T31" fmla="*/ 4537 h 2665"/>
                  <a:gd name="T32" fmla="+- 0 9908 475"/>
                  <a:gd name="T33" fmla="*/ T32 w 9437"/>
                  <a:gd name="T34" fmla="+- 0 4534 2179"/>
                  <a:gd name="T35" fmla="*/ 453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2355"/>
                    </a:moveTo>
                    <a:lnTo>
                      <a:pt x="9425" y="2355"/>
                    </a:lnTo>
                    <a:lnTo>
                      <a:pt x="9421" y="2358"/>
                    </a:lnTo>
                    <a:lnTo>
                      <a:pt x="9421" y="2474"/>
                    </a:lnTo>
                    <a:lnTo>
                      <a:pt x="9425" y="2478"/>
                    </a:lnTo>
                    <a:lnTo>
                      <a:pt x="9433" y="2478"/>
                    </a:lnTo>
                    <a:lnTo>
                      <a:pt x="9437" y="2474"/>
                    </a:lnTo>
                    <a:lnTo>
                      <a:pt x="9437" y="2358"/>
                    </a:lnTo>
                    <a:lnTo>
                      <a:pt x="9433" y="23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7" name="Freeform 207"/>
              <p:cNvSpPr>
                <a:spLocks/>
              </p:cNvSpPr>
              <p:nvPr/>
            </p:nvSpPr>
            <p:spPr bwMode="auto">
              <a:xfrm>
                <a:off x="475" y="2179"/>
                <a:ext cx="9437" cy="2665"/>
              </a:xfrm>
              <a:custGeom>
                <a:avLst/>
                <a:gdLst>
                  <a:gd name="T0" fmla="+- 0 9908 475"/>
                  <a:gd name="T1" fmla="*/ T0 w 9437"/>
                  <a:gd name="T2" fmla="+- 0 4349 2179"/>
                  <a:gd name="T3" fmla="*/ 4349 h 2665"/>
                  <a:gd name="T4" fmla="+- 0 9900 475"/>
                  <a:gd name="T5" fmla="*/ T4 w 9437"/>
                  <a:gd name="T6" fmla="+- 0 4349 2179"/>
                  <a:gd name="T7" fmla="*/ 4349 h 2665"/>
                  <a:gd name="T8" fmla="+- 0 9896 475"/>
                  <a:gd name="T9" fmla="*/ T8 w 9437"/>
                  <a:gd name="T10" fmla="+- 0 4352 2179"/>
                  <a:gd name="T11" fmla="*/ 4352 h 2665"/>
                  <a:gd name="T12" fmla="+- 0 9896 475"/>
                  <a:gd name="T13" fmla="*/ T12 w 9437"/>
                  <a:gd name="T14" fmla="+- 0 4468 2179"/>
                  <a:gd name="T15" fmla="*/ 4468 h 2665"/>
                  <a:gd name="T16" fmla="+- 0 9900 475"/>
                  <a:gd name="T17" fmla="*/ T16 w 9437"/>
                  <a:gd name="T18" fmla="+- 0 4472 2179"/>
                  <a:gd name="T19" fmla="*/ 4472 h 2665"/>
                  <a:gd name="T20" fmla="+- 0 9908 475"/>
                  <a:gd name="T21" fmla="*/ T20 w 9437"/>
                  <a:gd name="T22" fmla="+- 0 4472 2179"/>
                  <a:gd name="T23" fmla="*/ 4472 h 2665"/>
                  <a:gd name="T24" fmla="+- 0 9912 475"/>
                  <a:gd name="T25" fmla="*/ T24 w 9437"/>
                  <a:gd name="T26" fmla="+- 0 4468 2179"/>
                  <a:gd name="T27" fmla="*/ 4468 h 2665"/>
                  <a:gd name="T28" fmla="+- 0 9912 475"/>
                  <a:gd name="T29" fmla="*/ T28 w 9437"/>
                  <a:gd name="T30" fmla="+- 0 4352 2179"/>
                  <a:gd name="T31" fmla="*/ 4352 h 2665"/>
                  <a:gd name="T32" fmla="+- 0 9908 475"/>
                  <a:gd name="T33" fmla="*/ T32 w 9437"/>
                  <a:gd name="T34" fmla="+- 0 4349 2179"/>
                  <a:gd name="T35" fmla="*/ 434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2170"/>
                    </a:moveTo>
                    <a:lnTo>
                      <a:pt x="9425" y="2170"/>
                    </a:lnTo>
                    <a:lnTo>
                      <a:pt x="9421" y="2173"/>
                    </a:lnTo>
                    <a:lnTo>
                      <a:pt x="9421" y="2289"/>
                    </a:lnTo>
                    <a:lnTo>
                      <a:pt x="9425" y="2293"/>
                    </a:lnTo>
                    <a:lnTo>
                      <a:pt x="9433" y="2293"/>
                    </a:lnTo>
                    <a:lnTo>
                      <a:pt x="9437" y="2289"/>
                    </a:lnTo>
                    <a:lnTo>
                      <a:pt x="9437" y="2173"/>
                    </a:lnTo>
                    <a:lnTo>
                      <a:pt x="9433" y="21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8" name="Freeform 206"/>
              <p:cNvSpPr>
                <a:spLocks/>
              </p:cNvSpPr>
              <p:nvPr/>
            </p:nvSpPr>
            <p:spPr bwMode="auto">
              <a:xfrm>
                <a:off x="475" y="2179"/>
                <a:ext cx="9437" cy="2665"/>
              </a:xfrm>
              <a:custGeom>
                <a:avLst/>
                <a:gdLst>
                  <a:gd name="T0" fmla="+- 0 9908 475"/>
                  <a:gd name="T1" fmla="*/ T0 w 9437"/>
                  <a:gd name="T2" fmla="+- 0 4164 2179"/>
                  <a:gd name="T3" fmla="*/ 4164 h 2665"/>
                  <a:gd name="T4" fmla="+- 0 9900 475"/>
                  <a:gd name="T5" fmla="*/ T4 w 9437"/>
                  <a:gd name="T6" fmla="+- 0 4164 2179"/>
                  <a:gd name="T7" fmla="*/ 4164 h 2665"/>
                  <a:gd name="T8" fmla="+- 0 9896 475"/>
                  <a:gd name="T9" fmla="*/ T8 w 9437"/>
                  <a:gd name="T10" fmla="+- 0 4167 2179"/>
                  <a:gd name="T11" fmla="*/ 4167 h 2665"/>
                  <a:gd name="T12" fmla="+- 0 9896 475"/>
                  <a:gd name="T13" fmla="*/ T12 w 9437"/>
                  <a:gd name="T14" fmla="+- 0 4284 2179"/>
                  <a:gd name="T15" fmla="*/ 4284 h 2665"/>
                  <a:gd name="T16" fmla="+- 0 9900 475"/>
                  <a:gd name="T17" fmla="*/ T16 w 9437"/>
                  <a:gd name="T18" fmla="+- 0 4287 2179"/>
                  <a:gd name="T19" fmla="*/ 4287 h 2665"/>
                  <a:gd name="T20" fmla="+- 0 9908 475"/>
                  <a:gd name="T21" fmla="*/ T20 w 9437"/>
                  <a:gd name="T22" fmla="+- 0 4287 2179"/>
                  <a:gd name="T23" fmla="*/ 4287 h 2665"/>
                  <a:gd name="T24" fmla="+- 0 9912 475"/>
                  <a:gd name="T25" fmla="*/ T24 w 9437"/>
                  <a:gd name="T26" fmla="+- 0 4284 2179"/>
                  <a:gd name="T27" fmla="*/ 4284 h 2665"/>
                  <a:gd name="T28" fmla="+- 0 9912 475"/>
                  <a:gd name="T29" fmla="*/ T28 w 9437"/>
                  <a:gd name="T30" fmla="+- 0 4167 2179"/>
                  <a:gd name="T31" fmla="*/ 4167 h 2665"/>
                  <a:gd name="T32" fmla="+- 0 9908 475"/>
                  <a:gd name="T33" fmla="*/ T32 w 9437"/>
                  <a:gd name="T34" fmla="+- 0 4164 2179"/>
                  <a:gd name="T35" fmla="*/ 416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985"/>
                    </a:moveTo>
                    <a:lnTo>
                      <a:pt x="9425" y="1985"/>
                    </a:lnTo>
                    <a:lnTo>
                      <a:pt x="9421" y="1988"/>
                    </a:lnTo>
                    <a:lnTo>
                      <a:pt x="9421" y="2105"/>
                    </a:lnTo>
                    <a:lnTo>
                      <a:pt x="9425" y="2108"/>
                    </a:lnTo>
                    <a:lnTo>
                      <a:pt x="9433" y="2108"/>
                    </a:lnTo>
                    <a:lnTo>
                      <a:pt x="9437" y="2105"/>
                    </a:lnTo>
                    <a:lnTo>
                      <a:pt x="9437" y="1988"/>
                    </a:lnTo>
                    <a:lnTo>
                      <a:pt x="9433" y="19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9" name="Freeform 205"/>
              <p:cNvSpPr>
                <a:spLocks/>
              </p:cNvSpPr>
              <p:nvPr/>
            </p:nvSpPr>
            <p:spPr bwMode="auto">
              <a:xfrm>
                <a:off x="475" y="2179"/>
                <a:ext cx="9437" cy="2665"/>
              </a:xfrm>
              <a:custGeom>
                <a:avLst/>
                <a:gdLst>
                  <a:gd name="T0" fmla="+- 0 9908 475"/>
                  <a:gd name="T1" fmla="*/ T0 w 9437"/>
                  <a:gd name="T2" fmla="+- 0 3979 2179"/>
                  <a:gd name="T3" fmla="*/ 3979 h 2665"/>
                  <a:gd name="T4" fmla="+- 0 9900 475"/>
                  <a:gd name="T5" fmla="*/ T4 w 9437"/>
                  <a:gd name="T6" fmla="+- 0 3979 2179"/>
                  <a:gd name="T7" fmla="*/ 3979 h 2665"/>
                  <a:gd name="T8" fmla="+- 0 9896 475"/>
                  <a:gd name="T9" fmla="*/ T8 w 9437"/>
                  <a:gd name="T10" fmla="+- 0 3983 2179"/>
                  <a:gd name="T11" fmla="*/ 3983 h 2665"/>
                  <a:gd name="T12" fmla="+- 0 9896 475"/>
                  <a:gd name="T13" fmla="*/ T12 w 9437"/>
                  <a:gd name="T14" fmla="+- 0 4099 2179"/>
                  <a:gd name="T15" fmla="*/ 4099 h 2665"/>
                  <a:gd name="T16" fmla="+- 0 9900 475"/>
                  <a:gd name="T17" fmla="*/ T16 w 9437"/>
                  <a:gd name="T18" fmla="+- 0 4102 2179"/>
                  <a:gd name="T19" fmla="*/ 4102 h 2665"/>
                  <a:gd name="T20" fmla="+- 0 9908 475"/>
                  <a:gd name="T21" fmla="*/ T20 w 9437"/>
                  <a:gd name="T22" fmla="+- 0 4102 2179"/>
                  <a:gd name="T23" fmla="*/ 4102 h 2665"/>
                  <a:gd name="T24" fmla="+- 0 9912 475"/>
                  <a:gd name="T25" fmla="*/ T24 w 9437"/>
                  <a:gd name="T26" fmla="+- 0 4099 2179"/>
                  <a:gd name="T27" fmla="*/ 4099 h 2665"/>
                  <a:gd name="T28" fmla="+- 0 9912 475"/>
                  <a:gd name="T29" fmla="*/ T28 w 9437"/>
                  <a:gd name="T30" fmla="+- 0 3983 2179"/>
                  <a:gd name="T31" fmla="*/ 3983 h 2665"/>
                  <a:gd name="T32" fmla="+- 0 9908 475"/>
                  <a:gd name="T33" fmla="*/ T32 w 9437"/>
                  <a:gd name="T34" fmla="+- 0 3979 2179"/>
                  <a:gd name="T35" fmla="*/ 39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800"/>
                    </a:moveTo>
                    <a:lnTo>
                      <a:pt x="9425" y="1800"/>
                    </a:lnTo>
                    <a:lnTo>
                      <a:pt x="9421" y="1804"/>
                    </a:lnTo>
                    <a:lnTo>
                      <a:pt x="9421" y="1920"/>
                    </a:lnTo>
                    <a:lnTo>
                      <a:pt x="9425" y="1923"/>
                    </a:lnTo>
                    <a:lnTo>
                      <a:pt x="9433" y="1923"/>
                    </a:lnTo>
                    <a:lnTo>
                      <a:pt x="9437" y="1920"/>
                    </a:lnTo>
                    <a:lnTo>
                      <a:pt x="9437" y="1804"/>
                    </a:lnTo>
                    <a:lnTo>
                      <a:pt x="9433" y="18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0" name="Freeform 204"/>
              <p:cNvSpPr>
                <a:spLocks/>
              </p:cNvSpPr>
              <p:nvPr/>
            </p:nvSpPr>
            <p:spPr bwMode="auto">
              <a:xfrm>
                <a:off x="475" y="2179"/>
                <a:ext cx="9437" cy="2665"/>
              </a:xfrm>
              <a:custGeom>
                <a:avLst/>
                <a:gdLst>
                  <a:gd name="T0" fmla="+- 0 9908 475"/>
                  <a:gd name="T1" fmla="*/ T0 w 9437"/>
                  <a:gd name="T2" fmla="+- 0 3794 2179"/>
                  <a:gd name="T3" fmla="*/ 3794 h 2665"/>
                  <a:gd name="T4" fmla="+- 0 9900 475"/>
                  <a:gd name="T5" fmla="*/ T4 w 9437"/>
                  <a:gd name="T6" fmla="+- 0 3794 2179"/>
                  <a:gd name="T7" fmla="*/ 3794 h 2665"/>
                  <a:gd name="T8" fmla="+- 0 9896 475"/>
                  <a:gd name="T9" fmla="*/ T8 w 9437"/>
                  <a:gd name="T10" fmla="+- 0 3798 2179"/>
                  <a:gd name="T11" fmla="*/ 3798 h 2665"/>
                  <a:gd name="T12" fmla="+- 0 9896 475"/>
                  <a:gd name="T13" fmla="*/ T12 w 9437"/>
                  <a:gd name="T14" fmla="+- 0 3914 2179"/>
                  <a:gd name="T15" fmla="*/ 3914 h 2665"/>
                  <a:gd name="T16" fmla="+- 0 9900 475"/>
                  <a:gd name="T17" fmla="*/ T16 w 9437"/>
                  <a:gd name="T18" fmla="+- 0 3918 2179"/>
                  <a:gd name="T19" fmla="*/ 3918 h 2665"/>
                  <a:gd name="T20" fmla="+- 0 9908 475"/>
                  <a:gd name="T21" fmla="*/ T20 w 9437"/>
                  <a:gd name="T22" fmla="+- 0 3918 2179"/>
                  <a:gd name="T23" fmla="*/ 3918 h 2665"/>
                  <a:gd name="T24" fmla="+- 0 9912 475"/>
                  <a:gd name="T25" fmla="*/ T24 w 9437"/>
                  <a:gd name="T26" fmla="+- 0 3914 2179"/>
                  <a:gd name="T27" fmla="*/ 3914 h 2665"/>
                  <a:gd name="T28" fmla="+- 0 9912 475"/>
                  <a:gd name="T29" fmla="*/ T28 w 9437"/>
                  <a:gd name="T30" fmla="+- 0 3798 2179"/>
                  <a:gd name="T31" fmla="*/ 3798 h 2665"/>
                  <a:gd name="T32" fmla="+- 0 9908 475"/>
                  <a:gd name="T33" fmla="*/ T32 w 9437"/>
                  <a:gd name="T34" fmla="+- 0 3794 2179"/>
                  <a:gd name="T35" fmla="*/ 379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615"/>
                    </a:moveTo>
                    <a:lnTo>
                      <a:pt x="9425" y="1615"/>
                    </a:lnTo>
                    <a:lnTo>
                      <a:pt x="9421" y="1619"/>
                    </a:lnTo>
                    <a:lnTo>
                      <a:pt x="9421" y="1735"/>
                    </a:lnTo>
                    <a:lnTo>
                      <a:pt x="9425" y="1739"/>
                    </a:lnTo>
                    <a:lnTo>
                      <a:pt x="9433" y="1739"/>
                    </a:lnTo>
                    <a:lnTo>
                      <a:pt x="9437" y="1735"/>
                    </a:lnTo>
                    <a:lnTo>
                      <a:pt x="9437" y="1619"/>
                    </a:lnTo>
                    <a:lnTo>
                      <a:pt x="9433" y="16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1" name="Freeform 203"/>
              <p:cNvSpPr>
                <a:spLocks/>
              </p:cNvSpPr>
              <p:nvPr/>
            </p:nvSpPr>
            <p:spPr bwMode="auto">
              <a:xfrm>
                <a:off x="475" y="2179"/>
                <a:ext cx="9437" cy="2665"/>
              </a:xfrm>
              <a:custGeom>
                <a:avLst/>
                <a:gdLst>
                  <a:gd name="T0" fmla="+- 0 9908 475"/>
                  <a:gd name="T1" fmla="*/ T0 w 9437"/>
                  <a:gd name="T2" fmla="+- 0 3610 2179"/>
                  <a:gd name="T3" fmla="*/ 3610 h 2665"/>
                  <a:gd name="T4" fmla="+- 0 9900 475"/>
                  <a:gd name="T5" fmla="*/ T4 w 9437"/>
                  <a:gd name="T6" fmla="+- 0 3610 2179"/>
                  <a:gd name="T7" fmla="*/ 3610 h 2665"/>
                  <a:gd name="T8" fmla="+- 0 9896 475"/>
                  <a:gd name="T9" fmla="*/ T8 w 9437"/>
                  <a:gd name="T10" fmla="+- 0 3613 2179"/>
                  <a:gd name="T11" fmla="*/ 3613 h 2665"/>
                  <a:gd name="T12" fmla="+- 0 9896 475"/>
                  <a:gd name="T13" fmla="*/ T12 w 9437"/>
                  <a:gd name="T14" fmla="+- 0 3729 2179"/>
                  <a:gd name="T15" fmla="*/ 3729 h 2665"/>
                  <a:gd name="T16" fmla="+- 0 9900 475"/>
                  <a:gd name="T17" fmla="*/ T16 w 9437"/>
                  <a:gd name="T18" fmla="+- 0 3733 2179"/>
                  <a:gd name="T19" fmla="*/ 3733 h 2665"/>
                  <a:gd name="T20" fmla="+- 0 9908 475"/>
                  <a:gd name="T21" fmla="*/ T20 w 9437"/>
                  <a:gd name="T22" fmla="+- 0 3733 2179"/>
                  <a:gd name="T23" fmla="*/ 3733 h 2665"/>
                  <a:gd name="T24" fmla="+- 0 9912 475"/>
                  <a:gd name="T25" fmla="*/ T24 w 9437"/>
                  <a:gd name="T26" fmla="+- 0 3729 2179"/>
                  <a:gd name="T27" fmla="*/ 3729 h 2665"/>
                  <a:gd name="T28" fmla="+- 0 9912 475"/>
                  <a:gd name="T29" fmla="*/ T28 w 9437"/>
                  <a:gd name="T30" fmla="+- 0 3613 2179"/>
                  <a:gd name="T31" fmla="*/ 3613 h 2665"/>
                  <a:gd name="T32" fmla="+- 0 9908 475"/>
                  <a:gd name="T33" fmla="*/ T32 w 9437"/>
                  <a:gd name="T34" fmla="+- 0 3610 2179"/>
                  <a:gd name="T35" fmla="*/ 3610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431"/>
                    </a:moveTo>
                    <a:lnTo>
                      <a:pt x="9425" y="1431"/>
                    </a:lnTo>
                    <a:lnTo>
                      <a:pt x="9421" y="1434"/>
                    </a:lnTo>
                    <a:lnTo>
                      <a:pt x="9421" y="1550"/>
                    </a:lnTo>
                    <a:lnTo>
                      <a:pt x="9425" y="1554"/>
                    </a:lnTo>
                    <a:lnTo>
                      <a:pt x="9433" y="1554"/>
                    </a:lnTo>
                    <a:lnTo>
                      <a:pt x="9437" y="1550"/>
                    </a:lnTo>
                    <a:lnTo>
                      <a:pt x="9437" y="1434"/>
                    </a:lnTo>
                    <a:lnTo>
                      <a:pt x="9433" y="14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2" name="Freeform 202"/>
              <p:cNvSpPr>
                <a:spLocks/>
              </p:cNvSpPr>
              <p:nvPr/>
            </p:nvSpPr>
            <p:spPr bwMode="auto">
              <a:xfrm>
                <a:off x="475" y="2179"/>
                <a:ext cx="9437" cy="2665"/>
              </a:xfrm>
              <a:custGeom>
                <a:avLst/>
                <a:gdLst>
                  <a:gd name="T0" fmla="+- 0 9908 475"/>
                  <a:gd name="T1" fmla="*/ T0 w 9437"/>
                  <a:gd name="T2" fmla="+- 0 3425 2179"/>
                  <a:gd name="T3" fmla="*/ 3425 h 2665"/>
                  <a:gd name="T4" fmla="+- 0 9900 475"/>
                  <a:gd name="T5" fmla="*/ T4 w 9437"/>
                  <a:gd name="T6" fmla="+- 0 3425 2179"/>
                  <a:gd name="T7" fmla="*/ 3425 h 2665"/>
                  <a:gd name="T8" fmla="+- 0 9896 475"/>
                  <a:gd name="T9" fmla="*/ T8 w 9437"/>
                  <a:gd name="T10" fmla="+- 0 3428 2179"/>
                  <a:gd name="T11" fmla="*/ 3428 h 2665"/>
                  <a:gd name="T12" fmla="+- 0 9896 475"/>
                  <a:gd name="T13" fmla="*/ T12 w 9437"/>
                  <a:gd name="T14" fmla="+- 0 3545 2179"/>
                  <a:gd name="T15" fmla="*/ 3545 h 2665"/>
                  <a:gd name="T16" fmla="+- 0 9900 475"/>
                  <a:gd name="T17" fmla="*/ T16 w 9437"/>
                  <a:gd name="T18" fmla="+- 0 3548 2179"/>
                  <a:gd name="T19" fmla="*/ 3548 h 2665"/>
                  <a:gd name="T20" fmla="+- 0 9908 475"/>
                  <a:gd name="T21" fmla="*/ T20 w 9437"/>
                  <a:gd name="T22" fmla="+- 0 3548 2179"/>
                  <a:gd name="T23" fmla="*/ 3548 h 2665"/>
                  <a:gd name="T24" fmla="+- 0 9912 475"/>
                  <a:gd name="T25" fmla="*/ T24 w 9437"/>
                  <a:gd name="T26" fmla="+- 0 3545 2179"/>
                  <a:gd name="T27" fmla="*/ 3545 h 2665"/>
                  <a:gd name="T28" fmla="+- 0 9912 475"/>
                  <a:gd name="T29" fmla="*/ T28 w 9437"/>
                  <a:gd name="T30" fmla="+- 0 3428 2179"/>
                  <a:gd name="T31" fmla="*/ 3428 h 2665"/>
                  <a:gd name="T32" fmla="+- 0 9908 475"/>
                  <a:gd name="T33" fmla="*/ T32 w 9437"/>
                  <a:gd name="T34" fmla="+- 0 3425 2179"/>
                  <a:gd name="T35" fmla="*/ 3425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246"/>
                    </a:moveTo>
                    <a:lnTo>
                      <a:pt x="9425" y="1246"/>
                    </a:lnTo>
                    <a:lnTo>
                      <a:pt x="9421" y="1249"/>
                    </a:lnTo>
                    <a:lnTo>
                      <a:pt x="9421" y="1366"/>
                    </a:lnTo>
                    <a:lnTo>
                      <a:pt x="9425" y="1369"/>
                    </a:lnTo>
                    <a:lnTo>
                      <a:pt x="9433" y="1369"/>
                    </a:lnTo>
                    <a:lnTo>
                      <a:pt x="9437" y="1366"/>
                    </a:lnTo>
                    <a:lnTo>
                      <a:pt x="9437" y="1249"/>
                    </a:lnTo>
                    <a:lnTo>
                      <a:pt x="9433" y="1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3" name="Freeform 201"/>
              <p:cNvSpPr>
                <a:spLocks/>
              </p:cNvSpPr>
              <p:nvPr/>
            </p:nvSpPr>
            <p:spPr bwMode="auto">
              <a:xfrm>
                <a:off x="475" y="2179"/>
                <a:ext cx="9437" cy="2665"/>
              </a:xfrm>
              <a:custGeom>
                <a:avLst/>
                <a:gdLst>
                  <a:gd name="T0" fmla="+- 0 9908 475"/>
                  <a:gd name="T1" fmla="*/ T0 w 9437"/>
                  <a:gd name="T2" fmla="+- 0 3240 2179"/>
                  <a:gd name="T3" fmla="*/ 3240 h 2665"/>
                  <a:gd name="T4" fmla="+- 0 9900 475"/>
                  <a:gd name="T5" fmla="*/ T4 w 9437"/>
                  <a:gd name="T6" fmla="+- 0 3240 2179"/>
                  <a:gd name="T7" fmla="*/ 3240 h 2665"/>
                  <a:gd name="T8" fmla="+- 0 9896 475"/>
                  <a:gd name="T9" fmla="*/ T8 w 9437"/>
                  <a:gd name="T10" fmla="+- 0 3244 2179"/>
                  <a:gd name="T11" fmla="*/ 3244 h 2665"/>
                  <a:gd name="T12" fmla="+- 0 9896 475"/>
                  <a:gd name="T13" fmla="*/ T12 w 9437"/>
                  <a:gd name="T14" fmla="+- 0 3360 2179"/>
                  <a:gd name="T15" fmla="*/ 3360 h 2665"/>
                  <a:gd name="T16" fmla="+- 0 9900 475"/>
                  <a:gd name="T17" fmla="*/ T16 w 9437"/>
                  <a:gd name="T18" fmla="+- 0 3363 2179"/>
                  <a:gd name="T19" fmla="*/ 3363 h 2665"/>
                  <a:gd name="T20" fmla="+- 0 9908 475"/>
                  <a:gd name="T21" fmla="*/ T20 w 9437"/>
                  <a:gd name="T22" fmla="+- 0 3363 2179"/>
                  <a:gd name="T23" fmla="*/ 3363 h 2665"/>
                  <a:gd name="T24" fmla="+- 0 9912 475"/>
                  <a:gd name="T25" fmla="*/ T24 w 9437"/>
                  <a:gd name="T26" fmla="+- 0 3360 2179"/>
                  <a:gd name="T27" fmla="*/ 3360 h 2665"/>
                  <a:gd name="T28" fmla="+- 0 9912 475"/>
                  <a:gd name="T29" fmla="*/ T28 w 9437"/>
                  <a:gd name="T30" fmla="+- 0 3244 2179"/>
                  <a:gd name="T31" fmla="*/ 3244 h 2665"/>
                  <a:gd name="T32" fmla="+- 0 9908 475"/>
                  <a:gd name="T33" fmla="*/ T32 w 9437"/>
                  <a:gd name="T34" fmla="+- 0 3240 2179"/>
                  <a:gd name="T35" fmla="*/ 3240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061"/>
                    </a:moveTo>
                    <a:lnTo>
                      <a:pt x="9425" y="1061"/>
                    </a:lnTo>
                    <a:lnTo>
                      <a:pt x="9421" y="1065"/>
                    </a:lnTo>
                    <a:lnTo>
                      <a:pt x="9421" y="1181"/>
                    </a:lnTo>
                    <a:lnTo>
                      <a:pt x="9425" y="1184"/>
                    </a:lnTo>
                    <a:lnTo>
                      <a:pt x="9433" y="1184"/>
                    </a:lnTo>
                    <a:lnTo>
                      <a:pt x="9437" y="1181"/>
                    </a:lnTo>
                    <a:lnTo>
                      <a:pt x="9437" y="1065"/>
                    </a:lnTo>
                    <a:lnTo>
                      <a:pt x="9433" y="10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4" name="Freeform 200"/>
              <p:cNvSpPr>
                <a:spLocks/>
              </p:cNvSpPr>
              <p:nvPr/>
            </p:nvSpPr>
            <p:spPr bwMode="auto">
              <a:xfrm>
                <a:off x="475" y="2179"/>
                <a:ext cx="9437" cy="2665"/>
              </a:xfrm>
              <a:custGeom>
                <a:avLst/>
                <a:gdLst>
                  <a:gd name="T0" fmla="+- 0 9908 475"/>
                  <a:gd name="T1" fmla="*/ T0 w 9437"/>
                  <a:gd name="T2" fmla="+- 0 3055 2179"/>
                  <a:gd name="T3" fmla="*/ 3055 h 2665"/>
                  <a:gd name="T4" fmla="+- 0 9900 475"/>
                  <a:gd name="T5" fmla="*/ T4 w 9437"/>
                  <a:gd name="T6" fmla="+- 0 3055 2179"/>
                  <a:gd name="T7" fmla="*/ 3055 h 2665"/>
                  <a:gd name="T8" fmla="+- 0 9896 475"/>
                  <a:gd name="T9" fmla="*/ T8 w 9437"/>
                  <a:gd name="T10" fmla="+- 0 3059 2179"/>
                  <a:gd name="T11" fmla="*/ 3059 h 2665"/>
                  <a:gd name="T12" fmla="+- 0 9896 475"/>
                  <a:gd name="T13" fmla="*/ T12 w 9437"/>
                  <a:gd name="T14" fmla="+- 0 3175 2179"/>
                  <a:gd name="T15" fmla="*/ 3175 h 2665"/>
                  <a:gd name="T16" fmla="+- 0 9900 475"/>
                  <a:gd name="T17" fmla="*/ T16 w 9437"/>
                  <a:gd name="T18" fmla="+- 0 3178 2179"/>
                  <a:gd name="T19" fmla="*/ 3178 h 2665"/>
                  <a:gd name="T20" fmla="+- 0 9908 475"/>
                  <a:gd name="T21" fmla="*/ T20 w 9437"/>
                  <a:gd name="T22" fmla="+- 0 3178 2179"/>
                  <a:gd name="T23" fmla="*/ 3178 h 2665"/>
                  <a:gd name="T24" fmla="+- 0 9912 475"/>
                  <a:gd name="T25" fmla="*/ T24 w 9437"/>
                  <a:gd name="T26" fmla="+- 0 3175 2179"/>
                  <a:gd name="T27" fmla="*/ 3175 h 2665"/>
                  <a:gd name="T28" fmla="+- 0 9912 475"/>
                  <a:gd name="T29" fmla="*/ T28 w 9437"/>
                  <a:gd name="T30" fmla="+- 0 3059 2179"/>
                  <a:gd name="T31" fmla="*/ 3059 h 2665"/>
                  <a:gd name="T32" fmla="+- 0 9908 475"/>
                  <a:gd name="T33" fmla="*/ T32 w 9437"/>
                  <a:gd name="T34" fmla="+- 0 3055 2179"/>
                  <a:gd name="T35" fmla="*/ 3055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876"/>
                    </a:moveTo>
                    <a:lnTo>
                      <a:pt x="9425" y="876"/>
                    </a:lnTo>
                    <a:lnTo>
                      <a:pt x="9421" y="880"/>
                    </a:lnTo>
                    <a:lnTo>
                      <a:pt x="9421" y="996"/>
                    </a:lnTo>
                    <a:lnTo>
                      <a:pt x="9425" y="999"/>
                    </a:lnTo>
                    <a:lnTo>
                      <a:pt x="9433" y="999"/>
                    </a:lnTo>
                    <a:lnTo>
                      <a:pt x="9437" y="996"/>
                    </a:lnTo>
                    <a:lnTo>
                      <a:pt x="9437" y="880"/>
                    </a:lnTo>
                    <a:lnTo>
                      <a:pt x="9433" y="8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5" name="Freeform 199"/>
              <p:cNvSpPr>
                <a:spLocks/>
              </p:cNvSpPr>
              <p:nvPr/>
            </p:nvSpPr>
            <p:spPr bwMode="auto">
              <a:xfrm>
                <a:off x="475" y="2179"/>
                <a:ext cx="9437" cy="2665"/>
              </a:xfrm>
              <a:custGeom>
                <a:avLst/>
                <a:gdLst>
                  <a:gd name="T0" fmla="+- 0 9908 475"/>
                  <a:gd name="T1" fmla="*/ T0 w 9437"/>
                  <a:gd name="T2" fmla="+- 0 2871 2179"/>
                  <a:gd name="T3" fmla="*/ 2871 h 2665"/>
                  <a:gd name="T4" fmla="+- 0 9900 475"/>
                  <a:gd name="T5" fmla="*/ T4 w 9437"/>
                  <a:gd name="T6" fmla="+- 0 2871 2179"/>
                  <a:gd name="T7" fmla="*/ 2871 h 2665"/>
                  <a:gd name="T8" fmla="+- 0 9896 475"/>
                  <a:gd name="T9" fmla="*/ T8 w 9437"/>
                  <a:gd name="T10" fmla="+- 0 2874 2179"/>
                  <a:gd name="T11" fmla="*/ 2874 h 2665"/>
                  <a:gd name="T12" fmla="+- 0 9896 475"/>
                  <a:gd name="T13" fmla="*/ T12 w 9437"/>
                  <a:gd name="T14" fmla="+- 0 2990 2179"/>
                  <a:gd name="T15" fmla="*/ 2990 h 2665"/>
                  <a:gd name="T16" fmla="+- 0 9900 475"/>
                  <a:gd name="T17" fmla="*/ T16 w 9437"/>
                  <a:gd name="T18" fmla="+- 0 2994 2179"/>
                  <a:gd name="T19" fmla="*/ 2994 h 2665"/>
                  <a:gd name="T20" fmla="+- 0 9908 475"/>
                  <a:gd name="T21" fmla="*/ T20 w 9437"/>
                  <a:gd name="T22" fmla="+- 0 2994 2179"/>
                  <a:gd name="T23" fmla="*/ 2994 h 2665"/>
                  <a:gd name="T24" fmla="+- 0 9912 475"/>
                  <a:gd name="T25" fmla="*/ T24 w 9437"/>
                  <a:gd name="T26" fmla="+- 0 2990 2179"/>
                  <a:gd name="T27" fmla="*/ 2990 h 2665"/>
                  <a:gd name="T28" fmla="+- 0 9912 475"/>
                  <a:gd name="T29" fmla="*/ T28 w 9437"/>
                  <a:gd name="T30" fmla="+- 0 2874 2179"/>
                  <a:gd name="T31" fmla="*/ 2874 h 2665"/>
                  <a:gd name="T32" fmla="+- 0 9908 475"/>
                  <a:gd name="T33" fmla="*/ T32 w 9437"/>
                  <a:gd name="T34" fmla="+- 0 2871 2179"/>
                  <a:gd name="T35" fmla="*/ 2871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692"/>
                    </a:moveTo>
                    <a:lnTo>
                      <a:pt x="9425" y="692"/>
                    </a:lnTo>
                    <a:lnTo>
                      <a:pt x="9421" y="695"/>
                    </a:lnTo>
                    <a:lnTo>
                      <a:pt x="9421" y="811"/>
                    </a:lnTo>
                    <a:lnTo>
                      <a:pt x="9425" y="815"/>
                    </a:lnTo>
                    <a:lnTo>
                      <a:pt x="9433" y="815"/>
                    </a:lnTo>
                    <a:lnTo>
                      <a:pt x="9437" y="811"/>
                    </a:lnTo>
                    <a:lnTo>
                      <a:pt x="9437" y="695"/>
                    </a:lnTo>
                    <a:lnTo>
                      <a:pt x="9433" y="6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6" name="Freeform 198"/>
              <p:cNvSpPr>
                <a:spLocks/>
              </p:cNvSpPr>
              <p:nvPr/>
            </p:nvSpPr>
            <p:spPr bwMode="auto">
              <a:xfrm>
                <a:off x="475" y="2179"/>
                <a:ext cx="9437" cy="2665"/>
              </a:xfrm>
              <a:custGeom>
                <a:avLst/>
                <a:gdLst>
                  <a:gd name="T0" fmla="+- 0 9908 475"/>
                  <a:gd name="T1" fmla="*/ T0 w 9437"/>
                  <a:gd name="T2" fmla="+- 0 2686 2179"/>
                  <a:gd name="T3" fmla="*/ 2686 h 2665"/>
                  <a:gd name="T4" fmla="+- 0 9900 475"/>
                  <a:gd name="T5" fmla="*/ T4 w 9437"/>
                  <a:gd name="T6" fmla="+- 0 2686 2179"/>
                  <a:gd name="T7" fmla="*/ 2686 h 2665"/>
                  <a:gd name="T8" fmla="+- 0 9896 475"/>
                  <a:gd name="T9" fmla="*/ T8 w 9437"/>
                  <a:gd name="T10" fmla="+- 0 2689 2179"/>
                  <a:gd name="T11" fmla="*/ 2689 h 2665"/>
                  <a:gd name="T12" fmla="+- 0 9896 475"/>
                  <a:gd name="T13" fmla="*/ T12 w 9437"/>
                  <a:gd name="T14" fmla="+- 0 2805 2179"/>
                  <a:gd name="T15" fmla="*/ 2805 h 2665"/>
                  <a:gd name="T16" fmla="+- 0 9900 475"/>
                  <a:gd name="T17" fmla="*/ T16 w 9437"/>
                  <a:gd name="T18" fmla="+- 0 2809 2179"/>
                  <a:gd name="T19" fmla="*/ 2809 h 2665"/>
                  <a:gd name="T20" fmla="+- 0 9908 475"/>
                  <a:gd name="T21" fmla="*/ T20 w 9437"/>
                  <a:gd name="T22" fmla="+- 0 2809 2179"/>
                  <a:gd name="T23" fmla="*/ 2809 h 2665"/>
                  <a:gd name="T24" fmla="+- 0 9912 475"/>
                  <a:gd name="T25" fmla="*/ T24 w 9437"/>
                  <a:gd name="T26" fmla="+- 0 2805 2179"/>
                  <a:gd name="T27" fmla="*/ 2805 h 2665"/>
                  <a:gd name="T28" fmla="+- 0 9912 475"/>
                  <a:gd name="T29" fmla="*/ T28 w 9437"/>
                  <a:gd name="T30" fmla="+- 0 2689 2179"/>
                  <a:gd name="T31" fmla="*/ 2689 h 2665"/>
                  <a:gd name="T32" fmla="+- 0 9908 475"/>
                  <a:gd name="T33" fmla="*/ T32 w 9437"/>
                  <a:gd name="T34" fmla="+- 0 2686 2179"/>
                  <a:gd name="T35" fmla="*/ 2686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507"/>
                    </a:moveTo>
                    <a:lnTo>
                      <a:pt x="9425" y="507"/>
                    </a:lnTo>
                    <a:lnTo>
                      <a:pt x="9421" y="510"/>
                    </a:lnTo>
                    <a:lnTo>
                      <a:pt x="9421" y="626"/>
                    </a:lnTo>
                    <a:lnTo>
                      <a:pt x="9425" y="630"/>
                    </a:lnTo>
                    <a:lnTo>
                      <a:pt x="9433" y="630"/>
                    </a:lnTo>
                    <a:lnTo>
                      <a:pt x="9437" y="626"/>
                    </a:lnTo>
                    <a:lnTo>
                      <a:pt x="9437" y="510"/>
                    </a:lnTo>
                    <a:lnTo>
                      <a:pt x="9433" y="5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7" name="Freeform 197"/>
              <p:cNvSpPr>
                <a:spLocks/>
              </p:cNvSpPr>
              <p:nvPr/>
            </p:nvSpPr>
            <p:spPr bwMode="auto">
              <a:xfrm>
                <a:off x="475" y="2179"/>
                <a:ext cx="9437" cy="2665"/>
              </a:xfrm>
              <a:custGeom>
                <a:avLst/>
                <a:gdLst>
                  <a:gd name="T0" fmla="+- 0 9908 475"/>
                  <a:gd name="T1" fmla="*/ T0 w 9437"/>
                  <a:gd name="T2" fmla="+- 0 2501 2179"/>
                  <a:gd name="T3" fmla="*/ 2501 h 2665"/>
                  <a:gd name="T4" fmla="+- 0 9900 475"/>
                  <a:gd name="T5" fmla="*/ T4 w 9437"/>
                  <a:gd name="T6" fmla="+- 0 2501 2179"/>
                  <a:gd name="T7" fmla="*/ 2501 h 2665"/>
                  <a:gd name="T8" fmla="+- 0 9896 475"/>
                  <a:gd name="T9" fmla="*/ T8 w 9437"/>
                  <a:gd name="T10" fmla="+- 0 2504 2179"/>
                  <a:gd name="T11" fmla="*/ 2504 h 2665"/>
                  <a:gd name="T12" fmla="+- 0 9896 475"/>
                  <a:gd name="T13" fmla="*/ T12 w 9437"/>
                  <a:gd name="T14" fmla="+- 0 2621 2179"/>
                  <a:gd name="T15" fmla="*/ 2621 h 2665"/>
                  <a:gd name="T16" fmla="+- 0 9900 475"/>
                  <a:gd name="T17" fmla="*/ T16 w 9437"/>
                  <a:gd name="T18" fmla="+- 0 2624 2179"/>
                  <a:gd name="T19" fmla="*/ 2624 h 2665"/>
                  <a:gd name="T20" fmla="+- 0 9908 475"/>
                  <a:gd name="T21" fmla="*/ T20 w 9437"/>
                  <a:gd name="T22" fmla="+- 0 2624 2179"/>
                  <a:gd name="T23" fmla="*/ 2624 h 2665"/>
                  <a:gd name="T24" fmla="+- 0 9912 475"/>
                  <a:gd name="T25" fmla="*/ T24 w 9437"/>
                  <a:gd name="T26" fmla="+- 0 2621 2179"/>
                  <a:gd name="T27" fmla="*/ 2621 h 2665"/>
                  <a:gd name="T28" fmla="+- 0 9912 475"/>
                  <a:gd name="T29" fmla="*/ T28 w 9437"/>
                  <a:gd name="T30" fmla="+- 0 2504 2179"/>
                  <a:gd name="T31" fmla="*/ 2504 h 2665"/>
                  <a:gd name="T32" fmla="+- 0 9908 475"/>
                  <a:gd name="T33" fmla="*/ T32 w 9437"/>
                  <a:gd name="T34" fmla="+- 0 2501 2179"/>
                  <a:gd name="T35" fmla="*/ 2501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322"/>
                    </a:moveTo>
                    <a:lnTo>
                      <a:pt x="9425" y="322"/>
                    </a:lnTo>
                    <a:lnTo>
                      <a:pt x="9421" y="325"/>
                    </a:lnTo>
                    <a:lnTo>
                      <a:pt x="9421" y="442"/>
                    </a:lnTo>
                    <a:lnTo>
                      <a:pt x="9425" y="445"/>
                    </a:lnTo>
                    <a:lnTo>
                      <a:pt x="9433" y="445"/>
                    </a:lnTo>
                    <a:lnTo>
                      <a:pt x="9437" y="442"/>
                    </a:lnTo>
                    <a:lnTo>
                      <a:pt x="9437" y="325"/>
                    </a:lnTo>
                    <a:lnTo>
                      <a:pt x="9433" y="3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8" name="Freeform 196"/>
              <p:cNvSpPr>
                <a:spLocks/>
              </p:cNvSpPr>
              <p:nvPr/>
            </p:nvSpPr>
            <p:spPr bwMode="auto">
              <a:xfrm>
                <a:off x="475" y="2179"/>
                <a:ext cx="9437" cy="2665"/>
              </a:xfrm>
              <a:custGeom>
                <a:avLst/>
                <a:gdLst>
                  <a:gd name="T0" fmla="+- 0 9908 475"/>
                  <a:gd name="T1" fmla="*/ T0 w 9437"/>
                  <a:gd name="T2" fmla="+- 0 2316 2179"/>
                  <a:gd name="T3" fmla="*/ 2316 h 2665"/>
                  <a:gd name="T4" fmla="+- 0 9900 475"/>
                  <a:gd name="T5" fmla="*/ T4 w 9437"/>
                  <a:gd name="T6" fmla="+- 0 2316 2179"/>
                  <a:gd name="T7" fmla="*/ 2316 h 2665"/>
                  <a:gd name="T8" fmla="+- 0 9896 475"/>
                  <a:gd name="T9" fmla="*/ T8 w 9437"/>
                  <a:gd name="T10" fmla="+- 0 2320 2179"/>
                  <a:gd name="T11" fmla="*/ 2320 h 2665"/>
                  <a:gd name="T12" fmla="+- 0 9896 475"/>
                  <a:gd name="T13" fmla="*/ T12 w 9437"/>
                  <a:gd name="T14" fmla="+- 0 2436 2179"/>
                  <a:gd name="T15" fmla="*/ 2436 h 2665"/>
                  <a:gd name="T16" fmla="+- 0 9900 475"/>
                  <a:gd name="T17" fmla="*/ T16 w 9437"/>
                  <a:gd name="T18" fmla="+- 0 2439 2179"/>
                  <a:gd name="T19" fmla="*/ 2439 h 2665"/>
                  <a:gd name="T20" fmla="+- 0 9908 475"/>
                  <a:gd name="T21" fmla="*/ T20 w 9437"/>
                  <a:gd name="T22" fmla="+- 0 2439 2179"/>
                  <a:gd name="T23" fmla="*/ 2439 h 2665"/>
                  <a:gd name="T24" fmla="+- 0 9912 475"/>
                  <a:gd name="T25" fmla="*/ T24 w 9437"/>
                  <a:gd name="T26" fmla="+- 0 2436 2179"/>
                  <a:gd name="T27" fmla="*/ 2436 h 2665"/>
                  <a:gd name="T28" fmla="+- 0 9912 475"/>
                  <a:gd name="T29" fmla="*/ T28 w 9437"/>
                  <a:gd name="T30" fmla="+- 0 2320 2179"/>
                  <a:gd name="T31" fmla="*/ 2320 h 2665"/>
                  <a:gd name="T32" fmla="+- 0 9908 475"/>
                  <a:gd name="T33" fmla="*/ T32 w 9437"/>
                  <a:gd name="T34" fmla="+- 0 2316 2179"/>
                  <a:gd name="T35" fmla="*/ 2316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37"/>
                    </a:moveTo>
                    <a:lnTo>
                      <a:pt x="9425" y="137"/>
                    </a:lnTo>
                    <a:lnTo>
                      <a:pt x="9421" y="141"/>
                    </a:lnTo>
                    <a:lnTo>
                      <a:pt x="9421" y="257"/>
                    </a:lnTo>
                    <a:lnTo>
                      <a:pt x="9425" y="260"/>
                    </a:lnTo>
                    <a:lnTo>
                      <a:pt x="9433" y="260"/>
                    </a:lnTo>
                    <a:lnTo>
                      <a:pt x="9437" y="257"/>
                    </a:lnTo>
                    <a:lnTo>
                      <a:pt x="9437" y="141"/>
                    </a:lnTo>
                    <a:lnTo>
                      <a:pt x="9433" y="1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9" name="Freeform 195"/>
              <p:cNvSpPr>
                <a:spLocks/>
              </p:cNvSpPr>
              <p:nvPr/>
            </p:nvSpPr>
            <p:spPr bwMode="auto">
              <a:xfrm>
                <a:off x="475" y="2179"/>
                <a:ext cx="9437" cy="2665"/>
              </a:xfrm>
              <a:custGeom>
                <a:avLst/>
                <a:gdLst>
                  <a:gd name="T0" fmla="+- 0 9906 475"/>
                  <a:gd name="T1" fmla="*/ T0 w 9437"/>
                  <a:gd name="T2" fmla="+- 0 2179 2179"/>
                  <a:gd name="T3" fmla="*/ 2179 h 2665"/>
                  <a:gd name="T4" fmla="+- 0 9852 475"/>
                  <a:gd name="T5" fmla="*/ T4 w 9437"/>
                  <a:gd name="T6" fmla="+- 0 2179 2179"/>
                  <a:gd name="T7" fmla="*/ 2179 h 2665"/>
                  <a:gd name="T8" fmla="+- 0 9849 475"/>
                  <a:gd name="T9" fmla="*/ T8 w 9437"/>
                  <a:gd name="T10" fmla="+- 0 2183 2179"/>
                  <a:gd name="T11" fmla="*/ 2183 h 2665"/>
                  <a:gd name="T12" fmla="+- 0 9849 475"/>
                  <a:gd name="T13" fmla="*/ T12 w 9437"/>
                  <a:gd name="T14" fmla="+- 0 2191 2179"/>
                  <a:gd name="T15" fmla="*/ 2191 h 2665"/>
                  <a:gd name="T16" fmla="+- 0 9852 475"/>
                  <a:gd name="T17" fmla="*/ T16 w 9437"/>
                  <a:gd name="T18" fmla="+- 0 2195 2179"/>
                  <a:gd name="T19" fmla="*/ 2195 h 2665"/>
                  <a:gd name="T20" fmla="+- 0 9896 475"/>
                  <a:gd name="T21" fmla="*/ T20 w 9437"/>
                  <a:gd name="T22" fmla="+- 0 2195 2179"/>
                  <a:gd name="T23" fmla="*/ 2195 h 2665"/>
                  <a:gd name="T24" fmla="+- 0 9896 475"/>
                  <a:gd name="T25" fmla="*/ T24 w 9437"/>
                  <a:gd name="T26" fmla="+- 0 2251 2179"/>
                  <a:gd name="T27" fmla="*/ 2251 h 2665"/>
                  <a:gd name="T28" fmla="+- 0 9900 475"/>
                  <a:gd name="T29" fmla="*/ T28 w 9437"/>
                  <a:gd name="T30" fmla="+- 0 2255 2179"/>
                  <a:gd name="T31" fmla="*/ 2255 h 2665"/>
                  <a:gd name="T32" fmla="+- 0 9908 475"/>
                  <a:gd name="T33" fmla="*/ T32 w 9437"/>
                  <a:gd name="T34" fmla="+- 0 2255 2179"/>
                  <a:gd name="T35" fmla="*/ 2255 h 2665"/>
                  <a:gd name="T36" fmla="+- 0 9912 475"/>
                  <a:gd name="T37" fmla="*/ T36 w 9437"/>
                  <a:gd name="T38" fmla="+- 0 2251 2179"/>
                  <a:gd name="T39" fmla="*/ 2251 h 2665"/>
                  <a:gd name="T40" fmla="+- 0 9912 475"/>
                  <a:gd name="T41" fmla="*/ T40 w 9437"/>
                  <a:gd name="T42" fmla="+- 0 2185 2179"/>
                  <a:gd name="T43" fmla="*/ 2185 h 2665"/>
                  <a:gd name="T44" fmla="+- 0 9911 475"/>
                  <a:gd name="T45" fmla="*/ T44 w 9437"/>
                  <a:gd name="T46" fmla="+- 0 2183 2179"/>
                  <a:gd name="T47" fmla="*/ 2183 h 2665"/>
                  <a:gd name="T48" fmla="+- 0 9908 475"/>
                  <a:gd name="T49" fmla="*/ T48 w 9437"/>
                  <a:gd name="T50" fmla="+- 0 2180 2179"/>
                  <a:gd name="T51" fmla="*/ 2180 h 2665"/>
                  <a:gd name="T52" fmla="+- 0 9906 475"/>
                  <a:gd name="T53" fmla="*/ T52 w 9437"/>
                  <a:gd name="T54" fmla="+- 0 2179 2179"/>
                  <a:gd name="T5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9437" h="2665">
                    <a:moveTo>
                      <a:pt x="9431" y="0"/>
                    </a:moveTo>
                    <a:lnTo>
                      <a:pt x="9377" y="0"/>
                    </a:lnTo>
                    <a:lnTo>
                      <a:pt x="9374" y="4"/>
                    </a:lnTo>
                    <a:lnTo>
                      <a:pt x="9374" y="12"/>
                    </a:lnTo>
                    <a:lnTo>
                      <a:pt x="9377" y="16"/>
                    </a:lnTo>
                    <a:lnTo>
                      <a:pt x="9421" y="16"/>
                    </a:lnTo>
                    <a:lnTo>
                      <a:pt x="9421" y="72"/>
                    </a:lnTo>
                    <a:lnTo>
                      <a:pt x="9425" y="76"/>
                    </a:lnTo>
                    <a:lnTo>
                      <a:pt x="9433" y="76"/>
                    </a:lnTo>
                    <a:lnTo>
                      <a:pt x="9437" y="72"/>
                    </a:lnTo>
                    <a:lnTo>
                      <a:pt x="9437" y="6"/>
                    </a:lnTo>
                    <a:lnTo>
                      <a:pt x="9436" y="4"/>
                    </a:lnTo>
                    <a:lnTo>
                      <a:pt x="9433" y="1"/>
                    </a:lnTo>
                    <a:lnTo>
                      <a:pt x="94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0" name="Freeform 194"/>
              <p:cNvSpPr>
                <a:spLocks/>
              </p:cNvSpPr>
              <p:nvPr/>
            </p:nvSpPr>
            <p:spPr bwMode="auto">
              <a:xfrm>
                <a:off x="475" y="2179"/>
                <a:ext cx="9437" cy="2665"/>
              </a:xfrm>
              <a:custGeom>
                <a:avLst/>
                <a:gdLst>
                  <a:gd name="T0" fmla="+- 0 9784 475"/>
                  <a:gd name="T1" fmla="*/ T0 w 9437"/>
                  <a:gd name="T2" fmla="+- 0 2179 2179"/>
                  <a:gd name="T3" fmla="*/ 2179 h 2665"/>
                  <a:gd name="T4" fmla="+- 0 9667 475"/>
                  <a:gd name="T5" fmla="*/ T4 w 9437"/>
                  <a:gd name="T6" fmla="+- 0 2179 2179"/>
                  <a:gd name="T7" fmla="*/ 2179 h 2665"/>
                  <a:gd name="T8" fmla="+- 0 9664 475"/>
                  <a:gd name="T9" fmla="*/ T8 w 9437"/>
                  <a:gd name="T10" fmla="+- 0 2183 2179"/>
                  <a:gd name="T11" fmla="*/ 2183 h 2665"/>
                  <a:gd name="T12" fmla="+- 0 9664 475"/>
                  <a:gd name="T13" fmla="*/ T12 w 9437"/>
                  <a:gd name="T14" fmla="+- 0 2191 2179"/>
                  <a:gd name="T15" fmla="*/ 2191 h 2665"/>
                  <a:gd name="T16" fmla="+- 0 9667 475"/>
                  <a:gd name="T17" fmla="*/ T16 w 9437"/>
                  <a:gd name="T18" fmla="+- 0 2195 2179"/>
                  <a:gd name="T19" fmla="*/ 2195 h 2665"/>
                  <a:gd name="T20" fmla="+- 0 9784 475"/>
                  <a:gd name="T21" fmla="*/ T20 w 9437"/>
                  <a:gd name="T22" fmla="+- 0 2195 2179"/>
                  <a:gd name="T23" fmla="*/ 2195 h 2665"/>
                  <a:gd name="T24" fmla="+- 0 9787 475"/>
                  <a:gd name="T25" fmla="*/ T24 w 9437"/>
                  <a:gd name="T26" fmla="+- 0 2191 2179"/>
                  <a:gd name="T27" fmla="*/ 2191 h 2665"/>
                  <a:gd name="T28" fmla="+- 0 9787 475"/>
                  <a:gd name="T29" fmla="*/ T28 w 9437"/>
                  <a:gd name="T30" fmla="+- 0 2183 2179"/>
                  <a:gd name="T31" fmla="*/ 2183 h 2665"/>
                  <a:gd name="T32" fmla="+- 0 978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309" y="0"/>
                    </a:moveTo>
                    <a:lnTo>
                      <a:pt x="9192" y="0"/>
                    </a:lnTo>
                    <a:lnTo>
                      <a:pt x="9189" y="4"/>
                    </a:lnTo>
                    <a:lnTo>
                      <a:pt x="9189" y="12"/>
                    </a:lnTo>
                    <a:lnTo>
                      <a:pt x="9192" y="16"/>
                    </a:lnTo>
                    <a:lnTo>
                      <a:pt x="9309" y="16"/>
                    </a:lnTo>
                    <a:lnTo>
                      <a:pt x="9312" y="12"/>
                    </a:lnTo>
                    <a:lnTo>
                      <a:pt x="9312" y="4"/>
                    </a:lnTo>
                    <a:lnTo>
                      <a:pt x="930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1" name="Freeform 193"/>
              <p:cNvSpPr>
                <a:spLocks/>
              </p:cNvSpPr>
              <p:nvPr/>
            </p:nvSpPr>
            <p:spPr bwMode="auto">
              <a:xfrm>
                <a:off x="475" y="2179"/>
                <a:ext cx="9437" cy="2665"/>
              </a:xfrm>
              <a:custGeom>
                <a:avLst/>
                <a:gdLst>
                  <a:gd name="T0" fmla="+- 0 9599 475"/>
                  <a:gd name="T1" fmla="*/ T0 w 9437"/>
                  <a:gd name="T2" fmla="+- 0 2179 2179"/>
                  <a:gd name="T3" fmla="*/ 2179 h 2665"/>
                  <a:gd name="T4" fmla="+- 0 9482 475"/>
                  <a:gd name="T5" fmla="*/ T4 w 9437"/>
                  <a:gd name="T6" fmla="+- 0 2179 2179"/>
                  <a:gd name="T7" fmla="*/ 2179 h 2665"/>
                  <a:gd name="T8" fmla="+- 0 9479 475"/>
                  <a:gd name="T9" fmla="*/ T8 w 9437"/>
                  <a:gd name="T10" fmla="+- 0 2183 2179"/>
                  <a:gd name="T11" fmla="*/ 2183 h 2665"/>
                  <a:gd name="T12" fmla="+- 0 9479 475"/>
                  <a:gd name="T13" fmla="*/ T12 w 9437"/>
                  <a:gd name="T14" fmla="+- 0 2191 2179"/>
                  <a:gd name="T15" fmla="*/ 2191 h 2665"/>
                  <a:gd name="T16" fmla="+- 0 9482 475"/>
                  <a:gd name="T17" fmla="*/ T16 w 9437"/>
                  <a:gd name="T18" fmla="+- 0 2195 2179"/>
                  <a:gd name="T19" fmla="*/ 2195 h 2665"/>
                  <a:gd name="T20" fmla="+- 0 9599 475"/>
                  <a:gd name="T21" fmla="*/ T20 w 9437"/>
                  <a:gd name="T22" fmla="+- 0 2195 2179"/>
                  <a:gd name="T23" fmla="*/ 2195 h 2665"/>
                  <a:gd name="T24" fmla="+- 0 9602 475"/>
                  <a:gd name="T25" fmla="*/ T24 w 9437"/>
                  <a:gd name="T26" fmla="+- 0 2191 2179"/>
                  <a:gd name="T27" fmla="*/ 2191 h 2665"/>
                  <a:gd name="T28" fmla="+- 0 9602 475"/>
                  <a:gd name="T29" fmla="*/ T28 w 9437"/>
                  <a:gd name="T30" fmla="+- 0 2183 2179"/>
                  <a:gd name="T31" fmla="*/ 2183 h 2665"/>
                  <a:gd name="T32" fmla="+- 0 959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124" y="0"/>
                    </a:moveTo>
                    <a:lnTo>
                      <a:pt x="9007" y="0"/>
                    </a:lnTo>
                    <a:lnTo>
                      <a:pt x="9004" y="4"/>
                    </a:lnTo>
                    <a:lnTo>
                      <a:pt x="9004" y="12"/>
                    </a:lnTo>
                    <a:lnTo>
                      <a:pt x="9007" y="16"/>
                    </a:lnTo>
                    <a:lnTo>
                      <a:pt x="9124" y="16"/>
                    </a:lnTo>
                    <a:lnTo>
                      <a:pt x="9127" y="12"/>
                    </a:lnTo>
                    <a:lnTo>
                      <a:pt x="9127" y="4"/>
                    </a:lnTo>
                    <a:lnTo>
                      <a:pt x="91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2" name="Freeform 192"/>
              <p:cNvSpPr>
                <a:spLocks/>
              </p:cNvSpPr>
              <p:nvPr/>
            </p:nvSpPr>
            <p:spPr bwMode="auto">
              <a:xfrm>
                <a:off x="475" y="2179"/>
                <a:ext cx="9437" cy="2665"/>
              </a:xfrm>
              <a:custGeom>
                <a:avLst/>
                <a:gdLst>
                  <a:gd name="T0" fmla="+- 0 9414 475"/>
                  <a:gd name="T1" fmla="*/ T0 w 9437"/>
                  <a:gd name="T2" fmla="+- 0 2179 2179"/>
                  <a:gd name="T3" fmla="*/ 2179 h 2665"/>
                  <a:gd name="T4" fmla="+- 0 9298 475"/>
                  <a:gd name="T5" fmla="*/ T4 w 9437"/>
                  <a:gd name="T6" fmla="+- 0 2179 2179"/>
                  <a:gd name="T7" fmla="*/ 2179 h 2665"/>
                  <a:gd name="T8" fmla="+- 0 9294 475"/>
                  <a:gd name="T9" fmla="*/ T8 w 9437"/>
                  <a:gd name="T10" fmla="+- 0 2183 2179"/>
                  <a:gd name="T11" fmla="*/ 2183 h 2665"/>
                  <a:gd name="T12" fmla="+- 0 9294 475"/>
                  <a:gd name="T13" fmla="*/ T12 w 9437"/>
                  <a:gd name="T14" fmla="+- 0 2191 2179"/>
                  <a:gd name="T15" fmla="*/ 2191 h 2665"/>
                  <a:gd name="T16" fmla="+- 0 9298 475"/>
                  <a:gd name="T17" fmla="*/ T16 w 9437"/>
                  <a:gd name="T18" fmla="+- 0 2195 2179"/>
                  <a:gd name="T19" fmla="*/ 2195 h 2665"/>
                  <a:gd name="T20" fmla="+- 0 9414 475"/>
                  <a:gd name="T21" fmla="*/ T20 w 9437"/>
                  <a:gd name="T22" fmla="+- 0 2195 2179"/>
                  <a:gd name="T23" fmla="*/ 2195 h 2665"/>
                  <a:gd name="T24" fmla="+- 0 9417 475"/>
                  <a:gd name="T25" fmla="*/ T24 w 9437"/>
                  <a:gd name="T26" fmla="+- 0 2191 2179"/>
                  <a:gd name="T27" fmla="*/ 2191 h 2665"/>
                  <a:gd name="T28" fmla="+- 0 9417 475"/>
                  <a:gd name="T29" fmla="*/ T28 w 9437"/>
                  <a:gd name="T30" fmla="+- 0 2183 2179"/>
                  <a:gd name="T31" fmla="*/ 2183 h 2665"/>
                  <a:gd name="T32" fmla="+- 0 941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939" y="0"/>
                    </a:moveTo>
                    <a:lnTo>
                      <a:pt x="8823" y="0"/>
                    </a:lnTo>
                    <a:lnTo>
                      <a:pt x="8819" y="4"/>
                    </a:lnTo>
                    <a:lnTo>
                      <a:pt x="8819" y="12"/>
                    </a:lnTo>
                    <a:lnTo>
                      <a:pt x="8823" y="16"/>
                    </a:lnTo>
                    <a:lnTo>
                      <a:pt x="8939" y="16"/>
                    </a:lnTo>
                    <a:lnTo>
                      <a:pt x="8942" y="12"/>
                    </a:lnTo>
                    <a:lnTo>
                      <a:pt x="8942" y="4"/>
                    </a:lnTo>
                    <a:lnTo>
                      <a:pt x="89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3" name="Freeform 191"/>
              <p:cNvSpPr>
                <a:spLocks/>
              </p:cNvSpPr>
              <p:nvPr/>
            </p:nvSpPr>
            <p:spPr bwMode="auto">
              <a:xfrm>
                <a:off x="475" y="2179"/>
                <a:ext cx="9437" cy="2665"/>
              </a:xfrm>
              <a:custGeom>
                <a:avLst/>
                <a:gdLst>
                  <a:gd name="T0" fmla="+- 0 9229 475"/>
                  <a:gd name="T1" fmla="*/ T0 w 9437"/>
                  <a:gd name="T2" fmla="+- 0 2179 2179"/>
                  <a:gd name="T3" fmla="*/ 2179 h 2665"/>
                  <a:gd name="T4" fmla="+- 0 9113 475"/>
                  <a:gd name="T5" fmla="*/ T4 w 9437"/>
                  <a:gd name="T6" fmla="+- 0 2179 2179"/>
                  <a:gd name="T7" fmla="*/ 2179 h 2665"/>
                  <a:gd name="T8" fmla="+- 0 9109 475"/>
                  <a:gd name="T9" fmla="*/ T8 w 9437"/>
                  <a:gd name="T10" fmla="+- 0 2183 2179"/>
                  <a:gd name="T11" fmla="*/ 2183 h 2665"/>
                  <a:gd name="T12" fmla="+- 0 9109 475"/>
                  <a:gd name="T13" fmla="*/ T12 w 9437"/>
                  <a:gd name="T14" fmla="+- 0 2191 2179"/>
                  <a:gd name="T15" fmla="*/ 2191 h 2665"/>
                  <a:gd name="T16" fmla="+- 0 9113 475"/>
                  <a:gd name="T17" fmla="*/ T16 w 9437"/>
                  <a:gd name="T18" fmla="+- 0 2195 2179"/>
                  <a:gd name="T19" fmla="*/ 2195 h 2665"/>
                  <a:gd name="T20" fmla="+- 0 9229 475"/>
                  <a:gd name="T21" fmla="*/ T20 w 9437"/>
                  <a:gd name="T22" fmla="+- 0 2195 2179"/>
                  <a:gd name="T23" fmla="*/ 2195 h 2665"/>
                  <a:gd name="T24" fmla="+- 0 9233 475"/>
                  <a:gd name="T25" fmla="*/ T24 w 9437"/>
                  <a:gd name="T26" fmla="+- 0 2191 2179"/>
                  <a:gd name="T27" fmla="*/ 2191 h 2665"/>
                  <a:gd name="T28" fmla="+- 0 9233 475"/>
                  <a:gd name="T29" fmla="*/ T28 w 9437"/>
                  <a:gd name="T30" fmla="+- 0 2183 2179"/>
                  <a:gd name="T31" fmla="*/ 2183 h 2665"/>
                  <a:gd name="T32" fmla="+- 0 922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754" y="0"/>
                    </a:moveTo>
                    <a:lnTo>
                      <a:pt x="8638" y="0"/>
                    </a:lnTo>
                    <a:lnTo>
                      <a:pt x="8634" y="4"/>
                    </a:lnTo>
                    <a:lnTo>
                      <a:pt x="8634" y="12"/>
                    </a:lnTo>
                    <a:lnTo>
                      <a:pt x="8638" y="16"/>
                    </a:lnTo>
                    <a:lnTo>
                      <a:pt x="8754" y="16"/>
                    </a:lnTo>
                    <a:lnTo>
                      <a:pt x="8758" y="12"/>
                    </a:lnTo>
                    <a:lnTo>
                      <a:pt x="8758" y="4"/>
                    </a:lnTo>
                    <a:lnTo>
                      <a:pt x="87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4" name="Freeform 190"/>
              <p:cNvSpPr>
                <a:spLocks/>
              </p:cNvSpPr>
              <p:nvPr/>
            </p:nvSpPr>
            <p:spPr bwMode="auto">
              <a:xfrm>
                <a:off x="475" y="2179"/>
                <a:ext cx="9437" cy="2665"/>
              </a:xfrm>
              <a:custGeom>
                <a:avLst/>
                <a:gdLst>
                  <a:gd name="T0" fmla="+- 0 9044 475"/>
                  <a:gd name="T1" fmla="*/ T0 w 9437"/>
                  <a:gd name="T2" fmla="+- 0 2179 2179"/>
                  <a:gd name="T3" fmla="*/ 2179 h 2665"/>
                  <a:gd name="T4" fmla="+- 0 8928 475"/>
                  <a:gd name="T5" fmla="*/ T4 w 9437"/>
                  <a:gd name="T6" fmla="+- 0 2179 2179"/>
                  <a:gd name="T7" fmla="*/ 2179 h 2665"/>
                  <a:gd name="T8" fmla="+- 0 8925 475"/>
                  <a:gd name="T9" fmla="*/ T8 w 9437"/>
                  <a:gd name="T10" fmla="+- 0 2183 2179"/>
                  <a:gd name="T11" fmla="*/ 2183 h 2665"/>
                  <a:gd name="T12" fmla="+- 0 8925 475"/>
                  <a:gd name="T13" fmla="*/ T12 w 9437"/>
                  <a:gd name="T14" fmla="+- 0 2191 2179"/>
                  <a:gd name="T15" fmla="*/ 2191 h 2665"/>
                  <a:gd name="T16" fmla="+- 0 8928 475"/>
                  <a:gd name="T17" fmla="*/ T16 w 9437"/>
                  <a:gd name="T18" fmla="+- 0 2195 2179"/>
                  <a:gd name="T19" fmla="*/ 2195 h 2665"/>
                  <a:gd name="T20" fmla="+- 0 9044 475"/>
                  <a:gd name="T21" fmla="*/ T20 w 9437"/>
                  <a:gd name="T22" fmla="+- 0 2195 2179"/>
                  <a:gd name="T23" fmla="*/ 2195 h 2665"/>
                  <a:gd name="T24" fmla="+- 0 9048 475"/>
                  <a:gd name="T25" fmla="*/ T24 w 9437"/>
                  <a:gd name="T26" fmla="+- 0 2191 2179"/>
                  <a:gd name="T27" fmla="*/ 2191 h 2665"/>
                  <a:gd name="T28" fmla="+- 0 9048 475"/>
                  <a:gd name="T29" fmla="*/ T28 w 9437"/>
                  <a:gd name="T30" fmla="+- 0 2183 2179"/>
                  <a:gd name="T31" fmla="*/ 2183 h 2665"/>
                  <a:gd name="T32" fmla="+- 0 904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569" y="0"/>
                    </a:moveTo>
                    <a:lnTo>
                      <a:pt x="8453" y="0"/>
                    </a:lnTo>
                    <a:lnTo>
                      <a:pt x="8450" y="4"/>
                    </a:lnTo>
                    <a:lnTo>
                      <a:pt x="8450" y="12"/>
                    </a:lnTo>
                    <a:lnTo>
                      <a:pt x="8453" y="16"/>
                    </a:lnTo>
                    <a:lnTo>
                      <a:pt x="8569" y="16"/>
                    </a:lnTo>
                    <a:lnTo>
                      <a:pt x="8573" y="12"/>
                    </a:lnTo>
                    <a:lnTo>
                      <a:pt x="8573" y="4"/>
                    </a:lnTo>
                    <a:lnTo>
                      <a:pt x="856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5" name="Freeform 189"/>
              <p:cNvSpPr>
                <a:spLocks/>
              </p:cNvSpPr>
              <p:nvPr/>
            </p:nvSpPr>
            <p:spPr bwMode="auto">
              <a:xfrm>
                <a:off x="475" y="2179"/>
                <a:ext cx="9437" cy="2665"/>
              </a:xfrm>
              <a:custGeom>
                <a:avLst/>
                <a:gdLst>
                  <a:gd name="T0" fmla="+- 0 8860 475"/>
                  <a:gd name="T1" fmla="*/ T0 w 9437"/>
                  <a:gd name="T2" fmla="+- 0 2179 2179"/>
                  <a:gd name="T3" fmla="*/ 2179 h 2665"/>
                  <a:gd name="T4" fmla="+- 0 8743 475"/>
                  <a:gd name="T5" fmla="*/ T4 w 9437"/>
                  <a:gd name="T6" fmla="+- 0 2179 2179"/>
                  <a:gd name="T7" fmla="*/ 2179 h 2665"/>
                  <a:gd name="T8" fmla="+- 0 8740 475"/>
                  <a:gd name="T9" fmla="*/ T8 w 9437"/>
                  <a:gd name="T10" fmla="+- 0 2183 2179"/>
                  <a:gd name="T11" fmla="*/ 2183 h 2665"/>
                  <a:gd name="T12" fmla="+- 0 8740 475"/>
                  <a:gd name="T13" fmla="*/ T12 w 9437"/>
                  <a:gd name="T14" fmla="+- 0 2191 2179"/>
                  <a:gd name="T15" fmla="*/ 2191 h 2665"/>
                  <a:gd name="T16" fmla="+- 0 8743 475"/>
                  <a:gd name="T17" fmla="*/ T16 w 9437"/>
                  <a:gd name="T18" fmla="+- 0 2195 2179"/>
                  <a:gd name="T19" fmla="*/ 2195 h 2665"/>
                  <a:gd name="T20" fmla="+- 0 8860 475"/>
                  <a:gd name="T21" fmla="*/ T20 w 9437"/>
                  <a:gd name="T22" fmla="+- 0 2195 2179"/>
                  <a:gd name="T23" fmla="*/ 2195 h 2665"/>
                  <a:gd name="T24" fmla="+- 0 8863 475"/>
                  <a:gd name="T25" fmla="*/ T24 w 9437"/>
                  <a:gd name="T26" fmla="+- 0 2191 2179"/>
                  <a:gd name="T27" fmla="*/ 2191 h 2665"/>
                  <a:gd name="T28" fmla="+- 0 8863 475"/>
                  <a:gd name="T29" fmla="*/ T28 w 9437"/>
                  <a:gd name="T30" fmla="+- 0 2183 2179"/>
                  <a:gd name="T31" fmla="*/ 2183 h 2665"/>
                  <a:gd name="T32" fmla="+- 0 886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385" y="0"/>
                    </a:moveTo>
                    <a:lnTo>
                      <a:pt x="8268" y="0"/>
                    </a:lnTo>
                    <a:lnTo>
                      <a:pt x="8265" y="4"/>
                    </a:lnTo>
                    <a:lnTo>
                      <a:pt x="8265" y="12"/>
                    </a:lnTo>
                    <a:lnTo>
                      <a:pt x="8268" y="16"/>
                    </a:lnTo>
                    <a:lnTo>
                      <a:pt x="8385" y="16"/>
                    </a:lnTo>
                    <a:lnTo>
                      <a:pt x="8388" y="12"/>
                    </a:lnTo>
                    <a:lnTo>
                      <a:pt x="8388" y="4"/>
                    </a:lnTo>
                    <a:lnTo>
                      <a:pt x="838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6" name="Freeform 188"/>
              <p:cNvSpPr>
                <a:spLocks/>
              </p:cNvSpPr>
              <p:nvPr/>
            </p:nvSpPr>
            <p:spPr bwMode="auto">
              <a:xfrm>
                <a:off x="475" y="2179"/>
                <a:ext cx="9437" cy="2665"/>
              </a:xfrm>
              <a:custGeom>
                <a:avLst/>
                <a:gdLst>
                  <a:gd name="T0" fmla="+- 0 8675 475"/>
                  <a:gd name="T1" fmla="*/ T0 w 9437"/>
                  <a:gd name="T2" fmla="+- 0 2179 2179"/>
                  <a:gd name="T3" fmla="*/ 2179 h 2665"/>
                  <a:gd name="T4" fmla="+- 0 8559 475"/>
                  <a:gd name="T5" fmla="*/ T4 w 9437"/>
                  <a:gd name="T6" fmla="+- 0 2179 2179"/>
                  <a:gd name="T7" fmla="*/ 2179 h 2665"/>
                  <a:gd name="T8" fmla="+- 0 8555 475"/>
                  <a:gd name="T9" fmla="*/ T8 w 9437"/>
                  <a:gd name="T10" fmla="+- 0 2183 2179"/>
                  <a:gd name="T11" fmla="*/ 2183 h 2665"/>
                  <a:gd name="T12" fmla="+- 0 8555 475"/>
                  <a:gd name="T13" fmla="*/ T12 w 9437"/>
                  <a:gd name="T14" fmla="+- 0 2191 2179"/>
                  <a:gd name="T15" fmla="*/ 2191 h 2665"/>
                  <a:gd name="T16" fmla="+- 0 8559 475"/>
                  <a:gd name="T17" fmla="*/ T16 w 9437"/>
                  <a:gd name="T18" fmla="+- 0 2195 2179"/>
                  <a:gd name="T19" fmla="*/ 2195 h 2665"/>
                  <a:gd name="T20" fmla="+- 0 8675 475"/>
                  <a:gd name="T21" fmla="*/ T20 w 9437"/>
                  <a:gd name="T22" fmla="+- 0 2195 2179"/>
                  <a:gd name="T23" fmla="*/ 2195 h 2665"/>
                  <a:gd name="T24" fmla="+- 0 8678 475"/>
                  <a:gd name="T25" fmla="*/ T24 w 9437"/>
                  <a:gd name="T26" fmla="+- 0 2191 2179"/>
                  <a:gd name="T27" fmla="*/ 2191 h 2665"/>
                  <a:gd name="T28" fmla="+- 0 8678 475"/>
                  <a:gd name="T29" fmla="*/ T28 w 9437"/>
                  <a:gd name="T30" fmla="+- 0 2183 2179"/>
                  <a:gd name="T31" fmla="*/ 2183 h 2665"/>
                  <a:gd name="T32" fmla="+- 0 867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200" y="0"/>
                    </a:moveTo>
                    <a:lnTo>
                      <a:pt x="8084" y="0"/>
                    </a:lnTo>
                    <a:lnTo>
                      <a:pt x="8080" y="4"/>
                    </a:lnTo>
                    <a:lnTo>
                      <a:pt x="8080" y="12"/>
                    </a:lnTo>
                    <a:lnTo>
                      <a:pt x="8084" y="16"/>
                    </a:lnTo>
                    <a:lnTo>
                      <a:pt x="8200" y="16"/>
                    </a:lnTo>
                    <a:lnTo>
                      <a:pt x="8203" y="12"/>
                    </a:lnTo>
                    <a:lnTo>
                      <a:pt x="8203" y="4"/>
                    </a:lnTo>
                    <a:lnTo>
                      <a:pt x="82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7" name="Freeform 187"/>
              <p:cNvSpPr>
                <a:spLocks/>
              </p:cNvSpPr>
              <p:nvPr/>
            </p:nvSpPr>
            <p:spPr bwMode="auto">
              <a:xfrm>
                <a:off x="475" y="2179"/>
                <a:ext cx="9437" cy="2665"/>
              </a:xfrm>
              <a:custGeom>
                <a:avLst/>
                <a:gdLst>
                  <a:gd name="T0" fmla="+- 0 8490 475"/>
                  <a:gd name="T1" fmla="*/ T0 w 9437"/>
                  <a:gd name="T2" fmla="+- 0 2179 2179"/>
                  <a:gd name="T3" fmla="*/ 2179 h 2665"/>
                  <a:gd name="T4" fmla="+- 0 8374 475"/>
                  <a:gd name="T5" fmla="*/ T4 w 9437"/>
                  <a:gd name="T6" fmla="+- 0 2179 2179"/>
                  <a:gd name="T7" fmla="*/ 2179 h 2665"/>
                  <a:gd name="T8" fmla="+- 0 8370 475"/>
                  <a:gd name="T9" fmla="*/ T8 w 9437"/>
                  <a:gd name="T10" fmla="+- 0 2183 2179"/>
                  <a:gd name="T11" fmla="*/ 2183 h 2665"/>
                  <a:gd name="T12" fmla="+- 0 8370 475"/>
                  <a:gd name="T13" fmla="*/ T12 w 9437"/>
                  <a:gd name="T14" fmla="+- 0 2191 2179"/>
                  <a:gd name="T15" fmla="*/ 2191 h 2665"/>
                  <a:gd name="T16" fmla="+- 0 8374 475"/>
                  <a:gd name="T17" fmla="*/ T16 w 9437"/>
                  <a:gd name="T18" fmla="+- 0 2195 2179"/>
                  <a:gd name="T19" fmla="*/ 2195 h 2665"/>
                  <a:gd name="T20" fmla="+- 0 8490 475"/>
                  <a:gd name="T21" fmla="*/ T20 w 9437"/>
                  <a:gd name="T22" fmla="+- 0 2195 2179"/>
                  <a:gd name="T23" fmla="*/ 2195 h 2665"/>
                  <a:gd name="T24" fmla="+- 0 8494 475"/>
                  <a:gd name="T25" fmla="*/ T24 w 9437"/>
                  <a:gd name="T26" fmla="+- 0 2191 2179"/>
                  <a:gd name="T27" fmla="*/ 2191 h 2665"/>
                  <a:gd name="T28" fmla="+- 0 8494 475"/>
                  <a:gd name="T29" fmla="*/ T28 w 9437"/>
                  <a:gd name="T30" fmla="+- 0 2183 2179"/>
                  <a:gd name="T31" fmla="*/ 2183 h 2665"/>
                  <a:gd name="T32" fmla="+- 0 849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015" y="0"/>
                    </a:moveTo>
                    <a:lnTo>
                      <a:pt x="7899" y="0"/>
                    </a:lnTo>
                    <a:lnTo>
                      <a:pt x="7895" y="4"/>
                    </a:lnTo>
                    <a:lnTo>
                      <a:pt x="7895" y="12"/>
                    </a:lnTo>
                    <a:lnTo>
                      <a:pt x="7899" y="16"/>
                    </a:lnTo>
                    <a:lnTo>
                      <a:pt x="8015" y="16"/>
                    </a:lnTo>
                    <a:lnTo>
                      <a:pt x="8019" y="12"/>
                    </a:lnTo>
                    <a:lnTo>
                      <a:pt x="8019" y="4"/>
                    </a:lnTo>
                    <a:lnTo>
                      <a:pt x="80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8" name="Freeform 186"/>
              <p:cNvSpPr>
                <a:spLocks/>
              </p:cNvSpPr>
              <p:nvPr/>
            </p:nvSpPr>
            <p:spPr bwMode="auto">
              <a:xfrm>
                <a:off x="475" y="2179"/>
                <a:ext cx="9437" cy="2665"/>
              </a:xfrm>
              <a:custGeom>
                <a:avLst/>
                <a:gdLst>
                  <a:gd name="T0" fmla="+- 0 8305 475"/>
                  <a:gd name="T1" fmla="*/ T0 w 9437"/>
                  <a:gd name="T2" fmla="+- 0 2179 2179"/>
                  <a:gd name="T3" fmla="*/ 2179 h 2665"/>
                  <a:gd name="T4" fmla="+- 0 8189 475"/>
                  <a:gd name="T5" fmla="*/ T4 w 9437"/>
                  <a:gd name="T6" fmla="+- 0 2179 2179"/>
                  <a:gd name="T7" fmla="*/ 2179 h 2665"/>
                  <a:gd name="T8" fmla="+- 0 8186 475"/>
                  <a:gd name="T9" fmla="*/ T8 w 9437"/>
                  <a:gd name="T10" fmla="+- 0 2183 2179"/>
                  <a:gd name="T11" fmla="*/ 2183 h 2665"/>
                  <a:gd name="T12" fmla="+- 0 8186 475"/>
                  <a:gd name="T13" fmla="*/ T12 w 9437"/>
                  <a:gd name="T14" fmla="+- 0 2191 2179"/>
                  <a:gd name="T15" fmla="*/ 2191 h 2665"/>
                  <a:gd name="T16" fmla="+- 0 8189 475"/>
                  <a:gd name="T17" fmla="*/ T16 w 9437"/>
                  <a:gd name="T18" fmla="+- 0 2195 2179"/>
                  <a:gd name="T19" fmla="*/ 2195 h 2665"/>
                  <a:gd name="T20" fmla="+- 0 8305 475"/>
                  <a:gd name="T21" fmla="*/ T20 w 9437"/>
                  <a:gd name="T22" fmla="+- 0 2195 2179"/>
                  <a:gd name="T23" fmla="*/ 2195 h 2665"/>
                  <a:gd name="T24" fmla="+- 0 8309 475"/>
                  <a:gd name="T25" fmla="*/ T24 w 9437"/>
                  <a:gd name="T26" fmla="+- 0 2191 2179"/>
                  <a:gd name="T27" fmla="*/ 2191 h 2665"/>
                  <a:gd name="T28" fmla="+- 0 8309 475"/>
                  <a:gd name="T29" fmla="*/ T28 w 9437"/>
                  <a:gd name="T30" fmla="+- 0 2183 2179"/>
                  <a:gd name="T31" fmla="*/ 2183 h 2665"/>
                  <a:gd name="T32" fmla="+- 0 830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830" y="0"/>
                    </a:moveTo>
                    <a:lnTo>
                      <a:pt x="7714" y="0"/>
                    </a:lnTo>
                    <a:lnTo>
                      <a:pt x="7711" y="4"/>
                    </a:lnTo>
                    <a:lnTo>
                      <a:pt x="7711" y="12"/>
                    </a:lnTo>
                    <a:lnTo>
                      <a:pt x="7714" y="16"/>
                    </a:lnTo>
                    <a:lnTo>
                      <a:pt x="7830" y="16"/>
                    </a:lnTo>
                    <a:lnTo>
                      <a:pt x="7834" y="12"/>
                    </a:lnTo>
                    <a:lnTo>
                      <a:pt x="7834" y="4"/>
                    </a:lnTo>
                    <a:lnTo>
                      <a:pt x="78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9" name="Freeform 185"/>
              <p:cNvSpPr>
                <a:spLocks/>
              </p:cNvSpPr>
              <p:nvPr/>
            </p:nvSpPr>
            <p:spPr bwMode="auto">
              <a:xfrm>
                <a:off x="475" y="2179"/>
                <a:ext cx="9437" cy="2665"/>
              </a:xfrm>
              <a:custGeom>
                <a:avLst/>
                <a:gdLst>
                  <a:gd name="T0" fmla="+- 0 8121 475"/>
                  <a:gd name="T1" fmla="*/ T0 w 9437"/>
                  <a:gd name="T2" fmla="+- 0 2179 2179"/>
                  <a:gd name="T3" fmla="*/ 2179 h 2665"/>
                  <a:gd name="T4" fmla="+- 0 8004 475"/>
                  <a:gd name="T5" fmla="*/ T4 w 9437"/>
                  <a:gd name="T6" fmla="+- 0 2179 2179"/>
                  <a:gd name="T7" fmla="*/ 2179 h 2665"/>
                  <a:gd name="T8" fmla="+- 0 8001 475"/>
                  <a:gd name="T9" fmla="*/ T8 w 9437"/>
                  <a:gd name="T10" fmla="+- 0 2183 2179"/>
                  <a:gd name="T11" fmla="*/ 2183 h 2665"/>
                  <a:gd name="T12" fmla="+- 0 8001 475"/>
                  <a:gd name="T13" fmla="*/ T12 w 9437"/>
                  <a:gd name="T14" fmla="+- 0 2191 2179"/>
                  <a:gd name="T15" fmla="*/ 2191 h 2665"/>
                  <a:gd name="T16" fmla="+- 0 8004 475"/>
                  <a:gd name="T17" fmla="*/ T16 w 9437"/>
                  <a:gd name="T18" fmla="+- 0 2195 2179"/>
                  <a:gd name="T19" fmla="*/ 2195 h 2665"/>
                  <a:gd name="T20" fmla="+- 0 8121 475"/>
                  <a:gd name="T21" fmla="*/ T20 w 9437"/>
                  <a:gd name="T22" fmla="+- 0 2195 2179"/>
                  <a:gd name="T23" fmla="*/ 2195 h 2665"/>
                  <a:gd name="T24" fmla="+- 0 8124 475"/>
                  <a:gd name="T25" fmla="*/ T24 w 9437"/>
                  <a:gd name="T26" fmla="+- 0 2191 2179"/>
                  <a:gd name="T27" fmla="*/ 2191 h 2665"/>
                  <a:gd name="T28" fmla="+- 0 8124 475"/>
                  <a:gd name="T29" fmla="*/ T28 w 9437"/>
                  <a:gd name="T30" fmla="+- 0 2183 2179"/>
                  <a:gd name="T31" fmla="*/ 2183 h 2665"/>
                  <a:gd name="T32" fmla="+- 0 812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646" y="0"/>
                    </a:moveTo>
                    <a:lnTo>
                      <a:pt x="7529" y="0"/>
                    </a:lnTo>
                    <a:lnTo>
                      <a:pt x="7526" y="4"/>
                    </a:lnTo>
                    <a:lnTo>
                      <a:pt x="7526" y="12"/>
                    </a:lnTo>
                    <a:lnTo>
                      <a:pt x="7529" y="16"/>
                    </a:lnTo>
                    <a:lnTo>
                      <a:pt x="7646" y="16"/>
                    </a:lnTo>
                    <a:lnTo>
                      <a:pt x="7649" y="12"/>
                    </a:lnTo>
                    <a:lnTo>
                      <a:pt x="7649" y="4"/>
                    </a:lnTo>
                    <a:lnTo>
                      <a:pt x="76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0" name="Freeform 184"/>
              <p:cNvSpPr>
                <a:spLocks/>
              </p:cNvSpPr>
              <p:nvPr/>
            </p:nvSpPr>
            <p:spPr bwMode="auto">
              <a:xfrm>
                <a:off x="475" y="2179"/>
                <a:ext cx="9437" cy="2665"/>
              </a:xfrm>
              <a:custGeom>
                <a:avLst/>
                <a:gdLst>
                  <a:gd name="T0" fmla="+- 0 7936 475"/>
                  <a:gd name="T1" fmla="*/ T0 w 9437"/>
                  <a:gd name="T2" fmla="+- 0 2179 2179"/>
                  <a:gd name="T3" fmla="*/ 2179 h 2665"/>
                  <a:gd name="T4" fmla="+- 0 7819 475"/>
                  <a:gd name="T5" fmla="*/ T4 w 9437"/>
                  <a:gd name="T6" fmla="+- 0 2179 2179"/>
                  <a:gd name="T7" fmla="*/ 2179 h 2665"/>
                  <a:gd name="T8" fmla="+- 0 7816 475"/>
                  <a:gd name="T9" fmla="*/ T8 w 9437"/>
                  <a:gd name="T10" fmla="+- 0 2183 2179"/>
                  <a:gd name="T11" fmla="*/ 2183 h 2665"/>
                  <a:gd name="T12" fmla="+- 0 7816 475"/>
                  <a:gd name="T13" fmla="*/ T12 w 9437"/>
                  <a:gd name="T14" fmla="+- 0 2191 2179"/>
                  <a:gd name="T15" fmla="*/ 2191 h 2665"/>
                  <a:gd name="T16" fmla="+- 0 7819 475"/>
                  <a:gd name="T17" fmla="*/ T16 w 9437"/>
                  <a:gd name="T18" fmla="+- 0 2195 2179"/>
                  <a:gd name="T19" fmla="*/ 2195 h 2665"/>
                  <a:gd name="T20" fmla="+- 0 7936 475"/>
                  <a:gd name="T21" fmla="*/ T20 w 9437"/>
                  <a:gd name="T22" fmla="+- 0 2195 2179"/>
                  <a:gd name="T23" fmla="*/ 2195 h 2665"/>
                  <a:gd name="T24" fmla="+- 0 7939 475"/>
                  <a:gd name="T25" fmla="*/ T24 w 9437"/>
                  <a:gd name="T26" fmla="+- 0 2191 2179"/>
                  <a:gd name="T27" fmla="*/ 2191 h 2665"/>
                  <a:gd name="T28" fmla="+- 0 7939 475"/>
                  <a:gd name="T29" fmla="*/ T28 w 9437"/>
                  <a:gd name="T30" fmla="+- 0 2183 2179"/>
                  <a:gd name="T31" fmla="*/ 2183 h 2665"/>
                  <a:gd name="T32" fmla="+- 0 7936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461" y="0"/>
                    </a:moveTo>
                    <a:lnTo>
                      <a:pt x="7344" y="0"/>
                    </a:lnTo>
                    <a:lnTo>
                      <a:pt x="7341" y="4"/>
                    </a:lnTo>
                    <a:lnTo>
                      <a:pt x="7341" y="12"/>
                    </a:lnTo>
                    <a:lnTo>
                      <a:pt x="7344" y="16"/>
                    </a:lnTo>
                    <a:lnTo>
                      <a:pt x="7461" y="16"/>
                    </a:lnTo>
                    <a:lnTo>
                      <a:pt x="7464" y="12"/>
                    </a:lnTo>
                    <a:lnTo>
                      <a:pt x="7464" y="4"/>
                    </a:lnTo>
                    <a:lnTo>
                      <a:pt x="746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1" name="Freeform 183"/>
              <p:cNvSpPr>
                <a:spLocks/>
              </p:cNvSpPr>
              <p:nvPr/>
            </p:nvSpPr>
            <p:spPr bwMode="auto">
              <a:xfrm>
                <a:off x="475" y="2179"/>
                <a:ext cx="9437" cy="2665"/>
              </a:xfrm>
              <a:custGeom>
                <a:avLst/>
                <a:gdLst>
                  <a:gd name="T0" fmla="+- 0 7751 475"/>
                  <a:gd name="T1" fmla="*/ T0 w 9437"/>
                  <a:gd name="T2" fmla="+- 0 2179 2179"/>
                  <a:gd name="T3" fmla="*/ 2179 h 2665"/>
                  <a:gd name="T4" fmla="+- 0 7635 475"/>
                  <a:gd name="T5" fmla="*/ T4 w 9437"/>
                  <a:gd name="T6" fmla="+- 0 2179 2179"/>
                  <a:gd name="T7" fmla="*/ 2179 h 2665"/>
                  <a:gd name="T8" fmla="+- 0 7631 475"/>
                  <a:gd name="T9" fmla="*/ T8 w 9437"/>
                  <a:gd name="T10" fmla="+- 0 2183 2179"/>
                  <a:gd name="T11" fmla="*/ 2183 h 2665"/>
                  <a:gd name="T12" fmla="+- 0 7631 475"/>
                  <a:gd name="T13" fmla="*/ T12 w 9437"/>
                  <a:gd name="T14" fmla="+- 0 2191 2179"/>
                  <a:gd name="T15" fmla="*/ 2191 h 2665"/>
                  <a:gd name="T16" fmla="+- 0 7635 475"/>
                  <a:gd name="T17" fmla="*/ T16 w 9437"/>
                  <a:gd name="T18" fmla="+- 0 2195 2179"/>
                  <a:gd name="T19" fmla="*/ 2195 h 2665"/>
                  <a:gd name="T20" fmla="+- 0 7751 475"/>
                  <a:gd name="T21" fmla="*/ T20 w 9437"/>
                  <a:gd name="T22" fmla="+- 0 2195 2179"/>
                  <a:gd name="T23" fmla="*/ 2195 h 2665"/>
                  <a:gd name="T24" fmla="+- 0 7754 475"/>
                  <a:gd name="T25" fmla="*/ T24 w 9437"/>
                  <a:gd name="T26" fmla="+- 0 2191 2179"/>
                  <a:gd name="T27" fmla="*/ 2191 h 2665"/>
                  <a:gd name="T28" fmla="+- 0 7754 475"/>
                  <a:gd name="T29" fmla="*/ T28 w 9437"/>
                  <a:gd name="T30" fmla="+- 0 2183 2179"/>
                  <a:gd name="T31" fmla="*/ 2183 h 2665"/>
                  <a:gd name="T32" fmla="+- 0 775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276" y="0"/>
                    </a:moveTo>
                    <a:lnTo>
                      <a:pt x="7160" y="0"/>
                    </a:lnTo>
                    <a:lnTo>
                      <a:pt x="7156" y="4"/>
                    </a:lnTo>
                    <a:lnTo>
                      <a:pt x="7156" y="12"/>
                    </a:lnTo>
                    <a:lnTo>
                      <a:pt x="7160" y="16"/>
                    </a:lnTo>
                    <a:lnTo>
                      <a:pt x="7276" y="16"/>
                    </a:lnTo>
                    <a:lnTo>
                      <a:pt x="7279" y="12"/>
                    </a:lnTo>
                    <a:lnTo>
                      <a:pt x="7279" y="4"/>
                    </a:lnTo>
                    <a:lnTo>
                      <a:pt x="72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2" name="Freeform 182"/>
              <p:cNvSpPr>
                <a:spLocks/>
              </p:cNvSpPr>
              <p:nvPr/>
            </p:nvSpPr>
            <p:spPr bwMode="auto">
              <a:xfrm>
                <a:off x="475" y="2179"/>
                <a:ext cx="9437" cy="2665"/>
              </a:xfrm>
              <a:custGeom>
                <a:avLst/>
                <a:gdLst>
                  <a:gd name="T0" fmla="+- 0 7566 475"/>
                  <a:gd name="T1" fmla="*/ T0 w 9437"/>
                  <a:gd name="T2" fmla="+- 0 2179 2179"/>
                  <a:gd name="T3" fmla="*/ 2179 h 2665"/>
                  <a:gd name="T4" fmla="+- 0 7450 475"/>
                  <a:gd name="T5" fmla="*/ T4 w 9437"/>
                  <a:gd name="T6" fmla="+- 0 2179 2179"/>
                  <a:gd name="T7" fmla="*/ 2179 h 2665"/>
                  <a:gd name="T8" fmla="+- 0 7446 475"/>
                  <a:gd name="T9" fmla="*/ T8 w 9437"/>
                  <a:gd name="T10" fmla="+- 0 2183 2179"/>
                  <a:gd name="T11" fmla="*/ 2183 h 2665"/>
                  <a:gd name="T12" fmla="+- 0 7446 475"/>
                  <a:gd name="T13" fmla="*/ T12 w 9437"/>
                  <a:gd name="T14" fmla="+- 0 2191 2179"/>
                  <a:gd name="T15" fmla="*/ 2191 h 2665"/>
                  <a:gd name="T16" fmla="+- 0 7450 475"/>
                  <a:gd name="T17" fmla="*/ T16 w 9437"/>
                  <a:gd name="T18" fmla="+- 0 2195 2179"/>
                  <a:gd name="T19" fmla="*/ 2195 h 2665"/>
                  <a:gd name="T20" fmla="+- 0 7566 475"/>
                  <a:gd name="T21" fmla="*/ T20 w 9437"/>
                  <a:gd name="T22" fmla="+- 0 2195 2179"/>
                  <a:gd name="T23" fmla="*/ 2195 h 2665"/>
                  <a:gd name="T24" fmla="+- 0 7570 475"/>
                  <a:gd name="T25" fmla="*/ T24 w 9437"/>
                  <a:gd name="T26" fmla="+- 0 2191 2179"/>
                  <a:gd name="T27" fmla="*/ 2191 h 2665"/>
                  <a:gd name="T28" fmla="+- 0 7570 475"/>
                  <a:gd name="T29" fmla="*/ T28 w 9437"/>
                  <a:gd name="T30" fmla="+- 0 2183 2179"/>
                  <a:gd name="T31" fmla="*/ 2183 h 2665"/>
                  <a:gd name="T32" fmla="+- 0 7566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091" y="0"/>
                    </a:moveTo>
                    <a:lnTo>
                      <a:pt x="6975" y="0"/>
                    </a:lnTo>
                    <a:lnTo>
                      <a:pt x="6971" y="4"/>
                    </a:lnTo>
                    <a:lnTo>
                      <a:pt x="6971" y="12"/>
                    </a:lnTo>
                    <a:lnTo>
                      <a:pt x="6975" y="16"/>
                    </a:lnTo>
                    <a:lnTo>
                      <a:pt x="7091" y="16"/>
                    </a:lnTo>
                    <a:lnTo>
                      <a:pt x="7095" y="12"/>
                    </a:lnTo>
                    <a:lnTo>
                      <a:pt x="7095" y="4"/>
                    </a:lnTo>
                    <a:lnTo>
                      <a:pt x="709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3" name="Freeform 181"/>
              <p:cNvSpPr>
                <a:spLocks/>
              </p:cNvSpPr>
              <p:nvPr/>
            </p:nvSpPr>
            <p:spPr bwMode="auto">
              <a:xfrm>
                <a:off x="475" y="2179"/>
                <a:ext cx="9437" cy="2665"/>
              </a:xfrm>
              <a:custGeom>
                <a:avLst/>
                <a:gdLst>
                  <a:gd name="T0" fmla="+- 0 7381 475"/>
                  <a:gd name="T1" fmla="*/ T0 w 9437"/>
                  <a:gd name="T2" fmla="+- 0 2179 2179"/>
                  <a:gd name="T3" fmla="*/ 2179 h 2665"/>
                  <a:gd name="T4" fmla="+- 0 7265 475"/>
                  <a:gd name="T5" fmla="*/ T4 w 9437"/>
                  <a:gd name="T6" fmla="+- 0 2179 2179"/>
                  <a:gd name="T7" fmla="*/ 2179 h 2665"/>
                  <a:gd name="T8" fmla="+- 0 7262 475"/>
                  <a:gd name="T9" fmla="*/ T8 w 9437"/>
                  <a:gd name="T10" fmla="+- 0 2183 2179"/>
                  <a:gd name="T11" fmla="*/ 2183 h 2665"/>
                  <a:gd name="T12" fmla="+- 0 7262 475"/>
                  <a:gd name="T13" fmla="*/ T12 w 9437"/>
                  <a:gd name="T14" fmla="+- 0 2191 2179"/>
                  <a:gd name="T15" fmla="*/ 2191 h 2665"/>
                  <a:gd name="T16" fmla="+- 0 7265 475"/>
                  <a:gd name="T17" fmla="*/ T16 w 9437"/>
                  <a:gd name="T18" fmla="+- 0 2195 2179"/>
                  <a:gd name="T19" fmla="*/ 2195 h 2665"/>
                  <a:gd name="T20" fmla="+- 0 7381 475"/>
                  <a:gd name="T21" fmla="*/ T20 w 9437"/>
                  <a:gd name="T22" fmla="+- 0 2195 2179"/>
                  <a:gd name="T23" fmla="*/ 2195 h 2665"/>
                  <a:gd name="T24" fmla="+- 0 7385 475"/>
                  <a:gd name="T25" fmla="*/ T24 w 9437"/>
                  <a:gd name="T26" fmla="+- 0 2191 2179"/>
                  <a:gd name="T27" fmla="*/ 2191 h 2665"/>
                  <a:gd name="T28" fmla="+- 0 7385 475"/>
                  <a:gd name="T29" fmla="*/ T28 w 9437"/>
                  <a:gd name="T30" fmla="+- 0 2183 2179"/>
                  <a:gd name="T31" fmla="*/ 2183 h 2665"/>
                  <a:gd name="T32" fmla="+- 0 738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906" y="0"/>
                    </a:moveTo>
                    <a:lnTo>
                      <a:pt x="6790" y="0"/>
                    </a:lnTo>
                    <a:lnTo>
                      <a:pt x="6787" y="4"/>
                    </a:lnTo>
                    <a:lnTo>
                      <a:pt x="6787" y="12"/>
                    </a:lnTo>
                    <a:lnTo>
                      <a:pt x="6790" y="16"/>
                    </a:lnTo>
                    <a:lnTo>
                      <a:pt x="6906" y="16"/>
                    </a:lnTo>
                    <a:lnTo>
                      <a:pt x="6910" y="12"/>
                    </a:lnTo>
                    <a:lnTo>
                      <a:pt x="6910" y="4"/>
                    </a:lnTo>
                    <a:lnTo>
                      <a:pt x="690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4" name="Freeform 180"/>
              <p:cNvSpPr>
                <a:spLocks/>
              </p:cNvSpPr>
              <p:nvPr/>
            </p:nvSpPr>
            <p:spPr bwMode="auto">
              <a:xfrm>
                <a:off x="475" y="2179"/>
                <a:ext cx="9437" cy="2665"/>
              </a:xfrm>
              <a:custGeom>
                <a:avLst/>
                <a:gdLst>
                  <a:gd name="T0" fmla="+- 0 7197 475"/>
                  <a:gd name="T1" fmla="*/ T0 w 9437"/>
                  <a:gd name="T2" fmla="+- 0 2179 2179"/>
                  <a:gd name="T3" fmla="*/ 2179 h 2665"/>
                  <a:gd name="T4" fmla="+- 0 7080 475"/>
                  <a:gd name="T5" fmla="*/ T4 w 9437"/>
                  <a:gd name="T6" fmla="+- 0 2179 2179"/>
                  <a:gd name="T7" fmla="*/ 2179 h 2665"/>
                  <a:gd name="T8" fmla="+- 0 7077 475"/>
                  <a:gd name="T9" fmla="*/ T8 w 9437"/>
                  <a:gd name="T10" fmla="+- 0 2183 2179"/>
                  <a:gd name="T11" fmla="*/ 2183 h 2665"/>
                  <a:gd name="T12" fmla="+- 0 7077 475"/>
                  <a:gd name="T13" fmla="*/ T12 w 9437"/>
                  <a:gd name="T14" fmla="+- 0 2191 2179"/>
                  <a:gd name="T15" fmla="*/ 2191 h 2665"/>
                  <a:gd name="T16" fmla="+- 0 7080 475"/>
                  <a:gd name="T17" fmla="*/ T16 w 9437"/>
                  <a:gd name="T18" fmla="+- 0 2195 2179"/>
                  <a:gd name="T19" fmla="*/ 2195 h 2665"/>
                  <a:gd name="T20" fmla="+- 0 7197 475"/>
                  <a:gd name="T21" fmla="*/ T20 w 9437"/>
                  <a:gd name="T22" fmla="+- 0 2195 2179"/>
                  <a:gd name="T23" fmla="*/ 2195 h 2665"/>
                  <a:gd name="T24" fmla="+- 0 7200 475"/>
                  <a:gd name="T25" fmla="*/ T24 w 9437"/>
                  <a:gd name="T26" fmla="+- 0 2191 2179"/>
                  <a:gd name="T27" fmla="*/ 2191 h 2665"/>
                  <a:gd name="T28" fmla="+- 0 7200 475"/>
                  <a:gd name="T29" fmla="*/ T28 w 9437"/>
                  <a:gd name="T30" fmla="+- 0 2183 2179"/>
                  <a:gd name="T31" fmla="*/ 2183 h 2665"/>
                  <a:gd name="T32" fmla="+- 0 7197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722" y="0"/>
                    </a:moveTo>
                    <a:lnTo>
                      <a:pt x="6605" y="0"/>
                    </a:lnTo>
                    <a:lnTo>
                      <a:pt x="6602" y="4"/>
                    </a:lnTo>
                    <a:lnTo>
                      <a:pt x="6602" y="12"/>
                    </a:lnTo>
                    <a:lnTo>
                      <a:pt x="6605" y="16"/>
                    </a:lnTo>
                    <a:lnTo>
                      <a:pt x="6722" y="16"/>
                    </a:lnTo>
                    <a:lnTo>
                      <a:pt x="6725" y="12"/>
                    </a:lnTo>
                    <a:lnTo>
                      <a:pt x="6725" y="4"/>
                    </a:lnTo>
                    <a:lnTo>
                      <a:pt x="67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5" name="Freeform 179"/>
              <p:cNvSpPr>
                <a:spLocks/>
              </p:cNvSpPr>
              <p:nvPr/>
            </p:nvSpPr>
            <p:spPr bwMode="auto">
              <a:xfrm>
                <a:off x="475" y="2179"/>
                <a:ext cx="9437" cy="2665"/>
              </a:xfrm>
              <a:custGeom>
                <a:avLst/>
                <a:gdLst>
                  <a:gd name="T0" fmla="+- 0 7012 475"/>
                  <a:gd name="T1" fmla="*/ T0 w 9437"/>
                  <a:gd name="T2" fmla="+- 0 2179 2179"/>
                  <a:gd name="T3" fmla="*/ 2179 h 2665"/>
                  <a:gd name="T4" fmla="+- 0 6896 475"/>
                  <a:gd name="T5" fmla="*/ T4 w 9437"/>
                  <a:gd name="T6" fmla="+- 0 2179 2179"/>
                  <a:gd name="T7" fmla="*/ 2179 h 2665"/>
                  <a:gd name="T8" fmla="+- 0 6892 475"/>
                  <a:gd name="T9" fmla="*/ T8 w 9437"/>
                  <a:gd name="T10" fmla="+- 0 2183 2179"/>
                  <a:gd name="T11" fmla="*/ 2183 h 2665"/>
                  <a:gd name="T12" fmla="+- 0 6892 475"/>
                  <a:gd name="T13" fmla="*/ T12 w 9437"/>
                  <a:gd name="T14" fmla="+- 0 2191 2179"/>
                  <a:gd name="T15" fmla="*/ 2191 h 2665"/>
                  <a:gd name="T16" fmla="+- 0 6896 475"/>
                  <a:gd name="T17" fmla="*/ T16 w 9437"/>
                  <a:gd name="T18" fmla="+- 0 2195 2179"/>
                  <a:gd name="T19" fmla="*/ 2195 h 2665"/>
                  <a:gd name="T20" fmla="+- 0 7012 475"/>
                  <a:gd name="T21" fmla="*/ T20 w 9437"/>
                  <a:gd name="T22" fmla="+- 0 2195 2179"/>
                  <a:gd name="T23" fmla="*/ 2195 h 2665"/>
                  <a:gd name="T24" fmla="+- 0 7015 475"/>
                  <a:gd name="T25" fmla="*/ T24 w 9437"/>
                  <a:gd name="T26" fmla="+- 0 2191 2179"/>
                  <a:gd name="T27" fmla="*/ 2191 h 2665"/>
                  <a:gd name="T28" fmla="+- 0 7015 475"/>
                  <a:gd name="T29" fmla="*/ T28 w 9437"/>
                  <a:gd name="T30" fmla="+- 0 2183 2179"/>
                  <a:gd name="T31" fmla="*/ 2183 h 2665"/>
                  <a:gd name="T32" fmla="+- 0 7012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537" y="0"/>
                    </a:moveTo>
                    <a:lnTo>
                      <a:pt x="6421" y="0"/>
                    </a:lnTo>
                    <a:lnTo>
                      <a:pt x="6417" y="4"/>
                    </a:lnTo>
                    <a:lnTo>
                      <a:pt x="6417" y="12"/>
                    </a:lnTo>
                    <a:lnTo>
                      <a:pt x="6421" y="16"/>
                    </a:lnTo>
                    <a:lnTo>
                      <a:pt x="6537" y="16"/>
                    </a:lnTo>
                    <a:lnTo>
                      <a:pt x="6540" y="12"/>
                    </a:lnTo>
                    <a:lnTo>
                      <a:pt x="6540" y="4"/>
                    </a:lnTo>
                    <a:lnTo>
                      <a:pt x="65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6" name="Freeform 178"/>
              <p:cNvSpPr>
                <a:spLocks/>
              </p:cNvSpPr>
              <p:nvPr/>
            </p:nvSpPr>
            <p:spPr bwMode="auto">
              <a:xfrm>
                <a:off x="475" y="2179"/>
                <a:ext cx="9437" cy="2665"/>
              </a:xfrm>
              <a:custGeom>
                <a:avLst/>
                <a:gdLst>
                  <a:gd name="T0" fmla="+- 0 6827 475"/>
                  <a:gd name="T1" fmla="*/ T0 w 9437"/>
                  <a:gd name="T2" fmla="+- 0 2179 2179"/>
                  <a:gd name="T3" fmla="*/ 2179 h 2665"/>
                  <a:gd name="T4" fmla="+- 0 6711 475"/>
                  <a:gd name="T5" fmla="*/ T4 w 9437"/>
                  <a:gd name="T6" fmla="+- 0 2179 2179"/>
                  <a:gd name="T7" fmla="*/ 2179 h 2665"/>
                  <a:gd name="T8" fmla="+- 0 6707 475"/>
                  <a:gd name="T9" fmla="*/ T8 w 9437"/>
                  <a:gd name="T10" fmla="+- 0 2183 2179"/>
                  <a:gd name="T11" fmla="*/ 2183 h 2665"/>
                  <a:gd name="T12" fmla="+- 0 6707 475"/>
                  <a:gd name="T13" fmla="*/ T12 w 9437"/>
                  <a:gd name="T14" fmla="+- 0 2191 2179"/>
                  <a:gd name="T15" fmla="*/ 2191 h 2665"/>
                  <a:gd name="T16" fmla="+- 0 6711 475"/>
                  <a:gd name="T17" fmla="*/ T16 w 9437"/>
                  <a:gd name="T18" fmla="+- 0 2195 2179"/>
                  <a:gd name="T19" fmla="*/ 2195 h 2665"/>
                  <a:gd name="T20" fmla="+- 0 6827 475"/>
                  <a:gd name="T21" fmla="*/ T20 w 9437"/>
                  <a:gd name="T22" fmla="+- 0 2195 2179"/>
                  <a:gd name="T23" fmla="*/ 2195 h 2665"/>
                  <a:gd name="T24" fmla="+- 0 6831 475"/>
                  <a:gd name="T25" fmla="*/ T24 w 9437"/>
                  <a:gd name="T26" fmla="+- 0 2191 2179"/>
                  <a:gd name="T27" fmla="*/ 2191 h 2665"/>
                  <a:gd name="T28" fmla="+- 0 6831 475"/>
                  <a:gd name="T29" fmla="*/ T28 w 9437"/>
                  <a:gd name="T30" fmla="+- 0 2183 2179"/>
                  <a:gd name="T31" fmla="*/ 2183 h 2665"/>
                  <a:gd name="T32" fmla="+- 0 6827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352" y="0"/>
                    </a:moveTo>
                    <a:lnTo>
                      <a:pt x="6236" y="0"/>
                    </a:lnTo>
                    <a:lnTo>
                      <a:pt x="6232" y="4"/>
                    </a:lnTo>
                    <a:lnTo>
                      <a:pt x="6232" y="12"/>
                    </a:lnTo>
                    <a:lnTo>
                      <a:pt x="6236" y="16"/>
                    </a:lnTo>
                    <a:lnTo>
                      <a:pt x="6352" y="16"/>
                    </a:lnTo>
                    <a:lnTo>
                      <a:pt x="6356" y="12"/>
                    </a:lnTo>
                    <a:lnTo>
                      <a:pt x="6356" y="4"/>
                    </a:lnTo>
                    <a:lnTo>
                      <a:pt x="63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7" name="Freeform 177"/>
              <p:cNvSpPr>
                <a:spLocks/>
              </p:cNvSpPr>
              <p:nvPr/>
            </p:nvSpPr>
            <p:spPr bwMode="auto">
              <a:xfrm>
                <a:off x="504" y="1555"/>
                <a:ext cx="9437" cy="2665"/>
              </a:xfrm>
              <a:custGeom>
                <a:avLst/>
                <a:gdLst>
                  <a:gd name="T0" fmla="+- 0 6642 475"/>
                  <a:gd name="T1" fmla="*/ T0 w 9437"/>
                  <a:gd name="T2" fmla="+- 0 2179 2179"/>
                  <a:gd name="T3" fmla="*/ 2179 h 2665"/>
                  <a:gd name="T4" fmla="+- 0 6526 475"/>
                  <a:gd name="T5" fmla="*/ T4 w 9437"/>
                  <a:gd name="T6" fmla="+- 0 2179 2179"/>
                  <a:gd name="T7" fmla="*/ 2179 h 2665"/>
                  <a:gd name="T8" fmla="+- 0 6523 475"/>
                  <a:gd name="T9" fmla="*/ T8 w 9437"/>
                  <a:gd name="T10" fmla="+- 0 2183 2179"/>
                  <a:gd name="T11" fmla="*/ 2183 h 2665"/>
                  <a:gd name="T12" fmla="+- 0 6523 475"/>
                  <a:gd name="T13" fmla="*/ T12 w 9437"/>
                  <a:gd name="T14" fmla="+- 0 2191 2179"/>
                  <a:gd name="T15" fmla="*/ 2191 h 2665"/>
                  <a:gd name="T16" fmla="+- 0 6526 475"/>
                  <a:gd name="T17" fmla="*/ T16 w 9437"/>
                  <a:gd name="T18" fmla="+- 0 2195 2179"/>
                  <a:gd name="T19" fmla="*/ 2195 h 2665"/>
                  <a:gd name="T20" fmla="+- 0 6642 475"/>
                  <a:gd name="T21" fmla="*/ T20 w 9437"/>
                  <a:gd name="T22" fmla="+- 0 2195 2179"/>
                  <a:gd name="T23" fmla="*/ 2195 h 2665"/>
                  <a:gd name="T24" fmla="+- 0 6646 475"/>
                  <a:gd name="T25" fmla="*/ T24 w 9437"/>
                  <a:gd name="T26" fmla="+- 0 2191 2179"/>
                  <a:gd name="T27" fmla="*/ 2191 h 2665"/>
                  <a:gd name="T28" fmla="+- 0 6646 475"/>
                  <a:gd name="T29" fmla="*/ T28 w 9437"/>
                  <a:gd name="T30" fmla="+- 0 2183 2179"/>
                  <a:gd name="T31" fmla="*/ 2183 h 2665"/>
                  <a:gd name="T32" fmla="+- 0 6642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167" y="0"/>
                    </a:moveTo>
                    <a:lnTo>
                      <a:pt x="6051" y="0"/>
                    </a:lnTo>
                    <a:lnTo>
                      <a:pt x="6048" y="4"/>
                    </a:lnTo>
                    <a:lnTo>
                      <a:pt x="6048" y="12"/>
                    </a:lnTo>
                    <a:lnTo>
                      <a:pt x="6051" y="16"/>
                    </a:lnTo>
                    <a:lnTo>
                      <a:pt x="6167" y="16"/>
                    </a:lnTo>
                    <a:lnTo>
                      <a:pt x="6171" y="12"/>
                    </a:lnTo>
                    <a:lnTo>
                      <a:pt x="6171" y="4"/>
                    </a:lnTo>
                    <a:lnTo>
                      <a:pt x="61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8" name="Freeform 176"/>
              <p:cNvSpPr>
                <a:spLocks/>
              </p:cNvSpPr>
              <p:nvPr/>
            </p:nvSpPr>
            <p:spPr bwMode="auto">
              <a:xfrm>
                <a:off x="475" y="2179"/>
                <a:ext cx="9437" cy="2665"/>
              </a:xfrm>
              <a:custGeom>
                <a:avLst/>
                <a:gdLst>
                  <a:gd name="T0" fmla="+- 0 6458 475"/>
                  <a:gd name="T1" fmla="*/ T0 w 9437"/>
                  <a:gd name="T2" fmla="+- 0 2179 2179"/>
                  <a:gd name="T3" fmla="*/ 2179 h 2665"/>
                  <a:gd name="T4" fmla="+- 0 6341 475"/>
                  <a:gd name="T5" fmla="*/ T4 w 9437"/>
                  <a:gd name="T6" fmla="+- 0 2179 2179"/>
                  <a:gd name="T7" fmla="*/ 2179 h 2665"/>
                  <a:gd name="T8" fmla="+- 0 6338 475"/>
                  <a:gd name="T9" fmla="*/ T8 w 9437"/>
                  <a:gd name="T10" fmla="+- 0 2183 2179"/>
                  <a:gd name="T11" fmla="*/ 2183 h 2665"/>
                  <a:gd name="T12" fmla="+- 0 6338 475"/>
                  <a:gd name="T13" fmla="*/ T12 w 9437"/>
                  <a:gd name="T14" fmla="+- 0 2191 2179"/>
                  <a:gd name="T15" fmla="*/ 2191 h 2665"/>
                  <a:gd name="T16" fmla="+- 0 6341 475"/>
                  <a:gd name="T17" fmla="*/ T16 w 9437"/>
                  <a:gd name="T18" fmla="+- 0 2195 2179"/>
                  <a:gd name="T19" fmla="*/ 2195 h 2665"/>
                  <a:gd name="T20" fmla="+- 0 6458 475"/>
                  <a:gd name="T21" fmla="*/ T20 w 9437"/>
                  <a:gd name="T22" fmla="+- 0 2195 2179"/>
                  <a:gd name="T23" fmla="*/ 2195 h 2665"/>
                  <a:gd name="T24" fmla="+- 0 6461 475"/>
                  <a:gd name="T25" fmla="*/ T24 w 9437"/>
                  <a:gd name="T26" fmla="+- 0 2191 2179"/>
                  <a:gd name="T27" fmla="*/ 2191 h 2665"/>
                  <a:gd name="T28" fmla="+- 0 6461 475"/>
                  <a:gd name="T29" fmla="*/ T28 w 9437"/>
                  <a:gd name="T30" fmla="+- 0 2183 2179"/>
                  <a:gd name="T31" fmla="*/ 2183 h 2665"/>
                  <a:gd name="T32" fmla="+- 0 645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983" y="0"/>
                    </a:moveTo>
                    <a:lnTo>
                      <a:pt x="5866" y="0"/>
                    </a:lnTo>
                    <a:lnTo>
                      <a:pt x="5863" y="4"/>
                    </a:lnTo>
                    <a:lnTo>
                      <a:pt x="5863" y="12"/>
                    </a:lnTo>
                    <a:lnTo>
                      <a:pt x="5866" y="16"/>
                    </a:lnTo>
                    <a:lnTo>
                      <a:pt x="5983" y="16"/>
                    </a:lnTo>
                    <a:lnTo>
                      <a:pt x="5986" y="12"/>
                    </a:lnTo>
                    <a:lnTo>
                      <a:pt x="5986" y="4"/>
                    </a:lnTo>
                    <a:lnTo>
                      <a:pt x="59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9" name="Freeform 175"/>
              <p:cNvSpPr>
                <a:spLocks/>
              </p:cNvSpPr>
              <p:nvPr/>
            </p:nvSpPr>
            <p:spPr bwMode="auto">
              <a:xfrm>
                <a:off x="475" y="2179"/>
                <a:ext cx="9437" cy="2665"/>
              </a:xfrm>
              <a:custGeom>
                <a:avLst/>
                <a:gdLst>
                  <a:gd name="T0" fmla="+- 0 6273 475"/>
                  <a:gd name="T1" fmla="*/ T0 w 9437"/>
                  <a:gd name="T2" fmla="+- 0 2179 2179"/>
                  <a:gd name="T3" fmla="*/ 2179 h 2665"/>
                  <a:gd name="T4" fmla="+- 0 6157 475"/>
                  <a:gd name="T5" fmla="*/ T4 w 9437"/>
                  <a:gd name="T6" fmla="+- 0 2179 2179"/>
                  <a:gd name="T7" fmla="*/ 2179 h 2665"/>
                  <a:gd name="T8" fmla="+- 0 6153 475"/>
                  <a:gd name="T9" fmla="*/ T8 w 9437"/>
                  <a:gd name="T10" fmla="+- 0 2183 2179"/>
                  <a:gd name="T11" fmla="*/ 2183 h 2665"/>
                  <a:gd name="T12" fmla="+- 0 6153 475"/>
                  <a:gd name="T13" fmla="*/ T12 w 9437"/>
                  <a:gd name="T14" fmla="+- 0 2191 2179"/>
                  <a:gd name="T15" fmla="*/ 2191 h 2665"/>
                  <a:gd name="T16" fmla="+- 0 6157 475"/>
                  <a:gd name="T17" fmla="*/ T16 w 9437"/>
                  <a:gd name="T18" fmla="+- 0 2195 2179"/>
                  <a:gd name="T19" fmla="*/ 2195 h 2665"/>
                  <a:gd name="T20" fmla="+- 0 6273 475"/>
                  <a:gd name="T21" fmla="*/ T20 w 9437"/>
                  <a:gd name="T22" fmla="+- 0 2195 2179"/>
                  <a:gd name="T23" fmla="*/ 2195 h 2665"/>
                  <a:gd name="T24" fmla="+- 0 6276 475"/>
                  <a:gd name="T25" fmla="*/ T24 w 9437"/>
                  <a:gd name="T26" fmla="+- 0 2191 2179"/>
                  <a:gd name="T27" fmla="*/ 2191 h 2665"/>
                  <a:gd name="T28" fmla="+- 0 6276 475"/>
                  <a:gd name="T29" fmla="*/ T28 w 9437"/>
                  <a:gd name="T30" fmla="+- 0 2183 2179"/>
                  <a:gd name="T31" fmla="*/ 2183 h 2665"/>
                  <a:gd name="T32" fmla="+- 0 627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798" y="0"/>
                    </a:moveTo>
                    <a:lnTo>
                      <a:pt x="5682" y="0"/>
                    </a:lnTo>
                    <a:lnTo>
                      <a:pt x="5678" y="4"/>
                    </a:lnTo>
                    <a:lnTo>
                      <a:pt x="5678" y="12"/>
                    </a:lnTo>
                    <a:lnTo>
                      <a:pt x="5682" y="16"/>
                    </a:lnTo>
                    <a:lnTo>
                      <a:pt x="5798" y="16"/>
                    </a:lnTo>
                    <a:lnTo>
                      <a:pt x="5801" y="12"/>
                    </a:lnTo>
                    <a:lnTo>
                      <a:pt x="5801" y="4"/>
                    </a:lnTo>
                    <a:lnTo>
                      <a:pt x="57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0" name="Freeform 174"/>
              <p:cNvSpPr>
                <a:spLocks/>
              </p:cNvSpPr>
              <p:nvPr/>
            </p:nvSpPr>
            <p:spPr bwMode="auto">
              <a:xfrm>
                <a:off x="475" y="2179"/>
                <a:ext cx="9437" cy="2665"/>
              </a:xfrm>
              <a:custGeom>
                <a:avLst/>
                <a:gdLst>
                  <a:gd name="T0" fmla="+- 0 6088 475"/>
                  <a:gd name="T1" fmla="*/ T0 w 9437"/>
                  <a:gd name="T2" fmla="+- 0 2179 2179"/>
                  <a:gd name="T3" fmla="*/ 2179 h 2665"/>
                  <a:gd name="T4" fmla="+- 0 5972 475"/>
                  <a:gd name="T5" fmla="*/ T4 w 9437"/>
                  <a:gd name="T6" fmla="+- 0 2179 2179"/>
                  <a:gd name="T7" fmla="*/ 2179 h 2665"/>
                  <a:gd name="T8" fmla="+- 0 5968 475"/>
                  <a:gd name="T9" fmla="*/ T8 w 9437"/>
                  <a:gd name="T10" fmla="+- 0 2183 2179"/>
                  <a:gd name="T11" fmla="*/ 2183 h 2665"/>
                  <a:gd name="T12" fmla="+- 0 5968 475"/>
                  <a:gd name="T13" fmla="*/ T12 w 9437"/>
                  <a:gd name="T14" fmla="+- 0 2191 2179"/>
                  <a:gd name="T15" fmla="*/ 2191 h 2665"/>
                  <a:gd name="T16" fmla="+- 0 5972 475"/>
                  <a:gd name="T17" fmla="*/ T16 w 9437"/>
                  <a:gd name="T18" fmla="+- 0 2195 2179"/>
                  <a:gd name="T19" fmla="*/ 2195 h 2665"/>
                  <a:gd name="T20" fmla="+- 0 6088 475"/>
                  <a:gd name="T21" fmla="*/ T20 w 9437"/>
                  <a:gd name="T22" fmla="+- 0 2195 2179"/>
                  <a:gd name="T23" fmla="*/ 2195 h 2665"/>
                  <a:gd name="T24" fmla="+- 0 6091 475"/>
                  <a:gd name="T25" fmla="*/ T24 w 9437"/>
                  <a:gd name="T26" fmla="+- 0 2191 2179"/>
                  <a:gd name="T27" fmla="*/ 2191 h 2665"/>
                  <a:gd name="T28" fmla="+- 0 6091 475"/>
                  <a:gd name="T29" fmla="*/ T28 w 9437"/>
                  <a:gd name="T30" fmla="+- 0 2183 2179"/>
                  <a:gd name="T31" fmla="*/ 2183 h 2665"/>
                  <a:gd name="T32" fmla="+- 0 608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613" y="0"/>
                    </a:moveTo>
                    <a:lnTo>
                      <a:pt x="5497" y="0"/>
                    </a:lnTo>
                    <a:lnTo>
                      <a:pt x="5493" y="4"/>
                    </a:lnTo>
                    <a:lnTo>
                      <a:pt x="5493" y="12"/>
                    </a:lnTo>
                    <a:lnTo>
                      <a:pt x="5497" y="16"/>
                    </a:lnTo>
                    <a:lnTo>
                      <a:pt x="5613" y="16"/>
                    </a:lnTo>
                    <a:lnTo>
                      <a:pt x="5616" y="12"/>
                    </a:lnTo>
                    <a:lnTo>
                      <a:pt x="5616" y="4"/>
                    </a:lnTo>
                    <a:lnTo>
                      <a:pt x="56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1" name="Freeform 173"/>
              <p:cNvSpPr>
                <a:spLocks/>
              </p:cNvSpPr>
              <p:nvPr/>
            </p:nvSpPr>
            <p:spPr bwMode="auto">
              <a:xfrm>
                <a:off x="475" y="2179"/>
                <a:ext cx="9437" cy="2665"/>
              </a:xfrm>
              <a:custGeom>
                <a:avLst/>
                <a:gdLst>
                  <a:gd name="T0" fmla="+- 0 5903 475"/>
                  <a:gd name="T1" fmla="*/ T0 w 9437"/>
                  <a:gd name="T2" fmla="+- 0 2179 2179"/>
                  <a:gd name="T3" fmla="*/ 2179 h 2665"/>
                  <a:gd name="T4" fmla="+- 0 5787 475"/>
                  <a:gd name="T5" fmla="*/ T4 w 9437"/>
                  <a:gd name="T6" fmla="+- 0 2179 2179"/>
                  <a:gd name="T7" fmla="*/ 2179 h 2665"/>
                  <a:gd name="T8" fmla="+- 0 5784 475"/>
                  <a:gd name="T9" fmla="*/ T8 w 9437"/>
                  <a:gd name="T10" fmla="+- 0 2183 2179"/>
                  <a:gd name="T11" fmla="*/ 2183 h 2665"/>
                  <a:gd name="T12" fmla="+- 0 5784 475"/>
                  <a:gd name="T13" fmla="*/ T12 w 9437"/>
                  <a:gd name="T14" fmla="+- 0 2191 2179"/>
                  <a:gd name="T15" fmla="*/ 2191 h 2665"/>
                  <a:gd name="T16" fmla="+- 0 5787 475"/>
                  <a:gd name="T17" fmla="*/ T16 w 9437"/>
                  <a:gd name="T18" fmla="+- 0 2195 2179"/>
                  <a:gd name="T19" fmla="*/ 2195 h 2665"/>
                  <a:gd name="T20" fmla="+- 0 5903 475"/>
                  <a:gd name="T21" fmla="*/ T20 w 9437"/>
                  <a:gd name="T22" fmla="+- 0 2195 2179"/>
                  <a:gd name="T23" fmla="*/ 2195 h 2665"/>
                  <a:gd name="T24" fmla="+- 0 5907 475"/>
                  <a:gd name="T25" fmla="*/ T24 w 9437"/>
                  <a:gd name="T26" fmla="+- 0 2191 2179"/>
                  <a:gd name="T27" fmla="*/ 2191 h 2665"/>
                  <a:gd name="T28" fmla="+- 0 5907 475"/>
                  <a:gd name="T29" fmla="*/ T28 w 9437"/>
                  <a:gd name="T30" fmla="+- 0 2183 2179"/>
                  <a:gd name="T31" fmla="*/ 2183 h 2665"/>
                  <a:gd name="T32" fmla="+- 0 590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428" y="0"/>
                    </a:moveTo>
                    <a:lnTo>
                      <a:pt x="5312" y="0"/>
                    </a:lnTo>
                    <a:lnTo>
                      <a:pt x="5309" y="4"/>
                    </a:lnTo>
                    <a:lnTo>
                      <a:pt x="5309" y="12"/>
                    </a:lnTo>
                    <a:lnTo>
                      <a:pt x="5312" y="16"/>
                    </a:lnTo>
                    <a:lnTo>
                      <a:pt x="5428" y="16"/>
                    </a:lnTo>
                    <a:lnTo>
                      <a:pt x="5432" y="12"/>
                    </a:lnTo>
                    <a:lnTo>
                      <a:pt x="5432" y="4"/>
                    </a:lnTo>
                    <a:lnTo>
                      <a:pt x="54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2" name="Freeform 172"/>
              <p:cNvSpPr>
                <a:spLocks/>
              </p:cNvSpPr>
              <p:nvPr/>
            </p:nvSpPr>
            <p:spPr bwMode="auto">
              <a:xfrm>
                <a:off x="475" y="2179"/>
                <a:ext cx="9437" cy="2665"/>
              </a:xfrm>
              <a:custGeom>
                <a:avLst/>
                <a:gdLst>
                  <a:gd name="T0" fmla="+- 0 5718 475"/>
                  <a:gd name="T1" fmla="*/ T0 w 9437"/>
                  <a:gd name="T2" fmla="+- 0 2179 2179"/>
                  <a:gd name="T3" fmla="*/ 2179 h 2665"/>
                  <a:gd name="T4" fmla="+- 0 5602 475"/>
                  <a:gd name="T5" fmla="*/ T4 w 9437"/>
                  <a:gd name="T6" fmla="+- 0 2179 2179"/>
                  <a:gd name="T7" fmla="*/ 2179 h 2665"/>
                  <a:gd name="T8" fmla="+- 0 5599 475"/>
                  <a:gd name="T9" fmla="*/ T8 w 9437"/>
                  <a:gd name="T10" fmla="+- 0 2183 2179"/>
                  <a:gd name="T11" fmla="*/ 2183 h 2665"/>
                  <a:gd name="T12" fmla="+- 0 5599 475"/>
                  <a:gd name="T13" fmla="*/ T12 w 9437"/>
                  <a:gd name="T14" fmla="+- 0 2191 2179"/>
                  <a:gd name="T15" fmla="*/ 2191 h 2665"/>
                  <a:gd name="T16" fmla="+- 0 5602 475"/>
                  <a:gd name="T17" fmla="*/ T16 w 9437"/>
                  <a:gd name="T18" fmla="+- 0 2195 2179"/>
                  <a:gd name="T19" fmla="*/ 2195 h 2665"/>
                  <a:gd name="T20" fmla="+- 0 5718 475"/>
                  <a:gd name="T21" fmla="*/ T20 w 9437"/>
                  <a:gd name="T22" fmla="+- 0 2195 2179"/>
                  <a:gd name="T23" fmla="*/ 2195 h 2665"/>
                  <a:gd name="T24" fmla="+- 0 5722 475"/>
                  <a:gd name="T25" fmla="*/ T24 w 9437"/>
                  <a:gd name="T26" fmla="+- 0 2191 2179"/>
                  <a:gd name="T27" fmla="*/ 2191 h 2665"/>
                  <a:gd name="T28" fmla="+- 0 5722 475"/>
                  <a:gd name="T29" fmla="*/ T28 w 9437"/>
                  <a:gd name="T30" fmla="+- 0 2183 2179"/>
                  <a:gd name="T31" fmla="*/ 2183 h 2665"/>
                  <a:gd name="T32" fmla="+- 0 571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243" y="0"/>
                    </a:moveTo>
                    <a:lnTo>
                      <a:pt x="5127" y="0"/>
                    </a:lnTo>
                    <a:lnTo>
                      <a:pt x="5124" y="4"/>
                    </a:lnTo>
                    <a:lnTo>
                      <a:pt x="5124" y="12"/>
                    </a:lnTo>
                    <a:lnTo>
                      <a:pt x="5127" y="16"/>
                    </a:lnTo>
                    <a:lnTo>
                      <a:pt x="5243" y="16"/>
                    </a:lnTo>
                    <a:lnTo>
                      <a:pt x="5247" y="12"/>
                    </a:lnTo>
                    <a:lnTo>
                      <a:pt x="5247" y="4"/>
                    </a:lnTo>
                    <a:lnTo>
                      <a:pt x="52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3" name="Freeform 171"/>
              <p:cNvSpPr>
                <a:spLocks/>
              </p:cNvSpPr>
              <p:nvPr/>
            </p:nvSpPr>
            <p:spPr bwMode="auto">
              <a:xfrm>
                <a:off x="475" y="2179"/>
                <a:ext cx="9437" cy="2665"/>
              </a:xfrm>
              <a:custGeom>
                <a:avLst/>
                <a:gdLst>
                  <a:gd name="T0" fmla="+- 0 5534 475"/>
                  <a:gd name="T1" fmla="*/ T0 w 9437"/>
                  <a:gd name="T2" fmla="+- 0 2179 2179"/>
                  <a:gd name="T3" fmla="*/ 2179 h 2665"/>
                  <a:gd name="T4" fmla="+- 0 5417 475"/>
                  <a:gd name="T5" fmla="*/ T4 w 9437"/>
                  <a:gd name="T6" fmla="+- 0 2179 2179"/>
                  <a:gd name="T7" fmla="*/ 2179 h 2665"/>
                  <a:gd name="T8" fmla="+- 0 5414 475"/>
                  <a:gd name="T9" fmla="*/ T8 w 9437"/>
                  <a:gd name="T10" fmla="+- 0 2183 2179"/>
                  <a:gd name="T11" fmla="*/ 2183 h 2665"/>
                  <a:gd name="T12" fmla="+- 0 5414 475"/>
                  <a:gd name="T13" fmla="*/ T12 w 9437"/>
                  <a:gd name="T14" fmla="+- 0 2191 2179"/>
                  <a:gd name="T15" fmla="*/ 2191 h 2665"/>
                  <a:gd name="T16" fmla="+- 0 5417 475"/>
                  <a:gd name="T17" fmla="*/ T16 w 9437"/>
                  <a:gd name="T18" fmla="+- 0 2195 2179"/>
                  <a:gd name="T19" fmla="*/ 2195 h 2665"/>
                  <a:gd name="T20" fmla="+- 0 5534 475"/>
                  <a:gd name="T21" fmla="*/ T20 w 9437"/>
                  <a:gd name="T22" fmla="+- 0 2195 2179"/>
                  <a:gd name="T23" fmla="*/ 2195 h 2665"/>
                  <a:gd name="T24" fmla="+- 0 5537 475"/>
                  <a:gd name="T25" fmla="*/ T24 w 9437"/>
                  <a:gd name="T26" fmla="+- 0 2191 2179"/>
                  <a:gd name="T27" fmla="*/ 2191 h 2665"/>
                  <a:gd name="T28" fmla="+- 0 5537 475"/>
                  <a:gd name="T29" fmla="*/ T28 w 9437"/>
                  <a:gd name="T30" fmla="+- 0 2183 2179"/>
                  <a:gd name="T31" fmla="*/ 2183 h 2665"/>
                  <a:gd name="T32" fmla="+- 0 553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059" y="0"/>
                    </a:moveTo>
                    <a:lnTo>
                      <a:pt x="4942" y="0"/>
                    </a:lnTo>
                    <a:lnTo>
                      <a:pt x="4939" y="4"/>
                    </a:lnTo>
                    <a:lnTo>
                      <a:pt x="4939" y="12"/>
                    </a:lnTo>
                    <a:lnTo>
                      <a:pt x="4942" y="16"/>
                    </a:lnTo>
                    <a:lnTo>
                      <a:pt x="5059" y="16"/>
                    </a:lnTo>
                    <a:lnTo>
                      <a:pt x="5062" y="12"/>
                    </a:lnTo>
                    <a:lnTo>
                      <a:pt x="5062" y="4"/>
                    </a:lnTo>
                    <a:lnTo>
                      <a:pt x="50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4" name="Freeform 170"/>
              <p:cNvSpPr>
                <a:spLocks/>
              </p:cNvSpPr>
              <p:nvPr/>
            </p:nvSpPr>
            <p:spPr bwMode="auto">
              <a:xfrm>
                <a:off x="475" y="2179"/>
                <a:ext cx="9437" cy="2665"/>
              </a:xfrm>
              <a:custGeom>
                <a:avLst/>
                <a:gdLst>
                  <a:gd name="T0" fmla="+- 0 5349 475"/>
                  <a:gd name="T1" fmla="*/ T0 w 9437"/>
                  <a:gd name="T2" fmla="+- 0 2179 2179"/>
                  <a:gd name="T3" fmla="*/ 2179 h 2665"/>
                  <a:gd name="T4" fmla="+- 0 5233 475"/>
                  <a:gd name="T5" fmla="*/ T4 w 9437"/>
                  <a:gd name="T6" fmla="+- 0 2179 2179"/>
                  <a:gd name="T7" fmla="*/ 2179 h 2665"/>
                  <a:gd name="T8" fmla="+- 0 5229 475"/>
                  <a:gd name="T9" fmla="*/ T8 w 9437"/>
                  <a:gd name="T10" fmla="+- 0 2183 2179"/>
                  <a:gd name="T11" fmla="*/ 2183 h 2665"/>
                  <a:gd name="T12" fmla="+- 0 5229 475"/>
                  <a:gd name="T13" fmla="*/ T12 w 9437"/>
                  <a:gd name="T14" fmla="+- 0 2191 2179"/>
                  <a:gd name="T15" fmla="*/ 2191 h 2665"/>
                  <a:gd name="T16" fmla="+- 0 5233 475"/>
                  <a:gd name="T17" fmla="*/ T16 w 9437"/>
                  <a:gd name="T18" fmla="+- 0 2195 2179"/>
                  <a:gd name="T19" fmla="*/ 2195 h 2665"/>
                  <a:gd name="T20" fmla="+- 0 5349 475"/>
                  <a:gd name="T21" fmla="*/ T20 w 9437"/>
                  <a:gd name="T22" fmla="+- 0 2195 2179"/>
                  <a:gd name="T23" fmla="*/ 2195 h 2665"/>
                  <a:gd name="T24" fmla="+- 0 5352 475"/>
                  <a:gd name="T25" fmla="*/ T24 w 9437"/>
                  <a:gd name="T26" fmla="+- 0 2191 2179"/>
                  <a:gd name="T27" fmla="*/ 2191 h 2665"/>
                  <a:gd name="T28" fmla="+- 0 5352 475"/>
                  <a:gd name="T29" fmla="*/ T28 w 9437"/>
                  <a:gd name="T30" fmla="+- 0 2183 2179"/>
                  <a:gd name="T31" fmla="*/ 2183 h 2665"/>
                  <a:gd name="T32" fmla="+- 0 534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874" y="0"/>
                    </a:moveTo>
                    <a:lnTo>
                      <a:pt x="4758" y="0"/>
                    </a:lnTo>
                    <a:lnTo>
                      <a:pt x="4754" y="4"/>
                    </a:lnTo>
                    <a:lnTo>
                      <a:pt x="4754" y="12"/>
                    </a:lnTo>
                    <a:lnTo>
                      <a:pt x="4758" y="16"/>
                    </a:lnTo>
                    <a:lnTo>
                      <a:pt x="4874" y="16"/>
                    </a:lnTo>
                    <a:lnTo>
                      <a:pt x="4877" y="12"/>
                    </a:lnTo>
                    <a:lnTo>
                      <a:pt x="4877" y="4"/>
                    </a:lnTo>
                    <a:lnTo>
                      <a:pt x="48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5" name="Freeform 169"/>
              <p:cNvSpPr>
                <a:spLocks/>
              </p:cNvSpPr>
              <p:nvPr/>
            </p:nvSpPr>
            <p:spPr bwMode="auto">
              <a:xfrm>
                <a:off x="475" y="2179"/>
                <a:ext cx="9437" cy="2665"/>
              </a:xfrm>
              <a:custGeom>
                <a:avLst/>
                <a:gdLst>
                  <a:gd name="T0" fmla="+- 0 5164 475"/>
                  <a:gd name="T1" fmla="*/ T0 w 9437"/>
                  <a:gd name="T2" fmla="+- 0 2179 2179"/>
                  <a:gd name="T3" fmla="*/ 2179 h 2665"/>
                  <a:gd name="T4" fmla="+- 0 5048 475"/>
                  <a:gd name="T5" fmla="*/ T4 w 9437"/>
                  <a:gd name="T6" fmla="+- 0 2179 2179"/>
                  <a:gd name="T7" fmla="*/ 2179 h 2665"/>
                  <a:gd name="T8" fmla="+- 0 5044 475"/>
                  <a:gd name="T9" fmla="*/ T8 w 9437"/>
                  <a:gd name="T10" fmla="+- 0 2183 2179"/>
                  <a:gd name="T11" fmla="*/ 2183 h 2665"/>
                  <a:gd name="T12" fmla="+- 0 5044 475"/>
                  <a:gd name="T13" fmla="*/ T12 w 9437"/>
                  <a:gd name="T14" fmla="+- 0 2191 2179"/>
                  <a:gd name="T15" fmla="*/ 2191 h 2665"/>
                  <a:gd name="T16" fmla="+- 0 5048 475"/>
                  <a:gd name="T17" fmla="*/ T16 w 9437"/>
                  <a:gd name="T18" fmla="+- 0 2195 2179"/>
                  <a:gd name="T19" fmla="*/ 2195 h 2665"/>
                  <a:gd name="T20" fmla="+- 0 5164 475"/>
                  <a:gd name="T21" fmla="*/ T20 w 9437"/>
                  <a:gd name="T22" fmla="+- 0 2195 2179"/>
                  <a:gd name="T23" fmla="*/ 2195 h 2665"/>
                  <a:gd name="T24" fmla="+- 0 5168 475"/>
                  <a:gd name="T25" fmla="*/ T24 w 9437"/>
                  <a:gd name="T26" fmla="+- 0 2191 2179"/>
                  <a:gd name="T27" fmla="*/ 2191 h 2665"/>
                  <a:gd name="T28" fmla="+- 0 5168 475"/>
                  <a:gd name="T29" fmla="*/ T28 w 9437"/>
                  <a:gd name="T30" fmla="+- 0 2183 2179"/>
                  <a:gd name="T31" fmla="*/ 2183 h 2665"/>
                  <a:gd name="T32" fmla="+- 0 516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689" y="0"/>
                    </a:moveTo>
                    <a:lnTo>
                      <a:pt x="4573" y="0"/>
                    </a:lnTo>
                    <a:lnTo>
                      <a:pt x="4569" y="4"/>
                    </a:lnTo>
                    <a:lnTo>
                      <a:pt x="4569" y="12"/>
                    </a:lnTo>
                    <a:lnTo>
                      <a:pt x="4573" y="16"/>
                    </a:lnTo>
                    <a:lnTo>
                      <a:pt x="4689" y="16"/>
                    </a:lnTo>
                    <a:lnTo>
                      <a:pt x="4693" y="12"/>
                    </a:lnTo>
                    <a:lnTo>
                      <a:pt x="4693" y="4"/>
                    </a:lnTo>
                    <a:lnTo>
                      <a:pt x="46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6" name="Freeform 168"/>
              <p:cNvSpPr>
                <a:spLocks/>
              </p:cNvSpPr>
              <p:nvPr/>
            </p:nvSpPr>
            <p:spPr bwMode="auto">
              <a:xfrm>
                <a:off x="475" y="2179"/>
                <a:ext cx="9437" cy="2665"/>
              </a:xfrm>
              <a:custGeom>
                <a:avLst/>
                <a:gdLst>
                  <a:gd name="T0" fmla="+- 0 4979 475"/>
                  <a:gd name="T1" fmla="*/ T0 w 9437"/>
                  <a:gd name="T2" fmla="+- 0 2179 2179"/>
                  <a:gd name="T3" fmla="*/ 2179 h 2665"/>
                  <a:gd name="T4" fmla="+- 0 4863 475"/>
                  <a:gd name="T5" fmla="*/ T4 w 9437"/>
                  <a:gd name="T6" fmla="+- 0 2179 2179"/>
                  <a:gd name="T7" fmla="*/ 2179 h 2665"/>
                  <a:gd name="T8" fmla="+- 0 4860 475"/>
                  <a:gd name="T9" fmla="*/ T8 w 9437"/>
                  <a:gd name="T10" fmla="+- 0 2183 2179"/>
                  <a:gd name="T11" fmla="*/ 2183 h 2665"/>
                  <a:gd name="T12" fmla="+- 0 4860 475"/>
                  <a:gd name="T13" fmla="*/ T12 w 9437"/>
                  <a:gd name="T14" fmla="+- 0 2191 2179"/>
                  <a:gd name="T15" fmla="*/ 2191 h 2665"/>
                  <a:gd name="T16" fmla="+- 0 4863 475"/>
                  <a:gd name="T17" fmla="*/ T16 w 9437"/>
                  <a:gd name="T18" fmla="+- 0 2195 2179"/>
                  <a:gd name="T19" fmla="*/ 2195 h 2665"/>
                  <a:gd name="T20" fmla="+- 0 4979 475"/>
                  <a:gd name="T21" fmla="*/ T20 w 9437"/>
                  <a:gd name="T22" fmla="+- 0 2195 2179"/>
                  <a:gd name="T23" fmla="*/ 2195 h 2665"/>
                  <a:gd name="T24" fmla="+- 0 4983 475"/>
                  <a:gd name="T25" fmla="*/ T24 w 9437"/>
                  <a:gd name="T26" fmla="+- 0 2191 2179"/>
                  <a:gd name="T27" fmla="*/ 2191 h 2665"/>
                  <a:gd name="T28" fmla="+- 0 4983 475"/>
                  <a:gd name="T29" fmla="*/ T28 w 9437"/>
                  <a:gd name="T30" fmla="+- 0 2183 2179"/>
                  <a:gd name="T31" fmla="*/ 2183 h 2665"/>
                  <a:gd name="T32" fmla="+- 0 497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504" y="0"/>
                    </a:moveTo>
                    <a:lnTo>
                      <a:pt x="4388" y="0"/>
                    </a:lnTo>
                    <a:lnTo>
                      <a:pt x="4385" y="4"/>
                    </a:lnTo>
                    <a:lnTo>
                      <a:pt x="4385" y="12"/>
                    </a:lnTo>
                    <a:lnTo>
                      <a:pt x="4388" y="16"/>
                    </a:lnTo>
                    <a:lnTo>
                      <a:pt x="4504" y="16"/>
                    </a:lnTo>
                    <a:lnTo>
                      <a:pt x="4508" y="12"/>
                    </a:lnTo>
                    <a:lnTo>
                      <a:pt x="4508" y="4"/>
                    </a:lnTo>
                    <a:lnTo>
                      <a:pt x="450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7" name="Freeform 167"/>
              <p:cNvSpPr>
                <a:spLocks/>
              </p:cNvSpPr>
              <p:nvPr/>
            </p:nvSpPr>
            <p:spPr bwMode="auto">
              <a:xfrm>
                <a:off x="475" y="2179"/>
                <a:ext cx="9437" cy="2665"/>
              </a:xfrm>
              <a:custGeom>
                <a:avLst/>
                <a:gdLst>
                  <a:gd name="T0" fmla="+- 0 4795 475"/>
                  <a:gd name="T1" fmla="*/ T0 w 9437"/>
                  <a:gd name="T2" fmla="+- 0 2179 2179"/>
                  <a:gd name="T3" fmla="*/ 2179 h 2665"/>
                  <a:gd name="T4" fmla="+- 0 4678 475"/>
                  <a:gd name="T5" fmla="*/ T4 w 9437"/>
                  <a:gd name="T6" fmla="+- 0 2179 2179"/>
                  <a:gd name="T7" fmla="*/ 2179 h 2665"/>
                  <a:gd name="T8" fmla="+- 0 4675 475"/>
                  <a:gd name="T9" fmla="*/ T8 w 9437"/>
                  <a:gd name="T10" fmla="+- 0 2183 2179"/>
                  <a:gd name="T11" fmla="*/ 2183 h 2665"/>
                  <a:gd name="T12" fmla="+- 0 4675 475"/>
                  <a:gd name="T13" fmla="*/ T12 w 9437"/>
                  <a:gd name="T14" fmla="+- 0 2191 2179"/>
                  <a:gd name="T15" fmla="*/ 2191 h 2665"/>
                  <a:gd name="T16" fmla="+- 0 4678 475"/>
                  <a:gd name="T17" fmla="*/ T16 w 9437"/>
                  <a:gd name="T18" fmla="+- 0 2195 2179"/>
                  <a:gd name="T19" fmla="*/ 2195 h 2665"/>
                  <a:gd name="T20" fmla="+- 0 4795 475"/>
                  <a:gd name="T21" fmla="*/ T20 w 9437"/>
                  <a:gd name="T22" fmla="+- 0 2195 2179"/>
                  <a:gd name="T23" fmla="*/ 2195 h 2665"/>
                  <a:gd name="T24" fmla="+- 0 4798 475"/>
                  <a:gd name="T25" fmla="*/ T24 w 9437"/>
                  <a:gd name="T26" fmla="+- 0 2191 2179"/>
                  <a:gd name="T27" fmla="*/ 2191 h 2665"/>
                  <a:gd name="T28" fmla="+- 0 4798 475"/>
                  <a:gd name="T29" fmla="*/ T28 w 9437"/>
                  <a:gd name="T30" fmla="+- 0 2183 2179"/>
                  <a:gd name="T31" fmla="*/ 2183 h 2665"/>
                  <a:gd name="T32" fmla="+- 0 479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320" y="0"/>
                    </a:moveTo>
                    <a:lnTo>
                      <a:pt x="4203" y="0"/>
                    </a:lnTo>
                    <a:lnTo>
                      <a:pt x="4200" y="4"/>
                    </a:lnTo>
                    <a:lnTo>
                      <a:pt x="4200" y="12"/>
                    </a:lnTo>
                    <a:lnTo>
                      <a:pt x="4203" y="16"/>
                    </a:lnTo>
                    <a:lnTo>
                      <a:pt x="4320" y="16"/>
                    </a:lnTo>
                    <a:lnTo>
                      <a:pt x="4323" y="12"/>
                    </a:lnTo>
                    <a:lnTo>
                      <a:pt x="4323" y="4"/>
                    </a:lnTo>
                    <a:lnTo>
                      <a:pt x="43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8" name="Freeform 166"/>
              <p:cNvSpPr>
                <a:spLocks/>
              </p:cNvSpPr>
              <p:nvPr/>
            </p:nvSpPr>
            <p:spPr bwMode="auto">
              <a:xfrm>
                <a:off x="475" y="2179"/>
                <a:ext cx="9437" cy="2665"/>
              </a:xfrm>
              <a:custGeom>
                <a:avLst/>
                <a:gdLst>
                  <a:gd name="T0" fmla="+- 0 4610 475"/>
                  <a:gd name="T1" fmla="*/ T0 w 9437"/>
                  <a:gd name="T2" fmla="+- 0 2179 2179"/>
                  <a:gd name="T3" fmla="*/ 2179 h 2665"/>
                  <a:gd name="T4" fmla="+- 0 4494 475"/>
                  <a:gd name="T5" fmla="*/ T4 w 9437"/>
                  <a:gd name="T6" fmla="+- 0 2179 2179"/>
                  <a:gd name="T7" fmla="*/ 2179 h 2665"/>
                  <a:gd name="T8" fmla="+- 0 4490 475"/>
                  <a:gd name="T9" fmla="*/ T8 w 9437"/>
                  <a:gd name="T10" fmla="+- 0 2183 2179"/>
                  <a:gd name="T11" fmla="*/ 2183 h 2665"/>
                  <a:gd name="T12" fmla="+- 0 4490 475"/>
                  <a:gd name="T13" fmla="*/ T12 w 9437"/>
                  <a:gd name="T14" fmla="+- 0 2191 2179"/>
                  <a:gd name="T15" fmla="*/ 2191 h 2665"/>
                  <a:gd name="T16" fmla="+- 0 4494 475"/>
                  <a:gd name="T17" fmla="*/ T16 w 9437"/>
                  <a:gd name="T18" fmla="+- 0 2195 2179"/>
                  <a:gd name="T19" fmla="*/ 2195 h 2665"/>
                  <a:gd name="T20" fmla="+- 0 4610 475"/>
                  <a:gd name="T21" fmla="*/ T20 w 9437"/>
                  <a:gd name="T22" fmla="+- 0 2195 2179"/>
                  <a:gd name="T23" fmla="*/ 2195 h 2665"/>
                  <a:gd name="T24" fmla="+- 0 4613 475"/>
                  <a:gd name="T25" fmla="*/ T24 w 9437"/>
                  <a:gd name="T26" fmla="+- 0 2191 2179"/>
                  <a:gd name="T27" fmla="*/ 2191 h 2665"/>
                  <a:gd name="T28" fmla="+- 0 4613 475"/>
                  <a:gd name="T29" fmla="*/ T28 w 9437"/>
                  <a:gd name="T30" fmla="+- 0 2183 2179"/>
                  <a:gd name="T31" fmla="*/ 2183 h 2665"/>
                  <a:gd name="T32" fmla="+- 0 461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135" y="0"/>
                    </a:moveTo>
                    <a:lnTo>
                      <a:pt x="4019" y="0"/>
                    </a:lnTo>
                    <a:lnTo>
                      <a:pt x="4015" y="4"/>
                    </a:lnTo>
                    <a:lnTo>
                      <a:pt x="4015" y="12"/>
                    </a:lnTo>
                    <a:lnTo>
                      <a:pt x="4019" y="16"/>
                    </a:lnTo>
                    <a:lnTo>
                      <a:pt x="4135" y="16"/>
                    </a:lnTo>
                    <a:lnTo>
                      <a:pt x="4138" y="12"/>
                    </a:lnTo>
                    <a:lnTo>
                      <a:pt x="4138" y="4"/>
                    </a:lnTo>
                    <a:lnTo>
                      <a:pt x="41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9" name="Freeform 165"/>
              <p:cNvSpPr>
                <a:spLocks/>
              </p:cNvSpPr>
              <p:nvPr/>
            </p:nvSpPr>
            <p:spPr bwMode="auto">
              <a:xfrm>
                <a:off x="475" y="2179"/>
                <a:ext cx="9437" cy="2665"/>
              </a:xfrm>
              <a:custGeom>
                <a:avLst/>
                <a:gdLst>
                  <a:gd name="T0" fmla="+- 0 4425 475"/>
                  <a:gd name="T1" fmla="*/ T0 w 9437"/>
                  <a:gd name="T2" fmla="+- 0 2179 2179"/>
                  <a:gd name="T3" fmla="*/ 2179 h 2665"/>
                  <a:gd name="T4" fmla="+- 0 4309 475"/>
                  <a:gd name="T5" fmla="*/ T4 w 9437"/>
                  <a:gd name="T6" fmla="+- 0 2179 2179"/>
                  <a:gd name="T7" fmla="*/ 2179 h 2665"/>
                  <a:gd name="T8" fmla="+- 0 4305 475"/>
                  <a:gd name="T9" fmla="*/ T8 w 9437"/>
                  <a:gd name="T10" fmla="+- 0 2183 2179"/>
                  <a:gd name="T11" fmla="*/ 2183 h 2665"/>
                  <a:gd name="T12" fmla="+- 0 4305 475"/>
                  <a:gd name="T13" fmla="*/ T12 w 9437"/>
                  <a:gd name="T14" fmla="+- 0 2191 2179"/>
                  <a:gd name="T15" fmla="*/ 2191 h 2665"/>
                  <a:gd name="T16" fmla="+- 0 4309 475"/>
                  <a:gd name="T17" fmla="*/ T16 w 9437"/>
                  <a:gd name="T18" fmla="+- 0 2195 2179"/>
                  <a:gd name="T19" fmla="*/ 2195 h 2665"/>
                  <a:gd name="T20" fmla="+- 0 4425 475"/>
                  <a:gd name="T21" fmla="*/ T20 w 9437"/>
                  <a:gd name="T22" fmla="+- 0 2195 2179"/>
                  <a:gd name="T23" fmla="*/ 2195 h 2665"/>
                  <a:gd name="T24" fmla="+- 0 4428 475"/>
                  <a:gd name="T25" fmla="*/ T24 w 9437"/>
                  <a:gd name="T26" fmla="+- 0 2191 2179"/>
                  <a:gd name="T27" fmla="*/ 2191 h 2665"/>
                  <a:gd name="T28" fmla="+- 0 4428 475"/>
                  <a:gd name="T29" fmla="*/ T28 w 9437"/>
                  <a:gd name="T30" fmla="+- 0 2183 2179"/>
                  <a:gd name="T31" fmla="*/ 2183 h 2665"/>
                  <a:gd name="T32" fmla="+- 0 442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950" y="0"/>
                    </a:moveTo>
                    <a:lnTo>
                      <a:pt x="3834" y="0"/>
                    </a:lnTo>
                    <a:lnTo>
                      <a:pt x="3830" y="4"/>
                    </a:lnTo>
                    <a:lnTo>
                      <a:pt x="3830" y="12"/>
                    </a:lnTo>
                    <a:lnTo>
                      <a:pt x="3834" y="16"/>
                    </a:lnTo>
                    <a:lnTo>
                      <a:pt x="3950" y="16"/>
                    </a:lnTo>
                    <a:lnTo>
                      <a:pt x="3953" y="12"/>
                    </a:lnTo>
                    <a:lnTo>
                      <a:pt x="3953" y="4"/>
                    </a:lnTo>
                    <a:lnTo>
                      <a:pt x="395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0" name="Freeform 164"/>
              <p:cNvSpPr>
                <a:spLocks/>
              </p:cNvSpPr>
              <p:nvPr/>
            </p:nvSpPr>
            <p:spPr bwMode="auto">
              <a:xfrm>
                <a:off x="475" y="2179"/>
                <a:ext cx="9437" cy="2665"/>
              </a:xfrm>
              <a:custGeom>
                <a:avLst/>
                <a:gdLst>
                  <a:gd name="T0" fmla="+- 0 4240 475"/>
                  <a:gd name="T1" fmla="*/ T0 w 9437"/>
                  <a:gd name="T2" fmla="+- 0 2179 2179"/>
                  <a:gd name="T3" fmla="*/ 2179 h 2665"/>
                  <a:gd name="T4" fmla="+- 0 4124 475"/>
                  <a:gd name="T5" fmla="*/ T4 w 9437"/>
                  <a:gd name="T6" fmla="+- 0 2179 2179"/>
                  <a:gd name="T7" fmla="*/ 2179 h 2665"/>
                  <a:gd name="T8" fmla="+- 0 4121 475"/>
                  <a:gd name="T9" fmla="*/ T8 w 9437"/>
                  <a:gd name="T10" fmla="+- 0 2183 2179"/>
                  <a:gd name="T11" fmla="*/ 2183 h 2665"/>
                  <a:gd name="T12" fmla="+- 0 4121 475"/>
                  <a:gd name="T13" fmla="*/ T12 w 9437"/>
                  <a:gd name="T14" fmla="+- 0 2191 2179"/>
                  <a:gd name="T15" fmla="*/ 2191 h 2665"/>
                  <a:gd name="T16" fmla="+- 0 4124 475"/>
                  <a:gd name="T17" fmla="*/ T16 w 9437"/>
                  <a:gd name="T18" fmla="+- 0 2195 2179"/>
                  <a:gd name="T19" fmla="*/ 2195 h 2665"/>
                  <a:gd name="T20" fmla="+- 0 4240 475"/>
                  <a:gd name="T21" fmla="*/ T20 w 9437"/>
                  <a:gd name="T22" fmla="+- 0 2195 2179"/>
                  <a:gd name="T23" fmla="*/ 2195 h 2665"/>
                  <a:gd name="T24" fmla="+- 0 4244 475"/>
                  <a:gd name="T25" fmla="*/ T24 w 9437"/>
                  <a:gd name="T26" fmla="+- 0 2191 2179"/>
                  <a:gd name="T27" fmla="*/ 2191 h 2665"/>
                  <a:gd name="T28" fmla="+- 0 4244 475"/>
                  <a:gd name="T29" fmla="*/ T28 w 9437"/>
                  <a:gd name="T30" fmla="+- 0 2183 2179"/>
                  <a:gd name="T31" fmla="*/ 2183 h 2665"/>
                  <a:gd name="T32" fmla="+- 0 424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765" y="0"/>
                    </a:moveTo>
                    <a:lnTo>
                      <a:pt x="3649" y="0"/>
                    </a:lnTo>
                    <a:lnTo>
                      <a:pt x="3646" y="4"/>
                    </a:lnTo>
                    <a:lnTo>
                      <a:pt x="3646" y="12"/>
                    </a:lnTo>
                    <a:lnTo>
                      <a:pt x="3649" y="16"/>
                    </a:lnTo>
                    <a:lnTo>
                      <a:pt x="3765" y="16"/>
                    </a:lnTo>
                    <a:lnTo>
                      <a:pt x="3769" y="12"/>
                    </a:lnTo>
                    <a:lnTo>
                      <a:pt x="3769" y="4"/>
                    </a:lnTo>
                    <a:lnTo>
                      <a:pt x="37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1" name="Freeform 163"/>
              <p:cNvSpPr>
                <a:spLocks/>
              </p:cNvSpPr>
              <p:nvPr/>
            </p:nvSpPr>
            <p:spPr bwMode="auto">
              <a:xfrm>
                <a:off x="475" y="2179"/>
                <a:ext cx="9437" cy="2665"/>
              </a:xfrm>
              <a:custGeom>
                <a:avLst/>
                <a:gdLst>
                  <a:gd name="T0" fmla="+- 0 4055 475"/>
                  <a:gd name="T1" fmla="*/ T0 w 9437"/>
                  <a:gd name="T2" fmla="+- 0 2179 2179"/>
                  <a:gd name="T3" fmla="*/ 2179 h 2665"/>
                  <a:gd name="T4" fmla="+- 0 3939 475"/>
                  <a:gd name="T5" fmla="*/ T4 w 9437"/>
                  <a:gd name="T6" fmla="+- 0 2179 2179"/>
                  <a:gd name="T7" fmla="*/ 2179 h 2665"/>
                  <a:gd name="T8" fmla="+- 0 3936 475"/>
                  <a:gd name="T9" fmla="*/ T8 w 9437"/>
                  <a:gd name="T10" fmla="+- 0 2183 2179"/>
                  <a:gd name="T11" fmla="*/ 2183 h 2665"/>
                  <a:gd name="T12" fmla="+- 0 3936 475"/>
                  <a:gd name="T13" fmla="*/ T12 w 9437"/>
                  <a:gd name="T14" fmla="+- 0 2191 2179"/>
                  <a:gd name="T15" fmla="*/ 2191 h 2665"/>
                  <a:gd name="T16" fmla="+- 0 3939 475"/>
                  <a:gd name="T17" fmla="*/ T16 w 9437"/>
                  <a:gd name="T18" fmla="+- 0 2195 2179"/>
                  <a:gd name="T19" fmla="*/ 2195 h 2665"/>
                  <a:gd name="T20" fmla="+- 0 4055 475"/>
                  <a:gd name="T21" fmla="*/ T20 w 9437"/>
                  <a:gd name="T22" fmla="+- 0 2195 2179"/>
                  <a:gd name="T23" fmla="*/ 2195 h 2665"/>
                  <a:gd name="T24" fmla="+- 0 4059 475"/>
                  <a:gd name="T25" fmla="*/ T24 w 9437"/>
                  <a:gd name="T26" fmla="+- 0 2191 2179"/>
                  <a:gd name="T27" fmla="*/ 2191 h 2665"/>
                  <a:gd name="T28" fmla="+- 0 4059 475"/>
                  <a:gd name="T29" fmla="*/ T28 w 9437"/>
                  <a:gd name="T30" fmla="+- 0 2183 2179"/>
                  <a:gd name="T31" fmla="*/ 2183 h 2665"/>
                  <a:gd name="T32" fmla="+- 0 405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580" y="0"/>
                    </a:moveTo>
                    <a:lnTo>
                      <a:pt x="3464" y="0"/>
                    </a:lnTo>
                    <a:lnTo>
                      <a:pt x="3461" y="4"/>
                    </a:lnTo>
                    <a:lnTo>
                      <a:pt x="3461" y="12"/>
                    </a:lnTo>
                    <a:lnTo>
                      <a:pt x="3464" y="16"/>
                    </a:lnTo>
                    <a:lnTo>
                      <a:pt x="3580" y="16"/>
                    </a:lnTo>
                    <a:lnTo>
                      <a:pt x="3584" y="12"/>
                    </a:lnTo>
                    <a:lnTo>
                      <a:pt x="3584" y="4"/>
                    </a:lnTo>
                    <a:lnTo>
                      <a:pt x="35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2" name="Freeform 162"/>
              <p:cNvSpPr>
                <a:spLocks/>
              </p:cNvSpPr>
              <p:nvPr/>
            </p:nvSpPr>
            <p:spPr bwMode="auto">
              <a:xfrm>
                <a:off x="475" y="2179"/>
                <a:ext cx="9437" cy="2665"/>
              </a:xfrm>
              <a:custGeom>
                <a:avLst/>
                <a:gdLst>
                  <a:gd name="T0" fmla="+- 0 3871 475"/>
                  <a:gd name="T1" fmla="*/ T0 w 9437"/>
                  <a:gd name="T2" fmla="+- 0 2179 2179"/>
                  <a:gd name="T3" fmla="*/ 2179 h 2665"/>
                  <a:gd name="T4" fmla="+- 0 3754 475"/>
                  <a:gd name="T5" fmla="*/ T4 w 9437"/>
                  <a:gd name="T6" fmla="+- 0 2179 2179"/>
                  <a:gd name="T7" fmla="*/ 2179 h 2665"/>
                  <a:gd name="T8" fmla="+- 0 3751 475"/>
                  <a:gd name="T9" fmla="*/ T8 w 9437"/>
                  <a:gd name="T10" fmla="+- 0 2183 2179"/>
                  <a:gd name="T11" fmla="*/ 2183 h 2665"/>
                  <a:gd name="T12" fmla="+- 0 3751 475"/>
                  <a:gd name="T13" fmla="*/ T12 w 9437"/>
                  <a:gd name="T14" fmla="+- 0 2191 2179"/>
                  <a:gd name="T15" fmla="*/ 2191 h 2665"/>
                  <a:gd name="T16" fmla="+- 0 3754 475"/>
                  <a:gd name="T17" fmla="*/ T16 w 9437"/>
                  <a:gd name="T18" fmla="+- 0 2195 2179"/>
                  <a:gd name="T19" fmla="*/ 2195 h 2665"/>
                  <a:gd name="T20" fmla="+- 0 3871 475"/>
                  <a:gd name="T21" fmla="*/ T20 w 9437"/>
                  <a:gd name="T22" fmla="+- 0 2195 2179"/>
                  <a:gd name="T23" fmla="*/ 2195 h 2665"/>
                  <a:gd name="T24" fmla="+- 0 3874 475"/>
                  <a:gd name="T25" fmla="*/ T24 w 9437"/>
                  <a:gd name="T26" fmla="+- 0 2191 2179"/>
                  <a:gd name="T27" fmla="*/ 2191 h 2665"/>
                  <a:gd name="T28" fmla="+- 0 3874 475"/>
                  <a:gd name="T29" fmla="*/ T28 w 9437"/>
                  <a:gd name="T30" fmla="+- 0 2183 2179"/>
                  <a:gd name="T31" fmla="*/ 2183 h 2665"/>
                  <a:gd name="T32" fmla="+- 0 387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396" y="0"/>
                    </a:moveTo>
                    <a:lnTo>
                      <a:pt x="3279" y="0"/>
                    </a:lnTo>
                    <a:lnTo>
                      <a:pt x="3276" y="4"/>
                    </a:lnTo>
                    <a:lnTo>
                      <a:pt x="3276" y="12"/>
                    </a:lnTo>
                    <a:lnTo>
                      <a:pt x="3279" y="16"/>
                    </a:lnTo>
                    <a:lnTo>
                      <a:pt x="3396" y="16"/>
                    </a:lnTo>
                    <a:lnTo>
                      <a:pt x="3399" y="12"/>
                    </a:lnTo>
                    <a:lnTo>
                      <a:pt x="3399" y="4"/>
                    </a:lnTo>
                    <a:lnTo>
                      <a:pt x="339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3" name="Freeform 161"/>
              <p:cNvSpPr>
                <a:spLocks/>
              </p:cNvSpPr>
              <p:nvPr/>
            </p:nvSpPr>
            <p:spPr bwMode="auto">
              <a:xfrm>
                <a:off x="475" y="2179"/>
                <a:ext cx="9437" cy="2665"/>
              </a:xfrm>
              <a:custGeom>
                <a:avLst/>
                <a:gdLst>
                  <a:gd name="T0" fmla="+- 0 3686 475"/>
                  <a:gd name="T1" fmla="*/ T0 w 9437"/>
                  <a:gd name="T2" fmla="+- 0 2179 2179"/>
                  <a:gd name="T3" fmla="*/ 2179 h 2665"/>
                  <a:gd name="T4" fmla="+- 0 3570 475"/>
                  <a:gd name="T5" fmla="*/ T4 w 9437"/>
                  <a:gd name="T6" fmla="+- 0 2179 2179"/>
                  <a:gd name="T7" fmla="*/ 2179 h 2665"/>
                  <a:gd name="T8" fmla="+- 0 3566 475"/>
                  <a:gd name="T9" fmla="*/ T8 w 9437"/>
                  <a:gd name="T10" fmla="+- 0 2183 2179"/>
                  <a:gd name="T11" fmla="*/ 2183 h 2665"/>
                  <a:gd name="T12" fmla="+- 0 3566 475"/>
                  <a:gd name="T13" fmla="*/ T12 w 9437"/>
                  <a:gd name="T14" fmla="+- 0 2191 2179"/>
                  <a:gd name="T15" fmla="*/ 2191 h 2665"/>
                  <a:gd name="T16" fmla="+- 0 3570 475"/>
                  <a:gd name="T17" fmla="*/ T16 w 9437"/>
                  <a:gd name="T18" fmla="+- 0 2195 2179"/>
                  <a:gd name="T19" fmla="*/ 2195 h 2665"/>
                  <a:gd name="T20" fmla="+- 0 3686 475"/>
                  <a:gd name="T21" fmla="*/ T20 w 9437"/>
                  <a:gd name="T22" fmla="+- 0 2195 2179"/>
                  <a:gd name="T23" fmla="*/ 2195 h 2665"/>
                  <a:gd name="T24" fmla="+- 0 3689 475"/>
                  <a:gd name="T25" fmla="*/ T24 w 9437"/>
                  <a:gd name="T26" fmla="+- 0 2191 2179"/>
                  <a:gd name="T27" fmla="*/ 2191 h 2665"/>
                  <a:gd name="T28" fmla="+- 0 3689 475"/>
                  <a:gd name="T29" fmla="*/ T28 w 9437"/>
                  <a:gd name="T30" fmla="+- 0 2183 2179"/>
                  <a:gd name="T31" fmla="*/ 2183 h 2665"/>
                  <a:gd name="T32" fmla="+- 0 3686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211" y="0"/>
                    </a:moveTo>
                    <a:lnTo>
                      <a:pt x="3095" y="0"/>
                    </a:lnTo>
                    <a:lnTo>
                      <a:pt x="3091" y="4"/>
                    </a:lnTo>
                    <a:lnTo>
                      <a:pt x="3091" y="12"/>
                    </a:lnTo>
                    <a:lnTo>
                      <a:pt x="3095" y="16"/>
                    </a:lnTo>
                    <a:lnTo>
                      <a:pt x="3211" y="16"/>
                    </a:lnTo>
                    <a:lnTo>
                      <a:pt x="3214" y="12"/>
                    </a:lnTo>
                    <a:lnTo>
                      <a:pt x="3214" y="4"/>
                    </a:lnTo>
                    <a:lnTo>
                      <a:pt x="32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4" name="Freeform 160"/>
              <p:cNvSpPr>
                <a:spLocks/>
              </p:cNvSpPr>
              <p:nvPr/>
            </p:nvSpPr>
            <p:spPr bwMode="auto">
              <a:xfrm>
                <a:off x="475" y="2179"/>
                <a:ext cx="9437" cy="2665"/>
              </a:xfrm>
              <a:custGeom>
                <a:avLst/>
                <a:gdLst>
                  <a:gd name="T0" fmla="+- 0 3501 475"/>
                  <a:gd name="T1" fmla="*/ T0 w 9437"/>
                  <a:gd name="T2" fmla="+- 0 2179 2179"/>
                  <a:gd name="T3" fmla="*/ 2179 h 2665"/>
                  <a:gd name="T4" fmla="+- 0 3385 475"/>
                  <a:gd name="T5" fmla="*/ T4 w 9437"/>
                  <a:gd name="T6" fmla="+- 0 2179 2179"/>
                  <a:gd name="T7" fmla="*/ 2179 h 2665"/>
                  <a:gd name="T8" fmla="+- 0 3381 475"/>
                  <a:gd name="T9" fmla="*/ T8 w 9437"/>
                  <a:gd name="T10" fmla="+- 0 2183 2179"/>
                  <a:gd name="T11" fmla="*/ 2183 h 2665"/>
                  <a:gd name="T12" fmla="+- 0 3381 475"/>
                  <a:gd name="T13" fmla="*/ T12 w 9437"/>
                  <a:gd name="T14" fmla="+- 0 2191 2179"/>
                  <a:gd name="T15" fmla="*/ 2191 h 2665"/>
                  <a:gd name="T16" fmla="+- 0 3385 475"/>
                  <a:gd name="T17" fmla="*/ T16 w 9437"/>
                  <a:gd name="T18" fmla="+- 0 2195 2179"/>
                  <a:gd name="T19" fmla="*/ 2195 h 2665"/>
                  <a:gd name="T20" fmla="+- 0 3501 475"/>
                  <a:gd name="T21" fmla="*/ T20 w 9437"/>
                  <a:gd name="T22" fmla="+- 0 2195 2179"/>
                  <a:gd name="T23" fmla="*/ 2195 h 2665"/>
                  <a:gd name="T24" fmla="+- 0 3505 475"/>
                  <a:gd name="T25" fmla="*/ T24 w 9437"/>
                  <a:gd name="T26" fmla="+- 0 2191 2179"/>
                  <a:gd name="T27" fmla="*/ 2191 h 2665"/>
                  <a:gd name="T28" fmla="+- 0 3505 475"/>
                  <a:gd name="T29" fmla="*/ T28 w 9437"/>
                  <a:gd name="T30" fmla="+- 0 2183 2179"/>
                  <a:gd name="T31" fmla="*/ 2183 h 2665"/>
                  <a:gd name="T32" fmla="+- 0 350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026" y="0"/>
                    </a:moveTo>
                    <a:lnTo>
                      <a:pt x="2910" y="0"/>
                    </a:lnTo>
                    <a:lnTo>
                      <a:pt x="2906" y="4"/>
                    </a:lnTo>
                    <a:lnTo>
                      <a:pt x="2906" y="12"/>
                    </a:lnTo>
                    <a:lnTo>
                      <a:pt x="2910" y="16"/>
                    </a:lnTo>
                    <a:lnTo>
                      <a:pt x="3026" y="16"/>
                    </a:lnTo>
                    <a:lnTo>
                      <a:pt x="3030" y="12"/>
                    </a:lnTo>
                    <a:lnTo>
                      <a:pt x="3030" y="4"/>
                    </a:lnTo>
                    <a:lnTo>
                      <a:pt x="30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5" name="Freeform 159"/>
              <p:cNvSpPr>
                <a:spLocks/>
              </p:cNvSpPr>
              <p:nvPr/>
            </p:nvSpPr>
            <p:spPr bwMode="auto">
              <a:xfrm>
                <a:off x="475" y="2179"/>
                <a:ext cx="9437" cy="2665"/>
              </a:xfrm>
              <a:custGeom>
                <a:avLst/>
                <a:gdLst>
                  <a:gd name="T0" fmla="+- 0 3316 475"/>
                  <a:gd name="T1" fmla="*/ T0 w 9437"/>
                  <a:gd name="T2" fmla="+- 0 2179 2179"/>
                  <a:gd name="T3" fmla="*/ 2179 h 2665"/>
                  <a:gd name="T4" fmla="+- 0 3200 475"/>
                  <a:gd name="T5" fmla="*/ T4 w 9437"/>
                  <a:gd name="T6" fmla="+- 0 2179 2179"/>
                  <a:gd name="T7" fmla="*/ 2179 h 2665"/>
                  <a:gd name="T8" fmla="+- 0 3197 475"/>
                  <a:gd name="T9" fmla="*/ T8 w 9437"/>
                  <a:gd name="T10" fmla="+- 0 2183 2179"/>
                  <a:gd name="T11" fmla="*/ 2183 h 2665"/>
                  <a:gd name="T12" fmla="+- 0 3197 475"/>
                  <a:gd name="T13" fmla="*/ T12 w 9437"/>
                  <a:gd name="T14" fmla="+- 0 2191 2179"/>
                  <a:gd name="T15" fmla="*/ 2191 h 2665"/>
                  <a:gd name="T16" fmla="+- 0 3200 475"/>
                  <a:gd name="T17" fmla="*/ T16 w 9437"/>
                  <a:gd name="T18" fmla="+- 0 2195 2179"/>
                  <a:gd name="T19" fmla="*/ 2195 h 2665"/>
                  <a:gd name="T20" fmla="+- 0 3316 475"/>
                  <a:gd name="T21" fmla="*/ T20 w 9437"/>
                  <a:gd name="T22" fmla="+- 0 2195 2179"/>
                  <a:gd name="T23" fmla="*/ 2195 h 2665"/>
                  <a:gd name="T24" fmla="+- 0 3320 475"/>
                  <a:gd name="T25" fmla="*/ T24 w 9437"/>
                  <a:gd name="T26" fmla="+- 0 2191 2179"/>
                  <a:gd name="T27" fmla="*/ 2191 h 2665"/>
                  <a:gd name="T28" fmla="+- 0 3320 475"/>
                  <a:gd name="T29" fmla="*/ T28 w 9437"/>
                  <a:gd name="T30" fmla="+- 0 2183 2179"/>
                  <a:gd name="T31" fmla="*/ 2183 h 2665"/>
                  <a:gd name="T32" fmla="+- 0 3316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841" y="0"/>
                    </a:moveTo>
                    <a:lnTo>
                      <a:pt x="2725" y="0"/>
                    </a:lnTo>
                    <a:lnTo>
                      <a:pt x="2722" y="4"/>
                    </a:lnTo>
                    <a:lnTo>
                      <a:pt x="2722" y="12"/>
                    </a:lnTo>
                    <a:lnTo>
                      <a:pt x="2725" y="16"/>
                    </a:lnTo>
                    <a:lnTo>
                      <a:pt x="2841" y="16"/>
                    </a:lnTo>
                    <a:lnTo>
                      <a:pt x="2845" y="12"/>
                    </a:lnTo>
                    <a:lnTo>
                      <a:pt x="2845" y="4"/>
                    </a:lnTo>
                    <a:lnTo>
                      <a:pt x="28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6" name="Freeform 158"/>
              <p:cNvSpPr>
                <a:spLocks/>
              </p:cNvSpPr>
              <p:nvPr/>
            </p:nvSpPr>
            <p:spPr bwMode="auto">
              <a:xfrm>
                <a:off x="475" y="2179"/>
                <a:ext cx="9437" cy="2665"/>
              </a:xfrm>
              <a:custGeom>
                <a:avLst/>
                <a:gdLst>
                  <a:gd name="T0" fmla="+- 0 3132 475"/>
                  <a:gd name="T1" fmla="*/ T0 w 9437"/>
                  <a:gd name="T2" fmla="+- 0 2179 2179"/>
                  <a:gd name="T3" fmla="*/ 2179 h 2665"/>
                  <a:gd name="T4" fmla="+- 0 3015 475"/>
                  <a:gd name="T5" fmla="*/ T4 w 9437"/>
                  <a:gd name="T6" fmla="+- 0 2179 2179"/>
                  <a:gd name="T7" fmla="*/ 2179 h 2665"/>
                  <a:gd name="T8" fmla="+- 0 3012 475"/>
                  <a:gd name="T9" fmla="*/ T8 w 9437"/>
                  <a:gd name="T10" fmla="+- 0 2183 2179"/>
                  <a:gd name="T11" fmla="*/ 2183 h 2665"/>
                  <a:gd name="T12" fmla="+- 0 3012 475"/>
                  <a:gd name="T13" fmla="*/ T12 w 9437"/>
                  <a:gd name="T14" fmla="+- 0 2191 2179"/>
                  <a:gd name="T15" fmla="*/ 2191 h 2665"/>
                  <a:gd name="T16" fmla="+- 0 3015 475"/>
                  <a:gd name="T17" fmla="*/ T16 w 9437"/>
                  <a:gd name="T18" fmla="+- 0 2195 2179"/>
                  <a:gd name="T19" fmla="*/ 2195 h 2665"/>
                  <a:gd name="T20" fmla="+- 0 3132 475"/>
                  <a:gd name="T21" fmla="*/ T20 w 9437"/>
                  <a:gd name="T22" fmla="+- 0 2195 2179"/>
                  <a:gd name="T23" fmla="*/ 2195 h 2665"/>
                  <a:gd name="T24" fmla="+- 0 3135 475"/>
                  <a:gd name="T25" fmla="*/ T24 w 9437"/>
                  <a:gd name="T26" fmla="+- 0 2191 2179"/>
                  <a:gd name="T27" fmla="*/ 2191 h 2665"/>
                  <a:gd name="T28" fmla="+- 0 3135 475"/>
                  <a:gd name="T29" fmla="*/ T28 w 9437"/>
                  <a:gd name="T30" fmla="+- 0 2183 2179"/>
                  <a:gd name="T31" fmla="*/ 2183 h 2665"/>
                  <a:gd name="T32" fmla="+- 0 3132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657" y="0"/>
                    </a:moveTo>
                    <a:lnTo>
                      <a:pt x="2540" y="0"/>
                    </a:lnTo>
                    <a:lnTo>
                      <a:pt x="2537" y="4"/>
                    </a:lnTo>
                    <a:lnTo>
                      <a:pt x="2537" y="12"/>
                    </a:lnTo>
                    <a:lnTo>
                      <a:pt x="2540" y="16"/>
                    </a:lnTo>
                    <a:lnTo>
                      <a:pt x="2657" y="16"/>
                    </a:lnTo>
                    <a:lnTo>
                      <a:pt x="2660" y="12"/>
                    </a:lnTo>
                    <a:lnTo>
                      <a:pt x="2660" y="4"/>
                    </a:lnTo>
                    <a:lnTo>
                      <a:pt x="265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7" name="Freeform 157"/>
              <p:cNvSpPr>
                <a:spLocks/>
              </p:cNvSpPr>
              <p:nvPr/>
            </p:nvSpPr>
            <p:spPr bwMode="auto">
              <a:xfrm>
                <a:off x="475" y="2179"/>
                <a:ext cx="9437" cy="2665"/>
              </a:xfrm>
              <a:custGeom>
                <a:avLst/>
                <a:gdLst>
                  <a:gd name="T0" fmla="+- 0 2947 475"/>
                  <a:gd name="T1" fmla="*/ T0 w 9437"/>
                  <a:gd name="T2" fmla="+- 0 2179 2179"/>
                  <a:gd name="T3" fmla="*/ 2179 h 2665"/>
                  <a:gd name="T4" fmla="+- 0 2831 475"/>
                  <a:gd name="T5" fmla="*/ T4 w 9437"/>
                  <a:gd name="T6" fmla="+- 0 2179 2179"/>
                  <a:gd name="T7" fmla="*/ 2179 h 2665"/>
                  <a:gd name="T8" fmla="+- 0 2827 475"/>
                  <a:gd name="T9" fmla="*/ T8 w 9437"/>
                  <a:gd name="T10" fmla="+- 0 2183 2179"/>
                  <a:gd name="T11" fmla="*/ 2183 h 2665"/>
                  <a:gd name="T12" fmla="+- 0 2827 475"/>
                  <a:gd name="T13" fmla="*/ T12 w 9437"/>
                  <a:gd name="T14" fmla="+- 0 2191 2179"/>
                  <a:gd name="T15" fmla="*/ 2191 h 2665"/>
                  <a:gd name="T16" fmla="+- 0 2831 475"/>
                  <a:gd name="T17" fmla="*/ T16 w 9437"/>
                  <a:gd name="T18" fmla="+- 0 2195 2179"/>
                  <a:gd name="T19" fmla="*/ 2195 h 2665"/>
                  <a:gd name="T20" fmla="+- 0 2947 475"/>
                  <a:gd name="T21" fmla="*/ T20 w 9437"/>
                  <a:gd name="T22" fmla="+- 0 2195 2179"/>
                  <a:gd name="T23" fmla="*/ 2195 h 2665"/>
                  <a:gd name="T24" fmla="+- 0 2950 475"/>
                  <a:gd name="T25" fmla="*/ T24 w 9437"/>
                  <a:gd name="T26" fmla="+- 0 2191 2179"/>
                  <a:gd name="T27" fmla="*/ 2191 h 2665"/>
                  <a:gd name="T28" fmla="+- 0 2950 475"/>
                  <a:gd name="T29" fmla="*/ T28 w 9437"/>
                  <a:gd name="T30" fmla="+- 0 2183 2179"/>
                  <a:gd name="T31" fmla="*/ 2183 h 2665"/>
                  <a:gd name="T32" fmla="+- 0 2947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472" y="0"/>
                    </a:moveTo>
                    <a:lnTo>
                      <a:pt x="2356" y="0"/>
                    </a:lnTo>
                    <a:lnTo>
                      <a:pt x="2352" y="4"/>
                    </a:lnTo>
                    <a:lnTo>
                      <a:pt x="2352" y="12"/>
                    </a:lnTo>
                    <a:lnTo>
                      <a:pt x="2356" y="16"/>
                    </a:lnTo>
                    <a:lnTo>
                      <a:pt x="2472" y="16"/>
                    </a:lnTo>
                    <a:lnTo>
                      <a:pt x="2475" y="12"/>
                    </a:lnTo>
                    <a:lnTo>
                      <a:pt x="2475" y="4"/>
                    </a:lnTo>
                    <a:lnTo>
                      <a:pt x="247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8" name="Freeform 156"/>
              <p:cNvSpPr>
                <a:spLocks/>
              </p:cNvSpPr>
              <p:nvPr/>
            </p:nvSpPr>
            <p:spPr bwMode="auto">
              <a:xfrm>
                <a:off x="475" y="2179"/>
                <a:ext cx="9437" cy="2665"/>
              </a:xfrm>
              <a:custGeom>
                <a:avLst/>
                <a:gdLst>
                  <a:gd name="T0" fmla="+- 0 2762 475"/>
                  <a:gd name="T1" fmla="*/ T0 w 9437"/>
                  <a:gd name="T2" fmla="+- 0 2179 2179"/>
                  <a:gd name="T3" fmla="*/ 2179 h 2665"/>
                  <a:gd name="T4" fmla="+- 0 2646 475"/>
                  <a:gd name="T5" fmla="*/ T4 w 9437"/>
                  <a:gd name="T6" fmla="+- 0 2179 2179"/>
                  <a:gd name="T7" fmla="*/ 2179 h 2665"/>
                  <a:gd name="T8" fmla="+- 0 2642 475"/>
                  <a:gd name="T9" fmla="*/ T8 w 9437"/>
                  <a:gd name="T10" fmla="+- 0 2183 2179"/>
                  <a:gd name="T11" fmla="*/ 2183 h 2665"/>
                  <a:gd name="T12" fmla="+- 0 2642 475"/>
                  <a:gd name="T13" fmla="*/ T12 w 9437"/>
                  <a:gd name="T14" fmla="+- 0 2191 2179"/>
                  <a:gd name="T15" fmla="*/ 2191 h 2665"/>
                  <a:gd name="T16" fmla="+- 0 2646 475"/>
                  <a:gd name="T17" fmla="*/ T16 w 9437"/>
                  <a:gd name="T18" fmla="+- 0 2195 2179"/>
                  <a:gd name="T19" fmla="*/ 2195 h 2665"/>
                  <a:gd name="T20" fmla="+- 0 2762 475"/>
                  <a:gd name="T21" fmla="*/ T20 w 9437"/>
                  <a:gd name="T22" fmla="+- 0 2195 2179"/>
                  <a:gd name="T23" fmla="*/ 2195 h 2665"/>
                  <a:gd name="T24" fmla="+- 0 2766 475"/>
                  <a:gd name="T25" fmla="*/ T24 w 9437"/>
                  <a:gd name="T26" fmla="+- 0 2191 2179"/>
                  <a:gd name="T27" fmla="*/ 2191 h 2665"/>
                  <a:gd name="T28" fmla="+- 0 2766 475"/>
                  <a:gd name="T29" fmla="*/ T28 w 9437"/>
                  <a:gd name="T30" fmla="+- 0 2183 2179"/>
                  <a:gd name="T31" fmla="*/ 2183 h 2665"/>
                  <a:gd name="T32" fmla="+- 0 2762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287" y="0"/>
                    </a:moveTo>
                    <a:lnTo>
                      <a:pt x="2171" y="0"/>
                    </a:lnTo>
                    <a:lnTo>
                      <a:pt x="2167" y="4"/>
                    </a:lnTo>
                    <a:lnTo>
                      <a:pt x="2167" y="12"/>
                    </a:lnTo>
                    <a:lnTo>
                      <a:pt x="2171" y="16"/>
                    </a:lnTo>
                    <a:lnTo>
                      <a:pt x="2287" y="16"/>
                    </a:lnTo>
                    <a:lnTo>
                      <a:pt x="2291" y="12"/>
                    </a:lnTo>
                    <a:lnTo>
                      <a:pt x="2291" y="4"/>
                    </a:lnTo>
                    <a:lnTo>
                      <a:pt x="228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9" name="Freeform 155"/>
              <p:cNvSpPr>
                <a:spLocks/>
              </p:cNvSpPr>
              <p:nvPr/>
            </p:nvSpPr>
            <p:spPr bwMode="auto">
              <a:xfrm>
                <a:off x="475" y="2179"/>
                <a:ext cx="9437" cy="2665"/>
              </a:xfrm>
              <a:custGeom>
                <a:avLst/>
                <a:gdLst>
                  <a:gd name="T0" fmla="+- 0 2577 475"/>
                  <a:gd name="T1" fmla="*/ T0 w 9437"/>
                  <a:gd name="T2" fmla="+- 0 2179 2179"/>
                  <a:gd name="T3" fmla="*/ 2179 h 2665"/>
                  <a:gd name="T4" fmla="+- 0 2461 475"/>
                  <a:gd name="T5" fmla="*/ T4 w 9437"/>
                  <a:gd name="T6" fmla="+- 0 2179 2179"/>
                  <a:gd name="T7" fmla="*/ 2179 h 2665"/>
                  <a:gd name="T8" fmla="+- 0 2458 475"/>
                  <a:gd name="T9" fmla="*/ T8 w 9437"/>
                  <a:gd name="T10" fmla="+- 0 2183 2179"/>
                  <a:gd name="T11" fmla="*/ 2183 h 2665"/>
                  <a:gd name="T12" fmla="+- 0 2458 475"/>
                  <a:gd name="T13" fmla="*/ T12 w 9437"/>
                  <a:gd name="T14" fmla="+- 0 2191 2179"/>
                  <a:gd name="T15" fmla="*/ 2191 h 2665"/>
                  <a:gd name="T16" fmla="+- 0 2461 475"/>
                  <a:gd name="T17" fmla="*/ T16 w 9437"/>
                  <a:gd name="T18" fmla="+- 0 2195 2179"/>
                  <a:gd name="T19" fmla="*/ 2195 h 2665"/>
                  <a:gd name="T20" fmla="+- 0 2577 475"/>
                  <a:gd name="T21" fmla="*/ T20 w 9437"/>
                  <a:gd name="T22" fmla="+- 0 2195 2179"/>
                  <a:gd name="T23" fmla="*/ 2195 h 2665"/>
                  <a:gd name="T24" fmla="+- 0 2581 475"/>
                  <a:gd name="T25" fmla="*/ T24 w 9437"/>
                  <a:gd name="T26" fmla="+- 0 2191 2179"/>
                  <a:gd name="T27" fmla="*/ 2191 h 2665"/>
                  <a:gd name="T28" fmla="+- 0 2581 475"/>
                  <a:gd name="T29" fmla="*/ T28 w 9437"/>
                  <a:gd name="T30" fmla="+- 0 2183 2179"/>
                  <a:gd name="T31" fmla="*/ 2183 h 2665"/>
                  <a:gd name="T32" fmla="+- 0 2577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102" y="0"/>
                    </a:moveTo>
                    <a:lnTo>
                      <a:pt x="1986" y="0"/>
                    </a:lnTo>
                    <a:lnTo>
                      <a:pt x="1983" y="4"/>
                    </a:lnTo>
                    <a:lnTo>
                      <a:pt x="1983" y="12"/>
                    </a:lnTo>
                    <a:lnTo>
                      <a:pt x="1986" y="16"/>
                    </a:lnTo>
                    <a:lnTo>
                      <a:pt x="2102" y="16"/>
                    </a:lnTo>
                    <a:lnTo>
                      <a:pt x="2106" y="12"/>
                    </a:lnTo>
                    <a:lnTo>
                      <a:pt x="2106" y="4"/>
                    </a:lnTo>
                    <a:lnTo>
                      <a:pt x="210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0" name="Freeform 154"/>
              <p:cNvSpPr>
                <a:spLocks/>
              </p:cNvSpPr>
              <p:nvPr/>
            </p:nvSpPr>
            <p:spPr bwMode="auto">
              <a:xfrm>
                <a:off x="475" y="2179"/>
                <a:ext cx="9437" cy="2665"/>
              </a:xfrm>
              <a:custGeom>
                <a:avLst/>
                <a:gdLst>
                  <a:gd name="T0" fmla="+- 0 2393 475"/>
                  <a:gd name="T1" fmla="*/ T0 w 9437"/>
                  <a:gd name="T2" fmla="+- 0 2179 2179"/>
                  <a:gd name="T3" fmla="*/ 2179 h 2665"/>
                  <a:gd name="T4" fmla="+- 0 2276 475"/>
                  <a:gd name="T5" fmla="*/ T4 w 9437"/>
                  <a:gd name="T6" fmla="+- 0 2179 2179"/>
                  <a:gd name="T7" fmla="*/ 2179 h 2665"/>
                  <a:gd name="T8" fmla="+- 0 2273 475"/>
                  <a:gd name="T9" fmla="*/ T8 w 9437"/>
                  <a:gd name="T10" fmla="+- 0 2183 2179"/>
                  <a:gd name="T11" fmla="*/ 2183 h 2665"/>
                  <a:gd name="T12" fmla="+- 0 2273 475"/>
                  <a:gd name="T13" fmla="*/ T12 w 9437"/>
                  <a:gd name="T14" fmla="+- 0 2191 2179"/>
                  <a:gd name="T15" fmla="*/ 2191 h 2665"/>
                  <a:gd name="T16" fmla="+- 0 2276 475"/>
                  <a:gd name="T17" fmla="*/ T16 w 9437"/>
                  <a:gd name="T18" fmla="+- 0 2195 2179"/>
                  <a:gd name="T19" fmla="*/ 2195 h 2665"/>
                  <a:gd name="T20" fmla="+- 0 2393 475"/>
                  <a:gd name="T21" fmla="*/ T20 w 9437"/>
                  <a:gd name="T22" fmla="+- 0 2195 2179"/>
                  <a:gd name="T23" fmla="*/ 2195 h 2665"/>
                  <a:gd name="T24" fmla="+- 0 2396 475"/>
                  <a:gd name="T25" fmla="*/ T24 w 9437"/>
                  <a:gd name="T26" fmla="+- 0 2191 2179"/>
                  <a:gd name="T27" fmla="*/ 2191 h 2665"/>
                  <a:gd name="T28" fmla="+- 0 2396 475"/>
                  <a:gd name="T29" fmla="*/ T28 w 9437"/>
                  <a:gd name="T30" fmla="+- 0 2183 2179"/>
                  <a:gd name="T31" fmla="*/ 2183 h 2665"/>
                  <a:gd name="T32" fmla="+- 0 239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918" y="0"/>
                    </a:moveTo>
                    <a:lnTo>
                      <a:pt x="1801" y="0"/>
                    </a:lnTo>
                    <a:lnTo>
                      <a:pt x="1798" y="4"/>
                    </a:lnTo>
                    <a:lnTo>
                      <a:pt x="1798" y="12"/>
                    </a:lnTo>
                    <a:lnTo>
                      <a:pt x="1801" y="16"/>
                    </a:lnTo>
                    <a:lnTo>
                      <a:pt x="1918" y="16"/>
                    </a:lnTo>
                    <a:lnTo>
                      <a:pt x="1921" y="12"/>
                    </a:lnTo>
                    <a:lnTo>
                      <a:pt x="1921" y="4"/>
                    </a:lnTo>
                    <a:lnTo>
                      <a:pt x="19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1" name="Freeform 153"/>
              <p:cNvSpPr>
                <a:spLocks/>
              </p:cNvSpPr>
              <p:nvPr/>
            </p:nvSpPr>
            <p:spPr bwMode="auto">
              <a:xfrm>
                <a:off x="475" y="2179"/>
                <a:ext cx="9437" cy="2665"/>
              </a:xfrm>
              <a:custGeom>
                <a:avLst/>
                <a:gdLst>
                  <a:gd name="T0" fmla="+- 0 2208 475"/>
                  <a:gd name="T1" fmla="*/ T0 w 9437"/>
                  <a:gd name="T2" fmla="+- 0 2179 2179"/>
                  <a:gd name="T3" fmla="*/ 2179 h 2665"/>
                  <a:gd name="T4" fmla="+- 0 2091 475"/>
                  <a:gd name="T5" fmla="*/ T4 w 9437"/>
                  <a:gd name="T6" fmla="+- 0 2179 2179"/>
                  <a:gd name="T7" fmla="*/ 2179 h 2665"/>
                  <a:gd name="T8" fmla="+- 0 2088 475"/>
                  <a:gd name="T9" fmla="*/ T8 w 9437"/>
                  <a:gd name="T10" fmla="+- 0 2183 2179"/>
                  <a:gd name="T11" fmla="*/ 2183 h 2665"/>
                  <a:gd name="T12" fmla="+- 0 2088 475"/>
                  <a:gd name="T13" fmla="*/ T12 w 9437"/>
                  <a:gd name="T14" fmla="+- 0 2191 2179"/>
                  <a:gd name="T15" fmla="*/ 2191 h 2665"/>
                  <a:gd name="T16" fmla="+- 0 2091 475"/>
                  <a:gd name="T17" fmla="*/ T16 w 9437"/>
                  <a:gd name="T18" fmla="+- 0 2195 2179"/>
                  <a:gd name="T19" fmla="*/ 2195 h 2665"/>
                  <a:gd name="T20" fmla="+- 0 2208 475"/>
                  <a:gd name="T21" fmla="*/ T20 w 9437"/>
                  <a:gd name="T22" fmla="+- 0 2195 2179"/>
                  <a:gd name="T23" fmla="*/ 2195 h 2665"/>
                  <a:gd name="T24" fmla="+- 0 2211 475"/>
                  <a:gd name="T25" fmla="*/ T24 w 9437"/>
                  <a:gd name="T26" fmla="+- 0 2191 2179"/>
                  <a:gd name="T27" fmla="*/ 2191 h 2665"/>
                  <a:gd name="T28" fmla="+- 0 2211 475"/>
                  <a:gd name="T29" fmla="*/ T28 w 9437"/>
                  <a:gd name="T30" fmla="+- 0 2183 2179"/>
                  <a:gd name="T31" fmla="*/ 2183 h 2665"/>
                  <a:gd name="T32" fmla="+- 0 220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733" y="0"/>
                    </a:moveTo>
                    <a:lnTo>
                      <a:pt x="1616" y="0"/>
                    </a:lnTo>
                    <a:lnTo>
                      <a:pt x="1613" y="4"/>
                    </a:lnTo>
                    <a:lnTo>
                      <a:pt x="1613" y="12"/>
                    </a:lnTo>
                    <a:lnTo>
                      <a:pt x="1616" y="16"/>
                    </a:lnTo>
                    <a:lnTo>
                      <a:pt x="1733" y="16"/>
                    </a:lnTo>
                    <a:lnTo>
                      <a:pt x="1736" y="12"/>
                    </a:lnTo>
                    <a:lnTo>
                      <a:pt x="1736" y="4"/>
                    </a:lnTo>
                    <a:lnTo>
                      <a:pt x="17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2" name="Freeform 152"/>
              <p:cNvSpPr>
                <a:spLocks/>
              </p:cNvSpPr>
              <p:nvPr/>
            </p:nvSpPr>
            <p:spPr bwMode="auto">
              <a:xfrm>
                <a:off x="475" y="2179"/>
                <a:ext cx="9437" cy="2665"/>
              </a:xfrm>
              <a:custGeom>
                <a:avLst/>
                <a:gdLst>
                  <a:gd name="T0" fmla="+- 0 2023 475"/>
                  <a:gd name="T1" fmla="*/ T0 w 9437"/>
                  <a:gd name="T2" fmla="+- 0 2179 2179"/>
                  <a:gd name="T3" fmla="*/ 2179 h 2665"/>
                  <a:gd name="T4" fmla="+- 0 1907 475"/>
                  <a:gd name="T5" fmla="*/ T4 w 9437"/>
                  <a:gd name="T6" fmla="+- 0 2179 2179"/>
                  <a:gd name="T7" fmla="*/ 2179 h 2665"/>
                  <a:gd name="T8" fmla="+- 0 1903 475"/>
                  <a:gd name="T9" fmla="*/ T8 w 9437"/>
                  <a:gd name="T10" fmla="+- 0 2183 2179"/>
                  <a:gd name="T11" fmla="*/ 2183 h 2665"/>
                  <a:gd name="T12" fmla="+- 0 1903 475"/>
                  <a:gd name="T13" fmla="*/ T12 w 9437"/>
                  <a:gd name="T14" fmla="+- 0 2191 2179"/>
                  <a:gd name="T15" fmla="*/ 2191 h 2665"/>
                  <a:gd name="T16" fmla="+- 0 1907 475"/>
                  <a:gd name="T17" fmla="*/ T16 w 9437"/>
                  <a:gd name="T18" fmla="+- 0 2195 2179"/>
                  <a:gd name="T19" fmla="*/ 2195 h 2665"/>
                  <a:gd name="T20" fmla="+- 0 2023 475"/>
                  <a:gd name="T21" fmla="*/ T20 w 9437"/>
                  <a:gd name="T22" fmla="+- 0 2195 2179"/>
                  <a:gd name="T23" fmla="*/ 2195 h 2665"/>
                  <a:gd name="T24" fmla="+- 0 2026 475"/>
                  <a:gd name="T25" fmla="*/ T24 w 9437"/>
                  <a:gd name="T26" fmla="+- 0 2191 2179"/>
                  <a:gd name="T27" fmla="*/ 2191 h 2665"/>
                  <a:gd name="T28" fmla="+- 0 2026 475"/>
                  <a:gd name="T29" fmla="*/ T28 w 9437"/>
                  <a:gd name="T30" fmla="+- 0 2183 2179"/>
                  <a:gd name="T31" fmla="*/ 2183 h 2665"/>
                  <a:gd name="T32" fmla="+- 0 202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548" y="0"/>
                    </a:moveTo>
                    <a:lnTo>
                      <a:pt x="1432" y="0"/>
                    </a:lnTo>
                    <a:lnTo>
                      <a:pt x="1428" y="4"/>
                    </a:lnTo>
                    <a:lnTo>
                      <a:pt x="1428" y="12"/>
                    </a:lnTo>
                    <a:lnTo>
                      <a:pt x="1432" y="16"/>
                    </a:lnTo>
                    <a:lnTo>
                      <a:pt x="1548" y="16"/>
                    </a:lnTo>
                    <a:lnTo>
                      <a:pt x="1551" y="12"/>
                    </a:lnTo>
                    <a:lnTo>
                      <a:pt x="1551" y="4"/>
                    </a:lnTo>
                    <a:lnTo>
                      <a:pt x="15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3" name="Freeform 151"/>
              <p:cNvSpPr>
                <a:spLocks/>
              </p:cNvSpPr>
              <p:nvPr/>
            </p:nvSpPr>
            <p:spPr bwMode="auto">
              <a:xfrm>
                <a:off x="475" y="2179"/>
                <a:ext cx="9437" cy="2665"/>
              </a:xfrm>
              <a:custGeom>
                <a:avLst/>
                <a:gdLst>
                  <a:gd name="T0" fmla="+- 0 1838 475"/>
                  <a:gd name="T1" fmla="*/ T0 w 9437"/>
                  <a:gd name="T2" fmla="+- 0 2179 2179"/>
                  <a:gd name="T3" fmla="*/ 2179 h 2665"/>
                  <a:gd name="T4" fmla="+- 0 1722 475"/>
                  <a:gd name="T5" fmla="*/ T4 w 9437"/>
                  <a:gd name="T6" fmla="+- 0 2179 2179"/>
                  <a:gd name="T7" fmla="*/ 2179 h 2665"/>
                  <a:gd name="T8" fmla="+- 0 1718 475"/>
                  <a:gd name="T9" fmla="*/ T8 w 9437"/>
                  <a:gd name="T10" fmla="+- 0 2183 2179"/>
                  <a:gd name="T11" fmla="*/ 2183 h 2665"/>
                  <a:gd name="T12" fmla="+- 0 1718 475"/>
                  <a:gd name="T13" fmla="*/ T12 w 9437"/>
                  <a:gd name="T14" fmla="+- 0 2191 2179"/>
                  <a:gd name="T15" fmla="*/ 2191 h 2665"/>
                  <a:gd name="T16" fmla="+- 0 1722 475"/>
                  <a:gd name="T17" fmla="*/ T16 w 9437"/>
                  <a:gd name="T18" fmla="+- 0 2195 2179"/>
                  <a:gd name="T19" fmla="*/ 2195 h 2665"/>
                  <a:gd name="T20" fmla="+- 0 1838 475"/>
                  <a:gd name="T21" fmla="*/ T20 w 9437"/>
                  <a:gd name="T22" fmla="+- 0 2195 2179"/>
                  <a:gd name="T23" fmla="*/ 2195 h 2665"/>
                  <a:gd name="T24" fmla="+- 0 1842 475"/>
                  <a:gd name="T25" fmla="*/ T24 w 9437"/>
                  <a:gd name="T26" fmla="+- 0 2191 2179"/>
                  <a:gd name="T27" fmla="*/ 2191 h 2665"/>
                  <a:gd name="T28" fmla="+- 0 1842 475"/>
                  <a:gd name="T29" fmla="*/ T28 w 9437"/>
                  <a:gd name="T30" fmla="+- 0 2183 2179"/>
                  <a:gd name="T31" fmla="*/ 2183 h 2665"/>
                  <a:gd name="T32" fmla="+- 0 183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363" y="0"/>
                    </a:moveTo>
                    <a:lnTo>
                      <a:pt x="1247" y="0"/>
                    </a:lnTo>
                    <a:lnTo>
                      <a:pt x="1243" y="4"/>
                    </a:lnTo>
                    <a:lnTo>
                      <a:pt x="1243" y="12"/>
                    </a:lnTo>
                    <a:lnTo>
                      <a:pt x="1247" y="16"/>
                    </a:lnTo>
                    <a:lnTo>
                      <a:pt x="1363" y="16"/>
                    </a:lnTo>
                    <a:lnTo>
                      <a:pt x="1367" y="12"/>
                    </a:lnTo>
                    <a:lnTo>
                      <a:pt x="1367" y="4"/>
                    </a:lnTo>
                    <a:lnTo>
                      <a:pt x="136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4" name="Freeform 150"/>
              <p:cNvSpPr>
                <a:spLocks/>
              </p:cNvSpPr>
              <p:nvPr/>
            </p:nvSpPr>
            <p:spPr bwMode="auto">
              <a:xfrm>
                <a:off x="475" y="2179"/>
                <a:ext cx="9437" cy="2665"/>
              </a:xfrm>
              <a:custGeom>
                <a:avLst/>
                <a:gdLst>
                  <a:gd name="T0" fmla="+- 0 1653 475"/>
                  <a:gd name="T1" fmla="*/ T0 w 9437"/>
                  <a:gd name="T2" fmla="+- 0 2179 2179"/>
                  <a:gd name="T3" fmla="*/ 2179 h 2665"/>
                  <a:gd name="T4" fmla="+- 0 1537 475"/>
                  <a:gd name="T5" fmla="*/ T4 w 9437"/>
                  <a:gd name="T6" fmla="+- 0 2179 2179"/>
                  <a:gd name="T7" fmla="*/ 2179 h 2665"/>
                  <a:gd name="T8" fmla="+- 0 1534 475"/>
                  <a:gd name="T9" fmla="*/ T8 w 9437"/>
                  <a:gd name="T10" fmla="+- 0 2183 2179"/>
                  <a:gd name="T11" fmla="*/ 2183 h 2665"/>
                  <a:gd name="T12" fmla="+- 0 1534 475"/>
                  <a:gd name="T13" fmla="*/ T12 w 9437"/>
                  <a:gd name="T14" fmla="+- 0 2191 2179"/>
                  <a:gd name="T15" fmla="*/ 2191 h 2665"/>
                  <a:gd name="T16" fmla="+- 0 1537 475"/>
                  <a:gd name="T17" fmla="*/ T16 w 9437"/>
                  <a:gd name="T18" fmla="+- 0 2195 2179"/>
                  <a:gd name="T19" fmla="*/ 2195 h 2665"/>
                  <a:gd name="T20" fmla="+- 0 1653 475"/>
                  <a:gd name="T21" fmla="*/ T20 w 9437"/>
                  <a:gd name="T22" fmla="+- 0 2195 2179"/>
                  <a:gd name="T23" fmla="*/ 2195 h 2665"/>
                  <a:gd name="T24" fmla="+- 0 1657 475"/>
                  <a:gd name="T25" fmla="*/ T24 w 9437"/>
                  <a:gd name="T26" fmla="+- 0 2191 2179"/>
                  <a:gd name="T27" fmla="*/ 2191 h 2665"/>
                  <a:gd name="T28" fmla="+- 0 1657 475"/>
                  <a:gd name="T29" fmla="*/ T28 w 9437"/>
                  <a:gd name="T30" fmla="+- 0 2183 2179"/>
                  <a:gd name="T31" fmla="*/ 2183 h 2665"/>
                  <a:gd name="T32" fmla="+- 0 165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178" y="0"/>
                    </a:moveTo>
                    <a:lnTo>
                      <a:pt x="1062" y="0"/>
                    </a:lnTo>
                    <a:lnTo>
                      <a:pt x="1059" y="4"/>
                    </a:lnTo>
                    <a:lnTo>
                      <a:pt x="1059" y="12"/>
                    </a:lnTo>
                    <a:lnTo>
                      <a:pt x="1062" y="16"/>
                    </a:lnTo>
                    <a:lnTo>
                      <a:pt x="1178" y="16"/>
                    </a:lnTo>
                    <a:lnTo>
                      <a:pt x="1182" y="12"/>
                    </a:lnTo>
                    <a:lnTo>
                      <a:pt x="1182" y="4"/>
                    </a:lnTo>
                    <a:lnTo>
                      <a:pt x="117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5" name="Freeform 149"/>
              <p:cNvSpPr>
                <a:spLocks/>
              </p:cNvSpPr>
              <p:nvPr/>
            </p:nvSpPr>
            <p:spPr bwMode="auto">
              <a:xfrm>
                <a:off x="475" y="2179"/>
                <a:ext cx="9437" cy="2665"/>
              </a:xfrm>
              <a:custGeom>
                <a:avLst/>
                <a:gdLst>
                  <a:gd name="T0" fmla="+- 0 1469 475"/>
                  <a:gd name="T1" fmla="*/ T0 w 9437"/>
                  <a:gd name="T2" fmla="+- 0 2179 2179"/>
                  <a:gd name="T3" fmla="*/ 2179 h 2665"/>
                  <a:gd name="T4" fmla="+- 0 1352 475"/>
                  <a:gd name="T5" fmla="*/ T4 w 9437"/>
                  <a:gd name="T6" fmla="+- 0 2179 2179"/>
                  <a:gd name="T7" fmla="*/ 2179 h 2665"/>
                  <a:gd name="T8" fmla="+- 0 1349 475"/>
                  <a:gd name="T9" fmla="*/ T8 w 9437"/>
                  <a:gd name="T10" fmla="+- 0 2183 2179"/>
                  <a:gd name="T11" fmla="*/ 2183 h 2665"/>
                  <a:gd name="T12" fmla="+- 0 1349 475"/>
                  <a:gd name="T13" fmla="*/ T12 w 9437"/>
                  <a:gd name="T14" fmla="+- 0 2191 2179"/>
                  <a:gd name="T15" fmla="*/ 2191 h 2665"/>
                  <a:gd name="T16" fmla="+- 0 1352 475"/>
                  <a:gd name="T17" fmla="*/ T16 w 9437"/>
                  <a:gd name="T18" fmla="+- 0 2195 2179"/>
                  <a:gd name="T19" fmla="*/ 2195 h 2665"/>
                  <a:gd name="T20" fmla="+- 0 1469 475"/>
                  <a:gd name="T21" fmla="*/ T20 w 9437"/>
                  <a:gd name="T22" fmla="+- 0 2195 2179"/>
                  <a:gd name="T23" fmla="*/ 2195 h 2665"/>
                  <a:gd name="T24" fmla="+- 0 1472 475"/>
                  <a:gd name="T25" fmla="*/ T24 w 9437"/>
                  <a:gd name="T26" fmla="+- 0 2191 2179"/>
                  <a:gd name="T27" fmla="*/ 2191 h 2665"/>
                  <a:gd name="T28" fmla="+- 0 1472 475"/>
                  <a:gd name="T29" fmla="*/ T28 w 9437"/>
                  <a:gd name="T30" fmla="+- 0 2183 2179"/>
                  <a:gd name="T31" fmla="*/ 2183 h 2665"/>
                  <a:gd name="T32" fmla="+- 0 146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94" y="0"/>
                    </a:moveTo>
                    <a:lnTo>
                      <a:pt x="877" y="0"/>
                    </a:lnTo>
                    <a:lnTo>
                      <a:pt x="874" y="4"/>
                    </a:lnTo>
                    <a:lnTo>
                      <a:pt x="874" y="12"/>
                    </a:lnTo>
                    <a:lnTo>
                      <a:pt x="877" y="16"/>
                    </a:lnTo>
                    <a:lnTo>
                      <a:pt x="994" y="16"/>
                    </a:lnTo>
                    <a:lnTo>
                      <a:pt x="997" y="12"/>
                    </a:lnTo>
                    <a:lnTo>
                      <a:pt x="997" y="4"/>
                    </a:lnTo>
                    <a:lnTo>
                      <a:pt x="99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6" name="Freeform 148"/>
              <p:cNvSpPr>
                <a:spLocks/>
              </p:cNvSpPr>
              <p:nvPr/>
            </p:nvSpPr>
            <p:spPr bwMode="auto">
              <a:xfrm>
                <a:off x="475" y="2179"/>
                <a:ext cx="9437" cy="2665"/>
              </a:xfrm>
              <a:custGeom>
                <a:avLst/>
                <a:gdLst>
                  <a:gd name="T0" fmla="+- 0 1284 475"/>
                  <a:gd name="T1" fmla="*/ T0 w 9437"/>
                  <a:gd name="T2" fmla="+- 0 2179 2179"/>
                  <a:gd name="T3" fmla="*/ 2179 h 2665"/>
                  <a:gd name="T4" fmla="+- 0 1168 475"/>
                  <a:gd name="T5" fmla="*/ T4 w 9437"/>
                  <a:gd name="T6" fmla="+- 0 2179 2179"/>
                  <a:gd name="T7" fmla="*/ 2179 h 2665"/>
                  <a:gd name="T8" fmla="+- 0 1164 475"/>
                  <a:gd name="T9" fmla="*/ T8 w 9437"/>
                  <a:gd name="T10" fmla="+- 0 2183 2179"/>
                  <a:gd name="T11" fmla="*/ 2183 h 2665"/>
                  <a:gd name="T12" fmla="+- 0 1164 475"/>
                  <a:gd name="T13" fmla="*/ T12 w 9437"/>
                  <a:gd name="T14" fmla="+- 0 2191 2179"/>
                  <a:gd name="T15" fmla="*/ 2191 h 2665"/>
                  <a:gd name="T16" fmla="+- 0 1168 475"/>
                  <a:gd name="T17" fmla="*/ T16 w 9437"/>
                  <a:gd name="T18" fmla="+- 0 2195 2179"/>
                  <a:gd name="T19" fmla="*/ 2195 h 2665"/>
                  <a:gd name="T20" fmla="+- 0 1284 475"/>
                  <a:gd name="T21" fmla="*/ T20 w 9437"/>
                  <a:gd name="T22" fmla="+- 0 2195 2179"/>
                  <a:gd name="T23" fmla="*/ 2195 h 2665"/>
                  <a:gd name="T24" fmla="+- 0 1287 475"/>
                  <a:gd name="T25" fmla="*/ T24 w 9437"/>
                  <a:gd name="T26" fmla="+- 0 2191 2179"/>
                  <a:gd name="T27" fmla="*/ 2191 h 2665"/>
                  <a:gd name="T28" fmla="+- 0 1287 475"/>
                  <a:gd name="T29" fmla="*/ T28 w 9437"/>
                  <a:gd name="T30" fmla="+- 0 2183 2179"/>
                  <a:gd name="T31" fmla="*/ 2183 h 2665"/>
                  <a:gd name="T32" fmla="+- 0 128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09" y="0"/>
                    </a:moveTo>
                    <a:lnTo>
                      <a:pt x="693" y="0"/>
                    </a:lnTo>
                    <a:lnTo>
                      <a:pt x="689" y="4"/>
                    </a:lnTo>
                    <a:lnTo>
                      <a:pt x="689" y="12"/>
                    </a:lnTo>
                    <a:lnTo>
                      <a:pt x="693" y="16"/>
                    </a:lnTo>
                    <a:lnTo>
                      <a:pt x="809" y="16"/>
                    </a:lnTo>
                    <a:lnTo>
                      <a:pt x="812" y="12"/>
                    </a:lnTo>
                    <a:lnTo>
                      <a:pt x="812" y="4"/>
                    </a:lnTo>
                    <a:lnTo>
                      <a:pt x="80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7" name="Freeform 147"/>
              <p:cNvSpPr>
                <a:spLocks/>
              </p:cNvSpPr>
              <p:nvPr/>
            </p:nvSpPr>
            <p:spPr bwMode="auto">
              <a:xfrm>
                <a:off x="475" y="2179"/>
                <a:ext cx="9437" cy="2665"/>
              </a:xfrm>
              <a:custGeom>
                <a:avLst/>
                <a:gdLst>
                  <a:gd name="T0" fmla="+- 0 1099 475"/>
                  <a:gd name="T1" fmla="*/ T0 w 9437"/>
                  <a:gd name="T2" fmla="+- 0 2179 2179"/>
                  <a:gd name="T3" fmla="*/ 2179 h 2665"/>
                  <a:gd name="T4" fmla="+- 0 983 475"/>
                  <a:gd name="T5" fmla="*/ T4 w 9437"/>
                  <a:gd name="T6" fmla="+- 0 2179 2179"/>
                  <a:gd name="T7" fmla="*/ 2179 h 2665"/>
                  <a:gd name="T8" fmla="+- 0 979 475"/>
                  <a:gd name="T9" fmla="*/ T8 w 9437"/>
                  <a:gd name="T10" fmla="+- 0 2183 2179"/>
                  <a:gd name="T11" fmla="*/ 2183 h 2665"/>
                  <a:gd name="T12" fmla="+- 0 979 475"/>
                  <a:gd name="T13" fmla="*/ T12 w 9437"/>
                  <a:gd name="T14" fmla="+- 0 2191 2179"/>
                  <a:gd name="T15" fmla="*/ 2191 h 2665"/>
                  <a:gd name="T16" fmla="+- 0 983 475"/>
                  <a:gd name="T17" fmla="*/ T16 w 9437"/>
                  <a:gd name="T18" fmla="+- 0 2195 2179"/>
                  <a:gd name="T19" fmla="*/ 2195 h 2665"/>
                  <a:gd name="T20" fmla="+- 0 1099 475"/>
                  <a:gd name="T21" fmla="*/ T20 w 9437"/>
                  <a:gd name="T22" fmla="+- 0 2195 2179"/>
                  <a:gd name="T23" fmla="*/ 2195 h 2665"/>
                  <a:gd name="T24" fmla="+- 0 1103 475"/>
                  <a:gd name="T25" fmla="*/ T24 w 9437"/>
                  <a:gd name="T26" fmla="+- 0 2191 2179"/>
                  <a:gd name="T27" fmla="*/ 2191 h 2665"/>
                  <a:gd name="T28" fmla="+- 0 1103 475"/>
                  <a:gd name="T29" fmla="*/ T28 w 9437"/>
                  <a:gd name="T30" fmla="+- 0 2183 2179"/>
                  <a:gd name="T31" fmla="*/ 2183 h 2665"/>
                  <a:gd name="T32" fmla="+- 0 109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24" y="0"/>
                    </a:moveTo>
                    <a:lnTo>
                      <a:pt x="508" y="0"/>
                    </a:lnTo>
                    <a:lnTo>
                      <a:pt x="504" y="4"/>
                    </a:lnTo>
                    <a:lnTo>
                      <a:pt x="504" y="12"/>
                    </a:lnTo>
                    <a:lnTo>
                      <a:pt x="508" y="16"/>
                    </a:lnTo>
                    <a:lnTo>
                      <a:pt x="624" y="16"/>
                    </a:lnTo>
                    <a:lnTo>
                      <a:pt x="628" y="12"/>
                    </a:lnTo>
                    <a:lnTo>
                      <a:pt x="628" y="4"/>
                    </a:lnTo>
                    <a:lnTo>
                      <a:pt x="6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8" name="Freeform 146"/>
              <p:cNvSpPr>
                <a:spLocks/>
              </p:cNvSpPr>
              <p:nvPr/>
            </p:nvSpPr>
            <p:spPr bwMode="auto">
              <a:xfrm>
                <a:off x="475" y="2179"/>
                <a:ext cx="9437" cy="2665"/>
              </a:xfrm>
              <a:custGeom>
                <a:avLst/>
                <a:gdLst>
                  <a:gd name="T0" fmla="+- 0 914 475"/>
                  <a:gd name="T1" fmla="*/ T0 w 9437"/>
                  <a:gd name="T2" fmla="+- 0 2179 2179"/>
                  <a:gd name="T3" fmla="*/ 2179 h 2665"/>
                  <a:gd name="T4" fmla="+- 0 798 475"/>
                  <a:gd name="T5" fmla="*/ T4 w 9437"/>
                  <a:gd name="T6" fmla="+- 0 2179 2179"/>
                  <a:gd name="T7" fmla="*/ 2179 h 2665"/>
                  <a:gd name="T8" fmla="+- 0 795 475"/>
                  <a:gd name="T9" fmla="*/ T8 w 9437"/>
                  <a:gd name="T10" fmla="+- 0 2183 2179"/>
                  <a:gd name="T11" fmla="*/ 2183 h 2665"/>
                  <a:gd name="T12" fmla="+- 0 795 475"/>
                  <a:gd name="T13" fmla="*/ T12 w 9437"/>
                  <a:gd name="T14" fmla="+- 0 2191 2179"/>
                  <a:gd name="T15" fmla="*/ 2191 h 2665"/>
                  <a:gd name="T16" fmla="+- 0 798 475"/>
                  <a:gd name="T17" fmla="*/ T16 w 9437"/>
                  <a:gd name="T18" fmla="+- 0 2195 2179"/>
                  <a:gd name="T19" fmla="*/ 2195 h 2665"/>
                  <a:gd name="T20" fmla="+- 0 914 475"/>
                  <a:gd name="T21" fmla="*/ T20 w 9437"/>
                  <a:gd name="T22" fmla="+- 0 2195 2179"/>
                  <a:gd name="T23" fmla="*/ 2195 h 2665"/>
                  <a:gd name="T24" fmla="+- 0 918 475"/>
                  <a:gd name="T25" fmla="*/ T24 w 9437"/>
                  <a:gd name="T26" fmla="+- 0 2191 2179"/>
                  <a:gd name="T27" fmla="*/ 2191 h 2665"/>
                  <a:gd name="T28" fmla="+- 0 918 475"/>
                  <a:gd name="T29" fmla="*/ T28 w 9437"/>
                  <a:gd name="T30" fmla="+- 0 2183 2179"/>
                  <a:gd name="T31" fmla="*/ 2183 h 2665"/>
                  <a:gd name="T32" fmla="+- 0 91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39" y="0"/>
                    </a:moveTo>
                    <a:lnTo>
                      <a:pt x="323" y="0"/>
                    </a:lnTo>
                    <a:lnTo>
                      <a:pt x="320" y="4"/>
                    </a:lnTo>
                    <a:lnTo>
                      <a:pt x="320" y="12"/>
                    </a:lnTo>
                    <a:lnTo>
                      <a:pt x="323" y="16"/>
                    </a:lnTo>
                    <a:lnTo>
                      <a:pt x="439" y="16"/>
                    </a:lnTo>
                    <a:lnTo>
                      <a:pt x="443" y="12"/>
                    </a:lnTo>
                    <a:lnTo>
                      <a:pt x="443" y="4"/>
                    </a:lnTo>
                    <a:lnTo>
                      <a:pt x="4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9" name="Freeform 145"/>
              <p:cNvSpPr>
                <a:spLocks/>
              </p:cNvSpPr>
              <p:nvPr/>
            </p:nvSpPr>
            <p:spPr bwMode="auto">
              <a:xfrm>
                <a:off x="475" y="2179"/>
                <a:ext cx="9437" cy="2665"/>
              </a:xfrm>
              <a:custGeom>
                <a:avLst/>
                <a:gdLst>
                  <a:gd name="T0" fmla="+- 0 730 475"/>
                  <a:gd name="T1" fmla="*/ T0 w 9437"/>
                  <a:gd name="T2" fmla="+- 0 2179 2179"/>
                  <a:gd name="T3" fmla="*/ 2179 h 2665"/>
                  <a:gd name="T4" fmla="+- 0 613 475"/>
                  <a:gd name="T5" fmla="*/ T4 w 9437"/>
                  <a:gd name="T6" fmla="+- 0 2179 2179"/>
                  <a:gd name="T7" fmla="*/ 2179 h 2665"/>
                  <a:gd name="T8" fmla="+- 0 610 475"/>
                  <a:gd name="T9" fmla="*/ T8 w 9437"/>
                  <a:gd name="T10" fmla="+- 0 2183 2179"/>
                  <a:gd name="T11" fmla="*/ 2183 h 2665"/>
                  <a:gd name="T12" fmla="+- 0 610 475"/>
                  <a:gd name="T13" fmla="*/ T12 w 9437"/>
                  <a:gd name="T14" fmla="+- 0 2191 2179"/>
                  <a:gd name="T15" fmla="*/ 2191 h 2665"/>
                  <a:gd name="T16" fmla="+- 0 613 475"/>
                  <a:gd name="T17" fmla="*/ T16 w 9437"/>
                  <a:gd name="T18" fmla="+- 0 2195 2179"/>
                  <a:gd name="T19" fmla="*/ 2195 h 2665"/>
                  <a:gd name="T20" fmla="+- 0 730 475"/>
                  <a:gd name="T21" fmla="*/ T20 w 9437"/>
                  <a:gd name="T22" fmla="+- 0 2195 2179"/>
                  <a:gd name="T23" fmla="*/ 2195 h 2665"/>
                  <a:gd name="T24" fmla="+- 0 733 475"/>
                  <a:gd name="T25" fmla="*/ T24 w 9437"/>
                  <a:gd name="T26" fmla="+- 0 2191 2179"/>
                  <a:gd name="T27" fmla="*/ 2191 h 2665"/>
                  <a:gd name="T28" fmla="+- 0 733 475"/>
                  <a:gd name="T29" fmla="*/ T28 w 9437"/>
                  <a:gd name="T30" fmla="+- 0 2183 2179"/>
                  <a:gd name="T31" fmla="*/ 2183 h 2665"/>
                  <a:gd name="T32" fmla="+- 0 73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55" y="0"/>
                    </a:moveTo>
                    <a:lnTo>
                      <a:pt x="138" y="0"/>
                    </a:lnTo>
                    <a:lnTo>
                      <a:pt x="135" y="4"/>
                    </a:lnTo>
                    <a:lnTo>
                      <a:pt x="135" y="12"/>
                    </a:lnTo>
                    <a:lnTo>
                      <a:pt x="138" y="16"/>
                    </a:lnTo>
                    <a:lnTo>
                      <a:pt x="255" y="16"/>
                    </a:lnTo>
                    <a:lnTo>
                      <a:pt x="258" y="12"/>
                    </a:lnTo>
                    <a:lnTo>
                      <a:pt x="258" y="4"/>
                    </a:lnTo>
                    <a:lnTo>
                      <a:pt x="2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0" name="Freeform 144"/>
              <p:cNvSpPr>
                <a:spLocks/>
              </p:cNvSpPr>
              <p:nvPr/>
            </p:nvSpPr>
            <p:spPr bwMode="auto">
              <a:xfrm>
                <a:off x="475" y="2179"/>
                <a:ext cx="9437" cy="2665"/>
              </a:xfrm>
              <a:custGeom>
                <a:avLst/>
                <a:gdLst>
                  <a:gd name="T0" fmla="+- 0 545 475"/>
                  <a:gd name="T1" fmla="*/ T0 w 9437"/>
                  <a:gd name="T2" fmla="+- 0 2179 2179"/>
                  <a:gd name="T3" fmla="*/ 2179 h 2665"/>
                  <a:gd name="T4" fmla="+- 0 480 475"/>
                  <a:gd name="T5" fmla="*/ T4 w 9437"/>
                  <a:gd name="T6" fmla="+- 0 2179 2179"/>
                  <a:gd name="T7" fmla="*/ 2179 h 2665"/>
                  <a:gd name="T8" fmla="+- 0 479 475"/>
                  <a:gd name="T9" fmla="*/ T8 w 9437"/>
                  <a:gd name="T10" fmla="+- 0 2180 2179"/>
                  <a:gd name="T11" fmla="*/ 2180 h 2665"/>
                  <a:gd name="T12" fmla="+- 0 476 475"/>
                  <a:gd name="T13" fmla="*/ T12 w 9437"/>
                  <a:gd name="T14" fmla="+- 0 2183 2179"/>
                  <a:gd name="T15" fmla="*/ 2183 h 2665"/>
                  <a:gd name="T16" fmla="+- 0 475 475"/>
                  <a:gd name="T17" fmla="*/ T16 w 9437"/>
                  <a:gd name="T18" fmla="+- 0 2185 2179"/>
                  <a:gd name="T19" fmla="*/ 2185 h 2665"/>
                  <a:gd name="T20" fmla="+- 0 475 475"/>
                  <a:gd name="T21" fmla="*/ T20 w 9437"/>
                  <a:gd name="T22" fmla="+- 0 2241 2179"/>
                  <a:gd name="T23" fmla="*/ 2241 h 2665"/>
                  <a:gd name="T24" fmla="+- 0 478 475"/>
                  <a:gd name="T25" fmla="*/ T24 w 9437"/>
                  <a:gd name="T26" fmla="+- 0 2244 2179"/>
                  <a:gd name="T27" fmla="*/ 2244 h 2665"/>
                  <a:gd name="T28" fmla="+- 0 487 475"/>
                  <a:gd name="T29" fmla="*/ T28 w 9437"/>
                  <a:gd name="T30" fmla="+- 0 2244 2179"/>
                  <a:gd name="T31" fmla="*/ 2244 h 2665"/>
                  <a:gd name="T32" fmla="+- 0 490 475"/>
                  <a:gd name="T33" fmla="*/ T32 w 9437"/>
                  <a:gd name="T34" fmla="+- 0 2241 2179"/>
                  <a:gd name="T35" fmla="*/ 2241 h 2665"/>
                  <a:gd name="T36" fmla="+- 0 490 475"/>
                  <a:gd name="T37" fmla="*/ T36 w 9437"/>
                  <a:gd name="T38" fmla="+- 0 2195 2179"/>
                  <a:gd name="T39" fmla="*/ 2195 h 2665"/>
                  <a:gd name="T40" fmla="+- 0 545 475"/>
                  <a:gd name="T41" fmla="*/ T40 w 9437"/>
                  <a:gd name="T42" fmla="+- 0 2195 2179"/>
                  <a:gd name="T43" fmla="*/ 2195 h 2665"/>
                  <a:gd name="T44" fmla="+- 0 548 475"/>
                  <a:gd name="T45" fmla="*/ T44 w 9437"/>
                  <a:gd name="T46" fmla="+- 0 2191 2179"/>
                  <a:gd name="T47" fmla="*/ 2191 h 2665"/>
                  <a:gd name="T48" fmla="+- 0 548 475"/>
                  <a:gd name="T49" fmla="*/ T48 w 9437"/>
                  <a:gd name="T50" fmla="+- 0 2183 2179"/>
                  <a:gd name="T51" fmla="*/ 2183 h 2665"/>
                  <a:gd name="T52" fmla="+- 0 545 475"/>
                  <a:gd name="T53" fmla="*/ T52 w 9437"/>
                  <a:gd name="T54" fmla="+- 0 2179 2179"/>
                  <a:gd name="T5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9437" h="2665">
                    <a:moveTo>
                      <a:pt x="70" y="0"/>
                    </a:moveTo>
                    <a:lnTo>
                      <a:pt x="5" y="0"/>
                    </a:lnTo>
                    <a:lnTo>
                      <a:pt x="4" y="1"/>
                    </a:lnTo>
                    <a:lnTo>
                      <a:pt x="1" y="4"/>
                    </a:lnTo>
                    <a:lnTo>
                      <a:pt x="0" y="6"/>
                    </a:lnTo>
                    <a:lnTo>
                      <a:pt x="0" y="62"/>
                    </a:lnTo>
                    <a:lnTo>
                      <a:pt x="3" y="65"/>
                    </a:lnTo>
                    <a:lnTo>
                      <a:pt x="12" y="65"/>
                    </a:lnTo>
                    <a:lnTo>
                      <a:pt x="15" y="62"/>
                    </a:lnTo>
                    <a:lnTo>
                      <a:pt x="15" y="16"/>
                    </a:lnTo>
                    <a:lnTo>
                      <a:pt x="70" y="16"/>
                    </a:lnTo>
                    <a:lnTo>
                      <a:pt x="73" y="12"/>
                    </a:lnTo>
                    <a:lnTo>
                      <a:pt x="73" y="4"/>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1" name="Freeform 143"/>
              <p:cNvSpPr>
                <a:spLocks/>
              </p:cNvSpPr>
              <p:nvPr/>
            </p:nvSpPr>
            <p:spPr bwMode="auto">
              <a:xfrm>
                <a:off x="475" y="2179"/>
                <a:ext cx="9437" cy="2665"/>
              </a:xfrm>
              <a:custGeom>
                <a:avLst/>
                <a:gdLst>
                  <a:gd name="T0" fmla="+- 0 487 475"/>
                  <a:gd name="T1" fmla="*/ T0 w 9437"/>
                  <a:gd name="T2" fmla="+- 0 2306 2179"/>
                  <a:gd name="T3" fmla="*/ 2306 h 2665"/>
                  <a:gd name="T4" fmla="+- 0 478 475"/>
                  <a:gd name="T5" fmla="*/ T4 w 9437"/>
                  <a:gd name="T6" fmla="+- 0 2306 2179"/>
                  <a:gd name="T7" fmla="*/ 2306 h 2665"/>
                  <a:gd name="T8" fmla="+- 0 475 475"/>
                  <a:gd name="T9" fmla="*/ T8 w 9437"/>
                  <a:gd name="T10" fmla="+- 0 2309 2179"/>
                  <a:gd name="T11" fmla="*/ 2309 h 2665"/>
                  <a:gd name="T12" fmla="+- 0 475 475"/>
                  <a:gd name="T13" fmla="*/ T12 w 9437"/>
                  <a:gd name="T14" fmla="+- 0 2426 2179"/>
                  <a:gd name="T15" fmla="*/ 2426 h 2665"/>
                  <a:gd name="T16" fmla="+- 0 478 475"/>
                  <a:gd name="T17" fmla="*/ T16 w 9437"/>
                  <a:gd name="T18" fmla="+- 0 2429 2179"/>
                  <a:gd name="T19" fmla="*/ 2429 h 2665"/>
                  <a:gd name="T20" fmla="+- 0 487 475"/>
                  <a:gd name="T21" fmla="*/ T20 w 9437"/>
                  <a:gd name="T22" fmla="+- 0 2429 2179"/>
                  <a:gd name="T23" fmla="*/ 2429 h 2665"/>
                  <a:gd name="T24" fmla="+- 0 490 475"/>
                  <a:gd name="T25" fmla="*/ T24 w 9437"/>
                  <a:gd name="T26" fmla="+- 0 2426 2179"/>
                  <a:gd name="T27" fmla="*/ 2426 h 2665"/>
                  <a:gd name="T28" fmla="+- 0 490 475"/>
                  <a:gd name="T29" fmla="*/ T28 w 9437"/>
                  <a:gd name="T30" fmla="+- 0 2309 2179"/>
                  <a:gd name="T31" fmla="*/ 2309 h 2665"/>
                  <a:gd name="T32" fmla="+- 0 487 475"/>
                  <a:gd name="T33" fmla="*/ T32 w 9437"/>
                  <a:gd name="T34" fmla="+- 0 2306 2179"/>
                  <a:gd name="T35" fmla="*/ 2306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27"/>
                    </a:moveTo>
                    <a:lnTo>
                      <a:pt x="3" y="127"/>
                    </a:lnTo>
                    <a:lnTo>
                      <a:pt x="0" y="130"/>
                    </a:lnTo>
                    <a:lnTo>
                      <a:pt x="0" y="247"/>
                    </a:lnTo>
                    <a:lnTo>
                      <a:pt x="3" y="250"/>
                    </a:lnTo>
                    <a:lnTo>
                      <a:pt x="12" y="250"/>
                    </a:lnTo>
                    <a:lnTo>
                      <a:pt x="15" y="247"/>
                    </a:lnTo>
                    <a:lnTo>
                      <a:pt x="15" y="130"/>
                    </a:lnTo>
                    <a:lnTo>
                      <a:pt x="12"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2" name="Freeform 142"/>
              <p:cNvSpPr>
                <a:spLocks/>
              </p:cNvSpPr>
              <p:nvPr/>
            </p:nvSpPr>
            <p:spPr bwMode="auto">
              <a:xfrm>
                <a:off x="475" y="2179"/>
                <a:ext cx="9437" cy="2665"/>
              </a:xfrm>
              <a:custGeom>
                <a:avLst/>
                <a:gdLst>
                  <a:gd name="T0" fmla="+- 0 487 475"/>
                  <a:gd name="T1" fmla="*/ T0 w 9437"/>
                  <a:gd name="T2" fmla="+- 0 2491 2179"/>
                  <a:gd name="T3" fmla="*/ 2491 h 2665"/>
                  <a:gd name="T4" fmla="+- 0 478 475"/>
                  <a:gd name="T5" fmla="*/ T4 w 9437"/>
                  <a:gd name="T6" fmla="+- 0 2491 2179"/>
                  <a:gd name="T7" fmla="*/ 2491 h 2665"/>
                  <a:gd name="T8" fmla="+- 0 475 475"/>
                  <a:gd name="T9" fmla="*/ T8 w 9437"/>
                  <a:gd name="T10" fmla="+- 0 2494 2179"/>
                  <a:gd name="T11" fmla="*/ 2494 h 2665"/>
                  <a:gd name="T12" fmla="+- 0 475 475"/>
                  <a:gd name="T13" fmla="*/ T12 w 9437"/>
                  <a:gd name="T14" fmla="+- 0 2611 2179"/>
                  <a:gd name="T15" fmla="*/ 2611 h 2665"/>
                  <a:gd name="T16" fmla="+- 0 478 475"/>
                  <a:gd name="T17" fmla="*/ T16 w 9437"/>
                  <a:gd name="T18" fmla="+- 0 2614 2179"/>
                  <a:gd name="T19" fmla="*/ 2614 h 2665"/>
                  <a:gd name="T20" fmla="+- 0 487 475"/>
                  <a:gd name="T21" fmla="*/ T20 w 9437"/>
                  <a:gd name="T22" fmla="+- 0 2614 2179"/>
                  <a:gd name="T23" fmla="*/ 2614 h 2665"/>
                  <a:gd name="T24" fmla="+- 0 490 475"/>
                  <a:gd name="T25" fmla="*/ T24 w 9437"/>
                  <a:gd name="T26" fmla="+- 0 2611 2179"/>
                  <a:gd name="T27" fmla="*/ 2611 h 2665"/>
                  <a:gd name="T28" fmla="+- 0 490 475"/>
                  <a:gd name="T29" fmla="*/ T28 w 9437"/>
                  <a:gd name="T30" fmla="+- 0 2494 2179"/>
                  <a:gd name="T31" fmla="*/ 2494 h 2665"/>
                  <a:gd name="T32" fmla="+- 0 487 475"/>
                  <a:gd name="T33" fmla="*/ T32 w 9437"/>
                  <a:gd name="T34" fmla="+- 0 2491 2179"/>
                  <a:gd name="T35" fmla="*/ 2491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312"/>
                    </a:moveTo>
                    <a:lnTo>
                      <a:pt x="3" y="312"/>
                    </a:lnTo>
                    <a:lnTo>
                      <a:pt x="0" y="315"/>
                    </a:lnTo>
                    <a:lnTo>
                      <a:pt x="0" y="432"/>
                    </a:lnTo>
                    <a:lnTo>
                      <a:pt x="3" y="435"/>
                    </a:lnTo>
                    <a:lnTo>
                      <a:pt x="12" y="435"/>
                    </a:lnTo>
                    <a:lnTo>
                      <a:pt x="15" y="432"/>
                    </a:lnTo>
                    <a:lnTo>
                      <a:pt x="15" y="315"/>
                    </a:lnTo>
                    <a:lnTo>
                      <a:pt x="12" y="3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3" name="Freeform 141"/>
              <p:cNvSpPr>
                <a:spLocks/>
              </p:cNvSpPr>
              <p:nvPr/>
            </p:nvSpPr>
            <p:spPr bwMode="auto">
              <a:xfrm>
                <a:off x="475" y="2179"/>
                <a:ext cx="9437" cy="2665"/>
              </a:xfrm>
              <a:custGeom>
                <a:avLst/>
                <a:gdLst>
                  <a:gd name="T0" fmla="+- 0 487 475"/>
                  <a:gd name="T1" fmla="*/ T0 w 9437"/>
                  <a:gd name="T2" fmla="+- 0 2676 2179"/>
                  <a:gd name="T3" fmla="*/ 2676 h 2665"/>
                  <a:gd name="T4" fmla="+- 0 478 475"/>
                  <a:gd name="T5" fmla="*/ T4 w 9437"/>
                  <a:gd name="T6" fmla="+- 0 2676 2179"/>
                  <a:gd name="T7" fmla="*/ 2676 h 2665"/>
                  <a:gd name="T8" fmla="+- 0 475 475"/>
                  <a:gd name="T9" fmla="*/ T8 w 9437"/>
                  <a:gd name="T10" fmla="+- 0 2679 2179"/>
                  <a:gd name="T11" fmla="*/ 2679 h 2665"/>
                  <a:gd name="T12" fmla="+- 0 475 475"/>
                  <a:gd name="T13" fmla="*/ T12 w 9437"/>
                  <a:gd name="T14" fmla="+- 0 2795 2179"/>
                  <a:gd name="T15" fmla="*/ 2795 h 2665"/>
                  <a:gd name="T16" fmla="+- 0 478 475"/>
                  <a:gd name="T17" fmla="*/ T16 w 9437"/>
                  <a:gd name="T18" fmla="+- 0 2799 2179"/>
                  <a:gd name="T19" fmla="*/ 2799 h 2665"/>
                  <a:gd name="T20" fmla="+- 0 487 475"/>
                  <a:gd name="T21" fmla="*/ T20 w 9437"/>
                  <a:gd name="T22" fmla="+- 0 2799 2179"/>
                  <a:gd name="T23" fmla="*/ 2799 h 2665"/>
                  <a:gd name="T24" fmla="+- 0 490 475"/>
                  <a:gd name="T25" fmla="*/ T24 w 9437"/>
                  <a:gd name="T26" fmla="+- 0 2795 2179"/>
                  <a:gd name="T27" fmla="*/ 2795 h 2665"/>
                  <a:gd name="T28" fmla="+- 0 490 475"/>
                  <a:gd name="T29" fmla="*/ T28 w 9437"/>
                  <a:gd name="T30" fmla="+- 0 2679 2179"/>
                  <a:gd name="T31" fmla="*/ 2679 h 2665"/>
                  <a:gd name="T32" fmla="+- 0 487 475"/>
                  <a:gd name="T33" fmla="*/ T32 w 9437"/>
                  <a:gd name="T34" fmla="+- 0 2676 2179"/>
                  <a:gd name="T35" fmla="*/ 2676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497"/>
                    </a:moveTo>
                    <a:lnTo>
                      <a:pt x="3" y="497"/>
                    </a:lnTo>
                    <a:lnTo>
                      <a:pt x="0" y="500"/>
                    </a:lnTo>
                    <a:lnTo>
                      <a:pt x="0" y="616"/>
                    </a:lnTo>
                    <a:lnTo>
                      <a:pt x="3" y="620"/>
                    </a:lnTo>
                    <a:lnTo>
                      <a:pt x="12" y="620"/>
                    </a:lnTo>
                    <a:lnTo>
                      <a:pt x="15" y="616"/>
                    </a:lnTo>
                    <a:lnTo>
                      <a:pt x="15" y="500"/>
                    </a:lnTo>
                    <a:lnTo>
                      <a:pt x="12" y="4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4" name="Freeform 140"/>
              <p:cNvSpPr>
                <a:spLocks/>
              </p:cNvSpPr>
              <p:nvPr/>
            </p:nvSpPr>
            <p:spPr bwMode="auto">
              <a:xfrm>
                <a:off x="475" y="2179"/>
                <a:ext cx="9437" cy="2665"/>
              </a:xfrm>
              <a:custGeom>
                <a:avLst/>
                <a:gdLst>
                  <a:gd name="T0" fmla="+- 0 487 475"/>
                  <a:gd name="T1" fmla="*/ T0 w 9437"/>
                  <a:gd name="T2" fmla="+- 0 2860 2179"/>
                  <a:gd name="T3" fmla="*/ 2860 h 2665"/>
                  <a:gd name="T4" fmla="+- 0 478 475"/>
                  <a:gd name="T5" fmla="*/ T4 w 9437"/>
                  <a:gd name="T6" fmla="+- 0 2860 2179"/>
                  <a:gd name="T7" fmla="*/ 2860 h 2665"/>
                  <a:gd name="T8" fmla="+- 0 475 475"/>
                  <a:gd name="T9" fmla="*/ T8 w 9437"/>
                  <a:gd name="T10" fmla="+- 0 2864 2179"/>
                  <a:gd name="T11" fmla="*/ 2864 h 2665"/>
                  <a:gd name="T12" fmla="+- 0 475 475"/>
                  <a:gd name="T13" fmla="*/ T12 w 9437"/>
                  <a:gd name="T14" fmla="+- 0 2980 2179"/>
                  <a:gd name="T15" fmla="*/ 2980 h 2665"/>
                  <a:gd name="T16" fmla="+- 0 478 475"/>
                  <a:gd name="T17" fmla="*/ T16 w 9437"/>
                  <a:gd name="T18" fmla="+- 0 2984 2179"/>
                  <a:gd name="T19" fmla="*/ 2984 h 2665"/>
                  <a:gd name="T20" fmla="+- 0 487 475"/>
                  <a:gd name="T21" fmla="*/ T20 w 9437"/>
                  <a:gd name="T22" fmla="+- 0 2984 2179"/>
                  <a:gd name="T23" fmla="*/ 2984 h 2665"/>
                  <a:gd name="T24" fmla="+- 0 490 475"/>
                  <a:gd name="T25" fmla="*/ T24 w 9437"/>
                  <a:gd name="T26" fmla="+- 0 2980 2179"/>
                  <a:gd name="T27" fmla="*/ 2980 h 2665"/>
                  <a:gd name="T28" fmla="+- 0 490 475"/>
                  <a:gd name="T29" fmla="*/ T28 w 9437"/>
                  <a:gd name="T30" fmla="+- 0 2864 2179"/>
                  <a:gd name="T31" fmla="*/ 2864 h 2665"/>
                  <a:gd name="T32" fmla="+- 0 487 475"/>
                  <a:gd name="T33" fmla="*/ T32 w 9437"/>
                  <a:gd name="T34" fmla="+- 0 2860 2179"/>
                  <a:gd name="T35" fmla="*/ 2860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681"/>
                    </a:moveTo>
                    <a:lnTo>
                      <a:pt x="3" y="681"/>
                    </a:lnTo>
                    <a:lnTo>
                      <a:pt x="0" y="685"/>
                    </a:lnTo>
                    <a:lnTo>
                      <a:pt x="0" y="801"/>
                    </a:lnTo>
                    <a:lnTo>
                      <a:pt x="3" y="805"/>
                    </a:lnTo>
                    <a:lnTo>
                      <a:pt x="12" y="805"/>
                    </a:lnTo>
                    <a:lnTo>
                      <a:pt x="15" y="801"/>
                    </a:lnTo>
                    <a:lnTo>
                      <a:pt x="15" y="685"/>
                    </a:lnTo>
                    <a:lnTo>
                      <a:pt x="12" y="6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5" name="Freeform 139"/>
              <p:cNvSpPr>
                <a:spLocks/>
              </p:cNvSpPr>
              <p:nvPr/>
            </p:nvSpPr>
            <p:spPr bwMode="auto">
              <a:xfrm>
                <a:off x="475" y="2179"/>
                <a:ext cx="9437" cy="2665"/>
              </a:xfrm>
              <a:custGeom>
                <a:avLst/>
                <a:gdLst>
                  <a:gd name="T0" fmla="+- 0 487 475"/>
                  <a:gd name="T1" fmla="*/ T0 w 9437"/>
                  <a:gd name="T2" fmla="+- 0 3045 2179"/>
                  <a:gd name="T3" fmla="*/ 3045 h 2665"/>
                  <a:gd name="T4" fmla="+- 0 478 475"/>
                  <a:gd name="T5" fmla="*/ T4 w 9437"/>
                  <a:gd name="T6" fmla="+- 0 3045 2179"/>
                  <a:gd name="T7" fmla="*/ 3045 h 2665"/>
                  <a:gd name="T8" fmla="+- 0 475 475"/>
                  <a:gd name="T9" fmla="*/ T8 w 9437"/>
                  <a:gd name="T10" fmla="+- 0 3049 2179"/>
                  <a:gd name="T11" fmla="*/ 3049 h 2665"/>
                  <a:gd name="T12" fmla="+- 0 475 475"/>
                  <a:gd name="T13" fmla="*/ T12 w 9437"/>
                  <a:gd name="T14" fmla="+- 0 3165 2179"/>
                  <a:gd name="T15" fmla="*/ 3165 h 2665"/>
                  <a:gd name="T16" fmla="+- 0 478 475"/>
                  <a:gd name="T17" fmla="*/ T16 w 9437"/>
                  <a:gd name="T18" fmla="+- 0 3168 2179"/>
                  <a:gd name="T19" fmla="*/ 3168 h 2665"/>
                  <a:gd name="T20" fmla="+- 0 487 475"/>
                  <a:gd name="T21" fmla="*/ T20 w 9437"/>
                  <a:gd name="T22" fmla="+- 0 3168 2179"/>
                  <a:gd name="T23" fmla="*/ 3168 h 2665"/>
                  <a:gd name="T24" fmla="+- 0 490 475"/>
                  <a:gd name="T25" fmla="*/ T24 w 9437"/>
                  <a:gd name="T26" fmla="+- 0 3165 2179"/>
                  <a:gd name="T27" fmla="*/ 3165 h 2665"/>
                  <a:gd name="T28" fmla="+- 0 490 475"/>
                  <a:gd name="T29" fmla="*/ T28 w 9437"/>
                  <a:gd name="T30" fmla="+- 0 3049 2179"/>
                  <a:gd name="T31" fmla="*/ 3049 h 2665"/>
                  <a:gd name="T32" fmla="+- 0 487 475"/>
                  <a:gd name="T33" fmla="*/ T32 w 9437"/>
                  <a:gd name="T34" fmla="+- 0 3045 2179"/>
                  <a:gd name="T35" fmla="*/ 3045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866"/>
                    </a:moveTo>
                    <a:lnTo>
                      <a:pt x="3" y="866"/>
                    </a:lnTo>
                    <a:lnTo>
                      <a:pt x="0" y="870"/>
                    </a:lnTo>
                    <a:lnTo>
                      <a:pt x="0" y="986"/>
                    </a:lnTo>
                    <a:lnTo>
                      <a:pt x="3" y="989"/>
                    </a:lnTo>
                    <a:lnTo>
                      <a:pt x="12" y="989"/>
                    </a:lnTo>
                    <a:lnTo>
                      <a:pt x="15" y="986"/>
                    </a:lnTo>
                    <a:lnTo>
                      <a:pt x="15" y="870"/>
                    </a:lnTo>
                    <a:lnTo>
                      <a:pt x="12" y="8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6" name="Freeform 138"/>
              <p:cNvSpPr>
                <a:spLocks/>
              </p:cNvSpPr>
              <p:nvPr/>
            </p:nvSpPr>
            <p:spPr bwMode="auto">
              <a:xfrm>
                <a:off x="475" y="2179"/>
                <a:ext cx="9437" cy="2665"/>
              </a:xfrm>
              <a:custGeom>
                <a:avLst/>
                <a:gdLst>
                  <a:gd name="T0" fmla="+- 0 487 475"/>
                  <a:gd name="T1" fmla="*/ T0 w 9437"/>
                  <a:gd name="T2" fmla="+- 0 3230 2179"/>
                  <a:gd name="T3" fmla="*/ 3230 h 2665"/>
                  <a:gd name="T4" fmla="+- 0 478 475"/>
                  <a:gd name="T5" fmla="*/ T4 w 9437"/>
                  <a:gd name="T6" fmla="+- 0 3230 2179"/>
                  <a:gd name="T7" fmla="*/ 3230 h 2665"/>
                  <a:gd name="T8" fmla="+- 0 475 475"/>
                  <a:gd name="T9" fmla="*/ T8 w 9437"/>
                  <a:gd name="T10" fmla="+- 0 3233 2179"/>
                  <a:gd name="T11" fmla="*/ 3233 h 2665"/>
                  <a:gd name="T12" fmla="+- 0 475 475"/>
                  <a:gd name="T13" fmla="*/ T12 w 9437"/>
                  <a:gd name="T14" fmla="+- 0 3350 2179"/>
                  <a:gd name="T15" fmla="*/ 3350 h 2665"/>
                  <a:gd name="T16" fmla="+- 0 478 475"/>
                  <a:gd name="T17" fmla="*/ T16 w 9437"/>
                  <a:gd name="T18" fmla="+- 0 3353 2179"/>
                  <a:gd name="T19" fmla="*/ 3353 h 2665"/>
                  <a:gd name="T20" fmla="+- 0 487 475"/>
                  <a:gd name="T21" fmla="*/ T20 w 9437"/>
                  <a:gd name="T22" fmla="+- 0 3353 2179"/>
                  <a:gd name="T23" fmla="*/ 3353 h 2665"/>
                  <a:gd name="T24" fmla="+- 0 490 475"/>
                  <a:gd name="T25" fmla="*/ T24 w 9437"/>
                  <a:gd name="T26" fmla="+- 0 3350 2179"/>
                  <a:gd name="T27" fmla="*/ 3350 h 2665"/>
                  <a:gd name="T28" fmla="+- 0 490 475"/>
                  <a:gd name="T29" fmla="*/ T28 w 9437"/>
                  <a:gd name="T30" fmla="+- 0 3233 2179"/>
                  <a:gd name="T31" fmla="*/ 3233 h 2665"/>
                  <a:gd name="T32" fmla="+- 0 487 475"/>
                  <a:gd name="T33" fmla="*/ T32 w 9437"/>
                  <a:gd name="T34" fmla="+- 0 3230 2179"/>
                  <a:gd name="T35" fmla="*/ 3230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051"/>
                    </a:moveTo>
                    <a:lnTo>
                      <a:pt x="3" y="1051"/>
                    </a:lnTo>
                    <a:lnTo>
                      <a:pt x="0" y="1054"/>
                    </a:lnTo>
                    <a:lnTo>
                      <a:pt x="0" y="1171"/>
                    </a:lnTo>
                    <a:lnTo>
                      <a:pt x="3" y="1174"/>
                    </a:lnTo>
                    <a:lnTo>
                      <a:pt x="12" y="1174"/>
                    </a:lnTo>
                    <a:lnTo>
                      <a:pt x="15" y="1171"/>
                    </a:lnTo>
                    <a:lnTo>
                      <a:pt x="15" y="1054"/>
                    </a:lnTo>
                    <a:lnTo>
                      <a:pt x="12" y="10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7" name="Freeform 137"/>
              <p:cNvSpPr>
                <a:spLocks/>
              </p:cNvSpPr>
              <p:nvPr/>
            </p:nvSpPr>
            <p:spPr bwMode="auto">
              <a:xfrm>
                <a:off x="475" y="2179"/>
                <a:ext cx="9437" cy="2665"/>
              </a:xfrm>
              <a:custGeom>
                <a:avLst/>
                <a:gdLst>
                  <a:gd name="T0" fmla="+- 0 487 475"/>
                  <a:gd name="T1" fmla="*/ T0 w 9437"/>
                  <a:gd name="T2" fmla="+- 0 3415 2179"/>
                  <a:gd name="T3" fmla="*/ 3415 h 2665"/>
                  <a:gd name="T4" fmla="+- 0 478 475"/>
                  <a:gd name="T5" fmla="*/ T4 w 9437"/>
                  <a:gd name="T6" fmla="+- 0 3415 2179"/>
                  <a:gd name="T7" fmla="*/ 3415 h 2665"/>
                  <a:gd name="T8" fmla="+- 0 475 475"/>
                  <a:gd name="T9" fmla="*/ T8 w 9437"/>
                  <a:gd name="T10" fmla="+- 0 3418 2179"/>
                  <a:gd name="T11" fmla="*/ 3418 h 2665"/>
                  <a:gd name="T12" fmla="+- 0 475 475"/>
                  <a:gd name="T13" fmla="*/ T12 w 9437"/>
                  <a:gd name="T14" fmla="+- 0 3534 2179"/>
                  <a:gd name="T15" fmla="*/ 3534 h 2665"/>
                  <a:gd name="T16" fmla="+- 0 478 475"/>
                  <a:gd name="T17" fmla="*/ T16 w 9437"/>
                  <a:gd name="T18" fmla="+- 0 3538 2179"/>
                  <a:gd name="T19" fmla="*/ 3538 h 2665"/>
                  <a:gd name="T20" fmla="+- 0 487 475"/>
                  <a:gd name="T21" fmla="*/ T20 w 9437"/>
                  <a:gd name="T22" fmla="+- 0 3538 2179"/>
                  <a:gd name="T23" fmla="*/ 3538 h 2665"/>
                  <a:gd name="T24" fmla="+- 0 490 475"/>
                  <a:gd name="T25" fmla="*/ T24 w 9437"/>
                  <a:gd name="T26" fmla="+- 0 3534 2179"/>
                  <a:gd name="T27" fmla="*/ 3534 h 2665"/>
                  <a:gd name="T28" fmla="+- 0 490 475"/>
                  <a:gd name="T29" fmla="*/ T28 w 9437"/>
                  <a:gd name="T30" fmla="+- 0 3418 2179"/>
                  <a:gd name="T31" fmla="*/ 3418 h 2665"/>
                  <a:gd name="T32" fmla="+- 0 487 475"/>
                  <a:gd name="T33" fmla="*/ T32 w 9437"/>
                  <a:gd name="T34" fmla="+- 0 3415 2179"/>
                  <a:gd name="T35" fmla="*/ 3415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236"/>
                    </a:moveTo>
                    <a:lnTo>
                      <a:pt x="3" y="1236"/>
                    </a:lnTo>
                    <a:lnTo>
                      <a:pt x="0" y="1239"/>
                    </a:lnTo>
                    <a:lnTo>
                      <a:pt x="0" y="1355"/>
                    </a:lnTo>
                    <a:lnTo>
                      <a:pt x="3" y="1359"/>
                    </a:lnTo>
                    <a:lnTo>
                      <a:pt x="12" y="1359"/>
                    </a:lnTo>
                    <a:lnTo>
                      <a:pt x="15" y="1355"/>
                    </a:lnTo>
                    <a:lnTo>
                      <a:pt x="15" y="1239"/>
                    </a:lnTo>
                    <a:lnTo>
                      <a:pt x="12" y="12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8" name="Freeform 136"/>
              <p:cNvSpPr>
                <a:spLocks/>
              </p:cNvSpPr>
              <p:nvPr/>
            </p:nvSpPr>
            <p:spPr bwMode="auto">
              <a:xfrm>
                <a:off x="475" y="2179"/>
                <a:ext cx="9437" cy="2665"/>
              </a:xfrm>
              <a:custGeom>
                <a:avLst/>
                <a:gdLst>
                  <a:gd name="T0" fmla="+- 0 487 475"/>
                  <a:gd name="T1" fmla="*/ T0 w 9437"/>
                  <a:gd name="T2" fmla="+- 0 3599 2179"/>
                  <a:gd name="T3" fmla="*/ 3599 h 2665"/>
                  <a:gd name="T4" fmla="+- 0 478 475"/>
                  <a:gd name="T5" fmla="*/ T4 w 9437"/>
                  <a:gd name="T6" fmla="+- 0 3599 2179"/>
                  <a:gd name="T7" fmla="*/ 3599 h 2665"/>
                  <a:gd name="T8" fmla="+- 0 475 475"/>
                  <a:gd name="T9" fmla="*/ T8 w 9437"/>
                  <a:gd name="T10" fmla="+- 0 3603 2179"/>
                  <a:gd name="T11" fmla="*/ 3603 h 2665"/>
                  <a:gd name="T12" fmla="+- 0 475 475"/>
                  <a:gd name="T13" fmla="*/ T12 w 9437"/>
                  <a:gd name="T14" fmla="+- 0 3719 2179"/>
                  <a:gd name="T15" fmla="*/ 3719 h 2665"/>
                  <a:gd name="T16" fmla="+- 0 478 475"/>
                  <a:gd name="T17" fmla="*/ T16 w 9437"/>
                  <a:gd name="T18" fmla="+- 0 3723 2179"/>
                  <a:gd name="T19" fmla="*/ 3723 h 2665"/>
                  <a:gd name="T20" fmla="+- 0 487 475"/>
                  <a:gd name="T21" fmla="*/ T20 w 9437"/>
                  <a:gd name="T22" fmla="+- 0 3723 2179"/>
                  <a:gd name="T23" fmla="*/ 3723 h 2665"/>
                  <a:gd name="T24" fmla="+- 0 490 475"/>
                  <a:gd name="T25" fmla="*/ T24 w 9437"/>
                  <a:gd name="T26" fmla="+- 0 3719 2179"/>
                  <a:gd name="T27" fmla="*/ 3719 h 2665"/>
                  <a:gd name="T28" fmla="+- 0 490 475"/>
                  <a:gd name="T29" fmla="*/ T28 w 9437"/>
                  <a:gd name="T30" fmla="+- 0 3603 2179"/>
                  <a:gd name="T31" fmla="*/ 3603 h 2665"/>
                  <a:gd name="T32" fmla="+- 0 487 475"/>
                  <a:gd name="T33" fmla="*/ T32 w 9437"/>
                  <a:gd name="T34" fmla="+- 0 3599 2179"/>
                  <a:gd name="T35" fmla="*/ 359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420"/>
                    </a:moveTo>
                    <a:lnTo>
                      <a:pt x="3" y="1420"/>
                    </a:lnTo>
                    <a:lnTo>
                      <a:pt x="0" y="1424"/>
                    </a:lnTo>
                    <a:lnTo>
                      <a:pt x="0" y="1540"/>
                    </a:lnTo>
                    <a:lnTo>
                      <a:pt x="3" y="1544"/>
                    </a:lnTo>
                    <a:lnTo>
                      <a:pt x="12" y="1544"/>
                    </a:lnTo>
                    <a:lnTo>
                      <a:pt x="15" y="1540"/>
                    </a:lnTo>
                    <a:lnTo>
                      <a:pt x="15" y="1424"/>
                    </a:lnTo>
                    <a:lnTo>
                      <a:pt x="12" y="14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9" name="Freeform 135"/>
              <p:cNvSpPr>
                <a:spLocks/>
              </p:cNvSpPr>
              <p:nvPr/>
            </p:nvSpPr>
            <p:spPr bwMode="auto">
              <a:xfrm>
                <a:off x="475" y="2179"/>
                <a:ext cx="9437" cy="2665"/>
              </a:xfrm>
              <a:custGeom>
                <a:avLst/>
                <a:gdLst>
                  <a:gd name="T0" fmla="+- 0 487 475"/>
                  <a:gd name="T1" fmla="*/ T0 w 9437"/>
                  <a:gd name="T2" fmla="+- 0 3784 2179"/>
                  <a:gd name="T3" fmla="*/ 3784 h 2665"/>
                  <a:gd name="T4" fmla="+- 0 478 475"/>
                  <a:gd name="T5" fmla="*/ T4 w 9437"/>
                  <a:gd name="T6" fmla="+- 0 3784 2179"/>
                  <a:gd name="T7" fmla="*/ 3784 h 2665"/>
                  <a:gd name="T8" fmla="+- 0 475 475"/>
                  <a:gd name="T9" fmla="*/ T8 w 9437"/>
                  <a:gd name="T10" fmla="+- 0 3788 2179"/>
                  <a:gd name="T11" fmla="*/ 3788 h 2665"/>
                  <a:gd name="T12" fmla="+- 0 475 475"/>
                  <a:gd name="T13" fmla="*/ T12 w 9437"/>
                  <a:gd name="T14" fmla="+- 0 3904 2179"/>
                  <a:gd name="T15" fmla="*/ 3904 h 2665"/>
                  <a:gd name="T16" fmla="+- 0 478 475"/>
                  <a:gd name="T17" fmla="*/ T16 w 9437"/>
                  <a:gd name="T18" fmla="+- 0 3907 2179"/>
                  <a:gd name="T19" fmla="*/ 3907 h 2665"/>
                  <a:gd name="T20" fmla="+- 0 487 475"/>
                  <a:gd name="T21" fmla="*/ T20 w 9437"/>
                  <a:gd name="T22" fmla="+- 0 3907 2179"/>
                  <a:gd name="T23" fmla="*/ 3907 h 2665"/>
                  <a:gd name="T24" fmla="+- 0 490 475"/>
                  <a:gd name="T25" fmla="*/ T24 w 9437"/>
                  <a:gd name="T26" fmla="+- 0 3904 2179"/>
                  <a:gd name="T27" fmla="*/ 3904 h 2665"/>
                  <a:gd name="T28" fmla="+- 0 490 475"/>
                  <a:gd name="T29" fmla="*/ T28 w 9437"/>
                  <a:gd name="T30" fmla="+- 0 3788 2179"/>
                  <a:gd name="T31" fmla="*/ 3788 h 2665"/>
                  <a:gd name="T32" fmla="+- 0 487 475"/>
                  <a:gd name="T33" fmla="*/ T32 w 9437"/>
                  <a:gd name="T34" fmla="+- 0 3784 2179"/>
                  <a:gd name="T35" fmla="*/ 378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605"/>
                    </a:moveTo>
                    <a:lnTo>
                      <a:pt x="3" y="1605"/>
                    </a:lnTo>
                    <a:lnTo>
                      <a:pt x="0" y="1609"/>
                    </a:lnTo>
                    <a:lnTo>
                      <a:pt x="0" y="1725"/>
                    </a:lnTo>
                    <a:lnTo>
                      <a:pt x="3" y="1728"/>
                    </a:lnTo>
                    <a:lnTo>
                      <a:pt x="12" y="1728"/>
                    </a:lnTo>
                    <a:lnTo>
                      <a:pt x="15" y="1725"/>
                    </a:lnTo>
                    <a:lnTo>
                      <a:pt x="15" y="1609"/>
                    </a:lnTo>
                    <a:lnTo>
                      <a:pt x="12" y="16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0" name="Freeform 134"/>
              <p:cNvSpPr>
                <a:spLocks/>
              </p:cNvSpPr>
              <p:nvPr/>
            </p:nvSpPr>
            <p:spPr bwMode="auto">
              <a:xfrm>
                <a:off x="475" y="2179"/>
                <a:ext cx="9437" cy="2665"/>
              </a:xfrm>
              <a:custGeom>
                <a:avLst/>
                <a:gdLst>
                  <a:gd name="T0" fmla="+- 0 487 475"/>
                  <a:gd name="T1" fmla="*/ T0 w 9437"/>
                  <a:gd name="T2" fmla="+- 0 3969 2179"/>
                  <a:gd name="T3" fmla="*/ 3969 h 2665"/>
                  <a:gd name="T4" fmla="+- 0 478 475"/>
                  <a:gd name="T5" fmla="*/ T4 w 9437"/>
                  <a:gd name="T6" fmla="+- 0 3969 2179"/>
                  <a:gd name="T7" fmla="*/ 3969 h 2665"/>
                  <a:gd name="T8" fmla="+- 0 475 475"/>
                  <a:gd name="T9" fmla="*/ T8 w 9437"/>
                  <a:gd name="T10" fmla="+- 0 3972 2179"/>
                  <a:gd name="T11" fmla="*/ 3972 h 2665"/>
                  <a:gd name="T12" fmla="+- 0 475 475"/>
                  <a:gd name="T13" fmla="*/ T12 w 9437"/>
                  <a:gd name="T14" fmla="+- 0 4089 2179"/>
                  <a:gd name="T15" fmla="*/ 4089 h 2665"/>
                  <a:gd name="T16" fmla="+- 0 478 475"/>
                  <a:gd name="T17" fmla="*/ T16 w 9437"/>
                  <a:gd name="T18" fmla="+- 0 4092 2179"/>
                  <a:gd name="T19" fmla="*/ 4092 h 2665"/>
                  <a:gd name="T20" fmla="+- 0 487 475"/>
                  <a:gd name="T21" fmla="*/ T20 w 9437"/>
                  <a:gd name="T22" fmla="+- 0 4092 2179"/>
                  <a:gd name="T23" fmla="*/ 4092 h 2665"/>
                  <a:gd name="T24" fmla="+- 0 490 475"/>
                  <a:gd name="T25" fmla="*/ T24 w 9437"/>
                  <a:gd name="T26" fmla="+- 0 4089 2179"/>
                  <a:gd name="T27" fmla="*/ 4089 h 2665"/>
                  <a:gd name="T28" fmla="+- 0 490 475"/>
                  <a:gd name="T29" fmla="*/ T28 w 9437"/>
                  <a:gd name="T30" fmla="+- 0 3972 2179"/>
                  <a:gd name="T31" fmla="*/ 3972 h 2665"/>
                  <a:gd name="T32" fmla="+- 0 487 475"/>
                  <a:gd name="T33" fmla="*/ T32 w 9437"/>
                  <a:gd name="T34" fmla="+- 0 3969 2179"/>
                  <a:gd name="T35" fmla="*/ 396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790"/>
                    </a:moveTo>
                    <a:lnTo>
                      <a:pt x="3" y="1790"/>
                    </a:lnTo>
                    <a:lnTo>
                      <a:pt x="0" y="1793"/>
                    </a:lnTo>
                    <a:lnTo>
                      <a:pt x="0" y="1910"/>
                    </a:lnTo>
                    <a:lnTo>
                      <a:pt x="3" y="1913"/>
                    </a:lnTo>
                    <a:lnTo>
                      <a:pt x="12" y="1913"/>
                    </a:lnTo>
                    <a:lnTo>
                      <a:pt x="15" y="1910"/>
                    </a:lnTo>
                    <a:lnTo>
                      <a:pt x="15" y="1793"/>
                    </a:lnTo>
                    <a:lnTo>
                      <a:pt x="12" y="17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1" name="Freeform 133"/>
              <p:cNvSpPr>
                <a:spLocks/>
              </p:cNvSpPr>
              <p:nvPr/>
            </p:nvSpPr>
            <p:spPr bwMode="auto">
              <a:xfrm>
                <a:off x="475" y="2179"/>
                <a:ext cx="9437" cy="2665"/>
              </a:xfrm>
              <a:custGeom>
                <a:avLst/>
                <a:gdLst>
                  <a:gd name="T0" fmla="+- 0 487 475"/>
                  <a:gd name="T1" fmla="*/ T0 w 9437"/>
                  <a:gd name="T2" fmla="+- 0 4154 2179"/>
                  <a:gd name="T3" fmla="*/ 4154 h 2665"/>
                  <a:gd name="T4" fmla="+- 0 478 475"/>
                  <a:gd name="T5" fmla="*/ T4 w 9437"/>
                  <a:gd name="T6" fmla="+- 0 4154 2179"/>
                  <a:gd name="T7" fmla="*/ 4154 h 2665"/>
                  <a:gd name="T8" fmla="+- 0 475 475"/>
                  <a:gd name="T9" fmla="*/ T8 w 9437"/>
                  <a:gd name="T10" fmla="+- 0 4157 2179"/>
                  <a:gd name="T11" fmla="*/ 4157 h 2665"/>
                  <a:gd name="T12" fmla="+- 0 475 475"/>
                  <a:gd name="T13" fmla="*/ T12 w 9437"/>
                  <a:gd name="T14" fmla="+- 0 4274 2179"/>
                  <a:gd name="T15" fmla="*/ 4274 h 2665"/>
                  <a:gd name="T16" fmla="+- 0 478 475"/>
                  <a:gd name="T17" fmla="*/ T16 w 9437"/>
                  <a:gd name="T18" fmla="+- 0 4277 2179"/>
                  <a:gd name="T19" fmla="*/ 4277 h 2665"/>
                  <a:gd name="T20" fmla="+- 0 487 475"/>
                  <a:gd name="T21" fmla="*/ T20 w 9437"/>
                  <a:gd name="T22" fmla="+- 0 4277 2179"/>
                  <a:gd name="T23" fmla="*/ 4277 h 2665"/>
                  <a:gd name="T24" fmla="+- 0 490 475"/>
                  <a:gd name="T25" fmla="*/ T24 w 9437"/>
                  <a:gd name="T26" fmla="+- 0 4274 2179"/>
                  <a:gd name="T27" fmla="*/ 4274 h 2665"/>
                  <a:gd name="T28" fmla="+- 0 490 475"/>
                  <a:gd name="T29" fmla="*/ T28 w 9437"/>
                  <a:gd name="T30" fmla="+- 0 4157 2179"/>
                  <a:gd name="T31" fmla="*/ 4157 h 2665"/>
                  <a:gd name="T32" fmla="+- 0 487 475"/>
                  <a:gd name="T33" fmla="*/ T32 w 9437"/>
                  <a:gd name="T34" fmla="+- 0 4154 2179"/>
                  <a:gd name="T35" fmla="*/ 415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975"/>
                    </a:moveTo>
                    <a:lnTo>
                      <a:pt x="3" y="1975"/>
                    </a:lnTo>
                    <a:lnTo>
                      <a:pt x="0" y="1978"/>
                    </a:lnTo>
                    <a:lnTo>
                      <a:pt x="0" y="2095"/>
                    </a:lnTo>
                    <a:lnTo>
                      <a:pt x="3" y="2098"/>
                    </a:lnTo>
                    <a:lnTo>
                      <a:pt x="12" y="2098"/>
                    </a:lnTo>
                    <a:lnTo>
                      <a:pt x="15" y="2095"/>
                    </a:lnTo>
                    <a:lnTo>
                      <a:pt x="15" y="1978"/>
                    </a:lnTo>
                    <a:lnTo>
                      <a:pt x="12" y="19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2" name="Freeform 132"/>
              <p:cNvSpPr>
                <a:spLocks/>
              </p:cNvSpPr>
              <p:nvPr/>
            </p:nvSpPr>
            <p:spPr bwMode="auto">
              <a:xfrm>
                <a:off x="475" y="2179"/>
                <a:ext cx="9437" cy="2665"/>
              </a:xfrm>
              <a:custGeom>
                <a:avLst/>
                <a:gdLst>
                  <a:gd name="T0" fmla="+- 0 487 475"/>
                  <a:gd name="T1" fmla="*/ T0 w 9437"/>
                  <a:gd name="T2" fmla="+- 0 4339 2179"/>
                  <a:gd name="T3" fmla="*/ 4339 h 2665"/>
                  <a:gd name="T4" fmla="+- 0 478 475"/>
                  <a:gd name="T5" fmla="*/ T4 w 9437"/>
                  <a:gd name="T6" fmla="+- 0 4339 2179"/>
                  <a:gd name="T7" fmla="*/ 4339 h 2665"/>
                  <a:gd name="T8" fmla="+- 0 475 475"/>
                  <a:gd name="T9" fmla="*/ T8 w 9437"/>
                  <a:gd name="T10" fmla="+- 0 4342 2179"/>
                  <a:gd name="T11" fmla="*/ 4342 h 2665"/>
                  <a:gd name="T12" fmla="+- 0 475 475"/>
                  <a:gd name="T13" fmla="*/ T12 w 9437"/>
                  <a:gd name="T14" fmla="+- 0 4458 2179"/>
                  <a:gd name="T15" fmla="*/ 4458 h 2665"/>
                  <a:gd name="T16" fmla="+- 0 478 475"/>
                  <a:gd name="T17" fmla="*/ T16 w 9437"/>
                  <a:gd name="T18" fmla="+- 0 4462 2179"/>
                  <a:gd name="T19" fmla="*/ 4462 h 2665"/>
                  <a:gd name="T20" fmla="+- 0 487 475"/>
                  <a:gd name="T21" fmla="*/ T20 w 9437"/>
                  <a:gd name="T22" fmla="+- 0 4462 2179"/>
                  <a:gd name="T23" fmla="*/ 4462 h 2665"/>
                  <a:gd name="T24" fmla="+- 0 490 475"/>
                  <a:gd name="T25" fmla="*/ T24 w 9437"/>
                  <a:gd name="T26" fmla="+- 0 4458 2179"/>
                  <a:gd name="T27" fmla="*/ 4458 h 2665"/>
                  <a:gd name="T28" fmla="+- 0 490 475"/>
                  <a:gd name="T29" fmla="*/ T28 w 9437"/>
                  <a:gd name="T30" fmla="+- 0 4342 2179"/>
                  <a:gd name="T31" fmla="*/ 4342 h 2665"/>
                  <a:gd name="T32" fmla="+- 0 487 475"/>
                  <a:gd name="T33" fmla="*/ T32 w 9437"/>
                  <a:gd name="T34" fmla="+- 0 4339 2179"/>
                  <a:gd name="T35" fmla="*/ 433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2160"/>
                    </a:moveTo>
                    <a:lnTo>
                      <a:pt x="3" y="2160"/>
                    </a:lnTo>
                    <a:lnTo>
                      <a:pt x="0" y="2163"/>
                    </a:lnTo>
                    <a:lnTo>
                      <a:pt x="0" y="2279"/>
                    </a:lnTo>
                    <a:lnTo>
                      <a:pt x="3" y="2283"/>
                    </a:lnTo>
                    <a:lnTo>
                      <a:pt x="12" y="2283"/>
                    </a:lnTo>
                    <a:lnTo>
                      <a:pt x="15" y="2279"/>
                    </a:lnTo>
                    <a:lnTo>
                      <a:pt x="15" y="2163"/>
                    </a:lnTo>
                    <a:lnTo>
                      <a:pt x="12" y="21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3" name="Freeform 131"/>
              <p:cNvSpPr>
                <a:spLocks/>
              </p:cNvSpPr>
              <p:nvPr/>
            </p:nvSpPr>
            <p:spPr bwMode="auto">
              <a:xfrm>
                <a:off x="475" y="2179"/>
                <a:ext cx="9437" cy="2665"/>
              </a:xfrm>
              <a:custGeom>
                <a:avLst/>
                <a:gdLst>
                  <a:gd name="T0" fmla="+- 0 487 475"/>
                  <a:gd name="T1" fmla="*/ T0 w 9437"/>
                  <a:gd name="T2" fmla="+- 0 4523 2179"/>
                  <a:gd name="T3" fmla="*/ 4523 h 2665"/>
                  <a:gd name="T4" fmla="+- 0 478 475"/>
                  <a:gd name="T5" fmla="*/ T4 w 9437"/>
                  <a:gd name="T6" fmla="+- 0 4523 2179"/>
                  <a:gd name="T7" fmla="*/ 4523 h 2665"/>
                  <a:gd name="T8" fmla="+- 0 475 475"/>
                  <a:gd name="T9" fmla="*/ T8 w 9437"/>
                  <a:gd name="T10" fmla="+- 0 4527 2179"/>
                  <a:gd name="T11" fmla="*/ 4527 h 2665"/>
                  <a:gd name="T12" fmla="+- 0 475 475"/>
                  <a:gd name="T13" fmla="*/ T12 w 9437"/>
                  <a:gd name="T14" fmla="+- 0 4643 2179"/>
                  <a:gd name="T15" fmla="*/ 4643 h 2665"/>
                  <a:gd name="T16" fmla="+- 0 478 475"/>
                  <a:gd name="T17" fmla="*/ T16 w 9437"/>
                  <a:gd name="T18" fmla="+- 0 4647 2179"/>
                  <a:gd name="T19" fmla="*/ 4647 h 2665"/>
                  <a:gd name="T20" fmla="+- 0 487 475"/>
                  <a:gd name="T21" fmla="*/ T20 w 9437"/>
                  <a:gd name="T22" fmla="+- 0 4647 2179"/>
                  <a:gd name="T23" fmla="*/ 4647 h 2665"/>
                  <a:gd name="T24" fmla="+- 0 490 475"/>
                  <a:gd name="T25" fmla="*/ T24 w 9437"/>
                  <a:gd name="T26" fmla="+- 0 4643 2179"/>
                  <a:gd name="T27" fmla="*/ 4643 h 2665"/>
                  <a:gd name="T28" fmla="+- 0 490 475"/>
                  <a:gd name="T29" fmla="*/ T28 w 9437"/>
                  <a:gd name="T30" fmla="+- 0 4527 2179"/>
                  <a:gd name="T31" fmla="*/ 4527 h 2665"/>
                  <a:gd name="T32" fmla="+- 0 487 475"/>
                  <a:gd name="T33" fmla="*/ T32 w 9437"/>
                  <a:gd name="T34" fmla="+- 0 4523 2179"/>
                  <a:gd name="T35" fmla="*/ 4523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2344"/>
                    </a:moveTo>
                    <a:lnTo>
                      <a:pt x="3" y="2344"/>
                    </a:lnTo>
                    <a:lnTo>
                      <a:pt x="0" y="2348"/>
                    </a:lnTo>
                    <a:lnTo>
                      <a:pt x="0" y="2464"/>
                    </a:lnTo>
                    <a:lnTo>
                      <a:pt x="3" y="2468"/>
                    </a:lnTo>
                    <a:lnTo>
                      <a:pt x="12" y="2468"/>
                    </a:lnTo>
                    <a:lnTo>
                      <a:pt x="15" y="2464"/>
                    </a:lnTo>
                    <a:lnTo>
                      <a:pt x="15" y="2348"/>
                    </a:lnTo>
                    <a:lnTo>
                      <a:pt x="12" y="23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4" name="Freeform 130"/>
              <p:cNvSpPr>
                <a:spLocks/>
              </p:cNvSpPr>
              <p:nvPr/>
            </p:nvSpPr>
            <p:spPr bwMode="auto">
              <a:xfrm>
                <a:off x="475" y="2179"/>
                <a:ext cx="9437" cy="2665"/>
              </a:xfrm>
              <a:custGeom>
                <a:avLst/>
                <a:gdLst>
                  <a:gd name="T0" fmla="+- 0 595 475"/>
                  <a:gd name="T1" fmla="*/ T0 w 9437"/>
                  <a:gd name="T2" fmla="+- 0 4828 2179"/>
                  <a:gd name="T3" fmla="*/ 4828 h 2665"/>
                  <a:gd name="T4" fmla="+- 0 490 475"/>
                  <a:gd name="T5" fmla="*/ T4 w 9437"/>
                  <a:gd name="T6" fmla="+- 0 4828 2179"/>
                  <a:gd name="T7" fmla="*/ 4828 h 2665"/>
                  <a:gd name="T8" fmla="+- 0 487 475"/>
                  <a:gd name="T9" fmla="*/ T8 w 9437"/>
                  <a:gd name="T10" fmla="+- 0 4831 2179"/>
                  <a:gd name="T11" fmla="*/ 4831 h 2665"/>
                  <a:gd name="T12" fmla="+- 0 475 475"/>
                  <a:gd name="T13" fmla="*/ T12 w 9437"/>
                  <a:gd name="T14" fmla="+- 0 4831 2179"/>
                  <a:gd name="T15" fmla="*/ 4831 h 2665"/>
                  <a:gd name="T16" fmla="+- 0 475 475"/>
                  <a:gd name="T17" fmla="*/ T16 w 9437"/>
                  <a:gd name="T18" fmla="+- 0 4840 2179"/>
                  <a:gd name="T19" fmla="*/ 4840 h 2665"/>
                  <a:gd name="T20" fmla="+- 0 478 475"/>
                  <a:gd name="T21" fmla="*/ T20 w 9437"/>
                  <a:gd name="T22" fmla="+- 0 4843 2179"/>
                  <a:gd name="T23" fmla="*/ 4843 h 2665"/>
                  <a:gd name="T24" fmla="+- 0 595 475"/>
                  <a:gd name="T25" fmla="*/ T24 w 9437"/>
                  <a:gd name="T26" fmla="+- 0 4843 2179"/>
                  <a:gd name="T27" fmla="*/ 4843 h 2665"/>
                  <a:gd name="T28" fmla="+- 0 598 475"/>
                  <a:gd name="T29" fmla="*/ T28 w 9437"/>
                  <a:gd name="T30" fmla="+- 0 4840 2179"/>
                  <a:gd name="T31" fmla="*/ 4840 h 2665"/>
                  <a:gd name="T32" fmla="+- 0 598 475"/>
                  <a:gd name="T33" fmla="*/ T32 w 9437"/>
                  <a:gd name="T34" fmla="+- 0 4831 2179"/>
                  <a:gd name="T35" fmla="*/ 4831 h 2665"/>
                  <a:gd name="T36" fmla="+- 0 478 475"/>
                  <a:gd name="T37" fmla="*/ T36 w 9437"/>
                  <a:gd name="T38" fmla="+- 0 4831 2179"/>
                  <a:gd name="T39" fmla="*/ 4831 h 2665"/>
                  <a:gd name="T40" fmla="+- 0 477 475"/>
                  <a:gd name="T41" fmla="*/ T40 w 9437"/>
                  <a:gd name="T42" fmla="+- 0 4830 2179"/>
                  <a:gd name="T43" fmla="*/ 4830 h 2665"/>
                  <a:gd name="T44" fmla="+- 0 596 475"/>
                  <a:gd name="T45" fmla="*/ T44 w 9437"/>
                  <a:gd name="T46" fmla="+- 0 4830 2179"/>
                  <a:gd name="T47" fmla="*/ 4830 h 2665"/>
                  <a:gd name="T48" fmla="+- 0 595 475"/>
                  <a:gd name="T49" fmla="*/ T48 w 9437"/>
                  <a:gd name="T50" fmla="+- 0 4828 2179"/>
                  <a:gd name="T51"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9437" h="2665">
                    <a:moveTo>
                      <a:pt x="120" y="2649"/>
                    </a:moveTo>
                    <a:lnTo>
                      <a:pt x="15" y="2649"/>
                    </a:lnTo>
                    <a:lnTo>
                      <a:pt x="12" y="2652"/>
                    </a:lnTo>
                    <a:lnTo>
                      <a:pt x="0" y="2652"/>
                    </a:lnTo>
                    <a:lnTo>
                      <a:pt x="0" y="2661"/>
                    </a:lnTo>
                    <a:lnTo>
                      <a:pt x="3" y="2664"/>
                    </a:lnTo>
                    <a:lnTo>
                      <a:pt x="120" y="2664"/>
                    </a:lnTo>
                    <a:lnTo>
                      <a:pt x="123" y="2661"/>
                    </a:lnTo>
                    <a:lnTo>
                      <a:pt x="123" y="2652"/>
                    </a:lnTo>
                    <a:lnTo>
                      <a:pt x="3" y="2652"/>
                    </a:lnTo>
                    <a:lnTo>
                      <a:pt x="2" y="2651"/>
                    </a:lnTo>
                    <a:lnTo>
                      <a:pt x="121" y="2651"/>
                    </a:lnTo>
                    <a:lnTo>
                      <a:pt x="12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5" name="Freeform 129"/>
              <p:cNvSpPr>
                <a:spLocks/>
              </p:cNvSpPr>
              <p:nvPr/>
            </p:nvSpPr>
            <p:spPr bwMode="auto">
              <a:xfrm>
                <a:off x="475" y="2179"/>
                <a:ext cx="9437" cy="2665"/>
              </a:xfrm>
              <a:custGeom>
                <a:avLst/>
                <a:gdLst>
                  <a:gd name="T0" fmla="+- 0 490 475"/>
                  <a:gd name="T1" fmla="*/ T0 w 9437"/>
                  <a:gd name="T2" fmla="+- 0 4828 2179"/>
                  <a:gd name="T3" fmla="*/ 4828 h 2665"/>
                  <a:gd name="T4" fmla="+- 0 478 475"/>
                  <a:gd name="T5" fmla="*/ T4 w 9437"/>
                  <a:gd name="T6" fmla="+- 0 4828 2179"/>
                  <a:gd name="T7" fmla="*/ 4828 h 2665"/>
                  <a:gd name="T8" fmla="+- 0 477 475"/>
                  <a:gd name="T9" fmla="*/ T8 w 9437"/>
                  <a:gd name="T10" fmla="+- 0 4830 2179"/>
                  <a:gd name="T11" fmla="*/ 4830 h 2665"/>
                  <a:gd name="T12" fmla="+- 0 478 475"/>
                  <a:gd name="T13" fmla="*/ T12 w 9437"/>
                  <a:gd name="T14" fmla="+- 0 4831 2179"/>
                  <a:gd name="T15" fmla="*/ 4831 h 2665"/>
                  <a:gd name="T16" fmla="+- 0 487 475"/>
                  <a:gd name="T17" fmla="*/ T16 w 9437"/>
                  <a:gd name="T18" fmla="+- 0 4831 2179"/>
                  <a:gd name="T19" fmla="*/ 4831 h 2665"/>
                  <a:gd name="T20" fmla="+- 0 490 475"/>
                  <a:gd name="T21" fmla="*/ T20 w 9437"/>
                  <a:gd name="T22" fmla="+- 0 4828 2179"/>
                  <a:gd name="T23" fmla="*/ 4828 h 2665"/>
                </a:gdLst>
                <a:ahLst/>
                <a:cxnLst>
                  <a:cxn ang="0">
                    <a:pos x="T1" y="T3"/>
                  </a:cxn>
                  <a:cxn ang="0">
                    <a:pos x="T5" y="T7"/>
                  </a:cxn>
                  <a:cxn ang="0">
                    <a:pos x="T9" y="T11"/>
                  </a:cxn>
                  <a:cxn ang="0">
                    <a:pos x="T13" y="T15"/>
                  </a:cxn>
                  <a:cxn ang="0">
                    <a:pos x="T17" y="T19"/>
                  </a:cxn>
                  <a:cxn ang="0">
                    <a:pos x="T21" y="T23"/>
                  </a:cxn>
                </a:cxnLst>
                <a:rect l="0" t="0" r="r" b="b"/>
                <a:pathLst>
                  <a:path w="9437" h="2665">
                    <a:moveTo>
                      <a:pt x="15" y="2649"/>
                    </a:moveTo>
                    <a:lnTo>
                      <a:pt x="3" y="2649"/>
                    </a:lnTo>
                    <a:lnTo>
                      <a:pt x="2" y="2651"/>
                    </a:lnTo>
                    <a:lnTo>
                      <a:pt x="3" y="2652"/>
                    </a:lnTo>
                    <a:lnTo>
                      <a:pt x="12" y="2652"/>
                    </a:lnTo>
                    <a:lnTo>
                      <a:pt x="1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6" name="Freeform 128"/>
              <p:cNvSpPr>
                <a:spLocks/>
              </p:cNvSpPr>
              <p:nvPr/>
            </p:nvSpPr>
            <p:spPr bwMode="auto">
              <a:xfrm>
                <a:off x="475" y="2179"/>
                <a:ext cx="9437" cy="2665"/>
              </a:xfrm>
              <a:custGeom>
                <a:avLst/>
                <a:gdLst>
                  <a:gd name="T0" fmla="+- 0 487 475"/>
                  <a:gd name="T1" fmla="*/ T0 w 9437"/>
                  <a:gd name="T2" fmla="+- 0 4708 2179"/>
                  <a:gd name="T3" fmla="*/ 4708 h 2665"/>
                  <a:gd name="T4" fmla="+- 0 478 475"/>
                  <a:gd name="T5" fmla="*/ T4 w 9437"/>
                  <a:gd name="T6" fmla="+- 0 4708 2179"/>
                  <a:gd name="T7" fmla="*/ 4708 h 2665"/>
                  <a:gd name="T8" fmla="+- 0 475 475"/>
                  <a:gd name="T9" fmla="*/ T8 w 9437"/>
                  <a:gd name="T10" fmla="+- 0 4712 2179"/>
                  <a:gd name="T11" fmla="*/ 4712 h 2665"/>
                  <a:gd name="T12" fmla="+- 0 475 475"/>
                  <a:gd name="T13" fmla="*/ T12 w 9437"/>
                  <a:gd name="T14" fmla="+- 0 4828 2179"/>
                  <a:gd name="T15" fmla="*/ 4828 h 2665"/>
                  <a:gd name="T16" fmla="+- 0 477 475"/>
                  <a:gd name="T17" fmla="*/ T16 w 9437"/>
                  <a:gd name="T18" fmla="+- 0 4830 2179"/>
                  <a:gd name="T19" fmla="*/ 4830 h 2665"/>
                  <a:gd name="T20" fmla="+- 0 478 475"/>
                  <a:gd name="T21" fmla="*/ T20 w 9437"/>
                  <a:gd name="T22" fmla="+- 0 4828 2179"/>
                  <a:gd name="T23" fmla="*/ 4828 h 2665"/>
                  <a:gd name="T24" fmla="+- 0 490 475"/>
                  <a:gd name="T25" fmla="*/ T24 w 9437"/>
                  <a:gd name="T26" fmla="+- 0 4828 2179"/>
                  <a:gd name="T27" fmla="*/ 4828 h 2665"/>
                  <a:gd name="T28" fmla="+- 0 490 475"/>
                  <a:gd name="T29" fmla="*/ T28 w 9437"/>
                  <a:gd name="T30" fmla="+- 0 4712 2179"/>
                  <a:gd name="T31" fmla="*/ 4712 h 2665"/>
                  <a:gd name="T32" fmla="+- 0 487 475"/>
                  <a:gd name="T33" fmla="*/ T32 w 9437"/>
                  <a:gd name="T34" fmla="+- 0 4708 2179"/>
                  <a:gd name="T35" fmla="*/ 470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2529"/>
                    </a:moveTo>
                    <a:lnTo>
                      <a:pt x="3" y="2529"/>
                    </a:lnTo>
                    <a:lnTo>
                      <a:pt x="0" y="2533"/>
                    </a:lnTo>
                    <a:lnTo>
                      <a:pt x="0" y="2649"/>
                    </a:lnTo>
                    <a:lnTo>
                      <a:pt x="2" y="2651"/>
                    </a:lnTo>
                    <a:lnTo>
                      <a:pt x="3" y="2649"/>
                    </a:lnTo>
                    <a:lnTo>
                      <a:pt x="15" y="2649"/>
                    </a:lnTo>
                    <a:lnTo>
                      <a:pt x="15" y="2533"/>
                    </a:lnTo>
                    <a:lnTo>
                      <a:pt x="12" y="25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697" name="Picture 127"/>
              <p:cNvPicPr>
                <a:picLocks noChangeAspect="1" noChangeArrowheads="1"/>
              </p:cNvPicPr>
              <p:nvPr/>
            </p:nvPicPr>
            <p:blipFill>
              <a:blip r:embed="rId96" cstate="print">
                <a:extLst>
                  <a:ext uri="{28A0092B-C50C-407E-A947-70E740481C1C}">
                    <a14:useLocalDpi xmlns:a14="http://schemas.microsoft.com/office/drawing/2010/main" val="0"/>
                  </a:ext>
                </a:extLst>
              </a:blip>
              <a:srcRect/>
              <a:stretch>
                <a:fillRect/>
              </a:stretch>
            </p:blipFill>
            <p:spPr bwMode="auto">
              <a:xfrm>
                <a:off x="4469" y="4073"/>
                <a:ext cx="910" cy="564"/>
              </a:xfrm>
              <a:prstGeom prst="rect">
                <a:avLst/>
              </a:prstGeom>
              <a:noFill/>
              <a:extLst>
                <a:ext uri="{909E8E84-426E-40DD-AFC4-6F175D3DCCD1}">
                  <a14:hiddenFill xmlns:a14="http://schemas.microsoft.com/office/drawing/2010/main">
                    <a:solidFill>
                      <a:srgbClr val="FFFFFF"/>
                    </a:solidFill>
                  </a14:hiddenFill>
                </a:ext>
              </a:extLst>
            </p:spPr>
          </p:pic>
          <p:pic>
            <p:nvPicPr>
              <p:cNvPr id="37698" name="Picture 126"/>
              <p:cNvPicPr>
                <a:picLocks noChangeAspect="1" noChangeArrowheads="1"/>
              </p:cNvPicPr>
              <p:nvPr/>
            </p:nvPicPr>
            <p:blipFill>
              <a:blip r:embed="rId97" cstate="print">
                <a:extLst>
                  <a:ext uri="{28A0092B-C50C-407E-A947-70E740481C1C}">
                    <a14:useLocalDpi xmlns:a14="http://schemas.microsoft.com/office/drawing/2010/main" val="0"/>
                  </a:ext>
                </a:extLst>
              </a:blip>
              <a:srcRect/>
              <a:stretch>
                <a:fillRect/>
              </a:stretch>
            </p:blipFill>
            <p:spPr bwMode="auto">
              <a:xfrm>
                <a:off x="4515" y="3164"/>
                <a:ext cx="816" cy="564"/>
              </a:xfrm>
              <a:prstGeom prst="rect">
                <a:avLst/>
              </a:prstGeom>
              <a:noFill/>
              <a:extLst>
                <a:ext uri="{909E8E84-426E-40DD-AFC4-6F175D3DCCD1}">
                  <a14:hiddenFill xmlns:a14="http://schemas.microsoft.com/office/drawing/2010/main">
                    <a:solidFill>
                      <a:srgbClr val="FFFFFF"/>
                    </a:solidFill>
                  </a14:hiddenFill>
                </a:ext>
              </a:extLst>
            </p:spPr>
          </p:pic>
          <p:pic>
            <p:nvPicPr>
              <p:cNvPr id="37699" name="Picture 125"/>
              <p:cNvPicPr>
                <a:picLocks noChangeAspect="1" noChangeArrowheads="1"/>
              </p:cNvPicPr>
              <p:nvPr/>
            </p:nvPicPr>
            <p:blipFill>
              <a:blip r:embed="rId98" cstate="print">
                <a:extLst>
                  <a:ext uri="{28A0092B-C50C-407E-A947-70E740481C1C}">
                    <a14:useLocalDpi xmlns:a14="http://schemas.microsoft.com/office/drawing/2010/main" val="0"/>
                  </a:ext>
                </a:extLst>
              </a:blip>
              <a:srcRect/>
              <a:stretch>
                <a:fillRect/>
              </a:stretch>
            </p:blipFill>
            <p:spPr bwMode="auto">
              <a:xfrm>
                <a:off x="4469" y="1071"/>
                <a:ext cx="910" cy="5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36" name="Group 122"/>
            <p:cNvGrpSpPr>
              <a:grpSpLocks/>
            </p:cNvGrpSpPr>
            <p:nvPr/>
          </p:nvGrpSpPr>
          <p:grpSpPr bwMode="auto">
            <a:xfrm>
              <a:off x="0" y="2621"/>
              <a:ext cx="39" cy="160"/>
              <a:chOff x="0" y="2621"/>
              <a:chExt cx="39" cy="160"/>
            </a:xfrm>
          </p:grpSpPr>
          <p:sp>
            <p:nvSpPr>
              <p:cNvPr id="37564" name="Freeform 123"/>
              <p:cNvSpPr>
                <a:spLocks/>
              </p:cNvSpPr>
              <p:nvPr/>
            </p:nvSpPr>
            <p:spPr bwMode="auto">
              <a:xfrm>
                <a:off x="0" y="2621"/>
                <a:ext cx="39" cy="160"/>
              </a:xfrm>
              <a:custGeom>
                <a:avLst/>
                <a:gdLst>
                  <a:gd name="T0" fmla="*/ 33 w 39"/>
                  <a:gd name="T1" fmla="+- 0 2621 2621"/>
                  <a:gd name="T2" fmla="*/ 2621 h 160"/>
                  <a:gd name="T3" fmla="*/ 2 w 39"/>
                  <a:gd name="T4" fmla="+- 0 2674 2621"/>
                  <a:gd name="T5" fmla="*/ 2674 h 160"/>
                  <a:gd name="T6" fmla="*/ 0 w 39"/>
                  <a:gd name="T7" fmla="+- 0 2694 2621"/>
                  <a:gd name="T8" fmla="*/ 2694 h 160"/>
                  <a:gd name="T9" fmla="*/ 0 w 39"/>
                  <a:gd name="T10" fmla="+- 0 2707 2621"/>
                  <a:gd name="T11" fmla="*/ 2707 h 160"/>
                  <a:gd name="T12" fmla="*/ 16 w 39"/>
                  <a:gd name="T13" fmla="+- 0 2772 2621"/>
                  <a:gd name="T14" fmla="*/ 2772 h 160"/>
                  <a:gd name="T15" fmla="*/ 33 w 39"/>
                  <a:gd name="T16" fmla="+- 0 2781 2621"/>
                  <a:gd name="T17" fmla="*/ 2781 h 160"/>
                  <a:gd name="T18" fmla="*/ 34 w 39"/>
                  <a:gd name="T19" fmla="+- 0 2780 2621"/>
                  <a:gd name="T20" fmla="*/ 2780 h 160"/>
                  <a:gd name="T21" fmla="*/ 37 w 39"/>
                  <a:gd name="T22" fmla="+- 0 2779 2621"/>
                  <a:gd name="T23" fmla="*/ 2779 h 160"/>
                  <a:gd name="T24" fmla="*/ 38 w 39"/>
                  <a:gd name="T25" fmla="+- 0 2777 2621"/>
                  <a:gd name="T26" fmla="*/ 2777 h 160"/>
                  <a:gd name="T27" fmla="*/ 38 w 39"/>
                  <a:gd name="T28" fmla="+- 0 2775 2621"/>
                  <a:gd name="T29" fmla="*/ 2775 h 160"/>
                  <a:gd name="T30" fmla="*/ 33 w 39"/>
                  <a:gd name="T31" fmla="+- 0 2763 2621"/>
                  <a:gd name="T32" fmla="*/ 2763 h 160"/>
                  <a:gd name="T33" fmla="*/ 29 w 39"/>
                  <a:gd name="T34" fmla="+- 0 2751 2621"/>
                  <a:gd name="T35" fmla="*/ 2751 h 160"/>
                  <a:gd name="T36" fmla="*/ 24 w 39"/>
                  <a:gd name="T37" fmla="+- 0 2726 2621"/>
                  <a:gd name="T38" fmla="*/ 2726 h 160"/>
                  <a:gd name="T39" fmla="*/ 23 w 39"/>
                  <a:gd name="T40" fmla="+- 0 2714 2621"/>
                  <a:gd name="T41" fmla="*/ 2714 h 160"/>
                  <a:gd name="T42" fmla="*/ 23 w 39"/>
                  <a:gd name="T43" fmla="+- 0 2687 2621"/>
                  <a:gd name="T44" fmla="*/ 2687 h 160"/>
                  <a:gd name="T45" fmla="*/ 24 w 39"/>
                  <a:gd name="T46" fmla="+- 0 2674 2621"/>
                  <a:gd name="T47" fmla="*/ 2674 h 160"/>
                  <a:gd name="T48" fmla="*/ 29 w 39"/>
                  <a:gd name="T49" fmla="+- 0 2649 2621"/>
                  <a:gd name="T50" fmla="*/ 2649 h 160"/>
                  <a:gd name="T51" fmla="*/ 33 w 39"/>
                  <a:gd name="T52" fmla="+- 0 2637 2621"/>
                  <a:gd name="T53" fmla="*/ 2637 h 160"/>
                  <a:gd name="T54" fmla="*/ 38 w 39"/>
                  <a:gd name="T55" fmla="+- 0 2625 2621"/>
                  <a:gd name="T56" fmla="*/ 2625 h 160"/>
                  <a:gd name="T57" fmla="*/ 38 w 39"/>
                  <a:gd name="T58" fmla="+- 0 2623 2621"/>
                  <a:gd name="T59" fmla="*/ 2623 h 160"/>
                  <a:gd name="T60" fmla="*/ 37 w 39"/>
                  <a:gd name="T61" fmla="+- 0 2622 2621"/>
                  <a:gd name="T62" fmla="*/ 2622 h 160"/>
                  <a:gd name="T63" fmla="*/ 34 w 39"/>
                  <a:gd name="T64" fmla="+- 0 2621 2621"/>
                  <a:gd name="T65" fmla="*/ 2621 h 160"/>
                  <a:gd name="T66" fmla="*/ 33 w 39"/>
                  <a:gd name="T67" fmla="+- 0 2621 2621"/>
                  <a:gd name="T68" fmla="*/ 2621 h 160"/>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 ang="0">
                    <a:pos x="T48" y="T50"/>
                  </a:cxn>
                  <a:cxn ang="0">
                    <a:pos x="T51" y="T53"/>
                  </a:cxn>
                  <a:cxn ang="0">
                    <a:pos x="T54" y="T56"/>
                  </a:cxn>
                  <a:cxn ang="0">
                    <a:pos x="T57" y="T59"/>
                  </a:cxn>
                  <a:cxn ang="0">
                    <a:pos x="T60" y="T62"/>
                  </a:cxn>
                  <a:cxn ang="0">
                    <a:pos x="T63" y="T65"/>
                  </a:cxn>
                  <a:cxn ang="0">
                    <a:pos x="T66" y="T68"/>
                  </a:cxn>
                </a:cxnLst>
                <a:rect l="0" t="0" r="r" b="b"/>
                <a:pathLst>
                  <a:path w="39" h="160">
                    <a:moveTo>
                      <a:pt x="33" y="0"/>
                    </a:moveTo>
                    <a:lnTo>
                      <a:pt x="2" y="53"/>
                    </a:lnTo>
                    <a:lnTo>
                      <a:pt x="0" y="73"/>
                    </a:lnTo>
                    <a:lnTo>
                      <a:pt x="0" y="86"/>
                    </a:lnTo>
                    <a:lnTo>
                      <a:pt x="16" y="151"/>
                    </a:lnTo>
                    <a:lnTo>
                      <a:pt x="33" y="160"/>
                    </a:lnTo>
                    <a:lnTo>
                      <a:pt x="34" y="159"/>
                    </a:lnTo>
                    <a:lnTo>
                      <a:pt x="37" y="158"/>
                    </a:lnTo>
                    <a:lnTo>
                      <a:pt x="38" y="156"/>
                    </a:lnTo>
                    <a:lnTo>
                      <a:pt x="38" y="154"/>
                    </a:lnTo>
                    <a:lnTo>
                      <a:pt x="33" y="142"/>
                    </a:lnTo>
                    <a:lnTo>
                      <a:pt x="29" y="130"/>
                    </a:lnTo>
                    <a:lnTo>
                      <a:pt x="24" y="105"/>
                    </a:lnTo>
                    <a:lnTo>
                      <a:pt x="23" y="93"/>
                    </a:lnTo>
                    <a:lnTo>
                      <a:pt x="23" y="66"/>
                    </a:lnTo>
                    <a:lnTo>
                      <a:pt x="24" y="53"/>
                    </a:lnTo>
                    <a:lnTo>
                      <a:pt x="29" y="28"/>
                    </a:lnTo>
                    <a:lnTo>
                      <a:pt x="33" y="16"/>
                    </a:lnTo>
                    <a:lnTo>
                      <a:pt x="38" y="4"/>
                    </a:lnTo>
                    <a:lnTo>
                      <a:pt x="38" y="2"/>
                    </a:lnTo>
                    <a:lnTo>
                      <a:pt x="37" y="1"/>
                    </a:lnTo>
                    <a:lnTo>
                      <a:pt x="34"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37" name="Group 118"/>
            <p:cNvGrpSpPr>
              <a:grpSpLocks/>
            </p:cNvGrpSpPr>
            <p:nvPr/>
          </p:nvGrpSpPr>
          <p:grpSpPr bwMode="auto">
            <a:xfrm>
              <a:off x="50" y="2632"/>
              <a:ext cx="105" cy="118"/>
              <a:chOff x="50" y="2632"/>
              <a:chExt cx="105" cy="118"/>
            </a:xfrm>
          </p:grpSpPr>
          <p:sp>
            <p:nvSpPr>
              <p:cNvPr id="37561" name="Freeform 121"/>
              <p:cNvSpPr>
                <a:spLocks/>
              </p:cNvSpPr>
              <p:nvPr/>
            </p:nvSpPr>
            <p:spPr bwMode="auto">
              <a:xfrm>
                <a:off x="50" y="2632"/>
                <a:ext cx="105" cy="118"/>
              </a:xfrm>
              <a:custGeom>
                <a:avLst/>
                <a:gdLst>
                  <a:gd name="T0" fmla="+- 0 147 50"/>
                  <a:gd name="T1" fmla="*/ T0 w 105"/>
                  <a:gd name="T2" fmla="+- 0 2722 2632"/>
                  <a:gd name="T3" fmla="*/ 2722 h 118"/>
                  <a:gd name="T4" fmla="+- 0 122 50"/>
                  <a:gd name="T5" fmla="*/ T4 w 105"/>
                  <a:gd name="T6" fmla="+- 0 2722 2632"/>
                  <a:gd name="T7" fmla="*/ 2722 h 118"/>
                  <a:gd name="T8" fmla="+- 0 130 50"/>
                  <a:gd name="T9" fmla="*/ T8 w 105"/>
                  <a:gd name="T10" fmla="+- 0 2746 2632"/>
                  <a:gd name="T11" fmla="*/ 2746 h 118"/>
                  <a:gd name="T12" fmla="+- 0 131 50"/>
                  <a:gd name="T13" fmla="*/ T12 w 105"/>
                  <a:gd name="T14" fmla="+- 0 2748 2632"/>
                  <a:gd name="T15" fmla="*/ 2748 h 118"/>
                  <a:gd name="T16" fmla="+- 0 133 50"/>
                  <a:gd name="T17" fmla="*/ T16 w 105"/>
                  <a:gd name="T18" fmla="+- 0 2749 2632"/>
                  <a:gd name="T19" fmla="*/ 2749 h 118"/>
                  <a:gd name="T20" fmla="+- 0 137 50"/>
                  <a:gd name="T21" fmla="*/ T20 w 105"/>
                  <a:gd name="T22" fmla="+- 0 2749 2632"/>
                  <a:gd name="T23" fmla="*/ 2749 h 118"/>
                  <a:gd name="T24" fmla="+- 0 147 50"/>
                  <a:gd name="T25" fmla="*/ T24 w 105"/>
                  <a:gd name="T26" fmla="+- 0 2749 2632"/>
                  <a:gd name="T27" fmla="*/ 2749 h 118"/>
                  <a:gd name="T28" fmla="+- 0 151 50"/>
                  <a:gd name="T29" fmla="*/ T28 w 105"/>
                  <a:gd name="T30" fmla="+- 0 2749 2632"/>
                  <a:gd name="T31" fmla="*/ 2749 h 118"/>
                  <a:gd name="T32" fmla="+- 0 154 50"/>
                  <a:gd name="T33" fmla="*/ T32 w 105"/>
                  <a:gd name="T34" fmla="+- 0 2748 2632"/>
                  <a:gd name="T35" fmla="*/ 2748 h 118"/>
                  <a:gd name="T36" fmla="+- 0 155 50"/>
                  <a:gd name="T37" fmla="*/ T36 w 105"/>
                  <a:gd name="T38" fmla="+- 0 2746 2632"/>
                  <a:gd name="T39" fmla="*/ 2746 h 118"/>
                  <a:gd name="T40" fmla="+- 0 154 50"/>
                  <a:gd name="T41" fmla="*/ T40 w 105"/>
                  <a:gd name="T42" fmla="+- 0 2744 2632"/>
                  <a:gd name="T43" fmla="*/ 2744 h 118"/>
                  <a:gd name="T44" fmla="+- 0 154 50"/>
                  <a:gd name="T45" fmla="*/ T44 w 105"/>
                  <a:gd name="T46" fmla="+- 0 2742 2632"/>
                  <a:gd name="T47" fmla="*/ 2742 h 118"/>
                  <a:gd name="T48" fmla="+- 0 153 50"/>
                  <a:gd name="T49" fmla="*/ T48 w 105"/>
                  <a:gd name="T50" fmla="+- 0 2740 2632"/>
                  <a:gd name="T51" fmla="*/ 2740 h 118"/>
                  <a:gd name="T52" fmla="+- 0 147 50"/>
                  <a:gd name="T53" fmla="*/ T52 w 105"/>
                  <a:gd name="T54" fmla="+- 0 2722 2632"/>
                  <a:gd name="T55" fmla="*/ 272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105" h="118">
                    <a:moveTo>
                      <a:pt x="97" y="90"/>
                    </a:moveTo>
                    <a:lnTo>
                      <a:pt x="72" y="90"/>
                    </a:lnTo>
                    <a:lnTo>
                      <a:pt x="80" y="114"/>
                    </a:lnTo>
                    <a:lnTo>
                      <a:pt x="81" y="116"/>
                    </a:lnTo>
                    <a:lnTo>
                      <a:pt x="83" y="117"/>
                    </a:lnTo>
                    <a:lnTo>
                      <a:pt x="87" y="117"/>
                    </a:lnTo>
                    <a:lnTo>
                      <a:pt x="97" y="117"/>
                    </a:lnTo>
                    <a:lnTo>
                      <a:pt x="101" y="117"/>
                    </a:lnTo>
                    <a:lnTo>
                      <a:pt x="104" y="116"/>
                    </a:lnTo>
                    <a:lnTo>
                      <a:pt x="105" y="114"/>
                    </a:lnTo>
                    <a:lnTo>
                      <a:pt x="104" y="112"/>
                    </a:lnTo>
                    <a:lnTo>
                      <a:pt x="104" y="110"/>
                    </a:lnTo>
                    <a:lnTo>
                      <a:pt x="103" y="108"/>
                    </a:lnTo>
                    <a:lnTo>
                      <a:pt x="97" y="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2" name="Freeform 120"/>
              <p:cNvSpPr>
                <a:spLocks/>
              </p:cNvSpPr>
              <p:nvPr/>
            </p:nvSpPr>
            <p:spPr bwMode="auto">
              <a:xfrm>
                <a:off x="50" y="2632"/>
                <a:ext cx="105" cy="118"/>
              </a:xfrm>
              <a:custGeom>
                <a:avLst/>
                <a:gdLst>
                  <a:gd name="T0" fmla="+- 0 98 50"/>
                  <a:gd name="T1" fmla="*/ T0 w 105"/>
                  <a:gd name="T2" fmla="+- 0 2632 2632"/>
                  <a:gd name="T3" fmla="*/ 2632 h 118"/>
                  <a:gd name="T4" fmla="+- 0 50 50"/>
                  <a:gd name="T5" fmla="*/ T4 w 105"/>
                  <a:gd name="T6" fmla="+- 0 2742 2632"/>
                  <a:gd name="T7" fmla="*/ 2742 h 118"/>
                  <a:gd name="T8" fmla="+- 0 50 50"/>
                  <a:gd name="T9" fmla="*/ T8 w 105"/>
                  <a:gd name="T10" fmla="+- 0 2746 2632"/>
                  <a:gd name="T11" fmla="*/ 2746 h 118"/>
                  <a:gd name="T12" fmla="+- 0 50 50"/>
                  <a:gd name="T13" fmla="*/ T12 w 105"/>
                  <a:gd name="T14" fmla="+- 0 2748 2632"/>
                  <a:gd name="T15" fmla="*/ 2748 h 118"/>
                  <a:gd name="T16" fmla="+- 0 53 50"/>
                  <a:gd name="T17" fmla="*/ T16 w 105"/>
                  <a:gd name="T18" fmla="+- 0 2749 2632"/>
                  <a:gd name="T19" fmla="*/ 2749 h 118"/>
                  <a:gd name="T20" fmla="+- 0 66 50"/>
                  <a:gd name="T21" fmla="*/ T20 w 105"/>
                  <a:gd name="T22" fmla="+- 0 2749 2632"/>
                  <a:gd name="T23" fmla="*/ 2749 h 118"/>
                  <a:gd name="T24" fmla="+- 0 69 50"/>
                  <a:gd name="T25" fmla="*/ T24 w 105"/>
                  <a:gd name="T26" fmla="+- 0 2749 2632"/>
                  <a:gd name="T27" fmla="*/ 2749 h 118"/>
                  <a:gd name="T28" fmla="+- 0 71 50"/>
                  <a:gd name="T29" fmla="*/ T28 w 105"/>
                  <a:gd name="T30" fmla="+- 0 2747 2632"/>
                  <a:gd name="T31" fmla="*/ 2747 h 118"/>
                  <a:gd name="T32" fmla="+- 0 72 50"/>
                  <a:gd name="T33" fmla="*/ T32 w 105"/>
                  <a:gd name="T34" fmla="+- 0 2745 2632"/>
                  <a:gd name="T35" fmla="*/ 2745 h 118"/>
                  <a:gd name="T36" fmla="+- 0 79 50"/>
                  <a:gd name="T37" fmla="*/ T36 w 105"/>
                  <a:gd name="T38" fmla="+- 0 2722 2632"/>
                  <a:gd name="T39" fmla="*/ 2722 h 118"/>
                  <a:gd name="T40" fmla="+- 0 147 50"/>
                  <a:gd name="T41" fmla="*/ T40 w 105"/>
                  <a:gd name="T42" fmla="+- 0 2722 2632"/>
                  <a:gd name="T43" fmla="*/ 2722 h 118"/>
                  <a:gd name="T44" fmla="+- 0 141 50"/>
                  <a:gd name="T45" fmla="*/ T44 w 105"/>
                  <a:gd name="T46" fmla="+- 0 2704 2632"/>
                  <a:gd name="T47" fmla="*/ 2704 h 118"/>
                  <a:gd name="T48" fmla="+- 0 85 50"/>
                  <a:gd name="T49" fmla="*/ T48 w 105"/>
                  <a:gd name="T50" fmla="+- 0 2704 2632"/>
                  <a:gd name="T51" fmla="*/ 2704 h 118"/>
                  <a:gd name="T52" fmla="+- 0 101 50"/>
                  <a:gd name="T53" fmla="*/ T52 w 105"/>
                  <a:gd name="T54" fmla="+- 0 2654 2632"/>
                  <a:gd name="T55" fmla="*/ 2654 h 118"/>
                  <a:gd name="T56" fmla="+- 0 124 50"/>
                  <a:gd name="T57" fmla="*/ T56 w 105"/>
                  <a:gd name="T58" fmla="+- 0 2654 2632"/>
                  <a:gd name="T59" fmla="*/ 2654 h 118"/>
                  <a:gd name="T60" fmla="+- 0 118 50"/>
                  <a:gd name="T61" fmla="*/ T60 w 105"/>
                  <a:gd name="T62" fmla="+- 0 2637 2632"/>
                  <a:gd name="T63" fmla="*/ 2637 h 118"/>
                  <a:gd name="T64" fmla="+- 0 117 50"/>
                  <a:gd name="T65" fmla="*/ T64 w 105"/>
                  <a:gd name="T66" fmla="+- 0 2634 2632"/>
                  <a:gd name="T67" fmla="*/ 2634 h 118"/>
                  <a:gd name="T68" fmla="+- 0 114 50"/>
                  <a:gd name="T69" fmla="*/ T68 w 105"/>
                  <a:gd name="T70" fmla="+- 0 2632 2632"/>
                  <a:gd name="T71" fmla="*/ 2632 h 118"/>
                  <a:gd name="T72" fmla="+- 0 113 50"/>
                  <a:gd name="T73" fmla="*/ T72 w 105"/>
                  <a:gd name="T74" fmla="+- 0 2632 2632"/>
                  <a:gd name="T75" fmla="*/ 2632 h 118"/>
                  <a:gd name="T76" fmla="+- 0 112 50"/>
                  <a:gd name="T77" fmla="*/ T76 w 105"/>
                  <a:gd name="T78" fmla="+- 0 2632 2632"/>
                  <a:gd name="T79" fmla="*/ 2632 h 118"/>
                  <a:gd name="T80" fmla="+- 0 98 50"/>
                  <a:gd name="T81" fmla="*/ T80 w 105"/>
                  <a:gd name="T82" fmla="+- 0 2632 2632"/>
                  <a:gd name="T83" fmla="*/ 263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5" h="118">
                    <a:moveTo>
                      <a:pt x="48" y="0"/>
                    </a:moveTo>
                    <a:lnTo>
                      <a:pt x="0" y="110"/>
                    </a:lnTo>
                    <a:lnTo>
                      <a:pt x="0" y="114"/>
                    </a:lnTo>
                    <a:lnTo>
                      <a:pt x="0" y="116"/>
                    </a:lnTo>
                    <a:lnTo>
                      <a:pt x="3" y="117"/>
                    </a:lnTo>
                    <a:lnTo>
                      <a:pt x="16" y="117"/>
                    </a:lnTo>
                    <a:lnTo>
                      <a:pt x="19" y="117"/>
                    </a:lnTo>
                    <a:lnTo>
                      <a:pt x="21" y="115"/>
                    </a:lnTo>
                    <a:lnTo>
                      <a:pt x="22" y="113"/>
                    </a:lnTo>
                    <a:lnTo>
                      <a:pt x="29" y="90"/>
                    </a:lnTo>
                    <a:lnTo>
                      <a:pt x="97" y="90"/>
                    </a:lnTo>
                    <a:lnTo>
                      <a:pt x="91" y="72"/>
                    </a:lnTo>
                    <a:lnTo>
                      <a:pt x="35" y="72"/>
                    </a:lnTo>
                    <a:lnTo>
                      <a:pt x="51" y="22"/>
                    </a:lnTo>
                    <a:lnTo>
                      <a:pt x="74" y="22"/>
                    </a:lnTo>
                    <a:lnTo>
                      <a:pt x="68" y="5"/>
                    </a:lnTo>
                    <a:lnTo>
                      <a:pt x="67" y="2"/>
                    </a:lnTo>
                    <a:lnTo>
                      <a:pt x="64" y="0"/>
                    </a:lnTo>
                    <a:lnTo>
                      <a:pt x="63" y="0"/>
                    </a:lnTo>
                    <a:lnTo>
                      <a:pt x="62" y="0"/>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3" name="Freeform 119"/>
              <p:cNvSpPr>
                <a:spLocks/>
              </p:cNvSpPr>
              <p:nvPr/>
            </p:nvSpPr>
            <p:spPr bwMode="auto">
              <a:xfrm>
                <a:off x="50" y="2632"/>
                <a:ext cx="105" cy="118"/>
              </a:xfrm>
              <a:custGeom>
                <a:avLst/>
                <a:gdLst>
                  <a:gd name="T0" fmla="+- 0 124 50"/>
                  <a:gd name="T1" fmla="*/ T0 w 105"/>
                  <a:gd name="T2" fmla="+- 0 2654 2632"/>
                  <a:gd name="T3" fmla="*/ 2654 h 118"/>
                  <a:gd name="T4" fmla="+- 0 101 50"/>
                  <a:gd name="T5" fmla="*/ T4 w 105"/>
                  <a:gd name="T6" fmla="+- 0 2654 2632"/>
                  <a:gd name="T7" fmla="*/ 2654 h 118"/>
                  <a:gd name="T8" fmla="+- 0 117 50"/>
                  <a:gd name="T9" fmla="*/ T8 w 105"/>
                  <a:gd name="T10" fmla="+- 0 2704 2632"/>
                  <a:gd name="T11" fmla="*/ 2704 h 118"/>
                  <a:gd name="T12" fmla="+- 0 141 50"/>
                  <a:gd name="T13" fmla="*/ T12 w 105"/>
                  <a:gd name="T14" fmla="+- 0 2704 2632"/>
                  <a:gd name="T15" fmla="*/ 2704 h 118"/>
                  <a:gd name="T16" fmla="+- 0 124 50"/>
                  <a:gd name="T17" fmla="*/ T16 w 105"/>
                  <a:gd name="T18" fmla="+- 0 2654 2632"/>
                  <a:gd name="T19" fmla="*/ 2654 h 118"/>
                </a:gdLst>
                <a:ahLst/>
                <a:cxnLst>
                  <a:cxn ang="0">
                    <a:pos x="T1" y="T3"/>
                  </a:cxn>
                  <a:cxn ang="0">
                    <a:pos x="T5" y="T7"/>
                  </a:cxn>
                  <a:cxn ang="0">
                    <a:pos x="T9" y="T11"/>
                  </a:cxn>
                  <a:cxn ang="0">
                    <a:pos x="T13" y="T15"/>
                  </a:cxn>
                  <a:cxn ang="0">
                    <a:pos x="T17" y="T19"/>
                  </a:cxn>
                </a:cxnLst>
                <a:rect l="0" t="0" r="r" b="b"/>
                <a:pathLst>
                  <a:path w="105" h="118">
                    <a:moveTo>
                      <a:pt x="74" y="22"/>
                    </a:moveTo>
                    <a:lnTo>
                      <a:pt x="51" y="22"/>
                    </a:lnTo>
                    <a:lnTo>
                      <a:pt x="67" y="72"/>
                    </a:lnTo>
                    <a:lnTo>
                      <a:pt x="91" y="72"/>
                    </a:lnTo>
                    <a:lnTo>
                      <a:pt x="7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38" name="Group 116"/>
            <p:cNvGrpSpPr>
              <a:grpSpLocks/>
            </p:cNvGrpSpPr>
            <p:nvPr/>
          </p:nvGrpSpPr>
          <p:grpSpPr bwMode="auto">
            <a:xfrm>
              <a:off x="165" y="2620"/>
              <a:ext cx="39" cy="161"/>
              <a:chOff x="165" y="2620"/>
              <a:chExt cx="39" cy="161"/>
            </a:xfrm>
          </p:grpSpPr>
          <p:sp>
            <p:nvSpPr>
              <p:cNvPr id="37560" name="Freeform 117"/>
              <p:cNvSpPr>
                <a:spLocks/>
              </p:cNvSpPr>
              <p:nvPr/>
            </p:nvSpPr>
            <p:spPr bwMode="auto">
              <a:xfrm>
                <a:off x="165" y="2620"/>
                <a:ext cx="39" cy="161"/>
              </a:xfrm>
              <a:custGeom>
                <a:avLst/>
                <a:gdLst>
                  <a:gd name="T0" fmla="+- 0 173 165"/>
                  <a:gd name="T1" fmla="*/ T0 w 39"/>
                  <a:gd name="T2" fmla="+- 0 2620 2620"/>
                  <a:gd name="T3" fmla="*/ 2620 h 161"/>
                  <a:gd name="T4" fmla="+- 0 170 165"/>
                  <a:gd name="T5" fmla="*/ T4 w 39"/>
                  <a:gd name="T6" fmla="+- 0 2621 2620"/>
                  <a:gd name="T7" fmla="*/ 2621 h 161"/>
                  <a:gd name="T8" fmla="+- 0 167 165"/>
                  <a:gd name="T9" fmla="*/ T8 w 39"/>
                  <a:gd name="T10" fmla="+- 0 2622 2620"/>
                  <a:gd name="T11" fmla="*/ 2622 h 161"/>
                  <a:gd name="T12" fmla="+- 0 165 165"/>
                  <a:gd name="T13" fmla="*/ T12 w 39"/>
                  <a:gd name="T14" fmla="+- 0 2623 2620"/>
                  <a:gd name="T15" fmla="*/ 2623 h 161"/>
                  <a:gd name="T16" fmla="+- 0 166 165"/>
                  <a:gd name="T17" fmla="*/ T16 w 39"/>
                  <a:gd name="T18" fmla="+- 0 2626 2620"/>
                  <a:gd name="T19" fmla="*/ 2626 h 161"/>
                  <a:gd name="T20" fmla="+- 0 171 165"/>
                  <a:gd name="T21" fmla="*/ T20 w 39"/>
                  <a:gd name="T22" fmla="+- 0 2637 2620"/>
                  <a:gd name="T23" fmla="*/ 2637 h 161"/>
                  <a:gd name="T24" fmla="+- 0 174 165"/>
                  <a:gd name="T25" fmla="*/ T24 w 39"/>
                  <a:gd name="T26" fmla="+- 0 2649 2620"/>
                  <a:gd name="T27" fmla="*/ 2649 h 161"/>
                  <a:gd name="T28" fmla="+- 0 179 165"/>
                  <a:gd name="T29" fmla="*/ T28 w 39"/>
                  <a:gd name="T30" fmla="+- 0 2674 2620"/>
                  <a:gd name="T31" fmla="*/ 2674 h 161"/>
                  <a:gd name="T32" fmla="+- 0 181 165"/>
                  <a:gd name="T33" fmla="*/ T32 w 39"/>
                  <a:gd name="T34" fmla="+- 0 2687 2620"/>
                  <a:gd name="T35" fmla="*/ 2687 h 161"/>
                  <a:gd name="T36" fmla="+- 0 181 165"/>
                  <a:gd name="T37" fmla="*/ T36 w 39"/>
                  <a:gd name="T38" fmla="+- 0 2714 2620"/>
                  <a:gd name="T39" fmla="*/ 2714 h 161"/>
                  <a:gd name="T40" fmla="+- 0 179 165"/>
                  <a:gd name="T41" fmla="*/ T40 w 39"/>
                  <a:gd name="T42" fmla="+- 0 2726 2620"/>
                  <a:gd name="T43" fmla="*/ 2726 h 161"/>
                  <a:gd name="T44" fmla="+- 0 174 165"/>
                  <a:gd name="T45" fmla="*/ T44 w 39"/>
                  <a:gd name="T46" fmla="+- 0 2751 2620"/>
                  <a:gd name="T47" fmla="*/ 2751 h 161"/>
                  <a:gd name="T48" fmla="+- 0 171 165"/>
                  <a:gd name="T49" fmla="*/ T48 w 39"/>
                  <a:gd name="T50" fmla="+- 0 2763 2620"/>
                  <a:gd name="T51" fmla="*/ 2763 h 161"/>
                  <a:gd name="T52" fmla="+- 0 166 165"/>
                  <a:gd name="T53" fmla="*/ T52 w 39"/>
                  <a:gd name="T54" fmla="+- 0 2775 2620"/>
                  <a:gd name="T55" fmla="*/ 2775 h 161"/>
                  <a:gd name="T56" fmla="+- 0 165 165"/>
                  <a:gd name="T57" fmla="*/ T56 w 39"/>
                  <a:gd name="T58" fmla="+- 0 2777 2620"/>
                  <a:gd name="T59" fmla="*/ 2777 h 161"/>
                  <a:gd name="T60" fmla="+- 0 166 165"/>
                  <a:gd name="T61" fmla="*/ T60 w 39"/>
                  <a:gd name="T62" fmla="+- 0 2779 2620"/>
                  <a:gd name="T63" fmla="*/ 2779 h 161"/>
                  <a:gd name="T64" fmla="+- 0 169 165"/>
                  <a:gd name="T65" fmla="*/ T64 w 39"/>
                  <a:gd name="T66" fmla="+- 0 2780 2620"/>
                  <a:gd name="T67" fmla="*/ 2780 h 161"/>
                  <a:gd name="T68" fmla="+- 0 170 165"/>
                  <a:gd name="T69" fmla="*/ T68 w 39"/>
                  <a:gd name="T70" fmla="+- 0 2781 2620"/>
                  <a:gd name="T71" fmla="*/ 2781 h 161"/>
                  <a:gd name="T72" fmla="+- 0 179 165"/>
                  <a:gd name="T73" fmla="*/ T72 w 39"/>
                  <a:gd name="T74" fmla="+- 0 2780 2620"/>
                  <a:gd name="T75" fmla="*/ 2780 h 161"/>
                  <a:gd name="T76" fmla="+- 0 203 165"/>
                  <a:gd name="T77" fmla="*/ T76 w 39"/>
                  <a:gd name="T78" fmla="+- 0 2714 2620"/>
                  <a:gd name="T79" fmla="*/ 2714 h 161"/>
                  <a:gd name="T80" fmla="+- 0 203 165"/>
                  <a:gd name="T81" fmla="*/ T80 w 39"/>
                  <a:gd name="T82" fmla="+- 0 2707 2620"/>
                  <a:gd name="T83" fmla="*/ 2707 h 161"/>
                  <a:gd name="T84" fmla="+- 0 203 165"/>
                  <a:gd name="T85" fmla="*/ T84 w 39"/>
                  <a:gd name="T86" fmla="+- 0 2700 2620"/>
                  <a:gd name="T87" fmla="*/ 2700 h 161"/>
                  <a:gd name="T88" fmla="+- 0 185 165"/>
                  <a:gd name="T89" fmla="*/ T88 w 39"/>
                  <a:gd name="T90" fmla="+- 0 2623 2620"/>
                  <a:gd name="T91" fmla="*/ 2623 h 161"/>
                  <a:gd name="T92" fmla="+- 0 179 165"/>
                  <a:gd name="T93" fmla="*/ T92 w 39"/>
                  <a:gd name="T94" fmla="+- 0 2621 2620"/>
                  <a:gd name="T95" fmla="*/ 2621 h 161"/>
                  <a:gd name="T96" fmla="+- 0 173 165"/>
                  <a:gd name="T97" fmla="*/ T96 w 39"/>
                  <a:gd name="T98" fmla="+- 0 2620 2620"/>
                  <a:gd name="T99" fmla="*/ 2620 h 16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39" h="161">
                    <a:moveTo>
                      <a:pt x="8" y="0"/>
                    </a:moveTo>
                    <a:lnTo>
                      <a:pt x="5" y="1"/>
                    </a:lnTo>
                    <a:lnTo>
                      <a:pt x="2" y="2"/>
                    </a:lnTo>
                    <a:lnTo>
                      <a:pt x="0" y="3"/>
                    </a:lnTo>
                    <a:lnTo>
                      <a:pt x="1" y="6"/>
                    </a:lnTo>
                    <a:lnTo>
                      <a:pt x="6" y="17"/>
                    </a:lnTo>
                    <a:lnTo>
                      <a:pt x="9" y="29"/>
                    </a:lnTo>
                    <a:lnTo>
                      <a:pt x="14" y="54"/>
                    </a:lnTo>
                    <a:lnTo>
                      <a:pt x="16" y="67"/>
                    </a:lnTo>
                    <a:lnTo>
                      <a:pt x="16" y="94"/>
                    </a:lnTo>
                    <a:lnTo>
                      <a:pt x="14" y="106"/>
                    </a:lnTo>
                    <a:lnTo>
                      <a:pt x="9" y="131"/>
                    </a:lnTo>
                    <a:lnTo>
                      <a:pt x="6" y="143"/>
                    </a:lnTo>
                    <a:lnTo>
                      <a:pt x="1" y="155"/>
                    </a:lnTo>
                    <a:lnTo>
                      <a:pt x="0" y="157"/>
                    </a:lnTo>
                    <a:lnTo>
                      <a:pt x="1" y="159"/>
                    </a:lnTo>
                    <a:lnTo>
                      <a:pt x="4" y="160"/>
                    </a:lnTo>
                    <a:lnTo>
                      <a:pt x="5" y="161"/>
                    </a:lnTo>
                    <a:lnTo>
                      <a:pt x="14" y="160"/>
                    </a:lnTo>
                    <a:lnTo>
                      <a:pt x="38" y="94"/>
                    </a:lnTo>
                    <a:lnTo>
                      <a:pt x="38" y="87"/>
                    </a:lnTo>
                    <a:lnTo>
                      <a:pt x="38" y="80"/>
                    </a:lnTo>
                    <a:lnTo>
                      <a:pt x="20" y="3"/>
                    </a:lnTo>
                    <a:lnTo>
                      <a:pt x="14" y="1"/>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39" name="Group 114"/>
            <p:cNvGrpSpPr>
              <a:grpSpLocks/>
            </p:cNvGrpSpPr>
            <p:nvPr/>
          </p:nvGrpSpPr>
          <p:grpSpPr bwMode="auto">
            <a:xfrm>
              <a:off x="4" y="3446"/>
              <a:ext cx="39" cy="160"/>
              <a:chOff x="4" y="3446"/>
              <a:chExt cx="39" cy="160"/>
            </a:xfrm>
          </p:grpSpPr>
          <p:sp>
            <p:nvSpPr>
              <p:cNvPr id="37559" name="Freeform 115"/>
              <p:cNvSpPr>
                <a:spLocks/>
              </p:cNvSpPr>
              <p:nvPr/>
            </p:nvSpPr>
            <p:spPr bwMode="auto">
              <a:xfrm>
                <a:off x="4" y="3446"/>
                <a:ext cx="39" cy="160"/>
              </a:xfrm>
              <a:custGeom>
                <a:avLst/>
                <a:gdLst>
                  <a:gd name="T0" fmla="+- 0 37 4"/>
                  <a:gd name="T1" fmla="*/ T0 w 39"/>
                  <a:gd name="T2" fmla="+- 0 3446 3446"/>
                  <a:gd name="T3" fmla="*/ 3446 h 160"/>
                  <a:gd name="T4" fmla="+- 0 6 4"/>
                  <a:gd name="T5" fmla="*/ T4 w 39"/>
                  <a:gd name="T6" fmla="+- 0 3500 3446"/>
                  <a:gd name="T7" fmla="*/ 3500 h 160"/>
                  <a:gd name="T8" fmla="+- 0 4 4"/>
                  <a:gd name="T9" fmla="*/ T8 w 39"/>
                  <a:gd name="T10" fmla="+- 0 3520 3446"/>
                  <a:gd name="T11" fmla="*/ 3520 h 160"/>
                  <a:gd name="T12" fmla="+- 0 4 4"/>
                  <a:gd name="T13" fmla="*/ T12 w 39"/>
                  <a:gd name="T14" fmla="+- 0 3533 3446"/>
                  <a:gd name="T15" fmla="*/ 3533 h 160"/>
                  <a:gd name="T16" fmla="+- 0 20 4"/>
                  <a:gd name="T17" fmla="*/ T16 w 39"/>
                  <a:gd name="T18" fmla="+- 0 3598 3446"/>
                  <a:gd name="T19" fmla="*/ 3598 h 160"/>
                  <a:gd name="T20" fmla="+- 0 37 4"/>
                  <a:gd name="T21" fmla="*/ T20 w 39"/>
                  <a:gd name="T22" fmla="+- 0 3606 3446"/>
                  <a:gd name="T23" fmla="*/ 3606 h 160"/>
                  <a:gd name="T24" fmla="+- 0 39 4"/>
                  <a:gd name="T25" fmla="*/ T24 w 39"/>
                  <a:gd name="T26" fmla="+- 0 3606 3446"/>
                  <a:gd name="T27" fmla="*/ 3606 h 160"/>
                  <a:gd name="T28" fmla="+- 0 41 4"/>
                  <a:gd name="T29" fmla="*/ T28 w 39"/>
                  <a:gd name="T30" fmla="+- 0 3605 3446"/>
                  <a:gd name="T31" fmla="*/ 3605 h 160"/>
                  <a:gd name="T32" fmla="+- 0 42 4"/>
                  <a:gd name="T33" fmla="*/ T32 w 39"/>
                  <a:gd name="T34" fmla="+- 0 3603 3446"/>
                  <a:gd name="T35" fmla="*/ 3603 h 160"/>
                  <a:gd name="T36" fmla="+- 0 42 4"/>
                  <a:gd name="T37" fmla="*/ T36 w 39"/>
                  <a:gd name="T38" fmla="+- 0 3601 3446"/>
                  <a:gd name="T39" fmla="*/ 3601 h 160"/>
                  <a:gd name="T40" fmla="+- 0 37 4"/>
                  <a:gd name="T41" fmla="*/ T40 w 39"/>
                  <a:gd name="T42" fmla="+- 0 3589 3446"/>
                  <a:gd name="T43" fmla="*/ 3589 h 160"/>
                  <a:gd name="T44" fmla="+- 0 33 4"/>
                  <a:gd name="T45" fmla="*/ T44 w 39"/>
                  <a:gd name="T46" fmla="+- 0 3577 3446"/>
                  <a:gd name="T47" fmla="*/ 3577 h 160"/>
                  <a:gd name="T48" fmla="+- 0 28 4"/>
                  <a:gd name="T49" fmla="*/ T48 w 39"/>
                  <a:gd name="T50" fmla="+- 0 3552 3446"/>
                  <a:gd name="T51" fmla="*/ 3552 h 160"/>
                  <a:gd name="T52" fmla="+- 0 27 4"/>
                  <a:gd name="T53" fmla="*/ T52 w 39"/>
                  <a:gd name="T54" fmla="+- 0 3540 3446"/>
                  <a:gd name="T55" fmla="*/ 3540 h 160"/>
                  <a:gd name="T56" fmla="+- 0 27 4"/>
                  <a:gd name="T57" fmla="*/ T56 w 39"/>
                  <a:gd name="T58" fmla="+- 0 3513 3446"/>
                  <a:gd name="T59" fmla="*/ 3513 h 160"/>
                  <a:gd name="T60" fmla="+- 0 28 4"/>
                  <a:gd name="T61" fmla="*/ T60 w 39"/>
                  <a:gd name="T62" fmla="+- 0 3500 3446"/>
                  <a:gd name="T63" fmla="*/ 3500 h 160"/>
                  <a:gd name="T64" fmla="+- 0 33 4"/>
                  <a:gd name="T65" fmla="*/ T64 w 39"/>
                  <a:gd name="T66" fmla="+- 0 3475 3446"/>
                  <a:gd name="T67" fmla="*/ 3475 h 160"/>
                  <a:gd name="T68" fmla="+- 0 37 4"/>
                  <a:gd name="T69" fmla="*/ T68 w 39"/>
                  <a:gd name="T70" fmla="+- 0 3463 3446"/>
                  <a:gd name="T71" fmla="*/ 3463 h 160"/>
                  <a:gd name="T72" fmla="+- 0 42 4"/>
                  <a:gd name="T73" fmla="*/ T72 w 39"/>
                  <a:gd name="T74" fmla="+- 0 3451 3446"/>
                  <a:gd name="T75" fmla="*/ 3451 h 160"/>
                  <a:gd name="T76" fmla="+- 0 42 4"/>
                  <a:gd name="T77" fmla="*/ T76 w 39"/>
                  <a:gd name="T78" fmla="+- 0 3449 3446"/>
                  <a:gd name="T79" fmla="*/ 3449 h 160"/>
                  <a:gd name="T80" fmla="+- 0 41 4"/>
                  <a:gd name="T81" fmla="*/ T80 w 39"/>
                  <a:gd name="T82" fmla="+- 0 3448 3446"/>
                  <a:gd name="T83" fmla="*/ 3448 h 160"/>
                  <a:gd name="T84" fmla="+- 0 38 4"/>
                  <a:gd name="T85" fmla="*/ T84 w 39"/>
                  <a:gd name="T86" fmla="+- 0 3447 3446"/>
                  <a:gd name="T87" fmla="*/ 3447 h 160"/>
                  <a:gd name="T88" fmla="+- 0 37 4"/>
                  <a:gd name="T89" fmla="*/ T88 w 39"/>
                  <a:gd name="T90" fmla="+- 0 3446 3446"/>
                  <a:gd name="T91" fmla="*/ 3446 h 1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39" h="160">
                    <a:moveTo>
                      <a:pt x="33" y="0"/>
                    </a:moveTo>
                    <a:lnTo>
                      <a:pt x="2" y="54"/>
                    </a:lnTo>
                    <a:lnTo>
                      <a:pt x="0" y="74"/>
                    </a:lnTo>
                    <a:lnTo>
                      <a:pt x="0" y="87"/>
                    </a:lnTo>
                    <a:lnTo>
                      <a:pt x="16" y="152"/>
                    </a:lnTo>
                    <a:lnTo>
                      <a:pt x="33" y="160"/>
                    </a:lnTo>
                    <a:lnTo>
                      <a:pt x="35" y="160"/>
                    </a:lnTo>
                    <a:lnTo>
                      <a:pt x="37" y="159"/>
                    </a:lnTo>
                    <a:lnTo>
                      <a:pt x="38" y="157"/>
                    </a:lnTo>
                    <a:lnTo>
                      <a:pt x="38" y="155"/>
                    </a:lnTo>
                    <a:lnTo>
                      <a:pt x="33" y="143"/>
                    </a:lnTo>
                    <a:lnTo>
                      <a:pt x="29" y="131"/>
                    </a:lnTo>
                    <a:lnTo>
                      <a:pt x="24" y="106"/>
                    </a:lnTo>
                    <a:lnTo>
                      <a:pt x="23" y="94"/>
                    </a:lnTo>
                    <a:lnTo>
                      <a:pt x="23" y="67"/>
                    </a:lnTo>
                    <a:lnTo>
                      <a:pt x="24" y="54"/>
                    </a:lnTo>
                    <a:lnTo>
                      <a:pt x="29" y="29"/>
                    </a:lnTo>
                    <a:lnTo>
                      <a:pt x="33" y="17"/>
                    </a:lnTo>
                    <a:lnTo>
                      <a:pt x="38" y="5"/>
                    </a:lnTo>
                    <a:lnTo>
                      <a:pt x="38" y="3"/>
                    </a:lnTo>
                    <a:lnTo>
                      <a:pt x="37" y="2"/>
                    </a:lnTo>
                    <a:lnTo>
                      <a:pt x="34"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0" name="Group 110"/>
            <p:cNvGrpSpPr>
              <a:grpSpLocks/>
            </p:cNvGrpSpPr>
            <p:nvPr/>
          </p:nvGrpSpPr>
          <p:grpSpPr bwMode="auto">
            <a:xfrm>
              <a:off x="64" y="3458"/>
              <a:ext cx="83" cy="117"/>
              <a:chOff x="64" y="3458"/>
              <a:chExt cx="83" cy="117"/>
            </a:xfrm>
          </p:grpSpPr>
          <p:sp>
            <p:nvSpPr>
              <p:cNvPr id="37556" name="Freeform 113"/>
              <p:cNvSpPr>
                <a:spLocks/>
              </p:cNvSpPr>
              <p:nvPr/>
            </p:nvSpPr>
            <p:spPr bwMode="auto">
              <a:xfrm>
                <a:off x="64" y="3458"/>
                <a:ext cx="83" cy="117"/>
              </a:xfrm>
              <a:custGeom>
                <a:avLst/>
                <a:gdLst>
                  <a:gd name="T0" fmla="+- 0 106 64"/>
                  <a:gd name="T1" fmla="*/ T0 w 83"/>
                  <a:gd name="T2" fmla="+- 0 3458 3458"/>
                  <a:gd name="T3" fmla="*/ 3458 h 117"/>
                  <a:gd name="T4" fmla="+- 0 69 64"/>
                  <a:gd name="T5" fmla="*/ T4 w 83"/>
                  <a:gd name="T6" fmla="+- 0 3458 3458"/>
                  <a:gd name="T7" fmla="*/ 3458 h 117"/>
                  <a:gd name="T8" fmla="+- 0 67 64"/>
                  <a:gd name="T9" fmla="*/ T8 w 83"/>
                  <a:gd name="T10" fmla="+- 0 3459 3458"/>
                  <a:gd name="T11" fmla="*/ 3459 h 117"/>
                  <a:gd name="T12" fmla="+- 0 64 64"/>
                  <a:gd name="T13" fmla="*/ T12 w 83"/>
                  <a:gd name="T14" fmla="+- 0 3461 3458"/>
                  <a:gd name="T15" fmla="*/ 3461 h 117"/>
                  <a:gd name="T16" fmla="+- 0 64 64"/>
                  <a:gd name="T17" fmla="*/ T16 w 83"/>
                  <a:gd name="T18" fmla="+- 0 3463 3458"/>
                  <a:gd name="T19" fmla="*/ 3463 h 117"/>
                  <a:gd name="T20" fmla="+- 0 64 64"/>
                  <a:gd name="T21" fmla="*/ T20 w 83"/>
                  <a:gd name="T22" fmla="+- 0 3570 3458"/>
                  <a:gd name="T23" fmla="*/ 3570 h 117"/>
                  <a:gd name="T24" fmla="+- 0 64 64"/>
                  <a:gd name="T25" fmla="*/ T24 w 83"/>
                  <a:gd name="T26" fmla="+- 0 3572 3458"/>
                  <a:gd name="T27" fmla="*/ 3572 h 117"/>
                  <a:gd name="T28" fmla="+- 0 67 64"/>
                  <a:gd name="T29" fmla="*/ T28 w 83"/>
                  <a:gd name="T30" fmla="+- 0 3574 3458"/>
                  <a:gd name="T31" fmla="*/ 3574 h 117"/>
                  <a:gd name="T32" fmla="+- 0 69 64"/>
                  <a:gd name="T33" fmla="*/ T32 w 83"/>
                  <a:gd name="T34" fmla="+- 0 3575 3458"/>
                  <a:gd name="T35" fmla="*/ 3575 h 117"/>
                  <a:gd name="T36" fmla="+- 0 106 64"/>
                  <a:gd name="T37" fmla="*/ T36 w 83"/>
                  <a:gd name="T38" fmla="+- 0 3575 3458"/>
                  <a:gd name="T39" fmla="*/ 3575 h 117"/>
                  <a:gd name="T40" fmla="+- 0 143 64"/>
                  <a:gd name="T41" fmla="*/ T40 w 83"/>
                  <a:gd name="T42" fmla="+- 0 3557 3458"/>
                  <a:gd name="T43" fmla="*/ 3557 h 117"/>
                  <a:gd name="T44" fmla="+- 0 87 64"/>
                  <a:gd name="T45" fmla="*/ T44 w 83"/>
                  <a:gd name="T46" fmla="+- 0 3557 3458"/>
                  <a:gd name="T47" fmla="*/ 3557 h 117"/>
                  <a:gd name="T48" fmla="+- 0 87 64"/>
                  <a:gd name="T49" fmla="*/ T48 w 83"/>
                  <a:gd name="T50" fmla="+- 0 3523 3458"/>
                  <a:gd name="T51" fmla="*/ 3523 h 117"/>
                  <a:gd name="T52" fmla="+- 0 142 64"/>
                  <a:gd name="T53" fmla="*/ T52 w 83"/>
                  <a:gd name="T54" fmla="+- 0 3523 3458"/>
                  <a:gd name="T55" fmla="*/ 3523 h 117"/>
                  <a:gd name="T56" fmla="+- 0 142 64"/>
                  <a:gd name="T57" fmla="*/ T56 w 83"/>
                  <a:gd name="T58" fmla="+- 0 3523 3458"/>
                  <a:gd name="T59" fmla="*/ 3523 h 117"/>
                  <a:gd name="T60" fmla="+- 0 124 64"/>
                  <a:gd name="T61" fmla="*/ T60 w 83"/>
                  <a:gd name="T62" fmla="+- 0 3512 3458"/>
                  <a:gd name="T63" fmla="*/ 3512 h 117"/>
                  <a:gd name="T64" fmla="+- 0 126 64"/>
                  <a:gd name="T65" fmla="*/ T64 w 83"/>
                  <a:gd name="T66" fmla="+- 0 3511 3458"/>
                  <a:gd name="T67" fmla="*/ 3511 h 117"/>
                  <a:gd name="T68" fmla="+- 0 129 64"/>
                  <a:gd name="T69" fmla="*/ T68 w 83"/>
                  <a:gd name="T70" fmla="+- 0 3510 3458"/>
                  <a:gd name="T71" fmla="*/ 3510 h 117"/>
                  <a:gd name="T72" fmla="+- 0 133 64"/>
                  <a:gd name="T73" fmla="*/ T72 w 83"/>
                  <a:gd name="T74" fmla="+- 0 3506 3458"/>
                  <a:gd name="T75" fmla="*/ 3506 h 117"/>
                  <a:gd name="T76" fmla="+- 0 133 64"/>
                  <a:gd name="T77" fmla="*/ T76 w 83"/>
                  <a:gd name="T78" fmla="+- 0 3506 3458"/>
                  <a:gd name="T79" fmla="*/ 3506 h 117"/>
                  <a:gd name="T80" fmla="+- 0 87 64"/>
                  <a:gd name="T81" fmla="*/ T80 w 83"/>
                  <a:gd name="T82" fmla="+- 0 3506 3458"/>
                  <a:gd name="T83" fmla="*/ 3506 h 117"/>
                  <a:gd name="T84" fmla="+- 0 87 64"/>
                  <a:gd name="T85" fmla="*/ T84 w 83"/>
                  <a:gd name="T86" fmla="+- 0 3476 3458"/>
                  <a:gd name="T87" fmla="*/ 3476 h 117"/>
                  <a:gd name="T88" fmla="+- 0 138 64"/>
                  <a:gd name="T89" fmla="*/ T88 w 83"/>
                  <a:gd name="T90" fmla="+- 0 3476 3458"/>
                  <a:gd name="T91" fmla="*/ 3476 h 117"/>
                  <a:gd name="T92" fmla="+- 0 135 64"/>
                  <a:gd name="T93" fmla="*/ T92 w 83"/>
                  <a:gd name="T94" fmla="+- 0 3471 3458"/>
                  <a:gd name="T95" fmla="*/ 3471 h 117"/>
                  <a:gd name="T96" fmla="+- 0 133 64"/>
                  <a:gd name="T97" fmla="*/ T96 w 83"/>
                  <a:gd name="T98" fmla="+- 0 3468 3458"/>
                  <a:gd name="T99" fmla="*/ 3468 h 117"/>
                  <a:gd name="T100" fmla="+- 0 126 64"/>
                  <a:gd name="T101" fmla="*/ T100 w 83"/>
                  <a:gd name="T102" fmla="+- 0 3463 3458"/>
                  <a:gd name="T103" fmla="*/ 3463 h 117"/>
                  <a:gd name="T104" fmla="+- 0 122 64"/>
                  <a:gd name="T105" fmla="*/ T104 w 83"/>
                  <a:gd name="T106" fmla="+- 0 3461 3458"/>
                  <a:gd name="T107" fmla="*/ 3461 h 117"/>
                  <a:gd name="T108" fmla="+- 0 112 64"/>
                  <a:gd name="T109" fmla="*/ T108 w 83"/>
                  <a:gd name="T110" fmla="+- 0 3459 3458"/>
                  <a:gd name="T111" fmla="*/ 3459 h 117"/>
                  <a:gd name="T112" fmla="+- 0 106 64"/>
                  <a:gd name="T113" fmla="*/ T112 w 83"/>
                  <a:gd name="T114" fmla="+- 0 3458 3458"/>
                  <a:gd name="T115" fmla="*/ 3458 h 11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83" h="117">
                    <a:moveTo>
                      <a:pt x="42" y="0"/>
                    </a:moveTo>
                    <a:lnTo>
                      <a:pt x="5" y="0"/>
                    </a:lnTo>
                    <a:lnTo>
                      <a:pt x="3" y="1"/>
                    </a:lnTo>
                    <a:lnTo>
                      <a:pt x="0" y="3"/>
                    </a:lnTo>
                    <a:lnTo>
                      <a:pt x="0" y="5"/>
                    </a:lnTo>
                    <a:lnTo>
                      <a:pt x="0" y="112"/>
                    </a:lnTo>
                    <a:lnTo>
                      <a:pt x="0" y="114"/>
                    </a:lnTo>
                    <a:lnTo>
                      <a:pt x="3" y="116"/>
                    </a:lnTo>
                    <a:lnTo>
                      <a:pt x="5" y="117"/>
                    </a:lnTo>
                    <a:lnTo>
                      <a:pt x="42" y="117"/>
                    </a:lnTo>
                    <a:lnTo>
                      <a:pt x="79" y="99"/>
                    </a:lnTo>
                    <a:lnTo>
                      <a:pt x="23" y="99"/>
                    </a:lnTo>
                    <a:lnTo>
                      <a:pt x="23" y="65"/>
                    </a:lnTo>
                    <a:lnTo>
                      <a:pt x="78" y="65"/>
                    </a:lnTo>
                    <a:lnTo>
                      <a:pt x="60" y="54"/>
                    </a:lnTo>
                    <a:lnTo>
                      <a:pt x="62" y="53"/>
                    </a:lnTo>
                    <a:lnTo>
                      <a:pt x="65" y="52"/>
                    </a:lnTo>
                    <a:lnTo>
                      <a:pt x="69" y="48"/>
                    </a:lnTo>
                    <a:lnTo>
                      <a:pt x="23" y="48"/>
                    </a:lnTo>
                    <a:lnTo>
                      <a:pt x="23" y="18"/>
                    </a:lnTo>
                    <a:lnTo>
                      <a:pt x="74" y="18"/>
                    </a:lnTo>
                    <a:lnTo>
                      <a:pt x="71" y="13"/>
                    </a:lnTo>
                    <a:lnTo>
                      <a:pt x="69" y="10"/>
                    </a:lnTo>
                    <a:lnTo>
                      <a:pt x="62" y="5"/>
                    </a:lnTo>
                    <a:lnTo>
                      <a:pt x="58" y="3"/>
                    </a:lnTo>
                    <a:lnTo>
                      <a:pt x="48" y="1"/>
                    </a:lnTo>
                    <a:lnTo>
                      <a:pt x="4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57" name="Freeform 112"/>
              <p:cNvSpPr>
                <a:spLocks/>
              </p:cNvSpPr>
              <p:nvPr/>
            </p:nvSpPr>
            <p:spPr bwMode="auto">
              <a:xfrm>
                <a:off x="64" y="3458"/>
                <a:ext cx="83" cy="117"/>
              </a:xfrm>
              <a:custGeom>
                <a:avLst/>
                <a:gdLst>
                  <a:gd name="T0" fmla="+- 0 142 64"/>
                  <a:gd name="T1" fmla="*/ T0 w 83"/>
                  <a:gd name="T2" fmla="+- 0 3523 3458"/>
                  <a:gd name="T3" fmla="*/ 3523 h 117"/>
                  <a:gd name="T4" fmla="+- 0 105 64"/>
                  <a:gd name="T5" fmla="*/ T4 w 83"/>
                  <a:gd name="T6" fmla="+- 0 3523 3458"/>
                  <a:gd name="T7" fmla="*/ 3523 h 117"/>
                  <a:gd name="T8" fmla="+- 0 108 64"/>
                  <a:gd name="T9" fmla="*/ T8 w 83"/>
                  <a:gd name="T10" fmla="+- 0 3524 3458"/>
                  <a:gd name="T11" fmla="*/ 3524 h 117"/>
                  <a:gd name="T12" fmla="+- 0 113 64"/>
                  <a:gd name="T13" fmla="*/ T12 w 83"/>
                  <a:gd name="T14" fmla="+- 0 3525 3458"/>
                  <a:gd name="T15" fmla="*/ 3525 h 117"/>
                  <a:gd name="T16" fmla="+- 0 123 64"/>
                  <a:gd name="T17" fmla="*/ T16 w 83"/>
                  <a:gd name="T18" fmla="+- 0 3538 3458"/>
                  <a:gd name="T19" fmla="*/ 3538 h 117"/>
                  <a:gd name="T20" fmla="+- 0 122 64"/>
                  <a:gd name="T21" fmla="*/ T20 w 83"/>
                  <a:gd name="T22" fmla="+- 0 3544 3458"/>
                  <a:gd name="T23" fmla="*/ 3544 h 117"/>
                  <a:gd name="T24" fmla="+- 0 107 64"/>
                  <a:gd name="T25" fmla="*/ T24 w 83"/>
                  <a:gd name="T26" fmla="+- 0 3557 3458"/>
                  <a:gd name="T27" fmla="*/ 3557 h 117"/>
                  <a:gd name="T28" fmla="+- 0 143 64"/>
                  <a:gd name="T29" fmla="*/ T28 w 83"/>
                  <a:gd name="T30" fmla="+- 0 3557 3458"/>
                  <a:gd name="T31" fmla="*/ 3557 h 117"/>
                  <a:gd name="T32" fmla="+- 0 144 64"/>
                  <a:gd name="T33" fmla="*/ T32 w 83"/>
                  <a:gd name="T34" fmla="+- 0 3554 3458"/>
                  <a:gd name="T35" fmla="*/ 3554 h 117"/>
                  <a:gd name="T36" fmla="+- 0 146 64"/>
                  <a:gd name="T37" fmla="*/ T36 w 83"/>
                  <a:gd name="T38" fmla="+- 0 3548 3458"/>
                  <a:gd name="T39" fmla="*/ 3548 h 117"/>
                  <a:gd name="T40" fmla="+- 0 147 64"/>
                  <a:gd name="T41" fmla="*/ T40 w 83"/>
                  <a:gd name="T42" fmla="+- 0 3544 3458"/>
                  <a:gd name="T43" fmla="*/ 3544 h 117"/>
                  <a:gd name="T44" fmla="+- 0 147 64"/>
                  <a:gd name="T45" fmla="*/ T44 w 83"/>
                  <a:gd name="T46" fmla="+- 0 3536 3458"/>
                  <a:gd name="T47" fmla="*/ 3536 h 117"/>
                  <a:gd name="T48" fmla="+- 0 146 64"/>
                  <a:gd name="T49" fmla="*/ T48 w 83"/>
                  <a:gd name="T50" fmla="+- 0 3532 3458"/>
                  <a:gd name="T51" fmla="*/ 3532 h 117"/>
                  <a:gd name="T52" fmla="+- 0 144 64"/>
                  <a:gd name="T53" fmla="*/ T52 w 83"/>
                  <a:gd name="T54" fmla="+- 0 3526 3458"/>
                  <a:gd name="T55" fmla="*/ 3526 h 117"/>
                  <a:gd name="T56" fmla="+- 0 142 64"/>
                  <a:gd name="T57" fmla="*/ T56 w 83"/>
                  <a:gd name="T58" fmla="+- 0 3523 3458"/>
                  <a:gd name="T59" fmla="*/ 3523 h 11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3" h="117">
                    <a:moveTo>
                      <a:pt x="78" y="65"/>
                    </a:moveTo>
                    <a:lnTo>
                      <a:pt x="41" y="65"/>
                    </a:lnTo>
                    <a:lnTo>
                      <a:pt x="44" y="66"/>
                    </a:lnTo>
                    <a:lnTo>
                      <a:pt x="49" y="67"/>
                    </a:lnTo>
                    <a:lnTo>
                      <a:pt x="59" y="80"/>
                    </a:lnTo>
                    <a:lnTo>
                      <a:pt x="58" y="86"/>
                    </a:lnTo>
                    <a:lnTo>
                      <a:pt x="43" y="99"/>
                    </a:lnTo>
                    <a:lnTo>
                      <a:pt x="79" y="99"/>
                    </a:lnTo>
                    <a:lnTo>
                      <a:pt x="80" y="96"/>
                    </a:lnTo>
                    <a:lnTo>
                      <a:pt x="82" y="90"/>
                    </a:lnTo>
                    <a:lnTo>
                      <a:pt x="83" y="86"/>
                    </a:lnTo>
                    <a:lnTo>
                      <a:pt x="83" y="78"/>
                    </a:lnTo>
                    <a:lnTo>
                      <a:pt x="82" y="74"/>
                    </a:lnTo>
                    <a:lnTo>
                      <a:pt x="80" y="68"/>
                    </a:lnTo>
                    <a:lnTo>
                      <a:pt x="78"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58" name="Freeform 111"/>
              <p:cNvSpPr>
                <a:spLocks/>
              </p:cNvSpPr>
              <p:nvPr/>
            </p:nvSpPr>
            <p:spPr bwMode="auto">
              <a:xfrm>
                <a:off x="64" y="3458"/>
                <a:ext cx="83" cy="117"/>
              </a:xfrm>
              <a:custGeom>
                <a:avLst/>
                <a:gdLst>
                  <a:gd name="T0" fmla="+- 0 138 64"/>
                  <a:gd name="T1" fmla="*/ T0 w 83"/>
                  <a:gd name="T2" fmla="+- 0 3476 3458"/>
                  <a:gd name="T3" fmla="*/ 3476 h 117"/>
                  <a:gd name="T4" fmla="+- 0 102 64"/>
                  <a:gd name="T5" fmla="*/ T4 w 83"/>
                  <a:gd name="T6" fmla="+- 0 3476 3458"/>
                  <a:gd name="T7" fmla="*/ 3476 h 117"/>
                  <a:gd name="T8" fmla="+- 0 105 64"/>
                  <a:gd name="T9" fmla="*/ T8 w 83"/>
                  <a:gd name="T10" fmla="+- 0 3476 3458"/>
                  <a:gd name="T11" fmla="*/ 3476 h 117"/>
                  <a:gd name="T12" fmla="+- 0 109 64"/>
                  <a:gd name="T13" fmla="*/ T12 w 83"/>
                  <a:gd name="T14" fmla="+- 0 3478 3458"/>
                  <a:gd name="T15" fmla="*/ 3478 h 117"/>
                  <a:gd name="T16" fmla="+- 0 117 64"/>
                  <a:gd name="T17" fmla="*/ T16 w 83"/>
                  <a:gd name="T18" fmla="+- 0 3488 3458"/>
                  <a:gd name="T19" fmla="*/ 3488 h 117"/>
                  <a:gd name="T20" fmla="+- 0 116 64"/>
                  <a:gd name="T21" fmla="*/ T20 w 83"/>
                  <a:gd name="T22" fmla="+- 0 3493 3458"/>
                  <a:gd name="T23" fmla="*/ 3493 h 117"/>
                  <a:gd name="T24" fmla="+- 0 103 64"/>
                  <a:gd name="T25" fmla="*/ T24 w 83"/>
                  <a:gd name="T26" fmla="+- 0 3506 3458"/>
                  <a:gd name="T27" fmla="*/ 3506 h 117"/>
                  <a:gd name="T28" fmla="+- 0 133 64"/>
                  <a:gd name="T29" fmla="*/ T28 w 83"/>
                  <a:gd name="T30" fmla="+- 0 3506 3458"/>
                  <a:gd name="T31" fmla="*/ 3506 h 117"/>
                  <a:gd name="T32" fmla="+- 0 140 64"/>
                  <a:gd name="T33" fmla="*/ T32 w 83"/>
                  <a:gd name="T34" fmla="+- 0 3491 3458"/>
                  <a:gd name="T35" fmla="*/ 3491 h 117"/>
                  <a:gd name="T36" fmla="+- 0 140 64"/>
                  <a:gd name="T37" fmla="*/ T36 w 83"/>
                  <a:gd name="T38" fmla="+- 0 3482 3458"/>
                  <a:gd name="T39" fmla="*/ 3482 h 117"/>
                  <a:gd name="T40" fmla="+- 0 139 64"/>
                  <a:gd name="T41" fmla="*/ T40 w 83"/>
                  <a:gd name="T42" fmla="+- 0 3478 3458"/>
                  <a:gd name="T43" fmla="*/ 3478 h 117"/>
                  <a:gd name="T44" fmla="+- 0 138 64"/>
                  <a:gd name="T45" fmla="*/ T44 w 83"/>
                  <a:gd name="T46" fmla="+- 0 3476 3458"/>
                  <a:gd name="T47" fmla="*/ 3476 h 11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3" h="117">
                    <a:moveTo>
                      <a:pt x="74" y="18"/>
                    </a:moveTo>
                    <a:lnTo>
                      <a:pt x="38" y="18"/>
                    </a:lnTo>
                    <a:lnTo>
                      <a:pt x="41" y="18"/>
                    </a:lnTo>
                    <a:lnTo>
                      <a:pt x="45" y="20"/>
                    </a:lnTo>
                    <a:lnTo>
                      <a:pt x="53" y="30"/>
                    </a:lnTo>
                    <a:lnTo>
                      <a:pt x="52" y="35"/>
                    </a:lnTo>
                    <a:lnTo>
                      <a:pt x="39" y="48"/>
                    </a:lnTo>
                    <a:lnTo>
                      <a:pt x="69" y="48"/>
                    </a:lnTo>
                    <a:lnTo>
                      <a:pt x="76" y="33"/>
                    </a:lnTo>
                    <a:lnTo>
                      <a:pt x="76" y="24"/>
                    </a:lnTo>
                    <a:lnTo>
                      <a:pt x="75" y="20"/>
                    </a:lnTo>
                    <a:lnTo>
                      <a:pt x="74"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1" name="Group 108"/>
            <p:cNvGrpSpPr>
              <a:grpSpLocks/>
            </p:cNvGrpSpPr>
            <p:nvPr/>
          </p:nvGrpSpPr>
          <p:grpSpPr bwMode="auto">
            <a:xfrm>
              <a:off x="162" y="3446"/>
              <a:ext cx="39" cy="161"/>
              <a:chOff x="162" y="3446"/>
              <a:chExt cx="39" cy="161"/>
            </a:xfrm>
          </p:grpSpPr>
          <p:sp>
            <p:nvSpPr>
              <p:cNvPr id="37555" name="Freeform 109"/>
              <p:cNvSpPr>
                <a:spLocks/>
              </p:cNvSpPr>
              <p:nvPr/>
            </p:nvSpPr>
            <p:spPr bwMode="auto">
              <a:xfrm>
                <a:off x="162" y="3446"/>
                <a:ext cx="39" cy="161"/>
              </a:xfrm>
              <a:custGeom>
                <a:avLst/>
                <a:gdLst>
                  <a:gd name="T0" fmla="+- 0 169 162"/>
                  <a:gd name="T1" fmla="*/ T0 w 39"/>
                  <a:gd name="T2" fmla="+- 0 3446 3446"/>
                  <a:gd name="T3" fmla="*/ 3446 h 161"/>
                  <a:gd name="T4" fmla="+- 0 166 162"/>
                  <a:gd name="T5" fmla="*/ T4 w 39"/>
                  <a:gd name="T6" fmla="+- 0 3447 3446"/>
                  <a:gd name="T7" fmla="*/ 3447 h 161"/>
                  <a:gd name="T8" fmla="+- 0 163 162"/>
                  <a:gd name="T9" fmla="*/ T8 w 39"/>
                  <a:gd name="T10" fmla="+- 0 3448 3446"/>
                  <a:gd name="T11" fmla="*/ 3448 h 161"/>
                  <a:gd name="T12" fmla="+- 0 162 162"/>
                  <a:gd name="T13" fmla="*/ T12 w 39"/>
                  <a:gd name="T14" fmla="+- 0 3449 3446"/>
                  <a:gd name="T15" fmla="*/ 3449 h 161"/>
                  <a:gd name="T16" fmla="+- 0 162 162"/>
                  <a:gd name="T17" fmla="*/ T16 w 39"/>
                  <a:gd name="T18" fmla="+- 0 3451 3446"/>
                  <a:gd name="T19" fmla="*/ 3451 h 161"/>
                  <a:gd name="T20" fmla="+- 0 167 162"/>
                  <a:gd name="T21" fmla="*/ T20 w 39"/>
                  <a:gd name="T22" fmla="+- 0 3463 3446"/>
                  <a:gd name="T23" fmla="*/ 3463 h 161"/>
                  <a:gd name="T24" fmla="+- 0 171 162"/>
                  <a:gd name="T25" fmla="*/ T24 w 39"/>
                  <a:gd name="T26" fmla="+- 0 3475 3446"/>
                  <a:gd name="T27" fmla="*/ 3475 h 161"/>
                  <a:gd name="T28" fmla="+- 0 176 162"/>
                  <a:gd name="T29" fmla="*/ T28 w 39"/>
                  <a:gd name="T30" fmla="+- 0 3500 3446"/>
                  <a:gd name="T31" fmla="*/ 3500 h 161"/>
                  <a:gd name="T32" fmla="+- 0 177 162"/>
                  <a:gd name="T33" fmla="*/ T32 w 39"/>
                  <a:gd name="T34" fmla="+- 0 3513 3446"/>
                  <a:gd name="T35" fmla="*/ 3513 h 161"/>
                  <a:gd name="T36" fmla="+- 0 177 162"/>
                  <a:gd name="T37" fmla="*/ T36 w 39"/>
                  <a:gd name="T38" fmla="+- 0 3540 3446"/>
                  <a:gd name="T39" fmla="*/ 3540 h 161"/>
                  <a:gd name="T40" fmla="+- 0 176 162"/>
                  <a:gd name="T41" fmla="*/ T40 w 39"/>
                  <a:gd name="T42" fmla="+- 0 3552 3446"/>
                  <a:gd name="T43" fmla="*/ 3552 h 161"/>
                  <a:gd name="T44" fmla="+- 0 171 162"/>
                  <a:gd name="T45" fmla="*/ T44 w 39"/>
                  <a:gd name="T46" fmla="+- 0 3577 3446"/>
                  <a:gd name="T47" fmla="*/ 3577 h 161"/>
                  <a:gd name="T48" fmla="+- 0 167 162"/>
                  <a:gd name="T49" fmla="*/ T48 w 39"/>
                  <a:gd name="T50" fmla="+- 0 3589 3446"/>
                  <a:gd name="T51" fmla="*/ 3589 h 161"/>
                  <a:gd name="T52" fmla="+- 0 162 162"/>
                  <a:gd name="T53" fmla="*/ T52 w 39"/>
                  <a:gd name="T54" fmla="+- 0 3601 3446"/>
                  <a:gd name="T55" fmla="*/ 3601 h 161"/>
                  <a:gd name="T56" fmla="+- 0 162 162"/>
                  <a:gd name="T57" fmla="*/ T56 w 39"/>
                  <a:gd name="T58" fmla="+- 0 3603 3446"/>
                  <a:gd name="T59" fmla="*/ 3603 h 161"/>
                  <a:gd name="T60" fmla="+- 0 163 162"/>
                  <a:gd name="T61" fmla="*/ T60 w 39"/>
                  <a:gd name="T62" fmla="+- 0 3605 3446"/>
                  <a:gd name="T63" fmla="*/ 3605 h 161"/>
                  <a:gd name="T64" fmla="+- 0 166 162"/>
                  <a:gd name="T65" fmla="*/ T64 w 39"/>
                  <a:gd name="T66" fmla="+- 0 3606 3446"/>
                  <a:gd name="T67" fmla="*/ 3606 h 161"/>
                  <a:gd name="T68" fmla="+- 0 167 162"/>
                  <a:gd name="T69" fmla="*/ T68 w 39"/>
                  <a:gd name="T70" fmla="+- 0 3607 3446"/>
                  <a:gd name="T71" fmla="*/ 3607 h 161"/>
                  <a:gd name="T72" fmla="+- 0 175 162"/>
                  <a:gd name="T73" fmla="*/ T72 w 39"/>
                  <a:gd name="T74" fmla="+- 0 3606 3446"/>
                  <a:gd name="T75" fmla="*/ 3606 h 161"/>
                  <a:gd name="T76" fmla="+- 0 200 162"/>
                  <a:gd name="T77" fmla="*/ T76 w 39"/>
                  <a:gd name="T78" fmla="+- 0 3540 3446"/>
                  <a:gd name="T79" fmla="*/ 3540 h 161"/>
                  <a:gd name="T80" fmla="+- 0 200 162"/>
                  <a:gd name="T81" fmla="*/ T80 w 39"/>
                  <a:gd name="T82" fmla="+- 0 3533 3446"/>
                  <a:gd name="T83" fmla="*/ 3533 h 161"/>
                  <a:gd name="T84" fmla="+- 0 200 162"/>
                  <a:gd name="T85" fmla="*/ T84 w 39"/>
                  <a:gd name="T86" fmla="+- 0 3526 3446"/>
                  <a:gd name="T87" fmla="*/ 3526 h 161"/>
                  <a:gd name="T88" fmla="+- 0 181 162"/>
                  <a:gd name="T89" fmla="*/ T88 w 39"/>
                  <a:gd name="T90" fmla="+- 0 3448 3446"/>
                  <a:gd name="T91" fmla="*/ 3448 h 161"/>
                  <a:gd name="T92" fmla="+- 0 176 162"/>
                  <a:gd name="T93" fmla="*/ T92 w 39"/>
                  <a:gd name="T94" fmla="+- 0 3447 3446"/>
                  <a:gd name="T95" fmla="*/ 3447 h 161"/>
                  <a:gd name="T96" fmla="+- 0 169 162"/>
                  <a:gd name="T97" fmla="*/ T96 w 39"/>
                  <a:gd name="T98" fmla="+- 0 3446 3446"/>
                  <a:gd name="T99" fmla="*/ 3446 h 16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39" h="161">
                    <a:moveTo>
                      <a:pt x="7" y="0"/>
                    </a:moveTo>
                    <a:lnTo>
                      <a:pt x="4" y="1"/>
                    </a:lnTo>
                    <a:lnTo>
                      <a:pt x="1" y="2"/>
                    </a:lnTo>
                    <a:lnTo>
                      <a:pt x="0" y="3"/>
                    </a:lnTo>
                    <a:lnTo>
                      <a:pt x="0" y="5"/>
                    </a:lnTo>
                    <a:lnTo>
                      <a:pt x="5" y="17"/>
                    </a:lnTo>
                    <a:lnTo>
                      <a:pt x="9" y="29"/>
                    </a:lnTo>
                    <a:lnTo>
                      <a:pt x="14" y="54"/>
                    </a:lnTo>
                    <a:lnTo>
                      <a:pt x="15" y="67"/>
                    </a:lnTo>
                    <a:lnTo>
                      <a:pt x="15" y="94"/>
                    </a:lnTo>
                    <a:lnTo>
                      <a:pt x="14" y="106"/>
                    </a:lnTo>
                    <a:lnTo>
                      <a:pt x="9" y="131"/>
                    </a:lnTo>
                    <a:lnTo>
                      <a:pt x="5" y="143"/>
                    </a:lnTo>
                    <a:lnTo>
                      <a:pt x="0" y="155"/>
                    </a:lnTo>
                    <a:lnTo>
                      <a:pt x="0" y="157"/>
                    </a:lnTo>
                    <a:lnTo>
                      <a:pt x="1" y="159"/>
                    </a:lnTo>
                    <a:lnTo>
                      <a:pt x="4" y="160"/>
                    </a:lnTo>
                    <a:lnTo>
                      <a:pt x="5" y="161"/>
                    </a:lnTo>
                    <a:lnTo>
                      <a:pt x="13" y="160"/>
                    </a:lnTo>
                    <a:lnTo>
                      <a:pt x="38" y="94"/>
                    </a:lnTo>
                    <a:lnTo>
                      <a:pt x="38" y="87"/>
                    </a:lnTo>
                    <a:lnTo>
                      <a:pt x="38" y="80"/>
                    </a:lnTo>
                    <a:lnTo>
                      <a:pt x="19" y="2"/>
                    </a:lnTo>
                    <a:lnTo>
                      <a:pt x="14" y="1"/>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2" name="Group 106"/>
            <p:cNvGrpSpPr>
              <a:grpSpLocks/>
            </p:cNvGrpSpPr>
            <p:nvPr/>
          </p:nvGrpSpPr>
          <p:grpSpPr bwMode="auto">
            <a:xfrm>
              <a:off x="7" y="4392"/>
              <a:ext cx="39" cy="160"/>
              <a:chOff x="7" y="4392"/>
              <a:chExt cx="39" cy="160"/>
            </a:xfrm>
          </p:grpSpPr>
          <p:sp>
            <p:nvSpPr>
              <p:cNvPr id="37554" name="Freeform 107"/>
              <p:cNvSpPr>
                <a:spLocks/>
              </p:cNvSpPr>
              <p:nvPr/>
            </p:nvSpPr>
            <p:spPr bwMode="auto">
              <a:xfrm>
                <a:off x="7" y="4392"/>
                <a:ext cx="39" cy="160"/>
              </a:xfrm>
              <a:custGeom>
                <a:avLst/>
                <a:gdLst>
                  <a:gd name="T0" fmla="+- 0 39 7"/>
                  <a:gd name="T1" fmla="*/ T0 w 39"/>
                  <a:gd name="T2" fmla="+- 0 4392 4392"/>
                  <a:gd name="T3" fmla="*/ 4392 h 160"/>
                  <a:gd name="T4" fmla="+- 0 9 7"/>
                  <a:gd name="T5" fmla="*/ T4 w 39"/>
                  <a:gd name="T6" fmla="+- 0 4445 4392"/>
                  <a:gd name="T7" fmla="*/ 4445 h 160"/>
                  <a:gd name="T8" fmla="+- 0 7 7"/>
                  <a:gd name="T9" fmla="*/ T8 w 39"/>
                  <a:gd name="T10" fmla="+- 0 4465 4392"/>
                  <a:gd name="T11" fmla="*/ 4465 h 160"/>
                  <a:gd name="T12" fmla="+- 0 7 7"/>
                  <a:gd name="T13" fmla="*/ T12 w 39"/>
                  <a:gd name="T14" fmla="+- 0 4478 4392"/>
                  <a:gd name="T15" fmla="*/ 4478 h 160"/>
                  <a:gd name="T16" fmla="+- 0 23 7"/>
                  <a:gd name="T17" fmla="*/ T16 w 39"/>
                  <a:gd name="T18" fmla="+- 0 4543 4392"/>
                  <a:gd name="T19" fmla="*/ 4543 h 160"/>
                  <a:gd name="T20" fmla="+- 0 40 7"/>
                  <a:gd name="T21" fmla="*/ T20 w 39"/>
                  <a:gd name="T22" fmla="+- 0 4552 4392"/>
                  <a:gd name="T23" fmla="*/ 4552 h 160"/>
                  <a:gd name="T24" fmla="+- 0 41 7"/>
                  <a:gd name="T25" fmla="*/ T24 w 39"/>
                  <a:gd name="T26" fmla="+- 0 4551 4392"/>
                  <a:gd name="T27" fmla="*/ 4551 h 160"/>
                  <a:gd name="T28" fmla="+- 0 44 7"/>
                  <a:gd name="T29" fmla="*/ T28 w 39"/>
                  <a:gd name="T30" fmla="+- 0 4550 4392"/>
                  <a:gd name="T31" fmla="*/ 4550 h 160"/>
                  <a:gd name="T32" fmla="+- 0 45 7"/>
                  <a:gd name="T33" fmla="*/ T32 w 39"/>
                  <a:gd name="T34" fmla="+- 0 4549 4392"/>
                  <a:gd name="T35" fmla="*/ 4549 h 160"/>
                  <a:gd name="T36" fmla="+- 0 45 7"/>
                  <a:gd name="T37" fmla="*/ T36 w 39"/>
                  <a:gd name="T38" fmla="+- 0 4546 4392"/>
                  <a:gd name="T39" fmla="*/ 4546 h 160"/>
                  <a:gd name="T40" fmla="+- 0 40 7"/>
                  <a:gd name="T41" fmla="*/ T40 w 39"/>
                  <a:gd name="T42" fmla="+- 0 4534 4392"/>
                  <a:gd name="T43" fmla="*/ 4534 h 160"/>
                  <a:gd name="T44" fmla="+- 0 36 7"/>
                  <a:gd name="T45" fmla="*/ T44 w 39"/>
                  <a:gd name="T46" fmla="+- 0 4522 4392"/>
                  <a:gd name="T47" fmla="*/ 4522 h 160"/>
                  <a:gd name="T48" fmla="+- 0 31 7"/>
                  <a:gd name="T49" fmla="*/ T48 w 39"/>
                  <a:gd name="T50" fmla="+- 0 4497 4392"/>
                  <a:gd name="T51" fmla="*/ 4497 h 160"/>
                  <a:gd name="T52" fmla="+- 0 30 7"/>
                  <a:gd name="T53" fmla="*/ T52 w 39"/>
                  <a:gd name="T54" fmla="+- 0 4485 4392"/>
                  <a:gd name="T55" fmla="*/ 4485 h 160"/>
                  <a:gd name="T56" fmla="+- 0 30 7"/>
                  <a:gd name="T57" fmla="*/ T56 w 39"/>
                  <a:gd name="T58" fmla="+- 0 4458 4392"/>
                  <a:gd name="T59" fmla="*/ 4458 h 160"/>
                  <a:gd name="T60" fmla="+- 0 31 7"/>
                  <a:gd name="T61" fmla="*/ T60 w 39"/>
                  <a:gd name="T62" fmla="+- 0 4445 4392"/>
                  <a:gd name="T63" fmla="*/ 4445 h 160"/>
                  <a:gd name="T64" fmla="+- 0 36 7"/>
                  <a:gd name="T65" fmla="*/ T64 w 39"/>
                  <a:gd name="T66" fmla="+- 0 4420 4392"/>
                  <a:gd name="T67" fmla="*/ 4420 h 160"/>
                  <a:gd name="T68" fmla="+- 0 40 7"/>
                  <a:gd name="T69" fmla="*/ T68 w 39"/>
                  <a:gd name="T70" fmla="+- 0 4408 4392"/>
                  <a:gd name="T71" fmla="*/ 4408 h 160"/>
                  <a:gd name="T72" fmla="+- 0 45 7"/>
                  <a:gd name="T73" fmla="*/ T72 w 39"/>
                  <a:gd name="T74" fmla="+- 0 4397 4392"/>
                  <a:gd name="T75" fmla="*/ 4397 h 160"/>
                  <a:gd name="T76" fmla="+- 0 45 7"/>
                  <a:gd name="T77" fmla="*/ T76 w 39"/>
                  <a:gd name="T78" fmla="+- 0 4394 4392"/>
                  <a:gd name="T79" fmla="*/ 4394 h 160"/>
                  <a:gd name="T80" fmla="+- 0 44 7"/>
                  <a:gd name="T81" fmla="*/ T80 w 39"/>
                  <a:gd name="T82" fmla="+- 0 4393 4392"/>
                  <a:gd name="T83" fmla="*/ 4393 h 160"/>
                  <a:gd name="T84" fmla="+- 0 41 7"/>
                  <a:gd name="T85" fmla="*/ T84 w 39"/>
                  <a:gd name="T86" fmla="+- 0 4392 4392"/>
                  <a:gd name="T87" fmla="*/ 4392 h 160"/>
                  <a:gd name="T88" fmla="+- 0 39 7"/>
                  <a:gd name="T89" fmla="*/ T88 w 39"/>
                  <a:gd name="T90" fmla="+- 0 4392 4392"/>
                  <a:gd name="T91" fmla="*/ 4392 h 1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39" h="160">
                    <a:moveTo>
                      <a:pt x="32" y="0"/>
                    </a:moveTo>
                    <a:lnTo>
                      <a:pt x="2" y="53"/>
                    </a:lnTo>
                    <a:lnTo>
                      <a:pt x="0" y="73"/>
                    </a:lnTo>
                    <a:lnTo>
                      <a:pt x="0" y="86"/>
                    </a:lnTo>
                    <a:lnTo>
                      <a:pt x="16" y="151"/>
                    </a:lnTo>
                    <a:lnTo>
                      <a:pt x="33" y="160"/>
                    </a:lnTo>
                    <a:lnTo>
                      <a:pt x="34" y="159"/>
                    </a:lnTo>
                    <a:lnTo>
                      <a:pt x="37" y="158"/>
                    </a:lnTo>
                    <a:lnTo>
                      <a:pt x="38" y="157"/>
                    </a:lnTo>
                    <a:lnTo>
                      <a:pt x="38" y="154"/>
                    </a:lnTo>
                    <a:lnTo>
                      <a:pt x="33" y="142"/>
                    </a:lnTo>
                    <a:lnTo>
                      <a:pt x="29" y="130"/>
                    </a:lnTo>
                    <a:lnTo>
                      <a:pt x="24" y="105"/>
                    </a:lnTo>
                    <a:lnTo>
                      <a:pt x="23" y="93"/>
                    </a:lnTo>
                    <a:lnTo>
                      <a:pt x="23" y="66"/>
                    </a:lnTo>
                    <a:lnTo>
                      <a:pt x="24" y="53"/>
                    </a:lnTo>
                    <a:lnTo>
                      <a:pt x="29" y="28"/>
                    </a:lnTo>
                    <a:lnTo>
                      <a:pt x="33" y="16"/>
                    </a:lnTo>
                    <a:lnTo>
                      <a:pt x="38" y="5"/>
                    </a:lnTo>
                    <a:lnTo>
                      <a:pt x="38" y="2"/>
                    </a:lnTo>
                    <a:lnTo>
                      <a:pt x="37" y="1"/>
                    </a:lnTo>
                    <a:lnTo>
                      <a:pt x="34" y="0"/>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3" name="Group 102"/>
            <p:cNvGrpSpPr>
              <a:grpSpLocks/>
            </p:cNvGrpSpPr>
            <p:nvPr/>
          </p:nvGrpSpPr>
          <p:grpSpPr bwMode="auto">
            <a:xfrm>
              <a:off x="61" y="4401"/>
              <a:ext cx="85" cy="121"/>
              <a:chOff x="61" y="4401"/>
              <a:chExt cx="85" cy="121"/>
            </a:xfrm>
          </p:grpSpPr>
          <p:sp>
            <p:nvSpPr>
              <p:cNvPr id="37551" name="Freeform 105"/>
              <p:cNvSpPr>
                <a:spLocks/>
              </p:cNvSpPr>
              <p:nvPr/>
            </p:nvSpPr>
            <p:spPr bwMode="auto">
              <a:xfrm>
                <a:off x="61" y="4401"/>
                <a:ext cx="85" cy="121"/>
              </a:xfrm>
              <a:custGeom>
                <a:avLst/>
                <a:gdLst>
                  <a:gd name="T0" fmla="+- 0 117 61"/>
                  <a:gd name="T1" fmla="*/ T0 w 85"/>
                  <a:gd name="T2" fmla="+- 0 4401 4401"/>
                  <a:gd name="T3" fmla="*/ 4401 h 121"/>
                  <a:gd name="T4" fmla="+- 0 106 61"/>
                  <a:gd name="T5" fmla="*/ T4 w 85"/>
                  <a:gd name="T6" fmla="+- 0 4401 4401"/>
                  <a:gd name="T7" fmla="*/ 4401 h 121"/>
                  <a:gd name="T8" fmla="+- 0 99 61"/>
                  <a:gd name="T9" fmla="*/ T8 w 85"/>
                  <a:gd name="T10" fmla="+- 0 4403 4401"/>
                  <a:gd name="T11" fmla="*/ 4403 h 121"/>
                  <a:gd name="T12" fmla="+- 0 61 61"/>
                  <a:gd name="T13" fmla="*/ T12 w 85"/>
                  <a:gd name="T14" fmla="+- 0 4453 4401"/>
                  <a:gd name="T15" fmla="*/ 4453 h 121"/>
                  <a:gd name="T16" fmla="+- 0 61 61"/>
                  <a:gd name="T17" fmla="*/ T16 w 85"/>
                  <a:gd name="T18" fmla="+- 0 4473 4401"/>
                  <a:gd name="T19" fmla="*/ 4473 h 121"/>
                  <a:gd name="T20" fmla="+- 0 104 61"/>
                  <a:gd name="T21" fmla="*/ T20 w 85"/>
                  <a:gd name="T22" fmla="+- 0 4522 4401"/>
                  <a:gd name="T23" fmla="*/ 4522 h 121"/>
                  <a:gd name="T24" fmla="+- 0 116 61"/>
                  <a:gd name="T25" fmla="*/ T24 w 85"/>
                  <a:gd name="T26" fmla="+- 0 4522 4401"/>
                  <a:gd name="T27" fmla="*/ 4522 h 121"/>
                  <a:gd name="T28" fmla="+- 0 146 61"/>
                  <a:gd name="T29" fmla="*/ T28 w 85"/>
                  <a:gd name="T30" fmla="+- 0 4502 4401"/>
                  <a:gd name="T31" fmla="*/ 4502 h 121"/>
                  <a:gd name="T32" fmla="+- 0 111 61"/>
                  <a:gd name="T33" fmla="*/ T32 w 85"/>
                  <a:gd name="T34" fmla="+- 0 4502 4401"/>
                  <a:gd name="T35" fmla="*/ 4502 h 121"/>
                  <a:gd name="T36" fmla="+- 0 107 61"/>
                  <a:gd name="T37" fmla="*/ T36 w 85"/>
                  <a:gd name="T38" fmla="+- 0 4501 4401"/>
                  <a:gd name="T39" fmla="*/ 4501 h 121"/>
                  <a:gd name="T40" fmla="+- 0 86 61"/>
                  <a:gd name="T41" fmla="*/ T40 w 85"/>
                  <a:gd name="T42" fmla="+- 0 4469 4401"/>
                  <a:gd name="T43" fmla="*/ 4469 h 121"/>
                  <a:gd name="T44" fmla="+- 0 86 61"/>
                  <a:gd name="T45" fmla="*/ T44 w 85"/>
                  <a:gd name="T46" fmla="+- 0 4456 4401"/>
                  <a:gd name="T47" fmla="*/ 4456 h 121"/>
                  <a:gd name="T48" fmla="+- 0 111 61"/>
                  <a:gd name="T49" fmla="*/ T48 w 85"/>
                  <a:gd name="T50" fmla="+- 0 4421 4401"/>
                  <a:gd name="T51" fmla="*/ 4421 h 121"/>
                  <a:gd name="T52" fmla="+- 0 145 61"/>
                  <a:gd name="T53" fmla="*/ T52 w 85"/>
                  <a:gd name="T54" fmla="+- 0 4421 4401"/>
                  <a:gd name="T55" fmla="*/ 4421 h 121"/>
                  <a:gd name="T56" fmla="+- 0 145 61"/>
                  <a:gd name="T57" fmla="*/ T56 w 85"/>
                  <a:gd name="T58" fmla="+- 0 4417 4401"/>
                  <a:gd name="T59" fmla="*/ 4417 h 121"/>
                  <a:gd name="T60" fmla="+- 0 138 61"/>
                  <a:gd name="T61" fmla="*/ T60 w 85"/>
                  <a:gd name="T62" fmla="+- 0 4407 4401"/>
                  <a:gd name="T63" fmla="*/ 4407 h 121"/>
                  <a:gd name="T64" fmla="+- 0 136 61"/>
                  <a:gd name="T65" fmla="*/ T64 w 85"/>
                  <a:gd name="T66" fmla="+- 0 4406 4401"/>
                  <a:gd name="T67" fmla="*/ 4406 h 121"/>
                  <a:gd name="T68" fmla="+- 0 134 61"/>
                  <a:gd name="T69" fmla="*/ T68 w 85"/>
                  <a:gd name="T70" fmla="+- 0 4405 4401"/>
                  <a:gd name="T71" fmla="*/ 4405 h 121"/>
                  <a:gd name="T72" fmla="+- 0 129 61"/>
                  <a:gd name="T73" fmla="*/ T72 w 85"/>
                  <a:gd name="T74" fmla="+- 0 4403 4401"/>
                  <a:gd name="T75" fmla="*/ 4403 h 121"/>
                  <a:gd name="T76" fmla="+- 0 126 61"/>
                  <a:gd name="T77" fmla="*/ T76 w 85"/>
                  <a:gd name="T78" fmla="+- 0 4403 4401"/>
                  <a:gd name="T79" fmla="*/ 4403 h 121"/>
                  <a:gd name="T80" fmla="+- 0 120 61"/>
                  <a:gd name="T81" fmla="*/ T80 w 85"/>
                  <a:gd name="T82" fmla="+- 0 4402 4401"/>
                  <a:gd name="T83" fmla="*/ 4402 h 121"/>
                  <a:gd name="T84" fmla="+- 0 117 61"/>
                  <a:gd name="T85" fmla="*/ T84 w 85"/>
                  <a:gd name="T86" fmla="+- 0 4401 4401"/>
                  <a:gd name="T87" fmla="*/ 4401 h 12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85" h="121">
                    <a:moveTo>
                      <a:pt x="56" y="0"/>
                    </a:moveTo>
                    <a:lnTo>
                      <a:pt x="45" y="0"/>
                    </a:lnTo>
                    <a:lnTo>
                      <a:pt x="38" y="2"/>
                    </a:lnTo>
                    <a:lnTo>
                      <a:pt x="0" y="52"/>
                    </a:lnTo>
                    <a:lnTo>
                      <a:pt x="0" y="72"/>
                    </a:lnTo>
                    <a:lnTo>
                      <a:pt x="43" y="121"/>
                    </a:lnTo>
                    <a:lnTo>
                      <a:pt x="55" y="121"/>
                    </a:lnTo>
                    <a:lnTo>
                      <a:pt x="85" y="101"/>
                    </a:lnTo>
                    <a:lnTo>
                      <a:pt x="50" y="101"/>
                    </a:lnTo>
                    <a:lnTo>
                      <a:pt x="46" y="100"/>
                    </a:lnTo>
                    <a:lnTo>
                      <a:pt x="25" y="68"/>
                    </a:lnTo>
                    <a:lnTo>
                      <a:pt x="25" y="55"/>
                    </a:lnTo>
                    <a:lnTo>
                      <a:pt x="50" y="20"/>
                    </a:lnTo>
                    <a:lnTo>
                      <a:pt x="84" y="20"/>
                    </a:lnTo>
                    <a:lnTo>
                      <a:pt x="84" y="16"/>
                    </a:lnTo>
                    <a:lnTo>
                      <a:pt x="77" y="6"/>
                    </a:lnTo>
                    <a:lnTo>
                      <a:pt x="75" y="5"/>
                    </a:lnTo>
                    <a:lnTo>
                      <a:pt x="73" y="4"/>
                    </a:lnTo>
                    <a:lnTo>
                      <a:pt x="68" y="2"/>
                    </a:lnTo>
                    <a:lnTo>
                      <a:pt x="65" y="2"/>
                    </a:lnTo>
                    <a:lnTo>
                      <a:pt x="59" y="1"/>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52" name="Freeform 104"/>
              <p:cNvSpPr>
                <a:spLocks/>
              </p:cNvSpPr>
              <p:nvPr/>
            </p:nvSpPr>
            <p:spPr bwMode="auto">
              <a:xfrm>
                <a:off x="61" y="4401"/>
                <a:ext cx="85" cy="121"/>
              </a:xfrm>
              <a:custGeom>
                <a:avLst/>
                <a:gdLst>
                  <a:gd name="T0" fmla="+- 0 143 61"/>
                  <a:gd name="T1" fmla="*/ T0 w 85"/>
                  <a:gd name="T2" fmla="+- 0 4492 4401"/>
                  <a:gd name="T3" fmla="*/ 4492 h 121"/>
                  <a:gd name="T4" fmla="+- 0 140 61"/>
                  <a:gd name="T5" fmla="*/ T4 w 85"/>
                  <a:gd name="T6" fmla="+- 0 4494 4401"/>
                  <a:gd name="T7" fmla="*/ 4494 h 121"/>
                  <a:gd name="T8" fmla="+- 0 138 61"/>
                  <a:gd name="T9" fmla="*/ T8 w 85"/>
                  <a:gd name="T10" fmla="+- 0 4495 4401"/>
                  <a:gd name="T11" fmla="*/ 4495 h 121"/>
                  <a:gd name="T12" fmla="+- 0 136 61"/>
                  <a:gd name="T13" fmla="*/ T12 w 85"/>
                  <a:gd name="T14" fmla="+- 0 4496 4401"/>
                  <a:gd name="T15" fmla="*/ 4496 h 121"/>
                  <a:gd name="T16" fmla="+- 0 132 61"/>
                  <a:gd name="T17" fmla="*/ T16 w 85"/>
                  <a:gd name="T18" fmla="+- 0 4498 4401"/>
                  <a:gd name="T19" fmla="*/ 4498 h 121"/>
                  <a:gd name="T20" fmla="+- 0 129 61"/>
                  <a:gd name="T21" fmla="*/ T20 w 85"/>
                  <a:gd name="T22" fmla="+- 0 4499 4401"/>
                  <a:gd name="T23" fmla="*/ 4499 h 121"/>
                  <a:gd name="T24" fmla="+- 0 123 61"/>
                  <a:gd name="T25" fmla="*/ T24 w 85"/>
                  <a:gd name="T26" fmla="+- 0 4501 4401"/>
                  <a:gd name="T27" fmla="*/ 4501 h 121"/>
                  <a:gd name="T28" fmla="+- 0 120 61"/>
                  <a:gd name="T29" fmla="*/ T28 w 85"/>
                  <a:gd name="T30" fmla="+- 0 4502 4401"/>
                  <a:gd name="T31" fmla="*/ 4502 h 121"/>
                  <a:gd name="T32" fmla="+- 0 146 61"/>
                  <a:gd name="T33" fmla="*/ T32 w 85"/>
                  <a:gd name="T34" fmla="+- 0 4502 4401"/>
                  <a:gd name="T35" fmla="*/ 4502 h 121"/>
                  <a:gd name="T36" fmla="+- 0 146 61"/>
                  <a:gd name="T37" fmla="*/ T36 w 85"/>
                  <a:gd name="T38" fmla="+- 0 4497 4401"/>
                  <a:gd name="T39" fmla="*/ 4497 h 121"/>
                  <a:gd name="T40" fmla="+- 0 145 61"/>
                  <a:gd name="T41" fmla="*/ T40 w 85"/>
                  <a:gd name="T42" fmla="+- 0 4494 4401"/>
                  <a:gd name="T43" fmla="*/ 4494 h 121"/>
                  <a:gd name="T44" fmla="+- 0 144 61"/>
                  <a:gd name="T45" fmla="*/ T44 w 85"/>
                  <a:gd name="T46" fmla="+- 0 4493 4401"/>
                  <a:gd name="T47" fmla="*/ 4493 h 121"/>
                  <a:gd name="T48" fmla="+- 0 143 61"/>
                  <a:gd name="T49" fmla="*/ T48 w 85"/>
                  <a:gd name="T50" fmla="+- 0 4492 4401"/>
                  <a:gd name="T51" fmla="*/ 4492 h 12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5" h="121">
                    <a:moveTo>
                      <a:pt x="82" y="91"/>
                    </a:moveTo>
                    <a:lnTo>
                      <a:pt x="79" y="93"/>
                    </a:lnTo>
                    <a:lnTo>
                      <a:pt x="77" y="94"/>
                    </a:lnTo>
                    <a:lnTo>
                      <a:pt x="75" y="95"/>
                    </a:lnTo>
                    <a:lnTo>
                      <a:pt x="71" y="97"/>
                    </a:lnTo>
                    <a:lnTo>
                      <a:pt x="68" y="98"/>
                    </a:lnTo>
                    <a:lnTo>
                      <a:pt x="62" y="100"/>
                    </a:lnTo>
                    <a:lnTo>
                      <a:pt x="59" y="101"/>
                    </a:lnTo>
                    <a:lnTo>
                      <a:pt x="85" y="101"/>
                    </a:lnTo>
                    <a:lnTo>
                      <a:pt x="85" y="96"/>
                    </a:lnTo>
                    <a:lnTo>
                      <a:pt x="84" y="93"/>
                    </a:lnTo>
                    <a:lnTo>
                      <a:pt x="83" y="92"/>
                    </a:lnTo>
                    <a:lnTo>
                      <a:pt x="82" y="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53" name="Freeform 103"/>
              <p:cNvSpPr>
                <a:spLocks/>
              </p:cNvSpPr>
              <p:nvPr/>
            </p:nvSpPr>
            <p:spPr bwMode="auto">
              <a:xfrm>
                <a:off x="61" y="4401"/>
                <a:ext cx="85" cy="121"/>
              </a:xfrm>
              <a:custGeom>
                <a:avLst/>
                <a:gdLst>
                  <a:gd name="T0" fmla="+- 0 145 61"/>
                  <a:gd name="T1" fmla="*/ T0 w 85"/>
                  <a:gd name="T2" fmla="+- 0 4421 4401"/>
                  <a:gd name="T3" fmla="*/ 4421 h 121"/>
                  <a:gd name="T4" fmla="+- 0 119 61"/>
                  <a:gd name="T5" fmla="*/ T4 w 85"/>
                  <a:gd name="T6" fmla="+- 0 4421 4401"/>
                  <a:gd name="T7" fmla="*/ 4421 h 121"/>
                  <a:gd name="T8" fmla="+- 0 123 61"/>
                  <a:gd name="T9" fmla="*/ T8 w 85"/>
                  <a:gd name="T10" fmla="+- 0 4422 4401"/>
                  <a:gd name="T11" fmla="*/ 4422 h 121"/>
                  <a:gd name="T12" fmla="+- 0 129 61"/>
                  <a:gd name="T13" fmla="*/ T12 w 85"/>
                  <a:gd name="T14" fmla="+- 0 4424 4401"/>
                  <a:gd name="T15" fmla="*/ 4424 h 121"/>
                  <a:gd name="T16" fmla="+- 0 131 61"/>
                  <a:gd name="T17" fmla="*/ T16 w 85"/>
                  <a:gd name="T18" fmla="+- 0 4425 4401"/>
                  <a:gd name="T19" fmla="*/ 4425 h 121"/>
                  <a:gd name="T20" fmla="+- 0 136 61"/>
                  <a:gd name="T21" fmla="*/ T20 w 85"/>
                  <a:gd name="T22" fmla="+- 0 4428 4401"/>
                  <a:gd name="T23" fmla="*/ 4428 h 121"/>
                  <a:gd name="T24" fmla="+- 0 137 61"/>
                  <a:gd name="T25" fmla="*/ T24 w 85"/>
                  <a:gd name="T26" fmla="+- 0 4429 4401"/>
                  <a:gd name="T27" fmla="*/ 4429 h 121"/>
                  <a:gd name="T28" fmla="+- 0 139 61"/>
                  <a:gd name="T29" fmla="*/ T28 w 85"/>
                  <a:gd name="T30" fmla="+- 0 4430 4401"/>
                  <a:gd name="T31" fmla="*/ 4430 h 121"/>
                  <a:gd name="T32" fmla="+- 0 142 61"/>
                  <a:gd name="T33" fmla="*/ T32 w 85"/>
                  <a:gd name="T34" fmla="+- 0 4431 4401"/>
                  <a:gd name="T35" fmla="*/ 4431 h 121"/>
                  <a:gd name="T36" fmla="+- 0 144 61"/>
                  <a:gd name="T37" fmla="*/ T36 w 85"/>
                  <a:gd name="T38" fmla="+- 0 4431 4401"/>
                  <a:gd name="T39" fmla="*/ 4431 h 121"/>
                  <a:gd name="T40" fmla="+- 0 145 61"/>
                  <a:gd name="T41" fmla="*/ T40 w 85"/>
                  <a:gd name="T42" fmla="+- 0 4429 4401"/>
                  <a:gd name="T43" fmla="*/ 4429 h 121"/>
                  <a:gd name="T44" fmla="+- 0 145 61"/>
                  <a:gd name="T45" fmla="*/ T44 w 85"/>
                  <a:gd name="T46" fmla="+- 0 4426 4401"/>
                  <a:gd name="T47" fmla="*/ 4426 h 121"/>
                  <a:gd name="T48" fmla="+- 0 145 61"/>
                  <a:gd name="T49" fmla="*/ T48 w 85"/>
                  <a:gd name="T50" fmla="+- 0 4421 4401"/>
                  <a:gd name="T51" fmla="*/ 4421 h 12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5" h="121">
                    <a:moveTo>
                      <a:pt x="84" y="20"/>
                    </a:moveTo>
                    <a:lnTo>
                      <a:pt x="58" y="20"/>
                    </a:lnTo>
                    <a:lnTo>
                      <a:pt x="62" y="21"/>
                    </a:lnTo>
                    <a:lnTo>
                      <a:pt x="68" y="23"/>
                    </a:lnTo>
                    <a:lnTo>
                      <a:pt x="70" y="24"/>
                    </a:lnTo>
                    <a:lnTo>
                      <a:pt x="75" y="27"/>
                    </a:lnTo>
                    <a:lnTo>
                      <a:pt x="76" y="28"/>
                    </a:lnTo>
                    <a:lnTo>
                      <a:pt x="78" y="29"/>
                    </a:lnTo>
                    <a:lnTo>
                      <a:pt x="81" y="30"/>
                    </a:lnTo>
                    <a:lnTo>
                      <a:pt x="83" y="30"/>
                    </a:lnTo>
                    <a:lnTo>
                      <a:pt x="84" y="28"/>
                    </a:lnTo>
                    <a:lnTo>
                      <a:pt x="84" y="25"/>
                    </a:lnTo>
                    <a:lnTo>
                      <a:pt x="8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4" name="Group 95"/>
            <p:cNvGrpSpPr>
              <a:grpSpLocks/>
            </p:cNvGrpSpPr>
            <p:nvPr/>
          </p:nvGrpSpPr>
          <p:grpSpPr bwMode="auto">
            <a:xfrm>
              <a:off x="157" y="4392"/>
              <a:ext cx="39" cy="160"/>
              <a:chOff x="157" y="4392"/>
              <a:chExt cx="39" cy="160"/>
            </a:xfrm>
          </p:grpSpPr>
          <p:sp>
            <p:nvSpPr>
              <p:cNvPr id="37545" name="Freeform 101"/>
              <p:cNvSpPr>
                <a:spLocks/>
              </p:cNvSpPr>
              <p:nvPr/>
            </p:nvSpPr>
            <p:spPr bwMode="auto">
              <a:xfrm>
                <a:off x="157" y="4392"/>
                <a:ext cx="39" cy="160"/>
              </a:xfrm>
              <a:custGeom>
                <a:avLst/>
                <a:gdLst>
                  <a:gd name="T0" fmla="+- 0 163 157"/>
                  <a:gd name="T1" fmla="*/ T0 w 39"/>
                  <a:gd name="T2" fmla="+- 0 4392 4392"/>
                  <a:gd name="T3" fmla="*/ 4392 h 160"/>
                  <a:gd name="T4" fmla="+- 0 162 157"/>
                  <a:gd name="T5" fmla="*/ T4 w 39"/>
                  <a:gd name="T6" fmla="+- 0 4392 4392"/>
                  <a:gd name="T7" fmla="*/ 4392 h 160"/>
                  <a:gd name="T8" fmla="+- 0 158 157"/>
                  <a:gd name="T9" fmla="*/ T8 w 39"/>
                  <a:gd name="T10" fmla="+- 0 4393 4392"/>
                  <a:gd name="T11" fmla="*/ 4393 h 160"/>
                  <a:gd name="T12" fmla="+- 0 157 157"/>
                  <a:gd name="T13" fmla="*/ T12 w 39"/>
                  <a:gd name="T14" fmla="+- 0 4394 4392"/>
                  <a:gd name="T15" fmla="*/ 4394 h 160"/>
                  <a:gd name="T16" fmla="+- 0 158 157"/>
                  <a:gd name="T17" fmla="*/ T16 w 39"/>
                  <a:gd name="T18" fmla="+- 0 4397 4392"/>
                  <a:gd name="T19" fmla="*/ 4397 h 160"/>
                  <a:gd name="T20" fmla="+- 0 163 157"/>
                  <a:gd name="T21" fmla="*/ T20 w 39"/>
                  <a:gd name="T22" fmla="+- 0 4408 4392"/>
                  <a:gd name="T23" fmla="*/ 4408 h 160"/>
                  <a:gd name="T24" fmla="+- 0 166 157"/>
                  <a:gd name="T25" fmla="*/ T24 w 39"/>
                  <a:gd name="T26" fmla="+- 0 4420 4392"/>
                  <a:gd name="T27" fmla="*/ 4420 h 160"/>
                  <a:gd name="T28" fmla="+- 0 171 157"/>
                  <a:gd name="T29" fmla="*/ T28 w 39"/>
                  <a:gd name="T30" fmla="+- 0 4445 4392"/>
                  <a:gd name="T31" fmla="*/ 4445 h 160"/>
                  <a:gd name="T32" fmla="+- 0 173 157"/>
                  <a:gd name="T33" fmla="*/ T32 w 39"/>
                  <a:gd name="T34" fmla="+- 0 4458 4392"/>
                  <a:gd name="T35" fmla="*/ 4458 h 160"/>
                  <a:gd name="T36" fmla="+- 0 173 157"/>
                  <a:gd name="T37" fmla="*/ T36 w 39"/>
                  <a:gd name="T38" fmla="+- 0 4485 4392"/>
                  <a:gd name="T39" fmla="*/ 4485 h 160"/>
                  <a:gd name="T40" fmla="+- 0 171 157"/>
                  <a:gd name="T41" fmla="*/ T40 w 39"/>
                  <a:gd name="T42" fmla="+- 0 4497 4392"/>
                  <a:gd name="T43" fmla="*/ 4497 h 160"/>
                  <a:gd name="T44" fmla="+- 0 166 157"/>
                  <a:gd name="T45" fmla="*/ T44 w 39"/>
                  <a:gd name="T46" fmla="+- 0 4522 4392"/>
                  <a:gd name="T47" fmla="*/ 4522 h 160"/>
                  <a:gd name="T48" fmla="+- 0 163 157"/>
                  <a:gd name="T49" fmla="*/ T48 w 39"/>
                  <a:gd name="T50" fmla="+- 0 4534 4392"/>
                  <a:gd name="T51" fmla="*/ 4534 h 160"/>
                  <a:gd name="T52" fmla="+- 0 158 157"/>
                  <a:gd name="T53" fmla="*/ T52 w 39"/>
                  <a:gd name="T54" fmla="+- 0 4546 4392"/>
                  <a:gd name="T55" fmla="*/ 4546 h 160"/>
                  <a:gd name="T56" fmla="+- 0 157 157"/>
                  <a:gd name="T57" fmla="*/ T56 w 39"/>
                  <a:gd name="T58" fmla="+- 0 4549 4392"/>
                  <a:gd name="T59" fmla="*/ 4549 h 160"/>
                  <a:gd name="T60" fmla="+- 0 158 157"/>
                  <a:gd name="T61" fmla="*/ T60 w 39"/>
                  <a:gd name="T62" fmla="+- 0 4550 4392"/>
                  <a:gd name="T63" fmla="*/ 4550 h 160"/>
                  <a:gd name="T64" fmla="+- 0 161 157"/>
                  <a:gd name="T65" fmla="*/ T64 w 39"/>
                  <a:gd name="T66" fmla="+- 0 4551 4392"/>
                  <a:gd name="T67" fmla="*/ 4551 h 160"/>
                  <a:gd name="T68" fmla="+- 0 162 157"/>
                  <a:gd name="T69" fmla="*/ T68 w 39"/>
                  <a:gd name="T70" fmla="+- 0 4552 4392"/>
                  <a:gd name="T71" fmla="*/ 4552 h 160"/>
                  <a:gd name="T72" fmla="+- 0 171 157"/>
                  <a:gd name="T73" fmla="*/ T72 w 39"/>
                  <a:gd name="T74" fmla="+- 0 4552 4392"/>
                  <a:gd name="T75" fmla="*/ 4552 h 160"/>
                  <a:gd name="T76" fmla="+- 0 195 157"/>
                  <a:gd name="T77" fmla="*/ T76 w 39"/>
                  <a:gd name="T78" fmla="+- 0 4485 4392"/>
                  <a:gd name="T79" fmla="*/ 4485 h 160"/>
                  <a:gd name="T80" fmla="+- 0 195 157"/>
                  <a:gd name="T81" fmla="*/ T80 w 39"/>
                  <a:gd name="T82" fmla="+- 0 4478 4392"/>
                  <a:gd name="T83" fmla="*/ 4478 h 160"/>
                  <a:gd name="T84" fmla="+- 0 195 157"/>
                  <a:gd name="T85" fmla="*/ T84 w 39"/>
                  <a:gd name="T86" fmla="+- 0 4471 4392"/>
                  <a:gd name="T87" fmla="*/ 4471 h 160"/>
                  <a:gd name="T88" fmla="+- 0 177 157"/>
                  <a:gd name="T89" fmla="*/ T88 w 39"/>
                  <a:gd name="T90" fmla="+- 0 4394 4392"/>
                  <a:gd name="T91" fmla="*/ 4394 h 160"/>
                  <a:gd name="T92" fmla="+- 0 171 157"/>
                  <a:gd name="T93" fmla="*/ T92 w 39"/>
                  <a:gd name="T94" fmla="+- 0 4392 4392"/>
                  <a:gd name="T95" fmla="*/ 4392 h 160"/>
                  <a:gd name="T96" fmla="+- 0 163 157"/>
                  <a:gd name="T97" fmla="*/ T96 w 39"/>
                  <a:gd name="T98" fmla="+- 0 4392 4392"/>
                  <a:gd name="T99" fmla="*/ 4392 h 1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39" h="160">
                    <a:moveTo>
                      <a:pt x="6" y="0"/>
                    </a:moveTo>
                    <a:lnTo>
                      <a:pt x="5" y="0"/>
                    </a:lnTo>
                    <a:lnTo>
                      <a:pt x="1" y="1"/>
                    </a:lnTo>
                    <a:lnTo>
                      <a:pt x="0" y="2"/>
                    </a:lnTo>
                    <a:lnTo>
                      <a:pt x="1" y="5"/>
                    </a:lnTo>
                    <a:lnTo>
                      <a:pt x="6" y="16"/>
                    </a:lnTo>
                    <a:lnTo>
                      <a:pt x="9" y="28"/>
                    </a:lnTo>
                    <a:lnTo>
                      <a:pt x="14" y="53"/>
                    </a:lnTo>
                    <a:lnTo>
                      <a:pt x="16" y="66"/>
                    </a:lnTo>
                    <a:lnTo>
                      <a:pt x="16" y="93"/>
                    </a:lnTo>
                    <a:lnTo>
                      <a:pt x="14" y="105"/>
                    </a:lnTo>
                    <a:lnTo>
                      <a:pt x="9" y="130"/>
                    </a:lnTo>
                    <a:lnTo>
                      <a:pt x="6" y="142"/>
                    </a:lnTo>
                    <a:lnTo>
                      <a:pt x="1" y="154"/>
                    </a:lnTo>
                    <a:lnTo>
                      <a:pt x="0" y="157"/>
                    </a:lnTo>
                    <a:lnTo>
                      <a:pt x="1" y="158"/>
                    </a:lnTo>
                    <a:lnTo>
                      <a:pt x="4" y="159"/>
                    </a:lnTo>
                    <a:lnTo>
                      <a:pt x="5" y="160"/>
                    </a:lnTo>
                    <a:lnTo>
                      <a:pt x="14" y="160"/>
                    </a:lnTo>
                    <a:lnTo>
                      <a:pt x="38" y="93"/>
                    </a:lnTo>
                    <a:lnTo>
                      <a:pt x="38" y="86"/>
                    </a:lnTo>
                    <a:lnTo>
                      <a:pt x="38" y="79"/>
                    </a:lnTo>
                    <a:lnTo>
                      <a:pt x="20" y="2"/>
                    </a:lnTo>
                    <a:lnTo>
                      <a:pt x="14"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546" name="Picture 100"/>
              <p:cNvPicPr>
                <a:picLocks noChangeAspect="1" noChangeArrowheads="1"/>
              </p:cNvPicPr>
              <p:nvPr/>
            </p:nvPicPr>
            <p:blipFill>
              <a:blip r:embed="rId99" cstate="print">
                <a:extLst>
                  <a:ext uri="{28A0092B-C50C-407E-A947-70E740481C1C}">
                    <a14:useLocalDpi xmlns:a14="http://schemas.microsoft.com/office/drawing/2010/main" val="0"/>
                  </a:ext>
                </a:extLst>
              </a:blip>
              <a:srcRect/>
              <a:stretch>
                <a:fillRect/>
              </a:stretch>
            </p:blipFill>
            <p:spPr bwMode="auto">
              <a:xfrm>
                <a:off x="6096" y="1309"/>
                <a:ext cx="63" cy="93"/>
              </a:xfrm>
              <a:prstGeom prst="rect">
                <a:avLst/>
              </a:prstGeom>
              <a:noFill/>
              <a:extLst>
                <a:ext uri="{909E8E84-426E-40DD-AFC4-6F175D3DCCD1}">
                  <a14:hiddenFill xmlns:a14="http://schemas.microsoft.com/office/drawing/2010/main">
                    <a:solidFill>
                      <a:srgbClr val="FFFFFF"/>
                    </a:solidFill>
                  </a14:hiddenFill>
                </a:ext>
              </a:extLst>
            </p:spPr>
          </p:pic>
          <p:pic>
            <p:nvPicPr>
              <p:cNvPr id="37547" name="Picture 99"/>
              <p:cNvPicPr>
                <a:picLocks noChangeAspect="1" noChangeArrowheads="1"/>
              </p:cNvPicPr>
              <p:nvPr/>
            </p:nvPicPr>
            <p:blipFill>
              <a:blip r:embed="rId100" cstate="print">
                <a:extLst>
                  <a:ext uri="{28A0092B-C50C-407E-A947-70E740481C1C}">
                    <a14:useLocalDpi xmlns:a14="http://schemas.microsoft.com/office/drawing/2010/main" val="0"/>
                  </a:ext>
                </a:extLst>
              </a:blip>
              <a:srcRect/>
              <a:stretch>
                <a:fillRect/>
              </a:stretch>
            </p:blipFill>
            <p:spPr bwMode="auto">
              <a:xfrm>
                <a:off x="6102" y="1138"/>
                <a:ext cx="54" cy="90"/>
              </a:xfrm>
              <a:prstGeom prst="rect">
                <a:avLst/>
              </a:prstGeom>
              <a:noFill/>
              <a:extLst>
                <a:ext uri="{909E8E84-426E-40DD-AFC4-6F175D3DCCD1}">
                  <a14:hiddenFill xmlns:a14="http://schemas.microsoft.com/office/drawing/2010/main">
                    <a:solidFill>
                      <a:srgbClr val="FFFFFF"/>
                    </a:solidFill>
                  </a14:hiddenFill>
                </a:ext>
              </a:extLst>
            </p:spPr>
          </p:pic>
          <p:pic>
            <p:nvPicPr>
              <p:cNvPr id="37548" name="Picture 98"/>
              <p:cNvPicPr>
                <a:picLocks noChangeAspect="1" noChangeArrowheads="1"/>
              </p:cNvPicPr>
              <p:nvPr/>
            </p:nvPicPr>
            <p:blipFill>
              <a:blip r:embed="rId101" cstate="print">
                <a:extLst>
                  <a:ext uri="{28A0092B-C50C-407E-A947-70E740481C1C}">
                    <a14:useLocalDpi xmlns:a14="http://schemas.microsoft.com/office/drawing/2010/main" val="0"/>
                  </a:ext>
                </a:extLst>
              </a:blip>
              <a:srcRect/>
              <a:stretch>
                <a:fillRect/>
              </a:stretch>
            </p:blipFill>
            <p:spPr bwMode="auto">
              <a:xfrm>
                <a:off x="6095" y="4555"/>
                <a:ext cx="63" cy="93"/>
              </a:xfrm>
              <a:prstGeom prst="rect">
                <a:avLst/>
              </a:prstGeom>
              <a:noFill/>
              <a:extLst>
                <a:ext uri="{909E8E84-426E-40DD-AFC4-6F175D3DCCD1}">
                  <a14:hiddenFill xmlns:a14="http://schemas.microsoft.com/office/drawing/2010/main">
                    <a:solidFill>
                      <a:srgbClr val="FFFFFF"/>
                    </a:solidFill>
                  </a14:hiddenFill>
                </a:ext>
              </a:extLst>
            </p:spPr>
          </p:pic>
          <p:pic>
            <p:nvPicPr>
              <p:cNvPr id="37549" name="Picture 97"/>
              <p:cNvPicPr>
                <a:picLocks noChangeAspect="1" noChangeArrowheads="1"/>
              </p:cNvPicPr>
              <p:nvPr/>
            </p:nvPicPr>
            <p:blipFill>
              <a:blip r:embed="rId102" cstate="print">
                <a:extLst>
                  <a:ext uri="{28A0092B-C50C-407E-A947-70E740481C1C}">
                    <a14:useLocalDpi xmlns:a14="http://schemas.microsoft.com/office/drawing/2010/main" val="0"/>
                  </a:ext>
                </a:extLst>
              </a:blip>
              <a:srcRect/>
              <a:stretch>
                <a:fillRect/>
              </a:stretch>
            </p:blipFill>
            <p:spPr bwMode="auto">
              <a:xfrm>
                <a:off x="6094" y="4383"/>
                <a:ext cx="63" cy="93"/>
              </a:xfrm>
              <a:prstGeom prst="rect">
                <a:avLst/>
              </a:prstGeom>
              <a:noFill/>
              <a:extLst>
                <a:ext uri="{909E8E84-426E-40DD-AFC4-6F175D3DCCD1}">
                  <a14:hiddenFill xmlns:a14="http://schemas.microsoft.com/office/drawing/2010/main">
                    <a:solidFill>
                      <a:srgbClr val="FFFFFF"/>
                    </a:solidFill>
                  </a14:hiddenFill>
                </a:ext>
              </a:extLst>
            </p:spPr>
          </p:pic>
          <p:pic>
            <p:nvPicPr>
              <p:cNvPr id="37550" name="Picture 96"/>
              <p:cNvPicPr>
                <a:picLocks noChangeAspect="1" noChangeArrowheads="1"/>
              </p:cNvPicPr>
              <p:nvPr/>
            </p:nvPicPr>
            <p:blipFill>
              <a:blip r:embed="rId103" cstate="print">
                <a:extLst>
                  <a:ext uri="{28A0092B-C50C-407E-A947-70E740481C1C}">
                    <a14:useLocalDpi xmlns:a14="http://schemas.microsoft.com/office/drawing/2010/main" val="0"/>
                  </a:ext>
                </a:extLst>
              </a:blip>
              <a:srcRect/>
              <a:stretch>
                <a:fillRect/>
              </a:stretch>
            </p:blipFill>
            <p:spPr bwMode="auto">
              <a:xfrm>
                <a:off x="6095" y="4211"/>
                <a:ext cx="63" cy="9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7543" name="Rectangle 93"/>
          <p:cNvSpPr>
            <a:spLocks noChangeArrowheads="1"/>
          </p:cNvSpPr>
          <p:nvPr/>
        </p:nvSpPr>
        <p:spPr bwMode="auto">
          <a:xfrm>
            <a:off x="5910470" y="5541575"/>
            <a:ext cx="5342709"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endParaRPr>
          </a:p>
          <a:p>
            <a:pPr lvl="0" indent="127000" algn="ctr" eaLnBrk="0" fontAlgn="base" hangingPunct="0">
              <a:spcBef>
                <a:spcPct val="0"/>
              </a:spcBef>
              <a:spcAft>
                <a:spcPct val="0"/>
              </a:spcAft>
            </a:pPr>
            <a:r>
              <a:rPr lang="en-US" altLang="en-US" sz="1400" b="1" dirty="0" smtClean="0">
                <a:latin typeface="Arial" panose="020B0604020202020204" pitchFamily="34" charset="0"/>
                <a:ea typeface="Times New Roman" panose="02020603050405020304" pitchFamily="18" charset="0"/>
                <a:cs typeface="Times New Roman" panose="02020603050405020304" pitchFamily="18" charset="0"/>
              </a:rPr>
              <a:t>Figure 2</a:t>
            </a: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altLang="en-US" sz="1400" dirty="0" smtClean="0">
                <a:latin typeface="Arial" panose="020B0604020202020204" pitchFamily="34" charset="0"/>
                <a:ea typeface="Times New Roman" panose="02020603050405020304" pitchFamily="18" charset="0"/>
                <a:cs typeface="Times New Roman" panose="02020603050405020304" pitchFamily="18" charset="0"/>
              </a:rPr>
              <a:t> Option 1: </a:t>
            </a:r>
            <a:r>
              <a:rPr lang="en-US" altLang="en-US" sz="1400" dirty="0">
                <a:latin typeface="Arial" panose="020B0604020202020204" pitchFamily="34" charset="0"/>
                <a:ea typeface="Times New Roman" panose="02020603050405020304" pitchFamily="18" charset="0"/>
                <a:cs typeface="Times New Roman" panose="02020603050405020304" pitchFamily="18" charset="0"/>
              </a:rPr>
              <a:t>Time Domain based </a:t>
            </a:r>
            <a:r>
              <a:rPr lang="en-US" altLang="en-US" sz="1400" dirty="0" smtClean="0">
                <a:latin typeface="Arial" panose="020B0604020202020204" pitchFamily="34" charset="0"/>
                <a:ea typeface="Times New Roman" panose="02020603050405020304" pitchFamily="18" charset="0"/>
                <a:cs typeface="Times New Roman" panose="02020603050405020304" pitchFamily="18" charset="0"/>
              </a:rPr>
              <a:t>MBS and </a:t>
            </a:r>
            <a:r>
              <a:rPr lang="en-US" altLang="en-US" sz="1400" dirty="0">
                <a:latin typeface="Arial" panose="020B0604020202020204" pitchFamily="34" charset="0"/>
                <a:ea typeface="Times New Roman" panose="02020603050405020304" pitchFamily="18" charset="0"/>
                <a:cs typeface="Times New Roman" panose="02020603050405020304" pitchFamily="18" charset="0"/>
              </a:rPr>
              <a:t>DTT </a:t>
            </a:r>
            <a:r>
              <a:rPr lang="en-US" altLang="en-US" sz="1400" dirty="0" smtClean="0">
                <a:latin typeface="Arial" panose="020B0604020202020204" pitchFamily="34" charset="0"/>
                <a:ea typeface="Times New Roman" panose="02020603050405020304" pitchFamily="18" charset="0"/>
                <a:cs typeface="Times New Roman" panose="02020603050405020304" pitchFamily="18" charset="0"/>
              </a:rPr>
              <a:t>operations. Option 2</a:t>
            </a:r>
            <a:r>
              <a:rPr lang="en-US" altLang="en-US" sz="1400" dirty="0">
                <a:latin typeface="Arial" panose="020B0604020202020204" pitchFamily="34" charset="0"/>
                <a:ea typeface="Times New Roman" panose="02020603050405020304" pitchFamily="18" charset="0"/>
                <a:cs typeface="Times New Roman" panose="02020603050405020304" pitchFamily="18" charset="0"/>
              </a:rPr>
              <a:t>: BWP/CFR </a:t>
            </a:r>
            <a:r>
              <a:rPr lang="en-US" altLang="en-US" sz="1400" dirty="0" smtClean="0">
                <a:latin typeface="Arial" panose="020B0604020202020204" pitchFamily="34" charset="0"/>
                <a:ea typeface="Times New Roman" panose="02020603050405020304" pitchFamily="18" charset="0"/>
                <a:cs typeface="Times New Roman" panose="02020603050405020304" pitchFamily="18" charset="0"/>
              </a:rPr>
              <a:t>based </a:t>
            </a:r>
            <a:r>
              <a:rPr lang="en-US" altLang="en-US" sz="1400" dirty="0">
                <a:latin typeface="Arial" panose="020B0604020202020204" pitchFamily="34" charset="0"/>
                <a:ea typeface="Times New Roman" panose="02020603050405020304" pitchFamily="18" charset="0"/>
                <a:cs typeface="Times New Roman" panose="02020603050405020304" pitchFamily="18" charset="0"/>
              </a:rPr>
              <a:t>MBS and DTT operations </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
        <p:nvSpPr>
          <p:cNvPr id="7547" name="圆角矩形 200">
            <a:extLst>
              <a:ext uri="{FF2B5EF4-FFF2-40B4-BE49-F238E27FC236}">
                <a16:creationId xmlns:a16="http://schemas.microsoft.com/office/drawing/2014/main" id="{483E4FB1-6E86-42E1-B955-1D5EE821A41F}"/>
              </a:ext>
            </a:extLst>
          </p:cNvPr>
          <p:cNvSpPr/>
          <p:nvPr/>
        </p:nvSpPr>
        <p:spPr>
          <a:xfrm>
            <a:off x="5952309" y="1283319"/>
            <a:ext cx="5294811" cy="5078300"/>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548" name="Picture 7547"/>
          <p:cNvPicPr>
            <a:picLocks noChangeAspect="1"/>
          </p:cNvPicPr>
          <p:nvPr/>
        </p:nvPicPr>
        <p:blipFill>
          <a:blip r:embed="rId104"/>
          <a:stretch>
            <a:fillRect/>
          </a:stretch>
        </p:blipFill>
        <p:spPr>
          <a:xfrm>
            <a:off x="10933545" y="6428112"/>
            <a:ext cx="762000" cy="333375"/>
          </a:xfrm>
          <a:prstGeom prst="rect">
            <a:avLst/>
          </a:prstGeom>
        </p:spPr>
      </p:pic>
      <p:sp>
        <p:nvSpPr>
          <p:cNvPr id="7544" name="Rectangle 7543"/>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pic>
        <p:nvPicPr>
          <p:cNvPr id="3" name="Picture 2"/>
          <p:cNvPicPr>
            <a:picLocks noChangeAspect="1"/>
          </p:cNvPicPr>
          <p:nvPr/>
        </p:nvPicPr>
        <p:blipFill>
          <a:blip r:embed="rId105"/>
          <a:stretch>
            <a:fillRect/>
          </a:stretch>
        </p:blipFill>
        <p:spPr>
          <a:xfrm>
            <a:off x="6417196" y="1331110"/>
            <a:ext cx="4291113" cy="2776168"/>
          </a:xfrm>
          <a:prstGeom prst="rect">
            <a:avLst/>
          </a:prstGeom>
        </p:spPr>
      </p:pic>
      <p:sp>
        <p:nvSpPr>
          <p:cNvPr id="7549" name="圆角矩形 200">
            <a:extLst>
              <a:ext uri="{FF2B5EF4-FFF2-40B4-BE49-F238E27FC236}">
                <a16:creationId xmlns:a16="http://schemas.microsoft.com/office/drawing/2014/main" id="{483E4FB1-6E86-42E1-B955-1D5EE821A41F}"/>
              </a:ext>
            </a:extLst>
          </p:cNvPr>
          <p:cNvSpPr/>
          <p:nvPr/>
        </p:nvSpPr>
        <p:spPr>
          <a:xfrm>
            <a:off x="849086" y="1618090"/>
            <a:ext cx="4848531" cy="4582101"/>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50" name="Content Placeholder 2"/>
          <p:cNvSpPr>
            <a:spLocks noGrp="1"/>
          </p:cNvSpPr>
          <p:nvPr>
            <p:ph idx="1"/>
          </p:nvPr>
        </p:nvSpPr>
        <p:spPr>
          <a:xfrm>
            <a:off x="949597" y="1791082"/>
            <a:ext cx="4622107" cy="4365502"/>
          </a:xfrm>
        </p:spPr>
        <p:txBody>
          <a:bodyPr>
            <a:normAutofit fontScale="25000" lnSpcReduction="20000"/>
          </a:bodyPr>
          <a:lstStyle/>
          <a:p>
            <a:pPr marL="0" indent="0">
              <a:lnSpc>
                <a:spcPct val="100000"/>
              </a:lnSpc>
              <a:spcBef>
                <a:spcPts val="0"/>
              </a:spcBef>
              <a:buNone/>
              <a:defRPr/>
            </a:pPr>
            <a:r>
              <a:rPr lang="en-US" sz="6800" b="1" u="sng" dirty="0" smtClean="0">
                <a:solidFill>
                  <a:schemeClr val="dk1"/>
                </a:solidFill>
                <a:latin typeface="Arial" panose="020B0604020202020204" pitchFamily="34" charset="0"/>
                <a:cs typeface="Arial" panose="020B0604020202020204" pitchFamily="34" charset="0"/>
              </a:rPr>
              <a:t>Key objectives include:</a:t>
            </a:r>
            <a:endParaRPr lang="en-US" sz="6800" dirty="0" smtClean="0">
              <a:latin typeface="Arial" panose="020B0604020202020204" pitchFamily="34" charset="0"/>
              <a:cs typeface="Arial" panose="020B0604020202020204" pitchFamily="34" charset="0"/>
            </a:endParaRPr>
          </a:p>
          <a:p>
            <a:pPr marL="0" lvl="0" indent="0">
              <a:lnSpc>
                <a:spcPct val="100000"/>
              </a:lnSpc>
              <a:spcBef>
                <a:spcPts val="0"/>
              </a:spcBef>
              <a:buNone/>
              <a:defRPr/>
            </a:pPr>
            <a:endParaRPr lang="en-US" sz="6800" dirty="0">
              <a:latin typeface="Arial" panose="020B0604020202020204" pitchFamily="34" charset="0"/>
              <a:cs typeface="Arial" panose="020B0604020202020204" pitchFamily="34" charset="0"/>
            </a:endParaRPr>
          </a:p>
          <a:p>
            <a:pPr marL="0" lvl="0" indent="0">
              <a:lnSpc>
                <a:spcPct val="100000"/>
              </a:lnSpc>
              <a:spcBef>
                <a:spcPts val="0"/>
              </a:spcBef>
              <a:buNone/>
              <a:defRPr/>
            </a:pPr>
            <a:r>
              <a:rPr lang="en-US" sz="6800" dirty="0" smtClean="0">
                <a:latin typeface="Arial" panose="020B0604020202020204" pitchFamily="34" charset="0"/>
                <a:cs typeface="Arial" panose="020B0604020202020204" pitchFamily="34" charset="0"/>
              </a:rPr>
              <a:t>Due to regulatory constraints and lack of spectrum, there is an interest in to deploy both DTT and 5G MBS multiplexing in the same of different carriers. However, due to the fact that the frame structures of these two technologies are not compatible. To support </a:t>
            </a:r>
            <a:r>
              <a:rPr lang="en-US" sz="6800" dirty="0">
                <a:latin typeface="Arial" panose="020B0604020202020204" pitchFamily="34" charset="0"/>
                <a:cs typeface="Arial" panose="020B0604020202020204" pitchFamily="34" charset="0"/>
              </a:rPr>
              <a:t>efficient DTT and 5G MBS multiplexing </a:t>
            </a:r>
            <a:r>
              <a:rPr lang="en-US" sz="6800" dirty="0" smtClean="0">
                <a:latin typeface="Arial" panose="020B0604020202020204" pitchFamily="34" charset="0"/>
                <a:cs typeface="Arial" panose="020B0604020202020204" pitchFamily="34" charset="0"/>
              </a:rPr>
              <a:t>it will be beneficial to study: </a:t>
            </a:r>
          </a:p>
          <a:p>
            <a:pPr marL="0" lvl="0" indent="0">
              <a:lnSpc>
                <a:spcPct val="100000"/>
              </a:lnSpc>
              <a:spcBef>
                <a:spcPts val="0"/>
              </a:spcBef>
              <a:buNone/>
              <a:defRPr/>
            </a:pPr>
            <a:endParaRPr lang="en-US" sz="6800" dirty="0" smtClean="0">
              <a:solidFill>
                <a:schemeClr val="dk1"/>
              </a:solidFill>
              <a:latin typeface="Arial" panose="020B0604020202020204" pitchFamily="34" charset="0"/>
              <a:cs typeface="Arial" panose="020B0604020202020204" pitchFamily="34" charset="0"/>
            </a:endParaRPr>
          </a:p>
          <a:p>
            <a:pPr marL="171450" lvl="0" indent="-171450">
              <a:lnSpc>
                <a:spcPct val="100000"/>
              </a:lnSpc>
              <a:spcBef>
                <a:spcPts val="0"/>
              </a:spcBef>
              <a:defRPr/>
            </a:pPr>
            <a:r>
              <a:rPr lang="en-US" sz="6800" dirty="0" smtClean="0">
                <a:solidFill>
                  <a:schemeClr val="dk1"/>
                </a:solidFill>
                <a:latin typeface="Arial" panose="020B0604020202020204" pitchFamily="34" charset="0"/>
                <a:cs typeface="Arial" panose="020B0604020202020204" pitchFamily="34" charset="0"/>
              </a:rPr>
              <a:t>Definition of additional periodicity patterns for cell acquisition sub-frames to allow TDM operation between NR MBS, unicast and non-3GPP DTT (e.g., ATSC 3.0 and DVB-T2) frame structures (RAN1).</a:t>
            </a:r>
          </a:p>
          <a:p>
            <a:pPr marL="171450" indent="-171450">
              <a:lnSpc>
                <a:spcPct val="100000"/>
              </a:lnSpc>
              <a:spcBef>
                <a:spcPts val="0"/>
              </a:spcBef>
              <a:defRPr/>
            </a:pPr>
            <a:r>
              <a:rPr lang="en-US" sz="7200" dirty="0">
                <a:solidFill>
                  <a:schemeClr val="dk1"/>
                </a:solidFill>
                <a:latin typeface="Arial" panose="020B0604020202020204" pitchFamily="34" charset="0"/>
                <a:cs typeface="Arial" panose="020B0604020202020204" pitchFamily="34" charset="0"/>
              </a:rPr>
              <a:t>Definition </a:t>
            </a:r>
            <a:r>
              <a:rPr lang="en-US" sz="7200" dirty="0" smtClean="0">
                <a:solidFill>
                  <a:schemeClr val="dk1"/>
                </a:solidFill>
                <a:latin typeface="Arial" panose="020B0604020202020204" pitchFamily="34" charset="0"/>
                <a:cs typeface="Arial" panose="020B0604020202020204" pitchFamily="34" charset="0"/>
              </a:rPr>
              <a:t>of </a:t>
            </a:r>
            <a:r>
              <a:rPr lang="en-US" altLang="en-US" sz="7200" dirty="0" smtClean="0">
                <a:latin typeface="Arial" panose="020B0604020202020204" pitchFamily="34" charset="0"/>
                <a:ea typeface="Times New Roman" panose="02020603050405020304" pitchFamily="18" charset="0"/>
                <a:cs typeface="Times New Roman" panose="02020603050405020304" pitchFamily="18" charset="0"/>
              </a:rPr>
              <a:t>BWP/CFR </a:t>
            </a:r>
            <a:r>
              <a:rPr lang="en-US" altLang="en-US" sz="7200" dirty="0">
                <a:latin typeface="Arial" panose="020B0604020202020204" pitchFamily="34" charset="0"/>
                <a:ea typeface="Times New Roman" panose="02020603050405020304" pitchFamily="18" charset="0"/>
                <a:cs typeface="Times New Roman" panose="02020603050405020304" pitchFamily="18" charset="0"/>
              </a:rPr>
              <a:t>for </a:t>
            </a:r>
            <a:r>
              <a:rPr lang="en-US" altLang="en-US" sz="7200" dirty="0" smtClean="0">
                <a:latin typeface="Arial" panose="020B0604020202020204" pitchFamily="34" charset="0"/>
                <a:ea typeface="Times New Roman" panose="02020603050405020304" pitchFamily="18" charset="0"/>
                <a:cs typeface="Times New Roman" panose="02020603050405020304" pitchFamily="18" charset="0"/>
              </a:rPr>
              <a:t>MBS, unicast and </a:t>
            </a:r>
            <a:r>
              <a:rPr lang="en-US" altLang="en-US" sz="7200" dirty="0">
                <a:latin typeface="Arial" panose="020B0604020202020204" pitchFamily="34" charset="0"/>
                <a:ea typeface="Times New Roman" panose="02020603050405020304" pitchFamily="18" charset="0"/>
                <a:cs typeface="Times New Roman" panose="02020603050405020304" pitchFamily="18" charset="0"/>
              </a:rPr>
              <a:t>DTT </a:t>
            </a:r>
            <a:r>
              <a:rPr lang="en-US" sz="6800" dirty="0" smtClean="0">
                <a:solidFill>
                  <a:schemeClr val="dk1"/>
                </a:solidFill>
                <a:latin typeface="Arial" panose="020B0604020202020204" pitchFamily="34" charset="0"/>
                <a:cs typeface="Arial" panose="020B0604020202020204" pitchFamily="34" charset="0"/>
              </a:rPr>
              <a:t>to allow the reception 5G MBS, unicast and DTT by the same UE (RAN1, RAN2).</a:t>
            </a:r>
            <a:endParaRPr lang="en-US" sz="6800"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52926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B1537-448A-4CCF-8F22-2D0D90312DD1}"/>
              </a:ext>
            </a:extLst>
          </p:cNvPr>
          <p:cNvSpPr>
            <a:spLocks noGrp="1"/>
          </p:cNvSpPr>
          <p:nvPr>
            <p:ph type="title"/>
          </p:nvPr>
        </p:nvSpPr>
        <p:spPr>
          <a:xfrm>
            <a:off x="616115" y="384402"/>
            <a:ext cx="10515600" cy="1325563"/>
          </a:xfrm>
        </p:spPr>
        <p:txBody>
          <a:bodyPr>
            <a:normAutofit fontScale="90000"/>
          </a:bodyPr>
          <a:lstStyle/>
          <a:p>
            <a:r>
              <a:rPr lang="en-US" sz="4400" dirty="0">
                <a:solidFill>
                  <a:schemeClr val="dk1"/>
                </a:solidFill>
              </a:rPr>
              <a:t/>
            </a:r>
            <a:br>
              <a:rPr lang="en-US" sz="4400" dirty="0">
                <a:solidFill>
                  <a:schemeClr val="dk1"/>
                </a:solidFill>
              </a:rPr>
            </a:br>
            <a:r>
              <a:rPr lang="en-US" sz="4400" dirty="0" smtClean="0">
                <a:solidFill>
                  <a:schemeClr val="dk1"/>
                </a:solidFill>
              </a:rPr>
              <a:t>Support of MBS &amp; </a:t>
            </a:r>
            <a:r>
              <a:rPr lang="en-US" sz="4400" dirty="0">
                <a:solidFill>
                  <a:schemeClr val="dk1"/>
                </a:solidFill>
              </a:rPr>
              <a:t>DTT Services via NTN </a:t>
            </a:r>
            <a:r>
              <a:rPr lang="en-US" sz="4400" b="1" dirty="0">
                <a:solidFill>
                  <a:schemeClr val="dk1"/>
                </a:solidFill>
              </a:rPr>
              <a:t/>
            </a:r>
            <a:br>
              <a:rPr lang="en-US" sz="4400" b="1" dirty="0">
                <a:solidFill>
                  <a:schemeClr val="dk1"/>
                </a:solidFill>
              </a:rPr>
            </a:br>
            <a:endParaRPr lang="en-US" dirty="0"/>
          </a:p>
        </p:txBody>
      </p:sp>
      <p:sp>
        <p:nvSpPr>
          <p:cNvPr id="4" name="Rectangle 3">
            <a:extLst>
              <a:ext uri="{FF2B5EF4-FFF2-40B4-BE49-F238E27FC236}">
                <a16:creationId xmlns:a16="http://schemas.microsoft.com/office/drawing/2014/main" id="{668669D3-9F91-4936-93B9-00BC5495D2C2}"/>
              </a:ext>
            </a:extLst>
          </p:cNvPr>
          <p:cNvSpPr/>
          <p:nvPr/>
        </p:nvSpPr>
        <p:spPr>
          <a:xfrm>
            <a:off x="717119" y="1785000"/>
            <a:ext cx="4911185" cy="4293483"/>
          </a:xfrm>
          <a:prstGeom prst="rect">
            <a:avLst/>
          </a:prstGeom>
        </p:spPr>
        <p:txBody>
          <a:bodyPr wrap="square">
            <a:spAutoFit/>
          </a:bodyPr>
          <a:lstStyle/>
          <a:p>
            <a:pPr lvl="0">
              <a:defRPr/>
            </a:pPr>
            <a:r>
              <a:rPr lang="en-US" sz="2400" b="1" dirty="0" smtClean="0">
                <a:solidFill>
                  <a:schemeClr val="dk1"/>
                </a:solidFill>
                <a:latin typeface="Arial" panose="020B0604020202020204" pitchFamily="34" charset="0"/>
                <a:cs typeface="Arial" panose="020B0604020202020204" pitchFamily="34" charset="0"/>
              </a:rPr>
              <a:t>Key objectives include:</a:t>
            </a:r>
          </a:p>
          <a:p>
            <a:pPr marL="171450" lvl="0" indent="-171450">
              <a:spcAft>
                <a:spcPts val="600"/>
              </a:spcAft>
              <a:buFont typeface="Arial" panose="020B0604020202020204" pitchFamily="34" charset="0"/>
              <a:buChar char="•"/>
              <a:defRPr/>
            </a:pPr>
            <a:r>
              <a:rPr lang="en-GB" sz="2200" dirty="0" smtClean="0">
                <a:latin typeface="Arial" panose="020B0604020202020204" pitchFamily="34" charset="0"/>
                <a:cs typeface="Arial" panose="020B0604020202020204" pitchFamily="34" charset="0"/>
              </a:rPr>
              <a:t>On-board Network Function (</a:t>
            </a:r>
            <a:r>
              <a:rPr lang="en-GB" sz="2200" dirty="0" err="1" smtClean="0">
                <a:latin typeface="Arial" panose="020B0604020202020204" pitchFamily="34" charset="0"/>
                <a:cs typeface="Arial" panose="020B0604020202020204" pitchFamily="34" charset="0"/>
              </a:rPr>
              <a:t>gNB</a:t>
            </a:r>
            <a:r>
              <a:rPr lang="en-GB" sz="2200" dirty="0" smtClean="0">
                <a:latin typeface="Arial" panose="020B0604020202020204" pitchFamily="34" charset="0"/>
                <a:cs typeface="Arial" panose="020B0604020202020204" pitchFamily="34" charset="0"/>
              </a:rPr>
              <a:t>, UPF) issues including</a:t>
            </a:r>
          </a:p>
          <a:p>
            <a:pPr marL="628650" lvl="1" indent="-171450">
              <a:buFont typeface="Arial" panose="020B0604020202020204" pitchFamily="34" charset="0"/>
              <a:buChar char="•"/>
              <a:defRPr/>
            </a:pPr>
            <a:r>
              <a:rPr lang="en-US" sz="2000" dirty="0" smtClean="0">
                <a:solidFill>
                  <a:schemeClr val="dk1"/>
                </a:solidFill>
                <a:latin typeface="Arial" panose="020B0604020202020204" pitchFamily="34" charset="0"/>
                <a:cs typeface="Arial" panose="020B0604020202020204" pitchFamily="34" charset="0"/>
              </a:rPr>
              <a:t>Frequent MBS/DTT session update, IP multicast session update and GTP-U tunnel end-points configuration due to feeder link which due to on-board satellite change.</a:t>
            </a:r>
          </a:p>
          <a:p>
            <a:pPr marL="628650" lvl="1" indent="-171450">
              <a:buFont typeface="Arial" panose="020B0604020202020204" pitchFamily="34" charset="0"/>
              <a:buChar char="•"/>
              <a:defRPr/>
            </a:pPr>
            <a:r>
              <a:rPr lang="en-US" sz="2000" dirty="0" smtClean="0">
                <a:solidFill>
                  <a:schemeClr val="dk1"/>
                </a:solidFill>
                <a:latin typeface="Arial" panose="020B0604020202020204" pitchFamily="34" charset="0"/>
                <a:cs typeface="Arial" panose="020B0604020202020204" pitchFamily="34" charset="0"/>
              </a:rPr>
              <a:t>Signaling messages impacts due to the MBS/DTT mobility involving a large number of UEs per MBS/DTT sessions. </a:t>
            </a:r>
            <a:endParaRPr lang="en-GB" sz="2000" dirty="0">
              <a:solidFill>
                <a:schemeClr val="dk1"/>
              </a:solidFill>
              <a:latin typeface="Arial" panose="020B0604020202020204" pitchFamily="34" charset="0"/>
              <a:cs typeface="Arial" panose="020B0604020202020204" pitchFamily="34" charset="0"/>
            </a:endParaRPr>
          </a:p>
        </p:txBody>
      </p:sp>
      <p:pic>
        <p:nvPicPr>
          <p:cNvPr id="5" name="Picture 9">
            <a:extLst>
              <a:ext uri="{FF2B5EF4-FFF2-40B4-BE49-F238E27FC236}">
                <a16:creationId xmlns:a16="http://schemas.microsoft.com/office/drawing/2014/main" id="{B0E07C4C-F0E2-490E-9967-CF03ECD1B473}"/>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082141" y="3237980"/>
            <a:ext cx="208064" cy="20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a:extLst>
              <a:ext uri="{FF2B5EF4-FFF2-40B4-BE49-F238E27FC236}">
                <a16:creationId xmlns:a16="http://schemas.microsoft.com/office/drawing/2014/main" id="{D096E4B6-1339-4584-A019-A5A7E026CEA0}"/>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01619" y="3218524"/>
            <a:ext cx="227100" cy="22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a:extLst>
              <a:ext uri="{FF2B5EF4-FFF2-40B4-BE49-F238E27FC236}">
                <a16:creationId xmlns:a16="http://schemas.microsoft.com/office/drawing/2014/main" id="{083007CC-BB28-41CF-AAE2-3CF9C0AF17D0}"/>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726565" y="3241111"/>
            <a:ext cx="200577" cy="19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4">
            <a:extLst>
              <a:ext uri="{FF2B5EF4-FFF2-40B4-BE49-F238E27FC236}">
                <a16:creationId xmlns:a16="http://schemas.microsoft.com/office/drawing/2014/main" id="{0919AEF6-D987-4DFD-AB5C-41F0F2C5368B}"/>
              </a:ext>
            </a:extLst>
          </p:cNvPr>
          <p:cNvGrpSpPr>
            <a:grpSpLocks noChangeAspect="1"/>
          </p:cNvGrpSpPr>
          <p:nvPr/>
        </p:nvGrpSpPr>
        <p:grpSpPr bwMode="auto">
          <a:xfrm>
            <a:off x="6179948" y="1779922"/>
            <a:ext cx="4604341" cy="2103438"/>
            <a:chOff x="1851" y="1754"/>
            <a:chExt cx="2333" cy="1073"/>
          </a:xfrm>
        </p:grpSpPr>
        <p:sp>
          <p:nvSpPr>
            <p:cNvPr id="9" name="Rectangle 5">
              <a:extLst>
                <a:ext uri="{FF2B5EF4-FFF2-40B4-BE49-F238E27FC236}">
                  <a16:creationId xmlns:a16="http://schemas.microsoft.com/office/drawing/2014/main" id="{288B97C5-AFAC-4747-8094-27628A6DED6D}"/>
                </a:ext>
              </a:extLst>
            </p:cNvPr>
            <p:cNvSpPr>
              <a:spLocks noChangeArrowheads="1"/>
            </p:cNvSpPr>
            <p:nvPr/>
          </p:nvSpPr>
          <p:spPr bwMode="auto">
            <a:xfrm>
              <a:off x="3387" y="2643"/>
              <a:ext cx="163"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N2/N</a:t>
              </a:r>
              <a:r>
                <a:rPr lang="en-US" altLang="en-US" sz="1050" b="1" dirty="0">
                  <a:solidFill>
                    <a:srgbClr val="000000"/>
                  </a:solidFill>
                  <a:latin typeface="Calibri" panose="020F0502020204030204" pitchFamily="34" charset="0"/>
                </a:rPr>
                <a:t>3</a:t>
              </a:r>
              <a:endParaRPr kumimoji="0" lang="en-US" altLang="en-US" sz="1050" b="1" i="0" u="none" strike="noStrike" cap="none" normalizeH="0" baseline="0" dirty="0">
                <a:ln>
                  <a:noFill/>
                </a:ln>
                <a:solidFill>
                  <a:schemeClr val="tx1"/>
                </a:solidFill>
                <a:effectLst/>
              </a:endParaRPr>
            </a:p>
          </p:txBody>
        </p:sp>
        <p:pic>
          <p:nvPicPr>
            <p:cNvPr id="10" name="Picture 8">
              <a:extLst>
                <a:ext uri="{FF2B5EF4-FFF2-40B4-BE49-F238E27FC236}">
                  <a16:creationId xmlns:a16="http://schemas.microsoft.com/office/drawing/2014/main" id="{253D07EC-4E9A-4A5E-A367-36002E8EE3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1" y="2365"/>
              <a:ext cx="27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a:extLst>
                <a:ext uri="{FF2B5EF4-FFF2-40B4-BE49-F238E27FC236}">
                  <a16:creationId xmlns:a16="http://schemas.microsoft.com/office/drawing/2014/main" id="{4AD7BE46-6293-4A75-B0CF-F164ABA0B0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2" y="1768"/>
              <a:ext cx="359"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a:extLst>
                <a:ext uri="{FF2B5EF4-FFF2-40B4-BE49-F238E27FC236}">
                  <a16:creationId xmlns:a16="http://schemas.microsoft.com/office/drawing/2014/main" id="{79C5D056-52DE-43F6-BBCF-6F65B85332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1" y="1754"/>
              <a:ext cx="362"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1">
              <a:extLst>
                <a:ext uri="{FF2B5EF4-FFF2-40B4-BE49-F238E27FC236}">
                  <a16:creationId xmlns:a16="http://schemas.microsoft.com/office/drawing/2014/main" id="{3B4B5772-D77D-4274-8A15-B4AB5EE2DA2E}"/>
                </a:ext>
              </a:extLst>
            </p:cNvPr>
            <p:cNvSpPr>
              <a:spLocks noChangeArrowheads="1"/>
            </p:cNvSpPr>
            <p:nvPr/>
          </p:nvSpPr>
          <p:spPr bwMode="auto">
            <a:xfrm>
              <a:off x="2778" y="2506"/>
              <a:ext cx="369"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Ground station</a:t>
              </a:r>
              <a:endParaRPr kumimoji="0" lang="en-US" altLang="en-US" sz="1050" b="1" i="0" u="none" strike="noStrike" cap="none" normalizeH="0" baseline="0" dirty="0">
                <a:ln>
                  <a:noFill/>
                </a:ln>
                <a:solidFill>
                  <a:schemeClr val="tx1"/>
                </a:solidFill>
                <a:effectLst/>
              </a:endParaRPr>
            </a:p>
          </p:txBody>
        </p:sp>
        <p:sp>
          <p:nvSpPr>
            <p:cNvPr id="14" name="Rectangle 12">
              <a:extLst>
                <a:ext uri="{FF2B5EF4-FFF2-40B4-BE49-F238E27FC236}">
                  <a16:creationId xmlns:a16="http://schemas.microsoft.com/office/drawing/2014/main" id="{A0C77769-A592-4A52-9527-F37EAE7C0295}"/>
                </a:ext>
              </a:extLst>
            </p:cNvPr>
            <p:cNvSpPr>
              <a:spLocks noChangeArrowheads="1"/>
            </p:cNvSpPr>
            <p:nvPr/>
          </p:nvSpPr>
          <p:spPr bwMode="auto">
            <a:xfrm>
              <a:off x="2089" y="2756"/>
              <a:ext cx="378"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NGSO satellites</a:t>
              </a:r>
              <a:endParaRPr kumimoji="0" lang="en-US" altLang="en-US" sz="1050" b="1" i="0" u="none" strike="noStrike" cap="none" normalizeH="0" baseline="0" dirty="0">
                <a:ln>
                  <a:noFill/>
                </a:ln>
                <a:solidFill>
                  <a:schemeClr val="tx1"/>
                </a:solidFill>
                <a:effectLst/>
              </a:endParaRPr>
            </a:p>
          </p:txBody>
        </p:sp>
        <p:sp>
          <p:nvSpPr>
            <p:cNvPr id="15" name="Rectangle 13">
              <a:extLst>
                <a:ext uri="{FF2B5EF4-FFF2-40B4-BE49-F238E27FC236}">
                  <a16:creationId xmlns:a16="http://schemas.microsoft.com/office/drawing/2014/main" id="{5DF25610-F87E-45D7-AC4E-D832AE42695A}"/>
                </a:ext>
              </a:extLst>
            </p:cNvPr>
            <p:cNvSpPr>
              <a:spLocks noChangeArrowheads="1"/>
            </p:cNvSpPr>
            <p:nvPr/>
          </p:nvSpPr>
          <p:spPr bwMode="auto">
            <a:xfrm>
              <a:off x="3068" y="2119"/>
              <a:ext cx="281"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Feeder Link</a:t>
              </a:r>
              <a:endParaRPr kumimoji="0" lang="en-US" altLang="en-US" sz="1050" b="1" i="0" u="none" strike="noStrike" cap="none" normalizeH="0" baseline="0" dirty="0">
                <a:ln>
                  <a:noFill/>
                </a:ln>
                <a:solidFill>
                  <a:schemeClr val="tx1"/>
                </a:solidFill>
                <a:effectLst/>
              </a:endParaRPr>
            </a:p>
          </p:txBody>
        </p:sp>
        <p:sp>
          <p:nvSpPr>
            <p:cNvPr id="17" name="Freeform 18">
              <a:extLst>
                <a:ext uri="{FF2B5EF4-FFF2-40B4-BE49-F238E27FC236}">
                  <a16:creationId xmlns:a16="http://schemas.microsoft.com/office/drawing/2014/main" id="{DF98C2CD-FF87-4F2B-AB81-7C4B82D756F0}"/>
                </a:ext>
              </a:extLst>
            </p:cNvPr>
            <p:cNvSpPr>
              <a:spLocks noEditPoints="1"/>
            </p:cNvSpPr>
            <p:nvPr/>
          </p:nvSpPr>
          <p:spPr bwMode="auto">
            <a:xfrm>
              <a:off x="2106" y="2541"/>
              <a:ext cx="396" cy="99"/>
            </a:xfrm>
            <a:custGeom>
              <a:avLst/>
              <a:gdLst>
                <a:gd name="T0" fmla="*/ 2 w 396"/>
                <a:gd name="T1" fmla="*/ 50 h 99"/>
                <a:gd name="T2" fmla="*/ 10 w 396"/>
                <a:gd name="T3" fmla="*/ 34 h 99"/>
                <a:gd name="T4" fmla="*/ 6 w 396"/>
                <a:gd name="T5" fmla="*/ 41 h 99"/>
                <a:gd name="T6" fmla="*/ 17 w 396"/>
                <a:gd name="T7" fmla="*/ 32 h 99"/>
                <a:gd name="T8" fmla="*/ 38 w 396"/>
                <a:gd name="T9" fmla="*/ 21 h 99"/>
                <a:gd name="T10" fmla="*/ 44 w 396"/>
                <a:gd name="T11" fmla="*/ 19 h 99"/>
                <a:gd name="T12" fmla="*/ 44 w 396"/>
                <a:gd name="T13" fmla="*/ 19 h 99"/>
                <a:gd name="T14" fmla="*/ 73 w 396"/>
                <a:gd name="T15" fmla="*/ 11 h 99"/>
                <a:gd name="T16" fmla="*/ 97 w 396"/>
                <a:gd name="T17" fmla="*/ 7 h 99"/>
                <a:gd name="T18" fmla="*/ 112 w 396"/>
                <a:gd name="T19" fmla="*/ 5 h 99"/>
                <a:gd name="T20" fmla="*/ 119 w 396"/>
                <a:gd name="T21" fmla="*/ 5 h 99"/>
                <a:gd name="T22" fmla="*/ 119 w 396"/>
                <a:gd name="T23" fmla="*/ 5 h 99"/>
                <a:gd name="T24" fmla="*/ 134 w 396"/>
                <a:gd name="T25" fmla="*/ 5 h 99"/>
                <a:gd name="T26" fmla="*/ 149 w 396"/>
                <a:gd name="T27" fmla="*/ 2 h 99"/>
                <a:gd name="T28" fmla="*/ 179 w 396"/>
                <a:gd name="T29" fmla="*/ 1 h 99"/>
                <a:gd name="T30" fmla="*/ 198 w 396"/>
                <a:gd name="T31" fmla="*/ 0 h 99"/>
                <a:gd name="T32" fmla="*/ 194 w 396"/>
                <a:gd name="T33" fmla="*/ 1 h 99"/>
                <a:gd name="T34" fmla="*/ 224 w 396"/>
                <a:gd name="T35" fmla="*/ 1 h 99"/>
                <a:gd name="T36" fmla="*/ 248 w 396"/>
                <a:gd name="T37" fmla="*/ 2 h 99"/>
                <a:gd name="T38" fmla="*/ 263 w 396"/>
                <a:gd name="T39" fmla="*/ 3 h 99"/>
                <a:gd name="T40" fmla="*/ 274 w 396"/>
                <a:gd name="T41" fmla="*/ 4 h 99"/>
                <a:gd name="T42" fmla="*/ 270 w 396"/>
                <a:gd name="T43" fmla="*/ 4 h 99"/>
                <a:gd name="T44" fmla="*/ 285 w 396"/>
                <a:gd name="T45" fmla="*/ 8 h 99"/>
                <a:gd name="T46" fmla="*/ 307 w 396"/>
                <a:gd name="T47" fmla="*/ 11 h 99"/>
                <a:gd name="T48" fmla="*/ 323 w 396"/>
                <a:gd name="T49" fmla="*/ 14 h 99"/>
                <a:gd name="T50" fmla="*/ 338 w 396"/>
                <a:gd name="T51" fmla="*/ 15 h 99"/>
                <a:gd name="T52" fmla="*/ 345 w 396"/>
                <a:gd name="T53" fmla="*/ 16 h 99"/>
                <a:gd name="T54" fmla="*/ 345 w 396"/>
                <a:gd name="T55" fmla="*/ 16 h 99"/>
                <a:gd name="T56" fmla="*/ 361 w 396"/>
                <a:gd name="T57" fmla="*/ 24 h 99"/>
                <a:gd name="T58" fmla="*/ 380 w 396"/>
                <a:gd name="T59" fmla="*/ 33 h 99"/>
                <a:gd name="T60" fmla="*/ 391 w 396"/>
                <a:gd name="T61" fmla="*/ 39 h 99"/>
                <a:gd name="T62" fmla="*/ 387 w 396"/>
                <a:gd name="T63" fmla="*/ 35 h 99"/>
                <a:gd name="T64" fmla="*/ 393 w 396"/>
                <a:gd name="T65" fmla="*/ 54 h 99"/>
                <a:gd name="T66" fmla="*/ 390 w 396"/>
                <a:gd name="T67" fmla="*/ 62 h 99"/>
                <a:gd name="T68" fmla="*/ 388 w 396"/>
                <a:gd name="T69" fmla="*/ 60 h 99"/>
                <a:gd name="T70" fmla="*/ 370 w 396"/>
                <a:gd name="T71" fmla="*/ 72 h 99"/>
                <a:gd name="T72" fmla="*/ 354 w 396"/>
                <a:gd name="T73" fmla="*/ 78 h 99"/>
                <a:gd name="T74" fmla="*/ 341 w 396"/>
                <a:gd name="T75" fmla="*/ 84 h 99"/>
                <a:gd name="T76" fmla="*/ 325 w 396"/>
                <a:gd name="T77" fmla="*/ 86 h 99"/>
                <a:gd name="T78" fmla="*/ 319 w 396"/>
                <a:gd name="T79" fmla="*/ 87 h 99"/>
                <a:gd name="T80" fmla="*/ 304 w 396"/>
                <a:gd name="T81" fmla="*/ 92 h 99"/>
                <a:gd name="T82" fmla="*/ 274 w 396"/>
                <a:gd name="T83" fmla="*/ 96 h 99"/>
                <a:gd name="T84" fmla="*/ 256 w 396"/>
                <a:gd name="T85" fmla="*/ 97 h 99"/>
                <a:gd name="T86" fmla="*/ 244 w 396"/>
                <a:gd name="T87" fmla="*/ 98 h 99"/>
                <a:gd name="T88" fmla="*/ 244 w 396"/>
                <a:gd name="T89" fmla="*/ 98 h 99"/>
                <a:gd name="T90" fmla="*/ 214 w 396"/>
                <a:gd name="T91" fmla="*/ 99 h 99"/>
                <a:gd name="T92" fmla="*/ 198 w 396"/>
                <a:gd name="T93" fmla="*/ 99 h 99"/>
                <a:gd name="T94" fmla="*/ 198 w 396"/>
                <a:gd name="T95" fmla="*/ 99 h 99"/>
                <a:gd name="T96" fmla="*/ 168 w 396"/>
                <a:gd name="T97" fmla="*/ 99 h 99"/>
                <a:gd name="T98" fmla="*/ 144 w 396"/>
                <a:gd name="T99" fmla="*/ 98 h 99"/>
                <a:gd name="T100" fmla="*/ 130 w 396"/>
                <a:gd name="T101" fmla="*/ 94 h 99"/>
                <a:gd name="T102" fmla="*/ 114 w 396"/>
                <a:gd name="T103" fmla="*/ 93 h 99"/>
                <a:gd name="T104" fmla="*/ 104 w 396"/>
                <a:gd name="T105" fmla="*/ 94 h 99"/>
                <a:gd name="T106" fmla="*/ 108 w 396"/>
                <a:gd name="T107" fmla="*/ 94 h 99"/>
                <a:gd name="T108" fmla="*/ 93 w 396"/>
                <a:gd name="T109" fmla="*/ 90 h 99"/>
                <a:gd name="T110" fmla="*/ 73 w 396"/>
                <a:gd name="T111" fmla="*/ 86 h 99"/>
                <a:gd name="T112" fmla="*/ 55 w 396"/>
                <a:gd name="T113" fmla="*/ 82 h 99"/>
                <a:gd name="T114" fmla="*/ 46 w 396"/>
                <a:gd name="T115" fmla="*/ 82 h 99"/>
                <a:gd name="T116" fmla="*/ 34 w 396"/>
                <a:gd name="T117" fmla="*/ 78 h 99"/>
                <a:gd name="T118" fmla="*/ 16 w 396"/>
                <a:gd name="T119" fmla="*/ 70 h 99"/>
                <a:gd name="T120" fmla="*/ 20 w 396"/>
                <a:gd name="T121" fmla="*/ 72 h 99"/>
                <a:gd name="T122" fmla="*/ 6 w 396"/>
                <a:gd name="T123" fmla="*/ 5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 h="99">
                  <a:moveTo>
                    <a:pt x="1" y="55"/>
                  </a:moveTo>
                  <a:lnTo>
                    <a:pt x="0" y="50"/>
                  </a:lnTo>
                  <a:lnTo>
                    <a:pt x="1" y="46"/>
                  </a:lnTo>
                  <a:lnTo>
                    <a:pt x="3" y="47"/>
                  </a:lnTo>
                  <a:lnTo>
                    <a:pt x="2" y="50"/>
                  </a:lnTo>
                  <a:lnTo>
                    <a:pt x="2" y="50"/>
                  </a:lnTo>
                  <a:lnTo>
                    <a:pt x="3" y="55"/>
                  </a:lnTo>
                  <a:lnTo>
                    <a:pt x="1" y="55"/>
                  </a:lnTo>
                  <a:close/>
                  <a:moveTo>
                    <a:pt x="4" y="40"/>
                  </a:moveTo>
                  <a:lnTo>
                    <a:pt x="4" y="39"/>
                  </a:lnTo>
                  <a:lnTo>
                    <a:pt x="9" y="35"/>
                  </a:lnTo>
                  <a:lnTo>
                    <a:pt x="10" y="34"/>
                  </a:lnTo>
                  <a:lnTo>
                    <a:pt x="12" y="36"/>
                  </a:lnTo>
                  <a:lnTo>
                    <a:pt x="11" y="36"/>
                  </a:lnTo>
                  <a:lnTo>
                    <a:pt x="11" y="36"/>
                  </a:lnTo>
                  <a:lnTo>
                    <a:pt x="6" y="41"/>
                  </a:lnTo>
                  <a:lnTo>
                    <a:pt x="6" y="41"/>
                  </a:lnTo>
                  <a:lnTo>
                    <a:pt x="6" y="41"/>
                  </a:lnTo>
                  <a:lnTo>
                    <a:pt x="4" y="40"/>
                  </a:lnTo>
                  <a:close/>
                  <a:moveTo>
                    <a:pt x="16" y="30"/>
                  </a:moveTo>
                  <a:lnTo>
                    <a:pt x="16" y="30"/>
                  </a:lnTo>
                  <a:lnTo>
                    <a:pt x="24" y="26"/>
                  </a:lnTo>
                  <a:lnTo>
                    <a:pt x="25" y="28"/>
                  </a:lnTo>
                  <a:lnTo>
                    <a:pt x="17" y="32"/>
                  </a:lnTo>
                  <a:lnTo>
                    <a:pt x="17" y="32"/>
                  </a:lnTo>
                  <a:lnTo>
                    <a:pt x="17" y="32"/>
                  </a:lnTo>
                  <a:lnTo>
                    <a:pt x="16" y="30"/>
                  </a:lnTo>
                  <a:close/>
                  <a:moveTo>
                    <a:pt x="30" y="24"/>
                  </a:moveTo>
                  <a:lnTo>
                    <a:pt x="34" y="22"/>
                  </a:lnTo>
                  <a:lnTo>
                    <a:pt x="38" y="21"/>
                  </a:lnTo>
                  <a:lnTo>
                    <a:pt x="39" y="23"/>
                  </a:lnTo>
                  <a:lnTo>
                    <a:pt x="35" y="24"/>
                  </a:lnTo>
                  <a:lnTo>
                    <a:pt x="35" y="24"/>
                  </a:lnTo>
                  <a:lnTo>
                    <a:pt x="31" y="26"/>
                  </a:lnTo>
                  <a:lnTo>
                    <a:pt x="30" y="24"/>
                  </a:lnTo>
                  <a:close/>
                  <a:moveTo>
                    <a:pt x="44" y="19"/>
                  </a:moveTo>
                  <a:lnTo>
                    <a:pt x="46" y="18"/>
                  </a:lnTo>
                  <a:lnTo>
                    <a:pt x="52" y="16"/>
                  </a:lnTo>
                  <a:lnTo>
                    <a:pt x="53" y="18"/>
                  </a:lnTo>
                  <a:lnTo>
                    <a:pt x="46" y="20"/>
                  </a:lnTo>
                  <a:lnTo>
                    <a:pt x="45" y="21"/>
                  </a:lnTo>
                  <a:lnTo>
                    <a:pt x="44" y="19"/>
                  </a:lnTo>
                  <a:close/>
                  <a:moveTo>
                    <a:pt x="59" y="14"/>
                  </a:moveTo>
                  <a:lnTo>
                    <a:pt x="67" y="13"/>
                  </a:lnTo>
                  <a:lnTo>
                    <a:pt x="68" y="15"/>
                  </a:lnTo>
                  <a:lnTo>
                    <a:pt x="59" y="17"/>
                  </a:lnTo>
                  <a:lnTo>
                    <a:pt x="59" y="14"/>
                  </a:lnTo>
                  <a:close/>
                  <a:moveTo>
                    <a:pt x="73" y="11"/>
                  </a:moveTo>
                  <a:lnTo>
                    <a:pt x="82" y="10"/>
                  </a:lnTo>
                  <a:lnTo>
                    <a:pt x="82" y="12"/>
                  </a:lnTo>
                  <a:lnTo>
                    <a:pt x="74" y="13"/>
                  </a:lnTo>
                  <a:lnTo>
                    <a:pt x="73" y="11"/>
                  </a:lnTo>
                  <a:close/>
                  <a:moveTo>
                    <a:pt x="89" y="9"/>
                  </a:moveTo>
                  <a:lnTo>
                    <a:pt x="97" y="7"/>
                  </a:lnTo>
                  <a:lnTo>
                    <a:pt x="97" y="9"/>
                  </a:lnTo>
                  <a:lnTo>
                    <a:pt x="89" y="11"/>
                  </a:lnTo>
                  <a:lnTo>
                    <a:pt x="89" y="9"/>
                  </a:lnTo>
                  <a:close/>
                  <a:moveTo>
                    <a:pt x="103" y="6"/>
                  </a:moveTo>
                  <a:lnTo>
                    <a:pt x="104" y="6"/>
                  </a:lnTo>
                  <a:lnTo>
                    <a:pt x="112" y="5"/>
                  </a:lnTo>
                  <a:lnTo>
                    <a:pt x="112" y="7"/>
                  </a:lnTo>
                  <a:lnTo>
                    <a:pt x="104" y="9"/>
                  </a:lnTo>
                  <a:lnTo>
                    <a:pt x="104" y="9"/>
                  </a:lnTo>
                  <a:lnTo>
                    <a:pt x="104" y="9"/>
                  </a:lnTo>
                  <a:lnTo>
                    <a:pt x="103" y="6"/>
                  </a:lnTo>
                  <a:close/>
                  <a:moveTo>
                    <a:pt x="119" y="5"/>
                  </a:moveTo>
                  <a:lnTo>
                    <a:pt x="121" y="4"/>
                  </a:lnTo>
                  <a:lnTo>
                    <a:pt x="127" y="4"/>
                  </a:lnTo>
                  <a:lnTo>
                    <a:pt x="127" y="6"/>
                  </a:lnTo>
                  <a:lnTo>
                    <a:pt x="121" y="6"/>
                  </a:lnTo>
                  <a:lnTo>
                    <a:pt x="119" y="7"/>
                  </a:lnTo>
                  <a:lnTo>
                    <a:pt x="119" y="5"/>
                  </a:lnTo>
                  <a:close/>
                  <a:moveTo>
                    <a:pt x="134" y="3"/>
                  </a:moveTo>
                  <a:lnTo>
                    <a:pt x="139" y="3"/>
                  </a:lnTo>
                  <a:lnTo>
                    <a:pt x="142" y="2"/>
                  </a:lnTo>
                  <a:lnTo>
                    <a:pt x="142" y="5"/>
                  </a:lnTo>
                  <a:lnTo>
                    <a:pt x="139" y="5"/>
                  </a:lnTo>
                  <a:lnTo>
                    <a:pt x="134" y="5"/>
                  </a:lnTo>
                  <a:lnTo>
                    <a:pt x="134" y="3"/>
                  </a:lnTo>
                  <a:close/>
                  <a:moveTo>
                    <a:pt x="149" y="2"/>
                  </a:moveTo>
                  <a:lnTo>
                    <a:pt x="157" y="1"/>
                  </a:lnTo>
                  <a:lnTo>
                    <a:pt x="157" y="4"/>
                  </a:lnTo>
                  <a:lnTo>
                    <a:pt x="149" y="4"/>
                  </a:lnTo>
                  <a:lnTo>
                    <a:pt x="149" y="2"/>
                  </a:lnTo>
                  <a:close/>
                  <a:moveTo>
                    <a:pt x="164" y="1"/>
                  </a:moveTo>
                  <a:lnTo>
                    <a:pt x="172" y="1"/>
                  </a:lnTo>
                  <a:lnTo>
                    <a:pt x="173" y="3"/>
                  </a:lnTo>
                  <a:lnTo>
                    <a:pt x="164" y="3"/>
                  </a:lnTo>
                  <a:lnTo>
                    <a:pt x="164" y="1"/>
                  </a:lnTo>
                  <a:close/>
                  <a:moveTo>
                    <a:pt x="179" y="1"/>
                  </a:moveTo>
                  <a:lnTo>
                    <a:pt x="188" y="1"/>
                  </a:lnTo>
                  <a:lnTo>
                    <a:pt x="188" y="3"/>
                  </a:lnTo>
                  <a:lnTo>
                    <a:pt x="179" y="3"/>
                  </a:lnTo>
                  <a:lnTo>
                    <a:pt x="179" y="1"/>
                  </a:lnTo>
                  <a:close/>
                  <a:moveTo>
                    <a:pt x="194" y="1"/>
                  </a:moveTo>
                  <a:lnTo>
                    <a:pt x="198" y="0"/>
                  </a:lnTo>
                  <a:lnTo>
                    <a:pt x="203" y="1"/>
                  </a:lnTo>
                  <a:lnTo>
                    <a:pt x="203" y="3"/>
                  </a:lnTo>
                  <a:lnTo>
                    <a:pt x="198" y="3"/>
                  </a:lnTo>
                  <a:lnTo>
                    <a:pt x="198" y="3"/>
                  </a:lnTo>
                  <a:lnTo>
                    <a:pt x="194" y="3"/>
                  </a:lnTo>
                  <a:lnTo>
                    <a:pt x="194" y="1"/>
                  </a:lnTo>
                  <a:close/>
                  <a:moveTo>
                    <a:pt x="209" y="1"/>
                  </a:moveTo>
                  <a:lnTo>
                    <a:pt x="218" y="1"/>
                  </a:lnTo>
                  <a:lnTo>
                    <a:pt x="218" y="3"/>
                  </a:lnTo>
                  <a:lnTo>
                    <a:pt x="209" y="3"/>
                  </a:lnTo>
                  <a:lnTo>
                    <a:pt x="209" y="1"/>
                  </a:lnTo>
                  <a:close/>
                  <a:moveTo>
                    <a:pt x="224" y="1"/>
                  </a:moveTo>
                  <a:lnTo>
                    <a:pt x="233" y="1"/>
                  </a:lnTo>
                  <a:lnTo>
                    <a:pt x="233" y="3"/>
                  </a:lnTo>
                  <a:lnTo>
                    <a:pt x="224" y="3"/>
                  </a:lnTo>
                  <a:lnTo>
                    <a:pt x="224" y="1"/>
                  </a:lnTo>
                  <a:close/>
                  <a:moveTo>
                    <a:pt x="240" y="1"/>
                  </a:moveTo>
                  <a:lnTo>
                    <a:pt x="248" y="2"/>
                  </a:lnTo>
                  <a:lnTo>
                    <a:pt x="248" y="4"/>
                  </a:lnTo>
                  <a:lnTo>
                    <a:pt x="240" y="4"/>
                  </a:lnTo>
                  <a:lnTo>
                    <a:pt x="240" y="1"/>
                  </a:lnTo>
                  <a:close/>
                  <a:moveTo>
                    <a:pt x="255" y="3"/>
                  </a:moveTo>
                  <a:lnTo>
                    <a:pt x="256" y="3"/>
                  </a:lnTo>
                  <a:lnTo>
                    <a:pt x="263" y="3"/>
                  </a:lnTo>
                  <a:lnTo>
                    <a:pt x="263" y="5"/>
                  </a:lnTo>
                  <a:lnTo>
                    <a:pt x="256" y="5"/>
                  </a:lnTo>
                  <a:lnTo>
                    <a:pt x="255" y="5"/>
                  </a:lnTo>
                  <a:lnTo>
                    <a:pt x="255" y="3"/>
                  </a:lnTo>
                  <a:close/>
                  <a:moveTo>
                    <a:pt x="270" y="4"/>
                  </a:moveTo>
                  <a:lnTo>
                    <a:pt x="274" y="4"/>
                  </a:lnTo>
                  <a:lnTo>
                    <a:pt x="278" y="5"/>
                  </a:lnTo>
                  <a:lnTo>
                    <a:pt x="278" y="7"/>
                  </a:lnTo>
                  <a:lnTo>
                    <a:pt x="274" y="6"/>
                  </a:lnTo>
                  <a:lnTo>
                    <a:pt x="274" y="6"/>
                  </a:lnTo>
                  <a:lnTo>
                    <a:pt x="270" y="6"/>
                  </a:lnTo>
                  <a:lnTo>
                    <a:pt x="270" y="4"/>
                  </a:lnTo>
                  <a:close/>
                  <a:moveTo>
                    <a:pt x="285" y="5"/>
                  </a:moveTo>
                  <a:lnTo>
                    <a:pt x="292" y="6"/>
                  </a:lnTo>
                  <a:lnTo>
                    <a:pt x="293" y="7"/>
                  </a:lnTo>
                  <a:lnTo>
                    <a:pt x="293" y="9"/>
                  </a:lnTo>
                  <a:lnTo>
                    <a:pt x="291" y="9"/>
                  </a:lnTo>
                  <a:lnTo>
                    <a:pt x="285" y="8"/>
                  </a:lnTo>
                  <a:lnTo>
                    <a:pt x="285" y="5"/>
                  </a:lnTo>
                  <a:close/>
                  <a:moveTo>
                    <a:pt x="300" y="8"/>
                  </a:moveTo>
                  <a:lnTo>
                    <a:pt x="308" y="9"/>
                  </a:lnTo>
                  <a:lnTo>
                    <a:pt x="308" y="9"/>
                  </a:lnTo>
                  <a:lnTo>
                    <a:pt x="308" y="11"/>
                  </a:lnTo>
                  <a:lnTo>
                    <a:pt x="307" y="11"/>
                  </a:lnTo>
                  <a:lnTo>
                    <a:pt x="300" y="10"/>
                  </a:lnTo>
                  <a:lnTo>
                    <a:pt x="300" y="8"/>
                  </a:lnTo>
                  <a:close/>
                  <a:moveTo>
                    <a:pt x="315" y="10"/>
                  </a:moveTo>
                  <a:lnTo>
                    <a:pt x="323" y="11"/>
                  </a:lnTo>
                  <a:lnTo>
                    <a:pt x="323" y="11"/>
                  </a:lnTo>
                  <a:lnTo>
                    <a:pt x="323" y="14"/>
                  </a:lnTo>
                  <a:lnTo>
                    <a:pt x="323" y="14"/>
                  </a:lnTo>
                  <a:lnTo>
                    <a:pt x="315" y="12"/>
                  </a:lnTo>
                  <a:lnTo>
                    <a:pt x="315" y="10"/>
                  </a:lnTo>
                  <a:close/>
                  <a:moveTo>
                    <a:pt x="330" y="13"/>
                  </a:moveTo>
                  <a:lnTo>
                    <a:pt x="337" y="15"/>
                  </a:lnTo>
                  <a:lnTo>
                    <a:pt x="338" y="15"/>
                  </a:lnTo>
                  <a:lnTo>
                    <a:pt x="338" y="17"/>
                  </a:lnTo>
                  <a:lnTo>
                    <a:pt x="337" y="17"/>
                  </a:lnTo>
                  <a:lnTo>
                    <a:pt x="337" y="17"/>
                  </a:lnTo>
                  <a:lnTo>
                    <a:pt x="329" y="15"/>
                  </a:lnTo>
                  <a:lnTo>
                    <a:pt x="330" y="13"/>
                  </a:lnTo>
                  <a:close/>
                  <a:moveTo>
                    <a:pt x="345" y="16"/>
                  </a:moveTo>
                  <a:lnTo>
                    <a:pt x="350" y="18"/>
                  </a:lnTo>
                  <a:lnTo>
                    <a:pt x="353" y="19"/>
                  </a:lnTo>
                  <a:lnTo>
                    <a:pt x="352" y="21"/>
                  </a:lnTo>
                  <a:lnTo>
                    <a:pt x="349" y="20"/>
                  </a:lnTo>
                  <a:lnTo>
                    <a:pt x="344" y="19"/>
                  </a:lnTo>
                  <a:lnTo>
                    <a:pt x="345" y="16"/>
                  </a:lnTo>
                  <a:close/>
                  <a:moveTo>
                    <a:pt x="359" y="21"/>
                  </a:moveTo>
                  <a:lnTo>
                    <a:pt x="361" y="22"/>
                  </a:lnTo>
                  <a:lnTo>
                    <a:pt x="367" y="24"/>
                  </a:lnTo>
                  <a:lnTo>
                    <a:pt x="366" y="26"/>
                  </a:lnTo>
                  <a:lnTo>
                    <a:pt x="361" y="24"/>
                  </a:lnTo>
                  <a:lnTo>
                    <a:pt x="361" y="24"/>
                  </a:lnTo>
                  <a:lnTo>
                    <a:pt x="359" y="23"/>
                  </a:lnTo>
                  <a:lnTo>
                    <a:pt x="359" y="21"/>
                  </a:lnTo>
                  <a:close/>
                  <a:moveTo>
                    <a:pt x="373" y="27"/>
                  </a:moveTo>
                  <a:lnTo>
                    <a:pt x="380" y="30"/>
                  </a:lnTo>
                  <a:lnTo>
                    <a:pt x="381" y="31"/>
                  </a:lnTo>
                  <a:lnTo>
                    <a:pt x="380" y="33"/>
                  </a:lnTo>
                  <a:lnTo>
                    <a:pt x="379" y="32"/>
                  </a:lnTo>
                  <a:lnTo>
                    <a:pt x="379" y="32"/>
                  </a:lnTo>
                  <a:lnTo>
                    <a:pt x="372" y="29"/>
                  </a:lnTo>
                  <a:lnTo>
                    <a:pt x="373" y="27"/>
                  </a:lnTo>
                  <a:close/>
                  <a:moveTo>
                    <a:pt x="387" y="35"/>
                  </a:moveTo>
                  <a:lnTo>
                    <a:pt x="391" y="39"/>
                  </a:lnTo>
                  <a:lnTo>
                    <a:pt x="392" y="41"/>
                  </a:lnTo>
                  <a:lnTo>
                    <a:pt x="391" y="42"/>
                  </a:lnTo>
                  <a:lnTo>
                    <a:pt x="389" y="41"/>
                  </a:lnTo>
                  <a:lnTo>
                    <a:pt x="390" y="41"/>
                  </a:lnTo>
                  <a:lnTo>
                    <a:pt x="385" y="36"/>
                  </a:lnTo>
                  <a:lnTo>
                    <a:pt x="387" y="35"/>
                  </a:lnTo>
                  <a:close/>
                  <a:moveTo>
                    <a:pt x="395" y="48"/>
                  </a:moveTo>
                  <a:lnTo>
                    <a:pt x="396" y="50"/>
                  </a:lnTo>
                  <a:lnTo>
                    <a:pt x="394" y="55"/>
                  </a:lnTo>
                  <a:lnTo>
                    <a:pt x="394" y="56"/>
                  </a:lnTo>
                  <a:lnTo>
                    <a:pt x="392" y="55"/>
                  </a:lnTo>
                  <a:lnTo>
                    <a:pt x="393" y="54"/>
                  </a:lnTo>
                  <a:lnTo>
                    <a:pt x="392" y="55"/>
                  </a:lnTo>
                  <a:lnTo>
                    <a:pt x="393" y="50"/>
                  </a:lnTo>
                  <a:lnTo>
                    <a:pt x="393" y="50"/>
                  </a:lnTo>
                  <a:lnTo>
                    <a:pt x="393" y="48"/>
                  </a:lnTo>
                  <a:lnTo>
                    <a:pt x="395" y="48"/>
                  </a:lnTo>
                  <a:close/>
                  <a:moveTo>
                    <a:pt x="390" y="62"/>
                  </a:moveTo>
                  <a:lnTo>
                    <a:pt x="386" y="65"/>
                  </a:lnTo>
                  <a:lnTo>
                    <a:pt x="383" y="68"/>
                  </a:lnTo>
                  <a:lnTo>
                    <a:pt x="382" y="66"/>
                  </a:lnTo>
                  <a:lnTo>
                    <a:pt x="385" y="63"/>
                  </a:lnTo>
                  <a:lnTo>
                    <a:pt x="385" y="64"/>
                  </a:lnTo>
                  <a:lnTo>
                    <a:pt x="388" y="60"/>
                  </a:lnTo>
                  <a:lnTo>
                    <a:pt x="390" y="62"/>
                  </a:lnTo>
                  <a:close/>
                  <a:moveTo>
                    <a:pt x="377" y="71"/>
                  </a:moveTo>
                  <a:lnTo>
                    <a:pt x="371" y="74"/>
                  </a:lnTo>
                  <a:lnTo>
                    <a:pt x="369" y="75"/>
                  </a:lnTo>
                  <a:lnTo>
                    <a:pt x="369" y="73"/>
                  </a:lnTo>
                  <a:lnTo>
                    <a:pt x="370" y="72"/>
                  </a:lnTo>
                  <a:lnTo>
                    <a:pt x="376" y="69"/>
                  </a:lnTo>
                  <a:lnTo>
                    <a:pt x="377" y="71"/>
                  </a:lnTo>
                  <a:close/>
                  <a:moveTo>
                    <a:pt x="363" y="77"/>
                  </a:moveTo>
                  <a:lnTo>
                    <a:pt x="361" y="78"/>
                  </a:lnTo>
                  <a:lnTo>
                    <a:pt x="355" y="80"/>
                  </a:lnTo>
                  <a:lnTo>
                    <a:pt x="354" y="78"/>
                  </a:lnTo>
                  <a:lnTo>
                    <a:pt x="361" y="76"/>
                  </a:lnTo>
                  <a:lnTo>
                    <a:pt x="361" y="76"/>
                  </a:lnTo>
                  <a:lnTo>
                    <a:pt x="362" y="75"/>
                  </a:lnTo>
                  <a:lnTo>
                    <a:pt x="363" y="77"/>
                  </a:lnTo>
                  <a:close/>
                  <a:moveTo>
                    <a:pt x="349" y="82"/>
                  </a:moveTo>
                  <a:lnTo>
                    <a:pt x="341" y="84"/>
                  </a:lnTo>
                  <a:lnTo>
                    <a:pt x="340" y="82"/>
                  </a:lnTo>
                  <a:lnTo>
                    <a:pt x="348" y="80"/>
                  </a:lnTo>
                  <a:lnTo>
                    <a:pt x="349" y="82"/>
                  </a:lnTo>
                  <a:close/>
                  <a:moveTo>
                    <a:pt x="334" y="86"/>
                  </a:moveTo>
                  <a:lnTo>
                    <a:pt x="326" y="88"/>
                  </a:lnTo>
                  <a:lnTo>
                    <a:pt x="325" y="86"/>
                  </a:lnTo>
                  <a:lnTo>
                    <a:pt x="334" y="84"/>
                  </a:lnTo>
                  <a:lnTo>
                    <a:pt x="334" y="86"/>
                  </a:lnTo>
                  <a:close/>
                  <a:moveTo>
                    <a:pt x="319" y="89"/>
                  </a:moveTo>
                  <a:lnTo>
                    <a:pt x="311" y="90"/>
                  </a:lnTo>
                  <a:lnTo>
                    <a:pt x="310" y="88"/>
                  </a:lnTo>
                  <a:lnTo>
                    <a:pt x="319" y="87"/>
                  </a:lnTo>
                  <a:lnTo>
                    <a:pt x="319" y="89"/>
                  </a:lnTo>
                  <a:close/>
                  <a:moveTo>
                    <a:pt x="304" y="92"/>
                  </a:moveTo>
                  <a:lnTo>
                    <a:pt x="296" y="93"/>
                  </a:lnTo>
                  <a:lnTo>
                    <a:pt x="295" y="91"/>
                  </a:lnTo>
                  <a:lnTo>
                    <a:pt x="304" y="90"/>
                  </a:lnTo>
                  <a:lnTo>
                    <a:pt x="304" y="92"/>
                  </a:lnTo>
                  <a:close/>
                  <a:moveTo>
                    <a:pt x="289" y="94"/>
                  </a:moveTo>
                  <a:lnTo>
                    <a:pt x="281" y="95"/>
                  </a:lnTo>
                  <a:lnTo>
                    <a:pt x="280" y="93"/>
                  </a:lnTo>
                  <a:lnTo>
                    <a:pt x="289" y="92"/>
                  </a:lnTo>
                  <a:lnTo>
                    <a:pt x="289" y="94"/>
                  </a:lnTo>
                  <a:close/>
                  <a:moveTo>
                    <a:pt x="274" y="96"/>
                  </a:moveTo>
                  <a:lnTo>
                    <a:pt x="266" y="96"/>
                  </a:lnTo>
                  <a:lnTo>
                    <a:pt x="265" y="94"/>
                  </a:lnTo>
                  <a:lnTo>
                    <a:pt x="274" y="94"/>
                  </a:lnTo>
                  <a:lnTo>
                    <a:pt x="274" y="96"/>
                  </a:lnTo>
                  <a:close/>
                  <a:moveTo>
                    <a:pt x="259" y="97"/>
                  </a:moveTo>
                  <a:lnTo>
                    <a:pt x="256" y="97"/>
                  </a:lnTo>
                  <a:lnTo>
                    <a:pt x="251" y="98"/>
                  </a:lnTo>
                  <a:lnTo>
                    <a:pt x="250" y="95"/>
                  </a:lnTo>
                  <a:lnTo>
                    <a:pt x="256" y="95"/>
                  </a:lnTo>
                  <a:lnTo>
                    <a:pt x="259" y="95"/>
                  </a:lnTo>
                  <a:lnTo>
                    <a:pt x="259" y="97"/>
                  </a:lnTo>
                  <a:close/>
                  <a:moveTo>
                    <a:pt x="244" y="98"/>
                  </a:moveTo>
                  <a:lnTo>
                    <a:pt x="238" y="98"/>
                  </a:lnTo>
                  <a:lnTo>
                    <a:pt x="235" y="98"/>
                  </a:lnTo>
                  <a:lnTo>
                    <a:pt x="235" y="96"/>
                  </a:lnTo>
                  <a:lnTo>
                    <a:pt x="238" y="96"/>
                  </a:lnTo>
                  <a:lnTo>
                    <a:pt x="244" y="96"/>
                  </a:lnTo>
                  <a:lnTo>
                    <a:pt x="244" y="98"/>
                  </a:lnTo>
                  <a:close/>
                  <a:moveTo>
                    <a:pt x="229" y="99"/>
                  </a:moveTo>
                  <a:lnTo>
                    <a:pt x="220" y="99"/>
                  </a:lnTo>
                  <a:lnTo>
                    <a:pt x="220" y="97"/>
                  </a:lnTo>
                  <a:lnTo>
                    <a:pt x="229" y="96"/>
                  </a:lnTo>
                  <a:lnTo>
                    <a:pt x="229" y="99"/>
                  </a:lnTo>
                  <a:close/>
                  <a:moveTo>
                    <a:pt x="214" y="99"/>
                  </a:moveTo>
                  <a:lnTo>
                    <a:pt x="205" y="99"/>
                  </a:lnTo>
                  <a:lnTo>
                    <a:pt x="205" y="97"/>
                  </a:lnTo>
                  <a:lnTo>
                    <a:pt x="214" y="97"/>
                  </a:lnTo>
                  <a:lnTo>
                    <a:pt x="214" y="99"/>
                  </a:lnTo>
                  <a:close/>
                  <a:moveTo>
                    <a:pt x="198" y="99"/>
                  </a:moveTo>
                  <a:lnTo>
                    <a:pt x="198" y="99"/>
                  </a:lnTo>
                  <a:lnTo>
                    <a:pt x="190" y="99"/>
                  </a:lnTo>
                  <a:lnTo>
                    <a:pt x="190" y="97"/>
                  </a:lnTo>
                  <a:lnTo>
                    <a:pt x="198" y="97"/>
                  </a:lnTo>
                  <a:lnTo>
                    <a:pt x="198" y="97"/>
                  </a:lnTo>
                  <a:lnTo>
                    <a:pt x="198" y="97"/>
                  </a:lnTo>
                  <a:lnTo>
                    <a:pt x="198" y="99"/>
                  </a:lnTo>
                  <a:close/>
                  <a:moveTo>
                    <a:pt x="183" y="99"/>
                  </a:moveTo>
                  <a:lnTo>
                    <a:pt x="175" y="99"/>
                  </a:lnTo>
                  <a:lnTo>
                    <a:pt x="175" y="97"/>
                  </a:lnTo>
                  <a:lnTo>
                    <a:pt x="183" y="97"/>
                  </a:lnTo>
                  <a:lnTo>
                    <a:pt x="183" y="99"/>
                  </a:lnTo>
                  <a:close/>
                  <a:moveTo>
                    <a:pt x="168" y="99"/>
                  </a:moveTo>
                  <a:lnTo>
                    <a:pt x="160" y="98"/>
                  </a:lnTo>
                  <a:lnTo>
                    <a:pt x="160" y="96"/>
                  </a:lnTo>
                  <a:lnTo>
                    <a:pt x="168" y="96"/>
                  </a:lnTo>
                  <a:lnTo>
                    <a:pt x="168" y="99"/>
                  </a:lnTo>
                  <a:close/>
                  <a:moveTo>
                    <a:pt x="153" y="98"/>
                  </a:moveTo>
                  <a:lnTo>
                    <a:pt x="144" y="98"/>
                  </a:lnTo>
                  <a:lnTo>
                    <a:pt x="145" y="95"/>
                  </a:lnTo>
                  <a:lnTo>
                    <a:pt x="153" y="96"/>
                  </a:lnTo>
                  <a:lnTo>
                    <a:pt x="153" y="98"/>
                  </a:lnTo>
                  <a:close/>
                  <a:moveTo>
                    <a:pt x="138" y="97"/>
                  </a:moveTo>
                  <a:lnTo>
                    <a:pt x="129" y="96"/>
                  </a:lnTo>
                  <a:lnTo>
                    <a:pt x="130" y="94"/>
                  </a:lnTo>
                  <a:lnTo>
                    <a:pt x="138" y="95"/>
                  </a:lnTo>
                  <a:lnTo>
                    <a:pt x="138" y="97"/>
                  </a:lnTo>
                  <a:close/>
                  <a:moveTo>
                    <a:pt x="123" y="96"/>
                  </a:moveTo>
                  <a:lnTo>
                    <a:pt x="121" y="96"/>
                  </a:lnTo>
                  <a:lnTo>
                    <a:pt x="114" y="95"/>
                  </a:lnTo>
                  <a:lnTo>
                    <a:pt x="114" y="93"/>
                  </a:lnTo>
                  <a:lnTo>
                    <a:pt x="121" y="94"/>
                  </a:lnTo>
                  <a:lnTo>
                    <a:pt x="121" y="93"/>
                  </a:lnTo>
                  <a:lnTo>
                    <a:pt x="123" y="94"/>
                  </a:lnTo>
                  <a:lnTo>
                    <a:pt x="123" y="96"/>
                  </a:lnTo>
                  <a:close/>
                  <a:moveTo>
                    <a:pt x="108" y="94"/>
                  </a:moveTo>
                  <a:lnTo>
                    <a:pt x="104" y="94"/>
                  </a:lnTo>
                  <a:lnTo>
                    <a:pt x="99" y="93"/>
                  </a:lnTo>
                  <a:lnTo>
                    <a:pt x="100" y="91"/>
                  </a:lnTo>
                  <a:lnTo>
                    <a:pt x="104" y="92"/>
                  </a:lnTo>
                  <a:lnTo>
                    <a:pt x="104" y="92"/>
                  </a:lnTo>
                  <a:lnTo>
                    <a:pt x="108" y="92"/>
                  </a:lnTo>
                  <a:lnTo>
                    <a:pt x="108" y="94"/>
                  </a:lnTo>
                  <a:close/>
                  <a:moveTo>
                    <a:pt x="93" y="92"/>
                  </a:moveTo>
                  <a:lnTo>
                    <a:pt x="88" y="91"/>
                  </a:lnTo>
                  <a:lnTo>
                    <a:pt x="84" y="90"/>
                  </a:lnTo>
                  <a:lnTo>
                    <a:pt x="85" y="88"/>
                  </a:lnTo>
                  <a:lnTo>
                    <a:pt x="88" y="89"/>
                  </a:lnTo>
                  <a:lnTo>
                    <a:pt x="93" y="90"/>
                  </a:lnTo>
                  <a:lnTo>
                    <a:pt x="93" y="92"/>
                  </a:lnTo>
                  <a:close/>
                  <a:moveTo>
                    <a:pt x="78" y="89"/>
                  </a:moveTo>
                  <a:lnTo>
                    <a:pt x="73" y="88"/>
                  </a:lnTo>
                  <a:lnTo>
                    <a:pt x="69" y="88"/>
                  </a:lnTo>
                  <a:lnTo>
                    <a:pt x="70" y="85"/>
                  </a:lnTo>
                  <a:lnTo>
                    <a:pt x="73" y="86"/>
                  </a:lnTo>
                  <a:lnTo>
                    <a:pt x="78" y="87"/>
                  </a:lnTo>
                  <a:lnTo>
                    <a:pt x="78" y="89"/>
                  </a:lnTo>
                  <a:close/>
                  <a:moveTo>
                    <a:pt x="63" y="86"/>
                  </a:moveTo>
                  <a:lnTo>
                    <a:pt x="59" y="85"/>
                  </a:lnTo>
                  <a:lnTo>
                    <a:pt x="54" y="84"/>
                  </a:lnTo>
                  <a:lnTo>
                    <a:pt x="55" y="82"/>
                  </a:lnTo>
                  <a:lnTo>
                    <a:pt x="59" y="83"/>
                  </a:lnTo>
                  <a:lnTo>
                    <a:pt x="59" y="83"/>
                  </a:lnTo>
                  <a:lnTo>
                    <a:pt x="63" y="84"/>
                  </a:lnTo>
                  <a:lnTo>
                    <a:pt x="63" y="86"/>
                  </a:lnTo>
                  <a:close/>
                  <a:moveTo>
                    <a:pt x="48" y="82"/>
                  </a:moveTo>
                  <a:lnTo>
                    <a:pt x="46" y="82"/>
                  </a:lnTo>
                  <a:lnTo>
                    <a:pt x="40" y="80"/>
                  </a:lnTo>
                  <a:lnTo>
                    <a:pt x="41" y="78"/>
                  </a:lnTo>
                  <a:lnTo>
                    <a:pt x="46" y="80"/>
                  </a:lnTo>
                  <a:lnTo>
                    <a:pt x="49" y="80"/>
                  </a:lnTo>
                  <a:lnTo>
                    <a:pt x="48" y="82"/>
                  </a:lnTo>
                  <a:close/>
                  <a:moveTo>
                    <a:pt x="34" y="78"/>
                  </a:moveTo>
                  <a:lnTo>
                    <a:pt x="26" y="74"/>
                  </a:lnTo>
                  <a:lnTo>
                    <a:pt x="26" y="72"/>
                  </a:lnTo>
                  <a:lnTo>
                    <a:pt x="35" y="76"/>
                  </a:lnTo>
                  <a:lnTo>
                    <a:pt x="34" y="78"/>
                  </a:lnTo>
                  <a:close/>
                  <a:moveTo>
                    <a:pt x="20" y="72"/>
                  </a:moveTo>
                  <a:lnTo>
                    <a:pt x="16" y="70"/>
                  </a:lnTo>
                  <a:lnTo>
                    <a:pt x="12" y="67"/>
                  </a:lnTo>
                  <a:lnTo>
                    <a:pt x="14" y="65"/>
                  </a:lnTo>
                  <a:lnTo>
                    <a:pt x="17" y="68"/>
                  </a:lnTo>
                  <a:lnTo>
                    <a:pt x="17" y="68"/>
                  </a:lnTo>
                  <a:lnTo>
                    <a:pt x="21" y="70"/>
                  </a:lnTo>
                  <a:lnTo>
                    <a:pt x="20" y="72"/>
                  </a:lnTo>
                  <a:close/>
                  <a:moveTo>
                    <a:pt x="7" y="63"/>
                  </a:moveTo>
                  <a:lnTo>
                    <a:pt x="4" y="60"/>
                  </a:lnTo>
                  <a:lnTo>
                    <a:pt x="2" y="56"/>
                  </a:lnTo>
                  <a:lnTo>
                    <a:pt x="4" y="55"/>
                  </a:lnTo>
                  <a:lnTo>
                    <a:pt x="6" y="59"/>
                  </a:lnTo>
                  <a:lnTo>
                    <a:pt x="6" y="59"/>
                  </a:lnTo>
                  <a:lnTo>
                    <a:pt x="9" y="61"/>
                  </a:lnTo>
                  <a:lnTo>
                    <a:pt x="7" y="63"/>
                  </a:lnTo>
                  <a:close/>
                </a:path>
              </a:pathLst>
            </a:custGeom>
            <a:solidFill>
              <a:srgbClr val="3B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b="1"/>
            </a:p>
          </p:txBody>
        </p:sp>
        <p:sp>
          <p:nvSpPr>
            <p:cNvPr id="18" name="Freeform 19">
              <a:extLst>
                <a:ext uri="{FF2B5EF4-FFF2-40B4-BE49-F238E27FC236}">
                  <a16:creationId xmlns:a16="http://schemas.microsoft.com/office/drawing/2014/main" id="{CC58F44C-665E-43BA-BE5A-AD1621C5E5B5}"/>
                </a:ext>
              </a:extLst>
            </p:cNvPr>
            <p:cNvSpPr>
              <a:spLocks/>
            </p:cNvSpPr>
            <p:nvPr/>
          </p:nvSpPr>
          <p:spPr bwMode="auto">
            <a:xfrm>
              <a:off x="2106" y="2587"/>
              <a:ext cx="3" cy="9"/>
            </a:xfrm>
            <a:custGeom>
              <a:avLst/>
              <a:gdLst>
                <a:gd name="T0" fmla="*/ 1 w 3"/>
                <a:gd name="T1" fmla="*/ 9 h 9"/>
                <a:gd name="T2" fmla="*/ 0 w 3"/>
                <a:gd name="T3" fmla="*/ 4 h 9"/>
                <a:gd name="T4" fmla="*/ 1 w 3"/>
                <a:gd name="T5" fmla="*/ 0 h 9"/>
                <a:gd name="T6" fmla="*/ 3 w 3"/>
                <a:gd name="T7" fmla="*/ 1 h 9"/>
                <a:gd name="T8" fmla="*/ 2 w 3"/>
                <a:gd name="T9" fmla="*/ 4 h 9"/>
                <a:gd name="T10" fmla="*/ 2 w 3"/>
                <a:gd name="T11" fmla="*/ 4 h 9"/>
                <a:gd name="T12" fmla="*/ 3 w 3"/>
                <a:gd name="T13" fmla="*/ 9 h 9"/>
                <a:gd name="T14" fmla="*/ 1 w 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1" y="9"/>
                  </a:moveTo>
                  <a:lnTo>
                    <a:pt x="0" y="4"/>
                  </a:lnTo>
                  <a:lnTo>
                    <a:pt x="1" y="0"/>
                  </a:lnTo>
                  <a:lnTo>
                    <a:pt x="3" y="1"/>
                  </a:lnTo>
                  <a:lnTo>
                    <a:pt x="2" y="4"/>
                  </a:lnTo>
                  <a:lnTo>
                    <a:pt x="2" y="4"/>
                  </a:lnTo>
                  <a:lnTo>
                    <a:pt x="3" y="9"/>
                  </a:lnTo>
                  <a:lnTo>
                    <a:pt x="1" y="9"/>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19" name="Freeform 20">
              <a:extLst>
                <a:ext uri="{FF2B5EF4-FFF2-40B4-BE49-F238E27FC236}">
                  <a16:creationId xmlns:a16="http://schemas.microsoft.com/office/drawing/2014/main" id="{31C0CA49-2DD7-4C81-9582-F6EDD1F23FA7}"/>
                </a:ext>
              </a:extLst>
            </p:cNvPr>
            <p:cNvSpPr>
              <a:spLocks/>
            </p:cNvSpPr>
            <p:nvPr/>
          </p:nvSpPr>
          <p:spPr bwMode="auto">
            <a:xfrm>
              <a:off x="2110" y="2575"/>
              <a:ext cx="8" cy="7"/>
            </a:xfrm>
            <a:custGeom>
              <a:avLst/>
              <a:gdLst>
                <a:gd name="T0" fmla="*/ 0 w 8"/>
                <a:gd name="T1" fmla="*/ 6 h 7"/>
                <a:gd name="T2" fmla="*/ 0 w 8"/>
                <a:gd name="T3" fmla="*/ 5 h 7"/>
                <a:gd name="T4" fmla="*/ 5 w 8"/>
                <a:gd name="T5" fmla="*/ 1 h 7"/>
                <a:gd name="T6" fmla="*/ 6 w 8"/>
                <a:gd name="T7" fmla="*/ 0 h 7"/>
                <a:gd name="T8" fmla="*/ 8 w 8"/>
                <a:gd name="T9" fmla="*/ 2 h 7"/>
                <a:gd name="T10" fmla="*/ 7 w 8"/>
                <a:gd name="T11" fmla="*/ 2 h 7"/>
                <a:gd name="T12" fmla="*/ 7 w 8"/>
                <a:gd name="T13" fmla="*/ 2 h 7"/>
                <a:gd name="T14" fmla="*/ 2 w 8"/>
                <a:gd name="T15" fmla="*/ 7 h 7"/>
                <a:gd name="T16" fmla="*/ 2 w 8"/>
                <a:gd name="T17" fmla="*/ 7 h 7"/>
                <a:gd name="T18" fmla="*/ 2 w 8"/>
                <a:gd name="T19" fmla="*/ 7 h 7"/>
                <a:gd name="T20" fmla="*/ 0 w 8"/>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0" y="6"/>
                  </a:moveTo>
                  <a:lnTo>
                    <a:pt x="0" y="5"/>
                  </a:lnTo>
                  <a:lnTo>
                    <a:pt x="5" y="1"/>
                  </a:lnTo>
                  <a:lnTo>
                    <a:pt x="6" y="0"/>
                  </a:lnTo>
                  <a:lnTo>
                    <a:pt x="8" y="2"/>
                  </a:lnTo>
                  <a:lnTo>
                    <a:pt x="7" y="2"/>
                  </a:lnTo>
                  <a:lnTo>
                    <a:pt x="7" y="2"/>
                  </a:lnTo>
                  <a:lnTo>
                    <a:pt x="2" y="7"/>
                  </a:lnTo>
                  <a:lnTo>
                    <a:pt x="2" y="7"/>
                  </a:lnTo>
                  <a:lnTo>
                    <a:pt x="2" y="7"/>
                  </a:lnTo>
                  <a:lnTo>
                    <a:pt x="0" y="6"/>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0" name="Freeform 21">
              <a:extLst>
                <a:ext uri="{FF2B5EF4-FFF2-40B4-BE49-F238E27FC236}">
                  <a16:creationId xmlns:a16="http://schemas.microsoft.com/office/drawing/2014/main" id="{2E56D86F-F3EC-4850-8A68-EBFF1EDAE51B}"/>
                </a:ext>
              </a:extLst>
            </p:cNvPr>
            <p:cNvSpPr>
              <a:spLocks/>
            </p:cNvSpPr>
            <p:nvPr/>
          </p:nvSpPr>
          <p:spPr bwMode="auto">
            <a:xfrm>
              <a:off x="2122" y="2567"/>
              <a:ext cx="9" cy="6"/>
            </a:xfrm>
            <a:custGeom>
              <a:avLst/>
              <a:gdLst>
                <a:gd name="T0" fmla="*/ 0 w 9"/>
                <a:gd name="T1" fmla="*/ 4 h 6"/>
                <a:gd name="T2" fmla="*/ 0 w 9"/>
                <a:gd name="T3" fmla="*/ 4 h 6"/>
                <a:gd name="T4" fmla="*/ 8 w 9"/>
                <a:gd name="T5" fmla="*/ 0 h 6"/>
                <a:gd name="T6" fmla="*/ 9 w 9"/>
                <a:gd name="T7" fmla="*/ 2 h 6"/>
                <a:gd name="T8" fmla="*/ 1 w 9"/>
                <a:gd name="T9" fmla="*/ 6 h 6"/>
                <a:gd name="T10" fmla="*/ 1 w 9"/>
                <a:gd name="T11" fmla="*/ 6 h 6"/>
                <a:gd name="T12" fmla="*/ 1 w 9"/>
                <a:gd name="T13" fmla="*/ 6 h 6"/>
                <a:gd name="T14" fmla="*/ 0 w 9"/>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0" y="4"/>
                  </a:moveTo>
                  <a:lnTo>
                    <a:pt x="0" y="4"/>
                  </a:lnTo>
                  <a:lnTo>
                    <a:pt x="8" y="0"/>
                  </a:lnTo>
                  <a:lnTo>
                    <a:pt x="9" y="2"/>
                  </a:lnTo>
                  <a:lnTo>
                    <a:pt x="1" y="6"/>
                  </a:lnTo>
                  <a:lnTo>
                    <a:pt x="1" y="6"/>
                  </a:lnTo>
                  <a:lnTo>
                    <a:pt x="1" y="6"/>
                  </a:lnTo>
                  <a:lnTo>
                    <a:pt x="0" y="4"/>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1" name="Freeform 22">
              <a:extLst>
                <a:ext uri="{FF2B5EF4-FFF2-40B4-BE49-F238E27FC236}">
                  <a16:creationId xmlns:a16="http://schemas.microsoft.com/office/drawing/2014/main" id="{774DC843-0E97-4394-B2D3-374FF4583E7D}"/>
                </a:ext>
              </a:extLst>
            </p:cNvPr>
            <p:cNvSpPr>
              <a:spLocks/>
            </p:cNvSpPr>
            <p:nvPr/>
          </p:nvSpPr>
          <p:spPr bwMode="auto">
            <a:xfrm>
              <a:off x="2136" y="2562"/>
              <a:ext cx="9" cy="5"/>
            </a:xfrm>
            <a:custGeom>
              <a:avLst/>
              <a:gdLst>
                <a:gd name="T0" fmla="*/ 0 w 9"/>
                <a:gd name="T1" fmla="*/ 3 h 5"/>
                <a:gd name="T2" fmla="*/ 4 w 9"/>
                <a:gd name="T3" fmla="*/ 1 h 5"/>
                <a:gd name="T4" fmla="*/ 8 w 9"/>
                <a:gd name="T5" fmla="*/ 0 h 5"/>
                <a:gd name="T6" fmla="*/ 9 w 9"/>
                <a:gd name="T7" fmla="*/ 2 h 5"/>
                <a:gd name="T8" fmla="*/ 5 w 9"/>
                <a:gd name="T9" fmla="*/ 3 h 5"/>
                <a:gd name="T10" fmla="*/ 5 w 9"/>
                <a:gd name="T11" fmla="*/ 3 h 5"/>
                <a:gd name="T12" fmla="*/ 1 w 9"/>
                <a:gd name="T13" fmla="*/ 5 h 5"/>
                <a:gd name="T14" fmla="*/ 0 w 9"/>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3"/>
                  </a:moveTo>
                  <a:lnTo>
                    <a:pt x="4" y="1"/>
                  </a:lnTo>
                  <a:lnTo>
                    <a:pt x="8" y="0"/>
                  </a:lnTo>
                  <a:lnTo>
                    <a:pt x="9" y="2"/>
                  </a:lnTo>
                  <a:lnTo>
                    <a:pt x="5" y="3"/>
                  </a:lnTo>
                  <a:lnTo>
                    <a:pt x="5" y="3"/>
                  </a:lnTo>
                  <a:lnTo>
                    <a:pt x="1" y="5"/>
                  </a:lnTo>
                  <a:lnTo>
                    <a:pt x="0" y="3"/>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2" name="Freeform 23">
              <a:extLst>
                <a:ext uri="{FF2B5EF4-FFF2-40B4-BE49-F238E27FC236}">
                  <a16:creationId xmlns:a16="http://schemas.microsoft.com/office/drawing/2014/main" id="{DB20619E-2C89-4446-831C-E8D30999E584}"/>
                </a:ext>
              </a:extLst>
            </p:cNvPr>
            <p:cNvSpPr>
              <a:spLocks/>
            </p:cNvSpPr>
            <p:nvPr/>
          </p:nvSpPr>
          <p:spPr bwMode="auto">
            <a:xfrm>
              <a:off x="2150" y="2557"/>
              <a:ext cx="9" cy="5"/>
            </a:xfrm>
            <a:custGeom>
              <a:avLst/>
              <a:gdLst>
                <a:gd name="T0" fmla="*/ 0 w 9"/>
                <a:gd name="T1" fmla="*/ 3 h 5"/>
                <a:gd name="T2" fmla="*/ 2 w 9"/>
                <a:gd name="T3" fmla="*/ 2 h 5"/>
                <a:gd name="T4" fmla="*/ 8 w 9"/>
                <a:gd name="T5" fmla="*/ 0 h 5"/>
                <a:gd name="T6" fmla="*/ 9 w 9"/>
                <a:gd name="T7" fmla="*/ 2 h 5"/>
                <a:gd name="T8" fmla="*/ 2 w 9"/>
                <a:gd name="T9" fmla="*/ 4 h 5"/>
                <a:gd name="T10" fmla="*/ 1 w 9"/>
                <a:gd name="T11" fmla="*/ 5 h 5"/>
                <a:gd name="T12" fmla="*/ 0 w 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0" y="3"/>
                  </a:moveTo>
                  <a:lnTo>
                    <a:pt x="2" y="2"/>
                  </a:lnTo>
                  <a:lnTo>
                    <a:pt x="8" y="0"/>
                  </a:lnTo>
                  <a:lnTo>
                    <a:pt x="9" y="2"/>
                  </a:lnTo>
                  <a:lnTo>
                    <a:pt x="2" y="4"/>
                  </a:lnTo>
                  <a:lnTo>
                    <a:pt x="1" y="5"/>
                  </a:lnTo>
                  <a:lnTo>
                    <a:pt x="0"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3" name="Freeform 24">
              <a:extLst>
                <a:ext uri="{FF2B5EF4-FFF2-40B4-BE49-F238E27FC236}">
                  <a16:creationId xmlns:a16="http://schemas.microsoft.com/office/drawing/2014/main" id="{5ACD22E2-4F34-4EC0-8C4D-9E09D934FE6F}"/>
                </a:ext>
              </a:extLst>
            </p:cNvPr>
            <p:cNvSpPr>
              <a:spLocks/>
            </p:cNvSpPr>
            <p:nvPr/>
          </p:nvSpPr>
          <p:spPr bwMode="auto">
            <a:xfrm>
              <a:off x="2165" y="2554"/>
              <a:ext cx="9" cy="4"/>
            </a:xfrm>
            <a:custGeom>
              <a:avLst/>
              <a:gdLst>
                <a:gd name="T0" fmla="*/ 0 w 9"/>
                <a:gd name="T1" fmla="*/ 1 h 4"/>
                <a:gd name="T2" fmla="*/ 8 w 9"/>
                <a:gd name="T3" fmla="*/ 0 h 4"/>
                <a:gd name="T4" fmla="*/ 9 w 9"/>
                <a:gd name="T5" fmla="*/ 2 h 4"/>
                <a:gd name="T6" fmla="*/ 0 w 9"/>
                <a:gd name="T7" fmla="*/ 4 h 4"/>
                <a:gd name="T8" fmla="*/ 0 w 9"/>
                <a:gd name="T9" fmla="*/ 1 h 4"/>
              </a:gdLst>
              <a:ahLst/>
              <a:cxnLst>
                <a:cxn ang="0">
                  <a:pos x="T0" y="T1"/>
                </a:cxn>
                <a:cxn ang="0">
                  <a:pos x="T2" y="T3"/>
                </a:cxn>
                <a:cxn ang="0">
                  <a:pos x="T4" y="T5"/>
                </a:cxn>
                <a:cxn ang="0">
                  <a:pos x="T6" y="T7"/>
                </a:cxn>
                <a:cxn ang="0">
                  <a:pos x="T8" y="T9"/>
                </a:cxn>
              </a:cxnLst>
              <a:rect l="0" t="0" r="r" b="b"/>
              <a:pathLst>
                <a:path w="9" h="4">
                  <a:moveTo>
                    <a:pt x="0" y="1"/>
                  </a:moveTo>
                  <a:lnTo>
                    <a:pt x="8" y="0"/>
                  </a:lnTo>
                  <a:lnTo>
                    <a:pt x="9" y="2"/>
                  </a:lnTo>
                  <a:lnTo>
                    <a:pt x="0" y="4"/>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4" name="Freeform 25">
              <a:extLst>
                <a:ext uri="{FF2B5EF4-FFF2-40B4-BE49-F238E27FC236}">
                  <a16:creationId xmlns:a16="http://schemas.microsoft.com/office/drawing/2014/main" id="{48B63019-B171-434D-931F-7EE36EC7EA7E}"/>
                </a:ext>
              </a:extLst>
            </p:cNvPr>
            <p:cNvSpPr>
              <a:spLocks/>
            </p:cNvSpPr>
            <p:nvPr/>
          </p:nvSpPr>
          <p:spPr bwMode="auto">
            <a:xfrm>
              <a:off x="2179" y="2551"/>
              <a:ext cx="9" cy="3"/>
            </a:xfrm>
            <a:custGeom>
              <a:avLst/>
              <a:gdLst>
                <a:gd name="T0" fmla="*/ 0 w 9"/>
                <a:gd name="T1" fmla="*/ 1 h 3"/>
                <a:gd name="T2" fmla="*/ 9 w 9"/>
                <a:gd name="T3" fmla="*/ 0 h 3"/>
                <a:gd name="T4" fmla="*/ 9 w 9"/>
                <a:gd name="T5" fmla="*/ 2 h 3"/>
                <a:gd name="T6" fmla="*/ 1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lnTo>
                    <a:pt x="9" y="0"/>
                  </a:lnTo>
                  <a:lnTo>
                    <a:pt x="9" y="2"/>
                  </a:lnTo>
                  <a:lnTo>
                    <a:pt x="1" y="3"/>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5" name="Freeform 26">
              <a:extLst>
                <a:ext uri="{FF2B5EF4-FFF2-40B4-BE49-F238E27FC236}">
                  <a16:creationId xmlns:a16="http://schemas.microsoft.com/office/drawing/2014/main" id="{2249AC9B-8781-4594-91FB-7A9F77FF89AE}"/>
                </a:ext>
              </a:extLst>
            </p:cNvPr>
            <p:cNvSpPr>
              <a:spLocks/>
            </p:cNvSpPr>
            <p:nvPr/>
          </p:nvSpPr>
          <p:spPr bwMode="auto">
            <a:xfrm>
              <a:off x="2195" y="2548"/>
              <a:ext cx="8" cy="4"/>
            </a:xfrm>
            <a:custGeom>
              <a:avLst/>
              <a:gdLst>
                <a:gd name="T0" fmla="*/ 0 w 8"/>
                <a:gd name="T1" fmla="*/ 2 h 4"/>
                <a:gd name="T2" fmla="*/ 8 w 8"/>
                <a:gd name="T3" fmla="*/ 0 h 4"/>
                <a:gd name="T4" fmla="*/ 8 w 8"/>
                <a:gd name="T5" fmla="*/ 2 h 4"/>
                <a:gd name="T6" fmla="*/ 0 w 8"/>
                <a:gd name="T7" fmla="*/ 4 h 4"/>
                <a:gd name="T8" fmla="*/ 0 w 8"/>
                <a:gd name="T9" fmla="*/ 2 h 4"/>
              </a:gdLst>
              <a:ahLst/>
              <a:cxnLst>
                <a:cxn ang="0">
                  <a:pos x="T0" y="T1"/>
                </a:cxn>
                <a:cxn ang="0">
                  <a:pos x="T2" y="T3"/>
                </a:cxn>
                <a:cxn ang="0">
                  <a:pos x="T4" y="T5"/>
                </a:cxn>
                <a:cxn ang="0">
                  <a:pos x="T6" y="T7"/>
                </a:cxn>
                <a:cxn ang="0">
                  <a:pos x="T8" y="T9"/>
                </a:cxn>
              </a:cxnLst>
              <a:rect l="0" t="0" r="r" b="b"/>
              <a:pathLst>
                <a:path w="8" h="4">
                  <a:moveTo>
                    <a:pt x="0" y="2"/>
                  </a:moveTo>
                  <a:lnTo>
                    <a:pt x="8" y="0"/>
                  </a:lnTo>
                  <a:lnTo>
                    <a:pt x="8" y="2"/>
                  </a:lnTo>
                  <a:lnTo>
                    <a:pt x="0" y="4"/>
                  </a:lnTo>
                  <a:lnTo>
                    <a:pt x="0"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6" name="Freeform 27">
              <a:extLst>
                <a:ext uri="{FF2B5EF4-FFF2-40B4-BE49-F238E27FC236}">
                  <a16:creationId xmlns:a16="http://schemas.microsoft.com/office/drawing/2014/main" id="{FF8FB7C6-31FE-4E32-860F-B7C991AC12E0}"/>
                </a:ext>
              </a:extLst>
            </p:cNvPr>
            <p:cNvSpPr>
              <a:spLocks/>
            </p:cNvSpPr>
            <p:nvPr/>
          </p:nvSpPr>
          <p:spPr bwMode="auto">
            <a:xfrm>
              <a:off x="2209" y="2546"/>
              <a:ext cx="9" cy="4"/>
            </a:xfrm>
            <a:custGeom>
              <a:avLst/>
              <a:gdLst>
                <a:gd name="T0" fmla="*/ 0 w 9"/>
                <a:gd name="T1" fmla="*/ 1 h 4"/>
                <a:gd name="T2" fmla="*/ 1 w 9"/>
                <a:gd name="T3" fmla="*/ 1 h 4"/>
                <a:gd name="T4" fmla="*/ 9 w 9"/>
                <a:gd name="T5" fmla="*/ 0 h 4"/>
                <a:gd name="T6" fmla="*/ 9 w 9"/>
                <a:gd name="T7" fmla="*/ 2 h 4"/>
                <a:gd name="T8" fmla="*/ 1 w 9"/>
                <a:gd name="T9" fmla="*/ 4 h 4"/>
                <a:gd name="T10" fmla="*/ 1 w 9"/>
                <a:gd name="T11" fmla="*/ 4 h 4"/>
                <a:gd name="T12" fmla="*/ 1 w 9"/>
                <a:gd name="T13" fmla="*/ 4 h 4"/>
                <a:gd name="T14" fmla="*/ 0 w 9"/>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0" y="1"/>
                  </a:moveTo>
                  <a:lnTo>
                    <a:pt x="1" y="1"/>
                  </a:lnTo>
                  <a:lnTo>
                    <a:pt x="9" y="0"/>
                  </a:lnTo>
                  <a:lnTo>
                    <a:pt x="9" y="2"/>
                  </a:lnTo>
                  <a:lnTo>
                    <a:pt x="1" y="4"/>
                  </a:lnTo>
                  <a:lnTo>
                    <a:pt x="1" y="4"/>
                  </a:lnTo>
                  <a:lnTo>
                    <a:pt x="1" y="4"/>
                  </a:lnTo>
                  <a:lnTo>
                    <a:pt x="0" y="1"/>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7" name="Freeform 28">
              <a:extLst>
                <a:ext uri="{FF2B5EF4-FFF2-40B4-BE49-F238E27FC236}">
                  <a16:creationId xmlns:a16="http://schemas.microsoft.com/office/drawing/2014/main" id="{8651462D-82CA-4F99-B6AF-8445F9889B12}"/>
                </a:ext>
              </a:extLst>
            </p:cNvPr>
            <p:cNvSpPr>
              <a:spLocks/>
            </p:cNvSpPr>
            <p:nvPr/>
          </p:nvSpPr>
          <p:spPr bwMode="auto">
            <a:xfrm>
              <a:off x="2225" y="2545"/>
              <a:ext cx="8" cy="3"/>
            </a:xfrm>
            <a:custGeom>
              <a:avLst/>
              <a:gdLst>
                <a:gd name="T0" fmla="*/ 0 w 8"/>
                <a:gd name="T1" fmla="*/ 1 h 3"/>
                <a:gd name="T2" fmla="*/ 2 w 8"/>
                <a:gd name="T3" fmla="*/ 0 h 3"/>
                <a:gd name="T4" fmla="*/ 8 w 8"/>
                <a:gd name="T5" fmla="*/ 0 h 3"/>
                <a:gd name="T6" fmla="*/ 8 w 8"/>
                <a:gd name="T7" fmla="*/ 2 h 3"/>
                <a:gd name="T8" fmla="*/ 2 w 8"/>
                <a:gd name="T9" fmla="*/ 2 h 3"/>
                <a:gd name="T10" fmla="*/ 0 w 8"/>
                <a:gd name="T11" fmla="*/ 3 h 3"/>
                <a:gd name="T12" fmla="*/ 0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1"/>
                  </a:moveTo>
                  <a:lnTo>
                    <a:pt x="2" y="0"/>
                  </a:lnTo>
                  <a:lnTo>
                    <a:pt x="8" y="0"/>
                  </a:lnTo>
                  <a:lnTo>
                    <a:pt x="8" y="2"/>
                  </a:lnTo>
                  <a:lnTo>
                    <a:pt x="2" y="2"/>
                  </a:lnTo>
                  <a:lnTo>
                    <a:pt x="0" y="3"/>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8" name="Freeform 29">
              <a:extLst>
                <a:ext uri="{FF2B5EF4-FFF2-40B4-BE49-F238E27FC236}">
                  <a16:creationId xmlns:a16="http://schemas.microsoft.com/office/drawing/2014/main" id="{CC02BD94-BA91-431D-8FA0-F49B5416E2EF}"/>
                </a:ext>
              </a:extLst>
            </p:cNvPr>
            <p:cNvSpPr>
              <a:spLocks/>
            </p:cNvSpPr>
            <p:nvPr/>
          </p:nvSpPr>
          <p:spPr bwMode="auto">
            <a:xfrm>
              <a:off x="2240" y="2543"/>
              <a:ext cx="8" cy="3"/>
            </a:xfrm>
            <a:custGeom>
              <a:avLst/>
              <a:gdLst>
                <a:gd name="T0" fmla="*/ 0 w 8"/>
                <a:gd name="T1" fmla="*/ 1 h 3"/>
                <a:gd name="T2" fmla="*/ 5 w 8"/>
                <a:gd name="T3" fmla="*/ 1 h 3"/>
                <a:gd name="T4" fmla="*/ 8 w 8"/>
                <a:gd name="T5" fmla="*/ 0 h 3"/>
                <a:gd name="T6" fmla="*/ 8 w 8"/>
                <a:gd name="T7" fmla="*/ 3 h 3"/>
                <a:gd name="T8" fmla="*/ 5 w 8"/>
                <a:gd name="T9" fmla="*/ 3 h 3"/>
                <a:gd name="T10" fmla="*/ 0 w 8"/>
                <a:gd name="T11" fmla="*/ 3 h 3"/>
                <a:gd name="T12" fmla="*/ 0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1"/>
                  </a:moveTo>
                  <a:lnTo>
                    <a:pt x="5" y="1"/>
                  </a:lnTo>
                  <a:lnTo>
                    <a:pt x="8" y="0"/>
                  </a:lnTo>
                  <a:lnTo>
                    <a:pt x="8" y="3"/>
                  </a:lnTo>
                  <a:lnTo>
                    <a:pt x="5" y="3"/>
                  </a:lnTo>
                  <a:lnTo>
                    <a:pt x="0" y="3"/>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9" name="Freeform 30">
              <a:extLst>
                <a:ext uri="{FF2B5EF4-FFF2-40B4-BE49-F238E27FC236}">
                  <a16:creationId xmlns:a16="http://schemas.microsoft.com/office/drawing/2014/main" id="{FB4CB530-C8FE-4AFC-B805-A4F32A8A68ED}"/>
                </a:ext>
              </a:extLst>
            </p:cNvPr>
            <p:cNvSpPr>
              <a:spLocks/>
            </p:cNvSpPr>
            <p:nvPr/>
          </p:nvSpPr>
          <p:spPr bwMode="auto">
            <a:xfrm>
              <a:off x="2255" y="2542"/>
              <a:ext cx="8" cy="3"/>
            </a:xfrm>
            <a:custGeom>
              <a:avLst/>
              <a:gdLst>
                <a:gd name="T0" fmla="*/ 0 w 8"/>
                <a:gd name="T1" fmla="*/ 1 h 3"/>
                <a:gd name="T2" fmla="*/ 8 w 8"/>
                <a:gd name="T3" fmla="*/ 0 h 3"/>
                <a:gd name="T4" fmla="*/ 8 w 8"/>
                <a:gd name="T5" fmla="*/ 3 h 3"/>
                <a:gd name="T6" fmla="*/ 0 w 8"/>
                <a:gd name="T7" fmla="*/ 3 h 3"/>
                <a:gd name="T8" fmla="*/ 0 w 8"/>
                <a:gd name="T9" fmla="*/ 1 h 3"/>
              </a:gdLst>
              <a:ahLst/>
              <a:cxnLst>
                <a:cxn ang="0">
                  <a:pos x="T0" y="T1"/>
                </a:cxn>
                <a:cxn ang="0">
                  <a:pos x="T2" y="T3"/>
                </a:cxn>
                <a:cxn ang="0">
                  <a:pos x="T4" y="T5"/>
                </a:cxn>
                <a:cxn ang="0">
                  <a:pos x="T6" y="T7"/>
                </a:cxn>
                <a:cxn ang="0">
                  <a:pos x="T8" y="T9"/>
                </a:cxn>
              </a:cxnLst>
              <a:rect l="0" t="0" r="r" b="b"/>
              <a:pathLst>
                <a:path w="8" h="3">
                  <a:moveTo>
                    <a:pt x="0" y="1"/>
                  </a:moveTo>
                  <a:lnTo>
                    <a:pt x="8" y="0"/>
                  </a:lnTo>
                  <a:lnTo>
                    <a:pt x="8" y="3"/>
                  </a:lnTo>
                  <a:lnTo>
                    <a:pt x="0" y="3"/>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0" name="Freeform 31">
              <a:extLst>
                <a:ext uri="{FF2B5EF4-FFF2-40B4-BE49-F238E27FC236}">
                  <a16:creationId xmlns:a16="http://schemas.microsoft.com/office/drawing/2014/main" id="{24B8E6A2-2D02-430C-AF74-D87975504B9D}"/>
                </a:ext>
              </a:extLst>
            </p:cNvPr>
            <p:cNvSpPr>
              <a:spLocks/>
            </p:cNvSpPr>
            <p:nvPr/>
          </p:nvSpPr>
          <p:spPr bwMode="auto">
            <a:xfrm>
              <a:off x="2270" y="2542"/>
              <a:ext cx="9" cy="2"/>
            </a:xfrm>
            <a:custGeom>
              <a:avLst/>
              <a:gdLst>
                <a:gd name="T0" fmla="*/ 0 w 9"/>
                <a:gd name="T1" fmla="*/ 0 h 2"/>
                <a:gd name="T2" fmla="*/ 8 w 9"/>
                <a:gd name="T3" fmla="*/ 0 h 2"/>
                <a:gd name="T4" fmla="*/ 9 w 9"/>
                <a:gd name="T5" fmla="*/ 2 h 2"/>
                <a:gd name="T6" fmla="*/ 0 w 9"/>
                <a:gd name="T7" fmla="*/ 2 h 2"/>
                <a:gd name="T8" fmla="*/ 0 w 9"/>
                <a:gd name="T9" fmla="*/ 0 h 2"/>
              </a:gdLst>
              <a:ahLst/>
              <a:cxnLst>
                <a:cxn ang="0">
                  <a:pos x="T0" y="T1"/>
                </a:cxn>
                <a:cxn ang="0">
                  <a:pos x="T2" y="T3"/>
                </a:cxn>
                <a:cxn ang="0">
                  <a:pos x="T4" y="T5"/>
                </a:cxn>
                <a:cxn ang="0">
                  <a:pos x="T6" y="T7"/>
                </a:cxn>
                <a:cxn ang="0">
                  <a:pos x="T8" y="T9"/>
                </a:cxn>
              </a:cxnLst>
              <a:rect l="0" t="0" r="r" b="b"/>
              <a:pathLst>
                <a:path w="9" h="2">
                  <a:moveTo>
                    <a:pt x="0" y="0"/>
                  </a:moveTo>
                  <a:lnTo>
                    <a:pt x="8" y="0"/>
                  </a:lnTo>
                  <a:lnTo>
                    <a:pt x="9" y="2"/>
                  </a:lnTo>
                  <a:lnTo>
                    <a:pt x="0" y="2"/>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1" name="Rectangle 32">
              <a:extLst>
                <a:ext uri="{FF2B5EF4-FFF2-40B4-BE49-F238E27FC236}">
                  <a16:creationId xmlns:a16="http://schemas.microsoft.com/office/drawing/2014/main" id="{08FDD7A5-6365-46E8-BE48-F59337C46748}"/>
                </a:ext>
              </a:extLst>
            </p:cNvPr>
            <p:cNvSpPr>
              <a:spLocks noChangeArrowheads="1"/>
            </p:cNvSpPr>
            <p:nvPr/>
          </p:nvSpPr>
          <p:spPr bwMode="auto">
            <a:xfrm>
              <a:off x="2285" y="2542"/>
              <a:ext cx="9"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2" name="Freeform 33">
              <a:extLst>
                <a:ext uri="{FF2B5EF4-FFF2-40B4-BE49-F238E27FC236}">
                  <a16:creationId xmlns:a16="http://schemas.microsoft.com/office/drawing/2014/main" id="{BF9A893C-AD61-48A2-A982-9BEB150D8478}"/>
                </a:ext>
              </a:extLst>
            </p:cNvPr>
            <p:cNvSpPr>
              <a:spLocks/>
            </p:cNvSpPr>
            <p:nvPr/>
          </p:nvSpPr>
          <p:spPr bwMode="auto">
            <a:xfrm>
              <a:off x="2300" y="2541"/>
              <a:ext cx="9" cy="3"/>
            </a:xfrm>
            <a:custGeom>
              <a:avLst/>
              <a:gdLst>
                <a:gd name="T0" fmla="*/ 0 w 9"/>
                <a:gd name="T1" fmla="*/ 1 h 3"/>
                <a:gd name="T2" fmla="*/ 4 w 9"/>
                <a:gd name="T3" fmla="*/ 0 h 3"/>
                <a:gd name="T4" fmla="*/ 9 w 9"/>
                <a:gd name="T5" fmla="*/ 1 h 3"/>
                <a:gd name="T6" fmla="*/ 9 w 9"/>
                <a:gd name="T7" fmla="*/ 3 h 3"/>
                <a:gd name="T8" fmla="*/ 4 w 9"/>
                <a:gd name="T9" fmla="*/ 3 h 3"/>
                <a:gd name="T10" fmla="*/ 4 w 9"/>
                <a:gd name="T11" fmla="*/ 3 h 3"/>
                <a:gd name="T12" fmla="*/ 0 w 9"/>
                <a:gd name="T13" fmla="*/ 3 h 3"/>
                <a:gd name="T14" fmla="*/ 0 w 9"/>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0" y="1"/>
                  </a:moveTo>
                  <a:lnTo>
                    <a:pt x="4" y="0"/>
                  </a:lnTo>
                  <a:lnTo>
                    <a:pt x="9" y="1"/>
                  </a:lnTo>
                  <a:lnTo>
                    <a:pt x="9" y="3"/>
                  </a:lnTo>
                  <a:lnTo>
                    <a:pt x="4" y="3"/>
                  </a:lnTo>
                  <a:lnTo>
                    <a:pt x="4" y="3"/>
                  </a:lnTo>
                  <a:lnTo>
                    <a:pt x="0" y="3"/>
                  </a:lnTo>
                  <a:lnTo>
                    <a:pt x="0" y="1"/>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3" name="Rectangle 34">
              <a:extLst>
                <a:ext uri="{FF2B5EF4-FFF2-40B4-BE49-F238E27FC236}">
                  <a16:creationId xmlns:a16="http://schemas.microsoft.com/office/drawing/2014/main" id="{320CA834-361F-4937-94AC-9373BC1BBB12}"/>
                </a:ext>
              </a:extLst>
            </p:cNvPr>
            <p:cNvSpPr>
              <a:spLocks noChangeArrowheads="1"/>
            </p:cNvSpPr>
            <p:nvPr/>
          </p:nvSpPr>
          <p:spPr bwMode="auto">
            <a:xfrm>
              <a:off x="2315" y="2542"/>
              <a:ext cx="9"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4" name="Rectangle 35">
              <a:extLst>
                <a:ext uri="{FF2B5EF4-FFF2-40B4-BE49-F238E27FC236}">
                  <a16:creationId xmlns:a16="http://schemas.microsoft.com/office/drawing/2014/main" id="{AFD3CAE4-5090-4A4A-B81B-EED5E5A625B9}"/>
                </a:ext>
              </a:extLst>
            </p:cNvPr>
            <p:cNvSpPr>
              <a:spLocks noChangeArrowheads="1"/>
            </p:cNvSpPr>
            <p:nvPr/>
          </p:nvSpPr>
          <p:spPr bwMode="auto">
            <a:xfrm>
              <a:off x="2330" y="2542"/>
              <a:ext cx="9"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5" name="Freeform 36">
              <a:extLst>
                <a:ext uri="{FF2B5EF4-FFF2-40B4-BE49-F238E27FC236}">
                  <a16:creationId xmlns:a16="http://schemas.microsoft.com/office/drawing/2014/main" id="{2B3D7D30-BBAB-465F-8A0C-DFC10299555F}"/>
                </a:ext>
              </a:extLst>
            </p:cNvPr>
            <p:cNvSpPr>
              <a:spLocks/>
            </p:cNvSpPr>
            <p:nvPr/>
          </p:nvSpPr>
          <p:spPr bwMode="auto">
            <a:xfrm>
              <a:off x="2346" y="2542"/>
              <a:ext cx="8" cy="3"/>
            </a:xfrm>
            <a:custGeom>
              <a:avLst/>
              <a:gdLst>
                <a:gd name="T0" fmla="*/ 0 w 8"/>
                <a:gd name="T1" fmla="*/ 0 h 3"/>
                <a:gd name="T2" fmla="*/ 8 w 8"/>
                <a:gd name="T3" fmla="*/ 1 h 3"/>
                <a:gd name="T4" fmla="*/ 8 w 8"/>
                <a:gd name="T5" fmla="*/ 3 h 3"/>
                <a:gd name="T6" fmla="*/ 0 w 8"/>
                <a:gd name="T7" fmla="*/ 3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8" y="1"/>
                  </a:lnTo>
                  <a:lnTo>
                    <a:pt x="8" y="3"/>
                  </a:lnTo>
                  <a:lnTo>
                    <a:pt x="0" y="3"/>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6" name="Freeform 37">
              <a:extLst>
                <a:ext uri="{FF2B5EF4-FFF2-40B4-BE49-F238E27FC236}">
                  <a16:creationId xmlns:a16="http://schemas.microsoft.com/office/drawing/2014/main" id="{4202EB15-4820-4E27-8B93-08FBA574A4EC}"/>
                </a:ext>
              </a:extLst>
            </p:cNvPr>
            <p:cNvSpPr>
              <a:spLocks/>
            </p:cNvSpPr>
            <p:nvPr/>
          </p:nvSpPr>
          <p:spPr bwMode="auto">
            <a:xfrm>
              <a:off x="2361" y="2544"/>
              <a:ext cx="8" cy="2"/>
            </a:xfrm>
            <a:custGeom>
              <a:avLst/>
              <a:gdLst>
                <a:gd name="T0" fmla="*/ 0 w 8"/>
                <a:gd name="T1" fmla="*/ 0 h 2"/>
                <a:gd name="T2" fmla="*/ 1 w 8"/>
                <a:gd name="T3" fmla="*/ 0 h 2"/>
                <a:gd name="T4" fmla="*/ 8 w 8"/>
                <a:gd name="T5" fmla="*/ 0 h 2"/>
                <a:gd name="T6" fmla="*/ 8 w 8"/>
                <a:gd name="T7" fmla="*/ 2 h 2"/>
                <a:gd name="T8" fmla="*/ 1 w 8"/>
                <a:gd name="T9" fmla="*/ 2 h 2"/>
                <a:gd name="T10" fmla="*/ 0 w 8"/>
                <a:gd name="T11" fmla="*/ 2 h 2"/>
                <a:gd name="T12" fmla="*/ 0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0" y="0"/>
                  </a:moveTo>
                  <a:lnTo>
                    <a:pt x="1" y="0"/>
                  </a:lnTo>
                  <a:lnTo>
                    <a:pt x="8" y="0"/>
                  </a:lnTo>
                  <a:lnTo>
                    <a:pt x="8" y="2"/>
                  </a:lnTo>
                  <a:lnTo>
                    <a:pt x="1" y="2"/>
                  </a:lnTo>
                  <a:lnTo>
                    <a:pt x="0" y="2"/>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7" name="Freeform 38">
              <a:extLst>
                <a:ext uri="{FF2B5EF4-FFF2-40B4-BE49-F238E27FC236}">
                  <a16:creationId xmlns:a16="http://schemas.microsoft.com/office/drawing/2014/main" id="{66514DAA-3B15-45A2-93E1-8A0B2125BB48}"/>
                </a:ext>
              </a:extLst>
            </p:cNvPr>
            <p:cNvSpPr>
              <a:spLocks/>
            </p:cNvSpPr>
            <p:nvPr/>
          </p:nvSpPr>
          <p:spPr bwMode="auto">
            <a:xfrm>
              <a:off x="2376" y="2545"/>
              <a:ext cx="8" cy="3"/>
            </a:xfrm>
            <a:custGeom>
              <a:avLst/>
              <a:gdLst>
                <a:gd name="T0" fmla="*/ 0 w 8"/>
                <a:gd name="T1" fmla="*/ 0 h 3"/>
                <a:gd name="T2" fmla="*/ 4 w 8"/>
                <a:gd name="T3" fmla="*/ 0 h 3"/>
                <a:gd name="T4" fmla="*/ 8 w 8"/>
                <a:gd name="T5" fmla="*/ 1 h 3"/>
                <a:gd name="T6" fmla="*/ 8 w 8"/>
                <a:gd name="T7" fmla="*/ 3 h 3"/>
                <a:gd name="T8" fmla="*/ 4 w 8"/>
                <a:gd name="T9" fmla="*/ 2 h 3"/>
                <a:gd name="T10" fmla="*/ 4 w 8"/>
                <a:gd name="T11" fmla="*/ 2 h 3"/>
                <a:gd name="T12" fmla="*/ 0 w 8"/>
                <a:gd name="T13" fmla="*/ 2 h 3"/>
                <a:gd name="T14" fmla="*/ 0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0" y="0"/>
                  </a:moveTo>
                  <a:lnTo>
                    <a:pt x="4" y="0"/>
                  </a:lnTo>
                  <a:lnTo>
                    <a:pt x="8" y="1"/>
                  </a:lnTo>
                  <a:lnTo>
                    <a:pt x="8" y="3"/>
                  </a:lnTo>
                  <a:lnTo>
                    <a:pt x="4" y="2"/>
                  </a:lnTo>
                  <a:lnTo>
                    <a:pt x="4" y="2"/>
                  </a:lnTo>
                  <a:lnTo>
                    <a:pt x="0" y="2"/>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8" name="Freeform 39">
              <a:extLst>
                <a:ext uri="{FF2B5EF4-FFF2-40B4-BE49-F238E27FC236}">
                  <a16:creationId xmlns:a16="http://schemas.microsoft.com/office/drawing/2014/main" id="{18F84C3F-AE43-471B-980C-021BDEA0AA05}"/>
                </a:ext>
              </a:extLst>
            </p:cNvPr>
            <p:cNvSpPr>
              <a:spLocks/>
            </p:cNvSpPr>
            <p:nvPr/>
          </p:nvSpPr>
          <p:spPr bwMode="auto">
            <a:xfrm>
              <a:off x="2391" y="2546"/>
              <a:ext cx="8" cy="4"/>
            </a:xfrm>
            <a:custGeom>
              <a:avLst/>
              <a:gdLst>
                <a:gd name="T0" fmla="*/ 0 w 8"/>
                <a:gd name="T1" fmla="*/ 0 h 4"/>
                <a:gd name="T2" fmla="*/ 7 w 8"/>
                <a:gd name="T3" fmla="*/ 1 h 4"/>
                <a:gd name="T4" fmla="*/ 8 w 8"/>
                <a:gd name="T5" fmla="*/ 2 h 4"/>
                <a:gd name="T6" fmla="*/ 8 w 8"/>
                <a:gd name="T7" fmla="*/ 4 h 4"/>
                <a:gd name="T8" fmla="*/ 6 w 8"/>
                <a:gd name="T9" fmla="*/ 4 h 4"/>
                <a:gd name="T10" fmla="*/ 0 w 8"/>
                <a:gd name="T11" fmla="*/ 3 h 4"/>
                <a:gd name="T12" fmla="*/ 0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0" y="0"/>
                  </a:moveTo>
                  <a:lnTo>
                    <a:pt x="7" y="1"/>
                  </a:lnTo>
                  <a:lnTo>
                    <a:pt x="8" y="2"/>
                  </a:lnTo>
                  <a:lnTo>
                    <a:pt x="8" y="4"/>
                  </a:lnTo>
                  <a:lnTo>
                    <a:pt x="6" y="4"/>
                  </a:lnTo>
                  <a:lnTo>
                    <a:pt x="0" y="3"/>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9" name="Freeform 40">
              <a:extLst>
                <a:ext uri="{FF2B5EF4-FFF2-40B4-BE49-F238E27FC236}">
                  <a16:creationId xmlns:a16="http://schemas.microsoft.com/office/drawing/2014/main" id="{A9058E56-4F61-4923-9517-92877FE7852D}"/>
                </a:ext>
              </a:extLst>
            </p:cNvPr>
            <p:cNvSpPr>
              <a:spLocks/>
            </p:cNvSpPr>
            <p:nvPr/>
          </p:nvSpPr>
          <p:spPr bwMode="auto">
            <a:xfrm>
              <a:off x="2406" y="2549"/>
              <a:ext cx="8" cy="3"/>
            </a:xfrm>
            <a:custGeom>
              <a:avLst/>
              <a:gdLst>
                <a:gd name="T0" fmla="*/ 0 w 8"/>
                <a:gd name="T1" fmla="*/ 0 h 3"/>
                <a:gd name="T2" fmla="*/ 8 w 8"/>
                <a:gd name="T3" fmla="*/ 1 h 3"/>
                <a:gd name="T4" fmla="*/ 8 w 8"/>
                <a:gd name="T5" fmla="*/ 1 h 3"/>
                <a:gd name="T6" fmla="*/ 8 w 8"/>
                <a:gd name="T7" fmla="*/ 3 h 3"/>
                <a:gd name="T8" fmla="*/ 7 w 8"/>
                <a:gd name="T9" fmla="*/ 3 h 3"/>
                <a:gd name="T10" fmla="*/ 0 w 8"/>
                <a:gd name="T11" fmla="*/ 2 h 3"/>
                <a:gd name="T12" fmla="*/ 0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0"/>
                  </a:moveTo>
                  <a:lnTo>
                    <a:pt x="8" y="1"/>
                  </a:lnTo>
                  <a:lnTo>
                    <a:pt x="8" y="1"/>
                  </a:lnTo>
                  <a:lnTo>
                    <a:pt x="8" y="3"/>
                  </a:lnTo>
                  <a:lnTo>
                    <a:pt x="7" y="3"/>
                  </a:lnTo>
                  <a:lnTo>
                    <a:pt x="0" y="2"/>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0" name="Freeform 41">
              <a:extLst>
                <a:ext uri="{FF2B5EF4-FFF2-40B4-BE49-F238E27FC236}">
                  <a16:creationId xmlns:a16="http://schemas.microsoft.com/office/drawing/2014/main" id="{AA0E12B8-E698-4A29-87E0-C6C2D59845F0}"/>
                </a:ext>
              </a:extLst>
            </p:cNvPr>
            <p:cNvSpPr>
              <a:spLocks/>
            </p:cNvSpPr>
            <p:nvPr/>
          </p:nvSpPr>
          <p:spPr bwMode="auto">
            <a:xfrm>
              <a:off x="2421" y="2551"/>
              <a:ext cx="8" cy="4"/>
            </a:xfrm>
            <a:custGeom>
              <a:avLst/>
              <a:gdLst>
                <a:gd name="T0" fmla="*/ 0 w 8"/>
                <a:gd name="T1" fmla="*/ 0 h 4"/>
                <a:gd name="T2" fmla="*/ 8 w 8"/>
                <a:gd name="T3" fmla="*/ 1 h 4"/>
                <a:gd name="T4" fmla="*/ 8 w 8"/>
                <a:gd name="T5" fmla="*/ 1 h 4"/>
                <a:gd name="T6" fmla="*/ 8 w 8"/>
                <a:gd name="T7" fmla="*/ 4 h 4"/>
                <a:gd name="T8" fmla="*/ 8 w 8"/>
                <a:gd name="T9" fmla="*/ 4 h 4"/>
                <a:gd name="T10" fmla="*/ 0 w 8"/>
                <a:gd name="T11" fmla="*/ 2 h 4"/>
                <a:gd name="T12" fmla="*/ 0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0" y="0"/>
                  </a:moveTo>
                  <a:lnTo>
                    <a:pt x="8" y="1"/>
                  </a:lnTo>
                  <a:lnTo>
                    <a:pt x="8" y="1"/>
                  </a:lnTo>
                  <a:lnTo>
                    <a:pt x="8" y="4"/>
                  </a:lnTo>
                  <a:lnTo>
                    <a:pt x="8" y="4"/>
                  </a:lnTo>
                  <a:lnTo>
                    <a:pt x="0" y="2"/>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1" name="Freeform 42">
              <a:extLst>
                <a:ext uri="{FF2B5EF4-FFF2-40B4-BE49-F238E27FC236}">
                  <a16:creationId xmlns:a16="http://schemas.microsoft.com/office/drawing/2014/main" id="{E72FCB17-B178-40EC-AECC-1A5A28BE3149}"/>
                </a:ext>
              </a:extLst>
            </p:cNvPr>
            <p:cNvSpPr>
              <a:spLocks/>
            </p:cNvSpPr>
            <p:nvPr/>
          </p:nvSpPr>
          <p:spPr bwMode="auto">
            <a:xfrm>
              <a:off x="2435" y="2554"/>
              <a:ext cx="9" cy="4"/>
            </a:xfrm>
            <a:custGeom>
              <a:avLst/>
              <a:gdLst>
                <a:gd name="T0" fmla="*/ 1 w 9"/>
                <a:gd name="T1" fmla="*/ 0 h 4"/>
                <a:gd name="T2" fmla="*/ 8 w 9"/>
                <a:gd name="T3" fmla="*/ 2 h 4"/>
                <a:gd name="T4" fmla="*/ 9 w 9"/>
                <a:gd name="T5" fmla="*/ 2 h 4"/>
                <a:gd name="T6" fmla="*/ 9 w 9"/>
                <a:gd name="T7" fmla="*/ 4 h 4"/>
                <a:gd name="T8" fmla="*/ 8 w 9"/>
                <a:gd name="T9" fmla="*/ 4 h 4"/>
                <a:gd name="T10" fmla="*/ 8 w 9"/>
                <a:gd name="T11" fmla="*/ 4 h 4"/>
                <a:gd name="T12" fmla="*/ 0 w 9"/>
                <a:gd name="T13" fmla="*/ 2 h 4"/>
                <a:gd name="T14" fmla="*/ 1 w 9"/>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1" y="0"/>
                  </a:moveTo>
                  <a:lnTo>
                    <a:pt x="8" y="2"/>
                  </a:lnTo>
                  <a:lnTo>
                    <a:pt x="9" y="2"/>
                  </a:lnTo>
                  <a:lnTo>
                    <a:pt x="9" y="4"/>
                  </a:lnTo>
                  <a:lnTo>
                    <a:pt x="8" y="4"/>
                  </a:lnTo>
                  <a:lnTo>
                    <a:pt x="8" y="4"/>
                  </a:lnTo>
                  <a:lnTo>
                    <a:pt x="0" y="2"/>
                  </a:lnTo>
                  <a:lnTo>
                    <a:pt x="1"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2" name="Freeform 43">
              <a:extLst>
                <a:ext uri="{FF2B5EF4-FFF2-40B4-BE49-F238E27FC236}">
                  <a16:creationId xmlns:a16="http://schemas.microsoft.com/office/drawing/2014/main" id="{2A6BAF54-C628-4DBF-8E70-F34757DCEEA2}"/>
                </a:ext>
              </a:extLst>
            </p:cNvPr>
            <p:cNvSpPr>
              <a:spLocks/>
            </p:cNvSpPr>
            <p:nvPr/>
          </p:nvSpPr>
          <p:spPr bwMode="auto">
            <a:xfrm>
              <a:off x="2450" y="2557"/>
              <a:ext cx="9" cy="5"/>
            </a:xfrm>
            <a:custGeom>
              <a:avLst/>
              <a:gdLst>
                <a:gd name="T0" fmla="*/ 1 w 9"/>
                <a:gd name="T1" fmla="*/ 0 h 5"/>
                <a:gd name="T2" fmla="*/ 6 w 9"/>
                <a:gd name="T3" fmla="*/ 2 h 5"/>
                <a:gd name="T4" fmla="*/ 9 w 9"/>
                <a:gd name="T5" fmla="*/ 3 h 5"/>
                <a:gd name="T6" fmla="*/ 8 w 9"/>
                <a:gd name="T7" fmla="*/ 5 h 5"/>
                <a:gd name="T8" fmla="*/ 5 w 9"/>
                <a:gd name="T9" fmla="*/ 4 h 5"/>
                <a:gd name="T10" fmla="*/ 0 w 9"/>
                <a:gd name="T11" fmla="*/ 3 h 5"/>
                <a:gd name="T12" fmla="*/ 1 w 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0"/>
                  </a:moveTo>
                  <a:lnTo>
                    <a:pt x="6" y="2"/>
                  </a:lnTo>
                  <a:lnTo>
                    <a:pt x="9" y="3"/>
                  </a:lnTo>
                  <a:lnTo>
                    <a:pt x="8" y="5"/>
                  </a:lnTo>
                  <a:lnTo>
                    <a:pt x="5" y="4"/>
                  </a:lnTo>
                  <a:lnTo>
                    <a:pt x="0" y="3"/>
                  </a:lnTo>
                  <a:lnTo>
                    <a:pt x="1"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3" name="Freeform 44">
              <a:extLst>
                <a:ext uri="{FF2B5EF4-FFF2-40B4-BE49-F238E27FC236}">
                  <a16:creationId xmlns:a16="http://schemas.microsoft.com/office/drawing/2014/main" id="{1108EAB5-BA18-4712-9CDB-A49DD243B1B2}"/>
                </a:ext>
              </a:extLst>
            </p:cNvPr>
            <p:cNvSpPr>
              <a:spLocks/>
            </p:cNvSpPr>
            <p:nvPr/>
          </p:nvSpPr>
          <p:spPr bwMode="auto">
            <a:xfrm>
              <a:off x="2465" y="2562"/>
              <a:ext cx="8" cy="5"/>
            </a:xfrm>
            <a:custGeom>
              <a:avLst/>
              <a:gdLst>
                <a:gd name="T0" fmla="*/ 0 w 8"/>
                <a:gd name="T1" fmla="*/ 0 h 5"/>
                <a:gd name="T2" fmla="*/ 2 w 8"/>
                <a:gd name="T3" fmla="*/ 1 h 5"/>
                <a:gd name="T4" fmla="*/ 8 w 8"/>
                <a:gd name="T5" fmla="*/ 3 h 5"/>
                <a:gd name="T6" fmla="*/ 7 w 8"/>
                <a:gd name="T7" fmla="*/ 5 h 5"/>
                <a:gd name="T8" fmla="*/ 2 w 8"/>
                <a:gd name="T9" fmla="*/ 3 h 5"/>
                <a:gd name="T10" fmla="*/ 2 w 8"/>
                <a:gd name="T11" fmla="*/ 3 h 5"/>
                <a:gd name="T12" fmla="*/ 0 w 8"/>
                <a:gd name="T13" fmla="*/ 2 h 5"/>
                <a:gd name="T14" fmla="*/ 0 w 8"/>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0" y="0"/>
                  </a:moveTo>
                  <a:lnTo>
                    <a:pt x="2" y="1"/>
                  </a:lnTo>
                  <a:lnTo>
                    <a:pt x="8" y="3"/>
                  </a:lnTo>
                  <a:lnTo>
                    <a:pt x="7" y="5"/>
                  </a:lnTo>
                  <a:lnTo>
                    <a:pt x="2" y="3"/>
                  </a:lnTo>
                  <a:lnTo>
                    <a:pt x="2" y="3"/>
                  </a:lnTo>
                  <a:lnTo>
                    <a:pt x="0" y="2"/>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4" name="Freeform 45">
              <a:extLst>
                <a:ext uri="{FF2B5EF4-FFF2-40B4-BE49-F238E27FC236}">
                  <a16:creationId xmlns:a16="http://schemas.microsoft.com/office/drawing/2014/main" id="{C87A7CC9-B4BA-4BEB-9520-C2F6EB2BB490}"/>
                </a:ext>
              </a:extLst>
            </p:cNvPr>
            <p:cNvSpPr>
              <a:spLocks/>
            </p:cNvSpPr>
            <p:nvPr/>
          </p:nvSpPr>
          <p:spPr bwMode="auto">
            <a:xfrm>
              <a:off x="2478" y="2568"/>
              <a:ext cx="9" cy="6"/>
            </a:xfrm>
            <a:custGeom>
              <a:avLst/>
              <a:gdLst>
                <a:gd name="T0" fmla="*/ 1 w 9"/>
                <a:gd name="T1" fmla="*/ 0 h 6"/>
                <a:gd name="T2" fmla="*/ 8 w 9"/>
                <a:gd name="T3" fmla="*/ 3 h 6"/>
                <a:gd name="T4" fmla="*/ 9 w 9"/>
                <a:gd name="T5" fmla="*/ 4 h 6"/>
                <a:gd name="T6" fmla="*/ 8 w 9"/>
                <a:gd name="T7" fmla="*/ 6 h 6"/>
                <a:gd name="T8" fmla="*/ 7 w 9"/>
                <a:gd name="T9" fmla="*/ 5 h 6"/>
                <a:gd name="T10" fmla="*/ 7 w 9"/>
                <a:gd name="T11" fmla="*/ 5 h 6"/>
                <a:gd name="T12" fmla="*/ 0 w 9"/>
                <a:gd name="T13" fmla="*/ 2 h 6"/>
                <a:gd name="T14" fmla="*/ 1 w 9"/>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1" y="0"/>
                  </a:moveTo>
                  <a:lnTo>
                    <a:pt x="8" y="3"/>
                  </a:lnTo>
                  <a:lnTo>
                    <a:pt x="9" y="4"/>
                  </a:lnTo>
                  <a:lnTo>
                    <a:pt x="8" y="6"/>
                  </a:lnTo>
                  <a:lnTo>
                    <a:pt x="7" y="5"/>
                  </a:lnTo>
                  <a:lnTo>
                    <a:pt x="7" y="5"/>
                  </a:lnTo>
                  <a:lnTo>
                    <a:pt x="0" y="2"/>
                  </a:lnTo>
                  <a:lnTo>
                    <a:pt x="1"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5" name="Freeform 46">
              <a:extLst>
                <a:ext uri="{FF2B5EF4-FFF2-40B4-BE49-F238E27FC236}">
                  <a16:creationId xmlns:a16="http://schemas.microsoft.com/office/drawing/2014/main" id="{7D1FFA02-AAAA-4892-9A4B-4B88C14DBBE6}"/>
                </a:ext>
              </a:extLst>
            </p:cNvPr>
            <p:cNvSpPr>
              <a:spLocks/>
            </p:cNvSpPr>
            <p:nvPr/>
          </p:nvSpPr>
          <p:spPr bwMode="auto">
            <a:xfrm>
              <a:off x="2491" y="2576"/>
              <a:ext cx="7" cy="7"/>
            </a:xfrm>
            <a:custGeom>
              <a:avLst/>
              <a:gdLst>
                <a:gd name="T0" fmla="*/ 2 w 7"/>
                <a:gd name="T1" fmla="*/ 0 h 7"/>
                <a:gd name="T2" fmla="*/ 6 w 7"/>
                <a:gd name="T3" fmla="*/ 4 h 7"/>
                <a:gd name="T4" fmla="*/ 7 w 7"/>
                <a:gd name="T5" fmla="*/ 6 h 7"/>
                <a:gd name="T6" fmla="*/ 6 w 7"/>
                <a:gd name="T7" fmla="*/ 7 h 7"/>
                <a:gd name="T8" fmla="*/ 4 w 7"/>
                <a:gd name="T9" fmla="*/ 6 h 7"/>
                <a:gd name="T10" fmla="*/ 5 w 7"/>
                <a:gd name="T11" fmla="*/ 6 h 7"/>
                <a:gd name="T12" fmla="*/ 0 w 7"/>
                <a:gd name="T13" fmla="*/ 1 h 7"/>
                <a:gd name="T14" fmla="*/ 2 w 7"/>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2" y="0"/>
                  </a:moveTo>
                  <a:lnTo>
                    <a:pt x="6" y="4"/>
                  </a:lnTo>
                  <a:lnTo>
                    <a:pt x="7" y="6"/>
                  </a:lnTo>
                  <a:lnTo>
                    <a:pt x="6" y="7"/>
                  </a:lnTo>
                  <a:lnTo>
                    <a:pt x="4" y="6"/>
                  </a:lnTo>
                  <a:lnTo>
                    <a:pt x="5" y="6"/>
                  </a:lnTo>
                  <a:lnTo>
                    <a:pt x="0" y="1"/>
                  </a:lnTo>
                  <a:lnTo>
                    <a:pt x="2"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6" name="Freeform 47">
              <a:extLst>
                <a:ext uri="{FF2B5EF4-FFF2-40B4-BE49-F238E27FC236}">
                  <a16:creationId xmlns:a16="http://schemas.microsoft.com/office/drawing/2014/main" id="{4121519E-27DF-4DF1-98B5-792E585AF8EB}"/>
                </a:ext>
              </a:extLst>
            </p:cNvPr>
            <p:cNvSpPr>
              <a:spLocks/>
            </p:cNvSpPr>
            <p:nvPr/>
          </p:nvSpPr>
          <p:spPr bwMode="auto">
            <a:xfrm>
              <a:off x="2498" y="2589"/>
              <a:ext cx="4" cy="8"/>
            </a:xfrm>
            <a:custGeom>
              <a:avLst/>
              <a:gdLst>
                <a:gd name="T0" fmla="*/ 3 w 4"/>
                <a:gd name="T1" fmla="*/ 0 h 8"/>
                <a:gd name="T2" fmla="*/ 4 w 4"/>
                <a:gd name="T3" fmla="*/ 2 h 8"/>
                <a:gd name="T4" fmla="*/ 2 w 4"/>
                <a:gd name="T5" fmla="*/ 7 h 8"/>
                <a:gd name="T6" fmla="*/ 2 w 4"/>
                <a:gd name="T7" fmla="*/ 8 h 8"/>
                <a:gd name="T8" fmla="*/ 0 w 4"/>
                <a:gd name="T9" fmla="*/ 7 h 8"/>
                <a:gd name="T10" fmla="*/ 1 w 4"/>
                <a:gd name="T11" fmla="*/ 6 h 8"/>
                <a:gd name="T12" fmla="*/ 0 w 4"/>
                <a:gd name="T13" fmla="*/ 7 h 8"/>
                <a:gd name="T14" fmla="*/ 1 w 4"/>
                <a:gd name="T15" fmla="*/ 2 h 8"/>
                <a:gd name="T16" fmla="*/ 1 w 4"/>
                <a:gd name="T17" fmla="*/ 2 h 8"/>
                <a:gd name="T18" fmla="*/ 1 w 4"/>
                <a:gd name="T19" fmla="*/ 0 h 8"/>
                <a:gd name="T20" fmla="*/ 3 w 4"/>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3" y="0"/>
                  </a:moveTo>
                  <a:lnTo>
                    <a:pt x="4" y="2"/>
                  </a:lnTo>
                  <a:lnTo>
                    <a:pt x="2" y="7"/>
                  </a:lnTo>
                  <a:lnTo>
                    <a:pt x="2" y="8"/>
                  </a:lnTo>
                  <a:lnTo>
                    <a:pt x="0" y="7"/>
                  </a:lnTo>
                  <a:lnTo>
                    <a:pt x="1" y="6"/>
                  </a:lnTo>
                  <a:lnTo>
                    <a:pt x="0" y="7"/>
                  </a:lnTo>
                  <a:lnTo>
                    <a:pt x="1" y="2"/>
                  </a:lnTo>
                  <a:lnTo>
                    <a:pt x="1" y="2"/>
                  </a:lnTo>
                  <a:lnTo>
                    <a:pt x="1" y="0"/>
                  </a:lnTo>
                  <a:lnTo>
                    <a:pt x="3"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7" name="Freeform 48">
              <a:extLst>
                <a:ext uri="{FF2B5EF4-FFF2-40B4-BE49-F238E27FC236}">
                  <a16:creationId xmlns:a16="http://schemas.microsoft.com/office/drawing/2014/main" id="{E7514231-B7D7-496D-8477-FEFF4E9AA9D0}"/>
                </a:ext>
              </a:extLst>
            </p:cNvPr>
            <p:cNvSpPr>
              <a:spLocks/>
            </p:cNvSpPr>
            <p:nvPr/>
          </p:nvSpPr>
          <p:spPr bwMode="auto">
            <a:xfrm>
              <a:off x="2488" y="2601"/>
              <a:ext cx="8" cy="8"/>
            </a:xfrm>
            <a:custGeom>
              <a:avLst/>
              <a:gdLst>
                <a:gd name="T0" fmla="*/ 8 w 8"/>
                <a:gd name="T1" fmla="*/ 2 h 8"/>
                <a:gd name="T2" fmla="*/ 4 w 8"/>
                <a:gd name="T3" fmla="*/ 5 h 8"/>
                <a:gd name="T4" fmla="*/ 1 w 8"/>
                <a:gd name="T5" fmla="*/ 8 h 8"/>
                <a:gd name="T6" fmla="*/ 0 w 8"/>
                <a:gd name="T7" fmla="*/ 6 h 8"/>
                <a:gd name="T8" fmla="*/ 3 w 8"/>
                <a:gd name="T9" fmla="*/ 3 h 8"/>
                <a:gd name="T10" fmla="*/ 3 w 8"/>
                <a:gd name="T11" fmla="*/ 4 h 8"/>
                <a:gd name="T12" fmla="*/ 6 w 8"/>
                <a:gd name="T13" fmla="*/ 0 h 8"/>
                <a:gd name="T14" fmla="*/ 8 w 8"/>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8" y="2"/>
                  </a:moveTo>
                  <a:lnTo>
                    <a:pt x="4" y="5"/>
                  </a:lnTo>
                  <a:lnTo>
                    <a:pt x="1" y="8"/>
                  </a:lnTo>
                  <a:lnTo>
                    <a:pt x="0" y="6"/>
                  </a:lnTo>
                  <a:lnTo>
                    <a:pt x="3" y="3"/>
                  </a:lnTo>
                  <a:lnTo>
                    <a:pt x="3" y="4"/>
                  </a:lnTo>
                  <a:lnTo>
                    <a:pt x="6" y="0"/>
                  </a:lnTo>
                  <a:lnTo>
                    <a:pt x="8" y="2"/>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8" name="Freeform 49">
              <a:extLst>
                <a:ext uri="{FF2B5EF4-FFF2-40B4-BE49-F238E27FC236}">
                  <a16:creationId xmlns:a16="http://schemas.microsoft.com/office/drawing/2014/main" id="{17971F0E-951A-4208-A03E-F140091B80D0}"/>
                </a:ext>
              </a:extLst>
            </p:cNvPr>
            <p:cNvSpPr>
              <a:spLocks/>
            </p:cNvSpPr>
            <p:nvPr/>
          </p:nvSpPr>
          <p:spPr bwMode="auto">
            <a:xfrm>
              <a:off x="2475" y="2610"/>
              <a:ext cx="8" cy="6"/>
            </a:xfrm>
            <a:custGeom>
              <a:avLst/>
              <a:gdLst>
                <a:gd name="T0" fmla="*/ 8 w 8"/>
                <a:gd name="T1" fmla="*/ 2 h 6"/>
                <a:gd name="T2" fmla="*/ 2 w 8"/>
                <a:gd name="T3" fmla="*/ 5 h 6"/>
                <a:gd name="T4" fmla="*/ 0 w 8"/>
                <a:gd name="T5" fmla="*/ 6 h 6"/>
                <a:gd name="T6" fmla="*/ 0 w 8"/>
                <a:gd name="T7" fmla="*/ 4 h 6"/>
                <a:gd name="T8" fmla="*/ 1 w 8"/>
                <a:gd name="T9" fmla="*/ 3 h 6"/>
                <a:gd name="T10" fmla="*/ 7 w 8"/>
                <a:gd name="T11" fmla="*/ 0 h 6"/>
                <a:gd name="T12" fmla="*/ 8 w 8"/>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2"/>
                  </a:moveTo>
                  <a:lnTo>
                    <a:pt x="2" y="5"/>
                  </a:lnTo>
                  <a:lnTo>
                    <a:pt x="0" y="6"/>
                  </a:lnTo>
                  <a:lnTo>
                    <a:pt x="0" y="4"/>
                  </a:lnTo>
                  <a:lnTo>
                    <a:pt x="1" y="3"/>
                  </a:lnTo>
                  <a:lnTo>
                    <a:pt x="7" y="0"/>
                  </a:lnTo>
                  <a:lnTo>
                    <a:pt x="8"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9" name="Freeform 50">
              <a:extLst>
                <a:ext uri="{FF2B5EF4-FFF2-40B4-BE49-F238E27FC236}">
                  <a16:creationId xmlns:a16="http://schemas.microsoft.com/office/drawing/2014/main" id="{6BEBE8E0-7331-4757-B6D1-16F0AB6517E1}"/>
                </a:ext>
              </a:extLst>
            </p:cNvPr>
            <p:cNvSpPr>
              <a:spLocks/>
            </p:cNvSpPr>
            <p:nvPr/>
          </p:nvSpPr>
          <p:spPr bwMode="auto">
            <a:xfrm>
              <a:off x="2460" y="2616"/>
              <a:ext cx="9" cy="5"/>
            </a:xfrm>
            <a:custGeom>
              <a:avLst/>
              <a:gdLst>
                <a:gd name="T0" fmla="*/ 9 w 9"/>
                <a:gd name="T1" fmla="*/ 2 h 5"/>
                <a:gd name="T2" fmla="*/ 7 w 9"/>
                <a:gd name="T3" fmla="*/ 3 h 5"/>
                <a:gd name="T4" fmla="*/ 1 w 9"/>
                <a:gd name="T5" fmla="*/ 5 h 5"/>
                <a:gd name="T6" fmla="*/ 0 w 9"/>
                <a:gd name="T7" fmla="*/ 3 h 5"/>
                <a:gd name="T8" fmla="*/ 7 w 9"/>
                <a:gd name="T9" fmla="*/ 1 h 5"/>
                <a:gd name="T10" fmla="*/ 7 w 9"/>
                <a:gd name="T11" fmla="*/ 1 h 5"/>
                <a:gd name="T12" fmla="*/ 8 w 9"/>
                <a:gd name="T13" fmla="*/ 0 h 5"/>
                <a:gd name="T14" fmla="*/ 9 w 9"/>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9" y="2"/>
                  </a:moveTo>
                  <a:lnTo>
                    <a:pt x="7" y="3"/>
                  </a:lnTo>
                  <a:lnTo>
                    <a:pt x="1" y="5"/>
                  </a:lnTo>
                  <a:lnTo>
                    <a:pt x="0" y="3"/>
                  </a:lnTo>
                  <a:lnTo>
                    <a:pt x="7" y="1"/>
                  </a:lnTo>
                  <a:lnTo>
                    <a:pt x="7" y="1"/>
                  </a:lnTo>
                  <a:lnTo>
                    <a:pt x="8" y="0"/>
                  </a:lnTo>
                  <a:lnTo>
                    <a:pt x="9" y="2"/>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0" name="Freeform 51">
              <a:extLst>
                <a:ext uri="{FF2B5EF4-FFF2-40B4-BE49-F238E27FC236}">
                  <a16:creationId xmlns:a16="http://schemas.microsoft.com/office/drawing/2014/main" id="{4BD148B3-AB82-4D4D-BF6B-00E7BBA5D722}"/>
                </a:ext>
              </a:extLst>
            </p:cNvPr>
            <p:cNvSpPr>
              <a:spLocks/>
            </p:cNvSpPr>
            <p:nvPr/>
          </p:nvSpPr>
          <p:spPr bwMode="auto">
            <a:xfrm>
              <a:off x="2446" y="2621"/>
              <a:ext cx="9" cy="4"/>
            </a:xfrm>
            <a:custGeom>
              <a:avLst/>
              <a:gdLst>
                <a:gd name="T0" fmla="*/ 9 w 9"/>
                <a:gd name="T1" fmla="*/ 2 h 4"/>
                <a:gd name="T2" fmla="*/ 1 w 9"/>
                <a:gd name="T3" fmla="*/ 4 h 4"/>
                <a:gd name="T4" fmla="*/ 0 w 9"/>
                <a:gd name="T5" fmla="*/ 2 h 4"/>
                <a:gd name="T6" fmla="*/ 8 w 9"/>
                <a:gd name="T7" fmla="*/ 0 h 4"/>
                <a:gd name="T8" fmla="*/ 9 w 9"/>
                <a:gd name="T9" fmla="*/ 2 h 4"/>
              </a:gdLst>
              <a:ahLst/>
              <a:cxnLst>
                <a:cxn ang="0">
                  <a:pos x="T0" y="T1"/>
                </a:cxn>
                <a:cxn ang="0">
                  <a:pos x="T2" y="T3"/>
                </a:cxn>
                <a:cxn ang="0">
                  <a:pos x="T4" y="T5"/>
                </a:cxn>
                <a:cxn ang="0">
                  <a:pos x="T6" y="T7"/>
                </a:cxn>
                <a:cxn ang="0">
                  <a:pos x="T8" y="T9"/>
                </a:cxn>
              </a:cxnLst>
              <a:rect l="0" t="0" r="r" b="b"/>
              <a:pathLst>
                <a:path w="9" h="4">
                  <a:moveTo>
                    <a:pt x="9" y="2"/>
                  </a:moveTo>
                  <a:lnTo>
                    <a:pt x="1" y="4"/>
                  </a:lnTo>
                  <a:lnTo>
                    <a:pt x="0" y="2"/>
                  </a:lnTo>
                  <a:lnTo>
                    <a:pt x="8"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1" name="Freeform 52">
              <a:extLst>
                <a:ext uri="{FF2B5EF4-FFF2-40B4-BE49-F238E27FC236}">
                  <a16:creationId xmlns:a16="http://schemas.microsoft.com/office/drawing/2014/main" id="{8FB21ABD-BEF9-438D-A217-45DD19319E0A}"/>
                </a:ext>
              </a:extLst>
            </p:cNvPr>
            <p:cNvSpPr>
              <a:spLocks/>
            </p:cNvSpPr>
            <p:nvPr/>
          </p:nvSpPr>
          <p:spPr bwMode="auto">
            <a:xfrm>
              <a:off x="2431" y="2625"/>
              <a:ext cx="9" cy="4"/>
            </a:xfrm>
            <a:custGeom>
              <a:avLst/>
              <a:gdLst>
                <a:gd name="T0" fmla="*/ 9 w 9"/>
                <a:gd name="T1" fmla="*/ 2 h 4"/>
                <a:gd name="T2" fmla="*/ 1 w 9"/>
                <a:gd name="T3" fmla="*/ 4 h 4"/>
                <a:gd name="T4" fmla="*/ 0 w 9"/>
                <a:gd name="T5" fmla="*/ 2 h 4"/>
                <a:gd name="T6" fmla="*/ 9 w 9"/>
                <a:gd name="T7" fmla="*/ 0 h 4"/>
                <a:gd name="T8" fmla="*/ 9 w 9"/>
                <a:gd name="T9" fmla="*/ 2 h 4"/>
              </a:gdLst>
              <a:ahLst/>
              <a:cxnLst>
                <a:cxn ang="0">
                  <a:pos x="T0" y="T1"/>
                </a:cxn>
                <a:cxn ang="0">
                  <a:pos x="T2" y="T3"/>
                </a:cxn>
                <a:cxn ang="0">
                  <a:pos x="T4" y="T5"/>
                </a:cxn>
                <a:cxn ang="0">
                  <a:pos x="T6" y="T7"/>
                </a:cxn>
                <a:cxn ang="0">
                  <a:pos x="T8" y="T9"/>
                </a:cxn>
              </a:cxnLst>
              <a:rect l="0" t="0" r="r" b="b"/>
              <a:pathLst>
                <a:path w="9" h="4">
                  <a:moveTo>
                    <a:pt x="9" y="2"/>
                  </a:moveTo>
                  <a:lnTo>
                    <a:pt x="1" y="4"/>
                  </a:lnTo>
                  <a:lnTo>
                    <a:pt x="0" y="2"/>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2" name="Freeform 53">
              <a:extLst>
                <a:ext uri="{FF2B5EF4-FFF2-40B4-BE49-F238E27FC236}">
                  <a16:creationId xmlns:a16="http://schemas.microsoft.com/office/drawing/2014/main" id="{549A039D-7E7F-40CE-8986-57FF4ED527C4}"/>
                </a:ext>
              </a:extLst>
            </p:cNvPr>
            <p:cNvSpPr>
              <a:spLocks/>
            </p:cNvSpPr>
            <p:nvPr/>
          </p:nvSpPr>
          <p:spPr bwMode="auto">
            <a:xfrm>
              <a:off x="2416" y="2628"/>
              <a:ext cx="9" cy="3"/>
            </a:xfrm>
            <a:custGeom>
              <a:avLst/>
              <a:gdLst>
                <a:gd name="T0" fmla="*/ 9 w 9"/>
                <a:gd name="T1" fmla="*/ 2 h 3"/>
                <a:gd name="T2" fmla="*/ 1 w 9"/>
                <a:gd name="T3" fmla="*/ 3 h 3"/>
                <a:gd name="T4" fmla="*/ 0 w 9"/>
                <a:gd name="T5" fmla="*/ 1 h 3"/>
                <a:gd name="T6" fmla="*/ 9 w 9"/>
                <a:gd name="T7" fmla="*/ 0 h 3"/>
                <a:gd name="T8" fmla="*/ 9 w 9"/>
                <a:gd name="T9" fmla="*/ 2 h 3"/>
              </a:gdLst>
              <a:ahLst/>
              <a:cxnLst>
                <a:cxn ang="0">
                  <a:pos x="T0" y="T1"/>
                </a:cxn>
                <a:cxn ang="0">
                  <a:pos x="T2" y="T3"/>
                </a:cxn>
                <a:cxn ang="0">
                  <a:pos x="T4" y="T5"/>
                </a:cxn>
                <a:cxn ang="0">
                  <a:pos x="T6" y="T7"/>
                </a:cxn>
                <a:cxn ang="0">
                  <a:pos x="T8" y="T9"/>
                </a:cxn>
              </a:cxnLst>
              <a:rect l="0" t="0" r="r" b="b"/>
              <a:pathLst>
                <a:path w="9" h="3">
                  <a:moveTo>
                    <a:pt x="9" y="2"/>
                  </a:moveTo>
                  <a:lnTo>
                    <a:pt x="1" y="3"/>
                  </a:lnTo>
                  <a:lnTo>
                    <a:pt x="0" y="1"/>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3" name="Freeform 54">
              <a:extLst>
                <a:ext uri="{FF2B5EF4-FFF2-40B4-BE49-F238E27FC236}">
                  <a16:creationId xmlns:a16="http://schemas.microsoft.com/office/drawing/2014/main" id="{632C8E4F-21CB-4103-814A-34B1C217057E}"/>
                </a:ext>
              </a:extLst>
            </p:cNvPr>
            <p:cNvSpPr>
              <a:spLocks/>
            </p:cNvSpPr>
            <p:nvPr/>
          </p:nvSpPr>
          <p:spPr bwMode="auto">
            <a:xfrm>
              <a:off x="2401" y="2631"/>
              <a:ext cx="9" cy="3"/>
            </a:xfrm>
            <a:custGeom>
              <a:avLst/>
              <a:gdLst>
                <a:gd name="T0" fmla="*/ 9 w 9"/>
                <a:gd name="T1" fmla="*/ 2 h 3"/>
                <a:gd name="T2" fmla="*/ 1 w 9"/>
                <a:gd name="T3" fmla="*/ 3 h 3"/>
                <a:gd name="T4" fmla="*/ 0 w 9"/>
                <a:gd name="T5" fmla="*/ 1 h 3"/>
                <a:gd name="T6" fmla="*/ 9 w 9"/>
                <a:gd name="T7" fmla="*/ 0 h 3"/>
                <a:gd name="T8" fmla="*/ 9 w 9"/>
                <a:gd name="T9" fmla="*/ 2 h 3"/>
              </a:gdLst>
              <a:ahLst/>
              <a:cxnLst>
                <a:cxn ang="0">
                  <a:pos x="T0" y="T1"/>
                </a:cxn>
                <a:cxn ang="0">
                  <a:pos x="T2" y="T3"/>
                </a:cxn>
                <a:cxn ang="0">
                  <a:pos x="T4" y="T5"/>
                </a:cxn>
                <a:cxn ang="0">
                  <a:pos x="T6" y="T7"/>
                </a:cxn>
                <a:cxn ang="0">
                  <a:pos x="T8" y="T9"/>
                </a:cxn>
              </a:cxnLst>
              <a:rect l="0" t="0" r="r" b="b"/>
              <a:pathLst>
                <a:path w="9" h="3">
                  <a:moveTo>
                    <a:pt x="9" y="2"/>
                  </a:moveTo>
                  <a:lnTo>
                    <a:pt x="1" y="3"/>
                  </a:lnTo>
                  <a:lnTo>
                    <a:pt x="0" y="1"/>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4" name="Freeform 55">
              <a:extLst>
                <a:ext uri="{FF2B5EF4-FFF2-40B4-BE49-F238E27FC236}">
                  <a16:creationId xmlns:a16="http://schemas.microsoft.com/office/drawing/2014/main" id="{92A3E540-558E-475A-92E8-7F3F7DAF2261}"/>
                </a:ext>
              </a:extLst>
            </p:cNvPr>
            <p:cNvSpPr>
              <a:spLocks/>
            </p:cNvSpPr>
            <p:nvPr/>
          </p:nvSpPr>
          <p:spPr bwMode="auto">
            <a:xfrm>
              <a:off x="2386" y="2633"/>
              <a:ext cx="9" cy="3"/>
            </a:xfrm>
            <a:custGeom>
              <a:avLst/>
              <a:gdLst>
                <a:gd name="T0" fmla="*/ 9 w 9"/>
                <a:gd name="T1" fmla="*/ 2 h 3"/>
                <a:gd name="T2" fmla="*/ 1 w 9"/>
                <a:gd name="T3" fmla="*/ 3 h 3"/>
                <a:gd name="T4" fmla="*/ 0 w 9"/>
                <a:gd name="T5" fmla="*/ 1 h 3"/>
                <a:gd name="T6" fmla="*/ 9 w 9"/>
                <a:gd name="T7" fmla="*/ 0 h 3"/>
                <a:gd name="T8" fmla="*/ 9 w 9"/>
                <a:gd name="T9" fmla="*/ 2 h 3"/>
              </a:gdLst>
              <a:ahLst/>
              <a:cxnLst>
                <a:cxn ang="0">
                  <a:pos x="T0" y="T1"/>
                </a:cxn>
                <a:cxn ang="0">
                  <a:pos x="T2" y="T3"/>
                </a:cxn>
                <a:cxn ang="0">
                  <a:pos x="T4" y="T5"/>
                </a:cxn>
                <a:cxn ang="0">
                  <a:pos x="T6" y="T7"/>
                </a:cxn>
                <a:cxn ang="0">
                  <a:pos x="T8" y="T9"/>
                </a:cxn>
              </a:cxnLst>
              <a:rect l="0" t="0" r="r" b="b"/>
              <a:pathLst>
                <a:path w="9" h="3">
                  <a:moveTo>
                    <a:pt x="9" y="2"/>
                  </a:moveTo>
                  <a:lnTo>
                    <a:pt x="1" y="3"/>
                  </a:lnTo>
                  <a:lnTo>
                    <a:pt x="0" y="1"/>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5" name="Freeform 56">
              <a:extLst>
                <a:ext uri="{FF2B5EF4-FFF2-40B4-BE49-F238E27FC236}">
                  <a16:creationId xmlns:a16="http://schemas.microsoft.com/office/drawing/2014/main" id="{E3F91EC7-4B34-4D2A-84D9-C853814007B1}"/>
                </a:ext>
              </a:extLst>
            </p:cNvPr>
            <p:cNvSpPr>
              <a:spLocks/>
            </p:cNvSpPr>
            <p:nvPr/>
          </p:nvSpPr>
          <p:spPr bwMode="auto">
            <a:xfrm>
              <a:off x="2371" y="2635"/>
              <a:ext cx="9" cy="2"/>
            </a:xfrm>
            <a:custGeom>
              <a:avLst/>
              <a:gdLst>
                <a:gd name="T0" fmla="*/ 9 w 9"/>
                <a:gd name="T1" fmla="*/ 2 h 2"/>
                <a:gd name="T2" fmla="*/ 1 w 9"/>
                <a:gd name="T3" fmla="*/ 2 h 2"/>
                <a:gd name="T4" fmla="*/ 0 w 9"/>
                <a:gd name="T5" fmla="*/ 0 h 2"/>
                <a:gd name="T6" fmla="*/ 9 w 9"/>
                <a:gd name="T7" fmla="*/ 0 h 2"/>
                <a:gd name="T8" fmla="*/ 9 w 9"/>
                <a:gd name="T9" fmla="*/ 2 h 2"/>
              </a:gdLst>
              <a:ahLst/>
              <a:cxnLst>
                <a:cxn ang="0">
                  <a:pos x="T0" y="T1"/>
                </a:cxn>
                <a:cxn ang="0">
                  <a:pos x="T2" y="T3"/>
                </a:cxn>
                <a:cxn ang="0">
                  <a:pos x="T4" y="T5"/>
                </a:cxn>
                <a:cxn ang="0">
                  <a:pos x="T6" y="T7"/>
                </a:cxn>
                <a:cxn ang="0">
                  <a:pos x="T8" y="T9"/>
                </a:cxn>
              </a:cxnLst>
              <a:rect l="0" t="0" r="r" b="b"/>
              <a:pathLst>
                <a:path w="9" h="2">
                  <a:moveTo>
                    <a:pt x="9" y="2"/>
                  </a:moveTo>
                  <a:lnTo>
                    <a:pt x="1" y="2"/>
                  </a:lnTo>
                  <a:lnTo>
                    <a:pt x="0" y="0"/>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6" name="Freeform 57">
              <a:extLst>
                <a:ext uri="{FF2B5EF4-FFF2-40B4-BE49-F238E27FC236}">
                  <a16:creationId xmlns:a16="http://schemas.microsoft.com/office/drawing/2014/main" id="{C7146CDD-A974-4376-8F63-3FEAFFF2586C}"/>
                </a:ext>
              </a:extLst>
            </p:cNvPr>
            <p:cNvSpPr>
              <a:spLocks/>
            </p:cNvSpPr>
            <p:nvPr/>
          </p:nvSpPr>
          <p:spPr bwMode="auto">
            <a:xfrm>
              <a:off x="2356" y="2636"/>
              <a:ext cx="9" cy="3"/>
            </a:xfrm>
            <a:custGeom>
              <a:avLst/>
              <a:gdLst>
                <a:gd name="T0" fmla="*/ 9 w 9"/>
                <a:gd name="T1" fmla="*/ 2 h 3"/>
                <a:gd name="T2" fmla="*/ 6 w 9"/>
                <a:gd name="T3" fmla="*/ 2 h 3"/>
                <a:gd name="T4" fmla="*/ 1 w 9"/>
                <a:gd name="T5" fmla="*/ 3 h 3"/>
                <a:gd name="T6" fmla="*/ 0 w 9"/>
                <a:gd name="T7" fmla="*/ 0 h 3"/>
                <a:gd name="T8" fmla="*/ 6 w 9"/>
                <a:gd name="T9" fmla="*/ 0 h 3"/>
                <a:gd name="T10" fmla="*/ 9 w 9"/>
                <a:gd name="T11" fmla="*/ 0 h 3"/>
                <a:gd name="T12" fmla="*/ 9 w 9"/>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2"/>
                  </a:moveTo>
                  <a:lnTo>
                    <a:pt x="6" y="2"/>
                  </a:lnTo>
                  <a:lnTo>
                    <a:pt x="1" y="3"/>
                  </a:lnTo>
                  <a:lnTo>
                    <a:pt x="0" y="0"/>
                  </a:lnTo>
                  <a:lnTo>
                    <a:pt x="6" y="0"/>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7" name="Freeform 58">
              <a:extLst>
                <a:ext uri="{FF2B5EF4-FFF2-40B4-BE49-F238E27FC236}">
                  <a16:creationId xmlns:a16="http://schemas.microsoft.com/office/drawing/2014/main" id="{48931C13-57BB-44B0-BF14-4042B686FE9B}"/>
                </a:ext>
              </a:extLst>
            </p:cNvPr>
            <p:cNvSpPr>
              <a:spLocks/>
            </p:cNvSpPr>
            <p:nvPr/>
          </p:nvSpPr>
          <p:spPr bwMode="auto">
            <a:xfrm>
              <a:off x="2341" y="2637"/>
              <a:ext cx="9" cy="2"/>
            </a:xfrm>
            <a:custGeom>
              <a:avLst/>
              <a:gdLst>
                <a:gd name="T0" fmla="*/ 9 w 9"/>
                <a:gd name="T1" fmla="*/ 2 h 2"/>
                <a:gd name="T2" fmla="*/ 3 w 9"/>
                <a:gd name="T3" fmla="*/ 2 h 2"/>
                <a:gd name="T4" fmla="*/ 0 w 9"/>
                <a:gd name="T5" fmla="*/ 2 h 2"/>
                <a:gd name="T6" fmla="*/ 0 w 9"/>
                <a:gd name="T7" fmla="*/ 0 h 2"/>
                <a:gd name="T8" fmla="*/ 3 w 9"/>
                <a:gd name="T9" fmla="*/ 0 h 2"/>
                <a:gd name="T10" fmla="*/ 9 w 9"/>
                <a:gd name="T11" fmla="*/ 0 h 2"/>
                <a:gd name="T12" fmla="*/ 9 w 9"/>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9" y="2"/>
                  </a:moveTo>
                  <a:lnTo>
                    <a:pt x="3" y="2"/>
                  </a:lnTo>
                  <a:lnTo>
                    <a:pt x="0" y="2"/>
                  </a:lnTo>
                  <a:lnTo>
                    <a:pt x="0" y="0"/>
                  </a:lnTo>
                  <a:lnTo>
                    <a:pt x="3" y="0"/>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8" name="Freeform 59">
              <a:extLst>
                <a:ext uri="{FF2B5EF4-FFF2-40B4-BE49-F238E27FC236}">
                  <a16:creationId xmlns:a16="http://schemas.microsoft.com/office/drawing/2014/main" id="{36770B90-7985-41DF-A440-B02245CD8752}"/>
                </a:ext>
              </a:extLst>
            </p:cNvPr>
            <p:cNvSpPr>
              <a:spLocks/>
            </p:cNvSpPr>
            <p:nvPr/>
          </p:nvSpPr>
          <p:spPr bwMode="auto">
            <a:xfrm>
              <a:off x="2326" y="2637"/>
              <a:ext cx="9" cy="3"/>
            </a:xfrm>
            <a:custGeom>
              <a:avLst/>
              <a:gdLst>
                <a:gd name="T0" fmla="*/ 9 w 9"/>
                <a:gd name="T1" fmla="*/ 3 h 3"/>
                <a:gd name="T2" fmla="*/ 0 w 9"/>
                <a:gd name="T3" fmla="*/ 3 h 3"/>
                <a:gd name="T4" fmla="*/ 0 w 9"/>
                <a:gd name="T5" fmla="*/ 1 h 3"/>
                <a:gd name="T6" fmla="*/ 9 w 9"/>
                <a:gd name="T7" fmla="*/ 0 h 3"/>
                <a:gd name="T8" fmla="*/ 9 w 9"/>
                <a:gd name="T9" fmla="*/ 3 h 3"/>
              </a:gdLst>
              <a:ahLst/>
              <a:cxnLst>
                <a:cxn ang="0">
                  <a:pos x="T0" y="T1"/>
                </a:cxn>
                <a:cxn ang="0">
                  <a:pos x="T2" y="T3"/>
                </a:cxn>
                <a:cxn ang="0">
                  <a:pos x="T4" y="T5"/>
                </a:cxn>
                <a:cxn ang="0">
                  <a:pos x="T6" y="T7"/>
                </a:cxn>
                <a:cxn ang="0">
                  <a:pos x="T8" y="T9"/>
                </a:cxn>
              </a:cxnLst>
              <a:rect l="0" t="0" r="r" b="b"/>
              <a:pathLst>
                <a:path w="9" h="3">
                  <a:moveTo>
                    <a:pt x="9" y="3"/>
                  </a:moveTo>
                  <a:lnTo>
                    <a:pt x="0" y="3"/>
                  </a:lnTo>
                  <a:lnTo>
                    <a:pt x="0" y="1"/>
                  </a:lnTo>
                  <a:lnTo>
                    <a:pt x="9" y="0"/>
                  </a:lnTo>
                  <a:lnTo>
                    <a:pt x="9"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9" name="Rectangle 60">
              <a:extLst>
                <a:ext uri="{FF2B5EF4-FFF2-40B4-BE49-F238E27FC236}">
                  <a16:creationId xmlns:a16="http://schemas.microsoft.com/office/drawing/2014/main" id="{FC2C2AFF-21C2-4258-B2FE-2E978D32283B}"/>
                </a:ext>
              </a:extLst>
            </p:cNvPr>
            <p:cNvSpPr>
              <a:spLocks noChangeArrowheads="1"/>
            </p:cNvSpPr>
            <p:nvPr/>
          </p:nvSpPr>
          <p:spPr bwMode="auto">
            <a:xfrm>
              <a:off x="2311" y="2638"/>
              <a:ext cx="9"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0" name="Freeform 61">
              <a:extLst>
                <a:ext uri="{FF2B5EF4-FFF2-40B4-BE49-F238E27FC236}">
                  <a16:creationId xmlns:a16="http://schemas.microsoft.com/office/drawing/2014/main" id="{E30654AF-560F-4289-8A70-46CD2568873C}"/>
                </a:ext>
              </a:extLst>
            </p:cNvPr>
            <p:cNvSpPr>
              <a:spLocks/>
            </p:cNvSpPr>
            <p:nvPr/>
          </p:nvSpPr>
          <p:spPr bwMode="auto">
            <a:xfrm>
              <a:off x="2296" y="2638"/>
              <a:ext cx="8" cy="2"/>
            </a:xfrm>
            <a:custGeom>
              <a:avLst/>
              <a:gdLst>
                <a:gd name="T0" fmla="*/ 8 w 8"/>
                <a:gd name="T1" fmla="*/ 2 h 2"/>
                <a:gd name="T2" fmla="*/ 8 w 8"/>
                <a:gd name="T3" fmla="*/ 2 h 2"/>
                <a:gd name="T4" fmla="*/ 0 w 8"/>
                <a:gd name="T5" fmla="*/ 2 h 2"/>
                <a:gd name="T6" fmla="*/ 0 w 8"/>
                <a:gd name="T7" fmla="*/ 0 h 2"/>
                <a:gd name="T8" fmla="*/ 8 w 8"/>
                <a:gd name="T9" fmla="*/ 0 h 2"/>
                <a:gd name="T10" fmla="*/ 8 w 8"/>
                <a:gd name="T11" fmla="*/ 0 h 2"/>
                <a:gd name="T12" fmla="*/ 8 w 8"/>
                <a:gd name="T13" fmla="*/ 0 h 2"/>
                <a:gd name="T14" fmla="*/ 8 w 8"/>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
                  <a:moveTo>
                    <a:pt x="8" y="2"/>
                  </a:moveTo>
                  <a:lnTo>
                    <a:pt x="8" y="2"/>
                  </a:lnTo>
                  <a:lnTo>
                    <a:pt x="0" y="2"/>
                  </a:lnTo>
                  <a:lnTo>
                    <a:pt x="0" y="0"/>
                  </a:lnTo>
                  <a:lnTo>
                    <a:pt x="8" y="0"/>
                  </a:lnTo>
                  <a:lnTo>
                    <a:pt x="8" y="0"/>
                  </a:lnTo>
                  <a:lnTo>
                    <a:pt x="8" y="0"/>
                  </a:lnTo>
                  <a:lnTo>
                    <a:pt x="8" y="2"/>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1" name="Rectangle 62">
              <a:extLst>
                <a:ext uri="{FF2B5EF4-FFF2-40B4-BE49-F238E27FC236}">
                  <a16:creationId xmlns:a16="http://schemas.microsoft.com/office/drawing/2014/main" id="{F8B7B4C3-3C4F-4618-AFCA-B31EFE9AD10C}"/>
                </a:ext>
              </a:extLst>
            </p:cNvPr>
            <p:cNvSpPr>
              <a:spLocks noChangeArrowheads="1"/>
            </p:cNvSpPr>
            <p:nvPr/>
          </p:nvSpPr>
          <p:spPr bwMode="auto">
            <a:xfrm>
              <a:off x="2281" y="2638"/>
              <a:ext cx="8"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2" name="Freeform 63">
              <a:extLst>
                <a:ext uri="{FF2B5EF4-FFF2-40B4-BE49-F238E27FC236}">
                  <a16:creationId xmlns:a16="http://schemas.microsoft.com/office/drawing/2014/main" id="{EFE650DB-D1FE-47DD-9133-E0AC638B130C}"/>
                </a:ext>
              </a:extLst>
            </p:cNvPr>
            <p:cNvSpPr>
              <a:spLocks/>
            </p:cNvSpPr>
            <p:nvPr/>
          </p:nvSpPr>
          <p:spPr bwMode="auto">
            <a:xfrm>
              <a:off x="2266" y="2637"/>
              <a:ext cx="8" cy="3"/>
            </a:xfrm>
            <a:custGeom>
              <a:avLst/>
              <a:gdLst>
                <a:gd name="T0" fmla="*/ 8 w 8"/>
                <a:gd name="T1" fmla="*/ 3 h 3"/>
                <a:gd name="T2" fmla="*/ 0 w 8"/>
                <a:gd name="T3" fmla="*/ 2 h 3"/>
                <a:gd name="T4" fmla="*/ 0 w 8"/>
                <a:gd name="T5" fmla="*/ 0 h 3"/>
                <a:gd name="T6" fmla="*/ 8 w 8"/>
                <a:gd name="T7" fmla="*/ 0 h 3"/>
                <a:gd name="T8" fmla="*/ 8 w 8"/>
                <a:gd name="T9" fmla="*/ 3 h 3"/>
              </a:gdLst>
              <a:ahLst/>
              <a:cxnLst>
                <a:cxn ang="0">
                  <a:pos x="T0" y="T1"/>
                </a:cxn>
                <a:cxn ang="0">
                  <a:pos x="T2" y="T3"/>
                </a:cxn>
                <a:cxn ang="0">
                  <a:pos x="T4" y="T5"/>
                </a:cxn>
                <a:cxn ang="0">
                  <a:pos x="T6" y="T7"/>
                </a:cxn>
                <a:cxn ang="0">
                  <a:pos x="T8" y="T9"/>
                </a:cxn>
              </a:cxnLst>
              <a:rect l="0" t="0" r="r" b="b"/>
              <a:pathLst>
                <a:path w="8" h="3">
                  <a:moveTo>
                    <a:pt x="8" y="3"/>
                  </a:moveTo>
                  <a:lnTo>
                    <a:pt x="0" y="2"/>
                  </a:lnTo>
                  <a:lnTo>
                    <a:pt x="0" y="0"/>
                  </a:lnTo>
                  <a:lnTo>
                    <a:pt x="8" y="0"/>
                  </a:lnTo>
                  <a:lnTo>
                    <a:pt x="8"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3" name="Freeform 64">
              <a:extLst>
                <a:ext uri="{FF2B5EF4-FFF2-40B4-BE49-F238E27FC236}">
                  <a16:creationId xmlns:a16="http://schemas.microsoft.com/office/drawing/2014/main" id="{829F4F94-885C-4452-9B81-621675F2B829}"/>
                </a:ext>
              </a:extLst>
            </p:cNvPr>
            <p:cNvSpPr>
              <a:spLocks/>
            </p:cNvSpPr>
            <p:nvPr/>
          </p:nvSpPr>
          <p:spPr bwMode="auto">
            <a:xfrm>
              <a:off x="2250" y="2636"/>
              <a:ext cx="9" cy="3"/>
            </a:xfrm>
            <a:custGeom>
              <a:avLst/>
              <a:gdLst>
                <a:gd name="T0" fmla="*/ 9 w 9"/>
                <a:gd name="T1" fmla="*/ 3 h 3"/>
                <a:gd name="T2" fmla="*/ 0 w 9"/>
                <a:gd name="T3" fmla="*/ 3 h 3"/>
                <a:gd name="T4" fmla="*/ 1 w 9"/>
                <a:gd name="T5" fmla="*/ 0 h 3"/>
                <a:gd name="T6" fmla="*/ 9 w 9"/>
                <a:gd name="T7" fmla="*/ 1 h 3"/>
                <a:gd name="T8" fmla="*/ 9 w 9"/>
                <a:gd name="T9" fmla="*/ 3 h 3"/>
              </a:gdLst>
              <a:ahLst/>
              <a:cxnLst>
                <a:cxn ang="0">
                  <a:pos x="T0" y="T1"/>
                </a:cxn>
                <a:cxn ang="0">
                  <a:pos x="T2" y="T3"/>
                </a:cxn>
                <a:cxn ang="0">
                  <a:pos x="T4" y="T5"/>
                </a:cxn>
                <a:cxn ang="0">
                  <a:pos x="T6" y="T7"/>
                </a:cxn>
                <a:cxn ang="0">
                  <a:pos x="T8" y="T9"/>
                </a:cxn>
              </a:cxnLst>
              <a:rect l="0" t="0" r="r" b="b"/>
              <a:pathLst>
                <a:path w="9" h="3">
                  <a:moveTo>
                    <a:pt x="9" y="3"/>
                  </a:moveTo>
                  <a:lnTo>
                    <a:pt x="0" y="3"/>
                  </a:lnTo>
                  <a:lnTo>
                    <a:pt x="1" y="0"/>
                  </a:lnTo>
                  <a:lnTo>
                    <a:pt x="9" y="1"/>
                  </a:lnTo>
                  <a:lnTo>
                    <a:pt x="9"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4" name="Freeform 65">
              <a:extLst>
                <a:ext uri="{FF2B5EF4-FFF2-40B4-BE49-F238E27FC236}">
                  <a16:creationId xmlns:a16="http://schemas.microsoft.com/office/drawing/2014/main" id="{A56E728B-4011-4401-A96B-32A7BD5ADFE4}"/>
                </a:ext>
              </a:extLst>
            </p:cNvPr>
            <p:cNvSpPr>
              <a:spLocks/>
            </p:cNvSpPr>
            <p:nvPr/>
          </p:nvSpPr>
          <p:spPr bwMode="auto">
            <a:xfrm>
              <a:off x="2235" y="2635"/>
              <a:ext cx="9" cy="3"/>
            </a:xfrm>
            <a:custGeom>
              <a:avLst/>
              <a:gdLst>
                <a:gd name="T0" fmla="*/ 9 w 9"/>
                <a:gd name="T1" fmla="*/ 3 h 3"/>
                <a:gd name="T2" fmla="*/ 0 w 9"/>
                <a:gd name="T3" fmla="*/ 2 h 3"/>
                <a:gd name="T4" fmla="*/ 1 w 9"/>
                <a:gd name="T5" fmla="*/ 0 h 3"/>
                <a:gd name="T6" fmla="*/ 9 w 9"/>
                <a:gd name="T7" fmla="*/ 1 h 3"/>
                <a:gd name="T8" fmla="*/ 9 w 9"/>
                <a:gd name="T9" fmla="*/ 3 h 3"/>
              </a:gdLst>
              <a:ahLst/>
              <a:cxnLst>
                <a:cxn ang="0">
                  <a:pos x="T0" y="T1"/>
                </a:cxn>
                <a:cxn ang="0">
                  <a:pos x="T2" y="T3"/>
                </a:cxn>
                <a:cxn ang="0">
                  <a:pos x="T4" y="T5"/>
                </a:cxn>
                <a:cxn ang="0">
                  <a:pos x="T6" y="T7"/>
                </a:cxn>
                <a:cxn ang="0">
                  <a:pos x="T8" y="T9"/>
                </a:cxn>
              </a:cxnLst>
              <a:rect l="0" t="0" r="r" b="b"/>
              <a:pathLst>
                <a:path w="9" h="3">
                  <a:moveTo>
                    <a:pt x="9" y="3"/>
                  </a:moveTo>
                  <a:lnTo>
                    <a:pt x="0" y="2"/>
                  </a:lnTo>
                  <a:lnTo>
                    <a:pt x="1" y="0"/>
                  </a:lnTo>
                  <a:lnTo>
                    <a:pt x="9" y="1"/>
                  </a:lnTo>
                  <a:lnTo>
                    <a:pt x="9"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5" name="Freeform 66">
              <a:extLst>
                <a:ext uri="{FF2B5EF4-FFF2-40B4-BE49-F238E27FC236}">
                  <a16:creationId xmlns:a16="http://schemas.microsoft.com/office/drawing/2014/main" id="{87A16448-3360-4CFC-A45B-20174388C64E}"/>
                </a:ext>
              </a:extLst>
            </p:cNvPr>
            <p:cNvSpPr>
              <a:spLocks/>
            </p:cNvSpPr>
            <p:nvPr/>
          </p:nvSpPr>
          <p:spPr bwMode="auto">
            <a:xfrm>
              <a:off x="2220" y="2634"/>
              <a:ext cx="9" cy="3"/>
            </a:xfrm>
            <a:custGeom>
              <a:avLst/>
              <a:gdLst>
                <a:gd name="T0" fmla="*/ 9 w 9"/>
                <a:gd name="T1" fmla="*/ 3 h 3"/>
                <a:gd name="T2" fmla="*/ 7 w 9"/>
                <a:gd name="T3" fmla="*/ 3 h 3"/>
                <a:gd name="T4" fmla="*/ 0 w 9"/>
                <a:gd name="T5" fmla="*/ 2 h 3"/>
                <a:gd name="T6" fmla="*/ 0 w 9"/>
                <a:gd name="T7" fmla="*/ 0 h 3"/>
                <a:gd name="T8" fmla="*/ 7 w 9"/>
                <a:gd name="T9" fmla="*/ 1 h 3"/>
                <a:gd name="T10" fmla="*/ 7 w 9"/>
                <a:gd name="T11" fmla="*/ 0 h 3"/>
                <a:gd name="T12" fmla="*/ 9 w 9"/>
                <a:gd name="T13" fmla="*/ 1 h 3"/>
                <a:gd name="T14" fmla="*/ 9 w 9"/>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3"/>
                  </a:moveTo>
                  <a:lnTo>
                    <a:pt x="7" y="3"/>
                  </a:lnTo>
                  <a:lnTo>
                    <a:pt x="0" y="2"/>
                  </a:lnTo>
                  <a:lnTo>
                    <a:pt x="0" y="0"/>
                  </a:lnTo>
                  <a:lnTo>
                    <a:pt x="7" y="1"/>
                  </a:lnTo>
                  <a:lnTo>
                    <a:pt x="7" y="0"/>
                  </a:lnTo>
                  <a:lnTo>
                    <a:pt x="9" y="1"/>
                  </a:lnTo>
                  <a:lnTo>
                    <a:pt x="9" y="3"/>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6" name="Freeform 67">
              <a:extLst>
                <a:ext uri="{FF2B5EF4-FFF2-40B4-BE49-F238E27FC236}">
                  <a16:creationId xmlns:a16="http://schemas.microsoft.com/office/drawing/2014/main" id="{5C8382F6-E87F-4D77-A275-42EBE63541AC}"/>
                </a:ext>
              </a:extLst>
            </p:cNvPr>
            <p:cNvSpPr>
              <a:spLocks/>
            </p:cNvSpPr>
            <p:nvPr/>
          </p:nvSpPr>
          <p:spPr bwMode="auto">
            <a:xfrm>
              <a:off x="2205" y="2632"/>
              <a:ext cx="9" cy="3"/>
            </a:xfrm>
            <a:custGeom>
              <a:avLst/>
              <a:gdLst>
                <a:gd name="T0" fmla="*/ 9 w 9"/>
                <a:gd name="T1" fmla="*/ 3 h 3"/>
                <a:gd name="T2" fmla="*/ 5 w 9"/>
                <a:gd name="T3" fmla="*/ 3 h 3"/>
                <a:gd name="T4" fmla="*/ 0 w 9"/>
                <a:gd name="T5" fmla="*/ 2 h 3"/>
                <a:gd name="T6" fmla="*/ 1 w 9"/>
                <a:gd name="T7" fmla="*/ 0 h 3"/>
                <a:gd name="T8" fmla="*/ 5 w 9"/>
                <a:gd name="T9" fmla="*/ 1 h 3"/>
                <a:gd name="T10" fmla="*/ 5 w 9"/>
                <a:gd name="T11" fmla="*/ 1 h 3"/>
                <a:gd name="T12" fmla="*/ 9 w 9"/>
                <a:gd name="T13" fmla="*/ 1 h 3"/>
                <a:gd name="T14" fmla="*/ 9 w 9"/>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3"/>
                  </a:moveTo>
                  <a:lnTo>
                    <a:pt x="5" y="3"/>
                  </a:lnTo>
                  <a:lnTo>
                    <a:pt x="0" y="2"/>
                  </a:lnTo>
                  <a:lnTo>
                    <a:pt x="1" y="0"/>
                  </a:lnTo>
                  <a:lnTo>
                    <a:pt x="5" y="1"/>
                  </a:lnTo>
                  <a:lnTo>
                    <a:pt x="5" y="1"/>
                  </a:lnTo>
                  <a:lnTo>
                    <a:pt x="9" y="1"/>
                  </a:lnTo>
                  <a:lnTo>
                    <a:pt x="9" y="3"/>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7" name="Freeform 68">
              <a:extLst>
                <a:ext uri="{FF2B5EF4-FFF2-40B4-BE49-F238E27FC236}">
                  <a16:creationId xmlns:a16="http://schemas.microsoft.com/office/drawing/2014/main" id="{2F4F192C-9457-4B3C-AC32-A206352E89C1}"/>
                </a:ext>
              </a:extLst>
            </p:cNvPr>
            <p:cNvSpPr>
              <a:spLocks/>
            </p:cNvSpPr>
            <p:nvPr/>
          </p:nvSpPr>
          <p:spPr bwMode="auto">
            <a:xfrm>
              <a:off x="2190" y="2629"/>
              <a:ext cx="9" cy="4"/>
            </a:xfrm>
            <a:custGeom>
              <a:avLst/>
              <a:gdLst>
                <a:gd name="T0" fmla="*/ 9 w 9"/>
                <a:gd name="T1" fmla="*/ 4 h 4"/>
                <a:gd name="T2" fmla="*/ 4 w 9"/>
                <a:gd name="T3" fmla="*/ 3 h 4"/>
                <a:gd name="T4" fmla="*/ 0 w 9"/>
                <a:gd name="T5" fmla="*/ 2 h 4"/>
                <a:gd name="T6" fmla="*/ 1 w 9"/>
                <a:gd name="T7" fmla="*/ 0 h 4"/>
                <a:gd name="T8" fmla="*/ 4 w 9"/>
                <a:gd name="T9" fmla="*/ 1 h 4"/>
                <a:gd name="T10" fmla="*/ 9 w 9"/>
                <a:gd name="T11" fmla="*/ 2 h 4"/>
                <a:gd name="T12" fmla="*/ 9 w 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9" y="4"/>
                  </a:moveTo>
                  <a:lnTo>
                    <a:pt x="4" y="3"/>
                  </a:lnTo>
                  <a:lnTo>
                    <a:pt x="0" y="2"/>
                  </a:lnTo>
                  <a:lnTo>
                    <a:pt x="1" y="0"/>
                  </a:lnTo>
                  <a:lnTo>
                    <a:pt x="4" y="1"/>
                  </a:lnTo>
                  <a:lnTo>
                    <a:pt x="9" y="2"/>
                  </a:lnTo>
                  <a:lnTo>
                    <a:pt x="9" y="4"/>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8" name="Freeform 69">
              <a:extLst>
                <a:ext uri="{FF2B5EF4-FFF2-40B4-BE49-F238E27FC236}">
                  <a16:creationId xmlns:a16="http://schemas.microsoft.com/office/drawing/2014/main" id="{1CBA8218-18BD-4FAC-8726-2C0D5A60806E}"/>
                </a:ext>
              </a:extLst>
            </p:cNvPr>
            <p:cNvSpPr>
              <a:spLocks/>
            </p:cNvSpPr>
            <p:nvPr/>
          </p:nvSpPr>
          <p:spPr bwMode="auto">
            <a:xfrm>
              <a:off x="2175" y="2626"/>
              <a:ext cx="9" cy="4"/>
            </a:xfrm>
            <a:custGeom>
              <a:avLst/>
              <a:gdLst>
                <a:gd name="T0" fmla="*/ 9 w 9"/>
                <a:gd name="T1" fmla="*/ 4 h 4"/>
                <a:gd name="T2" fmla="*/ 4 w 9"/>
                <a:gd name="T3" fmla="*/ 3 h 4"/>
                <a:gd name="T4" fmla="*/ 0 w 9"/>
                <a:gd name="T5" fmla="*/ 3 h 4"/>
                <a:gd name="T6" fmla="*/ 1 w 9"/>
                <a:gd name="T7" fmla="*/ 0 h 4"/>
                <a:gd name="T8" fmla="*/ 4 w 9"/>
                <a:gd name="T9" fmla="*/ 1 h 4"/>
                <a:gd name="T10" fmla="*/ 9 w 9"/>
                <a:gd name="T11" fmla="*/ 2 h 4"/>
                <a:gd name="T12" fmla="*/ 9 w 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9" y="4"/>
                  </a:moveTo>
                  <a:lnTo>
                    <a:pt x="4" y="3"/>
                  </a:lnTo>
                  <a:lnTo>
                    <a:pt x="0" y="3"/>
                  </a:lnTo>
                  <a:lnTo>
                    <a:pt x="1" y="0"/>
                  </a:lnTo>
                  <a:lnTo>
                    <a:pt x="4" y="1"/>
                  </a:lnTo>
                  <a:lnTo>
                    <a:pt x="9" y="2"/>
                  </a:lnTo>
                  <a:lnTo>
                    <a:pt x="9" y="4"/>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9" name="Freeform 70">
              <a:extLst>
                <a:ext uri="{FF2B5EF4-FFF2-40B4-BE49-F238E27FC236}">
                  <a16:creationId xmlns:a16="http://schemas.microsoft.com/office/drawing/2014/main" id="{FB474436-89AD-4F43-87CA-B06FEAD203A4}"/>
                </a:ext>
              </a:extLst>
            </p:cNvPr>
            <p:cNvSpPr>
              <a:spLocks/>
            </p:cNvSpPr>
            <p:nvPr/>
          </p:nvSpPr>
          <p:spPr bwMode="auto">
            <a:xfrm>
              <a:off x="2160" y="2623"/>
              <a:ext cx="9" cy="4"/>
            </a:xfrm>
            <a:custGeom>
              <a:avLst/>
              <a:gdLst>
                <a:gd name="T0" fmla="*/ 9 w 9"/>
                <a:gd name="T1" fmla="*/ 4 h 4"/>
                <a:gd name="T2" fmla="*/ 5 w 9"/>
                <a:gd name="T3" fmla="*/ 3 h 4"/>
                <a:gd name="T4" fmla="*/ 0 w 9"/>
                <a:gd name="T5" fmla="*/ 2 h 4"/>
                <a:gd name="T6" fmla="*/ 1 w 9"/>
                <a:gd name="T7" fmla="*/ 0 h 4"/>
                <a:gd name="T8" fmla="*/ 5 w 9"/>
                <a:gd name="T9" fmla="*/ 1 h 4"/>
                <a:gd name="T10" fmla="*/ 5 w 9"/>
                <a:gd name="T11" fmla="*/ 1 h 4"/>
                <a:gd name="T12" fmla="*/ 9 w 9"/>
                <a:gd name="T13" fmla="*/ 2 h 4"/>
                <a:gd name="T14" fmla="*/ 9 w 9"/>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9" y="4"/>
                  </a:moveTo>
                  <a:lnTo>
                    <a:pt x="5" y="3"/>
                  </a:lnTo>
                  <a:lnTo>
                    <a:pt x="0" y="2"/>
                  </a:lnTo>
                  <a:lnTo>
                    <a:pt x="1" y="0"/>
                  </a:lnTo>
                  <a:lnTo>
                    <a:pt x="5" y="1"/>
                  </a:lnTo>
                  <a:lnTo>
                    <a:pt x="5" y="1"/>
                  </a:lnTo>
                  <a:lnTo>
                    <a:pt x="9" y="2"/>
                  </a:lnTo>
                  <a:lnTo>
                    <a:pt x="9" y="4"/>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0" name="Freeform 71">
              <a:extLst>
                <a:ext uri="{FF2B5EF4-FFF2-40B4-BE49-F238E27FC236}">
                  <a16:creationId xmlns:a16="http://schemas.microsoft.com/office/drawing/2014/main" id="{BB06F6D1-0BEC-471F-B0C7-8756CAE69A1C}"/>
                </a:ext>
              </a:extLst>
            </p:cNvPr>
            <p:cNvSpPr>
              <a:spLocks/>
            </p:cNvSpPr>
            <p:nvPr/>
          </p:nvSpPr>
          <p:spPr bwMode="auto">
            <a:xfrm>
              <a:off x="2146" y="2619"/>
              <a:ext cx="9" cy="4"/>
            </a:xfrm>
            <a:custGeom>
              <a:avLst/>
              <a:gdLst>
                <a:gd name="T0" fmla="*/ 8 w 9"/>
                <a:gd name="T1" fmla="*/ 4 h 4"/>
                <a:gd name="T2" fmla="*/ 6 w 9"/>
                <a:gd name="T3" fmla="*/ 4 h 4"/>
                <a:gd name="T4" fmla="*/ 0 w 9"/>
                <a:gd name="T5" fmla="*/ 2 h 4"/>
                <a:gd name="T6" fmla="*/ 1 w 9"/>
                <a:gd name="T7" fmla="*/ 0 h 4"/>
                <a:gd name="T8" fmla="*/ 6 w 9"/>
                <a:gd name="T9" fmla="*/ 2 h 4"/>
                <a:gd name="T10" fmla="*/ 9 w 9"/>
                <a:gd name="T11" fmla="*/ 2 h 4"/>
                <a:gd name="T12" fmla="*/ 8 w 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8" y="4"/>
                  </a:moveTo>
                  <a:lnTo>
                    <a:pt x="6" y="4"/>
                  </a:lnTo>
                  <a:lnTo>
                    <a:pt x="0" y="2"/>
                  </a:lnTo>
                  <a:lnTo>
                    <a:pt x="1" y="0"/>
                  </a:lnTo>
                  <a:lnTo>
                    <a:pt x="6" y="2"/>
                  </a:lnTo>
                  <a:lnTo>
                    <a:pt x="9" y="2"/>
                  </a:lnTo>
                  <a:lnTo>
                    <a:pt x="8" y="4"/>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1" name="Freeform 72">
              <a:extLst>
                <a:ext uri="{FF2B5EF4-FFF2-40B4-BE49-F238E27FC236}">
                  <a16:creationId xmlns:a16="http://schemas.microsoft.com/office/drawing/2014/main" id="{F4E672A1-77D2-4393-BFDA-02C01F8C8F3F}"/>
                </a:ext>
              </a:extLst>
            </p:cNvPr>
            <p:cNvSpPr>
              <a:spLocks/>
            </p:cNvSpPr>
            <p:nvPr/>
          </p:nvSpPr>
          <p:spPr bwMode="auto">
            <a:xfrm>
              <a:off x="2132" y="2613"/>
              <a:ext cx="9" cy="6"/>
            </a:xfrm>
            <a:custGeom>
              <a:avLst/>
              <a:gdLst>
                <a:gd name="T0" fmla="*/ 8 w 9"/>
                <a:gd name="T1" fmla="*/ 6 h 6"/>
                <a:gd name="T2" fmla="*/ 0 w 9"/>
                <a:gd name="T3" fmla="*/ 2 h 6"/>
                <a:gd name="T4" fmla="*/ 0 w 9"/>
                <a:gd name="T5" fmla="*/ 0 h 6"/>
                <a:gd name="T6" fmla="*/ 9 w 9"/>
                <a:gd name="T7" fmla="*/ 4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lnTo>
                    <a:pt x="0" y="2"/>
                  </a:lnTo>
                  <a:lnTo>
                    <a:pt x="0" y="0"/>
                  </a:lnTo>
                  <a:lnTo>
                    <a:pt x="9" y="4"/>
                  </a:lnTo>
                  <a:lnTo>
                    <a:pt x="8" y="6"/>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2" name="Freeform 73">
              <a:extLst>
                <a:ext uri="{FF2B5EF4-FFF2-40B4-BE49-F238E27FC236}">
                  <a16:creationId xmlns:a16="http://schemas.microsoft.com/office/drawing/2014/main" id="{E9C4109E-850C-4024-A914-3A2096B9E6DA}"/>
                </a:ext>
              </a:extLst>
            </p:cNvPr>
            <p:cNvSpPr>
              <a:spLocks/>
            </p:cNvSpPr>
            <p:nvPr/>
          </p:nvSpPr>
          <p:spPr bwMode="auto">
            <a:xfrm>
              <a:off x="2118" y="2606"/>
              <a:ext cx="9" cy="7"/>
            </a:xfrm>
            <a:custGeom>
              <a:avLst/>
              <a:gdLst>
                <a:gd name="T0" fmla="*/ 8 w 9"/>
                <a:gd name="T1" fmla="*/ 7 h 7"/>
                <a:gd name="T2" fmla="*/ 4 w 9"/>
                <a:gd name="T3" fmla="*/ 5 h 7"/>
                <a:gd name="T4" fmla="*/ 0 w 9"/>
                <a:gd name="T5" fmla="*/ 2 h 7"/>
                <a:gd name="T6" fmla="*/ 2 w 9"/>
                <a:gd name="T7" fmla="*/ 0 h 7"/>
                <a:gd name="T8" fmla="*/ 5 w 9"/>
                <a:gd name="T9" fmla="*/ 3 h 7"/>
                <a:gd name="T10" fmla="*/ 5 w 9"/>
                <a:gd name="T11" fmla="*/ 3 h 7"/>
                <a:gd name="T12" fmla="*/ 9 w 9"/>
                <a:gd name="T13" fmla="*/ 5 h 7"/>
                <a:gd name="T14" fmla="*/ 8 w 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8" y="7"/>
                  </a:moveTo>
                  <a:lnTo>
                    <a:pt x="4" y="5"/>
                  </a:lnTo>
                  <a:lnTo>
                    <a:pt x="0" y="2"/>
                  </a:lnTo>
                  <a:lnTo>
                    <a:pt x="2" y="0"/>
                  </a:lnTo>
                  <a:lnTo>
                    <a:pt x="5" y="3"/>
                  </a:lnTo>
                  <a:lnTo>
                    <a:pt x="5" y="3"/>
                  </a:lnTo>
                  <a:lnTo>
                    <a:pt x="9" y="5"/>
                  </a:lnTo>
                  <a:lnTo>
                    <a:pt x="8" y="7"/>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3" name="Freeform 74">
              <a:extLst>
                <a:ext uri="{FF2B5EF4-FFF2-40B4-BE49-F238E27FC236}">
                  <a16:creationId xmlns:a16="http://schemas.microsoft.com/office/drawing/2014/main" id="{5298BC85-33D9-4A56-AD41-45FDA58CDB61}"/>
                </a:ext>
              </a:extLst>
            </p:cNvPr>
            <p:cNvSpPr>
              <a:spLocks/>
            </p:cNvSpPr>
            <p:nvPr/>
          </p:nvSpPr>
          <p:spPr bwMode="auto">
            <a:xfrm>
              <a:off x="2108" y="2596"/>
              <a:ext cx="7" cy="8"/>
            </a:xfrm>
            <a:custGeom>
              <a:avLst/>
              <a:gdLst>
                <a:gd name="T0" fmla="*/ 5 w 7"/>
                <a:gd name="T1" fmla="*/ 8 h 8"/>
                <a:gd name="T2" fmla="*/ 2 w 7"/>
                <a:gd name="T3" fmla="*/ 5 h 8"/>
                <a:gd name="T4" fmla="*/ 0 w 7"/>
                <a:gd name="T5" fmla="*/ 1 h 8"/>
                <a:gd name="T6" fmla="*/ 2 w 7"/>
                <a:gd name="T7" fmla="*/ 0 h 8"/>
                <a:gd name="T8" fmla="*/ 4 w 7"/>
                <a:gd name="T9" fmla="*/ 4 h 8"/>
                <a:gd name="T10" fmla="*/ 4 w 7"/>
                <a:gd name="T11" fmla="*/ 4 h 8"/>
                <a:gd name="T12" fmla="*/ 7 w 7"/>
                <a:gd name="T13" fmla="*/ 6 h 8"/>
                <a:gd name="T14" fmla="*/ 5 w 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5" y="8"/>
                  </a:moveTo>
                  <a:lnTo>
                    <a:pt x="2" y="5"/>
                  </a:lnTo>
                  <a:lnTo>
                    <a:pt x="0" y="1"/>
                  </a:lnTo>
                  <a:lnTo>
                    <a:pt x="2" y="0"/>
                  </a:lnTo>
                  <a:lnTo>
                    <a:pt x="4" y="4"/>
                  </a:lnTo>
                  <a:lnTo>
                    <a:pt x="4" y="4"/>
                  </a:lnTo>
                  <a:lnTo>
                    <a:pt x="7" y="6"/>
                  </a:lnTo>
                  <a:lnTo>
                    <a:pt x="5" y="8"/>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4" name="Rectangle 75">
              <a:extLst>
                <a:ext uri="{FF2B5EF4-FFF2-40B4-BE49-F238E27FC236}">
                  <a16:creationId xmlns:a16="http://schemas.microsoft.com/office/drawing/2014/main" id="{2575D229-A803-41B6-9002-00AEB6E19981}"/>
                </a:ext>
              </a:extLst>
            </p:cNvPr>
            <p:cNvSpPr>
              <a:spLocks noChangeArrowheads="1"/>
            </p:cNvSpPr>
            <p:nvPr/>
          </p:nvSpPr>
          <p:spPr bwMode="auto">
            <a:xfrm>
              <a:off x="2206" y="2666"/>
              <a:ext cx="104"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UEs </a:t>
              </a:r>
              <a:endParaRPr kumimoji="0" lang="en-US" altLang="en-US" sz="1050" b="1" i="0" u="none" strike="noStrike" cap="none" normalizeH="0" baseline="0" dirty="0">
                <a:ln>
                  <a:noFill/>
                </a:ln>
                <a:solidFill>
                  <a:schemeClr val="tx1"/>
                </a:solidFill>
                <a:effectLst/>
              </a:endParaRPr>
            </a:p>
          </p:txBody>
        </p:sp>
        <p:sp>
          <p:nvSpPr>
            <p:cNvPr id="75" name="Rectangle 76">
              <a:extLst>
                <a:ext uri="{FF2B5EF4-FFF2-40B4-BE49-F238E27FC236}">
                  <a16:creationId xmlns:a16="http://schemas.microsoft.com/office/drawing/2014/main" id="{C1774289-49EE-4B33-9AB3-F92B08CFE0E4}"/>
                </a:ext>
              </a:extLst>
            </p:cNvPr>
            <p:cNvSpPr>
              <a:spLocks noChangeArrowheads="1"/>
            </p:cNvSpPr>
            <p:nvPr/>
          </p:nvSpPr>
          <p:spPr bwMode="auto">
            <a:xfrm>
              <a:off x="3578" y="2465"/>
              <a:ext cx="263" cy="217"/>
            </a:xfrm>
            <a:prstGeom prst="rect">
              <a:avLst/>
            </a:prstGeom>
            <a:solidFill>
              <a:srgbClr val="759FCC"/>
            </a:solidFill>
            <a:ln w="4763"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algn="ctr"/>
              <a:r>
                <a:rPr lang="en-US" sz="1050" b="1" dirty="0"/>
                <a:t>UPF</a:t>
              </a:r>
              <a:br>
                <a:rPr lang="en-US" sz="1050" b="1" dirty="0"/>
              </a:br>
              <a:r>
                <a:rPr lang="en-US" sz="1050" b="1" dirty="0"/>
                <a:t>AMF</a:t>
              </a:r>
            </a:p>
          </p:txBody>
        </p:sp>
        <p:sp>
          <p:nvSpPr>
            <p:cNvPr id="76" name="Rectangle 77">
              <a:extLst>
                <a:ext uri="{FF2B5EF4-FFF2-40B4-BE49-F238E27FC236}">
                  <a16:creationId xmlns:a16="http://schemas.microsoft.com/office/drawing/2014/main" id="{A88694E6-70DC-409E-AEF0-4EE91C43351A}"/>
                </a:ext>
              </a:extLst>
            </p:cNvPr>
            <p:cNvSpPr>
              <a:spLocks noChangeArrowheads="1"/>
            </p:cNvSpPr>
            <p:nvPr/>
          </p:nvSpPr>
          <p:spPr bwMode="auto">
            <a:xfrm>
              <a:off x="3675" y="2517"/>
              <a:ext cx="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1" i="0" u="none" strike="noStrike" cap="none" normalizeH="0" baseline="0" dirty="0">
                <a:ln>
                  <a:noFill/>
                </a:ln>
                <a:solidFill>
                  <a:schemeClr val="tx1"/>
                </a:solidFill>
                <a:effectLst/>
                <a:latin typeface="Arial" panose="020B0604020202020204" pitchFamily="34" charset="0"/>
              </a:endParaRPr>
            </a:p>
          </p:txBody>
        </p:sp>
        <p:sp>
          <p:nvSpPr>
            <p:cNvPr id="80" name="Line 82">
              <a:extLst>
                <a:ext uri="{FF2B5EF4-FFF2-40B4-BE49-F238E27FC236}">
                  <a16:creationId xmlns:a16="http://schemas.microsoft.com/office/drawing/2014/main" id="{6105A8C4-F813-4165-9DF3-0CFA8EEA7402}"/>
                </a:ext>
              </a:extLst>
            </p:cNvPr>
            <p:cNvSpPr>
              <a:spLocks noChangeShapeType="1"/>
            </p:cNvSpPr>
            <p:nvPr/>
          </p:nvSpPr>
          <p:spPr bwMode="auto">
            <a:xfrm>
              <a:off x="2054" y="1925"/>
              <a:ext cx="433" cy="62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dirty="0"/>
            </a:p>
          </p:txBody>
        </p:sp>
        <p:sp>
          <p:nvSpPr>
            <p:cNvPr id="81" name="Line 83">
              <a:extLst>
                <a:ext uri="{FF2B5EF4-FFF2-40B4-BE49-F238E27FC236}">
                  <a16:creationId xmlns:a16="http://schemas.microsoft.com/office/drawing/2014/main" id="{9C22029E-5BD9-4314-9E56-B1F77CE3B540}"/>
                </a:ext>
              </a:extLst>
            </p:cNvPr>
            <p:cNvSpPr>
              <a:spLocks noChangeShapeType="1"/>
            </p:cNvSpPr>
            <p:nvPr/>
          </p:nvSpPr>
          <p:spPr bwMode="auto">
            <a:xfrm>
              <a:off x="2051" y="1939"/>
              <a:ext cx="55" cy="6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82" name="Freeform 84">
              <a:extLst>
                <a:ext uri="{FF2B5EF4-FFF2-40B4-BE49-F238E27FC236}">
                  <a16:creationId xmlns:a16="http://schemas.microsoft.com/office/drawing/2014/main" id="{B6F4BD3F-F1CD-4A27-B47E-1C4B91D4259E}"/>
                </a:ext>
              </a:extLst>
            </p:cNvPr>
            <p:cNvSpPr>
              <a:spLocks noEditPoints="1"/>
            </p:cNvSpPr>
            <p:nvPr/>
          </p:nvSpPr>
          <p:spPr bwMode="auto">
            <a:xfrm>
              <a:off x="2495" y="1956"/>
              <a:ext cx="314" cy="630"/>
            </a:xfrm>
            <a:custGeom>
              <a:avLst/>
              <a:gdLst>
                <a:gd name="T0" fmla="*/ 3 w 1313"/>
                <a:gd name="T1" fmla="*/ 2438 h 2459"/>
                <a:gd name="T2" fmla="*/ 91 w 1313"/>
                <a:gd name="T3" fmla="*/ 2273 h 2459"/>
                <a:gd name="T4" fmla="*/ 109 w 1313"/>
                <a:gd name="T5" fmla="*/ 2267 h 2459"/>
                <a:gd name="T6" fmla="*/ 114 w 1313"/>
                <a:gd name="T7" fmla="*/ 2285 h 2459"/>
                <a:gd name="T8" fmla="*/ 27 w 1313"/>
                <a:gd name="T9" fmla="*/ 2450 h 2459"/>
                <a:gd name="T10" fmla="*/ 9 w 1313"/>
                <a:gd name="T11" fmla="*/ 2456 h 2459"/>
                <a:gd name="T12" fmla="*/ 3 w 1313"/>
                <a:gd name="T13" fmla="*/ 2438 h 2459"/>
                <a:gd name="T14" fmla="*/ 153 w 1313"/>
                <a:gd name="T15" fmla="*/ 2155 h 2459"/>
                <a:gd name="T16" fmla="*/ 240 w 1313"/>
                <a:gd name="T17" fmla="*/ 1990 h 2459"/>
                <a:gd name="T18" fmla="*/ 258 w 1313"/>
                <a:gd name="T19" fmla="*/ 1984 h 2459"/>
                <a:gd name="T20" fmla="*/ 264 w 1313"/>
                <a:gd name="T21" fmla="*/ 2002 h 2459"/>
                <a:gd name="T22" fmla="*/ 176 w 1313"/>
                <a:gd name="T23" fmla="*/ 2167 h 2459"/>
                <a:gd name="T24" fmla="*/ 158 w 1313"/>
                <a:gd name="T25" fmla="*/ 2173 h 2459"/>
                <a:gd name="T26" fmla="*/ 153 w 1313"/>
                <a:gd name="T27" fmla="*/ 2155 h 2459"/>
                <a:gd name="T28" fmla="*/ 302 w 1313"/>
                <a:gd name="T29" fmla="*/ 1872 h 2459"/>
                <a:gd name="T30" fmla="*/ 389 w 1313"/>
                <a:gd name="T31" fmla="*/ 1707 h 2459"/>
                <a:gd name="T32" fmla="*/ 408 w 1313"/>
                <a:gd name="T33" fmla="*/ 1701 h 2459"/>
                <a:gd name="T34" fmla="*/ 413 w 1313"/>
                <a:gd name="T35" fmla="*/ 1719 h 2459"/>
                <a:gd name="T36" fmla="*/ 326 w 1313"/>
                <a:gd name="T37" fmla="*/ 1884 h 2459"/>
                <a:gd name="T38" fmla="*/ 308 w 1313"/>
                <a:gd name="T39" fmla="*/ 1890 h 2459"/>
                <a:gd name="T40" fmla="*/ 302 w 1313"/>
                <a:gd name="T41" fmla="*/ 1872 h 2459"/>
                <a:gd name="T42" fmla="*/ 452 w 1313"/>
                <a:gd name="T43" fmla="*/ 1589 h 2459"/>
                <a:gd name="T44" fmla="*/ 539 w 1313"/>
                <a:gd name="T45" fmla="*/ 1424 h 2459"/>
                <a:gd name="T46" fmla="*/ 557 w 1313"/>
                <a:gd name="T47" fmla="*/ 1418 h 2459"/>
                <a:gd name="T48" fmla="*/ 563 w 1313"/>
                <a:gd name="T49" fmla="*/ 1436 h 2459"/>
                <a:gd name="T50" fmla="*/ 475 w 1313"/>
                <a:gd name="T51" fmla="*/ 1601 h 2459"/>
                <a:gd name="T52" fmla="*/ 457 w 1313"/>
                <a:gd name="T53" fmla="*/ 1607 h 2459"/>
                <a:gd name="T54" fmla="*/ 452 w 1313"/>
                <a:gd name="T55" fmla="*/ 1589 h 2459"/>
                <a:gd name="T56" fmla="*/ 601 w 1313"/>
                <a:gd name="T57" fmla="*/ 1306 h 2459"/>
                <a:gd name="T58" fmla="*/ 688 w 1313"/>
                <a:gd name="T59" fmla="*/ 1141 h 2459"/>
                <a:gd name="T60" fmla="*/ 706 w 1313"/>
                <a:gd name="T61" fmla="*/ 1135 h 2459"/>
                <a:gd name="T62" fmla="*/ 712 w 1313"/>
                <a:gd name="T63" fmla="*/ 1153 h 2459"/>
                <a:gd name="T64" fmla="*/ 625 w 1313"/>
                <a:gd name="T65" fmla="*/ 1318 h 2459"/>
                <a:gd name="T66" fmla="*/ 607 w 1313"/>
                <a:gd name="T67" fmla="*/ 1324 h 2459"/>
                <a:gd name="T68" fmla="*/ 601 w 1313"/>
                <a:gd name="T69" fmla="*/ 1306 h 2459"/>
                <a:gd name="T70" fmla="*/ 751 w 1313"/>
                <a:gd name="T71" fmla="*/ 1023 h 2459"/>
                <a:gd name="T72" fmla="*/ 838 w 1313"/>
                <a:gd name="T73" fmla="*/ 858 h 2459"/>
                <a:gd name="T74" fmla="*/ 856 w 1313"/>
                <a:gd name="T75" fmla="*/ 852 h 2459"/>
                <a:gd name="T76" fmla="*/ 861 w 1313"/>
                <a:gd name="T77" fmla="*/ 870 h 2459"/>
                <a:gd name="T78" fmla="*/ 774 w 1313"/>
                <a:gd name="T79" fmla="*/ 1035 h 2459"/>
                <a:gd name="T80" fmla="*/ 756 w 1313"/>
                <a:gd name="T81" fmla="*/ 1041 h 2459"/>
                <a:gd name="T82" fmla="*/ 751 w 1313"/>
                <a:gd name="T83" fmla="*/ 1023 h 2459"/>
                <a:gd name="T84" fmla="*/ 900 w 1313"/>
                <a:gd name="T85" fmla="*/ 740 h 2459"/>
                <a:gd name="T86" fmla="*/ 987 w 1313"/>
                <a:gd name="T87" fmla="*/ 575 h 2459"/>
                <a:gd name="T88" fmla="*/ 1005 w 1313"/>
                <a:gd name="T89" fmla="*/ 569 h 2459"/>
                <a:gd name="T90" fmla="*/ 1011 w 1313"/>
                <a:gd name="T91" fmla="*/ 587 h 2459"/>
                <a:gd name="T92" fmla="*/ 924 w 1313"/>
                <a:gd name="T93" fmla="*/ 752 h 2459"/>
                <a:gd name="T94" fmla="*/ 906 w 1313"/>
                <a:gd name="T95" fmla="*/ 758 h 2459"/>
                <a:gd name="T96" fmla="*/ 900 w 1313"/>
                <a:gd name="T97" fmla="*/ 740 h 2459"/>
                <a:gd name="T98" fmla="*/ 1050 w 1313"/>
                <a:gd name="T99" fmla="*/ 457 h 2459"/>
                <a:gd name="T100" fmla="*/ 1137 w 1313"/>
                <a:gd name="T101" fmla="*/ 292 h 2459"/>
                <a:gd name="T102" fmla="*/ 1155 w 1313"/>
                <a:gd name="T103" fmla="*/ 286 h 2459"/>
                <a:gd name="T104" fmla="*/ 1160 w 1313"/>
                <a:gd name="T105" fmla="*/ 304 h 2459"/>
                <a:gd name="T106" fmla="*/ 1073 w 1313"/>
                <a:gd name="T107" fmla="*/ 469 h 2459"/>
                <a:gd name="T108" fmla="*/ 1055 w 1313"/>
                <a:gd name="T109" fmla="*/ 475 h 2459"/>
                <a:gd name="T110" fmla="*/ 1050 w 1313"/>
                <a:gd name="T111" fmla="*/ 457 h 2459"/>
                <a:gd name="T112" fmla="*/ 1199 w 1313"/>
                <a:gd name="T113" fmla="*/ 174 h 2459"/>
                <a:gd name="T114" fmla="*/ 1286 w 1313"/>
                <a:gd name="T115" fmla="*/ 9 h 2459"/>
                <a:gd name="T116" fmla="*/ 1304 w 1313"/>
                <a:gd name="T117" fmla="*/ 3 h 2459"/>
                <a:gd name="T118" fmla="*/ 1310 w 1313"/>
                <a:gd name="T119" fmla="*/ 21 h 2459"/>
                <a:gd name="T120" fmla="*/ 1223 w 1313"/>
                <a:gd name="T121" fmla="*/ 186 h 2459"/>
                <a:gd name="T122" fmla="*/ 1205 w 1313"/>
                <a:gd name="T123" fmla="*/ 192 h 2459"/>
                <a:gd name="T124" fmla="*/ 1199 w 1313"/>
                <a:gd name="T125" fmla="*/ 174 h 2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3" h="2459">
                  <a:moveTo>
                    <a:pt x="3" y="2438"/>
                  </a:moveTo>
                  <a:lnTo>
                    <a:pt x="91" y="2273"/>
                  </a:lnTo>
                  <a:cubicBezTo>
                    <a:pt x="94" y="2266"/>
                    <a:pt x="102" y="2264"/>
                    <a:pt x="109" y="2267"/>
                  </a:cubicBezTo>
                  <a:cubicBezTo>
                    <a:pt x="115" y="2270"/>
                    <a:pt x="118" y="2279"/>
                    <a:pt x="114" y="2285"/>
                  </a:cubicBezTo>
                  <a:lnTo>
                    <a:pt x="27" y="2450"/>
                  </a:lnTo>
                  <a:cubicBezTo>
                    <a:pt x="24" y="2457"/>
                    <a:pt x="16" y="2459"/>
                    <a:pt x="9" y="2456"/>
                  </a:cubicBezTo>
                  <a:cubicBezTo>
                    <a:pt x="2" y="2452"/>
                    <a:pt x="0" y="2444"/>
                    <a:pt x="3" y="2438"/>
                  </a:cubicBezTo>
                  <a:close/>
                  <a:moveTo>
                    <a:pt x="153" y="2155"/>
                  </a:moveTo>
                  <a:lnTo>
                    <a:pt x="240" y="1990"/>
                  </a:lnTo>
                  <a:cubicBezTo>
                    <a:pt x="243" y="1983"/>
                    <a:pt x="252" y="1981"/>
                    <a:pt x="258" y="1984"/>
                  </a:cubicBezTo>
                  <a:cubicBezTo>
                    <a:pt x="265" y="1988"/>
                    <a:pt x="267" y="1996"/>
                    <a:pt x="264" y="2002"/>
                  </a:cubicBezTo>
                  <a:lnTo>
                    <a:pt x="176" y="2167"/>
                  </a:lnTo>
                  <a:cubicBezTo>
                    <a:pt x="173" y="2174"/>
                    <a:pt x="165" y="2176"/>
                    <a:pt x="158" y="2173"/>
                  </a:cubicBezTo>
                  <a:cubicBezTo>
                    <a:pt x="152" y="2169"/>
                    <a:pt x="149" y="2161"/>
                    <a:pt x="153" y="2155"/>
                  </a:cubicBezTo>
                  <a:close/>
                  <a:moveTo>
                    <a:pt x="302" y="1872"/>
                  </a:moveTo>
                  <a:lnTo>
                    <a:pt x="389" y="1707"/>
                  </a:lnTo>
                  <a:cubicBezTo>
                    <a:pt x="393" y="1700"/>
                    <a:pt x="401" y="1698"/>
                    <a:pt x="408" y="1701"/>
                  </a:cubicBezTo>
                  <a:cubicBezTo>
                    <a:pt x="414" y="1705"/>
                    <a:pt x="417" y="1713"/>
                    <a:pt x="413" y="1719"/>
                  </a:cubicBezTo>
                  <a:lnTo>
                    <a:pt x="326" y="1884"/>
                  </a:lnTo>
                  <a:cubicBezTo>
                    <a:pt x="322" y="1891"/>
                    <a:pt x="314" y="1893"/>
                    <a:pt x="308" y="1890"/>
                  </a:cubicBezTo>
                  <a:cubicBezTo>
                    <a:pt x="301" y="1886"/>
                    <a:pt x="299" y="1878"/>
                    <a:pt x="302" y="1872"/>
                  </a:cubicBezTo>
                  <a:close/>
                  <a:moveTo>
                    <a:pt x="452" y="1589"/>
                  </a:moveTo>
                  <a:lnTo>
                    <a:pt x="539" y="1424"/>
                  </a:lnTo>
                  <a:cubicBezTo>
                    <a:pt x="542" y="1417"/>
                    <a:pt x="550" y="1415"/>
                    <a:pt x="557" y="1418"/>
                  </a:cubicBezTo>
                  <a:cubicBezTo>
                    <a:pt x="563" y="1422"/>
                    <a:pt x="566" y="1430"/>
                    <a:pt x="563" y="1436"/>
                  </a:cubicBezTo>
                  <a:lnTo>
                    <a:pt x="475" y="1601"/>
                  </a:lnTo>
                  <a:cubicBezTo>
                    <a:pt x="472" y="1608"/>
                    <a:pt x="464" y="1610"/>
                    <a:pt x="457" y="1607"/>
                  </a:cubicBezTo>
                  <a:cubicBezTo>
                    <a:pt x="451" y="1603"/>
                    <a:pt x="448" y="1595"/>
                    <a:pt x="452" y="1589"/>
                  </a:cubicBezTo>
                  <a:close/>
                  <a:moveTo>
                    <a:pt x="601" y="1306"/>
                  </a:moveTo>
                  <a:lnTo>
                    <a:pt x="688" y="1141"/>
                  </a:lnTo>
                  <a:cubicBezTo>
                    <a:pt x="692" y="1134"/>
                    <a:pt x="700" y="1132"/>
                    <a:pt x="706" y="1135"/>
                  </a:cubicBezTo>
                  <a:cubicBezTo>
                    <a:pt x="713" y="1139"/>
                    <a:pt x="715" y="1147"/>
                    <a:pt x="712" y="1153"/>
                  </a:cubicBezTo>
                  <a:lnTo>
                    <a:pt x="625" y="1318"/>
                  </a:lnTo>
                  <a:cubicBezTo>
                    <a:pt x="621" y="1325"/>
                    <a:pt x="613" y="1327"/>
                    <a:pt x="607" y="1324"/>
                  </a:cubicBezTo>
                  <a:cubicBezTo>
                    <a:pt x="600" y="1320"/>
                    <a:pt x="598" y="1312"/>
                    <a:pt x="601" y="1306"/>
                  </a:cubicBezTo>
                  <a:close/>
                  <a:moveTo>
                    <a:pt x="751" y="1023"/>
                  </a:moveTo>
                  <a:lnTo>
                    <a:pt x="838" y="858"/>
                  </a:lnTo>
                  <a:cubicBezTo>
                    <a:pt x="841" y="851"/>
                    <a:pt x="849" y="849"/>
                    <a:pt x="856" y="852"/>
                  </a:cubicBezTo>
                  <a:cubicBezTo>
                    <a:pt x="862" y="856"/>
                    <a:pt x="865" y="864"/>
                    <a:pt x="861" y="870"/>
                  </a:cubicBezTo>
                  <a:lnTo>
                    <a:pt x="774" y="1035"/>
                  </a:lnTo>
                  <a:cubicBezTo>
                    <a:pt x="771" y="1042"/>
                    <a:pt x="763" y="1044"/>
                    <a:pt x="756" y="1041"/>
                  </a:cubicBezTo>
                  <a:cubicBezTo>
                    <a:pt x="750" y="1037"/>
                    <a:pt x="747" y="1029"/>
                    <a:pt x="751" y="1023"/>
                  </a:cubicBezTo>
                  <a:close/>
                  <a:moveTo>
                    <a:pt x="900" y="740"/>
                  </a:moveTo>
                  <a:lnTo>
                    <a:pt x="987" y="575"/>
                  </a:lnTo>
                  <a:cubicBezTo>
                    <a:pt x="991" y="568"/>
                    <a:pt x="999" y="566"/>
                    <a:pt x="1005" y="569"/>
                  </a:cubicBezTo>
                  <a:cubicBezTo>
                    <a:pt x="1012" y="573"/>
                    <a:pt x="1014" y="581"/>
                    <a:pt x="1011" y="587"/>
                  </a:cubicBezTo>
                  <a:lnTo>
                    <a:pt x="924" y="752"/>
                  </a:lnTo>
                  <a:cubicBezTo>
                    <a:pt x="920" y="759"/>
                    <a:pt x="912" y="761"/>
                    <a:pt x="906" y="758"/>
                  </a:cubicBezTo>
                  <a:cubicBezTo>
                    <a:pt x="899" y="754"/>
                    <a:pt x="897" y="746"/>
                    <a:pt x="900" y="740"/>
                  </a:cubicBezTo>
                  <a:close/>
                  <a:moveTo>
                    <a:pt x="1050" y="457"/>
                  </a:moveTo>
                  <a:lnTo>
                    <a:pt x="1137" y="292"/>
                  </a:lnTo>
                  <a:cubicBezTo>
                    <a:pt x="1140" y="285"/>
                    <a:pt x="1148" y="283"/>
                    <a:pt x="1155" y="286"/>
                  </a:cubicBezTo>
                  <a:cubicBezTo>
                    <a:pt x="1161" y="290"/>
                    <a:pt x="1164" y="298"/>
                    <a:pt x="1160" y="304"/>
                  </a:cubicBezTo>
                  <a:lnTo>
                    <a:pt x="1073" y="469"/>
                  </a:lnTo>
                  <a:cubicBezTo>
                    <a:pt x="1070" y="476"/>
                    <a:pt x="1062" y="478"/>
                    <a:pt x="1055" y="475"/>
                  </a:cubicBezTo>
                  <a:cubicBezTo>
                    <a:pt x="1049" y="472"/>
                    <a:pt x="1046" y="463"/>
                    <a:pt x="1050" y="457"/>
                  </a:cubicBezTo>
                  <a:close/>
                  <a:moveTo>
                    <a:pt x="1199" y="174"/>
                  </a:moveTo>
                  <a:lnTo>
                    <a:pt x="1286" y="9"/>
                  </a:lnTo>
                  <a:cubicBezTo>
                    <a:pt x="1290" y="2"/>
                    <a:pt x="1298" y="0"/>
                    <a:pt x="1304" y="3"/>
                  </a:cubicBezTo>
                  <a:cubicBezTo>
                    <a:pt x="1311" y="7"/>
                    <a:pt x="1313" y="15"/>
                    <a:pt x="1310" y="21"/>
                  </a:cubicBezTo>
                  <a:lnTo>
                    <a:pt x="1223" y="186"/>
                  </a:lnTo>
                  <a:cubicBezTo>
                    <a:pt x="1219" y="193"/>
                    <a:pt x="1211" y="195"/>
                    <a:pt x="1205" y="192"/>
                  </a:cubicBezTo>
                  <a:cubicBezTo>
                    <a:pt x="1198" y="189"/>
                    <a:pt x="1196" y="180"/>
                    <a:pt x="1199" y="174"/>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83" name="Freeform 85">
              <a:extLst>
                <a:ext uri="{FF2B5EF4-FFF2-40B4-BE49-F238E27FC236}">
                  <a16:creationId xmlns:a16="http://schemas.microsoft.com/office/drawing/2014/main" id="{AA0D4F98-D1B6-4188-B174-EE8CBE5CA2EA}"/>
                </a:ext>
              </a:extLst>
            </p:cNvPr>
            <p:cNvSpPr>
              <a:spLocks noEditPoints="1"/>
            </p:cNvSpPr>
            <p:nvPr/>
          </p:nvSpPr>
          <p:spPr bwMode="auto">
            <a:xfrm>
              <a:off x="2112" y="1947"/>
              <a:ext cx="684" cy="632"/>
            </a:xfrm>
            <a:custGeom>
              <a:avLst/>
              <a:gdLst>
                <a:gd name="T0" fmla="*/ 147 w 2817"/>
                <a:gd name="T1" fmla="*/ 2310 h 2457"/>
                <a:gd name="T2" fmla="*/ 164 w 2817"/>
                <a:gd name="T3" fmla="*/ 2330 h 2457"/>
                <a:gd name="T4" fmla="*/ 5 w 2817"/>
                <a:gd name="T5" fmla="*/ 2451 h 2457"/>
                <a:gd name="T6" fmla="*/ 247 w 2817"/>
                <a:gd name="T7" fmla="*/ 2222 h 2457"/>
                <a:gd name="T8" fmla="*/ 407 w 2817"/>
                <a:gd name="T9" fmla="*/ 2101 h 2457"/>
                <a:gd name="T10" fmla="*/ 265 w 2817"/>
                <a:gd name="T11" fmla="*/ 2242 h 2457"/>
                <a:gd name="T12" fmla="*/ 247 w 2817"/>
                <a:gd name="T13" fmla="*/ 2222 h 2457"/>
                <a:gd name="T14" fmla="*/ 629 w 2817"/>
                <a:gd name="T15" fmla="*/ 1889 h 2457"/>
                <a:gd name="T16" fmla="*/ 647 w 2817"/>
                <a:gd name="T17" fmla="*/ 1909 h 2457"/>
                <a:gd name="T18" fmla="*/ 487 w 2817"/>
                <a:gd name="T19" fmla="*/ 2031 h 2457"/>
                <a:gd name="T20" fmla="*/ 730 w 2817"/>
                <a:gd name="T21" fmla="*/ 1802 h 2457"/>
                <a:gd name="T22" fmla="*/ 890 w 2817"/>
                <a:gd name="T23" fmla="*/ 1680 h 2457"/>
                <a:gd name="T24" fmla="*/ 748 w 2817"/>
                <a:gd name="T25" fmla="*/ 1822 h 2457"/>
                <a:gd name="T26" fmla="*/ 730 w 2817"/>
                <a:gd name="T27" fmla="*/ 1802 h 2457"/>
                <a:gd name="T28" fmla="*/ 1112 w 2817"/>
                <a:gd name="T29" fmla="*/ 1469 h 2457"/>
                <a:gd name="T30" fmla="*/ 1130 w 2817"/>
                <a:gd name="T31" fmla="*/ 1489 h 2457"/>
                <a:gd name="T32" fmla="*/ 970 w 2817"/>
                <a:gd name="T33" fmla="*/ 1610 h 2457"/>
                <a:gd name="T34" fmla="*/ 1213 w 2817"/>
                <a:gd name="T35" fmla="*/ 1381 h 2457"/>
                <a:gd name="T36" fmla="*/ 1372 w 2817"/>
                <a:gd name="T37" fmla="*/ 1260 h 2457"/>
                <a:gd name="T38" fmla="*/ 1230 w 2817"/>
                <a:gd name="T39" fmla="*/ 1401 h 2457"/>
                <a:gd name="T40" fmla="*/ 1213 w 2817"/>
                <a:gd name="T41" fmla="*/ 1381 h 2457"/>
                <a:gd name="T42" fmla="*/ 1595 w 2817"/>
                <a:gd name="T43" fmla="*/ 1049 h 2457"/>
                <a:gd name="T44" fmla="*/ 1612 w 2817"/>
                <a:gd name="T45" fmla="*/ 1069 h 2457"/>
                <a:gd name="T46" fmla="*/ 1453 w 2817"/>
                <a:gd name="T47" fmla="*/ 1190 h 2457"/>
                <a:gd name="T48" fmla="*/ 1695 w 2817"/>
                <a:gd name="T49" fmla="*/ 961 h 2457"/>
                <a:gd name="T50" fmla="*/ 1855 w 2817"/>
                <a:gd name="T51" fmla="*/ 840 h 2457"/>
                <a:gd name="T52" fmla="*/ 1713 w 2817"/>
                <a:gd name="T53" fmla="*/ 981 h 2457"/>
                <a:gd name="T54" fmla="*/ 1695 w 2817"/>
                <a:gd name="T55" fmla="*/ 961 h 2457"/>
                <a:gd name="T56" fmla="*/ 2077 w 2817"/>
                <a:gd name="T57" fmla="*/ 628 h 2457"/>
                <a:gd name="T58" fmla="*/ 2095 w 2817"/>
                <a:gd name="T59" fmla="*/ 648 h 2457"/>
                <a:gd name="T60" fmla="*/ 1935 w 2817"/>
                <a:gd name="T61" fmla="*/ 770 h 2457"/>
                <a:gd name="T62" fmla="*/ 2178 w 2817"/>
                <a:gd name="T63" fmla="*/ 541 h 2457"/>
                <a:gd name="T64" fmla="*/ 2337 w 2817"/>
                <a:gd name="T65" fmla="*/ 419 h 2457"/>
                <a:gd name="T66" fmla="*/ 2195 w 2817"/>
                <a:gd name="T67" fmla="*/ 561 h 2457"/>
                <a:gd name="T68" fmla="*/ 2178 w 2817"/>
                <a:gd name="T69" fmla="*/ 541 h 2457"/>
                <a:gd name="T70" fmla="*/ 2560 w 2817"/>
                <a:gd name="T71" fmla="*/ 208 h 2457"/>
                <a:gd name="T72" fmla="*/ 2577 w 2817"/>
                <a:gd name="T73" fmla="*/ 228 h 2457"/>
                <a:gd name="T74" fmla="*/ 2418 w 2817"/>
                <a:gd name="T75" fmla="*/ 349 h 2457"/>
                <a:gd name="T76" fmla="*/ 2660 w 2817"/>
                <a:gd name="T77" fmla="*/ 120 h 2457"/>
                <a:gd name="T78" fmla="*/ 2812 w 2817"/>
                <a:gd name="T79" fmla="*/ 6 h 2457"/>
                <a:gd name="T80" fmla="*/ 2678 w 2817"/>
                <a:gd name="T81" fmla="*/ 140 h 2457"/>
                <a:gd name="T82" fmla="*/ 2660 w 2817"/>
                <a:gd name="T83" fmla="*/ 120 h 2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17" h="2457">
                  <a:moveTo>
                    <a:pt x="6" y="2432"/>
                  </a:moveTo>
                  <a:lnTo>
                    <a:pt x="147" y="2310"/>
                  </a:lnTo>
                  <a:cubicBezTo>
                    <a:pt x="152" y="2305"/>
                    <a:pt x="161" y="2305"/>
                    <a:pt x="166" y="2311"/>
                  </a:cubicBezTo>
                  <a:cubicBezTo>
                    <a:pt x="171" y="2316"/>
                    <a:pt x="170" y="2325"/>
                    <a:pt x="164" y="2330"/>
                  </a:cubicBezTo>
                  <a:lnTo>
                    <a:pt x="24" y="2452"/>
                  </a:lnTo>
                  <a:cubicBezTo>
                    <a:pt x="18" y="2457"/>
                    <a:pt x="10" y="2457"/>
                    <a:pt x="5" y="2451"/>
                  </a:cubicBezTo>
                  <a:cubicBezTo>
                    <a:pt x="0" y="2445"/>
                    <a:pt x="1" y="2437"/>
                    <a:pt x="6" y="2432"/>
                  </a:cubicBezTo>
                  <a:close/>
                  <a:moveTo>
                    <a:pt x="247" y="2222"/>
                  </a:moveTo>
                  <a:lnTo>
                    <a:pt x="388" y="2099"/>
                  </a:lnTo>
                  <a:cubicBezTo>
                    <a:pt x="394" y="2095"/>
                    <a:pt x="402" y="2095"/>
                    <a:pt x="407" y="2101"/>
                  </a:cubicBezTo>
                  <a:cubicBezTo>
                    <a:pt x="412" y="2106"/>
                    <a:pt x="411" y="2115"/>
                    <a:pt x="406" y="2120"/>
                  </a:cubicBezTo>
                  <a:lnTo>
                    <a:pt x="265" y="2242"/>
                  </a:lnTo>
                  <a:cubicBezTo>
                    <a:pt x="259" y="2247"/>
                    <a:pt x="251" y="2246"/>
                    <a:pt x="246" y="2241"/>
                  </a:cubicBezTo>
                  <a:cubicBezTo>
                    <a:pt x="241" y="2235"/>
                    <a:pt x="242" y="2227"/>
                    <a:pt x="247" y="2222"/>
                  </a:cubicBezTo>
                  <a:close/>
                  <a:moveTo>
                    <a:pt x="489" y="2012"/>
                  </a:moveTo>
                  <a:lnTo>
                    <a:pt x="629" y="1889"/>
                  </a:lnTo>
                  <a:cubicBezTo>
                    <a:pt x="635" y="1884"/>
                    <a:pt x="643" y="1885"/>
                    <a:pt x="648" y="1891"/>
                  </a:cubicBezTo>
                  <a:cubicBezTo>
                    <a:pt x="653" y="1896"/>
                    <a:pt x="653" y="1905"/>
                    <a:pt x="647" y="1909"/>
                  </a:cubicBezTo>
                  <a:lnTo>
                    <a:pt x="506" y="2032"/>
                  </a:lnTo>
                  <a:cubicBezTo>
                    <a:pt x="501" y="2037"/>
                    <a:pt x="492" y="2036"/>
                    <a:pt x="487" y="2031"/>
                  </a:cubicBezTo>
                  <a:cubicBezTo>
                    <a:pt x="483" y="2025"/>
                    <a:pt x="483" y="2017"/>
                    <a:pt x="489" y="2012"/>
                  </a:cubicBezTo>
                  <a:close/>
                  <a:moveTo>
                    <a:pt x="730" y="1802"/>
                  </a:moveTo>
                  <a:lnTo>
                    <a:pt x="871" y="1679"/>
                  </a:lnTo>
                  <a:cubicBezTo>
                    <a:pt x="876" y="1674"/>
                    <a:pt x="885" y="1675"/>
                    <a:pt x="890" y="1680"/>
                  </a:cubicBezTo>
                  <a:cubicBezTo>
                    <a:pt x="894" y="1686"/>
                    <a:pt x="894" y="1694"/>
                    <a:pt x="888" y="1699"/>
                  </a:cubicBezTo>
                  <a:lnTo>
                    <a:pt x="748" y="1822"/>
                  </a:lnTo>
                  <a:cubicBezTo>
                    <a:pt x="742" y="1827"/>
                    <a:pt x="734" y="1826"/>
                    <a:pt x="729" y="1820"/>
                  </a:cubicBezTo>
                  <a:cubicBezTo>
                    <a:pt x="724" y="1815"/>
                    <a:pt x="724" y="1807"/>
                    <a:pt x="730" y="1802"/>
                  </a:cubicBezTo>
                  <a:close/>
                  <a:moveTo>
                    <a:pt x="971" y="1592"/>
                  </a:moveTo>
                  <a:lnTo>
                    <a:pt x="1112" y="1469"/>
                  </a:lnTo>
                  <a:cubicBezTo>
                    <a:pt x="1118" y="1464"/>
                    <a:pt x="1126" y="1465"/>
                    <a:pt x="1131" y="1470"/>
                  </a:cubicBezTo>
                  <a:cubicBezTo>
                    <a:pt x="1136" y="1476"/>
                    <a:pt x="1135" y="1484"/>
                    <a:pt x="1130" y="1489"/>
                  </a:cubicBezTo>
                  <a:lnTo>
                    <a:pt x="989" y="1612"/>
                  </a:lnTo>
                  <a:cubicBezTo>
                    <a:pt x="983" y="1616"/>
                    <a:pt x="975" y="1616"/>
                    <a:pt x="970" y="1610"/>
                  </a:cubicBezTo>
                  <a:cubicBezTo>
                    <a:pt x="965" y="1605"/>
                    <a:pt x="966" y="1596"/>
                    <a:pt x="971" y="1592"/>
                  </a:cubicBezTo>
                  <a:close/>
                  <a:moveTo>
                    <a:pt x="1213" y="1381"/>
                  </a:moveTo>
                  <a:lnTo>
                    <a:pt x="1353" y="1259"/>
                  </a:lnTo>
                  <a:cubicBezTo>
                    <a:pt x="1359" y="1254"/>
                    <a:pt x="1367" y="1254"/>
                    <a:pt x="1372" y="1260"/>
                  </a:cubicBezTo>
                  <a:cubicBezTo>
                    <a:pt x="1377" y="1266"/>
                    <a:pt x="1376" y="1274"/>
                    <a:pt x="1371" y="1279"/>
                  </a:cubicBezTo>
                  <a:lnTo>
                    <a:pt x="1230" y="1401"/>
                  </a:lnTo>
                  <a:cubicBezTo>
                    <a:pt x="1225" y="1406"/>
                    <a:pt x="1216" y="1406"/>
                    <a:pt x="1211" y="1400"/>
                  </a:cubicBezTo>
                  <a:cubicBezTo>
                    <a:pt x="1206" y="1395"/>
                    <a:pt x="1207" y="1386"/>
                    <a:pt x="1213" y="1381"/>
                  </a:cubicBezTo>
                  <a:close/>
                  <a:moveTo>
                    <a:pt x="1454" y="1171"/>
                  </a:moveTo>
                  <a:lnTo>
                    <a:pt x="1595" y="1049"/>
                  </a:lnTo>
                  <a:cubicBezTo>
                    <a:pt x="1600" y="1044"/>
                    <a:pt x="1609" y="1044"/>
                    <a:pt x="1613" y="1050"/>
                  </a:cubicBezTo>
                  <a:cubicBezTo>
                    <a:pt x="1618" y="1055"/>
                    <a:pt x="1618" y="1064"/>
                    <a:pt x="1612" y="1069"/>
                  </a:cubicBezTo>
                  <a:lnTo>
                    <a:pt x="1471" y="1191"/>
                  </a:lnTo>
                  <a:cubicBezTo>
                    <a:pt x="1466" y="1196"/>
                    <a:pt x="1457" y="1196"/>
                    <a:pt x="1453" y="1190"/>
                  </a:cubicBezTo>
                  <a:cubicBezTo>
                    <a:pt x="1448" y="1184"/>
                    <a:pt x="1448" y="1176"/>
                    <a:pt x="1454" y="1171"/>
                  </a:cubicBezTo>
                  <a:close/>
                  <a:moveTo>
                    <a:pt x="1695" y="961"/>
                  </a:moveTo>
                  <a:lnTo>
                    <a:pt x="1836" y="838"/>
                  </a:lnTo>
                  <a:cubicBezTo>
                    <a:pt x="1841" y="834"/>
                    <a:pt x="1850" y="834"/>
                    <a:pt x="1855" y="840"/>
                  </a:cubicBezTo>
                  <a:cubicBezTo>
                    <a:pt x="1860" y="845"/>
                    <a:pt x="1859" y="854"/>
                    <a:pt x="1853" y="858"/>
                  </a:cubicBezTo>
                  <a:lnTo>
                    <a:pt x="1713" y="981"/>
                  </a:lnTo>
                  <a:cubicBezTo>
                    <a:pt x="1707" y="986"/>
                    <a:pt x="1699" y="985"/>
                    <a:pt x="1694" y="980"/>
                  </a:cubicBezTo>
                  <a:cubicBezTo>
                    <a:pt x="1689" y="974"/>
                    <a:pt x="1690" y="966"/>
                    <a:pt x="1695" y="961"/>
                  </a:cubicBezTo>
                  <a:close/>
                  <a:moveTo>
                    <a:pt x="1936" y="751"/>
                  </a:moveTo>
                  <a:lnTo>
                    <a:pt x="2077" y="628"/>
                  </a:lnTo>
                  <a:cubicBezTo>
                    <a:pt x="2083" y="623"/>
                    <a:pt x="2091" y="624"/>
                    <a:pt x="2096" y="629"/>
                  </a:cubicBezTo>
                  <a:cubicBezTo>
                    <a:pt x="2101" y="635"/>
                    <a:pt x="2100" y="643"/>
                    <a:pt x="2095" y="648"/>
                  </a:cubicBezTo>
                  <a:lnTo>
                    <a:pt x="1954" y="771"/>
                  </a:lnTo>
                  <a:cubicBezTo>
                    <a:pt x="1948" y="776"/>
                    <a:pt x="1940" y="775"/>
                    <a:pt x="1935" y="770"/>
                  </a:cubicBezTo>
                  <a:cubicBezTo>
                    <a:pt x="1930" y="764"/>
                    <a:pt x="1931" y="756"/>
                    <a:pt x="1936" y="751"/>
                  </a:cubicBezTo>
                  <a:close/>
                  <a:moveTo>
                    <a:pt x="2178" y="541"/>
                  </a:moveTo>
                  <a:lnTo>
                    <a:pt x="2319" y="418"/>
                  </a:lnTo>
                  <a:cubicBezTo>
                    <a:pt x="2324" y="413"/>
                    <a:pt x="2333" y="414"/>
                    <a:pt x="2337" y="419"/>
                  </a:cubicBezTo>
                  <a:cubicBezTo>
                    <a:pt x="2342" y="425"/>
                    <a:pt x="2342" y="433"/>
                    <a:pt x="2336" y="438"/>
                  </a:cubicBezTo>
                  <a:lnTo>
                    <a:pt x="2195" y="561"/>
                  </a:lnTo>
                  <a:cubicBezTo>
                    <a:pt x="2190" y="566"/>
                    <a:pt x="2181" y="565"/>
                    <a:pt x="2176" y="559"/>
                  </a:cubicBezTo>
                  <a:cubicBezTo>
                    <a:pt x="2172" y="554"/>
                    <a:pt x="2172" y="545"/>
                    <a:pt x="2178" y="541"/>
                  </a:cubicBezTo>
                  <a:close/>
                  <a:moveTo>
                    <a:pt x="2419" y="330"/>
                  </a:moveTo>
                  <a:lnTo>
                    <a:pt x="2560" y="208"/>
                  </a:lnTo>
                  <a:cubicBezTo>
                    <a:pt x="2565" y="203"/>
                    <a:pt x="2574" y="204"/>
                    <a:pt x="2579" y="209"/>
                  </a:cubicBezTo>
                  <a:cubicBezTo>
                    <a:pt x="2583" y="215"/>
                    <a:pt x="2583" y="223"/>
                    <a:pt x="2577" y="228"/>
                  </a:cubicBezTo>
                  <a:lnTo>
                    <a:pt x="2437" y="351"/>
                  </a:lnTo>
                  <a:cubicBezTo>
                    <a:pt x="2431" y="355"/>
                    <a:pt x="2423" y="355"/>
                    <a:pt x="2418" y="349"/>
                  </a:cubicBezTo>
                  <a:cubicBezTo>
                    <a:pt x="2413" y="344"/>
                    <a:pt x="2414" y="335"/>
                    <a:pt x="2419" y="330"/>
                  </a:cubicBezTo>
                  <a:close/>
                  <a:moveTo>
                    <a:pt x="2660" y="120"/>
                  </a:moveTo>
                  <a:lnTo>
                    <a:pt x="2793" y="5"/>
                  </a:lnTo>
                  <a:cubicBezTo>
                    <a:pt x="2799" y="0"/>
                    <a:pt x="2807" y="0"/>
                    <a:pt x="2812" y="6"/>
                  </a:cubicBezTo>
                  <a:cubicBezTo>
                    <a:pt x="2817" y="11"/>
                    <a:pt x="2816" y="20"/>
                    <a:pt x="2811" y="25"/>
                  </a:cubicBezTo>
                  <a:lnTo>
                    <a:pt x="2678" y="140"/>
                  </a:lnTo>
                  <a:cubicBezTo>
                    <a:pt x="2672" y="145"/>
                    <a:pt x="2664" y="145"/>
                    <a:pt x="2659" y="139"/>
                  </a:cubicBezTo>
                  <a:cubicBezTo>
                    <a:pt x="2654" y="133"/>
                    <a:pt x="2655" y="125"/>
                    <a:pt x="2660" y="120"/>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84" name="Freeform 86">
              <a:extLst>
                <a:ext uri="{FF2B5EF4-FFF2-40B4-BE49-F238E27FC236}">
                  <a16:creationId xmlns:a16="http://schemas.microsoft.com/office/drawing/2014/main" id="{5393B6F3-368C-47A7-8491-61A4119308D2}"/>
                </a:ext>
              </a:extLst>
            </p:cNvPr>
            <p:cNvSpPr>
              <a:spLocks noEditPoints="1"/>
            </p:cNvSpPr>
            <p:nvPr/>
          </p:nvSpPr>
          <p:spPr bwMode="auto">
            <a:xfrm>
              <a:off x="2892" y="2002"/>
              <a:ext cx="353" cy="440"/>
            </a:xfrm>
            <a:custGeom>
              <a:avLst/>
              <a:gdLst>
                <a:gd name="T0" fmla="*/ 1498 w 1591"/>
                <a:gd name="T1" fmla="*/ 1888 h 1983"/>
                <a:gd name="T2" fmla="*/ 1584 w 1591"/>
                <a:gd name="T3" fmla="*/ 1954 h 1983"/>
                <a:gd name="T4" fmla="*/ 1448 w 1591"/>
                <a:gd name="T5" fmla="*/ 1826 h 1983"/>
                <a:gd name="T6" fmla="*/ 1403 w 1591"/>
                <a:gd name="T7" fmla="*/ 1728 h 1983"/>
                <a:gd name="T8" fmla="*/ 1448 w 1591"/>
                <a:gd name="T9" fmla="*/ 1826 h 1983"/>
                <a:gd name="T10" fmla="*/ 1267 w 1591"/>
                <a:gd name="T11" fmla="*/ 1600 h 1983"/>
                <a:gd name="T12" fmla="*/ 1354 w 1591"/>
                <a:gd name="T13" fmla="*/ 1666 h 1983"/>
                <a:gd name="T14" fmla="*/ 1217 w 1591"/>
                <a:gd name="T15" fmla="*/ 1538 h 1983"/>
                <a:gd name="T16" fmla="*/ 1172 w 1591"/>
                <a:gd name="T17" fmla="*/ 1440 h 1983"/>
                <a:gd name="T18" fmla="*/ 1217 w 1591"/>
                <a:gd name="T19" fmla="*/ 1538 h 1983"/>
                <a:gd name="T20" fmla="*/ 1036 w 1591"/>
                <a:gd name="T21" fmla="*/ 1312 h 1983"/>
                <a:gd name="T22" fmla="*/ 1122 w 1591"/>
                <a:gd name="T23" fmla="*/ 1378 h 1983"/>
                <a:gd name="T24" fmla="*/ 986 w 1591"/>
                <a:gd name="T25" fmla="*/ 1250 h 1983"/>
                <a:gd name="T26" fmla="*/ 941 w 1591"/>
                <a:gd name="T27" fmla="*/ 1152 h 1983"/>
                <a:gd name="T28" fmla="*/ 986 w 1591"/>
                <a:gd name="T29" fmla="*/ 1250 h 1983"/>
                <a:gd name="T30" fmla="*/ 804 w 1591"/>
                <a:gd name="T31" fmla="*/ 1024 h 1983"/>
                <a:gd name="T32" fmla="*/ 891 w 1591"/>
                <a:gd name="T33" fmla="*/ 1090 h 1983"/>
                <a:gd name="T34" fmla="*/ 755 w 1591"/>
                <a:gd name="T35" fmla="*/ 962 h 1983"/>
                <a:gd name="T36" fmla="*/ 709 w 1591"/>
                <a:gd name="T37" fmla="*/ 864 h 1983"/>
                <a:gd name="T38" fmla="*/ 755 w 1591"/>
                <a:gd name="T39" fmla="*/ 962 h 1983"/>
                <a:gd name="T40" fmla="*/ 573 w 1591"/>
                <a:gd name="T41" fmla="*/ 736 h 1983"/>
                <a:gd name="T42" fmla="*/ 660 w 1591"/>
                <a:gd name="T43" fmla="*/ 802 h 1983"/>
                <a:gd name="T44" fmla="*/ 524 w 1591"/>
                <a:gd name="T45" fmla="*/ 675 h 1983"/>
                <a:gd name="T46" fmla="*/ 479 w 1591"/>
                <a:gd name="T47" fmla="*/ 576 h 1983"/>
                <a:gd name="T48" fmla="*/ 524 w 1591"/>
                <a:gd name="T49" fmla="*/ 675 h 1983"/>
                <a:gd name="T50" fmla="*/ 342 w 1591"/>
                <a:gd name="T51" fmla="*/ 448 h 1983"/>
                <a:gd name="T52" fmla="*/ 429 w 1591"/>
                <a:gd name="T53" fmla="*/ 514 h 1983"/>
                <a:gd name="T54" fmla="*/ 293 w 1591"/>
                <a:gd name="T55" fmla="*/ 387 h 1983"/>
                <a:gd name="T56" fmla="*/ 247 w 1591"/>
                <a:gd name="T57" fmla="*/ 288 h 1983"/>
                <a:gd name="T58" fmla="*/ 293 w 1591"/>
                <a:gd name="T59" fmla="*/ 387 h 1983"/>
                <a:gd name="T60" fmla="*/ 111 w 1591"/>
                <a:gd name="T61" fmla="*/ 160 h 1983"/>
                <a:gd name="T62" fmla="*/ 197 w 1591"/>
                <a:gd name="T63" fmla="*/ 226 h 1983"/>
                <a:gd name="T64" fmla="*/ 61 w 1591"/>
                <a:gd name="T65" fmla="*/ 99 h 1983"/>
                <a:gd name="T66" fmla="*/ 27 w 1591"/>
                <a:gd name="T67" fmla="*/ 13 h 1983"/>
                <a:gd name="T68" fmla="*/ 61 w 1591"/>
                <a:gd name="T69" fmla="*/ 99 h 1983"/>
                <a:gd name="T70" fmla="*/ 1591 w 1591"/>
                <a:gd name="T71" fmla="*/ 1983 h 1983"/>
                <a:gd name="T72" fmla="*/ 1467 w 1591"/>
                <a:gd name="T73" fmla="*/ 1921 h 1983"/>
                <a:gd name="T74" fmla="*/ 1579 w 1591"/>
                <a:gd name="T75" fmla="*/ 1950 h 1983"/>
                <a:gd name="T76" fmla="*/ 1546 w 1591"/>
                <a:gd name="T77" fmla="*/ 1864 h 1983"/>
                <a:gd name="T78" fmla="*/ 1572 w 1591"/>
                <a:gd name="T79" fmla="*/ 1860 h 1983"/>
                <a:gd name="T80" fmla="*/ 0 w 1591"/>
                <a:gd name="T81" fmla="*/ 0 h 1983"/>
                <a:gd name="T82" fmla="*/ 124 w 1591"/>
                <a:gd name="T83" fmla="*/ 62 h 1983"/>
                <a:gd name="T84" fmla="*/ 11 w 1591"/>
                <a:gd name="T85" fmla="*/ 33 h 1983"/>
                <a:gd name="T86" fmla="*/ 44 w 1591"/>
                <a:gd name="T87" fmla="*/ 119 h 1983"/>
                <a:gd name="T88" fmla="*/ 18 w 1591"/>
                <a:gd name="T89" fmla="*/ 123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91" h="1983">
                  <a:moveTo>
                    <a:pt x="1564" y="1971"/>
                  </a:moveTo>
                  <a:lnTo>
                    <a:pt x="1498" y="1888"/>
                  </a:lnTo>
                  <a:lnTo>
                    <a:pt x="1518" y="1872"/>
                  </a:lnTo>
                  <a:lnTo>
                    <a:pt x="1584" y="1954"/>
                  </a:lnTo>
                  <a:lnTo>
                    <a:pt x="1564" y="1971"/>
                  </a:lnTo>
                  <a:close/>
                  <a:moveTo>
                    <a:pt x="1448" y="1826"/>
                  </a:moveTo>
                  <a:lnTo>
                    <a:pt x="1382" y="1744"/>
                  </a:lnTo>
                  <a:lnTo>
                    <a:pt x="1403" y="1728"/>
                  </a:lnTo>
                  <a:lnTo>
                    <a:pt x="1469" y="1810"/>
                  </a:lnTo>
                  <a:lnTo>
                    <a:pt x="1448" y="1826"/>
                  </a:lnTo>
                  <a:close/>
                  <a:moveTo>
                    <a:pt x="1333" y="1683"/>
                  </a:moveTo>
                  <a:lnTo>
                    <a:pt x="1267" y="1600"/>
                  </a:lnTo>
                  <a:lnTo>
                    <a:pt x="1287" y="1584"/>
                  </a:lnTo>
                  <a:lnTo>
                    <a:pt x="1354" y="1666"/>
                  </a:lnTo>
                  <a:lnTo>
                    <a:pt x="1333" y="1683"/>
                  </a:lnTo>
                  <a:close/>
                  <a:moveTo>
                    <a:pt x="1217" y="1538"/>
                  </a:moveTo>
                  <a:lnTo>
                    <a:pt x="1151" y="1456"/>
                  </a:lnTo>
                  <a:lnTo>
                    <a:pt x="1172" y="1440"/>
                  </a:lnTo>
                  <a:lnTo>
                    <a:pt x="1238" y="1522"/>
                  </a:lnTo>
                  <a:lnTo>
                    <a:pt x="1217" y="1538"/>
                  </a:lnTo>
                  <a:close/>
                  <a:moveTo>
                    <a:pt x="1102" y="1395"/>
                  </a:moveTo>
                  <a:lnTo>
                    <a:pt x="1036" y="1312"/>
                  </a:lnTo>
                  <a:lnTo>
                    <a:pt x="1056" y="1296"/>
                  </a:lnTo>
                  <a:lnTo>
                    <a:pt x="1122" y="1378"/>
                  </a:lnTo>
                  <a:lnTo>
                    <a:pt x="1102" y="1395"/>
                  </a:lnTo>
                  <a:close/>
                  <a:moveTo>
                    <a:pt x="986" y="1250"/>
                  </a:moveTo>
                  <a:lnTo>
                    <a:pt x="920" y="1168"/>
                  </a:lnTo>
                  <a:lnTo>
                    <a:pt x="941" y="1152"/>
                  </a:lnTo>
                  <a:lnTo>
                    <a:pt x="1006" y="1234"/>
                  </a:lnTo>
                  <a:lnTo>
                    <a:pt x="986" y="1250"/>
                  </a:lnTo>
                  <a:close/>
                  <a:moveTo>
                    <a:pt x="870" y="1107"/>
                  </a:moveTo>
                  <a:lnTo>
                    <a:pt x="804" y="1024"/>
                  </a:lnTo>
                  <a:lnTo>
                    <a:pt x="825" y="1008"/>
                  </a:lnTo>
                  <a:lnTo>
                    <a:pt x="891" y="1090"/>
                  </a:lnTo>
                  <a:lnTo>
                    <a:pt x="870" y="1107"/>
                  </a:lnTo>
                  <a:close/>
                  <a:moveTo>
                    <a:pt x="755" y="962"/>
                  </a:moveTo>
                  <a:lnTo>
                    <a:pt x="689" y="880"/>
                  </a:lnTo>
                  <a:lnTo>
                    <a:pt x="709" y="864"/>
                  </a:lnTo>
                  <a:lnTo>
                    <a:pt x="776" y="946"/>
                  </a:lnTo>
                  <a:lnTo>
                    <a:pt x="755" y="962"/>
                  </a:lnTo>
                  <a:close/>
                  <a:moveTo>
                    <a:pt x="639" y="818"/>
                  </a:moveTo>
                  <a:lnTo>
                    <a:pt x="573" y="736"/>
                  </a:lnTo>
                  <a:lnTo>
                    <a:pt x="594" y="720"/>
                  </a:lnTo>
                  <a:lnTo>
                    <a:pt x="660" y="802"/>
                  </a:lnTo>
                  <a:lnTo>
                    <a:pt x="639" y="818"/>
                  </a:lnTo>
                  <a:close/>
                  <a:moveTo>
                    <a:pt x="524" y="675"/>
                  </a:moveTo>
                  <a:lnTo>
                    <a:pt x="458" y="592"/>
                  </a:lnTo>
                  <a:lnTo>
                    <a:pt x="479" y="576"/>
                  </a:lnTo>
                  <a:lnTo>
                    <a:pt x="545" y="658"/>
                  </a:lnTo>
                  <a:lnTo>
                    <a:pt x="524" y="675"/>
                  </a:lnTo>
                  <a:close/>
                  <a:moveTo>
                    <a:pt x="408" y="530"/>
                  </a:moveTo>
                  <a:lnTo>
                    <a:pt x="342" y="448"/>
                  </a:lnTo>
                  <a:lnTo>
                    <a:pt x="363" y="432"/>
                  </a:lnTo>
                  <a:lnTo>
                    <a:pt x="429" y="514"/>
                  </a:lnTo>
                  <a:lnTo>
                    <a:pt x="408" y="530"/>
                  </a:lnTo>
                  <a:close/>
                  <a:moveTo>
                    <a:pt x="293" y="387"/>
                  </a:moveTo>
                  <a:lnTo>
                    <a:pt x="227" y="304"/>
                  </a:lnTo>
                  <a:lnTo>
                    <a:pt x="247" y="288"/>
                  </a:lnTo>
                  <a:lnTo>
                    <a:pt x="313" y="370"/>
                  </a:lnTo>
                  <a:lnTo>
                    <a:pt x="293" y="387"/>
                  </a:lnTo>
                  <a:close/>
                  <a:moveTo>
                    <a:pt x="177" y="242"/>
                  </a:moveTo>
                  <a:lnTo>
                    <a:pt x="111" y="160"/>
                  </a:lnTo>
                  <a:lnTo>
                    <a:pt x="132" y="144"/>
                  </a:lnTo>
                  <a:lnTo>
                    <a:pt x="197" y="226"/>
                  </a:lnTo>
                  <a:lnTo>
                    <a:pt x="177" y="242"/>
                  </a:lnTo>
                  <a:close/>
                  <a:moveTo>
                    <a:pt x="61" y="99"/>
                  </a:moveTo>
                  <a:lnTo>
                    <a:pt x="6" y="30"/>
                  </a:lnTo>
                  <a:lnTo>
                    <a:pt x="27" y="13"/>
                  </a:lnTo>
                  <a:lnTo>
                    <a:pt x="82" y="82"/>
                  </a:lnTo>
                  <a:lnTo>
                    <a:pt x="61" y="99"/>
                  </a:lnTo>
                  <a:close/>
                  <a:moveTo>
                    <a:pt x="1572" y="1860"/>
                  </a:moveTo>
                  <a:lnTo>
                    <a:pt x="1591" y="1983"/>
                  </a:lnTo>
                  <a:lnTo>
                    <a:pt x="1474" y="1938"/>
                  </a:lnTo>
                  <a:cubicBezTo>
                    <a:pt x="1467" y="1935"/>
                    <a:pt x="1464" y="1928"/>
                    <a:pt x="1467" y="1921"/>
                  </a:cubicBezTo>
                  <a:cubicBezTo>
                    <a:pt x="1469" y="1914"/>
                    <a:pt x="1477" y="1911"/>
                    <a:pt x="1484" y="1914"/>
                  </a:cubicBezTo>
                  <a:lnTo>
                    <a:pt x="1579" y="1950"/>
                  </a:lnTo>
                  <a:lnTo>
                    <a:pt x="1561" y="1964"/>
                  </a:lnTo>
                  <a:lnTo>
                    <a:pt x="1546" y="1864"/>
                  </a:lnTo>
                  <a:cubicBezTo>
                    <a:pt x="1545" y="1856"/>
                    <a:pt x="1550" y="1850"/>
                    <a:pt x="1557" y="1849"/>
                  </a:cubicBezTo>
                  <a:cubicBezTo>
                    <a:pt x="1565" y="1848"/>
                    <a:pt x="1571" y="1853"/>
                    <a:pt x="1572" y="1860"/>
                  </a:cubicBezTo>
                  <a:close/>
                  <a:moveTo>
                    <a:pt x="18" y="123"/>
                  </a:moveTo>
                  <a:lnTo>
                    <a:pt x="0" y="0"/>
                  </a:lnTo>
                  <a:lnTo>
                    <a:pt x="116" y="45"/>
                  </a:lnTo>
                  <a:cubicBezTo>
                    <a:pt x="123" y="48"/>
                    <a:pt x="126" y="56"/>
                    <a:pt x="124" y="62"/>
                  </a:cubicBezTo>
                  <a:cubicBezTo>
                    <a:pt x="121" y="69"/>
                    <a:pt x="114" y="73"/>
                    <a:pt x="107" y="70"/>
                  </a:cubicBezTo>
                  <a:lnTo>
                    <a:pt x="11" y="33"/>
                  </a:lnTo>
                  <a:lnTo>
                    <a:pt x="29" y="19"/>
                  </a:lnTo>
                  <a:lnTo>
                    <a:pt x="44" y="119"/>
                  </a:lnTo>
                  <a:cubicBezTo>
                    <a:pt x="45" y="127"/>
                    <a:pt x="40" y="134"/>
                    <a:pt x="33" y="135"/>
                  </a:cubicBezTo>
                  <a:cubicBezTo>
                    <a:pt x="26" y="136"/>
                    <a:pt x="19" y="130"/>
                    <a:pt x="18" y="12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85" name="Freeform 87">
              <a:extLst>
                <a:ext uri="{FF2B5EF4-FFF2-40B4-BE49-F238E27FC236}">
                  <a16:creationId xmlns:a16="http://schemas.microsoft.com/office/drawing/2014/main" id="{E8F31D5F-7E6C-4E92-9303-04264B32C77A}"/>
                </a:ext>
              </a:extLst>
            </p:cNvPr>
            <p:cNvSpPr>
              <a:spLocks noEditPoints="1"/>
            </p:cNvSpPr>
            <p:nvPr/>
          </p:nvSpPr>
          <p:spPr bwMode="auto">
            <a:xfrm>
              <a:off x="2849" y="1947"/>
              <a:ext cx="396" cy="495"/>
            </a:xfrm>
            <a:custGeom>
              <a:avLst/>
              <a:gdLst>
                <a:gd name="T0" fmla="*/ 1498 w 1591"/>
                <a:gd name="T1" fmla="*/ 1888 h 1983"/>
                <a:gd name="T2" fmla="*/ 1584 w 1591"/>
                <a:gd name="T3" fmla="*/ 1954 h 1983"/>
                <a:gd name="T4" fmla="*/ 1448 w 1591"/>
                <a:gd name="T5" fmla="*/ 1826 h 1983"/>
                <a:gd name="T6" fmla="*/ 1403 w 1591"/>
                <a:gd name="T7" fmla="*/ 1728 h 1983"/>
                <a:gd name="T8" fmla="*/ 1448 w 1591"/>
                <a:gd name="T9" fmla="*/ 1826 h 1983"/>
                <a:gd name="T10" fmla="*/ 1267 w 1591"/>
                <a:gd name="T11" fmla="*/ 1600 h 1983"/>
                <a:gd name="T12" fmla="*/ 1354 w 1591"/>
                <a:gd name="T13" fmla="*/ 1666 h 1983"/>
                <a:gd name="T14" fmla="*/ 1217 w 1591"/>
                <a:gd name="T15" fmla="*/ 1538 h 1983"/>
                <a:gd name="T16" fmla="*/ 1172 w 1591"/>
                <a:gd name="T17" fmla="*/ 1440 h 1983"/>
                <a:gd name="T18" fmla="*/ 1217 w 1591"/>
                <a:gd name="T19" fmla="*/ 1538 h 1983"/>
                <a:gd name="T20" fmla="*/ 1036 w 1591"/>
                <a:gd name="T21" fmla="*/ 1312 h 1983"/>
                <a:gd name="T22" fmla="*/ 1122 w 1591"/>
                <a:gd name="T23" fmla="*/ 1378 h 1983"/>
                <a:gd name="T24" fmla="*/ 986 w 1591"/>
                <a:gd name="T25" fmla="*/ 1250 h 1983"/>
                <a:gd name="T26" fmla="*/ 941 w 1591"/>
                <a:gd name="T27" fmla="*/ 1152 h 1983"/>
                <a:gd name="T28" fmla="*/ 986 w 1591"/>
                <a:gd name="T29" fmla="*/ 1250 h 1983"/>
                <a:gd name="T30" fmla="*/ 804 w 1591"/>
                <a:gd name="T31" fmla="*/ 1024 h 1983"/>
                <a:gd name="T32" fmla="*/ 891 w 1591"/>
                <a:gd name="T33" fmla="*/ 1090 h 1983"/>
                <a:gd name="T34" fmla="*/ 755 w 1591"/>
                <a:gd name="T35" fmla="*/ 962 h 1983"/>
                <a:gd name="T36" fmla="*/ 709 w 1591"/>
                <a:gd name="T37" fmla="*/ 864 h 1983"/>
                <a:gd name="T38" fmla="*/ 755 w 1591"/>
                <a:gd name="T39" fmla="*/ 962 h 1983"/>
                <a:gd name="T40" fmla="*/ 573 w 1591"/>
                <a:gd name="T41" fmla="*/ 736 h 1983"/>
                <a:gd name="T42" fmla="*/ 660 w 1591"/>
                <a:gd name="T43" fmla="*/ 802 h 1983"/>
                <a:gd name="T44" fmla="*/ 524 w 1591"/>
                <a:gd name="T45" fmla="*/ 675 h 1983"/>
                <a:gd name="T46" fmla="*/ 479 w 1591"/>
                <a:gd name="T47" fmla="*/ 576 h 1983"/>
                <a:gd name="T48" fmla="*/ 524 w 1591"/>
                <a:gd name="T49" fmla="*/ 675 h 1983"/>
                <a:gd name="T50" fmla="*/ 342 w 1591"/>
                <a:gd name="T51" fmla="*/ 448 h 1983"/>
                <a:gd name="T52" fmla="*/ 429 w 1591"/>
                <a:gd name="T53" fmla="*/ 514 h 1983"/>
                <a:gd name="T54" fmla="*/ 293 w 1591"/>
                <a:gd name="T55" fmla="*/ 387 h 1983"/>
                <a:gd name="T56" fmla="*/ 247 w 1591"/>
                <a:gd name="T57" fmla="*/ 288 h 1983"/>
                <a:gd name="T58" fmla="*/ 293 w 1591"/>
                <a:gd name="T59" fmla="*/ 387 h 1983"/>
                <a:gd name="T60" fmla="*/ 111 w 1591"/>
                <a:gd name="T61" fmla="*/ 160 h 1983"/>
                <a:gd name="T62" fmla="*/ 197 w 1591"/>
                <a:gd name="T63" fmla="*/ 226 h 1983"/>
                <a:gd name="T64" fmla="*/ 61 w 1591"/>
                <a:gd name="T65" fmla="*/ 99 h 1983"/>
                <a:gd name="T66" fmla="*/ 27 w 1591"/>
                <a:gd name="T67" fmla="*/ 13 h 1983"/>
                <a:gd name="T68" fmla="*/ 61 w 1591"/>
                <a:gd name="T69" fmla="*/ 99 h 1983"/>
                <a:gd name="T70" fmla="*/ 1591 w 1591"/>
                <a:gd name="T71" fmla="*/ 1983 h 1983"/>
                <a:gd name="T72" fmla="*/ 1467 w 1591"/>
                <a:gd name="T73" fmla="*/ 1921 h 1983"/>
                <a:gd name="T74" fmla="*/ 1579 w 1591"/>
                <a:gd name="T75" fmla="*/ 1950 h 1983"/>
                <a:gd name="T76" fmla="*/ 1546 w 1591"/>
                <a:gd name="T77" fmla="*/ 1864 h 1983"/>
                <a:gd name="T78" fmla="*/ 1572 w 1591"/>
                <a:gd name="T79" fmla="*/ 1860 h 1983"/>
                <a:gd name="T80" fmla="*/ 0 w 1591"/>
                <a:gd name="T81" fmla="*/ 0 h 1983"/>
                <a:gd name="T82" fmla="*/ 124 w 1591"/>
                <a:gd name="T83" fmla="*/ 62 h 1983"/>
                <a:gd name="T84" fmla="*/ 11 w 1591"/>
                <a:gd name="T85" fmla="*/ 33 h 1983"/>
                <a:gd name="T86" fmla="*/ 44 w 1591"/>
                <a:gd name="T87" fmla="*/ 119 h 1983"/>
                <a:gd name="T88" fmla="*/ 18 w 1591"/>
                <a:gd name="T89" fmla="*/ 123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91" h="1983">
                  <a:moveTo>
                    <a:pt x="1564" y="1971"/>
                  </a:moveTo>
                  <a:lnTo>
                    <a:pt x="1498" y="1888"/>
                  </a:lnTo>
                  <a:lnTo>
                    <a:pt x="1518" y="1872"/>
                  </a:lnTo>
                  <a:lnTo>
                    <a:pt x="1584" y="1954"/>
                  </a:lnTo>
                  <a:lnTo>
                    <a:pt x="1564" y="1971"/>
                  </a:lnTo>
                  <a:close/>
                  <a:moveTo>
                    <a:pt x="1448" y="1826"/>
                  </a:moveTo>
                  <a:lnTo>
                    <a:pt x="1382" y="1744"/>
                  </a:lnTo>
                  <a:lnTo>
                    <a:pt x="1403" y="1728"/>
                  </a:lnTo>
                  <a:lnTo>
                    <a:pt x="1469" y="1810"/>
                  </a:lnTo>
                  <a:lnTo>
                    <a:pt x="1448" y="1826"/>
                  </a:lnTo>
                  <a:close/>
                  <a:moveTo>
                    <a:pt x="1333" y="1683"/>
                  </a:moveTo>
                  <a:lnTo>
                    <a:pt x="1267" y="1600"/>
                  </a:lnTo>
                  <a:lnTo>
                    <a:pt x="1287" y="1584"/>
                  </a:lnTo>
                  <a:lnTo>
                    <a:pt x="1354" y="1666"/>
                  </a:lnTo>
                  <a:lnTo>
                    <a:pt x="1333" y="1683"/>
                  </a:lnTo>
                  <a:close/>
                  <a:moveTo>
                    <a:pt x="1217" y="1538"/>
                  </a:moveTo>
                  <a:lnTo>
                    <a:pt x="1151" y="1456"/>
                  </a:lnTo>
                  <a:lnTo>
                    <a:pt x="1172" y="1440"/>
                  </a:lnTo>
                  <a:lnTo>
                    <a:pt x="1238" y="1522"/>
                  </a:lnTo>
                  <a:lnTo>
                    <a:pt x="1217" y="1538"/>
                  </a:lnTo>
                  <a:close/>
                  <a:moveTo>
                    <a:pt x="1102" y="1395"/>
                  </a:moveTo>
                  <a:lnTo>
                    <a:pt x="1036" y="1312"/>
                  </a:lnTo>
                  <a:lnTo>
                    <a:pt x="1056" y="1296"/>
                  </a:lnTo>
                  <a:lnTo>
                    <a:pt x="1122" y="1378"/>
                  </a:lnTo>
                  <a:lnTo>
                    <a:pt x="1102" y="1395"/>
                  </a:lnTo>
                  <a:close/>
                  <a:moveTo>
                    <a:pt x="986" y="1250"/>
                  </a:moveTo>
                  <a:lnTo>
                    <a:pt x="920" y="1168"/>
                  </a:lnTo>
                  <a:lnTo>
                    <a:pt x="941" y="1152"/>
                  </a:lnTo>
                  <a:lnTo>
                    <a:pt x="1006" y="1234"/>
                  </a:lnTo>
                  <a:lnTo>
                    <a:pt x="986" y="1250"/>
                  </a:lnTo>
                  <a:close/>
                  <a:moveTo>
                    <a:pt x="870" y="1107"/>
                  </a:moveTo>
                  <a:lnTo>
                    <a:pt x="804" y="1024"/>
                  </a:lnTo>
                  <a:lnTo>
                    <a:pt x="825" y="1008"/>
                  </a:lnTo>
                  <a:lnTo>
                    <a:pt x="891" y="1090"/>
                  </a:lnTo>
                  <a:lnTo>
                    <a:pt x="870" y="1107"/>
                  </a:lnTo>
                  <a:close/>
                  <a:moveTo>
                    <a:pt x="755" y="962"/>
                  </a:moveTo>
                  <a:lnTo>
                    <a:pt x="689" y="880"/>
                  </a:lnTo>
                  <a:lnTo>
                    <a:pt x="709" y="864"/>
                  </a:lnTo>
                  <a:lnTo>
                    <a:pt x="776" y="946"/>
                  </a:lnTo>
                  <a:lnTo>
                    <a:pt x="755" y="962"/>
                  </a:lnTo>
                  <a:close/>
                  <a:moveTo>
                    <a:pt x="639" y="818"/>
                  </a:moveTo>
                  <a:lnTo>
                    <a:pt x="573" y="736"/>
                  </a:lnTo>
                  <a:lnTo>
                    <a:pt x="594" y="720"/>
                  </a:lnTo>
                  <a:lnTo>
                    <a:pt x="660" y="802"/>
                  </a:lnTo>
                  <a:lnTo>
                    <a:pt x="639" y="818"/>
                  </a:lnTo>
                  <a:close/>
                  <a:moveTo>
                    <a:pt x="524" y="675"/>
                  </a:moveTo>
                  <a:lnTo>
                    <a:pt x="458" y="592"/>
                  </a:lnTo>
                  <a:lnTo>
                    <a:pt x="479" y="576"/>
                  </a:lnTo>
                  <a:lnTo>
                    <a:pt x="545" y="658"/>
                  </a:lnTo>
                  <a:lnTo>
                    <a:pt x="524" y="675"/>
                  </a:lnTo>
                  <a:close/>
                  <a:moveTo>
                    <a:pt x="408" y="530"/>
                  </a:moveTo>
                  <a:lnTo>
                    <a:pt x="342" y="448"/>
                  </a:lnTo>
                  <a:lnTo>
                    <a:pt x="363" y="432"/>
                  </a:lnTo>
                  <a:lnTo>
                    <a:pt x="429" y="514"/>
                  </a:lnTo>
                  <a:lnTo>
                    <a:pt x="408" y="530"/>
                  </a:lnTo>
                  <a:close/>
                  <a:moveTo>
                    <a:pt x="293" y="387"/>
                  </a:moveTo>
                  <a:lnTo>
                    <a:pt x="227" y="304"/>
                  </a:lnTo>
                  <a:lnTo>
                    <a:pt x="247" y="288"/>
                  </a:lnTo>
                  <a:lnTo>
                    <a:pt x="313" y="370"/>
                  </a:lnTo>
                  <a:lnTo>
                    <a:pt x="293" y="387"/>
                  </a:lnTo>
                  <a:close/>
                  <a:moveTo>
                    <a:pt x="177" y="242"/>
                  </a:moveTo>
                  <a:lnTo>
                    <a:pt x="111" y="160"/>
                  </a:lnTo>
                  <a:lnTo>
                    <a:pt x="132" y="144"/>
                  </a:lnTo>
                  <a:lnTo>
                    <a:pt x="197" y="226"/>
                  </a:lnTo>
                  <a:lnTo>
                    <a:pt x="177" y="242"/>
                  </a:lnTo>
                  <a:close/>
                  <a:moveTo>
                    <a:pt x="61" y="99"/>
                  </a:moveTo>
                  <a:lnTo>
                    <a:pt x="6" y="30"/>
                  </a:lnTo>
                  <a:lnTo>
                    <a:pt x="27" y="13"/>
                  </a:lnTo>
                  <a:lnTo>
                    <a:pt x="82" y="82"/>
                  </a:lnTo>
                  <a:lnTo>
                    <a:pt x="61" y="99"/>
                  </a:lnTo>
                  <a:close/>
                  <a:moveTo>
                    <a:pt x="1572" y="1860"/>
                  </a:moveTo>
                  <a:lnTo>
                    <a:pt x="1591" y="1983"/>
                  </a:lnTo>
                  <a:lnTo>
                    <a:pt x="1474" y="1938"/>
                  </a:lnTo>
                  <a:cubicBezTo>
                    <a:pt x="1467" y="1935"/>
                    <a:pt x="1464" y="1928"/>
                    <a:pt x="1467" y="1921"/>
                  </a:cubicBezTo>
                  <a:cubicBezTo>
                    <a:pt x="1469" y="1914"/>
                    <a:pt x="1477" y="1911"/>
                    <a:pt x="1484" y="1914"/>
                  </a:cubicBezTo>
                  <a:lnTo>
                    <a:pt x="1579" y="1950"/>
                  </a:lnTo>
                  <a:lnTo>
                    <a:pt x="1561" y="1964"/>
                  </a:lnTo>
                  <a:lnTo>
                    <a:pt x="1546" y="1864"/>
                  </a:lnTo>
                  <a:cubicBezTo>
                    <a:pt x="1545" y="1856"/>
                    <a:pt x="1550" y="1850"/>
                    <a:pt x="1557" y="1849"/>
                  </a:cubicBezTo>
                  <a:cubicBezTo>
                    <a:pt x="1565" y="1848"/>
                    <a:pt x="1571" y="1853"/>
                    <a:pt x="1572" y="1860"/>
                  </a:cubicBezTo>
                  <a:close/>
                  <a:moveTo>
                    <a:pt x="18" y="123"/>
                  </a:moveTo>
                  <a:lnTo>
                    <a:pt x="0" y="0"/>
                  </a:lnTo>
                  <a:lnTo>
                    <a:pt x="116" y="45"/>
                  </a:lnTo>
                  <a:cubicBezTo>
                    <a:pt x="123" y="48"/>
                    <a:pt x="126" y="56"/>
                    <a:pt x="124" y="62"/>
                  </a:cubicBezTo>
                  <a:cubicBezTo>
                    <a:pt x="121" y="69"/>
                    <a:pt x="114" y="73"/>
                    <a:pt x="107" y="70"/>
                  </a:cubicBezTo>
                  <a:lnTo>
                    <a:pt x="11" y="33"/>
                  </a:lnTo>
                  <a:lnTo>
                    <a:pt x="29" y="19"/>
                  </a:lnTo>
                  <a:lnTo>
                    <a:pt x="44" y="119"/>
                  </a:lnTo>
                  <a:cubicBezTo>
                    <a:pt x="45" y="127"/>
                    <a:pt x="40" y="134"/>
                    <a:pt x="33" y="135"/>
                  </a:cubicBezTo>
                  <a:cubicBezTo>
                    <a:pt x="26" y="136"/>
                    <a:pt x="19" y="130"/>
                    <a:pt x="18" y="123"/>
                  </a:cubicBez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86" name="Rectangle 88">
              <a:extLst>
                <a:ext uri="{FF2B5EF4-FFF2-40B4-BE49-F238E27FC236}">
                  <a16:creationId xmlns:a16="http://schemas.microsoft.com/office/drawing/2014/main" id="{742502FE-0939-434C-B4F2-539E705BAC03}"/>
                </a:ext>
              </a:extLst>
            </p:cNvPr>
            <p:cNvSpPr>
              <a:spLocks noChangeArrowheads="1"/>
            </p:cNvSpPr>
            <p:nvPr/>
          </p:nvSpPr>
          <p:spPr bwMode="auto">
            <a:xfrm>
              <a:off x="3947" y="2491"/>
              <a:ext cx="237" cy="152"/>
            </a:xfrm>
            <a:prstGeom prst="rect">
              <a:avLst/>
            </a:prstGeom>
            <a:solidFill>
              <a:srgbClr val="FF807B"/>
            </a:solidFill>
            <a:ln w="4763"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algn="ctr"/>
              <a:r>
                <a:rPr lang="en-US" sz="1050" b="1" dirty="0"/>
                <a:t>CN</a:t>
              </a:r>
            </a:p>
          </p:txBody>
        </p:sp>
        <p:sp>
          <p:nvSpPr>
            <p:cNvPr id="87" name="Rectangle 90">
              <a:extLst>
                <a:ext uri="{FF2B5EF4-FFF2-40B4-BE49-F238E27FC236}">
                  <a16:creationId xmlns:a16="http://schemas.microsoft.com/office/drawing/2014/main" id="{182F3D0E-E98A-4513-BC02-731069D9F0B4}"/>
                </a:ext>
              </a:extLst>
            </p:cNvPr>
            <p:cNvSpPr>
              <a:spLocks noChangeArrowheads="1"/>
            </p:cNvSpPr>
            <p:nvPr/>
          </p:nvSpPr>
          <p:spPr bwMode="auto">
            <a:xfrm>
              <a:off x="1926" y="1757"/>
              <a:ext cx="239" cy="93"/>
            </a:xfrm>
            <a:prstGeom prst="rect">
              <a:avLst/>
            </a:prstGeom>
            <a:solidFill>
              <a:srgbClr val="759FCC"/>
            </a:solidFill>
            <a:ln w="4763"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88" name="Rectangle 91">
              <a:extLst>
                <a:ext uri="{FF2B5EF4-FFF2-40B4-BE49-F238E27FC236}">
                  <a16:creationId xmlns:a16="http://schemas.microsoft.com/office/drawing/2014/main" id="{1F9DAC5F-002E-4FC2-905B-24BC47CB3EB5}"/>
                </a:ext>
              </a:extLst>
            </p:cNvPr>
            <p:cNvSpPr>
              <a:spLocks noChangeArrowheads="1"/>
            </p:cNvSpPr>
            <p:nvPr/>
          </p:nvSpPr>
          <p:spPr bwMode="auto">
            <a:xfrm>
              <a:off x="1996" y="1766"/>
              <a:ext cx="10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err="1">
                  <a:ln>
                    <a:noFill/>
                  </a:ln>
                  <a:solidFill>
                    <a:srgbClr val="000000"/>
                  </a:solidFill>
                  <a:effectLst/>
                  <a:latin typeface="Calibri" panose="020F0502020204030204" pitchFamily="34" charset="0"/>
                </a:rPr>
                <a:t>gNB</a:t>
              </a:r>
              <a:endParaRPr kumimoji="0" lang="en-US" altLang="en-US" sz="1050" b="1" i="0" u="none" strike="noStrike" cap="none" normalizeH="0" baseline="0" dirty="0">
                <a:ln>
                  <a:noFill/>
                </a:ln>
                <a:solidFill>
                  <a:schemeClr val="tx1"/>
                </a:solidFill>
                <a:effectLst/>
              </a:endParaRPr>
            </a:p>
          </p:txBody>
        </p:sp>
        <p:sp>
          <p:nvSpPr>
            <p:cNvPr id="89" name="Rectangle 92">
              <a:extLst>
                <a:ext uri="{FF2B5EF4-FFF2-40B4-BE49-F238E27FC236}">
                  <a16:creationId xmlns:a16="http://schemas.microsoft.com/office/drawing/2014/main" id="{0D093403-A013-4D70-83CF-725FF5DE50F4}"/>
                </a:ext>
              </a:extLst>
            </p:cNvPr>
            <p:cNvSpPr>
              <a:spLocks noChangeArrowheads="1"/>
            </p:cNvSpPr>
            <p:nvPr/>
          </p:nvSpPr>
          <p:spPr bwMode="auto">
            <a:xfrm>
              <a:off x="2671" y="1765"/>
              <a:ext cx="264" cy="103"/>
            </a:xfrm>
            <a:prstGeom prst="rect">
              <a:avLst/>
            </a:prstGeom>
            <a:solidFill>
              <a:srgbClr val="759FCC"/>
            </a:solidFill>
            <a:ln w="4763"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90" name="Rectangle 93">
              <a:extLst>
                <a:ext uri="{FF2B5EF4-FFF2-40B4-BE49-F238E27FC236}">
                  <a16:creationId xmlns:a16="http://schemas.microsoft.com/office/drawing/2014/main" id="{C108DCBE-D070-44A6-B7C7-1CEBD27889A6}"/>
                </a:ext>
              </a:extLst>
            </p:cNvPr>
            <p:cNvSpPr>
              <a:spLocks noChangeArrowheads="1"/>
            </p:cNvSpPr>
            <p:nvPr/>
          </p:nvSpPr>
          <p:spPr bwMode="auto">
            <a:xfrm>
              <a:off x="2746" y="1787"/>
              <a:ext cx="10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err="1">
                  <a:ln>
                    <a:noFill/>
                  </a:ln>
                  <a:solidFill>
                    <a:srgbClr val="000000"/>
                  </a:solidFill>
                  <a:effectLst/>
                  <a:latin typeface="Calibri" panose="020F0502020204030204" pitchFamily="34" charset="0"/>
                </a:rPr>
                <a:t>gNB</a:t>
              </a:r>
              <a:endParaRPr kumimoji="0" lang="en-US" altLang="en-US" sz="1050" b="1" i="0" u="none" strike="noStrike" cap="none" normalizeH="0" baseline="0" dirty="0">
                <a:ln>
                  <a:noFill/>
                </a:ln>
                <a:solidFill>
                  <a:schemeClr val="tx1"/>
                </a:solidFill>
                <a:effectLst/>
              </a:endParaRPr>
            </a:p>
          </p:txBody>
        </p:sp>
        <p:sp>
          <p:nvSpPr>
            <p:cNvPr id="91" name="Line 94">
              <a:extLst>
                <a:ext uri="{FF2B5EF4-FFF2-40B4-BE49-F238E27FC236}">
                  <a16:creationId xmlns:a16="http://schemas.microsoft.com/office/drawing/2014/main" id="{8A229BFF-0A31-4134-BB97-DDBCAB4BC5E1}"/>
                </a:ext>
              </a:extLst>
            </p:cNvPr>
            <p:cNvSpPr>
              <a:spLocks noChangeShapeType="1"/>
            </p:cNvSpPr>
            <p:nvPr/>
          </p:nvSpPr>
          <p:spPr bwMode="auto">
            <a:xfrm>
              <a:off x="3841" y="2576"/>
              <a:ext cx="106"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92" name="Line 95">
              <a:extLst>
                <a:ext uri="{FF2B5EF4-FFF2-40B4-BE49-F238E27FC236}">
                  <a16:creationId xmlns:a16="http://schemas.microsoft.com/office/drawing/2014/main" id="{E7F39F1D-E79D-491F-BD98-ACC6EFC3A003}"/>
                </a:ext>
              </a:extLst>
            </p:cNvPr>
            <p:cNvSpPr>
              <a:spLocks noChangeShapeType="1"/>
            </p:cNvSpPr>
            <p:nvPr/>
          </p:nvSpPr>
          <p:spPr bwMode="auto">
            <a:xfrm>
              <a:off x="3342" y="2578"/>
              <a:ext cx="237"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dirty="0"/>
            </a:p>
          </p:txBody>
        </p:sp>
        <p:sp>
          <p:nvSpPr>
            <p:cNvPr id="93" name="Freeform 96">
              <a:extLst>
                <a:ext uri="{FF2B5EF4-FFF2-40B4-BE49-F238E27FC236}">
                  <a16:creationId xmlns:a16="http://schemas.microsoft.com/office/drawing/2014/main" id="{E3AFA189-BC5E-445C-907A-6713F4C991FD}"/>
                </a:ext>
              </a:extLst>
            </p:cNvPr>
            <p:cNvSpPr>
              <a:spLocks noEditPoints="1"/>
            </p:cNvSpPr>
            <p:nvPr/>
          </p:nvSpPr>
          <p:spPr bwMode="auto">
            <a:xfrm>
              <a:off x="2223" y="1899"/>
              <a:ext cx="987" cy="573"/>
            </a:xfrm>
            <a:custGeom>
              <a:avLst/>
              <a:gdLst>
                <a:gd name="T0" fmla="*/ 116 w 4443"/>
                <a:gd name="T1" fmla="*/ 75 h 2581"/>
                <a:gd name="T2" fmla="*/ 5 w 4443"/>
                <a:gd name="T3" fmla="*/ 11 h 2581"/>
                <a:gd name="T4" fmla="*/ 276 w 4443"/>
                <a:gd name="T5" fmla="*/ 149 h 2581"/>
                <a:gd name="T6" fmla="*/ 177 w 4443"/>
                <a:gd name="T7" fmla="*/ 129 h 2581"/>
                <a:gd name="T8" fmla="*/ 359 w 4443"/>
                <a:gd name="T9" fmla="*/ 197 h 2581"/>
                <a:gd name="T10" fmla="*/ 426 w 4443"/>
                <a:gd name="T11" fmla="*/ 273 h 2581"/>
                <a:gd name="T12" fmla="*/ 359 w 4443"/>
                <a:gd name="T13" fmla="*/ 197 h 2581"/>
                <a:gd name="T14" fmla="*/ 615 w 4443"/>
                <a:gd name="T15" fmla="*/ 363 h 2581"/>
                <a:gd name="T16" fmla="*/ 504 w 4443"/>
                <a:gd name="T17" fmla="*/ 299 h 2581"/>
                <a:gd name="T18" fmla="*/ 775 w 4443"/>
                <a:gd name="T19" fmla="*/ 437 h 2581"/>
                <a:gd name="T20" fmla="*/ 676 w 4443"/>
                <a:gd name="T21" fmla="*/ 417 h 2581"/>
                <a:gd name="T22" fmla="*/ 858 w 4443"/>
                <a:gd name="T23" fmla="*/ 485 h 2581"/>
                <a:gd name="T24" fmla="*/ 925 w 4443"/>
                <a:gd name="T25" fmla="*/ 561 h 2581"/>
                <a:gd name="T26" fmla="*/ 858 w 4443"/>
                <a:gd name="T27" fmla="*/ 485 h 2581"/>
                <a:gd name="T28" fmla="*/ 1113 w 4443"/>
                <a:gd name="T29" fmla="*/ 651 h 2581"/>
                <a:gd name="T30" fmla="*/ 1003 w 4443"/>
                <a:gd name="T31" fmla="*/ 587 h 2581"/>
                <a:gd name="T32" fmla="*/ 1274 w 4443"/>
                <a:gd name="T33" fmla="*/ 725 h 2581"/>
                <a:gd name="T34" fmla="*/ 1175 w 4443"/>
                <a:gd name="T35" fmla="*/ 705 h 2581"/>
                <a:gd name="T36" fmla="*/ 1357 w 4443"/>
                <a:gd name="T37" fmla="*/ 773 h 2581"/>
                <a:gd name="T38" fmla="*/ 1424 w 4443"/>
                <a:gd name="T39" fmla="*/ 849 h 2581"/>
                <a:gd name="T40" fmla="*/ 1357 w 4443"/>
                <a:gd name="T41" fmla="*/ 773 h 2581"/>
                <a:gd name="T42" fmla="*/ 1612 w 4443"/>
                <a:gd name="T43" fmla="*/ 939 h 2581"/>
                <a:gd name="T44" fmla="*/ 1501 w 4443"/>
                <a:gd name="T45" fmla="*/ 875 h 2581"/>
                <a:gd name="T46" fmla="*/ 1773 w 4443"/>
                <a:gd name="T47" fmla="*/ 1013 h 2581"/>
                <a:gd name="T48" fmla="*/ 1674 w 4443"/>
                <a:gd name="T49" fmla="*/ 993 h 2581"/>
                <a:gd name="T50" fmla="*/ 1856 w 4443"/>
                <a:gd name="T51" fmla="*/ 1061 h 2581"/>
                <a:gd name="T52" fmla="*/ 1923 w 4443"/>
                <a:gd name="T53" fmla="*/ 1137 h 2581"/>
                <a:gd name="T54" fmla="*/ 1856 w 4443"/>
                <a:gd name="T55" fmla="*/ 1061 h 2581"/>
                <a:gd name="T56" fmla="*/ 2111 w 4443"/>
                <a:gd name="T57" fmla="*/ 1227 h 2581"/>
                <a:gd name="T58" fmla="*/ 2000 w 4443"/>
                <a:gd name="T59" fmla="*/ 1163 h 2581"/>
                <a:gd name="T60" fmla="*/ 2271 w 4443"/>
                <a:gd name="T61" fmla="*/ 1301 h 2581"/>
                <a:gd name="T62" fmla="*/ 2172 w 4443"/>
                <a:gd name="T63" fmla="*/ 1281 h 2581"/>
                <a:gd name="T64" fmla="*/ 2355 w 4443"/>
                <a:gd name="T65" fmla="*/ 1349 h 2581"/>
                <a:gd name="T66" fmla="*/ 2422 w 4443"/>
                <a:gd name="T67" fmla="*/ 1425 h 2581"/>
                <a:gd name="T68" fmla="*/ 2355 w 4443"/>
                <a:gd name="T69" fmla="*/ 1349 h 2581"/>
                <a:gd name="T70" fmla="*/ 2610 w 4443"/>
                <a:gd name="T71" fmla="*/ 1515 h 2581"/>
                <a:gd name="T72" fmla="*/ 2499 w 4443"/>
                <a:gd name="T73" fmla="*/ 1451 h 2581"/>
                <a:gd name="T74" fmla="*/ 2770 w 4443"/>
                <a:gd name="T75" fmla="*/ 1589 h 2581"/>
                <a:gd name="T76" fmla="*/ 2671 w 4443"/>
                <a:gd name="T77" fmla="*/ 1569 h 2581"/>
                <a:gd name="T78" fmla="*/ 2853 w 4443"/>
                <a:gd name="T79" fmla="*/ 1637 h 2581"/>
                <a:gd name="T80" fmla="*/ 2921 w 4443"/>
                <a:gd name="T81" fmla="*/ 1713 h 2581"/>
                <a:gd name="T82" fmla="*/ 2853 w 4443"/>
                <a:gd name="T83" fmla="*/ 1637 h 2581"/>
                <a:gd name="T84" fmla="*/ 3109 w 4443"/>
                <a:gd name="T85" fmla="*/ 1803 h 2581"/>
                <a:gd name="T86" fmla="*/ 2998 w 4443"/>
                <a:gd name="T87" fmla="*/ 1739 h 2581"/>
                <a:gd name="T88" fmla="*/ 3269 w 4443"/>
                <a:gd name="T89" fmla="*/ 1877 h 2581"/>
                <a:gd name="T90" fmla="*/ 3170 w 4443"/>
                <a:gd name="T91" fmla="*/ 1857 h 2581"/>
                <a:gd name="T92" fmla="*/ 3352 w 4443"/>
                <a:gd name="T93" fmla="*/ 1925 h 2581"/>
                <a:gd name="T94" fmla="*/ 3419 w 4443"/>
                <a:gd name="T95" fmla="*/ 2001 h 2581"/>
                <a:gd name="T96" fmla="*/ 3352 w 4443"/>
                <a:gd name="T97" fmla="*/ 1925 h 2581"/>
                <a:gd name="T98" fmla="*/ 3608 w 4443"/>
                <a:gd name="T99" fmla="*/ 2091 h 2581"/>
                <a:gd name="T100" fmla="*/ 3497 w 4443"/>
                <a:gd name="T101" fmla="*/ 2027 h 2581"/>
                <a:gd name="T102" fmla="*/ 3768 w 4443"/>
                <a:gd name="T103" fmla="*/ 2165 h 2581"/>
                <a:gd name="T104" fmla="*/ 3669 w 4443"/>
                <a:gd name="T105" fmla="*/ 2145 h 2581"/>
                <a:gd name="T106" fmla="*/ 3851 w 4443"/>
                <a:gd name="T107" fmla="*/ 2213 h 2581"/>
                <a:gd name="T108" fmla="*/ 3918 w 4443"/>
                <a:gd name="T109" fmla="*/ 2289 h 2581"/>
                <a:gd name="T110" fmla="*/ 3851 w 4443"/>
                <a:gd name="T111" fmla="*/ 2213 h 2581"/>
                <a:gd name="T112" fmla="*/ 4106 w 4443"/>
                <a:gd name="T113" fmla="*/ 2379 h 2581"/>
                <a:gd name="T114" fmla="*/ 3996 w 4443"/>
                <a:gd name="T115" fmla="*/ 2315 h 2581"/>
                <a:gd name="T116" fmla="*/ 4267 w 4443"/>
                <a:gd name="T117" fmla="*/ 2453 h 2581"/>
                <a:gd name="T118" fmla="*/ 4168 w 4443"/>
                <a:gd name="T119" fmla="*/ 2433 h 2581"/>
                <a:gd name="T120" fmla="*/ 4350 w 4443"/>
                <a:gd name="T121" fmla="*/ 2501 h 2581"/>
                <a:gd name="T122" fmla="*/ 4417 w 4443"/>
                <a:gd name="T123" fmla="*/ 2577 h 2581"/>
                <a:gd name="T124" fmla="*/ 4350 w 4443"/>
                <a:gd name="T125" fmla="*/ 2501 h 2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43" h="2581">
                  <a:moveTo>
                    <a:pt x="27" y="5"/>
                  </a:moveTo>
                  <a:lnTo>
                    <a:pt x="110" y="53"/>
                  </a:lnTo>
                  <a:cubicBezTo>
                    <a:pt x="118" y="57"/>
                    <a:pt x="120" y="67"/>
                    <a:pt x="116" y="75"/>
                  </a:cubicBezTo>
                  <a:cubicBezTo>
                    <a:pt x="111" y="82"/>
                    <a:pt x="102" y="85"/>
                    <a:pt x="94" y="81"/>
                  </a:cubicBezTo>
                  <a:lnTo>
                    <a:pt x="11" y="33"/>
                  </a:lnTo>
                  <a:cubicBezTo>
                    <a:pt x="3" y="28"/>
                    <a:pt x="0" y="18"/>
                    <a:pt x="5" y="11"/>
                  </a:cubicBezTo>
                  <a:cubicBezTo>
                    <a:pt x="9" y="3"/>
                    <a:pt x="19" y="0"/>
                    <a:pt x="27" y="5"/>
                  </a:cubicBezTo>
                  <a:close/>
                  <a:moveTo>
                    <a:pt x="193" y="101"/>
                  </a:moveTo>
                  <a:lnTo>
                    <a:pt x="276" y="149"/>
                  </a:lnTo>
                  <a:cubicBezTo>
                    <a:pt x="284" y="153"/>
                    <a:pt x="286" y="163"/>
                    <a:pt x="282" y="171"/>
                  </a:cubicBezTo>
                  <a:cubicBezTo>
                    <a:pt x="278" y="178"/>
                    <a:pt x="268" y="181"/>
                    <a:pt x="260" y="177"/>
                  </a:cubicBezTo>
                  <a:lnTo>
                    <a:pt x="177" y="129"/>
                  </a:lnTo>
                  <a:cubicBezTo>
                    <a:pt x="169" y="124"/>
                    <a:pt x="167" y="114"/>
                    <a:pt x="171" y="107"/>
                  </a:cubicBezTo>
                  <a:cubicBezTo>
                    <a:pt x="176" y="99"/>
                    <a:pt x="185" y="96"/>
                    <a:pt x="193" y="101"/>
                  </a:cubicBezTo>
                  <a:close/>
                  <a:moveTo>
                    <a:pt x="359" y="197"/>
                  </a:moveTo>
                  <a:lnTo>
                    <a:pt x="442" y="245"/>
                  </a:lnTo>
                  <a:cubicBezTo>
                    <a:pt x="450" y="249"/>
                    <a:pt x="453" y="259"/>
                    <a:pt x="448" y="267"/>
                  </a:cubicBezTo>
                  <a:cubicBezTo>
                    <a:pt x="444" y="274"/>
                    <a:pt x="434" y="277"/>
                    <a:pt x="426" y="273"/>
                  </a:cubicBezTo>
                  <a:lnTo>
                    <a:pt x="343" y="225"/>
                  </a:lnTo>
                  <a:cubicBezTo>
                    <a:pt x="336" y="220"/>
                    <a:pt x="333" y="210"/>
                    <a:pt x="337" y="203"/>
                  </a:cubicBezTo>
                  <a:cubicBezTo>
                    <a:pt x="342" y="195"/>
                    <a:pt x="352" y="192"/>
                    <a:pt x="359" y="197"/>
                  </a:cubicBezTo>
                  <a:close/>
                  <a:moveTo>
                    <a:pt x="526" y="293"/>
                  </a:moveTo>
                  <a:lnTo>
                    <a:pt x="609" y="341"/>
                  </a:lnTo>
                  <a:cubicBezTo>
                    <a:pt x="616" y="345"/>
                    <a:pt x="619" y="355"/>
                    <a:pt x="615" y="363"/>
                  </a:cubicBezTo>
                  <a:cubicBezTo>
                    <a:pt x="610" y="370"/>
                    <a:pt x="600" y="373"/>
                    <a:pt x="593" y="369"/>
                  </a:cubicBezTo>
                  <a:lnTo>
                    <a:pt x="510" y="321"/>
                  </a:lnTo>
                  <a:cubicBezTo>
                    <a:pt x="502" y="316"/>
                    <a:pt x="499" y="306"/>
                    <a:pt x="504" y="299"/>
                  </a:cubicBezTo>
                  <a:cubicBezTo>
                    <a:pt x="508" y="291"/>
                    <a:pt x="518" y="288"/>
                    <a:pt x="526" y="293"/>
                  </a:cubicBezTo>
                  <a:close/>
                  <a:moveTo>
                    <a:pt x="692" y="389"/>
                  </a:moveTo>
                  <a:lnTo>
                    <a:pt x="775" y="437"/>
                  </a:lnTo>
                  <a:cubicBezTo>
                    <a:pt x="783" y="441"/>
                    <a:pt x="785" y="451"/>
                    <a:pt x="781" y="459"/>
                  </a:cubicBezTo>
                  <a:cubicBezTo>
                    <a:pt x="776" y="466"/>
                    <a:pt x="767" y="469"/>
                    <a:pt x="759" y="465"/>
                  </a:cubicBezTo>
                  <a:lnTo>
                    <a:pt x="676" y="417"/>
                  </a:lnTo>
                  <a:cubicBezTo>
                    <a:pt x="668" y="412"/>
                    <a:pt x="666" y="402"/>
                    <a:pt x="670" y="395"/>
                  </a:cubicBezTo>
                  <a:cubicBezTo>
                    <a:pt x="674" y="387"/>
                    <a:pt x="684" y="384"/>
                    <a:pt x="692" y="389"/>
                  </a:cubicBezTo>
                  <a:close/>
                  <a:moveTo>
                    <a:pt x="858" y="485"/>
                  </a:moveTo>
                  <a:lnTo>
                    <a:pt x="941" y="533"/>
                  </a:lnTo>
                  <a:cubicBezTo>
                    <a:pt x="949" y="537"/>
                    <a:pt x="952" y="547"/>
                    <a:pt x="947" y="555"/>
                  </a:cubicBezTo>
                  <a:cubicBezTo>
                    <a:pt x="943" y="562"/>
                    <a:pt x="933" y="565"/>
                    <a:pt x="925" y="561"/>
                  </a:cubicBezTo>
                  <a:lnTo>
                    <a:pt x="842" y="513"/>
                  </a:lnTo>
                  <a:cubicBezTo>
                    <a:pt x="834" y="508"/>
                    <a:pt x="832" y="498"/>
                    <a:pt x="836" y="491"/>
                  </a:cubicBezTo>
                  <a:cubicBezTo>
                    <a:pt x="841" y="483"/>
                    <a:pt x="850" y="480"/>
                    <a:pt x="858" y="485"/>
                  </a:cubicBezTo>
                  <a:close/>
                  <a:moveTo>
                    <a:pt x="1024" y="581"/>
                  </a:moveTo>
                  <a:lnTo>
                    <a:pt x="1108" y="629"/>
                  </a:lnTo>
                  <a:cubicBezTo>
                    <a:pt x="1115" y="633"/>
                    <a:pt x="1118" y="643"/>
                    <a:pt x="1113" y="651"/>
                  </a:cubicBezTo>
                  <a:cubicBezTo>
                    <a:pt x="1109" y="658"/>
                    <a:pt x="1099" y="661"/>
                    <a:pt x="1092" y="657"/>
                  </a:cubicBezTo>
                  <a:lnTo>
                    <a:pt x="1008" y="609"/>
                  </a:lnTo>
                  <a:cubicBezTo>
                    <a:pt x="1001" y="604"/>
                    <a:pt x="998" y="594"/>
                    <a:pt x="1003" y="587"/>
                  </a:cubicBezTo>
                  <a:cubicBezTo>
                    <a:pt x="1007" y="579"/>
                    <a:pt x="1017" y="576"/>
                    <a:pt x="1024" y="581"/>
                  </a:cubicBezTo>
                  <a:close/>
                  <a:moveTo>
                    <a:pt x="1191" y="677"/>
                  </a:moveTo>
                  <a:lnTo>
                    <a:pt x="1274" y="725"/>
                  </a:lnTo>
                  <a:cubicBezTo>
                    <a:pt x="1281" y="729"/>
                    <a:pt x="1284" y="739"/>
                    <a:pt x="1280" y="747"/>
                  </a:cubicBezTo>
                  <a:cubicBezTo>
                    <a:pt x="1275" y="754"/>
                    <a:pt x="1265" y="757"/>
                    <a:pt x="1258" y="753"/>
                  </a:cubicBezTo>
                  <a:lnTo>
                    <a:pt x="1175" y="705"/>
                  </a:lnTo>
                  <a:cubicBezTo>
                    <a:pt x="1167" y="700"/>
                    <a:pt x="1164" y="690"/>
                    <a:pt x="1169" y="683"/>
                  </a:cubicBezTo>
                  <a:cubicBezTo>
                    <a:pt x="1173" y="675"/>
                    <a:pt x="1183" y="672"/>
                    <a:pt x="1191" y="677"/>
                  </a:cubicBezTo>
                  <a:close/>
                  <a:moveTo>
                    <a:pt x="1357" y="773"/>
                  </a:moveTo>
                  <a:lnTo>
                    <a:pt x="1440" y="821"/>
                  </a:lnTo>
                  <a:cubicBezTo>
                    <a:pt x="1448" y="825"/>
                    <a:pt x="1450" y="835"/>
                    <a:pt x="1446" y="843"/>
                  </a:cubicBezTo>
                  <a:cubicBezTo>
                    <a:pt x="1442" y="850"/>
                    <a:pt x="1432" y="853"/>
                    <a:pt x="1424" y="849"/>
                  </a:cubicBezTo>
                  <a:lnTo>
                    <a:pt x="1341" y="801"/>
                  </a:lnTo>
                  <a:cubicBezTo>
                    <a:pt x="1333" y="796"/>
                    <a:pt x="1331" y="786"/>
                    <a:pt x="1335" y="779"/>
                  </a:cubicBezTo>
                  <a:cubicBezTo>
                    <a:pt x="1340" y="771"/>
                    <a:pt x="1349" y="768"/>
                    <a:pt x="1357" y="773"/>
                  </a:cubicBezTo>
                  <a:close/>
                  <a:moveTo>
                    <a:pt x="1523" y="869"/>
                  </a:moveTo>
                  <a:lnTo>
                    <a:pt x="1606" y="917"/>
                  </a:lnTo>
                  <a:cubicBezTo>
                    <a:pt x="1614" y="921"/>
                    <a:pt x="1617" y="931"/>
                    <a:pt x="1612" y="939"/>
                  </a:cubicBezTo>
                  <a:cubicBezTo>
                    <a:pt x="1608" y="946"/>
                    <a:pt x="1598" y="949"/>
                    <a:pt x="1590" y="945"/>
                  </a:cubicBezTo>
                  <a:lnTo>
                    <a:pt x="1507" y="897"/>
                  </a:lnTo>
                  <a:cubicBezTo>
                    <a:pt x="1500" y="892"/>
                    <a:pt x="1497" y="882"/>
                    <a:pt x="1501" y="875"/>
                  </a:cubicBezTo>
                  <a:cubicBezTo>
                    <a:pt x="1506" y="867"/>
                    <a:pt x="1516" y="864"/>
                    <a:pt x="1523" y="869"/>
                  </a:cubicBezTo>
                  <a:close/>
                  <a:moveTo>
                    <a:pt x="1690" y="965"/>
                  </a:moveTo>
                  <a:lnTo>
                    <a:pt x="1773" y="1013"/>
                  </a:lnTo>
                  <a:cubicBezTo>
                    <a:pt x="1780" y="1017"/>
                    <a:pt x="1783" y="1027"/>
                    <a:pt x="1779" y="1035"/>
                  </a:cubicBezTo>
                  <a:cubicBezTo>
                    <a:pt x="1774" y="1042"/>
                    <a:pt x="1764" y="1045"/>
                    <a:pt x="1757" y="1041"/>
                  </a:cubicBezTo>
                  <a:lnTo>
                    <a:pt x="1674" y="993"/>
                  </a:lnTo>
                  <a:cubicBezTo>
                    <a:pt x="1666" y="988"/>
                    <a:pt x="1663" y="978"/>
                    <a:pt x="1668" y="971"/>
                  </a:cubicBezTo>
                  <a:cubicBezTo>
                    <a:pt x="1672" y="963"/>
                    <a:pt x="1682" y="960"/>
                    <a:pt x="1690" y="965"/>
                  </a:cubicBezTo>
                  <a:close/>
                  <a:moveTo>
                    <a:pt x="1856" y="1061"/>
                  </a:moveTo>
                  <a:lnTo>
                    <a:pt x="1939" y="1109"/>
                  </a:lnTo>
                  <a:cubicBezTo>
                    <a:pt x="1947" y="1113"/>
                    <a:pt x="1949" y="1123"/>
                    <a:pt x="1945" y="1131"/>
                  </a:cubicBezTo>
                  <a:cubicBezTo>
                    <a:pt x="1940" y="1138"/>
                    <a:pt x="1931" y="1141"/>
                    <a:pt x="1923" y="1137"/>
                  </a:cubicBezTo>
                  <a:lnTo>
                    <a:pt x="1840" y="1089"/>
                  </a:lnTo>
                  <a:cubicBezTo>
                    <a:pt x="1832" y="1084"/>
                    <a:pt x="1830" y="1074"/>
                    <a:pt x="1834" y="1067"/>
                  </a:cubicBezTo>
                  <a:cubicBezTo>
                    <a:pt x="1838" y="1059"/>
                    <a:pt x="1848" y="1056"/>
                    <a:pt x="1856" y="1061"/>
                  </a:cubicBezTo>
                  <a:close/>
                  <a:moveTo>
                    <a:pt x="2022" y="1157"/>
                  </a:moveTo>
                  <a:lnTo>
                    <a:pt x="2105" y="1205"/>
                  </a:lnTo>
                  <a:cubicBezTo>
                    <a:pt x="2113" y="1209"/>
                    <a:pt x="2115" y="1219"/>
                    <a:pt x="2111" y="1227"/>
                  </a:cubicBezTo>
                  <a:cubicBezTo>
                    <a:pt x="2107" y="1234"/>
                    <a:pt x="2097" y="1237"/>
                    <a:pt x="2089" y="1233"/>
                  </a:cubicBezTo>
                  <a:lnTo>
                    <a:pt x="2006" y="1185"/>
                  </a:lnTo>
                  <a:cubicBezTo>
                    <a:pt x="1998" y="1180"/>
                    <a:pt x="1996" y="1170"/>
                    <a:pt x="2000" y="1163"/>
                  </a:cubicBezTo>
                  <a:cubicBezTo>
                    <a:pt x="2005" y="1155"/>
                    <a:pt x="2014" y="1152"/>
                    <a:pt x="2022" y="1157"/>
                  </a:cubicBezTo>
                  <a:close/>
                  <a:moveTo>
                    <a:pt x="2188" y="1253"/>
                  </a:moveTo>
                  <a:lnTo>
                    <a:pt x="2271" y="1301"/>
                  </a:lnTo>
                  <a:cubicBezTo>
                    <a:pt x="2279" y="1305"/>
                    <a:pt x="2282" y="1315"/>
                    <a:pt x="2277" y="1323"/>
                  </a:cubicBezTo>
                  <a:cubicBezTo>
                    <a:pt x="2273" y="1330"/>
                    <a:pt x="2263" y="1333"/>
                    <a:pt x="2255" y="1329"/>
                  </a:cubicBezTo>
                  <a:lnTo>
                    <a:pt x="2172" y="1281"/>
                  </a:lnTo>
                  <a:cubicBezTo>
                    <a:pt x="2165" y="1276"/>
                    <a:pt x="2162" y="1266"/>
                    <a:pt x="2166" y="1259"/>
                  </a:cubicBezTo>
                  <a:cubicBezTo>
                    <a:pt x="2171" y="1251"/>
                    <a:pt x="2181" y="1248"/>
                    <a:pt x="2188" y="1253"/>
                  </a:cubicBezTo>
                  <a:close/>
                  <a:moveTo>
                    <a:pt x="2355" y="1349"/>
                  </a:moveTo>
                  <a:lnTo>
                    <a:pt x="2438" y="1397"/>
                  </a:lnTo>
                  <a:cubicBezTo>
                    <a:pt x="2445" y="1401"/>
                    <a:pt x="2448" y="1411"/>
                    <a:pt x="2444" y="1419"/>
                  </a:cubicBezTo>
                  <a:cubicBezTo>
                    <a:pt x="2439" y="1426"/>
                    <a:pt x="2429" y="1429"/>
                    <a:pt x="2422" y="1425"/>
                  </a:cubicBezTo>
                  <a:lnTo>
                    <a:pt x="2339" y="1377"/>
                  </a:lnTo>
                  <a:cubicBezTo>
                    <a:pt x="2331" y="1372"/>
                    <a:pt x="2328" y="1362"/>
                    <a:pt x="2333" y="1355"/>
                  </a:cubicBezTo>
                  <a:cubicBezTo>
                    <a:pt x="2337" y="1347"/>
                    <a:pt x="2347" y="1344"/>
                    <a:pt x="2355" y="1349"/>
                  </a:cubicBezTo>
                  <a:close/>
                  <a:moveTo>
                    <a:pt x="2521" y="1445"/>
                  </a:moveTo>
                  <a:lnTo>
                    <a:pt x="2604" y="1493"/>
                  </a:lnTo>
                  <a:cubicBezTo>
                    <a:pt x="2612" y="1497"/>
                    <a:pt x="2614" y="1507"/>
                    <a:pt x="2610" y="1515"/>
                  </a:cubicBezTo>
                  <a:cubicBezTo>
                    <a:pt x="2605" y="1522"/>
                    <a:pt x="2596" y="1525"/>
                    <a:pt x="2588" y="1521"/>
                  </a:cubicBezTo>
                  <a:lnTo>
                    <a:pt x="2505" y="1473"/>
                  </a:lnTo>
                  <a:cubicBezTo>
                    <a:pt x="2497" y="1468"/>
                    <a:pt x="2495" y="1458"/>
                    <a:pt x="2499" y="1451"/>
                  </a:cubicBezTo>
                  <a:cubicBezTo>
                    <a:pt x="2503" y="1443"/>
                    <a:pt x="2513" y="1440"/>
                    <a:pt x="2521" y="1445"/>
                  </a:cubicBezTo>
                  <a:close/>
                  <a:moveTo>
                    <a:pt x="2687" y="1541"/>
                  </a:moveTo>
                  <a:lnTo>
                    <a:pt x="2770" y="1589"/>
                  </a:lnTo>
                  <a:cubicBezTo>
                    <a:pt x="2778" y="1593"/>
                    <a:pt x="2781" y="1603"/>
                    <a:pt x="2776" y="1611"/>
                  </a:cubicBezTo>
                  <a:cubicBezTo>
                    <a:pt x="2772" y="1618"/>
                    <a:pt x="2762" y="1621"/>
                    <a:pt x="2754" y="1617"/>
                  </a:cubicBezTo>
                  <a:lnTo>
                    <a:pt x="2671" y="1569"/>
                  </a:lnTo>
                  <a:cubicBezTo>
                    <a:pt x="2664" y="1564"/>
                    <a:pt x="2661" y="1554"/>
                    <a:pt x="2665" y="1547"/>
                  </a:cubicBezTo>
                  <a:cubicBezTo>
                    <a:pt x="2670" y="1539"/>
                    <a:pt x="2680" y="1536"/>
                    <a:pt x="2687" y="1541"/>
                  </a:cubicBezTo>
                  <a:close/>
                  <a:moveTo>
                    <a:pt x="2853" y="1637"/>
                  </a:moveTo>
                  <a:lnTo>
                    <a:pt x="2937" y="1685"/>
                  </a:lnTo>
                  <a:cubicBezTo>
                    <a:pt x="2944" y="1689"/>
                    <a:pt x="2947" y="1699"/>
                    <a:pt x="2942" y="1707"/>
                  </a:cubicBezTo>
                  <a:cubicBezTo>
                    <a:pt x="2938" y="1714"/>
                    <a:pt x="2928" y="1717"/>
                    <a:pt x="2921" y="1713"/>
                  </a:cubicBezTo>
                  <a:lnTo>
                    <a:pt x="2837" y="1665"/>
                  </a:lnTo>
                  <a:cubicBezTo>
                    <a:pt x="2830" y="1660"/>
                    <a:pt x="2827" y="1650"/>
                    <a:pt x="2832" y="1643"/>
                  </a:cubicBezTo>
                  <a:cubicBezTo>
                    <a:pt x="2836" y="1635"/>
                    <a:pt x="2846" y="1632"/>
                    <a:pt x="2853" y="1637"/>
                  </a:cubicBezTo>
                  <a:close/>
                  <a:moveTo>
                    <a:pt x="3020" y="1733"/>
                  </a:moveTo>
                  <a:lnTo>
                    <a:pt x="3103" y="1781"/>
                  </a:lnTo>
                  <a:cubicBezTo>
                    <a:pt x="3111" y="1785"/>
                    <a:pt x="3113" y="1795"/>
                    <a:pt x="3109" y="1803"/>
                  </a:cubicBezTo>
                  <a:cubicBezTo>
                    <a:pt x="3104" y="1810"/>
                    <a:pt x="3095" y="1813"/>
                    <a:pt x="3087" y="1809"/>
                  </a:cubicBezTo>
                  <a:lnTo>
                    <a:pt x="3004" y="1761"/>
                  </a:lnTo>
                  <a:cubicBezTo>
                    <a:pt x="2996" y="1756"/>
                    <a:pt x="2993" y="1746"/>
                    <a:pt x="2998" y="1739"/>
                  </a:cubicBezTo>
                  <a:cubicBezTo>
                    <a:pt x="3002" y="1731"/>
                    <a:pt x="3012" y="1728"/>
                    <a:pt x="3020" y="1733"/>
                  </a:cubicBezTo>
                  <a:close/>
                  <a:moveTo>
                    <a:pt x="3186" y="1829"/>
                  </a:moveTo>
                  <a:lnTo>
                    <a:pt x="3269" y="1877"/>
                  </a:lnTo>
                  <a:cubicBezTo>
                    <a:pt x="3277" y="1881"/>
                    <a:pt x="3279" y="1891"/>
                    <a:pt x="3275" y="1899"/>
                  </a:cubicBezTo>
                  <a:cubicBezTo>
                    <a:pt x="3271" y="1906"/>
                    <a:pt x="3261" y="1909"/>
                    <a:pt x="3253" y="1905"/>
                  </a:cubicBezTo>
                  <a:lnTo>
                    <a:pt x="3170" y="1857"/>
                  </a:lnTo>
                  <a:cubicBezTo>
                    <a:pt x="3162" y="1852"/>
                    <a:pt x="3160" y="1842"/>
                    <a:pt x="3164" y="1835"/>
                  </a:cubicBezTo>
                  <a:cubicBezTo>
                    <a:pt x="3169" y="1827"/>
                    <a:pt x="3178" y="1824"/>
                    <a:pt x="3186" y="1829"/>
                  </a:cubicBezTo>
                  <a:close/>
                  <a:moveTo>
                    <a:pt x="3352" y="1925"/>
                  </a:moveTo>
                  <a:lnTo>
                    <a:pt x="3435" y="1973"/>
                  </a:lnTo>
                  <a:cubicBezTo>
                    <a:pt x="3443" y="1977"/>
                    <a:pt x="3446" y="1987"/>
                    <a:pt x="3441" y="1995"/>
                  </a:cubicBezTo>
                  <a:cubicBezTo>
                    <a:pt x="3437" y="2002"/>
                    <a:pt x="3427" y="2005"/>
                    <a:pt x="3419" y="2001"/>
                  </a:cubicBezTo>
                  <a:lnTo>
                    <a:pt x="3336" y="1953"/>
                  </a:lnTo>
                  <a:cubicBezTo>
                    <a:pt x="3329" y="1948"/>
                    <a:pt x="3326" y="1938"/>
                    <a:pt x="3330" y="1931"/>
                  </a:cubicBezTo>
                  <a:cubicBezTo>
                    <a:pt x="3335" y="1923"/>
                    <a:pt x="3345" y="1920"/>
                    <a:pt x="3352" y="1925"/>
                  </a:cubicBezTo>
                  <a:close/>
                  <a:moveTo>
                    <a:pt x="3519" y="2021"/>
                  </a:moveTo>
                  <a:lnTo>
                    <a:pt x="3602" y="2069"/>
                  </a:lnTo>
                  <a:cubicBezTo>
                    <a:pt x="3609" y="2073"/>
                    <a:pt x="3612" y="2083"/>
                    <a:pt x="3608" y="2091"/>
                  </a:cubicBezTo>
                  <a:cubicBezTo>
                    <a:pt x="3603" y="2098"/>
                    <a:pt x="3593" y="2101"/>
                    <a:pt x="3586" y="2097"/>
                  </a:cubicBezTo>
                  <a:lnTo>
                    <a:pt x="3503" y="2049"/>
                  </a:lnTo>
                  <a:cubicBezTo>
                    <a:pt x="3495" y="2044"/>
                    <a:pt x="3492" y="2034"/>
                    <a:pt x="3497" y="2027"/>
                  </a:cubicBezTo>
                  <a:cubicBezTo>
                    <a:pt x="3501" y="2019"/>
                    <a:pt x="3511" y="2016"/>
                    <a:pt x="3519" y="2021"/>
                  </a:cubicBezTo>
                  <a:close/>
                  <a:moveTo>
                    <a:pt x="3685" y="2117"/>
                  </a:moveTo>
                  <a:lnTo>
                    <a:pt x="3768" y="2165"/>
                  </a:lnTo>
                  <a:cubicBezTo>
                    <a:pt x="3776" y="2169"/>
                    <a:pt x="3778" y="2179"/>
                    <a:pt x="3774" y="2187"/>
                  </a:cubicBezTo>
                  <a:cubicBezTo>
                    <a:pt x="3769" y="2194"/>
                    <a:pt x="3760" y="2197"/>
                    <a:pt x="3752" y="2193"/>
                  </a:cubicBezTo>
                  <a:lnTo>
                    <a:pt x="3669" y="2145"/>
                  </a:lnTo>
                  <a:cubicBezTo>
                    <a:pt x="3661" y="2140"/>
                    <a:pt x="3659" y="2130"/>
                    <a:pt x="3663" y="2123"/>
                  </a:cubicBezTo>
                  <a:cubicBezTo>
                    <a:pt x="3667" y="2115"/>
                    <a:pt x="3677" y="2112"/>
                    <a:pt x="3685" y="2117"/>
                  </a:cubicBezTo>
                  <a:close/>
                  <a:moveTo>
                    <a:pt x="3851" y="2213"/>
                  </a:moveTo>
                  <a:lnTo>
                    <a:pt x="3934" y="2261"/>
                  </a:lnTo>
                  <a:cubicBezTo>
                    <a:pt x="3942" y="2265"/>
                    <a:pt x="3945" y="2275"/>
                    <a:pt x="3940" y="2283"/>
                  </a:cubicBezTo>
                  <a:cubicBezTo>
                    <a:pt x="3936" y="2290"/>
                    <a:pt x="3926" y="2293"/>
                    <a:pt x="3918" y="2289"/>
                  </a:cubicBezTo>
                  <a:lnTo>
                    <a:pt x="3835" y="2241"/>
                  </a:lnTo>
                  <a:cubicBezTo>
                    <a:pt x="3827" y="2236"/>
                    <a:pt x="3825" y="2226"/>
                    <a:pt x="3829" y="2219"/>
                  </a:cubicBezTo>
                  <a:cubicBezTo>
                    <a:pt x="3834" y="2211"/>
                    <a:pt x="3843" y="2208"/>
                    <a:pt x="3851" y="2213"/>
                  </a:cubicBezTo>
                  <a:close/>
                  <a:moveTo>
                    <a:pt x="4017" y="2309"/>
                  </a:moveTo>
                  <a:lnTo>
                    <a:pt x="4101" y="2357"/>
                  </a:lnTo>
                  <a:cubicBezTo>
                    <a:pt x="4108" y="2361"/>
                    <a:pt x="4111" y="2371"/>
                    <a:pt x="4106" y="2379"/>
                  </a:cubicBezTo>
                  <a:cubicBezTo>
                    <a:pt x="4102" y="2386"/>
                    <a:pt x="4092" y="2389"/>
                    <a:pt x="4085" y="2385"/>
                  </a:cubicBezTo>
                  <a:lnTo>
                    <a:pt x="4001" y="2337"/>
                  </a:lnTo>
                  <a:cubicBezTo>
                    <a:pt x="3994" y="2332"/>
                    <a:pt x="3991" y="2322"/>
                    <a:pt x="3996" y="2315"/>
                  </a:cubicBezTo>
                  <a:cubicBezTo>
                    <a:pt x="4000" y="2307"/>
                    <a:pt x="4010" y="2304"/>
                    <a:pt x="4017" y="2309"/>
                  </a:cubicBezTo>
                  <a:close/>
                  <a:moveTo>
                    <a:pt x="4184" y="2405"/>
                  </a:moveTo>
                  <a:lnTo>
                    <a:pt x="4267" y="2453"/>
                  </a:lnTo>
                  <a:cubicBezTo>
                    <a:pt x="4274" y="2457"/>
                    <a:pt x="4277" y="2467"/>
                    <a:pt x="4273" y="2475"/>
                  </a:cubicBezTo>
                  <a:cubicBezTo>
                    <a:pt x="4268" y="2482"/>
                    <a:pt x="4258" y="2485"/>
                    <a:pt x="4251" y="2481"/>
                  </a:cubicBezTo>
                  <a:lnTo>
                    <a:pt x="4168" y="2433"/>
                  </a:lnTo>
                  <a:cubicBezTo>
                    <a:pt x="4160" y="2428"/>
                    <a:pt x="4157" y="2418"/>
                    <a:pt x="4162" y="2411"/>
                  </a:cubicBezTo>
                  <a:cubicBezTo>
                    <a:pt x="4166" y="2403"/>
                    <a:pt x="4176" y="2400"/>
                    <a:pt x="4184" y="2405"/>
                  </a:cubicBezTo>
                  <a:close/>
                  <a:moveTo>
                    <a:pt x="4350" y="2501"/>
                  </a:moveTo>
                  <a:lnTo>
                    <a:pt x="4433" y="2549"/>
                  </a:lnTo>
                  <a:cubicBezTo>
                    <a:pt x="4441" y="2553"/>
                    <a:pt x="4443" y="2563"/>
                    <a:pt x="4439" y="2571"/>
                  </a:cubicBezTo>
                  <a:cubicBezTo>
                    <a:pt x="4435" y="2578"/>
                    <a:pt x="4425" y="2581"/>
                    <a:pt x="4417" y="2577"/>
                  </a:cubicBezTo>
                  <a:lnTo>
                    <a:pt x="4334" y="2529"/>
                  </a:lnTo>
                  <a:cubicBezTo>
                    <a:pt x="4326" y="2524"/>
                    <a:pt x="4324" y="2514"/>
                    <a:pt x="4328" y="2507"/>
                  </a:cubicBezTo>
                  <a:cubicBezTo>
                    <a:pt x="4333" y="2499"/>
                    <a:pt x="4342" y="2496"/>
                    <a:pt x="4350" y="2501"/>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94" name="Freeform 97">
              <a:extLst>
                <a:ext uri="{FF2B5EF4-FFF2-40B4-BE49-F238E27FC236}">
                  <a16:creationId xmlns:a16="http://schemas.microsoft.com/office/drawing/2014/main" id="{135E6DEF-8DF1-43D2-A9A0-52CEE5A3F225}"/>
                </a:ext>
              </a:extLst>
            </p:cNvPr>
            <p:cNvSpPr>
              <a:spLocks/>
            </p:cNvSpPr>
            <p:nvPr/>
          </p:nvSpPr>
          <p:spPr bwMode="auto">
            <a:xfrm>
              <a:off x="2228" y="1903"/>
              <a:ext cx="42" cy="36"/>
            </a:xfrm>
            <a:custGeom>
              <a:avLst/>
              <a:gdLst>
                <a:gd name="T0" fmla="*/ 42 w 42"/>
                <a:gd name="T1" fmla="*/ 3 h 36"/>
                <a:gd name="T2" fmla="*/ 0 w 42"/>
                <a:gd name="T3" fmla="*/ 0 h 36"/>
                <a:gd name="T4" fmla="*/ 23 w 42"/>
                <a:gd name="T5" fmla="*/ 36 h 36"/>
              </a:gdLst>
              <a:ahLst/>
              <a:cxnLst>
                <a:cxn ang="0">
                  <a:pos x="T0" y="T1"/>
                </a:cxn>
                <a:cxn ang="0">
                  <a:pos x="T2" y="T3"/>
                </a:cxn>
                <a:cxn ang="0">
                  <a:pos x="T4" y="T5"/>
                </a:cxn>
              </a:cxnLst>
              <a:rect l="0" t="0" r="r" b="b"/>
              <a:pathLst>
                <a:path w="42" h="36">
                  <a:moveTo>
                    <a:pt x="42" y="3"/>
                  </a:moveTo>
                  <a:lnTo>
                    <a:pt x="0" y="0"/>
                  </a:lnTo>
                  <a:lnTo>
                    <a:pt x="23" y="36"/>
                  </a:lnTo>
                </a:path>
              </a:pathLst>
            </a:cu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95" name="Freeform 98">
              <a:extLst>
                <a:ext uri="{FF2B5EF4-FFF2-40B4-BE49-F238E27FC236}">
                  <a16:creationId xmlns:a16="http://schemas.microsoft.com/office/drawing/2014/main" id="{60AB3983-ECD0-4234-95C0-1418D41210F3}"/>
                </a:ext>
              </a:extLst>
            </p:cNvPr>
            <p:cNvSpPr>
              <a:spLocks/>
            </p:cNvSpPr>
            <p:nvPr/>
          </p:nvSpPr>
          <p:spPr bwMode="auto">
            <a:xfrm>
              <a:off x="3170" y="2436"/>
              <a:ext cx="42" cy="36"/>
            </a:xfrm>
            <a:custGeom>
              <a:avLst/>
              <a:gdLst>
                <a:gd name="T0" fmla="*/ 0 w 42"/>
                <a:gd name="T1" fmla="*/ 33 h 36"/>
                <a:gd name="T2" fmla="*/ 42 w 42"/>
                <a:gd name="T3" fmla="*/ 36 h 36"/>
                <a:gd name="T4" fmla="*/ 19 w 42"/>
                <a:gd name="T5" fmla="*/ 0 h 36"/>
              </a:gdLst>
              <a:ahLst/>
              <a:cxnLst>
                <a:cxn ang="0">
                  <a:pos x="T0" y="T1"/>
                </a:cxn>
                <a:cxn ang="0">
                  <a:pos x="T2" y="T3"/>
                </a:cxn>
                <a:cxn ang="0">
                  <a:pos x="T4" y="T5"/>
                </a:cxn>
              </a:cxnLst>
              <a:rect l="0" t="0" r="r" b="b"/>
              <a:pathLst>
                <a:path w="42" h="36">
                  <a:moveTo>
                    <a:pt x="0" y="33"/>
                  </a:moveTo>
                  <a:lnTo>
                    <a:pt x="42" y="36"/>
                  </a:lnTo>
                  <a:lnTo>
                    <a:pt x="19" y="0"/>
                  </a:lnTo>
                </a:path>
              </a:pathLst>
            </a:cu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96" name="Rectangle 99">
              <a:extLst>
                <a:ext uri="{FF2B5EF4-FFF2-40B4-BE49-F238E27FC236}">
                  <a16:creationId xmlns:a16="http://schemas.microsoft.com/office/drawing/2014/main" id="{5AE18CF4-E8A3-4744-AFFC-8E6A92660BCF}"/>
                </a:ext>
              </a:extLst>
            </p:cNvPr>
            <p:cNvSpPr>
              <a:spLocks noChangeArrowheads="1"/>
            </p:cNvSpPr>
            <p:nvPr/>
          </p:nvSpPr>
          <p:spPr bwMode="auto">
            <a:xfrm>
              <a:off x="2703" y="2362"/>
              <a:ext cx="281"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Feeder Link</a:t>
              </a:r>
              <a:endParaRPr kumimoji="0" lang="en-US" altLang="en-US" sz="1050" b="1" i="0" u="none" strike="noStrike" cap="none" normalizeH="0" baseline="0" dirty="0">
                <a:ln>
                  <a:noFill/>
                </a:ln>
                <a:solidFill>
                  <a:schemeClr val="tx1"/>
                </a:solidFill>
                <a:effectLst/>
              </a:endParaRPr>
            </a:p>
          </p:txBody>
        </p:sp>
      </p:grpSp>
      <p:grpSp>
        <p:nvGrpSpPr>
          <p:cNvPr id="97" name="Group 37">
            <a:extLst>
              <a:ext uri="{FF2B5EF4-FFF2-40B4-BE49-F238E27FC236}">
                <a16:creationId xmlns:a16="http://schemas.microsoft.com/office/drawing/2014/main" id="{1E9D6BB6-4D71-4139-AF5A-2BAE19A121B6}"/>
              </a:ext>
            </a:extLst>
          </p:cNvPr>
          <p:cNvGrpSpPr>
            <a:grpSpLocks noChangeAspect="1"/>
          </p:cNvGrpSpPr>
          <p:nvPr/>
        </p:nvGrpSpPr>
        <p:grpSpPr bwMode="auto">
          <a:xfrm>
            <a:off x="6366900" y="3947126"/>
            <a:ext cx="4566645" cy="1340520"/>
            <a:chOff x="3946" y="2527"/>
            <a:chExt cx="2377" cy="691"/>
          </a:xfrm>
        </p:grpSpPr>
        <p:sp>
          <p:nvSpPr>
            <p:cNvPr id="98" name="Rectangle 39">
              <a:extLst>
                <a:ext uri="{FF2B5EF4-FFF2-40B4-BE49-F238E27FC236}">
                  <a16:creationId xmlns:a16="http://schemas.microsoft.com/office/drawing/2014/main" id="{0ED70C4F-86BB-41A5-BC4B-47D75C968608}"/>
                </a:ext>
              </a:extLst>
            </p:cNvPr>
            <p:cNvSpPr>
              <a:spLocks noChangeArrowheads="1"/>
            </p:cNvSpPr>
            <p:nvPr/>
          </p:nvSpPr>
          <p:spPr bwMode="auto">
            <a:xfrm>
              <a:off x="6004" y="2818"/>
              <a:ext cx="319" cy="125"/>
            </a:xfrm>
            <a:prstGeom prst="rect">
              <a:avLst/>
            </a:prstGeom>
            <a:solidFill>
              <a:srgbClr val="FF807B"/>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sz="1050" b="1" dirty="0" smtClean="0"/>
                <a:t>     CN</a:t>
              </a:r>
              <a:endParaRPr lang="en-US" sz="1050" b="1" dirty="0"/>
            </a:p>
          </p:txBody>
        </p:sp>
        <p:sp>
          <p:nvSpPr>
            <p:cNvPr id="99" name="Rectangle 42">
              <a:extLst>
                <a:ext uri="{FF2B5EF4-FFF2-40B4-BE49-F238E27FC236}">
                  <a16:creationId xmlns:a16="http://schemas.microsoft.com/office/drawing/2014/main" id="{AE1AAA03-18FB-4BBF-8C88-B72724E8D499}"/>
                </a:ext>
              </a:extLst>
            </p:cNvPr>
            <p:cNvSpPr>
              <a:spLocks noChangeArrowheads="1"/>
            </p:cNvSpPr>
            <p:nvPr/>
          </p:nvSpPr>
          <p:spPr bwMode="auto">
            <a:xfrm>
              <a:off x="5566" y="2755"/>
              <a:ext cx="319" cy="202"/>
            </a:xfrm>
            <a:prstGeom prst="rect">
              <a:avLst/>
            </a:prstGeom>
            <a:solidFill>
              <a:srgbClr val="759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b="1" dirty="0"/>
                <a:t>UPF</a:t>
              </a:r>
            </a:p>
            <a:p>
              <a:pPr algn="ctr"/>
              <a:r>
                <a:rPr lang="en-US" sz="1050" b="1" dirty="0"/>
                <a:t>AMF</a:t>
              </a:r>
            </a:p>
          </p:txBody>
        </p:sp>
        <p:sp>
          <p:nvSpPr>
            <p:cNvPr id="100" name="Rectangle 46">
              <a:extLst>
                <a:ext uri="{FF2B5EF4-FFF2-40B4-BE49-F238E27FC236}">
                  <a16:creationId xmlns:a16="http://schemas.microsoft.com/office/drawing/2014/main" id="{B1B9C4D8-F76A-4ADC-8DCC-66861F14D456}"/>
                </a:ext>
              </a:extLst>
            </p:cNvPr>
            <p:cNvSpPr>
              <a:spLocks noChangeArrowheads="1"/>
            </p:cNvSpPr>
            <p:nvPr/>
          </p:nvSpPr>
          <p:spPr bwMode="auto">
            <a:xfrm>
              <a:off x="3946" y="2797"/>
              <a:ext cx="257" cy="179"/>
            </a:xfrm>
            <a:prstGeom prst="rect">
              <a:avLst/>
            </a:prstGeom>
            <a:solidFill>
              <a:srgbClr val="FF807B"/>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sz="1050" b="1" dirty="0"/>
                <a:t>UEs</a:t>
              </a:r>
            </a:p>
          </p:txBody>
        </p:sp>
        <p:sp>
          <p:nvSpPr>
            <p:cNvPr id="101" name="Rectangle 48">
              <a:extLst>
                <a:ext uri="{FF2B5EF4-FFF2-40B4-BE49-F238E27FC236}">
                  <a16:creationId xmlns:a16="http://schemas.microsoft.com/office/drawing/2014/main" id="{F1BDF4F2-7CD5-48F0-9A7C-51A7E8D5BED9}"/>
                </a:ext>
              </a:extLst>
            </p:cNvPr>
            <p:cNvSpPr>
              <a:spLocks noChangeArrowheads="1"/>
            </p:cNvSpPr>
            <p:nvPr/>
          </p:nvSpPr>
          <p:spPr bwMode="auto">
            <a:xfrm>
              <a:off x="4049" y="2845"/>
              <a:ext cx="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1" i="0" u="none" strike="noStrike" cap="none" normalizeH="0" baseline="0" dirty="0">
                <a:ln>
                  <a:noFill/>
                </a:ln>
                <a:solidFill>
                  <a:schemeClr val="tx1"/>
                </a:solidFill>
                <a:effectLst/>
                <a:latin typeface="Arial" panose="020B0604020202020204" pitchFamily="34" charset="0"/>
              </a:endParaRPr>
            </a:p>
          </p:txBody>
        </p:sp>
        <p:sp>
          <p:nvSpPr>
            <p:cNvPr id="102" name="Rectangle 50">
              <a:extLst>
                <a:ext uri="{FF2B5EF4-FFF2-40B4-BE49-F238E27FC236}">
                  <a16:creationId xmlns:a16="http://schemas.microsoft.com/office/drawing/2014/main" id="{FDF98AE2-C6E0-48EB-8177-32CD96DB152E}"/>
                </a:ext>
              </a:extLst>
            </p:cNvPr>
            <p:cNvSpPr>
              <a:spLocks noChangeArrowheads="1"/>
            </p:cNvSpPr>
            <p:nvPr/>
          </p:nvSpPr>
          <p:spPr bwMode="auto">
            <a:xfrm>
              <a:off x="4684" y="2547"/>
              <a:ext cx="363" cy="153"/>
            </a:xfrm>
            <a:prstGeom prst="rect">
              <a:avLst/>
            </a:prstGeom>
            <a:solidFill>
              <a:srgbClr val="759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b="1" dirty="0" err="1"/>
                <a:t>gNB</a:t>
              </a:r>
              <a:endParaRPr lang="en-US" sz="1050" b="1" dirty="0"/>
            </a:p>
          </p:txBody>
        </p:sp>
        <p:sp>
          <p:nvSpPr>
            <p:cNvPr id="103" name="Rectangle 53">
              <a:extLst>
                <a:ext uri="{FF2B5EF4-FFF2-40B4-BE49-F238E27FC236}">
                  <a16:creationId xmlns:a16="http://schemas.microsoft.com/office/drawing/2014/main" id="{5CD5D71A-68DB-4A91-A862-361687839901}"/>
                </a:ext>
              </a:extLst>
            </p:cNvPr>
            <p:cNvSpPr>
              <a:spLocks noChangeArrowheads="1"/>
            </p:cNvSpPr>
            <p:nvPr/>
          </p:nvSpPr>
          <p:spPr bwMode="auto">
            <a:xfrm>
              <a:off x="4841" y="2527"/>
              <a:ext cx="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1" i="0" u="none" strike="noStrike" cap="none" normalizeH="0" baseline="0" dirty="0">
                <a:ln>
                  <a:noFill/>
                </a:ln>
                <a:solidFill>
                  <a:schemeClr val="tx1"/>
                </a:solidFill>
                <a:effectLst/>
                <a:latin typeface="Arial" panose="020B0604020202020204" pitchFamily="34" charset="0"/>
              </a:endParaRPr>
            </a:p>
          </p:txBody>
        </p:sp>
        <p:sp>
          <p:nvSpPr>
            <p:cNvPr id="104" name="Line 55">
              <a:extLst>
                <a:ext uri="{FF2B5EF4-FFF2-40B4-BE49-F238E27FC236}">
                  <a16:creationId xmlns:a16="http://schemas.microsoft.com/office/drawing/2014/main" id="{78F90C36-0E34-4D9B-AF8A-89A431A33069}"/>
                </a:ext>
              </a:extLst>
            </p:cNvPr>
            <p:cNvSpPr>
              <a:spLocks noChangeShapeType="1"/>
            </p:cNvSpPr>
            <p:nvPr/>
          </p:nvSpPr>
          <p:spPr bwMode="auto">
            <a:xfrm flipH="1" flipV="1">
              <a:off x="5053" y="2667"/>
              <a:ext cx="505" cy="187"/>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105" name="Line 56">
              <a:extLst>
                <a:ext uri="{FF2B5EF4-FFF2-40B4-BE49-F238E27FC236}">
                  <a16:creationId xmlns:a16="http://schemas.microsoft.com/office/drawing/2014/main" id="{FBB52A3C-5044-4E57-9081-59D7EBAB7AB2}"/>
                </a:ext>
              </a:extLst>
            </p:cNvPr>
            <p:cNvSpPr>
              <a:spLocks noChangeShapeType="1"/>
            </p:cNvSpPr>
            <p:nvPr/>
          </p:nvSpPr>
          <p:spPr bwMode="auto">
            <a:xfrm flipH="1">
              <a:off x="4201" y="2667"/>
              <a:ext cx="475" cy="198"/>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106" name="Rectangle 58">
              <a:extLst>
                <a:ext uri="{FF2B5EF4-FFF2-40B4-BE49-F238E27FC236}">
                  <a16:creationId xmlns:a16="http://schemas.microsoft.com/office/drawing/2014/main" id="{0309DA4D-0AAE-4D68-84C6-9CA6CD457DB3}"/>
                </a:ext>
              </a:extLst>
            </p:cNvPr>
            <p:cNvSpPr>
              <a:spLocks noChangeArrowheads="1"/>
            </p:cNvSpPr>
            <p:nvPr/>
          </p:nvSpPr>
          <p:spPr bwMode="auto">
            <a:xfrm>
              <a:off x="4433" y="3088"/>
              <a:ext cx="388" cy="130"/>
            </a:xfrm>
            <a:prstGeom prst="rect">
              <a:avLst/>
            </a:prstGeom>
            <a:solidFill>
              <a:srgbClr val="759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b="1" dirty="0" err="1"/>
                <a:t>gNB</a:t>
              </a:r>
              <a:endParaRPr lang="en-US" sz="1050" b="1" dirty="0"/>
            </a:p>
          </p:txBody>
        </p:sp>
        <p:sp>
          <p:nvSpPr>
            <p:cNvPr id="107" name="Rectangle 60">
              <a:extLst>
                <a:ext uri="{FF2B5EF4-FFF2-40B4-BE49-F238E27FC236}">
                  <a16:creationId xmlns:a16="http://schemas.microsoft.com/office/drawing/2014/main" id="{E495C038-0F9C-4A91-A8A3-AAA2ED303453}"/>
                </a:ext>
              </a:extLst>
            </p:cNvPr>
            <p:cNvSpPr>
              <a:spLocks noChangeArrowheads="1"/>
            </p:cNvSpPr>
            <p:nvPr/>
          </p:nvSpPr>
          <p:spPr bwMode="auto">
            <a:xfrm>
              <a:off x="4829" y="3050"/>
              <a:ext cx="14"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a:ln>
                    <a:noFill/>
                  </a:ln>
                  <a:solidFill>
                    <a:srgbClr val="000000"/>
                  </a:solidFill>
                  <a:effectLst/>
                  <a:latin typeface="Calibri" panose="020F0502020204030204" pitchFamily="34" charset="0"/>
                </a:rPr>
                <a:t> </a:t>
              </a:r>
              <a:endParaRPr kumimoji="0" lang="en-US" altLang="en-US" sz="1050" b="1" i="0" u="none" strike="noStrike" cap="none" normalizeH="0" baseline="0">
                <a:ln>
                  <a:noFill/>
                </a:ln>
                <a:solidFill>
                  <a:schemeClr val="tx1"/>
                </a:solidFill>
                <a:effectLst/>
              </a:endParaRPr>
            </a:p>
          </p:txBody>
        </p:sp>
        <p:sp>
          <p:nvSpPr>
            <p:cNvPr id="108" name="Rectangle 61">
              <a:extLst>
                <a:ext uri="{FF2B5EF4-FFF2-40B4-BE49-F238E27FC236}">
                  <a16:creationId xmlns:a16="http://schemas.microsoft.com/office/drawing/2014/main" id="{91601DD4-602B-4D7B-AF28-AEB2D417B5B7}"/>
                </a:ext>
              </a:extLst>
            </p:cNvPr>
            <p:cNvSpPr>
              <a:spLocks noChangeArrowheads="1"/>
            </p:cNvSpPr>
            <p:nvPr/>
          </p:nvSpPr>
          <p:spPr bwMode="auto">
            <a:xfrm>
              <a:off x="4846" y="3050"/>
              <a:ext cx="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1" i="0" u="none" strike="noStrike" cap="none" normalizeH="0" baseline="0" dirty="0">
                <a:ln>
                  <a:noFill/>
                </a:ln>
                <a:solidFill>
                  <a:schemeClr val="tx1"/>
                </a:solidFill>
                <a:effectLst/>
                <a:latin typeface="Arial" panose="020B0604020202020204" pitchFamily="34" charset="0"/>
              </a:endParaRPr>
            </a:p>
          </p:txBody>
        </p:sp>
        <p:sp>
          <p:nvSpPr>
            <p:cNvPr id="109" name="Freeform 63">
              <a:extLst>
                <a:ext uri="{FF2B5EF4-FFF2-40B4-BE49-F238E27FC236}">
                  <a16:creationId xmlns:a16="http://schemas.microsoft.com/office/drawing/2014/main" id="{0A8CE14B-9587-430A-B4C9-19F9F5BA6F4A}"/>
                </a:ext>
              </a:extLst>
            </p:cNvPr>
            <p:cNvSpPr>
              <a:spLocks noEditPoints="1"/>
            </p:cNvSpPr>
            <p:nvPr/>
          </p:nvSpPr>
          <p:spPr bwMode="auto">
            <a:xfrm>
              <a:off x="4212" y="2901"/>
              <a:ext cx="221" cy="245"/>
            </a:xfrm>
            <a:custGeom>
              <a:avLst/>
              <a:gdLst>
                <a:gd name="T0" fmla="*/ 2074 w 2201"/>
                <a:gd name="T1" fmla="*/ 1659 h 1750"/>
                <a:gd name="T2" fmla="*/ 2086 w 2201"/>
                <a:gd name="T3" fmla="*/ 1644 h 1750"/>
                <a:gd name="T4" fmla="*/ 2198 w 2201"/>
                <a:gd name="T5" fmla="*/ 1745 h 1750"/>
                <a:gd name="T6" fmla="*/ 1996 w 2201"/>
                <a:gd name="T7" fmla="*/ 1597 h 1750"/>
                <a:gd name="T8" fmla="*/ 1884 w 2201"/>
                <a:gd name="T9" fmla="*/ 1496 h 1750"/>
                <a:gd name="T10" fmla="*/ 2008 w 2201"/>
                <a:gd name="T11" fmla="*/ 1582 h 1750"/>
                <a:gd name="T12" fmla="*/ 1996 w 2201"/>
                <a:gd name="T13" fmla="*/ 1597 h 1750"/>
                <a:gd name="T14" fmla="*/ 1698 w 2201"/>
                <a:gd name="T15" fmla="*/ 1361 h 1750"/>
                <a:gd name="T16" fmla="*/ 1710 w 2201"/>
                <a:gd name="T17" fmla="*/ 1346 h 1750"/>
                <a:gd name="T18" fmla="*/ 1822 w 2201"/>
                <a:gd name="T19" fmla="*/ 1447 h 1750"/>
                <a:gd name="T20" fmla="*/ 1619 w 2201"/>
                <a:gd name="T21" fmla="*/ 1299 h 1750"/>
                <a:gd name="T22" fmla="*/ 1508 w 2201"/>
                <a:gd name="T23" fmla="*/ 1198 h 1750"/>
                <a:gd name="T24" fmla="*/ 1632 w 2201"/>
                <a:gd name="T25" fmla="*/ 1283 h 1750"/>
                <a:gd name="T26" fmla="*/ 1619 w 2201"/>
                <a:gd name="T27" fmla="*/ 1299 h 1750"/>
                <a:gd name="T28" fmla="*/ 1322 w 2201"/>
                <a:gd name="T29" fmla="*/ 1063 h 1750"/>
                <a:gd name="T30" fmla="*/ 1334 w 2201"/>
                <a:gd name="T31" fmla="*/ 1047 h 1750"/>
                <a:gd name="T32" fmla="*/ 1445 w 2201"/>
                <a:gd name="T33" fmla="*/ 1148 h 1750"/>
                <a:gd name="T34" fmla="*/ 1243 w 2201"/>
                <a:gd name="T35" fmla="*/ 1001 h 1750"/>
                <a:gd name="T36" fmla="*/ 1132 w 2201"/>
                <a:gd name="T37" fmla="*/ 900 h 1750"/>
                <a:gd name="T38" fmla="*/ 1256 w 2201"/>
                <a:gd name="T39" fmla="*/ 985 h 1750"/>
                <a:gd name="T40" fmla="*/ 1243 w 2201"/>
                <a:gd name="T41" fmla="*/ 1001 h 1750"/>
                <a:gd name="T42" fmla="*/ 946 w 2201"/>
                <a:gd name="T43" fmla="*/ 765 h 1750"/>
                <a:gd name="T44" fmla="*/ 958 w 2201"/>
                <a:gd name="T45" fmla="*/ 749 h 1750"/>
                <a:gd name="T46" fmla="*/ 1069 w 2201"/>
                <a:gd name="T47" fmla="*/ 850 h 1750"/>
                <a:gd name="T48" fmla="*/ 867 w 2201"/>
                <a:gd name="T49" fmla="*/ 703 h 1750"/>
                <a:gd name="T50" fmla="*/ 756 w 2201"/>
                <a:gd name="T51" fmla="*/ 602 h 1750"/>
                <a:gd name="T52" fmla="*/ 880 w 2201"/>
                <a:gd name="T53" fmla="*/ 687 h 1750"/>
                <a:gd name="T54" fmla="*/ 867 w 2201"/>
                <a:gd name="T55" fmla="*/ 703 h 1750"/>
                <a:gd name="T56" fmla="*/ 569 w 2201"/>
                <a:gd name="T57" fmla="*/ 467 h 1750"/>
                <a:gd name="T58" fmla="*/ 582 w 2201"/>
                <a:gd name="T59" fmla="*/ 451 h 1750"/>
                <a:gd name="T60" fmla="*/ 693 w 2201"/>
                <a:gd name="T61" fmla="*/ 552 h 1750"/>
                <a:gd name="T62" fmla="*/ 491 w 2201"/>
                <a:gd name="T63" fmla="*/ 404 h 1750"/>
                <a:gd name="T64" fmla="*/ 380 w 2201"/>
                <a:gd name="T65" fmla="*/ 303 h 1750"/>
                <a:gd name="T66" fmla="*/ 504 w 2201"/>
                <a:gd name="T67" fmla="*/ 389 h 1750"/>
                <a:gd name="T68" fmla="*/ 491 w 2201"/>
                <a:gd name="T69" fmla="*/ 404 h 1750"/>
                <a:gd name="T70" fmla="*/ 193 w 2201"/>
                <a:gd name="T71" fmla="*/ 168 h 1750"/>
                <a:gd name="T72" fmla="*/ 206 w 2201"/>
                <a:gd name="T73" fmla="*/ 153 h 1750"/>
                <a:gd name="T74" fmla="*/ 317 w 2201"/>
                <a:gd name="T75" fmla="*/ 254 h 1750"/>
                <a:gd name="T76" fmla="*/ 115 w 2201"/>
                <a:gd name="T77" fmla="*/ 106 h 1750"/>
                <a:gd name="T78" fmla="*/ 4 w 2201"/>
                <a:gd name="T79" fmla="*/ 5 h 1750"/>
                <a:gd name="T80" fmla="*/ 127 w 2201"/>
                <a:gd name="T81" fmla="*/ 90 h 1750"/>
                <a:gd name="T82" fmla="*/ 115 w 2201"/>
                <a:gd name="T83" fmla="*/ 10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01" h="1750">
                  <a:moveTo>
                    <a:pt x="2184" y="1746"/>
                  </a:moveTo>
                  <a:lnTo>
                    <a:pt x="2074" y="1659"/>
                  </a:lnTo>
                  <a:cubicBezTo>
                    <a:pt x="2070" y="1656"/>
                    <a:pt x="2069" y="1650"/>
                    <a:pt x="2072" y="1645"/>
                  </a:cubicBezTo>
                  <a:cubicBezTo>
                    <a:pt x="2076" y="1641"/>
                    <a:pt x="2082" y="1640"/>
                    <a:pt x="2086" y="1644"/>
                  </a:cubicBezTo>
                  <a:lnTo>
                    <a:pt x="2196" y="1731"/>
                  </a:lnTo>
                  <a:cubicBezTo>
                    <a:pt x="2200" y="1734"/>
                    <a:pt x="2201" y="1741"/>
                    <a:pt x="2198" y="1745"/>
                  </a:cubicBezTo>
                  <a:cubicBezTo>
                    <a:pt x="2194" y="1749"/>
                    <a:pt x="2188" y="1750"/>
                    <a:pt x="2184" y="1746"/>
                  </a:cubicBezTo>
                  <a:close/>
                  <a:moveTo>
                    <a:pt x="1996" y="1597"/>
                  </a:moveTo>
                  <a:lnTo>
                    <a:pt x="1886" y="1510"/>
                  </a:lnTo>
                  <a:cubicBezTo>
                    <a:pt x="1882" y="1507"/>
                    <a:pt x="1881" y="1501"/>
                    <a:pt x="1884" y="1496"/>
                  </a:cubicBezTo>
                  <a:cubicBezTo>
                    <a:pt x="1888" y="1492"/>
                    <a:pt x="1894" y="1491"/>
                    <a:pt x="1898" y="1495"/>
                  </a:cubicBezTo>
                  <a:lnTo>
                    <a:pt x="2008" y="1582"/>
                  </a:lnTo>
                  <a:cubicBezTo>
                    <a:pt x="2012" y="1585"/>
                    <a:pt x="2013" y="1591"/>
                    <a:pt x="2010" y="1596"/>
                  </a:cubicBezTo>
                  <a:cubicBezTo>
                    <a:pt x="2006" y="1600"/>
                    <a:pt x="2000" y="1601"/>
                    <a:pt x="1996" y="1597"/>
                  </a:cubicBezTo>
                  <a:close/>
                  <a:moveTo>
                    <a:pt x="1808" y="1448"/>
                  </a:moveTo>
                  <a:lnTo>
                    <a:pt x="1698" y="1361"/>
                  </a:lnTo>
                  <a:cubicBezTo>
                    <a:pt x="1693" y="1358"/>
                    <a:pt x="1693" y="1352"/>
                    <a:pt x="1696" y="1347"/>
                  </a:cubicBezTo>
                  <a:cubicBezTo>
                    <a:pt x="1700" y="1343"/>
                    <a:pt x="1706" y="1342"/>
                    <a:pt x="1710" y="1346"/>
                  </a:cubicBezTo>
                  <a:lnTo>
                    <a:pt x="1820" y="1433"/>
                  </a:lnTo>
                  <a:cubicBezTo>
                    <a:pt x="1824" y="1436"/>
                    <a:pt x="1825" y="1442"/>
                    <a:pt x="1822" y="1447"/>
                  </a:cubicBezTo>
                  <a:cubicBezTo>
                    <a:pt x="1818" y="1451"/>
                    <a:pt x="1812" y="1452"/>
                    <a:pt x="1808" y="1448"/>
                  </a:cubicBezTo>
                  <a:close/>
                  <a:moveTo>
                    <a:pt x="1619" y="1299"/>
                  </a:moveTo>
                  <a:lnTo>
                    <a:pt x="1510" y="1212"/>
                  </a:lnTo>
                  <a:cubicBezTo>
                    <a:pt x="1505" y="1209"/>
                    <a:pt x="1505" y="1202"/>
                    <a:pt x="1508" y="1198"/>
                  </a:cubicBezTo>
                  <a:cubicBezTo>
                    <a:pt x="1512" y="1194"/>
                    <a:pt x="1518" y="1193"/>
                    <a:pt x="1522" y="1196"/>
                  </a:cubicBezTo>
                  <a:lnTo>
                    <a:pt x="1632" y="1283"/>
                  </a:lnTo>
                  <a:cubicBezTo>
                    <a:pt x="1636" y="1287"/>
                    <a:pt x="1637" y="1293"/>
                    <a:pt x="1633" y="1297"/>
                  </a:cubicBezTo>
                  <a:cubicBezTo>
                    <a:pt x="1630" y="1302"/>
                    <a:pt x="1624" y="1303"/>
                    <a:pt x="1619" y="1299"/>
                  </a:cubicBezTo>
                  <a:close/>
                  <a:moveTo>
                    <a:pt x="1431" y="1150"/>
                  </a:moveTo>
                  <a:lnTo>
                    <a:pt x="1322" y="1063"/>
                  </a:lnTo>
                  <a:cubicBezTo>
                    <a:pt x="1317" y="1060"/>
                    <a:pt x="1317" y="1053"/>
                    <a:pt x="1320" y="1049"/>
                  </a:cubicBezTo>
                  <a:cubicBezTo>
                    <a:pt x="1324" y="1045"/>
                    <a:pt x="1330" y="1044"/>
                    <a:pt x="1334" y="1047"/>
                  </a:cubicBezTo>
                  <a:lnTo>
                    <a:pt x="1444" y="1134"/>
                  </a:lnTo>
                  <a:cubicBezTo>
                    <a:pt x="1448" y="1138"/>
                    <a:pt x="1449" y="1144"/>
                    <a:pt x="1445" y="1148"/>
                  </a:cubicBezTo>
                  <a:cubicBezTo>
                    <a:pt x="1442" y="1153"/>
                    <a:pt x="1436" y="1153"/>
                    <a:pt x="1431" y="1150"/>
                  </a:cubicBezTo>
                  <a:close/>
                  <a:moveTo>
                    <a:pt x="1243" y="1001"/>
                  </a:moveTo>
                  <a:lnTo>
                    <a:pt x="1134" y="914"/>
                  </a:lnTo>
                  <a:cubicBezTo>
                    <a:pt x="1129" y="910"/>
                    <a:pt x="1129" y="904"/>
                    <a:pt x="1132" y="900"/>
                  </a:cubicBezTo>
                  <a:cubicBezTo>
                    <a:pt x="1135" y="895"/>
                    <a:pt x="1142" y="895"/>
                    <a:pt x="1146" y="898"/>
                  </a:cubicBezTo>
                  <a:lnTo>
                    <a:pt x="1256" y="985"/>
                  </a:lnTo>
                  <a:cubicBezTo>
                    <a:pt x="1260" y="989"/>
                    <a:pt x="1261" y="995"/>
                    <a:pt x="1257" y="999"/>
                  </a:cubicBezTo>
                  <a:cubicBezTo>
                    <a:pt x="1254" y="1004"/>
                    <a:pt x="1248" y="1004"/>
                    <a:pt x="1243" y="1001"/>
                  </a:cubicBezTo>
                  <a:close/>
                  <a:moveTo>
                    <a:pt x="1055" y="852"/>
                  </a:moveTo>
                  <a:lnTo>
                    <a:pt x="946" y="765"/>
                  </a:lnTo>
                  <a:cubicBezTo>
                    <a:pt x="941" y="761"/>
                    <a:pt x="941" y="755"/>
                    <a:pt x="944" y="751"/>
                  </a:cubicBezTo>
                  <a:cubicBezTo>
                    <a:pt x="947" y="746"/>
                    <a:pt x="954" y="746"/>
                    <a:pt x="958" y="749"/>
                  </a:cubicBezTo>
                  <a:lnTo>
                    <a:pt x="1068" y="836"/>
                  </a:lnTo>
                  <a:cubicBezTo>
                    <a:pt x="1072" y="839"/>
                    <a:pt x="1073" y="846"/>
                    <a:pt x="1069" y="850"/>
                  </a:cubicBezTo>
                  <a:cubicBezTo>
                    <a:pt x="1066" y="854"/>
                    <a:pt x="1060" y="855"/>
                    <a:pt x="1055" y="852"/>
                  </a:cubicBezTo>
                  <a:close/>
                  <a:moveTo>
                    <a:pt x="867" y="703"/>
                  </a:moveTo>
                  <a:lnTo>
                    <a:pt x="758" y="616"/>
                  </a:lnTo>
                  <a:cubicBezTo>
                    <a:pt x="753" y="612"/>
                    <a:pt x="752" y="606"/>
                    <a:pt x="756" y="602"/>
                  </a:cubicBezTo>
                  <a:cubicBezTo>
                    <a:pt x="759" y="597"/>
                    <a:pt x="766" y="597"/>
                    <a:pt x="770" y="600"/>
                  </a:cubicBezTo>
                  <a:lnTo>
                    <a:pt x="880" y="687"/>
                  </a:lnTo>
                  <a:cubicBezTo>
                    <a:pt x="884" y="690"/>
                    <a:pt x="885" y="697"/>
                    <a:pt x="881" y="701"/>
                  </a:cubicBezTo>
                  <a:cubicBezTo>
                    <a:pt x="878" y="705"/>
                    <a:pt x="872" y="706"/>
                    <a:pt x="867" y="703"/>
                  </a:cubicBezTo>
                  <a:close/>
                  <a:moveTo>
                    <a:pt x="679" y="553"/>
                  </a:moveTo>
                  <a:lnTo>
                    <a:pt x="569" y="467"/>
                  </a:lnTo>
                  <a:cubicBezTo>
                    <a:pt x="565" y="463"/>
                    <a:pt x="564" y="457"/>
                    <a:pt x="568" y="452"/>
                  </a:cubicBezTo>
                  <a:cubicBezTo>
                    <a:pt x="571" y="448"/>
                    <a:pt x="578" y="447"/>
                    <a:pt x="582" y="451"/>
                  </a:cubicBezTo>
                  <a:lnTo>
                    <a:pt x="692" y="538"/>
                  </a:lnTo>
                  <a:cubicBezTo>
                    <a:pt x="696" y="541"/>
                    <a:pt x="697" y="548"/>
                    <a:pt x="693" y="552"/>
                  </a:cubicBezTo>
                  <a:cubicBezTo>
                    <a:pt x="690" y="556"/>
                    <a:pt x="684" y="557"/>
                    <a:pt x="679" y="553"/>
                  </a:cubicBezTo>
                  <a:close/>
                  <a:moveTo>
                    <a:pt x="491" y="404"/>
                  </a:moveTo>
                  <a:lnTo>
                    <a:pt x="381" y="317"/>
                  </a:lnTo>
                  <a:cubicBezTo>
                    <a:pt x="377" y="314"/>
                    <a:pt x="376" y="308"/>
                    <a:pt x="380" y="303"/>
                  </a:cubicBezTo>
                  <a:cubicBezTo>
                    <a:pt x="383" y="299"/>
                    <a:pt x="390" y="298"/>
                    <a:pt x="394" y="302"/>
                  </a:cubicBezTo>
                  <a:lnTo>
                    <a:pt x="504" y="389"/>
                  </a:lnTo>
                  <a:cubicBezTo>
                    <a:pt x="508" y="392"/>
                    <a:pt x="509" y="398"/>
                    <a:pt x="505" y="403"/>
                  </a:cubicBezTo>
                  <a:cubicBezTo>
                    <a:pt x="502" y="407"/>
                    <a:pt x="495" y="408"/>
                    <a:pt x="491" y="404"/>
                  </a:cubicBezTo>
                  <a:close/>
                  <a:moveTo>
                    <a:pt x="303" y="255"/>
                  </a:moveTo>
                  <a:lnTo>
                    <a:pt x="193" y="168"/>
                  </a:lnTo>
                  <a:cubicBezTo>
                    <a:pt x="189" y="165"/>
                    <a:pt x="188" y="159"/>
                    <a:pt x="192" y="154"/>
                  </a:cubicBezTo>
                  <a:cubicBezTo>
                    <a:pt x="195" y="150"/>
                    <a:pt x="201" y="149"/>
                    <a:pt x="206" y="153"/>
                  </a:cubicBezTo>
                  <a:lnTo>
                    <a:pt x="316" y="240"/>
                  </a:lnTo>
                  <a:cubicBezTo>
                    <a:pt x="320" y="243"/>
                    <a:pt x="321" y="249"/>
                    <a:pt x="317" y="254"/>
                  </a:cubicBezTo>
                  <a:cubicBezTo>
                    <a:pt x="314" y="258"/>
                    <a:pt x="307" y="259"/>
                    <a:pt x="303" y="255"/>
                  </a:cubicBezTo>
                  <a:close/>
                  <a:moveTo>
                    <a:pt x="115" y="106"/>
                  </a:moveTo>
                  <a:lnTo>
                    <a:pt x="5" y="19"/>
                  </a:lnTo>
                  <a:cubicBezTo>
                    <a:pt x="1" y="16"/>
                    <a:pt x="0" y="9"/>
                    <a:pt x="4" y="5"/>
                  </a:cubicBezTo>
                  <a:cubicBezTo>
                    <a:pt x="7" y="1"/>
                    <a:pt x="13" y="0"/>
                    <a:pt x="18" y="3"/>
                  </a:cubicBezTo>
                  <a:lnTo>
                    <a:pt x="127" y="90"/>
                  </a:lnTo>
                  <a:cubicBezTo>
                    <a:pt x="132" y="94"/>
                    <a:pt x="133" y="100"/>
                    <a:pt x="129" y="105"/>
                  </a:cubicBezTo>
                  <a:cubicBezTo>
                    <a:pt x="126" y="109"/>
                    <a:pt x="119" y="110"/>
                    <a:pt x="115" y="106"/>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110" name="Freeform 64">
              <a:extLst>
                <a:ext uri="{FF2B5EF4-FFF2-40B4-BE49-F238E27FC236}">
                  <a16:creationId xmlns:a16="http://schemas.microsoft.com/office/drawing/2014/main" id="{684F1F6E-7516-45BB-B290-0882DA8226A7}"/>
                </a:ext>
              </a:extLst>
            </p:cNvPr>
            <p:cNvSpPr>
              <a:spLocks noEditPoints="1"/>
            </p:cNvSpPr>
            <p:nvPr/>
          </p:nvSpPr>
          <p:spPr bwMode="auto">
            <a:xfrm>
              <a:off x="4821" y="2865"/>
              <a:ext cx="737" cy="281"/>
            </a:xfrm>
            <a:custGeom>
              <a:avLst/>
              <a:gdLst>
                <a:gd name="T0" fmla="*/ 4652 w 4803"/>
                <a:gd name="T1" fmla="*/ 67 h 1906"/>
                <a:gd name="T2" fmla="*/ 4801 w 4803"/>
                <a:gd name="T3" fmla="*/ 8 h 1906"/>
                <a:gd name="T4" fmla="*/ 4442 w 4803"/>
                <a:gd name="T5" fmla="*/ 160 h 1906"/>
                <a:gd name="T6" fmla="*/ 4564 w 4803"/>
                <a:gd name="T7" fmla="*/ 90 h 1906"/>
                <a:gd name="T8" fmla="*/ 4348 w 4803"/>
                <a:gd name="T9" fmla="*/ 197 h 1906"/>
                <a:gd name="T10" fmla="*/ 4211 w 4803"/>
                <a:gd name="T11" fmla="*/ 230 h 1906"/>
                <a:gd name="T12" fmla="*/ 4348 w 4803"/>
                <a:gd name="T13" fmla="*/ 197 h 1906"/>
                <a:gd name="T14" fmla="*/ 3982 w 4803"/>
                <a:gd name="T15" fmla="*/ 331 h 1906"/>
                <a:gd name="T16" fmla="*/ 4131 w 4803"/>
                <a:gd name="T17" fmla="*/ 272 h 1906"/>
                <a:gd name="T18" fmla="*/ 3772 w 4803"/>
                <a:gd name="T19" fmla="*/ 424 h 1906"/>
                <a:gd name="T20" fmla="*/ 3895 w 4803"/>
                <a:gd name="T21" fmla="*/ 354 h 1906"/>
                <a:gd name="T22" fmla="*/ 3679 w 4803"/>
                <a:gd name="T23" fmla="*/ 461 h 1906"/>
                <a:gd name="T24" fmla="*/ 3541 w 4803"/>
                <a:gd name="T25" fmla="*/ 494 h 1906"/>
                <a:gd name="T26" fmla="*/ 3679 w 4803"/>
                <a:gd name="T27" fmla="*/ 461 h 1906"/>
                <a:gd name="T28" fmla="*/ 3312 w 4803"/>
                <a:gd name="T29" fmla="*/ 594 h 1906"/>
                <a:gd name="T30" fmla="*/ 3461 w 4803"/>
                <a:gd name="T31" fmla="*/ 536 h 1906"/>
                <a:gd name="T32" fmla="*/ 3102 w 4803"/>
                <a:gd name="T33" fmla="*/ 688 h 1906"/>
                <a:gd name="T34" fmla="*/ 3225 w 4803"/>
                <a:gd name="T35" fmla="*/ 618 h 1906"/>
                <a:gd name="T36" fmla="*/ 3009 w 4803"/>
                <a:gd name="T37" fmla="*/ 725 h 1906"/>
                <a:gd name="T38" fmla="*/ 2871 w 4803"/>
                <a:gd name="T39" fmla="*/ 757 h 1906"/>
                <a:gd name="T40" fmla="*/ 3009 w 4803"/>
                <a:gd name="T41" fmla="*/ 725 h 1906"/>
                <a:gd name="T42" fmla="*/ 2642 w 4803"/>
                <a:gd name="T43" fmla="*/ 858 h 1906"/>
                <a:gd name="T44" fmla="*/ 2791 w 4803"/>
                <a:gd name="T45" fmla="*/ 800 h 1906"/>
                <a:gd name="T46" fmla="*/ 2432 w 4803"/>
                <a:gd name="T47" fmla="*/ 952 h 1906"/>
                <a:gd name="T48" fmla="*/ 2555 w 4803"/>
                <a:gd name="T49" fmla="*/ 882 h 1906"/>
                <a:gd name="T50" fmla="*/ 2339 w 4803"/>
                <a:gd name="T51" fmla="*/ 989 h 1906"/>
                <a:gd name="T52" fmla="*/ 2201 w 4803"/>
                <a:gd name="T53" fmla="*/ 1021 h 1906"/>
                <a:gd name="T54" fmla="*/ 2339 w 4803"/>
                <a:gd name="T55" fmla="*/ 989 h 1906"/>
                <a:gd name="T56" fmla="*/ 1972 w 4803"/>
                <a:gd name="T57" fmla="*/ 1122 h 1906"/>
                <a:gd name="T58" fmla="*/ 2121 w 4803"/>
                <a:gd name="T59" fmla="*/ 1064 h 1906"/>
                <a:gd name="T60" fmla="*/ 1762 w 4803"/>
                <a:gd name="T61" fmla="*/ 1216 h 1906"/>
                <a:gd name="T62" fmla="*/ 1885 w 4803"/>
                <a:gd name="T63" fmla="*/ 1146 h 1906"/>
                <a:gd name="T64" fmla="*/ 1669 w 4803"/>
                <a:gd name="T65" fmla="*/ 1252 h 1906"/>
                <a:gd name="T66" fmla="*/ 1531 w 4803"/>
                <a:gd name="T67" fmla="*/ 1285 h 1906"/>
                <a:gd name="T68" fmla="*/ 1669 w 4803"/>
                <a:gd name="T69" fmla="*/ 1252 h 1906"/>
                <a:gd name="T70" fmla="*/ 1302 w 4803"/>
                <a:gd name="T71" fmla="*/ 1386 h 1906"/>
                <a:gd name="T72" fmla="*/ 1451 w 4803"/>
                <a:gd name="T73" fmla="*/ 1327 h 1906"/>
                <a:gd name="T74" fmla="*/ 1092 w 4803"/>
                <a:gd name="T75" fmla="*/ 1480 h 1906"/>
                <a:gd name="T76" fmla="*/ 1215 w 4803"/>
                <a:gd name="T77" fmla="*/ 1410 h 1906"/>
                <a:gd name="T78" fmla="*/ 999 w 4803"/>
                <a:gd name="T79" fmla="*/ 1516 h 1906"/>
                <a:gd name="T80" fmla="*/ 861 w 4803"/>
                <a:gd name="T81" fmla="*/ 1549 h 1906"/>
                <a:gd name="T82" fmla="*/ 999 w 4803"/>
                <a:gd name="T83" fmla="*/ 1516 h 1906"/>
                <a:gd name="T84" fmla="*/ 632 w 4803"/>
                <a:gd name="T85" fmla="*/ 1650 h 1906"/>
                <a:gd name="T86" fmla="*/ 781 w 4803"/>
                <a:gd name="T87" fmla="*/ 1591 h 1906"/>
                <a:gd name="T88" fmla="*/ 422 w 4803"/>
                <a:gd name="T89" fmla="*/ 1744 h 1906"/>
                <a:gd name="T90" fmla="*/ 545 w 4803"/>
                <a:gd name="T91" fmla="*/ 1674 h 1906"/>
                <a:gd name="T92" fmla="*/ 329 w 4803"/>
                <a:gd name="T93" fmla="*/ 1780 h 1906"/>
                <a:gd name="T94" fmla="*/ 191 w 4803"/>
                <a:gd name="T95" fmla="*/ 1813 h 1906"/>
                <a:gd name="T96" fmla="*/ 329 w 4803"/>
                <a:gd name="T97" fmla="*/ 1780 h 1906"/>
                <a:gd name="T98" fmla="*/ 2 w 4803"/>
                <a:gd name="T99" fmla="*/ 1898 h 1906"/>
                <a:gd name="T100" fmla="*/ 111 w 4803"/>
                <a:gd name="T101" fmla="*/ 1855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03" h="1906">
                  <a:moveTo>
                    <a:pt x="4795" y="21"/>
                  </a:moveTo>
                  <a:lnTo>
                    <a:pt x="4665" y="72"/>
                  </a:lnTo>
                  <a:cubicBezTo>
                    <a:pt x="4660" y="74"/>
                    <a:pt x="4654" y="72"/>
                    <a:pt x="4652" y="67"/>
                  </a:cubicBezTo>
                  <a:cubicBezTo>
                    <a:pt x="4650" y="62"/>
                    <a:pt x="4652" y="56"/>
                    <a:pt x="4658" y="54"/>
                  </a:cubicBezTo>
                  <a:lnTo>
                    <a:pt x="4788" y="2"/>
                  </a:lnTo>
                  <a:cubicBezTo>
                    <a:pt x="4793" y="0"/>
                    <a:pt x="4799" y="3"/>
                    <a:pt x="4801" y="8"/>
                  </a:cubicBezTo>
                  <a:cubicBezTo>
                    <a:pt x="4803" y="13"/>
                    <a:pt x="4800" y="19"/>
                    <a:pt x="4795" y="21"/>
                  </a:cubicBezTo>
                  <a:close/>
                  <a:moveTo>
                    <a:pt x="4572" y="109"/>
                  </a:moveTo>
                  <a:lnTo>
                    <a:pt x="4442" y="160"/>
                  </a:lnTo>
                  <a:cubicBezTo>
                    <a:pt x="4436" y="162"/>
                    <a:pt x="4431" y="160"/>
                    <a:pt x="4429" y="155"/>
                  </a:cubicBezTo>
                  <a:cubicBezTo>
                    <a:pt x="4427" y="150"/>
                    <a:pt x="4429" y="144"/>
                    <a:pt x="4434" y="142"/>
                  </a:cubicBezTo>
                  <a:lnTo>
                    <a:pt x="4564" y="90"/>
                  </a:lnTo>
                  <a:cubicBezTo>
                    <a:pt x="4570" y="88"/>
                    <a:pt x="4575" y="91"/>
                    <a:pt x="4577" y="96"/>
                  </a:cubicBezTo>
                  <a:cubicBezTo>
                    <a:pt x="4579" y="101"/>
                    <a:pt x="4577" y="107"/>
                    <a:pt x="4572" y="109"/>
                  </a:cubicBezTo>
                  <a:close/>
                  <a:moveTo>
                    <a:pt x="4348" y="197"/>
                  </a:moveTo>
                  <a:lnTo>
                    <a:pt x="4218" y="248"/>
                  </a:lnTo>
                  <a:cubicBezTo>
                    <a:pt x="4213" y="250"/>
                    <a:pt x="4207" y="248"/>
                    <a:pt x="4205" y="243"/>
                  </a:cubicBezTo>
                  <a:cubicBezTo>
                    <a:pt x="4203" y="238"/>
                    <a:pt x="4206" y="232"/>
                    <a:pt x="4211" y="230"/>
                  </a:cubicBezTo>
                  <a:lnTo>
                    <a:pt x="4341" y="178"/>
                  </a:lnTo>
                  <a:cubicBezTo>
                    <a:pt x="4346" y="176"/>
                    <a:pt x="4352" y="179"/>
                    <a:pt x="4354" y="184"/>
                  </a:cubicBezTo>
                  <a:cubicBezTo>
                    <a:pt x="4356" y="189"/>
                    <a:pt x="4354" y="195"/>
                    <a:pt x="4348" y="197"/>
                  </a:cubicBezTo>
                  <a:close/>
                  <a:moveTo>
                    <a:pt x="4125" y="285"/>
                  </a:moveTo>
                  <a:lnTo>
                    <a:pt x="3995" y="336"/>
                  </a:lnTo>
                  <a:cubicBezTo>
                    <a:pt x="3990" y="338"/>
                    <a:pt x="3984" y="336"/>
                    <a:pt x="3982" y="331"/>
                  </a:cubicBezTo>
                  <a:cubicBezTo>
                    <a:pt x="3980" y="325"/>
                    <a:pt x="3982" y="320"/>
                    <a:pt x="3988" y="318"/>
                  </a:cubicBezTo>
                  <a:lnTo>
                    <a:pt x="4118" y="266"/>
                  </a:lnTo>
                  <a:cubicBezTo>
                    <a:pt x="4123" y="264"/>
                    <a:pt x="4129" y="267"/>
                    <a:pt x="4131" y="272"/>
                  </a:cubicBezTo>
                  <a:cubicBezTo>
                    <a:pt x="4133" y="277"/>
                    <a:pt x="4130" y="283"/>
                    <a:pt x="4125" y="285"/>
                  </a:cubicBezTo>
                  <a:close/>
                  <a:moveTo>
                    <a:pt x="3902" y="373"/>
                  </a:moveTo>
                  <a:lnTo>
                    <a:pt x="3772" y="424"/>
                  </a:lnTo>
                  <a:cubicBezTo>
                    <a:pt x="3766" y="426"/>
                    <a:pt x="3761" y="424"/>
                    <a:pt x="3759" y="419"/>
                  </a:cubicBezTo>
                  <a:cubicBezTo>
                    <a:pt x="3757" y="413"/>
                    <a:pt x="3759" y="408"/>
                    <a:pt x="3764" y="406"/>
                  </a:cubicBezTo>
                  <a:lnTo>
                    <a:pt x="3895" y="354"/>
                  </a:lnTo>
                  <a:cubicBezTo>
                    <a:pt x="3900" y="352"/>
                    <a:pt x="3906" y="355"/>
                    <a:pt x="3908" y="360"/>
                  </a:cubicBezTo>
                  <a:cubicBezTo>
                    <a:pt x="3910" y="365"/>
                    <a:pt x="3907" y="371"/>
                    <a:pt x="3902" y="373"/>
                  </a:cubicBezTo>
                  <a:close/>
                  <a:moveTo>
                    <a:pt x="3679" y="461"/>
                  </a:moveTo>
                  <a:lnTo>
                    <a:pt x="3548" y="512"/>
                  </a:lnTo>
                  <a:cubicBezTo>
                    <a:pt x="3543" y="514"/>
                    <a:pt x="3537" y="512"/>
                    <a:pt x="3535" y="507"/>
                  </a:cubicBezTo>
                  <a:cubicBezTo>
                    <a:pt x="3533" y="501"/>
                    <a:pt x="3536" y="496"/>
                    <a:pt x="3541" y="494"/>
                  </a:cubicBezTo>
                  <a:lnTo>
                    <a:pt x="3671" y="442"/>
                  </a:lnTo>
                  <a:cubicBezTo>
                    <a:pt x="3676" y="440"/>
                    <a:pt x="3682" y="443"/>
                    <a:pt x="3684" y="448"/>
                  </a:cubicBezTo>
                  <a:cubicBezTo>
                    <a:pt x="3686" y="453"/>
                    <a:pt x="3684" y="459"/>
                    <a:pt x="3679" y="461"/>
                  </a:cubicBezTo>
                  <a:close/>
                  <a:moveTo>
                    <a:pt x="3455" y="549"/>
                  </a:moveTo>
                  <a:lnTo>
                    <a:pt x="3325" y="600"/>
                  </a:lnTo>
                  <a:cubicBezTo>
                    <a:pt x="3320" y="602"/>
                    <a:pt x="3314" y="600"/>
                    <a:pt x="3312" y="594"/>
                  </a:cubicBezTo>
                  <a:cubicBezTo>
                    <a:pt x="3310" y="589"/>
                    <a:pt x="3313" y="584"/>
                    <a:pt x="3318" y="582"/>
                  </a:cubicBezTo>
                  <a:lnTo>
                    <a:pt x="3448" y="530"/>
                  </a:lnTo>
                  <a:cubicBezTo>
                    <a:pt x="3453" y="528"/>
                    <a:pt x="3459" y="531"/>
                    <a:pt x="3461" y="536"/>
                  </a:cubicBezTo>
                  <a:cubicBezTo>
                    <a:pt x="3463" y="541"/>
                    <a:pt x="3460" y="547"/>
                    <a:pt x="3455" y="549"/>
                  </a:cubicBezTo>
                  <a:close/>
                  <a:moveTo>
                    <a:pt x="3232" y="637"/>
                  </a:moveTo>
                  <a:lnTo>
                    <a:pt x="3102" y="688"/>
                  </a:lnTo>
                  <a:cubicBezTo>
                    <a:pt x="3097" y="690"/>
                    <a:pt x="3091" y="688"/>
                    <a:pt x="3089" y="682"/>
                  </a:cubicBezTo>
                  <a:cubicBezTo>
                    <a:pt x="3087" y="677"/>
                    <a:pt x="3089" y="671"/>
                    <a:pt x="3094" y="669"/>
                  </a:cubicBezTo>
                  <a:lnTo>
                    <a:pt x="3225" y="618"/>
                  </a:lnTo>
                  <a:cubicBezTo>
                    <a:pt x="3230" y="616"/>
                    <a:pt x="3236" y="619"/>
                    <a:pt x="3238" y="624"/>
                  </a:cubicBezTo>
                  <a:cubicBezTo>
                    <a:pt x="3240" y="629"/>
                    <a:pt x="3237" y="635"/>
                    <a:pt x="3232" y="637"/>
                  </a:cubicBezTo>
                  <a:close/>
                  <a:moveTo>
                    <a:pt x="3009" y="725"/>
                  </a:moveTo>
                  <a:lnTo>
                    <a:pt x="2878" y="776"/>
                  </a:lnTo>
                  <a:cubicBezTo>
                    <a:pt x="2873" y="778"/>
                    <a:pt x="2867" y="776"/>
                    <a:pt x="2865" y="770"/>
                  </a:cubicBezTo>
                  <a:cubicBezTo>
                    <a:pt x="2863" y="765"/>
                    <a:pt x="2866" y="759"/>
                    <a:pt x="2871" y="757"/>
                  </a:cubicBezTo>
                  <a:lnTo>
                    <a:pt x="3001" y="706"/>
                  </a:lnTo>
                  <a:cubicBezTo>
                    <a:pt x="3006" y="704"/>
                    <a:pt x="3012" y="707"/>
                    <a:pt x="3014" y="712"/>
                  </a:cubicBezTo>
                  <a:cubicBezTo>
                    <a:pt x="3016" y="717"/>
                    <a:pt x="3014" y="723"/>
                    <a:pt x="3009" y="725"/>
                  </a:cubicBezTo>
                  <a:close/>
                  <a:moveTo>
                    <a:pt x="2785" y="813"/>
                  </a:moveTo>
                  <a:lnTo>
                    <a:pt x="2655" y="864"/>
                  </a:lnTo>
                  <a:cubicBezTo>
                    <a:pt x="2650" y="866"/>
                    <a:pt x="2644" y="863"/>
                    <a:pt x="2642" y="858"/>
                  </a:cubicBezTo>
                  <a:cubicBezTo>
                    <a:pt x="2640" y="853"/>
                    <a:pt x="2643" y="847"/>
                    <a:pt x="2648" y="845"/>
                  </a:cubicBezTo>
                  <a:lnTo>
                    <a:pt x="2778" y="794"/>
                  </a:lnTo>
                  <a:cubicBezTo>
                    <a:pt x="2783" y="792"/>
                    <a:pt x="2789" y="795"/>
                    <a:pt x="2791" y="800"/>
                  </a:cubicBezTo>
                  <a:cubicBezTo>
                    <a:pt x="2793" y="805"/>
                    <a:pt x="2791" y="811"/>
                    <a:pt x="2785" y="813"/>
                  </a:cubicBezTo>
                  <a:close/>
                  <a:moveTo>
                    <a:pt x="2562" y="901"/>
                  </a:moveTo>
                  <a:lnTo>
                    <a:pt x="2432" y="952"/>
                  </a:lnTo>
                  <a:cubicBezTo>
                    <a:pt x="2427" y="954"/>
                    <a:pt x="2421" y="951"/>
                    <a:pt x="2419" y="946"/>
                  </a:cubicBezTo>
                  <a:cubicBezTo>
                    <a:pt x="2417" y="941"/>
                    <a:pt x="2419" y="935"/>
                    <a:pt x="2424" y="933"/>
                  </a:cubicBezTo>
                  <a:lnTo>
                    <a:pt x="2555" y="882"/>
                  </a:lnTo>
                  <a:cubicBezTo>
                    <a:pt x="2560" y="880"/>
                    <a:pt x="2566" y="883"/>
                    <a:pt x="2568" y="888"/>
                  </a:cubicBezTo>
                  <a:cubicBezTo>
                    <a:pt x="2570" y="893"/>
                    <a:pt x="2567" y="899"/>
                    <a:pt x="2562" y="901"/>
                  </a:cubicBezTo>
                  <a:close/>
                  <a:moveTo>
                    <a:pt x="2339" y="989"/>
                  </a:moveTo>
                  <a:lnTo>
                    <a:pt x="2209" y="1040"/>
                  </a:lnTo>
                  <a:cubicBezTo>
                    <a:pt x="2203" y="1042"/>
                    <a:pt x="2198" y="1039"/>
                    <a:pt x="2196" y="1034"/>
                  </a:cubicBezTo>
                  <a:cubicBezTo>
                    <a:pt x="2194" y="1029"/>
                    <a:pt x="2196" y="1023"/>
                    <a:pt x="2201" y="1021"/>
                  </a:cubicBezTo>
                  <a:lnTo>
                    <a:pt x="2331" y="970"/>
                  </a:lnTo>
                  <a:cubicBezTo>
                    <a:pt x="2337" y="968"/>
                    <a:pt x="2342" y="970"/>
                    <a:pt x="2344" y="976"/>
                  </a:cubicBezTo>
                  <a:cubicBezTo>
                    <a:pt x="2346" y="981"/>
                    <a:pt x="2344" y="987"/>
                    <a:pt x="2339" y="989"/>
                  </a:cubicBezTo>
                  <a:close/>
                  <a:moveTo>
                    <a:pt x="2115" y="1077"/>
                  </a:moveTo>
                  <a:lnTo>
                    <a:pt x="1985" y="1128"/>
                  </a:lnTo>
                  <a:cubicBezTo>
                    <a:pt x="1980" y="1130"/>
                    <a:pt x="1974" y="1127"/>
                    <a:pt x="1972" y="1122"/>
                  </a:cubicBezTo>
                  <a:cubicBezTo>
                    <a:pt x="1970" y="1117"/>
                    <a:pt x="1973" y="1111"/>
                    <a:pt x="1978" y="1109"/>
                  </a:cubicBezTo>
                  <a:lnTo>
                    <a:pt x="2108" y="1058"/>
                  </a:lnTo>
                  <a:cubicBezTo>
                    <a:pt x="2113" y="1056"/>
                    <a:pt x="2119" y="1058"/>
                    <a:pt x="2121" y="1064"/>
                  </a:cubicBezTo>
                  <a:cubicBezTo>
                    <a:pt x="2123" y="1069"/>
                    <a:pt x="2121" y="1075"/>
                    <a:pt x="2115" y="1077"/>
                  </a:cubicBezTo>
                  <a:close/>
                  <a:moveTo>
                    <a:pt x="1892" y="1164"/>
                  </a:moveTo>
                  <a:lnTo>
                    <a:pt x="1762" y="1216"/>
                  </a:lnTo>
                  <a:cubicBezTo>
                    <a:pt x="1757" y="1218"/>
                    <a:pt x="1751" y="1215"/>
                    <a:pt x="1749" y="1210"/>
                  </a:cubicBezTo>
                  <a:cubicBezTo>
                    <a:pt x="1747" y="1205"/>
                    <a:pt x="1749" y="1199"/>
                    <a:pt x="1755" y="1197"/>
                  </a:cubicBezTo>
                  <a:lnTo>
                    <a:pt x="1885" y="1146"/>
                  </a:lnTo>
                  <a:cubicBezTo>
                    <a:pt x="1890" y="1144"/>
                    <a:pt x="1896" y="1146"/>
                    <a:pt x="1898" y="1152"/>
                  </a:cubicBezTo>
                  <a:cubicBezTo>
                    <a:pt x="1900" y="1157"/>
                    <a:pt x="1897" y="1162"/>
                    <a:pt x="1892" y="1164"/>
                  </a:cubicBezTo>
                  <a:close/>
                  <a:moveTo>
                    <a:pt x="1669" y="1252"/>
                  </a:moveTo>
                  <a:lnTo>
                    <a:pt x="1539" y="1304"/>
                  </a:lnTo>
                  <a:cubicBezTo>
                    <a:pt x="1533" y="1306"/>
                    <a:pt x="1528" y="1303"/>
                    <a:pt x="1526" y="1298"/>
                  </a:cubicBezTo>
                  <a:cubicBezTo>
                    <a:pt x="1524" y="1293"/>
                    <a:pt x="1526" y="1287"/>
                    <a:pt x="1531" y="1285"/>
                  </a:cubicBezTo>
                  <a:lnTo>
                    <a:pt x="1662" y="1234"/>
                  </a:lnTo>
                  <a:cubicBezTo>
                    <a:pt x="1667" y="1232"/>
                    <a:pt x="1672" y="1234"/>
                    <a:pt x="1674" y="1239"/>
                  </a:cubicBezTo>
                  <a:cubicBezTo>
                    <a:pt x="1677" y="1245"/>
                    <a:pt x="1674" y="1250"/>
                    <a:pt x="1669" y="1252"/>
                  </a:cubicBezTo>
                  <a:close/>
                  <a:moveTo>
                    <a:pt x="1446" y="1340"/>
                  </a:moveTo>
                  <a:lnTo>
                    <a:pt x="1315" y="1392"/>
                  </a:lnTo>
                  <a:cubicBezTo>
                    <a:pt x="1310" y="1394"/>
                    <a:pt x="1304" y="1391"/>
                    <a:pt x="1302" y="1386"/>
                  </a:cubicBezTo>
                  <a:cubicBezTo>
                    <a:pt x="1300" y="1381"/>
                    <a:pt x="1303" y="1375"/>
                    <a:pt x="1308" y="1373"/>
                  </a:cubicBezTo>
                  <a:lnTo>
                    <a:pt x="1438" y="1322"/>
                  </a:lnTo>
                  <a:cubicBezTo>
                    <a:pt x="1443" y="1320"/>
                    <a:pt x="1449" y="1322"/>
                    <a:pt x="1451" y="1327"/>
                  </a:cubicBezTo>
                  <a:cubicBezTo>
                    <a:pt x="1453" y="1333"/>
                    <a:pt x="1451" y="1338"/>
                    <a:pt x="1446" y="1340"/>
                  </a:cubicBezTo>
                  <a:close/>
                  <a:moveTo>
                    <a:pt x="1222" y="1428"/>
                  </a:moveTo>
                  <a:lnTo>
                    <a:pt x="1092" y="1480"/>
                  </a:lnTo>
                  <a:cubicBezTo>
                    <a:pt x="1087" y="1482"/>
                    <a:pt x="1081" y="1479"/>
                    <a:pt x="1079" y="1474"/>
                  </a:cubicBezTo>
                  <a:cubicBezTo>
                    <a:pt x="1077" y="1469"/>
                    <a:pt x="1080" y="1463"/>
                    <a:pt x="1085" y="1461"/>
                  </a:cubicBezTo>
                  <a:lnTo>
                    <a:pt x="1215" y="1410"/>
                  </a:lnTo>
                  <a:cubicBezTo>
                    <a:pt x="1220" y="1408"/>
                    <a:pt x="1226" y="1410"/>
                    <a:pt x="1228" y="1415"/>
                  </a:cubicBezTo>
                  <a:cubicBezTo>
                    <a:pt x="1230" y="1421"/>
                    <a:pt x="1227" y="1426"/>
                    <a:pt x="1222" y="1428"/>
                  </a:cubicBezTo>
                  <a:close/>
                  <a:moveTo>
                    <a:pt x="999" y="1516"/>
                  </a:moveTo>
                  <a:lnTo>
                    <a:pt x="869" y="1568"/>
                  </a:lnTo>
                  <a:cubicBezTo>
                    <a:pt x="864" y="1570"/>
                    <a:pt x="858" y="1567"/>
                    <a:pt x="856" y="1562"/>
                  </a:cubicBezTo>
                  <a:cubicBezTo>
                    <a:pt x="854" y="1557"/>
                    <a:pt x="856" y="1551"/>
                    <a:pt x="861" y="1549"/>
                  </a:cubicBezTo>
                  <a:lnTo>
                    <a:pt x="992" y="1498"/>
                  </a:lnTo>
                  <a:cubicBezTo>
                    <a:pt x="997" y="1496"/>
                    <a:pt x="1003" y="1498"/>
                    <a:pt x="1005" y="1503"/>
                  </a:cubicBezTo>
                  <a:cubicBezTo>
                    <a:pt x="1007" y="1508"/>
                    <a:pt x="1004" y="1514"/>
                    <a:pt x="999" y="1516"/>
                  </a:cubicBezTo>
                  <a:close/>
                  <a:moveTo>
                    <a:pt x="776" y="1604"/>
                  </a:moveTo>
                  <a:lnTo>
                    <a:pt x="645" y="1656"/>
                  </a:lnTo>
                  <a:cubicBezTo>
                    <a:pt x="640" y="1658"/>
                    <a:pt x="634" y="1655"/>
                    <a:pt x="632" y="1650"/>
                  </a:cubicBezTo>
                  <a:cubicBezTo>
                    <a:pt x="630" y="1645"/>
                    <a:pt x="633" y="1639"/>
                    <a:pt x="638" y="1637"/>
                  </a:cubicBezTo>
                  <a:lnTo>
                    <a:pt x="768" y="1586"/>
                  </a:lnTo>
                  <a:cubicBezTo>
                    <a:pt x="773" y="1584"/>
                    <a:pt x="779" y="1586"/>
                    <a:pt x="781" y="1591"/>
                  </a:cubicBezTo>
                  <a:cubicBezTo>
                    <a:pt x="783" y="1596"/>
                    <a:pt x="781" y="1602"/>
                    <a:pt x="776" y="1604"/>
                  </a:cubicBezTo>
                  <a:close/>
                  <a:moveTo>
                    <a:pt x="552" y="1692"/>
                  </a:moveTo>
                  <a:lnTo>
                    <a:pt x="422" y="1744"/>
                  </a:lnTo>
                  <a:cubicBezTo>
                    <a:pt x="417" y="1746"/>
                    <a:pt x="411" y="1743"/>
                    <a:pt x="409" y="1738"/>
                  </a:cubicBezTo>
                  <a:cubicBezTo>
                    <a:pt x="407" y="1733"/>
                    <a:pt x="410" y="1727"/>
                    <a:pt x="415" y="1725"/>
                  </a:cubicBezTo>
                  <a:lnTo>
                    <a:pt x="545" y="1674"/>
                  </a:lnTo>
                  <a:cubicBezTo>
                    <a:pt x="550" y="1672"/>
                    <a:pt x="556" y="1674"/>
                    <a:pt x="558" y="1679"/>
                  </a:cubicBezTo>
                  <a:cubicBezTo>
                    <a:pt x="560" y="1684"/>
                    <a:pt x="557" y="1690"/>
                    <a:pt x="552" y="1692"/>
                  </a:cubicBezTo>
                  <a:close/>
                  <a:moveTo>
                    <a:pt x="329" y="1780"/>
                  </a:moveTo>
                  <a:lnTo>
                    <a:pt x="199" y="1831"/>
                  </a:lnTo>
                  <a:cubicBezTo>
                    <a:pt x="194" y="1833"/>
                    <a:pt x="188" y="1831"/>
                    <a:pt x="186" y="1826"/>
                  </a:cubicBezTo>
                  <a:cubicBezTo>
                    <a:pt x="184" y="1821"/>
                    <a:pt x="186" y="1815"/>
                    <a:pt x="191" y="1813"/>
                  </a:cubicBezTo>
                  <a:lnTo>
                    <a:pt x="322" y="1762"/>
                  </a:lnTo>
                  <a:cubicBezTo>
                    <a:pt x="327" y="1760"/>
                    <a:pt x="333" y="1762"/>
                    <a:pt x="335" y="1767"/>
                  </a:cubicBezTo>
                  <a:cubicBezTo>
                    <a:pt x="337" y="1772"/>
                    <a:pt x="334" y="1778"/>
                    <a:pt x="329" y="1780"/>
                  </a:cubicBezTo>
                  <a:close/>
                  <a:moveTo>
                    <a:pt x="106" y="1868"/>
                  </a:moveTo>
                  <a:lnTo>
                    <a:pt x="15" y="1904"/>
                  </a:lnTo>
                  <a:cubicBezTo>
                    <a:pt x="10" y="1906"/>
                    <a:pt x="4" y="1903"/>
                    <a:pt x="2" y="1898"/>
                  </a:cubicBezTo>
                  <a:cubicBezTo>
                    <a:pt x="0" y="1893"/>
                    <a:pt x="2" y="1887"/>
                    <a:pt x="7" y="1885"/>
                  </a:cubicBezTo>
                  <a:lnTo>
                    <a:pt x="98" y="1850"/>
                  </a:lnTo>
                  <a:cubicBezTo>
                    <a:pt x="104" y="1847"/>
                    <a:pt x="109" y="1850"/>
                    <a:pt x="111" y="1855"/>
                  </a:cubicBezTo>
                  <a:cubicBezTo>
                    <a:pt x="113" y="1860"/>
                    <a:pt x="111" y="1866"/>
                    <a:pt x="106" y="1868"/>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dirty="0"/>
            </a:p>
          </p:txBody>
        </p:sp>
        <p:sp>
          <p:nvSpPr>
            <p:cNvPr id="111" name="Rectangle 65">
              <a:extLst>
                <a:ext uri="{FF2B5EF4-FFF2-40B4-BE49-F238E27FC236}">
                  <a16:creationId xmlns:a16="http://schemas.microsoft.com/office/drawing/2014/main" id="{C03080C5-2B82-41AB-92DC-D0B98FE4EA2A}"/>
                </a:ext>
              </a:extLst>
            </p:cNvPr>
            <p:cNvSpPr>
              <a:spLocks noChangeArrowheads="1"/>
            </p:cNvSpPr>
            <p:nvPr/>
          </p:nvSpPr>
          <p:spPr bwMode="auto">
            <a:xfrm>
              <a:off x="5243" y="2641"/>
              <a:ext cx="168"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N2/N3</a:t>
              </a:r>
              <a:endParaRPr kumimoji="0" lang="en-US" altLang="en-US" sz="1050" b="1" i="0" u="none" strike="noStrike" cap="none" normalizeH="0" baseline="0" dirty="0">
                <a:ln>
                  <a:noFill/>
                </a:ln>
                <a:solidFill>
                  <a:schemeClr val="tx1"/>
                </a:solidFill>
                <a:effectLst/>
              </a:endParaRPr>
            </a:p>
          </p:txBody>
        </p:sp>
        <p:sp>
          <p:nvSpPr>
            <p:cNvPr id="112" name="Rectangle 66">
              <a:extLst>
                <a:ext uri="{FF2B5EF4-FFF2-40B4-BE49-F238E27FC236}">
                  <a16:creationId xmlns:a16="http://schemas.microsoft.com/office/drawing/2014/main" id="{DAB0DB2B-0329-4486-9793-5F132D76D40B}"/>
                </a:ext>
              </a:extLst>
            </p:cNvPr>
            <p:cNvSpPr>
              <a:spLocks noChangeArrowheads="1"/>
            </p:cNvSpPr>
            <p:nvPr/>
          </p:nvSpPr>
          <p:spPr bwMode="auto">
            <a:xfrm>
              <a:off x="5193" y="3095"/>
              <a:ext cx="168"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N2/N3</a:t>
              </a:r>
              <a:endParaRPr kumimoji="0" lang="en-US" altLang="en-US" sz="1050" b="1" i="0" u="none" strike="noStrike" cap="none" normalizeH="0" baseline="0" dirty="0">
                <a:ln>
                  <a:noFill/>
                </a:ln>
                <a:solidFill>
                  <a:schemeClr val="tx1"/>
                </a:solidFill>
                <a:effectLst/>
              </a:endParaRPr>
            </a:p>
          </p:txBody>
        </p:sp>
      </p:grpSp>
      <p:sp>
        <p:nvSpPr>
          <p:cNvPr id="114" name="圆角矩形 200">
            <a:extLst>
              <a:ext uri="{FF2B5EF4-FFF2-40B4-BE49-F238E27FC236}">
                <a16:creationId xmlns:a16="http://schemas.microsoft.com/office/drawing/2014/main" id="{FF964BF2-A3A6-4BFB-AE12-6D01AB3719E2}"/>
              </a:ext>
            </a:extLst>
          </p:cNvPr>
          <p:cNvSpPr/>
          <p:nvPr/>
        </p:nvSpPr>
        <p:spPr>
          <a:xfrm>
            <a:off x="6109062" y="1522538"/>
            <a:ext cx="5181601" cy="4721643"/>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Line 94">
            <a:extLst>
              <a:ext uri="{FF2B5EF4-FFF2-40B4-BE49-F238E27FC236}">
                <a16:creationId xmlns:a16="http://schemas.microsoft.com/office/drawing/2014/main" id="{8A229BFF-0A31-4134-BB97-DDBCAB4BC5E1}"/>
              </a:ext>
            </a:extLst>
          </p:cNvPr>
          <p:cNvSpPr>
            <a:spLocks noChangeShapeType="1"/>
          </p:cNvSpPr>
          <p:nvPr/>
        </p:nvSpPr>
        <p:spPr bwMode="auto">
          <a:xfrm>
            <a:off x="10092068" y="4669433"/>
            <a:ext cx="242364"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pic>
        <p:nvPicPr>
          <p:cNvPr id="115" name="Picture 114"/>
          <p:cNvPicPr>
            <a:picLocks noChangeAspect="1"/>
          </p:cNvPicPr>
          <p:nvPr/>
        </p:nvPicPr>
        <p:blipFill>
          <a:blip r:embed="rId6"/>
          <a:stretch>
            <a:fillRect/>
          </a:stretch>
        </p:blipFill>
        <p:spPr>
          <a:xfrm>
            <a:off x="10933545" y="6428112"/>
            <a:ext cx="762000" cy="333375"/>
          </a:xfrm>
          <a:prstGeom prst="rect">
            <a:avLst/>
          </a:prstGeom>
        </p:spPr>
      </p:pic>
      <p:sp>
        <p:nvSpPr>
          <p:cNvPr id="116" name="Rectangle 115"/>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sp>
        <p:nvSpPr>
          <p:cNvPr id="117" name="圆角矩形 200">
            <a:extLst>
              <a:ext uri="{FF2B5EF4-FFF2-40B4-BE49-F238E27FC236}">
                <a16:creationId xmlns:a16="http://schemas.microsoft.com/office/drawing/2014/main" id="{FF964BF2-A3A6-4BFB-AE12-6D01AB3719E2}"/>
              </a:ext>
            </a:extLst>
          </p:cNvPr>
          <p:cNvSpPr/>
          <p:nvPr/>
        </p:nvSpPr>
        <p:spPr>
          <a:xfrm>
            <a:off x="717120" y="1562344"/>
            <a:ext cx="4973188" cy="4721643"/>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Rectangle 93"/>
          <p:cNvSpPr>
            <a:spLocks noChangeArrowheads="1"/>
          </p:cNvSpPr>
          <p:nvPr/>
        </p:nvSpPr>
        <p:spPr bwMode="auto">
          <a:xfrm>
            <a:off x="6068013" y="5390934"/>
            <a:ext cx="5125096"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endParaRPr>
          </a:p>
          <a:p>
            <a:pPr lvl="0" indent="127000" algn="ctr" eaLnBrk="0" fontAlgn="base" hangingPunct="0">
              <a:spcBef>
                <a:spcPct val="0"/>
              </a:spcBef>
              <a:spcAft>
                <a:spcPct val="0"/>
              </a:spcAft>
            </a:pPr>
            <a:r>
              <a:rPr lang="en-US" altLang="en-US" sz="1400" b="1" dirty="0">
                <a:latin typeface="Arial" panose="020B0604020202020204" pitchFamily="34" charset="0"/>
                <a:ea typeface="Times New Roman" panose="02020603050405020304" pitchFamily="18" charset="0"/>
                <a:cs typeface="Times New Roman" panose="02020603050405020304" pitchFamily="18" charset="0"/>
              </a:rPr>
              <a:t>Figure </a:t>
            </a:r>
            <a:r>
              <a:rPr lang="en-US" altLang="en-US" sz="1400" b="1" dirty="0" smtClean="0">
                <a:latin typeface="Arial" panose="020B0604020202020204" pitchFamily="34" charset="0"/>
                <a:ea typeface="Times New Roman" panose="02020603050405020304" pitchFamily="18" charset="0"/>
                <a:cs typeface="Times New Roman" panose="02020603050405020304" pitchFamily="18" charset="0"/>
              </a:rPr>
              <a:t>3</a:t>
            </a: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Example of</a:t>
            </a:r>
            <a:r>
              <a:rPr lang="en-US" sz="1400" dirty="0">
                <a:solidFill>
                  <a:schemeClr val="dk1"/>
                </a:solidFill>
                <a:latin typeface="Arial" panose="020B0604020202020204" pitchFamily="34" charset="0"/>
                <a:cs typeface="Arial" panose="020B0604020202020204" pitchFamily="34" charset="0"/>
              </a:rPr>
              <a:t> mobility involving</a:t>
            </a: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altLang="en-US" sz="1400" dirty="0">
                <a:latin typeface="Arial" panose="020B0604020202020204" pitchFamily="34" charset="0"/>
                <a:cs typeface="Arial" panose="020B0604020202020204" pitchFamily="34" charset="0"/>
              </a:rPr>
              <a:t>o</a:t>
            </a:r>
            <a:r>
              <a:rPr lang="en-GB" sz="1400" dirty="0" smtClean="0">
                <a:latin typeface="Arial" panose="020B0604020202020204" pitchFamily="34" charset="0"/>
                <a:cs typeface="Arial" panose="020B0604020202020204" pitchFamily="34" charset="0"/>
              </a:rPr>
              <a:t>n-board </a:t>
            </a:r>
            <a:r>
              <a:rPr lang="en-GB" sz="1400" dirty="0" err="1" smtClean="0">
                <a:latin typeface="Arial" panose="020B0604020202020204" pitchFamily="34" charset="0"/>
                <a:cs typeface="Arial" panose="020B0604020202020204" pitchFamily="34" charset="0"/>
              </a:rPr>
              <a:t>gNBs</a:t>
            </a:r>
            <a:r>
              <a:rPr lang="en-GB" sz="1400" dirty="0" smtClean="0">
                <a:latin typeface="Arial" panose="020B0604020202020204" pitchFamily="34" charset="0"/>
                <a:cs typeface="Arial" panose="020B0604020202020204" pitchFamily="34" charset="0"/>
              </a:rPr>
              <a:t> Network Functions </a:t>
            </a: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98524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7600092" y="1725816"/>
            <a:ext cx="3009572" cy="2306611"/>
          </a:xfrm>
          <a:prstGeom prst="rect">
            <a:avLst/>
          </a:prstGeom>
        </p:spPr>
      </p:pic>
      <p:pic>
        <p:nvPicPr>
          <p:cNvPr id="15362" name="Picture 2" descr="Comparison between GSO and NGSO in terms of the number of launched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1952" y="4032427"/>
            <a:ext cx="2151795" cy="203403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164262" y="1796411"/>
            <a:ext cx="4781529" cy="4225516"/>
          </a:xfrm>
          <a:prstGeom prst="rect">
            <a:avLst/>
          </a:prstGeom>
        </p:spPr>
        <p:txBody>
          <a:bodyPr wrap="square">
            <a:spAutoFit/>
          </a:bodyPr>
          <a:lstStyle/>
          <a:p>
            <a:pPr>
              <a:lnSpc>
                <a:spcPct val="107000"/>
              </a:lnSpc>
            </a:pPr>
            <a:r>
              <a:rPr lang="en-US" sz="1600" b="1" dirty="0">
                <a:solidFill>
                  <a:schemeClr val="dk1"/>
                </a:solidFill>
                <a:latin typeface="Arial" panose="020B0604020202020204" pitchFamily="34" charset="0"/>
                <a:cs typeface="Arial" panose="020B0604020202020204" pitchFamily="34" charset="0"/>
              </a:rPr>
              <a:t>Other Key </a:t>
            </a:r>
            <a:r>
              <a:rPr lang="en-US" sz="1600" b="1" dirty="0" smtClean="0">
                <a:solidFill>
                  <a:schemeClr val="dk1"/>
                </a:solidFill>
                <a:latin typeface="Arial" panose="020B0604020202020204" pitchFamily="34" charset="0"/>
                <a:cs typeface="Arial" panose="020B0604020202020204" pitchFamily="34" charset="0"/>
              </a:rPr>
              <a:t>NTN related objectives </a:t>
            </a:r>
            <a:r>
              <a:rPr lang="en-US" sz="1600" b="1" dirty="0">
                <a:solidFill>
                  <a:schemeClr val="dk1"/>
                </a:solidFill>
                <a:latin typeface="Arial" panose="020B0604020202020204" pitchFamily="34" charset="0"/>
                <a:cs typeface="Arial" panose="020B0604020202020204" pitchFamily="34" charset="0"/>
              </a:rPr>
              <a:t>:</a:t>
            </a:r>
            <a:endParaRPr lang="en-GB" sz="1600" dirty="0">
              <a:solidFill>
                <a:srgbClr val="00B050"/>
              </a:solidFill>
              <a:latin typeface="Arial" panose="020B0604020202020204" pitchFamily="34" charset="0"/>
              <a:ea typeface="MS Mincho"/>
              <a:cs typeface="Arial" panose="020B0604020202020204" pitchFamily="34" charset="0"/>
            </a:endParaRPr>
          </a:p>
          <a:p>
            <a:pPr marL="342900" indent="-342900">
              <a:lnSpc>
                <a:spcPct val="107000"/>
              </a:lnSpc>
              <a:buFont typeface="+mj-lt"/>
              <a:buAutoNum type="arabicPeriod"/>
            </a:pPr>
            <a:r>
              <a:rPr lang="en-US" sz="1600" dirty="0">
                <a:solidFill>
                  <a:schemeClr val="dk1"/>
                </a:solidFill>
                <a:latin typeface="Arial" panose="020B0604020202020204" pitchFamily="34" charset="0"/>
                <a:cs typeface="Arial" panose="020B0604020202020204" pitchFamily="34" charset="0"/>
              </a:rPr>
              <a:t>Architectural enhancements for 5G </a:t>
            </a:r>
            <a:r>
              <a:rPr lang="en-US" sz="1600" b="1" u="sng" dirty="0">
                <a:solidFill>
                  <a:schemeClr val="dk1"/>
                </a:solidFill>
                <a:latin typeface="Arial" panose="020B0604020202020204" pitchFamily="34" charset="0"/>
                <a:cs typeface="Arial" panose="020B0604020202020204" pitchFamily="34" charset="0"/>
              </a:rPr>
              <a:t>multicast</a:t>
            </a:r>
            <a:r>
              <a:rPr lang="en-US" sz="1600" dirty="0">
                <a:solidFill>
                  <a:schemeClr val="dk1"/>
                </a:solidFill>
                <a:latin typeface="Arial" panose="020B0604020202020204" pitchFamily="34" charset="0"/>
                <a:cs typeface="Arial" panose="020B0604020202020204" pitchFamily="34" charset="0"/>
              </a:rPr>
              <a:t>-</a:t>
            </a:r>
            <a:r>
              <a:rPr lang="en-US" sz="1600" b="1" u="sng" dirty="0">
                <a:solidFill>
                  <a:schemeClr val="dk1"/>
                </a:solidFill>
                <a:latin typeface="Arial" panose="020B0604020202020204" pitchFamily="34" charset="0"/>
                <a:cs typeface="Arial" panose="020B0604020202020204" pitchFamily="34" charset="0"/>
              </a:rPr>
              <a:t>broadcast</a:t>
            </a:r>
            <a:r>
              <a:rPr lang="en-US" sz="1600" dirty="0">
                <a:solidFill>
                  <a:schemeClr val="dk1"/>
                </a:solidFill>
                <a:latin typeface="Arial" panose="020B0604020202020204" pitchFamily="34" charset="0"/>
                <a:cs typeface="Arial" panose="020B0604020202020204" pitchFamily="34" charset="0"/>
              </a:rPr>
              <a:t> services via NTN</a:t>
            </a:r>
          </a:p>
          <a:p>
            <a:pPr marL="342900" lvl="0" indent="-342900">
              <a:lnSpc>
                <a:spcPct val="107000"/>
              </a:lnSpc>
              <a:spcAft>
                <a:spcPts val="0"/>
              </a:spcAft>
              <a:buFont typeface="+mj-lt"/>
              <a:buAutoNum type="arabicPeriod"/>
            </a:pPr>
            <a:r>
              <a:rPr lang="en-GB" sz="1600" b="1" u="sng" dirty="0">
                <a:latin typeface="Arial" panose="020B0604020202020204" pitchFamily="34" charset="0"/>
                <a:ea typeface="MS Mincho"/>
                <a:cs typeface="Arial" panose="020B0604020202020204" pitchFamily="34" charset="0"/>
              </a:rPr>
              <a:t>Location dependent MBS service: </a:t>
            </a:r>
            <a:r>
              <a:rPr lang="en-GB" sz="1600" dirty="0">
                <a:latin typeface="Arial" panose="020B0604020202020204" pitchFamily="34" charset="0"/>
                <a:ea typeface="MS Mincho"/>
                <a:cs typeface="Arial" panose="020B0604020202020204" pitchFamily="34" charset="0"/>
              </a:rPr>
              <a:t>Enabling distribution of different media content data to different MBS service areas, </a:t>
            </a:r>
            <a:r>
              <a:rPr lang="en-US" sz="1600" dirty="0">
                <a:latin typeface="Arial" panose="020B0604020202020204" pitchFamily="34" charset="0"/>
                <a:ea typeface="MS Mincho"/>
                <a:cs typeface="Arial" panose="020B0604020202020204" pitchFamily="34" charset="0"/>
              </a:rPr>
              <a:t>satellite beams coverage larger than the coverage of the targeted area of the broadcast service</a:t>
            </a:r>
            <a:r>
              <a:rPr lang="en-US" sz="1600" b="0" kern="1200" dirty="0">
                <a:effectLst/>
                <a:latin typeface="Arial" panose="020B0604020202020204" pitchFamily="34" charset="0"/>
                <a:cs typeface="Arial" panose="020B0604020202020204" pitchFamily="34" charset="0"/>
              </a:rPr>
              <a:t>. </a:t>
            </a:r>
            <a:endParaRPr lang="en-GB" sz="1600" dirty="0">
              <a:latin typeface="Arial" panose="020B0604020202020204" pitchFamily="34" charset="0"/>
              <a:ea typeface="MS Mincho"/>
              <a:cs typeface="Arial" panose="020B0604020202020204" pitchFamily="34" charset="0"/>
            </a:endParaRPr>
          </a:p>
          <a:p>
            <a:pPr marL="342900" lvl="0" indent="-342900">
              <a:lnSpc>
                <a:spcPct val="107000"/>
              </a:lnSpc>
              <a:spcAft>
                <a:spcPts val="0"/>
              </a:spcAft>
              <a:buFont typeface="+mj-lt"/>
              <a:buAutoNum type="arabicPeriod"/>
            </a:pPr>
            <a:r>
              <a:rPr lang="en-GB" sz="1600" b="1" u="sng" dirty="0">
                <a:latin typeface="Arial" panose="020B0604020202020204" pitchFamily="34" charset="0"/>
                <a:ea typeface="MS Mincho"/>
                <a:cs typeface="Arial" panose="020B0604020202020204" pitchFamily="34" charset="0"/>
              </a:rPr>
              <a:t>User group dependent MBS services: </a:t>
            </a:r>
            <a:r>
              <a:rPr lang="en-GB" sz="1600" dirty="0">
                <a:latin typeface="Arial" panose="020B0604020202020204" pitchFamily="34" charset="0"/>
                <a:ea typeface="MS Mincho"/>
                <a:cs typeface="Arial" panose="020B0604020202020204" pitchFamily="34" charset="0"/>
              </a:rPr>
              <a:t> to enable User group dependent MBS/DTT services delivery to user group over a large geographic area and different regulatory regions.</a:t>
            </a:r>
          </a:p>
          <a:p>
            <a:pPr marL="342900" lvl="0" indent="-342900">
              <a:lnSpc>
                <a:spcPct val="107000"/>
              </a:lnSpc>
              <a:spcAft>
                <a:spcPts val="0"/>
              </a:spcAft>
              <a:buFont typeface="+mj-lt"/>
              <a:buAutoNum type="arabicPeriod"/>
            </a:pPr>
            <a:r>
              <a:rPr lang="en-GB" sz="1600" b="1" u="sng" dirty="0" smtClean="0">
                <a:latin typeface="Arial" panose="020B0604020202020204" pitchFamily="34" charset="0"/>
                <a:ea typeface="MS Mincho"/>
                <a:cs typeface="Arial" panose="020B0604020202020204" pitchFamily="34" charset="0"/>
              </a:rPr>
              <a:t>Joint </a:t>
            </a:r>
            <a:r>
              <a:rPr lang="en-GB" sz="1600" b="1" u="sng" dirty="0">
                <a:latin typeface="Arial" panose="020B0604020202020204" pitchFamily="34" charset="0"/>
                <a:ea typeface="MS Mincho"/>
                <a:cs typeface="Arial" panose="020B0604020202020204" pitchFamily="34" charset="0"/>
              </a:rPr>
              <a:t>TN access </a:t>
            </a:r>
            <a:r>
              <a:rPr lang="en-GB" sz="1600" dirty="0">
                <a:latin typeface="Arial" panose="020B0604020202020204" pitchFamily="34" charset="0"/>
                <a:ea typeface="MS Mincho"/>
                <a:cs typeface="Arial" panose="020B0604020202020204" pitchFamily="34" charset="0"/>
              </a:rPr>
              <a:t>and NTN MBS and DTT reception </a:t>
            </a:r>
            <a:r>
              <a:rPr lang="en-GB" sz="1600" dirty="0" smtClean="0">
                <a:latin typeface="Arial" panose="020B0604020202020204" pitchFamily="34" charset="0"/>
                <a:ea typeface="MS Mincho"/>
                <a:cs typeface="Arial" panose="020B0604020202020204" pitchFamily="34" charset="0"/>
              </a:rPr>
              <a:t>simultaneously</a:t>
            </a:r>
            <a:endParaRPr lang="en-GB" sz="1600" dirty="0">
              <a:latin typeface="Arial" panose="020B0604020202020204" pitchFamily="34" charset="0"/>
              <a:ea typeface="MS Mincho"/>
              <a:cs typeface="Arial" panose="020B0604020202020204" pitchFamily="34" charset="0"/>
            </a:endParaRPr>
          </a:p>
          <a:p>
            <a:pPr>
              <a:lnSpc>
                <a:spcPct val="107000"/>
              </a:lnSpc>
              <a:spcAft>
                <a:spcPts val="800"/>
              </a:spcAft>
            </a:pPr>
            <a:r>
              <a:rPr lang="en-GB" sz="1100" dirty="0">
                <a:latin typeface="Calibri" panose="020F0502020204030204" pitchFamily="34" charset="0"/>
                <a:ea typeface="MS Mincho"/>
                <a:cs typeface="Times New Roman" panose="02020603050405020304" pitchFamily="18" charset="0"/>
              </a:rPr>
              <a:t> </a:t>
            </a:r>
            <a:endParaRPr lang="en-GB" sz="1100" dirty="0">
              <a:effectLst/>
              <a:latin typeface="Calibri" panose="020F0502020204030204" pitchFamily="34" charset="0"/>
              <a:ea typeface="MS Mincho"/>
              <a:cs typeface="Times New Roman" panose="02020603050405020304" pitchFamily="18" charset="0"/>
            </a:endParaRPr>
          </a:p>
        </p:txBody>
      </p:sp>
      <p:sp>
        <p:nvSpPr>
          <p:cNvPr id="7" name="Title 1">
            <a:extLst>
              <a:ext uri="{FF2B5EF4-FFF2-40B4-BE49-F238E27FC236}">
                <a16:creationId xmlns:a16="http://schemas.microsoft.com/office/drawing/2014/main" id="{A8DC7912-FD34-4AA4-A9DD-B21F03589191}"/>
              </a:ext>
            </a:extLst>
          </p:cNvPr>
          <p:cNvSpPr>
            <a:spLocks noGrp="1"/>
          </p:cNvSpPr>
          <p:nvPr>
            <p:ph type="title"/>
          </p:nvPr>
        </p:nvSpPr>
        <p:spPr>
          <a:xfrm>
            <a:off x="838200" y="365125"/>
            <a:ext cx="10515600" cy="1325563"/>
          </a:xfrm>
        </p:spPr>
        <p:txBody>
          <a:bodyPr>
            <a:normAutofit fontScale="90000"/>
          </a:bodyPr>
          <a:lstStyle/>
          <a:p>
            <a:r>
              <a:rPr lang="en-US" sz="4400" dirty="0">
                <a:solidFill>
                  <a:schemeClr val="dk1"/>
                </a:solidFill>
              </a:rPr>
              <a:t/>
            </a:r>
            <a:br>
              <a:rPr lang="en-US" sz="4400" dirty="0">
                <a:solidFill>
                  <a:schemeClr val="dk1"/>
                </a:solidFill>
              </a:rPr>
            </a:br>
            <a:r>
              <a:rPr lang="en-US" sz="4400" dirty="0">
                <a:solidFill>
                  <a:schemeClr val="dk1"/>
                </a:solidFill>
              </a:rPr>
              <a:t>Support of </a:t>
            </a:r>
            <a:r>
              <a:rPr lang="en-US" sz="4400" dirty="0" smtClean="0">
                <a:solidFill>
                  <a:schemeClr val="dk1"/>
                </a:solidFill>
              </a:rPr>
              <a:t>MBS &amp; </a:t>
            </a:r>
            <a:r>
              <a:rPr lang="en-US" sz="4400" dirty="0">
                <a:solidFill>
                  <a:schemeClr val="dk1"/>
                </a:solidFill>
              </a:rPr>
              <a:t>DTT Services via NTN </a:t>
            </a:r>
            <a:r>
              <a:rPr lang="en-US" sz="4400" b="1" dirty="0">
                <a:solidFill>
                  <a:schemeClr val="dk1"/>
                </a:solidFill>
              </a:rPr>
              <a:t/>
            </a:r>
            <a:br>
              <a:rPr lang="en-US" sz="4400" b="1" dirty="0">
                <a:solidFill>
                  <a:schemeClr val="dk1"/>
                </a:solidFill>
              </a:rPr>
            </a:br>
            <a:endParaRPr lang="en-US" dirty="0"/>
          </a:p>
        </p:txBody>
      </p:sp>
      <p:sp>
        <p:nvSpPr>
          <p:cNvPr id="9" name="TextBox 8">
            <a:extLst>
              <a:ext uri="{FF2B5EF4-FFF2-40B4-BE49-F238E27FC236}">
                <a16:creationId xmlns:a16="http://schemas.microsoft.com/office/drawing/2014/main" id="{EFE4B587-F9C0-4994-8F23-87F4A5107C8D}"/>
              </a:ext>
            </a:extLst>
          </p:cNvPr>
          <p:cNvSpPr txBox="1"/>
          <p:nvPr/>
        </p:nvSpPr>
        <p:spPr>
          <a:xfrm>
            <a:off x="1314471" y="6050211"/>
            <a:ext cx="4253877" cy="276999"/>
          </a:xfrm>
          <a:prstGeom prst="rect">
            <a:avLst/>
          </a:prstGeom>
          <a:noFill/>
        </p:spPr>
        <p:txBody>
          <a:bodyPr wrap="square">
            <a:spAutoFit/>
          </a:bodyPr>
          <a:lstStyle/>
          <a:p>
            <a:r>
              <a:rPr lang="en-GB" altLang="en-US" sz="1200" b="1" dirty="0">
                <a:latin typeface="Calibri" panose="020F0502020204030204" pitchFamily="34" charset="0"/>
                <a:ea typeface="MS Mincho" panose="02020609040205080304" pitchFamily="49" charset="-128"/>
                <a:cs typeface="Times New Roman" panose="02020603050405020304" pitchFamily="18" charset="0"/>
              </a:rPr>
              <a:t>RWS-230367-</a:t>
            </a:r>
            <a:r>
              <a:rPr lang="en-GB" altLang="en-US" sz="1200" dirty="0"/>
              <a:t> 5G-MAG views on Media related topics for Rel-19</a:t>
            </a:r>
            <a:endParaRPr lang="en-US" sz="1200" dirty="0"/>
          </a:p>
        </p:txBody>
      </p:sp>
      <p:sp>
        <p:nvSpPr>
          <p:cNvPr id="11" name="TextBox 10">
            <a:extLst>
              <a:ext uri="{FF2B5EF4-FFF2-40B4-BE49-F238E27FC236}">
                <a16:creationId xmlns:a16="http://schemas.microsoft.com/office/drawing/2014/main" id="{A923FB75-7201-4430-ABE1-DF73AF5A23AD}"/>
              </a:ext>
            </a:extLst>
          </p:cNvPr>
          <p:cNvSpPr txBox="1"/>
          <p:nvPr/>
        </p:nvSpPr>
        <p:spPr>
          <a:xfrm>
            <a:off x="1314471" y="6247844"/>
            <a:ext cx="4699160" cy="276999"/>
          </a:xfrm>
          <a:prstGeom prst="rect">
            <a:avLst/>
          </a:prstGeom>
          <a:noFill/>
        </p:spPr>
        <p:txBody>
          <a:bodyPr wrap="square">
            <a:spAutoFit/>
          </a:bodyPr>
          <a:lstStyle/>
          <a:p>
            <a:r>
              <a:rPr lang="en-US" sz="1200" b="1" dirty="0">
                <a:effectLst/>
                <a:latin typeface="Calibri" panose="020F0502020204030204" pitchFamily="34" charset="0"/>
                <a:ea typeface="MS Mincho" panose="02020609040205080304" pitchFamily="49" charset="-128"/>
                <a:cs typeface="Times New Roman" panose="02020603050405020304" pitchFamily="18" charset="0"/>
              </a:rPr>
              <a:t>RWS-230048 </a:t>
            </a:r>
            <a:r>
              <a:rPr lang="en-US" sz="1200" dirty="0"/>
              <a:t>Consideration on RAN1/2/3 led NTN topics for Release 19 </a:t>
            </a:r>
          </a:p>
        </p:txBody>
      </p:sp>
      <p:sp>
        <p:nvSpPr>
          <p:cNvPr id="12" name="圆角矩形 200">
            <a:extLst>
              <a:ext uri="{FF2B5EF4-FFF2-40B4-BE49-F238E27FC236}">
                <a16:creationId xmlns:a16="http://schemas.microsoft.com/office/drawing/2014/main" id="{125E678D-BC39-493E-BDF8-38DF0E184A7B}"/>
              </a:ext>
            </a:extLst>
          </p:cNvPr>
          <p:cNvSpPr/>
          <p:nvPr/>
        </p:nvSpPr>
        <p:spPr>
          <a:xfrm>
            <a:off x="6391879" y="1526201"/>
            <a:ext cx="5137357" cy="4721643"/>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圆角矩形 200">
            <a:extLst>
              <a:ext uri="{FF2B5EF4-FFF2-40B4-BE49-F238E27FC236}">
                <a16:creationId xmlns:a16="http://schemas.microsoft.com/office/drawing/2014/main" id="{65468323-22A0-476E-B1CE-6068AC597F0C}"/>
              </a:ext>
            </a:extLst>
          </p:cNvPr>
          <p:cNvSpPr/>
          <p:nvPr/>
        </p:nvSpPr>
        <p:spPr>
          <a:xfrm>
            <a:off x="1014054" y="1645907"/>
            <a:ext cx="5081946" cy="4385443"/>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Picture 13"/>
          <p:cNvPicPr>
            <a:picLocks noChangeAspect="1"/>
          </p:cNvPicPr>
          <p:nvPr/>
        </p:nvPicPr>
        <p:blipFill>
          <a:blip r:embed="rId4"/>
          <a:stretch>
            <a:fillRect/>
          </a:stretch>
        </p:blipFill>
        <p:spPr>
          <a:xfrm>
            <a:off x="10933545" y="6428112"/>
            <a:ext cx="762000" cy="333375"/>
          </a:xfrm>
          <a:prstGeom prst="rect">
            <a:avLst/>
          </a:prstGeom>
        </p:spPr>
      </p:pic>
      <p:sp>
        <p:nvSpPr>
          <p:cNvPr id="15" name="Rectangle 14"/>
          <p:cNvSpPr/>
          <p:nvPr/>
        </p:nvSpPr>
        <p:spPr>
          <a:xfrm>
            <a:off x="10708309" y="89488"/>
            <a:ext cx="1200970" cy="369332"/>
          </a:xfrm>
          <a:prstGeom prst="rect">
            <a:avLst/>
          </a:prstGeom>
        </p:spPr>
        <p:txBody>
          <a:bodyPr wrap="none">
            <a:spAutoFit/>
          </a:bodyPr>
          <a:lstStyle/>
          <a:p>
            <a:pPr algn="r"/>
            <a:r>
              <a:rPr lang="en-GB" dirty="0"/>
              <a:t>RP-232435</a:t>
            </a:r>
            <a:endParaRPr lang="zh-CN" altLang="en-US" dirty="0"/>
          </a:p>
        </p:txBody>
      </p:sp>
    </p:spTree>
    <p:extLst>
      <p:ext uri="{BB962C8B-B14F-4D97-AF65-F5344CB8AC3E}">
        <p14:creationId xmlns:p14="http://schemas.microsoft.com/office/powerpoint/2010/main" val="35976401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32136</TotalTime>
  <Words>1017</Words>
  <Application>Microsoft Office PowerPoint</Application>
  <PresentationFormat>Widescreen</PresentationFormat>
  <Paragraphs>90</Paragraphs>
  <Slides>9</Slides>
  <Notes>2</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20" baseType="lpstr">
      <vt:lpstr>MS Mincho</vt:lpstr>
      <vt:lpstr>宋体</vt:lpstr>
      <vt:lpstr>微软雅黑</vt:lpstr>
      <vt:lpstr>等线</vt:lpstr>
      <vt:lpstr>Arial</vt:lpstr>
      <vt:lpstr>Calibri</vt:lpstr>
      <vt:lpstr>Calibri Light</vt:lpstr>
      <vt:lpstr>Courier New</vt:lpstr>
      <vt:lpstr>Times New Roman</vt:lpstr>
      <vt:lpstr>Office Theme</vt:lpstr>
      <vt:lpstr>Visio</vt:lpstr>
      <vt:lpstr>PowerPoint Presentation</vt:lpstr>
      <vt:lpstr>Table of Contents </vt:lpstr>
      <vt:lpstr>CP Extension Support</vt:lpstr>
      <vt:lpstr>Inter-gNB/CUs SFN Operations</vt:lpstr>
      <vt:lpstr>MBS &amp; DTT Convergence </vt:lpstr>
      <vt:lpstr>MBS &amp; DTT Convergence, Architecture-Based  </vt:lpstr>
      <vt:lpstr> MBS &amp; DTT Convergence, Radio-Based </vt:lpstr>
      <vt:lpstr> Support of MBS &amp; DTT Services via NTN  </vt:lpstr>
      <vt:lpstr> Support of MBS &amp; DTT Services via NTN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AHMED MOHAMMED MIKAE</dc:creator>
  <cp:lastModifiedBy>AHMED MOHAMMED MIKAE</cp:lastModifiedBy>
  <cp:revision>257</cp:revision>
  <dcterms:created xsi:type="dcterms:W3CDTF">2023-07-26T09:39:52Z</dcterms:created>
  <dcterms:modified xsi:type="dcterms:W3CDTF">2023-09-04T10:15:20Z</dcterms:modified>
</cp:coreProperties>
</file>